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18"/>
  </p:notesMasterIdLst>
  <p:sldIdLst>
    <p:sldId id="294" r:id="rId5"/>
    <p:sldId id="292" r:id="rId6"/>
    <p:sldId id="295" r:id="rId7"/>
    <p:sldId id="296" r:id="rId8"/>
    <p:sldId id="297" r:id="rId9"/>
    <p:sldId id="298" r:id="rId10"/>
    <p:sldId id="299" r:id="rId11"/>
    <p:sldId id="300" r:id="rId12"/>
    <p:sldId id="301" r:id="rId13"/>
    <p:sldId id="302" r:id="rId14"/>
    <p:sldId id="303" r:id="rId15"/>
    <p:sldId id="304" r:id="rId16"/>
    <p:sldId id="305" r:id="rId17"/>
  </p:sldIdLst>
  <p:sldSz cx="27432000" cy="18288000"/>
  <p:notesSz cx="7010400" cy="9236075"/>
  <p:defaultTextStyle>
    <a:defPPr>
      <a:defRPr lang="en-US"/>
    </a:defPPr>
    <a:lvl1pPr marL="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1pPr>
    <a:lvl2pPr marL="10972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2pPr>
    <a:lvl3pPr marL="21945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3pPr>
    <a:lvl4pPr marL="32918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4pPr>
    <a:lvl5pPr marL="438912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5pPr>
    <a:lvl6pPr marL="548640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6pPr>
    <a:lvl7pPr marL="65836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7pPr>
    <a:lvl8pPr marL="76809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8pPr>
    <a:lvl9pPr marL="87782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760" userDrawn="1">
          <p15:clr>
            <a:srgbClr val="A4A3A4"/>
          </p15:clr>
        </p15:guide>
        <p15:guide id="2" pos="866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F0"/>
    <a:srgbClr val="80A264"/>
    <a:srgbClr val="0000FF"/>
    <a:srgbClr val="80E0FF"/>
    <a:srgbClr val="996633"/>
    <a:srgbClr val="FFFFEB"/>
    <a:srgbClr val="0033CC"/>
    <a:srgbClr val="663300"/>
    <a:srgbClr val="41719C"/>
    <a:srgbClr val="00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657" autoAdjust="0"/>
    <p:restoredTop sz="90424" autoAdjust="0"/>
  </p:normalViewPr>
  <p:slideViewPr>
    <p:cSldViewPr snapToGrid="0" showGuides="1">
      <p:cViewPr varScale="1">
        <p:scale>
          <a:sx n="41" d="100"/>
          <a:sy n="41" d="100"/>
        </p:scale>
        <p:origin x="1146" y="84"/>
      </p:cViewPr>
      <p:guideLst>
        <p:guide orient="horz" pos="5760"/>
        <p:guide pos="866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3407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3407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5A9050BF-5879-487D-A5A2-31D3E1322713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68400" y="1154113"/>
            <a:ext cx="4673600" cy="31162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44861"/>
            <a:ext cx="5608320" cy="3636705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772669"/>
            <a:ext cx="3037840" cy="463406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772669"/>
            <a:ext cx="3037840" cy="463406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89BF050E-7C63-4A25-A692-23977FDDDB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1174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57400" y="2992968"/>
            <a:ext cx="23317200" cy="6366933"/>
          </a:xfrm>
        </p:spPr>
        <p:txBody>
          <a:bodyPr anchor="b"/>
          <a:lstStyle>
            <a:lvl1pPr algn="ctr">
              <a:defRPr sz="1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0" y="9605435"/>
            <a:ext cx="20574000" cy="4415365"/>
          </a:xfrm>
        </p:spPr>
        <p:txBody>
          <a:bodyPr/>
          <a:lstStyle>
            <a:lvl1pPr marL="0" indent="0" algn="ctr">
              <a:buNone/>
              <a:defRPr sz="6400"/>
            </a:lvl1pPr>
            <a:lvl2pPr marL="1219215" indent="0" algn="ctr">
              <a:buNone/>
              <a:defRPr sz="5333"/>
            </a:lvl2pPr>
            <a:lvl3pPr marL="2438430" indent="0" algn="ctr">
              <a:buNone/>
              <a:defRPr sz="4800"/>
            </a:lvl3pPr>
            <a:lvl4pPr marL="3657646" indent="0" algn="ctr">
              <a:buNone/>
              <a:defRPr sz="4267"/>
            </a:lvl4pPr>
            <a:lvl5pPr marL="4876861" indent="0" algn="ctr">
              <a:buNone/>
              <a:defRPr sz="4267"/>
            </a:lvl5pPr>
            <a:lvl6pPr marL="6096076" indent="0" algn="ctr">
              <a:buNone/>
              <a:defRPr sz="4267"/>
            </a:lvl6pPr>
            <a:lvl7pPr marL="7315291" indent="0" algn="ctr">
              <a:buNone/>
              <a:defRPr sz="4267"/>
            </a:lvl7pPr>
            <a:lvl8pPr marL="8534507" indent="0" algn="ctr">
              <a:buNone/>
              <a:defRPr sz="4267"/>
            </a:lvl8pPr>
            <a:lvl9pPr marL="9753722" indent="0" algn="ctr">
              <a:buNone/>
              <a:defRPr sz="4267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1605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2435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9631027" y="973667"/>
            <a:ext cx="5915025" cy="154982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85952" y="973667"/>
            <a:ext cx="17402175" cy="1549823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9847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4228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1664" y="4559305"/>
            <a:ext cx="23660100" cy="7607299"/>
          </a:xfrm>
        </p:spPr>
        <p:txBody>
          <a:bodyPr anchor="b"/>
          <a:lstStyle>
            <a:lvl1pPr>
              <a:defRPr sz="1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71664" y="12238572"/>
            <a:ext cx="23660100" cy="4000499"/>
          </a:xfrm>
        </p:spPr>
        <p:txBody>
          <a:bodyPr/>
          <a:lstStyle>
            <a:lvl1pPr marL="0" indent="0">
              <a:buNone/>
              <a:defRPr sz="6400">
                <a:solidFill>
                  <a:schemeClr val="tx1"/>
                </a:solidFill>
              </a:defRPr>
            </a:lvl1pPr>
            <a:lvl2pPr marL="1219215" indent="0">
              <a:buNone/>
              <a:defRPr sz="5333">
                <a:solidFill>
                  <a:schemeClr val="tx1">
                    <a:tint val="75000"/>
                  </a:schemeClr>
                </a:solidFill>
              </a:defRPr>
            </a:lvl2pPr>
            <a:lvl3pPr marL="243843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3pPr>
            <a:lvl4pPr marL="365764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4pPr>
            <a:lvl5pPr marL="487686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5pPr>
            <a:lvl6pPr marL="609607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6pPr>
            <a:lvl7pPr marL="731529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7pPr>
            <a:lvl8pPr marL="8534507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8pPr>
            <a:lvl9pPr marL="9753722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31910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5950" y="4868333"/>
            <a:ext cx="11658600" cy="11603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887450" y="4868333"/>
            <a:ext cx="11658600" cy="11603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39645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973671"/>
            <a:ext cx="23660100" cy="353483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9526" y="4483101"/>
            <a:ext cx="11605020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9526" y="6680200"/>
            <a:ext cx="11605020" cy="9825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3887452" y="4483101"/>
            <a:ext cx="11662173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3887452" y="6680200"/>
            <a:ext cx="11662173" cy="982556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69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0209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9322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662173" y="2633138"/>
            <a:ext cx="13887450" cy="12996333"/>
          </a:xfrm>
        </p:spPr>
        <p:txBody>
          <a:bodyPr/>
          <a:lstStyle>
            <a:lvl1pPr>
              <a:defRPr sz="8533"/>
            </a:lvl1pPr>
            <a:lvl2pPr>
              <a:defRPr sz="7467"/>
            </a:lvl2pPr>
            <a:lvl3pPr>
              <a:defRPr sz="6400"/>
            </a:lvl3pPr>
            <a:lvl4pPr>
              <a:defRPr sz="5333"/>
            </a:lvl4pPr>
            <a:lvl5pPr>
              <a:defRPr sz="5333"/>
            </a:lvl5pPr>
            <a:lvl6pPr>
              <a:defRPr sz="5333"/>
            </a:lvl6pPr>
            <a:lvl7pPr>
              <a:defRPr sz="5333"/>
            </a:lvl7pPr>
            <a:lvl8pPr>
              <a:defRPr sz="5333"/>
            </a:lvl8pPr>
            <a:lvl9pPr>
              <a:defRPr sz="5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6076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662173" y="2633138"/>
            <a:ext cx="13887450" cy="12996333"/>
          </a:xfrm>
        </p:spPr>
        <p:txBody>
          <a:bodyPr anchor="t"/>
          <a:lstStyle>
            <a:lvl1pPr marL="0" indent="0">
              <a:buNone/>
              <a:defRPr sz="8533"/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45364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85950" y="973671"/>
            <a:ext cx="23660100" cy="35348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5950" y="4868333"/>
            <a:ext cx="23660100" cy="11603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8859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81E648-B6A0-403B-8638-82396F92D2D7}" type="datetimeFigureOut">
              <a:rPr lang="en-US" smtClean="0"/>
              <a:t>12/20/2023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086850" y="16950271"/>
            <a:ext cx="92583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3738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A2B72E-B84C-4028-98BE-0A40E752296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1183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2438430" rtl="0" eaLnBrk="1" latinLnBrk="0" hangingPunct="1">
        <a:lnSpc>
          <a:spcPct val="90000"/>
        </a:lnSpc>
        <a:spcBef>
          <a:spcPct val="0"/>
        </a:spcBef>
        <a:buNone/>
        <a:defRPr sz="117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09608" indent="-609608" algn="l" defTabSz="2438430" rtl="0" eaLnBrk="1" latinLnBrk="0" hangingPunct="1">
        <a:lnSpc>
          <a:spcPct val="90000"/>
        </a:lnSpc>
        <a:spcBef>
          <a:spcPts val="2667"/>
        </a:spcBef>
        <a:buFont typeface="Arial" panose="020B0604020202020204" pitchFamily="34" charset="0"/>
        <a:buChar char="•"/>
        <a:defRPr sz="7467" kern="1200">
          <a:solidFill>
            <a:schemeClr val="tx1"/>
          </a:solidFill>
          <a:latin typeface="+mn-lt"/>
          <a:ea typeface="+mn-ea"/>
          <a:cs typeface="+mn-cs"/>
        </a:defRPr>
      </a:lvl1pPr>
      <a:lvl2pPr marL="182882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38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3pPr>
      <a:lvl4pPr marL="426725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46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8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9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914411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330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15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3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4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6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7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9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507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722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g"/><Relationship Id="rId5" Type="http://schemas.openxmlformats.org/officeDocument/2006/relationships/image" Target="../media/image4.jp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7.jpeg"/><Relationship Id="rId7" Type="http://schemas.openxmlformats.org/officeDocument/2006/relationships/hyperlink" Target="https://history.army.mil/books/wwii/smallunit/pdh-06.JPG" TargetMode="External"/><Relationship Id="rId2" Type="http://schemas.openxmlformats.org/officeDocument/2006/relationships/hyperlink" Target="https://history.army.mil/books/wwii/smallunit/map-pdh-04.JPG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openxmlformats.org/officeDocument/2006/relationships/hyperlink" Target="https://history.army.mil/books/wwii/smallunit/pdh-07.JPG" TargetMode="External"/><Relationship Id="rId10" Type="http://schemas.openxmlformats.org/officeDocument/2006/relationships/image" Target="../media/image10.jpeg"/><Relationship Id="rId4" Type="http://schemas.openxmlformats.org/officeDocument/2006/relationships/image" Target="../media/image3.jpeg"/><Relationship Id="rId9" Type="http://schemas.openxmlformats.org/officeDocument/2006/relationships/hyperlink" Target="https://history.army.mil/books/wwii/smallunit/pdh-08.JPG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14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fif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Rectangle 179"/>
          <p:cNvSpPr/>
          <p:nvPr/>
        </p:nvSpPr>
        <p:spPr>
          <a:xfrm>
            <a:off x="4233592" y="1999609"/>
            <a:ext cx="22759978" cy="15901362"/>
          </a:xfrm>
          <a:prstGeom prst="rect">
            <a:avLst/>
          </a:prstGeom>
          <a:solidFill>
            <a:srgbClr val="00B0F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186114" y="3914107"/>
            <a:ext cx="22855277" cy="13968077"/>
          </a:xfrm>
          <a:custGeom>
            <a:avLst/>
            <a:gdLst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923373 w 25281924"/>
              <a:gd name="connsiteY10" fmla="*/ 1408670 h 15520086"/>
              <a:gd name="connsiteX11" fmla="*/ 12406183 w 25281924"/>
              <a:gd name="connsiteY11" fmla="*/ 2446638 h 15520086"/>
              <a:gd name="connsiteX12" fmla="*/ 15693081 w 25281924"/>
              <a:gd name="connsiteY12" fmla="*/ 4053016 h 15520086"/>
              <a:gd name="connsiteX13" fmla="*/ 18436281 w 25281924"/>
              <a:gd name="connsiteY13" fmla="*/ 5263978 h 15520086"/>
              <a:gd name="connsiteX14" fmla="*/ 19449535 w 25281924"/>
              <a:gd name="connsiteY14" fmla="*/ 5708821 h 15520086"/>
              <a:gd name="connsiteX15" fmla="*/ 20734638 w 25281924"/>
              <a:gd name="connsiteY15" fmla="*/ 5313405 h 15520086"/>
              <a:gd name="connsiteX16" fmla="*/ 22934140 w 25281924"/>
              <a:gd name="connsiteY16" fmla="*/ 5659394 h 15520086"/>
              <a:gd name="connsiteX17" fmla="*/ 23675546 w 25281924"/>
              <a:gd name="connsiteY17" fmla="*/ 6054811 h 15520086"/>
              <a:gd name="connsiteX18" fmla="*/ 25281924 w 25281924"/>
              <a:gd name="connsiteY18" fmla="*/ 5560540 h 15520086"/>
              <a:gd name="connsiteX19" fmla="*/ 25257210 w 25281924"/>
              <a:gd name="connsiteY19" fmla="*/ 15495373 h 15520086"/>
              <a:gd name="connsiteX20" fmla="*/ 0 w 25281924"/>
              <a:gd name="connsiteY20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923373 w 25281924"/>
              <a:gd name="connsiteY10" fmla="*/ 140867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805263 w 25281924"/>
              <a:gd name="connsiteY10" fmla="*/ 140486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145618 w 25281924"/>
              <a:gd name="connsiteY7" fmla="*/ 64811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805263 w 25281924"/>
              <a:gd name="connsiteY10" fmla="*/ 140486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112825 w 25394749"/>
              <a:gd name="connsiteY0" fmla="*/ 15520086 h 15520086"/>
              <a:gd name="connsiteX1" fmla="*/ 378 w 25394749"/>
              <a:gd name="connsiteY1" fmla="*/ 6037717 h 15520086"/>
              <a:gd name="connsiteX2" fmla="*/ 2880738 w 25394749"/>
              <a:gd name="connsiteY2" fmla="*/ 6376086 h 15520086"/>
              <a:gd name="connsiteX3" fmla="*/ 5796933 w 25394749"/>
              <a:gd name="connsiteY3" fmla="*/ 5560540 h 15520086"/>
              <a:gd name="connsiteX4" fmla="*/ 8144717 w 25394749"/>
              <a:gd name="connsiteY4" fmla="*/ 4275438 h 15520086"/>
              <a:gd name="connsiteX5" fmla="*/ 9726381 w 25394749"/>
              <a:gd name="connsiteY5" fmla="*/ 2421924 h 15520086"/>
              <a:gd name="connsiteX6" fmla="*/ 10245365 w 25394749"/>
              <a:gd name="connsiteY6" fmla="*/ 1631092 h 15520086"/>
              <a:gd name="connsiteX7" fmla="*/ 10258443 w 25394749"/>
              <a:gd name="connsiteY7" fmla="*/ 648112 h 15520086"/>
              <a:gd name="connsiteX8" fmla="*/ 10368933 w 25394749"/>
              <a:gd name="connsiteY8" fmla="*/ 0 h 15520086"/>
              <a:gd name="connsiteX9" fmla="*/ 10789063 w 25394749"/>
              <a:gd name="connsiteY9" fmla="*/ 0 h 15520086"/>
              <a:gd name="connsiteX10" fmla="*/ 10918088 w 25394749"/>
              <a:gd name="connsiteY10" fmla="*/ 1404860 h 15520086"/>
              <a:gd name="connsiteX11" fmla="*/ 11117639 w 25394749"/>
              <a:gd name="connsiteY11" fmla="*/ 1615645 h 15520086"/>
              <a:gd name="connsiteX12" fmla="*/ 12519008 w 25394749"/>
              <a:gd name="connsiteY12" fmla="*/ 2446638 h 15520086"/>
              <a:gd name="connsiteX13" fmla="*/ 15805906 w 25394749"/>
              <a:gd name="connsiteY13" fmla="*/ 4053016 h 15520086"/>
              <a:gd name="connsiteX14" fmla="*/ 18549106 w 25394749"/>
              <a:gd name="connsiteY14" fmla="*/ 5263978 h 15520086"/>
              <a:gd name="connsiteX15" fmla="*/ 19562360 w 25394749"/>
              <a:gd name="connsiteY15" fmla="*/ 5708821 h 15520086"/>
              <a:gd name="connsiteX16" fmla="*/ 20847463 w 25394749"/>
              <a:gd name="connsiteY16" fmla="*/ 5313405 h 15520086"/>
              <a:gd name="connsiteX17" fmla="*/ 23046965 w 25394749"/>
              <a:gd name="connsiteY17" fmla="*/ 5659394 h 15520086"/>
              <a:gd name="connsiteX18" fmla="*/ 23788371 w 25394749"/>
              <a:gd name="connsiteY18" fmla="*/ 6054811 h 15520086"/>
              <a:gd name="connsiteX19" fmla="*/ 25394749 w 25394749"/>
              <a:gd name="connsiteY19" fmla="*/ 5560540 h 15520086"/>
              <a:gd name="connsiteX20" fmla="*/ 25370035 w 25394749"/>
              <a:gd name="connsiteY20" fmla="*/ 15495373 h 15520086"/>
              <a:gd name="connsiteX21" fmla="*/ 112825 w 25394749"/>
              <a:gd name="connsiteY21" fmla="*/ 15520086 h 1552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394749" h="15520086">
                <a:moveTo>
                  <a:pt x="112825" y="15520086"/>
                </a:moveTo>
                <a:cubicBezTo>
                  <a:pt x="121063" y="12356756"/>
                  <a:pt x="-7860" y="9201047"/>
                  <a:pt x="378" y="6037717"/>
                </a:cubicBezTo>
                <a:lnTo>
                  <a:pt x="2880738" y="6376086"/>
                </a:lnTo>
                <a:lnTo>
                  <a:pt x="5796933" y="5560540"/>
                </a:lnTo>
                <a:lnTo>
                  <a:pt x="8144717" y="4275438"/>
                </a:lnTo>
                <a:lnTo>
                  <a:pt x="9726381" y="2421924"/>
                </a:lnTo>
                <a:lnTo>
                  <a:pt x="10245365" y="1631092"/>
                </a:lnTo>
                <a:lnTo>
                  <a:pt x="10258443" y="648112"/>
                </a:lnTo>
                <a:lnTo>
                  <a:pt x="10368933" y="0"/>
                </a:lnTo>
                <a:lnTo>
                  <a:pt x="10789063" y="0"/>
                </a:lnTo>
                <a:lnTo>
                  <a:pt x="10918088" y="1404860"/>
                </a:lnTo>
                <a:cubicBezTo>
                  <a:pt x="10980795" y="1449722"/>
                  <a:pt x="11054932" y="1570783"/>
                  <a:pt x="11117639" y="1615645"/>
                </a:cubicBezTo>
                <a:lnTo>
                  <a:pt x="12519008" y="2446638"/>
                </a:lnTo>
                <a:lnTo>
                  <a:pt x="15805906" y="4053016"/>
                </a:lnTo>
                <a:lnTo>
                  <a:pt x="18549106" y="5263978"/>
                </a:lnTo>
                <a:lnTo>
                  <a:pt x="19562360" y="5708821"/>
                </a:lnTo>
                <a:lnTo>
                  <a:pt x="20847463" y="5313405"/>
                </a:lnTo>
                <a:lnTo>
                  <a:pt x="23046965" y="5659394"/>
                </a:lnTo>
                <a:lnTo>
                  <a:pt x="23788371" y="6054811"/>
                </a:lnTo>
                <a:lnTo>
                  <a:pt x="25394749" y="5560540"/>
                </a:lnTo>
                <a:lnTo>
                  <a:pt x="25370035" y="15495373"/>
                </a:lnTo>
                <a:lnTo>
                  <a:pt x="112825" y="15520086"/>
                </a:lnTo>
                <a:close/>
              </a:path>
            </a:pathLst>
          </a:custGeom>
          <a:solidFill>
            <a:srgbClr val="FFFFE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Line 21"/>
          <p:cNvSpPr>
            <a:spLocks noChangeShapeType="1"/>
          </p:cNvSpPr>
          <p:nvPr/>
        </p:nvSpPr>
        <p:spPr bwMode="auto">
          <a:xfrm flipH="1">
            <a:off x="14119586" y="13299309"/>
            <a:ext cx="231259" cy="1387551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Rectangle 63"/>
          <p:cNvSpPr>
            <a:spLocks noChangeArrowheads="1"/>
          </p:cNvSpPr>
          <p:nvPr/>
        </p:nvSpPr>
        <p:spPr bwMode="auto">
          <a:xfrm>
            <a:off x="11591519" y="16957132"/>
            <a:ext cx="71947" cy="15417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" name="Rectangle 64"/>
          <p:cNvSpPr>
            <a:spLocks noChangeArrowheads="1"/>
          </p:cNvSpPr>
          <p:nvPr/>
        </p:nvSpPr>
        <p:spPr bwMode="auto">
          <a:xfrm>
            <a:off x="11406152" y="16845271"/>
            <a:ext cx="354596" cy="9250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3" name="Rectangle 65"/>
          <p:cNvSpPr>
            <a:spLocks noChangeArrowheads="1"/>
          </p:cNvSpPr>
          <p:nvPr/>
        </p:nvSpPr>
        <p:spPr bwMode="auto">
          <a:xfrm>
            <a:off x="11606576" y="16444423"/>
            <a:ext cx="277511" cy="13875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Rectangle 66"/>
          <p:cNvSpPr>
            <a:spLocks noChangeArrowheads="1"/>
          </p:cNvSpPr>
          <p:nvPr/>
        </p:nvSpPr>
        <p:spPr bwMode="auto">
          <a:xfrm>
            <a:off x="11714497" y="16259416"/>
            <a:ext cx="185007" cy="107921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8" name="Group 83"/>
          <p:cNvGrpSpPr>
            <a:grpSpLocks/>
          </p:cNvGrpSpPr>
          <p:nvPr/>
        </p:nvGrpSpPr>
        <p:grpSpPr bwMode="auto">
          <a:xfrm>
            <a:off x="15861734" y="6515730"/>
            <a:ext cx="84794" cy="110490"/>
            <a:chOff x="8196" y="6888"/>
            <a:chExt cx="66" cy="86"/>
          </a:xfrm>
        </p:grpSpPr>
        <p:sp>
          <p:nvSpPr>
            <p:cNvPr id="174" name="Oval 81"/>
            <p:cNvSpPr>
              <a:spLocks noChangeArrowheads="1"/>
            </p:cNvSpPr>
            <p:nvPr/>
          </p:nvSpPr>
          <p:spPr bwMode="auto">
            <a:xfrm>
              <a:off x="8196" y="691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" name="Line 82"/>
            <p:cNvSpPr>
              <a:spLocks noChangeShapeType="1"/>
            </p:cNvSpPr>
            <p:nvPr/>
          </p:nvSpPr>
          <p:spPr bwMode="auto">
            <a:xfrm flipV="1">
              <a:off x="8220" y="6888"/>
              <a:ext cx="42" cy="5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" name="Group 84"/>
          <p:cNvGrpSpPr>
            <a:grpSpLocks/>
          </p:cNvGrpSpPr>
          <p:nvPr/>
        </p:nvGrpSpPr>
        <p:grpSpPr bwMode="auto">
          <a:xfrm>
            <a:off x="16967922" y="7043770"/>
            <a:ext cx="84794" cy="110490"/>
            <a:chOff x="8196" y="6888"/>
            <a:chExt cx="66" cy="86"/>
          </a:xfrm>
        </p:grpSpPr>
        <p:sp>
          <p:nvSpPr>
            <p:cNvPr id="172" name="Oval 85"/>
            <p:cNvSpPr>
              <a:spLocks noChangeArrowheads="1"/>
            </p:cNvSpPr>
            <p:nvPr/>
          </p:nvSpPr>
          <p:spPr bwMode="auto">
            <a:xfrm>
              <a:off x="8196" y="691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3" name="Line 86"/>
            <p:cNvSpPr>
              <a:spLocks noChangeShapeType="1"/>
            </p:cNvSpPr>
            <p:nvPr/>
          </p:nvSpPr>
          <p:spPr bwMode="auto">
            <a:xfrm flipV="1">
              <a:off x="8220" y="6888"/>
              <a:ext cx="42" cy="5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Freeform 103"/>
          <p:cNvSpPr>
            <a:spLocks/>
          </p:cNvSpPr>
          <p:nvPr/>
        </p:nvSpPr>
        <p:spPr bwMode="auto">
          <a:xfrm>
            <a:off x="5516768" y="9090407"/>
            <a:ext cx="3492004" cy="2705723"/>
          </a:xfrm>
          <a:custGeom>
            <a:avLst/>
            <a:gdLst>
              <a:gd name="T0" fmla="*/ 2147483646 w 2718"/>
              <a:gd name="T1" fmla="*/ 2147483646 h 2106"/>
              <a:gd name="T2" fmla="*/ 0 w 2718"/>
              <a:gd name="T3" fmla="*/ 2147483646 h 2106"/>
              <a:gd name="T4" fmla="*/ 2147483646 w 2718"/>
              <a:gd name="T5" fmla="*/ 2147483646 h 2106"/>
              <a:gd name="T6" fmla="*/ 2147483646 w 2718"/>
              <a:gd name="T7" fmla="*/ 2147483646 h 2106"/>
              <a:gd name="T8" fmla="*/ 2147483646 w 2718"/>
              <a:gd name="T9" fmla="*/ 2147483646 h 2106"/>
              <a:gd name="T10" fmla="*/ 2147483646 w 2718"/>
              <a:gd name="T11" fmla="*/ 2147483646 h 2106"/>
              <a:gd name="T12" fmla="*/ 2147483646 w 2718"/>
              <a:gd name="T13" fmla="*/ 2147483646 h 2106"/>
              <a:gd name="T14" fmla="*/ 2147483646 w 2718"/>
              <a:gd name="T15" fmla="*/ 0 h 2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18" h="2106">
                <a:moveTo>
                  <a:pt x="36" y="252"/>
                </a:moveTo>
                <a:lnTo>
                  <a:pt x="0" y="1296"/>
                </a:lnTo>
                <a:lnTo>
                  <a:pt x="270" y="1782"/>
                </a:lnTo>
                <a:lnTo>
                  <a:pt x="2250" y="2106"/>
                </a:lnTo>
                <a:lnTo>
                  <a:pt x="2574" y="2088"/>
                </a:lnTo>
                <a:lnTo>
                  <a:pt x="2718" y="1188"/>
                </a:lnTo>
                <a:lnTo>
                  <a:pt x="2448" y="720"/>
                </a:lnTo>
                <a:lnTo>
                  <a:pt x="2322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105"/>
          <p:cNvSpPr>
            <a:spLocks/>
          </p:cNvSpPr>
          <p:nvPr/>
        </p:nvSpPr>
        <p:spPr bwMode="auto">
          <a:xfrm>
            <a:off x="12561762" y="8781991"/>
            <a:ext cx="7723180" cy="7431174"/>
          </a:xfrm>
          <a:custGeom>
            <a:avLst/>
            <a:gdLst>
              <a:gd name="T0" fmla="*/ 0 w 6246"/>
              <a:gd name="T1" fmla="*/ 2147483646 h 5544"/>
              <a:gd name="T2" fmla="*/ 2147483646 w 6246"/>
              <a:gd name="T3" fmla="*/ 2147483646 h 5544"/>
              <a:gd name="T4" fmla="*/ 2147483646 w 6246"/>
              <a:gd name="T5" fmla="*/ 2147483646 h 5544"/>
              <a:gd name="T6" fmla="*/ 2147483646 w 6246"/>
              <a:gd name="T7" fmla="*/ 2147483646 h 5544"/>
              <a:gd name="T8" fmla="*/ 2147483646 w 6246"/>
              <a:gd name="T9" fmla="*/ 2147483646 h 5544"/>
              <a:gd name="T10" fmla="*/ 2147483646 w 6246"/>
              <a:gd name="T11" fmla="*/ 2147483646 h 5544"/>
              <a:gd name="T12" fmla="*/ 2147483646 w 6246"/>
              <a:gd name="T13" fmla="*/ 2147483646 h 5544"/>
              <a:gd name="T14" fmla="*/ 2147483646 w 6246"/>
              <a:gd name="T15" fmla="*/ 0 h 55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connsiteX0" fmla="*/ 0 w 9607"/>
              <a:gd name="connsiteY0" fmla="*/ 9927 h 10000"/>
              <a:gd name="connsiteX1" fmla="*/ 2748 w 9607"/>
              <a:gd name="connsiteY1" fmla="*/ 10000 h 10000"/>
              <a:gd name="connsiteX2" fmla="*/ 4333 w 9607"/>
              <a:gd name="connsiteY2" fmla="*/ 8442 h 10000"/>
              <a:gd name="connsiteX3" fmla="*/ 6898 w 9607"/>
              <a:gd name="connsiteY3" fmla="*/ 8279 h 10000"/>
              <a:gd name="connsiteX4" fmla="*/ 9146 w 9607"/>
              <a:gd name="connsiteY4" fmla="*/ 5195 h 10000"/>
              <a:gd name="connsiteX5" fmla="*/ 9204 w 9607"/>
              <a:gd name="connsiteY5" fmla="*/ 4318 h 10000"/>
              <a:gd name="connsiteX6" fmla="*/ 9232 w 9607"/>
              <a:gd name="connsiteY6" fmla="*/ 1006 h 10000"/>
              <a:gd name="connsiteX7" fmla="*/ 9607 w 9607"/>
              <a:gd name="connsiteY7" fmla="*/ 0 h 10000"/>
              <a:gd name="connsiteX0" fmla="*/ 0 w 10018"/>
              <a:gd name="connsiteY0" fmla="*/ 10360 h 10433"/>
              <a:gd name="connsiteX1" fmla="*/ 2860 w 10018"/>
              <a:gd name="connsiteY1" fmla="*/ 10433 h 10433"/>
              <a:gd name="connsiteX2" fmla="*/ 4510 w 10018"/>
              <a:gd name="connsiteY2" fmla="*/ 8875 h 10433"/>
              <a:gd name="connsiteX3" fmla="*/ 7180 w 10018"/>
              <a:gd name="connsiteY3" fmla="*/ 8712 h 10433"/>
              <a:gd name="connsiteX4" fmla="*/ 9520 w 10018"/>
              <a:gd name="connsiteY4" fmla="*/ 5628 h 10433"/>
              <a:gd name="connsiteX5" fmla="*/ 9581 w 10018"/>
              <a:gd name="connsiteY5" fmla="*/ 4751 h 10433"/>
              <a:gd name="connsiteX6" fmla="*/ 9610 w 10018"/>
              <a:gd name="connsiteY6" fmla="*/ 1439 h 10433"/>
              <a:gd name="connsiteX7" fmla="*/ 10018 w 10018"/>
              <a:gd name="connsiteY7" fmla="*/ 0 h 1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8" h="10433">
                <a:moveTo>
                  <a:pt x="0" y="10360"/>
                </a:moveTo>
                <a:lnTo>
                  <a:pt x="2860" y="10433"/>
                </a:lnTo>
                <a:lnTo>
                  <a:pt x="4510" y="8875"/>
                </a:lnTo>
                <a:lnTo>
                  <a:pt x="7180" y="8712"/>
                </a:lnTo>
                <a:lnTo>
                  <a:pt x="9520" y="5628"/>
                </a:lnTo>
                <a:cubicBezTo>
                  <a:pt x="9540" y="5336"/>
                  <a:pt x="9561" y="5043"/>
                  <a:pt x="9581" y="4751"/>
                </a:cubicBezTo>
                <a:cubicBezTo>
                  <a:pt x="9590" y="3647"/>
                  <a:pt x="9600" y="2543"/>
                  <a:pt x="9610" y="1439"/>
                </a:cubicBezTo>
                <a:lnTo>
                  <a:pt x="10018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106"/>
          <p:cNvSpPr>
            <a:spLocks/>
          </p:cNvSpPr>
          <p:nvPr/>
        </p:nvSpPr>
        <p:spPr bwMode="auto">
          <a:xfrm>
            <a:off x="9517541" y="6384684"/>
            <a:ext cx="3399501" cy="4810174"/>
          </a:xfrm>
          <a:custGeom>
            <a:avLst/>
            <a:gdLst>
              <a:gd name="T0" fmla="*/ 2147483646 w 2646"/>
              <a:gd name="T1" fmla="*/ 0 h 3744"/>
              <a:gd name="T2" fmla="*/ 2147483646 w 2646"/>
              <a:gd name="T3" fmla="*/ 2147483646 h 3744"/>
              <a:gd name="T4" fmla="*/ 2147483646 w 2646"/>
              <a:gd name="T5" fmla="*/ 2147483646 h 3744"/>
              <a:gd name="T6" fmla="*/ 2147483646 w 2646"/>
              <a:gd name="T7" fmla="*/ 2147483646 h 3744"/>
              <a:gd name="T8" fmla="*/ 0 w 2646"/>
              <a:gd name="T9" fmla="*/ 2147483646 h 37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46" h="3744">
                <a:moveTo>
                  <a:pt x="2646" y="0"/>
                </a:moveTo>
                <a:lnTo>
                  <a:pt x="1944" y="540"/>
                </a:lnTo>
                <a:lnTo>
                  <a:pt x="1656" y="1728"/>
                </a:lnTo>
                <a:lnTo>
                  <a:pt x="1242" y="3744"/>
                </a:lnTo>
                <a:lnTo>
                  <a:pt x="0" y="333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Line 107"/>
          <p:cNvSpPr>
            <a:spLocks noChangeShapeType="1"/>
          </p:cNvSpPr>
          <p:nvPr/>
        </p:nvSpPr>
        <p:spPr bwMode="auto">
          <a:xfrm>
            <a:off x="11113225" y="11194858"/>
            <a:ext cx="1017537" cy="277510"/>
          </a:xfrm>
          <a:prstGeom prst="line">
            <a:avLst/>
          </a:prstGeom>
          <a:noFill/>
          <a:ln w="762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108"/>
          <p:cNvSpPr>
            <a:spLocks/>
          </p:cNvSpPr>
          <p:nvPr/>
        </p:nvSpPr>
        <p:spPr bwMode="auto">
          <a:xfrm>
            <a:off x="12924906" y="7957240"/>
            <a:ext cx="5010448" cy="4787049"/>
          </a:xfrm>
          <a:custGeom>
            <a:avLst/>
            <a:gdLst>
              <a:gd name="T0" fmla="*/ 0 w 4140"/>
              <a:gd name="T1" fmla="*/ 2147483646 h 3726"/>
              <a:gd name="T2" fmla="*/ 2147483646 w 4140"/>
              <a:gd name="T3" fmla="*/ 2147483646 h 3726"/>
              <a:gd name="T4" fmla="*/ 2147483646 w 4140"/>
              <a:gd name="T5" fmla="*/ 2147483646 h 3726"/>
              <a:gd name="T6" fmla="*/ 2147483646 w 4140"/>
              <a:gd name="T7" fmla="*/ 2147483646 h 3726"/>
              <a:gd name="T8" fmla="*/ 2147483646 w 4140"/>
              <a:gd name="T9" fmla="*/ 2147483646 h 3726"/>
              <a:gd name="T10" fmla="*/ 2147483646 w 4140"/>
              <a:gd name="T11" fmla="*/ 2147483646 h 3726"/>
              <a:gd name="T12" fmla="*/ 2147483646 w 4140"/>
              <a:gd name="T13" fmla="*/ 2147483646 h 3726"/>
              <a:gd name="T14" fmla="*/ 2147483646 w 4140"/>
              <a:gd name="T15" fmla="*/ 2147483646 h 3726"/>
              <a:gd name="T16" fmla="*/ 2147483646 w 4140"/>
              <a:gd name="T17" fmla="*/ 2147483646 h 3726"/>
              <a:gd name="T18" fmla="*/ 2147483646 w 4140"/>
              <a:gd name="T19" fmla="*/ 2147483646 h 3726"/>
              <a:gd name="T20" fmla="*/ 2147483646 w 4140"/>
              <a:gd name="T21" fmla="*/ 2147483646 h 3726"/>
              <a:gd name="T22" fmla="*/ 2147483646 w 4140"/>
              <a:gd name="T23" fmla="*/ 2147483646 h 3726"/>
              <a:gd name="T24" fmla="*/ 2147483646 w 4140"/>
              <a:gd name="T25" fmla="*/ 0 h 37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connsiteX0" fmla="*/ 0 w 9420"/>
              <a:gd name="connsiteY0" fmla="*/ 9967 h 10000"/>
              <a:gd name="connsiteX1" fmla="*/ 377 w 9420"/>
              <a:gd name="connsiteY1" fmla="*/ 10000 h 10000"/>
              <a:gd name="connsiteX2" fmla="*/ 1855 w 9420"/>
              <a:gd name="connsiteY2" fmla="*/ 9372 h 10000"/>
              <a:gd name="connsiteX3" fmla="*/ 2159 w 9420"/>
              <a:gd name="connsiteY3" fmla="*/ 8502 h 10000"/>
              <a:gd name="connsiteX4" fmla="*/ 2203 w 9420"/>
              <a:gd name="connsiteY4" fmla="*/ 7874 h 10000"/>
              <a:gd name="connsiteX5" fmla="*/ 3550 w 9420"/>
              <a:gd name="connsiteY5" fmla="*/ 7295 h 10000"/>
              <a:gd name="connsiteX6" fmla="*/ 4333 w 9420"/>
              <a:gd name="connsiteY6" fmla="*/ 7778 h 10000"/>
              <a:gd name="connsiteX7" fmla="*/ 5246 w 9420"/>
              <a:gd name="connsiteY7" fmla="*/ 7729 h 10000"/>
              <a:gd name="connsiteX8" fmla="*/ 5768 w 9420"/>
              <a:gd name="connsiteY8" fmla="*/ 7343 h 10000"/>
              <a:gd name="connsiteX9" fmla="*/ 5985 w 9420"/>
              <a:gd name="connsiteY9" fmla="*/ 6667 h 10000"/>
              <a:gd name="connsiteX10" fmla="*/ 5942 w 9420"/>
              <a:gd name="connsiteY10" fmla="*/ 5556 h 10000"/>
              <a:gd name="connsiteX11" fmla="*/ 9420 w 9420"/>
              <a:gd name="connsiteY11" fmla="*/ 2174 h 10000"/>
              <a:gd name="connsiteX12" fmla="*/ 9072 w 9420"/>
              <a:gd name="connsiteY1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20" h="10000">
                <a:moveTo>
                  <a:pt x="0" y="9967"/>
                </a:moveTo>
                <a:lnTo>
                  <a:pt x="377" y="10000"/>
                </a:lnTo>
                <a:lnTo>
                  <a:pt x="1855" y="9372"/>
                </a:lnTo>
                <a:lnTo>
                  <a:pt x="2159" y="8502"/>
                </a:lnTo>
                <a:cubicBezTo>
                  <a:pt x="2174" y="8293"/>
                  <a:pt x="2188" y="8083"/>
                  <a:pt x="2203" y="7874"/>
                </a:cubicBezTo>
                <a:lnTo>
                  <a:pt x="3550" y="7295"/>
                </a:lnTo>
                <a:lnTo>
                  <a:pt x="4333" y="7778"/>
                </a:lnTo>
                <a:lnTo>
                  <a:pt x="5246" y="7729"/>
                </a:lnTo>
                <a:lnTo>
                  <a:pt x="5768" y="7343"/>
                </a:lnTo>
                <a:lnTo>
                  <a:pt x="5985" y="6667"/>
                </a:lnTo>
                <a:cubicBezTo>
                  <a:pt x="5971" y="6297"/>
                  <a:pt x="5956" y="5926"/>
                  <a:pt x="5942" y="5556"/>
                </a:cubicBezTo>
                <a:lnTo>
                  <a:pt x="9420" y="2174"/>
                </a:lnTo>
                <a:lnTo>
                  <a:pt x="9072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110"/>
          <p:cNvSpPr>
            <a:spLocks/>
          </p:cNvSpPr>
          <p:nvPr/>
        </p:nvSpPr>
        <p:spPr bwMode="auto">
          <a:xfrm>
            <a:off x="13019415" y="9097541"/>
            <a:ext cx="4505768" cy="3438616"/>
          </a:xfrm>
          <a:custGeom>
            <a:avLst/>
            <a:gdLst>
              <a:gd name="T0" fmla="*/ 0 w 3816"/>
              <a:gd name="T1" fmla="*/ 2147483646 h 2790"/>
              <a:gd name="T2" fmla="*/ 2147483646 w 3816"/>
              <a:gd name="T3" fmla="*/ 2147483646 h 2790"/>
              <a:gd name="T4" fmla="*/ 2147483646 w 3816"/>
              <a:gd name="T5" fmla="*/ 2147483646 h 2790"/>
              <a:gd name="T6" fmla="*/ 2147483646 w 3816"/>
              <a:gd name="T7" fmla="*/ 2147483646 h 2790"/>
              <a:gd name="T8" fmla="*/ 2147483646 w 3816"/>
              <a:gd name="T9" fmla="*/ 2147483646 h 2790"/>
              <a:gd name="T10" fmla="*/ 2147483646 w 3816"/>
              <a:gd name="T11" fmla="*/ 2147483646 h 2790"/>
              <a:gd name="T12" fmla="*/ 2147483646 w 3816"/>
              <a:gd name="T13" fmla="*/ 2147483646 h 2790"/>
              <a:gd name="T14" fmla="*/ 2147483646 w 3816"/>
              <a:gd name="T15" fmla="*/ 2147483646 h 2790"/>
              <a:gd name="T16" fmla="*/ 2147483646 w 3816"/>
              <a:gd name="T17" fmla="*/ 2147483646 h 2790"/>
              <a:gd name="T18" fmla="*/ 2147483646 w 3816"/>
              <a:gd name="T19" fmla="*/ 2147483646 h 2790"/>
              <a:gd name="T20" fmla="*/ 2147483646 w 3816"/>
              <a:gd name="T21" fmla="*/ 0 h 279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connsiteX0" fmla="*/ 0 w 9461"/>
              <a:gd name="connsiteY0" fmla="*/ 9957 h 10000"/>
              <a:gd name="connsiteX1" fmla="*/ 452 w 9461"/>
              <a:gd name="connsiteY1" fmla="*/ 10000 h 10000"/>
              <a:gd name="connsiteX2" fmla="*/ 1395 w 9461"/>
              <a:gd name="connsiteY2" fmla="*/ 9419 h 10000"/>
              <a:gd name="connsiteX3" fmla="*/ 1914 w 9461"/>
              <a:gd name="connsiteY3" fmla="*/ 8065 h 10000"/>
              <a:gd name="connsiteX4" fmla="*/ 2008 w 9461"/>
              <a:gd name="connsiteY4" fmla="*/ 7355 h 10000"/>
              <a:gd name="connsiteX5" fmla="*/ 3753 w 9461"/>
              <a:gd name="connsiteY5" fmla="*/ 6387 h 10000"/>
              <a:gd name="connsiteX6" fmla="*/ 4650 w 9461"/>
              <a:gd name="connsiteY6" fmla="*/ 7226 h 10000"/>
              <a:gd name="connsiteX7" fmla="*/ 5452 w 9461"/>
              <a:gd name="connsiteY7" fmla="*/ 6968 h 10000"/>
              <a:gd name="connsiteX8" fmla="*/ 5970 w 9461"/>
              <a:gd name="connsiteY8" fmla="*/ 6129 h 10000"/>
              <a:gd name="connsiteX9" fmla="*/ 5970 w 9461"/>
              <a:gd name="connsiteY9" fmla="*/ 4645 h 10000"/>
              <a:gd name="connsiteX10" fmla="*/ 9461 w 9461"/>
              <a:gd name="connsiteY10" fmla="*/ 0 h 10000"/>
              <a:gd name="connsiteX0" fmla="*/ 0 w 9714"/>
              <a:gd name="connsiteY0" fmla="*/ 9550 h 9593"/>
              <a:gd name="connsiteX1" fmla="*/ 478 w 9714"/>
              <a:gd name="connsiteY1" fmla="*/ 9593 h 9593"/>
              <a:gd name="connsiteX2" fmla="*/ 1474 w 9714"/>
              <a:gd name="connsiteY2" fmla="*/ 9012 h 9593"/>
              <a:gd name="connsiteX3" fmla="*/ 2023 w 9714"/>
              <a:gd name="connsiteY3" fmla="*/ 7658 h 9593"/>
              <a:gd name="connsiteX4" fmla="*/ 2122 w 9714"/>
              <a:gd name="connsiteY4" fmla="*/ 6948 h 9593"/>
              <a:gd name="connsiteX5" fmla="*/ 3967 w 9714"/>
              <a:gd name="connsiteY5" fmla="*/ 5980 h 9593"/>
              <a:gd name="connsiteX6" fmla="*/ 4915 w 9714"/>
              <a:gd name="connsiteY6" fmla="*/ 6819 h 9593"/>
              <a:gd name="connsiteX7" fmla="*/ 5763 w 9714"/>
              <a:gd name="connsiteY7" fmla="*/ 6561 h 9593"/>
              <a:gd name="connsiteX8" fmla="*/ 6310 w 9714"/>
              <a:gd name="connsiteY8" fmla="*/ 5722 h 9593"/>
              <a:gd name="connsiteX9" fmla="*/ 6310 w 9714"/>
              <a:gd name="connsiteY9" fmla="*/ 4238 h 9593"/>
              <a:gd name="connsiteX10" fmla="*/ 9714 w 9714"/>
              <a:gd name="connsiteY10" fmla="*/ 0 h 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714" h="9593">
                <a:moveTo>
                  <a:pt x="0" y="9550"/>
                </a:moveTo>
                <a:lnTo>
                  <a:pt x="478" y="9593"/>
                </a:lnTo>
                <a:lnTo>
                  <a:pt x="1474" y="9012"/>
                </a:lnTo>
                <a:lnTo>
                  <a:pt x="2023" y="7658"/>
                </a:lnTo>
                <a:cubicBezTo>
                  <a:pt x="2056" y="7421"/>
                  <a:pt x="2090" y="7185"/>
                  <a:pt x="2122" y="6948"/>
                </a:cubicBezTo>
                <a:lnTo>
                  <a:pt x="3967" y="5980"/>
                </a:lnTo>
                <a:lnTo>
                  <a:pt x="4915" y="6819"/>
                </a:lnTo>
                <a:lnTo>
                  <a:pt x="5763" y="6561"/>
                </a:lnTo>
                <a:lnTo>
                  <a:pt x="6310" y="5722"/>
                </a:lnTo>
                <a:lnTo>
                  <a:pt x="6310" y="4238"/>
                </a:lnTo>
                <a:cubicBezTo>
                  <a:pt x="7540" y="2690"/>
                  <a:pt x="8484" y="1548"/>
                  <a:pt x="9714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Text Box 157"/>
          <p:cNvSpPr txBox="1">
            <a:spLocks noChangeArrowheads="1"/>
          </p:cNvSpPr>
          <p:nvPr/>
        </p:nvSpPr>
        <p:spPr bwMode="auto">
          <a:xfrm rot="2108642">
            <a:off x="6598544" y="10612858"/>
            <a:ext cx="1197405" cy="519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2" name="Text Box 158"/>
          <p:cNvSpPr txBox="1">
            <a:spLocks noChangeArrowheads="1"/>
          </p:cNvSpPr>
          <p:nvPr/>
        </p:nvSpPr>
        <p:spPr bwMode="auto">
          <a:xfrm rot="2108642">
            <a:off x="9774494" y="13025653"/>
            <a:ext cx="1197405" cy="519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3" name="Text Box 159"/>
          <p:cNvSpPr txBox="1">
            <a:spLocks noChangeArrowheads="1"/>
          </p:cNvSpPr>
          <p:nvPr/>
        </p:nvSpPr>
        <p:spPr bwMode="auto">
          <a:xfrm rot="19130256">
            <a:off x="14098577" y="15207340"/>
            <a:ext cx="1197405" cy="519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4" name="Text Box 160"/>
          <p:cNvSpPr txBox="1">
            <a:spLocks noChangeArrowheads="1"/>
          </p:cNvSpPr>
          <p:nvPr/>
        </p:nvSpPr>
        <p:spPr bwMode="auto">
          <a:xfrm rot="16200000">
            <a:off x="18703646" y="10828699"/>
            <a:ext cx="1197404" cy="519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13" name="Text Box 228"/>
          <p:cNvSpPr txBox="1">
            <a:spLocks noChangeArrowheads="1"/>
          </p:cNvSpPr>
          <p:nvPr/>
        </p:nvSpPr>
        <p:spPr bwMode="auto">
          <a:xfrm>
            <a:off x="15521358" y="8605519"/>
            <a:ext cx="66657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#1</a:t>
            </a:r>
          </a:p>
        </p:txBody>
      </p:sp>
      <p:sp>
        <p:nvSpPr>
          <p:cNvPr id="114" name="Text Box 229"/>
          <p:cNvSpPr txBox="1">
            <a:spLocks noChangeArrowheads="1"/>
          </p:cNvSpPr>
          <p:nvPr/>
        </p:nvSpPr>
        <p:spPr bwMode="auto">
          <a:xfrm>
            <a:off x="15146475" y="7496219"/>
            <a:ext cx="77332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#2</a:t>
            </a:r>
          </a:p>
        </p:txBody>
      </p:sp>
      <p:sp>
        <p:nvSpPr>
          <p:cNvPr id="115" name="Text Box 230"/>
          <p:cNvSpPr txBox="1">
            <a:spLocks noChangeArrowheads="1"/>
          </p:cNvSpPr>
          <p:nvPr/>
        </p:nvSpPr>
        <p:spPr bwMode="auto">
          <a:xfrm>
            <a:off x="14395793" y="6200398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#3</a:t>
            </a:r>
          </a:p>
        </p:txBody>
      </p:sp>
      <p:sp>
        <p:nvSpPr>
          <p:cNvPr id="116" name="Text Box 231"/>
          <p:cNvSpPr txBox="1">
            <a:spLocks noChangeArrowheads="1"/>
          </p:cNvSpPr>
          <p:nvPr/>
        </p:nvSpPr>
        <p:spPr bwMode="auto">
          <a:xfrm>
            <a:off x="13825778" y="7023106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#4</a:t>
            </a:r>
          </a:p>
        </p:txBody>
      </p:sp>
      <p:sp>
        <p:nvSpPr>
          <p:cNvPr id="117" name="Text Box 232"/>
          <p:cNvSpPr txBox="1">
            <a:spLocks noChangeArrowheads="1"/>
          </p:cNvSpPr>
          <p:nvPr/>
        </p:nvSpPr>
        <p:spPr bwMode="auto">
          <a:xfrm>
            <a:off x="13442657" y="8195206"/>
            <a:ext cx="67242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#5</a:t>
            </a:r>
          </a:p>
        </p:txBody>
      </p:sp>
      <p:sp>
        <p:nvSpPr>
          <p:cNvPr id="118" name="Text Box 233"/>
          <p:cNvSpPr txBox="1">
            <a:spLocks noChangeArrowheads="1"/>
          </p:cNvSpPr>
          <p:nvPr/>
        </p:nvSpPr>
        <p:spPr bwMode="auto">
          <a:xfrm>
            <a:off x="12564519" y="8658031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#6</a:t>
            </a:r>
          </a:p>
        </p:txBody>
      </p:sp>
      <p:sp>
        <p:nvSpPr>
          <p:cNvPr id="122" name="Line 237"/>
          <p:cNvSpPr>
            <a:spLocks noChangeShapeType="1"/>
          </p:cNvSpPr>
          <p:nvPr/>
        </p:nvSpPr>
        <p:spPr bwMode="auto">
          <a:xfrm flipH="1" flipV="1">
            <a:off x="14003957" y="5251517"/>
            <a:ext cx="1151154" cy="817113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169040" y="3476633"/>
            <a:ext cx="22706155" cy="6419088"/>
          </a:xfrm>
          <a:custGeom>
            <a:avLst/>
            <a:gdLst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933920 w 25219152"/>
              <a:gd name="connsiteY49" fmla="*/ 6089904 h 7132320"/>
              <a:gd name="connsiteX50" fmla="*/ 20263104 w 25219152"/>
              <a:gd name="connsiteY50" fmla="*/ 574243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263104 w 25219152"/>
              <a:gd name="connsiteY50" fmla="*/ 574243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643848 w 25219152"/>
              <a:gd name="connsiteY54" fmla="*/ 619810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643848 w 25219152"/>
              <a:gd name="connsiteY54" fmla="*/ 619810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30480 w 25219152"/>
              <a:gd name="connsiteY102" fmla="*/ 6204204 h 7132320"/>
              <a:gd name="connsiteX0" fmla="*/ 12192 w 25200864"/>
              <a:gd name="connsiteY0" fmla="*/ 6195060 h 7132320"/>
              <a:gd name="connsiteX1" fmla="*/ 54864 w 25200864"/>
              <a:gd name="connsiteY1" fmla="*/ 6803136 h 7132320"/>
              <a:gd name="connsiteX2" fmla="*/ 347472 w 25200864"/>
              <a:gd name="connsiteY2" fmla="*/ 6803136 h 7132320"/>
              <a:gd name="connsiteX3" fmla="*/ 1280160 w 25200864"/>
              <a:gd name="connsiteY3" fmla="*/ 7132320 h 7132320"/>
              <a:gd name="connsiteX4" fmla="*/ 2304288 w 25200864"/>
              <a:gd name="connsiteY4" fmla="*/ 7132320 h 7132320"/>
              <a:gd name="connsiteX5" fmla="*/ 2871216 w 25200864"/>
              <a:gd name="connsiteY5" fmla="*/ 7040880 h 7132320"/>
              <a:gd name="connsiteX6" fmla="*/ 3767328 w 25200864"/>
              <a:gd name="connsiteY6" fmla="*/ 6803136 h 7132320"/>
              <a:gd name="connsiteX7" fmla="*/ 4315968 w 25200864"/>
              <a:gd name="connsiteY7" fmla="*/ 6565392 h 7132320"/>
              <a:gd name="connsiteX8" fmla="*/ 4864608 w 25200864"/>
              <a:gd name="connsiteY8" fmla="*/ 6510528 h 7132320"/>
              <a:gd name="connsiteX9" fmla="*/ 5321808 w 25200864"/>
              <a:gd name="connsiteY9" fmla="*/ 6492240 h 7132320"/>
              <a:gd name="connsiteX10" fmla="*/ 5870448 w 25200864"/>
              <a:gd name="connsiteY10" fmla="*/ 6144768 h 7132320"/>
              <a:gd name="connsiteX11" fmla="*/ 6437376 w 25200864"/>
              <a:gd name="connsiteY11" fmla="*/ 6035040 h 7132320"/>
              <a:gd name="connsiteX12" fmla="*/ 7443216 w 25200864"/>
              <a:gd name="connsiteY12" fmla="*/ 5614416 h 7132320"/>
              <a:gd name="connsiteX13" fmla="*/ 7589520 w 25200864"/>
              <a:gd name="connsiteY13" fmla="*/ 5760720 h 7132320"/>
              <a:gd name="connsiteX14" fmla="*/ 7991856 w 25200864"/>
              <a:gd name="connsiteY14" fmla="*/ 5248656 h 7132320"/>
              <a:gd name="connsiteX15" fmla="*/ 8156448 w 25200864"/>
              <a:gd name="connsiteY15" fmla="*/ 4517136 h 7132320"/>
              <a:gd name="connsiteX16" fmla="*/ 8558784 w 25200864"/>
              <a:gd name="connsiteY16" fmla="*/ 4334256 h 7132320"/>
              <a:gd name="connsiteX17" fmla="*/ 8723376 w 25200864"/>
              <a:gd name="connsiteY17" fmla="*/ 4041648 h 7132320"/>
              <a:gd name="connsiteX18" fmla="*/ 9217152 w 25200864"/>
              <a:gd name="connsiteY18" fmla="*/ 3730752 h 7132320"/>
              <a:gd name="connsiteX19" fmla="*/ 9820656 w 25200864"/>
              <a:gd name="connsiteY19" fmla="*/ 3127248 h 7132320"/>
              <a:gd name="connsiteX20" fmla="*/ 10204704 w 25200864"/>
              <a:gd name="connsiteY20" fmla="*/ 2377440 h 7132320"/>
              <a:gd name="connsiteX21" fmla="*/ 10259568 w 25200864"/>
              <a:gd name="connsiteY21" fmla="*/ 1371600 h 7132320"/>
              <a:gd name="connsiteX22" fmla="*/ 10113264 w 25200864"/>
              <a:gd name="connsiteY22" fmla="*/ 1115568 h 7132320"/>
              <a:gd name="connsiteX23" fmla="*/ 10314432 w 25200864"/>
              <a:gd name="connsiteY23" fmla="*/ 786384 h 7132320"/>
              <a:gd name="connsiteX24" fmla="*/ 10314432 w 25200864"/>
              <a:gd name="connsiteY24" fmla="*/ 493776 h 7132320"/>
              <a:gd name="connsiteX25" fmla="*/ 10460736 w 25200864"/>
              <a:gd name="connsiteY25" fmla="*/ 347472 h 7132320"/>
              <a:gd name="connsiteX26" fmla="*/ 10808208 w 25200864"/>
              <a:gd name="connsiteY26" fmla="*/ 786384 h 7132320"/>
              <a:gd name="connsiteX27" fmla="*/ 10698480 w 25200864"/>
              <a:gd name="connsiteY27" fmla="*/ 1316736 h 7132320"/>
              <a:gd name="connsiteX28" fmla="*/ 10735056 w 25200864"/>
              <a:gd name="connsiteY28" fmla="*/ 1828800 h 7132320"/>
              <a:gd name="connsiteX29" fmla="*/ 10826496 w 25200864"/>
              <a:gd name="connsiteY29" fmla="*/ 2194560 h 7132320"/>
              <a:gd name="connsiteX30" fmla="*/ 11045952 w 25200864"/>
              <a:gd name="connsiteY30" fmla="*/ 2468880 h 7132320"/>
              <a:gd name="connsiteX31" fmla="*/ 11338560 w 25200864"/>
              <a:gd name="connsiteY31" fmla="*/ 2743200 h 7132320"/>
              <a:gd name="connsiteX32" fmla="*/ 11923776 w 25200864"/>
              <a:gd name="connsiteY32" fmla="*/ 3127248 h 7132320"/>
              <a:gd name="connsiteX33" fmla="*/ 12545568 w 25200864"/>
              <a:gd name="connsiteY33" fmla="*/ 3639312 h 7132320"/>
              <a:gd name="connsiteX34" fmla="*/ 13039344 w 25200864"/>
              <a:gd name="connsiteY34" fmla="*/ 3749040 h 7132320"/>
              <a:gd name="connsiteX35" fmla="*/ 13203936 w 25200864"/>
              <a:gd name="connsiteY35" fmla="*/ 4041648 h 7132320"/>
              <a:gd name="connsiteX36" fmla="*/ 13679424 w 25200864"/>
              <a:gd name="connsiteY36" fmla="*/ 4206240 h 7132320"/>
              <a:gd name="connsiteX37" fmla="*/ 13953744 w 25200864"/>
              <a:gd name="connsiteY37" fmla="*/ 4315968 h 7132320"/>
              <a:gd name="connsiteX38" fmla="*/ 14557248 w 25200864"/>
              <a:gd name="connsiteY38" fmla="*/ 4754880 h 7132320"/>
              <a:gd name="connsiteX39" fmla="*/ 15142464 w 25200864"/>
              <a:gd name="connsiteY39" fmla="*/ 4864608 h 7132320"/>
              <a:gd name="connsiteX40" fmla="*/ 15581376 w 25200864"/>
              <a:gd name="connsiteY40" fmla="*/ 5230368 h 7132320"/>
              <a:gd name="connsiteX41" fmla="*/ 16002000 w 25200864"/>
              <a:gd name="connsiteY41" fmla="*/ 5248656 h 7132320"/>
              <a:gd name="connsiteX42" fmla="*/ 16203168 w 25200864"/>
              <a:gd name="connsiteY42" fmla="*/ 5541264 h 7132320"/>
              <a:gd name="connsiteX43" fmla="*/ 16623792 w 25200864"/>
              <a:gd name="connsiteY43" fmla="*/ 5522976 h 7132320"/>
              <a:gd name="connsiteX44" fmla="*/ 17026128 w 25200864"/>
              <a:gd name="connsiteY44" fmla="*/ 5559552 h 7132320"/>
              <a:gd name="connsiteX45" fmla="*/ 17538192 w 25200864"/>
              <a:gd name="connsiteY45" fmla="*/ 5870448 h 7132320"/>
              <a:gd name="connsiteX46" fmla="*/ 18068544 w 25200864"/>
              <a:gd name="connsiteY46" fmla="*/ 5907024 h 7132320"/>
              <a:gd name="connsiteX47" fmla="*/ 19037808 w 25200864"/>
              <a:gd name="connsiteY47" fmla="*/ 6419088 h 7132320"/>
              <a:gd name="connsiteX48" fmla="*/ 19312128 w 25200864"/>
              <a:gd name="connsiteY48" fmla="*/ 6547104 h 7132320"/>
              <a:gd name="connsiteX49" fmla="*/ 19473672 w 25200864"/>
              <a:gd name="connsiteY49" fmla="*/ 6874764 h 7132320"/>
              <a:gd name="connsiteX50" fmla="*/ 20347686 w 25200864"/>
              <a:gd name="connsiteY50" fmla="*/ 6214872 h 7132320"/>
              <a:gd name="connsiteX51" fmla="*/ 20639532 w 25200864"/>
              <a:gd name="connsiteY51" fmla="*/ 6158484 h 7132320"/>
              <a:gd name="connsiteX52" fmla="*/ 20874228 w 25200864"/>
              <a:gd name="connsiteY52" fmla="*/ 6179058 h 7132320"/>
              <a:gd name="connsiteX53" fmla="*/ 21356574 w 25200864"/>
              <a:gd name="connsiteY53" fmla="*/ 6207252 h 7132320"/>
              <a:gd name="connsiteX54" fmla="*/ 21625560 w 25200864"/>
              <a:gd name="connsiteY54" fmla="*/ 6198108 h 7132320"/>
              <a:gd name="connsiteX55" fmla="*/ 21982176 w 25200864"/>
              <a:gd name="connsiteY55" fmla="*/ 6327648 h 7132320"/>
              <a:gd name="connsiteX56" fmla="*/ 22585680 w 25200864"/>
              <a:gd name="connsiteY56" fmla="*/ 6492240 h 7132320"/>
              <a:gd name="connsiteX57" fmla="*/ 23280624 w 25200864"/>
              <a:gd name="connsiteY57" fmla="*/ 6748272 h 7132320"/>
              <a:gd name="connsiteX58" fmla="*/ 23756112 w 25200864"/>
              <a:gd name="connsiteY58" fmla="*/ 6894576 h 7132320"/>
              <a:gd name="connsiteX59" fmla="*/ 24067008 w 25200864"/>
              <a:gd name="connsiteY59" fmla="*/ 6565392 h 7132320"/>
              <a:gd name="connsiteX60" fmla="*/ 24633936 w 25200864"/>
              <a:gd name="connsiteY60" fmla="*/ 6400800 h 7132320"/>
              <a:gd name="connsiteX61" fmla="*/ 25200864 w 25200864"/>
              <a:gd name="connsiteY61" fmla="*/ 6327648 h 7132320"/>
              <a:gd name="connsiteX62" fmla="*/ 25146000 w 25200864"/>
              <a:gd name="connsiteY62" fmla="*/ 5943600 h 7132320"/>
              <a:gd name="connsiteX63" fmla="*/ 24560784 w 25200864"/>
              <a:gd name="connsiteY63" fmla="*/ 6071616 h 7132320"/>
              <a:gd name="connsiteX64" fmla="*/ 24249888 w 25200864"/>
              <a:gd name="connsiteY64" fmla="*/ 6199632 h 7132320"/>
              <a:gd name="connsiteX65" fmla="*/ 23774400 w 25200864"/>
              <a:gd name="connsiteY65" fmla="*/ 6217920 h 7132320"/>
              <a:gd name="connsiteX66" fmla="*/ 22860000 w 25200864"/>
              <a:gd name="connsiteY66" fmla="*/ 5888736 h 7132320"/>
              <a:gd name="connsiteX67" fmla="*/ 21982176 w 25200864"/>
              <a:gd name="connsiteY67" fmla="*/ 5705856 h 7132320"/>
              <a:gd name="connsiteX68" fmla="*/ 21122640 w 25200864"/>
              <a:gd name="connsiteY68" fmla="*/ 5577840 h 7132320"/>
              <a:gd name="connsiteX69" fmla="*/ 20372832 w 25200864"/>
              <a:gd name="connsiteY69" fmla="*/ 5797296 h 7132320"/>
              <a:gd name="connsiteX70" fmla="*/ 19751040 w 25200864"/>
              <a:gd name="connsiteY70" fmla="*/ 6327648 h 7132320"/>
              <a:gd name="connsiteX71" fmla="*/ 19275552 w 25200864"/>
              <a:gd name="connsiteY71" fmla="*/ 6053328 h 7132320"/>
              <a:gd name="connsiteX72" fmla="*/ 18635472 w 25200864"/>
              <a:gd name="connsiteY72" fmla="*/ 5742432 h 7132320"/>
              <a:gd name="connsiteX73" fmla="*/ 17885664 w 25200864"/>
              <a:gd name="connsiteY73" fmla="*/ 5358384 h 7132320"/>
              <a:gd name="connsiteX74" fmla="*/ 16934688 w 25200864"/>
              <a:gd name="connsiteY74" fmla="*/ 4864608 h 7132320"/>
              <a:gd name="connsiteX75" fmla="*/ 16020288 w 25200864"/>
              <a:gd name="connsiteY75" fmla="*/ 4425696 h 7132320"/>
              <a:gd name="connsiteX76" fmla="*/ 14392656 w 25200864"/>
              <a:gd name="connsiteY76" fmla="*/ 3767328 h 7132320"/>
              <a:gd name="connsiteX77" fmla="*/ 12893040 w 25200864"/>
              <a:gd name="connsiteY77" fmla="*/ 2962656 h 7132320"/>
              <a:gd name="connsiteX78" fmla="*/ 12070080 w 25200864"/>
              <a:gd name="connsiteY78" fmla="*/ 2432304 h 7132320"/>
              <a:gd name="connsiteX79" fmla="*/ 11064240 w 25200864"/>
              <a:gd name="connsiteY79" fmla="*/ 1901952 h 7132320"/>
              <a:gd name="connsiteX80" fmla="*/ 10991088 w 25200864"/>
              <a:gd name="connsiteY80" fmla="*/ 1353312 h 7132320"/>
              <a:gd name="connsiteX81" fmla="*/ 11009376 w 25200864"/>
              <a:gd name="connsiteY81" fmla="*/ 1060704 h 7132320"/>
              <a:gd name="connsiteX82" fmla="*/ 11119104 w 25200864"/>
              <a:gd name="connsiteY82" fmla="*/ 621792 h 7132320"/>
              <a:gd name="connsiteX83" fmla="*/ 10808208 w 25200864"/>
              <a:gd name="connsiteY83" fmla="*/ 54864 h 7132320"/>
              <a:gd name="connsiteX84" fmla="*/ 10168128 w 25200864"/>
              <a:gd name="connsiteY84" fmla="*/ 0 h 7132320"/>
              <a:gd name="connsiteX85" fmla="*/ 9692640 w 25200864"/>
              <a:gd name="connsiteY85" fmla="*/ 512064 h 7132320"/>
              <a:gd name="connsiteX86" fmla="*/ 9619488 w 25200864"/>
              <a:gd name="connsiteY86" fmla="*/ 1005840 h 7132320"/>
              <a:gd name="connsiteX87" fmla="*/ 10040112 w 25200864"/>
              <a:gd name="connsiteY87" fmla="*/ 1847088 h 7132320"/>
              <a:gd name="connsiteX88" fmla="*/ 9582912 w 25200864"/>
              <a:gd name="connsiteY88" fmla="*/ 2414016 h 7132320"/>
              <a:gd name="connsiteX89" fmla="*/ 9217152 w 25200864"/>
              <a:gd name="connsiteY89" fmla="*/ 2944368 h 7132320"/>
              <a:gd name="connsiteX90" fmla="*/ 8540496 w 25200864"/>
              <a:gd name="connsiteY90" fmla="*/ 3511296 h 7132320"/>
              <a:gd name="connsiteX91" fmla="*/ 8247888 w 25200864"/>
              <a:gd name="connsiteY91" fmla="*/ 3877056 h 7132320"/>
              <a:gd name="connsiteX92" fmla="*/ 7607808 w 25200864"/>
              <a:gd name="connsiteY92" fmla="*/ 4425696 h 7132320"/>
              <a:gd name="connsiteX93" fmla="*/ 7296912 w 25200864"/>
              <a:gd name="connsiteY93" fmla="*/ 4919472 h 7132320"/>
              <a:gd name="connsiteX94" fmla="*/ 6821424 w 25200864"/>
              <a:gd name="connsiteY94" fmla="*/ 5285232 h 7132320"/>
              <a:gd name="connsiteX95" fmla="*/ 5596128 w 25200864"/>
              <a:gd name="connsiteY95" fmla="*/ 5687568 h 7132320"/>
              <a:gd name="connsiteX96" fmla="*/ 5029200 w 25200864"/>
              <a:gd name="connsiteY96" fmla="*/ 5961888 h 7132320"/>
              <a:gd name="connsiteX97" fmla="*/ 3858768 w 25200864"/>
              <a:gd name="connsiteY97" fmla="*/ 6419088 h 7132320"/>
              <a:gd name="connsiteX98" fmla="*/ 3163824 w 25200864"/>
              <a:gd name="connsiteY98" fmla="*/ 6455664 h 7132320"/>
              <a:gd name="connsiteX99" fmla="*/ 2157984 w 25200864"/>
              <a:gd name="connsiteY99" fmla="*/ 6620256 h 7132320"/>
              <a:gd name="connsiteX100" fmla="*/ 731520 w 25200864"/>
              <a:gd name="connsiteY100" fmla="*/ 6510528 h 7132320"/>
              <a:gd name="connsiteX101" fmla="*/ 0 w 25200864"/>
              <a:gd name="connsiteY101" fmla="*/ 6181344 h 7132320"/>
              <a:gd name="connsiteX102" fmla="*/ 12192 w 25200864"/>
              <a:gd name="connsiteY102" fmla="*/ 6204204 h 7132320"/>
              <a:gd name="connsiteX0" fmla="*/ 12192 w 25200864"/>
              <a:gd name="connsiteY0" fmla="*/ 6195060 h 7132320"/>
              <a:gd name="connsiteX1" fmla="*/ 54864 w 25200864"/>
              <a:gd name="connsiteY1" fmla="*/ 6803136 h 7132320"/>
              <a:gd name="connsiteX2" fmla="*/ 347472 w 25200864"/>
              <a:gd name="connsiteY2" fmla="*/ 6803136 h 7132320"/>
              <a:gd name="connsiteX3" fmla="*/ 1280160 w 25200864"/>
              <a:gd name="connsiteY3" fmla="*/ 7132320 h 7132320"/>
              <a:gd name="connsiteX4" fmla="*/ 2304288 w 25200864"/>
              <a:gd name="connsiteY4" fmla="*/ 7132320 h 7132320"/>
              <a:gd name="connsiteX5" fmla="*/ 2871216 w 25200864"/>
              <a:gd name="connsiteY5" fmla="*/ 7040880 h 7132320"/>
              <a:gd name="connsiteX6" fmla="*/ 3767328 w 25200864"/>
              <a:gd name="connsiteY6" fmla="*/ 6803136 h 7132320"/>
              <a:gd name="connsiteX7" fmla="*/ 4315968 w 25200864"/>
              <a:gd name="connsiteY7" fmla="*/ 6565392 h 7132320"/>
              <a:gd name="connsiteX8" fmla="*/ 4864608 w 25200864"/>
              <a:gd name="connsiteY8" fmla="*/ 6510528 h 7132320"/>
              <a:gd name="connsiteX9" fmla="*/ 5321808 w 25200864"/>
              <a:gd name="connsiteY9" fmla="*/ 6492240 h 7132320"/>
              <a:gd name="connsiteX10" fmla="*/ 5870448 w 25200864"/>
              <a:gd name="connsiteY10" fmla="*/ 6144768 h 7132320"/>
              <a:gd name="connsiteX11" fmla="*/ 6437376 w 25200864"/>
              <a:gd name="connsiteY11" fmla="*/ 6035040 h 7132320"/>
              <a:gd name="connsiteX12" fmla="*/ 7443216 w 25200864"/>
              <a:gd name="connsiteY12" fmla="*/ 5614416 h 7132320"/>
              <a:gd name="connsiteX13" fmla="*/ 7589520 w 25200864"/>
              <a:gd name="connsiteY13" fmla="*/ 5760720 h 7132320"/>
              <a:gd name="connsiteX14" fmla="*/ 7991856 w 25200864"/>
              <a:gd name="connsiteY14" fmla="*/ 5248656 h 7132320"/>
              <a:gd name="connsiteX15" fmla="*/ 8156448 w 25200864"/>
              <a:gd name="connsiteY15" fmla="*/ 4517136 h 7132320"/>
              <a:gd name="connsiteX16" fmla="*/ 8558784 w 25200864"/>
              <a:gd name="connsiteY16" fmla="*/ 4334256 h 7132320"/>
              <a:gd name="connsiteX17" fmla="*/ 8723376 w 25200864"/>
              <a:gd name="connsiteY17" fmla="*/ 4041648 h 7132320"/>
              <a:gd name="connsiteX18" fmla="*/ 9217152 w 25200864"/>
              <a:gd name="connsiteY18" fmla="*/ 3730752 h 7132320"/>
              <a:gd name="connsiteX19" fmla="*/ 9820656 w 25200864"/>
              <a:gd name="connsiteY19" fmla="*/ 3127248 h 7132320"/>
              <a:gd name="connsiteX20" fmla="*/ 10204704 w 25200864"/>
              <a:gd name="connsiteY20" fmla="*/ 2377440 h 7132320"/>
              <a:gd name="connsiteX21" fmla="*/ 10259568 w 25200864"/>
              <a:gd name="connsiteY21" fmla="*/ 1371600 h 7132320"/>
              <a:gd name="connsiteX22" fmla="*/ 10113264 w 25200864"/>
              <a:gd name="connsiteY22" fmla="*/ 1115568 h 7132320"/>
              <a:gd name="connsiteX23" fmla="*/ 10314432 w 25200864"/>
              <a:gd name="connsiteY23" fmla="*/ 786384 h 7132320"/>
              <a:gd name="connsiteX24" fmla="*/ 10314432 w 25200864"/>
              <a:gd name="connsiteY24" fmla="*/ 493776 h 7132320"/>
              <a:gd name="connsiteX25" fmla="*/ 10460736 w 25200864"/>
              <a:gd name="connsiteY25" fmla="*/ 347472 h 7132320"/>
              <a:gd name="connsiteX26" fmla="*/ 10808208 w 25200864"/>
              <a:gd name="connsiteY26" fmla="*/ 786384 h 7132320"/>
              <a:gd name="connsiteX27" fmla="*/ 10698480 w 25200864"/>
              <a:gd name="connsiteY27" fmla="*/ 1316736 h 7132320"/>
              <a:gd name="connsiteX28" fmla="*/ 10735056 w 25200864"/>
              <a:gd name="connsiteY28" fmla="*/ 1828800 h 7132320"/>
              <a:gd name="connsiteX29" fmla="*/ 10826496 w 25200864"/>
              <a:gd name="connsiteY29" fmla="*/ 2194560 h 7132320"/>
              <a:gd name="connsiteX30" fmla="*/ 11045952 w 25200864"/>
              <a:gd name="connsiteY30" fmla="*/ 2468880 h 7132320"/>
              <a:gd name="connsiteX31" fmla="*/ 11338560 w 25200864"/>
              <a:gd name="connsiteY31" fmla="*/ 2743200 h 7132320"/>
              <a:gd name="connsiteX32" fmla="*/ 11923776 w 25200864"/>
              <a:gd name="connsiteY32" fmla="*/ 3127248 h 7132320"/>
              <a:gd name="connsiteX33" fmla="*/ 12545568 w 25200864"/>
              <a:gd name="connsiteY33" fmla="*/ 3639312 h 7132320"/>
              <a:gd name="connsiteX34" fmla="*/ 13039344 w 25200864"/>
              <a:gd name="connsiteY34" fmla="*/ 3749040 h 7132320"/>
              <a:gd name="connsiteX35" fmla="*/ 13203936 w 25200864"/>
              <a:gd name="connsiteY35" fmla="*/ 4041648 h 7132320"/>
              <a:gd name="connsiteX36" fmla="*/ 13679424 w 25200864"/>
              <a:gd name="connsiteY36" fmla="*/ 4206240 h 7132320"/>
              <a:gd name="connsiteX37" fmla="*/ 13953744 w 25200864"/>
              <a:gd name="connsiteY37" fmla="*/ 4315968 h 7132320"/>
              <a:gd name="connsiteX38" fmla="*/ 14557248 w 25200864"/>
              <a:gd name="connsiteY38" fmla="*/ 4754880 h 7132320"/>
              <a:gd name="connsiteX39" fmla="*/ 15142464 w 25200864"/>
              <a:gd name="connsiteY39" fmla="*/ 4864608 h 7132320"/>
              <a:gd name="connsiteX40" fmla="*/ 15581376 w 25200864"/>
              <a:gd name="connsiteY40" fmla="*/ 5230368 h 7132320"/>
              <a:gd name="connsiteX41" fmla="*/ 16002000 w 25200864"/>
              <a:gd name="connsiteY41" fmla="*/ 5248656 h 7132320"/>
              <a:gd name="connsiteX42" fmla="*/ 16203168 w 25200864"/>
              <a:gd name="connsiteY42" fmla="*/ 5541264 h 7132320"/>
              <a:gd name="connsiteX43" fmla="*/ 16623792 w 25200864"/>
              <a:gd name="connsiteY43" fmla="*/ 5522976 h 7132320"/>
              <a:gd name="connsiteX44" fmla="*/ 17026128 w 25200864"/>
              <a:gd name="connsiteY44" fmla="*/ 5559552 h 7132320"/>
              <a:gd name="connsiteX45" fmla="*/ 17538192 w 25200864"/>
              <a:gd name="connsiteY45" fmla="*/ 5870448 h 7132320"/>
              <a:gd name="connsiteX46" fmla="*/ 18068544 w 25200864"/>
              <a:gd name="connsiteY46" fmla="*/ 5907024 h 7132320"/>
              <a:gd name="connsiteX47" fmla="*/ 19037808 w 25200864"/>
              <a:gd name="connsiteY47" fmla="*/ 6419088 h 7132320"/>
              <a:gd name="connsiteX48" fmla="*/ 19312128 w 25200864"/>
              <a:gd name="connsiteY48" fmla="*/ 6547104 h 7132320"/>
              <a:gd name="connsiteX49" fmla="*/ 19473672 w 25200864"/>
              <a:gd name="connsiteY49" fmla="*/ 6874764 h 7132320"/>
              <a:gd name="connsiteX50" fmla="*/ 20347686 w 25200864"/>
              <a:gd name="connsiteY50" fmla="*/ 6214872 h 7132320"/>
              <a:gd name="connsiteX51" fmla="*/ 20639532 w 25200864"/>
              <a:gd name="connsiteY51" fmla="*/ 6158484 h 7132320"/>
              <a:gd name="connsiteX52" fmla="*/ 20874228 w 25200864"/>
              <a:gd name="connsiteY52" fmla="*/ 6179058 h 7132320"/>
              <a:gd name="connsiteX53" fmla="*/ 21356574 w 25200864"/>
              <a:gd name="connsiteY53" fmla="*/ 6207252 h 7132320"/>
              <a:gd name="connsiteX54" fmla="*/ 21625560 w 25200864"/>
              <a:gd name="connsiteY54" fmla="*/ 6198108 h 7132320"/>
              <a:gd name="connsiteX55" fmla="*/ 21982176 w 25200864"/>
              <a:gd name="connsiteY55" fmla="*/ 6327648 h 7132320"/>
              <a:gd name="connsiteX56" fmla="*/ 22585680 w 25200864"/>
              <a:gd name="connsiteY56" fmla="*/ 6492240 h 7132320"/>
              <a:gd name="connsiteX57" fmla="*/ 23280624 w 25200864"/>
              <a:gd name="connsiteY57" fmla="*/ 6748272 h 7132320"/>
              <a:gd name="connsiteX58" fmla="*/ 23756112 w 25200864"/>
              <a:gd name="connsiteY58" fmla="*/ 6894576 h 7132320"/>
              <a:gd name="connsiteX59" fmla="*/ 24067008 w 25200864"/>
              <a:gd name="connsiteY59" fmla="*/ 6565392 h 7132320"/>
              <a:gd name="connsiteX60" fmla="*/ 24633936 w 25200864"/>
              <a:gd name="connsiteY60" fmla="*/ 6400800 h 7132320"/>
              <a:gd name="connsiteX61" fmla="*/ 25200864 w 25200864"/>
              <a:gd name="connsiteY61" fmla="*/ 6327648 h 7132320"/>
              <a:gd name="connsiteX62" fmla="*/ 25146000 w 25200864"/>
              <a:gd name="connsiteY62" fmla="*/ 5943600 h 7132320"/>
              <a:gd name="connsiteX63" fmla="*/ 24560784 w 25200864"/>
              <a:gd name="connsiteY63" fmla="*/ 6071616 h 7132320"/>
              <a:gd name="connsiteX64" fmla="*/ 24249888 w 25200864"/>
              <a:gd name="connsiteY64" fmla="*/ 6199632 h 7132320"/>
              <a:gd name="connsiteX65" fmla="*/ 23774400 w 25200864"/>
              <a:gd name="connsiteY65" fmla="*/ 6217920 h 7132320"/>
              <a:gd name="connsiteX66" fmla="*/ 22860000 w 25200864"/>
              <a:gd name="connsiteY66" fmla="*/ 5888736 h 7132320"/>
              <a:gd name="connsiteX67" fmla="*/ 21982176 w 25200864"/>
              <a:gd name="connsiteY67" fmla="*/ 5705856 h 7132320"/>
              <a:gd name="connsiteX68" fmla="*/ 21122640 w 25200864"/>
              <a:gd name="connsiteY68" fmla="*/ 5577840 h 7132320"/>
              <a:gd name="connsiteX69" fmla="*/ 20372832 w 25200864"/>
              <a:gd name="connsiteY69" fmla="*/ 5797296 h 7132320"/>
              <a:gd name="connsiteX70" fmla="*/ 19751040 w 25200864"/>
              <a:gd name="connsiteY70" fmla="*/ 6327648 h 7132320"/>
              <a:gd name="connsiteX71" fmla="*/ 19275552 w 25200864"/>
              <a:gd name="connsiteY71" fmla="*/ 6053328 h 7132320"/>
              <a:gd name="connsiteX72" fmla="*/ 18635472 w 25200864"/>
              <a:gd name="connsiteY72" fmla="*/ 5742432 h 7132320"/>
              <a:gd name="connsiteX73" fmla="*/ 17885664 w 25200864"/>
              <a:gd name="connsiteY73" fmla="*/ 5358384 h 7132320"/>
              <a:gd name="connsiteX74" fmla="*/ 16934688 w 25200864"/>
              <a:gd name="connsiteY74" fmla="*/ 4864608 h 7132320"/>
              <a:gd name="connsiteX75" fmla="*/ 16020288 w 25200864"/>
              <a:gd name="connsiteY75" fmla="*/ 4425696 h 7132320"/>
              <a:gd name="connsiteX76" fmla="*/ 14392656 w 25200864"/>
              <a:gd name="connsiteY76" fmla="*/ 3767328 h 7132320"/>
              <a:gd name="connsiteX77" fmla="*/ 12893040 w 25200864"/>
              <a:gd name="connsiteY77" fmla="*/ 2962656 h 7132320"/>
              <a:gd name="connsiteX78" fmla="*/ 12070080 w 25200864"/>
              <a:gd name="connsiteY78" fmla="*/ 2432304 h 7132320"/>
              <a:gd name="connsiteX79" fmla="*/ 11064240 w 25200864"/>
              <a:gd name="connsiteY79" fmla="*/ 1901952 h 7132320"/>
              <a:gd name="connsiteX80" fmla="*/ 10991088 w 25200864"/>
              <a:gd name="connsiteY80" fmla="*/ 1353312 h 7132320"/>
              <a:gd name="connsiteX81" fmla="*/ 11009376 w 25200864"/>
              <a:gd name="connsiteY81" fmla="*/ 1060704 h 7132320"/>
              <a:gd name="connsiteX82" fmla="*/ 11119104 w 25200864"/>
              <a:gd name="connsiteY82" fmla="*/ 621792 h 7132320"/>
              <a:gd name="connsiteX83" fmla="*/ 10808208 w 25200864"/>
              <a:gd name="connsiteY83" fmla="*/ 54864 h 7132320"/>
              <a:gd name="connsiteX84" fmla="*/ 10168128 w 25200864"/>
              <a:gd name="connsiteY84" fmla="*/ 0 h 7132320"/>
              <a:gd name="connsiteX85" fmla="*/ 9692640 w 25200864"/>
              <a:gd name="connsiteY85" fmla="*/ 512064 h 7132320"/>
              <a:gd name="connsiteX86" fmla="*/ 9619488 w 25200864"/>
              <a:gd name="connsiteY86" fmla="*/ 1005840 h 7132320"/>
              <a:gd name="connsiteX87" fmla="*/ 10040112 w 25200864"/>
              <a:gd name="connsiteY87" fmla="*/ 1847088 h 7132320"/>
              <a:gd name="connsiteX88" fmla="*/ 9582912 w 25200864"/>
              <a:gd name="connsiteY88" fmla="*/ 2414016 h 7132320"/>
              <a:gd name="connsiteX89" fmla="*/ 9217152 w 25200864"/>
              <a:gd name="connsiteY89" fmla="*/ 2944368 h 7132320"/>
              <a:gd name="connsiteX90" fmla="*/ 8540496 w 25200864"/>
              <a:gd name="connsiteY90" fmla="*/ 3511296 h 7132320"/>
              <a:gd name="connsiteX91" fmla="*/ 8247888 w 25200864"/>
              <a:gd name="connsiteY91" fmla="*/ 3877056 h 7132320"/>
              <a:gd name="connsiteX92" fmla="*/ 7607808 w 25200864"/>
              <a:gd name="connsiteY92" fmla="*/ 4425696 h 7132320"/>
              <a:gd name="connsiteX93" fmla="*/ 7296912 w 25200864"/>
              <a:gd name="connsiteY93" fmla="*/ 4919472 h 7132320"/>
              <a:gd name="connsiteX94" fmla="*/ 6821424 w 25200864"/>
              <a:gd name="connsiteY94" fmla="*/ 5285232 h 7132320"/>
              <a:gd name="connsiteX95" fmla="*/ 5596128 w 25200864"/>
              <a:gd name="connsiteY95" fmla="*/ 5687568 h 7132320"/>
              <a:gd name="connsiteX96" fmla="*/ 5029200 w 25200864"/>
              <a:gd name="connsiteY96" fmla="*/ 5961888 h 7132320"/>
              <a:gd name="connsiteX97" fmla="*/ 3858768 w 25200864"/>
              <a:gd name="connsiteY97" fmla="*/ 6419088 h 7132320"/>
              <a:gd name="connsiteX98" fmla="*/ 3163824 w 25200864"/>
              <a:gd name="connsiteY98" fmla="*/ 6455664 h 7132320"/>
              <a:gd name="connsiteX99" fmla="*/ 2157984 w 25200864"/>
              <a:gd name="connsiteY99" fmla="*/ 6620256 h 7132320"/>
              <a:gd name="connsiteX100" fmla="*/ 731520 w 25200864"/>
              <a:gd name="connsiteY100" fmla="*/ 6510528 h 7132320"/>
              <a:gd name="connsiteX101" fmla="*/ 0 w 25200864"/>
              <a:gd name="connsiteY101" fmla="*/ 6181344 h 7132320"/>
              <a:gd name="connsiteX102" fmla="*/ 57912 w 25200864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67968 w 25188672"/>
              <a:gd name="connsiteY3" fmla="*/ 71323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9224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9224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577328 w 25188672"/>
              <a:gd name="connsiteY14" fmla="*/ 5760720 h 7132320"/>
              <a:gd name="connsiteX15" fmla="*/ 7979664 w 25188672"/>
              <a:gd name="connsiteY15" fmla="*/ 5248656 h 7132320"/>
              <a:gd name="connsiteX16" fmla="*/ 8144256 w 25188672"/>
              <a:gd name="connsiteY16" fmla="*/ 45171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144256 w 25188672"/>
              <a:gd name="connsiteY16" fmla="*/ 45171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70128 w 25188672"/>
              <a:gd name="connsiteY20" fmla="*/ 3419816 h 7132320"/>
              <a:gd name="connsiteX21" fmla="*/ 9808464 w 25188672"/>
              <a:gd name="connsiteY21" fmla="*/ 3127248 h 7132320"/>
              <a:gd name="connsiteX22" fmla="*/ 10192512 w 25188672"/>
              <a:gd name="connsiteY22" fmla="*/ 2377440 h 7132320"/>
              <a:gd name="connsiteX23" fmla="*/ 10247376 w 25188672"/>
              <a:gd name="connsiteY23" fmla="*/ 1371600 h 7132320"/>
              <a:gd name="connsiteX24" fmla="*/ 10101072 w 25188672"/>
              <a:gd name="connsiteY24" fmla="*/ 1115568 h 7132320"/>
              <a:gd name="connsiteX25" fmla="*/ 10302240 w 25188672"/>
              <a:gd name="connsiteY25" fmla="*/ 786384 h 7132320"/>
              <a:gd name="connsiteX26" fmla="*/ 10302240 w 25188672"/>
              <a:gd name="connsiteY26" fmla="*/ 493776 h 7132320"/>
              <a:gd name="connsiteX27" fmla="*/ 10448544 w 25188672"/>
              <a:gd name="connsiteY27" fmla="*/ 347472 h 7132320"/>
              <a:gd name="connsiteX28" fmla="*/ 10796016 w 25188672"/>
              <a:gd name="connsiteY28" fmla="*/ 786384 h 7132320"/>
              <a:gd name="connsiteX29" fmla="*/ 10686288 w 25188672"/>
              <a:gd name="connsiteY29" fmla="*/ 1316736 h 7132320"/>
              <a:gd name="connsiteX30" fmla="*/ 10722864 w 25188672"/>
              <a:gd name="connsiteY30" fmla="*/ 1828800 h 7132320"/>
              <a:gd name="connsiteX31" fmla="*/ 10814304 w 25188672"/>
              <a:gd name="connsiteY31" fmla="*/ 2194560 h 7132320"/>
              <a:gd name="connsiteX32" fmla="*/ 11033760 w 25188672"/>
              <a:gd name="connsiteY32" fmla="*/ 2468880 h 7132320"/>
              <a:gd name="connsiteX33" fmla="*/ 11326368 w 25188672"/>
              <a:gd name="connsiteY33" fmla="*/ 2743200 h 7132320"/>
              <a:gd name="connsiteX34" fmla="*/ 11911584 w 25188672"/>
              <a:gd name="connsiteY34" fmla="*/ 3127248 h 7132320"/>
              <a:gd name="connsiteX35" fmla="*/ 12533376 w 25188672"/>
              <a:gd name="connsiteY35" fmla="*/ 3639312 h 7132320"/>
              <a:gd name="connsiteX36" fmla="*/ 13027152 w 25188672"/>
              <a:gd name="connsiteY36" fmla="*/ 3749040 h 7132320"/>
              <a:gd name="connsiteX37" fmla="*/ 13191744 w 25188672"/>
              <a:gd name="connsiteY37" fmla="*/ 4041648 h 7132320"/>
              <a:gd name="connsiteX38" fmla="*/ 13667232 w 25188672"/>
              <a:gd name="connsiteY38" fmla="*/ 4206240 h 7132320"/>
              <a:gd name="connsiteX39" fmla="*/ 13941552 w 25188672"/>
              <a:gd name="connsiteY39" fmla="*/ 4315968 h 7132320"/>
              <a:gd name="connsiteX40" fmla="*/ 14545056 w 25188672"/>
              <a:gd name="connsiteY40" fmla="*/ 4754880 h 7132320"/>
              <a:gd name="connsiteX41" fmla="*/ 15130272 w 25188672"/>
              <a:gd name="connsiteY41" fmla="*/ 4864608 h 7132320"/>
              <a:gd name="connsiteX42" fmla="*/ 15569184 w 25188672"/>
              <a:gd name="connsiteY42" fmla="*/ 5230368 h 7132320"/>
              <a:gd name="connsiteX43" fmla="*/ 15989808 w 25188672"/>
              <a:gd name="connsiteY43" fmla="*/ 5248656 h 7132320"/>
              <a:gd name="connsiteX44" fmla="*/ 16190976 w 25188672"/>
              <a:gd name="connsiteY44" fmla="*/ 5541264 h 7132320"/>
              <a:gd name="connsiteX45" fmla="*/ 16611600 w 25188672"/>
              <a:gd name="connsiteY45" fmla="*/ 5522976 h 7132320"/>
              <a:gd name="connsiteX46" fmla="*/ 17013936 w 25188672"/>
              <a:gd name="connsiteY46" fmla="*/ 5559552 h 7132320"/>
              <a:gd name="connsiteX47" fmla="*/ 17526000 w 25188672"/>
              <a:gd name="connsiteY47" fmla="*/ 5870448 h 7132320"/>
              <a:gd name="connsiteX48" fmla="*/ 18056352 w 25188672"/>
              <a:gd name="connsiteY48" fmla="*/ 5907024 h 7132320"/>
              <a:gd name="connsiteX49" fmla="*/ 19025616 w 25188672"/>
              <a:gd name="connsiteY49" fmla="*/ 6419088 h 7132320"/>
              <a:gd name="connsiteX50" fmla="*/ 19299936 w 25188672"/>
              <a:gd name="connsiteY50" fmla="*/ 6547104 h 7132320"/>
              <a:gd name="connsiteX51" fmla="*/ 19461480 w 25188672"/>
              <a:gd name="connsiteY51" fmla="*/ 6874764 h 7132320"/>
              <a:gd name="connsiteX52" fmla="*/ 20335494 w 25188672"/>
              <a:gd name="connsiteY52" fmla="*/ 6214872 h 7132320"/>
              <a:gd name="connsiteX53" fmla="*/ 20627340 w 25188672"/>
              <a:gd name="connsiteY53" fmla="*/ 6158484 h 7132320"/>
              <a:gd name="connsiteX54" fmla="*/ 20862036 w 25188672"/>
              <a:gd name="connsiteY54" fmla="*/ 6179058 h 7132320"/>
              <a:gd name="connsiteX55" fmla="*/ 21344382 w 25188672"/>
              <a:gd name="connsiteY55" fmla="*/ 6207252 h 7132320"/>
              <a:gd name="connsiteX56" fmla="*/ 21613368 w 25188672"/>
              <a:gd name="connsiteY56" fmla="*/ 6198108 h 7132320"/>
              <a:gd name="connsiteX57" fmla="*/ 21969984 w 25188672"/>
              <a:gd name="connsiteY57" fmla="*/ 6327648 h 7132320"/>
              <a:gd name="connsiteX58" fmla="*/ 22573488 w 25188672"/>
              <a:gd name="connsiteY58" fmla="*/ 6492240 h 7132320"/>
              <a:gd name="connsiteX59" fmla="*/ 23268432 w 25188672"/>
              <a:gd name="connsiteY59" fmla="*/ 6748272 h 7132320"/>
              <a:gd name="connsiteX60" fmla="*/ 23743920 w 25188672"/>
              <a:gd name="connsiteY60" fmla="*/ 6894576 h 7132320"/>
              <a:gd name="connsiteX61" fmla="*/ 24054816 w 25188672"/>
              <a:gd name="connsiteY61" fmla="*/ 6565392 h 7132320"/>
              <a:gd name="connsiteX62" fmla="*/ 24621744 w 25188672"/>
              <a:gd name="connsiteY62" fmla="*/ 6400800 h 7132320"/>
              <a:gd name="connsiteX63" fmla="*/ 25188672 w 25188672"/>
              <a:gd name="connsiteY63" fmla="*/ 6327648 h 7132320"/>
              <a:gd name="connsiteX64" fmla="*/ 25133808 w 25188672"/>
              <a:gd name="connsiteY64" fmla="*/ 5943600 h 7132320"/>
              <a:gd name="connsiteX65" fmla="*/ 24548592 w 25188672"/>
              <a:gd name="connsiteY65" fmla="*/ 6071616 h 7132320"/>
              <a:gd name="connsiteX66" fmla="*/ 24237696 w 25188672"/>
              <a:gd name="connsiteY66" fmla="*/ 6199632 h 7132320"/>
              <a:gd name="connsiteX67" fmla="*/ 23762208 w 25188672"/>
              <a:gd name="connsiteY67" fmla="*/ 6217920 h 7132320"/>
              <a:gd name="connsiteX68" fmla="*/ 22847808 w 25188672"/>
              <a:gd name="connsiteY68" fmla="*/ 5888736 h 7132320"/>
              <a:gd name="connsiteX69" fmla="*/ 21969984 w 25188672"/>
              <a:gd name="connsiteY69" fmla="*/ 5705856 h 7132320"/>
              <a:gd name="connsiteX70" fmla="*/ 21110448 w 25188672"/>
              <a:gd name="connsiteY70" fmla="*/ 5577840 h 7132320"/>
              <a:gd name="connsiteX71" fmla="*/ 20360640 w 25188672"/>
              <a:gd name="connsiteY71" fmla="*/ 5797296 h 7132320"/>
              <a:gd name="connsiteX72" fmla="*/ 19738848 w 25188672"/>
              <a:gd name="connsiteY72" fmla="*/ 6327648 h 7132320"/>
              <a:gd name="connsiteX73" fmla="*/ 19263360 w 25188672"/>
              <a:gd name="connsiteY73" fmla="*/ 6053328 h 7132320"/>
              <a:gd name="connsiteX74" fmla="*/ 18623280 w 25188672"/>
              <a:gd name="connsiteY74" fmla="*/ 5742432 h 7132320"/>
              <a:gd name="connsiteX75" fmla="*/ 17873472 w 25188672"/>
              <a:gd name="connsiteY75" fmla="*/ 5358384 h 7132320"/>
              <a:gd name="connsiteX76" fmla="*/ 16922496 w 25188672"/>
              <a:gd name="connsiteY76" fmla="*/ 4864608 h 7132320"/>
              <a:gd name="connsiteX77" fmla="*/ 16008096 w 25188672"/>
              <a:gd name="connsiteY77" fmla="*/ 4425696 h 7132320"/>
              <a:gd name="connsiteX78" fmla="*/ 14380464 w 25188672"/>
              <a:gd name="connsiteY78" fmla="*/ 3767328 h 7132320"/>
              <a:gd name="connsiteX79" fmla="*/ 12880848 w 25188672"/>
              <a:gd name="connsiteY79" fmla="*/ 2962656 h 7132320"/>
              <a:gd name="connsiteX80" fmla="*/ 12057888 w 25188672"/>
              <a:gd name="connsiteY80" fmla="*/ 2432304 h 7132320"/>
              <a:gd name="connsiteX81" fmla="*/ 11052048 w 25188672"/>
              <a:gd name="connsiteY81" fmla="*/ 1901952 h 7132320"/>
              <a:gd name="connsiteX82" fmla="*/ 10978896 w 25188672"/>
              <a:gd name="connsiteY82" fmla="*/ 1353312 h 7132320"/>
              <a:gd name="connsiteX83" fmla="*/ 10997184 w 25188672"/>
              <a:gd name="connsiteY83" fmla="*/ 1060704 h 7132320"/>
              <a:gd name="connsiteX84" fmla="*/ 11106912 w 25188672"/>
              <a:gd name="connsiteY84" fmla="*/ 621792 h 7132320"/>
              <a:gd name="connsiteX85" fmla="*/ 10796016 w 25188672"/>
              <a:gd name="connsiteY85" fmla="*/ 54864 h 7132320"/>
              <a:gd name="connsiteX86" fmla="*/ 10155936 w 25188672"/>
              <a:gd name="connsiteY86" fmla="*/ 0 h 7132320"/>
              <a:gd name="connsiteX87" fmla="*/ 9680448 w 25188672"/>
              <a:gd name="connsiteY87" fmla="*/ 512064 h 7132320"/>
              <a:gd name="connsiteX88" fmla="*/ 9607296 w 25188672"/>
              <a:gd name="connsiteY88" fmla="*/ 1005840 h 7132320"/>
              <a:gd name="connsiteX89" fmla="*/ 10027920 w 25188672"/>
              <a:gd name="connsiteY89" fmla="*/ 1847088 h 7132320"/>
              <a:gd name="connsiteX90" fmla="*/ 9570720 w 25188672"/>
              <a:gd name="connsiteY90" fmla="*/ 2414016 h 7132320"/>
              <a:gd name="connsiteX91" fmla="*/ 9204960 w 25188672"/>
              <a:gd name="connsiteY91" fmla="*/ 2944368 h 7132320"/>
              <a:gd name="connsiteX92" fmla="*/ 8528304 w 25188672"/>
              <a:gd name="connsiteY92" fmla="*/ 3511296 h 7132320"/>
              <a:gd name="connsiteX93" fmla="*/ 8235696 w 25188672"/>
              <a:gd name="connsiteY93" fmla="*/ 3877056 h 7132320"/>
              <a:gd name="connsiteX94" fmla="*/ 7595616 w 25188672"/>
              <a:gd name="connsiteY94" fmla="*/ 4425696 h 7132320"/>
              <a:gd name="connsiteX95" fmla="*/ 7284720 w 25188672"/>
              <a:gd name="connsiteY95" fmla="*/ 4919472 h 7132320"/>
              <a:gd name="connsiteX96" fmla="*/ 6809232 w 25188672"/>
              <a:gd name="connsiteY96" fmla="*/ 5285232 h 7132320"/>
              <a:gd name="connsiteX97" fmla="*/ 5583936 w 25188672"/>
              <a:gd name="connsiteY97" fmla="*/ 5687568 h 7132320"/>
              <a:gd name="connsiteX98" fmla="*/ 5017008 w 25188672"/>
              <a:gd name="connsiteY98" fmla="*/ 5961888 h 7132320"/>
              <a:gd name="connsiteX99" fmla="*/ 3846576 w 25188672"/>
              <a:gd name="connsiteY99" fmla="*/ 6419088 h 7132320"/>
              <a:gd name="connsiteX100" fmla="*/ 3151632 w 25188672"/>
              <a:gd name="connsiteY100" fmla="*/ 6455664 h 7132320"/>
              <a:gd name="connsiteX101" fmla="*/ 2145792 w 25188672"/>
              <a:gd name="connsiteY101" fmla="*/ 6620256 h 7132320"/>
              <a:gd name="connsiteX102" fmla="*/ 719328 w 25188672"/>
              <a:gd name="connsiteY102" fmla="*/ 6510528 h 7132320"/>
              <a:gd name="connsiteX103" fmla="*/ 18288 w 25188672"/>
              <a:gd name="connsiteY103" fmla="*/ 6181344 h 7132320"/>
              <a:gd name="connsiteX104" fmla="*/ 45720 w 25188672"/>
              <a:gd name="connsiteY10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70128 w 25188672"/>
              <a:gd name="connsiteY20" fmla="*/ 3419816 h 7132320"/>
              <a:gd name="connsiteX21" fmla="*/ 10265664 w 25188672"/>
              <a:gd name="connsiteY21" fmla="*/ 2982468 h 7132320"/>
              <a:gd name="connsiteX22" fmla="*/ 10192512 w 25188672"/>
              <a:gd name="connsiteY22" fmla="*/ 2377440 h 7132320"/>
              <a:gd name="connsiteX23" fmla="*/ 10247376 w 25188672"/>
              <a:gd name="connsiteY23" fmla="*/ 1371600 h 7132320"/>
              <a:gd name="connsiteX24" fmla="*/ 10101072 w 25188672"/>
              <a:gd name="connsiteY24" fmla="*/ 1115568 h 7132320"/>
              <a:gd name="connsiteX25" fmla="*/ 10302240 w 25188672"/>
              <a:gd name="connsiteY25" fmla="*/ 786384 h 7132320"/>
              <a:gd name="connsiteX26" fmla="*/ 10302240 w 25188672"/>
              <a:gd name="connsiteY26" fmla="*/ 493776 h 7132320"/>
              <a:gd name="connsiteX27" fmla="*/ 10448544 w 25188672"/>
              <a:gd name="connsiteY27" fmla="*/ 347472 h 7132320"/>
              <a:gd name="connsiteX28" fmla="*/ 10796016 w 25188672"/>
              <a:gd name="connsiteY28" fmla="*/ 786384 h 7132320"/>
              <a:gd name="connsiteX29" fmla="*/ 10686288 w 25188672"/>
              <a:gd name="connsiteY29" fmla="*/ 1316736 h 7132320"/>
              <a:gd name="connsiteX30" fmla="*/ 10722864 w 25188672"/>
              <a:gd name="connsiteY30" fmla="*/ 1828800 h 7132320"/>
              <a:gd name="connsiteX31" fmla="*/ 10814304 w 25188672"/>
              <a:gd name="connsiteY31" fmla="*/ 2194560 h 7132320"/>
              <a:gd name="connsiteX32" fmla="*/ 11033760 w 25188672"/>
              <a:gd name="connsiteY32" fmla="*/ 2468880 h 7132320"/>
              <a:gd name="connsiteX33" fmla="*/ 11326368 w 25188672"/>
              <a:gd name="connsiteY33" fmla="*/ 2743200 h 7132320"/>
              <a:gd name="connsiteX34" fmla="*/ 11911584 w 25188672"/>
              <a:gd name="connsiteY34" fmla="*/ 3127248 h 7132320"/>
              <a:gd name="connsiteX35" fmla="*/ 12533376 w 25188672"/>
              <a:gd name="connsiteY35" fmla="*/ 3639312 h 7132320"/>
              <a:gd name="connsiteX36" fmla="*/ 13027152 w 25188672"/>
              <a:gd name="connsiteY36" fmla="*/ 3749040 h 7132320"/>
              <a:gd name="connsiteX37" fmla="*/ 13191744 w 25188672"/>
              <a:gd name="connsiteY37" fmla="*/ 4041648 h 7132320"/>
              <a:gd name="connsiteX38" fmla="*/ 13667232 w 25188672"/>
              <a:gd name="connsiteY38" fmla="*/ 4206240 h 7132320"/>
              <a:gd name="connsiteX39" fmla="*/ 13941552 w 25188672"/>
              <a:gd name="connsiteY39" fmla="*/ 4315968 h 7132320"/>
              <a:gd name="connsiteX40" fmla="*/ 14545056 w 25188672"/>
              <a:gd name="connsiteY40" fmla="*/ 4754880 h 7132320"/>
              <a:gd name="connsiteX41" fmla="*/ 15130272 w 25188672"/>
              <a:gd name="connsiteY41" fmla="*/ 4864608 h 7132320"/>
              <a:gd name="connsiteX42" fmla="*/ 15569184 w 25188672"/>
              <a:gd name="connsiteY42" fmla="*/ 5230368 h 7132320"/>
              <a:gd name="connsiteX43" fmla="*/ 15989808 w 25188672"/>
              <a:gd name="connsiteY43" fmla="*/ 5248656 h 7132320"/>
              <a:gd name="connsiteX44" fmla="*/ 16190976 w 25188672"/>
              <a:gd name="connsiteY44" fmla="*/ 5541264 h 7132320"/>
              <a:gd name="connsiteX45" fmla="*/ 16611600 w 25188672"/>
              <a:gd name="connsiteY45" fmla="*/ 5522976 h 7132320"/>
              <a:gd name="connsiteX46" fmla="*/ 17013936 w 25188672"/>
              <a:gd name="connsiteY46" fmla="*/ 5559552 h 7132320"/>
              <a:gd name="connsiteX47" fmla="*/ 17526000 w 25188672"/>
              <a:gd name="connsiteY47" fmla="*/ 5870448 h 7132320"/>
              <a:gd name="connsiteX48" fmla="*/ 18056352 w 25188672"/>
              <a:gd name="connsiteY48" fmla="*/ 5907024 h 7132320"/>
              <a:gd name="connsiteX49" fmla="*/ 19025616 w 25188672"/>
              <a:gd name="connsiteY49" fmla="*/ 6419088 h 7132320"/>
              <a:gd name="connsiteX50" fmla="*/ 19299936 w 25188672"/>
              <a:gd name="connsiteY50" fmla="*/ 6547104 h 7132320"/>
              <a:gd name="connsiteX51" fmla="*/ 19461480 w 25188672"/>
              <a:gd name="connsiteY51" fmla="*/ 6874764 h 7132320"/>
              <a:gd name="connsiteX52" fmla="*/ 20335494 w 25188672"/>
              <a:gd name="connsiteY52" fmla="*/ 6214872 h 7132320"/>
              <a:gd name="connsiteX53" fmla="*/ 20627340 w 25188672"/>
              <a:gd name="connsiteY53" fmla="*/ 6158484 h 7132320"/>
              <a:gd name="connsiteX54" fmla="*/ 20862036 w 25188672"/>
              <a:gd name="connsiteY54" fmla="*/ 6179058 h 7132320"/>
              <a:gd name="connsiteX55" fmla="*/ 21344382 w 25188672"/>
              <a:gd name="connsiteY55" fmla="*/ 6207252 h 7132320"/>
              <a:gd name="connsiteX56" fmla="*/ 21613368 w 25188672"/>
              <a:gd name="connsiteY56" fmla="*/ 6198108 h 7132320"/>
              <a:gd name="connsiteX57" fmla="*/ 21969984 w 25188672"/>
              <a:gd name="connsiteY57" fmla="*/ 6327648 h 7132320"/>
              <a:gd name="connsiteX58" fmla="*/ 22573488 w 25188672"/>
              <a:gd name="connsiteY58" fmla="*/ 6492240 h 7132320"/>
              <a:gd name="connsiteX59" fmla="*/ 23268432 w 25188672"/>
              <a:gd name="connsiteY59" fmla="*/ 6748272 h 7132320"/>
              <a:gd name="connsiteX60" fmla="*/ 23743920 w 25188672"/>
              <a:gd name="connsiteY60" fmla="*/ 6894576 h 7132320"/>
              <a:gd name="connsiteX61" fmla="*/ 24054816 w 25188672"/>
              <a:gd name="connsiteY61" fmla="*/ 6565392 h 7132320"/>
              <a:gd name="connsiteX62" fmla="*/ 24621744 w 25188672"/>
              <a:gd name="connsiteY62" fmla="*/ 6400800 h 7132320"/>
              <a:gd name="connsiteX63" fmla="*/ 25188672 w 25188672"/>
              <a:gd name="connsiteY63" fmla="*/ 6327648 h 7132320"/>
              <a:gd name="connsiteX64" fmla="*/ 25133808 w 25188672"/>
              <a:gd name="connsiteY64" fmla="*/ 5943600 h 7132320"/>
              <a:gd name="connsiteX65" fmla="*/ 24548592 w 25188672"/>
              <a:gd name="connsiteY65" fmla="*/ 6071616 h 7132320"/>
              <a:gd name="connsiteX66" fmla="*/ 24237696 w 25188672"/>
              <a:gd name="connsiteY66" fmla="*/ 6199632 h 7132320"/>
              <a:gd name="connsiteX67" fmla="*/ 23762208 w 25188672"/>
              <a:gd name="connsiteY67" fmla="*/ 6217920 h 7132320"/>
              <a:gd name="connsiteX68" fmla="*/ 22847808 w 25188672"/>
              <a:gd name="connsiteY68" fmla="*/ 5888736 h 7132320"/>
              <a:gd name="connsiteX69" fmla="*/ 21969984 w 25188672"/>
              <a:gd name="connsiteY69" fmla="*/ 5705856 h 7132320"/>
              <a:gd name="connsiteX70" fmla="*/ 21110448 w 25188672"/>
              <a:gd name="connsiteY70" fmla="*/ 5577840 h 7132320"/>
              <a:gd name="connsiteX71" fmla="*/ 20360640 w 25188672"/>
              <a:gd name="connsiteY71" fmla="*/ 5797296 h 7132320"/>
              <a:gd name="connsiteX72" fmla="*/ 19738848 w 25188672"/>
              <a:gd name="connsiteY72" fmla="*/ 6327648 h 7132320"/>
              <a:gd name="connsiteX73" fmla="*/ 19263360 w 25188672"/>
              <a:gd name="connsiteY73" fmla="*/ 6053328 h 7132320"/>
              <a:gd name="connsiteX74" fmla="*/ 18623280 w 25188672"/>
              <a:gd name="connsiteY74" fmla="*/ 5742432 h 7132320"/>
              <a:gd name="connsiteX75" fmla="*/ 17873472 w 25188672"/>
              <a:gd name="connsiteY75" fmla="*/ 5358384 h 7132320"/>
              <a:gd name="connsiteX76" fmla="*/ 16922496 w 25188672"/>
              <a:gd name="connsiteY76" fmla="*/ 4864608 h 7132320"/>
              <a:gd name="connsiteX77" fmla="*/ 16008096 w 25188672"/>
              <a:gd name="connsiteY77" fmla="*/ 4425696 h 7132320"/>
              <a:gd name="connsiteX78" fmla="*/ 14380464 w 25188672"/>
              <a:gd name="connsiteY78" fmla="*/ 3767328 h 7132320"/>
              <a:gd name="connsiteX79" fmla="*/ 12880848 w 25188672"/>
              <a:gd name="connsiteY79" fmla="*/ 2962656 h 7132320"/>
              <a:gd name="connsiteX80" fmla="*/ 12057888 w 25188672"/>
              <a:gd name="connsiteY80" fmla="*/ 2432304 h 7132320"/>
              <a:gd name="connsiteX81" fmla="*/ 11052048 w 25188672"/>
              <a:gd name="connsiteY81" fmla="*/ 1901952 h 7132320"/>
              <a:gd name="connsiteX82" fmla="*/ 10978896 w 25188672"/>
              <a:gd name="connsiteY82" fmla="*/ 1353312 h 7132320"/>
              <a:gd name="connsiteX83" fmla="*/ 10997184 w 25188672"/>
              <a:gd name="connsiteY83" fmla="*/ 1060704 h 7132320"/>
              <a:gd name="connsiteX84" fmla="*/ 11106912 w 25188672"/>
              <a:gd name="connsiteY84" fmla="*/ 621792 h 7132320"/>
              <a:gd name="connsiteX85" fmla="*/ 10796016 w 25188672"/>
              <a:gd name="connsiteY85" fmla="*/ 54864 h 7132320"/>
              <a:gd name="connsiteX86" fmla="*/ 10155936 w 25188672"/>
              <a:gd name="connsiteY86" fmla="*/ 0 h 7132320"/>
              <a:gd name="connsiteX87" fmla="*/ 9680448 w 25188672"/>
              <a:gd name="connsiteY87" fmla="*/ 512064 h 7132320"/>
              <a:gd name="connsiteX88" fmla="*/ 9607296 w 25188672"/>
              <a:gd name="connsiteY88" fmla="*/ 1005840 h 7132320"/>
              <a:gd name="connsiteX89" fmla="*/ 10027920 w 25188672"/>
              <a:gd name="connsiteY89" fmla="*/ 1847088 h 7132320"/>
              <a:gd name="connsiteX90" fmla="*/ 9570720 w 25188672"/>
              <a:gd name="connsiteY90" fmla="*/ 2414016 h 7132320"/>
              <a:gd name="connsiteX91" fmla="*/ 9204960 w 25188672"/>
              <a:gd name="connsiteY91" fmla="*/ 2944368 h 7132320"/>
              <a:gd name="connsiteX92" fmla="*/ 8528304 w 25188672"/>
              <a:gd name="connsiteY92" fmla="*/ 3511296 h 7132320"/>
              <a:gd name="connsiteX93" fmla="*/ 8235696 w 25188672"/>
              <a:gd name="connsiteY93" fmla="*/ 3877056 h 7132320"/>
              <a:gd name="connsiteX94" fmla="*/ 7595616 w 25188672"/>
              <a:gd name="connsiteY94" fmla="*/ 4425696 h 7132320"/>
              <a:gd name="connsiteX95" fmla="*/ 7284720 w 25188672"/>
              <a:gd name="connsiteY95" fmla="*/ 4919472 h 7132320"/>
              <a:gd name="connsiteX96" fmla="*/ 6809232 w 25188672"/>
              <a:gd name="connsiteY96" fmla="*/ 5285232 h 7132320"/>
              <a:gd name="connsiteX97" fmla="*/ 5583936 w 25188672"/>
              <a:gd name="connsiteY97" fmla="*/ 5687568 h 7132320"/>
              <a:gd name="connsiteX98" fmla="*/ 5017008 w 25188672"/>
              <a:gd name="connsiteY98" fmla="*/ 5961888 h 7132320"/>
              <a:gd name="connsiteX99" fmla="*/ 3846576 w 25188672"/>
              <a:gd name="connsiteY99" fmla="*/ 6419088 h 7132320"/>
              <a:gd name="connsiteX100" fmla="*/ 3151632 w 25188672"/>
              <a:gd name="connsiteY100" fmla="*/ 6455664 h 7132320"/>
              <a:gd name="connsiteX101" fmla="*/ 2145792 w 25188672"/>
              <a:gd name="connsiteY101" fmla="*/ 6620256 h 7132320"/>
              <a:gd name="connsiteX102" fmla="*/ 719328 w 25188672"/>
              <a:gd name="connsiteY102" fmla="*/ 6510528 h 7132320"/>
              <a:gd name="connsiteX103" fmla="*/ 18288 w 25188672"/>
              <a:gd name="connsiteY103" fmla="*/ 6181344 h 7132320"/>
              <a:gd name="connsiteX104" fmla="*/ 45720 w 25188672"/>
              <a:gd name="connsiteY10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435788 w 25188672"/>
              <a:gd name="connsiteY20" fmla="*/ 3701756 h 7132320"/>
              <a:gd name="connsiteX21" fmla="*/ 9870128 w 25188672"/>
              <a:gd name="connsiteY21" fmla="*/ 3419816 h 7132320"/>
              <a:gd name="connsiteX22" fmla="*/ 10265664 w 25188672"/>
              <a:gd name="connsiteY22" fmla="*/ 2982468 h 7132320"/>
              <a:gd name="connsiteX23" fmla="*/ 10192512 w 25188672"/>
              <a:gd name="connsiteY23" fmla="*/ 2377440 h 7132320"/>
              <a:gd name="connsiteX24" fmla="*/ 10247376 w 25188672"/>
              <a:gd name="connsiteY24" fmla="*/ 1371600 h 7132320"/>
              <a:gd name="connsiteX25" fmla="*/ 10101072 w 25188672"/>
              <a:gd name="connsiteY25" fmla="*/ 1115568 h 7132320"/>
              <a:gd name="connsiteX26" fmla="*/ 10302240 w 25188672"/>
              <a:gd name="connsiteY26" fmla="*/ 786384 h 7132320"/>
              <a:gd name="connsiteX27" fmla="*/ 10302240 w 25188672"/>
              <a:gd name="connsiteY27" fmla="*/ 493776 h 7132320"/>
              <a:gd name="connsiteX28" fmla="*/ 10448544 w 25188672"/>
              <a:gd name="connsiteY28" fmla="*/ 347472 h 7132320"/>
              <a:gd name="connsiteX29" fmla="*/ 10796016 w 25188672"/>
              <a:gd name="connsiteY29" fmla="*/ 786384 h 7132320"/>
              <a:gd name="connsiteX30" fmla="*/ 10686288 w 25188672"/>
              <a:gd name="connsiteY30" fmla="*/ 1316736 h 7132320"/>
              <a:gd name="connsiteX31" fmla="*/ 10722864 w 25188672"/>
              <a:gd name="connsiteY31" fmla="*/ 1828800 h 7132320"/>
              <a:gd name="connsiteX32" fmla="*/ 10814304 w 25188672"/>
              <a:gd name="connsiteY32" fmla="*/ 2194560 h 7132320"/>
              <a:gd name="connsiteX33" fmla="*/ 11033760 w 25188672"/>
              <a:gd name="connsiteY33" fmla="*/ 2468880 h 7132320"/>
              <a:gd name="connsiteX34" fmla="*/ 11326368 w 25188672"/>
              <a:gd name="connsiteY34" fmla="*/ 2743200 h 7132320"/>
              <a:gd name="connsiteX35" fmla="*/ 11911584 w 25188672"/>
              <a:gd name="connsiteY35" fmla="*/ 3127248 h 7132320"/>
              <a:gd name="connsiteX36" fmla="*/ 12533376 w 25188672"/>
              <a:gd name="connsiteY36" fmla="*/ 3639312 h 7132320"/>
              <a:gd name="connsiteX37" fmla="*/ 13027152 w 25188672"/>
              <a:gd name="connsiteY37" fmla="*/ 3749040 h 7132320"/>
              <a:gd name="connsiteX38" fmla="*/ 13191744 w 25188672"/>
              <a:gd name="connsiteY38" fmla="*/ 4041648 h 7132320"/>
              <a:gd name="connsiteX39" fmla="*/ 13667232 w 25188672"/>
              <a:gd name="connsiteY39" fmla="*/ 4206240 h 7132320"/>
              <a:gd name="connsiteX40" fmla="*/ 13941552 w 25188672"/>
              <a:gd name="connsiteY40" fmla="*/ 4315968 h 7132320"/>
              <a:gd name="connsiteX41" fmla="*/ 14545056 w 25188672"/>
              <a:gd name="connsiteY41" fmla="*/ 4754880 h 7132320"/>
              <a:gd name="connsiteX42" fmla="*/ 15130272 w 25188672"/>
              <a:gd name="connsiteY42" fmla="*/ 4864608 h 7132320"/>
              <a:gd name="connsiteX43" fmla="*/ 15569184 w 25188672"/>
              <a:gd name="connsiteY43" fmla="*/ 5230368 h 7132320"/>
              <a:gd name="connsiteX44" fmla="*/ 15989808 w 25188672"/>
              <a:gd name="connsiteY44" fmla="*/ 5248656 h 7132320"/>
              <a:gd name="connsiteX45" fmla="*/ 16190976 w 25188672"/>
              <a:gd name="connsiteY45" fmla="*/ 5541264 h 7132320"/>
              <a:gd name="connsiteX46" fmla="*/ 16611600 w 25188672"/>
              <a:gd name="connsiteY46" fmla="*/ 5522976 h 7132320"/>
              <a:gd name="connsiteX47" fmla="*/ 17013936 w 25188672"/>
              <a:gd name="connsiteY47" fmla="*/ 5559552 h 7132320"/>
              <a:gd name="connsiteX48" fmla="*/ 17526000 w 25188672"/>
              <a:gd name="connsiteY48" fmla="*/ 5870448 h 7132320"/>
              <a:gd name="connsiteX49" fmla="*/ 18056352 w 25188672"/>
              <a:gd name="connsiteY49" fmla="*/ 5907024 h 7132320"/>
              <a:gd name="connsiteX50" fmla="*/ 19025616 w 25188672"/>
              <a:gd name="connsiteY50" fmla="*/ 6419088 h 7132320"/>
              <a:gd name="connsiteX51" fmla="*/ 19299936 w 25188672"/>
              <a:gd name="connsiteY51" fmla="*/ 6547104 h 7132320"/>
              <a:gd name="connsiteX52" fmla="*/ 19461480 w 25188672"/>
              <a:gd name="connsiteY52" fmla="*/ 6874764 h 7132320"/>
              <a:gd name="connsiteX53" fmla="*/ 20335494 w 25188672"/>
              <a:gd name="connsiteY53" fmla="*/ 6214872 h 7132320"/>
              <a:gd name="connsiteX54" fmla="*/ 20627340 w 25188672"/>
              <a:gd name="connsiteY54" fmla="*/ 6158484 h 7132320"/>
              <a:gd name="connsiteX55" fmla="*/ 20862036 w 25188672"/>
              <a:gd name="connsiteY55" fmla="*/ 6179058 h 7132320"/>
              <a:gd name="connsiteX56" fmla="*/ 21344382 w 25188672"/>
              <a:gd name="connsiteY56" fmla="*/ 6207252 h 7132320"/>
              <a:gd name="connsiteX57" fmla="*/ 21613368 w 25188672"/>
              <a:gd name="connsiteY57" fmla="*/ 6198108 h 7132320"/>
              <a:gd name="connsiteX58" fmla="*/ 21969984 w 25188672"/>
              <a:gd name="connsiteY58" fmla="*/ 6327648 h 7132320"/>
              <a:gd name="connsiteX59" fmla="*/ 22573488 w 25188672"/>
              <a:gd name="connsiteY59" fmla="*/ 6492240 h 7132320"/>
              <a:gd name="connsiteX60" fmla="*/ 23268432 w 25188672"/>
              <a:gd name="connsiteY60" fmla="*/ 6748272 h 7132320"/>
              <a:gd name="connsiteX61" fmla="*/ 23743920 w 25188672"/>
              <a:gd name="connsiteY61" fmla="*/ 6894576 h 7132320"/>
              <a:gd name="connsiteX62" fmla="*/ 24054816 w 25188672"/>
              <a:gd name="connsiteY62" fmla="*/ 6565392 h 7132320"/>
              <a:gd name="connsiteX63" fmla="*/ 24621744 w 25188672"/>
              <a:gd name="connsiteY63" fmla="*/ 6400800 h 7132320"/>
              <a:gd name="connsiteX64" fmla="*/ 25188672 w 25188672"/>
              <a:gd name="connsiteY64" fmla="*/ 6327648 h 7132320"/>
              <a:gd name="connsiteX65" fmla="*/ 25133808 w 25188672"/>
              <a:gd name="connsiteY65" fmla="*/ 5943600 h 7132320"/>
              <a:gd name="connsiteX66" fmla="*/ 24548592 w 25188672"/>
              <a:gd name="connsiteY66" fmla="*/ 6071616 h 7132320"/>
              <a:gd name="connsiteX67" fmla="*/ 24237696 w 25188672"/>
              <a:gd name="connsiteY67" fmla="*/ 6199632 h 7132320"/>
              <a:gd name="connsiteX68" fmla="*/ 23762208 w 25188672"/>
              <a:gd name="connsiteY68" fmla="*/ 6217920 h 7132320"/>
              <a:gd name="connsiteX69" fmla="*/ 22847808 w 25188672"/>
              <a:gd name="connsiteY69" fmla="*/ 5888736 h 7132320"/>
              <a:gd name="connsiteX70" fmla="*/ 21969984 w 25188672"/>
              <a:gd name="connsiteY70" fmla="*/ 5705856 h 7132320"/>
              <a:gd name="connsiteX71" fmla="*/ 21110448 w 25188672"/>
              <a:gd name="connsiteY71" fmla="*/ 5577840 h 7132320"/>
              <a:gd name="connsiteX72" fmla="*/ 20360640 w 25188672"/>
              <a:gd name="connsiteY72" fmla="*/ 5797296 h 7132320"/>
              <a:gd name="connsiteX73" fmla="*/ 19738848 w 25188672"/>
              <a:gd name="connsiteY73" fmla="*/ 6327648 h 7132320"/>
              <a:gd name="connsiteX74" fmla="*/ 19263360 w 25188672"/>
              <a:gd name="connsiteY74" fmla="*/ 6053328 h 7132320"/>
              <a:gd name="connsiteX75" fmla="*/ 18623280 w 25188672"/>
              <a:gd name="connsiteY75" fmla="*/ 5742432 h 7132320"/>
              <a:gd name="connsiteX76" fmla="*/ 17873472 w 25188672"/>
              <a:gd name="connsiteY76" fmla="*/ 5358384 h 7132320"/>
              <a:gd name="connsiteX77" fmla="*/ 16922496 w 25188672"/>
              <a:gd name="connsiteY77" fmla="*/ 4864608 h 7132320"/>
              <a:gd name="connsiteX78" fmla="*/ 16008096 w 25188672"/>
              <a:gd name="connsiteY78" fmla="*/ 4425696 h 7132320"/>
              <a:gd name="connsiteX79" fmla="*/ 14380464 w 25188672"/>
              <a:gd name="connsiteY79" fmla="*/ 3767328 h 7132320"/>
              <a:gd name="connsiteX80" fmla="*/ 12880848 w 25188672"/>
              <a:gd name="connsiteY80" fmla="*/ 2962656 h 7132320"/>
              <a:gd name="connsiteX81" fmla="*/ 12057888 w 25188672"/>
              <a:gd name="connsiteY81" fmla="*/ 2432304 h 7132320"/>
              <a:gd name="connsiteX82" fmla="*/ 11052048 w 25188672"/>
              <a:gd name="connsiteY82" fmla="*/ 1901952 h 7132320"/>
              <a:gd name="connsiteX83" fmla="*/ 10978896 w 25188672"/>
              <a:gd name="connsiteY83" fmla="*/ 1353312 h 7132320"/>
              <a:gd name="connsiteX84" fmla="*/ 10997184 w 25188672"/>
              <a:gd name="connsiteY84" fmla="*/ 1060704 h 7132320"/>
              <a:gd name="connsiteX85" fmla="*/ 11106912 w 25188672"/>
              <a:gd name="connsiteY85" fmla="*/ 621792 h 7132320"/>
              <a:gd name="connsiteX86" fmla="*/ 10796016 w 25188672"/>
              <a:gd name="connsiteY86" fmla="*/ 54864 h 7132320"/>
              <a:gd name="connsiteX87" fmla="*/ 10155936 w 25188672"/>
              <a:gd name="connsiteY87" fmla="*/ 0 h 7132320"/>
              <a:gd name="connsiteX88" fmla="*/ 9680448 w 25188672"/>
              <a:gd name="connsiteY88" fmla="*/ 512064 h 7132320"/>
              <a:gd name="connsiteX89" fmla="*/ 9607296 w 25188672"/>
              <a:gd name="connsiteY89" fmla="*/ 1005840 h 7132320"/>
              <a:gd name="connsiteX90" fmla="*/ 10027920 w 25188672"/>
              <a:gd name="connsiteY90" fmla="*/ 1847088 h 7132320"/>
              <a:gd name="connsiteX91" fmla="*/ 9570720 w 25188672"/>
              <a:gd name="connsiteY91" fmla="*/ 2414016 h 7132320"/>
              <a:gd name="connsiteX92" fmla="*/ 9204960 w 25188672"/>
              <a:gd name="connsiteY92" fmla="*/ 2944368 h 7132320"/>
              <a:gd name="connsiteX93" fmla="*/ 8528304 w 25188672"/>
              <a:gd name="connsiteY93" fmla="*/ 3511296 h 7132320"/>
              <a:gd name="connsiteX94" fmla="*/ 8235696 w 25188672"/>
              <a:gd name="connsiteY94" fmla="*/ 3877056 h 7132320"/>
              <a:gd name="connsiteX95" fmla="*/ 7595616 w 25188672"/>
              <a:gd name="connsiteY95" fmla="*/ 4425696 h 7132320"/>
              <a:gd name="connsiteX96" fmla="*/ 7284720 w 25188672"/>
              <a:gd name="connsiteY96" fmla="*/ 4919472 h 7132320"/>
              <a:gd name="connsiteX97" fmla="*/ 6809232 w 25188672"/>
              <a:gd name="connsiteY97" fmla="*/ 5285232 h 7132320"/>
              <a:gd name="connsiteX98" fmla="*/ 5583936 w 25188672"/>
              <a:gd name="connsiteY98" fmla="*/ 5687568 h 7132320"/>
              <a:gd name="connsiteX99" fmla="*/ 5017008 w 25188672"/>
              <a:gd name="connsiteY99" fmla="*/ 5961888 h 7132320"/>
              <a:gd name="connsiteX100" fmla="*/ 3846576 w 25188672"/>
              <a:gd name="connsiteY100" fmla="*/ 6419088 h 7132320"/>
              <a:gd name="connsiteX101" fmla="*/ 3151632 w 25188672"/>
              <a:gd name="connsiteY101" fmla="*/ 6455664 h 7132320"/>
              <a:gd name="connsiteX102" fmla="*/ 2145792 w 25188672"/>
              <a:gd name="connsiteY102" fmla="*/ 6620256 h 7132320"/>
              <a:gd name="connsiteX103" fmla="*/ 719328 w 25188672"/>
              <a:gd name="connsiteY103" fmla="*/ 6510528 h 7132320"/>
              <a:gd name="connsiteX104" fmla="*/ 18288 w 25188672"/>
              <a:gd name="connsiteY104" fmla="*/ 6181344 h 7132320"/>
              <a:gd name="connsiteX105" fmla="*/ 45720 w 25188672"/>
              <a:gd name="connsiteY10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247376 w 25188672"/>
              <a:gd name="connsiteY25" fmla="*/ 1371600 h 7132320"/>
              <a:gd name="connsiteX26" fmla="*/ 10101072 w 25188672"/>
              <a:gd name="connsiteY26" fmla="*/ 1115568 h 7132320"/>
              <a:gd name="connsiteX27" fmla="*/ 10302240 w 25188672"/>
              <a:gd name="connsiteY27" fmla="*/ 786384 h 7132320"/>
              <a:gd name="connsiteX28" fmla="*/ 10302240 w 25188672"/>
              <a:gd name="connsiteY28" fmla="*/ 493776 h 7132320"/>
              <a:gd name="connsiteX29" fmla="*/ 10448544 w 25188672"/>
              <a:gd name="connsiteY29" fmla="*/ 347472 h 7132320"/>
              <a:gd name="connsiteX30" fmla="*/ 10796016 w 25188672"/>
              <a:gd name="connsiteY30" fmla="*/ 786384 h 7132320"/>
              <a:gd name="connsiteX31" fmla="*/ 10686288 w 25188672"/>
              <a:gd name="connsiteY31" fmla="*/ 1316736 h 7132320"/>
              <a:gd name="connsiteX32" fmla="*/ 10722864 w 25188672"/>
              <a:gd name="connsiteY32" fmla="*/ 1828800 h 7132320"/>
              <a:gd name="connsiteX33" fmla="*/ 10814304 w 25188672"/>
              <a:gd name="connsiteY33" fmla="*/ 2194560 h 7132320"/>
              <a:gd name="connsiteX34" fmla="*/ 11033760 w 25188672"/>
              <a:gd name="connsiteY34" fmla="*/ 2468880 h 7132320"/>
              <a:gd name="connsiteX35" fmla="*/ 11326368 w 25188672"/>
              <a:gd name="connsiteY35" fmla="*/ 2743200 h 7132320"/>
              <a:gd name="connsiteX36" fmla="*/ 11911584 w 25188672"/>
              <a:gd name="connsiteY36" fmla="*/ 3127248 h 7132320"/>
              <a:gd name="connsiteX37" fmla="*/ 12533376 w 25188672"/>
              <a:gd name="connsiteY37" fmla="*/ 3639312 h 7132320"/>
              <a:gd name="connsiteX38" fmla="*/ 13027152 w 25188672"/>
              <a:gd name="connsiteY38" fmla="*/ 3749040 h 7132320"/>
              <a:gd name="connsiteX39" fmla="*/ 13191744 w 25188672"/>
              <a:gd name="connsiteY39" fmla="*/ 4041648 h 7132320"/>
              <a:gd name="connsiteX40" fmla="*/ 13667232 w 25188672"/>
              <a:gd name="connsiteY40" fmla="*/ 4206240 h 7132320"/>
              <a:gd name="connsiteX41" fmla="*/ 13941552 w 25188672"/>
              <a:gd name="connsiteY41" fmla="*/ 4315968 h 7132320"/>
              <a:gd name="connsiteX42" fmla="*/ 14545056 w 25188672"/>
              <a:gd name="connsiteY42" fmla="*/ 4754880 h 7132320"/>
              <a:gd name="connsiteX43" fmla="*/ 15130272 w 25188672"/>
              <a:gd name="connsiteY43" fmla="*/ 4864608 h 7132320"/>
              <a:gd name="connsiteX44" fmla="*/ 15569184 w 25188672"/>
              <a:gd name="connsiteY44" fmla="*/ 5230368 h 7132320"/>
              <a:gd name="connsiteX45" fmla="*/ 15989808 w 25188672"/>
              <a:gd name="connsiteY45" fmla="*/ 5248656 h 7132320"/>
              <a:gd name="connsiteX46" fmla="*/ 16190976 w 25188672"/>
              <a:gd name="connsiteY46" fmla="*/ 5541264 h 7132320"/>
              <a:gd name="connsiteX47" fmla="*/ 16611600 w 25188672"/>
              <a:gd name="connsiteY47" fmla="*/ 5522976 h 7132320"/>
              <a:gd name="connsiteX48" fmla="*/ 17013936 w 25188672"/>
              <a:gd name="connsiteY48" fmla="*/ 5559552 h 7132320"/>
              <a:gd name="connsiteX49" fmla="*/ 17526000 w 25188672"/>
              <a:gd name="connsiteY49" fmla="*/ 5870448 h 7132320"/>
              <a:gd name="connsiteX50" fmla="*/ 18056352 w 25188672"/>
              <a:gd name="connsiteY50" fmla="*/ 5907024 h 7132320"/>
              <a:gd name="connsiteX51" fmla="*/ 19025616 w 25188672"/>
              <a:gd name="connsiteY51" fmla="*/ 6419088 h 7132320"/>
              <a:gd name="connsiteX52" fmla="*/ 19299936 w 25188672"/>
              <a:gd name="connsiteY52" fmla="*/ 6547104 h 7132320"/>
              <a:gd name="connsiteX53" fmla="*/ 19461480 w 25188672"/>
              <a:gd name="connsiteY53" fmla="*/ 6874764 h 7132320"/>
              <a:gd name="connsiteX54" fmla="*/ 20335494 w 25188672"/>
              <a:gd name="connsiteY54" fmla="*/ 6214872 h 7132320"/>
              <a:gd name="connsiteX55" fmla="*/ 20627340 w 25188672"/>
              <a:gd name="connsiteY55" fmla="*/ 6158484 h 7132320"/>
              <a:gd name="connsiteX56" fmla="*/ 20862036 w 25188672"/>
              <a:gd name="connsiteY56" fmla="*/ 6179058 h 7132320"/>
              <a:gd name="connsiteX57" fmla="*/ 21344382 w 25188672"/>
              <a:gd name="connsiteY57" fmla="*/ 6207252 h 7132320"/>
              <a:gd name="connsiteX58" fmla="*/ 21613368 w 25188672"/>
              <a:gd name="connsiteY58" fmla="*/ 6198108 h 7132320"/>
              <a:gd name="connsiteX59" fmla="*/ 21969984 w 25188672"/>
              <a:gd name="connsiteY59" fmla="*/ 6327648 h 7132320"/>
              <a:gd name="connsiteX60" fmla="*/ 22573488 w 25188672"/>
              <a:gd name="connsiteY60" fmla="*/ 6492240 h 7132320"/>
              <a:gd name="connsiteX61" fmla="*/ 23268432 w 25188672"/>
              <a:gd name="connsiteY61" fmla="*/ 6748272 h 7132320"/>
              <a:gd name="connsiteX62" fmla="*/ 23743920 w 25188672"/>
              <a:gd name="connsiteY62" fmla="*/ 6894576 h 7132320"/>
              <a:gd name="connsiteX63" fmla="*/ 24054816 w 25188672"/>
              <a:gd name="connsiteY63" fmla="*/ 6565392 h 7132320"/>
              <a:gd name="connsiteX64" fmla="*/ 24621744 w 25188672"/>
              <a:gd name="connsiteY64" fmla="*/ 6400800 h 7132320"/>
              <a:gd name="connsiteX65" fmla="*/ 25188672 w 25188672"/>
              <a:gd name="connsiteY65" fmla="*/ 6327648 h 7132320"/>
              <a:gd name="connsiteX66" fmla="*/ 25133808 w 25188672"/>
              <a:gd name="connsiteY66" fmla="*/ 5943600 h 7132320"/>
              <a:gd name="connsiteX67" fmla="*/ 24548592 w 25188672"/>
              <a:gd name="connsiteY67" fmla="*/ 6071616 h 7132320"/>
              <a:gd name="connsiteX68" fmla="*/ 24237696 w 25188672"/>
              <a:gd name="connsiteY68" fmla="*/ 6199632 h 7132320"/>
              <a:gd name="connsiteX69" fmla="*/ 23762208 w 25188672"/>
              <a:gd name="connsiteY69" fmla="*/ 6217920 h 7132320"/>
              <a:gd name="connsiteX70" fmla="*/ 22847808 w 25188672"/>
              <a:gd name="connsiteY70" fmla="*/ 5888736 h 7132320"/>
              <a:gd name="connsiteX71" fmla="*/ 21969984 w 25188672"/>
              <a:gd name="connsiteY71" fmla="*/ 5705856 h 7132320"/>
              <a:gd name="connsiteX72" fmla="*/ 21110448 w 25188672"/>
              <a:gd name="connsiteY72" fmla="*/ 5577840 h 7132320"/>
              <a:gd name="connsiteX73" fmla="*/ 20360640 w 25188672"/>
              <a:gd name="connsiteY73" fmla="*/ 5797296 h 7132320"/>
              <a:gd name="connsiteX74" fmla="*/ 19738848 w 25188672"/>
              <a:gd name="connsiteY74" fmla="*/ 6327648 h 7132320"/>
              <a:gd name="connsiteX75" fmla="*/ 19263360 w 25188672"/>
              <a:gd name="connsiteY75" fmla="*/ 6053328 h 7132320"/>
              <a:gd name="connsiteX76" fmla="*/ 18623280 w 25188672"/>
              <a:gd name="connsiteY76" fmla="*/ 5742432 h 7132320"/>
              <a:gd name="connsiteX77" fmla="*/ 17873472 w 25188672"/>
              <a:gd name="connsiteY77" fmla="*/ 5358384 h 7132320"/>
              <a:gd name="connsiteX78" fmla="*/ 16922496 w 25188672"/>
              <a:gd name="connsiteY78" fmla="*/ 4864608 h 7132320"/>
              <a:gd name="connsiteX79" fmla="*/ 16008096 w 25188672"/>
              <a:gd name="connsiteY79" fmla="*/ 4425696 h 7132320"/>
              <a:gd name="connsiteX80" fmla="*/ 14380464 w 25188672"/>
              <a:gd name="connsiteY80" fmla="*/ 3767328 h 7132320"/>
              <a:gd name="connsiteX81" fmla="*/ 12880848 w 25188672"/>
              <a:gd name="connsiteY81" fmla="*/ 2962656 h 7132320"/>
              <a:gd name="connsiteX82" fmla="*/ 12057888 w 25188672"/>
              <a:gd name="connsiteY82" fmla="*/ 2432304 h 7132320"/>
              <a:gd name="connsiteX83" fmla="*/ 11052048 w 25188672"/>
              <a:gd name="connsiteY83" fmla="*/ 1901952 h 7132320"/>
              <a:gd name="connsiteX84" fmla="*/ 10978896 w 25188672"/>
              <a:gd name="connsiteY84" fmla="*/ 1353312 h 7132320"/>
              <a:gd name="connsiteX85" fmla="*/ 10997184 w 25188672"/>
              <a:gd name="connsiteY85" fmla="*/ 1060704 h 7132320"/>
              <a:gd name="connsiteX86" fmla="*/ 11106912 w 25188672"/>
              <a:gd name="connsiteY86" fmla="*/ 621792 h 7132320"/>
              <a:gd name="connsiteX87" fmla="*/ 10796016 w 25188672"/>
              <a:gd name="connsiteY87" fmla="*/ 54864 h 7132320"/>
              <a:gd name="connsiteX88" fmla="*/ 10155936 w 25188672"/>
              <a:gd name="connsiteY88" fmla="*/ 0 h 7132320"/>
              <a:gd name="connsiteX89" fmla="*/ 9680448 w 25188672"/>
              <a:gd name="connsiteY89" fmla="*/ 512064 h 7132320"/>
              <a:gd name="connsiteX90" fmla="*/ 9607296 w 25188672"/>
              <a:gd name="connsiteY90" fmla="*/ 1005840 h 7132320"/>
              <a:gd name="connsiteX91" fmla="*/ 10027920 w 25188672"/>
              <a:gd name="connsiteY91" fmla="*/ 1847088 h 7132320"/>
              <a:gd name="connsiteX92" fmla="*/ 9570720 w 25188672"/>
              <a:gd name="connsiteY92" fmla="*/ 2414016 h 7132320"/>
              <a:gd name="connsiteX93" fmla="*/ 9204960 w 25188672"/>
              <a:gd name="connsiteY93" fmla="*/ 2944368 h 7132320"/>
              <a:gd name="connsiteX94" fmla="*/ 8528304 w 25188672"/>
              <a:gd name="connsiteY94" fmla="*/ 3511296 h 7132320"/>
              <a:gd name="connsiteX95" fmla="*/ 8235696 w 25188672"/>
              <a:gd name="connsiteY95" fmla="*/ 3877056 h 7132320"/>
              <a:gd name="connsiteX96" fmla="*/ 7595616 w 25188672"/>
              <a:gd name="connsiteY96" fmla="*/ 4425696 h 7132320"/>
              <a:gd name="connsiteX97" fmla="*/ 7284720 w 25188672"/>
              <a:gd name="connsiteY97" fmla="*/ 4919472 h 7132320"/>
              <a:gd name="connsiteX98" fmla="*/ 6809232 w 25188672"/>
              <a:gd name="connsiteY98" fmla="*/ 5285232 h 7132320"/>
              <a:gd name="connsiteX99" fmla="*/ 5583936 w 25188672"/>
              <a:gd name="connsiteY99" fmla="*/ 5687568 h 7132320"/>
              <a:gd name="connsiteX100" fmla="*/ 5017008 w 25188672"/>
              <a:gd name="connsiteY100" fmla="*/ 5961888 h 7132320"/>
              <a:gd name="connsiteX101" fmla="*/ 3846576 w 25188672"/>
              <a:gd name="connsiteY101" fmla="*/ 6419088 h 7132320"/>
              <a:gd name="connsiteX102" fmla="*/ 3151632 w 25188672"/>
              <a:gd name="connsiteY102" fmla="*/ 6455664 h 7132320"/>
              <a:gd name="connsiteX103" fmla="*/ 2145792 w 25188672"/>
              <a:gd name="connsiteY103" fmla="*/ 6620256 h 7132320"/>
              <a:gd name="connsiteX104" fmla="*/ 719328 w 25188672"/>
              <a:gd name="connsiteY104" fmla="*/ 6510528 h 7132320"/>
              <a:gd name="connsiteX105" fmla="*/ 18288 w 25188672"/>
              <a:gd name="connsiteY105" fmla="*/ 6181344 h 7132320"/>
              <a:gd name="connsiteX106" fmla="*/ 45720 w 25188672"/>
              <a:gd name="connsiteY10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47376 w 25188672"/>
              <a:gd name="connsiteY26" fmla="*/ 1371600 h 7132320"/>
              <a:gd name="connsiteX27" fmla="*/ 10101072 w 25188672"/>
              <a:gd name="connsiteY27" fmla="*/ 111556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01072 w 25188672"/>
              <a:gd name="connsiteY27" fmla="*/ 111556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33376 w 25188672"/>
              <a:gd name="connsiteY39" fmla="*/ 3639312 h 7132320"/>
              <a:gd name="connsiteX40" fmla="*/ 13027152 w 25188672"/>
              <a:gd name="connsiteY40" fmla="*/ 3749040 h 7132320"/>
              <a:gd name="connsiteX41" fmla="*/ 13191744 w 25188672"/>
              <a:gd name="connsiteY41" fmla="*/ 4041648 h 7132320"/>
              <a:gd name="connsiteX42" fmla="*/ 13667232 w 25188672"/>
              <a:gd name="connsiteY42" fmla="*/ 4206240 h 7132320"/>
              <a:gd name="connsiteX43" fmla="*/ 13941552 w 25188672"/>
              <a:gd name="connsiteY43" fmla="*/ 4315968 h 7132320"/>
              <a:gd name="connsiteX44" fmla="*/ 14545056 w 25188672"/>
              <a:gd name="connsiteY44" fmla="*/ 4754880 h 7132320"/>
              <a:gd name="connsiteX45" fmla="*/ 15130272 w 25188672"/>
              <a:gd name="connsiteY45" fmla="*/ 4864608 h 7132320"/>
              <a:gd name="connsiteX46" fmla="*/ 15569184 w 25188672"/>
              <a:gd name="connsiteY46" fmla="*/ 5230368 h 7132320"/>
              <a:gd name="connsiteX47" fmla="*/ 15989808 w 25188672"/>
              <a:gd name="connsiteY47" fmla="*/ 5248656 h 7132320"/>
              <a:gd name="connsiteX48" fmla="*/ 16190976 w 25188672"/>
              <a:gd name="connsiteY48" fmla="*/ 5541264 h 7132320"/>
              <a:gd name="connsiteX49" fmla="*/ 16611600 w 25188672"/>
              <a:gd name="connsiteY49" fmla="*/ 5522976 h 7132320"/>
              <a:gd name="connsiteX50" fmla="*/ 17013936 w 25188672"/>
              <a:gd name="connsiteY50" fmla="*/ 5559552 h 7132320"/>
              <a:gd name="connsiteX51" fmla="*/ 17526000 w 25188672"/>
              <a:gd name="connsiteY51" fmla="*/ 5870448 h 7132320"/>
              <a:gd name="connsiteX52" fmla="*/ 18056352 w 25188672"/>
              <a:gd name="connsiteY52" fmla="*/ 5907024 h 7132320"/>
              <a:gd name="connsiteX53" fmla="*/ 19025616 w 25188672"/>
              <a:gd name="connsiteY53" fmla="*/ 6419088 h 7132320"/>
              <a:gd name="connsiteX54" fmla="*/ 19299936 w 25188672"/>
              <a:gd name="connsiteY54" fmla="*/ 6547104 h 7132320"/>
              <a:gd name="connsiteX55" fmla="*/ 19461480 w 25188672"/>
              <a:gd name="connsiteY55" fmla="*/ 6874764 h 7132320"/>
              <a:gd name="connsiteX56" fmla="*/ 20335494 w 25188672"/>
              <a:gd name="connsiteY56" fmla="*/ 6214872 h 7132320"/>
              <a:gd name="connsiteX57" fmla="*/ 20627340 w 25188672"/>
              <a:gd name="connsiteY57" fmla="*/ 6158484 h 7132320"/>
              <a:gd name="connsiteX58" fmla="*/ 20862036 w 25188672"/>
              <a:gd name="connsiteY58" fmla="*/ 6179058 h 7132320"/>
              <a:gd name="connsiteX59" fmla="*/ 21344382 w 25188672"/>
              <a:gd name="connsiteY59" fmla="*/ 6207252 h 7132320"/>
              <a:gd name="connsiteX60" fmla="*/ 21613368 w 25188672"/>
              <a:gd name="connsiteY60" fmla="*/ 6198108 h 7132320"/>
              <a:gd name="connsiteX61" fmla="*/ 21969984 w 25188672"/>
              <a:gd name="connsiteY61" fmla="*/ 6327648 h 7132320"/>
              <a:gd name="connsiteX62" fmla="*/ 22573488 w 25188672"/>
              <a:gd name="connsiteY62" fmla="*/ 6492240 h 7132320"/>
              <a:gd name="connsiteX63" fmla="*/ 23268432 w 25188672"/>
              <a:gd name="connsiteY63" fmla="*/ 6748272 h 7132320"/>
              <a:gd name="connsiteX64" fmla="*/ 23743920 w 25188672"/>
              <a:gd name="connsiteY64" fmla="*/ 6894576 h 7132320"/>
              <a:gd name="connsiteX65" fmla="*/ 24054816 w 25188672"/>
              <a:gd name="connsiteY65" fmla="*/ 6565392 h 7132320"/>
              <a:gd name="connsiteX66" fmla="*/ 24621744 w 25188672"/>
              <a:gd name="connsiteY66" fmla="*/ 6400800 h 7132320"/>
              <a:gd name="connsiteX67" fmla="*/ 25188672 w 25188672"/>
              <a:gd name="connsiteY67" fmla="*/ 6327648 h 7132320"/>
              <a:gd name="connsiteX68" fmla="*/ 25133808 w 25188672"/>
              <a:gd name="connsiteY68" fmla="*/ 5943600 h 7132320"/>
              <a:gd name="connsiteX69" fmla="*/ 24548592 w 25188672"/>
              <a:gd name="connsiteY69" fmla="*/ 6071616 h 7132320"/>
              <a:gd name="connsiteX70" fmla="*/ 24237696 w 25188672"/>
              <a:gd name="connsiteY70" fmla="*/ 6199632 h 7132320"/>
              <a:gd name="connsiteX71" fmla="*/ 23762208 w 25188672"/>
              <a:gd name="connsiteY71" fmla="*/ 6217920 h 7132320"/>
              <a:gd name="connsiteX72" fmla="*/ 22847808 w 25188672"/>
              <a:gd name="connsiteY72" fmla="*/ 5888736 h 7132320"/>
              <a:gd name="connsiteX73" fmla="*/ 21969984 w 25188672"/>
              <a:gd name="connsiteY73" fmla="*/ 5705856 h 7132320"/>
              <a:gd name="connsiteX74" fmla="*/ 21110448 w 25188672"/>
              <a:gd name="connsiteY74" fmla="*/ 5577840 h 7132320"/>
              <a:gd name="connsiteX75" fmla="*/ 20360640 w 25188672"/>
              <a:gd name="connsiteY75" fmla="*/ 5797296 h 7132320"/>
              <a:gd name="connsiteX76" fmla="*/ 19738848 w 25188672"/>
              <a:gd name="connsiteY76" fmla="*/ 6327648 h 7132320"/>
              <a:gd name="connsiteX77" fmla="*/ 19263360 w 25188672"/>
              <a:gd name="connsiteY77" fmla="*/ 6053328 h 7132320"/>
              <a:gd name="connsiteX78" fmla="*/ 18623280 w 25188672"/>
              <a:gd name="connsiteY78" fmla="*/ 5742432 h 7132320"/>
              <a:gd name="connsiteX79" fmla="*/ 17873472 w 25188672"/>
              <a:gd name="connsiteY79" fmla="*/ 5358384 h 7132320"/>
              <a:gd name="connsiteX80" fmla="*/ 16922496 w 25188672"/>
              <a:gd name="connsiteY80" fmla="*/ 4864608 h 7132320"/>
              <a:gd name="connsiteX81" fmla="*/ 16008096 w 25188672"/>
              <a:gd name="connsiteY81" fmla="*/ 4425696 h 7132320"/>
              <a:gd name="connsiteX82" fmla="*/ 14380464 w 25188672"/>
              <a:gd name="connsiteY82" fmla="*/ 3767328 h 7132320"/>
              <a:gd name="connsiteX83" fmla="*/ 12880848 w 25188672"/>
              <a:gd name="connsiteY83" fmla="*/ 2962656 h 7132320"/>
              <a:gd name="connsiteX84" fmla="*/ 12057888 w 25188672"/>
              <a:gd name="connsiteY84" fmla="*/ 2432304 h 7132320"/>
              <a:gd name="connsiteX85" fmla="*/ 11052048 w 25188672"/>
              <a:gd name="connsiteY85" fmla="*/ 1901952 h 7132320"/>
              <a:gd name="connsiteX86" fmla="*/ 10978896 w 25188672"/>
              <a:gd name="connsiteY86" fmla="*/ 1353312 h 7132320"/>
              <a:gd name="connsiteX87" fmla="*/ 10997184 w 25188672"/>
              <a:gd name="connsiteY87" fmla="*/ 1060704 h 7132320"/>
              <a:gd name="connsiteX88" fmla="*/ 11106912 w 25188672"/>
              <a:gd name="connsiteY88" fmla="*/ 621792 h 7132320"/>
              <a:gd name="connsiteX89" fmla="*/ 10796016 w 25188672"/>
              <a:gd name="connsiteY89" fmla="*/ 54864 h 7132320"/>
              <a:gd name="connsiteX90" fmla="*/ 10155936 w 25188672"/>
              <a:gd name="connsiteY90" fmla="*/ 0 h 7132320"/>
              <a:gd name="connsiteX91" fmla="*/ 9680448 w 25188672"/>
              <a:gd name="connsiteY91" fmla="*/ 512064 h 7132320"/>
              <a:gd name="connsiteX92" fmla="*/ 9607296 w 25188672"/>
              <a:gd name="connsiteY92" fmla="*/ 1005840 h 7132320"/>
              <a:gd name="connsiteX93" fmla="*/ 10027920 w 25188672"/>
              <a:gd name="connsiteY93" fmla="*/ 1847088 h 7132320"/>
              <a:gd name="connsiteX94" fmla="*/ 9570720 w 25188672"/>
              <a:gd name="connsiteY94" fmla="*/ 2414016 h 7132320"/>
              <a:gd name="connsiteX95" fmla="*/ 9204960 w 25188672"/>
              <a:gd name="connsiteY95" fmla="*/ 2944368 h 7132320"/>
              <a:gd name="connsiteX96" fmla="*/ 8528304 w 25188672"/>
              <a:gd name="connsiteY96" fmla="*/ 3511296 h 7132320"/>
              <a:gd name="connsiteX97" fmla="*/ 8235696 w 25188672"/>
              <a:gd name="connsiteY97" fmla="*/ 3877056 h 7132320"/>
              <a:gd name="connsiteX98" fmla="*/ 7595616 w 25188672"/>
              <a:gd name="connsiteY98" fmla="*/ 4425696 h 7132320"/>
              <a:gd name="connsiteX99" fmla="*/ 7284720 w 25188672"/>
              <a:gd name="connsiteY99" fmla="*/ 4919472 h 7132320"/>
              <a:gd name="connsiteX100" fmla="*/ 6809232 w 25188672"/>
              <a:gd name="connsiteY100" fmla="*/ 5285232 h 7132320"/>
              <a:gd name="connsiteX101" fmla="*/ 5583936 w 25188672"/>
              <a:gd name="connsiteY101" fmla="*/ 5687568 h 7132320"/>
              <a:gd name="connsiteX102" fmla="*/ 5017008 w 25188672"/>
              <a:gd name="connsiteY102" fmla="*/ 5961888 h 7132320"/>
              <a:gd name="connsiteX103" fmla="*/ 3846576 w 25188672"/>
              <a:gd name="connsiteY103" fmla="*/ 6419088 h 7132320"/>
              <a:gd name="connsiteX104" fmla="*/ 3151632 w 25188672"/>
              <a:gd name="connsiteY104" fmla="*/ 6455664 h 7132320"/>
              <a:gd name="connsiteX105" fmla="*/ 2145792 w 25188672"/>
              <a:gd name="connsiteY105" fmla="*/ 6620256 h 7132320"/>
              <a:gd name="connsiteX106" fmla="*/ 719328 w 25188672"/>
              <a:gd name="connsiteY106" fmla="*/ 6510528 h 7132320"/>
              <a:gd name="connsiteX107" fmla="*/ 18288 w 25188672"/>
              <a:gd name="connsiteY107" fmla="*/ 6181344 h 7132320"/>
              <a:gd name="connsiteX108" fmla="*/ 45720 w 25188672"/>
              <a:gd name="connsiteY108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533376 w 25188672"/>
              <a:gd name="connsiteY40" fmla="*/ 3639312 h 7132320"/>
              <a:gd name="connsiteX41" fmla="*/ 13027152 w 25188672"/>
              <a:gd name="connsiteY41" fmla="*/ 3749040 h 7132320"/>
              <a:gd name="connsiteX42" fmla="*/ 13191744 w 25188672"/>
              <a:gd name="connsiteY42" fmla="*/ 4041648 h 7132320"/>
              <a:gd name="connsiteX43" fmla="*/ 13667232 w 25188672"/>
              <a:gd name="connsiteY43" fmla="*/ 4206240 h 7132320"/>
              <a:gd name="connsiteX44" fmla="*/ 13941552 w 25188672"/>
              <a:gd name="connsiteY44" fmla="*/ 4315968 h 7132320"/>
              <a:gd name="connsiteX45" fmla="*/ 14545056 w 25188672"/>
              <a:gd name="connsiteY45" fmla="*/ 4754880 h 7132320"/>
              <a:gd name="connsiteX46" fmla="*/ 15130272 w 25188672"/>
              <a:gd name="connsiteY46" fmla="*/ 4864608 h 7132320"/>
              <a:gd name="connsiteX47" fmla="*/ 15569184 w 25188672"/>
              <a:gd name="connsiteY47" fmla="*/ 5230368 h 7132320"/>
              <a:gd name="connsiteX48" fmla="*/ 15989808 w 25188672"/>
              <a:gd name="connsiteY48" fmla="*/ 5248656 h 7132320"/>
              <a:gd name="connsiteX49" fmla="*/ 16190976 w 25188672"/>
              <a:gd name="connsiteY49" fmla="*/ 5541264 h 7132320"/>
              <a:gd name="connsiteX50" fmla="*/ 16611600 w 25188672"/>
              <a:gd name="connsiteY50" fmla="*/ 5522976 h 7132320"/>
              <a:gd name="connsiteX51" fmla="*/ 17013936 w 25188672"/>
              <a:gd name="connsiteY51" fmla="*/ 5559552 h 7132320"/>
              <a:gd name="connsiteX52" fmla="*/ 17526000 w 25188672"/>
              <a:gd name="connsiteY52" fmla="*/ 5870448 h 7132320"/>
              <a:gd name="connsiteX53" fmla="*/ 18056352 w 25188672"/>
              <a:gd name="connsiteY53" fmla="*/ 5907024 h 7132320"/>
              <a:gd name="connsiteX54" fmla="*/ 19025616 w 25188672"/>
              <a:gd name="connsiteY54" fmla="*/ 6419088 h 7132320"/>
              <a:gd name="connsiteX55" fmla="*/ 19299936 w 25188672"/>
              <a:gd name="connsiteY55" fmla="*/ 6547104 h 7132320"/>
              <a:gd name="connsiteX56" fmla="*/ 19461480 w 25188672"/>
              <a:gd name="connsiteY56" fmla="*/ 6874764 h 7132320"/>
              <a:gd name="connsiteX57" fmla="*/ 20335494 w 25188672"/>
              <a:gd name="connsiteY57" fmla="*/ 6214872 h 7132320"/>
              <a:gd name="connsiteX58" fmla="*/ 20627340 w 25188672"/>
              <a:gd name="connsiteY58" fmla="*/ 6158484 h 7132320"/>
              <a:gd name="connsiteX59" fmla="*/ 20862036 w 25188672"/>
              <a:gd name="connsiteY59" fmla="*/ 6179058 h 7132320"/>
              <a:gd name="connsiteX60" fmla="*/ 21344382 w 25188672"/>
              <a:gd name="connsiteY60" fmla="*/ 6207252 h 7132320"/>
              <a:gd name="connsiteX61" fmla="*/ 21613368 w 25188672"/>
              <a:gd name="connsiteY61" fmla="*/ 6198108 h 7132320"/>
              <a:gd name="connsiteX62" fmla="*/ 21969984 w 25188672"/>
              <a:gd name="connsiteY62" fmla="*/ 6327648 h 7132320"/>
              <a:gd name="connsiteX63" fmla="*/ 22573488 w 25188672"/>
              <a:gd name="connsiteY63" fmla="*/ 6492240 h 7132320"/>
              <a:gd name="connsiteX64" fmla="*/ 23268432 w 25188672"/>
              <a:gd name="connsiteY64" fmla="*/ 6748272 h 7132320"/>
              <a:gd name="connsiteX65" fmla="*/ 23743920 w 25188672"/>
              <a:gd name="connsiteY65" fmla="*/ 6894576 h 7132320"/>
              <a:gd name="connsiteX66" fmla="*/ 24054816 w 25188672"/>
              <a:gd name="connsiteY66" fmla="*/ 6565392 h 7132320"/>
              <a:gd name="connsiteX67" fmla="*/ 24621744 w 25188672"/>
              <a:gd name="connsiteY67" fmla="*/ 6400800 h 7132320"/>
              <a:gd name="connsiteX68" fmla="*/ 25188672 w 25188672"/>
              <a:gd name="connsiteY68" fmla="*/ 6327648 h 7132320"/>
              <a:gd name="connsiteX69" fmla="*/ 25133808 w 25188672"/>
              <a:gd name="connsiteY69" fmla="*/ 5943600 h 7132320"/>
              <a:gd name="connsiteX70" fmla="*/ 24548592 w 25188672"/>
              <a:gd name="connsiteY70" fmla="*/ 6071616 h 7132320"/>
              <a:gd name="connsiteX71" fmla="*/ 24237696 w 25188672"/>
              <a:gd name="connsiteY71" fmla="*/ 6199632 h 7132320"/>
              <a:gd name="connsiteX72" fmla="*/ 23762208 w 25188672"/>
              <a:gd name="connsiteY72" fmla="*/ 6217920 h 7132320"/>
              <a:gd name="connsiteX73" fmla="*/ 22847808 w 25188672"/>
              <a:gd name="connsiteY73" fmla="*/ 5888736 h 7132320"/>
              <a:gd name="connsiteX74" fmla="*/ 21969984 w 25188672"/>
              <a:gd name="connsiteY74" fmla="*/ 5705856 h 7132320"/>
              <a:gd name="connsiteX75" fmla="*/ 21110448 w 25188672"/>
              <a:gd name="connsiteY75" fmla="*/ 5577840 h 7132320"/>
              <a:gd name="connsiteX76" fmla="*/ 20360640 w 25188672"/>
              <a:gd name="connsiteY76" fmla="*/ 5797296 h 7132320"/>
              <a:gd name="connsiteX77" fmla="*/ 19738848 w 25188672"/>
              <a:gd name="connsiteY77" fmla="*/ 6327648 h 7132320"/>
              <a:gd name="connsiteX78" fmla="*/ 19263360 w 25188672"/>
              <a:gd name="connsiteY78" fmla="*/ 6053328 h 7132320"/>
              <a:gd name="connsiteX79" fmla="*/ 18623280 w 25188672"/>
              <a:gd name="connsiteY79" fmla="*/ 5742432 h 7132320"/>
              <a:gd name="connsiteX80" fmla="*/ 17873472 w 25188672"/>
              <a:gd name="connsiteY80" fmla="*/ 5358384 h 7132320"/>
              <a:gd name="connsiteX81" fmla="*/ 16922496 w 25188672"/>
              <a:gd name="connsiteY81" fmla="*/ 4864608 h 7132320"/>
              <a:gd name="connsiteX82" fmla="*/ 16008096 w 25188672"/>
              <a:gd name="connsiteY82" fmla="*/ 4425696 h 7132320"/>
              <a:gd name="connsiteX83" fmla="*/ 14380464 w 25188672"/>
              <a:gd name="connsiteY83" fmla="*/ 3767328 h 7132320"/>
              <a:gd name="connsiteX84" fmla="*/ 12880848 w 25188672"/>
              <a:gd name="connsiteY84" fmla="*/ 2962656 h 7132320"/>
              <a:gd name="connsiteX85" fmla="*/ 12057888 w 25188672"/>
              <a:gd name="connsiteY85" fmla="*/ 2432304 h 7132320"/>
              <a:gd name="connsiteX86" fmla="*/ 11052048 w 25188672"/>
              <a:gd name="connsiteY86" fmla="*/ 1901952 h 7132320"/>
              <a:gd name="connsiteX87" fmla="*/ 10978896 w 25188672"/>
              <a:gd name="connsiteY87" fmla="*/ 1353312 h 7132320"/>
              <a:gd name="connsiteX88" fmla="*/ 10997184 w 25188672"/>
              <a:gd name="connsiteY88" fmla="*/ 1060704 h 7132320"/>
              <a:gd name="connsiteX89" fmla="*/ 11106912 w 25188672"/>
              <a:gd name="connsiteY89" fmla="*/ 621792 h 7132320"/>
              <a:gd name="connsiteX90" fmla="*/ 10796016 w 25188672"/>
              <a:gd name="connsiteY90" fmla="*/ 54864 h 7132320"/>
              <a:gd name="connsiteX91" fmla="*/ 10155936 w 25188672"/>
              <a:gd name="connsiteY91" fmla="*/ 0 h 7132320"/>
              <a:gd name="connsiteX92" fmla="*/ 9680448 w 25188672"/>
              <a:gd name="connsiteY92" fmla="*/ 512064 h 7132320"/>
              <a:gd name="connsiteX93" fmla="*/ 9607296 w 25188672"/>
              <a:gd name="connsiteY93" fmla="*/ 1005840 h 7132320"/>
              <a:gd name="connsiteX94" fmla="*/ 10027920 w 25188672"/>
              <a:gd name="connsiteY94" fmla="*/ 1847088 h 7132320"/>
              <a:gd name="connsiteX95" fmla="*/ 9570720 w 25188672"/>
              <a:gd name="connsiteY95" fmla="*/ 2414016 h 7132320"/>
              <a:gd name="connsiteX96" fmla="*/ 9204960 w 25188672"/>
              <a:gd name="connsiteY96" fmla="*/ 2944368 h 7132320"/>
              <a:gd name="connsiteX97" fmla="*/ 8528304 w 25188672"/>
              <a:gd name="connsiteY97" fmla="*/ 3511296 h 7132320"/>
              <a:gd name="connsiteX98" fmla="*/ 8235696 w 25188672"/>
              <a:gd name="connsiteY98" fmla="*/ 3877056 h 7132320"/>
              <a:gd name="connsiteX99" fmla="*/ 7595616 w 25188672"/>
              <a:gd name="connsiteY99" fmla="*/ 4425696 h 7132320"/>
              <a:gd name="connsiteX100" fmla="*/ 7284720 w 25188672"/>
              <a:gd name="connsiteY100" fmla="*/ 4919472 h 7132320"/>
              <a:gd name="connsiteX101" fmla="*/ 6809232 w 25188672"/>
              <a:gd name="connsiteY101" fmla="*/ 5285232 h 7132320"/>
              <a:gd name="connsiteX102" fmla="*/ 5583936 w 25188672"/>
              <a:gd name="connsiteY102" fmla="*/ 5687568 h 7132320"/>
              <a:gd name="connsiteX103" fmla="*/ 5017008 w 25188672"/>
              <a:gd name="connsiteY103" fmla="*/ 5961888 h 7132320"/>
              <a:gd name="connsiteX104" fmla="*/ 3846576 w 25188672"/>
              <a:gd name="connsiteY104" fmla="*/ 6419088 h 7132320"/>
              <a:gd name="connsiteX105" fmla="*/ 3151632 w 25188672"/>
              <a:gd name="connsiteY105" fmla="*/ 6455664 h 7132320"/>
              <a:gd name="connsiteX106" fmla="*/ 2145792 w 25188672"/>
              <a:gd name="connsiteY106" fmla="*/ 6620256 h 7132320"/>
              <a:gd name="connsiteX107" fmla="*/ 719328 w 25188672"/>
              <a:gd name="connsiteY107" fmla="*/ 6510528 h 7132320"/>
              <a:gd name="connsiteX108" fmla="*/ 18288 w 25188672"/>
              <a:gd name="connsiteY108" fmla="*/ 6181344 h 7132320"/>
              <a:gd name="connsiteX109" fmla="*/ 45720 w 25188672"/>
              <a:gd name="connsiteY109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27152 w 25188672"/>
              <a:gd name="connsiteY41" fmla="*/ 3749040 h 7132320"/>
              <a:gd name="connsiteX42" fmla="*/ 13191744 w 25188672"/>
              <a:gd name="connsiteY42" fmla="*/ 4041648 h 7132320"/>
              <a:gd name="connsiteX43" fmla="*/ 13667232 w 25188672"/>
              <a:gd name="connsiteY43" fmla="*/ 4206240 h 7132320"/>
              <a:gd name="connsiteX44" fmla="*/ 13941552 w 25188672"/>
              <a:gd name="connsiteY44" fmla="*/ 4315968 h 7132320"/>
              <a:gd name="connsiteX45" fmla="*/ 14545056 w 25188672"/>
              <a:gd name="connsiteY45" fmla="*/ 4754880 h 7132320"/>
              <a:gd name="connsiteX46" fmla="*/ 15130272 w 25188672"/>
              <a:gd name="connsiteY46" fmla="*/ 4864608 h 7132320"/>
              <a:gd name="connsiteX47" fmla="*/ 15569184 w 25188672"/>
              <a:gd name="connsiteY47" fmla="*/ 5230368 h 7132320"/>
              <a:gd name="connsiteX48" fmla="*/ 15989808 w 25188672"/>
              <a:gd name="connsiteY48" fmla="*/ 5248656 h 7132320"/>
              <a:gd name="connsiteX49" fmla="*/ 16190976 w 25188672"/>
              <a:gd name="connsiteY49" fmla="*/ 5541264 h 7132320"/>
              <a:gd name="connsiteX50" fmla="*/ 16611600 w 25188672"/>
              <a:gd name="connsiteY50" fmla="*/ 5522976 h 7132320"/>
              <a:gd name="connsiteX51" fmla="*/ 17013936 w 25188672"/>
              <a:gd name="connsiteY51" fmla="*/ 5559552 h 7132320"/>
              <a:gd name="connsiteX52" fmla="*/ 17526000 w 25188672"/>
              <a:gd name="connsiteY52" fmla="*/ 5870448 h 7132320"/>
              <a:gd name="connsiteX53" fmla="*/ 18056352 w 25188672"/>
              <a:gd name="connsiteY53" fmla="*/ 5907024 h 7132320"/>
              <a:gd name="connsiteX54" fmla="*/ 19025616 w 25188672"/>
              <a:gd name="connsiteY54" fmla="*/ 6419088 h 7132320"/>
              <a:gd name="connsiteX55" fmla="*/ 19299936 w 25188672"/>
              <a:gd name="connsiteY55" fmla="*/ 6547104 h 7132320"/>
              <a:gd name="connsiteX56" fmla="*/ 19461480 w 25188672"/>
              <a:gd name="connsiteY56" fmla="*/ 6874764 h 7132320"/>
              <a:gd name="connsiteX57" fmla="*/ 20335494 w 25188672"/>
              <a:gd name="connsiteY57" fmla="*/ 6214872 h 7132320"/>
              <a:gd name="connsiteX58" fmla="*/ 20627340 w 25188672"/>
              <a:gd name="connsiteY58" fmla="*/ 6158484 h 7132320"/>
              <a:gd name="connsiteX59" fmla="*/ 20862036 w 25188672"/>
              <a:gd name="connsiteY59" fmla="*/ 6179058 h 7132320"/>
              <a:gd name="connsiteX60" fmla="*/ 21344382 w 25188672"/>
              <a:gd name="connsiteY60" fmla="*/ 6207252 h 7132320"/>
              <a:gd name="connsiteX61" fmla="*/ 21613368 w 25188672"/>
              <a:gd name="connsiteY61" fmla="*/ 6198108 h 7132320"/>
              <a:gd name="connsiteX62" fmla="*/ 21969984 w 25188672"/>
              <a:gd name="connsiteY62" fmla="*/ 6327648 h 7132320"/>
              <a:gd name="connsiteX63" fmla="*/ 22573488 w 25188672"/>
              <a:gd name="connsiteY63" fmla="*/ 6492240 h 7132320"/>
              <a:gd name="connsiteX64" fmla="*/ 23268432 w 25188672"/>
              <a:gd name="connsiteY64" fmla="*/ 6748272 h 7132320"/>
              <a:gd name="connsiteX65" fmla="*/ 23743920 w 25188672"/>
              <a:gd name="connsiteY65" fmla="*/ 6894576 h 7132320"/>
              <a:gd name="connsiteX66" fmla="*/ 24054816 w 25188672"/>
              <a:gd name="connsiteY66" fmla="*/ 6565392 h 7132320"/>
              <a:gd name="connsiteX67" fmla="*/ 24621744 w 25188672"/>
              <a:gd name="connsiteY67" fmla="*/ 6400800 h 7132320"/>
              <a:gd name="connsiteX68" fmla="*/ 25188672 w 25188672"/>
              <a:gd name="connsiteY68" fmla="*/ 6327648 h 7132320"/>
              <a:gd name="connsiteX69" fmla="*/ 25133808 w 25188672"/>
              <a:gd name="connsiteY69" fmla="*/ 5943600 h 7132320"/>
              <a:gd name="connsiteX70" fmla="*/ 24548592 w 25188672"/>
              <a:gd name="connsiteY70" fmla="*/ 6071616 h 7132320"/>
              <a:gd name="connsiteX71" fmla="*/ 24237696 w 25188672"/>
              <a:gd name="connsiteY71" fmla="*/ 6199632 h 7132320"/>
              <a:gd name="connsiteX72" fmla="*/ 23762208 w 25188672"/>
              <a:gd name="connsiteY72" fmla="*/ 6217920 h 7132320"/>
              <a:gd name="connsiteX73" fmla="*/ 22847808 w 25188672"/>
              <a:gd name="connsiteY73" fmla="*/ 5888736 h 7132320"/>
              <a:gd name="connsiteX74" fmla="*/ 21969984 w 25188672"/>
              <a:gd name="connsiteY74" fmla="*/ 5705856 h 7132320"/>
              <a:gd name="connsiteX75" fmla="*/ 21110448 w 25188672"/>
              <a:gd name="connsiteY75" fmla="*/ 5577840 h 7132320"/>
              <a:gd name="connsiteX76" fmla="*/ 20360640 w 25188672"/>
              <a:gd name="connsiteY76" fmla="*/ 5797296 h 7132320"/>
              <a:gd name="connsiteX77" fmla="*/ 19738848 w 25188672"/>
              <a:gd name="connsiteY77" fmla="*/ 6327648 h 7132320"/>
              <a:gd name="connsiteX78" fmla="*/ 19263360 w 25188672"/>
              <a:gd name="connsiteY78" fmla="*/ 6053328 h 7132320"/>
              <a:gd name="connsiteX79" fmla="*/ 18623280 w 25188672"/>
              <a:gd name="connsiteY79" fmla="*/ 5742432 h 7132320"/>
              <a:gd name="connsiteX80" fmla="*/ 17873472 w 25188672"/>
              <a:gd name="connsiteY80" fmla="*/ 5358384 h 7132320"/>
              <a:gd name="connsiteX81" fmla="*/ 16922496 w 25188672"/>
              <a:gd name="connsiteY81" fmla="*/ 4864608 h 7132320"/>
              <a:gd name="connsiteX82" fmla="*/ 16008096 w 25188672"/>
              <a:gd name="connsiteY82" fmla="*/ 4425696 h 7132320"/>
              <a:gd name="connsiteX83" fmla="*/ 14380464 w 25188672"/>
              <a:gd name="connsiteY83" fmla="*/ 3767328 h 7132320"/>
              <a:gd name="connsiteX84" fmla="*/ 12880848 w 25188672"/>
              <a:gd name="connsiteY84" fmla="*/ 2962656 h 7132320"/>
              <a:gd name="connsiteX85" fmla="*/ 12057888 w 25188672"/>
              <a:gd name="connsiteY85" fmla="*/ 2432304 h 7132320"/>
              <a:gd name="connsiteX86" fmla="*/ 11052048 w 25188672"/>
              <a:gd name="connsiteY86" fmla="*/ 1901952 h 7132320"/>
              <a:gd name="connsiteX87" fmla="*/ 10978896 w 25188672"/>
              <a:gd name="connsiteY87" fmla="*/ 1353312 h 7132320"/>
              <a:gd name="connsiteX88" fmla="*/ 10997184 w 25188672"/>
              <a:gd name="connsiteY88" fmla="*/ 1060704 h 7132320"/>
              <a:gd name="connsiteX89" fmla="*/ 11106912 w 25188672"/>
              <a:gd name="connsiteY89" fmla="*/ 621792 h 7132320"/>
              <a:gd name="connsiteX90" fmla="*/ 10796016 w 25188672"/>
              <a:gd name="connsiteY90" fmla="*/ 54864 h 7132320"/>
              <a:gd name="connsiteX91" fmla="*/ 10155936 w 25188672"/>
              <a:gd name="connsiteY91" fmla="*/ 0 h 7132320"/>
              <a:gd name="connsiteX92" fmla="*/ 9680448 w 25188672"/>
              <a:gd name="connsiteY92" fmla="*/ 512064 h 7132320"/>
              <a:gd name="connsiteX93" fmla="*/ 9607296 w 25188672"/>
              <a:gd name="connsiteY93" fmla="*/ 1005840 h 7132320"/>
              <a:gd name="connsiteX94" fmla="*/ 10027920 w 25188672"/>
              <a:gd name="connsiteY94" fmla="*/ 1847088 h 7132320"/>
              <a:gd name="connsiteX95" fmla="*/ 9570720 w 25188672"/>
              <a:gd name="connsiteY95" fmla="*/ 2414016 h 7132320"/>
              <a:gd name="connsiteX96" fmla="*/ 9204960 w 25188672"/>
              <a:gd name="connsiteY96" fmla="*/ 2944368 h 7132320"/>
              <a:gd name="connsiteX97" fmla="*/ 8528304 w 25188672"/>
              <a:gd name="connsiteY97" fmla="*/ 3511296 h 7132320"/>
              <a:gd name="connsiteX98" fmla="*/ 8235696 w 25188672"/>
              <a:gd name="connsiteY98" fmla="*/ 3877056 h 7132320"/>
              <a:gd name="connsiteX99" fmla="*/ 7595616 w 25188672"/>
              <a:gd name="connsiteY99" fmla="*/ 4425696 h 7132320"/>
              <a:gd name="connsiteX100" fmla="*/ 7284720 w 25188672"/>
              <a:gd name="connsiteY100" fmla="*/ 4919472 h 7132320"/>
              <a:gd name="connsiteX101" fmla="*/ 6809232 w 25188672"/>
              <a:gd name="connsiteY101" fmla="*/ 5285232 h 7132320"/>
              <a:gd name="connsiteX102" fmla="*/ 5583936 w 25188672"/>
              <a:gd name="connsiteY102" fmla="*/ 5687568 h 7132320"/>
              <a:gd name="connsiteX103" fmla="*/ 5017008 w 25188672"/>
              <a:gd name="connsiteY103" fmla="*/ 5961888 h 7132320"/>
              <a:gd name="connsiteX104" fmla="*/ 3846576 w 25188672"/>
              <a:gd name="connsiteY104" fmla="*/ 6419088 h 7132320"/>
              <a:gd name="connsiteX105" fmla="*/ 3151632 w 25188672"/>
              <a:gd name="connsiteY105" fmla="*/ 6455664 h 7132320"/>
              <a:gd name="connsiteX106" fmla="*/ 2145792 w 25188672"/>
              <a:gd name="connsiteY106" fmla="*/ 6620256 h 7132320"/>
              <a:gd name="connsiteX107" fmla="*/ 719328 w 25188672"/>
              <a:gd name="connsiteY107" fmla="*/ 6510528 h 7132320"/>
              <a:gd name="connsiteX108" fmla="*/ 18288 w 25188672"/>
              <a:gd name="connsiteY108" fmla="*/ 6181344 h 7132320"/>
              <a:gd name="connsiteX109" fmla="*/ 45720 w 25188672"/>
              <a:gd name="connsiteY109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027152 w 25188672"/>
              <a:gd name="connsiteY42" fmla="*/ 3749040 h 7132320"/>
              <a:gd name="connsiteX43" fmla="*/ 13191744 w 25188672"/>
              <a:gd name="connsiteY43" fmla="*/ 404164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191744 w 25188672"/>
              <a:gd name="connsiteY43" fmla="*/ 404164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545056 w 25188672"/>
              <a:gd name="connsiteY47" fmla="*/ 47548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545056 w 25188672"/>
              <a:gd name="connsiteY47" fmla="*/ 47548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30272 w 25188672"/>
              <a:gd name="connsiteY49" fmla="*/ 4864608 h 7132320"/>
              <a:gd name="connsiteX50" fmla="*/ 15569184 w 25188672"/>
              <a:gd name="connsiteY50" fmla="*/ 523036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569184 w 25188672"/>
              <a:gd name="connsiteY50" fmla="*/ 523036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526000 w 25188672"/>
              <a:gd name="connsiteY56" fmla="*/ 5870448 h 7132320"/>
              <a:gd name="connsiteX57" fmla="*/ 18056352 w 25188672"/>
              <a:gd name="connsiteY57" fmla="*/ 590702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8056352 w 25188672"/>
              <a:gd name="connsiteY57" fmla="*/ 590702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9025616 w 25188672"/>
              <a:gd name="connsiteY59" fmla="*/ 6419088 h 7132320"/>
              <a:gd name="connsiteX60" fmla="*/ 19299936 w 25188672"/>
              <a:gd name="connsiteY60" fmla="*/ 6547104 h 7132320"/>
              <a:gd name="connsiteX61" fmla="*/ 19461480 w 25188672"/>
              <a:gd name="connsiteY61" fmla="*/ 6874764 h 7132320"/>
              <a:gd name="connsiteX62" fmla="*/ 20335494 w 25188672"/>
              <a:gd name="connsiteY62" fmla="*/ 6214872 h 7132320"/>
              <a:gd name="connsiteX63" fmla="*/ 20627340 w 25188672"/>
              <a:gd name="connsiteY63" fmla="*/ 6158484 h 7132320"/>
              <a:gd name="connsiteX64" fmla="*/ 20862036 w 25188672"/>
              <a:gd name="connsiteY64" fmla="*/ 6179058 h 7132320"/>
              <a:gd name="connsiteX65" fmla="*/ 21344382 w 25188672"/>
              <a:gd name="connsiteY65" fmla="*/ 6207252 h 7132320"/>
              <a:gd name="connsiteX66" fmla="*/ 21613368 w 25188672"/>
              <a:gd name="connsiteY66" fmla="*/ 6198108 h 7132320"/>
              <a:gd name="connsiteX67" fmla="*/ 21969984 w 25188672"/>
              <a:gd name="connsiteY67" fmla="*/ 6327648 h 7132320"/>
              <a:gd name="connsiteX68" fmla="*/ 22573488 w 25188672"/>
              <a:gd name="connsiteY68" fmla="*/ 6492240 h 7132320"/>
              <a:gd name="connsiteX69" fmla="*/ 23268432 w 25188672"/>
              <a:gd name="connsiteY69" fmla="*/ 6748272 h 7132320"/>
              <a:gd name="connsiteX70" fmla="*/ 23743920 w 25188672"/>
              <a:gd name="connsiteY70" fmla="*/ 6894576 h 7132320"/>
              <a:gd name="connsiteX71" fmla="*/ 24054816 w 25188672"/>
              <a:gd name="connsiteY71" fmla="*/ 6565392 h 7132320"/>
              <a:gd name="connsiteX72" fmla="*/ 24621744 w 25188672"/>
              <a:gd name="connsiteY72" fmla="*/ 6400800 h 7132320"/>
              <a:gd name="connsiteX73" fmla="*/ 25188672 w 25188672"/>
              <a:gd name="connsiteY73" fmla="*/ 6327648 h 7132320"/>
              <a:gd name="connsiteX74" fmla="*/ 25133808 w 25188672"/>
              <a:gd name="connsiteY74" fmla="*/ 5943600 h 7132320"/>
              <a:gd name="connsiteX75" fmla="*/ 24548592 w 25188672"/>
              <a:gd name="connsiteY75" fmla="*/ 6071616 h 7132320"/>
              <a:gd name="connsiteX76" fmla="*/ 24237696 w 25188672"/>
              <a:gd name="connsiteY76" fmla="*/ 6199632 h 7132320"/>
              <a:gd name="connsiteX77" fmla="*/ 23762208 w 25188672"/>
              <a:gd name="connsiteY77" fmla="*/ 6217920 h 7132320"/>
              <a:gd name="connsiteX78" fmla="*/ 22847808 w 25188672"/>
              <a:gd name="connsiteY78" fmla="*/ 5888736 h 7132320"/>
              <a:gd name="connsiteX79" fmla="*/ 21969984 w 25188672"/>
              <a:gd name="connsiteY79" fmla="*/ 5705856 h 7132320"/>
              <a:gd name="connsiteX80" fmla="*/ 21110448 w 25188672"/>
              <a:gd name="connsiteY80" fmla="*/ 5577840 h 7132320"/>
              <a:gd name="connsiteX81" fmla="*/ 20360640 w 25188672"/>
              <a:gd name="connsiteY81" fmla="*/ 5797296 h 7132320"/>
              <a:gd name="connsiteX82" fmla="*/ 19738848 w 25188672"/>
              <a:gd name="connsiteY82" fmla="*/ 6327648 h 7132320"/>
              <a:gd name="connsiteX83" fmla="*/ 19263360 w 25188672"/>
              <a:gd name="connsiteY83" fmla="*/ 6053328 h 7132320"/>
              <a:gd name="connsiteX84" fmla="*/ 18623280 w 25188672"/>
              <a:gd name="connsiteY84" fmla="*/ 5742432 h 7132320"/>
              <a:gd name="connsiteX85" fmla="*/ 17873472 w 25188672"/>
              <a:gd name="connsiteY85" fmla="*/ 5358384 h 7132320"/>
              <a:gd name="connsiteX86" fmla="*/ 16922496 w 25188672"/>
              <a:gd name="connsiteY86" fmla="*/ 4864608 h 7132320"/>
              <a:gd name="connsiteX87" fmla="*/ 16008096 w 25188672"/>
              <a:gd name="connsiteY87" fmla="*/ 4425696 h 7132320"/>
              <a:gd name="connsiteX88" fmla="*/ 14380464 w 25188672"/>
              <a:gd name="connsiteY88" fmla="*/ 3767328 h 7132320"/>
              <a:gd name="connsiteX89" fmla="*/ 12880848 w 25188672"/>
              <a:gd name="connsiteY89" fmla="*/ 2962656 h 7132320"/>
              <a:gd name="connsiteX90" fmla="*/ 12057888 w 25188672"/>
              <a:gd name="connsiteY90" fmla="*/ 2432304 h 7132320"/>
              <a:gd name="connsiteX91" fmla="*/ 11052048 w 25188672"/>
              <a:gd name="connsiteY91" fmla="*/ 1901952 h 7132320"/>
              <a:gd name="connsiteX92" fmla="*/ 10978896 w 25188672"/>
              <a:gd name="connsiteY92" fmla="*/ 1353312 h 7132320"/>
              <a:gd name="connsiteX93" fmla="*/ 10997184 w 25188672"/>
              <a:gd name="connsiteY93" fmla="*/ 1060704 h 7132320"/>
              <a:gd name="connsiteX94" fmla="*/ 11106912 w 25188672"/>
              <a:gd name="connsiteY94" fmla="*/ 621792 h 7132320"/>
              <a:gd name="connsiteX95" fmla="*/ 10796016 w 25188672"/>
              <a:gd name="connsiteY95" fmla="*/ 54864 h 7132320"/>
              <a:gd name="connsiteX96" fmla="*/ 10155936 w 25188672"/>
              <a:gd name="connsiteY96" fmla="*/ 0 h 7132320"/>
              <a:gd name="connsiteX97" fmla="*/ 9680448 w 25188672"/>
              <a:gd name="connsiteY97" fmla="*/ 512064 h 7132320"/>
              <a:gd name="connsiteX98" fmla="*/ 9607296 w 25188672"/>
              <a:gd name="connsiteY98" fmla="*/ 1005840 h 7132320"/>
              <a:gd name="connsiteX99" fmla="*/ 10027920 w 25188672"/>
              <a:gd name="connsiteY99" fmla="*/ 1847088 h 7132320"/>
              <a:gd name="connsiteX100" fmla="*/ 9570720 w 25188672"/>
              <a:gd name="connsiteY100" fmla="*/ 2414016 h 7132320"/>
              <a:gd name="connsiteX101" fmla="*/ 9204960 w 25188672"/>
              <a:gd name="connsiteY101" fmla="*/ 2944368 h 7132320"/>
              <a:gd name="connsiteX102" fmla="*/ 8528304 w 25188672"/>
              <a:gd name="connsiteY102" fmla="*/ 3511296 h 7132320"/>
              <a:gd name="connsiteX103" fmla="*/ 8235696 w 25188672"/>
              <a:gd name="connsiteY103" fmla="*/ 3877056 h 7132320"/>
              <a:gd name="connsiteX104" fmla="*/ 7595616 w 25188672"/>
              <a:gd name="connsiteY104" fmla="*/ 4425696 h 7132320"/>
              <a:gd name="connsiteX105" fmla="*/ 7284720 w 25188672"/>
              <a:gd name="connsiteY105" fmla="*/ 4919472 h 7132320"/>
              <a:gd name="connsiteX106" fmla="*/ 6809232 w 25188672"/>
              <a:gd name="connsiteY106" fmla="*/ 5285232 h 7132320"/>
              <a:gd name="connsiteX107" fmla="*/ 5583936 w 25188672"/>
              <a:gd name="connsiteY107" fmla="*/ 5687568 h 7132320"/>
              <a:gd name="connsiteX108" fmla="*/ 5017008 w 25188672"/>
              <a:gd name="connsiteY108" fmla="*/ 5961888 h 7132320"/>
              <a:gd name="connsiteX109" fmla="*/ 3846576 w 25188672"/>
              <a:gd name="connsiteY109" fmla="*/ 6419088 h 7132320"/>
              <a:gd name="connsiteX110" fmla="*/ 3151632 w 25188672"/>
              <a:gd name="connsiteY110" fmla="*/ 6455664 h 7132320"/>
              <a:gd name="connsiteX111" fmla="*/ 2145792 w 25188672"/>
              <a:gd name="connsiteY111" fmla="*/ 6620256 h 7132320"/>
              <a:gd name="connsiteX112" fmla="*/ 719328 w 25188672"/>
              <a:gd name="connsiteY112" fmla="*/ 6510528 h 7132320"/>
              <a:gd name="connsiteX113" fmla="*/ 18288 w 25188672"/>
              <a:gd name="connsiteY113" fmla="*/ 6181344 h 7132320"/>
              <a:gd name="connsiteX114" fmla="*/ 45720 w 25188672"/>
              <a:gd name="connsiteY11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9120866 w 25188672"/>
              <a:gd name="connsiteY59" fmla="*/ 6251448 h 7132320"/>
              <a:gd name="connsiteX60" fmla="*/ 19299936 w 25188672"/>
              <a:gd name="connsiteY60" fmla="*/ 6547104 h 7132320"/>
              <a:gd name="connsiteX61" fmla="*/ 19461480 w 25188672"/>
              <a:gd name="connsiteY61" fmla="*/ 6874764 h 7132320"/>
              <a:gd name="connsiteX62" fmla="*/ 20335494 w 25188672"/>
              <a:gd name="connsiteY62" fmla="*/ 6214872 h 7132320"/>
              <a:gd name="connsiteX63" fmla="*/ 20627340 w 25188672"/>
              <a:gd name="connsiteY63" fmla="*/ 6158484 h 7132320"/>
              <a:gd name="connsiteX64" fmla="*/ 20862036 w 25188672"/>
              <a:gd name="connsiteY64" fmla="*/ 6179058 h 7132320"/>
              <a:gd name="connsiteX65" fmla="*/ 21344382 w 25188672"/>
              <a:gd name="connsiteY65" fmla="*/ 6207252 h 7132320"/>
              <a:gd name="connsiteX66" fmla="*/ 21613368 w 25188672"/>
              <a:gd name="connsiteY66" fmla="*/ 6198108 h 7132320"/>
              <a:gd name="connsiteX67" fmla="*/ 21969984 w 25188672"/>
              <a:gd name="connsiteY67" fmla="*/ 6327648 h 7132320"/>
              <a:gd name="connsiteX68" fmla="*/ 22573488 w 25188672"/>
              <a:gd name="connsiteY68" fmla="*/ 6492240 h 7132320"/>
              <a:gd name="connsiteX69" fmla="*/ 23268432 w 25188672"/>
              <a:gd name="connsiteY69" fmla="*/ 6748272 h 7132320"/>
              <a:gd name="connsiteX70" fmla="*/ 23743920 w 25188672"/>
              <a:gd name="connsiteY70" fmla="*/ 6894576 h 7132320"/>
              <a:gd name="connsiteX71" fmla="*/ 24054816 w 25188672"/>
              <a:gd name="connsiteY71" fmla="*/ 6565392 h 7132320"/>
              <a:gd name="connsiteX72" fmla="*/ 24621744 w 25188672"/>
              <a:gd name="connsiteY72" fmla="*/ 6400800 h 7132320"/>
              <a:gd name="connsiteX73" fmla="*/ 25188672 w 25188672"/>
              <a:gd name="connsiteY73" fmla="*/ 6327648 h 7132320"/>
              <a:gd name="connsiteX74" fmla="*/ 25133808 w 25188672"/>
              <a:gd name="connsiteY74" fmla="*/ 5943600 h 7132320"/>
              <a:gd name="connsiteX75" fmla="*/ 24548592 w 25188672"/>
              <a:gd name="connsiteY75" fmla="*/ 6071616 h 7132320"/>
              <a:gd name="connsiteX76" fmla="*/ 24237696 w 25188672"/>
              <a:gd name="connsiteY76" fmla="*/ 6199632 h 7132320"/>
              <a:gd name="connsiteX77" fmla="*/ 23762208 w 25188672"/>
              <a:gd name="connsiteY77" fmla="*/ 6217920 h 7132320"/>
              <a:gd name="connsiteX78" fmla="*/ 22847808 w 25188672"/>
              <a:gd name="connsiteY78" fmla="*/ 5888736 h 7132320"/>
              <a:gd name="connsiteX79" fmla="*/ 21969984 w 25188672"/>
              <a:gd name="connsiteY79" fmla="*/ 5705856 h 7132320"/>
              <a:gd name="connsiteX80" fmla="*/ 21110448 w 25188672"/>
              <a:gd name="connsiteY80" fmla="*/ 5577840 h 7132320"/>
              <a:gd name="connsiteX81" fmla="*/ 20360640 w 25188672"/>
              <a:gd name="connsiteY81" fmla="*/ 5797296 h 7132320"/>
              <a:gd name="connsiteX82" fmla="*/ 19738848 w 25188672"/>
              <a:gd name="connsiteY82" fmla="*/ 6327648 h 7132320"/>
              <a:gd name="connsiteX83" fmla="*/ 19263360 w 25188672"/>
              <a:gd name="connsiteY83" fmla="*/ 6053328 h 7132320"/>
              <a:gd name="connsiteX84" fmla="*/ 18623280 w 25188672"/>
              <a:gd name="connsiteY84" fmla="*/ 5742432 h 7132320"/>
              <a:gd name="connsiteX85" fmla="*/ 17873472 w 25188672"/>
              <a:gd name="connsiteY85" fmla="*/ 5358384 h 7132320"/>
              <a:gd name="connsiteX86" fmla="*/ 16922496 w 25188672"/>
              <a:gd name="connsiteY86" fmla="*/ 4864608 h 7132320"/>
              <a:gd name="connsiteX87" fmla="*/ 16008096 w 25188672"/>
              <a:gd name="connsiteY87" fmla="*/ 4425696 h 7132320"/>
              <a:gd name="connsiteX88" fmla="*/ 14380464 w 25188672"/>
              <a:gd name="connsiteY88" fmla="*/ 3767328 h 7132320"/>
              <a:gd name="connsiteX89" fmla="*/ 12880848 w 25188672"/>
              <a:gd name="connsiteY89" fmla="*/ 2962656 h 7132320"/>
              <a:gd name="connsiteX90" fmla="*/ 12057888 w 25188672"/>
              <a:gd name="connsiteY90" fmla="*/ 2432304 h 7132320"/>
              <a:gd name="connsiteX91" fmla="*/ 11052048 w 25188672"/>
              <a:gd name="connsiteY91" fmla="*/ 1901952 h 7132320"/>
              <a:gd name="connsiteX92" fmla="*/ 10978896 w 25188672"/>
              <a:gd name="connsiteY92" fmla="*/ 1353312 h 7132320"/>
              <a:gd name="connsiteX93" fmla="*/ 10997184 w 25188672"/>
              <a:gd name="connsiteY93" fmla="*/ 1060704 h 7132320"/>
              <a:gd name="connsiteX94" fmla="*/ 11106912 w 25188672"/>
              <a:gd name="connsiteY94" fmla="*/ 621792 h 7132320"/>
              <a:gd name="connsiteX95" fmla="*/ 10796016 w 25188672"/>
              <a:gd name="connsiteY95" fmla="*/ 54864 h 7132320"/>
              <a:gd name="connsiteX96" fmla="*/ 10155936 w 25188672"/>
              <a:gd name="connsiteY96" fmla="*/ 0 h 7132320"/>
              <a:gd name="connsiteX97" fmla="*/ 9680448 w 25188672"/>
              <a:gd name="connsiteY97" fmla="*/ 512064 h 7132320"/>
              <a:gd name="connsiteX98" fmla="*/ 9607296 w 25188672"/>
              <a:gd name="connsiteY98" fmla="*/ 1005840 h 7132320"/>
              <a:gd name="connsiteX99" fmla="*/ 10027920 w 25188672"/>
              <a:gd name="connsiteY99" fmla="*/ 1847088 h 7132320"/>
              <a:gd name="connsiteX100" fmla="*/ 9570720 w 25188672"/>
              <a:gd name="connsiteY100" fmla="*/ 2414016 h 7132320"/>
              <a:gd name="connsiteX101" fmla="*/ 9204960 w 25188672"/>
              <a:gd name="connsiteY101" fmla="*/ 2944368 h 7132320"/>
              <a:gd name="connsiteX102" fmla="*/ 8528304 w 25188672"/>
              <a:gd name="connsiteY102" fmla="*/ 3511296 h 7132320"/>
              <a:gd name="connsiteX103" fmla="*/ 8235696 w 25188672"/>
              <a:gd name="connsiteY103" fmla="*/ 3877056 h 7132320"/>
              <a:gd name="connsiteX104" fmla="*/ 7595616 w 25188672"/>
              <a:gd name="connsiteY104" fmla="*/ 4425696 h 7132320"/>
              <a:gd name="connsiteX105" fmla="*/ 7284720 w 25188672"/>
              <a:gd name="connsiteY105" fmla="*/ 4919472 h 7132320"/>
              <a:gd name="connsiteX106" fmla="*/ 6809232 w 25188672"/>
              <a:gd name="connsiteY106" fmla="*/ 5285232 h 7132320"/>
              <a:gd name="connsiteX107" fmla="*/ 5583936 w 25188672"/>
              <a:gd name="connsiteY107" fmla="*/ 5687568 h 7132320"/>
              <a:gd name="connsiteX108" fmla="*/ 5017008 w 25188672"/>
              <a:gd name="connsiteY108" fmla="*/ 5961888 h 7132320"/>
              <a:gd name="connsiteX109" fmla="*/ 3846576 w 25188672"/>
              <a:gd name="connsiteY109" fmla="*/ 6419088 h 7132320"/>
              <a:gd name="connsiteX110" fmla="*/ 3151632 w 25188672"/>
              <a:gd name="connsiteY110" fmla="*/ 6455664 h 7132320"/>
              <a:gd name="connsiteX111" fmla="*/ 2145792 w 25188672"/>
              <a:gd name="connsiteY111" fmla="*/ 6620256 h 7132320"/>
              <a:gd name="connsiteX112" fmla="*/ 719328 w 25188672"/>
              <a:gd name="connsiteY112" fmla="*/ 6510528 h 7132320"/>
              <a:gd name="connsiteX113" fmla="*/ 18288 w 25188672"/>
              <a:gd name="connsiteY113" fmla="*/ 6181344 h 7132320"/>
              <a:gd name="connsiteX114" fmla="*/ 45720 w 25188672"/>
              <a:gd name="connsiteY11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38848 w 25188672"/>
              <a:gd name="connsiteY83" fmla="*/ 6327648 h 7132320"/>
              <a:gd name="connsiteX84" fmla="*/ 19263360 w 25188672"/>
              <a:gd name="connsiteY84" fmla="*/ 6053328 h 7132320"/>
              <a:gd name="connsiteX85" fmla="*/ 18623280 w 25188672"/>
              <a:gd name="connsiteY85" fmla="*/ 574243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623280 w 25188672"/>
              <a:gd name="connsiteY85" fmla="*/ 574243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35494 w 25188672"/>
              <a:gd name="connsiteY64" fmla="*/ 6214872 h 7132320"/>
              <a:gd name="connsiteX65" fmla="*/ 20627340 w 25188672"/>
              <a:gd name="connsiteY65" fmla="*/ 615848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627340 w 25188672"/>
              <a:gd name="connsiteY65" fmla="*/ 615848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81108 w 25188672"/>
              <a:gd name="connsiteY70" fmla="*/ 640461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581108 w 25188672"/>
              <a:gd name="connsiteY70" fmla="*/ 640461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136081 w 25188672"/>
              <a:gd name="connsiteY70" fmla="*/ 6174617 h 7132320"/>
              <a:gd name="connsiteX71" fmla="*/ 22581108 w 25188672"/>
              <a:gd name="connsiteY71" fmla="*/ 6404610 h 7132320"/>
              <a:gd name="connsiteX72" fmla="*/ 23257002 w 25188672"/>
              <a:gd name="connsiteY72" fmla="*/ 6626352 h 7132320"/>
              <a:gd name="connsiteX73" fmla="*/ 23743920 w 25188672"/>
              <a:gd name="connsiteY73" fmla="*/ 6894576 h 7132320"/>
              <a:gd name="connsiteX74" fmla="*/ 24176736 w 25188672"/>
              <a:gd name="connsiteY74" fmla="*/ 6668262 h 7132320"/>
              <a:gd name="connsiteX75" fmla="*/ 24614124 w 25188672"/>
              <a:gd name="connsiteY75" fmla="*/ 6339840 h 7132320"/>
              <a:gd name="connsiteX76" fmla="*/ 25188672 w 25188672"/>
              <a:gd name="connsiteY76" fmla="*/ 6327648 h 7132320"/>
              <a:gd name="connsiteX77" fmla="*/ 25133808 w 25188672"/>
              <a:gd name="connsiteY77" fmla="*/ 5943600 h 7132320"/>
              <a:gd name="connsiteX78" fmla="*/ 24548592 w 25188672"/>
              <a:gd name="connsiteY78" fmla="*/ 6071616 h 7132320"/>
              <a:gd name="connsiteX79" fmla="*/ 24237696 w 25188672"/>
              <a:gd name="connsiteY79" fmla="*/ 6199632 h 7132320"/>
              <a:gd name="connsiteX80" fmla="*/ 23762208 w 25188672"/>
              <a:gd name="connsiteY80" fmla="*/ 6217920 h 7132320"/>
              <a:gd name="connsiteX81" fmla="*/ 22847808 w 25188672"/>
              <a:gd name="connsiteY81" fmla="*/ 5888736 h 7132320"/>
              <a:gd name="connsiteX82" fmla="*/ 21969984 w 25188672"/>
              <a:gd name="connsiteY82" fmla="*/ 5705856 h 7132320"/>
              <a:gd name="connsiteX83" fmla="*/ 21110448 w 25188672"/>
              <a:gd name="connsiteY83" fmla="*/ 5577840 h 7132320"/>
              <a:gd name="connsiteX84" fmla="*/ 20273010 w 25188672"/>
              <a:gd name="connsiteY84" fmla="*/ 5671566 h 7132320"/>
              <a:gd name="connsiteX85" fmla="*/ 19773138 w 25188672"/>
              <a:gd name="connsiteY85" fmla="*/ 5893308 h 7132320"/>
              <a:gd name="connsiteX86" fmla="*/ 19263360 w 25188672"/>
              <a:gd name="connsiteY86" fmla="*/ 6053328 h 7132320"/>
              <a:gd name="connsiteX87" fmla="*/ 18703290 w 25188672"/>
              <a:gd name="connsiteY87" fmla="*/ 5631942 h 7132320"/>
              <a:gd name="connsiteX88" fmla="*/ 17873472 w 25188672"/>
              <a:gd name="connsiteY88" fmla="*/ 5358384 h 7132320"/>
              <a:gd name="connsiteX89" fmla="*/ 16922496 w 25188672"/>
              <a:gd name="connsiteY89" fmla="*/ 4864608 h 7132320"/>
              <a:gd name="connsiteX90" fmla="*/ 16008096 w 25188672"/>
              <a:gd name="connsiteY90" fmla="*/ 4425696 h 7132320"/>
              <a:gd name="connsiteX91" fmla="*/ 14380464 w 25188672"/>
              <a:gd name="connsiteY91" fmla="*/ 3767328 h 7132320"/>
              <a:gd name="connsiteX92" fmla="*/ 12880848 w 25188672"/>
              <a:gd name="connsiteY92" fmla="*/ 2962656 h 7132320"/>
              <a:gd name="connsiteX93" fmla="*/ 12057888 w 25188672"/>
              <a:gd name="connsiteY93" fmla="*/ 2432304 h 7132320"/>
              <a:gd name="connsiteX94" fmla="*/ 11052048 w 25188672"/>
              <a:gd name="connsiteY94" fmla="*/ 1901952 h 7132320"/>
              <a:gd name="connsiteX95" fmla="*/ 10978896 w 25188672"/>
              <a:gd name="connsiteY95" fmla="*/ 1353312 h 7132320"/>
              <a:gd name="connsiteX96" fmla="*/ 10997184 w 25188672"/>
              <a:gd name="connsiteY96" fmla="*/ 1060704 h 7132320"/>
              <a:gd name="connsiteX97" fmla="*/ 11106912 w 25188672"/>
              <a:gd name="connsiteY97" fmla="*/ 621792 h 7132320"/>
              <a:gd name="connsiteX98" fmla="*/ 10796016 w 25188672"/>
              <a:gd name="connsiteY98" fmla="*/ 54864 h 7132320"/>
              <a:gd name="connsiteX99" fmla="*/ 10155936 w 25188672"/>
              <a:gd name="connsiteY99" fmla="*/ 0 h 7132320"/>
              <a:gd name="connsiteX100" fmla="*/ 9680448 w 25188672"/>
              <a:gd name="connsiteY100" fmla="*/ 512064 h 7132320"/>
              <a:gd name="connsiteX101" fmla="*/ 9607296 w 25188672"/>
              <a:gd name="connsiteY101" fmla="*/ 1005840 h 7132320"/>
              <a:gd name="connsiteX102" fmla="*/ 10027920 w 25188672"/>
              <a:gd name="connsiteY102" fmla="*/ 1847088 h 7132320"/>
              <a:gd name="connsiteX103" fmla="*/ 9570720 w 25188672"/>
              <a:gd name="connsiteY103" fmla="*/ 2414016 h 7132320"/>
              <a:gd name="connsiteX104" fmla="*/ 9204960 w 25188672"/>
              <a:gd name="connsiteY104" fmla="*/ 2944368 h 7132320"/>
              <a:gd name="connsiteX105" fmla="*/ 8528304 w 25188672"/>
              <a:gd name="connsiteY105" fmla="*/ 3511296 h 7132320"/>
              <a:gd name="connsiteX106" fmla="*/ 8235696 w 25188672"/>
              <a:gd name="connsiteY106" fmla="*/ 3877056 h 7132320"/>
              <a:gd name="connsiteX107" fmla="*/ 7595616 w 25188672"/>
              <a:gd name="connsiteY107" fmla="*/ 4425696 h 7132320"/>
              <a:gd name="connsiteX108" fmla="*/ 7284720 w 25188672"/>
              <a:gd name="connsiteY108" fmla="*/ 4919472 h 7132320"/>
              <a:gd name="connsiteX109" fmla="*/ 6809232 w 25188672"/>
              <a:gd name="connsiteY109" fmla="*/ 5285232 h 7132320"/>
              <a:gd name="connsiteX110" fmla="*/ 5583936 w 25188672"/>
              <a:gd name="connsiteY110" fmla="*/ 5687568 h 7132320"/>
              <a:gd name="connsiteX111" fmla="*/ 5017008 w 25188672"/>
              <a:gd name="connsiteY111" fmla="*/ 5961888 h 7132320"/>
              <a:gd name="connsiteX112" fmla="*/ 3846576 w 25188672"/>
              <a:gd name="connsiteY112" fmla="*/ 6419088 h 7132320"/>
              <a:gd name="connsiteX113" fmla="*/ 3151632 w 25188672"/>
              <a:gd name="connsiteY113" fmla="*/ 6455664 h 7132320"/>
              <a:gd name="connsiteX114" fmla="*/ 2145792 w 25188672"/>
              <a:gd name="connsiteY114" fmla="*/ 6620256 h 7132320"/>
              <a:gd name="connsiteX115" fmla="*/ 719328 w 25188672"/>
              <a:gd name="connsiteY115" fmla="*/ 6510528 h 7132320"/>
              <a:gd name="connsiteX116" fmla="*/ 18288 w 25188672"/>
              <a:gd name="connsiteY116" fmla="*/ 6181344 h 7132320"/>
              <a:gd name="connsiteX117" fmla="*/ 45720 w 25188672"/>
              <a:gd name="connsiteY11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136081 w 25188672"/>
              <a:gd name="connsiteY70" fmla="*/ 6174617 h 7132320"/>
              <a:gd name="connsiteX71" fmla="*/ 22581108 w 25188672"/>
              <a:gd name="connsiteY71" fmla="*/ 6404610 h 7132320"/>
              <a:gd name="connsiteX72" fmla="*/ 23257002 w 25188672"/>
              <a:gd name="connsiteY72" fmla="*/ 6626352 h 7132320"/>
              <a:gd name="connsiteX73" fmla="*/ 23743920 w 25188672"/>
              <a:gd name="connsiteY73" fmla="*/ 6894576 h 7132320"/>
              <a:gd name="connsiteX74" fmla="*/ 24176736 w 25188672"/>
              <a:gd name="connsiteY74" fmla="*/ 6668262 h 7132320"/>
              <a:gd name="connsiteX75" fmla="*/ 24614124 w 25188672"/>
              <a:gd name="connsiteY75" fmla="*/ 6339840 h 7132320"/>
              <a:gd name="connsiteX76" fmla="*/ 25188672 w 25188672"/>
              <a:gd name="connsiteY76" fmla="*/ 6327648 h 7132320"/>
              <a:gd name="connsiteX77" fmla="*/ 25133808 w 25188672"/>
              <a:gd name="connsiteY77" fmla="*/ 5943600 h 7132320"/>
              <a:gd name="connsiteX78" fmla="*/ 24548592 w 25188672"/>
              <a:gd name="connsiteY78" fmla="*/ 6071616 h 7132320"/>
              <a:gd name="connsiteX79" fmla="*/ 24226266 w 25188672"/>
              <a:gd name="connsiteY79" fmla="*/ 6142482 h 7132320"/>
              <a:gd name="connsiteX80" fmla="*/ 23762208 w 25188672"/>
              <a:gd name="connsiteY80" fmla="*/ 6217920 h 7132320"/>
              <a:gd name="connsiteX81" fmla="*/ 22847808 w 25188672"/>
              <a:gd name="connsiteY81" fmla="*/ 5888736 h 7132320"/>
              <a:gd name="connsiteX82" fmla="*/ 21969984 w 25188672"/>
              <a:gd name="connsiteY82" fmla="*/ 5705856 h 7132320"/>
              <a:gd name="connsiteX83" fmla="*/ 21110448 w 25188672"/>
              <a:gd name="connsiteY83" fmla="*/ 5577840 h 7132320"/>
              <a:gd name="connsiteX84" fmla="*/ 20273010 w 25188672"/>
              <a:gd name="connsiteY84" fmla="*/ 5671566 h 7132320"/>
              <a:gd name="connsiteX85" fmla="*/ 19773138 w 25188672"/>
              <a:gd name="connsiteY85" fmla="*/ 5893308 h 7132320"/>
              <a:gd name="connsiteX86" fmla="*/ 19263360 w 25188672"/>
              <a:gd name="connsiteY86" fmla="*/ 6053328 h 7132320"/>
              <a:gd name="connsiteX87" fmla="*/ 18703290 w 25188672"/>
              <a:gd name="connsiteY87" fmla="*/ 5631942 h 7132320"/>
              <a:gd name="connsiteX88" fmla="*/ 17873472 w 25188672"/>
              <a:gd name="connsiteY88" fmla="*/ 5358384 h 7132320"/>
              <a:gd name="connsiteX89" fmla="*/ 16922496 w 25188672"/>
              <a:gd name="connsiteY89" fmla="*/ 4864608 h 7132320"/>
              <a:gd name="connsiteX90" fmla="*/ 16008096 w 25188672"/>
              <a:gd name="connsiteY90" fmla="*/ 4425696 h 7132320"/>
              <a:gd name="connsiteX91" fmla="*/ 14380464 w 25188672"/>
              <a:gd name="connsiteY91" fmla="*/ 3767328 h 7132320"/>
              <a:gd name="connsiteX92" fmla="*/ 12880848 w 25188672"/>
              <a:gd name="connsiteY92" fmla="*/ 2962656 h 7132320"/>
              <a:gd name="connsiteX93" fmla="*/ 12057888 w 25188672"/>
              <a:gd name="connsiteY93" fmla="*/ 2432304 h 7132320"/>
              <a:gd name="connsiteX94" fmla="*/ 11052048 w 25188672"/>
              <a:gd name="connsiteY94" fmla="*/ 1901952 h 7132320"/>
              <a:gd name="connsiteX95" fmla="*/ 10978896 w 25188672"/>
              <a:gd name="connsiteY95" fmla="*/ 1353312 h 7132320"/>
              <a:gd name="connsiteX96" fmla="*/ 10997184 w 25188672"/>
              <a:gd name="connsiteY96" fmla="*/ 1060704 h 7132320"/>
              <a:gd name="connsiteX97" fmla="*/ 11106912 w 25188672"/>
              <a:gd name="connsiteY97" fmla="*/ 621792 h 7132320"/>
              <a:gd name="connsiteX98" fmla="*/ 10796016 w 25188672"/>
              <a:gd name="connsiteY98" fmla="*/ 54864 h 7132320"/>
              <a:gd name="connsiteX99" fmla="*/ 10155936 w 25188672"/>
              <a:gd name="connsiteY99" fmla="*/ 0 h 7132320"/>
              <a:gd name="connsiteX100" fmla="*/ 9680448 w 25188672"/>
              <a:gd name="connsiteY100" fmla="*/ 512064 h 7132320"/>
              <a:gd name="connsiteX101" fmla="*/ 9607296 w 25188672"/>
              <a:gd name="connsiteY101" fmla="*/ 1005840 h 7132320"/>
              <a:gd name="connsiteX102" fmla="*/ 10027920 w 25188672"/>
              <a:gd name="connsiteY102" fmla="*/ 1847088 h 7132320"/>
              <a:gd name="connsiteX103" fmla="*/ 9570720 w 25188672"/>
              <a:gd name="connsiteY103" fmla="*/ 2414016 h 7132320"/>
              <a:gd name="connsiteX104" fmla="*/ 9204960 w 25188672"/>
              <a:gd name="connsiteY104" fmla="*/ 2944368 h 7132320"/>
              <a:gd name="connsiteX105" fmla="*/ 8528304 w 25188672"/>
              <a:gd name="connsiteY105" fmla="*/ 3511296 h 7132320"/>
              <a:gd name="connsiteX106" fmla="*/ 8235696 w 25188672"/>
              <a:gd name="connsiteY106" fmla="*/ 3877056 h 7132320"/>
              <a:gd name="connsiteX107" fmla="*/ 7595616 w 25188672"/>
              <a:gd name="connsiteY107" fmla="*/ 4425696 h 7132320"/>
              <a:gd name="connsiteX108" fmla="*/ 7284720 w 25188672"/>
              <a:gd name="connsiteY108" fmla="*/ 4919472 h 7132320"/>
              <a:gd name="connsiteX109" fmla="*/ 6809232 w 25188672"/>
              <a:gd name="connsiteY109" fmla="*/ 5285232 h 7132320"/>
              <a:gd name="connsiteX110" fmla="*/ 5583936 w 25188672"/>
              <a:gd name="connsiteY110" fmla="*/ 5687568 h 7132320"/>
              <a:gd name="connsiteX111" fmla="*/ 5017008 w 25188672"/>
              <a:gd name="connsiteY111" fmla="*/ 5961888 h 7132320"/>
              <a:gd name="connsiteX112" fmla="*/ 3846576 w 25188672"/>
              <a:gd name="connsiteY112" fmla="*/ 6419088 h 7132320"/>
              <a:gd name="connsiteX113" fmla="*/ 3151632 w 25188672"/>
              <a:gd name="connsiteY113" fmla="*/ 6455664 h 7132320"/>
              <a:gd name="connsiteX114" fmla="*/ 2145792 w 25188672"/>
              <a:gd name="connsiteY114" fmla="*/ 6620256 h 7132320"/>
              <a:gd name="connsiteX115" fmla="*/ 719328 w 25188672"/>
              <a:gd name="connsiteY115" fmla="*/ 6510528 h 7132320"/>
              <a:gd name="connsiteX116" fmla="*/ 18288 w 25188672"/>
              <a:gd name="connsiteY116" fmla="*/ 6181344 h 7132320"/>
              <a:gd name="connsiteX117" fmla="*/ 45720 w 25188672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8873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922496 w 25229058"/>
              <a:gd name="connsiteY90" fmla="*/ 486460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726 h 7132986"/>
              <a:gd name="connsiteX1" fmla="*/ 42672 w 25229058"/>
              <a:gd name="connsiteY1" fmla="*/ 6803802 h 7132986"/>
              <a:gd name="connsiteX2" fmla="*/ 335280 w 25229058"/>
              <a:gd name="connsiteY2" fmla="*/ 6803802 h 7132986"/>
              <a:gd name="connsiteX3" fmla="*/ 1283208 w 25229058"/>
              <a:gd name="connsiteY3" fmla="*/ 7056786 h 7132986"/>
              <a:gd name="connsiteX4" fmla="*/ 2292096 w 25229058"/>
              <a:gd name="connsiteY4" fmla="*/ 7132986 h 7132986"/>
              <a:gd name="connsiteX5" fmla="*/ 2859024 w 25229058"/>
              <a:gd name="connsiteY5" fmla="*/ 7041546 h 7132986"/>
              <a:gd name="connsiteX6" fmla="*/ 3755136 w 25229058"/>
              <a:gd name="connsiteY6" fmla="*/ 6803802 h 7132986"/>
              <a:gd name="connsiteX7" fmla="*/ 4303776 w 25229058"/>
              <a:gd name="connsiteY7" fmla="*/ 6566058 h 7132986"/>
              <a:gd name="connsiteX8" fmla="*/ 4852416 w 25229058"/>
              <a:gd name="connsiteY8" fmla="*/ 6511194 h 7132986"/>
              <a:gd name="connsiteX9" fmla="*/ 5309616 w 25229058"/>
              <a:gd name="connsiteY9" fmla="*/ 6401466 h 7132986"/>
              <a:gd name="connsiteX10" fmla="*/ 5858256 w 25229058"/>
              <a:gd name="connsiteY10" fmla="*/ 6145434 h 7132986"/>
              <a:gd name="connsiteX11" fmla="*/ 6425184 w 25229058"/>
              <a:gd name="connsiteY11" fmla="*/ 6035706 h 7132986"/>
              <a:gd name="connsiteX12" fmla="*/ 6982148 w 25229058"/>
              <a:gd name="connsiteY12" fmla="*/ 5630282 h 7132986"/>
              <a:gd name="connsiteX13" fmla="*/ 7431024 w 25229058"/>
              <a:gd name="connsiteY13" fmla="*/ 5615082 h 7132986"/>
              <a:gd name="connsiteX14" fmla="*/ 7638288 w 25229058"/>
              <a:gd name="connsiteY14" fmla="*/ 5479446 h 7132986"/>
              <a:gd name="connsiteX15" fmla="*/ 7979664 w 25229058"/>
              <a:gd name="connsiteY15" fmla="*/ 5249322 h 7132986"/>
              <a:gd name="connsiteX16" fmla="*/ 8319516 w 25229058"/>
              <a:gd name="connsiteY16" fmla="*/ 4594002 h 7132986"/>
              <a:gd name="connsiteX17" fmla="*/ 8607552 w 25229058"/>
              <a:gd name="connsiteY17" fmla="*/ 4334922 h 7132986"/>
              <a:gd name="connsiteX18" fmla="*/ 8734044 w 25229058"/>
              <a:gd name="connsiteY18" fmla="*/ 4057554 h 7132986"/>
              <a:gd name="connsiteX19" fmla="*/ 9024308 w 25229058"/>
              <a:gd name="connsiteY19" fmla="*/ 3908162 h 7132986"/>
              <a:gd name="connsiteX20" fmla="*/ 9212580 w 25229058"/>
              <a:gd name="connsiteY20" fmla="*/ 3761898 h 7132986"/>
              <a:gd name="connsiteX21" fmla="*/ 9435788 w 25229058"/>
              <a:gd name="connsiteY21" fmla="*/ 3702422 h 7132986"/>
              <a:gd name="connsiteX22" fmla="*/ 9870128 w 25229058"/>
              <a:gd name="connsiteY22" fmla="*/ 3420482 h 7132986"/>
              <a:gd name="connsiteX23" fmla="*/ 10265664 w 25229058"/>
              <a:gd name="connsiteY23" fmla="*/ 2983134 h 7132986"/>
              <a:gd name="connsiteX24" fmla="*/ 10192512 w 25229058"/>
              <a:gd name="connsiteY24" fmla="*/ 2378106 h 7132986"/>
              <a:gd name="connsiteX25" fmla="*/ 10304468 w 25229058"/>
              <a:gd name="connsiteY25" fmla="*/ 1782182 h 7132986"/>
              <a:gd name="connsiteX26" fmla="*/ 10285476 w 25229058"/>
              <a:gd name="connsiteY26" fmla="*/ 1341786 h 7132986"/>
              <a:gd name="connsiteX27" fmla="*/ 10192512 w 25229058"/>
              <a:gd name="connsiteY27" fmla="*/ 1100994 h 7132986"/>
              <a:gd name="connsiteX28" fmla="*/ 10416540 w 25229058"/>
              <a:gd name="connsiteY28" fmla="*/ 794670 h 7132986"/>
              <a:gd name="connsiteX29" fmla="*/ 10424160 w 25229058"/>
              <a:gd name="connsiteY29" fmla="*/ 540162 h 7132986"/>
              <a:gd name="connsiteX30" fmla="*/ 10448544 w 25229058"/>
              <a:gd name="connsiteY30" fmla="*/ 348138 h 7132986"/>
              <a:gd name="connsiteX31" fmla="*/ 10727436 w 25229058"/>
              <a:gd name="connsiteY31" fmla="*/ 619410 h 7132986"/>
              <a:gd name="connsiteX32" fmla="*/ 10503408 w 25229058"/>
              <a:gd name="connsiteY32" fmla="*/ 1378362 h 7132986"/>
              <a:gd name="connsiteX33" fmla="*/ 10501884 w 25229058"/>
              <a:gd name="connsiteY33" fmla="*/ 1837086 h 7132986"/>
              <a:gd name="connsiteX34" fmla="*/ 10814304 w 25229058"/>
              <a:gd name="connsiteY34" fmla="*/ 2195226 h 7132986"/>
              <a:gd name="connsiteX35" fmla="*/ 11102340 w 25229058"/>
              <a:gd name="connsiteY35" fmla="*/ 2370486 h 7132986"/>
              <a:gd name="connsiteX36" fmla="*/ 11448288 w 25229058"/>
              <a:gd name="connsiteY36" fmla="*/ 2576226 h 7132986"/>
              <a:gd name="connsiteX37" fmla="*/ 11903964 w 25229058"/>
              <a:gd name="connsiteY37" fmla="*/ 2884074 h 7132986"/>
              <a:gd name="connsiteX38" fmla="*/ 12293288 w 25229058"/>
              <a:gd name="connsiteY38" fmla="*/ 3161402 h 7132986"/>
              <a:gd name="connsiteX39" fmla="*/ 12544748 w 25229058"/>
              <a:gd name="connsiteY39" fmla="*/ 3382382 h 7132986"/>
              <a:gd name="connsiteX40" fmla="*/ 12701016 w 25229058"/>
              <a:gd name="connsiteY40" fmla="*/ 3479958 h 7132986"/>
              <a:gd name="connsiteX41" fmla="*/ 13040048 w 25229058"/>
              <a:gd name="connsiteY41" fmla="*/ 3588122 h 7132986"/>
              <a:gd name="connsiteX42" fmla="*/ 13217652 w 25229058"/>
              <a:gd name="connsiteY42" fmla="*/ 3757326 h 7132986"/>
              <a:gd name="connsiteX43" fmla="*/ 13374624 w 25229058"/>
              <a:gd name="connsiteY43" fmla="*/ 3943254 h 7132986"/>
              <a:gd name="connsiteX44" fmla="*/ 13712952 w 25229058"/>
              <a:gd name="connsiteY44" fmla="*/ 4145946 h 7132986"/>
              <a:gd name="connsiteX45" fmla="*/ 13941552 w 25229058"/>
              <a:gd name="connsiteY45" fmla="*/ 4316634 h 7132986"/>
              <a:gd name="connsiteX46" fmla="*/ 14085551 w 25229058"/>
              <a:gd name="connsiteY46" fmla="*/ 4224563 h 7132986"/>
              <a:gd name="connsiteX47" fmla="*/ 14472666 w 25229058"/>
              <a:gd name="connsiteY47" fmla="*/ 4565046 h 7132986"/>
              <a:gd name="connsiteX48" fmla="*/ 14999951 w 25229058"/>
              <a:gd name="connsiteY48" fmla="*/ 4590323 h 7132986"/>
              <a:gd name="connsiteX49" fmla="*/ 15179802 w 25229058"/>
              <a:gd name="connsiteY49" fmla="*/ 4773834 h 7132986"/>
              <a:gd name="connsiteX50" fmla="*/ 15694914 w 25229058"/>
              <a:gd name="connsiteY50" fmla="*/ 4903374 h 7132986"/>
              <a:gd name="connsiteX51" fmla="*/ 16104108 w 25229058"/>
              <a:gd name="connsiteY51" fmla="*/ 5093112 h 7132986"/>
              <a:gd name="connsiteX52" fmla="*/ 16347186 w 25229058"/>
              <a:gd name="connsiteY52" fmla="*/ 5309520 h 7132986"/>
              <a:gd name="connsiteX53" fmla="*/ 16714470 w 25229058"/>
              <a:gd name="connsiteY53" fmla="*/ 5401722 h 7132986"/>
              <a:gd name="connsiteX54" fmla="*/ 16838676 w 25229058"/>
              <a:gd name="connsiteY54" fmla="*/ 5339238 h 7132986"/>
              <a:gd name="connsiteX55" fmla="*/ 17164031 w 25229058"/>
              <a:gd name="connsiteY55" fmla="*/ 5497103 h 7132986"/>
              <a:gd name="connsiteX56" fmla="*/ 17606010 w 25229058"/>
              <a:gd name="connsiteY56" fmla="*/ 5653944 h 7132986"/>
              <a:gd name="connsiteX57" fmla="*/ 17812512 w 25229058"/>
              <a:gd name="connsiteY57" fmla="*/ 5747670 h 7132986"/>
              <a:gd name="connsiteX58" fmla="*/ 18021281 w 25229058"/>
              <a:gd name="connsiteY58" fmla="*/ 5706653 h 7132986"/>
              <a:gd name="connsiteX59" fmla="*/ 18482291 w 25229058"/>
              <a:gd name="connsiteY59" fmla="*/ 6003833 h 7132986"/>
              <a:gd name="connsiteX60" fmla="*/ 19120866 w 25229058"/>
              <a:gd name="connsiteY60" fmla="*/ 6252114 h 7132986"/>
              <a:gd name="connsiteX61" fmla="*/ 19299936 w 25229058"/>
              <a:gd name="connsiteY61" fmla="*/ 6547770 h 7132986"/>
              <a:gd name="connsiteX62" fmla="*/ 19427190 w 25229058"/>
              <a:gd name="connsiteY62" fmla="*/ 6700170 h 7132986"/>
              <a:gd name="connsiteX63" fmla="*/ 19488131 w 25229058"/>
              <a:gd name="connsiteY63" fmla="*/ 6335303 h 7132986"/>
              <a:gd name="connsiteX64" fmla="*/ 20346924 w 25229058"/>
              <a:gd name="connsiteY64" fmla="*/ 5933598 h 7132986"/>
              <a:gd name="connsiteX65" fmla="*/ 20794980 w 25229058"/>
              <a:gd name="connsiteY65" fmla="*/ 5980080 h 7132986"/>
              <a:gd name="connsiteX66" fmla="*/ 21136356 w 25229058"/>
              <a:gd name="connsiteY66" fmla="*/ 6057804 h 7132986"/>
              <a:gd name="connsiteX67" fmla="*/ 21432012 w 25229058"/>
              <a:gd name="connsiteY67" fmla="*/ 6089808 h 7132986"/>
              <a:gd name="connsiteX68" fmla="*/ 21640038 w 25229058"/>
              <a:gd name="connsiteY68" fmla="*/ 6111144 h 7132986"/>
              <a:gd name="connsiteX69" fmla="*/ 21768054 w 25229058"/>
              <a:gd name="connsiteY69" fmla="*/ 6050184 h 7132986"/>
              <a:gd name="connsiteX70" fmla="*/ 22136081 w 25229058"/>
              <a:gd name="connsiteY70" fmla="*/ 6175283 h 7132986"/>
              <a:gd name="connsiteX71" fmla="*/ 22581108 w 25229058"/>
              <a:gd name="connsiteY71" fmla="*/ 6405276 h 7132986"/>
              <a:gd name="connsiteX72" fmla="*/ 23257002 w 25229058"/>
              <a:gd name="connsiteY72" fmla="*/ 6627018 h 7132986"/>
              <a:gd name="connsiteX73" fmla="*/ 23743920 w 25229058"/>
              <a:gd name="connsiteY73" fmla="*/ 6895242 h 7132986"/>
              <a:gd name="connsiteX74" fmla="*/ 24176736 w 25229058"/>
              <a:gd name="connsiteY74" fmla="*/ 6668928 h 7132986"/>
              <a:gd name="connsiteX75" fmla="*/ 24614124 w 25229058"/>
              <a:gd name="connsiteY75" fmla="*/ 6340506 h 7132986"/>
              <a:gd name="connsiteX76" fmla="*/ 25188672 w 25229058"/>
              <a:gd name="connsiteY76" fmla="*/ 6328314 h 7132986"/>
              <a:gd name="connsiteX77" fmla="*/ 25229058 w 25229058"/>
              <a:gd name="connsiteY77" fmla="*/ 5753766 h 7132986"/>
              <a:gd name="connsiteX78" fmla="*/ 24548592 w 25229058"/>
              <a:gd name="connsiteY78" fmla="*/ 6072282 h 7132986"/>
              <a:gd name="connsiteX79" fmla="*/ 24226266 w 25229058"/>
              <a:gd name="connsiteY79" fmla="*/ 6143148 h 7132986"/>
              <a:gd name="connsiteX80" fmla="*/ 23762208 w 25229058"/>
              <a:gd name="connsiteY80" fmla="*/ 6218586 h 7132986"/>
              <a:gd name="connsiteX81" fmla="*/ 22847808 w 25229058"/>
              <a:gd name="connsiteY81" fmla="*/ 5828442 h 7132986"/>
              <a:gd name="connsiteX82" fmla="*/ 21969984 w 25229058"/>
              <a:gd name="connsiteY82" fmla="*/ 5706522 h 7132986"/>
              <a:gd name="connsiteX83" fmla="*/ 21110448 w 25229058"/>
              <a:gd name="connsiteY83" fmla="*/ 5578506 h 7132986"/>
              <a:gd name="connsiteX84" fmla="*/ 20273010 w 25229058"/>
              <a:gd name="connsiteY84" fmla="*/ 5672232 h 7132986"/>
              <a:gd name="connsiteX85" fmla="*/ 19773138 w 25229058"/>
              <a:gd name="connsiteY85" fmla="*/ 5893974 h 7132986"/>
              <a:gd name="connsiteX86" fmla="*/ 19316700 w 25229058"/>
              <a:gd name="connsiteY86" fmla="*/ 5935884 h 7132986"/>
              <a:gd name="connsiteX87" fmla="*/ 18703290 w 25229058"/>
              <a:gd name="connsiteY87" fmla="*/ 5632608 h 7132986"/>
              <a:gd name="connsiteX88" fmla="*/ 17873472 w 25229058"/>
              <a:gd name="connsiteY88" fmla="*/ 5359050 h 7132986"/>
              <a:gd name="connsiteX89" fmla="*/ 17510741 w 25229058"/>
              <a:gd name="connsiteY89" fmla="*/ 5146583 h 7132986"/>
              <a:gd name="connsiteX90" fmla="*/ 16880586 w 25229058"/>
              <a:gd name="connsiteY90" fmla="*/ 4910994 h 7132986"/>
              <a:gd name="connsiteX91" fmla="*/ 16008096 w 25229058"/>
              <a:gd name="connsiteY91" fmla="*/ 4426362 h 7132986"/>
              <a:gd name="connsiteX92" fmla="*/ 14380464 w 25229058"/>
              <a:gd name="connsiteY92" fmla="*/ 3767994 h 7132986"/>
              <a:gd name="connsiteX93" fmla="*/ 12880848 w 25229058"/>
              <a:gd name="connsiteY93" fmla="*/ 2963322 h 7132986"/>
              <a:gd name="connsiteX94" fmla="*/ 12057888 w 25229058"/>
              <a:gd name="connsiteY94" fmla="*/ 2432970 h 7132986"/>
              <a:gd name="connsiteX95" fmla="*/ 11052048 w 25229058"/>
              <a:gd name="connsiteY95" fmla="*/ 1902618 h 7132986"/>
              <a:gd name="connsiteX96" fmla="*/ 10978896 w 25229058"/>
              <a:gd name="connsiteY96" fmla="*/ 1353978 h 7132986"/>
              <a:gd name="connsiteX97" fmla="*/ 10997184 w 25229058"/>
              <a:gd name="connsiteY97" fmla="*/ 1061370 h 7132986"/>
              <a:gd name="connsiteX98" fmla="*/ 11106912 w 25229058"/>
              <a:gd name="connsiteY98" fmla="*/ 622458 h 7132986"/>
              <a:gd name="connsiteX99" fmla="*/ 10796016 w 25229058"/>
              <a:gd name="connsiteY99" fmla="*/ 55530 h 7132986"/>
              <a:gd name="connsiteX100" fmla="*/ 10155936 w 25229058"/>
              <a:gd name="connsiteY100" fmla="*/ 666 h 7132986"/>
              <a:gd name="connsiteX101" fmla="*/ 9680448 w 25229058"/>
              <a:gd name="connsiteY101" fmla="*/ 512730 h 7132986"/>
              <a:gd name="connsiteX102" fmla="*/ 9607296 w 25229058"/>
              <a:gd name="connsiteY102" fmla="*/ 1006506 h 7132986"/>
              <a:gd name="connsiteX103" fmla="*/ 10027920 w 25229058"/>
              <a:gd name="connsiteY103" fmla="*/ 1847754 h 7132986"/>
              <a:gd name="connsiteX104" fmla="*/ 9570720 w 25229058"/>
              <a:gd name="connsiteY104" fmla="*/ 2414682 h 7132986"/>
              <a:gd name="connsiteX105" fmla="*/ 9204960 w 25229058"/>
              <a:gd name="connsiteY105" fmla="*/ 2945034 h 7132986"/>
              <a:gd name="connsiteX106" fmla="*/ 8528304 w 25229058"/>
              <a:gd name="connsiteY106" fmla="*/ 3511962 h 7132986"/>
              <a:gd name="connsiteX107" fmla="*/ 8235696 w 25229058"/>
              <a:gd name="connsiteY107" fmla="*/ 3877722 h 7132986"/>
              <a:gd name="connsiteX108" fmla="*/ 7595616 w 25229058"/>
              <a:gd name="connsiteY108" fmla="*/ 4426362 h 7132986"/>
              <a:gd name="connsiteX109" fmla="*/ 7284720 w 25229058"/>
              <a:gd name="connsiteY109" fmla="*/ 4920138 h 7132986"/>
              <a:gd name="connsiteX110" fmla="*/ 6809232 w 25229058"/>
              <a:gd name="connsiteY110" fmla="*/ 5285898 h 7132986"/>
              <a:gd name="connsiteX111" fmla="*/ 5583936 w 25229058"/>
              <a:gd name="connsiteY111" fmla="*/ 5688234 h 7132986"/>
              <a:gd name="connsiteX112" fmla="*/ 5017008 w 25229058"/>
              <a:gd name="connsiteY112" fmla="*/ 5962554 h 7132986"/>
              <a:gd name="connsiteX113" fmla="*/ 3846576 w 25229058"/>
              <a:gd name="connsiteY113" fmla="*/ 6419754 h 7132986"/>
              <a:gd name="connsiteX114" fmla="*/ 3151632 w 25229058"/>
              <a:gd name="connsiteY114" fmla="*/ 6456330 h 7132986"/>
              <a:gd name="connsiteX115" fmla="*/ 2145792 w 25229058"/>
              <a:gd name="connsiteY115" fmla="*/ 6620922 h 7132986"/>
              <a:gd name="connsiteX116" fmla="*/ 719328 w 25229058"/>
              <a:gd name="connsiteY116" fmla="*/ 6511194 h 7132986"/>
              <a:gd name="connsiteX117" fmla="*/ 18288 w 25229058"/>
              <a:gd name="connsiteY117" fmla="*/ 6182010 h 7132986"/>
              <a:gd name="connsiteX118" fmla="*/ 45720 w 25229058"/>
              <a:gd name="connsiteY118" fmla="*/ 6204870 h 7132986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31630 w 25229058"/>
              <a:gd name="connsiteY20" fmla="*/ 382981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60714 w 25229058"/>
              <a:gd name="connsiteY18" fmla="*/ 4075938 h 7132320"/>
              <a:gd name="connsiteX19" fmla="*/ 9024308 w 25229058"/>
              <a:gd name="connsiteY19" fmla="*/ 3907496 h 7132320"/>
              <a:gd name="connsiteX20" fmla="*/ 9231630 w 25229058"/>
              <a:gd name="connsiteY20" fmla="*/ 382981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595616 w 25229058"/>
              <a:gd name="connsiteY109" fmla="*/ 44256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5017008 w 25229058"/>
              <a:gd name="connsiteY113" fmla="*/ 596188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5017008 w 25229058"/>
              <a:gd name="connsiteY113" fmla="*/ 596188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48768 w 25229058"/>
              <a:gd name="connsiteY118" fmla="*/ 618515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48768 w 25229058"/>
              <a:gd name="connsiteY118" fmla="*/ 618515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355561 w 25229058"/>
              <a:gd name="connsiteY27" fmla="*/ 1530227 h 7132320"/>
              <a:gd name="connsiteX28" fmla="*/ 10285476 w 25229058"/>
              <a:gd name="connsiteY28" fmla="*/ 1341120 h 7132320"/>
              <a:gd name="connsiteX29" fmla="*/ 10192512 w 25229058"/>
              <a:gd name="connsiteY29" fmla="*/ 1100328 h 7132320"/>
              <a:gd name="connsiteX30" fmla="*/ 10416540 w 25229058"/>
              <a:gd name="connsiteY30" fmla="*/ 794004 h 7132320"/>
              <a:gd name="connsiteX31" fmla="*/ 10424160 w 25229058"/>
              <a:gd name="connsiteY31" fmla="*/ 539496 h 7132320"/>
              <a:gd name="connsiteX32" fmla="*/ 10448544 w 25229058"/>
              <a:gd name="connsiteY32" fmla="*/ 347472 h 7132320"/>
              <a:gd name="connsiteX33" fmla="*/ 10727436 w 25229058"/>
              <a:gd name="connsiteY33" fmla="*/ 618744 h 7132320"/>
              <a:gd name="connsiteX34" fmla="*/ 10503408 w 25229058"/>
              <a:gd name="connsiteY34" fmla="*/ 1377696 h 7132320"/>
              <a:gd name="connsiteX35" fmla="*/ 10501884 w 25229058"/>
              <a:gd name="connsiteY35" fmla="*/ 1836420 h 7132320"/>
              <a:gd name="connsiteX36" fmla="*/ 10814304 w 25229058"/>
              <a:gd name="connsiteY36" fmla="*/ 2194560 h 7132320"/>
              <a:gd name="connsiteX37" fmla="*/ 11102340 w 25229058"/>
              <a:gd name="connsiteY37" fmla="*/ 2369820 h 7132320"/>
              <a:gd name="connsiteX38" fmla="*/ 11448288 w 25229058"/>
              <a:gd name="connsiteY38" fmla="*/ 2575560 h 7132320"/>
              <a:gd name="connsiteX39" fmla="*/ 11903964 w 25229058"/>
              <a:gd name="connsiteY39" fmla="*/ 2883408 h 7132320"/>
              <a:gd name="connsiteX40" fmla="*/ 12293288 w 25229058"/>
              <a:gd name="connsiteY40" fmla="*/ 3160736 h 7132320"/>
              <a:gd name="connsiteX41" fmla="*/ 12544748 w 25229058"/>
              <a:gd name="connsiteY41" fmla="*/ 3381716 h 7132320"/>
              <a:gd name="connsiteX42" fmla="*/ 12701016 w 25229058"/>
              <a:gd name="connsiteY42" fmla="*/ 3479292 h 7132320"/>
              <a:gd name="connsiteX43" fmla="*/ 13040048 w 25229058"/>
              <a:gd name="connsiteY43" fmla="*/ 3587456 h 7132320"/>
              <a:gd name="connsiteX44" fmla="*/ 13217652 w 25229058"/>
              <a:gd name="connsiteY44" fmla="*/ 3756660 h 7132320"/>
              <a:gd name="connsiteX45" fmla="*/ 13374624 w 25229058"/>
              <a:gd name="connsiteY45" fmla="*/ 3942588 h 7132320"/>
              <a:gd name="connsiteX46" fmla="*/ 13712952 w 25229058"/>
              <a:gd name="connsiteY46" fmla="*/ 4145280 h 7132320"/>
              <a:gd name="connsiteX47" fmla="*/ 13941552 w 25229058"/>
              <a:gd name="connsiteY47" fmla="*/ 4315968 h 7132320"/>
              <a:gd name="connsiteX48" fmla="*/ 14085551 w 25229058"/>
              <a:gd name="connsiteY48" fmla="*/ 4223897 h 7132320"/>
              <a:gd name="connsiteX49" fmla="*/ 14472666 w 25229058"/>
              <a:gd name="connsiteY49" fmla="*/ 4564380 h 7132320"/>
              <a:gd name="connsiteX50" fmla="*/ 14999951 w 25229058"/>
              <a:gd name="connsiteY50" fmla="*/ 4589657 h 7132320"/>
              <a:gd name="connsiteX51" fmla="*/ 15179802 w 25229058"/>
              <a:gd name="connsiteY51" fmla="*/ 4773168 h 7132320"/>
              <a:gd name="connsiteX52" fmla="*/ 15694914 w 25229058"/>
              <a:gd name="connsiteY52" fmla="*/ 4902708 h 7132320"/>
              <a:gd name="connsiteX53" fmla="*/ 16104108 w 25229058"/>
              <a:gd name="connsiteY53" fmla="*/ 5092446 h 7132320"/>
              <a:gd name="connsiteX54" fmla="*/ 16347186 w 25229058"/>
              <a:gd name="connsiteY54" fmla="*/ 5308854 h 7132320"/>
              <a:gd name="connsiteX55" fmla="*/ 16714470 w 25229058"/>
              <a:gd name="connsiteY55" fmla="*/ 5401056 h 7132320"/>
              <a:gd name="connsiteX56" fmla="*/ 16838676 w 25229058"/>
              <a:gd name="connsiteY56" fmla="*/ 5338572 h 7132320"/>
              <a:gd name="connsiteX57" fmla="*/ 17164031 w 25229058"/>
              <a:gd name="connsiteY57" fmla="*/ 5496437 h 7132320"/>
              <a:gd name="connsiteX58" fmla="*/ 17606010 w 25229058"/>
              <a:gd name="connsiteY58" fmla="*/ 5653278 h 7132320"/>
              <a:gd name="connsiteX59" fmla="*/ 17812512 w 25229058"/>
              <a:gd name="connsiteY59" fmla="*/ 5747004 h 7132320"/>
              <a:gd name="connsiteX60" fmla="*/ 18021281 w 25229058"/>
              <a:gd name="connsiteY60" fmla="*/ 5705987 h 7132320"/>
              <a:gd name="connsiteX61" fmla="*/ 18482291 w 25229058"/>
              <a:gd name="connsiteY61" fmla="*/ 6003167 h 7132320"/>
              <a:gd name="connsiteX62" fmla="*/ 19120866 w 25229058"/>
              <a:gd name="connsiteY62" fmla="*/ 6251448 h 7132320"/>
              <a:gd name="connsiteX63" fmla="*/ 19299936 w 25229058"/>
              <a:gd name="connsiteY63" fmla="*/ 6547104 h 7132320"/>
              <a:gd name="connsiteX64" fmla="*/ 19427190 w 25229058"/>
              <a:gd name="connsiteY64" fmla="*/ 6699504 h 7132320"/>
              <a:gd name="connsiteX65" fmla="*/ 19488131 w 25229058"/>
              <a:gd name="connsiteY65" fmla="*/ 6334637 h 7132320"/>
              <a:gd name="connsiteX66" fmla="*/ 20346924 w 25229058"/>
              <a:gd name="connsiteY66" fmla="*/ 5932932 h 7132320"/>
              <a:gd name="connsiteX67" fmla="*/ 20794980 w 25229058"/>
              <a:gd name="connsiteY67" fmla="*/ 5979414 h 7132320"/>
              <a:gd name="connsiteX68" fmla="*/ 21136356 w 25229058"/>
              <a:gd name="connsiteY68" fmla="*/ 6057138 h 7132320"/>
              <a:gd name="connsiteX69" fmla="*/ 21432012 w 25229058"/>
              <a:gd name="connsiteY69" fmla="*/ 6089142 h 7132320"/>
              <a:gd name="connsiteX70" fmla="*/ 21640038 w 25229058"/>
              <a:gd name="connsiteY70" fmla="*/ 6110478 h 7132320"/>
              <a:gd name="connsiteX71" fmla="*/ 21768054 w 25229058"/>
              <a:gd name="connsiteY71" fmla="*/ 6049518 h 7132320"/>
              <a:gd name="connsiteX72" fmla="*/ 22136081 w 25229058"/>
              <a:gd name="connsiteY72" fmla="*/ 6174617 h 7132320"/>
              <a:gd name="connsiteX73" fmla="*/ 22581108 w 25229058"/>
              <a:gd name="connsiteY73" fmla="*/ 6404610 h 7132320"/>
              <a:gd name="connsiteX74" fmla="*/ 23257002 w 25229058"/>
              <a:gd name="connsiteY74" fmla="*/ 6626352 h 7132320"/>
              <a:gd name="connsiteX75" fmla="*/ 23743920 w 25229058"/>
              <a:gd name="connsiteY75" fmla="*/ 6894576 h 7132320"/>
              <a:gd name="connsiteX76" fmla="*/ 24176736 w 25229058"/>
              <a:gd name="connsiteY76" fmla="*/ 6668262 h 7132320"/>
              <a:gd name="connsiteX77" fmla="*/ 24614124 w 25229058"/>
              <a:gd name="connsiteY77" fmla="*/ 6339840 h 7132320"/>
              <a:gd name="connsiteX78" fmla="*/ 25188672 w 25229058"/>
              <a:gd name="connsiteY78" fmla="*/ 6327648 h 7132320"/>
              <a:gd name="connsiteX79" fmla="*/ 25229058 w 25229058"/>
              <a:gd name="connsiteY79" fmla="*/ 5753100 h 7132320"/>
              <a:gd name="connsiteX80" fmla="*/ 24548592 w 25229058"/>
              <a:gd name="connsiteY80" fmla="*/ 6071616 h 7132320"/>
              <a:gd name="connsiteX81" fmla="*/ 24226266 w 25229058"/>
              <a:gd name="connsiteY81" fmla="*/ 6142482 h 7132320"/>
              <a:gd name="connsiteX82" fmla="*/ 23762208 w 25229058"/>
              <a:gd name="connsiteY82" fmla="*/ 6217920 h 7132320"/>
              <a:gd name="connsiteX83" fmla="*/ 22847808 w 25229058"/>
              <a:gd name="connsiteY83" fmla="*/ 5827776 h 7132320"/>
              <a:gd name="connsiteX84" fmla="*/ 21969984 w 25229058"/>
              <a:gd name="connsiteY84" fmla="*/ 5705856 h 7132320"/>
              <a:gd name="connsiteX85" fmla="*/ 21110448 w 25229058"/>
              <a:gd name="connsiteY85" fmla="*/ 5577840 h 7132320"/>
              <a:gd name="connsiteX86" fmla="*/ 20273010 w 25229058"/>
              <a:gd name="connsiteY86" fmla="*/ 5671566 h 7132320"/>
              <a:gd name="connsiteX87" fmla="*/ 19773138 w 25229058"/>
              <a:gd name="connsiteY87" fmla="*/ 5893308 h 7132320"/>
              <a:gd name="connsiteX88" fmla="*/ 19316700 w 25229058"/>
              <a:gd name="connsiteY88" fmla="*/ 5935218 h 7132320"/>
              <a:gd name="connsiteX89" fmla="*/ 18703290 w 25229058"/>
              <a:gd name="connsiteY89" fmla="*/ 5631942 h 7132320"/>
              <a:gd name="connsiteX90" fmla="*/ 17873472 w 25229058"/>
              <a:gd name="connsiteY90" fmla="*/ 5358384 h 7132320"/>
              <a:gd name="connsiteX91" fmla="*/ 17510741 w 25229058"/>
              <a:gd name="connsiteY91" fmla="*/ 5145917 h 7132320"/>
              <a:gd name="connsiteX92" fmla="*/ 16880586 w 25229058"/>
              <a:gd name="connsiteY92" fmla="*/ 4910328 h 7132320"/>
              <a:gd name="connsiteX93" fmla="*/ 16008096 w 25229058"/>
              <a:gd name="connsiteY93" fmla="*/ 4425696 h 7132320"/>
              <a:gd name="connsiteX94" fmla="*/ 14380464 w 25229058"/>
              <a:gd name="connsiteY94" fmla="*/ 3767328 h 7132320"/>
              <a:gd name="connsiteX95" fmla="*/ 12880848 w 25229058"/>
              <a:gd name="connsiteY95" fmla="*/ 2962656 h 7132320"/>
              <a:gd name="connsiteX96" fmla="*/ 12057888 w 25229058"/>
              <a:gd name="connsiteY96" fmla="*/ 2432304 h 7132320"/>
              <a:gd name="connsiteX97" fmla="*/ 11052048 w 25229058"/>
              <a:gd name="connsiteY97" fmla="*/ 1901952 h 7132320"/>
              <a:gd name="connsiteX98" fmla="*/ 10978896 w 25229058"/>
              <a:gd name="connsiteY98" fmla="*/ 1353312 h 7132320"/>
              <a:gd name="connsiteX99" fmla="*/ 10997184 w 25229058"/>
              <a:gd name="connsiteY99" fmla="*/ 1060704 h 7132320"/>
              <a:gd name="connsiteX100" fmla="*/ 11106912 w 25229058"/>
              <a:gd name="connsiteY100" fmla="*/ 621792 h 7132320"/>
              <a:gd name="connsiteX101" fmla="*/ 10796016 w 25229058"/>
              <a:gd name="connsiteY101" fmla="*/ 54864 h 7132320"/>
              <a:gd name="connsiteX102" fmla="*/ 10155936 w 25229058"/>
              <a:gd name="connsiteY102" fmla="*/ 0 h 7132320"/>
              <a:gd name="connsiteX103" fmla="*/ 9680448 w 25229058"/>
              <a:gd name="connsiteY103" fmla="*/ 512064 h 7132320"/>
              <a:gd name="connsiteX104" fmla="*/ 9607296 w 25229058"/>
              <a:gd name="connsiteY104" fmla="*/ 1005840 h 7132320"/>
              <a:gd name="connsiteX105" fmla="*/ 10027920 w 25229058"/>
              <a:gd name="connsiteY105" fmla="*/ 1847088 h 7132320"/>
              <a:gd name="connsiteX106" fmla="*/ 9570720 w 25229058"/>
              <a:gd name="connsiteY106" fmla="*/ 2414016 h 7132320"/>
              <a:gd name="connsiteX107" fmla="*/ 9204960 w 25229058"/>
              <a:gd name="connsiteY107" fmla="*/ 2944368 h 7132320"/>
              <a:gd name="connsiteX108" fmla="*/ 8528304 w 25229058"/>
              <a:gd name="connsiteY108" fmla="*/ 3511296 h 7132320"/>
              <a:gd name="connsiteX109" fmla="*/ 8235696 w 25229058"/>
              <a:gd name="connsiteY109" fmla="*/ 3877056 h 7132320"/>
              <a:gd name="connsiteX110" fmla="*/ 7473696 w 25229058"/>
              <a:gd name="connsiteY110" fmla="*/ 4311396 h 7132320"/>
              <a:gd name="connsiteX111" fmla="*/ 7284720 w 25229058"/>
              <a:gd name="connsiteY111" fmla="*/ 4919472 h 7132320"/>
              <a:gd name="connsiteX112" fmla="*/ 6809232 w 25229058"/>
              <a:gd name="connsiteY112" fmla="*/ 5285232 h 7132320"/>
              <a:gd name="connsiteX113" fmla="*/ 5583936 w 25229058"/>
              <a:gd name="connsiteY113" fmla="*/ 5687568 h 7132320"/>
              <a:gd name="connsiteX114" fmla="*/ 4975098 w 25229058"/>
              <a:gd name="connsiteY114" fmla="*/ 5744718 h 7132320"/>
              <a:gd name="connsiteX115" fmla="*/ 3838956 w 25229058"/>
              <a:gd name="connsiteY115" fmla="*/ 6377178 h 7132320"/>
              <a:gd name="connsiteX116" fmla="*/ 3151632 w 25229058"/>
              <a:gd name="connsiteY116" fmla="*/ 6455664 h 7132320"/>
              <a:gd name="connsiteX117" fmla="*/ 2145792 w 25229058"/>
              <a:gd name="connsiteY117" fmla="*/ 6620256 h 7132320"/>
              <a:gd name="connsiteX118" fmla="*/ 719328 w 25229058"/>
              <a:gd name="connsiteY118" fmla="*/ 6510528 h 7132320"/>
              <a:gd name="connsiteX119" fmla="*/ 48768 w 25229058"/>
              <a:gd name="connsiteY119" fmla="*/ 6185154 h 7132320"/>
              <a:gd name="connsiteX120" fmla="*/ 45720 w 25229058"/>
              <a:gd name="connsiteY120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355561 w 25229058"/>
              <a:gd name="connsiteY27" fmla="*/ 1530227 h 7132320"/>
              <a:gd name="connsiteX28" fmla="*/ 10285476 w 25229058"/>
              <a:gd name="connsiteY28" fmla="*/ 1341120 h 7132320"/>
              <a:gd name="connsiteX29" fmla="*/ 10192512 w 25229058"/>
              <a:gd name="connsiteY29" fmla="*/ 1100328 h 7132320"/>
              <a:gd name="connsiteX30" fmla="*/ 10416540 w 25229058"/>
              <a:gd name="connsiteY30" fmla="*/ 794004 h 7132320"/>
              <a:gd name="connsiteX31" fmla="*/ 10424160 w 25229058"/>
              <a:gd name="connsiteY31" fmla="*/ 539496 h 7132320"/>
              <a:gd name="connsiteX32" fmla="*/ 10448544 w 25229058"/>
              <a:gd name="connsiteY32" fmla="*/ 347472 h 7132320"/>
              <a:gd name="connsiteX33" fmla="*/ 10727436 w 25229058"/>
              <a:gd name="connsiteY33" fmla="*/ 618744 h 7132320"/>
              <a:gd name="connsiteX34" fmla="*/ 10523201 w 25229058"/>
              <a:gd name="connsiteY34" fmla="*/ 897767 h 7132320"/>
              <a:gd name="connsiteX35" fmla="*/ 10503408 w 25229058"/>
              <a:gd name="connsiteY35" fmla="*/ 1377696 h 7132320"/>
              <a:gd name="connsiteX36" fmla="*/ 10501884 w 25229058"/>
              <a:gd name="connsiteY36" fmla="*/ 1836420 h 7132320"/>
              <a:gd name="connsiteX37" fmla="*/ 10814304 w 25229058"/>
              <a:gd name="connsiteY37" fmla="*/ 2194560 h 7132320"/>
              <a:gd name="connsiteX38" fmla="*/ 11102340 w 25229058"/>
              <a:gd name="connsiteY38" fmla="*/ 2369820 h 7132320"/>
              <a:gd name="connsiteX39" fmla="*/ 11448288 w 25229058"/>
              <a:gd name="connsiteY39" fmla="*/ 2575560 h 7132320"/>
              <a:gd name="connsiteX40" fmla="*/ 11903964 w 25229058"/>
              <a:gd name="connsiteY40" fmla="*/ 2883408 h 7132320"/>
              <a:gd name="connsiteX41" fmla="*/ 12293288 w 25229058"/>
              <a:gd name="connsiteY41" fmla="*/ 3160736 h 7132320"/>
              <a:gd name="connsiteX42" fmla="*/ 12544748 w 25229058"/>
              <a:gd name="connsiteY42" fmla="*/ 3381716 h 7132320"/>
              <a:gd name="connsiteX43" fmla="*/ 12701016 w 25229058"/>
              <a:gd name="connsiteY43" fmla="*/ 3479292 h 7132320"/>
              <a:gd name="connsiteX44" fmla="*/ 13040048 w 25229058"/>
              <a:gd name="connsiteY44" fmla="*/ 3587456 h 7132320"/>
              <a:gd name="connsiteX45" fmla="*/ 13217652 w 25229058"/>
              <a:gd name="connsiteY45" fmla="*/ 3756660 h 7132320"/>
              <a:gd name="connsiteX46" fmla="*/ 13374624 w 25229058"/>
              <a:gd name="connsiteY46" fmla="*/ 3942588 h 7132320"/>
              <a:gd name="connsiteX47" fmla="*/ 13712952 w 25229058"/>
              <a:gd name="connsiteY47" fmla="*/ 4145280 h 7132320"/>
              <a:gd name="connsiteX48" fmla="*/ 13941552 w 25229058"/>
              <a:gd name="connsiteY48" fmla="*/ 4315968 h 7132320"/>
              <a:gd name="connsiteX49" fmla="*/ 14085551 w 25229058"/>
              <a:gd name="connsiteY49" fmla="*/ 4223897 h 7132320"/>
              <a:gd name="connsiteX50" fmla="*/ 14472666 w 25229058"/>
              <a:gd name="connsiteY50" fmla="*/ 4564380 h 7132320"/>
              <a:gd name="connsiteX51" fmla="*/ 14999951 w 25229058"/>
              <a:gd name="connsiteY51" fmla="*/ 4589657 h 7132320"/>
              <a:gd name="connsiteX52" fmla="*/ 15179802 w 25229058"/>
              <a:gd name="connsiteY52" fmla="*/ 4773168 h 7132320"/>
              <a:gd name="connsiteX53" fmla="*/ 15694914 w 25229058"/>
              <a:gd name="connsiteY53" fmla="*/ 4902708 h 7132320"/>
              <a:gd name="connsiteX54" fmla="*/ 16104108 w 25229058"/>
              <a:gd name="connsiteY54" fmla="*/ 5092446 h 7132320"/>
              <a:gd name="connsiteX55" fmla="*/ 16347186 w 25229058"/>
              <a:gd name="connsiteY55" fmla="*/ 5308854 h 7132320"/>
              <a:gd name="connsiteX56" fmla="*/ 16714470 w 25229058"/>
              <a:gd name="connsiteY56" fmla="*/ 5401056 h 7132320"/>
              <a:gd name="connsiteX57" fmla="*/ 16838676 w 25229058"/>
              <a:gd name="connsiteY57" fmla="*/ 5338572 h 7132320"/>
              <a:gd name="connsiteX58" fmla="*/ 17164031 w 25229058"/>
              <a:gd name="connsiteY58" fmla="*/ 5496437 h 7132320"/>
              <a:gd name="connsiteX59" fmla="*/ 17606010 w 25229058"/>
              <a:gd name="connsiteY59" fmla="*/ 5653278 h 7132320"/>
              <a:gd name="connsiteX60" fmla="*/ 17812512 w 25229058"/>
              <a:gd name="connsiteY60" fmla="*/ 5747004 h 7132320"/>
              <a:gd name="connsiteX61" fmla="*/ 18021281 w 25229058"/>
              <a:gd name="connsiteY61" fmla="*/ 5705987 h 7132320"/>
              <a:gd name="connsiteX62" fmla="*/ 18482291 w 25229058"/>
              <a:gd name="connsiteY62" fmla="*/ 6003167 h 7132320"/>
              <a:gd name="connsiteX63" fmla="*/ 19120866 w 25229058"/>
              <a:gd name="connsiteY63" fmla="*/ 6251448 h 7132320"/>
              <a:gd name="connsiteX64" fmla="*/ 19299936 w 25229058"/>
              <a:gd name="connsiteY64" fmla="*/ 6547104 h 7132320"/>
              <a:gd name="connsiteX65" fmla="*/ 19427190 w 25229058"/>
              <a:gd name="connsiteY65" fmla="*/ 6699504 h 7132320"/>
              <a:gd name="connsiteX66" fmla="*/ 19488131 w 25229058"/>
              <a:gd name="connsiteY66" fmla="*/ 6334637 h 7132320"/>
              <a:gd name="connsiteX67" fmla="*/ 20346924 w 25229058"/>
              <a:gd name="connsiteY67" fmla="*/ 5932932 h 7132320"/>
              <a:gd name="connsiteX68" fmla="*/ 20794980 w 25229058"/>
              <a:gd name="connsiteY68" fmla="*/ 5979414 h 7132320"/>
              <a:gd name="connsiteX69" fmla="*/ 21136356 w 25229058"/>
              <a:gd name="connsiteY69" fmla="*/ 6057138 h 7132320"/>
              <a:gd name="connsiteX70" fmla="*/ 21432012 w 25229058"/>
              <a:gd name="connsiteY70" fmla="*/ 6089142 h 7132320"/>
              <a:gd name="connsiteX71" fmla="*/ 21640038 w 25229058"/>
              <a:gd name="connsiteY71" fmla="*/ 6110478 h 7132320"/>
              <a:gd name="connsiteX72" fmla="*/ 21768054 w 25229058"/>
              <a:gd name="connsiteY72" fmla="*/ 6049518 h 7132320"/>
              <a:gd name="connsiteX73" fmla="*/ 22136081 w 25229058"/>
              <a:gd name="connsiteY73" fmla="*/ 6174617 h 7132320"/>
              <a:gd name="connsiteX74" fmla="*/ 22581108 w 25229058"/>
              <a:gd name="connsiteY74" fmla="*/ 6404610 h 7132320"/>
              <a:gd name="connsiteX75" fmla="*/ 23257002 w 25229058"/>
              <a:gd name="connsiteY75" fmla="*/ 6626352 h 7132320"/>
              <a:gd name="connsiteX76" fmla="*/ 23743920 w 25229058"/>
              <a:gd name="connsiteY76" fmla="*/ 6894576 h 7132320"/>
              <a:gd name="connsiteX77" fmla="*/ 24176736 w 25229058"/>
              <a:gd name="connsiteY77" fmla="*/ 6668262 h 7132320"/>
              <a:gd name="connsiteX78" fmla="*/ 24614124 w 25229058"/>
              <a:gd name="connsiteY78" fmla="*/ 6339840 h 7132320"/>
              <a:gd name="connsiteX79" fmla="*/ 25188672 w 25229058"/>
              <a:gd name="connsiteY79" fmla="*/ 6327648 h 7132320"/>
              <a:gd name="connsiteX80" fmla="*/ 25229058 w 25229058"/>
              <a:gd name="connsiteY80" fmla="*/ 5753100 h 7132320"/>
              <a:gd name="connsiteX81" fmla="*/ 24548592 w 25229058"/>
              <a:gd name="connsiteY81" fmla="*/ 6071616 h 7132320"/>
              <a:gd name="connsiteX82" fmla="*/ 24226266 w 25229058"/>
              <a:gd name="connsiteY82" fmla="*/ 6142482 h 7132320"/>
              <a:gd name="connsiteX83" fmla="*/ 23762208 w 25229058"/>
              <a:gd name="connsiteY83" fmla="*/ 6217920 h 7132320"/>
              <a:gd name="connsiteX84" fmla="*/ 22847808 w 25229058"/>
              <a:gd name="connsiteY84" fmla="*/ 5827776 h 7132320"/>
              <a:gd name="connsiteX85" fmla="*/ 21969984 w 25229058"/>
              <a:gd name="connsiteY85" fmla="*/ 5705856 h 7132320"/>
              <a:gd name="connsiteX86" fmla="*/ 21110448 w 25229058"/>
              <a:gd name="connsiteY86" fmla="*/ 5577840 h 7132320"/>
              <a:gd name="connsiteX87" fmla="*/ 20273010 w 25229058"/>
              <a:gd name="connsiteY87" fmla="*/ 5671566 h 7132320"/>
              <a:gd name="connsiteX88" fmla="*/ 19773138 w 25229058"/>
              <a:gd name="connsiteY88" fmla="*/ 5893308 h 7132320"/>
              <a:gd name="connsiteX89" fmla="*/ 19316700 w 25229058"/>
              <a:gd name="connsiteY89" fmla="*/ 5935218 h 7132320"/>
              <a:gd name="connsiteX90" fmla="*/ 18703290 w 25229058"/>
              <a:gd name="connsiteY90" fmla="*/ 5631942 h 7132320"/>
              <a:gd name="connsiteX91" fmla="*/ 17873472 w 25229058"/>
              <a:gd name="connsiteY91" fmla="*/ 5358384 h 7132320"/>
              <a:gd name="connsiteX92" fmla="*/ 17510741 w 25229058"/>
              <a:gd name="connsiteY92" fmla="*/ 5145917 h 7132320"/>
              <a:gd name="connsiteX93" fmla="*/ 16880586 w 25229058"/>
              <a:gd name="connsiteY93" fmla="*/ 4910328 h 7132320"/>
              <a:gd name="connsiteX94" fmla="*/ 16008096 w 25229058"/>
              <a:gd name="connsiteY94" fmla="*/ 4425696 h 7132320"/>
              <a:gd name="connsiteX95" fmla="*/ 14380464 w 25229058"/>
              <a:gd name="connsiteY95" fmla="*/ 3767328 h 7132320"/>
              <a:gd name="connsiteX96" fmla="*/ 12880848 w 25229058"/>
              <a:gd name="connsiteY96" fmla="*/ 2962656 h 7132320"/>
              <a:gd name="connsiteX97" fmla="*/ 12057888 w 25229058"/>
              <a:gd name="connsiteY97" fmla="*/ 2432304 h 7132320"/>
              <a:gd name="connsiteX98" fmla="*/ 11052048 w 25229058"/>
              <a:gd name="connsiteY98" fmla="*/ 1901952 h 7132320"/>
              <a:gd name="connsiteX99" fmla="*/ 10978896 w 25229058"/>
              <a:gd name="connsiteY99" fmla="*/ 1353312 h 7132320"/>
              <a:gd name="connsiteX100" fmla="*/ 10997184 w 25229058"/>
              <a:gd name="connsiteY100" fmla="*/ 1060704 h 7132320"/>
              <a:gd name="connsiteX101" fmla="*/ 11106912 w 25229058"/>
              <a:gd name="connsiteY101" fmla="*/ 621792 h 7132320"/>
              <a:gd name="connsiteX102" fmla="*/ 10796016 w 25229058"/>
              <a:gd name="connsiteY102" fmla="*/ 54864 h 7132320"/>
              <a:gd name="connsiteX103" fmla="*/ 10155936 w 25229058"/>
              <a:gd name="connsiteY103" fmla="*/ 0 h 7132320"/>
              <a:gd name="connsiteX104" fmla="*/ 9680448 w 25229058"/>
              <a:gd name="connsiteY104" fmla="*/ 512064 h 7132320"/>
              <a:gd name="connsiteX105" fmla="*/ 9607296 w 25229058"/>
              <a:gd name="connsiteY105" fmla="*/ 1005840 h 7132320"/>
              <a:gd name="connsiteX106" fmla="*/ 10027920 w 25229058"/>
              <a:gd name="connsiteY106" fmla="*/ 1847088 h 7132320"/>
              <a:gd name="connsiteX107" fmla="*/ 9570720 w 25229058"/>
              <a:gd name="connsiteY107" fmla="*/ 2414016 h 7132320"/>
              <a:gd name="connsiteX108" fmla="*/ 9204960 w 25229058"/>
              <a:gd name="connsiteY108" fmla="*/ 2944368 h 7132320"/>
              <a:gd name="connsiteX109" fmla="*/ 8528304 w 25229058"/>
              <a:gd name="connsiteY109" fmla="*/ 3511296 h 7132320"/>
              <a:gd name="connsiteX110" fmla="*/ 8235696 w 25229058"/>
              <a:gd name="connsiteY110" fmla="*/ 3877056 h 7132320"/>
              <a:gd name="connsiteX111" fmla="*/ 7473696 w 25229058"/>
              <a:gd name="connsiteY111" fmla="*/ 4311396 h 7132320"/>
              <a:gd name="connsiteX112" fmla="*/ 7284720 w 25229058"/>
              <a:gd name="connsiteY112" fmla="*/ 4919472 h 7132320"/>
              <a:gd name="connsiteX113" fmla="*/ 6809232 w 25229058"/>
              <a:gd name="connsiteY113" fmla="*/ 5285232 h 7132320"/>
              <a:gd name="connsiteX114" fmla="*/ 5583936 w 25229058"/>
              <a:gd name="connsiteY114" fmla="*/ 5687568 h 7132320"/>
              <a:gd name="connsiteX115" fmla="*/ 4975098 w 25229058"/>
              <a:gd name="connsiteY115" fmla="*/ 5744718 h 7132320"/>
              <a:gd name="connsiteX116" fmla="*/ 3838956 w 25229058"/>
              <a:gd name="connsiteY116" fmla="*/ 6377178 h 7132320"/>
              <a:gd name="connsiteX117" fmla="*/ 3151632 w 25229058"/>
              <a:gd name="connsiteY117" fmla="*/ 6455664 h 7132320"/>
              <a:gd name="connsiteX118" fmla="*/ 2145792 w 25229058"/>
              <a:gd name="connsiteY118" fmla="*/ 6620256 h 7132320"/>
              <a:gd name="connsiteX119" fmla="*/ 719328 w 25229058"/>
              <a:gd name="connsiteY119" fmla="*/ 6510528 h 7132320"/>
              <a:gd name="connsiteX120" fmla="*/ 48768 w 25229058"/>
              <a:gd name="connsiteY120" fmla="*/ 6185154 h 7132320"/>
              <a:gd name="connsiteX121" fmla="*/ 45720 w 25229058"/>
              <a:gd name="connsiteY121" fmla="*/ 6204204 h 713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5229058" h="7132320">
                <a:moveTo>
                  <a:pt x="0" y="6195060"/>
                </a:moveTo>
                <a:lnTo>
                  <a:pt x="42672" y="6803136"/>
                </a:lnTo>
                <a:lnTo>
                  <a:pt x="335280" y="6803136"/>
                </a:lnTo>
                <a:lnTo>
                  <a:pt x="1283208" y="7056120"/>
                </a:lnTo>
                <a:lnTo>
                  <a:pt x="2292096" y="7132320"/>
                </a:lnTo>
                <a:lnTo>
                  <a:pt x="2859024" y="7040880"/>
                </a:lnTo>
                <a:lnTo>
                  <a:pt x="3755136" y="6803136"/>
                </a:lnTo>
                <a:lnTo>
                  <a:pt x="4303776" y="6565392"/>
                </a:lnTo>
                <a:lnTo>
                  <a:pt x="4852416" y="6510528"/>
                </a:lnTo>
                <a:lnTo>
                  <a:pt x="5309616" y="6400800"/>
                </a:lnTo>
                <a:lnTo>
                  <a:pt x="5858256" y="6144768"/>
                </a:lnTo>
                <a:lnTo>
                  <a:pt x="6425184" y="6035040"/>
                </a:lnTo>
                <a:cubicBezTo>
                  <a:pt x="6631159" y="5945619"/>
                  <a:pt x="6776173" y="5719037"/>
                  <a:pt x="6982148" y="5629616"/>
                </a:cubicBezTo>
                <a:cubicBezTo>
                  <a:pt x="7025849" y="5625863"/>
                  <a:pt x="7073360" y="5664020"/>
                  <a:pt x="7117061" y="5660267"/>
                </a:cubicBezTo>
                <a:lnTo>
                  <a:pt x="7431024" y="5614416"/>
                </a:lnTo>
                <a:lnTo>
                  <a:pt x="7638288" y="5478780"/>
                </a:lnTo>
                <a:lnTo>
                  <a:pt x="7979664" y="5248656"/>
                </a:lnTo>
                <a:lnTo>
                  <a:pt x="8319516" y="4593336"/>
                </a:lnTo>
                <a:lnTo>
                  <a:pt x="8607552" y="4334256"/>
                </a:lnTo>
                <a:lnTo>
                  <a:pt x="8760714" y="4075938"/>
                </a:lnTo>
                <a:cubicBezTo>
                  <a:pt x="8852389" y="4015981"/>
                  <a:pt x="8932633" y="3967453"/>
                  <a:pt x="9024308" y="3907496"/>
                </a:cubicBezTo>
                <a:lnTo>
                  <a:pt x="9231630" y="3829812"/>
                </a:lnTo>
                <a:cubicBezTo>
                  <a:pt x="9338427" y="3763003"/>
                  <a:pt x="9326197" y="3758659"/>
                  <a:pt x="9435788" y="3701756"/>
                </a:cubicBezTo>
                <a:cubicBezTo>
                  <a:pt x="9545379" y="3644853"/>
                  <a:pt x="9721655" y="3532077"/>
                  <a:pt x="9870128" y="3419816"/>
                </a:cubicBezTo>
                <a:lnTo>
                  <a:pt x="10265664" y="2982468"/>
                </a:lnTo>
                <a:lnTo>
                  <a:pt x="10238232" y="2388870"/>
                </a:lnTo>
                <a:cubicBezTo>
                  <a:pt x="10247611" y="2192769"/>
                  <a:pt x="10295089" y="1977617"/>
                  <a:pt x="10304468" y="1781516"/>
                </a:cubicBezTo>
                <a:cubicBezTo>
                  <a:pt x="10299909" y="1700293"/>
                  <a:pt x="10360120" y="1611450"/>
                  <a:pt x="10355561" y="1530227"/>
                </a:cubicBezTo>
                <a:lnTo>
                  <a:pt x="10285476" y="1341120"/>
                </a:lnTo>
                <a:lnTo>
                  <a:pt x="10192512" y="1100328"/>
                </a:lnTo>
                <a:lnTo>
                  <a:pt x="10416540" y="794004"/>
                </a:lnTo>
                <a:lnTo>
                  <a:pt x="10424160" y="539496"/>
                </a:lnTo>
                <a:lnTo>
                  <a:pt x="10448544" y="347472"/>
                </a:lnTo>
                <a:lnTo>
                  <a:pt x="10727436" y="618744"/>
                </a:lnTo>
                <a:cubicBezTo>
                  <a:pt x="10687298" y="753662"/>
                  <a:pt x="10563339" y="762849"/>
                  <a:pt x="10523201" y="897767"/>
                </a:cubicBezTo>
                <a:lnTo>
                  <a:pt x="10503408" y="1377696"/>
                </a:lnTo>
                <a:lnTo>
                  <a:pt x="10501884" y="1836420"/>
                </a:lnTo>
                <a:lnTo>
                  <a:pt x="10814304" y="2194560"/>
                </a:lnTo>
                <a:lnTo>
                  <a:pt x="11102340" y="2369820"/>
                </a:lnTo>
                <a:lnTo>
                  <a:pt x="11448288" y="2575560"/>
                </a:lnTo>
                <a:lnTo>
                  <a:pt x="11903964" y="2883408"/>
                </a:lnTo>
                <a:cubicBezTo>
                  <a:pt x="12003259" y="2996171"/>
                  <a:pt x="12193993" y="3047973"/>
                  <a:pt x="12293288" y="3160736"/>
                </a:cubicBezTo>
                <a:cubicBezTo>
                  <a:pt x="12359328" y="3287736"/>
                  <a:pt x="12478708" y="3254716"/>
                  <a:pt x="12544748" y="3381716"/>
                </a:cubicBezTo>
                <a:lnTo>
                  <a:pt x="12701016" y="3479292"/>
                </a:lnTo>
                <a:cubicBezTo>
                  <a:pt x="12786087" y="3545827"/>
                  <a:pt x="12954977" y="3520921"/>
                  <a:pt x="13040048" y="3587456"/>
                </a:cubicBezTo>
                <a:lnTo>
                  <a:pt x="13217652" y="3756660"/>
                </a:lnTo>
                <a:lnTo>
                  <a:pt x="13374624" y="3942588"/>
                </a:lnTo>
                <a:lnTo>
                  <a:pt x="13712952" y="4145280"/>
                </a:lnTo>
                <a:lnTo>
                  <a:pt x="13941552" y="4315968"/>
                </a:lnTo>
                <a:cubicBezTo>
                  <a:pt x="14039082" y="4386878"/>
                  <a:pt x="13988021" y="4152987"/>
                  <a:pt x="14085551" y="4223897"/>
                </a:cubicBezTo>
                <a:cubicBezTo>
                  <a:pt x="14314919" y="4370411"/>
                  <a:pt x="14319498" y="4387386"/>
                  <a:pt x="14472666" y="4564380"/>
                </a:cubicBezTo>
                <a:cubicBezTo>
                  <a:pt x="14604746" y="4639945"/>
                  <a:pt x="14890350" y="4539619"/>
                  <a:pt x="14999951" y="4589657"/>
                </a:cubicBezTo>
                <a:cubicBezTo>
                  <a:pt x="15109552" y="4639695"/>
                  <a:pt x="15064610" y="4680988"/>
                  <a:pt x="15179802" y="4773168"/>
                </a:cubicBezTo>
                <a:lnTo>
                  <a:pt x="15694914" y="4902708"/>
                </a:lnTo>
                <a:lnTo>
                  <a:pt x="16104108" y="5092446"/>
                </a:lnTo>
                <a:lnTo>
                  <a:pt x="16347186" y="5308854"/>
                </a:lnTo>
                <a:lnTo>
                  <a:pt x="16714470" y="5401056"/>
                </a:lnTo>
                <a:lnTo>
                  <a:pt x="16838676" y="5338572"/>
                </a:lnTo>
                <a:cubicBezTo>
                  <a:pt x="16933158" y="5408974"/>
                  <a:pt x="17069549" y="5426035"/>
                  <a:pt x="17164031" y="5496437"/>
                </a:cubicBezTo>
                <a:lnTo>
                  <a:pt x="17606010" y="5653278"/>
                </a:lnTo>
                <a:lnTo>
                  <a:pt x="17812512" y="5747004"/>
                </a:lnTo>
                <a:cubicBezTo>
                  <a:pt x="17889722" y="5791752"/>
                  <a:pt x="17944071" y="5661239"/>
                  <a:pt x="18021281" y="5705987"/>
                </a:cubicBezTo>
                <a:cubicBezTo>
                  <a:pt x="18185111" y="5784727"/>
                  <a:pt x="18318461" y="5924427"/>
                  <a:pt x="18482291" y="6003167"/>
                </a:cubicBezTo>
                <a:lnTo>
                  <a:pt x="19120866" y="6251448"/>
                </a:lnTo>
                <a:lnTo>
                  <a:pt x="19299936" y="6547104"/>
                </a:lnTo>
                <a:lnTo>
                  <a:pt x="19427190" y="6699504"/>
                </a:lnTo>
                <a:cubicBezTo>
                  <a:pt x="19469986" y="6688223"/>
                  <a:pt x="19336747" y="6415409"/>
                  <a:pt x="19488131" y="6334637"/>
                </a:cubicBezTo>
                <a:cubicBezTo>
                  <a:pt x="19639515" y="6253865"/>
                  <a:pt x="20168486" y="5986421"/>
                  <a:pt x="20346924" y="5932932"/>
                </a:cubicBezTo>
                <a:lnTo>
                  <a:pt x="20794980" y="5979414"/>
                </a:lnTo>
                <a:lnTo>
                  <a:pt x="21136356" y="6057138"/>
                </a:lnTo>
                <a:lnTo>
                  <a:pt x="21432012" y="6089142"/>
                </a:lnTo>
                <a:lnTo>
                  <a:pt x="21640038" y="6110478"/>
                </a:lnTo>
                <a:lnTo>
                  <a:pt x="21768054" y="6049518"/>
                </a:lnTo>
                <a:cubicBezTo>
                  <a:pt x="21888190" y="6101378"/>
                  <a:pt x="22015945" y="6122757"/>
                  <a:pt x="22136081" y="6174617"/>
                </a:cubicBezTo>
                <a:lnTo>
                  <a:pt x="22581108" y="6404610"/>
                </a:lnTo>
                <a:lnTo>
                  <a:pt x="23257002" y="6626352"/>
                </a:lnTo>
                <a:lnTo>
                  <a:pt x="23743920" y="6894576"/>
                </a:lnTo>
                <a:lnTo>
                  <a:pt x="24176736" y="6668262"/>
                </a:lnTo>
                <a:lnTo>
                  <a:pt x="24614124" y="6339840"/>
                </a:lnTo>
                <a:lnTo>
                  <a:pt x="25188672" y="6327648"/>
                </a:lnTo>
                <a:lnTo>
                  <a:pt x="25229058" y="5753100"/>
                </a:lnTo>
                <a:lnTo>
                  <a:pt x="24548592" y="6071616"/>
                </a:lnTo>
                <a:lnTo>
                  <a:pt x="24226266" y="6142482"/>
                </a:lnTo>
                <a:lnTo>
                  <a:pt x="23762208" y="6217920"/>
                </a:lnTo>
                <a:cubicBezTo>
                  <a:pt x="23532465" y="6165469"/>
                  <a:pt x="23146512" y="5913120"/>
                  <a:pt x="22847808" y="5827776"/>
                </a:cubicBezTo>
                <a:cubicBezTo>
                  <a:pt x="22549104" y="5742432"/>
                  <a:pt x="22259544" y="5747512"/>
                  <a:pt x="21969984" y="5705856"/>
                </a:cubicBezTo>
                <a:cubicBezTo>
                  <a:pt x="21680424" y="5654040"/>
                  <a:pt x="21393277" y="5583555"/>
                  <a:pt x="21110448" y="5577840"/>
                </a:cubicBezTo>
                <a:cubicBezTo>
                  <a:pt x="20827619" y="5572125"/>
                  <a:pt x="20439634" y="5597652"/>
                  <a:pt x="20273010" y="5671566"/>
                </a:cubicBezTo>
                <a:lnTo>
                  <a:pt x="19773138" y="5893308"/>
                </a:lnTo>
                <a:cubicBezTo>
                  <a:pt x="19613753" y="5937250"/>
                  <a:pt x="19495008" y="5978779"/>
                  <a:pt x="19316700" y="5935218"/>
                </a:cubicBezTo>
                <a:cubicBezTo>
                  <a:pt x="19138392" y="5891657"/>
                  <a:pt x="18979896" y="5723128"/>
                  <a:pt x="18703290" y="5631942"/>
                </a:cubicBezTo>
                <a:cubicBezTo>
                  <a:pt x="18426684" y="5540756"/>
                  <a:pt x="18072230" y="5439388"/>
                  <a:pt x="17873472" y="5358384"/>
                </a:cubicBezTo>
                <a:cubicBezTo>
                  <a:pt x="17674714" y="5277380"/>
                  <a:pt x="17669237" y="5228213"/>
                  <a:pt x="17510741" y="5145917"/>
                </a:cubicBezTo>
                <a:cubicBezTo>
                  <a:pt x="17352245" y="5063621"/>
                  <a:pt x="17171416" y="5071872"/>
                  <a:pt x="16880586" y="4910328"/>
                </a:cubicBezTo>
                <a:lnTo>
                  <a:pt x="16008096" y="4425696"/>
                </a:lnTo>
                <a:cubicBezTo>
                  <a:pt x="15591409" y="4235196"/>
                  <a:pt x="14880336" y="4035552"/>
                  <a:pt x="14380464" y="3767328"/>
                </a:cubicBezTo>
                <a:lnTo>
                  <a:pt x="12880848" y="2962656"/>
                </a:lnTo>
                <a:cubicBezTo>
                  <a:pt x="12493752" y="2740152"/>
                  <a:pt x="12362688" y="2609088"/>
                  <a:pt x="12057888" y="2432304"/>
                </a:cubicBezTo>
                <a:cubicBezTo>
                  <a:pt x="11753088" y="2255520"/>
                  <a:pt x="11076432" y="2084832"/>
                  <a:pt x="11052048" y="1901952"/>
                </a:cubicBezTo>
                <a:lnTo>
                  <a:pt x="10978896" y="1353312"/>
                </a:lnTo>
                <a:cubicBezTo>
                  <a:pt x="11001896" y="1146309"/>
                  <a:pt x="10997184" y="1243922"/>
                  <a:pt x="10997184" y="1060704"/>
                </a:cubicBezTo>
                <a:lnTo>
                  <a:pt x="11106912" y="621792"/>
                </a:lnTo>
                <a:cubicBezTo>
                  <a:pt x="11073384" y="454152"/>
                  <a:pt x="11009376" y="73152"/>
                  <a:pt x="10796016" y="54864"/>
                </a:cubicBezTo>
                <a:lnTo>
                  <a:pt x="10155936" y="0"/>
                </a:lnTo>
                <a:cubicBezTo>
                  <a:pt x="9970008" y="76200"/>
                  <a:pt x="9771888" y="344424"/>
                  <a:pt x="9680448" y="512064"/>
                </a:cubicBezTo>
                <a:cubicBezTo>
                  <a:pt x="9589008" y="679704"/>
                  <a:pt x="9467088" y="725424"/>
                  <a:pt x="9607296" y="1005840"/>
                </a:cubicBezTo>
                <a:lnTo>
                  <a:pt x="10027920" y="1847088"/>
                </a:lnTo>
                <a:cubicBezTo>
                  <a:pt x="10021824" y="2081784"/>
                  <a:pt x="9692640" y="2237232"/>
                  <a:pt x="9570720" y="2414016"/>
                </a:cubicBezTo>
                <a:lnTo>
                  <a:pt x="9204960" y="2944368"/>
                </a:lnTo>
                <a:cubicBezTo>
                  <a:pt x="9031224" y="3127248"/>
                  <a:pt x="8625840" y="3389376"/>
                  <a:pt x="8528304" y="3511296"/>
                </a:cubicBezTo>
                <a:cubicBezTo>
                  <a:pt x="8430768" y="3633216"/>
                  <a:pt x="8411464" y="3743706"/>
                  <a:pt x="8235696" y="3877056"/>
                </a:cubicBezTo>
                <a:cubicBezTo>
                  <a:pt x="8059928" y="4010406"/>
                  <a:pt x="7577328" y="4146804"/>
                  <a:pt x="7473696" y="4311396"/>
                </a:cubicBezTo>
                <a:cubicBezTo>
                  <a:pt x="7410704" y="4514088"/>
                  <a:pt x="7395464" y="4757166"/>
                  <a:pt x="7284720" y="4919472"/>
                </a:cubicBezTo>
                <a:cubicBezTo>
                  <a:pt x="7173976" y="5081778"/>
                  <a:pt x="7092696" y="5157216"/>
                  <a:pt x="6809232" y="5285232"/>
                </a:cubicBezTo>
                <a:cubicBezTo>
                  <a:pt x="6525768" y="5413248"/>
                  <a:pt x="5882640" y="5574792"/>
                  <a:pt x="5583936" y="5687568"/>
                </a:cubicBezTo>
                <a:cubicBezTo>
                  <a:pt x="5380990" y="5706618"/>
                  <a:pt x="5265928" y="5629783"/>
                  <a:pt x="4975098" y="5744718"/>
                </a:cubicBezTo>
                <a:cubicBezTo>
                  <a:pt x="4684268" y="5859653"/>
                  <a:pt x="4068064" y="6351016"/>
                  <a:pt x="3838956" y="6377178"/>
                </a:cubicBezTo>
                <a:lnTo>
                  <a:pt x="3151632" y="6455664"/>
                </a:lnTo>
                <a:cubicBezTo>
                  <a:pt x="2869438" y="6496177"/>
                  <a:pt x="2551176" y="6611112"/>
                  <a:pt x="2145792" y="6620256"/>
                </a:cubicBezTo>
                <a:cubicBezTo>
                  <a:pt x="1740408" y="6629400"/>
                  <a:pt x="1068832" y="6583045"/>
                  <a:pt x="719328" y="6510528"/>
                </a:cubicBezTo>
                <a:cubicBezTo>
                  <a:pt x="369824" y="6438011"/>
                  <a:pt x="272288" y="6293612"/>
                  <a:pt x="48768" y="6185154"/>
                </a:cubicBezTo>
                <a:lnTo>
                  <a:pt x="45720" y="6204204"/>
                </a:lnTo>
              </a:path>
            </a:pathLst>
          </a:custGeom>
          <a:pattFill prst="lgConfetti">
            <a:fgClr>
              <a:srgbClr val="FFC000"/>
            </a:fgClr>
            <a:bgClr>
              <a:schemeClr val="bg1"/>
            </a:bgClr>
          </a:pattFill>
          <a:ln w="38100">
            <a:solidFill>
              <a:srgbClr val="7F6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/>
          <p:cNvSpPr/>
          <p:nvPr/>
        </p:nvSpPr>
        <p:spPr>
          <a:xfrm>
            <a:off x="4212165" y="3651511"/>
            <a:ext cx="22707527" cy="6452370"/>
          </a:xfrm>
          <a:custGeom>
            <a:avLst/>
            <a:gdLst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60768 w 25237440"/>
              <a:gd name="connsiteY34" fmla="*/ 57424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997928 w 25237440"/>
              <a:gd name="connsiteY34" fmla="*/ 587197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206228 w 25237440"/>
              <a:gd name="connsiteY44" fmla="*/ 24841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206228 w 25237440"/>
              <a:gd name="connsiteY44" fmla="*/ 24841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610030 h 7176958"/>
              <a:gd name="connsiteX1" fmla="*/ 1664208 w 25237440"/>
              <a:gd name="connsiteY1" fmla="*/ 7176958 h 7176958"/>
              <a:gd name="connsiteX2" fmla="*/ 4334256 w 25237440"/>
              <a:gd name="connsiteY2" fmla="*/ 6610030 h 7176958"/>
              <a:gd name="connsiteX3" fmla="*/ 6364224 w 25237440"/>
              <a:gd name="connsiteY3" fmla="*/ 5933374 h 7176958"/>
              <a:gd name="connsiteX4" fmla="*/ 7790688 w 25237440"/>
              <a:gd name="connsiteY4" fmla="*/ 5494462 h 7176958"/>
              <a:gd name="connsiteX5" fmla="*/ 8394192 w 25237440"/>
              <a:gd name="connsiteY5" fmla="*/ 4342318 h 7176958"/>
              <a:gd name="connsiteX6" fmla="*/ 9765792 w 25237440"/>
              <a:gd name="connsiteY6" fmla="*/ 3427918 h 7176958"/>
              <a:gd name="connsiteX7" fmla="*/ 10296144 w 25237440"/>
              <a:gd name="connsiteY7" fmla="*/ 2312350 h 7176958"/>
              <a:gd name="connsiteX8" fmla="*/ 10369296 w 25237440"/>
              <a:gd name="connsiteY8" fmla="*/ 2147758 h 7176958"/>
              <a:gd name="connsiteX9" fmla="*/ 10387584 w 25237440"/>
              <a:gd name="connsiteY9" fmla="*/ 1525966 h 7176958"/>
              <a:gd name="connsiteX10" fmla="*/ 10332720 w 25237440"/>
              <a:gd name="connsiteY10" fmla="*/ 940750 h 7176958"/>
              <a:gd name="connsiteX11" fmla="*/ 10442448 w 25237440"/>
              <a:gd name="connsiteY11" fmla="*/ 593278 h 7176958"/>
              <a:gd name="connsiteX12" fmla="*/ 10533888 w 25237440"/>
              <a:gd name="connsiteY12" fmla="*/ 1141918 h 7176958"/>
              <a:gd name="connsiteX13" fmla="*/ 10735056 w 25237440"/>
              <a:gd name="connsiteY13" fmla="*/ 1800286 h 7176958"/>
              <a:gd name="connsiteX14" fmla="*/ 11119104 w 25237440"/>
              <a:gd name="connsiteY14" fmla="*/ 2275774 h 7176958"/>
              <a:gd name="connsiteX15" fmla="*/ 12143232 w 25237440"/>
              <a:gd name="connsiteY15" fmla="*/ 2897566 h 7176958"/>
              <a:gd name="connsiteX16" fmla="*/ 13496544 w 25237440"/>
              <a:gd name="connsiteY16" fmla="*/ 3903406 h 7176958"/>
              <a:gd name="connsiteX17" fmla="*/ 14923008 w 25237440"/>
              <a:gd name="connsiteY17" fmla="*/ 4506910 h 7176958"/>
              <a:gd name="connsiteX18" fmla="*/ 17428464 w 25237440"/>
              <a:gd name="connsiteY18" fmla="*/ 5512750 h 7176958"/>
              <a:gd name="connsiteX19" fmla="*/ 18141696 w 25237440"/>
              <a:gd name="connsiteY19" fmla="*/ 5768782 h 7176958"/>
              <a:gd name="connsiteX20" fmla="*/ 19184112 w 25237440"/>
              <a:gd name="connsiteY20" fmla="*/ 6262558 h 7176958"/>
              <a:gd name="connsiteX21" fmla="*/ 19366992 w 25237440"/>
              <a:gd name="connsiteY21" fmla="*/ 6628318 h 7176958"/>
              <a:gd name="connsiteX22" fmla="*/ 20311872 w 25237440"/>
              <a:gd name="connsiteY22" fmla="*/ 5776402 h 7176958"/>
              <a:gd name="connsiteX23" fmla="*/ 21689568 w 25237440"/>
              <a:gd name="connsiteY23" fmla="*/ 5969950 h 7176958"/>
              <a:gd name="connsiteX24" fmla="*/ 23116032 w 25237440"/>
              <a:gd name="connsiteY24" fmla="*/ 6536878 h 7176958"/>
              <a:gd name="connsiteX25" fmla="*/ 24012144 w 25237440"/>
              <a:gd name="connsiteY25" fmla="*/ 6573454 h 7176958"/>
              <a:gd name="connsiteX26" fmla="*/ 24597360 w 25237440"/>
              <a:gd name="connsiteY26" fmla="*/ 5933374 h 7176958"/>
              <a:gd name="connsiteX27" fmla="*/ 25237440 w 25237440"/>
              <a:gd name="connsiteY27" fmla="*/ 5933374 h 7176958"/>
              <a:gd name="connsiteX28" fmla="*/ 25219152 w 25237440"/>
              <a:gd name="connsiteY28" fmla="*/ 5713918 h 7176958"/>
              <a:gd name="connsiteX29" fmla="*/ 24560784 w 25237440"/>
              <a:gd name="connsiteY29" fmla="*/ 5988238 h 7176958"/>
              <a:gd name="connsiteX30" fmla="*/ 23792688 w 25237440"/>
              <a:gd name="connsiteY30" fmla="*/ 6134542 h 7176958"/>
              <a:gd name="connsiteX31" fmla="*/ 22969728 w 25237440"/>
              <a:gd name="connsiteY31" fmla="*/ 5896798 h 7176958"/>
              <a:gd name="connsiteX32" fmla="*/ 22000464 w 25237440"/>
              <a:gd name="connsiteY32" fmla="*/ 5640766 h 7176958"/>
              <a:gd name="connsiteX33" fmla="*/ 20647152 w 25237440"/>
              <a:gd name="connsiteY33" fmla="*/ 5476174 h 7176958"/>
              <a:gd name="connsiteX34" fmla="*/ 19891248 w 25237440"/>
              <a:gd name="connsiteY34" fmla="*/ 5889178 h 7176958"/>
              <a:gd name="connsiteX35" fmla="*/ 18818352 w 25237440"/>
              <a:gd name="connsiteY35" fmla="*/ 5823646 h 7176958"/>
              <a:gd name="connsiteX36" fmla="*/ 16733520 w 25237440"/>
              <a:gd name="connsiteY36" fmla="*/ 4964110 h 7176958"/>
              <a:gd name="connsiteX37" fmla="*/ 14923008 w 25237440"/>
              <a:gd name="connsiteY37" fmla="*/ 4159438 h 7176958"/>
              <a:gd name="connsiteX38" fmla="*/ 13258800 w 25237440"/>
              <a:gd name="connsiteY38" fmla="*/ 3354766 h 7176958"/>
              <a:gd name="connsiteX39" fmla="*/ 13112496 w 25237440"/>
              <a:gd name="connsiteY39" fmla="*/ 3190174 h 7176958"/>
              <a:gd name="connsiteX40" fmla="*/ 11338560 w 25237440"/>
              <a:gd name="connsiteY40" fmla="*/ 2019742 h 7176958"/>
              <a:gd name="connsiteX41" fmla="*/ 10716768 w 25237440"/>
              <a:gd name="connsiteY41" fmla="*/ 1452814 h 7176958"/>
              <a:gd name="connsiteX42" fmla="*/ 10771632 w 25237440"/>
              <a:gd name="connsiteY42" fmla="*/ 611566 h 7176958"/>
              <a:gd name="connsiteX43" fmla="*/ 10753344 w 25237440"/>
              <a:gd name="connsiteY43" fmla="*/ 337246 h 7176958"/>
              <a:gd name="connsiteX44" fmla="*/ 10437876 w 25237440"/>
              <a:gd name="connsiteY44" fmla="*/ 3490 h 7176958"/>
              <a:gd name="connsiteX45" fmla="*/ 10206228 w 25237440"/>
              <a:gd name="connsiteY45" fmla="*/ 585658 h 7176958"/>
              <a:gd name="connsiteX46" fmla="*/ 10034016 w 25237440"/>
              <a:gd name="connsiteY46" fmla="*/ 895030 h 7176958"/>
              <a:gd name="connsiteX47" fmla="*/ 10241280 w 25237440"/>
              <a:gd name="connsiteY47" fmla="*/ 1745422 h 7176958"/>
              <a:gd name="connsiteX48" fmla="*/ 10149840 w 25237440"/>
              <a:gd name="connsiteY48" fmla="*/ 2385502 h 7176958"/>
              <a:gd name="connsiteX49" fmla="*/ 9528048 w 25237440"/>
              <a:gd name="connsiteY49" fmla="*/ 3043870 h 7176958"/>
              <a:gd name="connsiteX50" fmla="*/ 7735824 w 25237440"/>
              <a:gd name="connsiteY50" fmla="*/ 4525198 h 7176958"/>
              <a:gd name="connsiteX51" fmla="*/ 7406640 w 25237440"/>
              <a:gd name="connsiteY51" fmla="*/ 5146990 h 7176958"/>
              <a:gd name="connsiteX52" fmla="*/ 5943600 w 25237440"/>
              <a:gd name="connsiteY52" fmla="*/ 5768782 h 7176958"/>
              <a:gd name="connsiteX53" fmla="*/ 4754880 w 25237440"/>
              <a:gd name="connsiteY53" fmla="*/ 6079678 h 7176958"/>
              <a:gd name="connsiteX54" fmla="*/ 3621024 w 25237440"/>
              <a:gd name="connsiteY54" fmla="*/ 6353998 h 7176958"/>
              <a:gd name="connsiteX55" fmla="*/ 2706624 w 25237440"/>
              <a:gd name="connsiteY55" fmla="*/ 6664894 h 7176958"/>
              <a:gd name="connsiteX56" fmla="*/ 2176272 w 25237440"/>
              <a:gd name="connsiteY56" fmla="*/ 6774622 h 7176958"/>
              <a:gd name="connsiteX57" fmla="*/ 1609344 w 25237440"/>
              <a:gd name="connsiteY57" fmla="*/ 6756334 h 7176958"/>
              <a:gd name="connsiteX58" fmla="*/ 969264 w 25237440"/>
              <a:gd name="connsiteY58" fmla="*/ 6555166 h 7176958"/>
              <a:gd name="connsiteX59" fmla="*/ 18288 w 25237440"/>
              <a:gd name="connsiteY59" fmla="*/ 6390574 h 7176958"/>
              <a:gd name="connsiteX60" fmla="*/ 0 w 25237440"/>
              <a:gd name="connsiteY60" fmla="*/ 6610030 h 7176958"/>
              <a:gd name="connsiteX0" fmla="*/ 0 w 25237440"/>
              <a:gd name="connsiteY0" fmla="*/ 6610030 h 7176958"/>
              <a:gd name="connsiteX1" fmla="*/ 1664208 w 25237440"/>
              <a:gd name="connsiteY1" fmla="*/ 7176958 h 7176958"/>
              <a:gd name="connsiteX2" fmla="*/ 4334256 w 25237440"/>
              <a:gd name="connsiteY2" fmla="*/ 6610030 h 7176958"/>
              <a:gd name="connsiteX3" fmla="*/ 6364224 w 25237440"/>
              <a:gd name="connsiteY3" fmla="*/ 5933374 h 7176958"/>
              <a:gd name="connsiteX4" fmla="*/ 7790688 w 25237440"/>
              <a:gd name="connsiteY4" fmla="*/ 5494462 h 7176958"/>
              <a:gd name="connsiteX5" fmla="*/ 8394192 w 25237440"/>
              <a:gd name="connsiteY5" fmla="*/ 4342318 h 7176958"/>
              <a:gd name="connsiteX6" fmla="*/ 9765792 w 25237440"/>
              <a:gd name="connsiteY6" fmla="*/ 3427918 h 7176958"/>
              <a:gd name="connsiteX7" fmla="*/ 10296144 w 25237440"/>
              <a:gd name="connsiteY7" fmla="*/ 2312350 h 7176958"/>
              <a:gd name="connsiteX8" fmla="*/ 10369296 w 25237440"/>
              <a:gd name="connsiteY8" fmla="*/ 2147758 h 7176958"/>
              <a:gd name="connsiteX9" fmla="*/ 10387584 w 25237440"/>
              <a:gd name="connsiteY9" fmla="*/ 1525966 h 7176958"/>
              <a:gd name="connsiteX10" fmla="*/ 10332720 w 25237440"/>
              <a:gd name="connsiteY10" fmla="*/ 940750 h 7176958"/>
              <a:gd name="connsiteX11" fmla="*/ 10442448 w 25237440"/>
              <a:gd name="connsiteY11" fmla="*/ 593278 h 7176958"/>
              <a:gd name="connsiteX12" fmla="*/ 10533888 w 25237440"/>
              <a:gd name="connsiteY12" fmla="*/ 1141918 h 7176958"/>
              <a:gd name="connsiteX13" fmla="*/ 10735056 w 25237440"/>
              <a:gd name="connsiteY13" fmla="*/ 1800286 h 7176958"/>
              <a:gd name="connsiteX14" fmla="*/ 11119104 w 25237440"/>
              <a:gd name="connsiteY14" fmla="*/ 2275774 h 7176958"/>
              <a:gd name="connsiteX15" fmla="*/ 12143232 w 25237440"/>
              <a:gd name="connsiteY15" fmla="*/ 2897566 h 7176958"/>
              <a:gd name="connsiteX16" fmla="*/ 13496544 w 25237440"/>
              <a:gd name="connsiteY16" fmla="*/ 3903406 h 7176958"/>
              <a:gd name="connsiteX17" fmla="*/ 14923008 w 25237440"/>
              <a:gd name="connsiteY17" fmla="*/ 4506910 h 7176958"/>
              <a:gd name="connsiteX18" fmla="*/ 17428464 w 25237440"/>
              <a:gd name="connsiteY18" fmla="*/ 5512750 h 7176958"/>
              <a:gd name="connsiteX19" fmla="*/ 18141696 w 25237440"/>
              <a:gd name="connsiteY19" fmla="*/ 5768782 h 7176958"/>
              <a:gd name="connsiteX20" fmla="*/ 19184112 w 25237440"/>
              <a:gd name="connsiteY20" fmla="*/ 6262558 h 7176958"/>
              <a:gd name="connsiteX21" fmla="*/ 19366992 w 25237440"/>
              <a:gd name="connsiteY21" fmla="*/ 6628318 h 7176958"/>
              <a:gd name="connsiteX22" fmla="*/ 20311872 w 25237440"/>
              <a:gd name="connsiteY22" fmla="*/ 5776402 h 7176958"/>
              <a:gd name="connsiteX23" fmla="*/ 21689568 w 25237440"/>
              <a:gd name="connsiteY23" fmla="*/ 5969950 h 7176958"/>
              <a:gd name="connsiteX24" fmla="*/ 23116032 w 25237440"/>
              <a:gd name="connsiteY24" fmla="*/ 6536878 h 7176958"/>
              <a:gd name="connsiteX25" fmla="*/ 24012144 w 25237440"/>
              <a:gd name="connsiteY25" fmla="*/ 6573454 h 7176958"/>
              <a:gd name="connsiteX26" fmla="*/ 24597360 w 25237440"/>
              <a:gd name="connsiteY26" fmla="*/ 5933374 h 7176958"/>
              <a:gd name="connsiteX27" fmla="*/ 25237440 w 25237440"/>
              <a:gd name="connsiteY27" fmla="*/ 5933374 h 7176958"/>
              <a:gd name="connsiteX28" fmla="*/ 25219152 w 25237440"/>
              <a:gd name="connsiteY28" fmla="*/ 5713918 h 7176958"/>
              <a:gd name="connsiteX29" fmla="*/ 24560784 w 25237440"/>
              <a:gd name="connsiteY29" fmla="*/ 5988238 h 7176958"/>
              <a:gd name="connsiteX30" fmla="*/ 23792688 w 25237440"/>
              <a:gd name="connsiteY30" fmla="*/ 6134542 h 7176958"/>
              <a:gd name="connsiteX31" fmla="*/ 22969728 w 25237440"/>
              <a:gd name="connsiteY31" fmla="*/ 5896798 h 7176958"/>
              <a:gd name="connsiteX32" fmla="*/ 22000464 w 25237440"/>
              <a:gd name="connsiteY32" fmla="*/ 5640766 h 7176958"/>
              <a:gd name="connsiteX33" fmla="*/ 20647152 w 25237440"/>
              <a:gd name="connsiteY33" fmla="*/ 5476174 h 7176958"/>
              <a:gd name="connsiteX34" fmla="*/ 19891248 w 25237440"/>
              <a:gd name="connsiteY34" fmla="*/ 5889178 h 7176958"/>
              <a:gd name="connsiteX35" fmla="*/ 18818352 w 25237440"/>
              <a:gd name="connsiteY35" fmla="*/ 5823646 h 7176958"/>
              <a:gd name="connsiteX36" fmla="*/ 16733520 w 25237440"/>
              <a:gd name="connsiteY36" fmla="*/ 4964110 h 7176958"/>
              <a:gd name="connsiteX37" fmla="*/ 14923008 w 25237440"/>
              <a:gd name="connsiteY37" fmla="*/ 4159438 h 7176958"/>
              <a:gd name="connsiteX38" fmla="*/ 13258800 w 25237440"/>
              <a:gd name="connsiteY38" fmla="*/ 3354766 h 7176958"/>
              <a:gd name="connsiteX39" fmla="*/ 13112496 w 25237440"/>
              <a:gd name="connsiteY39" fmla="*/ 3190174 h 7176958"/>
              <a:gd name="connsiteX40" fmla="*/ 11338560 w 25237440"/>
              <a:gd name="connsiteY40" fmla="*/ 2019742 h 7176958"/>
              <a:gd name="connsiteX41" fmla="*/ 10716768 w 25237440"/>
              <a:gd name="connsiteY41" fmla="*/ 1452814 h 7176958"/>
              <a:gd name="connsiteX42" fmla="*/ 10771632 w 25237440"/>
              <a:gd name="connsiteY42" fmla="*/ 611566 h 7176958"/>
              <a:gd name="connsiteX43" fmla="*/ 10753344 w 25237440"/>
              <a:gd name="connsiteY43" fmla="*/ 337246 h 7176958"/>
              <a:gd name="connsiteX44" fmla="*/ 10437876 w 25237440"/>
              <a:gd name="connsiteY44" fmla="*/ 3490 h 7176958"/>
              <a:gd name="connsiteX45" fmla="*/ 10369296 w 25237440"/>
              <a:gd name="connsiteY45" fmla="*/ 232090 h 7176958"/>
              <a:gd name="connsiteX46" fmla="*/ 10206228 w 25237440"/>
              <a:gd name="connsiteY46" fmla="*/ 585658 h 7176958"/>
              <a:gd name="connsiteX47" fmla="*/ 10034016 w 25237440"/>
              <a:gd name="connsiteY47" fmla="*/ 895030 h 7176958"/>
              <a:gd name="connsiteX48" fmla="*/ 10241280 w 25237440"/>
              <a:gd name="connsiteY48" fmla="*/ 1745422 h 7176958"/>
              <a:gd name="connsiteX49" fmla="*/ 10149840 w 25237440"/>
              <a:gd name="connsiteY49" fmla="*/ 2385502 h 7176958"/>
              <a:gd name="connsiteX50" fmla="*/ 9528048 w 25237440"/>
              <a:gd name="connsiteY50" fmla="*/ 3043870 h 7176958"/>
              <a:gd name="connsiteX51" fmla="*/ 7735824 w 25237440"/>
              <a:gd name="connsiteY51" fmla="*/ 4525198 h 7176958"/>
              <a:gd name="connsiteX52" fmla="*/ 7406640 w 25237440"/>
              <a:gd name="connsiteY52" fmla="*/ 5146990 h 7176958"/>
              <a:gd name="connsiteX53" fmla="*/ 5943600 w 25237440"/>
              <a:gd name="connsiteY53" fmla="*/ 5768782 h 7176958"/>
              <a:gd name="connsiteX54" fmla="*/ 4754880 w 25237440"/>
              <a:gd name="connsiteY54" fmla="*/ 6079678 h 7176958"/>
              <a:gd name="connsiteX55" fmla="*/ 3621024 w 25237440"/>
              <a:gd name="connsiteY55" fmla="*/ 6353998 h 7176958"/>
              <a:gd name="connsiteX56" fmla="*/ 2706624 w 25237440"/>
              <a:gd name="connsiteY56" fmla="*/ 6664894 h 7176958"/>
              <a:gd name="connsiteX57" fmla="*/ 2176272 w 25237440"/>
              <a:gd name="connsiteY57" fmla="*/ 6774622 h 7176958"/>
              <a:gd name="connsiteX58" fmla="*/ 1609344 w 25237440"/>
              <a:gd name="connsiteY58" fmla="*/ 6756334 h 7176958"/>
              <a:gd name="connsiteX59" fmla="*/ 969264 w 25237440"/>
              <a:gd name="connsiteY59" fmla="*/ 6555166 h 7176958"/>
              <a:gd name="connsiteX60" fmla="*/ 18288 w 25237440"/>
              <a:gd name="connsiteY60" fmla="*/ 6390574 h 7176958"/>
              <a:gd name="connsiteX61" fmla="*/ 0 w 25237440"/>
              <a:gd name="connsiteY61" fmla="*/ 6610030 h 7176958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771632 w 25237440"/>
              <a:gd name="connsiteY42" fmla="*/ 611012 h 7176404"/>
              <a:gd name="connsiteX43" fmla="*/ 10753344 w 25237440"/>
              <a:gd name="connsiteY43" fmla="*/ 336692 h 7176404"/>
              <a:gd name="connsiteX44" fmla="*/ 10628376 w 25237440"/>
              <a:gd name="connsiteY44" fmla="*/ 201056 h 7176404"/>
              <a:gd name="connsiteX45" fmla="*/ 10437876 w 25237440"/>
              <a:gd name="connsiteY45" fmla="*/ 2936 h 7176404"/>
              <a:gd name="connsiteX46" fmla="*/ 10369296 w 25237440"/>
              <a:gd name="connsiteY46" fmla="*/ 231536 h 7176404"/>
              <a:gd name="connsiteX47" fmla="*/ 10206228 w 25237440"/>
              <a:gd name="connsiteY47" fmla="*/ 585104 h 7176404"/>
              <a:gd name="connsiteX48" fmla="*/ 10034016 w 25237440"/>
              <a:gd name="connsiteY48" fmla="*/ 894476 h 7176404"/>
              <a:gd name="connsiteX49" fmla="*/ 10241280 w 25237440"/>
              <a:gd name="connsiteY49" fmla="*/ 1744868 h 7176404"/>
              <a:gd name="connsiteX50" fmla="*/ 10149840 w 25237440"/>
              <a:gd name="connsiteY50" fmla="*/ 2384948 h 7176404"/>
              <a:gd name="connsiteX51" fmla="*/ 9528048 w 25237440"/>
              <a:gd name="connsiteY51" fmla="*/ 3043316 h 7176404"/>
              <a:gd name="connsiteX52" fmla="*/ 7735824 w 25237440"/>
              <a:gd name="connsiteY52" fmla="*/ 4524644 h 7176404"/>
              <a:gd name="connsiteX53" fmla="*/ 7406640 w 25237440"/>
              <a:gd name="connsiteY53" fmla="*/ 5146436 h 7176404"/>
              <a:gd name="connsiteX54" fmla="*/ 5943600 w 25237440"/>
              <a:gd name="connsiteY54" fmla="*/ 5768228 h 7176404"/>
              <a:gd name="connsiteX55" fmla="*/ 4754880 w 25237440"/>
              <a:gd name="connsiteY55" fmla="*/ 6079124 h 7176404"/>
              <a:gd name="connsiteX56" fmla="*/ 3621024 w 25237440"/>
              <a:gd name="connsiteY56" fmla="*/ 6353444 h 7176404"/>
              <a:gd name="connsiteX57" fmla="*/ 2706624 w 25237440"/>
              <a:gd name="connsiteY57" fmla="*/ 6664340 h 7176404"/>
              <a:gd name="connsiteX58" fmla="*/ 2176272 w 25237440"/>
              <a:gd name="connsiteY58" fmla="*/ 6774068 h 7176404"/>
              <a:gd name="connsiteX59" fmla="*/ 1609344 w 25237440"/>
              <a:gd name="connsiteY59" fmla="*/ 6755780 h 7176404"/>
              <a:gd name="connsiteX60" fmla="*/ 969264 w 25237440"/>
              <a:gd name="connsiteY60" fmla="*/ 6554612 h 7176404"/>
              <a:gd name="connsiteX61" fmla="*/ 18288 w 25237440"/>
              <a:gd name="connsiteY61" fmla="*/ 6390020 h 7176404"/>
              <a:gd name="connsiteX62" fmla="*/ 0 w 25237440"/>
              <a:gd name="connsiteY6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750296 w 25237440"/>
              <a:gd name="connsiteY42" fmla="*/ 825896 h 7176404"/>
              <a:gd name="connsiteX43" fmla="*/ 10771632 w 25237440"/>
              <a:gd name="connsiteY43" fmla="*/ 611012 h 7176404"/>
              <a:gd name="connsiteX44" fmla="*/ 10753344 w 25237440"/>
              <a:gd name="connsiteY44" fmla="*/ 336692 h 7176404"/>
              <a:gd name="connsiteX45" fmla="*/ 10628376 w 25237440"/>
              <a:gd name="connsiteY45" fmla="*/ 201056 h 7176404"/>
              <a:gd name="connsiteX46" fmla="*/ 10437876 w 25237440"/>
              <a:gd name="connsiteY46" fmla="*/ 2936 h 7176404"/>
              <a:gd name="connsiteX47" fmla="*/ 10369296 w 25237440"/>
              <a:gd name="connsiteY47" fmla="*/ 231536 h 7176404"/>
              <a:gd name="connsiteX48" fmla="*/ 10206228 w 25237440"/>
              <a:gd name="connsiteY48" fmla="*/ 585104 h 7176404"/>
              <a:gd name="connsiteX49" fmla="*/ 10034016 w 25237440"/>
              <a:gd name="connsiteY49" fmla="*/ 894476 h 7176404"/>
              <a:gd name="connsiteX50" fmla="*/ 10241280 w 25237440"/>
              <a:gd name="connsiteY50" fmla="*/ 1744868 h 7176404"/>
              <a:gd name="connsiteX51" fmla="*/ 10149840 w 25237440"/>
              <a:gd name="connsiteY51" fmla="*/ 2384948 h 7176404"/>
              <a:gd name="connsiteX52" fmla="*/ 9528048 w 25237440"/>
              <a:gd name="connsiteY52" fmla="*/ 3043316 h 7176404"/>
              <a:gd name="connsiteX53" fmla="*/ 7735824 w 25237440"/>
              <a:gd name="connsiteY53" fmla="*/ 4524644 h 7176404"/>
              <a:gd name="connsiteX54" fmla="*/ 7406640 w 25237440"/>
              <a:gd name="connsiteY54" fmla="*/ 5146436 h 7176404"/>
              <a:gd name="connsiteX55" fmla="*/ 5943600 w 25237440"/>
              <a:gd name="connsiteY55" fmla="*/ 5768228 h 7176404"/>
              <a:gd name="connsiteX56" fmla="*/ 4754880 w 25237440"/>
              <a:gd name="connsiteY56" fmla="*/ 6079124 h 7176404"/>
              <a:gd name="connsiteX57" fmla="*/ 3621024 w 25237440"/>
              <a:gd name="connsiteY57" fmla="*/ 6353444 h 7176404"/>
              <a:gd name="connsiteX58" fmla="*/ 2706624 w 25237440"/>
              <a:gd name="connsiteY58" fmla="*/ 6664340 h 7176404"/>
              <a:gd name="connsiteX59" fmla="*/ 2176272 w 25237440"/>
              <a:gd name="connsiteY59" fmla="*/ 6774068 h 7176404"/>
              <a:gd name="connsiteX60" fmla="*/ 1609344 w 25237440"/>
              <a:gd name="connsiteY60" fmla="*/ 6755780 h 7176404"/>
              <a:gd name="connsiteX61" fmla="*/ 969264 w 25237440"/>
              <a:gd name="connsiteY61" fmla="*/ 6554612 h 7176404"/>
              <a:gd name="connsiteX62" fmla="*/ 18288 w 25237440"/>
              <a:gd name="connsiteY62" fmla="*/ 6390020 h 7176404"/>
              <a:gd name="connsiteX63" fmla="*/ 0 w 25237440"/>
              <a:gd name="connsiteY6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651236 w 25237440"/>
              <a:gd name="connsiteY42" fmla="*/ 688736 h 7176404"/>
              <a:gd name="connsiteX43" fmla="*/ 10771632 w 25237440"/>
              <a:gd name="connsiteY43" fmla="*/ 611012 h 7176404"/>
              <a:gd name="connsiteX44" fmla="*/ 10753344 w 25237440"/>
              <a:gd name="connsiteY44" fmla="*/ 336692 h 7176404"/>
              <a:gd name="connsiteX45" fmla="*/ 10628376 w 25237440"/>
              <a:gd name="connsiteY45" fmla="*/ 201056 h 7176404"/>
              <a:gd name="connsiteX46" fmla="*/ 10437876 w 25237440"/>
              <a:gd name="connsiteY46" fmla="*/ 2936 h 7176404"/>
              <a:gd name="connsiteX47" fmla="*/ 10369296 w 25237440"/>
              <a:gd name="connsiteY47" fmla="*/ 231536 h 7176404"/>
              <a:gd name="connsiteX48" fmla="*/ 10206228 w 25237440"/>
              <a:gd name="connsiteY48" fmla="*/ 585104 h 7176404"/>
              <a:gd name="connsiteX49" fmla="*/ 10034016 w 25237440"/>
              <a:gd name="connsiteY49" fmla="*/ 894476 h 7176404"/>
              <a:gd name="connsiteX50" fmla="*/ 10241280 w 25237440"/>
              <a:gd name="connsiteY50" fmla="*/ 1744868 h 7176404"/>
              <a:gd name="connsiteX51" fmla="*/ 10149840 w 25237440"/>
              <a:gd name="connsiteY51" fmla="*/ 2384948 h 7176404"/>
              <a:gd name="connsiteX52" fmla="*/ 9528048 w 25237440"/>
              <a:gd name="connsiteY52" fmla="*/ 3043316 h 7176404"/>
              <a:gd name="connsiteX53" fmla="*/ 7735824 w 25237440"/>
              <a:gd name="connsiteY53" fmla="*/ 4524644 h 7176404"/>
              <a:gd name="connsiteX54" fmla="*/ 7406640 w 25237440"/>
              <a:gd name="connsiteY54" fmla="*/ 5146436 h 7176404"/>
              <a:gd name="connsiteX55" fmla="*/ 5943600 w 25237440"/>
              <a:gd name="connsiteY55" fmla="*/ 5768228 h 7176404"/>
              <a:gd name="connsiteX56" fmla="*/ 4754880 w 25237440"/>
              <a:gd name="connsiteY56" fmla="*/ 6079124 h 7176404"/>
              <a:gd name="connsiteX57" fmla="*/ 3621024 w 25237440"/>
              <a:gd name="connsiteY57" fmla="*/ 6353444 h 7176404"/>
              <a:gd name="connsiteX58" fmla="*/ 2706624 w 25237440"/>
              <a:gd name="connsiteY58" fmla="*/ 6664340 h 7176404"/>
              <a:gd name="connsiteX59" fmla="*/ 2176272 w 25237440"/>
              <a:gd name="connsiteY59" fmla="*/ 6774068 h 7176404"/>
              <a:gd name="connsiteX60" fmla="*/ 1609344 w 25237440"/>
              <a:gd name="connsiteY60" fmla="*/ 6755780 h 7176404"/>
              <a:gd name="connsiteX61" fmla="*/ 969264 w 25237440"/>
              <a:gd name="connsiteY61" fmla="*/ 6554612 h 7176404"/>
              <a:gd name="connsiteX62" fmla="*/ 18288 w 25237440"/>
              <a:gd name="connsiteY62" fmla="*/ 6390020 h 7176404"/>
              <a:gd name="connsiteX63" fmla="*/ 0 w 25237440"/>
              <a:gd name="connsiteY6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0746 w 25237440"/>
              <a:gd name="connsiteY43" fmla="*/ 902096 h 7176404"/>
              <a:gd name="connsiteX44" fmla="*/ 10651236 w 25237440"/>
              <a:gd name="connsiteY44" fmla="*/ 688736 h 7176404"/>
              <a:gd name="connsiteX45" fmla="*/ 10771632 w 25237440"/>
              <a:gd name="connsiteY45" fmla="*/ 611012 h 7176404"/>
              <a:gd name="connsiteX46" fmla="*/ 10753344 w 25237440"/>
              <a:gd name="connsiteY46" fmla="*/ 336692 h 7176404"/>
              <a:gd name="connsiteX47" fmla="*/ 10628376 w 25237440"/>
              <a:gd name="connsiteY47" fmla="*/ 201056 h 7176404"/>
              <a:gd name="connsiteX48" fmla="*/ 10437876 w 25237440"/>
              <a:gd name="connsiteY48" fmla="*/ 2936 h 7176404"/>
              <a:gd name="connsiteX49" fmla="*/ 10369296 w 25237440"/>
              <a:gd name="connsiteY49" fmla="*/ 231536 h 7176404"/>
              <a:gd name="connsiteX50" fmla="*/ 10206228 w 25237440"/>
              <a:gd name="connsiteY50" fmla="*/ 585104 h 7176404"/>
              <a:gd name="connsiteX51" fmla="*/ 10034016 w 25237440"/>
              <a:gd name="connsiteY51" fmla="*/ 894476 h 7176404"/>
              <a:gd name="connsiteX52" fmla="*/ 10241280 w 25237440"/>
              <a:gd name="connsiteY52" fmla="*/ 1744868 h 7176404"/>
              <a:gd name="connsiteX53" fmla="*/ 10149840 w 25237440"/>
              <a:gd name="connsiteY53" fmla="*/ 2384948 h 7176404"/>
              <a:gd name="connsiteX54" fmla="*/ 9528048 w 25237440"/>
              <a:gd name="connsiteY54" fmla="*/ 3043316 h 7176404"/>
              <a:gd name="connsiteX55" fmla="*/ 7735824 w 25237440"/>
              <a:gd name="connsiteY55" fmla="*/ 4524644 h 7176404"/>
              <a:gd name="connsiteX56" fmla="*/ 7406640 w 25237440"/>
              <a:gd name="connsiteY56" fmla="*/ 5146436 h 7176404"/>
              <a:gd name="connsiteX57" fmla="*/ 5943600 w 25237440"/>
              <a:gd name="connsiteY57" fmla="*/ 5768228 h 7176404"/>
              <a:gd name="connsiteX58" fmla="*/ 4754880 w 25237440"/>
              <a:gd name="connsiteY58" fmla="*/ 6079124 h 7176404"/>
              <a:gd name="connsiteX59" fmla="*/ 3621024 w 25237440"/>
              <a:gd name="connsiteY59" fmla="*/ 6353444 h 7176404"/>
              <a:gd name="connsiteX60" fmla="*/ 2706624 w 25237440"/>
              <a:gd name="connsiteY60" fmla="*/ 6664340 h 7176404"/>
              <a:gd name="connsiteX61" fmla="*/ 2176272 w 25237440"/>
              <a:gd name="connsiteY61" fmla="*/ 6774068 h 7176404"/>
              <a:gd name="connsiteX62" fmla="*/ 1609344 w 25237440"/>
              <a:gd name="connsiteY62" fmla="*/ 6755780 h 7176404"/>
              <a:gd name="connsiteX63" fmla="*/ 969264 w 25237440"/>
              <a:gd name="connsiteY63" fmla="*/ 6554612 h 7176404"/>
              <a:gd name="connsiteX64" fmla="*/ 18288 w 25237440"/>
              <a:gd name="connsiteY64" fmla="*/ 6390020 h 7176404"/>
              <a:gd name="connsiteX65" fmla="*/ 0 w 25237440"/>
              <a:gd name="connsiteY6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0746 w 25237440"/>
              <a:gd name="connsiteY43" fmla="*/ 902096 h 7176404"/>
              <a:gd name="connsiteX44" fmla="*/ 10651236 w 25237440"/>
              <a:gd name="connsiteY44" fmla="*/ 688736 h 7176404"/>
              <a:gd name="connsiteX45" fmla="*/ 10771632 w 25237440"/>
              <a:gd name="connsiteY45" fmla="*/ 611012 h 7176404"/>
              <a:gd name="connsiteX46" fmla="*/ 10753344 w 25237440"/>
              <a:gd name="connsiteY46" fmla="*/ 336692 h 7176404"/>
              <a:gd name="connsiteX47" fmla="*/ 10628376 w 25237440"/>
              <a:gd name="connsiteY47" fmla="*/ 201056 h 7176404"/>
              <a:gd name="connsiteX48" fmla="*/ 10437876 w 25237440"/>
              <a:gd name="connsiteY48" fmla="*/ 2936 h 7176404"/>
              <a:gd name="connsiteX49" fmla="*/ 10369296 w 25237440"/>
              <a:gd name="connsiteY49" fmla="*/ 231536 h 7176404"/>
              <a:gd name="connsiteX50" fmla="*/ 10206228 w 25237440"/>
              <a:gd name="connsiteY50" fmla="*/ 585104 h 7176404"/>
              <a:gd name="connsiteX51" fmla="*/ 10034016 w 25237440"/>
              <a:gd name="connsiteY51" fmla="*/ 894476 h 7176404"/>
              <a:gd name="connsiteX52" fmla="*/ 10241280 w 25237440"/>
              <a:gd name="connsiteY52" fmla="*/ 1744868 h 7176404"/>
              <a:gd name="connsiteX53" fmla="*/ 10149840 w 25237440"/>
              <a:gd name="connsiteY53" fmla="*/ 2384948 h 7176404"/>
              <a:gd name="connsiteX54" fmla="*/ 9528048 w 25237440"/>
              <a:gd name="connsiteY54" fmla="*/ 3043316 h 7176404"/>
              <a:gd name="connsiteX55" fmla="*/ 7735824 w 25237440"/>
              <a:gd name="connsiteY55" fmla="*/ 4524644 h 7176404"/>
              <a:gd name="connsiteX56" fmla="*/ 7406640 w 25237440"/>
              <a:gd name="connsiteY56" fmla="*/ 5146436 h 7176404"/>
              <a:gd name="connsiteX57" fmla="*/ 5943600 w 25237440"/>
              <a:gd name="connsiteY57" fmla="*/ 5768228 h 7176404"/>
              <a:gd name="connsiteX58" fmla="*/ 4754880 w 25237440"/>
              <a:gd name="connsiteY58" fmla="*/ 6079124 h 7176404"/>
              <a:gd name="connsiteX59" fmla="*/ 3621024 w 25237440"/>
              <a:gd name="connsiteY59" fmla="*/ 6353444 h 7176404"/>
              <a:gd name="connsiteX60" fmla="*/ 2706624 w 25237440"/>
              <a:gd name="connsiteY60" fmla="*/ 6664340 h 7176404"/>
              <a:gd name="connsiteX61" fmla="*/ 2176272 w 25237440"/>
              <a:gd name="connsiteY61" fmla="*/ 6774068 h 7176404"/>
              <a:gd name="connsiteX62" fmla="*/ 1609344 w 25237440"/>
              <a:gd name="connsiteY62" fmla="*/ 6755780 h 7176404"/>
              <a:gd name="connsiteX63" fmla="*/ 969264 w 25237440"/>
              <a:gd name="connsiteY63" fmla="*/ 6554612 h 7176404"/>
              <a:gd name="connsiteX64" fmla="*/ 18288 w 25237440"/>
              <a:gd name="connsiteY64" fmla="*/ 6390020 h 7176404"/>
              <a:gd name="connsiteX65" fmla="*/ 0 w 25237440"/>
              <a:gd name="connsiteY6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51236 w 25237440"/>
              <a:gd name="connsiteY45" fmla="*/ 68873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034016 w 25237440"/>
              <a:gd name="connsiteY52" fmla="*/ 89447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24566 w 25237440"/>
              <a:gd name="connsiteY45" fmla="*/ 68111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034016 w 25237440"/>
              <a:gd name="connsiteY52" fmla="*/ 89447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24566 w 25237440"/>
              <a:gd name="connsiteY45" fmla="*/ 68111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155936 w 25237440"/>
              <a:gd name="connsiteY52" fmla="*/ 90209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536936 w 25237440"/>
              <a:gd name="connsiteY45" fmla="*/ 768746 h 7176404"/>
              <a:gd name="connsiteX46" fmla="*/ 10624566 w 25237440"/>
              <a:gd name="connsiteY46" fmla="*/ 681116 h 7176404"/>
              <a:gd name="connsiteX47" fmla="*/ 10771632 w 25237440"/>
              <a:gd name="connsiteY47" fmla="*/ 611012 h 7176404"/>
              <a:gd name="connsiteX48" fmla="*/ 10753344 w 25237440"/>
              <a:gd name="connsiteY48" fmla="*/ 336692 h 7176404"/>
              <a:gd name="connsiteX49" fmla="*/ 10628376 w 25237440"/>
              <a:gd name="connsiteY49" fmla="*/ 201056 h 7176404"/>
              <a:gd name="connsiteX50" fmla="*/ 10437876 w 25237440"/>
              <a:gd name="connsiteY50" fmla="*/ 2936 h 7176404"/>
              <a:gd name="connsiteX51" fmla="*/ 10369296 w 25237440"/>
              <a:gd name="connsiteY51" fmla="*/ 231536 h 7176404"/>
              <a:gd name="connsiteX52" fmla="*/ 10206228 w 25237440"/>
              <a:gd name="connsiteY52" fmla="*/ 585104 h 7176404"/>
              <a:gd name="connsiteX53" fmla="*/ 10155936 w 25237440"/>
              <a:gd name="connsiteY53" fmla="*/ 902096 h 7176404"/>
              <a:gd name="connsiteX54" fmla="*/ 10241280 w 25237440"/>
              <a:gd name="connsiteY54" fmla="*/ 1744868 h 7176404"/>
              <a:gd name="connsiteX55" fmla="*/ 10149840 w 25237440"/>
              <a:gd name="connsiteY55" fmla="*/ 2384948 h 7176404"/>
              <a:gd name="connsiteX56" fmla="*/ 9528048 w 25237440"/>
              <a:gd name="connsiteY56" fmla="*/ 3043316 h 7176404"/>
              <a:gd name="connsiteX57" fmla="*/ 7735824 w 25237440"/>
              <a:gd name="connsiteY57" fmla="*/ 4524644 h 7176404"/>
              <a:gd name="connsiteX58" fmla="*/ 7406640 w 25237440"/>
              <a:gd name="connsiteY58" fmla="*/ 5146436 h 7176404"/>
              <a:gd name="connsiteX59" fmla="*/ 5943600 w 25237440"/>
              <a:gd name="connsiteY59" fmla="*/ 5768228 h 7176404"/>
              <a:gd name="connsiteX60" fmla="*/ 4754880 w 25237440"/>
              <a:gd name="connsiteY60" fmla="*/ 6079124 h 7176404"/>
              <a:gd name="connsiteX61" fmla="*/ 3621024 w 25237440"/>
              <a:gd name="connsiteY61" fmla="*/ 6353444 h 7176404"/>
              <a:gd name="connsiteX62" fmla="*/ 2706624 w 25237440"/>
              <a:gd name="connsiteY62" fmla="*/ 6664340 h 7176404"/>
              <a:gd name="connsiteX63" fmla="*/ 2176272 w 25237440"/>
              <a:gd name="connsiteY63" fmla="*/ 6774068 h 7176404"/>
              <a:gd name="connsiteX64" fmla="*/ 1609344 w 25237440"/>
              <a:gd name="connsiteY64" fmla="*/ 6755780 h 7176404"/>
              <a:gd name="connsiteX65" fmla="*/ 969264 w 25237440"/>
              <a:gd name="connsiteY65" fmla="*/ 6554612 h 7176404"/>
              <a:gd name="connsiteX66" fmla="*/ 18288 w 25237440"/>
              <a:gd name="connsiteY66" fmla="*/ 6390020 h 7176404"/>
              <a:gd name="connsiteX67" fmla="*/ 0 w 25237440"/>
              <a:gd name="connsiteY6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536936 w 25237440"/>
              <a:gd name="connsiteY45" fmla="*/ 768746 h 7176404"/>
              <a:gd name="connsiteX46" fmla="*/ 10624566 w 25237440"/>
              <a:gd name="connsiteY46" fmla="*/ 681116 h 7176404"/>
              <a:gd name="connsiteX47" fmla="*/ 10771632 w 25237440"/>
              <a:gd name="connsiteY47" fmla="*/ 611012 h 7176404"/>
              <a:gd name="connsiteX48" fmla="*/ 10753344 w 25237440"/>
              <a:gd name="connsiteY48" fmla="*/ 336692 h 7176404"/>
              <a:gd name="connsiteX49" fmla="*/ 10628376 w 25237440"/>
              <a:gd name="connsiteY49" fmla="*/ 201056 h 7176404"/>
              <a:gd name="connsiteX50" fmla="*/ 10437876 w 25237440"/>
              <a:gd name="connsiteY50" fmla="*/ 2936 h 7176404"/>
              <a:gd name="connsiteX51" fmla="*/ 10369296 w 25237440"/>
              <a:gd name="connsiteY51" fmla="*/ 231536 h 7176404"/>
              <a:gd name="connsiteX52" fmla="*/ 10206228 w 25237440"/>
              <a:gd name="connsiteY52" fmla="*/ 585104 h 7176404"/>
              <a:gd name="connsiteX53" fmla="*/ 10155936 w 25237440"/>
              <a:gd name="connsiteY53" fmla="*/ 902096 h 7176404"/>
              <a:gd name="connsiteX54" fmla="*/ 10241280 w 25237440"/>
              <a:gd name="connsiteY54" fmla="*/ 1744868 h 7176404"/>
              <a:gd name="connsiteX55" fmla="*/ 10149840 w 25237440"/>
              <a:gd name="connsiteY55" fmla="*/ 2384948 h 7176404"/>
              <a:gd name="connsiteX56" fmla="*/ 9528048 w 25237440"/>
              <a:gd name="connsiteY56" fmla="*/ 3043316 h 7176404"/>
              <a:gd name="connsiteX57" fmla="*/ 7735824 w 25237440"/>
              <a:gd name="connsiteY57" fmla="*/ 4524644 h 7176404"/>
              <a:gd name="connsiteX58" fmla="*/ 7406640 w 25237440"/>
              <a:gd name="connsiteY58" fmla="*/ 5146436 h 7176404"/>
              <a:gd name="connsiteX59" fmla="*/ 5943600 w 25237440"/>
              <a:gd name="connsiteY59" fmla="*/ 5768228 h 7176404"/>
              <a:gd name="connsiteX60" fmla="*/ 4754880 w 25237440"/>
              <a:gd name="connsiteY60" fmla="*/ 6079124 h 7176404"/>
              <a:gd name="connsiteX61" fmla="*/ 3621024 w 25237440"/>
              <a:gd name="connsiteY61" fmla="*/ 6353444 h 7176404"/>
              <a:gd name="connsiteX62" fmla="*/ 2706624 w 25237440"/>
              <a:gd name="connsiteY62" fmla="*/ 6664340 h 7176404"/>
              <a:gd name="connsiteX63" fmla="*/ 2176272 w 25237440"/>
              <a:gd name="connsiteY63" fmla="*/ 6774068 h 7176404"/>
              <a:gd name="connsiteX64" fmla="*/ 1609344 w 25237440"/>
              <a:gd name="connsiteY64" fmla="*/ 6755780 h 7176404"/>
              <a:gd name="connsiteX65" fmla="*/ 969264 w 25237440"/>
              <a:gd name="connsiteY65" fmla="*/ 6554612 h 7176404"/>
              <a:gd name="connsiteX66" fmla="*/ 18288 w 25237440"/>
              <a:gd name="connsiteY66" fmla="*/ 6390020 h 7176404"/>
              <a:gd name="connsiteX67" fmla="*/ 0 w 25237440"/>
              <a:gd name="connsiteY6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735056 w 25237440"/>
              <a:gd name="connsiteY15" fmla="*/ 1799732 h 7176404"/>
              <a:gd name="connsiteX16" fmla="*/ 11119104 w 25237440"/>
              <a:gd name="connsiteY16" fmla="*/ 2275220 h 7176404"/>
              <a:gd name="connsiteX17" fmla="*/ 12143232 w 25237440"/>
              <a:gd name="connsiteY17" fmla="*/ 2897012 h 7176404"/>
              <a:gd name="connsiteX18" fmla="*/ 13496544 w 25237440"/>
              <a:gd name="connsiteY18" fmla="*/ 3902852 h 7176404"/>
              <a:gd name="connsiteX19" fmla="*/ 14923008 w 25237440"/>
              <a:gd name="connsiteY19" fmla="*/ 4506356 h 7176404"/>
              <a:gd name="connsiteX20" fmla="*/ 17428464 w 25237440"/>
              <a:gd name="connsiteY20" fmla="*/ 5512196 h 7176404"/>
              <a:gd name="connsiteX21" fmla="*/ 18141696 w 25237440"/>
              <a:gd name="connsiteY21" fmla="*/ 5768228 h 7176404"/>
              <a:gd name="connsiteX22" fmla="*/ 19184112 w 25237440"/>
              <a:gd name="connsiteY22" fmla="*/ 6262004 h 7176404"/>
              <a:gd name="connsiteX23" fmla="*/ 19366992 w 25237440"/>
              <a:gd name="connsiteY23" fmla="*/ 6627764 h 7176404"/>
              <a:gd name="connsiteX24" fmla="*/ 20311872 w 25237440"/>
              <a:gd name="connsiteY24" fmla="*/ 5775848 h 7176404"/>
              <a:gd name="connsiteX25" fmla="*/ 21689568 w 25237440"/>
              <a:gd name="connsiteY25" fmla="*/ 5969396 h 7176404"/>
              <a:gd name="connsiteX26" fmla="*/ 23116032 w 25237440"/>
              <a:gd name="connsiteY26" fmla="*/ 6536324 h 7176404"/>
              <a:gd name="connsiteX27" fmla="*/ 24012144 w 25237440"/>
              <a:gd name="connsiteY27" fmla="*/ 6572900 h 7176404"/>
              <a:gd name="connsiteX28" fmla="*/ 24597360 w 25237440"/>
              <a:gd name="connsiteY28" fmla="*/ 5932820 h 7176404"/>
              <a:gd name="connsiteX29" fmla="*/ 25237440 w 25237440"/>
              <a:gd name="connsiteY29" fmla="*/ 5932820 h 7176404"/>
              <a:gd name="connsiteX30" fmla="*/ 25219152 w 25237440"/>
              <a:gd name="connsiteY30" fmla="*/ 5713364 h 7176404"/>
              <a:gd name="connsiteX31" fmla="*/ 24560784 w 25237440"/>
              <a:gd name="connsiteY31" fmla="*/ 5987684 h 7176404"/>
              <a:gd name="connsiteX32" fmla="*/ 23792688 w 25237440"/>
              <a:gd name="connsiteY32" fmla="*/ 6133988 h 7176404"/>
              <a:gd name="connsiteX33" fmla="*/ 22969728 w 25237440"/>
              <a:gd name="connsiteY33" fmla="*/ 5896244 h 7176404"/>
              <a:gd name="connsiteX34" fmla="*/ 22000464 w 25237440"/>
              <a:gd name="connsiteY34" fmla="*/ 5640212 h 7176404"/>
              <a:gd name="connsiteX35" fmla="*/ 20647152 w 25237440"/>
              <a:gd name="connsiteY35" fmla="*/ 5475620 h 7176404"/>
              <a:gd name="connsiteX36" fmla="*/ 19891248 w 25237440"/>
              <a:gd name="connsiteY36" fmla="*/ 5888624 h 7176404"/>
              <a:gd name="connsiteX37" fmla="*/ 18818352 w 25237440"/>
              <a:gd name="connsiteY37" fmla="*/ 5823092 h 7176404"/>
              <a:gd name="connsiteX38" fmla="*/ 16733520 w 25237440"/>
              <a:gd name="connsiteY38" fmla="*/ 4963556 h 7176404"/>
              <a:gd name="connsiteX39" fmla="*/ 14923008 w 25237440"/>
              <a:gd name="connsiteY39" fmla="*/ 4158884 h 7176404"/>
              <a:gd name="connsiteX40" fmla="*/ 13258800 w 25237440"/>
              <a:gd name="connsiteY40" fmla="*/ 3354212 h 7176404"/>
              <a:gd name="connsiteX41" fmla="*/ 13112496 w 25237440"/>
              <a:gd name="connsiteY41" fmla="*/ 3189620 h 7176404"/>
              <a:gd name="connsiteX42" fmla="*/ 11338560 w 25237440"/>
              <a:gd name="connsiteY42" fmla="*/ 2019188 h 7176404"/>
              <a:gd name="connsiteX43" fmla="*/ 10716768 w 25237440"/>
              <a:gd name="connsiteY43" fmla="*/ 1452260 h 7176404"/>
              <a:gd name="connsiteX44" fmla="*/ 10548366 w 25237440"/>
              <a:gd name="connsiteY44" fmla="*/ 1283096 h 7176404"/>
              <a:gd name="connsiteX45" fmla="*/ 10540746 w 25237440"/>
              <a:gd name="connsiteY45" fmla="*/ 902096 h 7176404"/>
              <a:gd name="connsiteX46" fmla="*/ 10536936 w 25237440"/>
              <a:gd name="connsiteY46" fmla="*/ 768746 h 7176404"/>
              <a:gd name="connsiteX47" fmla="*/ 10624566 w 25237440"/>
              <a:gd name="connsiteY47" fmla="*/ 681116 h 7176404"/>
              <a:gd name="connsiteX48" fmla="*/ 10771632 w 25237440"/>
              <a:gd name="connsiteY48" fmla="*/ 611012 h 7176404"/>
              <a:gd name="connsiteX49" fmla="*/ 10753344 w 25237440"/>
              <a:gd name="connsiteY49" fmla="*/ 336692 h 7176404"/>
              <a:gd name="connsiteX50" fmla="*/ 10628376 w 25237440"/>
              <a:gd name="connsiteY50" fmla="*/ 201056 h 7176404"/>
              <a:gd name="connsiteX51" fmla="*/ 10437876 w 25237440"/>
              <a:gd name="connsiteY51" fmla="*/ 2936 h 7176404"/>
              <a:gd name="connsiteX52" fmla="*/ 10369296 w 25237440"/>
              <a:gd name="connsiteY52" fmla="*/ 231536 h 7176404"/>
              <a:gd name="connsiteX53" fmla="*/ 10206228 w 25237440"/>
              <a:gd name="connsiteY53" fmla="*/ 585104 h 7176404"/>
              <a:gd name="connsiteX54" fmla="*/ 10155936 w 25237440"/>
              <a:gd name="connsiteY54" fmla="*/ 902096 h 7176404"/>
              <a:gd name="connsiteX55" fmla="*/ 10241280 w 25237440"/>
              <a:gd name="connsiteY55" fmla="*/ 1744868 h 7176404"/>
              <a:gd name="connsiteX56" fmla="*/ 10149840 w 25237440"/>
              <a:gd name="connsiteY56" fmla="*/ 2384948 h 7176404"/>
              <a:gd name="connsiteX57" fmla="*/ 9528048 w 25237440"/>
              <a:gd name="connsiteY57" fmla="*/ 3043316 h 7176404"/>
              <a:gd name="connsiteX58" fmla="*/ 7735824 w 25237440"/>
              <a:gd name="connsiteY58" fmla="*/ 4524644 h 7176404"/>
              <a:gd name="connsiteX59" fmla="*/ 7406640 w 25237440"/>
              <a:gd name="connsiteY59" fmla="*/ 5146436 h 7176404"/>
              <a:gd name="connsiteX60" fmla="*/ 5943600 w 25237440"/>
              <a:gd name="connsiteY60" fmla="*/ 5768228 h 7176404"/>
              <a:gd name="connsiteX61" fmla="*/ 4754880 w 25237440"/>
              <a:gd name="connsiteY61" fmla="*/ 6079124 h 7176404"/>
              <a:gd name="connsiteX62" fmla="*/ 3621024 w 25237440"/>
              <a:gd name="connsiteY62" fmla="*/ 6353444 h 7176404"/>
              <a:gd name="connsiteX63" fmla="*/ 2706624 w 25237440"/>
              <a:gd name="connsiteY63" fmla="*/ 6664340 h 7176404"/>
              <a:gd name="connsiteX64" fmla="*/ 2176272 w 25237440"/>
              <a:gd name="connsiteY64" fmla="*/ 6774068 h 7176404"/>
              <a:gd name="connsiteX65" fmla="*/ 1609344 w 25237440"/>
              <a:gd name="connsiteY65" fmla="*/ 6755780 h 7176404"/>
              <a:gd name="connsiteX66" fmla="*/ 969264 w 25237440"/>
              <a:gd name="connsiteY66" fmla="*/ 6554612 h 7176404"/>
              <a:gd name="connsiteX67" fmla="*/ 18288 w 25237440"/>
              <a:gd name="connsiteY67" fmla="*/ 6390020 h 7176404"/>
              <a:gd name="connsiteX68" fmla="*/ 0 w 25237440"/>
              <a:gd name="connsiteY6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35056 w 25237440"/>
              <a:gd name="connsiteY16" fmla="*/ 1799732 h 7176404"/>
              <a:gd name="connsiteX17" fmla="*/ 11119104 w 25237440"/>
              <a:gd name="connsiteY17" fmla="*/ 2275220 h 7176404"/>
              <a:gd name="connsiteX18" fmla="*/ 12143232 w 25237440"/>
              <a:gd name="connsiteY18" fmla="*/ 2897012 h 7176404"/>
              <a:gd name="connsiteX19" fmla="*/ 13496544 w 25237440"/>
              <a:gd name="connsiteY19" fmla="*/ 3902852 h 7176404"/>
              <a:gd name="connsiteX20" fmla="*/ 14923008 w 25237440"/>
              <a:gd name="connsiteY20" fmla="*/ 4506356 h 7176404"/>
              <a:gd name="connsiteX21" fmla="*/ 17428464 w 25237440"/>
              <a:gd name="connsiteY21" fmla="*/ 5512196 h 7176404"/>
              <a:gd name="connsiteX22" fmla="*/ 18141696 w 25237440"/>
              <a:gd name="connsiteY22" fmla="*/ 5768228 h 7176404"/>
              <a:gd name="connsiteX23" fmla="*/ 19184112 w 25237440"/>
              <a:gd name="connsiteY23" fmla="*/ 6262004 h 7176404"/>
              <a:gd name="connsiteX24" fmla="*/ 19366992 w 25237440"/>
              <a:gd name="connsiteY24" fmla="*/ 6627764 h 7176404"/>
              <a:gd name="connsiteX25" fmla="*/ 20311872 w 25237440"/>
              <a:gd name="connsiteY25" fmla="*/ 5775848 h 7176404"/>
              <a:gd name="connsiteX26" fmla="*/ 21689568 w 25237440"/>
              <a:gd name="connsiteY26" fmla="*/ 5969396 h 7176404"/>
              <a:gd name="connsiteX27" fmla="*/ 23116032 w 25237440"/>
              <a:gd name="connsiteY27" fmla="*/ 6536324 h 7176404"/>
              <a:gd name="connsiteX28" fmla="*/ 24012144 w 25237440"/>
              <a:gd name="connsiteY28" fmla="*/ 6572900 h 7176404"/>
              <a:gd name="connsiteX29" fmla="*/ 24597360 w 25237440"/>
              <a:gd name="connsiteY29" fmla="*/ 5932820 h 7176404"/>
              <a:gd name="connsiteX30" fmla="*/ 25237440 w 25237440"/>
              <a:gd name="connsiteY30" fmla="*/ 5932820 h 7176404"/>
              <a:gd name="connsiteX31" fmla="*/ 25219152 w 25237440"/>
              <a:gd name="connsiteY31" fmla="*/ 5713364 h 7176404"/>
              <a:gd name="connsiteX32" fmla="*/ 24560784 w 25237440"/>
              <a:gd name="connsiteY32" fmla="*/ 5987684 h 7176404"/>
              <a:gd name="connsiteX33" fmla="*/ 23792688 w 25237440"/>
              <a:gd name="connsiteY33" fmla="*/ 6133988 h 7176404"/>
              <a:gd name="connsiteX34" fmla="*/ 22969728 w 25237440"/>
              <a:gd name="connsiteY34" fmla="*/ 5896244 h 7176404"/>
              <a:gd name="connsiteX35" fmla="*/ 22000464 w 25237440"/>
              <a:gd name="connsiteY35" fmla="*/ 5640212 h 7176404"/>
              <a:gd name="connsiteX36" fmla="*/ 20647152 w 25237440"/>
              <a:gd name="connsiteY36" fmla="*/ 5475620 h 7176404"/>
              <a:gd name="connsiteX37" fmla="*/ 19891248 w 25237440"/>
              <a:gd name="connsiteY37" fmla="*/ 5888624 h 7176404"/>
              <a:gd name="connsiteX38" fmla="*/ 18818352 w 25237440"/>
              <a:gd name="connsiteY38" fmla="*/ 5823092 h 7176404"/>
              <a:gd name="connsiteX39" fmla="*/ 16733520 w 25237440"/>
              <a:gd name="connsiteY39" fmla="*/ 4963556 h 7176404"/>
              <a:gd name="connsiteX40" fmla="*/ 14923008 w 25237440"/>
              <a:gd name="connsiteY40" fmla="*/ 4158884 h 7176404"/>
              <a:gd name="connsiteX41" fmla="*/ 13258800 w 25237440"/>
              <a:gd name="connsiteY41" fmla="*/ 3354212 h 7176404"/>
              <a:gd name="connsiteX42" fmla="*/ 13112496 w 25237440"/>
              <a:gd name="connsiteY42" fmla="*/ 3189620 h 7176404"/>
              <a:gd name="connsiteX43" fmla="*/ 11338560 w 25237440"/>
              <a:gd name="connsiteY43" fmla="*/ 2019188 h 7176404"/>
              <a:gd name="connsiteX44" fmla="*/ 10716768 w 25237440"/>
              <a:gd name="connsiteY44" fmla="*/ 1452260 h 7176404"/>
              <a:gd name="connsiteX45" fmla="*/ 10548366 w 25237440"/>
              <a:gd name="connsiteY45" fmla="*/ 1283096 h 7176404"/>
              <a:gd name="connsiteX46" fmla="*/ 10540746 w 25237440"/>
              <a:gd name="connsiteY46" fmla="*/ 902096 h 7176404"/>
              <a:gd name="connsiteX47" fmla="*/ 10536936 w 25237440"/>
              <a:gd name="connsiteY47" fmla="*/ 768746 h 7176404"/>
              <a:gd name="connsiteX48" fmla="*/ 10624566 w 25237440"/>
              <a:gd name="connsiteY48" fmla="*/ 681116 h 7176404"/>
              <a:gd name="connsiteX49" fmla="*/ 10771632 w 25237440"/>
              <a:gd name="connsiteY49" fmla="*/ 611012 h 7176404"/>
              <a:gd name="connsiteX50" fmla="*/ 10753344 w 25237440"/>
              <a:gd name="connsiteY50" fmla="*/ 336692 h 7176404"/>
              <a:gd name="connsiteX51" fmla="*/ 10628376 w 25237440"/>
              <a:gd name="connsiteY51" fmla="*/ 201056 h 7176404"/>
              <a:gd name="connsiteX52" fmla="*/ 10437876 w 25237440"/>
              <a:gd name="connsiteY52" fmla="*/ 2936 h 7176404"/>
              <a:gd name="connsiteX53" fmla="*/ 10369296 w 25237440"/>
              <a:gd name="connsiteY53" fmla="*/ 231536 h 7176404"/>
              <a:gd name="connsiteX54" fmla="*/ 10206228 w 25237440"/>
              <a:gd name="connsiteY54" fmla="*/ 585104 h 7176404"/>
              <a:gd name="connsiteX55" fmla="*/ 10155936 w 25237440"/>
              <a:gd name="connsiteY55" fmla="*/ 902096 h 7176404"/>
              <a:gd name="connsiteX56" fmla="*/ 10241280 w 25237440"/>
              <a:gd name="connsiteY56" fmla="*/ 1744868 h 7176404"/>
              <a:gd name="connsiteX57" fmla="*/ 10149840 w 25237440"/>
              <a:gd name="connsiteY57" fmla="*/ 2384948 h 7176404"/>
              <a:gd name="connsiteX58" fmla="*/ 9528048 w 25237440"/>
              <a:gd name="connsiteY58" fmla="*/ 3043316 h 7176404"/>
              <a:gd name="connsiteX59" fmla="*/ 7735824 w 25237440"/>
              <a:gd name="connsiteY59" fmla="*/ 4524644 h 7176404"/>
              <a:gd name="connsiteX60" fmla="*/ 7406640 w 25237440"/>
              <a:gd name="connsiteY60" fmla="*/ 5146436 h 7176404"/>
              <a:gd name="connsiteX61" fmla="*/ 5943600 w 25237440"/>
              <a:gd name="connsiteY61" fmla="*/ 5768228 h 7176404"/>
              <a:gd name="connsiteX62" fmla="*/ 4754880 w 25237440"/>
              <a:gd name="connsiteY62" fmla="*/ 6079124 h 7176404"/>
              <a:gd name="connsiteX63" fmla="*/ 3621024 w 25237440"/>
              <a:gd name="connsiteY63" fmla="*/ 6353444 h 7176404"/>
              <a:gd name="connsiteX64" fmla="*/ 2706624 w 25237440"/>
              <a:gd name="connsiteY64" fmla="*/ 6664340 h 7176404"/>
              <a:gd name="connsiteX65" fmla="*/ 2176272 w 25237440"/>
              <a:gd name="connsiteY65" fmla="*/ 6774068 h 7176404"/>
              <a:gd name="connsiteX66" fmla="*/ 1609344 w 25237440"/>
              <a:gd name="connsiteY66" fmla="*/ 6755780 h 7176404"/>
              <a:gd name="connsiteX67" fmla="*/ 969264 w 25237440"/>
              <a:gd name="connsiteY67" fmla="*/ 6554612 h 7176404"/>
              <a:gd name="connsiteX68" fmla="*/ 18288 w 25237440"/>
              <a:gd name="connsiteY68" fmla="*/ 6390020 h 7176404"/>
              <a:gd name="connsiteX69" fmla="*/ 0 w 25237440"/>
              <a:gd name="connsiteY6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1119104 w 25237440"/>
              <a:gd name="connsiteY17" fmla="*/ 2275220 h 7176404"/>
              <a:gd name="connsiteX18" fmla="*/ 12143232 w 25237440"/>
              <a:gd name="connsiteY18" fmla="*/ 2897012 h 7176404"/>
              <a:gd name="connsiteX19" fmla="*/ 13496544 w 25237440"/>
              <a:gd name="connsiteY19" fmla="*/ 3902852 h 7176404"/>
              <a:gd name="connsiteX20" fmla="*/ 14923008 w 25237440"/>
              <a:gd name="connsiteY20" fmla="*/ 4506356 h 7176404"/>
              <a:gd name="connsiteX21" fmla="*/ 17428464 w 25237440"/>
              <a:gd name="connsiteY21" fmla="*/ 5512196 h 7176404"/>
              <a:gd name="connsiteX22" fmla="*/ 18141696 w 25237440"/>
              <a:gd name="connsiteY22" fmla="*/ 5768228 h 7176404"/>
              <a:gd name="connsiteX23" fmla="*/ 19184112 w 25237440"/>
              <a:gd name="connsiteY23" fmla="*/ 6262004 h 7176404"/>
              <a:gd name="connsiteX24" fmla="*/ 19366992 w 25237440"/>
              <a:gd name="connsiteY24" fmla="*/ 6627764 h 7176404"/>
              <a:gd name="connsiteX25" fmla="*/ 20311872 w 25237440"/>
              <a:gd name="connsiteY25" fmla="*/ 5775848 h 7176404"/>
              <a:gd name="connsiteX26" fmla="*/ 21689568 w 25237440"/>
              <a:gd name="connsiteY26" fmla="*/ 5969396 h 7176404"/>
              <a:gd name="connsiteX27" fmla="*/ 23116032 w 25237440"/>
              <a:gd name="connsiteY27" fmla="*/ 6536324 h 7176404"/>
              <a:gd name="connsiteX28" fmla="*/ 24012144 w 25237440"/>
              <a:gd name="connsiteY28" fmla="*/ 6572900 h 7176404"/>
              <a:gd name="connsiteX29" fmla="*/ 24597360 w 25237440"/>
              <a:gd name="connsiteY29" fmla="*/ 5932820 h 7176404"/>
              <a:gd name="connsiteX30" fmla="*/ 25237440 w 25237440"/>
              <a:gd name="connsiteY30" fmla="*/ 5932820 h 7176404"/>
              <a:gd name="connsiteX31" fmla="*/ 25219152 w 25237440"/>
              <a:gd name="connsiteY31" fmla="*/ 5713364 h 7176404"/>
              <a:gd name="connsiteX32" fmla="*/ 24560784 w 25237440"/>
              <a:gd name="connsiteY32" fmla="*/ 5987684 h 7176404"/>
              <a:gd name="connsiteX33" fmla="*/ 23792688 w 25237440"/>
              <a:gd name="connsiteY33" fmla="*/ 6133988 h 7176404"/>
              <a:gd name="connsiteX34" fmla="*/ 22969728 w 25237440"/>
              <a:gd name="connsiteY34" fmla="*/ 5896244 h 7176404"/>
              <a:gd name="connsiteX35" fmla="*/ 22000464 w 25237440"/>
              <a:gd name="connsiteY35" fmla="*/ 5640212 h 7176404"/>
              <a:gd name="connsiteX36" fmla="*/ 20647152 w 25237440"/>
              <a:gd name="connsiteY36" fmla="*/ 5475620 h 7176404"/>
              <a:gd name="connsiteX37" fmla="*/ 19891248 w 25237440"/>
              <a:gd name="connsiteY37" fmla="*/ 5888624 h 7176404"/>
              <a:gd name="connsiteX38" fmla="*/ 18818352 w 25237440"/>
              <a:gd name="connsiteY38" fmla="*/ 5823092 h 7176404"/>
              <a:gd name="connsiteX39" fmla="*/ 16733520 w 25237440"/>
              <a:gd name="connsiteY39" fmla="*/ 4963556 h 7176404"/>
              <a:gd name="connsiteX40" fmla="*/ 14923008 w 25237440"/>
              <a:gd name="connsiteY40" fmla="*/ 4158884 h 7176404"/>
              <a:gd name="connsiteX41" fmla="*/ 13258800 w 25237440"/>
              <a:gd name="connsiteY41" fmla="*/ 3354212 h 7176404"/>
              <a:gd name="connsiteX42" fmla="*/ 13112496 w 25237440"/>
              <a:gd name="connsiteY42" fmla="*/ 3189620 h 7176404"/>
              <a:gd name="connsiteX43" fmla="*/ 11338560 w 25237440"/>
              <a:gd name="connsiteY43" fmla="*/ 2019188 h 7176404"/>
              <a:gd name="connsiteX44" fmla="*/ 10716768 w 25237440"/>
              <a:gd name="connsiteY44" fmla="*/ 1452260 h 7176404"/>
              <a:gd name="connsiteX45" fmla="*/ 10548366 w 25237440"/>
              <a:gd name="connsiteY45" fmla="*/ 1283096 h 7176404"/>
              <a:gd name="connsiteX46" fmla="*/ 10540746 w 25237440"/>
              <a:gd name="connsiteY46" fmla="*/ 902096 h 7176404"/>
              <a:gd name="connsiteX47" fmla="*/ 10536936 w 25237440"/>
              <a:gd name="connsiteY47" fmla="*/ 768746 h 7176404"/>
              <a:gd name="connsiteX48" fmla="*/ 10624566 w 25237440"/>
              <a:gd name="connsiteY48" fmla="*/ 681116 h 7176404"/>
              <a:gd name="connsiteX49" fmla="*/ 10771632 w 25237440"/>
              <a:gd name="connsiteY49" fmla="*/ 611012 h 7176404"/>
              <a:gd name="connsiteX50" fmla="*/ 10753344 w 25237440"/>
              <a:gd name="connsiteY50" fmla="*/ 336692 h 7176404"/>
              <a:gd name="connsiteX51" fmla="*/ 10628376 w 25237440"/>
              <a:gd name="connsiteY51" fmla="*/ 201056 h 7176404"/>
              <a:gd name="connsiteX52" fmla="*/ 10437876 w 25237440"/>
              <a:gd name="connsiteY52" fmla="*/ 2936 h 7176404"/>
              <a:gd name="connsiteX53" fmla="*/ 10369296 w 25237440"/>
              <a:gd name="connsiteY53" fmla="*/ 231536 h 7176404"/>
              <a:gd name="connsiteX54" fmla="*/ 10206228 w 25237440"/>
              <a:gd name="connsiteY54" fmla="*/ 585104 h 7176404"/>
              <a:gd name="connsiteX55" fmla="*/ 10155936 w 25237440"/>
              <a:gd name="connsiteY55" fmla="*/ 902096 h 7176404"/>
              <a:gd name="connsiteX56" fmla="*/ 10241280 w 25237440"/>
              <a:gd name="connsiteY56" fmla="*/ 1744868 h 7176404"/>
              <a:gd name="connsiteX57" fmla="*/ 10149840 w 25237440"/>
              <a:gd name="connsiteY57" fmla="*/ 2384948 h 7176404"/>
              <a:gd name="connsiteX58" fmla="*/ 9528048 w 25237440"/>
              <a:gd name="connsiteY58" fmla="*/ 3043316 h 7176404"/>
              <a:gd name="connsiteX59" fmla="*/ 7735824 w 25237440"/>
              <a:gd name="connsiteY59" fmla="*/ 4524644 h 7176404"/>
              <a:gd name="connsiteX60" fmla="*/ 7406640 w 25237440"/>
              <a:gd name="connsiteY60" fmla="*/ 5146436 h 7176404"/>
              <a:gd name="connsiteX61" fmla="*/ 5943600 w 25237440"/>
              <a:gd name="connsiteY61" fmla="*/ 5768228 h 7176404"/>
              <a:gd name="connsiteX62" fmla="*/ 4754880 w 25237440"/>
              <a:gd name="connsiteY62" fmla="*/ 6079124 h 7176404"/>
              <a:gd name="connsiteX63" fmla="*/ 3621024 w 25237440"/>
              <a:gd name="connsiteY63" fmla="*/ 6353444 h 7176404"/>
              <a:gd name="connsiteX64" fmla="*/ 2706624 w 25237440"/>
              <a:gd name="connsiteY64" fmla="*/ 6664340 h 7176404"/>
              <a:gd name="connsiteX65" fmla="*/ 2176272 w 25237440"/>
              <a:gd name="connsiteY65" fmla="*/ 6774068 h 7176404"/>
              <a:gd name="connsiteX66" fmla="*/ 1609344 w 25237440"/>
              <a:gd name="connsiteY66" fmla="*/ 6755780 h 7176404"/>
              <a:gd name="connsiteX67" fmla="*/ 969264 w 25237440"/>
              <a:gd name="connsiteY67" fmla="*/ 6554612 h 7176404"/>
              <a:gd name="connsiteX68" fmla="*/ 18288 w 25237440"/>
              <a:gd name="connsiteY68" fmla="*/ 6390020 h 7176404"/>
              <a:gd name="connsiteX69" fmla="*/ 0 w 25237440"/>
              <a:gd name="connsiteY6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119104 w 25237440"/>
              <a:gd name="connsiteY18" fmla="*/ 2275220 h 7176404"/>
              <a:gd name="connsiteX19" fmla="*/ 12143232 w 25237440"/>
              <a:gd name="connsiteY19" fmla="*/ 2897012 h 7176404"/>
              <a:gd name="connsiteX20" fmla="*/ 13496544 w 25237440"/>
              <a:gd name="connsiteY20" fmla="*/ 3902852 h 7176404"/>
              <a:gd name="connsiteX21" fmla="*/ 14923008 w 25237440"/>
              <a:gd name="connsiteY21" fmla="*/ 4506356 h 7176404"/>
              <a:gd name="connsiteX22" fmla="*/ 17428464 w 25237440"/>
              <a:gd name="connsiteY22" fmla="*/ 5512196 h 7176404"/>
              <a:gd name="connsiteX23" fmla="*/ 18141696 w 25237440"/>
              <a:gd name="connsiteY23" fmla="*/ 5768228 h 7176404"/>
              <a:gd name="connsiteX24" fmla="*/ 19184112 w 25237440"/>
              <a:gd name="connsiteY24" fmla="*/ 6262004 h 7176404"/>
              <a:gd name="connsiteX25" fmla="*/ 19366992 w 25237440"/>
              <a:gd name="connsiteY25" fmla="*/ 6627764 h 7176404"/>
              <a:gd name="connsiteX26" fmla="*/ 20311872 w 25237440"/>
              <a:gd name="connsiteY26" fmla="*/ 5775848 h 7176404"/>
              <a:gd name="connsiteX27" fmla="*/ 21689568 w 25237440"/>
              <a:gd name="connsiteY27" fmla="*/ 5969396 h 7176404"/>
              <a:gd name="connsiteX28" fmla="*/ 23116032 w 25237440"/>
              <a:gd name="connsiteY28" fmla="*/ 6536324 h 7176404"/>
              <a:gd name="connsiteX29" fmla="*/ 24012144 w 25237440"/>
              <a:gd name="connsiteY29" fmla="*/ 6572900 h 7176404"/>
              <a:gd name="connsiteX30" fmla="*/ 24597360 w 25237440"/>
              <a:gd name="connsiteY30" fmla="*/ 5932820 h 7176404"/>
              <a:gd name="connsiteX31" fmla="*/ 25237440 w 25237440"/>
              <a:gd name="connsiteY31" fmla="*/ 5932820 h 7176404"/>
              <a:gd name="connsiteX32" fmla="*/ 25219152 w 25237440"/>
              <a:gd name="connsiteY32" fmla="*/ 5713364 h 7176404"/>
              <a:gd name="connsiteX33" fmla="*/ 24560784 w 25237440"/>
              <a:gd name="connsiteY33" fmla="*/ 5987684 h 7176404"/>
              <a:gd name="connsiteX34" fmla="*/ 23792688 w 25237440"/>
              <a:gd name="connsiteY34" fmla="*/ 6133988 h 7176404"/>
              <a:gd name="connsiteX35" fmla="*/ 22969728 w 25237440"/>
              <a:gd name="connsiteY35" fmla="*/ 5896244 h 7176404"/>
              <a:gd name="connsiteX36" fmla="*/ 22000464 w 25237440"/>
              <a:gd name="connsiteY36" fmla="*/ 5640212 h 7176404"/>
              <a:gd name="connsiteX37" fmla="*/ 20647152 w 25237440"/>
              <a:gd name="connsiteY37" fmla="*/ 5475620 h 7176404"/>
              <a:gd name="connsiteX38" fmla="*/ 19891248 w 25237440"/>
              <a:gd name="connsiteY38" fmla="*/ 5888624 h 7176404"/>
              <a:gd name="connsiteX39" fmla="*/ 18818352 w 25237440"/>
              <a:gd name="connsiteY39" fmla="*/ 5823092 h 7176404"/>
              <a:gd name="connsiteX40" fmla="*/ 16733520 w 25237440"/>
              <a:gd name="connsiteY40" fmla="*/ 4963556 h 7176404"/>
              <a:gd name="connsiteX41" fmla="*/ 14923008 w 25237440"/>
              <a:gd name="connsiteY41" fmla="*/ 4158884 h 7176404"/>
              <a:gd name="connsiteX42" fmla="*/ 13258800 w 25237440"/>
              <a:gd name="connsiteY42" fmla="*/ 3354212 h 7176404"/>
              <a:gd name="connsiteX43" fmla="*/ 13112496 w 25237440"/>
              <a:gd name="connsiteY43" fmla="*/ 3189620 h 7176404"/>
              <a:gd name="connsiteX44" fmla="*/ 11338560 w 25237440"/>
              <a:gd name="connsiteY44" fmla="*/ 2019188 h 7176404"/>
              <a:gd name="connsiteX45" fmla="*/ 10716768 w 25237440"/>
              <a:gd name="connsiteY45" fmla="*/ 1452260 h 7176404"/>
              <a:gd name="connsiteX46" fmla="*/ 10548366 w 25237440"/>
              <a:gd name="connsiteY46" fmla="*/ 1283096 h 7176404"/>
              <a:gd name="connsiteX47" fmla="*/ 10540746 w 25237440"/>
              <a:gd name="connsiteY47" fmla="*/ 902096 h 7176404"/>
              <a:gd name="connsiteX48" fmla="*/ 10536936 w 25237440"/>
              <a:gd name="connsiteY48" fmla="*/ 768746 h 7176404"/>
              <a:gd name="connsiteX49" fmla="*/ 10624566 w 25237440"/>
              <a:gd name="connsiteY49" fmla="*/ 681116 h 7176404"/>
              <a:gd name="connsiteX50" fmla="*/ 10771632 w 25237440"/>
              <a:gd name="connsiteY50" fmla="*/ 611012 h 7176404"/>
              <a:gd name="connsiteX51" fmla="*/ 10753344 w 25237440"/>
              <a:gd name="connsiteY51" fmla="*/ 336692 h 7176404"/>
              <a:gd name="connsiteX52" fmla="*/ 10628376 w 25237440"/>
              <a:gd name="connsiteY52" fmla="*/ 201056 h 7176404"/>
              <a:gd name="connsiteX53" fmla="*/ 10437876 w 25237440"/>
              <a:gd name="connsiteY53" fmla="*/ 2936 h 7176404"/>
              <a:gd name="connsiteX54" fmla="*/ 10369296 w 25237440"/>
              <a:gd name="connsiteY54" fmla="*/ 231536 h 7176404"/>
              <a:gd name="connsiteX55" fmla="*/ 10206228 w 25237440"/>
              <a:gd name="connsiteY55" fmla="*/ 585104 h 7176404"/>
              <a:gd name="connsiteX56" fmla="*/ 10155936 w 25237440"/>
              <a:gd name="connsiteY56" fmla="*/ 902096 h 7176404"/>
              <a:gd name="connsiteX57" fmla="*/ 10241280 w 25237440"/>
              <a:gd name="connsiteY57" fmla="*/ 1744868 h 7176404"/>
              <a:gd name="connsiteX58" fmla="*/ 10149840 w 25237440"/>
              <a:gd name="connsiteY58" fmla="*/ 2384948 h 7176404"/>
              <a:gd name="connsiteX59" fmla="*/ 9528048 w 25237440"/>
              <a:gd name="connsiteY59" fmla="*/ 3043316 h 7176404"/>
              <a:gd name="connsiteX60" fmla="*/ 7735824 w 25237440"/>
              <a:gd name="connsiteY60" fmla="*/ 4524644 h 7176404"/>
              <a:gd name="connsiteX61" fmla="*/ 7406640 w 25237440"/>
              <a:gd name="connsiteY61" fmla="*/ 5146436 h 7176404"/>
              <a:gd name="connsiteX62" fmla="*/ 5943600 w 25237440"/>
              <a:gd name="connsiteY62" fmla="*/ 5768228 h 7176404"/>
              <a:gd name="connsiteX63" fmla="*/ 4754880 w 25237440"/>
              <a:gd name="connsiteY63" fmla="*/ 6079124 h 7176404"/>
              <a:gd name="connsiteX64" fmla="*/ 3621024 w 25237440"/>
              <a:gd name="connsiteY64" fmla="*/ 6353444 h 7176404"/>
              <a:gd name="connsiteX65" fmla="*/ 2706624 w 25237440"/>
              <a:gd name="connsiteY65" fmla="*/ 6664340 h 7176404"/>
              <a:gd name="connsiteX66" fmla="*/ 2176272 w 25237440"/>
              <a:gd name="connsiteY66" fmla="*/ 6774068 h 7176404"/>
              <a:gd name="connsiteX67" fmla="*/ 1609344 w 25237440"/>
              <a:gd name="connsiteY67" fmla="*/ 6755780 h 7176404"/>
              <a:gd name="connsiteX68" fmla="*/ 969264 w 25237440"/>
              <a:gd name="connsiteY68" fmla="*/ 6554612 h 7176404"/>
              <a:gd name="connsiteX69" fmla="*/ 18288 w 25237440"/>
              <a:gd name="connsiteY69" fmla="*/ 6390020 h 7176404"/>
              <a:gd name="connsiteX70" fmla="*/ 0 w 25237440"/>
              <a:gd name="connsiteY7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2143232 w 25237440"/>
              <a:gd name="connsiteY20" fmla="*/ 2897012 h 7176404"/>
              <a:gd name="connsiteX21" fmla="*/ 13496544 w 25237440"/>
              <a:gd name="connsiteY21" fmla="*/ 3902852 h 7176404"/>
              <a:gd name="connsiteX22" fmla="*/ 14923008 w 25237440"/>
              <a:gd name="connsiteY22" fmla="*/ 4506356 h 7176404"/>
              <a:gd name="connsiteX23" fmla="*/ 17428464 w 25237440"/>
              <a:gd name="connsiteY23" fmla="*/ 5512196 h 7176404"/>
              <a:gd name="connsiteX24" fmla="*/ 18141696 w 25237440"/>
              <a:gd name="connsiteY24" fmla="*/ 5768228 h 7176404"/>
              <a:gd name="connsiteX25" fmla="*/ 19184112 w 25237440"/>
              <a:gd name="connsiteY25" fmla="*/ 6262004 h 7176404"/>
              <a:gd name="connsiteX26" fmla="*/ 19366992 w 25237440"/>
              <a:gd name="connsiteY26" fmla="*/ 6627764 h 7176404"/>
              <a:gd name="connsiteX27" fmla="*/ 20311872 w 25237440"/>
              <a:gd name="connsiteY27" fmla="*/ 5775848 h 7176404"/>
              <a:gd name="connsiteX28" fmla="*/ 21689568 w 25237440"/>
              <a:gd name="connsiteY28" fmla="*/ 5969396 h 7176404"/>
              <a:gd name="connsiteX29" fmla="*/ 23116032 w 25237440"/>
              <a:gd name="connsiteY29" fmla="*/ 6536324 h 7176404"/>
              <a:gd name="connsiteX30" fmla="*/ 24012144 w 25237440"/>
              <a:gd name="connsiteY30" fmla="*/ 6572900 h 7176404"/>
              <a:gd name="connsiteX31" fmla="*/ 24597360 w 25237440"/>
              <a:gd name="connsiteY31" fmla="*/ 5932820 h 7176404"/>
              <a:gd name="connsiteX32" fmla="*/ 25237440 w 25237440"/>
              <a:gd name="connsiteY32" fmla="*/ 5932820 h 7176404"/>
              <a:gd name="connsiteX33" fmla="*/ 25219152 w 25237440"/>
              <a:gd name="connsiteY33" fmla="*/ 5713364 h 7176404"/>
              <a:gd name="connsiteX34" fmla="*/ 24560784 w 25237440"/>
              <a:gd name="connsiteY34" fmla="*/ 5987684 h 7176404"/>
              <a:gd name="connsiteX35" fmla="*/ 23792688 w 25237440"/>
              <a:gd name="connsiteY35" fmla="*/ 6133988 h 7176404"/>
              <a:gd name="connsiteX36" fmla="*/ 22969728 w 25237440"/>
              <a:gd name="connsiteY36" fmla="*/ 5896244 h 7176404"/>
              <a:gd name="connsiteX37" fmla="*/ 22000464 w 25237440"/>
              <a:gd name="connsiteY37" fmla="*/ 5640212 h 7176404"/>
              <a:gd name="connsiteX38" fmla="*/ 20647152 w 25237440"/>
              <a:gd name="connsiteY38" fmla="*/ 5475620 h 7176404"/>
              <a:gd name="connsiteX39" fmla="*/ 19891248 w 25237440"/>
              <a:gd name="connsiteY39" fmla="*/ 5888624 h 7176404"/>
              <a:gd name="connsiteX40" fmla="*/ 18818352 w 25237440"/>
              <a:gd name="connsiteY40" fmla="*/ 5823092 h 7176404"/>
              <a:gd name="connsiteX41" fmla="*/ 16733520 w 25237440"/>
              <a:gd name="connsiteY41" fmla="*/ 4963556 h 7176404"/>
              <a:gd name="connsiteX42" fmla="*/ 14923008 w 25237440"/>
              <a:gd name="connsiteY42" fmla="*/ 4158884 h 7176404"/>
              <a:gd name="connsiteX43" fmla="*/ 13258800 w 25237440"/>
              <a:gd name="connsiteY43" fmla="*/ 3354212 h 7176404"/>
              <a:gd name="connsiteX44" fmla="*/ 13112496 w 25237440"/>
              <a:gd name="connsiteY44" fmla="*/ 3189620 h 7176404"/>
              <a:gd name="connsiteX45" fmla="*/ 11338560 w 25237440"/>
              <a:gd name="connsiteY45" fmla="*/ 2019188 h 7176404"/>
              <a:gd name="connsiteX46" fmla="*/ 10716768 w 25237440"/>
              <a:gd name="connsiteY46" fmla="*/ 1452260 h 7176404"/>
              <a:gd name="connsiteX47" fmla="*/ 10548366 w 25237440"/>
              <a:gd name="connsiteY47" fmla="*/ 1283096 h 7176404"/>
              <a:gd name="connsiteX48" fmla="*/ 10540746 w 25237440"/>
              <a:gd name="connsiteY48" fmla="*/ 902096 h 7176404"/>
              <a:gd name="connsiteX49" fmla="*/ 10536936 w 25237440"/>
              <a:gd name="connsiteY49" fmla="*/ 768746 h 7176404"/>
              <a:gd name="connsiteX50" fmla="*/ 10624566 w 25237440"/>
              <a:gd name="connsiteY50" fmla="*/ 681116 h 7176404"/>
              <a:gd name="connsiteX51" fmla="*/ 10771632 w 25237440"/>
              <a:gd name="connsiteY51" fmla="*/ 611012 h 7176404"/>
              <a:gd name="connsiteX52" fmla="*/ 10753344 w 25237440"/>
              <a:gd name="connsiteY52" fmla="*/ 336692 h 7176404"/>
              <a:gd name="connsiteX53" fmla="*/ 10628376 w 25237440"/>
              <a:gd name="connsiteY53" fmla="*/ 201056 h 7176404"/>
              <a:gd name="connsiteX54" fmla="*/ 10437876 w 25237440"/>
              <a:gd name="connsiteY54" fmla="*/ 2936 h 7176404"/>
              <a:gd name="connsiteX55" fmla="*/ 10369296 w 25237440"/>
              <a:gd name="connsiteY55" fmla="*/ 231536 h 7176404"/>
              <a:gd name="connsiteX56" fmla="*/ 10206228 w 25237440"/>
              <a:gd name="connsiteY56" fmla="*/ 585104 h 7176404"/>
              <a:gd name="connsiteX57" fmla="*/ 10155936 w 25237440"/>
              <a:gd name="connsiteY57" fmla="*/ 902096 h 7176404"/>
              <a:gd name="connsiteX58" fmla="*/ 10241280 w 25237440"/>
              <a:gd name="connsiteY58" fmla="*/ 1744868 h 7176404"/>
              <a:gd name="connsiteX59" fmla="*/ 10149840 w 25237440"/>
              <a:gd name="connsiteY59" fmla="*/ 2384948 h 7176404"/>
              <a:gd name="connsiteX60" fmla="*/ 9528048 w 25237440"/>
              <a:gd name="connsiteY60" fmla="*/ 3043316 h 7176404"/>
              <a:gd name="connsiteX61" fmla="*/ 7735824 w 25237440"/>
              <a:gd name="connsiteY61" fmla="*/ 4524644 h 7176404"/>
              <a:gd name="connsiteX62" fmla="*/ 7406640 w 25237440"/>
              <a:gd name="connsiteY62" fmla="*/ 5146436 h 7176404"/>
              <a:gd name="connsiteX63" fmla="*/ 5943600 w 25237440"/>
              <a:gd name="connsiteY63" fmla="*/ 5768228 h 7176404"/>
              <a:gd name="connsiteX64" fmla="*/ 4754880 w 25237440"/>
              <a:gd name="connsiteY64" fmla="*/ 6079124 h 7176404"/>
              <a:gd name="connsiteX65" fmla="*/ 3621024 w 25237440"/>
              <a:gd name="connsiteY65" fmla="*/ 6353444 h 7176404"/>
              <a:gd name="connsiteX66" fmla="*/ 2706624 w 25237440"/>
              <a:gd name="connsiteY66" fmla="*/ 6664340 h 7176404"/>
              <a:gd name="connsiteX67" fmla="*/ 2176272 w 25237440"/>
              <a:gd name="connsiteY67" fmla="*/ 6774068 h 7176404"/>
              <a:gd name="connsiteX68" fmla="*/ 1609344 w 25237440"/>
              <a:gd name="connsiteY68" fmla="*/ 6755780 h 7176404"/>
              <a:gd name="connsiteX69" fmla="*/ 969264 w 25237440"/>
              <a:gd name="connsiteY69" fmla="*/ 6554612 h 7176404"/>
              <a:gd name="connsiteX70" fmla="*/ 18288 w 25237440"/>
              <a:gd name="connsiteY70" fmla="*/ 6390020 h 7176404"/>
              <a:gd name="connsiteX71" fmla="*/ 0 w 25237440"/>
              <a:gd name="connsiteY7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2143232 w 25237440"/>
              <a:gd name="connsiteY21" fmla="*/ 2897012 h 7176404"/>
              <a:gd name="connsiteX22" fmla="*/ 13496544 w 25237440"/>
              <a:gd name="connsiteY22" fmla="*/ 3902852 h 7176404"/>
              <a:gd name="connsiteX23" fmla="*/ 14923008 w 25237440"/>
              <a:gd name="connsiteY23" fmla="*/ 4506356 h 7176404"/>
              <a:gd name="connsiteX24" fmla="*/ 17428464 w 25237440"/>
              <a:gd name="connsiteY24" fmla="*/ 5512196 h 7176404"/>
              <a:gd name="connsiteX25" fmla="*/ 18141696 w 25237440"/>
              <a:gd name="connsiteY25" fmla="*/ 5768228 h 7176404"/>
              <a:gd name="connsiteX26" fmla="*/ 19184112 w 25237440"/>
              <a:gd name="connsiteY26" fmla="*/ 6262004 h 7176404"/>
              <a:gd name="connsiteX27" fmla="*/ 19366992 w 25237440"/>
              <a:gd name="connsiteY27" fmla="*/ 6627764 h 7176404"/>
              <a:gd name="connsiteX28" fmla="*/ 20311872 w 25237440"/>
              <a:gd name="connsiteY28" fmla="*/ 5775848 h 7176404"/>
              <a:gd name="connsiteX29" fmla="*/ 21689568 w 25237440"/>
              <a:gd name="connsiteY29" fmla="*/ 5969396 h 7176404"/>
              <a:gd name="connsiteX30" fmla="*/ 23116032 w 25237440"/>
              <a:gd name="connsiteY30" fmla="*/ 6536324 h 7176404"/>
              <a:gd name="connsiteX31" fmla="*/ 24012144 w 25237440"/>
              <a:gd name="connsiteY31" fmla="*/ 6572900 h 7176404"/>
              <a:gd name="connsiteX32" fmla="*/ 24597360 w 25237440"/>
              <a:gd name="connsiteY32" fmla="*/ 5932820 h 7176404"/>
              <a:gd name="connsiteX33" fmla="*/ 25237440 w 25237440"/>
              <a:gd name="connsiteY33" fmla="*/ 5932820 h 7176404"/>
              <a:gd name="connsiteX34" fmla="*/ 25219152 w 25237440"/>
              <a:gd name="connsiteY34" fmla="*/ 5713364 h 7176404"/>
              <a:gd name="connsiteX35" fmla="*/ 24560784 w 25237440"/>
              <a:gd name="connsiteY35" fmla="*/ 5987684 h 7176404"/>
              <a:gd name="connsiteX36" fmla="*/ 23792688 w 25237440"/>
              <a:gd name="connsiteY36" fmla="*/ 6133988 h 7176404"/>
              <a:gd name="connsiteX37" fmla="*/ 22969728 w 25237440"/>
              <a:gd name="connsiteY37" fmla="*/ 5896244 h 7176404"/>
              <a:gd name="connsiteX38" fmla="*/ 22000464 w 25237440"/>
              <a:gd name="connsiteY38" fmla="*/ 5640212 h 7176404"/>
              <a:gd name="connsiteX39" fmla="*/ 20647152 w 25237440"/>
              <a:gd name="connsiteY39" fmla="*/ 5475620 h 7176404"/>
              <a:gd name="connsiteX40" fmla="*/ 19891248 w 25237440"/>
              <a:gd name="connsiteY40" fmla="*/ 5888624 h 7176404"/>
              <a:gd name="connsiteX41" fmla="*/ 18818352 w 25237440"/>
              <a:gd name="connsiteY41" fmla="*/ 5823092 h 7176404"/>
              <a:gd name="connsiteX42" fmla="*/ 16733520 w 25237440"/>
              <a:gd name="connsiteY42" fmla="*/ 4963556 h 7176404"/>
              <a:gd name="connsiteX43" fmla="*/ 14923008 w 25237440"/>
              <a:gd name="connsiteY43" fmla="*/ 4158884 h 7176404"/>
              <a:gd name="connsiteX44" fmla="*/ 13258800 w 25237440"/>
              <a:gd name="connsiteY44" fmla="*/ 3354212 h 7176404"/>
              <a:gd name="connsiteX45" fmla="*/ 13112496 w 25237440"/>
              <a:gd name="connsiteY45" fmla="*/ 3189620 h 7176404"/>
              <a:gd name="connsiteX46" fmla="*/ 11338560 w 25237440"/>
              <a:gd name="connsiteY46" fmla="*/ 2019188 h 7176404"/>
              <a:gd name="connsiteX47" fmla="*/ 10716768 w 25237440"/>
              <a:gd name="connsiteY47" fmla="*/ 1452260 h 7176404"/>
              <a:gd name="connsiteX48" fmla="*/ 10548366 w 25237440"/>
              <a:gd name="connsiteY48" fmla="*/ 1283096 h 7176404"/>
              <a:gd name="connsiteX49" fmla="*/ 10540746 w 25237440"/>
              <a:gd name="connsiteY49" fmla="*/ 902096 h 7176404"/>
              <a:gd name="connsiteX50" fmla="*/ 10536936 w 25237440"/>
              <a:gd name="connsiteY50" fmla="*/ 768746 h 7176404"/>
              <a:gd name="connsiteX51" fmla="*/ 10624566 w 25237440"/>
              <a:gd name="connsiteY51" fmla="*/ 681116 h 7176404"/>
              <a:gd name="connsiteX52" fmla="*/ 10771632 w 25237440"/>
              <a:gd name="connsiteY52" fmla="*/ 611012 h 7176404"/>
              <a:gd name="connsiteX53" fmla="*/ 10753344 w 25237440"/>
              <a:gd name="connsiteY53" fmla="*/ 336692 h 7176404"/>
              <a:gd name="connsiteX54" fmla="*/ 10628376 w 25237440"/>
              <a:gd name="connsiteY54" fmla="*/ 201056 h 7176404"/>
              <a:gd name="connsiteX55" fmla="*/ 10437876 w 25237440"/>
              <a:gd name="connsiteY55" fmla="*/ 2936 h 7176404"/>
              <a:gd name="connsiteX56" fmla="*/ 10369296 w 25237440"/>
              <a:gd name="connsiteY56" fmla="*/ 231536 h 7176404"/>
              <a:gd name="connsiteX57" fmla="*/ 10206228 w 25237440"/>
              <a:gd name="connsiteY57" fmla="*/ 585104 h 7176404"/>
              <a:gd name="connsiteX58" fmla="*/ 10155936 w 25237440"/>
              <a:gd name="connsiteY58" fmla="*/ 902096 h 7176404"/>
              <a:gd name="connsiteX59" fmla="*/ 10241280 w 25237440"/>
              <a:gd name="connsiteY59" fmla="*/ 1744868 h 7176404"/>
              <a:gd name="connsiteX60" fmla="*/ 10149840 w 25237440"/>
              <a:gd name="connsiteY60" fmla="*/ 2384948 h 7176404"/>
              <a:gd name="connsiteX61" fmla="*/ 9528048 w 25237440"/>
              <a:gd name="connsiteY61" fmla="*/ 3043316 h 7176404"/>
              <a:gd name="connsiteX62" fmla="*/ 7735824 w 25237440"/>
              <a:gd name="connsiteY62" fmla="*/ 4524644 h 7176404"/>
              <a:gd name="connsiteX63" fmla="*/ 7406640 w 25237440"/>
              <a:gd name="connsiteY63" fmla="*/ 5146436 h 7176404"/>
              <a:gd name="connsiteX64" fmla="*/ 5943600 w 25237440"/>
              <a:gd name="connsiteY64" fmla="*/ 5768228 h 7176404"/>
              <a:gd name="connsiteX65" fmla="*/ 4754880 w 25237440"/>
              <a:gd name="connsiteY65" fmla="*/ 6079124 h 7176404"/>
              <a:gd name="connsiteX66" fmla="*/ 3621024 w 25237440"/>
              <a:gd name="connsiteY66" fmla="*/ 6353444 h 7176404"/>
              <a:gd name="connsiteX67" fmla="*/ 2706624 w 25237440"/>
              <a:gd name="connsiteY67" fmla="*/ 6664340 h 7176404"/>
              <a:gd name="connsiteX68" fmla="*/ 2176272 w 25237440"/>
              <a:gd name="connsiteY68" fmla="*/ 6774068 h 7176404"/>
              <a:gd name="connsiteX69" fmla="*/ 1609344 w 25237440"/>
              <a:gd name="connsiteY69" fmla="*/ 6755780 h 7176404"/>
              <a:gd name="connsiteX70" fmla="*/ 969264 w 25237440"/>
              <a:gd name="connsiteY70" fmla="*/ 6554612 h 7176404"/>
              <a:gd name="connsiteX71" fmla="*/ 18288 w 25237440"/>
              <a:gd name="connsiteY71" fmla="*/ 6390020 h 7176404"/>
              <a:gd name="connsiteX72" fmla="*/ 0 w 25237440"/>
              <a:gd name="connsiteY7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2143232 w 25237440"/>
              <a:gd name="connsiteY22" fmla="*/ 2897012 h 7176404"/>
              <a:gd name="connsiteX23" fmla="*/ 13496544 w 25237440"/>
              <a:gd name="connsiteY23" fmla="*/ 3902852 h 7176404"/>
              <a:gd name="connsiteX24" fmla="*/ 14923008 w 25237440"/>
              <a:gd name="connsiteY24" fmla="*/ 4506356 h 7176404"/>
              <a:gd name="connsiteX25" fmla="*/ 17428464 w 25237440"/>
              <a:gd name="connsiteY25" fmla="*/ 5512196 h 7176404"/>
              <a:gd name="connsiteX26" fmla="*/ 18141696 w 25237440"/>
              <a:gd name="connsiteY26" fmla="*/ 5768228 h 7176404"/>
              <a:gd name="connsiteX27" fmla="*/ 19184112 w 25237440"/>
              <a:gd name="connsiteY27" fmla="*/ 6262004 h 7176404"/>
              <a:gd name="connsiteX28" fmla="*/ 19366992 w 25237440"/>
              <a:gd name="connsiteY28" fmla="*/ 6627764 h 7176404"/>
              <a:gd name="connsiteX29" fmla="*/ 20311872 w 25237440"/>
              <a:gd name="connsiteY29" fmla="*/ 5775848 h 7176404"/>
              <a:gd name="connsiteX30" fmla="*/ 21689568 w 25237440"/>
              <a:gd name="connsiteY30" fmla="*/ 5969396 h 7176404"/>
              <a:gd name="connsiteX31" fmla="*/ 23116032 w 25237440"/>
              <a:gd name="connsiteY31" fmla="*/ 6536324 h 7176404"/>
              <a:gd name="connsiteX32" fmla="*/ 24012144 w 25237440"/>
              <a:gd name="connsiteY32" fmla="*/ 6572900 h 7176404"/>
              <a:gd name="connsiteX33" fmla="*/ 24597360 w 25237440"/>
              <a:gd name="connsiteY33" fmla="*/ 5932820 h 7176404"/>
              <a:gd name="connsiteX34" fmla="*/ 25237440 w 25237440"/>
              <a:gd name="connsiteY34" fmla="*/ 5932820 h 7176404"/>
              <a:gd name="connsiteX35" fmla="*/ 25219152 w 25237440"/>
              <a:gd name="connsiteY35" fmla="*/ 5713364 h 7176404"/>
              <a:gd name="connsiteX36" fmla="*/ 24560784 w 25237440"/>
              <a:gd name="connsiteY36" fmla="*/ 5987684 h 7176404"/>
              <a:gd name="connsiteX37" fmla="*/ 23792688 w 25237440"/>
              <a:gd name="connsiteY37" fmla="*/ 6133988 h 7176404"/>
              <a:gd name="connsiteX38" fmla="*/ 22969728 w 25237440"/>
              <a:gd name="connsiteY38" fmla="*/ 5896244 h 7176404"/>
              <a:gd name="connsiteX39" fmla="*/ 22000464 w 25237440"/>
              <a:gd name="connsiteY39" fmla="*/ 5640212 h 7176404"/>
              <a:gd name="connsiteX40" fmla="*/ 20647152 w 25237440"/>
              <a:gd name="connsiteY40" fmla="*/ 5475620 h 7176404"/>
              <a:gd name="connsiteX41" fmla="*/ 19891248 w 25237440"/>
              <a:gd name="connsiteY41" fmla="*/ 5888624 h 7176404"/>
              <a:gd name="connsiteX42" fmla="*/ 18818352 w 25237440"/>
              <a:gd name="connsiteY42" fmla="*/ 5823092 h 7176404"/>
              <a:gd name="connsiteX43" fmla="*/ 16733520 w 25237440"/>
              <a:gd name="connsiteY43" fmla="*/ 4963556 h 7176404"/>
              <a:gd name="connsiteX44" fmla="*/ 14923008 w 25237440"/>
              <a:gd name="connsiteY44" fmla="*/ 4158884 h 7176404"/>
              <a:gd name="connsiteX45" fmla="*/ 13258800 w 25237440"/>
              <a:gd name="connsiteY45" fmla="*/ 3354212 h 7176404"/>
              <a:gd name="connsiteX46" fmla="*/ 13112496 w 25237440"/>
              <a:gd name="connsiteY46" fmla="*/ 3189620 h 7176404"/>
              <a:gd name="connsiteX47" fmla="*/ 11338560 w 25237440"/>
              <a:gd name="connsiteY47" fmla="*/ 2019188 h 7176404"/>
              <a:gd name="connsiteX48" fmla="*/ 10716768 w 25237440"/>
              <a:gd name="connsiteY48" fmla="*/ 1452260 h 7176404"/>
              <a:gd name="connsiteX49" fmla="*/ 10548366 w 25237440"/>
              <a:gd name="connsiteY49" fmla="*/ 1283096 h 7176404"/>
              <a:gd name="connsiteX50" fmla="*/ 10540746 w 25237440"/>
              <a:gd name="connsiteY50" fmla="*/ 902096 h 7176404"/>
              <a:gd name="connsiteX51" fmla="*/ 10536936 w 25237440"/>
              <a:gd name="connsiteY51" fmla="*/ 768746 h 7176404"/>
              <a:gd name="connsiteX52" fmla="*/ 10624566 w 25237440"/>
              <a:gd name="connsiteY52" fmla="*/ 681116 h 7176404"/>
              <a:gd name="connsiteX53" fmla="*/ 10771632 w 25237440"/>
              <a:gd name="connsiteY53" fmla="*/ 611012 h 7176404"/>
              <a:gd name="connsiteX54" fmla="*/ 10753344 w 25237440"/>
              <a:gd name="connsiteY54" fmla="*/ 336692 h 7176404"/>
              <a:gd name="connsiteX55" fmla="*/ 10628376 w 25237440"/>
              <a:gd name="connsiteY55" fmla="*/ 201056 h 7176404"/>
              <a:gd name="connsiteX56" fmla="*/ 10437876 w 25237440"/>
              <a:gd name="connsiteY56" fmla="*/ 2936 h 7176404"/>
              <a:gd name="connsiteX57" fmla="*/ 10369296 w 25237440"/>
              <a:gd name="connsiteY57" fmla="*/ 231536 h 7176404"/>
              <a:gd name="connsiteX58" fmla="*/ 10206228 w 25237440"/>
              <a:gd name="connsiteY58" fmla="*/ 585104 h 7176404"/>
              <a:gd name="connsiteX59" fmla="*/ 10155936 w 25237440"/>
              <a:gd name="connsiteY59" fmla="*/ 902096 h 7176404"/>
              <a:gd name="connsiteX60" fmla="*/ 10241280 w 25237440"/>
              <a:gd name="connsiteY60" fmla="*/ 1744868 h 7176404"/>
              <a:gd name="connsiteX61" fmla="*/ 10149840 w 25237440"/>
              <a:gd name="connsiteY61" fmla="*/ 2384948 h 7176404"/>
              <a:gd name="connsiteX62" fmla="*/ 9528048 w 25237440"/>
              <a:gd name="connsiteY62" fmla="*/ 3043316 h 7176404"/>
              <a:gd name="connsiteX63" fmla="*/ 7735824 w 25237440"/>
              <a:gd name="connsiteY63" fmla="*/ 4524644 h 7176404"/>
              <a:gd name="connsiteX64" fmla="*/ 7406640 w 25237440"/>
              <a:gd name="connsiteY64" fmla="*/ 5146436 h 7176404"/>
              <a:gd name="connsiteX65" fmla="*/ 5943600 w 25237440"/>
              <a:gd name="connsiteY65" fmla="*/ 5768228 h 7176404"/>
              <a:gd name="connsiteX66" fmla="*/ 4754880 w 25237440"/>
              <a:gd name="connsiteY66" fmla="*/ 6079124 h 7176404"/>
              <a:gd name="connsiteX67" fmla="*/ 3621024 w 25237440"/>
              <a:gd name="connsiteY67" fmla="*/ 6353444 h 7176404"/>
              <a:gd name="connsiteX68" fmla="*/ 2706624 w 25237440"/>
              <a:gd name="connsiteY68" fmla="*/ 6664340 h 7176404"/>
              <a:gd name="connsiteX69" fmla="*/ 2176272 w 25237440"/>
              <a:gd name="connsiteY69" fmla="*/ 6774068 h 7176404"/>
              <a:gd name="connsiteX70" fmla="*/ 1609344 w 25237440"/>
              <a:gd name="connsiteY70" fmla="*/ 6755780 h 7176404"/>
              <a:gd name="connsiteX71" fmla="*/ 969264 w 25237440"/>
              <a:gd name="connsiteY71" fmla="*/ 6554612 h 7176404"/>
              <a:gd name="connsiteX72" fmla="*/ 18288 w 25237440"/>
              <a:gd name="connsiteY72" fmla="*/ 6390020 h 7176404"/>
              <a:gd name="connsiteX73" fmla="*/ 0 w 25237440"/>
              <a:gd name="connsiteY7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2143232 w 25237440"/>
              <a:gd name="connsiteY23" fmla="*/ 2897012 h 7176404"/>
              <a:gd name="connsiteX24" fmla="*/ 13496544 w 25237440"/>
              <a:gd name="connsiteY24" fmla="*/ 3902852 h 7176404"/>
              <a:gd name="connsiteX25" fmla="*/ 14923008 w 25237440"/>
              <a:gd name="connsiteY25" fmla="*/ 4506356 h 7176404"/>
              <a:gd name="connsiteX26" fmla="*/ 17428464 w 25237440"/>
              <a:gd name="connsiteY26" fmla="*/ 5512196 h 7176404"/>
              <a:gd name="connsiteX27" fmla="*/ 18141696 w 25237440"/>
              <a:gd name="connsiteY27" fmla="*/ 5768228 h 7176404"/>
              <a:gd name="connsiteX28" fmla="*/ 19184112 w 25237440"/>
              <a:gd name="connsiteY28" fmla="*/ 6262004 h 7176404"/>
              <a:gd name="connsiteX29" fmla="*/ 19366992 w 25237440"/>
              <a:gd name="connsiteY29" fmla="*/ 6627764 h 7176404"/>
              <a:gd name="connsiteX30" fmla="*/ 20311872 w 25237440"/>
              <a:gd name="connsiteY30" fmla="*/ 5775848 h 7176404"/>
              <a:gd name="connsiteX31" fmla="*/ 21689568 w 25237440"/>
              <a:gd name="connsiteY31" fmla="*/ 5969396 h 7176404"/>
              <a:gd name="connsiteX32" fmla="*/ 23116032 w 25237440"/>
              <a:gd name="connsiteY32" fmla="*/ 6536324 h 7176404"/>
              <a:gd name="connsiteX33" fmla="*/ 24012144 w 25237440"/>
              <a:gd name="connsiteY33" fmla="*/ 6572900 h 7176404"/>
              <a:gd name="connsiteX34" fmla="*/ 24597360 w 25237440"/>
              <a:gd name="connsiteY34" fmla="*/ 5932820 h 7176404"/>
              <a:gd name="connsiteX35" fmla="*/ 25237440 w 25237440"/>
              <a:gd name="connsiteY35" fmla="*/ 5932820 h 7176404"/>
              <a:gd name="connsiteX36" fmla="*/ 25219152 w 25237440"/>
              <a:gd name="connsiteY36" fmla="*/ 5713364 h 7176404"/>
              <a:gd name="connsiteX37" fmla="*/ 24560784 w 25237440"/>
              <a:gd name="connsiteY37" fmla="*/ 5987684 h 7176404"/>
              <a:gd name="connsiteX38" fmla="*/ 23792688 w 25237440"/>
              <a:gd name="connsiteY38" fmla="*/ 6133988 h 7176404"/>
              <a:gd name="connsiteX39" fmla="*/ 22969728 w 25237440"/>
              <a:gd name="connsiteY39" fmla="*/ 5896244 h 7176404"/>
              <a:gd name="connsiteX40" fmla="*/ 22000464 w 25237440"/>
              <a:gd name="connsiteY40" fmla="*/ 5640212 h 7176404"/>
              <a:gd name="connsiteX41" fmla="*/ 20647152 w 25237440"/>
              <a:gd name="connsiteY41" fmla="*/ 5475620 h 7176404"/>
              <a:gd name="connsiteX42" fmla="*/ 19891248 w 25237440"/>
              <a:gd name="connsiteY42" fmla="*/ 5888624 h 7176404"/>
              <a:gd name="connsiteX43" fmla="*/ 18818352 w 25237440"/>
              <a:gd name="connsiteY43" fmla="*/ 5823092 h 7176404"/>
              <a:gd name="connsiteX44" fmla="*/ 16733520 w 25237440"/>
              <a:gd name="connsiteY44" fmla="*/ 4963556 h 7176404"/>
              <a:gd name="connsiteX45" fmla="*/ 14923008 w 25237440"/>
              <a:gd name="connsiteY45" fmla="*/ 4158884 h 7176404"/>
              <a:gd name="connsiteX46" fmla="*/ 13258800 w 25237440"/>
              <a:gd name="connsiteY46" fmla="*/ 3354212 h 7176404"/>
              <a:gd name="connsiteX47" fmla="*/ 13112496 w 25237440"/>
              <a:gd name="connsiteY47" fmla="*/ 3189620 h 7176404"/>
              <a:gd name="connsiteX48" fmla="*/ 11338560 w 25237440"/>
              <a:gd name="connsiteY48" fmla="*/ 2019188 h 7176404"/>
              <a:gd name="connsiteX49" fmla="*/ 10716768 w 25237440"/>
              <a:gd name="connsiteY49" fmla="*/ 1452260 h 7176404"/>
              <a:gd name="connsiteX50" fmla="*/ 10548366 w 25237440"/>
              <a:gd name="connsiteY50" fmla="*/ 1283096 h 7176404"/>
              <a:gd name="connsiteX51" fmla="*/ 10540746 w 25237440"/>
              <a:gd name="connsiteY51" fmla="*/ 902096 h 7176404"/>
              <a:gd name="connsiteX52" fmla="*/ 10536936 w 25237440"/>
              <a:gd name="connsiteY52" fmla="*/ 768746 h 7176404"/>
              <a:gd name="connsiteX53" fmla="*/ 10624566 w 25237440"/>
              <a:gd name="connsiteY53" fmla="*/ 681116 h 7176404"/>
              <a:gd name="connsiteX54" fmla="*/ 10771632 w 25237440"/>
              <a:gd name="connsiteY54" fmla="*/ 611012 h 7176404"/>
              <a:gd name="connsiteX55" fmla="*/ 10753344 w 25237440"/>
              <a:gd name="connsiteY55" fmla="*/ 336692 h 7176404"/>
              <a:gd name="connsiteX56" fmla="*/ 10628376 w 25237440"/>
              <a:gd name="connsiteY56" fmla="*/ 201056 h 7176404"/>
              <a:gd name="connsiteX57" fmla="*/ 10437876 w 25237440"/>
              <a:gd name="connsiteY57" fmla="*/ 2936 h 7176404"/>
              <a:gd name="connsiteX58" fmla="*/ 10369296 w 25237440"/>
              <a:gd name="connsiteY58" fmla="*/ 231536 h 7176404"/>
              <a:gd name="connsiteX59" fmla="*/ 10206228 w 25237440"/>
              <a:gd name="connsiteY59" fmla="*/ 585104 h 7176404"/>
              <a:gd name="connsiteX60" fmla="*/ 10155936 w 25237440"/>
              <a:gd name="connsiteY60" fmla="*/ 902096 h 7176404"/>
              <a:gd name="connsiteX61" fmla="*/ 10241280 w 25237440"/>
              <a:gd name="connsiteY61" fmla="*/ 1744868 h 7176404"/>
              <a:gd name="connsiteX62" fmla="*/ 10149840 w 25237440"/>
              <a:gd name="connsiteY62" fmla="*/ 2384948 h 7176404"/>
              <a:gd name="connsiteX63" fmla="*/ 9528048 w 25237440"/>
              <a:gd name="connsiteY63" fmla="*/ 3043316 h 7176404"/>
              <a:gd name="connsiteX64" fmla="*/ 7735824 w 25237440"/>
              <a:gd name="connsiteY64" fmla="*/ 4524644 h 7176404"/>
              <a:gd name="connsiteX65" fmla="*/ 7406640 w 25237440"/>
              <a:gd name="connsiteY65" fmla="*/ 5146436 h 7176404"/>
              <a:gd name="connsiteX66" fmla="*/ 5943600 w 25237440"/>
              <a:gd name="connsiteY66" fmla="*/ 5768228 h 7176404"/>
              <a:gd name="connsiteX67" fmla="*/ 4754880 w 25237440"/>
              <a:gd name="connsiteY67" fmla="*/ 6079124 h 7176404"/>
              <a:gd name="connsiteX68" fmla="*/ 3621024 w 25237440"/>
              <a:gd name="connsiteY68" fmla="*/ 6353444 h 7176404"/>
              <a:gd name="connsiteX69" fmla="*/ 2706624 w 25237440"/>
              <a:gd name="connsiteY69" fmla="*/ 6664340 h 7176404"/>
              <a:gd name="connsiteX70" fmla="*/ 2176272 w 25237440"/>
              <a:gd name="connsiteY70" fmla="*/ 6774068 h 7176404"/>
              <a:gd name="connsiteX71" fmla="*/ 1609344 w 25237440"/>
              <a:gd name="connsiteY71" fmla="*/ 6755780 h 7176404"/>
              <a:gd name="connsiteX72" fmla="*/ 969264 w 25237440"/>
              <a:gd name="connsiteY72" fmla="*/ 6554612 h 7176404"/>
              <a:gd name="connsiteX73" fmla="*/ 18288 w 25237440"/>
              <a:gd name="connsiteY73" fmla="*/ 6390020 h 7176404"/>
              <a:gd name="connsiteX74" fmla="*/ 0 w 25237440"/>
              <a:gd name="connsiteY7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2143232 w 25237440"/>
              <a:gd name="connsiteY24" fmla="*/ 2897012 h 7176404"/>
              <a:gd name="connsiteX25" fmla="*/ 13496544 w 25237440"/>
              <a:gd name="connsiteY25" fmla="*/ 3902852 h 7176404"/>
              <a:gd name="connsiteX26" fmla="*/ 14923008 w 25237440"/>
              <a:gd name="connsiteY26" fmla="*/ 4506356 h 7176404"/>
              <a:gd name="connsiteX27" fmla="*/ 17428464 w 25237440"/>
              <a:gd name="connsiteY27" fmla="*/ 5512196 h 7176404"/>
              <a:gd name="connsiteX28" fmla="*/ 18141696 w 25237440"/>
              <a:gd name="connsiteY28" fmla="*/ 5768228 h 7176404"/>
              <a:gd name="connsiteX29" fmla="*/ 19184112 w 25237440"/>
              <a:gd name="connsiteY29" fmla="*/ 6262004 h 7176404"/>
              <a:gd name="connsiteX30" fmla="*/ 19366992 w 25237440"/>
              <a:gd name="connsiteY30" fmla="*/ 6627764 h 7176404"/>
              <a:gd name="connsiteX31" fmla="*/ 20311872 w 25237440"/>
              <a:gd name="connsiteY31" fmla="*/ 5775848 h 7176404"/>
              <a:gd name="connsiteX32" fmla="*/ 21689568 w 25237440"/>
              <a:gd name="connsiteY32" fmla="*/ 5969396 h 7176404"/>
              <a:gd name="connsiteX33" fmla="*/ 23116032 w 25237440"/>
              <a:gd name="connsiteY33" fmla="*/ 6536324 h 7176404"/>
              <a:gd name="connsiteX34" fmla="*/ 24012144 w 25237440"/>
              <a:gd name="connsiteY34" fmla="*/ 6572900 h 7176404"/>
              <a:gd name="connsiteX35" fmla="*/ 24597360 w 25237440"/>
              <a:gd name="connsiteY35" fmla="*/ 5932820 h 7176404"/>
              <a:gd name="connsiteX36" fmla="*/ 25237440 w 25237440"/>
              <a:gd name="connsiteY36" fmla="*/ 5932820 h 7176404"/>
              <a:gd name="connsiteX37" fmla="*/ 25219152 w 25237440"/>
              <a:gd name="connsiteY37" fmla="*/ 5713364 h 7176404"/>
              <a:gd name="connsiteX38" fmla="*/ 24560784 w 25237440"/>
              <a:gd name="connsiteY38" fmla="*/ 5987684 h 7176404"/>
              <a:gd name="connsiteX39" fmla="*/ 23792688 w 25237440"/>
              <a:gd name="connsiteY39" fmla="*/ 6133988 h 7176404"/>
              <a:gd name="connsiteX40" fmla="*/ 22969728 w 25237440"/>
              <a:gd name="connsiteY40" fmla="*/ 5896244 h 7176404"/>
              <a:gd name="connsiteX41" fmla="*/ 22000464 w 25237440"/>
              <a:gd name="connsiteY41" fmla="*/ 5640212 h 7176404"/>
              <a:gd name="connsiteX42" fmla="*/ 20647152 w 25237440"/>
              <a:gd name="connsiteY42" fmla="*/ 5475620 h 7176404"/>
              <a:gd name="connsiteX43" fmla="*/ 19891248 w 25237440"/>
              <a:gd name="connsiteY43" fmla="*/ 5888624 h 7176404"/>
              <a:gd name="connsiteX44" fmla="*/ 18818352 w 25237440"/>
              <a:gd name="connsiteY44" fmla="*/ 5823092 h 7176404"/>
              <a:gd name="connsiteX45" fmla="*/ 16733520 w 25237440"/>
              <a:gd name="connsiteY45" fmla="*/ 4963556 h 7176404"/>
              <a:gd name="connsiteX46" fmla="*/ 14923008 w 25237440"/>
              <a:gd name="connsiteY46" fmla="*/ 4158884 h 7176404"/>
              <a:gd name="connsiteX47" fmla="*/ 13258800 w 25237440"/>
              <a:gd name="connsiteY47" fmla="*/ 3354212 h 7176404"/>
              <a:gd name="connsiteX48" fmla="*/ 13112496 w 25237440"/>
              <a:gd name="connsiteY48" fmla="*/ 3189620 h 7176404"/>
              <a:gd name="connsiteX49" fmla="*/ 11338560 w 25237440"/>
              <a:gd name="connsiteY49" fmla="*/ 2019188 h 7176404"/>
              <a:gd name="connsiteX50" fmla="*/ 10716768 w 25237440"/>
              <a:gd name="connsiteY50" fmla="*/ 1452260 h 7176404"/>
              <a:gd name="connsiteX51" fmla="*/ 10548366 w 25237440"/>
              <a:gd name="connsiteY51" fmla="*/ 1283096 h 7176404"/>
              <a:gd name="connsiteX52" fmla="*/ 10540746 w 25237440"/>
              <a:gd name="connsiteY52" fmla="*/ 902096 h 7176404"/>
              <a:gd name="connsiteX53" fmla="*/ 10536936 w 25237440"/>
              <a:gd name="connsiteY53" fmla="*/ 768746 h 7176404"/>
              <a:gd name="connsiteX54" fmla="*/ 10624566 w 25237440"/>
              <a:gd name="connsiteY54" fmla="*/ 681116 h 7176404"/>
              <a:gd name="connsiteX55" fmla="*/ 10771632 w 25237440"/>
              <a:gd name="connsiteY55" fmla="*/ 611012 h 7176404"/>
              <a:gd name="connsiteX56" fmla="*/ 10753344 w 25237440"/>
              <a:gd name="connsiteY56" fmla="*/ 336692 h 7176404"/>
              <a:gd name="connsiteX57" fmla="*/ 10628376 w 25237440"/>
              <a:gd name="connsiteY57" fmla="*/ 201056 h 7176404"/>
              <a:gd name="connsiteX58" fmla="*/ 10437876 w 25237440"/>
              <a:gd name="connsiteY58" fmla="*/ 2936 h 7176404"/>
              <a:gd name="connsiteX59" fmla="*/ 10369296 w 25237440"/>
              <a:gd name="connsiteY59" fmla="*/ 231536 h 7176404"/>
              <a:gd name="connsiteX60" fmla="*/ 10206228 w 25237440"/>
              <a:gd name="connsiteY60" fmla="*/ 585104 h 7176404"/>
              <a:gd name="connsiteX61" fmla="*/ 10155936 w 25237440"/>
              <a:gd name="connsiteY61" fmla="*/ 902096 h 7176404"/>
              <a:gd name="connsiteX62" fmla="*/ 10241280 w 25237440"/>
              <a:gd name="connsiteY62" fmla="*/ 1744868 h 7176404"/>
              <a:gd name="connsiteX63" fmla="*/ 10149840 w 25237440"/>
              <a:gd name="connsiteY63" fmla="*/ 2384948 h 7176404"/>
              <a:gd name="connsiteX64" fmla="*/ 9528048 w 25237440"/>
              <a:gd name="connsiteY64" fmla="*/ 3043316 h 7176404"/>
              <a:gd name="connsiteX65" fmla="*/ 7735824 w 25237440"/>
              <a:gd name="connsiteY65" fmla="*/ 4524644 h 7176404"/>
              <a:gd name="connsiteX66" fmla="*/ 7406640 w 25237440"/>
              <a:gd name="connsiteY66" fmla="*/ 5146436 h 7176404"/>
              <a:gd name="connsiteX67" fmla="*/ 5943600 w 25237440"/>
              <a:gd name="connsiteY67" fmla="*/ 5768228 h 7176404"/>
              <a:gd name="connsiteX68" fmla="*/ 4754880 w 25237440"/>
              <a:gd name="connsiteY68" fmla="*/ 6079124 h 7176404"/>
              <a:gd name="connsiteX69" fmla="*/ 3621024 w 25237440"/>
              <a:gd name="connsiteY69" fmla="*/ 6353444 h 7176404"/>
              <a:gd name="connsiteX70" fmla="*/ 2706624 w 25237440"/>
              <a:gd name="connsiteY70" fmla="*/ 6664340 h 7176404"/>
              <a:gd name="connsiteX71" fmla="*/ 2176272 w 25237440"/>
              <a:gd name="connsiteY71" fmla="*/ 6774068 h 7176404"/>
              <a:gd name="connsiteX72" fmla="*/ 1609344 w 25237440"/>
              <a:gd name="connsiteY72" fmla="*/ 6755780 h 7176404"/>
              <a:gd name="connsiteX73" fmla="*/ 969264 w 25237440"/>
              <a:gd name="connsiteY73" fmla="*/ 6554612 h 7176404"/>
              <a:gd name="connsiteX74" fmla="*/ 18288 w 25237440"/>
              <a:gd name="connsiteY74" fmla="*/ 6390020 h 7176404"/>
              <a:gd name="connsiteX75" fmla="*/ 0 w 25237440"/>
              <a:gd name="connsiteY7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2143232 w 25237440"/>
              <a:gd name="connsiteY25" fmla="*/ 2897012 h 7176404"/>
              <a:gd name="connsiteX26" fmla="*/ 13496544 w 25237440"/>
              <a:gd name="connsiteY26" fmla="*/ 3902852 h 7176404"/>
              <a:gd name="connsiteX27" fmla="*/ 14923008 w 25237440"/>
              <a:gd name="connsiteY27" fmla="*/ 4506356 h 7176404"/>
              <a:gd name="connsiteX28" fmla="*/ 17428464 w 25237440"/>
              <a:gd name="connsiteY28" fmla="*/ 5512196 h 7176404"/>
              <a:gd name="connsiteX29" fmla="*/ 18141696 w 25237440"/>
              <a:gd name="connsiteY29" fmla="*/ 5768228 h 7176404"/>
              <a:gd name="connsiteX30" fmla="*/ 19184112 w 25237440"/>
              <a:gd name="connsiteY30" fmla="*/ 6262004 h 7176404"/>
              <a:gd name="connsiteX31" fmla="*/ 19366992 w 25237440"/>
              <a:gd name="connsiteY31" fmla="*/ 6627764 h 7176404"/>
              <a:gd name="connsiteX32" fmla="*/ 20311872 w 25237440"/>
              <a:gd name="connsiteY32" fmla="*/ 5775848 h 7176404"/>
              <a:gd name="connsiteX33" fmla="*/ 21689568 w 25237440"/>
              <a:gd name="connsiteY33" fmla="*/ 5969396 h 7176404"/>
              <a:gd name="connsiteX34" fmla="*/ 23116032 w 25237440"/>
              <a:gd name="connsiteY34" fmla="*/ 6536324 h 7176404"/>
              <a:gd name="connsiteX35" fmla="*/ 24012144 w 25237440"/>
              <a:gd name="connsiteY35" fmla="*/ 6572900 h 7176404"/>
              <a:gd name="connsiteX36" fmla="*/ 24597360 w 25237440"/>
              <a:gd name="connsiteY36" fmla="*/ 5932820 h 7176404"/>
              <a:gd name="connsiteX37" fmla="*/ 25237440 w 25237440"/>
              <a:gd name="connsiteY37" fmla="*/ 5932820 h 7176404"/>
              <a:gd name="connsiteX38" fmla="*/ 25219152 w 25237440"/>
              <a:gd name="connsiteY38" fmla="*/ 5713364 h 7176404"/>
              <a:gd name="connsiteX39" fmla="*/ 24560784 w 25237440"/>
              <a:gd name="connsiteY39" fmla="*/ 5987684 h 7176404"/>
              <a:gd name="connsiteX40" fmla="*/ 23792688 w 25237440"/>
              <a:gd name="connsiteY40" fmla="*/ 6133988 h 7176404"/>
              <a:gd name="connsiteX41" fmla="*/ 22969728 w 25237440"/>
              <a:gd name="connsiteY41" fmla="*/ 5896244 h 7176404"/>
              <a:gd name="connsiteX42" fmla="*/ 22000464 w 25237440"/>
              <a:gd name="connsiteY42" fmla="*/ 5640212 h 7176404"/>
              <a:gd name="connsiteX43" fmla="*/ 20647152 w 25237440"/>
              <a:gd name="connsiteY43" fmla="*/ 5475620 h 7176404"/>
              <a:gd name="connsiteX44" fmla="*/ 19891248 w 25237440"/>
              <a:gd name="connsiteY44" fmla="*/ 5888624 h 7176404"/>
              <a:gd name="connsiteX45" fmla="*/ 18818352 w 25237440"/>
              <a:gd name="connsiteY45" fmla="*/ 5823092 h 7176404"/>
              <a:gd name="connsiteX46" fmla="*/ 16733520 w 25237440"/>
              <a:gd name="connsiteY46" fmla="*/ 4963556 h 7176404"/>
              <a:gd name="connsiteX47" fmla="*/ 14923008 w 25237440"/>
              <a:gd name="connsiteY47" fmla="*/ 4158884 h 7176404"/>
              <a:gd name="connsiteX48" fmla="*/ 13258800 w 25237440"/>
              <a:gd name="connsiteY48" fmla="*/ 3354212 h 7176404"/>
              <a:gd name="connsiteX49" fmla="*/ 13112496 w 25237440"/>
              <a:gd name="connsiteY49" fmla="*/ 3189620 h 7176404"/>
              <a:gd name="connsiteX50" fmla="*/ 11338560 w 25237440"/>
              <a:gd name="connsiteY50" fmla="*/ 2019188 h 7176404"/>
              <a:gd name="connsiteX51" fmla="*/ 10716768 w 25237440"/>
              <a:gd name="connsiteY51" fmla="*/ 1452260 h 7176404"/>
              <a:gd name="connsiteX52" fmla="*/ 10548366 w 25237440"/>
              <a:gd name="connsiteY52" fmla="*/ 1283096 h 7176404"/>
              <a:gd name="connsiteX53" fmla="*/ 10540746 w 25237440"/>
              <a:gd name="connsiteY53" fmla="*/ 902096 h 7176404"/>
              <a:gd name="connsiteX54" fmla="*/ 10536936 w 25237440"/>
              <a:gd name="connsiteY54" fmla="*/ 768746 h 7176404"/>
              <a:gd name="connsiteX55" fmla="*/ 10624566 w 25237440"/>
              <a:gd name="connsiteY55" fmla="*/ 681116 h 7176404"/>
              <a:gd name="connsiteX56" fmla="*/ 10771632 w 25237440"/>
              <a:gd name="connsiteY56" fmla="*/ 611012 h 7176404"/>
              <a:gd name="connsiteX57" fmla="*/ 10753344 w 25237440"/>
              <a:gd name="connsiteY57" fmla="*/ 336692 h 7176404"/>
              <a:gd name="connsiteX58" fmla="*/ 10628376 w 25237440"/>
              <a:gd name="connsiteY58" fmla="*/ 201056 h 7176404"/>
              <a:gd name="connsiteX59" fmla="*/ 10437876 w 25237440"/>
              <a:gd name="connsiteY59" fmla="*/ 2936 h 7176404"/>
              <a:gd name="connsiteX60" fmla="*/ 10369296 w 25237440"/>
              <a:gd name="connsiteY60" fmla="*/ 231536 h 7176404"/>
              <a:gd name="connsiteX61" fmla="*/ 10206228 w 25237440"/>
              <a:gd name="connsiteY61" fmla="*/ 585104 h 7176404"/>
              <a:gd name="connsiteX62" fmla="*/ 10155936 w 25237440"/>
              <a:gd name="connsiteY62" fmla="*/ 902096 h 7176404"/>
              <a:gd name="connsiteX63" fmla="*/ 10241280 w 25237440"/>
              <a:gd name="connsiteY63" fmla="*/ 1744868 h 7176404"/>
              <a:gd name="connsiteX64" fmla="*/ 10149840 w 25237440"/>
              <a:gd name="connsiteY64" fmla="*/ 2384948 h 7176404"/>
              <a:gd name="connsiteX65" fmla="*/ 9528048 w 25237440"/>
              <a:gd name="connsiteY65" fmla="*/ 3043316 h 7176404"/>
              <a:gd name="connsiteX66" fmla="*/ 7735824 w 25237440"/>
              <a:gd name="connsiteY66" fmla="*/ 4524644 h 7176404"/>
              <a:gd name="connsiteX67" fmla="*/ 7406640 w 25237440"/>
              <a:gd name="connsiteY67" fmla="*/ 5146436 h 7176404"/>
              <a:gd name="connsiteX68" fmla="*/ 5943600 w 25237440"/>
              <a:gd name="connsiteY68" fmla="*/ 5768228 h 7176404"/>
              <a:gd name="connsiteX69" fmla="*/ 4754880 w 25237440"/>
              <a:gd name="connsiteY69" fmla="*/ 6079124 h 7176404"/>
              <a:gd name="connsiteX70" fmla="*/ 3621024 w 25237440"/>
              <a:gd name="connsiteY70" fmla="*/ 6353444 h 7176404"/>
              <a:gd name="connsiteX71" fmla="*/ 2706624 w 25237440"/>
              <a:gd name="connsiteY71" fmla="*/ 6664340 h 7176404"/>
              <a:gd name="connsiteX72" fmla="*/ 2176272 w 25237440"/>
              <a:gd name="connsiteY72" fmla="*/ 6774068 h 7176404"/>
              <a:gd name="connsiteX73" fmla="*/ 1609344 w 25237440"/>
              <a:gd name="connsiteY73" fmla="*/ 6755780 h 7176404"/>
              <a:gd name="connsiteX74" fmla="*/ 969264 w 25237440"/>
              <a:gd name="connsiteY74" fmla="*/ 6554612 h 7176404"/>
              <a:gd name="connsiteX75" fmla="*/ 18288 w 25237440"/>
              <a:gd name="connsiteY75" fmla="*/ 6390020 h 7176404"/>
              <a:gd name="connsiteX76" fmla="*/ 0 w 25237440"/>
              <a:gd name="connsiteY7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2143232 w 25237440"/>
              <a:gd name="connsiteY26" fmla="*/ 2897012 h 7176404"/>
              <a:gd name="connsiteX27" fmla="*/ 13496544 w 25237440"/>
              <a:gd name="connsiteY27" fmla="*/ 3902852 h 7176404"/>
              <a:gd name="connsiteX28" fmla="*/ 14923008 w 25237440"/>
              <a:gd name="connsiteY28" fmla="*/ 4506356 h 7176404"/>
              <a:gd name="connsiteX29" fmla="*/ 17428464 w 25237440"/>
              <a:gd name="connsiteY29" fmla="*/ 5512196 h 7176404"/>
              <a:gd name="connsiteX30" fmla="*/ 18141696 w 25237440"/>
              <a:gd name="connsiteY30" fmla="*/ 5768228 h 7176404"/>
              <a:gd name="connsiteX31" fmla="*/ 19184112 w 25237440"/>
              <a:gd name="connsiteY31" fmla="*/ 6262004 h 7176404"/>
              <a:gd name="connsiteX32" fmla="*/ 19366992 w 25237440"/>
              <a:gd name="connsiteY32" fmla="*/ 6627764 h 7176404"/>
              <a:gd name="connsiteX33" fmla="*/ 20311872 w 25237440"/>
              <a:gd name="connsiteY33" fmla="*/ 5775848 h 7176404"/>
              <a:gd name="connsiteX34" fmla="*/ 21689568 w 25237440"/>
              <a:gd name="connsiteY34" fmla="*/ 5969396 h 7176404"/>
              <a:gd name="connsiteX35" fmla="*/ 23116032 w 25237440"/>
              <a:gd name="connsiteY35" fmla="*/ 6536324 h 7176404"/>
              <a:gd name="connsiteX36" fmla="*/ 24012144 w 25237440"/>
              <a:gd name="connsiteY36" fmla="*/ 6572900 h 7176404"/>
              <a:gd name="connsiteX37" fmla="*/ 24597360 w 25237440"/>
              <a:gd name="connsiteY37" fmla="*/ 5932820 h 7176404"/>
              <a:gd name="connsiteX38" fmla="*/ 25237440 w 25237440"/>
              <a:gd name="connsiteY38" fmla="*/ 5932820 h 7176404"/>
              <a:gd name="connsiteX39" fmla="*/ 25219152 w 25237440"/>
              <a:gd name="connsiteY39" fmla="*/ 5713364 h 7176404"/>
              <a:gd name="connsiteX40" fmla="*/ 24560784 w 25237440"/>
              <a:gd name="connsiteY40" fmla="*/ 5987684 h 7176404"/>
              <a:gd name="connsiteX41" fmla="*/ 23792688 w 25237440"/>
              <a:gd name="connsiteY41" fmla="*/ 6133988 h 7176404"/>
              <a:gd name="connsiteX42" fmla="*/ 22969728 w 25237440"/>
              <a:gd name="connsiteY42" fmla="*/ 5896244 h 7176404"/>
              <a:gd name="connsiteX43" fmla="*/ 22000464 w 25237440"/>
              <a:gd name="connsiteY43" fmla="*/ 5640212 h 7176404"/>
              <a:gd name="connsiteX44" fmla="*/ 20647152 w 25237440"/>
              <a:gd name="connsiteY44" fmla="*/ 5475620 h 7176404"/>
              <a:gd name="connsiteX45" fmla="*/ 19891248 w 25237440"/>
              <a:gd name="connsiteY45" fmla="*/ 5888624 h 7176404"/>
              <a:gd name="connsiteX46" fmla="*/ 18818352 w 25237440"/>
              <a:gd name="connsiteY46" fmla="*/ 5823092 h 7176404"/>
              <a:gd name="connsiteX47" fmla="*/ 16733520 w 25237440"/>
              <a:gd name="connsiteY47" fmla="*/ 4963556 h 7176404"/>
              <a:gd name="connsiteX48" fmla="*/ 14923008 w 25237440"/>
              <a:gd name="connsiteY48" fmla="*/ 4158884 h 7176404"/>
              <a:gd name="connsiteX49" fmla="*/ 13258800 w 25237440"/>
              <a:gd name="connsiteY49" fmla="*/ 3354212 h 7176404"/>
              <a:gd name="connsiteX50" fmla="*/ 13112496 w 25237440"/>
              <a:gd name="connsiteY50" fmla="*/ 3189620 h 7176404"/>
              <a:gd name="connsiteX51" fmla="*/ 11338560 w 25237440"/>
              <a:gd name="connsiteY51" fmla="*/ 2019188 h 7176404"/>
              <a:gd name="connsiteX52" fmla="*/ 10716768 w 25237440"/>
              <a:gd name="connsiteY52" fmla="*/ 1452260 h 7176404"/>
              <a:gd name="connsiteX53" fmla="*/ 10548366 w 25237440"/>
              <a:gd name="connsiteY53" fmla="*/ 1283096 h 7176404"/>
              <a:gd name="connsiteX54" fmla="*/ 10540746 w 25237440"/>
              <a:gd name="connsiteY54" fmla="*/ 902096 h 7176404"/>
              <a:gd name="connsiteX55" fmla="*/ 10536936 w 25237440"/>
              <a:gd name="connsiteY55" fmla="*/ 768746 h 7176404"/>
              <a:gd name="connsiteX56" fmla="*/ 10624566 w 25237440"/>
              <a:gd name="connsiteY56" fmla="*/ 681116 h 7176404"/>
              <a:gd name="connsiteX57" fmla="*/ 10771632 w 25237440"/>
              <a:gd name="connsiteY57" fmla="*/ 611012 h 7176404"/>
              <a:gd name="connsiteX58" fmla="*/ 10753344 w 25237440"/>
              <a:gd name="connsiteY58" fmla="*/ 336692 h 7176404"/>
              <a:gd name="connsiteX59" fmla="*/ 10628376 w 25237440"/>
              <a:gd name="connsiteY59" fmla="*/ 201056 h 7176404"/>
              <a:gd name="connsiteX60" fmla="*/ 10437876 w 25237440"/>
              <a:gd name="connsiteY60" fmla="*/ 2936 h 7176404"/>
              <a:gd name="connsiteX61" fmla="*/ 10369296 w 25237440"/>
              <a:gd name="connsiteY61" fmla="*/ 231536 h 7176404"/>
              <a:gd name="connsiteX62" fmla="*/ 10206228 w 25237440"/>
              <a:gd name="connsiteY62" fmla="*/ 585104 h 7176404"/>
              <a:gd name="connsiteX63" fmla="*/ 10155936 w 25237440"/>
              <a:gd name="connsiteY63" fmla="*/ 902096 h 7176404"/>
              <a:gd name="connsiteX64" fmla="*/ 10241280 w 25237440"/>
              <a:gd name="connsiteY64" fmla="*/ 1744868 h 7176404"/>
              <a:gd name="connsiteX65" fmla="*/ 10149840 w 25237440"/>
              <a:gd name="connsiteY65" fmla="*/ 2384948 h 7176404"/>
              <a:gd name="connsiteX66" fmla="*/ 9528048 w 25237440"/>
              <a:gd name="connsiteY66" fmla="*/ 3043316 h 7176404"/>
              <a:gd name="connsiteX67" fmla="*/ 7735824 w 25237440"/>
              <a:gd name="connsiteY67" fmla="*/ 4524644 h 7176404"/>
              <a:gd name="connsiteX68" fmla="*/ 7406640 w 25237440"/>
              <a:gd name="connsiteY68" fmla="*/ 5146436 h 7176404"/>
              <a:gd name="connsiteX69" fmla="*/ 5943600 w 25237440"/>
              <a:gd name="connsiteY69" fmla="*/ 5768228 h 7176404"/>
              <a:gd name="connsiteX70" fmla="*/ 4754880 w 25237440"/>
              <a:gd name="connsiteY70" fmla="*/ 6079124 h 7176404"/>
              <a:gd name="connsiteX71" fmla="*/ 3621024 w 25237440"/>
              <a:gd name="connsiteY71" fmla="*/ 6353444 h 7176404"/>
              <a:gd name="connsiteX72" fmla="*/ 2706624 w 25237440"/>
              <a:gd name="connsiteY72" fmla="*/ 6664340 h 7176404"/>
              <a:gd name="connsiteX73" fmla="*/ 2176272 w 25237440"/>
              <a:gd name="connsiteY73" fmla="*/ 6774068 h 7176404"/>
              <a:gd name="connsiteX74" fmla="*/ 1609344 w 25237440"/>
              <a:gd name="connsiteY74" fmla="*/ 6755780 h 7176404"/>
              <a:gd name="connsiteX75" fmla="*/ 969264 w 25237440"/>
              <a:gd name="connsiteY75" fmla="*/ 6554612 h 7176404"/>
              <a:gd name="connsiteX76" fmla="*/ 18288 w 25237440"/>
              <a:gd name="connsiteY76" fmla="*/ 6390020 h 7176404"/>
              <a:gd name="connsiteX77" fmla="*/ 0 w 25237440"/>
              <a:gd name="connsiteY7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88546 w 25237440"/>
              <a:gd name="connsiteY26" fmla="*/ 2841386 h 7176404"/>
              <a:gd name="connsiteX27" fmla="*/ 12143232 w 25237440"/>
              <a:gd name="connsiteY27" fmla="*/ 2897012 h 7176404"/>
              <a:gd name="connsiteX28" fmla="*/ 13496544 w 25237440"/>
              <a:gd name="connsiteY28" fmla="*/ 3902852 h 7176404"/>
              <a:gd name="connsiteX29" fmla="*/ 14923008 w 25237440"/>
              <a:gd name="connsiteY29" fmla="*/ 4506356 h 7176404"/>
              <a:gd name="connsiteX30" fmla="*/ 17428464 w 25237440"/>
              <a:gd name="connsiteY30" fmla="*/ 5512196 h 7176404"/>
              <a:gd name="connsiteX31" fmla="*/ 18141696 w 25237440"/>
              <a:gd name="connsiteY31" fmla="*/ 5768228 h 7176404"/>
              <a:gd name="connsiteX32" fmla="*/ 19184112 w 25237440"/>
              <a:gd name="connsiteY32" fmla="*/ 6262004 h 7176404"/>
              <a:gd name="connsiteX33" fmla="*/ 19366992 w 25237440"/>
              <a:gd name="connsiteY33" fmla="*/ 6627764 h 7176404"/>
              <a:gd name="connsiteX34" fmla="*/ 20311872 w 25237440"/>
              <a:gd name="connsiteY34" fmla="*/ 5775848 h 7176404"/>
              <a:gd name="connsiteX35" fmla="*/ 21689568 w 25237440"/>
              <a:gd name="connsiteY35" fmla="*/ 5969396 h 7176404"/>
              <a:gd name="connsiteX36" fmla="*/ 23116032 w 25237440"/>
              <a:gd name="connsiteY36" fmla="*/ 6536324 h 7176404"/>
              <a:gd name="connsiteX37" fmla="*/ 24012144 w 25237440"/>
              <a:gd name="connsiteY37" fmla="*/ 6572900 h 7176404"/>
              <a:gd name="connsiteX38" fmla="*/ 24597360 w 25237440"/>
              <a:gd name="connsiteY38" fmla="*/ 5932820 h 7176404"/>
              <a:gd name="connsiteX39" fmla="*/ 25237440 w 25237440"/>
              <a:gd name="connsiteY39" fmla="*/ 5932820 h 7176404"/>
              <a:gd name="connsiteX40" fmla="*/ 25219152 w 25237440"/>
              <a:gd name="connsiteY40" fmla="*/ 5713364 h 7176404"/>
              <a:gd name="connsiteX41" fmla="*/ 24560784 w 25237440"/>
              <a:gd name="connsiteY41" fmla="*/ 5987684 h 7176404"/>
              <a:gd name="connsiteX42" fmla="*/ 23792688 w 25237440"/>
              <a:gd name="connsiteY42" fmla="*/ 6133988 h 7176404"/>
              <a:gd name="connsiteX43" fmla="*/ 22969728 w 25237440"/>
              <a:gd name="connsiteY43" fmla="*/ 5896244 h 7176404"/>
              <a:gd name="connsiteX44" fmla="*/ 22000464 w 25237440"/>
              <a:gd name="connsiteY44" fmla="*/ 5640212 h 7176404"/>
              <a:gd name="connsiteX45" fmla="*/ 20647152 w 25237440"/>
              <a:gd name="connsiteY45" fmla="*/ 5475620 h 7176404"/>
              <a:gd name="connsiteX46" fmla="*/ 19891248 w 25237440"/>
              <a:gd name="connsiteY46" fmla="*/ 5888624 h 7176404"/>
              <a:gd name="connsiteX47" fmla="*/ 18818352 w 25237440"/>
              <a:gd name="connsiteY47" fmla="*/ 5823092 h 7176404"/>
              <a:gd name="connsiteX48" fmla="*/ 16733520 w 25237440"/>
              <a:gd name="connsiteY48" fmla="*/ 4963556 h 7176404"/>
              <a:gd name="connsiteX49" fmla="*/ 14923008 w 25237440"/>
              <a:gd name="connsiteY49" fmla="*/ 4158884 h 7176404"/>
              <a:gd name="connsiteX50" fmla="*/ 13258800 w 25237440"/>
              <a:gd name="connsiteY50" fmla="*/ 3354212 h 7176404"/>
              <a:gd name="connsiteX51" fmla="*/ 13112496 w 25237440"/>
              <a:gd name="connsiteY51" fmla="*/ 3189620 h 7176404"/>
              <a:gd name="connsiteX52" fmla="*/ 11338560 w 25237440"/>
              <a:gd name="connsiteY52" fmla="*/ 2019188 h 7176404"/>
              <a:gd name="connsiteX53" fmla="*/ 10716768 w 25237440"/>
              <a:gd name="connsiteY53" fmla="*/ 1452260 h 7176404"/>
              <a:gd name="connsiteX54" fmla="*/ 10548366 w 25237440"/>
              <a:gd name="connsiteY54" fmla="*/ 1283096 h 7176404"/>
              <a:gd name="connsiteX55" fmla="*/ 10540746 w 25237440"/>
              <a:gd name="connsiteY55" fmla="*/ 902096 h 7176404"/>
              <a:gd name="connsiteX56" fmla="*/ 10536936 w 25237440"/>
              <a:gd name="connsiteY56" fmla="*/ 768746 h 7176404"/>
              <a:gd name="connsiteX57" fmla="*/ 10624566 w 25237440"/>
              <a:gd name="connsiteY57" fmla="*/ 681116 h 7176404"/>
              <a:gd name="connsiteX58" fmla="*/ 10771632 w 25237440"/>
              <a:gd name="connsiteY58" fmla="*/ 611012 h 7176404"/>
              <a:gd name="connsiteX59" fmla="*/ 10753344 w 25237440"/>
              <a:gd name="connsiteY59" fmla="*/ 336692 h 7176404"/>
              <a:gd name="connsiteX60" fmla="*/ 10628376 w 25237440"/>
              <a:gd name="connsiteY60" fmla="*/ 201056 h 7176404"/>
              <a:gd name="connsiteX61" fmla="*/ 10437876 w 25237440"/>
              <a:gd name="connsiteY61" fmla="*/ 2936 h 7176404"/>
              <a:gd name="connsiteX62" fmla="*/ 10369296 w 25237440"/>
              <a:gd name="connsiteY62" fmla="*/ 231536 h 7176404"/>
              <a:gd name="connsiteX63" fmla="*/ 10206228 w 25237440"/>
              <a:gd name="connsiteY63" fmla="*/ 585104 h 7176404"/>
              <a:gd name="connsiteX64" fmla="*/ 10155936 w 25237440"/>
              <a:gd name="connsiteY64" fmla="*/ 902096 h 7176404"/>
              <a:gd name="connsiteX65" fmla="*/ 10241280 w 25237440"/>
              <a:gd name="connsiteY65" fmla="*/ 1744868 h 7176404"/>
              <a:gd name="connsiteX66" fmla="*/ 10149840 w 25237440"/>
              <a:gd name="connsiteY66" fmla="*/ 2384948 h 7176404"/>
              <a:gd name="connsiteX67" fmla="*/ 9528048 w 25237440"/>
              <a:gd name="connsiteY67" fmla="*/ 3043316 h 7176404"/>
              <a:gd name="connsiteX68" fmla="*/ 7735824 w 25237440"/>
              <a:gd name="connsiteY68" fmla="*/ 4524644 h 7176404"/>
              <a:gd name="connsiteX69" fmla="*/ 7406640 w 25237440"/>
              <a:gd name="connsiteY69" fmla="*/ 5146436 h 7176404"/>
              <a:gd name="connsiteX70" fmla="*/ 5943600 w 25237440"/>
              <a:gd name="connsiteY70" fmla="*/ 5768228 h 7176404"/>
              <a:gd name="connsiteX71" fmla="*/ 4754880 w 25237440"/>
              <a:gd name="connsiteY71" fmla="*/ 6079124 h 7176404"/>
              <a:gd name="connsiteX72" fmla="*/ 3621024 w 25237440"/>
              <a:gd name="connsiteY72" fmla="*/ 6353444 h 7176404"/>
              <a:gd name="connsiteX73" fmla="*/ 2706624 w 25237440"/>
              <a:gd name="connsiteY73" fmla="*/ 6664340 h 7176404"/>
              <a:gd name="connsiteX74" fmla="*/ 2176272 w 25237440"/>
              <a:gd name="connsiteY74" fmla="*/ 6774068 h 7176404"/>
              <a:gd name="connsiteX75" fmla="*/ 1609344 w 25237440"/>
              <a:gd name="connsiteY75" fmla="*/ 6755780 h 7176404"/>
              <a:gd name="connsiteX76" fmla="*/ 969264 w 25237440"/>
              <a:gd name="connsiteY76" fmla="*/ 6554612 h 7176404"/>
              <a:gd name="connsiteX77" fmla="*/ 18288 w 25237440"/>
              <a:gd name="connsiteY77" fmla="*/ 6390020 h 7176404"/>
              <a:gd name="connsiteX78" fmla="*/ 0 w 25237440"/>
              <a:gd name="connsiteY7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43232 w 25237440"/>
              <a:gd name="connsiteY28" fmla="*/ 2897012 h 7176404"/>
              <a:gd name="connsiteX29" fmla="*/ 13496544 w 25237440"/>
              <a:gd name="connsiteY29" fmla="*/ 3902852 h 7176404"/>
              <a:gd name="connsiteX30" fmla="*/ 14923008 w 25237440"/>
              <a:gd name="connsiteY30" fmla="*/ 4506356 h 7176404"/>
              <a:gd name="connsiteX31" fmla="*/ 17428464 w 25237440"/>
              <a:gd name="connsiteY31" fmla="*/ 5512196 h 7176404"/>
              <a:gd name="connsiteX32" fmla="*/ 18141696 w 25237440"/>
              <a:gd name="connsiteY32" fmla="*/ 5768228 h 7176404"/>
              <a:gd name="connsiteX33" fmla="*/ 19184112 w 25237440"/>
              <a:gd name="connsiteY33" fmla="*/ 6262004 h 7176404"/>
              <a:gd name="connsiteX34" fmla="*/ 19366992 w 25237440"/>
              <a:gd name="connsiteY34" fmla="*/ 6627764 h 7176404"/>
              <a:gd name="connsiteX35" fmla="*/ 20311872 w 25237440"/>
              <a:gd name="connsiteY35" fmla="*/ 5775848 h 7176404"/>
              <a:gd name="connsiteX36" fmla="*/ 21689568 w 25237440"/>
              <a:gd name="connsiteY36" fmla="*/ 5969396 h 7176404"/>
              <a:gd name="connsiteX37" fmla="*/ 23116032 w 25237440"/>
              <a:gd name="connsiteY37" fmla="*/ 6536324 h 7176404"/>
              <a:gd name="connsiteX38" fmla="*/ 24012144 w 25237440"/>
              <a:gd name="connsiteY38" fmla="*/ 6572900 h 7176404"/>
              <a:gd name="connsiteX39" fmla="*/ 24597360 w 25237440"/>
              <a:gd name="connsiteY39" fmla="*/ 5932820 h 7176404"/>
              <a:gd name="connsiteX40" fmla="*/ 25237440 w 25237440"/>
              <a:gd name="connsiteY40" fmla="*/ 5932820 h 7176404"/>
              <a:gd name="connsiteX41" fmla="*/ 25219152 w 25237440"/>
              <a:gd name="connsiteY41" fmla="*/ 5713364 h 7176404"/>
              <a:gd name="connsiteX42" fmla="*/ 24560784 w 25237440"/>
              <a:gd name="connsiteY42" fmla="*/ 5987684 h 7176404"/>
              <a:gd name="connsiteX43" fmla="*/ 23792688 w 25237440"/>
              <a:gd name="connsiteY43" fmla="*/ 6133988 h 7176404"/>
              <a:gd name="connsiteX44" fmla="*/ 22969728 w 25237440"/>
              <a:gd name="connsiteY44" fmla="*/ 5896244 h 7176404"/>
              <a:gd name="connsiteX45" fmla="*/ 22000464 w 25237440"/>
              <a:gd name="connsiteY45" fmla="*/ 5640212 h 7176404"/>
              <a:gd name="connsiteX46" fmla="*/ 20647152 w 25237440"/>
              <a:gd name="connsiteY46" fmla="*/ 5475620 h 7176404"/>
              <a:gd name="connsiteX47" fmla="*/ 19891248 w 25237440"/>
              <a:gd name="connsiteY47" fmla="*/ 5888624 h 7176404"/>
              <a:gd name="connsiteX48" fmla="*/ 18818352 w 25237440"/>
              <a:gd name="connsiteY48" fmla="*/ 5823092 h 7176404"/>
              <a:gd name="connsiteX49" fmla="*/ 16733520 w 25237440"/>
              <a:gd name="connsiteY49" fmla="*/ 4963556 h 7176404"/>
              <a:gd name="connsiteX50" fmla="*/ 14923008 w 25237440"/>
              <a:gd name="connsiteY50" fmla="*/ 4158884 h 7176404"/>
              <a:gd name="connsiteX51" fmla="*/ 13258800 w 25237440"/>
              <a:gd name="connsiteY51" fmla="*/ 3354212 h 7176404"/>
              <a:gd name="connsiteX52" fmla="*/ 13112496 w 25237440"/>
              <a:gd name="connsiteY52" fmla="*/ 3189620 h 7176404"/>
              <a:gd name="connsiteX53" fmla="*/ 11338560 w 25237440"/>
              <a:gd name="connsiteY53" fmla="*/ 2019188 h 7176404"/>
              <a:gd name="connsiteX54" fmla="*/ 10716768 w 25237440"/>
              <a:gd name="connsiteY54" fmla="*/ 1452260 h 7176404"/>
              <a:gd name="connsiteX55" fmla="*/ 10548366 w 25237440"/>
              <a:gd name="connsiteY55" fmla="*/ 1283096 h 7176404"/>
              <a:gd name="connsiteX56" fmla="*/ 10540746 w 25237440"/>
              <a:gd name="connsiteY56" fmla="*/ 902096 h 7176404"/>
              <a:gd name="connsiteX57" fmla="*/ 10536936 w 25237440"/>
              <a:gd name="connsiteY57" fmla="*/ 768746 h 7176404"/>
              <a:gd name="connsiteX58" fmla="*/ 10624566 w 25237440"/>
              <a:gd name="connsiteY58" fmla="*/ 681116 h 7176404"/>
              <a:gd name="connsiteX59" fmla="*/ 10771632 w 25237440"/>
              <a:gd name="connsiteY59" fmla="*/ 611012 h 7176404"/>
              <a:gd name="connsiteX60" fmla="*/ 10753344 w 25237440"/>
              <a:gd name="connsiteY60" fmla="*/ 336692 h 7176404"/>
              <a:gd name="connsiteX61" fmla="*/ 10628376 w 25237440"/>
              <a:gd name="connsiteY61" fmla="*/ 201056 h 7176404"/>
              <a:gd name="connsiteX62" fmla="*/ 10437876 w 25237440"/>
              <a:gd name="connsiteY62" fmla="*/ 2936 h 7176404"/>
              <a:gd name="connsiteX63" fmla="*/ 10369296 w 25237440"/>
              <a:gd name="connsiteY63" fmla="*/ 231536 h 7176404"/>
              <a:gd name="connsiteX64" fmla="*/ 10206228 w 25237440"/>
              <a:gd name="connsiteY64" fmla="*/ 585104 h 7176404"/>
              <a:gd name="connsiteX65" fmla="*/ 10155936 w 25237440"/>
              <a:gd name="connsiteY65" fmla="*/ 902096 h 7176404"/>
              <a:gd name="connsiteX66" fmla="*/ 10241280 w 25237440"/>
              <a:gd name="connsiteY66" fmla="*/ 1744868 h 7176404"/>
              <a:gd name="connsiteX67" fmla="*/ 10149840 w 25237440"/>
              <a:gd name="connsiteY67" fmla="*/ 2384948 h 7176404"/>
              <a:gd name="connsiteX68" fmla="*/ 9528048 w 25237440"/>
              <a:gd name="connsiteY68" fmla="*/ 3043316 h 7176404"/>
              <a:gd name="connsiteX69" fmla="*/ 7735824 w 25237440"/>
              <a:gd name="connsiteY69" fmla="*/ 4524644 h 7176404"/>
              <a:gd name="connsiteX70" fmla="*/ 7406640 w 25237440"/>
              <a:gd name="connsiteY70" fmla="*/ 5146436 h 7176404"/>
              <a:gd name="connsiteX71" fmla="*/ 5943600 w 25237440"/>
              <a:gd name="connsiteY71" fmla="*/ 5768228 h 7176404"/>
              <a:gd name="connsiteX72" fmla="*/ 4754880 w 25237440"/>
              <a:gd name="connsiteY72" fmla="*/ 6079124 h 7176404"/>
              <a:gd name="connsiteX73" fmla="*/ 3621024 w 25237440"/>
              <a:gd name="connsiteY73" fmla="*/ 6353444 h 7176404"/>
              <a:gd name="connsiteX74" fmla="*/ 2706624 w 25237440"/>
              <a:gd name="connsiteY74" fmla="*/ 6664340 h 7176404"/>
              <a:gd name="connsiteX75" fmla="*/ 2176272 w 25237440"/>
              <a:gd name="connsiteY75" fmla="*/ 6774068 h 7176404"/>
              <a:gd name="connsiteX76" fmla="*/ 1609344 w 25237440"/>
              <a:gd name="connsiteY76" fmla="*/ 6755780 h 7176404"/>
              <a:gd name="connsiteX77" fmla="*/ 969264 w 25237440"/>
              <a:gd name="connsiteY77" fmla="*/ 6554612 h 7176404"/>
              <a:gd name="connsiteX78" fmla="*/ 18288 w 25237440"/>
              <a:gd name="connsiteY78" fmla="*/ 6390020 h 7176404"/>
              <a:gd name="connsiteX79" fmla="*/ 0 w 25237440"/>
              <a:gd name="connsiteY7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3496544 w 25237440"/>
              <a:gd name="connsiteY30" fmla="*/ 3902852 h 7176404"/>
              <a:gd name="connsiteX31" fmla="*/ 14923008 w 25237440"/>
              <a:gd name="connsiteY31" fmla="*/ 4506356 h 7176404"/>
              <a:gd name="connsiteX32" fmla="*/ 17428464 w 25237440"/>
              <a:gd name="connsiteY32" fmla="*/ 5512196 h 7176404"/>
              <a:gd name="connsiteX33" fmla="*/ 18141696 w 25237440"/>
              <a:gd name="connsiteY33" fmla="*/ 5768228 h 7176404"/>
              <a:gd name="connsiteX34" fmla="*/ 19184112 w 25237440"/>
              <a:gd name="connsiteY34" fmla="*/ 6262004 h 7176404"/>
              <a:gd name="connsiteX35" fmla="*/ 19366992 w 25237440"/>
              <a:gd name="connsiteY35" fmla="*/ 6627764 h 7176404"/>
              <a:gd name="connsiteX36" fmla="*/ 20311872 w 25237440"/>
              <a:gd name="connsiteY36" fmla="*/ 5775848 h 7176404"/>
              <a:gd name="connsiteX37" fmla="*/ 21689568 w 25237440"/>
              <a:gd name="connsiteY37" fmla="*/ 5969396 h 7176404"/>
              <a:gd name="connsiteX38" fmla="*/ 23116032 w 25237440"/>
              <a:gd name="connsiteY38" fmla="*/ 6536324 h 7176404"/>
              <a:gd name="connsiteX39" fmla="*/ 24012144 w 25237440"/>
              <a:gd name="connsiteY39" fmla="*/ 6572900 h 7176404"/>
              <a:gd name="connsiteX40" fmla="*/ 24597360 w 25237440"/>
              <a:gd name="connsiteY40" fmla="*/ 5932820 h 7176404"/>
              <a:gd name="connsiteX41" fmla="*/ 25237440 w 25237440"/>
              <a:gd name="connsiteY41" fmla="*/ 5932820 h 7176404"/>
              <a:gd name="connsiteX42" fmla="*/ 25219152 w 25237440"/>
              <a:gd name="connsiteY42" fmla="*/ 5713364 h 7176404"/>
              <a:gd name="connsiteX43" fmla="*/ 24560784 w 25237440"/>
              <a:gd name="connsiteY43" fmla="*/ 5987684 h 7176404"/>
              <a:gd name="connsiteX44" fmla="*/ 23792688 w 25237440"/>
              <a:gd name="connsiteY44" fmla="*/ 6133988 h 7176404"/>
              <a:gd name="connsiteX45" fmla="*/ 22969728 w 25237440"/>
              <a:gd name="connsiteY45" fmla="*/ 5896244 h 7176404"/>
              <a:gd name="connsiteX46" fmla="*/ 22000464 w 25237440"/>
              <a:gd name="connsiteY46" fmla="*/ 5640212 h 7176404"/>
              <a:gd name="connsiteX47" fmla="*/ 20647152 w 25237440"/>
              <a:gd name="connsiteY47" fmla="*/ 5475620 h 7176404"/>
              <a:gd name="connsiteX48" fmla="*/ 19891248 w 25237440"/>
              <a:gd name="connsiteY48" fmla="*/ 5888624 h 7176404"/>
              <a:gd name="connsiteX49" fmla="*/ 18818352 w 25237440"/>
              <a:gd name="connsiteY49" fmla="*/ 5823092 h 7176404"/>
              <a:gd name="connsiteX50" fmla="*/ 16733520 w 25237440"/>
              <a:gd name="connsiteY50" fmla="*/ 4963556 h 7176404"/>
              <a:gd name="connsiteX51" fmla="*/ 14923008 w 25237440"/>
              <a:gd name="connsiteY51" fmla="*/ 4158884 h 7176404"/>
              <a:gd name="connsiteX52" fmla="*/ 13258800 w 25237440"/>
              <a:gd name="connsiteY52" fmla="*/ 3354212 h 7176404"/>
              <a:gd name="connsiteX53" fmla="*/ 13112496 w 25237440"/>
              <a:gd name="connsiteY53" fmla="*/ 3189620 h 7176404"/>
              <a:gd name="connsiteX54" fmla="*/ 11338560 w 25237440"/>
              <a:gd name="connsiteY54" fmla="*/ 2019188 h 7176404"/>
              <a:gd name="connsiteX55" fmla="*/ 10716768 w 25237440"/>
              <a:gd name="connsiteY55" fmla="*/ 1452260 h 7176404"/>
              <a:gd name="connsiteX56" fmla="*/ 10548366 w 25237440"/>
              <a:gd name="connsiteY56" fmla="*/ 1283096 h 7176404"/>
              <a:gd name="connsiteX57" fmla="*/ 10540746 w 25237440"/>
              <a:gd name="connsiteY57" fmla="*/ 902096 h 7176404"/>
              <a:gd name="connsiteX58" fmla="*/ 10536936 w 25237440"/>
              <a:gd name="connsiteY58" fmla="*/ 768746 h 7176404"/>
              <a:gd name="connsiteX59" fmla="*/ 10624566 w 25237440"/>
              <a:gd name="connsiteY59" fmla="*/ 681116 h 7176404"/>
              <a:gd name="connsiteX60" fmla="*/ 10771632 w 25237440"/>
              <a:gd name="connsiteY60" fmla="*/ 611012 h 7176404"/>
              <a:gd name="connsiteX61" fmla="*/ 10753344 w 25237440"/>
              <a:gd name="connsiteY61" fmla="*/ 336692 h 7176404"/>
              <a:gd name="connsiteX62" fmla="*/ 10628376 w 25237440"/>
              <a:gd name="connsiteY62" fmla="*/ 201056 h 7176404"/>
              <a:gd name="connsiteX63" fmla="*/ 10437876 w 25237440"/>
              <a:gd name="connsiteY63" fmla="*/ 2936 h 7176404"/>
              <a:gd name="connsiteX64" fmla="*/ 10369296 w 25237440"/>
              <a:gd name="connsiteY64" fmla="*/ 231536 h 7176404"/>
              <a:gd name="connsiteX65" fmla="*/ 10206228 w 25237440"/>
              <a:gd name="connsiteY65" fmla="*/ 585104 h 7176404"/>
              <a:gd name="connsiteX66" fmla="*/ 10155936 w 25237440"/>
              <a:gd name="connsiteY66" fmla="*/ 902096 h 7176404"/>
              <a:gd name="connsiteX67" fmla="*/ 10241280 w 25237440"/>
              <a:gd name="connsiteY67" fmla="*/ 1744868 h 7176404"/>
              <a:gd name="connsiteX68" fmla="*/ 10149840 w 25237440"/>
              <a:gd name="connsiteY68" fmla="*/ 2384948 h 7176404"/>
              <a:gd name="connsiteX69" fmla="*/ 9528048 w 25237440"/>
              <a:gd name="connsiteY69" fmla="*/ 3043316 h 7176404"/>
              <a:gd name="connsiteX70" fmla="*/ 7735824 w 25237440"/>
              <a:gd name="connsiteY70" fmla="*/ 4524644 h 7176404"/>
              <a:gd name="connsiteX71" fmla="*/ 7406640 w 25237440"/>
              <a:gd name="connsiteY71" fmla="*/ 5146436 h 7176404"/>
              <a:gd name="connsiteX72" fmla="*/ 5943600 w 25237440"/>
              <a:gd name="connsiteY72" fmla="*/ 5768228 h 7176404"/>
              <a:gd name="connsiteX73" fmla="*/ 4754880 w 25237440"/>
              <a:gd name="connsiteY73" fmla="*/ 6079124 h 7176404"/>
              <a:gd name="connsiteX74" fmla="*/ 3621024 w 25237440"/>
              <a:gd name="connsiteY74" fmla="*/ 6353444 h 7176404"/>
              <a:gd name="connsiteX75" fmla="*/ 2706624 w 25237440"/>
              <a:gd name="connsiteY75" fmla="*/ 6664340 h 7176404"/>
              <a:gd name="connsiteX76" fmla="*/ 2176272 w 25237440"/>
              <a:gd name="connsiteY76" fmla="*/ 6774068 h 7176404"/>
              <a:gd name="connsiteX77" fmla="*/ 1609344 w 25237440"/>
              <a:gd name="connsiteY77" fmla="*/ 6755780 h 7176404"/>
              <a:gd name="connsiteX78" fmla="*/ 969264 w 25237440"/>
              <a:gd name="connsiteY78" fmla="*/ 6554612 h 7176404"/>
              <a:gd name="connsiteX79" fmla="*/ 18288 w 25237440"/>
              <a:gd name="connsiteY79" fmla="*/ 6390020 h 7176404"/>
              <a:gd name="connsiteX80" fmla="*/ 0 w 25237440"/>
              <a:gd name="connsiteY8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3496544 w 25237440"/>
              <a:gd name="connsiteY31" fmla="*/ 3902852 h 7176404"/>
              <a:gd name="connsiteX32" fmla="*/ 14923008 w 25237440"/>
              <a:gd name="connsiteY32" fmla="*/ 4506356 h 7176404"/>
              <a:gd name="connsiteX33" fmla="*/ 17428464 w 25237440"/>
              <a:gd name="connsiteY33" fmla="*/ 5512196 h 7176404"/>
              <a:gd name="connsiteX34" fmla="*/ 18141696 w 25237440"/>
              <a:gd name="connsiteY34" fmla="*/ 5768228 h 7176404"/>
              <a:gd name="connsiteX35" fmla="*/ 19184112 w 25237440"/>
              <a:gd name="connsiteY35" fmla="*/ 6262004 h 7176404"/>
              <a:gd name="connsiteX36" fmla="*/ 19366992 w 25237440"/>
              <a:gd name="connsiteY36" fmla="*/ 6627764 h 7176404"/>
              <a:gd name="connsiteX37" fmla="*/ 20311872 w 25237440"/>
              <a:gd name="connsiteY37" fmla="*/ 5775848 h 7176404"/>
              <a:gd name="connsiteX38" fmla="*/ 21689568 w 25237440"/>
              <a:gd name="connsiteY38" fmla="*/ 5969396 h 7176404"/>
              <a:gd name="connsiteX39" fmla="*/ 23116032 w 25237440"/>
              <a:gd name="connsiteY39" fmla="*/ 6536324 h 7176404"/>
              <a:gd name="connsiteX40" fmla="*/ 24012144 w 25237440"/>
              <a:gd name="connsiteY40" fmla="*/ 6572900 h 7176404"/>
              <a:gd name="connsiteX41" fmla="*/ 24597360 w 25237440"/>
              <a:gd name="connsiteY41" fmla="*/ 5932820 h 7176404"/>
              <a:gd name="connsiteX42" fmla="*/ 25237440 w 25237440"/>
              <a:gd name="connsiteY42" fmla="*/ 5932820 h 7176404"/>
              <a:gd name="connsiteX43" fmla="*/ 25219152 w 25237440"/>
              <a:gd name="connsiteY43" fmla="*/ 5713364 h 7176404"/>
              <a:gd name="connsiteX44" fmla="*/ 24560784 w 25237440"/>
              <a:gd name="connsiteY44" fmla="*/ 5987684 h 7176404"/>
              <a:gd name="connsiteX45" fmla="*/ 23792688 w 25237440"/>
              <a:gd name="connsiteY45" fmla="*/ 6133988 h 7176404"/>
              <a:gd name="connsiteX46" fmla="*/ 22969728 w 25237440"/>
              <a:gd name="connsiteY46" fmla="*/ 5896244 h 7176404"/>
              <a:gd name="connsiteX47" fmla="*/ 22000464 w 25237440"/>
              <a:gd name="connsiteY47" fmla="*/ 5640212 h 7176404"/>
              <a:gd name="connsiteX48" fmla="*/ 20647152 w 25237440"/>
              <a:gd name="connsiteY48" fmla="*/ 5475620 h 7176404"/>
              <a:gd name="connsiteX49" fmla="*/ 19891248 w 25237440"/>
              <a:gd name="connsiteY49" fmla="*/ 5888624 h 7176404"/>
              <a:gd name="connsiteX50" fmla="*/ 18818352 w 25237440"/>
              <a:gd name="connsiteY50" fmla="*/ 5823092 h 7176404"/>
              <a:gd name="connsiteX51" fmla="*/ 16733520 w 25237440"/>
              <a:gd name="connsiteY51" fmla="*/ 4963556 h 7176404"/>
              <a:gd name="connsiteX52" fmla="*/ 14923008 w 25237440"/>
              <a:gd name="connsiteY52" fmla="*/ 4158884 h 7176404"/>
              <a:gd name="connsiteX53" fmla="*/ 13258800 w 25237440"/>
              <a:gd name="connsiteY53" fmla="*/ 3354212 h 7176404"/>
              <a:gd name="connsiteX54" fmla="*/ 13112496 w 25237440"/>
              <a:gd name="connsiteY54" fmla="*/ 3189620 h 7176404"/>
              <a:gd name="connsiteX55" fmla="*/ 11338560 w 25237440"/>
              <a:gd name="connsiteY55" fmla="*/ 2019188 h 7176404"/>
              <a:gd name="connsiteX56" fmla="*/ 10716768 w 25237440"/>
              <a:gd name="connsiteY56" fmla="*/ 1452260 h 7176404"/>
              <a:gd name="connsiteX57" fmla="*/ 10548366 w 25237440"/>
              <a:gd name="connsiteY57" fmla="*/ 1283096 h 7176404"/>
              <a:gd name="connsiteX58" fmla="*/ 10540746 w 25237440"/>
              <a:gd name="connsiteY58" fmla="*/ 902096 h 7176404"/>
              <a:gd name="connsiteX59" fmla="*/ 10536936 w 25237440"/>
              <a:gd name="connsiteY59" fmla="*/ 768746 h 7176404"/>
              <a:gd name="connsiteX60" fmla="*/ 10624566 w 25237440"/>
              <a:gd name="connsiteY60" fmla="*/ 681116 h 7176404"/>
              <a:gd name="connsiteX61" fmla="*/ 10771632 w 25237440"/>
              <a:gd name="connsiteY61" fmla="*/ 611012 h 7176404"/>
              <a:gd name="connsiteX62" fmla="*/ 10753344 w 25237440"/>
              <a:gd name="connsiteY62" fmla="*/ 336692 h 7176404"/>
              <a:gd name="connsiteX63" fmla="*/ 10628376 w 25237440"/>
              <a:gd name="connsiteY63" fmla="*/ 201056 h 7176404"/>
              <a:gd name="connsiteX64" fmla="*/ 10437876 w 25237440"/>
              <a:gd name="connsiteY64" fmla="*/ 2936 h 7176404"/>
              <a:gd name="connsiteX65" fmla="*/ 10369296 w 25237440"/>
              <a:gd name="connsiteY65" fmla="*/ 231536 h 7176404"/>
              <a:gd name="connsiteX66" fmla="*/ 10206228 w 25237440"/>
              <a:gd name="connsiteY66" fmla="*/ 585104 h 7176404"/>
              <a:gd name="connsiteX67" fmla="*/ 10155936 w 25237440"/>
              <a:gd name="connsiteY67" fmla="*/ 902096 h 7176404"/>
              <a:gd name="connsiteX68" fmla="*/ 10241280 w 25237440"/>
              <a:gd name="connsiteY68" fmla="*/ 1744868 h 7176404"/>
              <a:gd name="connsiteX69" fmla="*/ 10149840 w 25237440"/>
              <a:gd name="connsiteY69" fmla="*/ 2384948 h 7176404"/>
              <a:gd name="connsiteX70" fmla="*/ 9528048 w 25237440"/>
              <a:gd name="connsiteY70" fmla="*/ 3043316 h 7176404"/>
              <a:gd name="connsiteX71" fmla="*/ 7735824 w 25237440"/>
              <a:gd name="connsiteY71" fmla="*/ 4524644 h 7176404"/>
              <a:gd name="connsiteX72" fmla="*/ 7406640 w 25237440"/>
              <a:gd name="connsiteY72" fmla="*/ 5146436 h 7176404"/>
              <a:gd name="connsiteX73" fmla="*/ 5943600 w 25237440"/>
              <a:gd name="connsiteY73" fmla="*/ 5768228 h 7176404"/>
              <a:gd name="connsiteX74" fmla="*/ 4754880 w 25237440"/>
              <a:gd name="connsiteY74" fmla="*/ 6079124 h 7176404"/>
              <a:gd name="connsiteX75" fmla="*/ 3621024 w 25237440"/>
              <a:gd name="connsiteY75" fmla="*/ 6353444 h 7176404"/>
              <a:gd name="connsiteX76" fmla="*/ 2706624 w 25237440"/>
              <a:gd name="connsiteY76" fmla="*/ 6664340 h 7176404"/>
              <a:gd name="connsiteX77" fmla="*/ 2176272 w 25237440"/>
              <a:gd name="connsiteY77" fmla="*/ 6774068 h 7176404"/>
              <a:gd name="connsiteX78" fmla="*/ 1609344 w 25237440"/>
              <a:gd name="connsiteY78" fmla="*/ 6755780 h 7176404"/>
              <a:gd name="connsiteX79" fmla="*/ 969264 w 25237440"/>
              <a:gd name="connsiteY79" fmla="*/ 6554612 h 7176404"/>
              <a:gd name="connsiteX80" fmla="*/ 18288 w 25237440"/>
              <a:gd name="connsiteY80" fmla="*/ 6390020 h 7176404"/>
              <a:gd name="connsiteX81" fmla="*/ 0 w 25237440"/>
              <a:gd name="connsiteY8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3496544 w 25237440"/>
              <a:gd name="connsiteY32" fmla="*/ 3902852 h 7176404"/>
              <a:gd name="connsiteX33" fmla="*/ 14923008 w 25237440"/>
              <a:gd name="connsiteY33" fmla="*/ 4506356 h 7176404"/>
              <a:gd name="connsiteX34" fmla="*/ 17428464 w 25237440"/>
              <a:gd name="connsiteY34" fmla="*/ 5512196 h 7176404"/>
              <a:gd name="connsiteX35" fmla="*/ 18141696 w 25237440"/>
              <a:gd name="connsiteY35" fmla="*/ 5768228 h 7176404"/>
              <a:gd name="connsiteX36" fmla="*/ 19184112 w 25237440"/>
              <a:gd name="connsiteY36" fmla="*/ 6262004 h 7176404"/>
              <a:gd name="connsiteX37" fmla="*/ 19366992 w 25237440"/>
              <a:gd name="connsiteY37" fmla="*/ 6627764 h 7176404"/>
              <a:gd name="connsiteX38" fmla="*/ 20311872 w 25237440"/>
              <a:gd name="connsiteY38" fmla="*/ 5775848 h 7176404"/>
              <a:gd name="connsiteX39" fmla="*/ 21689568 w 25237440"/>
              <a:gd name="connsiteY39" fmla="*/ 5969396 h 7176404"/>
              <a:gd name="connsiteX40" fmla="*/ 23116032 w 25237440"/>
              <a:gd name="connsiteY40" fmla="*/ 6536324 h 7176404"/>
              <a:gd name="connsiteX41" fmla="*/ 24012144 w 25237440"/>
              <a:gd name="connsiteY41" fmla="*/ 6572900 h 7176404"/>
              <a:gd name="connsiteX42" fmla="*/ 24597360 w 25237440"/>
              <a:gd name="connsiteY42" fmla="*/ 5932820 h 7176404"/>
              <a:gd name="connsiteX43" fmla="*/ 25237440 w 25237440"/>
              <a:gd name="connsiteY43" fmla="*/ 5932820 h 7176404"/>
              <a:gd name="connsiteX44" fmla="*/ 25219152 w 25237440"/>
              <a:gd name="connsiteY44" fmla="*/ 5713364 h 7176404"/>
              <a:gd name="connsiteX45" fmla="*/ 24560784 w 25237440"/>
              <a:gd name="connsiteY45" fmla="*/ 5987684 h 7176404"/>
              <a:gd name="connsiteX46" fmla="*/ 23792688 w 25237440"/>
              <a:gd name="connsiteY46" fmla="*/ 6133988 h 7176404"/>
              <a:gd name="connsiteX47" fmla="*/ 22969728 w 25237440"/>
              <a:gd name="connsiteY47" fmla="*/ 5896244 h 7176404"/>
              <a:gd name="connsiteX48" fmla="*/ 22000464 w 25237440"/>
              <a:gd name="connsiteY48" fmla="*/ 5640212 h 7176404"/>
              <a:gd name="connsiteX49" fmla="*/ 20647152 w 25237440"/>
              <a:gd name="connsiteY49" fmla="*/ 5475620 h 7176404"/>
              <a:gd name="connsiteX50" fmla="*/ 19891248 w 25237440"/>
              <a:gd name="connsiteY50" fmla="*/ 5888624 h 7176404"/>
              <a:gd name="connsiteX51" fmla="*/ 18818352 w 25237440"/>
              <a:gd name="connsiteY51" fmla="*/ 5823092 h 7176404"/>
              <a:gd name="connsiteX52" fmla="*/ 16733520 w 25237440"/>
              <a:gd name="connsiteY52" fmla="*/ 4963556 h 7176404"/>
              <a:gd name="connsiteX53" fmla="*/ 14923008 w 25237440"/>
              <a:gd name="connsiteY53" fmla="*/ 4158884 h 7176404"/>
              <a:gd name="connsiteX54" fmla="*/ 13258800 w 25237440"/>
              <a:gd name="connsiteY54" fmla="*/ 3354212 h 7176404"/>
              <a:gd name="connsiteX55" fmla="*/ 13112496 w 25237440"/>
              <a:gd name="connsiteY55" fmla="*/ 3189620 h 7176404"/>
              <a:gd name="connsiteX56" fmla="*/ 11338560 w 25237440"/>
              <a:gd name="connsiteY56" fmla="*/ 2019188 h 7176404"/>
              <a:gd name="connsiteX57" fmla="*/ 10716768 w 25237440"/>
              <a:gd name="connsiteY57" fmla="*/ 1452260 h 7176404"/>
              <a:gd name="connsiteX58" fmla="*/ 10548366 w 25237440"/>
              <a:gd name="connsiteY58" fmla="*/ 1283096 h 7176404"/>
              <a:gd name="connsiteX59" fmla="*/ 10540746 w 25237440"/>
              <a:gd name="connsiteY59" fmla="*/ 902096 h 7176404"/>
              <a:gd name="connsiteX60" fmla="*/ 10536936 w 25237440"/>
              <a:gd name="connsiteY60" fmla="*/ 768746 h 7176404"/>
              <a:gd name="connsiteX61" fmla="*/ 10624566 w 25237440"/>
              <a:gd name="connsiteY61" fmla="*/ 681116 h 7176404"/>
              <a:gd name="connsiteX62" fmla="*/ 10771632 w 25237440"/>
              <a:gd name="connsiteY62" fmla="*/ 611012 h 7176404"/>
              <a:gd name="connsiteX63" fmla="*/ 10753344 w 25237440"/>
              <a:gd name="connsiteY63" fmla="*/ 336692 h 7176404"/>
              <a:gd name="connsiteX64" fmla="*/ 10628376 w 25237440"/>
              <a:gd name="connsiteY64" fmla="*/ 201056 h 7176404"/>
              <a:gd name="connsiteX65" fmla="*/ 10437876 w 25237440"/>
              <a:gd name="connsiteY65" fmla="*/ 2936 h 7176404"/>
              <a:gd name="connsiteX66" fmla="*/ 10369296 w 25237440"/>
              <a:gd name="connsiteY66" fmla="*/ 231536 h 7176404"/>
              <a:gd name="connsiteX67" fmla="*/ 10206228 w 25237440"/>
              <a:gd name="connsiteY67" fmla="*/ 585104 h 7176404"/>
              <a:gd name="connsiteX68" fmla="*/ 10155936 w 25237440"/>
              <a:gd name="connsiteY68" fmla="*/ 902096 h 7176404"/>
              <a:gd name="connsiteX69" fmla="*/ 10241280 w 25237440"/>
              <a:gd name="connsiteY69" fmla="*/ 1744868 h 7176404"/>
              <a:gd name="connsiteX70" fmla="*/ 10149840 w 25237440"/>
              <a:gd name="connsiteY70" fmla="*/ 2384948 h 7176404"/>
              <a:gd name="connsiteX71" fmla="*/ 9528048 w 25237440"/>
              <a:gd name="connsiteY71" fmla="*/ 3043316 h 7176404"/>
              <a:gd name="connsiteX72" fmla="*/ 7735824 w 25237440"/>
              <a:gd name="connsiteY72" fmla="*/ 4524644 h 7176404"/>
              <a:gd name="connsiteX73" fmla="*/ 7406640 w 25237440"/>
              <a:gd name="connsiteY73" fmla="*/ 5146436 h 7176404"/>
              <a:gd name="connsiteX74" fmla="*/ 5943600 w 25237440"/>
              <a:gd name="connsiteY74" fmla="*/ 5768228 h 7176404"/>
              <a:gd name="connsiteX75" fmla="*/ 4754880 w 25237440"/>
              <a:gd name="connsiteY75" fmla="*/ 6079124 h 7176404"/>
              <a:gd name="connsiteX76" fmla="*/ 3621024 w 25237440"/>
              <a:gd name="connsiteY76" fmla="*/ 6353444 h 7176404"/>
              <a:gd name="connsiteX77" fmla="*/ 2706624 w 25237440"/>
              <a:gd name="connsiteY77" fmla="*/ 6664340 h 7176404"/>
              <a:gd name="connsiteX78" fmla="*/ 2176272 w 25237440"/>
              <a:gd name="connsiteY78" fmla="*/ 6774068 h 7176404"/>
              <a:gd name="connsiteX79" fmla="*/ 1609344 w 25237440"/>
              <a:gd name="connsiteY79" fmla="*/ 6755780 h 7176404"/>
              <a:gd name="connsiteX80" fmla="*/ 969264 w 25237440"/>
              <a:gd name="connsiteY80" fmla="*/ 6554612 h 7176404"/>
              <a:gd name="connsiteX81" fmla="*/ 18288 w 25237440"/>
              <a:gd name="connsiteY81" fmla="*/ 6390020 h 7176404"/>
              <a:gd name="connsiteX82" fmla="*/ 0 w 25237440"/>
              <a:gd name="connsiteY8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3496544 w 25237440"/>
              <a:gd name="connsiteY33" fmla="*/ 3902852 h 7176404"/>
              <a:gd name="connsiteX34" fmla="*/ 14923008 w 25237440"/>
              <a:gd name="connsiteY34" fmla="*/ 4506356 h 7176404"/>
              <a:gd name="connsiteX35" fmla="*/ 17428464 w 25237440"/>
              <a:gd name="connsiteY35" fmla="*/ 5512196 h 7176404"/>
              <a:gd name="connsiteX36" fmla="*/ 18141696 w 25237440"/>
              <a:gd name="connsiteY36" fmla="*/ 5768228 h 7176404"/>
              <a:gd name="connsiteX37" fmla="*/ 19184112 w 25237440"/>
              <a:gd name="connsiteY37" fmla="*/ 6262004 h 7176404"/>
              <a:gd name="connsiteX38" fmla="*/ 19366992 w 25237440"/>
              <a:gd name="connsiteY38" fmla="*/ 6627764 h 7176404"/>
              <a:gd name="connsiteX39" fmla="*/ 20311872 w 25237440"/>
              <a:gd name="connsiteY39" fmla="*/ 5775848 h 7176404"/>
              <a:gd name="connsiteX40" fmla="*/ 21689568 w 25237440"/>
              <a:gd name="connsiteY40" fmla="*/ 5969396 h 7176404"/>
              <a:gd name="connsiteX41" fmla="*/ 23116032 w 25237440"/>
              <a:gd name="connsiteY41" fmla="*/ 6536324 h 7176404"/>
              <a:gd name="connsiteX42" fmla="*/ 24012144 w 25237440"/>
              <a:gd name="connsiteY42" fmla="*/ 6572900 h 7176404"/>
              <a:gd name="connsiteX43" fmla="*/ 24597360 w 25237440"/>
              <a:gd name="connsiteY43" fmla="*/ 5932820 h 7176404"/>
              <a:gd name="connsiteX44" fmla="*/ 25237440 w 25237440"/>
              <a:gd name="connsiteY44" fmla="*/ 5932820 h 7176404"/>
              <a:gd name="connsiteX45" fmla="*/ 25219152 w 25237440"/>
              <a:gd name="connsiteY45" fmla="*/ 5713364 h 7176404"/>
              <a:gd name="connsiteX46" fmla="*/ 24560784 w 25237440"/>
              <a:gd name="connsiteY46" fmla="*/ 5987684 h 7176404"/>
              <a:gd name="connsiteX47" fmla="*/ 23792688 w 25237440"/>
              <a:gd name="connsiteY47" fmla="*/ 6133988 h 7176404"/>
              <a:gd name="connsiteX48" fmla="*/ 22969728 w 25237440"/>
              <a:gd name="connsiteY48" fmla="*/ 5896244 h 7176404"/>
              <a:gd name="connsiteX49" fmla="*/ 22000464 w 25237440"/>
              <a:gd name="connsiteY49" fmla="*/ 5640212 h 7176404"/>
              <a:gd name="connsiteX50" fmla="*/ 20647152 w 25237440"/>
              <a:gd name="connsiteY50" fmla="*/ 5475620 h 7176404"/>
              <a:gd name="connsiteX51" fmla="*/ 19891248 w 25237440"/>
              <a:gd name="connsiteY51" fmla="*/ 5888624 h 7176404"/>
              <a:gd name="connsiteX52" fmla="*/ 18818352 w 25237440"/>
              <a:gd name="connsiteY52" fmla="*/ 5823092 h 7176404"/>
              <a:gd name="connsiteX53" fmla="*/ 16733520 w 25237440"/>
              <a:gd name="connsiteY53" fmla="*/ 4963556 h 7176404"/>
              <a:gd name="connsiteX54" fmla="*/ 14923008 w 25237440"/>
              <a:gd name="connsiteY54" fmla="*/ 4158884 h 7176404"/>
              <a:gd name="connsiteX55" fmla="*/ 13258800 w 25237440"/>
              <a:gd name="connsiteY55" fmla="*/ 3354212 h 7176404"/>
              <a:gd name="connsiteX56" fmla="*/ 13112496 w 25237440"/>
              <a:gd name="connsiteY56" fmla="*/ 3189620 h 7176404"/>
              <a:gd name="connsiteX57" fmla="*/ 11338560 w 25237440"/>
              <a:gd name="connsiteY57" fmla="*/ 2019188 h 7176404"/>
              <a:gd name="connsiteX58" fmla="*/ 10716768 w 25237440"/>
              <a:gd name="connsiteY58" fmla="*/ 1452260 h 7176404"/>
              <a:gd name="connsiteX59" fmla="*/ 10548366 w 25237440"/>
              <a:gd name="connsiteY59" fmla="*/ 1283096 h 7176404"/>
              <a:gd name="connsiteX60" fmla="*/ 10540746 w 25237440"/>
              <a:gd name="connsiteY60" fmla="*/ 902096 h 7176404"/>
              <a:gd name="connsiteX61" fmla="*/ 10536936 w 25237440"/>
              <a:gd name="connsiteY61" fmla="*/ 768746 h 7176404"/>
              <a:gd name="connsiteX62" fmla="*/ 10624566 w 25237440"/>
              <a:gd name="connsiteY62" fmla="*/ 681116 h 7176404"/>
              <a:gd name="connsiteX63" fmla="*/ 10771632 w 25237440"/>
              <a:gd name="connsiteY63" fmla="*/ 611012 h 7176404"/>
              <a:gd name="connsiteX64" fmla="*/ 10753344 w 25237440"/>
              <a:gd name="connsiteY64" fmla="*/ 336692 h 7176404"/>
              <a:gd name="connsiteX65" fmla="*/ 10628376 w 25237440"/>
              <a:gd name="connsiteY65" fmla="*/ 201056 h 7176404"/>
              <a:gd name="connsiteX66" fmla="*/ 10437876 w 25237440"/>
              <a:gd name="connsiteY66" fmla="*/ 2936 h 7176404"/>
              <a:gd name="connsiteX67" fmla="*/ 10369296 w 25237440"/>
              <a:gd name="connsiteY67" fmla="*/ 231536 h 7176404"/>
              <a:gd name="connsiteX68" fmla="*/ 10206228 w 25237440"/>
              <a:gd name="connsiteY68" fmla="*/ 585104 h 7176404"/>
              <a:gd name="connsiteX69" fmla="*/ 10155936 w 25237440"/>
              <a:gd name="connsiteY69" fmla="*/ 902096 h 7176404"/>
              <a:gd name="connsiteX70" fmla="*/ 10241280 w 25237440"/>
              <a:gd name="connsiteY70" fmla="*/ 1744868 h 7176404"/>
              <a:gd name="connsiteX71" fmla="*/ 10149840 w 25237440"/>
              <a:gd name="connsiteY71" fmla="*/ 2384948 h 7176404"/>
              <a:gd name="connsiteX72" fmla="*/ 9528048 w 25237440"/>
              <a:gd name="connsiteY72" fmla="*/ 3043316 h 7176404"/>
              <a:gd name="connsiteX73" fmla="*/ 7735824 w 25237440"/>
              <a:gd name="connsiteY73" fmla="*/ 4524644 h 7176404"/>
              <a:gd name="connsiteX74" fmla="*/ 7406640 w 25237440"/>
              <a:gd name="connsiteY74" fmla="*/ 5146436 h 7176404"/>
              <a:gd name="connsiteX75" fmla="*/ 5943600 w 25237440"/>
              <a:gd name="connsiteY75" fmla="*/ 5768228 h 7176404"/>
              <a:gd name="connsiteX76" fmla="*/ 4754880 w 25237440"/>
              <a:gd name="connsiteY76" fmla="*/ 6079124 h 7176404"/>
              <a:gd name="connsiteX77" fmla="*/ 3621024 w 25237440"/>
              <a:gd name="connsiteY77" fmla="*/ 6353444 h 7176404"/>
              <a:gd name="connsiteX78" fmla="*/ 2706624 w 25237440"/>
              <a:gd name="connsiteY78" fmla="*/ 6664340 h 7176404"/>
              <a:gd name="connsiteX79" fmla="*/ 2176272 w 25237440"/>
              <a:gd name="connsiteY79" fmla="*/ 6774068 h 7176404"/>
              <a:gd name="connsiteX80" fmla="*/ 1609344 w 25237440"/>
              <a:gd name="connsiteY80" fmla="*/ 6755780 h 7176404"/>
              <a:gd name="connsiteX81" fmla="*/ 969264 w 25237440"/>
              <a:gd name="connsiteY81" fmla="*/ 6554612 h 7176404"/>
              <a:gd name="connsiteX82" fmla="*/ 18288 w 25237440"/>
              <a:gd name="connsiteY82" fmla="*/ 6390020 h 7176404"/>
              <a:gd name="connsiteX83" fmla="*/ 0 w 25237440"/>
              <a:gd name="connsiteY8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3496544 w 25237440"/>
              <a:gd name="connsiteY34" fmla="*/ 3902852 h 7176404"/>
              <a:gd name="connsiteX35" fmla="*/ 14923008 w 25237440"/>
              <a:gd name="connsiteY35" fmla="*/ 4506356 h 7176404"/>
              <a:gd name="connsiteX36" fmla="*/ 17428464 w 25237440"/>
              <a:gd name="connsiteY36" fmla="*/ 5512196 h 7176404"/>
              <a:gd name="connsiteX37" fmla="*/ 18141696 w 25237440"/>
              <a:gd name="connsiteY37" fmla="*/ 5768228 h 7176404"/>
              <a:gd name="connsiteX38" fmla="*/ 19184112 w 25237440"/>
              <a:gd name="connsiteY38" fmla="*/ 6262004 h 7176404"/>
              <a:gd name="connsiteX39" fmla="*/ 19366992 w 25237440"/>
              <a:gd name="connsiteY39" fmla="*/ 6627764 h 7176404"/>
              <a:gd name="connsiteX40" fmla="*/ 20311872 w 25237440"/>
              <a:gd name="connsiteY40" fmla="*/ 5775848 h 7176404"/>
              <a:gd name="connsiteX41" fmla="*/ 21689568 w 25237440"/>
              <a:gd name="connsiteY41" fmla="*/ 5969396 h 7176404"/>
              <a:gd name="connsiteX42" fmla="*/ 23116032 w 25237440"/>
              <a:gd name="connsiteY42" fmla="*/ 6536324 h 7176404"/>
              <a:gd name="connsiteX43" fmla="*/ 24012144 w 25237440"/>
              <a:gd name="connsiteY43" fmla="*/ 6572900 h 7176404"/>
              <a:gd name="connsiteX44" fmla="*/ 24597360 w 25237440"/>
              <a:gd name="connsiteY44" fmla="*/ 5932820 h 7176404"/>
              <a:gd name="connsiteX45" fmla="*/ 25237440 w 25237440"/>
              <a:gd name="connsiteY45" fmla="*/ 5932820 h 7176404"/>
              <a:gd name="connsiteX46" fmla="*/ 25219152 w 25237440"/>
              <a:gd name="connsiteY46" fmla="*/ 5713364 h 7176404"/>
              <a:gd name="connsiteX47" fmla="*/ 24560784 w 25237440"/>
              <a:gd name="connsiteY47" fmla="*/ 5987684 h 7176404"/>
              <a:gd name="connsiteX48" fmla="*/ 23792688 w 25237440"/>
              <a:gd name="connsiteY48" fmla="*/ 6133988 h 7176404"/>
              <a:gd name="connsiteX49" fmla="*/ 22969728 w 25237440"/>
              <a:gd name="connsiteY49" fmla="*/ 5896244 h 7176404"/>
              <a:gd name="connsiteX50" fmla="*/ 22000464 w 25237440"/>
              <a:gd name="connsiteY50" fmla="*/ 5640212 h 7176404"/>
              <a:gd name="connsiteX51" fmla="*/ 20647152 w 25237440"/>
              <a:gd name="connsiteY51" fmla="*/ 5475620 h 7176404"/>
              <a:gd name="connsiteX52" fmla="*/ 19891248 w 25237440"/>
              <a:gd name="connsiteY52" fmla="*/ 5888624 h 7176404"/>
              <a:gd name="connsiteX53" fmla="*/ 18818352 w 25237440"/>
              <a:gd name="connsiteY53" fmla="*/ 5823092 h 7176404"/>
              <a:gd name="connsiteX54" fmla="*/ 16733520 w 25237440"/>
              <a:gd name="connsiteY54" fmla="*/ 4963556 h 7176404"/>
              <a:gd name="connsiteX55" fmla="*/ 14923008 w 25237440"/>
              <a:gd name="connsiteY55" fmla="*/ 4158884 h 7176404"/>
              <a:gd name="connsiteX56" fmla="*/ 13258800 w 25237440"/>
              <a:gd name="connsiteY56" fmla="*/ 3354212 h 7176404"/>
              <a:gd name="connsiteX57" fmla="*/ 13112496 w 25237440"/>
              <a:gd name="connsiteY57" fmla="*/ 3189620 h 7176404"/>
              <a:gd name="connsiteX58" fmla="*/ 11338560 w 25237440"/>
              <a:gd name="connsiteY58" fmla="*/ 2019188 h 7176404"/>
              <a:gd name="connsiteX59" fmla="*/ 10716768 w 25237440"/>
              <a:gd name="connsiteY59" fmla="*/ 1452260 h 7176404"/>
              <a:gd name="connsiteX60" fmla="*/ 10548366 w 25237440"/>
              <a:gd name="connsiteY60" fmla="*/ 1283096 h 7176404"/>
              <a:gd name="connsiteX61" fmla="*/ 10540746 w 25237440"/>
              <a:gd name="connsiteY61" fmla="*/ 902096 h 7176404"/>
              <a:gd name="connsiteX62" fmla="*/ 10536936 w 25237440"/>
              <a:gd name="connsiteY62" fmla="*/ 768746 h 7176404"/>
              <a:gd name="connsiteX63" fmla="*/ 10624566 w 25237440"/>
              <a:gd name="connsiteY63" fmla="*/ 681116 h 7176404"/>
              <a:gd name="connsiteX64" fmla="*/ 10771632 w 25237440"/>
              <a:gd name="connsiteY64" fmla="*/ 611012 h 7176404"/>
              <a:gd name="connsiteX65" fmla="*/ 10753344 w 25237440"/>
              <a:gd name="connsiteY65" fmla="*/ 336692 h 7176404"/>
              <a:gd name="connsiteX66" fmla="*/ 10628376 w 25237440"/>
              <a:gd name="connsiteY66" fmla="*/ 201056 h 7176404"/>
              <a:gd name="connsiteX67" fmla="*/ 10437876 w 25237440"/>
              <a:gd name="connsiteY67" fmla="*/ 2936 h 7176404"/>
              <a:gd name="connsiteX68" fmla="*/ 10369296 w 25237440"/>
              <a:gd name="connsiteY68" fmla="*/ 231536 h 7176404"/>
              <a:gd name="connsiteX69" fmla="*/ 10206228 w 25237440"/>
              <a:gd name="connsiteY69" fmla="*/ 585104 h 7176404"/>
              <a:gd name="connsiteX70" fmla="*/ 10155936 w 25237440"/>
              <a:gd name="connsiteY70" fmla="*/ 902096 h 7176404"/>
              <a:gd name="connsiteX71" fmla="*/ 10241280 w 25237440"/>
              <a:gd name="connsiteY71" fmla="*/ 1744868 h 7176404"/>
              <a:gd name="connsiteX72" fmla="*/ 10149840 w 25237440"/>
              <a:gd name="connsiteY72" fmla="*/ 2384948 h 7176404"/>
              <a:gd name="connsiteX73" fmla="*/ 9528048 w 25237440"/>
              <a:gd name="connsiteY73" fmla="*/ 3043316 h 7176404"/>
              <a:gd name="connsiteX74" fmla="*/ 7735824 w 25237440"/>
              <a:gd name="connsiteY74" fmla="*/ 4524644 h 7176404"/>
              <a:gd name="connsiteX75" fmla="*/ 7406640 w 25237440"/>
              <a:gd name="connsiteY75" fmla="*/ 5146436 h 7176404"/>
              <a:gd name="connsiteX76" fmla="*/ 5943600 w 25237440"/>
              <a:gd name="connsiteY76" fmla="*/ 5768228 h 7176404"/>
              <a:gd name="connsiteX77" fmla="*/ 4754880 w 25237440"/>
              <a:gd name="connsiteY77" fmla="*/ 6079124 h 7176404"/>
              <a:gd name="connsiteX78" fmla="*/ 3621024 w 25237440"/>
              <a:gd name="connsiteY78" fmla="*/ 6353444 h 7176404"/>
              <a:gd name="connsiteX79" fmla="*/ 2706624 w 25237440"/>
              <a:gd name="connsiteY79" fmla="*/ 6664340 h 7176404"/>
              <a:gd name="connsiteX80" fmla="*/ 2176272 w 25237440"/>
              <a:gd name="connsiteY80" fmla="*/ 6774068 h 7176404"/>
              <a:gd name="connsiteX81" fmla="*/ 1609344 w 25237440"/>
              <a:gd name="connsiteY81" fmla="*/ 6755780 h 7176404"/>
              <a:gd name="connsiteX82" fmla="*/ 969264 w 25237440"/>
              <a:gd name="connsiteY82" fmla="*/ 6554612 h 7176404"/>
              <a:gd name="connsiteX83" fmla="*/ 18288 w 25237440"/>
              <a:gd name="connsiteY83" fmla="*/ 6390020 h 7176404"/>
              <a:gd name="connsiteX84" fmla="*/ 0 w 25237440"/>
              <a:gd name="connsiteY8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3496544 w 25237440"/>
              <a:gd name="connsiteY35" fmla="*/ 3902852 h 7176404"/>
              <a:gd name="connsiteX36" fmla="*/ 14923008 w 25237440"/>
              <a:gd name="connsiteY36" fmla="*/ 4506356 h 7176404"/>
              <a:gd name="connsiteX37" fmla="*/ 17428464 w 25237440"/>
              <a:gd name="connsiteY37" fmla="*/ 5512196 h 7176404"/>
              <a:gd name="connsiteX38" fmla="*/ 18141696 w 25237440"/>
              <a:gd name="connsiteY38" fmla="*/ 5768228 h 7176404"/>
              <a:gd name="connsiteX39" fmla="*/ 19184112 w 25237440"/>
              <a:gd name="connsiteY39" fmla="*/ 6262004 h 7176404"/>
              <a:gd name="connsiteX40" fmla="*/ 19366992 w 25237440"/>
              <a:gd name="connsiteY40" fmla="*/ 6627764 h 7176404"/>
              <a:gd name="connsiteX41" fmla="*/ 20311872 w 25237440"/>
              <a:gd name="connsiteY41" fmla="*/ 5775848 h 7176404"/>
              <a:gd name="connsiteX42" fmla="*/ 21689568 w 25237440"/>
              <a:gd name="connsiteY42" fmla="*/ 5969396 h 7176404"/>
              <a:gd name="connsiteX43" fmla="*/ 23116032 w 25237440"/>
              <a:gd name="connsiteY43" fmla="*/ 6536324 h 7176404"/>
              <a:gd name="connsiteX44" fmla="*/ 24012144 w 25237440"/>
              <a:gd name="connsiteY44" fmla="*/ 6572900 h 7176404"/>
              <a:gd name="connsiteX45" fmla="*/ 24597360 w 25237440"/>
              <a:gd name="connsiteY45" fmla="*/ 5932820 h 7176404"/>
              <a:gd name="connsiteX46" fmla="*/ 25237440 w 25237440"/>
              <a:gd name="connsiteY46" fmla="*/ 5932820 h 7176404"/>
              <a:gd name="connsiteX47" fmla="*/ 25219152 w 25237440"/>
              <a:gd name="connsiteY47" fmla="*/ 5713364 h 7176404"/>
              <a:gd name="connsiteX48" fmla="*/ 24560784 w 25237440"/>
              <a:gd name="connsiteY48" fmla="*/ 5987684 h 7176404"/>
              <a:gd name="connsiteX49" fmla="*/ 23792688 w 25237440"/>
              <a:gd name="connsiteY49" fmla="*/ 6133988 h 7176404"/>
              <a:gd name="connsiteX50" fmla="*/ 22969728 w 25237440"/>
              <a:gd name="connsiteY50" fmla="*/ 5896244 h 7176404"/>
              <a:gd name="connsiteX51" fmla="*/ 22000464 w 25237440"/>
              <a:gd name="connsiteY51" fmla="*/ 5640212 h 7176404"/>
              <a:gd name="connsiteX52" fmla="*/ 20647152 w 25237440"/>
              <a:gd name="connsiteY52" fmla="*/ 5475620 h 7176404"/>
              <a:gd name="connsiteX53" fmla="*/ 19891248 w 25237440"/>
              <a:gd name="connsiteY53" fmla="*/ 5888624 h 7176404"/>
              <a:gd name="connsiteX54" fmla="*/ 18818352 w 25237440"/>
              <a:gd name="connsiteY54" fmla="*/ 5823092 h 7176404"/>
              <a:gd name="connsiteX55" fmla="*/ 16733520 w 25237440"/>
              <a:gd name="connsiteY55" fmla="*/ 4963556 h 7176404"/>
              <a:gd name="connsiteX56" fmla="*/ 14923008 w 25237440"/>
              <a:gd name="connsiteY56" fmla="*/ 4158884 h 7176404"/>
              <a:gd name="connsiteX57" fmla="*/ 13258800 w 25237440"/>
              <a:gd name="connsiteY57" fmla="*/ 3354212 h 7176404"/>
              <a:gd name="connsiteX58" fmla="*/ 13112496 w 25237440"/>
              <a:gd name="connsiteY58" fmla="*/ 3189620 h 7176404"/>
              <a:gd name="connsiteX59" fmla="*/ 11338560 w 25237440"/>
              <a:gd name="connsiteY59" fmla="*/ 2019188 h 7176404"/>
              <a:gd name="connsiteX60" fmla="*/ 10716768 w 25237440"/>
              <a:gd name="connsiteY60" fmla="*/ 1452260 h 7176404"/>
              <a:gd name="connsiteX61" fmla="*/ 10548366 w 25237440"/>
              <a:gd name="connsiteY61" fmla="*/ 1283096 h 7176404"/>
              <a:gd name="connsiteX62" fmla="*/ 10540746 w 25237440"/>
              <a:gd name="connsiteY62" fmla="*/ 902096 h 7176404"/>
              <a:gd name="connsiteX63" fmla="*/ 10536936 w 25237440"/>
              <a:gd name="connsiteY63" fmla="*/ 768746 h 7176404"/>
              <a:gd name="connsiteX64" fmla="*/ 10624566 w 25237440"/>
              <a:gd name="connsiteY64" fmla="*/ 681116 h 7176404"/>
              <a:gd name="connsiteX65" fmla="*/ 10771632 w 25237440"/>
              <a:gd name="connsiteY65" fmla="*/ 611012 h 7176404"/>
              <a:gd name="connsiteX66" fmla="*/ 10753344 w 25237440"/>
              <a:gd name="connsiteY66" fmla="*/ 336692 h 7176404"/>
              <a:gd name="connsiteX67" fmla="*/ 10628376 w 25237440"/>
              <a:gd name="connsiteY67" fmla="*/ 201056 h 7176404"/>
              <a:gd name="connsiteX68" fmla="*/ 10437876 w 25237440"/>
              <a:gd name="connsiteY68" fmla="*/ 2936 h 7176404"/>
              <a:gd name="connsiteX69" fmla="*/ 10369296 w 25237440"/>
              <a:gd name="connsiteY69" fmla="*/ 231536 h 7176404"/>
              <a:gd name="connsiteX70" fmla="*/ 10206228 w 25237440"/>
              <a:gd name="connsiteY70" fmla="*/ 585104 h 7176404"/>
              <a:gd name="connsiteX71" fmla="*/ 10155936 w 25237440"/>
              <a:gd name="connsiteY71" fmla="*/ 902096 h 7176404"/>
              <a:gd name="connsiteX72" fmla="*/ 10241280 w 25237440"/>
              <a:gd name="connsiteY72" fmla="*/ 1744868 h 7176404"/>
              <a:gd name="connsiteX73" fmla="*/ 10149840 w 25237440"/>
              <a:gd name="connsiteY73" fmla="*/ 2384948 h 7176404"/>
              <a:gd name="connsiteX74" fmla="*/ 9528048 w 25237440"/>
              <a:gd name="connsiteY74" fmla="*/ 3043316 h 7176404"/>
              <a:gd name="connsiteX75" fmla="*/ 7735824 w 25237440"/>
              <a:gd name="connsiteY75" fmla="*/ 4524644 h 7176404"/>
              <a:gd name="connsiteX76" fmla="*/ 7406640 w 25237440"/>
              <a:gd name="connsiteY76" fmla="*/ 5146436 h 7176404"/>
              <a:gd name="connsiteX77" fmla="*/ 5943600 w 25237440"/>
              <a:gd name="connsiteY77" fmla="*/ 5768228 h 7176404"/>
              <a:gd name="connsiteX78" fmla="*/ 4754880 w 25237440"/>
              <a:gd name="connsiteY78" fmla="*/ 6079124 h 7176404"/>
              <a:gd name="connsiteX79" fmla="*/ 3621024 w 25237440"/>
              <a:gd name="connsiteY79" fmla="*/ 6353444 h 7176404"/>
              <a:gd name="connsiteX80" fmla="*/ 2706624 w 25237440"/>
              <a:gd name="connsiteY80" fmla="*/ 6664340 h 7176404"/>
              <a:gd name="connsiteX81" fmla="*/ 2176272 w 25237440"/>
              <a:gd name="connsiteY81" fmla="*/ 6774068 h 7176404"/>
              <a:gd name="connsiteX82" fmla="*/ 1609344 w 25237440"/>
              <a:gd name="connsiteY82" fmla="*/ 6755780 h 7176404"/>
              <a:gd name="connsiteX83" fmla="*/ 969264 w 25237440"/>
              <a:gd name="connsiteY83" fmla="*/ 6554612 h 7176404"/>
              <a:gd name="connsiteX84" fmla="*/ 18288 w 25237440"/>
              <a:gd name="connsiteY84" fmla="*/ 6390020 h 7176404"/>
              <a:gd name="connsiteX85" fmla="*/ 0 w 25237440"/>
              <a:gd name="connsiteY8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3496544 w 25237440"/>
              <a:gd name="connsiteY36" fmla="*/ 3902852 h 7176404"/>
              <a:gd name="connsiteX37" fmla="*/ 14923008 w 25237440"/>
              <a:gd name="connsiteY37" fmla="*/ 4506356 h 7176404"/>
              <a:gd name="connsiteX38" fmla="*/ 17428464 w 25237440"/>
              <a:gd name="connsiteY38" fmla="*/ 5512196 h 7176404"/>
              <a:gd name="connsiteX39" fmla="*/ 18141696 w 25237440"/>
              <a:gd name="connsiteY39" fmla="*/ 5768228 h 7176404"/>
              <a:gd name="connsiteX40" fmla="*/ 19184112 w 25237440"/>
              <a:gd name="connsiteY40" fmla="*/ 6262004 h 7176404"/>
              <a:gd name="connsiteX41" fmla="*/ 19366992 w 25237440"/>
              <a:gd name="connsiteY41" fmla="*/ 6627764 h 7176404"/>
              <a:gd name="connsiteX42" fmla="*/ 20311872 w 25237440"/>
              <a:gd name="connsiteY42" fmla="*/ 5775848 h 7176404"/>
              <a:gd name="connsiteX43" fmla="*/ 21689568 w 25237440"/>
              <a:gd name="connsiteY43" fmla="*/ 5969396 h 7176404"/>
              <a:gd name="connsiteX44" fmla="*/ 23116032 w 25237440"/>
              <a:gd name="connsiteY44" fmla="*/ 6536324 h 7176404"/>
              <a:gd name="connsiteX45" fmla="*/ 24012144 w 25237440"/>
              <a:gd name="connsiteY45" fmla="*/ 6572900 h 7176404"/>
              <a:gd name="connsiteX46" fmla="*/ 24597360 w 25237440"/>
              <a:gd name="connsiteY46" fmla="*/ 5932820 h 7176404"/>
              <a:gd name="connsiteX47" fmla="*/ 25237440 w 25237440"/>
              <a:gd name="connsiteY47" fmla="*/ 5932820 h 7176404"/>
              <a:gd name="connsiteX48" fmla="*/ 25219152 w 25237440"/>
              <a:gd name="connsiteY48" fmla="*/ 5713364 h 7176404"/>
              <a:gd name="connsiteX49" fmla="*/ 24560784 w 25237440"/>
              <a:gd name="connsiteY49" fmla="*/ 5987684 h 7176404"/>
              <a:gd name="connsiteX50" fmla="*/ 23792688 w 25237440"/>
              <a:gd name="connsiteY50" fmla="*/ 6133988 h 7176404"/>
              <a:gd name="connsiteX51" fmla="*/ 22969728 w 25237440"/>
              <a:gd name="connsiteY51" fmla="*/ 5896244 h 7176404"/>
              <a:gd name="connsiteX52" fmla="*/ 22000464 w 25237440"/>
              <a:gd name="connsiteY52" fmla="*/ 5640212 h 7176404"/>
              <a:gd name="connsiteX53" fmla="*/ 20647152 w 25237440"/>
              <a:gd name="connsiteY53" fmla="*/ 5475620 h 7176404"/>
              <a:gd name="connsiteX54" fmla="*/ 19891248 w 25237440"/>
              <a:gd name="connsiteY54" fmla="*/ 5888624 h 7176404"/>
              <a:gd name="connsiteX55" fmla="*/ 18818352 w 25237440"/>
              <a:gd name="connsiteY55" fmla="*/ 5823092 h 7176404"/>
              <a:gd name="connsiteX56" fmla="*/ 16733520 w 25237440"/>
              <a:gd name="connsiteY56" fmla="*/ 4963556 h 7176404"/>
              <a:gd name="connsiteX57" fmla="*/ 14923008 w 25237440"/>
              <a:gd name="connsiteY57" fmla="*/ 4158884 h 7176404"/>
              <a:gd name="connsiteX58" fmla="*/ 13258800 w 25237440"/>
              <a:gd name="connsiteY58" fmla="*/ 3354212 h 7176404"/>
              <a:gd name="connsiteX59" fmla="*/ 13112496 w 25237440"/>
              <a:gd name="connsiteY59" fmla="*/ 3189620 h 7176404"/>
              <a:gd name="connsiteX60" fmla="*/ 11338560 w 25237440"/>
              <a:gd name="connsiteY60" fmla="*/ 2019188 h 7176404"/>
              <a:gd name="connsiteX61" fmla="*/ 10716768 w 25237440"/>
              <a:gd name="connsiteY61" fmla="*/ 1452260 h 7176404"/>
              <a:gd name="connsiteX62" fmla="*/ 10548366 w 25237440"/>
              <a:gd name="connsiteY62" fmla="*/ 1283096 h 7176404"/>
              <a:gd name="connsiteX63" fmla="*/ 10540746 w 25237440"/>
              <a:gd name="connsiteY63" fmla="*/ 902096 h 7176404"/>
              <a:gd name="connsiteX64" fmla="*/ 10536936 w 25237440"/>
              <a:gd name="connsiteY64" fmla="*/ 768746 h 7176404"/>
              <a:gd name="connsiteX65" fmla="*/ 10624566 w 25237440"/>
              <a:gd name="connsiteY65" fmla="*/ 681116 h 7176404"/>
              <a:gd name="connsiteX66" fmla="*/ 10771632 w 25237440"/>
              <a:gd name="connsiteY66" fmla="*/ 611012 h 7176404"/>
              <a:gd name="connsiteX67" fmla="*/ 10753344 w 25237440"/>
              <a:gd name="connsiteY67" fmla="*/ 336692 h 7176404"/>
              <a:gd name="connsiteX68" fmla="*/ 10628376 w 25237440"/>
              <a:gd name="connsiteY68" fmla="*/ 201056 h 7176404"/>
              <a:gd name="connsiteX69" fmla="*/ 10437876 w 25237440"/>
              <a:gd name="connsiteY69" fmla="*/ 2936 h 7176404"/>
              <a:gd name="connsiteX70" fmla="*/ 10369296 w 25237440"/>
              <a:gd name="connsiteY70" fmla="*/ 231536 h 7176404"/>
              <a:gd name="connsiteX71" fmla="*/ 10206228 w 25237440"/>
              <a:gd name="connsiteY71" fmla="*/ 585104 h 7176404"/>
              <a:gd name="connsiteX72" fmla="*/ 10155936 w 25237440"/>
              <a:gd name="connsiteY72" fmla="*/ 902096 h 7176404"/>
              <a:gd name="connsiteX73" fmla="*/ 10241280 w 25237440"/>
              <a:gd name="connsiteY73" fmla="*/ 1744868 h 7176404"/>
              <a:gd name="connsiteX74" fmla="*/ 10149840 w 25237440"/>
              <a:gd name="connsiteY74" fmla="*/ 2384948 h 7176404"/>
              <a:gd name="connsiteX75" fmla="*/ 9528048 w 25237440"/>
              <a:gd name="connsiteY75" fmla="*/ 3043316 h 7176404"/>
              <a:gd name="connsiteX76" fmla="*/ 7735824 w 25237440"/>
              <a:gd name="connsiteY76" fmla="*/ 4524644 h 7176404"/>
              <a:gd name="connsiteX77" fmla="*/ 7406640 w 25237440"/>
              <a:gd name="connsiteY77" fmla="*/ 5146436 h 7176404"/>
              <a:gd name="connsiteX78" fmla="*/ 5943600 w 25237440"/>
              <a:gd name="connsiteY78" fmla="*/ 5768228 h 7176404"/>
              <a:gd name="connsiteX79" fmla="*/ 4754880 w 25237440"/>
              <a:gd name="connsiteY79" fmla="*/ 6079124 h 7176404"/>
              <a:gd name="connsiteX80" fmla="*/ 3621024 w 25237440"/>
              <a:gd name="connsiteY80" fmla="*/ 6353444 h 7176404"/>
              <a:gd name="connsiteX81" fmla="*/ 2706624 w 25237440"/>
              <a:gd name="connsiteY81" fmla="*/ 6664340 h 7176404"/>
              <a:gd name="connsiteX82" fmla="*/ 2176272 w 25237440"/>
              <a:gd name="connsiteY82" fmla="*/ 6774068 h 7176404"/>
              <a:gd name="connsiteX83" fmla="*/ 1609344 w 25237440"/>
              <a:gd name="connsiteY83" fmla="*/ 6755780 h 7176404"/>
              <a:gd name="connsiteX84" fmla="*/ 969264 w 25237440"/>
              <a:gd name="connsiteY84" fmla="*/ 6554612 h 7176404"/>
              <a:gd name="connsiteX85" fmla="*/ 18288 w 25237440"/>
              <a:gd name="connsiteY85" fmla="*/ 6390020 h 7176404"/>
              <a:gd name="connsiteX86" fmla="*/ 0 w 25237440"/>
              <a:gd name="connsiteY8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3496544 w 25237440"/>
              <a:gd name="connsiteY37" fmla="*/ 3902852 h 7176404"/>
              <a:gd name="connsiteX38" fmla="*/ 14923008 w 25237440"/>
              <a:gd name="connsiteY38" fmla="*/ 4506356 h 7176404"/>
              <a:gd name="connsiteX39" fmla="*/ 17428464 w 25237440"/>
              <a:gd name="connsiteY39" fmla="*/ 5512196 h 7176404"/>
              <a:gd name="connsiteX40" fmla="*/ 18141696 w 25237440"/>
              <a:gd name="connsiteY40" fmla="*/ 5768228 h 7176404"/>
              <a:gd name="connsiteX41" fmla="*/ 19184112 w 25237440"/>
              <a:gd name="connsiteY41" fmla="*/ 6262004 h 7176404"/>
              <a:gd name="connsiteX42" fmla="*/ 19366992 w 25237440"/>
              <a:gd name="connsiteY42" fmla="*/ 6627764 h 7176404"/>
              <a:gd name="connsiteX43" fmla="*/ 20311872 w 25237440"/>
              <a:gd name="connsiteY43" fmla="*/ 5775848 h 7176404"/>
              <a:gd name="connsiteX44" fmla="*/ 21689568 w 25237440"/>
              <a:gd name="connsiteY44" fmla="*/ 5969396 h 7176404"/>
              <a:gd name="connsiteX45" fmla="*/ 23116032 w 25237440"/>
              <a:gd name="connsiteY45" fmla="*/ 6536324 h 7176404"/>
              <a:gd name="connsiteX46" fmla="*/ 24012144 w 25237440"/>
              <a:gd name="connsiteY46" fmla="*/ 6572900 h 7176404"/>
              <a:gd name="connsiteX47" fmla="*/ 24597360 w 25237440"/>
              <a:gd name="connsiteY47" fmla="*/ 5932820 h 7176404"/>
              <a:gd name="connsiteX48" fmla="*/ 25237440 w 25237440"/>
              <a:gd name="connsiteY48" fmla="*/ 5932820 h 7176404"/>
              <a:gd name="connsiteX49" fmla="*/ 25219152 w 25237440"/>
              <a:gd name="connsiteY49" fmla="*/ 5713364 h 7176404"/>
              <a:gd name="connsiteX50" fmla="*/ 24560784 w 25237440"/>
              <a:gd name="connsiteY50" fmla="*/ 5987684 h 7176404"/>
              <a:gd name="connsiteX51" fmla="*/ 23792688 w 25237440"/>
              <a:gd name="connsiteY51" fmla="*/ 6133988 h 7176404"/>
              <a:gd name="connsiteX52" fmla="*/ 22969728 w 25237440"/>
              <a:gd name="connsiteY52" fmla="*/ 5896244 h 7176404"/>
              <a:gd name="connsiteX53" fmla="*/ 22000464 w 25237440"/>
              <a:gd name="connsiteY53" fmla="*/ 5640212 h 7176404"/>
              <a:gd name="connsiteX54" fmla="*/ 20647152 w 25237440"/>
              <a:gd name="connsiteY54" fmla="*/ 5475620 h 7176404"/>
              <a:gd name="connsiteX55" fmla="*/ 19891248 w 25237440"/>
              <a:gd name="connsiteY55" fmla="*/ 5888624 h 7176404"/>
              <a:gd name="connsiteX56" fmla="*/ 18818352 w 25237440"/>
              <a:gd name="connsiteY56" fmla="*/ 5823092 h 7176404"/>
              <a:gd name="connsiteX57" fmla="*/ 16733520 w 25237440"/>
              <a:gd name="connsiteY57" fmla="*/ 4963556 h 7176404"/>
              <a:gd name="connsiteX58" fmla="*/ 14923008 w 25237440"/>
              <a:gd name="connsiteY58" fmla="*/ 4158884 h 7176404"/>
              <a:gd name="connsiteX59" fmla="*/ 13258800 w 25237440"/>
              <a:gd name="connsiteY59" fmla="*/ 3354212 h 7176404"/>
              <a:gd name="connsiteX60" fmla="*/ 13112496 w 25237440"/>
              <a:gd name="connsiteY60" fmla="*/ 3189620 h 7176404"/>
              <a:gd name="connsiteX61" fmla="*/ 11338560 w 25237440"/>
              <a:gd name="connsiteY61" fmla="*/ 2019188 h 7176404"/>
              <a:gd name="connsiteX62" fmla="*/ 10716768 w 25237440"/>
              <a:gd name="connsiteY62" fmla="*/ 1452260 h 7176404"/>
              <a:gd name="connsiteX63" fmla="*/ 10548366 w 25237440"/>
              <a:gd name="connsiteY63" fmla="*/ 1283096 h 7176404"/>
              <a:gd name="connsiteX64" fmla="*/ 10540746 w 25237440"/>
              <a:gd name="connsiteY64" fmla="*/ 902096 h 7176404"/>
              <a:gd name="connsiteX65" fmla="*/ 10536936 w 25237440"/>
              <a:gd name="connsiteY65" fmla="*/ 768746 h 7176404"/>
              <a:gd name="connsiteX66" fmla="*/ 10624566 w 25237440"/>
              <a:gd name="connsiteY66" fmla="*/ 681116 h 7176404"/>
              <a:gd name="connsiteX67" fmla="*/ 10771632 w 25237440"/>
              <a:gd name="connsiteY67" fmla="*/ 611012 h 7176404"/>
              <a:gd name="connsiteX68" fmla="*/ 10753344 w 25237440"/>
              <a:gd name="connsiteY68" fmla="*/ 336692 h 7176404"/>
              <a:gd name="connsiteX69" fmla="*/ 10628376 w 25237440"/>
              <a:gd name="connsiteY69" fmla="*/ 201056 h 7176404"/>
              <a:gd name="connsiteX70" fmla="*/ 10437876 w 25237440"/>
              <a:gd name="connsiteY70" fmla="*/ 2936 h 7176404"/>
              <a:gd name="connsiteX71" fmla="*/ 10369296 w 25237440"/>
              <a:gd name="connsiteY71" fmla="*/ 231536 h 7176404"/>
              <a:gd name="connsiteX72" fmla="*/ 10206228 w 25237440"/>
              <a:gd name="connsiteY72" fmla="*/ 585104 h 7176404"/>
              <a:gd name="connsiteX73" fmla="*/ 10155936 w 25237440"/>
              <a:gd name="connsiteY73" fmla="*/ 902096 h 7176404"/>
              <a:gd name="connsiteX74" fmla="*/ 10241280 w 25237440"/>
              <a:gd name="connsiteY74" fmla="*/ 1744868 h 7176404"/>
              <a:gd name="connsiteX75" fmla="*/ 10149840 w 25237440"/>
              <a:gd name="connsiteY75" fmla="*/ 2384948 h 7176404"/>
              <a:gd name="connsiteX76" fmla="*/ 9528048 w 25237440"/>
              <a:gd name="connsiteY76" fmla="*/ 3043316 h 7176404"/>
              <a:gd name="connsiteX77" fmla="*/ 7735824 w 25237440"/>
              <a:gd name="connsiteY77" fmla="*/ 4524644 h 7176404"/>
              <a:gd name="connsiteX78" fmla="*/ 7406640 w 25237440"/>
              <a:gd name="connsiteY78" fmla="*/ 5146436 h 7176404"/>
              <a:gd name="connsiteX79" fmla="*/ 5943600 w 25237440"/>
              <a:gd name="connsiteY79" fmla="*/ 5768228 h 7176404"/>
              <a:gd name="connsiteX80" fmla="*/ 4754880 w 25237440"/>
              <a:gd name="connsiteY80" fmla="*/ 6079124 h 7176404"/>
              <a:gd name="connsiteX81" fmla="*/ 3621024 w 25237440"/>
              <a:gd name="connsiteY81" fmla="*/ 6353444 h 7176404"/>
              <a:gd name="connsiteX82" fmla="*/ 2706624 w 25237440"/>
              <a:gd name="connsiteY82" fmla="*/ 6664340 h 7176404"/>
              <a:gd name="connsiteX83" fmla="*/ 2176272 w 25237440"/>
              <a:gd name="connsiteY83" fmla="*/ 6774068 h 7176404"/>
              <a:gd name="connsiteX84" fmla="*/ 1609344 w 25237440"/>
              <a:gd name="connsiteY84" fmla="*/ 6755780 h 7176404"/>
              <a:gd name="connsiteX85" fmla="*/ 969264 w 25237440"/>
              <a:gd name="connsiteY85" fmla="*/ 6554612 h 7176404"/>
              <a:gd name="connsiteX86" fmla="*/ 18288 w 25237440"/>
              <a:gd name="connsiteY86" fmla="*/ 6390020 h 7176404"/>
              <a:gd name="connsiteX87" fmla="*/ 0 w 25237440"/>
              <a:gd name="connsiteY8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3496544 w 25237440"/>
              <a:gd name="connsiteY38" fmla="*/ 3902852 h 7176404"/>
              <a:gd name="connsiteX39" fmla="*/ 14923008 w 25237440"/>
              <a:gd name="connsiteY39" fmla="*/ 4506356 h 7176404"/>
              <a:gd name="connsiteX40" fmla="*/ 17428464 w 25237440"/>
              <a:gd name="connsiteY40" fmla="*/ 5512196 h 7176404"/>
              <a:gd name="connsiteX41" fmla="*/ 18141696 w 25237440"/>
              <a:gd name="connsiteY41" fmla="*/ 5768228 h 7176404"/>
              <a:gd name="connsiteX42" fmla="*/ 19184112 w 25237440"/>
              <a:gd name="connsiteY42" fmla="*/ 6262004 h 7176404"/>
              <a:gd name="connsiteX43" fmla="*/ 19366992 w 25237440"/>
              <a:gd name="connsiteY43" fmla="*/ 6627764 h 7176404"/>
              <a:gd name="connsiteX44" fmla="*/ 20311872 w 25237440"/>
              <a:gd name="connsiteY44" fmla="*/ 5775848 h 7176404"/>
              <a:gd name="connsiteX45" fmla="*/ 21689568 w 25237440"/>
              <a:gd name="connsiteY45" fmla="*/ 5969396 h 7176404"/>
              <a:gd name="connsiteX46" fmla="*/ 23116032 w 25237440"/>
              <a:gd name="connsiteY46" fmla="*/ 6536324 h 7176404"/>
              <a:gd name="connsiteX47" fmla="*/ 24012144 w 25237440"/>
              <a:gd name="connsiteY47" fmla="*/ 6572900 h 7176404"/>
              <a:gd name="connsiteX48" fmla="*/ 24597360 w 25237440"/>
              <a:gd name="connsiteY48" fmla="*/ 5932820 h 7176404"/>
              <a:gd name="connsiteX49" fmla="*/ 25237440 w 25237440"/>
              <a:gd name="connsiteY49" fmla="*/ 5932820 h 7176404"/>
              <a:gd name="connsiteX50" fmla="*/ 25219152 w 25237440"/>
              <a:gd name="connsiteY50" fmla="*/ 5713364 h 7176404"/>
              <a:gd name="connsiteX51" fmla="*/ 24560784 w 25237440"/>
              <a:gd name="connsiteY51" fmla="*/ 5987684 h 7176404"/>
              <a:gd name="connsiteX52" fmla="*/ 23792688 w 25237440"/>
              <a:gd name="connsiteY52" fmla="*/ 6133988 h 7176404"/>
              <a:gd name="connsiteX53" fmla="*/ 22969728 w 25237440"/>
              <a:gd name="connsiteY53" fmla="*/ 5896244 h 7176404"/>
              <a:gd name="connsiteX54" fmla="*/ 22000464 w 25237440"/>
              <a:gd name="connsiteY54" fmla="*/ 5640212 h 7176404"/>
              <a:gd name="connsiteX55" fmla="*/ 20647152 w 25237440"/>
              <a:gd name="connsiteY55" fmla="*/ 5475620 h 7176404"/>
              <a:gd name="connsiteX56" fmla="*/ 19891248 w 25237440"/>
              <a:gd name="connsiteY56" fmla="*/ 5888624 h 7176404"/>
              <a:gd name="connsiteX57" fmla="*/ 18818352 w 25237440"/>
              <a:gd name="connsiteY57" fmla="*/ 5823092 h 7176404"/>
              <a:gd name="connsiteX58" fmla="*/ 16733520 w 25237440"/>
              <a:gd name="connsiteY58" fmla="*/ 4963556 h 7176404"/>
              <a:gd name="connsiteX59" fmla="*/ 14923008 w 25237440"/>
              <a:gd name="connsiteY59" fmla="*/ 4158884 h 7176404"/>
              <a:gd name="connsiteX60" fmla="*/ 13258800 w 25237440"/>
              <a:gd name="connsiteY60" fmla="*/ 3354212 h 7176404"/>
              <a:gd name="connsiteX61" fmla="*/ 13112496 w 25237440"/>
              <a:gd name="connsiteY61" fmla="*/ 3189620 h 7176404"/>
              <a:gd name="connsiteX62" fmla="*/ 11338560 w 25237440"/>
              <a:gd name="connsiteY62" fmla="*/ 2019188 h 7176404"/>
              <a:gd name="connsiteX63" fmla="*/ 10716768 w 25237440"/>
              <a:gd name="connsiteY63" fmla="*/ 1452260 h 7176404"/>
              <a:gd name="connsiteX64" fmla="*/ 10548366 w 25237440"/>
              <a:gd name="connsiteY64" fmla="*/ 1283096 h 7176404"/>
              <a:gd name="connsiteX65" fmla="*/ 10540746 w 25237440"/>
              <a:gd name="connsiteY65" fmla="*/ 902096 h 7176404"/>
              <a:gd name="connsiteX66" fmla="*/ 10536936 w 25237440"/>
              <a:gd name="connsiteY66" fmla="*/ 768746 h 7176404"/>
              <a:gd name="connsiteX67" fmla="*/ 10624566 w 25237440"/>
              <a:gd name="connsiteY67" fmla="*/ 681116 h 7176404"/>
              <a:gd name="connsiteX68" fmla="*/ 10771632 w 25237440"/>
              <a:gd name="connsiteY68" fmla="*/ 611012 h 7176404"/>
              <a:gd name="connsiteX69" fmla="*/ 10753344 w 25237440"/>
              <a:gd name="connsiteY69" fmla="*/ 336692 h 7176404"/>
              <a:gd name="connsiteX70" fmla="*/ 10628376 w 25237440"/>
              <a:gd name="connsiteY70" fmla="*/ 201056 h 7176404"/>
              <a:gd name="connsiteX71" fmla="*/ 10437876 w 25237440"/>
              <a:gd name="connsiteY71" fmla="*/ 2936 h 7176404"/>
              <a:gd name="connsiteX72" fmla="*/ 10369296 w 25237440"/>
              <a:gd name="connsiteY72" fmla="*/ 231536 h 7176404"/>
              <a:gd name="connsiteX73" fmla="*/ 10206228 w 25237440"/>
              <a:gd name="connsiteY73" fmla="*/ 585104 h 7176404"/>
              <a:gd name="connsiteX74" fmla="*/ 10155936 w 25237440"/>
              <a:gd name="connsiteY74" fmla="*/ 902096 h 7176404"/>
              <a:gd name="connsiteX75" fmla="*/ 10241280 w 25237440"/>
              <a:gd name="connsiteY75" fmla="*/ 1744868 h 7176404"/>
              <a:gd name="connsiteX76" fmla="*/ 10149840 w 25237440"/>
              <a:gd name="connsiteY76" fmla="*/ 2384948 h 7176404"/>
              <a:gd name="connsiteX77" fmla="*/ 9528048 w 25237440"/>
              <a:gd name="connsiteY77" fmla="*/ 3043316 h 7176404"/>
              <a:gd name="connsiteX78" fmla="*/ 7735824 w 25237440"/>
              <a:gd name="connsiteY78" fmla="*/ 4524644 h 7176404"/>
              <a:gd name="connsiteX79" fmla="*/ 7406640 w 25237440"/>
              <a:gd name="connsiteY79" fmla="*/ 5146436 h 7176404"/>
              <a:gd name="connsiteX80" fmla="*/ 5943600 w 25237440"/>
              <a:gd name="connsiteY80" fmla="*/ 5768228 h 7176404"/>
              <a:gd name="connsiteX81" fmla="*/ 4754880 w 25237440"/>
              <a:gd name="connsiteY81" fmla="*/ 6079124 h 7176404"/>
              <a:gd name="connsiteX82" fmla="*/ 3621024 w 25237440"/>
              <a:gd name="connsiteY82" fmla="*/ 6353444 h 7176404"/>
              <a:gd name="connsiteX83" fmla="*/ 2706624 w 25237440"/>
              <a:gd name="connsiteY83" fmla="*/ 6664340 h 7176404"/>
              <a:gd name="connsiteX84" fmla="*/ 2176272 w 25237440"/>
              <a:gd name="connsiteY84" fmla="*/ 6774068 h 7176404"/>
              <a:gd name="connsiteX85" fmla="*/ 1609344 w 25237440"/>
              <a:gd name="connsiteY85" fmla="*/ 6755780 h 7176404"/>
              <a:gd name="connsiteX86" fmla="*/ 969264 w 25237440"/>
              <a:gd name="connsiteY86" fmla="*/ 6554612 h 7176404"/>
              <a:gd name="connsiteX87" fmla="*/ 18288 w 25237440"/>
              <a:gd name="connsiteY87" fmla="*/ 6390020 h 7176404"/>
              <a:gd name="connsiteX88" fmla="*/ 0 w 25237440"/>
              <a:gd name="connsiteY8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3496544 w 25237440"/>
              <a:gd name="connsiteY39" fmla="*/ 3902852 h 7176404"/>
              <a:gd name="connsiteX40" fmla="*/ 14923008 w 25237440"/>
              <a:gd name="connsiteY40" fmla="*/ 4506356 h 7176404"/>
              <a:gd name="connsiteX41" fmla="*/ 17428464 w 25237440"/>
              <a:gd name="connsiteY41" fmla="*/ 5512196 h 7176404"/>
              <a:gd name="connsiteX42" fmla="*/ 18141696 w 25237440"/>
              <a:gd name="connsiteY42" fmla="*/ 5768228 h 7176404"/>
              <a:gd name="connsiteX43" fmla="*/ 19184112 w 25237440"/>
              <a:gd name="connsiteY43" fmla="*/ 6262004 h 7176404"/>
              <a:gd name="connsiteX44" fmla="*/ 19366992 w 25237440"/>
              <a:gd name="connsiteY44" fmla="*/ 6627764 h 7176404"/>
              <a:gd name="connsiteX45" fmla="*/ 20311872 w 25237440"/>
              <a:gd name="connsiteY45" fmla="*/ 5775848 h 7176404"/>
              <a:gd name="connsiteX46" fmla="*/ 21689568 w 25237440"/>
              <a:gd name="connsiteY46" fmla="*/ 5969396 h 7176404"/>
              <a:gd name="connsiteX47" fmla="*/ 23116032 w 25237440"/>
              <a:gd name="connsiteY47" fmla="*/ 6536324 h 7176404"/>
              <a:gd name="connsiteX48" fmla="*/ 24012144 w 25237440"/>
              <a:gd name="connsiteY48" fmla="*/ 6572900 h 7176404"/>
              <a:gd name="connsiteX49" fmla="*/ 24597360 w 25237440"/>
              <a:gd name="connsiteY49" fmla="*/ 5932820 h 7176404"/>
              <a:gd name="connsiteX50" fmla="*/ 25237440 w 25237440"/>
              <a:gd name="connsiteY50" fmla="*/ 5932820 h 7176404"/>
              <a:gd name="connsiteX51" fmla="*/ 25219152 w 25237440"/>
              <a:gd name="connsiteY51" fmla="*/ 5713364 h 7176404"/>
              <a:gd name="connsiteX52" fmla="*/ 24560784 w 25237440"/>
              <a:gd name="connsiteY52" fmla="*/ 5987684 h 7176404"/>
              <a:gd name="connsiteX53" fmla="*/ 23792688 w 25237440"/>
              <a:gd name="connsiteY53" fmla="*/ 6133988 h 7176404"/>
              <a:gd name="connsiteX54" fmla="*/ 22969728 w 25237440"/>
              <a:gd name="connsiteY54" fmla="*/ 5896244 h 7176404"/>
              <a:gd name="connsiteX55" fmla="*/ 22000464 w 25237440"/>
              <a:gd name="connsiteY55" fmla="*/ 5640212 h 7176404"/>
              <a:gd name="connsiteX56" fmla="*/ 20647152 w 25237440"/>
              <a:gd name="connsiteY56" fmla="*/ 5475620 h 7176404"/>
              <a:gd name="connsiteX57" fmla="*/ 19891248 w 25237440"/>
              <a:gd name="connsiteY57" fmla="*/ 5888624 h 7176404"/>
              <a:gd name="connsiteX58" fmla="*/ 18818352 w 25237440"/>
              <a:gd name="connsiteY58" fmla="*/ 5823092 h 7176404"/>
              <a:gd name="connsiteX59" fmla="*/ 16733520 w 25237440"/>
              <a:gd name="connsiteY59" fmla="*/ 4963556 h 7176404"/>
              <a:gd name="connsiteX60" fmla="*/ 14923008 w 25237440"/>
              <a:gd name="connsiteY60" fmla="*/ 4158884 h 7176404"/>
              <a:gd name="connsiteX61" fmla="*/ 13258800 w 25237440"/>
              <a:gd name="connsiteY61" fmla="*/ 3354212 h 7176404"/>
              <a:gd name="connsiteX62" fmla="*/ 13112496 w 25237440"/>
              <a:gd name="connsiteY62" fmla="*/ 3189620 h 7176404"/>
              <a:gd name="connsiteX63" fmla="*/ 11338560 w 25237440"/>
              <a:gd name="connsiteY63" fmla="*/ 2019188 h 7176404"/>
              <a:gd name="connsiteX64" fmla="*/ 10716768 w 25237440"/>
              <a:gd name="connsiteY64" fmla="*/ 1452260 h 7176404"/>
              <a:gd name="connsiteX65" fmla="*/ 10548366 w 25237440"/>
              <a:gd name="connsiteY65" fmla="*/ 1283096 h 7176404"/>
              <a:gd name="connsiteX66" fmla="*/ 10540746 w 25237440"/>
              <a:gd name="connsiteY66" fmla="*/ 902096 h 7176404"/>
              <a:gd name="connsiteX67" fmla="*/ 10536936 w 25237440"/>
              <a:gd name="connsiteY67" fmla="*/ 768746 h 7176404"/>
              <a:gd name="connsiteX68" fmla="*/ 10624566 w 25237440"/>
              <a:gd name="connsiteY68" fmla="*/ 681116 h 7176404"/>
              <a:gd name="connsiteX69" fmla="*/ 10771632 w 25237440"/>
              <a:gd name="connsiteY69" fmla="*/ 611012 h 7176404"/>
              <a:gd name="connsiteX70" fmla="*/ 10753344 w 25237440"/>
              <a:gd name="connsiteY70" fmla="*/ 336692 h 7176404"/>
              <a:gd name="connsiteX71" fmla="*/ 10628376 w 25237440"/>
              <a:gd name="connsiteY71" fmla="*/ 201056 h 7176404"/>
              <a:gd name="connsiteX72" fmla="*/ 10437876 w 25237440"/>
              <a:gd name="connsiteY72" fmla="*/ 2936 h 7176404"/>
              <a:gd name="connsiteX73" fmla="*/ 10369296 w 25237440"/>
              <a:gd name="connsiteY73" fmla="*/ 231536 h 7176404"/>
              <a:gd name="connsiteX74" fmla="*/ 10206228 w 25237440"/>
              <a:gd name="connsiteY74" fmla="*/ 585104 h 7176404"/>
              <a:gd name="connsiteX75" fmla="*/ 10155936 w 25237440"/>
              <a:gd name="connsiteY75" fmla="*/ 902096 h 7176404"/>
              <a:gd name="connsiteX76" fmla="*/ 10241280 w 25237440"/>
              <a:gd name="connsiteY76" fmla="*/ 1744868 h 7176404"/>
              <a:gd name="connsiteX77" fmla="*/ 10149840 w 25237440"/>
              <a:gd name="connsiteY77" fmla="*/ 2384948 h 7176404"/>
              <a:gd name="connsiteX78" fmla="*/ 9528048 w 25237440"/>
              <a:gd name="connsiteY78" fmla="*/ 3043316 h 7176404"/>
              <a:gd name="connsiteX79" fmla="*/ 7735824 w 25237440"/>
              <a:gd name="connsiteY79" fmla="*/ 4524644 h 7176404"/>
              <a:gd name="connsiteX80" fmla="*/ 7406640 w 25237440"/>
              <a:gd name="connsiteY80" fmla="*/ 5146436 h 7176404"/>
              <a:gd name="connsiteX81" fmla="*/ 5943600 w 25237440"/>
              <a:gd name="connsiteY81" fmla="*/ 5768228 h 7176404"/>
              <a:gd name="connsiteX82" fmla="*/ 4754880 w 25237440"/>
              <a:gd name="connsiteY82" fmla="*/ 6079124 h 7176404"/>
              <a:gd name="connsiteX83" fmla="*/ 3621024 w 25237440"/>
              <a:gd name="connsiteY83" fmla="*/ 6353444 h 7176404"/>
              <a:gd name="connsiteX84" fmla="*/ 2706624 w 25237440"/>
              <a:gd name="connsiteY84" fmla="*/ 6664340 h 7176404"/>
              <a:gd name="connsiteX85" fmla="*/ 2176272 w 25237440"/>
              <a:gd name="connsiteY85" fmla="*/ 6774068 h 7176404"/>
              <a:gd name="connsiteX86" fmla="*/ 1609344 w 25237440"/>
              <a:gd name="connsiteY86" fmla="*/ 6755780 h 7176404"/>
              <a:gd name="connsiteX87" fmla="*/ 969264 w 25237440"/>
              <a:gd name="connsiteY87" fmla="*/ 6554612 h 7176404"/>
              <a:gd name="connsiteX88" fmla="*/ 18288 w 25237440"/>
              <a:gd name="connsiteY88" fmla="*/ 6390020 h 7176404"/>
              <a:gd name="connsiteX89" fmla="*/ 0 w 25237440"/>
              <a:gd name="connsiteY8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3496544 w 25237440"/>
              <a:gd name="connsiteY40" fmla="*/ 3902852 h 7176404"/>
              <a:gd name="connsiteX41" fmla="*/ 14923008 w 25237440"/>
              <a:gd name="connsiteY41" fmla="*/ 4506356 h 7176404"/>
              <a:gd name="connsiteX42" fmla="*/ 17428464 w 25237440"/>
              <a:gd name="connsiteY42" fmla="*/ 5512196 h 7176404"/>
              <a:gd name="connsiteX43" fmla="*/ 18141696 w 25237440"/>
              <a:gd name="connsiteY43" fmla="*/ 5768228 h 7176404"/>
              <a:gd name="connsiteX44" fmla="*/ 19184112 w 25237440"/>
              <a:gd name="connsiteY44" fmla="*/ 6262004 h 7176404"/>
              <a:gd name="connsiteX45" fmla="*/ 19366992 w 25237440"/>
              <a:gd name="connsiteY45" fmla="*/ 6627764 h 7176404"/>
              <a:gd name="connsiteX46" fmla="*/ 20311872 w 25237440"/>
              <a:gd name="connsiteY46" fmla="*/ 5775848 h 7176404"/>
              <a:gd name="connsiteX47" fmla="*/ 21689568 w 25237440"/>
              <a:gd name="connsiteY47" fmla="*/ 5969396 h 7176404"/>
              <a:gd name="connsiteX48" fmla="*/ 23116032 w 25237440"/>
              <a:gd name="connsiteY48" fmla="*/ 6536324 h 7176404"/>
              <a:gd name="connsiteX49" fmla="*/ 24012144 w 25237440"/>
              <a:gd name="connsiteY49" fmla="*/ 6572900 h 7176404"/>
              <a:gd name="connsiteX50" fmla="*/ 24597360 w 25237440"/>
              <a:gd name="connsiteY50" fmla="*/ 5932820 h 7176404"/>
              <a:gd name="connsiteX51" fmla="*/ 25237440 w 25237440"/>
              <a:gd name="connsiteY51" fmla="*/ 5932820 h 7176404"/>
              <a:gd name="connsiteX52" fmla="*/ 25219152 w 25237440"/>
              <a:gd name="connsiteY52" fmla="*/ 5713364 h 7176404"/>
              <a:gd name="connsiteX53" fmla="*/ 24560784 w 25237440"/>
              <a:gd name="connsiteY53" fmla="*/ 5987684 h 7176404"/>
              <a:gd name="connsiteX54" fmla="*/ 23792688 w 25237440"/>
              <a:gd name="connsiteY54" fmla="*/ 6133988 h 7176404"/>
              <a:gd name="connsiteX55" fmla="*/ 22969728 w 25237440"/>
              <a:gd name="connsiteY55" fmla="*/ 5896244 h 7176404"/>
              <a:gd name="connsiteX56" fmla="*/ 22000464 w 25237440"/>
              <a:gd name="connsiteY56" fmla="*/ 5640212 h 7176404"/>
              <a:gd name="connsiteX57" fmla="*/ 20647152 w 25237440"/>
              <a:gd name="connsiteY57" fmla="*/ 5475620 h 7176404"/>
              <a:gd name="connsiteX58" fmla="*/ 19891248 w 25237440"/>
              <a:gd name="connsiteY58" fmla="*/ 5888624 h 7176404"/>
              <a:gd name="connsiteX59" fmla="*/ 18818352 w 25237440"/>
              <a:gd name="connsiteY59" fmla="*/ 5823092 h 7176404"/>
              <a:gd name="connsiteX60" fmla="*/ 16733520 w 25237440"/>
              <a:gd name="connsiteY60" fmla="*/ 4963556 h 7176404"/>
              <a:gd name="connsiteX61" fmla="*/ 14923008 w 25237440"/>
              <a:gd name="connsiteY61" fmla="*/ 4158884 h 7176404"/>
              <a:gd name="connsiteX62" fmla="*/ 13258800 w 25237440"/>
              <a:gd name="connsiteY62" fmla="*/ 3354212 h 7176404"/>
              <a:gd name="connsiteX63" fmla="*/ 13112496 w 25237440"/>
              <a:gd name="connsiteY63" fmla="*/ 3189620 h 7176404"/>
              <a:gd name="connsiteX64" fmla="*/ 11338560 w 25237440"/>
              <a:gd name="connsiteY64" fmla="*/ 2019188 h 7176404"/>
              <a:gd name="connsiteX65" fmla="*/ 10716768 w 25237440"/>
              <a:gd name="connsiteY65" fmla="*/ 1452260 h 7176404"/>
              <a:gd name="connsiteX66" fmla="*/ 10548366 w 25237440"/>
              <a:gd name="connsiteY66" fmla="*/ 1283096 h 7176404"/>
              <a:gd name="connsiteX67" fmla="*/ 10540746 w 25237440"/>
              <a:gd name="connsiteY67" fmla="*/ 902096 h 7176404"/>
              <a:gd name="connsiteX68" fmla="*/ 10536936 w 25237440"/>
              <a:gd name="connsiteY68" fmla="*/ 768746 h 7176404"/>
              <a:gd name="connsiteX69" fmla="*/ 10624566 w 25237440"/>
              <a:gd name="connsiteY69" fmla="*/ 681116 h 7176404"/>
              <a:gd name="connsiteX70" fmla="*/ 10771632 w 25237440"/>
              <a:gd name="connsiteY70" fmla="*/ 611012 h 7176404"/>
              <a:gd name="connsiteX71" fmla="*/ 10753344 w 25237440"/>
              <a:gd name="connsiteY71" fmla="*/ 336692 h 7176404"/>
              <a:gd name="connsiteX72" fmla="*/ 10628376 w 25237440"/>
              <a:gd name="connsiteY72" fmla="*/ 201056 h 7176404"/>
              <a:gd name="connsiteX73" fmla="*/ 10437876 w 25237440"/>
              <a:gd name="connsiteY73" fmla="*/ 2936 h 7176404"/>
              <a:gd name="connsiteX74" fmla="*/ 10369296 w 25237440"/>
              <a:gd name="connsiteY74" fmla="*/ 231536 h 7176404"/>
              <a:gd name="connsiteX75" fmla="*/ 10206228 w 25237440"/>
              <a:gd name="connsiteY75" fmla="*/ 585104 h 7176404"/>
              <a:gd name="connsiteX76" fmla="*/ 10155936 w 25237440"/>
              <a:gd name="connsiteY76" fmla="*/ 902096 h 7176404"/>
              <a:gd name="connsiteX77" fmla="*/ 10241280 w 25237440"/>
              <a:gd name="connsiteY77" fmla="*/ 1744868 h 7176404"/>
              <a:gd name="connsiteX78" fmla="*/ 10149840 w 25237440"/>
              <a:gd name="connsiteY78" fmla="*/ 2384948 h 7176404"/>
              <a:gd name="connsiteX79" fmla="*/ 9528048 w 25237440"/>
              <a:gd name="connsiteY79" fmla="*/ 3043316 h 7176404"/>
              <a:gd name="connsiteX80" fmla="*/ 7735824 w 25237440"/>
              <a:gd name="connsiteY80" fmla="*/ 4524644 h 7176404"/>
              <a:gd name="connsiteX81" fmla="*/ 7406640 w 25237440"/>
              <a:gd name="connsiteY81" fmla="*/ 5146436 h 7176404"/>
              <a:gd name="connsiteX82" fmla="*/ 5943600 w 25237440"/>
              <a:gd name="connsiteY82" fmla="*/ 5768228 h 7176404"/>
              <a:gd name="connsiteX83" fmla="*/ 4754880 w 25237440"/>
              <a:gd name="connsiteY83" fmla="*/ 6079124 h 7176404"/>
              <a:gd name="connsiteX84" fmla="*/ 3621024 w 25237440"/>
              <a:gd name="connsiteY84" fmla="*/ 6353444 h 7176404"/>
              <a:gd name="connsiteX85" fmla="*/ 2706624 w 25237440"/>
              <a:gd name="connsiteY85" fmla="*/ 6664340 h 7176404"/>
              <a:gd name="connsiteX86" fmla="*/ 2176272 w 25237440"/>
              <a:gd name="connsiteY86" fmla="*/ 6774068 h 7176404"/>
              <a:gd name="connsiteX87" fmla="*/ 1609344 w 25237440"/>
              <a:gd name="connsiteY87" fmla="*/ 6755780 h 7176404"/>
              <a:gd name="connsiteX88" fmla="*/ 969264 w 25237440"/>
              <a:gd name="connsiteY88" fmla="*/ 6554612 h 7176404"/>
              <a:gd name="connsiteX89" fmla="*/ 18288 w 25237440"/>
              <a:gd name="connsiteY89" fmla="*/ 6390020 h 7176404"/>
              <a:gd name="connsiteX90" fmla="*/ 0 w 25237440"/>
              <a:gd name="connsiteY9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496544 w 25237440"/>
              <a:gd name="connsiteY41" fmla="*/ 3902852 h 7176404"/>
              <a:gd name="connsiteX42" fmla="*/ 14923008 w 25237440"/>
              <a:gd name="connsiteY42" fmla="*/ 4506356 h 7176404"/>
              <a:gd name="connsiteX43" fmla="*/ 17428464 w 25237440"/>
              <a:gd name="connsiteY43" fmla="*/ 5512196 h 7176404"/>
              <a:gd name="connsiteX44" fmla="*/ 18141696 w 25237440"/>
              <a:gd name="connsiteY44" fmla="*/ 5768228 h 7176404"/>
              <a:gd name="connsiteX45" fmla="*/ 19184112 w 25237440"/>
              <a:gd name="connsiteY45" fmla="*/ 6262004 h 7176404"/>
              <a:gd name="connsiteX46" fmla="*/ 19366992 w 25237440"/>
              <a:gd name="connsiteY46" fmla="*/ 6627764 h 7176404"/>
              <a:gd name="connsiteX47" fmla="*/ 20311872 w 25237440"/>
              <a:gd name="connsiteY47" fmla="*/ 5775848 h 7176404"/>
              <a:gd name="connsiteX48" fmla="*/ 21689568 w 25237440"/>
              <a:gd name="connsiteY48" fmla="*/ 5969396 h 7176404"/>
              <a:gd name="connsiteX49" fmla="*/ 23116032 w 25237440"/>
              <a:gd name="connsiteY49" fmla="*/ 6536324 h 7176404"/>
              <a:gd name="connsiteX50" fmla="*/ 24012144 w 25237440"/>
              <a:gd name="connsiteY50" fmla="*/ 6572900 h 7176404"/>
              <a:gd name="connsiteX51" fmla="*/ 24597360 w 25237440"/>
              <a:gd name="connsiteY51" fmla="*/ 5932820 h 7176404"/>
              <a:gd name="connsiteX52" fmla="*/ 25237440 w 25237440"/>
              <a:gd name="connsiteY52" fmla="*/ 5932820 h 7176404"/>
              <a:gd name="connsiteX53" fmla="*/ 25219152 w 25237440"/>
              <a:gd name="connsiteY53" fmla="*/ 5713364 h 7176404"/>
              <a:gd name="connsiteX54" fmla="*/ 24560784 w 25237440"/>
              <a:gd name="connsiteY54" fmla="*/ 5987684 h 7176404"/>
              <a:gd name="connsiteX55" fmla="*/ 23792688 w 25237440"/>
              <a:gd name="connsiteY55" fmla="*/ 6133988 h 7176404"/>
              <a:gd name="connsiteX56" fmla="*/ 22969728 w 25237440"/>
              <a:gd name="connsiteY56" fmla="*/ 5896244 h 7176404"/>
              <a:gd name="connsiteX57" fmla="*/ 22000464 w 25237440"/>
              <a:gd name="connsiteY57" fmla="*/ 5640212 h 7176404"/>
              <a:gd name="connsiteX58" fmla="*/ 20647152 w 25237440"/>
              <a:gd name="connsiteY58" fmla="*/ 5475620 h 7176404"/>
              <a:gd name="connsiteX59" fmla="*/ 19891248 w 25237440"/>
              <a:gd name="connsiteY59" fmla="*/ 5888624 h 7176404"/>
              <a:gd name="connsiteX60" fmla="*/ 18818352 w 25237440"/>
              <a:gd name="connsiteY60" fmla="*/ 5823092 h 7176404"/>
              <a:gd name="connsiteX61" fmla="*/ 16733520 w 25237440"/>
              <a:gd name="connsiteY61" fmla="*/ 4963556 h 7176404"/>
              <a:gd name="connsiteX62" fmla="*/ 14923008 w 25237440"/>
              <a:gd name="connsiteY62" fmla="*/ 4158884 h 7176404"/>
              <a:gd name="connsiteX63" fmla="*/ 13258800 w 25237440"/>
              <a:gd name="connsiteY63" fmla="*/ 3354212 h 7176404"/>
              <a:gd name="connsiteX64" fmla="*/ 13112496 w 25237440"/>
              <a:gd name="connsiteY64" fmla="*/ 3189620 h 7176404"/>
              <a:gd name="connsiteX65" fmla="*/ 11338560 w 25237440"/>
              <a:gd name="connsiteY65" fmla="*/ 2019188 h 7176404"/>
              <a:gd name="connsiteX66" fmla="*/ 10716768 w 25237440"/>
              <a:gd name="connsiteY66" fmla="*/ 1452260 h 7176404"/>
              <a:gd name="connsiteX67" fmla="*/ 10548366 w 25237440"/>
              <a:gd name="connsiteY67" fmla="*/ 1283096 h 7176404"/>
              <a:gd name="connsiteX68" fmla="*/ 10540746 w 25237440"/>
              <a:gd name="connsiteY68" fmla="*/ 902096 h 7176404"/>
              <a:gd name="connsiteX69" fmla="*/ 10536936 w 25237440"/>
              <a:gd name="connsiteY69" fmla="*/ 768746 h 7176404"/>
              <a:gd name="connsiteX70" fmla="*/ 10624566 w 25237440"/>
              <a:gd name="connsiteY70" fmla="*/ 681116 h 7176404"/>
              <a:gd name="connsiteX71" fmla="*/ 10771632 w 25237440"/>
              <a:gd name="connsiteY71" fmla="*/ 611012 h 7176404"/>
              <a:gd name="connsiteX72" fmla="*/ 10753344 w 25237440"/>
              <a:gd name="connsiteY72" fmla="*/ 336692 h 7176404"/>
              <a:gd name="connsiteX73" fmla="*/ 10628376 w 25237440"/>
              <a:gd name="connsiteY73" fmla="*/ 201056 h 7176404"/>
              <a:gd name="connsiteX74" fmla="*/ 10437876 w 25237440"/>
              <a:gd name="connsiteY74" fmla="*/ 2936 h 7176404"/>
              <a:gd name="connsiteX75" fmla="*/ 10369296 w 25237440"/>
              <a:gd name="connsiteY75" fmla="*/ 231536 h 7176404"/>
              <a:gd name="connsiteX76" fmla="*/ 10206228 w 25237440"/>
              <a:gd name="connsiteY76" fmla="*/ 585104 h 7176404"/>
              <a:gd name="connsiteX77" fmla="*/ 10155936 w 25237440"/>
              <a:gd name="connsiteY77" fmla="*/ 902096 h 7176404"/>
              <a:gd name="connsiteX78" fmla="*/ 10241280 w 25237440"/>
              <a:gd name="connsiteY78" fmla="*/ 1744868 h 7176404"/>
              <a:gd name="connsiteX79" fmla="*/ 10149840 w 25237440"/>
              <a:gd name="connsiteY79" fmla="*/ 2384948 h 7176404"/>
              <a:gd name="connsiteX80" fmla="*/ 9528048 w 25237440"/>
              <a:gd name="connsiteY80" fmla="*/ 3043316 h 7176404"/>
              <a:gd name="connsiteX81" fmla="*/ 7735824 w 25237440"/>
              <a:gd name="connsiteY81" fmla="*/ 4524644 h 7176404"/>
              <a:gd name="connsiteX82" fmla="*/ 7406640 w 25237440"/>
              <a:gd name="connsiteY82" fmla="*/ 5146436 h 7176404"/>
              <a:gd name="connsiteX83" fmla="*/ 5943600 w 25237440"/>
              <a:gd name="connsiteY83" fmla="*/ 5768228 h 7176404"/>
              <a:gd name="connsiteX84" fmla="*/ 4754880 w 25237440"/>
              <a:gd name="connsiteY84" fmla="*/ 6079124 h 7176404"/>
              <a:gd name="connsiteX85" fmla="*/ 3621024 w 25237440"/>
              <a:gd name="connsiteY85" fmla="*/ 6353444 h 7176404"/>
              <a:gd name="connsiteX86" fmla="*/ 2706624 w 25237440"/>
              <a:gd name="connsiteY86" fmla="*/ 6664340 h 7176404"/>
              <a:gd name="connsiteX87" fmla="*/ 2176272 w 25237440"/>
              <a:gd name="connsiteY87" fmla="*/ 6774068 h 7176404"/>
              <a:gd name="connsiteX88" fmla="*/ 1609344 w 25237440"/>
              <a:gd name="connsiteY88" fmla="*/ 6755780 h 7176404"/>
              <a:gd name="connsiteX89" fmla="*/ 969264 w 25237440"/>
              <a:gd name="connsiteY89" fmla="*/ 6554612 h 7176404"/>
              <a:gd name="connsiteX90" fmla="*/ 18288 w 25237440"/>
              <a:gd name="connsiteY90" fmla="*/ 6390020 h 7176404"/>
              <a:gd name="connsiteX91" fmla="*/ 0 w 25237440"/>
              <a:gd name="connsiteY9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496544 w 25237440"/>
              <a:gd name="connsiteY42" fmla="*/ 3902852 h 7176404"/>
              <a:gd name="connsiteX43" fmla="*/ 14923008 w 25237440"/>
              <a:gd name="connsiteY43" fmla="*/ 4506356 h 7176404"/>
              <a:gd name="connsiteX44" fmla="*/ 17428464 w 25237440"/>
              <a:gd name="connsiteY44" fmla="*/ 5512196 h 7176404"/>
              <a:gd name="connsiteX45" fmla="*/ 18141696 w 25237440"/>
              <a:gd name="connsiteY45" fmla="*/ 5768228 h 7176404"/>
              <a:gd name="connsiteX46" fmla="*/ 19184112 w 25237440"/>
              <a:gd name="connsiteY46" fmla="*/ 6262004 h 7176404"/>
              <a:gd name="connsiteX47" fmla="*/ 19366992 w 25237440"/>
              <a:gd name="connsiteY47" fmla="*/ 6627764 h 7176404"/>
              <a:gd name="connsiteX48" fmla="*/ 20311872 w 25237440"/>
              <a:gd name="connsiteY48" fmla="*/ 5775848 h 7176404"/>
              <a:gd name="connsiteX49" fmla="*/ 21689568 w 25237440"/>
              <a:gd name="connsiteY49" fmla="*/ 5969396 h 7176404"/>
              <a:gd name="connsiteX50" fmla="*/ 23116032 w 25237440"/>
              <a:gd name="connsiteY50" fmla="*/ 6536324 h 7176404"/>
              <a:gd name="connsiteX51" fmla="*/ 24012144 w 25237440"/>
              <a:gd name="connsiteY51" fmla="*/ 6572900 h 7176404"/>
              <a:gd name="connsiteX52" fmla="*/ 24597360 w 25237440"/>
              <a:gd name="connsiteY52" fmla="*/ 5932820 h 7176404"/>
              <a:gd name="connsiteX53" fmla="*/ 25237440 w 25237440"/>
              <a:gd name="connsiteY53" fmla="*/ 5932820 h 7176404"/>
              <a:gd name="connsiteX54" fmla="*/ 25219152 w 25237440"/>
              <a:gd name="connsiteY54" fmla="*/ 5713364 h 7176404"/>
              <a:gd name="connsiteX55" fmla="*/ 24560784 w 25237440"/>
              <a:gd name="connsiteY55" fmla="*/ 5987684 h 7176404"/>
              <a:gd name="connsiteX56" fmla="*/ 23792688 w 25237440"/>
              <a:gd name="connsiteY56" fmla="*/ 6133988 h 7176404"/>
              <a:gd name="connsiteX57" fmla="*/ 22969728 w 25237440"/>
              <a:gd name="connsiteY57" fmla="*/ 5896244 h 7176404"/>
              <a:gd name="connsiteX58" fmla="*/ 22000464 w 25237440"/>
              <a:gd name="connsiteY58" fmla="*/ 5640212 h 7176404"/>
              <a:gd name="connsiteX59" fmla="*/ 20647152 w 25237440"/>
              <a:gd name="connsiteY59" fmla="*/ 5475620 h 7176404"/>
              <a:gd name="connsiteX60" fmla="*/ 19891248 w 25237440"/>
              <a:gd name="connsiteY60" fmla="*/ 5888624 h 7176404"/>
              <a:gd name="connsiteX61" fmla="*/ 18818352 w 25237440"/>
              <a:gd name="connsiteY61" fmla="*/ 5823092 h 7176404"/>
              <a:gd name="connsiteX62" fmla="*/ 16733520 w 25237440"/>
              <a:gd name="connsiteY62" fmla="*/ 4963556 h 7176404"/>
              <a:gd name="connsiteX63" fmla="*/ 14923008 w 25237440"/>
              <a:gd name="connsiteY63" fmla="*/ 4158884 h 7176404"/>
              <a:gd name="connsiteX64" fmla="*/ 13258800 w 25237440"/>
              <a:gd name="connsiteY64" fmla="*/ 3354212 h 7176404"/>
              <a:gd name="connsiteX65" fmla="*/ 13112496 w 25237440"/>
              <a:gd name="connsiteY65" fmla="*/ 3189620 h 7176404"/>
              <a:gd name="connsiteX66" fmla="*/ 11338560 w 25237440"/>
              <a:gd name="connsiteY66" fmla="*/ 2019188 h 7176404"/>
              <a:gd name="connsiteX67" fmla="*/ 10716768 w 25237440"/>
              <a:gd name="connsiteY67" fmla="*/ 1452260 h 7176404"/>
              <a:gd name="connsiteX68" fmla="*/ 10548366 w 25237440"/>
              <a:gd name="connsiteY68" fmla="*/ 1283096 h 7176404"/>
              <a:gd name="connsiteX69" fmla="*/ 10540746 w 25237440"/>
              <a:gd name="connsiteY69" fmla="*/ 902096 h 7176404"/>
              <a:gd name="connsiteX70" fmla="*/ 10536936 w 25237440"/>
              <a:gd name="connsiteY70" fmla="*/ 768746 h 7176404"/>
              <a:gd name="connsiteX71" fmla="*/ 10624566 w 25237440"/>
              <a:gd name="connsiteY71" fmla="*/ 681116 h 7176404"/>
              <a:gd name="connsiteX72" fmla="*/ 10771632 w 25237440"/>
              <a:gd name="connsiteY72" fmla="*/ 611012 h 7176404"/>
              <a:gd name="connsiteX73" fmla="*/ 10753344 w 25237440"/>
              <a:gd name="connsiteY73" fmla="*/ 336692 h 7176404"/>
              <a:gd name="connsiteX74" fmla="*/ 10628376 w 25237440"/>
              <a:gd name="connsiteY74" fmla="*/ 201056 h 7176404"/>
              <a:gd name="connsiteX75" fmla="*/ 10437876 w 25237440"/>
              <a:gd name="connsiteY75" fmla="*/ 2936 h 7176404"/>
              <a:gd name="connsiteX76" fmla="*/ 10369296 w 25237440"/>
              <a:gd name="connsiteY76" fmla="*/ 231536 h 7176404"/>
              <a:gd name="connsiteX77" fmla="*/ 10206228 w 25237440"/>
              <a:gd name="connsiteY77" fmla="*/ 585104 h 7176404"/>
              <a:gd name="connsiteX78" fmla="*/ 10155936 w 25237440"/>
              <a:gd name="connsiteY78" fmla="*/ 902096 h 7176404"/>
              <a:gd name="connsiteX79" fmla="*/ 10241280 w 25237440"/>
              <a:gd name="connsiteY79" fmla="*/ 1744868 h 7176404"/>
              <a:gd name="connsiteX80" fmla="*/ 10149840 w 25237440"/>
              <a:gd name="connsiteY80" fmla="*/ 2384948 h 7176404"/>
              <a:gd name="connsiteX81" fmla="*/ 9528048 w 25237440"/>
              <a:gd name="connsiteY81" fmla="*/ 3043316 h 7176404"/>
              <a:gd name="connsiteX82" fmla="*/ 7735824 w 25237440"/>
              <a:gd name="connsiteY82" fmla="*/ 4524644 h 7176404"/>
              <a:gd name="connsiteX83" fmla="*/ 7406640 w 25237440"/>
              <a:gd name="connsiteY83" fmla="*/ 5146436 h 7176404"/>
              <a:gd name="connsiteX84" fmla="*/ 5943600 w 25237440"/>
              <a:gd name="connsiteY84" fmla="*/ 5768228 h 7176404"/>
              <a:gd name="connsiteX85" fmla="*/ 4754880 w 25237440"/>
              <a:gd name="connsiteY85" fmla="*/ 6079124 h 7176404"/>
              <a:gd name="connsiteX86" fmla="*/ 3621024 w 25237440"/>
              <a:gd name="connsiteY86" fmla="*/ 6353444 h 7176404"/>
              <a:gd name="connsiteX87" fmla="*/ 2706624 w 25237440"/>
              <a:gd name="connsiteY87" fmla="*/ 6664340 h 7176404"/>
              <a:gd name="connsiteX88" fmla="*/ 2176272 w 25237440"/>
              <a:gd name="connsiteY88" fmla="*/ 6774068 h 7176404"/>
              <a:gd name="connsiteX89" fmla="*/ 1609344 w 25237440"/>
              <a:gd name="connsiteY89" fmla="*/ 6755780 h 7176404"/>
              <a:gd name="connsiteX90" fmla="*/ 969264 w 25237440"/>
              <a:gd name="connsiteY90" fmla="*/ 6554612 h 7176404"/>
              <a:gd name="connsiteX91" fmla="*/ 18288 w 25237440"/>
              <a:gd name="connsiteY91" fmla="*/ 6390020 h 7176404"/>
              <a:gd name="connsiteX92" fmla="*/ 0 w 25237440"/>
              <a:gd name="connsiteY9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165836 w 25237440"/>
              <a:gd name="connsiteY42" fmla="*/ 3572906 h 7176404"/>
              <a:gd name="connsiteX43" fmla="*/ 13496544 w 25237440"/>
              <a:gd name="connsiteY43" fmla="*/ 3902852 h 7176404"/>
              <a:gd name="connsiteX44" fmla="*/ 14923008 w 25237440"/>
              <a:gd name="connsiteY44" fmla="*/ 4506356 h 7176404"/>
              <a:gd name="connsiteX45" fmla="*/ 17428464 w 25237440"/>
              <a:gd name="connsiteY45" fmla="*/ 5512196 h 7176404"/>
              <a:gd name="connsiteX46" fmla="*/ 18141696 w 25237440"/>
              <a:gd name="connsiteY46" fmla="*/ 5768228 h 7176404"/>
              <a:gd name="connsiteX47" fmla="*/ 19184112 w 25237440"/>
              <a:gd name="connsiteY47" fmla="*/ 6262004 h 7176404"/>
              <a:gd name="connsiteX48" fmla="*/ 19366992 w 25237440"/>
              <a:gd name="connsiteY48" fmla="*/ 6627764 h 7176404"/>
              <a:gd name="connsiteX49" fmla="*/ 20311872 w 25237440"/>
              <a:gd name="connsiteY49" fmla="*/ 5775848 h 7176404"/>
              <a:gd name="connsiteX50" fmla="*/ 21689568 w 25237440"/>
              <a:gd name="connsiteY50" fmla="*/ 5969396 h 7176404"/>
              <a:gd name="connsiteX51" fmla="*/ 23116032 w 25237440"/>
              <a:gd name="connsiteY51" fmla="*/ 6536324 h 7176404"/>
              <a:gd name="connsiteX52" fmla="*/ 24012144 w 25237440"/>
              <a:gd name="connsiteY52" fmla="*/ 6572900 h 7176404"/>
              <a:gd name="connsiteX53" fmla="*/ 24597360 w 25237440"/>
              <a:gd name="connsiteY53" fmla="*/ 5932820 h 7176404"/>
              <a:gd name="connsiteX54" fmla="*/ 25237440 w 25237440"/>
              <a:gd name="connsiteY54" fmla="*/ 5932820 h 7176404"/>
              <a:gd name="connsiteX55" fmla="*/ 25219152 w 25237440"/>
              <a:gd name="connsiteY55" fmla="*/ 5713364 h 7176404"/>
              <a:gd name="connsiteX56" fmla="*/ 24560784 w 25237440"/>
              <a:gd name="connsiteY56" fmla="*/ 5987684 h 7176404"/>
              <a:gd name="connsiteX57" fmla="*/ 23792688 w 25237440"/>
              <a:gd name="connsiteY57" fmla="*/ 6133988 h 7176404"/>
              <a:gd name="connsiteX58" fmla="*/ 22969728 w 25237440"/>
              <a:gd name="connsiteY58" fmla="*/ 5896244 h 7176404"/>
              <a:gd name="connsiteX59" fmla="*/ 22000464 w 25237440"/>
              <a:gd name="connsiteY59" fmla="*/ 5640212 h 7176404"/>
              <a:gd name="connsiteX60" fmla="*/ 20647152 w 25237440"/>
              <a:gd name="connsiteY60" fmla="*/ 5475620 h 7176404"/>
              <a:gd name="connsiteX61" fmla="*/ 19891248 w 25237440"/>
              <a:gd name="connsiteY61" fmla="*/ 5888624 h 7176404"/>
              <a:gd name="connsiteX62" fmla="*/ 18818352 w 25237440"/>
              <a:gd name="connsiteY62" fmla="*/ 5823092 h 7176404"/>
              <a:gd name="connsiteX63" fmla="*/ 16733520 w 25237440"/>
              <a:gd name="connsiteY63" fmla="*/ 4963556 h 7176404"/>
              <a:gd name="connsiteX64" fmla="*/ 14923008 w 25237440"/>
              <a:gd name="connsiteY64" fmla="*/ 4158884 h 7176404"/>
              <a:gd name="connsiteX65" fmla="*/ 13258800 w 25237440"/>
              <a:gd name="connsiteY65" fmla="*/ 3354212 h 7176404"/>
              <a:gd name="connsiteX66" fmla="*/ 13112496 w 25237440"/>
              <a:gd name="connsiteY66" fmla="*/ 3189620 h 7176404"/>
              <a:gd name="connsiteX67" fmla="*/ 11338560 w 25237440"/>
              <a:gd name="connsiteY67" fmla="*/ 2019188 h 7176404"/>
              <a:gd name="connsiteX68" fmla="*/ 10716768 w 25237440"/>
              <a:gd name="connsiteY68" fmla="*/ 1452260 h 7176404"/>
              <a:gd name="connsiteX69" fmla="*/ 10548366 w 25237440"/>
              <a:gd name="connsiteY69" fmla="*/ 1283096 h 7176404"/>
              <a:gd name="connsiteX70" fmla="*/ 10540746 w 25237440"/>
              <a:gd name="connsiteY70" fmla="*/ 902096 h 7176404"/>
              <a:gd name="connsiteX71" fmla="*/ 10536936 w 25237440"/>
              <a:gd name="connsiteY71" fmla="*/ 768746 h 7176404"/>
              <a:gd name="connsiteX72" fmla="*/ 10624566 w 25237440"/>
              <a:gd name="connsiteY72" fmla="*/ 681116 h 7176404"/>
              <a:gd name="connsiteX73" fmla="*/ 10771632 w 25237440"/>
              <a:gd name="connsiteY73" fmla="*/ 611012 h 7176404"/>
              <a:gd name="connsiteX74" fmla="*/ 10753344 w 25237440"/>
              <a:gd name="connsiteY74" fmla="*/ 336692 h 7176404"/>
              <a:gd name="connsiteX75" fmla="*/ 10628376 w 25237440"/>
              <a:gd name="connsiteY75" fmla="*/ 201056 h 7176404"/>
              <a:gd name="connsiteX76" fmla="*/ 10437876 w 25237440"/>
              <a:gd name="connsiteY76" fmla="*/ 2936 h 7176404"/>
              <a:gd name="connsiteX77" fmla="*/ 10369296 w 25237440"/>
              <a:gd name="connsiteY77" fmla="*/ 231536 h 7176404"/>
              <a:gd name="connsiteX78" fmla="*/ 10206228 w 25237440"/>
              <a:gd name="connsiteY78" fmla="*/ 585104 h 7176404"/>
              <a:gd name="connsiteX79" fmla="*/ 10155936 w 25237440"/>
              <a:gd name="connsiteY79" fmla="*/ 902096 h 7176404"/>
              <a:gd name="connsiteX80" fmla="*/ 10241280 w 25237440"/>
              <a:gd name="connsiteY80" fmla="*/ 1744868 h 7176404"/>
              <a:gd name="connsiteX81" fmla="*/ 10149840 w 25237440"/>
              <a:gd name="connsiteY81" fmla="*/ 2384948 h 7176404"/>
              <a:gd name="connsiteX82" fmla="*/ 9528048 w 25237440"/>
              <a:gd name="connsiteY82" fmla="*/ 3043316 h 7176404"/>
              <a:gd name="connsiteX83" fmla="*/ 7735824 w 25237440"/>
              <a:gd name="connsiteY83" fmla="*/ 4524644 h 7176404"/>
              <a:gd name="connsiteX84" fmla="*/ 7406640 w 25237440"/>
              <a:gd name="connsiteY84" fmla="*/ 5146436 h 7176404"/>
              <a:gd name="connsiteX85" fmla="*/ 5943600 w 25237440"/>
              <a:gd name="connsiteY85" fmla="*/ 5768228 h 7176404"/>
              <a:gd name="connsiteX86" fmla="*/ 4754880 w 25237440"/>
              <a:gd name="connsiteY86" fmla="*/ 6079124 h 7176404"/>
              <a:gd name="connsiteX87" fmla="*/ 3621024 w 25237440"/>
              <a:gd name="connsiteY87" fmla="*/ 6353444 h 7176404"/>
              <a:gd name="connsiteX88" fmla="*/ 2706624 w 25237440"/>
              <a:gd name="connsiteY88" fmla="*/ 6664340 h 7176404"/>
              <a:gd name="connsiteX89" fmla="*/ 2176272 w 25237440"/>
              <a:gd name="connsiteY89" fmla="*/ 6774068 h 7176404"/>
              <a:gd name="connsiteX90" fmla="*/ 1609344 w 25237440"/>
              <a:gd name="connsiteY90" fmla="*/ 6755780 h 7176404"/>
              <a:gd name="connsiteX91" fmla="*/ 969264 w 25237440"/>
              <a:gd name="connsiteY91" fmla="*/ 6554612 h 7176404"/>
              <a:gd name="connsiteX92" fmla="*/ 18288 w 25237440"/>
              <a:gd name="connsiteY92" fmla="*/ 6390020 h 7176404"/>
              <a:gd name="connsiteX93" fmla="*/ 0 w 25237440"/>
              <a:gd name="connsiteY9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165836 w 25237440"/>
              <a:gd name="connsiteY42" fmla="*/ 3572906 h 7176404"/>
              <a:gd name="connsiteX43" fmla="*/ 13173456 w 25237440"/>
              <a:gd name="connsiteY43" fmla="*/ 3652916 h 7176404"/>
              <a:gd name="connsiteX44" fmla="*/ 13496544 w 25237440"/>
              <a:gd name="connsiteY44" fmla="*/ 3902852 h 7176404"/>
              <a:gd name="connsiteX45" fmla="*/ 14923008 w 25237440"/>
              <a:gd name="connsiteY45" fmla="*/ 4506356 h 7176404"/>
              <a:gd name="connsiteX46" fmla="*/ 17428464 w 25237440"/>
              <a:gd name="connsiteY46" fmla="*/ 5512196 h 7176404"/>
              <a:gd name="connsiteX47" fmla="*/ 18141696 w 25237440"/>
              <a:gd name="connsiteY47" fmla="*/ 5768228 h 7176404"/>
              <a:gd name="connsiteX48" fmla="*/ 19184112 w 25237440"/>
              <a:gd name="connsiteY48" fmla="*/ 6262004 h 7176404"/>
              <a:gd name="connsiteX49" fmla="*/ 19366992 w 25237440"/>
              <a:gd name="connsiteY49" fmla="*/ 6627764 h 7176404"/>
              <a:gd name="connsiteX50" fmla="*/ 20311872 w 25237440"/>
              <a:gd name="connsiteY50" fmla="*/ 5775848 h 7176404"/>
              <a:gd name="connsiteX51" fmla="*/ 21689568 w 25237440"/>
              <a:gd name="connsiteY51" fmla="*/ 5969396 h 7176404"/>
              <a:gd name="connsiteX52" fmla="*/ 23116032 w 25237440"/>
              <a:gd name="connsiteY52" fmla="*/ 6536324 h 7176404"/>
              <a:gd name="connsiteX53" fmla="*/ 24012144 w 25237440"/>
              <a:gd name="connsiteY53" fmla="*/ 6572900 h 7176404"/>
              <a:gd name="connsiteX54" fmla="*/ 24597360 w 25237440"/>
              <a:gd name="connsiteY54" fmla="*/ 5932820 h 7176404"/>
              <a:gd name="connsiteX55" fmla="*/ 25237440 w 25237440"/>
              <a:gd name="connsiteY55" fmla="*/ 5932820 h 7176404"/>
              <a:gd name="connsiteX56" fmla="*/ 25219152 w 25237440"/>
              <a:gd name="connsiteY56" fmla="*/ 5713364 h 7176404"/>
              <a:gd name="connsiteX57" fmla="*/ 24560784 w 25237440"/>
              <a:gd name="connsiteY57" fmla="*/ 5987684 h 7176404"/>
              <a:gd name="connsiteX58" fmla="*/ 23792688 w 25237440"/>
              <a:gd name="connsiteY58" fmla="*/ 6133988 h 7176404"/>
              <a:gd name="connsiteX59" fmla="*/ 22969728 w 25237440"/>
              <a:gd name="connsiteY59" fmla="*/ 5896244 h 7176404"/>
              <a:gd name="connsiteX60" fmla="*/ 22000464 w 25237440"/>
              <a:gd name="connsiteY60" fmla="*/ 5640212 h 7176404"/>
              <a:gd name="connsiteX61" fmla="*/ 20647152 w 25237440"/>
              <a:gd name="connsiteY61" fmla="*/ 5475620 h 7176404"/>
              <a:gd name="connsiteX62" fmla="*/ 19891248 w 25237440"/>
              <a:gd name="connsiteY62" fmla="*/ 5888624 h 7176404"/>
              <a:gd name="connsiteX63" fmla="*/ 18818352 w 25237440"/>
              <a:gd name="connsiteY63" fmla="*/ 5823092 h 7176404"/>
              <a:gd name="connsiteX64" fmla="*/ 16733520 w 25237440"/>
              <a:gd name="connsiteY64" fmla="*/ 4963556 h 7176404"/>
              <a:gd name="connsiteX65" fmla="*/ 14923008 w 25237440"/>
              <a:gd name="connsiteY65" fmla="*/ 4158884 h 7176404"/>
              <a:gd name="connsiteX66" fmla="*/ 13258800 w 25237440"/>
              <a:gd name="connsiteY66" fmla="*/ 3354212 h 7176404"/>
              <a:gd name="connsiteX67" fmla="*/ 13112496 w 25237440"/>
              <a:gd name="connsiteY67" fmla="*/ 3189620 h 7176404"/>
              <a:gd name="connsiteX68" fmla="*/ 11338560 w 25237440"/>
              <a:gd name="connsiteY68" fmla="*/ 2019188 h 7176404"/>
              <a:gd name="connsiteX69" fmla="*/ 10716768 w 25237440"/>
              <a:gd name="connsiteY69" fmla="*/ 1452260 h 7176404"/>
              <a:gd name="connsiteX70" fmla="*/ 10548366 w 25237440"/>
              <a:gd name="connsiteY70" fmla="*/ 1283096 h 7176404"/>
              <a:gd name="connsiteX71" fmla="*/ 10540746 w 25237440"/>
              <a:gd name="connsiteY71" fmla="*/ 902096 h 7176404"/>
              <a:gd name="connsiteX72" fmla="*/ 10536936 w 25237440"/>
              <a:gd name="connsiteY72" fmla="*/ 768746 h 7176404"/>
              <a:gd name="connsiteX73" fmla="*/ 10624566 w 25237440"/>
              <a:gd name="connsiteY73" fmla="*/ 681116 h 7176404"/>
              <a:gd name="connsiteX74" fmla="*/ 10771632 w 25237440"/>
              <a:gd name="connsiteY74" fmla="*/ 611012 h 7176404"/>
              <a:gd name="connsiteX75" fmla="*/ 10753344 w 25237440"/>
              <a:gd name="connsiteY75" fmla="*/ 336692 h 7176404"/>
              <a:gd name="connsiteX76" fmla="*/ 10628376 w 25237440"/>
              <a:gd name="connsiteY76" fmla="*/ 201056 h 7176404"/>
              <a:gd name="connsiteX77" fmla="*/ 10437876 w 25237440"/>
              <a:gd name="connsiteY77" fmla="*/ 2936 h 7176404"/>
              <a:gd name="connsiteX78" fmla="*/ 10369296 w 25237440"/>
              <a:gd name="connsiteY78" fmla="*/ 231536 h 7176404"/>
              <a:gd name="connsiteX79" fmla="*/ 10206228 w 25237440"/>
              <a:gd name="connsiteY79" fmla="*/ 585104 h 7176404"/>
              <a:gd name="connsiteX80" fmla="*/ 10155936 w 25237440"/>
              <a:gd name="connsiteY80" fmla="*/ 902096 h 7176404"/>
              <a:gd name="connsiteX81" fmla="*/ 10241280 w 25237440"/>
              <a:gd name="connsiteY81" fmla="*/ 1744868 h 7176404"/>
              <a:gd name="connsiteX82" fmla="*/ 10149840 w 25237440"/>
              <a:gd name="connsiteY82" fmla="*/ 2384948 h 7176404"/>
              <a:gd name="connsiteX83" fmla="*/ 9528048 w 25237440"/>
              <a:gd name="connsiteY83" fmla="*/ 3043316 h 7176404"/>
              <a:gd name="connsiteX84" fmla="*/ 7735824 w 25237440"/>
              <a:gd name="connsiteY84" fmla="*/ 4524644 h 7176404"/>
              <a:gd name="connsiteX85" fmla="*/ 7406640 w 25237440"/>
              <a:gd name="connsiteY85" fmla="*/ 5146436 h 7176404"/>
              <a:gd name="connsiteX86" fmla="*/ 5943600 w 25237440"/>
              <a:gd name="connsiteY86" fmla="*/ 5768228 h 7176404"/>
              <a:gd name="connsiteX87" fmla="*/ 4754880 w 25237440"/>
              <a:gd name="connsiteY87" fmla="*/ 6079124 h 7176404"/>
              <a:gd name="connsiteX88" fmla="*/ 3621024 w 25237440"/>
              <a:gd name="connsiteY88" fmla="*/ 6353444 h 7176404"/>
              <a:gd name="connsiteX89" fmla="*/ 2706624 w 25237440"/>
              <a:gd name="connsiteY89" fmla="*/ 6664340 h 7176404"/>
              <a:gd name="connsiteX90" fmla="*/ 2176272 w 25237440"/>
              <a:gd name="connsiteY90" fmla="*/ 6774068 h 7176404"/>
              <a:gd name="connsiteX91" fmla="*/ 1609344 w 25237440"/>
              <a:gd name="connsiteY91" fmla="*/ 6755780 h 7176404"/>
              <a:gd name="connsiteX92" fmla="*/ 969264 w 25237440"/>
              <a:gd name="connsiteY92" fmla="*/ 6554612 h 7176404"/>
              <a:gd name="connsiteX93" fmla="*/ 18288 w 25237440"/>
              <a:gd name="connsiteY93" fmla="*/ 6390020 h 7176404"/>
              <a:gd name="connsiteX94" fmla="*/ 0 w 25237440"/>
              <a:gd name="connsiteY9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56976 w 25237440"/>
              <a:gd name="connsiteY17" fmla="*/ 2109866 h 7176404"/>
              <a:gd name="connsiteX18" fmla="*/ 10944606 w 25237440"/>
              <a:gd name="connsiteY18" fmla="*/ 2071766 h 7176404"/>
              <a:gd name="connsiteX19" fmla="*/ 11032236 w 25237440"/>
              <a:gd name="connsiteY19" fmla="*/ 2193686 h 7176404"/>
              <a:gd name="connsiteX20" fmla="*/ 11119104 w 25237440"/>
              <a:gd name="connsiteY20" fmla="*/ 2275220 h 7176404"/>
              <a:gd name="connsiteX21" fmla="*/ 11272266 w 25237440"/>
              <a:gd name="connsiteY21" fmla="*/ 2307986 h 7176404"/>
              <a:gd name="connsiteX22" fmla="*/ 11367516 w 25237440"/>
              <a:gd name="connsiteY22" fmla="*/ 2349896 h 7176404"/>
              <a:gd name="connsiteX23" fmla="*/ 11447526 w 25237440"/>
              <a:gd name="connsiteY23" fmla="*/ 2448956 h 7176404"/>
              <a:gd name="connsiteX24" fmla="*/ 11580876 w 25237440"/>
              <a:gd name="connsiteY24" fmla="*/ 2513726 h 7176404"/>
              <a:gd name="connsiteX25" fmla="*/ 11672316 w 25237440"/>
              <a:gd name="connsiteY25" fmla="*/ 2567066 h 7176404"/>
              <a:gd name="connsiteX26" fmla="*/ 11763756 w 25237440"/>
              <a:gd name="connsiteY26" fmla="*/ 2650886 h 7176404"/>
              <a:gd name="connsiteX27" fmla="*/ 11900916 w 25237440"/>
              <a:gd name="connsiteY27" fmla="*/ 2711846 h 7176404"/>
              <a:gd name="connsiteX28" fmla="*/ 11988546 w 25237440"/>
              <a:gd name="connsiteY28" fmla="*/ 2841386 h 7176404"/>
              <a:gd name="connsiteX29" fmla="*/ 12114276 w 25237440"/>
              <a:gd name="connsiteY29" fmla="*/ 2829956 h 7176404"/>
              <a:gd name="connsiteX30" fmla="*/ 12143232 w 25237440"/>
              <a:gd name="connsiteY30" fmla="*/ 2897012 h 7176404"/>
              <a:gd name="connsiteX31" fmla="*/ 12220956 w 25237440"/>
              <a:gd name="connsiteY31" fmla="*/ 2921396 h 7176404"/>
              <a:gd name="connsiteX32" fmla="*/ 12297156 w 25237440"/>
              <a:gd name="connsiteY32" fmla="*/ 3081416 h 7176404"/>
              <a:gd name="connsiteX33" fmla="*/ 12411456 w 25237440"/>
              <a:gd name="connsiteY33" fmla="*/ 3100466 h 7176404"/>
              <a:gd name="connsiteX34" fmla="*/ 12468606 w 25237440"/>
              <a:gd name="connsiteY34" fmla="*/ 3214766 h 7176404"/>
              <a:gd name="connsiteX35" fmla="*/ 12560046 w 25237440"/>
              <a:gd name="connsiteY35" fmla="*/ 3191906 h 7176404"/>
              <a:gd name="connsiteX36" fmla="*/ 12617196 w 25237440"/>
              <a:gd name="connsiteY36" fmla="*/ 3290966 h 7176404"/>
              <a:gd name="connsiteX37" fmla="*/ 12681966 w 25237440"/>
              <a:gd name="connsiteY37" fmla="*/ 3416696 h 7176404"/>
              <a:gd name="connsiteX38" fmla="*/ 12784836 w 25237440"/>
              <a:gd name="connsiteY38" fmla="*/ 3428126 h 7176404"/>
              <a:gd name="connsiteX39" fmla="*/ 12792456 w 25237440"/>
              <a:gd name="connsiteY39" fmla="*/ 3298586 h 7176404"/>
              <a:gd name="connsiteX40" fmla="*/ 12872466 w 25237440"/>
              <a:gd name="connsiteY40" fmla="*/ 3363356 h 7176404"/>
              <a:gd name="connsiteX41" fmla="*/ 12986766 w 25237440"/>
              <a:gd name="connsiteY41" fmla="*/ 3435746 h 7176404"/>
              <a:gd name="connsiteX42" fmla="*/ 13116306 w 25237440"/>
              <a:gd name="connsiteY42" fmla="*/ 3466226 h 7176404"/>
              <a:gd name="connsiteX43" fmla="*/ 13165836 w 25237440"/>
              <a:gd name="connsiteY43" fmla="*/ 3572906 h 7176404"/>
              <a:gd name="connsiteX44" fmla="*/ 13173456 w 25237440"/>
              <a:gd name="connsiteY44" fmla="*/ 3652916 h 7176404"/>
              <a:gd name="connsiteX45" fmla="*/ 13496544 w 25237440"/>
              <a:gd name="connsiteY45" fmla="*/ 3902852 h 7176404"/>
              <a:gd name="connsiteX46" fmla="*/ 14923008 w 25237440"/>
              <a:gd name="connsiteY46" fmla="*/ 4506356 h 7176404"/>
              <a:gd name="connsiteX47" fmla="*/ 17428464 w 25237440"/>
              <a:gd name="connsiteY47" fmla="*/ 5512196 h 7176404"/>
              <a:gd name="connsiteX48" fmla="*/ 18141696 w 25237440"/>
              <a:gd name="connsiteY48" fmla="*/ 5768228 h 7176404"/>
              <a:gd name="connsiteX49" fmla="*/ 19184112 w 25237440"/>
              <a:gd name="connsiteY49" fmla="*/ 6262004 h 7176404"/>
              <a:gd name="connsiteX50" fmla="*/ 19366992 w 25237440"/>
              <a:gd name="connsiteY50" fmla="*/ 6627764 h 7176404"/>
              <a:gd name="connsiteX51" fmla="*/ 20311872 w 25237440"/>
              <a:gd name="connsiteY51" fmla="*/ 5775848 h 7176404"/>
              <a:gd name="connsiteX52" fmla="*/ 21689568 w 25237440"/>
              <a:gd name="connsiteY52" fmla="*/ 5969396 h 7176404"/>
              <a:gd name="connsiteX53" fmla="*/ 23116032 w 25237440"/>
              <a:gd name="connsiteY53" fmla="*/ 6536324 h 7176404"/>
              <a:gd name="connsiteX54" fmla="*/ 24012144 w 25237440"/>
              <a:gd name="connsiteY54" fmla="*/ 6572900 h 7176404"/>
              <a:gd name="connsiteX55" fmla="*/ 24597360 w 25237440"/>
              <a:gd name="connsiteY55" fmla="*/ 5932820 h 7176404"/>
              <a:gd name="connsiteX56" fmla="*/ 25237440 w 25237440"/>
              <a:gd name="connsiteY56" fmla="*/ 5932820 h 7176404"/>
              <a:gd name="connsiteX57" fmla="*/ 25219152 w 25237440"/>
              <a:gd name="connsiteY57" fmla="*/ 5713364 h 7176404"/>
              <a:gd name="connsiteX58" fmla="*/ 24560784 w 25237440"/>
              <a:gd name="connsiteY58" fmla="*/ 5987684 h 7176404"/>
              <a:gd name="connsiteX59" fmla="*/ 23792688 w 25237440"/>
              <a:gd name="connsiteY59" fmla="*/ 6133988 h 7176404"/>
              <a:gd name="connsiteX60" fmla="*/ 22969728 w 25237440"/>
              <a:gd name="connsiteY60" fmla="*/ 5896244 h 7176404"/>
              <a:gd name="connsiteX61" fmla="*/ 22000464 w 25237440"/>
              <a:gd name="connsiteY61" fmla="*/ 5640212 h 7176404"/>
              <a:gd name="connsiteX62" fmla="*/ 20647152 w 25237440"/>
              <a:gd name="connsiteY62" fmla="*/ 5475620 h 7176404"/>
              <a:gd name="connsiteX63" fmla="*/ 19891248 w 25237440"/>
              <a:gd name="connsiteY63" fmla="*/ 5888624 h 7176404"/>
              <a:gd name="connsiteX64" fmla="*/ 18818352 w 25237440"/>
              <a:gd name="connsiteY64" fmla="*/ 5823092 h 7176404"/>
              <a:gd name="connsiteX65" fmla="*/ 16733520 w 25237440"/>
              <a:gd name="connsiteY65" fmla="*/ 4963556 h 7176404"/>
              <a:gd name="connsiteX66" fmla="*/ 14923008 w 25237440"/>
              <a:gd name="connsiteY66" fmla="*/ 4158884 h 7176404"/>
              <a:gd name="connsiteX67" fmla="*/ 13258800 w 25237440"/>
              <a:gd name="connsiteY67" fmla="*/ 3354212 h 7176404"/>
              <a:gd name="connsiteX68" fmla="*/ 13112496 w 25237440"/>
              <a:gd name="connsiteY68" fmla="*/ 3189620 h 7176404"/>
              <a:gd name="connsiteX69" fmla="*/ 11338560 w 25237440"/>
              <a:gd name="connsiteY69" fmla="*/ 2019188 h 7176404"/>
              <a:gd name="connsiteX70" fmla="*/ 10716768 w 25237440"/>
              <a:gd name="connsiteY70" fmla="*/ 1452260 h 7176404"/>
              <a:gd name="connsiteX71" fmla="*/ 10548366 w 25237440"/>
              <a:gd name="connsiteY71" fmla="*/ 1283096 h 7176404"/>
              <a:gd name="connsiteX72" fmla="*/ 10540746 w 25237440"/>
              <a:gd name="connsiteY72" fmla="*/ 902096 h 7176404"/>
              <a:gd name="connsiteX73" fmla="*/ 10536936 w 25237440"/>
              <a:gd name="connsiteY73" fmla="*/ 768746 h 7176404"/>
              <a:gd name="connsiteX74" fmla="*/ 10624566 w 25237440"/>
              <a:gd name="connsiteY74" fmla="*/ 681116 h 7176404"/>
              <a:gd name="connsiteX75" fmla="*/ 10771632 w 25237440"/>
              <a:gd name="connsiteY75" fmla="*/ 611012 h 7176404"/>
              <a:gd name="connsiteX76" fmla="*/ 10753344 w 25237440"/>
              <a:gd name="connsiteY76" fmla="*/ 336692 h 7176404"/>
              <a:gd name="connsiteX77" fmla="*/ 10628376 w 25237440"/>
              <a:gd name="connsiteY77" fmla="*/ 201056 h 7176404"/>
              <a:gd name="connsiteX78" fmla="*/ 10437876 w 25237440"/>
              <a:gd name="connsiteY78" fmla="*/ 2936 h 7176404"/>
              <a:gd name="connsiteX79" fmla="*/ 10369296 w 25237440"/>
              <a:gd name="connsiteY79" fmla="*/ 231536 h 7176404"/>
              <a:gd name="connsiteX80" fmla="*/ 10206228 w 25237440"/>
              <a:gd name="connsiteY80" fmla="*/ 585104 h 7176404"/>
              <a:gd name="connsiteX81" fmla="*/ 10155936 w 25237440"/>
              <a:gd name="connsiteY81" fmla="*/ 902096 h 7176404"/>
              <a:gd name="connsiteX82" fmla="*/ 10241280 w 25237440"/>
              <a:gd name="connsiteY82" fmla="*/ 1744868 h 7176404"/>
              <a:gd name="connsiteX83" fmla="*/ 10149840 w 25237440"/>
              <a:gd name="connsiteY83" fmla="*/ 2384948 h 7176404"/>
              <a:gd name="connsiteX84" fmla="*/ 9528048 w 25237440"/>
              <a:gd name="connsiteY84" fmla="*/ 3043316 h 7176404"/>
              <a:gd name="connsiteX85" fmla="*/ 7735824 w 25237440"/>
              <a:gd name="connsiteY85" fmla="*/ 4524644 h 7176404"/>
              <a:gd name="connsiteX86" fmla="*/ 7406640 w 25237440"/>
              <a:gd name="connsiteY86" fmla="*/ 5146436 h 7176404"/>
              <a:gd name="connsiteX87" fmla="*/ 5943600 w 25237440"/>
              <a:gd name="connsiteY87" fmla="*/ 5768228 h 7176404"/>
              <a:gd name="connsiteX88" fmla="*/ 4754880 w 25237440"/>
              <a:gd name="connsiteY88" fmla="*/ 6079124 h 7176404"/>
              <a:gd name="connsiteX89" fmla="*/ 3621024 w 25237440"/>
              <a:gd name="connsiteY89" fmla="*/ 6353444 h 7176404"/>
              <a:gd name="connsiteX90" fmla="*/ 2706624 w 25237440"/>
              <a:gd name="connsiteY90" fmla="*/ 6664340 h 7176404"/>
              <a:gd name="connsiteX91" fmla="*/ 2176272 w 25237440"/>
              <a:gd name="connsiteY91" fmla="*/ 6774068 h 7176404"/>
              <a:gd name="connsiteX92" fmla="*/ 1609344 w 25237440"/>
              <a:gd name="connsiteY92" fmla="*/ 6755780 h 7176404"/>
              <a:gd name="connsiteX93" fmla="*/ 969264 w 25237440"/>
              <a:gd name="connsiteY93" fmla="*/ 6554612 h 7176404"/>
              <a:gd name="connsiteX94" fmla="*/ 18288 w 25237440"/>
              <a:gd name="connsiteY94" fmla="*/ 6390020 h 7176404"/>
              <a:gd name="connsiteX95" fmla="*/ 0 w 25237440"/>
              <a:gd name="connsiteY9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496544 w 25237440"/>
              <a:gd name="connsiteY46" fmla="*/ 3902852 h 7176404"/>
              <a:gd name="connsiteX47" fmla="*/ 14923008 w 25237440"/>
              <a:gd name="connsiteY47" fmla="*/ 4506356 h 7176404"/>
              <a:gd name="connsiteX48" fmla="*/ 17428464 w 25237440"/>
              <a:gd name="connsiteY48" fmla="*/ 5512196 h 7176404"/>
              <a:gd name="connsiteX49" fmla="*/ 18141696 w 25237440"/>
              <a:gd name="connsiteY49" fmla="*/ 5768228 h 7176404"/>
              <a:gd name="connsiteX50" fmla="*/ 19184112 w 25237440"/>
              <a:gd name="connsiteY50" fmla="*/ 6262004 h 7176404"/>
              <a:gd name="connsiteX51" fmla="*/ 19366992 w 25237440"/>
              <a:gd name="connsiteY51" fmla="*/ 6627764 h 7176404"/>
              <a:gd name="connsiteX52" fmla="*/ 20311872 w 25237440"/>
              <a:gd name="connsiteY52" fmla="*/ 5775848 h 7176404"/>
              <a:gd name="connsiteX53" fmla="*/ 21689568 w 25237440"/>
              <a:gd name="connsiteY53" fmla="*/ 5969396 h 7176404"/>
              <a:gd name="connsiteX54" fmla="*/ 23116032 w 25237440"/>
              <a:gd name="connsiteY54" fmla="*/ 6536324 h 7176404"/>
              <a:gd name="connsiteX55" fmla="*/ 24012144 w 25237440"/>
              <a:gd name="connsiteY55" fmla="*/ 6572900 h 7176404"/>
              <a:gd name="connsiteX56" fmla="*/ 24597360 w 25237440"/>
              <a:gd name="connsiteY56" fmla="*/ 5932820 h 7176404"/>
              <a:gd name="connsiteX57" fmla="*/ 25237440 w 25237440"/>
              <a:gd name="connsiteY57" fmla="*/ 5932820 h 7176404"/>
              <a:gd name="connsiteX58" fmla="*/ 25219152 w 25237440"/>
              <a:gd name="connsiteY58" fmla="*/ 5713364 h 7176404"/>
              <a:gd name="connsiteX59" fmla="*/ 24560784 w 25237440"/>
              <a:gd name="connsiteY59" fmla="*/ 5987684 h 7176404"/>
              <a:gd name="connsiteX60" fmla="*/ 23792688 w 25237440"/>
              <a:gd name="connsiteY60" fmla="*/ 6133988 h 7176404"/>
              <a:gd name="connsiteX61" fmla="*/ 22969728 w 25237440"/>
              <a:gd name="connsiteY61" fmla="*/ 5896244 h 7176404"/>
              <a:gd name="connsiteX62" fmla="*/ 22000464 w 25237440"/>
              <a:gd name="connsiteY62" fmla="*/ 5640212 h 7176404"/>
              <a:gd name="connsiteX63" fmla="*/ 20647152 w 25237440"/>
              <a:gd name="connsiteY63" fmla="*/ 5475620 h 7176404"/>
              <a:gd name="connsiteX64" fmla="*/ 19891248 w 25237440"/>
              <a:gd name="connsiteY64" fmla="*/ 5888624 h 7176404"/>
              <a:gd name="connsiteX65" fmla="*/ 18818352 w 25237440"/>
              <a:gd name="connsiteY65" fmla="*/ 5823092 h 7176404"/>
              <a:gd name="connsiteX66" fmla="*/ 16733520 w 25237440"/>
              <a:gd name="connsiteY66" fmla="*/ 4963556 h 7176404"/>
              <a:gd name="connsiteX67" fmla="*/ 14923008 w 25237440"/>
              <a:gd name="connsiteY67" fmla="*/ 4158884 h 7176404"/>
              <a:gd name="connsiteX68" fmla="*/ 13258800 w 25237440"/>
              <a:gd name="connsiteY68" fmla="*/ 3354212 h 7176404"/>
              <a:gd name="connsiteX69" fmla="*/ 13112496 w 25237440"/>
              <a:gd name="connsiteY69" fmla="*/ 3189620 h 7176404"/>
              <a:gd name="connsiteX70" fmla="*/ 11338560 w 25237440"/>
              <a:gd name="connsiteY70" fmla="*/ 2019188 h 7176404"/>
              <a:gd name="connsiteX71" fmla="*/ 10716768 w 25237440"/>
              <a:gd name="connsiteY71" fmla="*/ 1452260 h 7176404"/>
              <a:gd name="connsiteX72" fmla="*/ 10548366 w 25237440"/>
              <a:gd name="connsiteY72" fmla="*/ 1283096 h 7176404"/>
              <a:gd name="connsiteX73" fmla="*/ 10540746 w 25237440"/>
              <a:gd name="connsiteY73" fmla="*/ 902096 h 7176404"/>
              <a:gd name="connsiteX74" fmla="*/ 10536936 w 25237440"/>
              <a:gd name="connsiteY74" fmla="*/ 768746 h 7176404"/>
              <a:gd name="connsiteX75" fmla="*/ 10624566 w 25237440"/>
              <a:gd name="connsiteY75" fmla="*/ 681116 h 7176404"/>
              <a:gd name="connsiteX76" fmla="*/ 10771632 w 25237440"/>
              <a:gd name="connsiteY76" fmla="*/ 611012 h 7176404"/>
              <a:gd name="connsiteX77" fmla="*/ 10753344 w 25237440"/>
              <a:gd name="connsiteY77" fmla="*/ 336692 h 7176404"/>
              <a:gd name="connsiteX78" fmla="*/ 10628376 w 25237440"/>
              <a:gd name="connsiteY78" fmla="*/ 201056 h 7176404"/>
              <a:gd name="connsiteX79" fmla="*/ 10437876 w 25237440"/>
              <a:gd name="connsiteY79" fmla="*/ 2936 h 7176404"/>
              <a:gd name="connsiteX80" fmla="*/ 10369296 w 25237440"/>
              <a:gd name="connsiteY80" fmla="*/ 231536 h 7176404"/>
              <a:gd name="connsiteX81" fmla="*/ 10206228 w 25237440"/>
              <a:gd name="connsiteY81" fmla="*/ 585104 h 7176404"/>
              <a:gd name="connsiteX82" fmla="*/ 10155936 w 25237440"/>
              <a:gd name="connsiteY82" fmla="*/ 902096 h 7176404"/>
              <a:gd name="connsiteX83" fmla="*/ 10241280 w 25237440"/>
              <a:gd name="connsiteY83" fmla="*/ 1744868 h 7176404"/>
              <a:gd name="connsiteX84" fmla="*/ 10149840 w 25237440"/>
              <a:gd name="connsiteY84" fmla="*/ 2384948 h 7176404"/>
              <a:gd name="connsiteX85" fmla="*/ 9528048 w 25237440"/>
              <a:gd name="connsiteY85" fmla="*/ 3043316 h 7176404"/>
              <a:gd name="connsiteX86" fmla="*/ 7735824 w 25237440"/>
              <a:gd name="connsiteY86" fmla="*/ 4524644 h 7176404"/>
              <a:gd name="connsiteX87" fmla="*/ 7406640 w 25237440"/>
              <a:gd name="connsiteY87" fmla="*/ 5146436 h 7176404"/>
              <a:gd name="connsiteX88" fmla="*/ 5943600 w 25237440"/>
              <a:gd name="connsiteY88" fmla="*/ 5768228 h 7176404"/>
              <a:gd name="connsiteX89" fmla="*/ 4754880 w 25237440"/>
              <a:gd name="connsiteY89" fmla="*/ 6079124 h 7176404"/>
              <a:gd name="connsiteX90" fmla="*/ 3621024 w 25237440"/>
              <a:gd name="connsiteY90" fmla="*/ 6353444 h 7176404"/>
              <a:gd name="connsiteX91" fmla="*/ 2706624 w 25237440"/>
              <a:gd name="connsiteY91" fmla="*/ 6664340 h 7176404"/>
              <a:gd name="connsiteX92" fmla="*/ 2176272 w 25237440"/>
              <a:gd name="connsiteY92" fmla="*/ 6774068 h 7176404"/>
              <a:gd name="connsiteX93" fmla="*/ 1609344 w 25237440"/>
              <a:gd name="connsiteY93" fmla="*/ 6755780 h 7176404"/>
              <a:gd name="connsiteX94" fmla="*/ 969264 w 25237440"/>
              <a:gd name="connsiteY94" fmla="*/ 6554612 h 7176404"/>
              <a:gd name="connsiteX95" fmla="*/ 18288 w 25237440"/>
              <a:gd name="connsiteY95" fmla="*/ 6390020 h 7176404"/>
              <a:gd name="connsiteX96" fmla="*/ 0 w 25237440"/>
              <a:gd name="connsiteY9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496544 w 25237440"/>
              <a:gd name="connsiteY47" fmla="*/ 3902852 h 7176404"/>
              <a:gd name="connsiteX48" fmla="*/ 14923008 w 25237440"/>
              <a:gd name="connsiteY48" fmla="*/ 4506356 h 7176404"/>
              <a:gd name="connsiteX49" fmla="*/ 17428464 w 25237440"/>
              <a:gd name="connsiteY49" fmla="*/ 5512196 h 7176404"/>
              <a:gd name="connsiteX50" fmla="*/ 18141696 w 25237440"/>
              <a:gd name="connsiteY50" fmla="*/ 5768228 h 7176404"/>
              <a:gd name="connsiteX51" fmla="*/ 19184112 w 25237440"/>
              <a:gd name="connsiteY51" fmla="*/ 6262004 h 7176404"/>
              <a:gd name="connsiteX52" fmla="*/ 19366992 w 25237440"/>
              <a:gd name="connsiteY52" fmla="*/ 6627764 h 7176404"/>
              <a:gd name="connsiteX53" fmla="*/ 20311872 w 25237440"/>
              <a:gd name="connsiteY53" fmla="*/ 5775848 h 7176404"/>
              <a:gd name="connsiteX54" fmla="*/ 21689568 w 25237440"/>
              <a:gd name="connsiteY54" fmla="*/ 5969396 h 7176404"/>
              <a:gd name="connsiteX55" fmla="*/ 23116032 w 25237440"/>
              <a:gd name="connsiteY55" fmla="*/ 6536324 h 7176404"/>
              <a:gd name="connsiteX56" fmla="*/ 24012144 w 25237440"/>
              <a:gd name="connsiteY56" fmla="*/ 6572900 h 7176404"/>
              <a:gd name="connsiteX57" fmla="*/ 24597360 w 25237440"/>
              <a:gd name="connsiteY57" fmla="*/ 5932820 h 7176404"/>
              <a:gd name="connsiteX58" fmla="*/ 25237440 w 25237440"/>
              <a:gd name="connsiteY58" fmla="*/ 5932820 h 7176404"/>
              <a:gd name="connsiteX59" fmla="*/ 25219152 w 25237440"/>
              <a:gd name="connsiteY59" fmla="*/ 5713364 h 7176404"/>
              <a:gd name="connsiteX60" fmla="*/ 24560784 w 25237440"/>
              <a:gd name="connsiteY60" fmla="*/ 5987684 h 7176404"/>
              <a:gd name="connsiteX61" fmla="*/ 23792688 w 25237440"/>
              <a:gd name="connsiteY61" fmla="*/ 6133988 h 7176404"/>
              <a:gd name="connsiteX62" fmla="*/ 22969728 w 25237440"/>
              <a:gd name="connsiteY62" fmla="*/ 5896244 h 7176404"/>
              <a:gd name="connsiteX63" fmla="*/ 22000464 w 25237440"/>
              <a:gd name="connsiteY63" fmla="*/ 5640212 h 7176404"/>
              <a:gd name="connsiteX64" fmla="*/ 20647152 w 25237440"/>
              <a:gd name="connsiteY64" fmla="*/ 5475620 h 7176404"/>
              <a:gd name="connsiteX65" fmla="*/ 19891248 w 25237440"/>
              <a:gd name="connsiteY65" fmla="*/ 5888624 h 7176404"/>
              <a:gd name="connsiteX66" fmla="*/ 18818352 w 25237440"/>
              <a:gd name="connsiteY66" fmla="*/ 5823092 h 7176404"/>
              <a:gd name="connsiteX67" fmla="*/ 16733520 w 25237440"/>
              <a:gd name="connsiteY67" fmla="*/ 4963556 h 7176404"/>
              <a:gd name="connsiteX68" fmla="*/ 14923008 w 25237440"/>
              <a:gd name="connsiteY68" fmla="*/ 4158884 h 7176404"/>
              <a:gd name="connsiteX69" fmla="*/ 13258800 w 25237440"/>
              <a:gd name="connsiteY69" fmla="*/ 3354212 h 7176404"/>
              <a:gd name="connsiteX70" fmla="*/ 13112496 w 25237440"/>
              <a:gd name="connsiteY70" fmla="*/ 3189620 h 7176404"/>
              <a:gd name="connsiteX71" fmla="*/ 11338560 w 25237440"/>
              <a:gd name="connsiteY71" fmla="*/ 2019188 h 7176404"/>
              <a:gd name="connsiteX72" fmla="*/ 10716768 w 25237440"/>
              <a:gd name="connsiteY72" fmla="*/ 1452260 h 7176404"/>
              <a:gd name="connsiteX73" fmla="*/ 10548366 w 25237440"/>
              <a:gd name="connsiteY73" fmla="*/ 1283096 h 7176404"/>
              <a:gd name="connsiteX74" fmla="*/ 10540746 w 25237440"/>
              <a:gd name="connsiteY74" fmla="*/ 902096 h 7176404"/>
              <a:gd name="connsiteX75" fmla="*/ 10536936 w 25237440"/>
              <a:gd name="connsiteY75" fmla="*/ 768746 h 7176404"/>
              <a:gd name="connsiteX76" fmla="*/ 10624566 w 25237440"/>
              <a:gd name="connsiteY76" fmla="*/ 681116 h 7176404"/>
              <a:gd name="connsiteX77" fmla="*/ 10771632 w 25237440"/>
              <a:gd name="connsiteY77" fmla="*/ 611012 h 7176404"/>
              <a:gd name="connsiteX78" fmla="*/ 10753344 w 25237440"/>
              <a:gd name="connsiteY78" fmla="*/ 336692 h 7176404"/>
              <a:gd name="connsiteX79" fmla="*/ 10628376 w 25237440"/>
              <a:gd name="connsiteY79" fmla="*/ 201056 h 7176404"/>
              <a:gd name="connsiteX80" fmla="*/ 10437876 w 25237440"/>
              <a:gd name="connsiteY80" fmla="*/ 2936 h 7176404"/>
              <a:gd name="connsiteX81" fmla="*/ 10369296 w 25237440"/>
              <a:gd name="connsiteY81" fmla="*/ 231536 h 7176404"/>
              <a:gd name="connsiteX82" fmla="*/ 10206228 w 25237440"/>
              <a:gd name="connsiteY82" fmla="*/ 585104 h 7176404"/>
              <a:gd name="connsiteX83" fmla="*/ 10155936 w 25237440"/>
              <a:gd name="connsiteY83" fmla="*/ 902096 h 7176404"/>
              <a:gd name="connsiteX84" fmla="*/ 10241280 w 25237440"/>
              <a:gd name="connsiteY84" fmla="*/ 1744868 h 7176404"/>
              <a:gd name="connsiteX85" fmla="*/ 10149840 w 25237440"/>
              <a:gd name="connsiteY85" fmla="*/ 2384948 h 7176404"/>
              <a:gd name="connsiteX86" fmla="*/ 9528048 w 25237440"/>
              <a:gd name="connsiteY86" fmla="*/ 3043316 h 7176404"/>
              <a:gd name="connsiteX87" fmla="*/ 7735824 w 25237440"/>
              <a:gd name="connsiteY87" fmla="*/ 4524644 h 7176404"/>
              <a:gd name="connsiteX88" fmla="*/ 7406640 w 25237440"/>
              <a:gd name="connsiteY88" fmla="*/ 5146436 h 7176404"/>
              <a:gd name="connsiteX89" fmla="*/ 5943600 w 25237440"/>
              <a:gd name="connsiteY89" fmla="*/ 5768228 h 7176404"/>
              <a:gd name="connsiteX90" fmla="*/ 4754880 w 25237440"/>
              <a:gd name="connsiteY90" fmla="*/ 6079124 h 7176404"/>
              <a:gd name="connsiteX91" fmla="*/ 3621024 w 25237440"/>
              <a:gd name="connsiteY91" fmla="*/ 6353444 h 7176404"/>
              <a:gd name="connsiteX92" fmla="*/ 2706624 w 25237440"/>
              <a:gd name="connsiteY92" fmla="*/ 6664340 h 7176404"/>
              <a:gd name="connsiteX93" fmla="*/ 2176272 w 25237440"/>
              <a:gd name="connsiteY93" fmla="*/ 6774068 h 7176404"/>
              <a:gd name="connsiteX94" fmla="*/ 1609344 w 25237440"/>
              <a:gd name="connsiteY94" fmla="*/ 6755780 h 7176404"/>
              <a:gd name="connsiteX95" fmla="*/ 969264 w 25237440"/>
              <a:gd name="connsiteY95" fmla="*/ 6554612 h 7176404"/>
              <a:gd name="connsiteX96" fmla="*/ 18288 w 25237440"/>
              <a:gd name="connsiteY96" fmla="*/ 6390020 h 7176404"/>
              <a:gd name="connsiteX97" fmla="*/ 0 w 25237440"/>
              <a:gd name="connsiteY9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496544 w 25237440"/>
              <a:gd name="connsiteY48" fmla="*/ 390285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496544 w 25237440"/>
              <a:gd name="connsiteY48" fmla="*/ 390285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4923008 w 25237440"/>
              <a:gd name="connsiteY50" fmla="*/ 4506356 h 7176404"/>
              <a:gd name="connsiteX51" fmla="*/ 17428464 w 25237440"/>
              <a:gd name="connsiteY51" fmla="*/ 5512196 h 7176404"/>
              <a:gd name="connsiteX52" fmla="*/ 18141696 w 25237440"/>
              <a:gd name="connsiteY52" fmla="*/ 5768228 h 7176404"/>
              <a:gd name="connsiteX53" fmla="*/ 19184112 w 25237440"/>
              <a:gd name="connsiteY53" fmla="*/ 6262004 h 7176404"/>
              <a:gd name="connsiteX54" fmla="*/ 19366992 w 25237440"/>
              <a:gd name="connsiteY54" fmla="*/ 6627764 h 7176404"/>
              <a:gd name="connsiteX55" fmla="*/ 20311872 w 25237440"/>
              <a:gd name="connsiteY55" fmla="*/ 5775848 h 7176404"/>
              <a:gd name="connsiteX56" fmla="*/ 21689568 w 25237440"/>
              <a:gd name="connsiteY56" fmla="*/ 5969396 h 7176404"/>
              <a:gd name="connsiteX57" fmla="*/ 23116032 w 25237440"/>
              <a:gd name="connsiteY57" fmla="*/ 6536324 h 7176404"/>
              <a:gd name="connsiteX58" fmla="*/ 24012144 w 25237440"/>
              <a:gd name="connsiteY58" fmla="*/ 6572900 h 7176404"/>
              <a:gd name="connsiteX59" fmla="*/ 24597360 w 25237440"/>
              <a:gd name="connsiteY59" fmla="*/ 5932820 h 7176404"/>
              <a:gd name="connsiteX60" fmla="*/ 25237440 w 25237440"/>
              <a:gd name="connsiteY60" fmla="*/ 5932820 h 7176404"/>
              <a:gd name="connsiteX61" fmla="*/ 25219152 w 25237440"/>
              <a:gd name="connsiteY61" fmla="*/ 5713364 h 7176404"/>
              <a:gd name="connsiteX62" fmla="*/ 24560784 w 25237440"/>
              <a:gd name="connsiteY62" fmla="*/ 5987684 h 7176404"/>
              <a:gd name="connsiteX63" fmla="*/ 23792688 w 25237440"/>
              <a:gd name="connsiteY63" fmla="*/ 6133988 h 7176404"/>
              <a:gd name="connsiteX64" fmla="*/ 22969728 w 25237440"/>
              <a:gd name="connsiteY64" fmla="*/ 5896244 h 7176404"/>
              <a:gd name="connsiteX65" fmla="*/ 22000464 w 25237440"/>
              <a:gd name="connsiteY65" fmla="*/ 5640212 h 7176404"/>
              <a:gd name="connsiteX66" fmla="*/ 20647152 w 25237440"/>
              <a:gd name="connsiteY66" fmla="*/ 5475620 h 7176404"/>
              <a:gd name="connsiteX67" fmla="*/ 19891248 w 25237440"/>
              <a:gd name="connsiteY67" fmla="*/ 5888624 h 7176404"/>
              <a:gd name="connsiteX68" fmla="*/ 18818352 w 25237440"/>
              <a:gd name="connsiteY68" fmla="*/ 5823092 h 7176404"/>
              <a:gd name="connsiteX69" fmla="*/ 16733520 w 25237440"/>
              <a:gd name="connsiteY69" fmla="*/ 4963556 h 7176404"/>
              <a:gd name="connsiteX70" fmla="*/ 14923008 w 25237440"/>
              <a:gd name="connsiteY70" fmla="*/ 4158884 h 7176404"/>
              <a:gd name="connsiteX71" fmla="*/ 13258800 w 25237440"/>
              <a:gd name="connsiteY71" fmla="*/ 3354212 h 7176404"/>
              <a:gd name="connsiteX72" fmla="*/ 13112496 w 25237440"/>
              <a:gd name="connsiteY72" fmla="*/ 3189620 h 7176404"/>
              <a:gd name="connsiteX73" fmla="*/ 11338560 w 25237440"/>
              <a:gd name="connsiteY73" fmla="*/ 2019188 h 7176404"/>
              <a:gd name="connsiteX74" fmla="*/ 10716768 w 25237440"/>
              <a:gd name="connsiteY74" fmla="*/ 1452260 h 7176404"/>
              <a:gd name="connsiteX75" fmla="*/ 10548366 w 25237440"/>
              <a:gd name="connsiteY75" fmla="*/ 1283096 h 7176404"/>
              <a:gd name="connsiteX76" fmla="*/ 10540746 w 25237440"/>
              <a:gd name="connsiteY76" fmla="*/ 902096 h 7176404"/>
              <a:gd name="connsiteX77" fmla="*/ 10536936 w 25237440"/>
              <a:gd name="connsiteY77" fmla="*/ 768746 h 7176404"/>
              <a:gd name="connsiteX78" fmla="*/ 10624566 w 25237440"/>
              <a:gd name="connsiteY78" fmla="*/ 681116 h 7176404"/>
              <a:gd name="connsiteX79" fmla="*/ 10771632 w 25237440"/>
              <a:gd name="connsiteY79" fmla="*/ 611012 h 7176404"/>
              <a:gd name="connsiteX80" fmla="*/ 10753344 w 25237440"/>
              <a:gd name="connsiteY80" fmla="*/ 336692 h 7176404"/>
              <a:gd name="connsiteX81" fmla="*/ 10628376 w 25237440"/>
              <a:gd name="connsiteY81" fmla="*/ 201056 h 7176404"/>
              <a:gd name="connsiteX82" fmla="*/ 10437876 w 25237440"/>
              <a:gd name="connsiteY82" fmla="*/ 2936 h 7176404"/>
              <a:gd name="connsiteX83" fmla="*/ 10369296 w 25237440"/>
              <a:gd name="connsiteY83" fmla="*/ 231536 h 7176404"/>
              <a:gd name="connsiteX84" fmla="*/ 10206228 w 25237440"/>
              <a:gd name="connsiteY84" fmla="*/ 585104 h 7176404"/>
              <a:gd name="connsiteX85" fmla="*/ 10155936 w 25237440"/>
              <a:gd name="connsiteY85" fmla="*/ 902096 h 7176404"/>
              <a:gd name="connsiteX86" fmla="*/ 10241280 w 25237440"/>
              <a:gd name="connsiteY86" fmla="*/ 1744868 h 7176404"/>
              <a:gd name="connsiteX87" fmla="*/ 10149840 w 25237440"/>
              <a:gd name="connsiteY87" fmla="*/ 2384948 h 7176404"/>
              <a:gd name="connsiteX88" fmla="*/ 9528048 w 25237440"/>
              <a:gd name="connsiteY88" fmla="*/ 3043316 h 7176404"/>
              <a:gd name="connsiteX89" fmla="*/ 7735824 w 25237440"/>
              <a:gd name="connsiteY89" fmla="*/ 4524644 h 7176404"/>
              <a:gd name="connsiteX90" fmla="*/ 7406640 w 25237440"/>
              <a:gd name="connsiteY90" fmla="*/ 5146436 h 7176404"/>
              <a:gd name="connsiteX91" fmla="*/ 5943600 w 25237440"/>
              <a:gd name="connsiteY91" fmla="*/ 5768228 h 7176404"/>
              <a:gd name="connsiteX92" fmla="*/ 4754880 w 25237440"/>
              <a:gd name="connsiteY92" fmla="*/ 6079124 h 7176404"/>
              <a:gd name="connsiteX93" fmla="*/ 3621024 w 25237440"/>
              <a:gd name="connsiteY93" fmla="*/ 6353444 h 7176404"/>
              <a:gd name="connsiteX94" fmla="*/ 2706624 w 25237440"/>
              <a:gd name="connsiteY94" fmla="*/ 6664340 h 7176404"/>
              <a:gd name="connsiteX95" fmla="*/ 2176272 w 25237440"/>
              <a:gd name="connsiteY95" fmla="*/ 6774068 h 7176404"/>
              <a:gd name="connsiteX96" fmla="*/ 1609344 w 25237440"/>
              <a:gd name="connsiteY96" fmla="*/ 6755780 h 7176404"/>
              <a:gd name="connsiteX97" fmla="*/ 969264 w 25237440"/>
              <a:gd name="connsiteY97" fmla="*/ 6554612 h 7176404"/>
              <a:gd name="connsiteX98" fmla="*/ 18288 w 25237440"/>
              <a:gd name="connsiteY98" fmla="*/ 6390020 h 7176404"/>
              <a:gd name="connsiteX99" fmla="*/ 0 w 25237440"/>
              <a:gd name="connsiteY9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4923008 w 25237440"/>
              <a:gd name="connsiteY50" fmla="*/ 4506356 h 7176404"/>
              <a:gd name="connsiteX51" fmla="*/ 17428464 w 25237440"/>
              <a:gd name="connsiteY51" fmla="*/ 5512196 h 7176404"/>
              <a:gd name="connsiteX52" fmla="*/ 18141696 w 25237440"/>
              <a:gd name="connsiteY52" fmla="*/ 5768228 h 7176404"/>
              <a:gd name="connsiteX53" fmla="*/ 19184112 w 25237440"/>
              <a:gd name="connsiteY53" fmla="*/ 6262004 h 7176404"/>
              <a:gd name="connsiteX54" fmla="*/ 19366992 w 25237440"/>
              <a:gd name="connsiteY54" fmla="*/ 6627764 h 7176404"/>
              <a:gd name="connsiteX55" fmla="*/ 20311872 w 25237440"/>
              <a:gd name="connsiteY55" fmla="*/ 5775848 h 7176404"/>
              <a:gd name="connsiteX56" fmla="*/ 21689568 w 25237440"/>
              <a:gd name="connsiteY56" fmla="*/ 5969396 h 7176404"/>
              <a:gd name="connsiteX57" fmla="*/ 23116032 w 25237440"/>
              <a:gd name="connsiteY57" fmla="*/ 6536324 h 7176404"/>
              <a:gd name="connsiteX58" fmla="*/ 24012144 w 25237440"/>
              <a:gd name="connsiteY58" fmla="*/ 6572900 h 7176404"/>
              <a:gd name="connsiteX59" fmla="*/ 24597360 w 25237440"/>
              <a:gd name="connsiteY59" fmla="*/ 5932820 h 7176404"/>
              <a:gd name="connsiteX60" fmla="*/ 25237440 w 25237440"/>
              <a:gd name="connsiteY60" fmla="*/ 5932820 h 7176404"/>
              <a:gd name="connsiteX61" fmla="*/ 25219152 w 25237440"/>
              <a:gd name="connsiteY61" fmla="*/ 5713364 h 7176404"/>
              <a:gd name="connsiteX62" fmla="*/ 24560784 w 25237440"/>
              <a:gd name="connsiteY62" fmla="*/ 5987684 h 7176404"/>
              <a:gd name="connsiteX63" fmla="*/ 23792688 w 25237440"/>
              <a:gd name="connsiteY63" fmla="*/ 6133988 h 7176404"/>
              <a:gd name="connsiteX64" fmla="*/ 22969728 w 25237440"/>
              <a:gd name="connsiteY64" fmla="*/ 5896244 h 7176404"/>
              <a:gd name="connsiteX65" fmla="*/ 22000464 w 25237440"/>
              <a:gd name="connsiteY65" fmla="*/ 5640212 h 7176404"/>
              <a:gd name="connsiteX66" fmla="*/ 20647152 w 25237440"/>
              <a:gd name="connsiteY66" fmla="*/ 5475620 h 7176404"/>
              <a:gd name="connsiteX67" fmla="*/ 19891248 w 25237440"/>
              <a:gd name="connsiteY67" fmla="*/ 5888624 h 7176404"/>
              <a:gd name="connsiteX68" fmla="*/ 18818352 w 25237440"/>
              <a:gd name="connsiteY68" fmla="*/ 5823092 h 7176404"/>
              <a:gd name="connsiteX69" fmla="*/ 16733520 w 25237440"/>
              <a:gd name="connsiteY69" fmla="*/ 4963556 h 7176404"/>
              <a:gd name="connsiteX70" fmla="*/ 14923008 w 25237440"/>
              <a:gd name="connsiteY70" fmla="*/ 4158884 h 7176404"/>
              <a:gd name="connsiteX71" fmla="*/ 13258800 w 25237440"/>
              <a:gd name="connsiteY71" fmla="*/ 3354212 h 7176404"/>
              <a:gd name="connsiteX72" fmla="*/ 13112496 w 25237440"/>
              <a:gd name="connsiteY72" fmla="*/ 3189620 h 7176404"/>
              <a:gd name="connsiteX73" fmla="*/ 11338560 w 25237440"/>
              <a:gd name="connsiteY73" fmla="*/ 2019188 h 7176404"/>
              <a:gd name="connsiteX74" fmla="*/ 10716768 w 25237440"/>
              <a:gd name="connsiteY74" fmla="*/ 1452260 h 7176404"/>
              <a:gd name="connsiteX75" fmla="*/ 10548366 w 25237440"/>
              <a:gd name="connsiteY75" fmla="*/ 1283096 h 7176404"/>
              <a:gd name="connsiteX76" fmla="*/ 10540746 w 25237440"/>
              <a:gd name="connsiteY76" fmla="*/ 902096 h 7176404"/>
              <a:gd name="connsiteX77" fmla="*/ 10536936 w 25237440"/>
              <a:gd name="connsiteY77" fmla="*/ 768746 h 7176404"/>
              <a:gd name="connsiteX78" fmla="*/ 10624566 w 25237440"/>
              <a:gd name="connsiteY78" fmla="*/ 681116 h 7176404"/>
              <a:gd name="connsiteX79" fmla="*/ 10771632 w 25237440"/>
              <a:gd name="connsiteY79" fmla="*/ 611012 h 7176404"/>
              <a:gd name="connsiteX80" fmla="*/ 10753344 w 25237440"/>
              <a:gd name="connsiteY80" fmla="*/ 336692 h 7176404"/>
              <a:gd name="connsiteX81" fmla="*/ 10628376 w 25237440"/>
              <a:gd name="connsiteY81" fmla="*/ 201056 h 7176404"/>
              <a:gd name="connsiteX82" fmla="*/ 10437876 w 25237440"/>
              <a:gd name="connsiteY82" fmla="*/ 2936 h 7176404"/>
              <a:gd name="connsiteX83" fmla="*/ 10369296 w 25237440"/>
              <a:gd name="connsiteY83" fmla="*/ 231536 h 7176404"/>
              <a:gd name="connsiteX84" fmla="*/ 10206228 w 25237440"/>
              <a:gd name="connsiteY84" fmla="*/ 585104 h 7176404"/>
              <a:gd name="connsiteX85" fmla="*/ 10155936 w 25237440"/>
              <a:gd name="connsiteY85" fmla="*/ 902096 h 7176404"/>
              <a:gd name="connsiteX86" fmla="*/ 10241280 w 25237440"/>
              <a:gd name="connsiteY86" fmla="*/ 1744868 h 7176404"/>
              <a:gd name="connsiteX87" fmla="*/ 10149840 w 25237440"/>
              <a:gd name="connsiteY87" fmla="*/ 2384948 h 7176404"/>
              <a:gd name="connsiteX88" fmla="*/ 9528048 w 25237440"/>
              <a:gd name="connsiteY88" fmla="*/ 3043316 h 7176404"/>
              <a:gd name="connsiteX89" fmla="*/ 7735824 w 25237440"/>
              <a:gd name="connsiteY89" fmla="*/ 4524644 h 7176404"/>
              <a:gd name="connsiteX90" fmla="*/ 7406640 w 25237440"/>
              <a:gd name="connsiteY90" fmla="*/ 5146436 h 7176404"/>
              <a:gd name="connsiteX91" fmla="*/ 5943600 w 25237440"/>
              <a:gd name="connsiteY91" fmla="*/ 5768228 h 7176404"/>
              <a:gd name="connsiteX92" fmla="*/ 4754880 w 25237440"/>
              <a:gd name="connsiteY92" fmla="*/ 6079124 h 7176404"/>
              <a:gd name="connsiteX93" fmla="*/ 3621024 w 25237440"/>
              <a:gd name="connsiteY93" fmla="*/ 6353444 h 7176404"/>
              <a:gd name="connsiteX94" fmla="*/ 2706624 w 25237440"/>
              <a:gd name="connsiteY94" fmla="*/ 6664340 h 7176404"/>
              <a:gd name="connsiteX95" fmla="*/ 2176272 w 25237440"/>
              <a:gd name="connsiteY95" fmla="*/ 6774068 h 7176404"/>
              <a:gd name="connsiteX96" fmla="*/ 1609344 w 25237440"/>
              <a:gd name="connsiteY96" fmla="*/ 6755780 h 7176404"/>
              <a:gd name="connsiteX97" fmla="*/ 969264 w 25237440"/>
              <a:gd name="connsiteY97" fmla="*/ 6554612 h 7176404"/>
              <a:gd name="connsiteX98" fmla="*/ 18288 w 25237440"/>
              <a:gd name="connsiteY98" fmla="*/ 6390020 h 7176404"/>
              <a:gd name="connsiteX99" fmla="*/ 0 w 25237440"/>
              <a:gd name="connsiteY9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4923008 w 25237440"/>
              <a:gd name="connsiteY51" fmla="*/ 4506356 h 7176404"/>
              <a:gd name="connsiteX52" fmla="*/ 17428464 w 25237440"/>
              <a:gd name="connsiteY52" fmla="*/ 5512196 h 7176404"/>
              <a:gd name="connsiteX53" fmla="*/ 18141696 w 25237440"/>
              <a:gd name="connsiteY53" fmla="*/ 5768228 h 7176404"/>
              <a:gd name="connsiteX54" fmla="*/ 19184112 w 25237440"/>
              <a:gd name="connsiteY54" fmla="*/ 6262004 h 7176404"/>
              <a:gd name="connsiteX55" fmla="*/ 19366992 w 25237440"/>
              <a:gd name="connsiteY55" fmla="*/ 6627764 h 7176404"/>
              <a:gd name="connsiteX56" fmla="*/ 20311872 w 25237440"/>
              <a:gd name="connsiteY56" fmla="*/ 5775848 h 7176404"/>
              <a:gd name="connsiteX57" fmla="*/ 21689568 w 25237440"/>
              <a:gd name="connsiteY57" fmla="*/ 5969396 h 7176404"/>
              <a:gd name="connsiteX58" fmla="*/ 23116032 w 25237440"/>
              <a:gd name="connsiteY58" fmla="*/ 6536324 h 7176404"/>
              <a:gd name="connsiteX59" fmla="*/ 24012144 w 25237440"/>
              <a:gd name="connsiteY59" fmla="*/ 6572900 h 7176404"/>
              <a:gd name="connsiteX60" fmla="*/ 24597360 w 25237440"/>
              <a:gd name="connsiteY60" fmla="*/ 5932820 h 7176404"/>
              <a:gd name="connsiteX61" fmla="*/ 25237440 w 25237440"/>
              <a:gd name="connsiteY61" fmla="*/ 5932820 h 7176404"/>
              <a:gd name="connsiteX62" fmla="*/ 25219152 w 25237440"/>
              <a:gd name="connsiteY62" fmla="*/ 5713364 h 7176404"/>
              <a:gd name="connsiteX63" fmla="*/ 24560784 w 25237440"/>
              <a:gd name="connsiteY63" fmla="*/ 5987684 h 7176404"/>
              <a:gd name="connsiteX64" fmla="*/ 23792688 w 25237440"/>
              <a:gd name="connsiteY64" fmla="*/ 6133988 h 7176404"/>
              <a:gd name="connsiteX65" fmla="*/ 22969728 w 25237440"/>
              <a:gd name="connsiteY65" fmla="*/ 5896244 h 7176404"/>
              <a:gd name="connsiteX66" fmla="*/ 22000464 w 25237440"/>
              <a:gd name="connsiteY66" fmla="*/ 5640212 h 7176404"/>
              <a:gd name="connsiteX67" fmla="*/ 20647152 w 25237440"/>
              <a:gd name="connsiteY67" fmla="*/ 5475620 h 7176404"/>
              <a:gd name="connsiteX68" fmla="*/ 19891248 w 25237440"/>
              <a:gd name="connsiteY68" fmla="*/ 5888624 h 7176404"/>
              <a:gd name="connsiteX69" fmla="*/ 18818352 w 25237440"/>
              <a:gd name="connsiteY69" fmla="*/ 5823092 h 7176404"/>
              <a:gd name="connsiteX70" fmla="*/ 16733520 w 25237440"/>
              <a:gd name="connsiteY70" fmla="*/ 4963556 h 7176404"/>
              <a:gd name="connsiteX71" fmla="*/ 14923008 w 25237440"/>
              <a:gd name="connsiteY71" fmla="*/ 4158884 h 7176404"/>
              <a:gd name="connsiteX72" fmla="*/ 13258800 w 25237440"/>
              <a:gd name="connsiteY72" fmla="*/ 3354212 h 7176404"/>
              <a:gd name="connsiteX73" fmla="*/ 13112496 w 25237440"/>
              <a:gd name="connsiteY73" fmla="*/ 3189620 h 7176404"/>
              <a:gd name="connsiteX74" fmla="*/ 11338560 w 25237440"/>
              <a:gd name="connsiteY74" fmla="*/ 2019188 h 7176404"/>
              <a:gd name="connsiteX75" fmla="*/ 10716768 w 25237440"/>
              <a:gd name="connsiteY75" fmla="*/ 1452260 h 7176404"/>
              <a:gd name="connsiteX76" fmla="*/ 10548366 w 25237440"/>
              <a:gd name="connsiteY76" fmla="*/ 1283096 h 7176404"/>
              <a:gd name="connsiteX77" fmla="*/ 10540746 w 25237440"/>
              <a:gd name="connsiteY77" fmla="*/ 902096 h 7176404"/>
              <a:gd name="connsiteX78" fmla="*/ 10536936 w 25237440"/>
              <a:gd name="connsiteY78" fmla="*/ 768746 h 7176404"/>
              <a:gd name="connsiteX79" fmla="*/ 10624566 w 25237440"/>
              <a:gd name="connsiteY79" fmla="*/ 681116 h 7176404"/>
              <a:gd name="connsiteX80" fmla="*/ 10771632 w 25237440"/>
              <a:gd name="connsiteY80" fmla="*/ 611012 h 7176404"/>
              <a:gd name="connsiteX81" fmla="*/ 10753344 w 25237440"/>
              <a:gd name="connsiteY81" fmla="*/ 336692 h 7176404"/>
              <a:gd name="connsiteX82" fmla="*/ 10628376 w 25237440"/>
              <a:gd name="connsiteY82" fmla="*/ 201056 h 7176404"/>
              <a:gd name="connsiteX83" fmla="*/ 10437876 w 25237440"/>
              <a:gd name="connsiteY83" fmla="*/ 2936 h 7176404"/>
              <a:gd name="connsiteX84" fmla="*/ 10369296 w 25237440"/>
              <a:gd name="connsiteY84" fmla="*/ 231536 h 7176404"/>
              <a:gd name="connsiteX85" fmla="*/ 10206228 w 25237440"/>
              <a:gd name="connsiteY85" fmla="*/ 585104 h 7176404"/>
              <a:gd name="connsiteX86" fmla="*/ 10155936 w 25237440"/>
              <a:gd name="connsiteY86" fmla="*/ 902096 h 7176404"/>
              <a:gd name="connsiteX87" fmla="*/ 10241280 w 25237440"/>
              <a:gd name="connsiteY87" fmla="*/ 1744868 h 7176404"/>
              <a:gd name="connsiteX88" fmla="*/ 10149840 w 25237440"/>
              <a:gd name="connsiteY88" fmla="*/ 2384948 h 7176404"/>
              <a:gd name="connsiteX89" fmla="*/ 9528048 w 25237440"/>
              <a:gd name="connsiteY89" fmla="*/ 3043316 h 7176404"/>
              <a:gd name="connsiteX90" fmla="*/ 7735824 w 25237440"/>
              <a:gd name="connsiteY90" fmla="*/ 4524644 h 7176404"/>
              <a:gd name="connsiteX91" fmla="*/ 7406640 w 25237440"/>
              <a:gd name="connsiteY91" fmla="*/ 5146436 h 7176404"/>
              <a:gd name="connsiteX92" fmla="*/ 5943600 w 25237440"/>
              <a:gd name="connsiteY92" fmla="*/ 5768228 h 7176404"/>
              <a:gd name="connsiteX93" fmla="*/ 4754880 w 25237440"/>
              <a:gd name="connsiteY93" fmla="*/ 6079124 h 7176404"/>
              <a:gd name="connsiteX94" fmla="*/ 3621024 w 25237440"/>
              <a:gd name="connsiteY94" fmla="*/ 6353444 h 7176404"/>
              <a:gd name="connsiteX95" fmla="*/ 2706624 w 25237440"/>
              <a:gd name="connsiteY95" fmla="*/ 6664340 h 7176404"/>
              <a:gd name="connsiteX96" fmla="*/ 2176272 w 25237440"/>
              <a:gd name="connsiteY96" fmla="*/ 6774068 h 7176404"/>
              <a:gd name="connsiteX97" fmla="*/ 1609344 w 25237440"/>
              <a:gd name="connsiteY97" fmla="*/ 6755780 h 7176404"/>
              <a:gd name="connsiteX98" fmla="*/ 969264 w 25237440"/>
              <a:gd name="connsiteY98" fmla="*/ 6554612 h 7176404"/>
              <a:gd name="connsiteX99" fmla="*/ 18288 w 25237440"/>
              <a:gd name="connsiteY99" fmla="*/ 6390020 h 7176404"/>
              <a:gd name="connsiteX100" fmla="*/ 0 w 25237440"/>
              <a:gd name="connsiteY10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4923008 w 25237440"/>
              <a:gd name="connsiteY52" fmla="*/ 4506356 h 7176404"/>
              <a:gd name="connsiteX53" fmla="*/ 17428464 w 25237440"/>
              <a:gd name="connsiteY53" fmla="*/ 5512196 h 7176404"/>
              <a:gd name="connsiteX54" fmla="*/ 18141696 w 25237440"/>
              <a:gd name="connsiteY54" fmla="*/ 5768228 h 7176404"/>
              <a:gd name="connsiteX55" fmla="*/ 19184112 w 25237440"/>
              <a:gd name="connsiteY55" fmla="*/ 6262004 h 7176404"/>
              <a:gd name="connsiteX56" fmla="*/ 19366992 w 25237440"/>
              <a:gd name="connsiteY56" fmla="*/ 6627764 h 7176404"/>
              <a:gd name="connsiteX57" fmla="*/ 20311872 w 25237440"/>
              <a:gd name="connsiteY57" fmla="*/ 5775848 h 7176404"/>
              <a:gd name="connsiteX58" fmla="*/ 21689568 w 25237440"/>
              <a:gd name="connsiteY58" fmla="*/ 5969396 h 7176404"/>
              <a:gd name="connsiteX59" fmla="*/ 23116032 w 25237440"/>
              <a:gd name="connsiteY59" fmla="*/ 6536324 h 7176404"/>
              <a:gd name="connsiteX60" fmla="*/ 24012144 w 25237440"/>
              <a:gd name="connsiteY60" fmla="*/ 6572900 h 7176404"/>
              <a:gd name="connsiteX61" fmla="*/ 24597360 w 25237440"/>
              <a:gd name="connsiteY61" fmla="*/ 5932820 h 7176404"/>
              <a:gd name="connsiteX62" fmla="*/ 25237440 w 25237440"/>
              <a:gd name="connsiteY62" fmla="*/ 5932820 h 7176404"/>
              <a:gd name="connsiteX63" fmla="*/ 25219152 w 25237440"/>
              <a:gd name="connsiteY63" fmla="*/ 5713364 h 7176404"/>
              <a:gd name="connsiteX64" fmla="*/ 24560784 w 25237440"/>
              <a:gd name="connsiteY64" fmla="*/ 5987684 h 7176404"/>
              <a:gd name="connsiteX65" fmla="*/ 23792688 w 25237440"/>
              <a:gd name="connsiteY65" fmla="*/ 6133988 h 7176404"/>
              <a:gd name="connsiteX66" fmla="*/ 22969728 w 25237440"/>
              <a:gd name="connsiteY66" fmla="*/ 5896244 h 7176404"/>
              <a:gd name="connsiteX67" fmla="*/ 22000464 w 25237440"/>
              <a:gd name="connsiteY67" fmla="*/ 5640212 h 7176404"/>
              <a:gd name="connsiteX68" fmla="*/ 20647152 w 25237440"/>
              <a:gd name="connsiteY68" fmla="*/ 5475620 h 7176404"/>
              <a:gd name="connsiteX69" fmla="*/ 19891248 w 25237440"/>
              <a:gd name="connsiteY69" fmla="*/ 5888624 h 7176404"/>
              <a:gd name="connsiteX70" fmla="*/ 18818352 w 25237440"/>
              <a:gd name="connsiteY70" fmla="*/ 5823092 h 7176404"/>
              <a:gd name="connsiteX71" fmla="*/ 16733520 w 25237440"/>
              <a:gd name="connsiteY71" fmla="*/ 4963556 h 7176404"/>
              <a:gd name="connsiteX72" fmla="*/ 14923008 w 25237440"/>
              <a:gd name="connsiteY72" fmla="*/ 4158884 h 7176404"/>
              <a:gd name="connsiteX73" fmla="*/ 13258800 w 25237440"/>
              <a:gd name="connsiteY73" fmla="*/ 3354212 h 7176404"/>
              <a:gd name="connsiteX74" fmla="*/ 13112496 w 25237440"/>
              <a:gd name="connsiteY74" fmla="*/ 3189620 h 7176404"/>
              <a:gd name="connsiteX75" fmla="*/ 11338560 w 25237440"/>
              <a:gd name="connsiteY75" fmla="*/ 2019188 h 7176404"/>
              <a:gd name="connsiteX76" fmla="*/ 10716768 w 25237440"/>
              <a:gd name="connsiteY76" fmla="*/ 1452260 h 7176404"/>
              <a:gd name="connsiteX77" fmla="*/ 10548366 w 25237440"/>
              <a:gd name="connsiteY77" fmla="*/ 1283096 h 7176404"/>
              <a:gd name="connsiteX78" fmla="*/ 10540746 w 25237440"/>
              <a:gd name="connsiteY78" fmla="*/ 902096 h 7176404"/>
              <a:gd name="connsiteX79" fmla="*/ 10536936 w 25237440"/>
              <a:gd name="connsiteY79" fmla="*/ 768746 h 7176404"/>
              <a:gd name="connsiteX80" fmla="*/ 10624566 w 25237440"/>
              <a:gd name="connsiteY80" fmla="*/ 681116 h 7176404"/>
              <a:gd name="connsiteX81" fmla="*/ 10771632 w 25237440"/>
              <a:gd name="connsiteY81" fmla="*/ 611012 h 7176404"/>
              <a:gd name="connsiteX82" fmla="*/ 10753344 w 25237440"/>
              <a:gd name="connsiteY82" fmla="*/ 336692 h 7176404"/>
              <a:gd name="connsiteX83" fmla="*/ 10628376 w 25237440"/>
              <a:gd name="connsiteY83" fmla="*/ 201056 h 7176404"/>
              <a:gd name="connsiteX84" fmla="*/ 10437876 w 25237440"/>
              <a:gd name="connsiteY84" fmla="*/ 2936 h 7176404"/>
              <a:gd name="connsiteX85" fmla="*/ 10369296 w 25237440"/>
              <a:gd name="connsiteY85" fmla="*/ 231536 h 7176404"/>
              <a:gd name="connsiteX86" fmla="*/ 10206228 w 25237440"/>
              <a:gd name="connsiteY86" fmla="*/ 585104 h 7176404"/>
              <a:gd name="connsiteX87" fmla="*/ 10155936 w 25237440"/>
              <a:gd name="connsiteY87" fmla="*/ 902096 h 7176404"/>
              <a:gd name="connsiteX88" fmla="*/ 10241280 w 25237440"/>
              <a:gd name="connsiteY88" fmla="*/ 1744868 h 7176404"/>
              <a:gd name="connsiteX89" fmla="*/ 10149840 w 25237440"/>
              <a:gd name="connsiteY89" fmla="*/ 2384948 h 7176404"/>
              <a:gd name="connsiteX90" fmla="*/ 9528048 w 25237440"/>
              <a:gd name="connsiteY90" fmla="*/ 3043316 h 7176404"/>
              <a:gd name="connsiteX91" fmla="*/ 7735824 w 25237440"/>
              <a:gd name="connsiteY91" fmla="*/ 4524644 h 7176404"/>
              <a:gd name="connsiteX92" fmla="*/ 7406640 w 25237440"/>
              <a:gd name="connsiteY92" fmla="*/ 5146436 h 7176404"/>
              <a:gd name="connsiteX93" fmla="*/ 5943600 w 25237440"/>
              <a:gd name="connsiteY93" fmla="*/ 5768228 h 7176404"/>
              <a:gd name="connsiteX94" fmla="*/ 4754880 w 25237440"/>
              <a:gd name="connsiteY94" fmla="*/ 6079124 h 7176404"/>
              <a:gd name="connsiteX95" fmla="*/ 3621024 w 25237440"/>
              <a:gd name="connsiteY95" fmla="*/ 6353444 h 7176404"/>
              <a:gd name="connsiteX96" fmla="*/ 2706624 w 25237440"/>
              <a:gd name="connsiteY96" fmla="*/ 6664340 h 7176404"/>
              <a:gd name="connsiteX97" fmla="*/ 2176272 w 25237440"/>
              <a:gd name="connsiteY97" fmla="*/ 6774068 h 7176404"/>
              <a:gd name="connsiteX98" fmla="*/ 1609344 w 25237440"/>
              <a:gd name="connsiteY98" fmla="*/ 6755780 h 7176404"/>
              <a:gd name="connsiteX99" fmla="*/ 969264 w 25237440"/>
              <a:gd name="connsiteY99" fmla="*/ 6554612 h 7176404"/>
              <a:gd name="connsiteX100" fmla="*/ 18288 w 25237440"/>
              <a:gd name="connsiteY100" fmla="*/ 6390020 h 7176404"/>
              <a:gd name="connsiteX101" fmla="*/ 0 w 25237440"/>
              <a:gd name="connsiteY10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4923008 w 25237440"/>
              <a:gd name="connsiteY53" fmla="*/ 4506356 h 7176404"/>
              <a:gd name="connsiteX54" fmla="*/ 17428464 w 25237440"/>
              <a:gd name="connsiteY54" fmla="*/ 5512196 h 7176404"/>
              <a:gd name="connsiteX55" fmla="*/ 18141696 w 25237440"/>
              <a:gd name="connsiteY55" fmla="*/ 5768228 h 7176404"/>
              <a:gd name="connsiteX56" fmla="*/ 19184112 w 25237440"/>
              <a:gd name="connsiteY56" fmla="*/ 6262004 h 7176404"/>
              <a:gd name="connsiteX57" fmla="*/ 19366992 w 25237440"/>
              <a:gd name="connsiteY57" fmla="*/ 6627764 h 7176404"/>
              <a:gd name="connsiteX58" fmla="*/ 20311872 w 25237440"/>
              <a:gd name="connsiteY58" fmla="*/ 5775848 h 7176404"/>
              <a:gd name="connsiteX59" fmla="*/ 21689568 w 25237440"/>
              <a:gd name="connsiteY59" fmla="*/ 5969396 h 7176404"/>
              <a:gd name="connsiteX60" fmla="*/ 23116032 w 25237440"/>
              <a:gd name="connsiteY60" fmla="*/ 6536324 h 7176404"/>
              <a:gd name="connsiteX61" fmla="*/ 24012144 w 25237440"/>
              <a:gd name="connsiteY61" fmla="*/ 6572900 h 7176404"/>
              <a:gd name="connsiteX62" fmla="*/ 24597360 w 25237440"/>
              <a:gd name="connsiteY62" fmla="*/ 5932820 h 7176404"/>
              <a:gd name="connsiteX63" fmla="*/ 25237440 w 25237440"/>
              <a:gd name="connsiteY63" fmla="*/ 5932820 h 7176404"/>
              <a:gd name="connsiteX64" fmla="*/ 25219152 w 25237440"/>
              <a:gd name="connsiteY64" fmla="*/ 5713364 h 7176404"/>
              <a:gd name="connsiteX65" fmla="*/ 24560784 w 25237440"/>
              <a:gd name="connsiteY65" fmla="*/ 5987684 h 7176404"/>
              <a:gd name="connsiteX66" fmla="*/ 23792688 w 25237440"/>
              <a:gd name="connsiteY66" fmla="*/ 6133988 h 7176404"/>
              <a:gd name="connsiteX67" fmla="*/ 22969728 w 25237440"/>
              <a:gd name="connsiteY67" fmla="*/ 5896244 h 7176404"/>
              <a:gd name="connsiteX68" fmla="*/ 22000464 w 25237440"/>
              <a:gd name="connsiteY68" fmla="*/ 5640212 h 7176404"/>
              <a:gd name="connsiteX69" fmla="*/ 20647152 w 25237440"/>
              <a:gd name="connsiteY69" fmla="*/ 5475620 h 7176404"/>
              <a:gd name="connsiteX70" fmla="*/ 19891248 w 25237440"/>
              <a:gd name="connsiteY70" fmla="*/ 5888624 h 7176404"/>
              <a:gd name="connsiteX71" fmla="*/ 18818352 w 25237440"/>
              <a:gd name="connsiteY71" fmla="*/ 5823092 h 7176404"/>
              <a:gd name="connsiteX72" fmla="*/ 16733520 w 25237440"/>
              <a:gd name="connsiteY72" fmla="*/ 4963556 h 7176404"/>
              <a:gd name="connsiteX73" fmla="*/ 14923008 w 25237440"/>
              <a:gd name="connsiteY73" fmla="*/ 4158884 h 7176404"/>
              <a:gd name="connsiteX74" fmla="*/ 13258800 w 25237440"/>
              <a:gd name="connsiteY74" fmla="*/ 3354212 h 7176404"/>
              <a:gd name="connsiteX75" fmla="*/ 13112496 w 25237440"/>
              <a:gd name="connsiteY75" fmla="*/ 3189620 h 7176404"/>
              <a:gd name="connsiteX76" fmla="*/ 11338560 w 25237440"/>
              <a:gd name="connsiteY76" fmla="*/ 2019188 h 7176404"/>
              <a:gd name="connsiteX77" fmla="*/ 10716768 w 25237440"/>
              <a:gd name="connsiteY77" fmla="*/ 1452260 h 7176404"/>
              <a:gd name="connsiteX78" fmla="*/ 10548366 w 25237440"/>
              <a:gd name="connsiteY78" fmla="*/ 1283096 h 7176404"/>
              <a:gd name="connsiteX79" fmla="*/ 10540746 w 25237440"/>
              <a:gd name="connsiteY79" fmla="*/ 902096 h 7176404"/>
              <a:gd name="connsiteX80" fmla="*/ 10536936 w 25237440"/>
              <a:gd name="connsiteY80" fmla="*/ 768746 h 7176404"/>
              <a:gd name="connsiteX81" fmla="*/ 10624566 w 25237440"/>
              <a:gd name="connsiteY81" fmla="*/ 681116 h 7176404"/>
              <a:gd name="connsiteX82" fmla="*/ 10771632 w 25237440"/>
              <a:gd name="connsiteY82" fmla="*/ 611012 h 7176404"/>
              <a:gd name="connsiteX83" fmla="*/ 10753344 w 25237440"/>
              <a:gd name="connsiteY83" fmla="*/ 336692 h 7176404"/>
              <a:gd name="connsiteX84" fmla="*/ 10628376 w 25237440"/>
              <a:gd name="connsiteY84" fmla="*/ 201056 h 7176404"/>
              <a:gd name="connsiteX85" fmla="*/ 10437876 w 25237440"/>
              <a:gd name="connsiteY85" fmla="*/ 2936 h 7176404"/>
              <a:gd name="connsiteX86" fmla="*/ 10369296 w 25237440"/>
              <a:gd name="connsiteY86" fmla="*/ 231536 h 7176404"/>
              <a:gd name="connsiteX87" fmla="*/ 10206228 w 25237440"/>
              <a:gd name="connsiteY87" fmla="*/ 585104 h 7176404"/>
              <a:gd name="connsiteX88" fmla="*/ 10155936 w 25237440"/>
              <a:gd name="connsiteY88" fmla="*/ 902096 h 7176404"/>
              <a:gd name="connsiteX89" fmla="*/ 10241280 w 25237440"/>
              <a:gd name="connsiteY89" fmla="*/ 1744868 h 7176404"/>
              <a:gd name="connsiteX90" fmla="*/ 10149840 w 25237440"/>
              <a:gd name="connsiteY90" fmla="*/ 2384948 h 7176404"/>
              <a:gd name="connsiteX91" fmla="*/ 9528048 w 25237440"/>
              <a:gd name="connsiteY91" fmla="*/ 3043316 h 7176404"/>
              <a:gd name="connsiteX92" fmla="*/ 7735824 w 25237440"/>
              <a:gd name="connsiteY92" fmla="*/ 4524644 h 7176404"/>
              <a:gd name="connsiteX93" fmla="*/ 7406640 w 25237440"/>
              <a:gd name="connsiteY93" fmla="*/ 5146436 h 7176404"/>
              <a:gd name="connsiteX94" fmla="*/ 5943600 w 25237440"/>
              <a:gd name="connsiteY94" fmla="*/ 5768228 h 7176404"/>
              <a:gd name="connsiteX95" fmla="*/ 4754880 w 25237440"/>
              <a:gd name="connsiteY95" fmla="*/ 6079124 h 7176404"/>
              <a:gd name="connsiteX96" fmla="*/ 3621024 w 25237440"/>
              <a:gd name="connsiteY96" fmla="*/ 6353444 h 7176404"/>
              <a:gd name="connsiteX97" fmla="*/ 2706624 w 25237440"/>
              <a:gd name="connsiteY97" fmla="*/ 6664340 h 7176404"/>
              <a:gd name="connsiteX98" fmla="*/ 2176272 w 25237440"/>
              <a:gd name="connsiteY98" fmla="*/ 6774068 h 7176404"/>
              <a:gd name="connsiteX99" fmla="*/ 1609344 w 25237440"/>
              <a:gd name="connsiteY99" fmla="*/ 6755780 h 7176404"/>
              <a:gd name="connsiteX100" fmla="*/ 969264 w 25237440"/>
              <a:gd name="connsiteY100" fmla="*/ 6554612 h 7176404"/>
              <a:gd name="connsiteX101" fmla="*/ 18288 w 25237440"/>
              <a:gd name="connsiteY101" fmla="*/ 6390020 h 7176404"/>
              <a:gd name="connsiteX102" fmla="*/ 0 w 25237440"/>
              <a:gd name="connsiteY10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923008 w 25237440"/>
              <a:gd name="connsiteY54" fmla="*/ 4506356 h 7176404"/>
              <a:gd name="connsiteX55" fmla="*/ 17428464 w 25237440"/>
              <a:gd name="connsiteY55" fmla="*/ 5512196 h 7176404"/>
              <a:gd name="connsiteX56" fmla="*/ 18141696 w 25237440"/>
              <a:gd name="connsiteY56" fmla="*/ 5768228 h 7176404"/>
              <a:gd name="connsiteX57" fmla="*/ 19184112 w 25237440"/>
              <a:gd name="connsiteY57" fmla="*/ 6262004 h 7176404"/>
              <a:gd name="connsiteX58" fmla="*/ 19366992 w 25237440"/>
              <a:gd name="connsiteY58" fmla="*/ 6627764 h 7176404"/>
              <a:gd name="connsiteX59" fmla="*/ 20311872 w 25237440"/>
              <a:gd name="connsiteY59" fmla="*/ 5775848 h 7176404"/>
              <a:gd name="connsiteX60" fmla="*/ 21689568 w 25237440"/>
              <a:gd name="connsiteY60" fmla="*/ 5969396 h 7176404"/>
              <a:gd name="connsiteX61" fmla="*/ 23116032 w 25237440"/>
              <a:gd name="connsiteY61" fmla="*/ 6536324 h 7176404"/>
              <a:gd name="connsiteX62" fmla="*/ 24012144 w 25237440"/>
              <a:gd name="connsiteY62" fmla="*/ 6572900 h 7176404"/>
              <a:gd name="connsiteX63" fmla="*/ 24597360 w 25237440"/>
              <a:gd name="connsiteY63" fmla="*/ 5932820 h 7176404"/>
              <a:gd name="connsiteX64" fmla="*/ 25237440 w 25237440"/>
              <a:gd name="connsiteY64" fmla="*/ 5932820 h 7176404"/>
              <a:gd name="connsiteX65" fmla="*/ 25219152 w 25237440"/>
              <a:gd name="connsiteY65" fmla="*/ 5713364 h 7176404"/>
              <a:gd name="connsiteX66" fmla="*/ 24560784 w 25237440"/>
              <a:gd name="connsiteY66" fmla="*/ 5987684 h 7176404"/>
              <a:gd name="connsiteX67" fmla="*/ 23792688 w 25237440"/>
              <a:gd name="connsiteY67" fmla="*/ 6133988 h 7176404"/>
              <a:gd name="connsiteX68" fmla="*/ 22969728 w 25237440"/>
              <a:gd name="connsiteY68" fmla="*/ 5896244 h 7176404"/>
              <a:gd name="connsiteX69" fmla="*/ 22000464 w 25237440"/>
              <a:gd name="connsiteY69" fmla="*/ 5640212 h 7176404"/>
              <a:gd name="connsiteX70" fmla="*/ 20647152 w 25237440"/>
              <a:gd name="connsiteY70" fmla="*/ 5475620 h 7176404"/>
              <a:gd name="connsiteX71" fmla="*/ 19891248 w 25237440"/>
              <a:gd name="connsiteY71" fmla="*/ 5888624 h 7176404"/>
              <a:gd name="connsiteX72" fmla="*/ 18818352 w 25237440"/>
              <a:gd name="connsiteY72" fmla="*/ 5823092 h 7176404"/>
              <a:gd name="connsiteX73" fmla="*/ 16733520 w 25237440"/>
              <a:gd name="connsiteY73" fmla="*/ 4963556 h 7176404"/>
              <a:gd name="connsiteX74" fmla="*/ 14923008 w 25237440"/>
              <a:gd name="connsiteY74" fmla="*/ 4158884 h 7176404"/>
              <a:gd name="connsiteX75" fmla="*/ 13258800 w 25237440"/>
              <a:gd name="connsiteY75" fmla="*/ 3354212 h 7176404"/>
              <a:gd name="connsiteX76" fmla="*/ 13112496 w 25237440"/>
              <a:gd name="connsiteY76" fmla="*/ 3189620 h 7176404"/>
              <a:gd name="connsiteX77" fmla="*/ 11338560 w 25237440"/>
              <a:gd name="connsiteY77" fmla="*/ 2019188 h 7176404"/>
              <a:gd name="connsiteX78" fmla="*/ 10716768 w 25237440"/>
              <a:gd name="connsiteY78" fmla="*/ 1452260 h 7176404"/>
              <a:gd name="connsiteX79" fmla="*/ 10548366 w 25237440"/>
              <a:gd name="connsiteY79" fmla="*/ 1283096 h 7176404"/>
              <a:gd name="connsiteX80" fmla="*/ 10540746 w 25237440"/>
              <a:gd name="connsiteY80" fmla="*/ 902096 h 7176404"/>
              <a:gd name="connsiteX81" fmla="*/ 10536936 w 25237440"/>
              <a:gd name="connsiteY81" fmla="*/ 768746 h 7176404"/>
              <a:gd name="connsiteX82" fmla="*/ 10624566 w 25237440"/>
              <a:gd name="connsiteY82" fmla="*/ 681116 h 7176404"/>
              <a:gd name="connsiteX83" fmla="*/ 10771632 w 25237440"/>
              <a:gd name="connsiteY83" fmla="*/ 611012 h 7176404"/>
              <a:gd name="connsiteX84" fmla="*/ 10753344 w 25237440"/>
              <a:gd name="connsiteY84" fmla="*/ 336692 h 7176404"/>
              <a:gd name="connsiteX85" fmla="*/ 10628376 w 25237440"/>
              <a:gd name="connsiteY85" fmla="*/ 201056 h 7176404"/>
              <a:gd name="connsiteX86" fmla="*/ 10437876 w 25237440"/>
              <a:gd name="connsiteY86" fmla="*/ 2936 h 7176404"/>
              <a:gd name="connsiteX87" fmla="*/ 10369296 w 25237440"/>
              <a:gd name="connsiteY87" fmla="*/ 231536 h 7176404"/>
              <a:gd name="connsiteX88" fmla="*/ 10206228 w 25237440"/>
              <a:gd name="connsiteY88" fmla="*/ 585104 h 7176404"/>
              <a:gd name="connsiteX89" fmla="*/ 10155936 w 25237440"/>
              <a:gd name="connsiteY89" fmla="*/ 902096 h 7176404"/>
              <a:gd name="connsiteX90" fmla="*/ 10241280 w 25237440"/>
              <a:gd name="connsiteY90" fmla="*/ 1744868 h 7176404"/>
              <a:gd name="connsiteX91" fmla="*/ 10149840 w 25237440"/>
              <a:gd name="connsiteY91" fmla="*/ 2384948 h 7176404"/>
              <a:gd name="connsiteX92" fmla="*/ 9528048 w 25237440"/>
              <a:gd name="connsiteY92" fmla="*/ 3043316 h 7176404"/>
              <a:gd name="connsiteX93" fmla="*/ 7735824 w 25237440"/>
              <a:gd name="connsiteY93" fmla="*/ 4524644 h 7176404"/>
              <a:gd name="connsiteX94" fmla="*/ 7406640 w 25237440"/>
              <a:gd name="connsiteY94" fmla="*/ 5146436 h 7176404"/>
              <a:gd name="connsiteX95" fmla="*/ 5943600 w 25237440"/>
              <a:gd name="connsiteY95" fmla="*/ 5768228 h 7176404"/>
              <a:gd name="connsiteX96" fmla="*/ 4754880 w 25237440"/>
              <a:gd name="connsiteY96" fmla="*/ 6079124 h 7176404"/>
              <a:gd name="connsiteX97" fmla="*/ 3621024 w 25237440"/>
              <a:gd name="connsiteY97" fmla="*/ 6353444 h 7176404"/>
              <a:gd name="connsiteX98" fmla="*/ 2706624 w 25237440"/>
              <a:gd name="connsiteY98" fmla="*/ 6664340 h 7176404"/>
              <a:gd name="connsiteX99" fmla="*/ 2176272 w 25237440"/>
              <a:gd name="connsiteY99" fmla="*/ 6774068 h 7176404"/>
              <a:gd name="connsiteX100" fmla="*/ 1609344 w 25237440"/>
              <a:gd name="connsiteY100" fmla="*/ 6755780 h 7176404"/>
              <a:gd name="connsiteX101" fmla="*/ 969264 w 25237440"/>
              <a:gd name="connsiteY101" fmla="*/ 6554612 h 7176404"/>
              <a:gd name="connsiteX102" fmla="*/ 18288 w 25237440"/>
              <a:gd name="connsiteY102" fmla="*/ 6390020 h 7176404"/>
              <a:gd name="connsiteX103" fmla="*/ 0 w 25237440"/>
              <a:gd name="connsiteY10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80236 w 25237440"/>
              <a:gd name="connsiteY54" fmla="*/ 3995816 h 7176404"/>
              <a:gd name="connsiteX55" fmla="*/ 14923008 w 25237440"/>
              <a:gd name="connsiteY55" fmla="*/ 4506356 h 7176404"/>
              <a:gd name="connsiteX56" fmla="*/ 17428464 w 25237440"/>
              <a:gd name="connsiteY56" fmla="*/ 5512196 h 7176404"/>
              <a:gd name="connsiteX57" fmla="*/ 18141696 w 25237440"/>
              <a:gd name="connsiteY57" fmla="*/ 5768228 h 7176404"/>
              <a:gd name="connsiteX58" fmla="*/ 19184112 w 25237440"/>
              <a:gd name="connsiteY58" fmla="*/ 6262004 h 7176404"/>
              <a:gd name="connsiteX59" fmla="*/ 19366992 w 25237440"/>
              <a:gd name="connsiteY59" fmla="*/ 6627764 h 7176404"/>
              <a:gd name="connsiteX60" fmla="*/ 20311872 w 25237440"/>
              <a:gd name="connsiteY60" fmla="*/ 5775848 h 7176404"/>
              <a:gd name="connsiteX61" fmla="*/ 21689568 w 25237440"/>
              <a:gd name="connsiteY61" fmla="*/ 5969396 h 7176404"/>
              <a:gd name="connsiteX62" fmla="*/ 23116032 w 25237440"/>
              <a:gd name="connsiteY62" fmla="*/ 6536324 h 7176404"/>
              <a:gd name="connsiteX63" fmla="*/ 24012144 w 25237440"/>
              <a:gd name="connsiteY63" fmla="*/ 6572900 h 7176404"/>
              <a:gd name="connsiteX64" fmla="*/ 24597360 w 25237440"/>
              <a:gd name="connsiteY64" fmla="*/ 5932820 h 7176404"/>
              <a:gd name="connsiteX65" fmla="*/ 25237440 w 25237440"/>
              <a:gd name="connsiteY65" fmla="*/ 5932820 h 7176404"/>
              <a:gd name="connsiteX66" fmla="*/ 25219152 w 25237440"/>
              <a:gd name="connsiteY66" fmla="*/ 5713364 h 7176404"/>
              <a:gd name="connsiteX67" fmla="*/ 24560784 w 25237440"/>
              <a:gd name="connsiteY67" fmla="*/ 5987684 h 7176404"/>
              <a:gd name="connsiteX68" fmla="*/ 23792688 w 25237440"/>
              <a:gd name="connsiteY68" fmla="*/ 6133988 h 7176404"/>
              <a:gd name="connsiteX69" fmla="*/ 22969728 w 25237440"/>
              <a:gd name="connsiteY69" fmla="*/ 5896244 h 7176404"/>
              <a:gd name="connsiteX70" fmla="*/ 22000464 w 25237440"/>
              <a:gd name="connsiteY70" fmla="*/ 5640212 h 7176404"/>
              <a:gd name="connsiteX71" fmla="*/ 20647152 w 25237440"/>
              <a:gd name="connsiteY71" fmla="*/ 5475620 h 7176404"/>
              <a:gd name="connsiteX72" fmla="*/ 19891248 w 25237440"/>
              <a:gd name="connsiteY72" fmla="*/ 5888624 h 7176404"/>
              <a:gd name="connsiteX73" fmla="*/ 18818352 w 25237440"/>
              <a:gd name="connsiteY73" fmla="*/ 5823092 h 7176404"/>
              <a:gd name="connsiteX74" fmla="*/ 16733520 w 25237440"/>
              <a:gd name="connsiteY74" fmla="*/ 4963556 h 7176404"/>
              <a:gd name="connsiteX75" fmla="*/ 14923008 w 25237440"/>
              <a:gd name="connsiteY75" fmla="*/ 4158884 h 7176404"/>
              <a:gd name="connsiteX76" fmla="*/ 13258800 w 25237440"/>
              <a:gd name="connsiteY76" fmla="*/ 3354212 h 7176404"/>
              <a:gd name="connsiteX77" fmla="*/ 13112496 w 25237440"/>
              <a:gd name="connsiteY77" fmla="*/ 3189620 h 7176404"/>
              <a:gd name="connsiteX78" fmla="*/ 11338560 w 25237440"/>
              <a:gd name="connsiteY78" fmla="*/ 2019188 h 7176404"/>
              <a:gd name="connsiteX79" fmla="*/ 10716768 w 25237440"/>
              <a:gd name="connsiteY79" fmla="*/ 1452260 h 7176404"/>
              <a:gd name="connsiteX80" fmla="*/ 10548366 w 25237440"/>
              <a:gd name="connsiteY80" fmla="*/ 1283096 h 7176404"/>
              <a:gd name="connsiteX81" fmla="*/ 10540746 w 25237440"/>
              <a:gd name="connsiteY81" fmla="*/ 902096 h 7176404"/>
              <a:gd name="connsiteX82" fmla="*/ 10536936 w 25237440"/>
              <a:gd name="connsiteY82" fmla="*/ 768746 h 7176404"/>
              <a:gd name="connsiteX83" fmla="*/ 10624566 w 25237440"/>
              <a:gd name="connsiteY83" fmla="*/ 681116 h 7176404"/>
              <a:gd name="connsiteX84" fmla="*/ 10771632 w 25237440"/>
              <a:gd name="connsiteY84" fmla="*/ 611012 h 7176404"/>
              <a:gd name="connsiteX85" fmla="*/ 10753344 w 25237440"/>
              <a:gd name="connsiteY85" fmla="*/ 336692 h 7176404"/>
              <a:gd name="connsiteX86" fmla="*/ 10628376 w 25237440"/>
              <a:gd name="connsiteY86" fmla="*/ 201056 h 7176404"/>
              <a:gd name="connsiteX87" fmla="*/ 10437876 w 25237440"/>
              <a:gd name="connsiteY87" fmla="*/ 2936 h 7176404"/>
              <a:gd name="connsiteX88" fmla="*/ 10369296 w 25237440"/>
              <a:gd name="connsiteY88" fmla="*/ 231536 h 7176404"/>
              <a:gd name="connsiteX89" fmla="*/ 10206228 w 25237440"/>
              <a:gd name="connsiteY89" fmla="*/ 585104 h 7176404"/>
              <a:gd name="connsiteX90" fmla="*/ 10155936 w 25237440"/>
              <a:gd name="connsiteY90" fmla="*/ 902096 h 7176404"/>
              <a:gd name="connsiteX91" fmla="*/ 10241280 w 25237440"/>
              <a:gd name="connsiteY91" fmla="*/ 1744868 h 7176404"/>
              <a:gd name="connsiteX92" fmla="*/ 10149840 w 25237440"/>
              <a:gd name="connsiteY92" fmla="*/ 2384948 h 7176404"/>
              <a:gd name="connsiteX93" fmla="*/ 9528048 w 25237440"/>
              <a:gd name="connsiteY93" fmla="*/ 3043316 h 7176404"/>
              <a:gd name="connsiteX94" fmla="*/ 7735824 w 25237440"/>
              <a:gd name="connsiteY94" fmla="*/ 4524644 h 7176404"/>
              <a:gd name="connsiteX95" fmla="*/ 7406640 w 25237440"/>
              <a:gd name="connsiteY95" fmla="*/ 5146436 h 7176404"/>
              <a:gd name="connsiteX96" fmla="*/ 5943600 w 25237440"/>
              <a:gd name="connsiteY96" fmla="*/ 5768228 h 7176404"/>
              <a:gd name="connsiteX97" fmla="*/ 4754880 w 25237440"/>
              <a:gd name="connsiteY97" fmla="*/ 6079124 h 7176404"/>
              <a:gd name="connsiteX98" fmla="*/ 3621024 w 25237440"/>
              <a:gd name="connsiteY98" fmla="*/ 6353444 h 7176404"/>
              <a:gd name="connsiteX99" fmla="*/ 2706624 w 25237440"/>
              <a:gd name="connsiteY99" fmla="*/ 6664340 h 7176404"/>
              <a:gd name="connsiteX100" fmla="*/ 2176272 w 25237440"/>
              <a:gd name="connsiteY100" fmla="*/ 6774068 h 7176404"/>
              <a:gd name="connsiteX101" fmla="*/ 1609344 w 25237440"/>
              <a:gd name="connsiteY101" fmla="*/ 6755780 h 7176404"/>
              <a:gd name="connsiteX102" fmla="*/ 969264 w 25237440"/>
              <a:gd name="connsiteY102" fmla="*/ 6554612 h 7176404"/>
              <a:gd name="connsiteX103" fmla="*/ 18288 w 25237440"/>
              <a:gd name="connsiteY103" fmla="*/ 6390020 h 7176404"/>
              <a:gd name="connsiteX104" fmla="*/ 0 w 25237440"/>
              <a:gd name="connsiteY10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923008 w 25237440"/>
              <a:gd name="connsiteY56" fmla="*/ 4506356 h 7176404"/>
              <a:gd name="connsiteX57" fmla="*/ 17428464 w 25237440"/>
              <a:gd name="connsiteY57" fmla="*/ 5512196 h 7176404"/>
              <a:gd name="connsiteX58" fmla="*/ 18141696 w 25237440"/>
              <a:gd name="connsiteY58" fmla="*/ 5768228 h 7176404"/>
              <a:gd name="connsiteX59" fmla="*/ 19184112 w 25237440"/>
              <a:gd name="connsiteY59" fmla="*/ 6262004 h 7176404"/>
              <a:gd name="connsiteX60" fmla="*/ 19366992 w 25237440"/>
              <a:gd name="connsiteY60" fmla="*/ 6627764 h 7176404"/>
              <a:gd name="connsiteX61" fmla="*/ 20311872 w 25237440"/>
              <a:gd name="connsiteY61" fmla="*/ 5775848 h 7176404"/>
              <a:gd name="connsiteX62" fmla="*/ 21689568 w 25237440"/>
              <a:gd name="connsiteY62" fmla="*/ 5969396 h 7176404"/>
              <a:gd name="connsiteX63" fmla="*/ 23116032 w 25237440"/>
              <a:gd name="connsiteY63" fmla="*/ 6536324 h 7176404"/>
              <a:gd name="connsiteX64" fmla="*/ 24012144 w 25237440"/>
              <a:gd name="connsiteY64" fmla="*/ 6572900 h 7176404"/>
              <a:gd name="connsiteX65" fmla="*/ 24597360 w 25237440"/>
              <a:gd name="connsiteY65" fmla="*/ 5932820 h 7176404"/>
              <a:gd name="connsiteX66" fmla="*/ 25237440 w 25237440"/>
              <a:gd name="connsiteY66" fmla="*/ 5932820 h 7176404"/>
              <a:gd name="connsiteX67" fmla="*/ 25219152 w 25237440"/>
              <a:gd name="connsiteY67" fmla="*/ 5713364 h 7176404"/>
              <a:gd name="connsiteX68" fmla="*/ 24560784 w 25237440"/>
              <a:gd name="connsiteY68" fmla="*/ 5987684 h 7176404"/>
              <a:gd name="connsiteX69" fmla="*/ 23792688 w 25237440"/>
              <a:gd name="connsiteY69" fmla="*/ 6133988 h 7176404"/>
              <a:gd name="connsiteX70" fmla="*/ 22969728 w 25237440"/>
              <a:gd name="connsiteY70" fmla="*/ 5896244 h 7176404"/>
              <a:gd name="connsiteX71" fmla="*/ 22000464 w 25237440"/>
              <a:gd name="connsiteY71" fmla="*/ 5640212 h 7176404"/>
              <a:gd name="connsiteX72" fmla="*/ 20647152 w 25237440"/>
              <a:gd name="connsiteY72" fmla="*/ 5475620 h 7176404"/>
              <a:gd name="connsiteX73" fmla="*/ 19891248 w 25237440"/>
              <a:gd name="connsiteY73" fmla="*/ 5888624 h 7176404"/>
              <a:gd name="connsiteX74" fmla="*/ 18818352 w 25237440"/>
              <a:gd name="connsiteY74" fmla="*/ 5823092 h 7176404"/>
              <a:gd name="connsiteX75" fmla="*/ 16733520 w 25237440"/>
              <a:gd name="connsiteY75" fmla="*/ 4963556 h 7176404"/>
              <a:gd name="connsiteX76" fmla="*/ 14923008 w 25237440"/>
              <a:gd name="connsiteY76" fmla="*/ 4158884 h 7176404"/>
              <a:gd name="connsiteX77" fmla="*/ 13258800 w 25237440"/>
              <a:gd name="connsiteY77" fmla="*/ 3354212 h 7176404"/>
              <a:gd name="connsiteX78" fmla="*/ 13112496 w 25237440"/>
              <a:gd name="connsiteY78" fmla="*/ 3189620 h 7176404"/>
              <a:gd name="connsiteX79" fmla="*/ 11338560 w 25237440"/>
              <a:gd name="connsiteY79" fmla="*/ 2019188 h 7176404"/>
              <a:gd name="connsiteX80" fmla="*/ 10716768 w 25237440"/>
              <a:gd name="connsiteY80" fmla="*/ 1452260 h 7176404"/>
              <a:gd name="connsiteX81" fmla="*/ 10548366 w 25237440"/>
              <a:gd name="connsiteY81" fmla="*/ 1283096 h 7176404"/>
              <a:gd name="connsiteX82" fmla="*/ 10540746 w 25237440"/>
              <a:gd name="connsiteY82" fmla="*/ 902096 h 7176404"/>
              <a:gd name="connsiteX83" fmla="*/ 10536936 w 25237440"/>
              <a:gd name="connsiteY83" fmla="*/ 768746 h 7176404"/>
              <a:gd name="connsiteX84" fmla="*/ 10624566 w 25237440"/>
              <a:gd name="connsiteY84" fmla="*/ 681116 h 7176404"/>
              <a:gd name="connsiteX85" fmla="*/ 10771632 w 25237440"/>
              <a:gd name="connsiteY85" fmla="*/ 611012 h 7176404"/>
              <a:gd name="connsiteX86" fmla="*/ 10753344 w 25237440"/>
              <a:gd name="connsiteY86" fmla="*/ 336692 h 7176404"/>
              <a:gd name="connsiteX87" fmla="*/ 10628376 w 25237440"/>
              <a:gd name="connsiteY87" fmla="*/ 201056 h 7176404"/>
              <a:gd name="connsiteX88" fmla="*/ 10437876 w 25237440"/>
              <a:gd name="connsiteY88" fmla="*/ 2936 h 7176404"/>
              <a:gd name="connsiteX89" fmla="*/ 10369296 w 25237440"/>
              <a:gd name="connsiteY89" fmla="*/ 231536 h 7176404"/>
              <a:gd name="connsiteX90" fmla="*/ 10206228 w 25237440"/>
              <a:gd name="connsiteY90" fmla="*/ 585104 h 7176404"/>
              <a:gd name="connsiteX91" fmla="*/ 10155936 w 25237440"/>
              <a:gd name="connsiteY91" fmla="*/ 902096 h 7176404"/>
              <a:gd name="connsiteX92" fmla="*/ 10241280 w 25237440"/>
              <a:gd name="connsiteY92" fmla="*/ 1744868 h 7176404"/>
              <a:gd name="connsiteX93" fmla="*/ 10149840 w 25237440"/>
              <a:gd name="connsiteY93" fmla="*/ 2384948 h 7176404"/>
              <a:gd name="connsiteX94" fmla="*/ 9528048 w 25237440"/>
              <a:gd name="connsiteY94" fmla="*/ 3043316 h 7176404"/>
              <a:gd name="connsiteX95" fmla="*/ 7735824 w 25237440"/>
              <a:gd name="connsiteY95" fmla="*/ 4524644 h 7176404"/>
              <a:gd name="connsiteX96" fmla="*/ 7406640 w 25237440"/>
              <a:gd name="connsiteY96" fmla="*/ 5146436 h 7176404"/>
              <a:gd name="connsiteX97" fmla="*/ 5943600 w 25237440"/>
              <a:gd name="connsiteY97" fmla="*/ 5768228 h 7176404"/>
              <a:gd name="connsiteX98" fmla="*/ 4754880 w 25237440"/>
              <a:gd name="connsiteY98" fmla="*/ 6079124 h 7176404"/>
              <a:gd name="connsiteX99" fmla="*/ 3621024 w 25237440"/>
              <a:gd name="connsiteY99" fmla="*/ 6353444 h 7176404"/>
              <a:gd name="connsiteX100" fmla="*/ 2706624 w 25237440"/>
              <a:gd name="connsiteY100" fmla="*/ 6664340 h 7176404"/>
              <a:gd name="connsiteX101" fmla="*/ 2176272 w 25237440"/>
              <a:gd name="connsiteY101" fmla="*/ 6774068 h 7176404"/>
              <a:gd name="connsiteX102" fmla="*/ 1609344 w 25237440"/>
              <a:gd name="connsiteY102" fmla="*/ 6755780 h 7176404"/>
              <a:gd name="connsiteX103" fmla="*/ 969264 w 25237440"/>
              <a:gd name="connsiteY103" fmla="*/ 6554612 h 7176404"/>
              <a:gd name="connsiteX104" fmla="*/ 18288 w 25237440"/>
              <a:gd name="connsiteY104" fmla="*/ 6390020 h 7176404"/>
              <a:gd name="connsiteX105" fmla="*/ 0 w 25237440"/>
              <a:gd name="connsiteY10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923008 w 25237440"/>
              <a:gd name="connsiteY57" fmla="*/ 4506356 h 7176404"/>
              <a:gd name="connsiteX58" fmla="*/ 17428464 w 25237440"/>
              <a:gd name="connsiteY58" fmla="*/ 5512196 h 7176404"/>
              <a:gd name="connsiteX59" fmla="*/ 18141696 w 25237440"/>
              <a:gd name="connsiteY59" fmla="*/ 5768228 h 7176404"/>
              <a:gd name="connsiteX60" fmla="*/ 19184112 w 25237440"/>
              <a:gd name="connsiteY60" fmla="*/ 6262004 h 7176404"/>
              <a:gd name="connsiteX61" fmla="*/ 19366992 w 25237440"/>
              <a:gd name="connsiteY61" fmla="*/ 6627764 h 7176404"/>
              <a:gd name="connsiteX62" fmla="*/ 20311872 w 25237440"/>
              <a:gd name="connsiteY62" fmla="*/ 5775848 h 7176404"/>
              <a:gd name="connsiteX63" fmla="*/ 21689568 w 25237440"/>
              <a:gd name="connsiteY63" fmla="*/ 5969396 h 7176404"/>
              <a:gd name="connsiteX64" fmla="*/ 23116032 w 25237440"/>
              <a:gd name="connsiteY64" fmla="*/ 6536324 h 7176404"/>
              <a:gd name="connsiteX65" fmla="*/ 24012144 w 25237440"/>
              <a:gd name="connsiteY65" fmla="*/ 6572900 h 7176404"/>
              <a:gd name="connsiteX66" fmla="*/ 24597360 w 25237440"/>
              <a:gd name="connsiteY66" fmla="*/ 5932820 h 7176404"/>
              <a:gd name="connsiteX67" fmla="*/ 25237440 w 25237440"/>
              <a:gd name="connsiteY67" fmla="*/ 5932820 h 7176404"/>
              <a:gd name="connsiteX68" fmla="*/ 25219152 w 25237440"/>
              <a:gd name="connsiteY68" fmla="*/ 5713364 h 7176404"/>
              <a:gd name="connsiteX69" fmla="*/ 24560784 w 25237440"/>
              <a:gd name="connsiteY69" fmla="*/ 5987684 h 7176404"/>
              <a:gd name="connsiteX70" fmla="*/ 23792688 w 25237440"/>
              <a:gd name="connsiteY70" fmla="*/ 6133988 h 7176404"/>
              <a:gd name="connsiteX71" fmla="*/ 22969728 w 25237440"/>
              <a:gd name="connsiteY71" fmla="*/ 5896244 h 7176404"/>
              <a:gd name="connsiteX72" fmla="*/ 22000464 w 25237440"/>
              <a:gd name="connsiteY72" fmla="*/ 5640212 h 7176404"/>
              <a:gd name="connsiteX73" fmla="*/ 20647152 w 25237440"/>
              <a:gd name="connsiteY73" fmla="*/ 5475620 h 7176404"/>
              <a:gd name="connsiteX74" fmla="*/ 19891248 w 25237440"/>
              <a:gd name="connsiteY74" fmla="*/ 5888624 h 7176404"/>
              <a:gd name="connsiteX75" fmla="*/ 18818352 w 25237440"/>
              <a:gd name="connsiteY75" fmla="*/ 5823092 h 7176404"/>
              <a:gd name="connsiteX76" fmla="*/ 16733520 w 25237440"/>
              <a:gd name="connsiteY76" fmla="*/ 4963556 h 7176404"/>
              <a:gd name="connsiteX77" fmla="*/ 14923008 w 25237440"/>
              <a:gd name="connsiteY77" fmla="*/ 4158884 h 7176404"/>
              <a:gd name="connsiteX78" fmla="*/ 13258800 w 25237440"/>
              <a:gd name="connsiteY78" fmla="*/ 3354212 h 7176404"/>
              <a:gd name="connsiteX79" fmla="*/ 13112496 w 25237440"/>
              <a:gd name="connsiteY79" fmla="*/ 3189620 h 7176404"/>
              <a:gd name="connsiteX80" fmla="*/ 11338560 w 25237440"/>
              <a:gd name="connsiteY80" fmla="*/ 2019188 h 7176404"/>
              <a:gd name="connsiteX81" fmla="*/ 10716768 w 25237440"/>
              <a:gd name="connsiteY81" fmla="*/ 1452260 h 7176404"/>
              <a:gd name="connsiteX82" fmla="*/ 10548366 w 25237440"/>
              <a:gd name="connsiteY82" fmla="*/ 1283096 h 7176404"/>
              <a:gd name="connsiteX83" fmla="*/ 10540746 w 25237440"/>
              <a:gd name="connsiteY83" fmla="*/ 902096 h 7176404"/>
              <a:gd name="connsiteX84" fmla="*/ 10536936 w 25237440"/>
              <a:gd name="connsiteY84" fmla="*/ 768746 h 7176404"/>
              <a:gd name="connsiteX85" fmla="*/ 10624566 w 25237440"/>
              <a:gd name="connsiteY85" fmla="*/ 681116 h 7176404"/>
              <a:gd name="connsiteX86" fmla="*/ 10771632 w 25237440"/>
              <a:gd name="connsiteY86" fmla="*/ 611012 h 7176404"/>
              <a:gd name="connsiteX87" fmla="*/ 10753344 w 25237440"/>
              <a:gd name="connsiteY87" fmla="*/ 336692 h 7176404"/>
              <a:gd name="connsiteX88" fmla="*/ 10628376 w 25237440"/>
              <a:gd name="connsiteY88" fmla="*/ 201056 h 7176404"/>
              <a:gd name="connsiteX89" fmla="*/ 10437876 w 25237440"/>
              <a:gd name="connsiteY89" fmla="*/ 2936 h 7176404"/>
              <a:gd name="connsiteX90" fmla="*/ 10369296 w 25237440"/>
              <a:gd name="connsiteY90" fmla="*/ 231536 h 7176404"/>
              <a:gd name="connsiteX91" fmla="*/ 10206228 w 25237440"/>
              <a:gd name="connsiteY91" fmla="*/ 585104 h 7176404"/>
              <a:gd name="connsiteX92" fmla="*/ 10155936 w 25237440"/>
              <a:gd name="connsiteY92" fmla="*/ 902096 h 7176404"/>
              <a:gd name="connsiteX93" fmla="*/ 10241280 w 25237440"/>
              <a:gd name="connsiteY93" fmla="*/ 1744868 h 7176404"/>
              <a:gd name="connsiteX94" fmla="*/ 10149840 w 25237440"/>
              <a:gd name="connsiteY94" fmla="*/ 2384948 h 7176404"/>
              <a:gd name="connsiteX95" fmla="*/ 9528048 w 25237440"/>
              <a:gd name="connsiteY95" fmla="*/ 3043316 h 7176404"/>
              <a:gd name="connsiteX96" fmla="*/ 7735824 w 25237440"/>
              <a:gd name="connsiteY96" fmla="*/ 4524644 h 7176404"/>
              <a:gd name="connsiteX97" fmla="*/ 7406640 w 25237440"/>
              <a:gd name="connsiteY97" fmla="*/ 5146436 h 7176404"/>
              <a:gd name="connsiteX98" fmla="*/ 5943600 w 25237440"/>
              <a:gd name="connsiteY98" fmla="*/ 5768228 h 7176404"/>
              <a:gd name="connsiteX99" fmla="*/ 4754880 w 25237440"/>
              <a:gd name="connsiteY99" fmla="*/ 6079124 h 7176404"/>
              <a:gd name="connsiteX100" fmla="*/ 3621024 w 25237440"/>
              <a:gd name="connsiteY100" fmla="*/ 6353444 h 7176404"/>
              <a:gd name="connsiteX101" fmla="*/ 2706624 w 25237440"/>
              <a:gd name="connsiteY101" fmla="*/ 6664340 h 7176404"/>
              <a:gd name="connsiteX102" fmla="*/ 2176272 w 25237440"/>
              <a:gd name="connsiteY102" fmla="*/ 6774068 h 7176404"/>
              <a:gd name="connsiteX103" fmla="*/ 1609344 w 25237440"/>
              <a:gd name="connsiteY103" fmla="*/ 6755780 h 7176404"/>
              <a:gd name="connsiteX104" fmla="*/ 969264 w 25237440"/>
              <a:gd name="connsiteY104" fmla="*/ 6554612 h 7176404"/>
              <a:gd name="connsiteX105" fmla="*/ 18288 w 25237440"/>
              <a:gd name="connsiteY105" fmla="*/ 6390020 h 7176404"/>
              <a:gd name="connsiteX106" fmla="*/ 0 w 25237440"/>
              <a:gd name="connsiteY10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923008 w 25237440"/>
              <a:gd name="connsiteY58" fmla="*/ 4506356 h 7176404"/>
              <a:gd name="connsiteX59" fmla="*/ 17428464 w 25237440"/>
              <a:gd name="connsiteY59" fmla="*/ 5512196 h 7176404"/>
              <a:gd name="connsiteX60" fmla="*/ 18141696 w 25237440"/>
              <a:gd name="connsiteY60" fmla="*/ 5768228 h 7176404"/>
              <a:gd name="connsiteX61" fmla="*/ 19184112 w 25237440"/>
              <a:gd name="connsiteY61" fmla="*/ 6262004 h 7176404"/>
              <a:gd name="connsiteX62" fmla="*/ 19366992 w 25237440"/>
              <a:gd name="connsiteY62" fmla="*/ 6627764 h 7176404"/>
              <a:gd name="connsiteX63" fmla="*/ 20311872 w 25237440"/>
              <a:gd name="connsiteY63" fmla="*/ 5775848 h 7176404"/>
              <a:gd name="connsiteX64" fmla="*/ 21689568 w 25237440"/>
              <a:gd name="connsiteY64" fmla="*/ 5969396 h 7176404"/>
              <a:gd name="connsiteX65" fmla="*/ 23116032 w 25237440"/>
              <a:gd name="connsiteY65" fmla="*/ 6536324 h 7176404"/>
              <a:gd name="connsiteX66" fmla="*/ 24012144 w 25237440"/>
              <a:gd name="connsiteY66" fmla="*/ 6572900 h 7176404"/>
              <a:gd name="connsiteX67" fmla="*/ 24597360 w 25237440"/>
              <a:gd name="connsiteY67" fmla="*/ 5932820 h 7176404"/>
              <a:gd name="connsiteX68" fmla="*/ 25237440 w 25237440"/>
              <a:gd name="connsiteY68" fmla="*/ 5932820 h 7176404"/>
              <a:gd name="connsiteX69" fmla="*/ 25219152 w 25237440"/>
              <a:gd name="connsiteY69" fmla="*/ 5713364 h 7176404"/>
              <a:gd name="connsiteX70" fmla="*/ 24560784 w 25237440"/>
              <a:gd name="connsiteY70" fmla="*/ 5987684 h 7176404"/>
              <a:gd name="connsiteX71" fmla="*/ 23792688 w 25237440"/>
              <a:gd name="connsiteY71" fmla="*/ 6133988 h 7176404"/>
              <a:gd name="connsiteX72" fmla="*/ 22969728 w 25237440"/>
              <a:gd name="connsiteY72" fmla="*/ 5896244 h 7176404"/>
              <a:gd name="connsiteX73" fmla="*/ 22000464 w 25237440"/>
              <a:gd name="connsiteY73" fmla="*/ 5640212 h 7176404"/>
              <a:gd name="connsiteX74" fmla="*/ 20647152 w 25237440"/>
              <a:gd name="connsiteY74" fmla="*/ 5475620 h 7176404"/>
              <a:gd name="connsiteX75" fmla="*/ 19891248 w 25237440"/>
              <a:gd name="connsiteY75" fmla="*/ 5888624 h 7176404"/>
              <a:gd name="connsiteX76" fmla="*/ 18818352 w 25237440"/>
              <a:gd name="connsiteY76" fmla="*/ 5823092 h 7176404"/>
              <a:gd name="connsiteX77" fmla="*/ 16733520 w 25237440"/>
              <a:gd name="connsiteY77" fmla="*/ 4963556 h 7176404"/>
              <a:gd name="connsiteX78" fmla="*/ 14923008 w 25237440"/>
              <a:gd name="connsiteY78" fmla="*/ 4158884 h 7176404"/>
              <a:gd name="connsiteX79" fmla="*/ 13258800 w 25237440"/>
              <a:gd name="connsiteY79" fmla="*/ 3354212 h 7176404"/>
              <a:gd name="connsiteX80" fmla="*/ 13112496 w 25237440"/>
              <a:gd name="connsiteY80" fmla="*/ 3189620 h 7176404"/>
              <a:gd name="connsiteX81" fmla="*/ 11338560 w 25237440"/>
              <a:gd name="connsiteY81" fmla="*/ 2019188 h 7176404"/>
              <a:gd name="connsiteX82" fmla="*/ 10716768 w 25237440"/>
              <a:gd name="connsiteY82" fmla="*/ 1452260 h 7176404"/>
              <a:gd name="connsiteX83" fmla="*/ 10548366 w 25237440"/>
              <a:gd name="connsiteY83" fmla="*/ 1283096 h 7176404"/>
              <a:gd name="connsiteX84" fmla="*/ 10540746 w 25237440"/>
              <a:gd name="connsiteY84" fmla="*/ 902096 h 7176404"/>
              <a:gd name="connsiteX85" fmla="*/ 10536936 w 25237440"/>
              <a:gd name="connsiteY85" fmla="*/ 768746 h 7176404"/>
              <a:gd name="connsiteX86" fmla="*/ 10624566 w 25237440"/>
              <a:gd name="connsiteY86" fmla="*/ 681116 h 7176404"/>
              <a:gd name="connsiteX87" fmla="*/ 10771632 w 25237440"/>
              <a:gd name="connsiteY87" fmla="*/ 611012 h 7176404"/>
              <a:gd name="connsiteX88" fmla="*/ 10753344 w 25237440"/>
              <a:gd name="connsiteY88" fmla="*/ 336692 h 7176404"/>
              <a:gd name="connsiteX89" fmla="*/ 10628376 w 25237440"/>
              <a:gd name="connsiteY89" fmla="*/ 201056 h 7176404"/>
              <a:gd name="connsiteX90" fmla="*/ 10437876 w 25237440"/>
              <a:gd name="connsiteY90" fmla="*/ 2936 h 7176404"/>
              <a:gd name="connsiteX91" fmla="*/ 10369296 w 25237440"/>
              <a:gd name="connsiteY91" fmla="*/ 231536 h 7176404"/>
              <a:gd name="connsiteX92" fmla="*/ 10206228 w 25237440"/>
              <a:gd name="connsiteY92" fmla="*/ 585104 h 7176404"/>
              <a:gd name="connsiteX93" fmla="*/ 10155936 w 25237440"/>
              <a:gd name="connsiteY93" fmla="*/ 902096 h 7176404"/>
              <a:gd name="connsiteX94" fmla="*/ 10241280 w 25237440"/>
              <a:gd name="connsiteY94" fmla="*/ 1744868 h 7176404"/>
              <a:gd name="connsiteX95" fmla="*/ 10149840 w 25237440"/>
              <a:gd name="connsiteY95" fmla="*/ 2384948 h 7176404"/>
              <a:gd name="connsiteX96" fmla="*/ 9528048 w 25237440"/>
              <a:gd name="connsiteY96" fmla="*/ 3043316 h 7176404"/>
              <a:gd name="connsiteX97" fmla="*/ 7735824 w 25237440"/>
              <a:gd name="connsiteY97" fmla="*/ 4524644 h 7176404"/>
              <a:gd name="connsiteX98" fmla="*/ 7406640 w 25237440"/>
              <a:gd name="connsiteY98" fmla="*/ 5146436 h 7176404"/>
              <a:gd name="connsiteX99" fmla="*/ 5943600 w 25237440"/>
              <a:gd name="connsiteY99" fmla="*/ 5768228 h 7176404"/>
              <a:gd name="connsiteX100" fmla="*/ 4754880 w 25237440"/>
              <a:gd name="connsiteY100" fmla="*/ 6079124 h 7176404"/>
              <a:gd name="connsiteX101" fmla="*/ 3621024 w 25237440"/>
              <a:gd name="connsiteY101" fmla="*/ 6353444 h 7176404"/>
              <a:gd name="connsiteX102" fmla="*/ 2706624 w 25237440"/>
              <a:gd name="connsiteY102" fmla="*/ 6664340 h 7176404"/>
              <a:gd name="connsiteX103" fmla="*/ 2176272 w 25237440"/>
              <a:gd name="connsiteY103" fmla="*/ 6774068 h 7176404"/>
              <a:gd name="connsiteX104" fmla="*/ 1609344 w 25237440"/>
              <a:gd name="connsiteY104" fmla="*/ 6755780 h 7176404"/>
              <a:gd name="connsiteX105" fmla="*/ 969264 w 25237440"/>
              <a:gd name="connsiteY105" fmla="*/ 6554612 h 7176404"/>
              <a:gd name="connsiteX106" fmla="*/ 18288 w 25237440"/>
              <a:gd name="connsiteY106" fmla="*/ 6390020 h 7176404"/>
              <a:gd name="connsiteX107" fmla="*/ 0 w 25237440"/>
              <a:gd name="connsiteY10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923008 w 25237440"/>
              <a:gd name="connsiteY59" fmla="*/ 4506356 h 7176404"/>
              <a:gd name="connsiteX60" fmla="*/ 17428464 w 25237440"/>
              <a:gd name="connsiteY60" fmla="*/ 5512196 h 7176404"/>
              <a:gd name="connsiteX61" fmla="*/ 18141696 w 25237440"/>
              <a:gd name="connsiteY61" fmla="*/ 5768228 h 7176404"/>
              <a:gd name="connsiteX62" fmla="*/ 19184112 w 25237440"/>
              <a:gd name="connsiteY62" fmla="*/ 6262004 h 7176404"/>
              <a:gd name="connsiteX63" fmla="*/ 19366992 w 25237440"/>
              <a:gd name="connsiteY63" fmla="*/ 6627764 h 7176404"/>
              <a:gd name="connsiteX64" fmla="*/ 20311872 w 25237440"/>
              <a:gd name="connsiteY64" fmla="*/ 5775848 h 7176404"/>
              <a:gd name="connsiteX65" fmla="*/ 21689568 w 25237440"/>
              <a:gd name="connsiteY65" fmla="*/ 5969396 h 7176404"/>
              <a:gd name="connsiteX66" fmla="*/ 23116032 w 25237440"/>
              <a:gd name="connsiteY66" fmla="*/ 6536324 h 7176404"/>
              <a:gd name="connsiteX67" fmla="*/ 24012144 w 25237440"/>
              <a:gd name="connsiteY67" fmla="*/ 6572900 h 7176404"/>
              <a:gd name="connsiteX68" fmla="*/ 24597360 w 25237440"/>
              <a:gd name="connsiteY68" fmla="*/ 5932820 h 7176404"/>
              <a:gd name="connsiteX69" fmla="*/ 25237440 w 25237440"/>
              <a:gd name="connsiteY69" fmla="*/ 5932820 h 7176404"/>
              <a:gd name="connsiteX70" fmla="*/ 25219152 w 25237440"/>
              <a:gd name="connsiteY70" fmla="*/ 5713364 h 7176404"/>
              <a:gd name="connsiteX71" fmla="*/ 24560784 w 25237440"/>
              <a:gd name="connsiteY71" fmla="*/ 5987684 h 7176404"/>
              <a:gd name="connsiteX72" fmla="*/ 23792688 w 25237440"/>
              <a:gd name="connsiteY72" fmla="*/ 6133988 h 7176404"/>
              <a:gd name="connsiteX73" fmla="*/ 22969728 w 25237440"/>
              <a:gd name="connsiteY73" fmla="*/ 5896244 h 7176404"/>
              <a:gd name="connsiteX74" fmla="*/ 22000464 w 25237440"/>
              <a:gd name="connsiteY74" fmla="*/ 5640212 h 7176404"/>
              <a:gd name="connsiteX75" fmla="*/ 20647152 w 25237440"/>
              <a:gd name="connsiteY75" fmla="*/ 5475620 h 7176404"/>
              <a:gd name="connsiteX76" fmla="*/ 19891248 w 25237440"/>
              <a:gd name="connsiteY76" fmla="*/ 5888624 h 7176404"/>
              <a:gd name="connsiteX77" fmla="*/ 18818352 w 25237440"/>
              <a:gd name="connsiteY77" fmla="*/ 5823092 h 7176404"/>
              <a:gd name="connsiteX78" fmla="*/ 16733520 w 25237440"/>
              <a:gd name="connsiteY78" fmla="*/ 4963556 h 7176404"/>
              <a:gd name="connsiteX79" fmla="*/ 14923008 w 25237440"/>
              <a:gd name="connsiteY79" fmla="*/ 4158884 h 7176404"/>
              <a:gd name="connsiteX80" fmla="*/ 13258800 w 25237440"/>
              <a:gd name="connsiteY80" fmla="*/ 3354212 h 7176404"/>
              <a:gd name="connsiteX81" fmla="*/ 13112496 w 25237440"/>
              <a:gd name="connsiteY81" fmla="*/ 3189620 h 7176404"/>
              <a:gd name="connsiteX82" fmla="*/ 11338560 w 25237440"/>
              <a:gd name="connsiteY82" fmla="*/ 2019188 h 7176404"/>
              <a:gd name="connsiteX83" fmla="*/ 10716768 w 25237440"/>
              <a:gd name="connsiteY83" fmla="*/ 1452260 h 7176404"/>
              <a:gd name="connsiteX84" fmla="*/ 10548366 w 25237440"/>
              <a:gd name="connsiteY84" fmla="*/ 1283096 h 7176404"/>
              <a:gd name="connsiteX85" fmla="*/ 10540746 w 25237440"/>
              <a:gd name="connsiteY85" fmla="*/ 902096 h 7176404"/>
              <a:gd name="connsiteX86" fmla="*/ 10536936 w 25237440"/>
              <a:gd name="connsiteY86" fmla="*/ 768746 h 7176404"/>
              <a:gd name="connsiteX87" fmla="*/ 10624566 w 25237440"/>
              <a:gd name="connsiteY87" fmla="*/ 681116 h 7176404"/>
              <a:gd name="connsiteX88" fmla="*/ 10771632 w 25237440"/>
              <a:gd name="connsiteY88" fmla="*/ 611012 h 7176404"/>
              <a:gd name="connsiteX89" fmla="*/ 10753344 w 25237440"/>
              <a:gd name="connsiteY89" fmla="*/ 336692 h 7176404"/>
              <a:gd name="connsiteX90" fmla="*/ 10628376 w 25237440"/>
              <a:gd name="connsiteY90" fmla="*/ 201056 h 7176404"/>
              <a:gd name="connsiteX91" fmla="*/ 10437876 w 25237440"/>
              <a:gd name="connsiteY91" fmla="*/ 2936 h 7176404"/>
              <a:gd name="connsiteX92" fmla="*/ 10369296 w 25237440"/>
              <a:gd name="connsiteY92" fmla="*/ 231536 h 7176404"/>
              <a:gd name="connsiteX93" fmla="*/ 10206228 w 25237440"/>
              <a:gd name="connsiteY93" fmla="*/ 585104 h 7176404"/>
              <a:gd name="connsiteX94" fmla="*/ 10155936 w 25237440"/>
              <a:gd name="connsiteY94" fmla="*/ 902096 h 7176404"/>
              <a:gd name="connsiteX95" fmla="*/ 10241280 w 25237440"/>
              <a:gd name="connsiteY95" fmla="*/ 1744868 h 7176404"/>
              <a:gd name="connsiteX96" fmla="*/ 10149840 w 25237440"/>
              <a:gd name="connsiteY96" fmla="*/ 2384948 h 7176404"/>
              <a:gd name="connsiteX97" fmla="*/ 9528048 w 25237440"/>
              <a:gd name="connsiteY97" fmla="*/ 3043316 h 7176404"/>
              <a:gd name="connsiteX98" fmla="*/ 7735824 w 25237440"/>
              <a:gd name="connsiteY98" fmla="*/ 4524644 h 7176404"/>
              <a:gd name="connsiteX99" fmla="*/ 7406640 w 25237440"/>
              <a:gd name="connsiteY99" fmla="*/ 5146436 h 7176404"/>
              <a:gd name="connsiteX100" fmla="*/ 5943600 w 25237440"/>
              <a:gd name="connsiteY100" fmla="*/ 5768228 h 7176404"/>
              <a:gd name="connsiteX101" fmla="*/ 4754880 w 25237440"/>
              <a:gd name="connsiteY101" fmla="*/ 6079124 h 7176404"/>
              <a:gd name="connsiteX102" fmla="*/ 3621024 w 25237440"/>
              <a:gd name="connsiteY102" fmla="*/ 6353444 h 7176404"/>
              <a:gd name="connsiteX103" fmla="*/ 2706624 w 25237440"/>
              <a:gd name="connsiteY103" fmla="*/ 6664340 h 7176404"/>
              <a:gd name="connsiteX104" fmla="*/ 2176272 w 25237440"/>
              <a:gd name="connsiteY104" fmla="*/ 6774068 h 7176404"/>
              <a:gd name="connsiteX105" fmla="*/ 1609344 w 25237440"/>
              <a:gd name="connsiteY105" fmla="*/ 6755780 h 7176404"/>
              <a:gd name="connsiteX106" fmla="*/ 969264 w 25237440"/>
              <a:gd name="connsiteY106" fmla="*/ 6554612 h 7176404"/>
              <a:gd name="connsiteX107" fmla="*/ 18288 w 25237440"/>
              <a:gd name="connsiteY107" fmla="*/ 6390020 h 7176404"/>
              <a:gd name="connsiteX108" fmla="*/ 0 w 25237440"/>
              <a:gd name="connsiteY10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923008 w 25237440"/>
              <a:gd name="connsiteY60" fmla="*/ 4506356 h 7176404"/>
              <a:gd name="connsiteX61" fmla="*/ 17428464 w 25237440"/>
              <a:gd name="connsiteY61" fmla="*/ 5512196 h 7176404"/>
              <a:gd name="connsiteX62" fmla="*/ 18141696 w 25237440"/>
              <a:gd name="connsiteY62" fmla="*/ 5768228 h 7176404"/>
              <a:gd name="connsiteX63" fmla="*/ 19184112 w 25237440"/>
              <a:gd name="connsiteY63" fmla="*/ 6262004 h 7176404"/>
              <a:gd name="connsiteX64" fmla="*/ 19366992 w 25237440"/>
              <a:gd name="connsiteY64" fmla="*/ 6627764 h 7176404"/>
              <a:gd name="connsiteX65" fmla="*/ 20311872 w 25237440"/>
              <a:gd name="connsiteY65" fmla="*/ 5775848 h 7176404"/>
              <a:gd name="connsiteX66" fmla="*/ 21689568 w 25237440"/>
              <a:gd name="connsiteY66" fmla="*/ 5969396 h 7176404"/>
              <a:gd name="connsiteX67" fmla="*/ 23116032 w 25237440"/>
              <a:gd name="connsiteY67" fmla="*/ 6536324 h 7176404"/>
              <a:gd name="connsiteX68" fmla="*/ 24012144 w 25237440"/>
              <a:gd name="connsiteY68" fmla="*/ 6572900 h 7176404"/>
              <a:gd name="connsiteX69" fmla="*/ 24597360 w 25237440"/>
              <a:gd name="connsiteY69" fmla="*/ 5932820 h 7176404"/>
              <a:gd name="connsiteX70" fmla="*/ 25237440 w 25237440"/>
              <a:gd name="connsiteY70" fmla="*/ 5932820 h 7176404"/>
              <a:gd name="connsiteX71" fmla="*/ 25219152 w 25237440"/>
              <a:gd name="connsiteY71" fmla="*/ 5713364 h 7176404"/>
              <a:gd name="connsiteX72" fmla="*/ 24560784 w 25237440"/>
              <a:gd name="connsiteY72" fmla="*/ 5987684 h 7176404"/>
              <a:gd name="connsiteX73" fmla="*/ 23792688 w 25237440"/>
              <a:gd name="connsiteY73" fmla="*/ 6133988 h 7176404"/>
              <a:gd name="connsiteX74" fmla="*/ 22969728 w 25237440"/>
              <a:gd name="connsiteY74" fmla="*/ 5896244 h 7176404"/>
              <a:gd name="connsiteX75" fmla="*/ 22000464 w 25237440"/>
              <a:gd name="connsiteY75" fmla="*/ 5640212 h 7176404"/>
              <a:gd name="connsiteX76" fmla="*/ 20647152 w 25237440"/>
              <a:gd name="connsiteY76" fmla="*/ 5475620 h 7176404"/>
              <a:gd name="connsiteX77" fmla="*/ 19891248 w 25237440"/>
              <a:gd name="connsiteY77" fmla="*/ 5888624 h 7176404"/>
              <a:gd name="connsiteX78" fmla="*/ 18818352 w 25237440"/>
              <a:gd name="connsiteY78" fmla="*/ 5823092 h 7176404"/>
              <a:gd name="connsiteX79" fmla="*/ 16733520 w 25237440"/>
              <a:gd name="connsiteY79" fmla="*/ 4963556 h 7176404"/>
              <a:gd name="connsiteX80" fmla="*/ 14923008 w 25237440"/>
              <a:gd name="connsiteY80" fmla="*/ 4158884 h 7176404"/>
              <a:gd name="connsiteX81" fmla="*/ 13258800 w 25237440"/>
              <a:gd name="connsiteY81" fmla="*/ 3354212 h 7176404"/>
              <a:gd name="connsiteX82" fmla="*/ 13112496 w 25237440"/>
              <a:gd name="connsiteY82" fmla="*/ 3189620 h 7176404"/>
              <a:gd name="connsiteX83" fmla="*/ 11338560 w 25237440"/>
              <a:gd name="connsiteY83" fmla="*/ 2019188 h 7176404"/>
              <a:gd name="connsiteX84" fmla="*/ 10716768 w 25237440"/>
              <a:gd name="connsiteY84" fmla="*/ 1452260 h 7176404"/>
              <a:gd name="connsiteX85" fmla="*/ 10548366 w 25237440"/>
              <a:gd name="connsiteY85" fmla="*/ 1283096 h 7176404"/>
              <a:gd name="connsiteX86" fmla="*/ 10540746 w 25237440"/>
              <a:gd name="connsiteY86" fmla="*/ 902096 h 7176404"/>
              <a:gd name="connsiteX87" fmla="*/ 10536936 w 25237440"/>
              <a:gd name="connsiteY87" fmla="*/ 768746 h 7176404"/>
              <a:gd name="connsiteX88" fmla="*/ 10624566 w 25237440"/>
              <a:gd name="connsiteY88" fmla="*/ 681116 h 7176404"/>
              <a:gd name="connsiteX89" fmla="*/ 10771632 w 25237440"/>
              <a:gd name="connsiteY89" fmla="*/ 611012 h 7176404"/>
              <a:gd name="connsiteX90" fmla="*/ 10753344 w 25237440"/>
              <a:gd name="connsiteY90" fmla="*/ 336692 h 7176404"/>
              <a:gd name="connsiteX91" fmla="*/ 10628376 w 25237440"/>
              <a:gd name="connsiteY91" fmla="*/ 201056 h 7176404"/>
              <a:gd name="connsiteX92" fmla="*/ 10437876 w 25237440"/>
              <a:gd name="connsiteY92" fmla="*/ 2936 h 7176404"/>
              <a:gd name="connsiteX93" fmla="*/ 10369296 w 25237440"/>
              <a:gd name="connsiteY93" fmla="*/ 231536 h 7176404"/>
              <a:gd name="connsiteX94" fmla="*/ 10206228 w 25237440"/>
              <a:gd name="connsiteY94" fmla="*/ 585104 h 7176404"/>
              <a:gd name="connsiteX95" fmla="*/ 10155936 w 25237440"/>
              <a:gd name="connsiteY95" fmla="*/ 902096 h 7176404"/>
              <a:gd name="connsiteX96" fmla="*/ 10241280 w 25237440"/>
              <a:gd name="connsiteY96" fmla="*/ 1744868 h 7176404"/>
              <a:gd name="connsiteX97" fmla="*/ 10149840 w 25237440"/>
              <a:gd name="connsiteY97" fmla="*/ 2384948 h 7176404"/>
              <a:gd name="connsiteX98" fmla="*/ 9528048 w 25237440"/>
              <a:gd name="connsiteY98" fmla="*/ 3043316 h 7176404"/>
              <a:gd name="connsiteX99" fmla="*/ 7735824 w 25237440"/>
              <a:gd name="connsiteY99" fmla="*/ 4524644 h 7176404"/>
              <a:gd name="connsiteX100" fmla="*/ 7406640 w 25237440"/>
              <a:gd name="connsiteY100" fmla="*/ 5146436 h 7176404"/>
              <a:gd name="connsiteX101" fmla="*/ 5943600 w 25237440"/>
              <a:gd name="connsiteY101" fmla="*/ 5768228 h 7176404"/>
              <a:gd name="connsiteX102" fmla="*/ 4754880 w 25237440"/>
              <a:gd name="connsiteY102" fmla="*/ 6079124 h 7176404"/>
              <a:gd name="connsiteX103" fmla="*/ 3621024 w 25237440"/>
              <a:gd name="connsiteY103" fmla="*/ 6353444 h 7176404"/>
              <a:gd name="connsiteX104" fmla="*/ 2706624 w 25237440"/>
              <a:gd name="connsiteY104" fmla="*/ 6664340 h 7176404"/>
              <a:gd name="connsiteX105" fmla="*/ 2176272 w 25237440"/>
              <a:gd name="connsiteY105" fmla="*/ 6774068 h 7176404"/>
              <a:gd name="connsiteX106" fmla="*/ 1609344 w 25237440"/>
              <a:gd name="connsiteY106" fmla="*/ 6755780 h 7176404"/>
              <a:gd name="connsiteX107" fmla="*/ 969264 w 25237440"/>
              <a:gd name="connsiteY107" fmla="*/ 6554612 h 7176404"/>
              <a:gd name="connsiteX108" fmla="*/ 18288 w 25237440"/>
              <a:gd name="connsiteY108" fmla="*/ 6390020 h 7176404"/>
              <a:gd name="connsiteX109" fmla="*/ 0 w 25237440"/>
              <a:gd name="connsiteY10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923008 w 25237440"/>
              <a:gd name="connsiteY60" fmla="*/ 4506356 h 7176404"/>
              <a:gd name="connsiteX61" fmla="*/ 17428464 w 25237440"/>
              <a:gd name="connsiteY61" fmla="*/ 5512196 h 7176404"/>
              <a:gd name="connsiteX62" fmla="*/ 18141696 w 25237440"/>
              <a:gd name="connsiteY62" fmla="*/ 5768228 h 7176404"/>
              <a:gd name="connsiteX63" fmla="*/ 19184112 w 25237440"/>
              <a:gd name="connsiteY63" fmla="*/ 6262004 h 7176404"/>
              <a:gd name="connsiteX64" fmla="*/ 19366992 w 25237440"/>
              <a:gd name="connsiteY64" fmla="*/ 6627764 h 7176404"/>
              <a:gd name="connsiteX65" fmla="*/ 20311872 w 25237440"/>
              <a:gd name="connsiteY65" fmla="*/ 5775848 h 7176404"/>
              <a:gd name="connsiteX66" fmla="*/ 21689568 w 25237440"/>
              <a:gd name="connsiteY66" fmla="*/ 5969396 h 7176404"/>
              <a:gd name="connsiteX67" fmla="*/ 23116032 w 25237440"/>
              <a:gd name="connsiteY67" fmla="*/ 6536324 h 7176404"/>
              <a:gd name="connsiteX68" fmla="*/ 24012144 w 25237440"/>
              <a:gd name="connsiteY68" fmla="*/ 6572900 h 7176404"/>
              <a:gd name="connsiteX69" fmla="*/ 24597360 w 25237440"/>
              <a:gd name="connsiteY69" fmla="*/ 5932820 h 7176404"/>
              <a:gd name="connsiteX70" fmla="*/ 25237440 w 25237440"/>
              <a:gd name="connsiteY70" fmla="*/ 5932820 h 7176404"/>
              <a:gd name="connsiteX71" fmla="*/ 25219152 w 25237440"/>
              <a:gd name="connsiteY71" fmla="*/ 5713364 h 7176404"/>
              <a:gd name="connsiteX72" fmla="*/ 24560784 w 25237440"/>
              <a:gd name="connsiteY72" fmla="*/ 5987684 h 7176404"/>
              <a:gd name="connsiteX73" fmla="*/ 23792688 w 25237440"/>
              <a:gd name="connsiteY73" fmla="*/ 6133988 h 7176404"/>
              <a:gd name="connsiteX74" fmla="*/ 22969728 w 25237440"/>
              <a:gd name="connsiteY74" fmla="*/ 5896244 h 7176404"/>
              <a:gd name="connsiteX75" fmla="*/ 22000464 w 25237440"/>
              <a:gd name="connsiteY75" fmla="*/ 5640212 h 7176404"/>
              <a:gd name="connsiteX76" fmla="*/ 20647152 w 25237440"/>
              <a:gd name="connsiteY76" fmla="*/ 5475620 h 7176404"/>
              <a:gd name="connsiteX77" fmla="*/ 19891248 w 25237440"/>
              <a:gd name="connsiteY77" fmla="*/ 5888624 h 7176404"/>
              <a:gd name="connsiteX78" fmla="*/ 18818352 w 25237440"/>
              <a:gd name="connsiteY78" fmla="*/ 5823092 h 7176404"/>
              <a:gd name="connsiteX79" fmla="*/ 16733520 w 25237440"/>
              <a:gd name="connsiteY79" fmla="*/ 4963556 h 7176404"/>
              <a:gd name="connsiteX80" fmla="*/ 14923008 w 25237440"/>
              <a:gd name="connsiteY80" fmla="*/ 4158884 h 7176404"/>
              <a:gd name="connsiteX81" fmla="*/ 13258800 w 25237440"/>
              <a:gd name="connsiteY81" fmla="*/ 3354212 h 7176404"/>
              <a:gd name="connsiteX82" fmla="*/ 13112496 w 25237440"/>
              <a:gd name="connsiteY82" fmla="*/ 3189620 h 7176404"/>
              <a:gd name="connsiteX83" fmla="*/ 11338560 w 25237440"/>
              <a:gd name="connsiteY83" fmla="*/ 2019188 h 7176404"/>
              <a:gd name="connsiteX84" fmla="*/ 10716768 w 25237440"/>
              <a:gd name="connsiteY84" fmla="*/ 1452260 h 7176404"/>
              <a:gd name="connsiteX85" fmla="*/ 10548366 w 25237440"/>
              <a:gd name="connsiteY85" fmla="*/ 1283096 h 7176404"/>
              <a:gd name="connsiteX86" fmla="*/ 10540746 w 25237440"/>
              <a:gd name="connsiteY86" fmla="*/ 902096 h 7176404"/>
              <a:gd name="connsiteX87" fmla="*/ 10536936 w 25237440"/>
              <a:gd name="connsiteY87" fmla="*/ 768746 h 7176404"/>
              <a:gd name="connsiteX88" fmla="*/ 10624566 w 25237440"/>
              <a:gd name="connsiteY88" fmla="*/ 681116 h 7176404"/>
              <a:gd name="connsiteX89" fmla="*/ 10771632 w 25237440"/>
              <a:gd name="connsiteY89" fmla="*/ 611012 h 7176404"/>
              <a:gd name="connsiteX90" fmla="*/ 10753344 w 25237440"/>
              <a:gd name="connsiteY90" fmla="*/ 336692 h 7176404"/>
              <a:gd name="connsiteX91" fmla="*/ 10628376 w 25237440"/>
              <a:gd name="connsiteY91" fmla="*/ 201056 h 7176404"/>
              <a:gd name="connsiteX92" fmla="*/ 10437876 w 25237440"/>
              <a:gd name="connsiteY92" fmla="*/ 2936 h 7176404"/>
              <a:gd name="connsiteX93" fmla="*/ 10369296 w 25237440"/>
              <a:gd name="connsiteY93" fmla="*/ 231536 h 7176404"/>
              <a:gd name="connsiteX94" fmla="*/ 10206228 w 25237440"/>
              <a:gd name="connsiteY94" fmla="*/ 585104 h 7176404"/>
              <a:gd name="connsiteX95" fmla="*/ 10155936 w 25237440"/>
              <a:gd name="connsiteY95" fmla="*/ 902096 h 7176404"/>
              <a:gd name="connsiteX96" fmla="*/ 10241280 w 25237440"/>
              <a:gd name="connsiteY96" fmla="*/ 1744868 h 7176404"/>
              <a:gd name="connsiteX97" fmla="*/ 10149840 w 25237440"/>
              <a:gd name="connsiteY97" fmla="*/ 2384948 h 7176404"/>
              <a:gd name="connsiteX98" fmla="*/ 9528048 w 25237440"/>
              <a:gd name="connsiteY98" fmla="*/ 3043316 h 7176404"/>
              <a:gd name="connsiteX99" fmla="*/ 7735824 w 25237440"/>
              <a:gd name="connsiteY99" fmla="*/ 4524644 h 7176404"/>
              <a:gd name="connsiteX100" fmla="*/ 7406640 w 25237440"/>
              <a:gd name="connsiteY100" fmla="*/ 5146436 h 7176404"/>
              <a:gd name="connsiteX101" fmla="*/ 5943600 w 25237440"/>
              <a:gd name="connsiteY101" fmla="*/ 5768228 h 7176404"/>
              <a:gd name="connsiteX102" fmla="*/ 4754880 w 25237440"/>
              <a:gd name="connsiteY102" fmla="*/ 6079124 h 7176404"/>
              <a:gd name="connsiteX103" fmla="*/ 3621024 w 25237440"/>
              <a:gd name="connsiteY103" fmla="*/ 6353444 h 7176404"/>
              <a:gd name="connsiteX104" fmla="*/ 2706624 w 25237440"/>
              <a:gd name="connsiteY104" fmla="*/ 6664340 h 7176404"/>
              <a:gd name="connsiteX105" fmla="*/ 2176272 w 25237440"/>
              <a:gd name="connsiteY105" fmla="*/ 6774068 h 7176404"/>
              <a:gd name="connsiteX106" fmla="*/ 1609344 w 25237440"/>
              <a:gd name="connsiteY106" fmla="*/ 6755780 h 7176404"/>
              <a:gd name="connsiteX107" fmla="*/ 969264 w 25237440"/>
              <a:gd name="connsiteY107" fmla="*/ 6554612 h 7176404"/>
              <a:gd name="connsiteX108" fmla="*/ 18288 w 25237440"/>
              <a:gd name="connsiteY108" fmla="*/ 6390020 h 7176404"/>
              <a:gd name="connsiteX109" fmla="*/ 0 w 25237440"/>
              <a:gd name="connsiteY10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923008 w 25237440"/>
              <a:gd name="connsiteY61" fmla="*/ 450635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5124938 w 25237440"/>
              <a:gd name="connsiteY61" fmla="*/ 439967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5124938 w 25237440"/>
              <a:gd name="connsiteY61" fmla="*/ 439967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938 w 25237440"/>
              <a:gd name="connsiteY63" fmla="*/ 4399676 h 7176404"/>
              <a:gd name="connsiteX64" fmla="*/ 17428464 w 25237440"/>
              <a:gd name="connsiteY64" fmla="*/ 5512196 h 7176404"/>
              <a:gd name="connsiteX65" fmla="*/ 18141696 w 25237440"/>
              <a:gd name="connsiteY65" fmla="*/ 5768228 h 7176404"/>
              <a:gd name="connsiteX66" fmla="*/ 19184112 w 25237440"/>
              <a:gd name="connsiteY66" fmla="*/ 6262004 h 7176404"/>
              <a:gd name="connsiteX67" fmla="*/ 19366992 w 25237440"/>
              <a:gd name="connsiteY67" fmla="*/ 6627764 h 7176404"/>
              <a:gd name="connsiteX68" fmla="*/ 20311872 w 25237440"/>
              <a:gd name="connsiteY68" fmla="*/ 5775848 h 7176404"/>
              <a:gd name="connsiteX69" fmla="*/ 21689568 w 25237440"/>
              <a:gd name="connsiteY69" fmla="*/ 5969396 h 7176404"/>
              <a:gd name="connsiteX70" fmla="*/ 23116032 w 25237440"/>
              <a:gd name="connsiteY70" fmla="*/ 6536324 h 7176404"/>
              <a:gd name="connsiteX71" fmla="*/ 24012144 w 25237440"/>
              <a:gd name="connsiteY71" fmla="*/ 6572900 h 7176404"/>
              <a:gd name="connsiteX72" fmla="*/ 24597360 w 25237440"/>
              <a:gd name="connsiteY72" fmla="*/ 5932820 h 7176404"/>
              <a:gd name="connsiteX73" fmla="*/ 25237440 w 25237440"/>
              <a:gd name="connsiteY73" fmla="*/ 5932820 h 7176404"/>
              <a:gd name="connsiteX74" fmla="*/ 25219152 w 25237440"/>
              <a:gd name="connsiteY74" fmla="*/ 5713364 h 7176404"/>
              <a:gd name="connsiteX75" fmla="*/ 24560784 w 25237440"/>
              <a:gd name="connsiteY75" fmla="*/ 5987684 h 7176404"/>
              <a:gd name="connsiteX76" fmla="*/ 23792688 w 25237440"/>
              <a:gd name="connsiteY76" fmla="*/ 6133988 h 7176404"/>
              <a:gd name="connsiteX77" fmla="*/ 22969728 w 25237440"/>
              <a:gd name="connsiteY77" fmla="*/ 5896244 h 7176404"/>
              <a:gd name="connsiteX78" fmla="*/ 22000464 w 25237440"/>
              <a:gd name="connsiteY78" fmla="*/ 5640212 h 7176404"/>
              <a:gd name="connsiteX79" fmla="*/ 20647152 w 25237440"/>
              <a:gd name="connsiteY79" fmla="*/ 5475620 h 7176404"/>
              <a:gd name="connsiteX80" fmla="*/ 19891248 w 25237440"/>
              <a:gd name="connsiteY80" fmla="*/ 5888624 h 7176404"/>
              <a:gd name="connsiteX81" fmla="*/ 18818352 w 25237440"/>
              <a:gd name="connsiteY81" fmla="*/ 5823092 h 7176404"/>
              <a:gd name="connsiteX82" fmla="*/ 16733520 w 25237440"/>
              <a:gd name="connsiteY82" fmla="*/ 4963556 h 7176404"/>
              <a:gd name="connsiteX83" fmla="*/ 14923008 w 25237440"/>
              <a:gd name="connsiteY83" fmla="*/ 4158884 h 7176404"/>
              <a:gd name="connsiteX84" fmla="*/ 13258800 w 25237440"/>
              <a:gd name="connsiteY84" fmla="*/ 3354212 h 7176404"/>
              <a:gd name="connsiteX85" fmla="*/ 13112496 w 25237440"/>
              <a:gd name="connsiteY85" fmla="*/ 3189620 h 7176404"/>
              <a:gd name="connsiteX86" fmla="*/ 11338560 w 25237440"/>
              <a:gd name="connsiteY86" fmla="*/ 2019188 h 7176404"/>
              <a:gd name="connsiteX87" fmla="*/ 10716768 w 25237440"/>
              <a:gd name="connsiteY87" fmla="*/ 1452260 h 7176404"/>
              <a:gd name="connsiteX88" fmla="*/ 10548366 w 25237440"/>
              <a:gd name="connsiteY88" fmla="*/ 1283096 h 7176404"/>
              <a:gd name="connsiteX89" fmla="*/ 10540746 w 25237440"/>
              <a:gd name="connsiteY89" fmla="*/ 902096 h 7176404"/>
              <a:gd name="connsiteX90" fmla="*/ 10536936 w 25237440"/>
              <a:gd name="connsiteY90" fmla="*/ 768746 h 7176404"/>
              <a:gd name="connsiteX91" fmla="*/ 10624566 w 25237440"/>
              <a:gd name="connsiteY91" fmla="*/ 681116 h 7176404"/>
              <a:gd name="connsiteX92" fmla="*/ 10771632 w 25237440"/>
              <a:gd name="connsiteY92" fmla="*/ 611012 h 7176404"/>
              <a:gd name="connsiteX93" fmla="*/ 10753344 w 25237440"/>
              <a:gd name="connsiteY93" fmla="*/ 336692 h 7176404"/>
              <a:gd name="connsiteX94" fmla="*/ 10628376 w 25237440"/>
              <a:gd name="connsiteY94" fmla="*/ 201056 h 7176404"/>
              <a:gd name="connsiteX95" fmla="*/ 10437876 w 25237440"/>
              <a:gd name="connsiteY95" fmla="*/ 2936 h 7176404"/>
              <a:gd name="connsiteX96" fmla="*/ 10369296 w 25237440"/>
              <a:gd name="connsiteY96" fmla="*/ 231536 h 7176404"/>
              <a:gd name="connsiteX97" fmla="*/ 10206228 w 25237440"/>
              <a:gd name="connsiteY97" fmla="*/ 585104 h 7176404"/>
              <a:gd name="connsiteX98" fmla="*/ 10155936 w 25237440"/>
              <a:gd name="connsiteY98" fmla="*/ 902096 h 7176404"/>
              <a:gd name="connsiteX99" fmla="*/ 10241280 w 25237440"/>
              <a:gd name="connsiteY99" fmla="*/ 1744868 h 7176404"/>
              <a:gd name="connsiteX100" fmla="*/ 10149840 w 25237440"/>
              <a:gd name="connsiteY100" fmla="*/ 2384948 h 7176404"/>
              <a:gd name="connsiteX101" fmla="*/ 9528048 w 25237440"/>
              <a:gd name="connsiteY101" fmla="*/ 3043316 h 7176404"/>
              <a:gd name="connsiteX102" fmla="*/ 7735824 w 25237440"/>
              <a:gd name="connsiteY102" fmla="*/ 4524644 h 7176404"/>
              <a:gd name="connsiteX103" fmla="*/ 7406640 w 25237440"/>
              <a:gd name="connsiteY103" fmla="*/ 5146436 h 7176404"/>
              <a:gd name="connsiteX104" fmla="*/ 5943600 w 25237440"/>
              <a:gd name="connsiteY104" fmla="*/ 5768228 h 7176404"/>
              <a:gd name="connsiteX105" fmla="*/ 4754880 w 25237440"/>
              <a:gd name="connsiteY105" fmla="*/ 6079124 h 7176404"/>
              <a:gd name="connsiteX106" fmla="*/ 3621024 w 25237440"/>
              <a:gd name="connsiteY106" fmla="*/ 6353444 h 7176404"/>
              <a:gd name="connsiteX107" fmla="*/ 2706624 w 25237440"/>
              <a:gd name="connsiteY107" fmla="*/ 6664340 h 7176404"/>
              <a:gd name="connsiteX108" fmla="*/ 2176272 w 25237440"/>
              <a:gd name="connsiteY108" fmla="*/ 6774068 h 7176404"/>
              <a:gd name="connsiteX109" fmla="*/ 1609344 w 25237440"/>
              <a:gd name="connsiteY109" fmla="*/ 6755780 h 7176404"/>
              <a:gd name="connsiteX110" fmla="*/ 969264 w 25237440"/>
              <a:gd name="connsiteY110" fmla="*/ 6554612 h 7176404"/>
              <a:gd name="connsiteX111" fmla="*/ 18288 w 25237440"/>
              <a:gd name="connsiteY111" fmla="*/ 6390020 h 7176404"/>
              <a:gd name="connsiteX112" fmla="*/ 0 w 25237440"/>
              <a:gd name="connsiteY11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559278 w 25237440"/>
              <a:gd name="connsiteY63" fmla="*/ 4708286 h 7176404"/>
              <a:gd name="connsiteX64" fmla="*/ 17428464 w 25237440"/>
              <a:gd name="connsiteY64" fmla="*/ 5512196 h 7176404"/>
              <a:gd name="connsiteX65" fmla="*/ 18141696 w 25237440"/>
              <a:gd name="connsiteY65" fmla="*/ 5768228 h 7176404"/>
              <a:gd name="connsiteX66" fmla="*/ 19184112 w 25237440"/>
              <a:gd name="connsiteY66" fmla="*/ 6262004 h 7176404"/>
              <a:gd name="connsiteX67" fmla="*/ 19366992 w 25237440"/>
              <a:gd name="connsiteY67" fmla="*/ 6627764 h 7176404"/>
              <a:gd name="connsiteX68" fmla="*/ 20311872 w 25237440"/>
              <a:gd name="connsiteY68" fmla="*/ 5775848 h 7176404"/>
              <a:gd name="connsiteX69" fmla="*/ 21689568 w 25237440"/>
              <a:gd name="connsiteY69" fmla="*/ 5969396 h 7176404"/>
              <a:gd name="connsiteX70" fmla="*/ 23116032 w 25237440"/>
              <a:gd name="connsiteY70" fmla="*/ 6536324 h 7176404"/>
              <a:gd name="connsiteX71" fmla="*/ 24012144 w 25237440"/>
              <a:gd name="connsiteY71" fmla="*/ 6572900 h 7176404"/>
              <a:gd name="connsiteX72" fmla="*/ 24597360 w 25237440"/>
              <a:gd name="connsiteY72" fmla="*/ 5932820 h 7176404"/>
              <a:gd name="connsiteX73" fmla="*/ 25237440 w 25237440"/>
              <a:gd name="connsiteY73" fmla="*/ 5932820 h 7176404"/>
              <a:gd name="connsiteX74" fmla="*/ 25219152 w 25237440"/>
              <a:gd name="connsiteY74" fmla="*/ 5713364 h 7176404"/>
              <a:gd name="connsiteX75" fmla="*/ 24560784 w 25237440"/>
              <a:gd name="connsiteY75" fmla="*/ 5987684 h 7176404"/>
              <a:gd name="connsiteX76" fmla="*/ 23792688 w 25237440"/>
              <a:gd name="connsiteY76" fmla="*/ 6133988 h 7176404"/>
              <a:gd name="connsiteX77" fmla="*/ 22969728 w 25237440"/>
              <a:gd name="connsiteY77" fmla="*/ 5896244 h 7176404"/>
              <a:gd name="connsiteX78" fmla="*/ 22000464 w 25237440"/>
              <a:gd name="connsiteY78" fmla="*/ 5640212 h 7176404"/>
              <a:gd name="connsiteX79" fmla="*/ 20647152 w 25237440"/>
              <a:gd name="connsiteY79" fmla="*/ 5475620 h 7176404"/>
              <a:gd name="connsiteX80" fmla="*/ 19891248 w 25237440"/>
              <a:gd name="connsiteY80" fmla="*/ 5888624 h 7176404"/>
              <a:gd name="connsiteX81" fmla="*/ 18818352 w 25237440"/>
              <a:gd name="connsiteY81" fmla="*/ 5823092 h 7176404"/>
              <a:gd name="connsiteX82" fmla="*/ 16733520 w 25237440"/>
              <a:gd name="connsiteY82" fmla="*/ 4963556 h 7176404"/>
              <a:gd name="connsiteX83" fmla="*/ 14923008 w 25237440"/>
              <a:gd name="connsiteY83" fmla="*/ 4158884 h 7176404"/>
              <a:gd name="connsiteX84" fmla="*/ 13258800 w 25237440"/>
              <a:gd name="connsiteY84" fmla="*/ 3354212 h 7176404"/>
              <a:gd name="connsiteX85" fmla="*/ 13112496 w 25237440"/>
              <a:gd name="connsiteY85" fmla="*/ 3189620 h 7176404"/>
              <a:gd name="connsiteX86" fmla="*/ 11338560 w 25237440"/>
              <a:gd name="connsiteY86" fmla="*/ 2019188 h 7176404"/>
              <a:gd name="connsiteX87" fmla="*/ 10716768 w 25237440"/>
              <a:gd name="connsiteY87" fmla="*/ 1452260 h 7176404"/>
              <a:gd name="connsiteX88" fmla="*/ 10548366 w 25237440"/>
              <a:gd name="connsiteY88" fmla="*/ 1283096 h 7176404"/>
              <a:gd name="connsiteX89" fmla="*/ 10540746 w 25237440"/>
              <a:gd name="connsiteY89" fmla="*/ 902096 h 7176404"/>
              <a:gd name="connsiteX90" fmla="*/ 10536936 w 25237440"/>
              <a:gd name="connsiteY90" fmla="*/ 768746 h 7176404"/>
              <a:gd name="connsiteX91" fmla="*/ 10624566 w 25237440"/>
              <a:gd name="connsiteY91" fmla="*/ 681116 h 7176404"/>
              <a:gd name="connsiteX92" fmla="*/ 10771632 w 25237440"/>
              <a:gd name="connsiteY92" fmla="*/ 611012 h 7176404"/>
              <a:gd name="connsiteX93" fmla="*/ 10753344 w 25237440"/>
              <a:gd name="connsiteY93" fmla="*/ 336692 h 7176404"/>
              <a:gd name="connsiteX94" fmla="*/ 10628376 w 25237440"/>
              <a:gd name="connsiteY94" fmla="*/ 201056 h 7176404"/>
              <a:gd name="connsiteX95" fmla="*/ 10437876 w 25237440"/>
              <a:gd name="connsiteY95" fmla="*/ 2936 h 7176404"/>
              <a:gd name="connsiteX96" fmla="*/ 10369296 w 25237440"/>
              <a:gd name="connsiteY96" fmla="*/ 231536 h 7176404"/>
              <a:gd name="connsiteX97" fmla="*/ 10206228 w 25237440"/>
              <a:gd name="connsiteY97" fmla="*/ 585104 h 7176404"/>
              <a:gd name="connsiteX98" fmla="*/ 10155936 w 25237440"/>
              <a:gd name="connsiteY98" fmla="*/ 902096 h 7176404"/>
              <a:gd name="connsiteX99" fmla="*/ 10241280 w 25237440"/>
              <a:gd name="connsiteY99" fmla="*/ 1744868 h 7176404"/>
              <a:gd name="connsiteX100" fmla="*/ 10149840 w 25237440"/>
              <a:gd name="connsiteY100" fmla="*/ 2384948 h 7176404"/>
              <a:gd name="connsiteX101" fmla="*/ 9528048 w 25237440"/>
              <a:gd name="connsiteY101" fmla="*/ 3043316 h 7176404"/>
              <a:gd name="connsiteX102" fmla="*/ 7735824 w 25237440"/>
              <a:gd name="connsiteY102" fmla="*/ 4524644 h 7176404"/>
              <a:gd name="connsiteX103" fmla="*/ 7406640 w 25237440"/>
              <a:gd name="connsiteY103" fmla="*/ 5146436 h 7176404"/>
              <a:gd name="connsiteX104" fmla="*/ 5943600 w 25237440"/>
              <a:gd name="connsiteY104" fmla="*/ 5768228 h 7176404"/>
              <a:gd name="connsiteX105" fmla="*/ 4754880 w 25237440"/>
              <a:gd name="connsiteY105" fmla="*/ 6079124 h 7176404"/>
              <a:gd name="connsiteX106" fmla="*/ 3621024 w 25237440"/>
              <a:gd name="connsiteY106" fmla="*/ 6353444 h 7176404"/>
              <a:gd name="connsiteX107" fmla="*/ 2706624 w 25237440"/>
              <a:gd name="connsiteY107" fmla="*/ 6664340 h 7176404"/>
              <a:gd name="connsiteX108" fmla="*/ 2176272 w 25237440"/>
              <a:gd name="connsiteY108" fmla="*/ 6774068 h 7176404"/>
              <a:gd name="connsiteX109" fmla="*/ 1609344 w 25237440"/>
              <a:gd name="connsiteY109" fmla="*/ 6755780 h 7176404"/>
              <a:gd name="connsiteX110" fmla="*/ 969264 w 25237440"/>
              <a:gd name="connsiteY110" fmla="*/ 6554612 h 7176404"/>
              <a:gd name="connsiteX111" fmla="*/ 18288 w 25237440"/>
              <a:gd name="connsiteY111" fmla="*/ 6390020 h 7176404"/>
              <a:gd name="connsiteX112" fmla="*/ 0 w 25237440"/>
              <a:gd name="connsiteY11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559278 w 25237440"/>
              <a:gd name="connsiteY64" fmla="*/ 4708286 h 7176404"/>
              <a:gd name="connsiteX65" fmla="*/ 17428464 w 25237440"/>
              <a:gd name="connsiteY65" fmla="*/ 5512196 h 7176404"/>
              <a:gd name="connsiteX66" fmla="*/ 18141696 w 25237440"/>
              <a:gd name="connsiteY66" fmla="*/ 5768228 h 7176404"/>
              <a:gd name="connsiteX67" fmla="*/ 19184112 w 25237440"/>
              <a:gd name="connsiteY67" fmla="*/ 6262004 h 7176404"/>
              <a:gd name="connsiteX68" fmla="*/ 19366992 w 25237440"/>
              <a:gd name="connsiteY68" fmla="*/ 6627764 h 7176404"/>
              <a:gd name="connsiteX69" fmla="*/ 20311872 w 25237440"/>
              <a:gd name="connsiteY69" fmla="*/ 5775848 h 7176404"/>
              <a:gd name="connsiteX70" fmla="*/ 21689568 w 25237440"/>
              <a:gd name="connsiteY70" fmla="*/ 5969396 h 7176404"/>
              <a:gd name="connsiteX71" fmla="*/ 23116032 w 25237440"/>
              <a:gd name="connsiteY71" fmla="*/ 6536324 h 7176404"/>
              <a:gd name="connsiteX72" fmla="*/ 24012144 w 25237440"/>
              <a:gd name="connsiteY72" fmla="*/ 6572900 h 7176404"/>
              <a:gd name="connsiteX73" fmla="*/ 24597360 w 25237440"/>
              <a:gd name="connsiteY73" fmla="*/ 5932820 h 7176404"/>
              <a:gd name="connsiteX74" fmla="*/ 25237440 w 25237440"/>
              <a:gd name="connsiteY74" fmla="*/ 5932820 h 7176404"/>
              <a:gd name="connsiteX75" fmla="*/ 25219152 w 25237440"/>
              <a:gd name="connsiteY75" fmla="*/ 5713364 h 7176404"/>
              <a:gd name="connsiteX76" fmla="*/ 24560784 w 25237440"/>
              <a:gd name="connsiteY76" fmla="*/ 5987684 h 7176404"/>
              <a:gd name="connsiteX77" fmla="*/ 23792688 w 25237440"/>
              <a:gd name="connsiteY77" fmla="*/ 6133988 h 7176404"/>
              <a:gd name="connsiteX78" fmla="*/ 22969728 w 25237440"/>
              <a:gd name="connsiteY78" fmla="*/ 5896244 h 7176404"/>
              <a:gd name="connsiteX79" fmla="*/ 22000464 w 25237440"/>
              <a:gd name="connsiteY79" fmla="*/ 5640212 h 7176404"/>
              <a:gd name="connsiteX80" fmla="*/ 20647152 w 25237440"/>
              <a:gd name="connsiteY80" fmla="*/ 5475620 h 7176404"/>
              <a:gd name="connsiteX81" fmla="*/ 19891248 w 25237440"/>
              <a:gd name="connsiteY81" fmla="*/ 5888624 h 7176404"/>
              <a:gd name="connsiteX82" fmla="*/ 18818352 w 25237440"/>
              <a:gd name="connsiteY82" fmla="*/ 5823092 h 7176404"/>
              <a:gd name="connsiteX83" fmla="*/ 16733520 w 25237440"/>
              <a:gd name="connsiteY83" fmla="*/ 4963556 h 7176404"/>
              <a:gd name="connsiteX84" fmla="*/ 14923008 w 25237440"/>
              <a:gd name="connsiteY84" fmla="*/ 4158884 h 7176404"/>
              <a:gd name="connsiteX85" fmla="*/ 13258800 w 25237440"/>
              <a:gd name="connsiteY85" fmla="*/ 3354212 h 7176404"/>
              <a:gd name="connsiteX86" fmla="*/ 13112496 w 25237440"/>
              <a:gd name="connsiteY86" fmla="*/ 3189620 h 7176404"/>
              <a:gd name="connsiteX87" fmla="*/ 11338560 w 25237440"/>
              <a:gd name="connsiteY87" fmla="*/ 2019188 h 7176404"/>
              <a:gd name="connsiteX88" fmla="*/ 10716768 w 25237440"/>
              <a:gd name="connsiteY88" fmla="*/ 1452260 h 7176404"/>
              <a:gd name="connsiteX89" fmla="*/ 10548366 w 25237440"/>
              <a:gd name="connsiteY89" fmla="*/ 1283096 h 7176404"/>
              <a:gd name="connsiteX90" fmla="*/ 10540746 w 25237440"/>
              <a:gd name="connsiteY90" fmla="*/ 902096 h 7176404"/>
              <a:gd name="connsiteX91" fmla="*/ 10536936 w 25237440"/>
              <a:gd name="connsiteY91" fmla="*/ 768746 h 7176404"/>
              <a:gd name="connsiteX92" fmla="*/ 10624566 w 25237440"/>
              <a:gd name="connsiteY92" fmla="*/ 681116 h 7176404"/>
              <a:gd name="connsiteX93" fmla="*/ 10771632 w 25237440"/>
              <a:gd name="connsiteY93" fmla="*/ 611012 h 7176404"/>
              <a:gd name="connsiteX94" fmla="*/ 10753344 w 25237440"/>
              <a:gd name="connsiteY94" fmla="*/ 336692 h 7176404"/>
              <a:gd name="connsiteX95" fmla="*/ 10628376 w 25237440"/>
              <a:gd name="connsiteY95" fmla="*/ 201056 h 7176404"/>
              <a:gd name="connsiteX96" fmla="*/ 10437876 w 25237440"/>
              <a:gd name="connsiteY96" fmla="*/ 2936 h 7176404"/>
              <a:gd name="connsiteX97" fmla="*/ 10369296 w 25237440"/>
              <a:gd name="connsiteY97" fmla="*/ 231536 h 7176404"/>
              <a:gd name="connsiteX98" fmla="*/ 10206228 w 25237440"/>
              <a:gd name="connsiteY98" fmla="*/ 585104 h 7176404"/>
              <a:gd name="connsiteX99" fmla="*/ 10155936 w 25237440"/>
              <a:gd name="connsiteY99" fmla="*/ 902096 h 7176404"/>
              <a:gd name="connsiteX100" fmla="*/ 10241280 w 25237440"/>
              <a:gd name="connsiteY100" fmla="*/ 1744868 h 7176404"/>
              <a:gd name="connsiteX101" fmla="*/ 10149840 w 25237440"/>
              <a:gd name="connsiteY101" fmla="*/ 2384948 h 7176404"/>
              <a:gd name="connsiteX102" fmla="*/ 9528048 w 25237440"/>
              <a:gd name="connsiteY102" fmla="*/ 3043316 h 7176404"/>
              <a:gd name="connsiteX103" fmla="*/ 7735824 w 25237440"/>
              <a:gd name="connsiteY103" fmla="*/ 4524644 h 7176404"/>
              <a:gd name="connsiteX104" fmla="*/ 7406640 w 25237440"/>
              <a:gd name="connsiteY104" fmla="*/ 5146436 h 7176404"/>
              <a:gd name="connsiteX105" fmla="*/ 5943600 w 25237440"/>
              <a:gd name="connsiteY105" fmla="*/ 5768228 h 7176404"/>
              <a:gd name="connsiteX106" fmla="*/ 4754880 w 25237440"/>
              <a:gd name="connsiteY106" fmla="*/ 6079124 h 7176404"/>
              <a:gd name="connsiteX107" fmla="*/ 3621024 w 25237440"/>
              <a:gd name="connsiteY107" fmla="*/ 6353444 h 7176404"/>
              <a:gd name="connsiteX108" fmla="*/ 2706624 w 25237440"/>
              <a:gd name="connsiteY108" fmla="*/ 6664340 h 7176404"/>
              <a:gd name="connsiteX109" fmla="*/ 2176272 w 25237440"/>
              <a:gd name="connsiteY109" fmla="*/ 6774068 h 7176404"/>
              <a:gd name="connsiteX110" fmla="*/ 1609344 w 25237440"/>
              <a:gd name="connsiteY110" fmla="*/ 6755780 h 7176404"/>
              <a:gd name="connsiteX111" fmla="*/ 969264 w 25237440"/>
              <a:gd name="connsiteY111" fmla="*/ 6554612 h 7176404"/>
              <a:gd name="connsiteX112" fmla="*/ 18288 w 25237440"/>
              <a:gd name="connsiteY112" fmla="*/ 6390020 h 7176404"/>
              <a:gd name="connsiteX113" fmla="*/ 0 w 25237440"/>
              <a:gd name="connsiteY11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7428464 w 25237440"/>
              <a:gd name="connsiteY66" fmla="*/ 5512196 h 7176404"/>
              <a:gd name="connsiteX67" fmla="*/ 18141696 w 25237440"/>
              <a:gd name="connsiteY67" fmla="*/ 5768228 h 7176404"/>
              <a:gd name="connsiteX68" fmla="*/ 19184112 w 25237440"/>
              <a:gd name="connsiteY68" fmla="*/ 6262004 h 7176404"/>
              <a:gd name="connsiteX69" fmla="*/ 19366992 w 25237440"/>
              <a:gd name="connsiteY69" fmla="*/ 6627764 h 7176404"/>
              <a:gd name="connsiteX70" fmla="*/ 20311872 w 25237440"/>
              <a:gd name="connsiteY70" fmla="*/ 5775848 h 7176404"/>
              <a:gd name="connsiteX71" fmla="*/ 21689568 w 25237440"/>
              <a:gd name="connsiteY71" fmla="*/ 5969396 h 7176404"/>
              <a:gd name="connsiteX72" fmla="*/ 23116032 w 25237440"/>
              <a:gd name="connsiteY72" fmla="*/ 6536324 h 7176404"/>
              <a:gd name="connsiteX73" fmla="*/ 24012144 w 25237440"/>
              <a:gd name="connsiteY73" fmla="*/ 6572900 h 7176404"/>
              <a:gd name="connsiteX74" fmla="*/ 24597360 w 25237440"/>
              <a:gd name="connsiteY74" fmla="*/ 5932820 h 7176404"/>
              <a:gd name="connsiteX75" fmla="*/ 25237440 w 25237440"/>
              <a:gd name="connsiteY75" fmla="*/ 5932820 h 7176404"/>
              <a:gd name="connsiteX76" fmla="*/ 25219152 w 25237440"/>
              <a:gd name="connsiteY76" fmla="*/ 5713364 h 7176404"/>
              <a:gd name="connsiteX77" fmla="*/ 24560784 w 25237440"/>
              <a:gd name="connsiteY77" fmla="*/ 5987684 h 7176404"/>
              <a:gd name="connsiteX78" fmla="*/ 23792688 w 25237440"/>
              <a:gd name="connsiteY78" fmla="*/ 6133988 h 7176404"/>
              <a:gd name="connsiteX79" fmla="*/ 22969728 w 25237440"/>
              <a:gd name="connsiteY79" fmla="*/ 5896244 h 7176404"/>
              <a:gd name="connsiteX80" fmla="*/ 22000464 w 25237440"/>
              <a:gd name="connsiteY80" fmla="*/ 5640212 h 7176404"/>
              <a:gd name="connsiteX81" fmla="*/ 20647152 w 25237440"/>
              <a:gd name="connsiteY81" fmla="*/ 5475620 h 7176404"/>
              <a:gd name="connsiteX82" fmla="*/ 19891248 w 25237440"/>
              <a:gd name="connsiteY82" fmla="*/ 5888624 h 7176404"/>
              <a:gd name="connsiteX83" fmla="*/ 18818352 w 25237440"/>
              <a:gd name="connsiteY83" fmla="*/ 5823092 h 7176404"/>
              <a:gd name="connsiteX84" fmla="*/ 16733520 w 25237440"/>
              <a:gd name="connsiteY84" fmla="*/ 4963556 h 7176404"/>
              <a:gd name="connsiteX85" fmla="*/ 14923008 w 25237440"/>
              <a:gd name="connsiteY85" fmla="*/ 4158884 h 7176404"/>
              <a:gd name="connsiteX86" fmla="*/ 13258800 w 25237440"/>
              <a:gd name="connsiteY86" fmla="*/ 3354212 h 7176404"/>
              <a:gd name="connsiteX87" fmla="*/ 13112496 w 25237440"/>
              <a:gd name="connsiteY87" fmla="*/ 3189620 h 7176404"/>
              <a:gd name="connsiteX88" fmla="*/ 11338560 w 25237440"/>
              <a:gd name="connsiteY88" fmla="*/ 2019188 h 7176404"/>
              <a:gd name="connsiteX89" fmla="*/ 10716768 w 25237440"/>
              <a:gd name="connsiteY89" fmla="*/ 1452260 h 7176404"/>
              <a:gd name="connsiteX90" fmla="*/ 10548366 w 25237440"/>
              <a:gd name="connsiteY90" fmla="*/ 1283096 h 7176404"/>
              <a:gd name="connsiteX91" fmla="*/ 10540746 w 25237440"/>
              <a:gd name="connsiteY91" fmla="*/ 902096 h 7176404"/>
              <a:gd name="connsiteX92" fmla="*/ 10536936 w 25237440"/>
              <a:gd name="connsiteY92" fmla="*/ 768746 h 7176404"/>
              <a:gd name="connsiteX93" fmla="*/ 10624566 w 25237440"/>
              <a:gd name="connsiteY93" fmla="*/ 681116 h 7176404"/>
              <a:gd name="connsiteX94" fmla="*/ 10771632 w 25237440"/>
              <a:gd name="connsiteY94" fmla="*/ 611012 h 7176404"/>
              <a:gd name="connsiteX95" fmla="*/ 10753344 w 25237440"/>
              <a:gd name="connsiteY95" fmla="*/ 336692 h 7176404"/>
              <a:gd name="connsiteX96" fmla="*/ 10628376 w 25237440"/>
              <a:gd name="connsiteY96" fmla="*/ 201056 h 7176404"/>
              <a:gd name="connsiteX97" fmla="*/ 10437876 w 25237440"/>
              <a:gd name="connsiteY97" fmla="*/ 2936 h 7176404"/>
              <a:gd name="connsiteX98" fmla="*/ 10369296 w 25237440"/>
              <a:gd name="connsiteY98" fmla="*/ 231536 h 7176404"/>
              <a:gd name="connsiteX99" fmla="*/ 10206228 w 25237440"/>
              <a:gd name="connsiteY99" fmla="*/ 585104 h 7176404"/>
              <a:gd name="connsiteX100" fmla="*/ 10155936 w 25237440"/>
              <a:gd name="connsiteY100" fmla="*/ 902096 h 7176404"/>
              <a:gd name="connsiteX101" fmla="*/ 10241280 w 25237440"/>
              <a:gd name="connsiteY101" fmla="*/ 1744868 h 7176404"/>
              <a:gd name="connsiteX102" fmla="*/ 10149840 w 25237440"/>
              <a:gd name="connsiteY102" fmla="*/ 2384948 h 7176404"/>
              <a:gd name="connsiteX103" fmla="*/ 9528048 w 25237440"/>
              <a:gd name="connsiteY103" fmla="*/ 3043316 h 7176404"/>
              <a:gd name="connsiteX104" fmla="*/ 7735824 w 25237440"/>
              <a:gd name="connsiteY104" fmla="*/ 4524644 h 7176404"/>
              <a:gd name="connsiteX105" fmla="*/ 7406640 w 25237440"/>
              <a:gd name="connsiteY105" fmla="*/ 5146436 h 7176404"/>
              <a:gd name="connsiteX106" fmla="*/ 5943600 w 25237440"/>
              <a:gd name="connsiteY106" fmla="*/ 5768228 h 7176404"/>
              <a:gd name="connsiteX107" fmla="*/ 4754880 w 25237440"/>
              <a:gd name="connsiteY107" fmla="*/ 6079124 h 7176404"/>
              <a:gd name="connsiteX108" fmla="*/ 3621024 w 25237440"/>
              <a:gd name="connsiteY108" fmla="*/ 6353444 h 7176404"/>
              <a:gd name="connsiteX109" fmla="*/ 2706624 w 25237440"/>
              <a:gd name="connsiteY109" fmla="*/ 6664340 h 7176404"/>
              <a:gd name="connsiteX110" fmla="*/ 2176272 w 25237440"/>
              <a:gd name="connsiteY110" fmla="*/ 6774068 h 7176404"/>
              <a:gd name="connsiteX111" fmla="*/ 1609344 w 25237440"/>
              <a:gd name="connsiteY111" fmla="*/ 6755780 h 7176404"/>
              <a:gd name="connsiteX112" fmla="*/ 969264 w 25237440"/>
              <a:gd name="connsiteY112" fmla="*/ 6554612 h 7176404"/>
              <a:gd name="connsiteX113" fmla="*/ 18288 w 25237440"/>
              <a:gd name="connsiteY113" fmla="*/ 6390020 h 7176404"/>
              <a:gd name="connsiteX114" fmla="*/ 0 w 25237440"/>
              <a:gd name="connsiteY11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76626 w 25237440"/>
              <a:gd name="connsiteY66" fmla="*/ 5035946 h 7176404"/>
              <a:gd name="connsiteX67" fmla="*/ 17428464 w 25237440"/>
              <a:gd name="connsiteY67" fmla="*/ 5512196 h 7176404"/>
              <a:gd name="connsiteX68" fmla="*/ 18141696 w 25237440"/>
              <a:gd name="connsiteY68" fmla="*/ 5768228 h 7176404"/>
              <a:gd name="connsiteX69" fmla="*/ 19184112 w 25237440"/>
              <a:gd name="connsiteY69" fmla="*/ 6262004 h 7176404"/>
              <a:gd name="connsiteX70" fmla="*/ 19366992 w 25237440"/>
              <a:gd name="connsiteY70" fmla="*/ 6627764 h 7176404"/>
              <a:gd name="connsiteX71" fmla="*/ 20311872 w 25237440"/>
              <a:gd name="connsiteY71" fmla="*/ 5775848 h 7176404"/>
              <a:gd name="connsiteX72" fmla="*/ 21689568 w 25237440"/>
              <a:gd name="connsiteY72" fmla="*/ 5969396 h 7176404"/>
              <a:gd name="connsiteX73" fmla="*/ 23116032 w 25237440"/>
              <a:gd name="connsiteY73" fmla="*/ 6536324 h 7176404"/>
              <a:gd name="connsiteX74" fmla="*/ 24012144 w 25237440"/>
              <a:gd name="connsiteY74" fmla="*/ 6572900 h 7176404"/>
              <a:gd name="connsiteX75" fmla="*/ 24597360 w 25237440"/>
              <a:gd name="connsiteY75" fmla="*/ 5932820 h 7176404"/>
              <a:gd name="connsiteX76" fmla="*/ 25237440 w 25237440"/>
              <a:gd name="connsiteY76" fmla="*/ 5932820 h 7176404"/>
              <a:gd name="connsiteX77" fmla="*/ 25219152 w 25237440"/>
              <a:gd name="connsiteY77" fmla="*/ 5713364 h 7176404"/>
              <a:gd name="connsiteX78" fmla="*/ 24560784 w 25237440"/>
              <a:gd name="connsiteY78" fmla="*/ 5987684 h 7176404"/>
              <a:gd name="connsiteX79" fmla="*/ 23792688 w 25237440"/>
              <a:gd name="connsiteY79" fmla="*/ 6133988 h 7176404"/>
              <a:gd name="connsiteX80" fmla="*/ 22969728 w 25237440"/>
              <a:gd name="connsiteY80" fmla="*/ 5896244 h 7176404"/>
              <a:gd name="connsiteX81" fmla="*/ 22000464 w 25237440"/>
              <a:gd name="connsiteY81" fmla="*/ 5640212 h 7176404"/>
              <a:gd name="connsiteX82" fmla="*/ 20647152 w 25237440"/>
              <a:gd name="connsiteY82" fmla="*/ 5475620 h 7176404"/>
              <a:gd name="connsiteX83" fmla="*/ 19891248 w 25237440"/>
              <a:gd name="connsiteY83" fmla="*/ 5888624 h 7176404"/>
              <a:gd name="connsiteX84" fmla="*/ 18818352 w 25237440"/>
              <a:gd name="connsiteY84" fmla="*/ 5823092 h 7176404"/>
              <a:gd name="connsiteX85" fmla="*/ 16733520 w 25237440"/>
              <a:gd name="connsiteY85" fmla="*/ 4963556 h 7176404"/>
              <a:gd name="connsiteX86" fmla="*/ 14923008 w 25237440"/>
              <a:gd name="connsiteY86" fmla="*/ 4158884 h 7176404"/>
              <a:gd name="connsiteX87" fmla="*/ 13258800 w 25237440"/>
              <a:gd name="connsiteY87" fmla="*/ 3354212 h 7176404"/>
              <a:gd name="connsiteX88" fmla="*/ 13112496 w 25237440"/>
              <a:gd name="connsiteY88" fmla="*/ 3189620 h 7176404"/>
              <a:gd name="connsiteX89" fmla="*/ 11338560 w 25237440"/>
              <a:gd name="connsiteY89" fmla="*/ 2019188 h 7176404"/>
              <a:gd name="connsiteX90" fmla="*/ 10716768 w 25237440"/>
              <a:gd name="connsiteY90" fmla="*/ 1452260 h 7176404"/>
              <a:gd name="connsiteX91" fmla="*/ 10548366 w 25237440"/>
              <a:gd name="connsiteY91" fmla="*/ 1283096 h 7176404"/>
              <a:gd name="connsiteX92" fmla="*/ 10540746 w 25237440"/>
              <a:gd name="connsiteY92" fmla="*/ 902096 h 7176404"/>
              <a:gd name="connsiteX93" fmla="*/ 10536936 w 25237440"/>
              <a:gd name="connsiteY93" fmla="*/ 768746 h 7176404"/>
              <a:gd name="connsiteX94" fmla="*/ 10624566 w 25237440"/>
              <a:gd name="connsiteY94" fmla="*/ 681116 h 7176404"/>
              <a:gd name="connsiteX95" fmla="*/ 10771632 w 25237440"/>
              <a:gd name="connsiteY95" fmla="*/ 611012 h 7176404"/>
              <a:gd name="connsiteX96" fmla="*/ 10753344 w 25237440"/>
              <a:gd name="connsiteY96" fmla="*/ 336692 h 7176404"/>
              <a:gd name="connsiteX97" fmla="*/ 10628376 w 25237440"/>
              <a:gd name="connsiteY97" fmla="*/ 201056 h 7176404"/>
              <a:gd name="connsiteX98" fmla="*/ 10437876 w 25237440"/>
              <a:gd name="connsiteY98" fmla="*/ 2936 h 7176404"/>
              <a:gd name="connsiteX99" fmla="*/ 10369296 w 25237440"/>
              <a:gd name="connsiteY99" fmla="*/ 231536 h 7176404"/>
              <a:gd name="connsiteX100" fmla="*/ 10206228 w 25237440"/>
              <a:gd name="connsiteY100" fmla="*/ 585104 h 7176404"/>
              <a:gd name="connsiteX101" fmla="*/ 10155936 w 25237440"/>
              <a:gd name="connsiteY101" fmla="*/ 902096 h 7176404"/>
              <a:gd name="connsiteX102" fmla="*/ 10241280 w 25237440"/>
              <a:gd name="connsiteY102" fmla="*/ 1744868 h 7176404"/>
              <a:gd name="connsiteX103" fmla="*/ 10149840 w 25237440"/>
              <a:gd name="connsiteY103" fmla="*/ 2384948 h 7176404"/>
              <a:gd name="connsiteX104" fmla="*/ 9528048 w 25237440"/>
              <a:gd name="connsiteY104" fmla="*/ 3043316 h 7176404"/>
              <a:gd name="connsiteX105" fmla="*/ 7735824 w 25237440"/>
              <a:gd name="connsiteY105" fmla="*/ 4524644 h 7176404"/>
              <a:gd name="connsiteX106" fmla="*/ 7406640 w 25237440"/>
              <a:gd name="connsiteY106" fmla="*/ 5146436 h 7176404"/>
              <a:gd name="connsiteX107" fmla="*/ 5943600 w 25237440"/>
              <a:gd name="connsiteY107" fmla="*/ 5768228 h 7176404"/>
              <a:gd name="connsiteX108" fmla="*/ 4754880 w 25237440"/>
              <a:gd name="connsiteY108" fmla="*/ 6079124 h 7176404"/>
              <a:gd name="connsiteX109" fmla="*/ 3621024 w 25237440"/>
              <a:gd name="connsiteY109" fmla="*/ 6353444 h 7176404"/>
              <a:gd name="connsiteX110" fmla="*/ 2706624 w 25237440"/>
              <a:gd name="connsiteY110" fmla="*/ 6664340 h 7176404"/>
              <a:gd name="connsiteX111" fmla="*/ 2176272 w 25237440"/>
              <a:gd name="connsiteY111" fmla="*/ 6774068 h 7176404"/>
              <a:gd name="connsiteX112" fmla="*/ 1609344 w 25237440"/>
              <a:gd name="connsiteY112" fmla="*/ 6755780 h 7176404"/>
              <a:gd name="connsiteX113" fmla="*/ 969264 w 25237440"/>
              <a:gd name="connsiteY113" fmla="*/ 6554612 h 7176404"/>
              <a:gd name="connsiteX114" fmla="*/ 18288 w 25237440"/>
              <a:gd name="connsiteY114" fmla="*/ 6390020 h 7176404"/>
              <a:gd name="connsiteX115" fmla="*/ 0 w 25237440"/>
              <a:gd name="connsiteY11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76626 w 25237440"/>
              <a:gd name="connsiteY67" fmla="*/ 5035946 h 7176404"/>
              <a:gd name="connsiteX68" fmla="*/ 17428464 w 25237440"/>
              <a:gd name="connsiteY68" fmla="*/ 5512196 h 7176404"/>
              <a:gd name="connsiteX69" fmla="*/ 18141696 w 25237440"/>
              <a:gd name="connsiteY69" fmla="*/ 5768228 h 7176404"/>
              <a:gd name="connsiteX70" fmla="*/ 19184112 w 25237440"/>
              <a:gd name="connsiteY70" fmla="*/ 6262004 h 7176404"/>
              <a:gd name="connsiteX71" fmla="*/ 19366992 w 25237440"/>
              <a:gd name="connsiteY71" fmla="*/ 6627764 h 7176404"/>
              <a:gd name="connsiteX72" fmla="*/ 20311872 w 25237440"/>
              <a:gd name="connsiteY72" fmla="*/ 5775848 h 7176404"/>
              <a:gd name="connsiteX73" fmla="*/ 21689568 w 25237440"/>
              <a:gd name="connsiteY73" fmla="*/ 5969396 h 7176404"/>
              <a:gd name="connsiteX74" fmla="*/ 23116032 w 25237440"/>
              <a:gd name="connsiteY74" fmla="*/ 6536324 h 7176404"/>
              <a:gd name="connsiteX75" fmla="*/ 24012144 w 25237440"/>
              <a:gd name="connsiteY75" fmla="*/ 6572900 h 7176404"/>
              <a:gd name="connsiteX76" fmla="*/ 24597360 w 25237440"/>
              <a:gd name="connsiteY76" fmla="*/ 5932820 h 7176404"/>
              <a:gd name="connsiteX77" fmla="*/ 25237440 w 25237440"/>
              <a:gd name="connsiteY77" fmla="*/ 5932820 h 7176404"/>
              <a:gd name="connsiteX78" fmla="*/ 25219152 w 25237440"/>
              <a:gd name="connsiteY78" fmla="*/ 5713364 h 7176404"/>
              <a:gd name="connsiteX79" fmla="*/ 24560784 w 25237440"/>
              <a:gd name="connsiteY79" fmla="*/ 5987684 h 7176404"/>
              <a:gd name="connsiteX80" fmla="*/ 23792688 w 25237440"/>
              <a:gd name="connsiteY80" fmla="*/ 6133988 h 7176404"/>
              <a:gd name="connsiteX81" fmla="*/ 22969728 w 25237440"/>
              <a:gd name="connsiteY81" fmla="*/ 5896244 h 7176404"/>
              <a:gd name="connsiteX82" fmla="*/ 22000464 w 25237440"/>
              <a:gd name="connsiteY82" fmla="*/ 5640212 h 7176404"/>
              <a:gd name="connsiteX83" fmla="*/ 20647152 w 25237440"/>
              <a:gd name="connsiteY83" fmla="*/ 5475620 h 7176404"/>
              <a:gd name="connsiteX84" fmla="*/ 19891248 w 25237440"/>
              <a:gd name="connsiteY84" fmla="*/ 5888624 h 7176404"/>
              <a:gd name="connsiteX85" fmla="*/ 18818352 w 25237440"/>
              <a:gd name="connsiteY85" fmla="*/ 5823092 h 7176404"/>
              <a:gd name="connsiteX86" fmla="*/ 16733520 w 25237440"/>
              <a:gd name="connsiteY86" fmla="*/ 4963556 h 7176404"/>
              <a:gd name="connsiteX87" fmla="*/ 14923008 w 25237440"/>
              <a:gd name="connsiteY87" fmla="*/ 4158884 h 7176404"/>
              <a:gd name="connsiteX88" fmla="*/ 13258800 w 25237440"/>
              <a:gd name="connsiteY88" fmla="*/ 3354212 h 7176404"/>
              <a:gd name="connsiteX89" fmla="*/ 13112496 w 25237440"/>
              <a:gd name="connsiteY89" fmla="*/ 3189620 h 7176404"/>
              <a:gd name="connsiteX90" fmla="*/ 11338560 w 25237440"/>
              <a:gd name="connsiteY90" fmla="*/ 2019188 h 7176404"/>
              <a:gd name="connsiteX91" fmla="*/ 10716768 w 25237440"/>
              <a:gd name="connsiteY91" fmla="*/ 1452260 h 7176404"/>
              <a:gd name="connsiteX92" fmla="*/ 10548366 w 25237440"/>
              <a:gd name="connsiteY92" fmla="*/ 1283096 h 7176404"/>
              <a:gd name="connsiteX93" fmla="*/ 10540746 w 25237440"/>
              <a:gd name="connsiteY93" fmla="*/ 902096 h 7176404"/>
              <a:gd name="connsiteX94" fmla="*/ 10536936 w 25237440"/>
              <a:gd name="connsiteY94" fmla="*/ 768746 h 7176404"/>
              <a:gd name="connsiteX95" fmla="*/ 10624566 w 25237440"/>
              <a:gd name="connsiteY95" fmla="*/ 681116 h 7176404"/>
              <a:gd name="connsiteX96" fmla="*/ 10771632 w 25237440"/>
              <a:gd name="connsiteY96" fmla="*/ 611012 h 7176404"/>
              <a:gd name="connsiteX97" fmla="*/ 10753344 w 25237440"/>
              <a:gd name="connsiteY97" fmla="*/ 336692 h 7176404"/>
              <a:gd name="connsiteX98" fmla="*/ 10628376 w 25237440"/>
              <a:gd name="connsiteY98" fmla="*/ 201056 h 7176404"/>
              <a:gd name="connsiteX99" fmla="*/ 10437876 w 25237440"/>
              <a:gd name="connsiteY99" fmla="*/ 2936 h 7176404"/>
              <a:gd name="connsiteX100" fmla="*/ 10369296 w 25237440"/>
              <a:gd name="connsiteY100" fmla="*/ 231536 h 7176404"/>
              <a:gd name="connsiteX101" fmla="*/ 10206228 w 25237440"/>
              <a:gd name="connsiteY101" fmla="*/ 585104 h 7176404"/>
              <a:gd name="connsiteX102" fmla="*/ 10155936 w 25237440"/>
              <a:gd name="connsiteY102" fmla="*/ 902096 h 7176404"/>
              <a:gd name="connsiteX103" fmla="*/ 10241280 w 25237440"/>
              <a:gd name="connsiteY103" fmla="*/ 1744868 h 7176404"/>
              <a:gd name="connsiteX104" fmla="*/ 10149840 w 25237440"/>
              <a:gd name="connsiteY104" fmla="*/ 2384948 h 7176404"/>
              <a:gd name="connsiteX105" fmla="*/ 9528048 w 25237440"/>
              <a:gd name="connsiteY105" fmla="*/ 3043316 h 7176404"/>
              <a:gd name="connsiteX106" fmla="*/ 7735824 w 25237440"/>
              <a:gd name="connsiteY106" fmla="*/ 4524644 h 7176404"/>
              <a:gd name="connsiteX107" fmla="*/ 7406640 w 25237440"/>
              <a:gd name="connsiteY107" fmla="*/ 5146436 h 7176404"/>
              <a:gd name="connsiteX108" fmla="*/ 5943600 w 25237440"/>
              <a:gd name="connsiteY108" fmla="*/ 5768228 h 7176404"/>
              <a:gd name="connsiteX109" fmla="*/ 4754880 w 25237440"/>
              <a:gd name="connsiteY109" fmla="*/ 6079124 h 7176404"/>
              <a:gd name="connsiteX110" fmla="*/ 3621024 w 25237440"/>
              <a:gd name="connsiteY110" fmla="*/ 6353444 h 7176404"/>
              <a:gd name="connsiteX111" fmla="*/ 2706624 w 25237440"/>
              <a:gd name="connsiteY111" fmla="*/ 6664340 h 7176404"/>
              <a:gd name="connsiteX112" fmla="*/ 2176272 w 25237440"/>
              <a:gd name="connsiteY112" fmla="*/ 6774068 h 7176404"/>
              <a:gd name="connsiteX113" fmla="*/ 1609344 w 25237440"/>
              <a:gd name="connsiteY113" fmla="*/ 6755780 h 7176404"/>
              <a:gd name="connsiteX114" fmla="*/ 969264 w 25237440"/>
              <a:gd name="connsiteY114" fmla="*/ 6554612 h 7176404"/>
              <a:gd name="connsiteX115" fmla="*/ 18288 w 25237440"/>
              <a:gd name="connsiteY115" fmla="*/ 6390020 h 7176404"/>
              <a:gd name="connsiteX116" fmla="*/ 0 w 25237440"/>
              <a:gd name="connsiteY11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676626 w 25237440"/>
              <a:gd name="connsiteY68" fmla="*/ 5035946 h 7176404"/>
              <a:gd name="connsiteX69" fmla="*/ 17428464 w 25237440"/>
              <a:gd name="connsiteY69" fmla="*/ 5512196 h 7176404"/>
              <a:gd name="connsiteX70" fmla="*/ 18141696 w 25237440"/>
              <a:gd name="connsiteY70" fmla="*/ 5768228 h 7176404"/>
              <a:gd name="connsiteX71" fmla="*/ 19184112 w 25237440"/>
              <a:gd name="connsiteY71" fmla="*/ 6262004 h 7176404"/>
              <a:gd name="connsiteX72" fmla="*/ 19366992 w 25237440"/>
              <a:gd name="connsiteY72" fmla="*/ 6627764 h 7176404"/>
              <a:gd name="connsiteX73" fmla="*/ 20311872 w 25237440"/>
              <a:gd name="connsiteY73" fmla="*/ 5775848 h 7176404"/>
              <a:gd name="connsiteX74" fmla="*/ 21689568 w 25237440"/>
              <a:gd name="connsiteY74" fmla="*/ 5969396 h 7176404"/>
              <a:gd name="connsiteX75" fmla="*/ 23116032 w 25237440"/>
              <a:gd name="connsiteY75" fmla="*/ 6536324 h 7176404"/>
              <a:gd name="connsiteX76" fmla="*/ 24012144 w 25237440"/>
              <a:gd name="connsiteY76" fmla="*/ 6572900 h 7176404"/>
              <a:gd name="connsiteX77" fmla="*/ 24597360 w 25237440"/>
              <a:gd name="connsiteY77" fmla="*/ 5932820 h 7176404"/>
              <a:gd name="connsiteX78" fmla="*/ 25237440 w 25237440"/>
              <a:gd name="connsiteY78" fmla="*/ 5932820 h 7176404"/>
              <a:gd name="connsiteX79" fmla="*/ 25219152 w 25237440"/>
              <a:gd name="connsiteY79" fmla="*/ 5713364 h 7176404"/>
              <a:gd name="connsiteX80" fmla="*/ 24560784 w 25237440"/>
              <a:gd name="connsiteY80" fmla="*/ 5987684 h 7176404"/>
              <a:gd name="connsiteX81" fmla="*/ 23792688 w 25237440"/>
              <a:gd name="connsiteY81" fmla="*/ 6133988 h 7176404"/>
              <a:gd name="connsiteX82" fmla="*/ 22969728 w 25237440"/>
              <a:gd name="connsiteY82" fmla="*/ 5896244 h 7176404"/>
              <a:gd name="connsiteX83" fmla="*/ 22000464 w 25237440"/>
              <a:gd name="connsiteY83" fmla="*/ 5640212 h 7176404"/>
              <a:gd name="connsiteX84" fmla="*/ 20647152 w 25237440"/>
              <a:gd name="connsiteY84" fmla="*/ 5475620 h 7176404"/>
              <a:gd name="connsiteX85" fmla="*/ 19891248 w 25237440"/>
              <a:gd name="connsiteY85" fmla="*/ 5888624 h 7176404"/>
              <a:gd name="connsiteX86" fmla="*/ 18818352 w 25237440"/>
              <a:gd name="connsiteY86" fmla="*/ 5823092 h 7176404"/>
              <a:gd name="connsiteX87" fmla="*/ 16733520 w 25237440"/>
              <a:gd name="connsiteY87" fmla="*/ 4963556 h 7176404"/>
              <a:gd name="connsiteX88" fmla="*/ 14923008 w 25237440"/>
              <a:gd name="connsiteY88" fmla="*/ 4158884 h 7176404"/>
              <a:gd name="connsiteX89" fmla="*/ 13258800 w 25237440"/>
              <a:gd name="connsiteY89" fmla="*/ 3354212 h 7176404"/>
              <a:gd name="connsiteX90" fmla="*/ 13112496 w 25237440"/>
              <a:gd name="connsiteY90" fmla="*/ 3189620 h 7176404"/>
              <a:gd name="connsiteX91" fmla="*/ 11338560 w 25237440"/>
              <a:gd name="connsiteY91" fmla="*/ 2019188 h 7176404"/>
              <a:gd name="connsiteX92" fmla="*/ 10716768 w 25237440"/>
              <a:gd name="connsiteY92" fmla="*/ 1452260 h 7176404"/>
              <a:gd name="connsiteX93" fmla="*/ 10548366 w 25237440"/>
              <a:gd name="connsiteY93" fmla="*/ 1283096 h 7176404"/>
              <a:gd name="connsiteX94" fmla="*/ 10540746 w 25237440"/>
              <a:gd name="connsiteY94" fmla="*/ 902096 h 7176404"/>
              <a:gd name="connsiteX95" fmla="*/ 10536936 w 25237440"/>
              <a:gd name="connsiteY95" fmla="*/ 768746 h 7176404"/>
              <a:gd name="connsiteX96" fmla="*/ 10624566 w 25237440"/>
              <a:gd name="connsiteY96" fmla="*/ 681116 h 7176404"/>
              <a:gd name="connsiteX97" fmla="*/ 10771632 w 25237440"/>
              <a:gd name="connsiteY97" fmla="*/ 611012 h 7176404"/>
              <a:gd name="connsiteX98" fmla="*/ 10753344 w 25237440"/>
              <a:gd name="connsiteY98" fmla="*/ 336692 h 7176404"/>
              <a:gd name="connsiteX99" fmla="*/ 10628376 w 25237440"/>
              <a:gd name="connsiteY99" fmla="*/ 201056 h 7176404"/>
              <a:gd name="connsiteX100" fmla="*/ 10437876 w 25237440"/>
              <a:gd name="connsiteY100" fmla="*/ 2936 h 7176404"/>
              <a:gd name="connsiteX101" fmla="*/ 10369296 w 25237440"/>
              <a:gd name="connsiteY101" fmla="*/ 231536 h 7176404"/>
              <a:gd name="connsiteX102" fmla="*/ 10206228 w 25237440"/>
              <a:gd name="connsiteY102" fmla="*/ 585104 h 7176404"/>
              <a:gd name="connsiteX103" fmla="*/ 10155936 w 25237440"/>
              <a:gd name="connsiteY103" fmla="*/ 902096 h 7176404"/>
              <a:gd name="connsiteX104" fmla="*/ 10241280 w 25237440"/>
              <a:gd name="connsiteY104" fmla="*/ 1744868 h 7176404"/>
              <a:gd name="connsiteX105" fmla="*/ 10149840 w 25237440"/>
              <a:gd name="connsiteY105" fmla="*/ 2384948 h 7176404"/>
              <a:gd name="connsiteX106" fmla="*/ 9528048 w 25237440"/>
              <a:gd name="connsiteY106" fmla="*/ 3043316 h 7176404"/>
              <a:gd name="connsiteX107" fmla="*/ 7735824 w 25237440"/>
              <a:gd name="connsiteY107" fmla="*/ 4524644 h 7176404"/>
              <a:gd name="connsiteX108" fmla="*/ 7406640 w 25237440"/>
              <a:gd name="connsiteY108" fmla="*/ 5146436 h 7176404"/>
              <a:gd name="connsiteX109" fmla="*/ 5943600 w 25237440"/>
              <a:gd name="connsiteY109" fmla="*/ 5768228 h 7176404"/>
              <a:gd name="connsiteX110" fmla="*/ 4754880 w 25237440"/>
              <a:gd name="connsiteY110" fmla="*/ 6079124 h 7176404"/>
              <a:gd name="connsiteX111" fmla="*/ 3621024 w 25237440"/>
              <a:gd name="connsiteY111" fmla="*/ 6353444 h 7176404"/>
              <a:gd name="connsiteX112" fmla="*/ 2706624 w 25237440"/>
              <a:gd name="connsiteY112" fmla="*/ 6664340 h 7176404"/>
              <a:gd name="connsiteX113" fmla="*/ 2176272 w 25237440"/>
              <a:gd name="connsiteY113" fmla="*/ 6774068 h 7176404"/>
              <a:gd name="connsiteX114" fmla="*/ 1609344 w 25237440"/>
              <a:gd name="connsiteY114" fmla="*/ 6755780 h 7176404"/>
              <a:gd name="connsiteX115" fmla="*/ 969264 w 25237440"/>
              <a:gd name="connsiteY115" fmla="*/ 6554612 h 7176404"/>
              <a:gd name="connsiteX116" fmla="*/ 18288 w 25237440"/>
              <a:gd name="connsiteY116" fmla="*/ 6390020 h 7176404"/>
              <a:gd name="connsiteX117" fmla="*/ 0 w 25237440"/>
              <a:gd name="connsiteY11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6453866 w 25237440"/>
              <a:gd name="connsiteY68" fmla="*/ 5203586 h 7176404"/>
              <a:gd name="connsiteX69" fmla="*/ 17428464 w 25237440"/>
              <a:gd name="connsiteY69" fmla="*/ 5512196 h 7176404"/>
              <a:gd name="connsiteX70" fmla="*/ 18141696 w 25237440"/>
              <a:gd name="connsiteY70" fmla="*/ 5768228 h 7176404"/>
              <a:gd name="connsiteX71" fmla="*/ 19184112 w 25237440"/>
              <a:gd name="connsiteY71" fmla="*/ 6262004 h 7176404"/>
              <a:gd name="connsiteX72" fmla="*/ 19366992 w 25237440"/>
              <a:gd name="connsiteY72" fmla="*/ 6627764 h 7176404"/>
              <a:gd name="connsiteX73" fmla="*/ 20311872 w 25237440"/>
              <a:gd name="connsiteY73" fmla="*/ 5775848 h 7176404"/>
              <a:gd name="connsiteX74" fmla="*/ 21689568 w 25237440"/>
              <a:gd name="connsiteY74" fmla="*/ 5969396 h 7176404"/>
              <a:gd name="connsiteX75" fmla="*/ 23116032 w 25237440"/>
              <a:gd name="connsiteY75" fmla="*/ 6536324 h 7176404"/>
              <a:gd name="connsiteX76" fmla="*/ 24012144 w 25237440"/>
              <a:gd name="connsiteY76" fmla="*/ 6572900 h 7176404"/>
              <a:gd name="connsiteX77" fmla="*/ 24597360 w 25237440"/>
              <a:gd name="connsiteY77" fmla="*/ 5932820 h 7176404"/>
              <a:gd name="connsiteX78" fmla="*/ 25237440 w 25237440"/>
              <a:gd name="connsiteY78" fmla="*/ 5932820 h 7176404"/>
              <a:gd name="connsiteX79" fmla="*/ 25219152 w 25237440"/>
              <a:gd name="connsiteY79" fmla="*/ 5713364 h 7176404"/>
              <a:gd name="connsiteX80" fmla="*/ 24560784 w 25237440"/>
              <a:gd name="connsiteY80" fmla="*/ 5987684 h 7176404"/>
              <a:gd name="connsiteX81" fmla="*/ 23792688 w 25237440"/>
              <a:gd name="connsiteY81" fmla="*/ 6133988 h 7176404"/>
              <a:gd name="connsiteX82" fmla="*/ 22969728 w 25237440"/>
              <a:gd name="connsiteY82" fmla="*/ 5896244 h 7176404"/>
              <a:gd name="connsiteX83" fmla="*/ 22000464 w 25237440"/>
              <a:gd name="connsiteY83" fmla="*/ 5640212 h 7176404"/>
              <a:gd name="connsiteX84" fmla="*/ 20647152 w 25237440"/>
              <a:gd name="connsiteY84" fmla="*/ 5475620 h 7176404"/>
              <a:gd name="connsiteX85" fmla="*/ 19891248 w 25237440"/>
              <a:gd name="connsiteY85" fmla="*/ 5888624 h 7176404"/>
              <a:gd name="connsiteX86" fmla="*/ 18818352 w 25237440"/>
              <a:gd name="connsiteY86" fmla="*/ 5823092 h 7176404"/>
              <a:gd name="connsiteX87" fmla="*/ 16733520 w 25237440"/>
              <a:gd name="connsiteY87" fmla="*/ 4963556 h 7176404"/>
              <a:gd name="connsiteX88" fmla="*/ 14923008 w 25237440"/>
              <a:gd name="connsiteY88" fmla="*/ 4158884 h 7176404"/>
              <a:gd name="connsiteX89" fmla="*/ 13258800 w 25237440"/>
              <a:gd name="connsiteY89" fmla="*/ 3354212 h 7176404"/>
              <a:gd name="connsiteX90" fmla="*/ 13112496 w 25237440"/>
              <a:gd name="connsiteY90" fmla="*/ 3189620 h 7176404"/>
              <a:gd name="connsiteX91" fmla="*/ 11338560 w 25237440"/>
              <a:gd name="connsiteY91" fmla="*/ 2019188 h 7176404"/>
              <a:gd name="connsiteX92" fmla="*/ 10716768 w 25237440"/>
              <a:gd name="connsiteY92" fmla="*/ 1452260 h 7176404"/>
              <a:gd name="connsiteX93" fmla="*/ 10548366 w 25237440"/>
              <a:gd name="connsiteY93" fmla="*/ 1283096 h 7176404"/>
              <a:gd name="connsiteX94" fmla="*/ 10540746 w 25237440"/>
              <a:gd name="connsiteY94" fmla="*/ 902096 h 7176404"/>
              <a:gd name="connsiteX95" fmla="*/ 10536936 w 25237440"/>
              <a:gd name="connsiteY95" fmla="*/ 768746 h 7176404"/>
              <a:gd name="connsiteX96" fmla="*/ 10624566 w 25237440"/>
              <a:gd name="connsiteY96" fmla="*/ 681116 h 7176404"/>
              <a:gd name="connsiteX97" fmla="*/ 10771632 w 25237440"/>
              <a:gd name="connsiteY97" fmla="*/ 611012 h 7176404"/>
              <a:gd name="connsiteX98" fmla="*/ 10753344 w 25237440"/>
              <a:gd name="connsiteY98" fmla="*/ 336692 h 7176404"/>
              <a:gd name="connsiteX99" fmla="*/ 10628376 w 25237440"/>
              <a:gd name="connsiteY99" fmla="*/ 201056 h 7176404"/>
              <a:gd name="connsiteX100" fmla="*/ 10437876 w 25237440"/>
              <a:gd name="connsiteY100" fmla="*/ 2936 h 7176404"/>
              <a:gd name="connsiteX101" fmla="*/ 10369296 w 25237440"/>
              <a:gd name="connsiteY101" fmla="*/ 231536 h 7176404"/>
              <a:gd name="connsiteX102" fmla="*/ 10206228 w 25237440"/>
              <a:gd name="connsiteY102" fmla="*/ 585104 h 7176404"/>
              <a:gd name="connsiteX103" fmla="*/ 10155936 w 25237440"/>
              <a:gd name="connsiteY103" fmla="*/ 902096 h 7176404"/>
              <a:gd name="connsiteX104" fmla="*/ 10241280 w 25237440"/>
              <a:gd name="connsiteY104" fmla="*/ 1744868 h 7176404"/>
              <a:gd name="connsiteX105" fmla="*/ 10149840 w 25237440"/>
              <a:gd name="connsiteY105" fmla="*/ 2384948 h 7176404"/>
              <a:gd name="connsiteX106" fmla="*/ 9528048 w 25237440"/>
              <a:gd name="connsiteY106" fmla="*/ 3043316 h 7176404"/>
              <a:gd name="connsiteX107" fmla="*/ 7735824 w 25237440"/>
              <a:gd name="connsiteY107" fmla="*/ 4524644 h 7176404"/>
              <a:gd name="connsiteX108" fmla="*/ 7406640 w 25237440"/>
              <a:gd name="connsiteY108" fmla="*/ 5146436 h 7176404"/>
              <a:gd name="connsiteX109" fmla="*/ 5943600 w 25237440"/>
              <a:gd name="connsiteY109" fmla="*/ 5768228 h 7176404"/>
              <a:gd name="connsiteX110" fmla="*/ 4754880 w 25237440"/>
              <a:gd name="connsiteY110" fmla="*/ 6079124 h 7176404"/>
              <a:gd name="connsiteX111" fmla="*/ 3621024 w 25237440"/>
              <a:gd name="connsiteY111" fmla="*/ 6353444 h 7176404"/>
              <a:gd name="connsiteX112" fmla="*/ 2706624 w 25237440"/>
              <a:gd name="connsiteY112" fmla="*/ 6664340 h 7176404"/>
              <a:gd name="connsiteX113" fmla="*/ 2176272 w 25237440"/>
              <a:gd name="connsiteY113" fmla="*/ 6774068 h 7176404"/>
              <a:gd name="connsiteX114" fmla="*/ 1609344 w 25237440"/>
              <a:gd name="connsiteY114" fmla="*/ 6755780 h 7176404"/>
              <a:gd name="connsiteX115" fmla="*/ 969264 w 25237440"/>
              <a:gd name="connsiteY115" fmla="*/ 6554612 h 7176404"/>
              <a:gd name="connsiteX116" fmla="*/ 18288 w 25237440"/>
              <a:gd name="connsiteY116" fmla="*/ 6390020 h 7176404"/>
              <a:gd name="connsiteX117" fmla="*/ 0 w 25237440"/>
              <a:gd name="connsiteY11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840456 w 25237440"/>
              <a:gd name="connsiteY68" fmla="*/ 4757816 h 7176404"/>
              <a:gd name="connsiteX69" fmla="*/ 16453866 w 25237440"/>
              <a:gd name="connsiteY69" fmla="*/ 5203586 h 7176404"/>
              <a:gd name="connsiteX70" fmla="*/ 17428464 w 25237440"/>
              <a:gd name="connsiteY70" fmla="*/ 5512196 h 7176404"/>
              <a:gd name="connsiteX71" fmla="*/ 18141696 w 25237440"/>
              <a:gd name="connsiteY71" fmla="*/ 5768228 h 7176404"/>
              <a:gd name="connsiteX72" fmla="*/ 19184112 w 25237440"/>
              <a:gd name="connsiteY72" fmla="*/ 6262004 h 7176404"/>
              <a:gd name="connsiteX73" fmla="*/ 19366992 w 25237440"/>
              <a:gd name="connsiteY73" fmla="*/ 6627764 h 7176404"/>
              <a:gd name="connsiteX74" fmla="*/ 20311872 w 25237440"/>
              <a:gd name="connsiteY74" fmla="*/ 5775848 h 7176404"/>
              <a:gd name="connsiteX75" fmla="*/ 21689568 w 25237440"/>
              <a:gd name="connsiteY75" fmla="*/ 5969396 h 7176404"/>
              <a:gd name="connsiteX76" fmla="*/ 23116032 w 25237440"/>
              <a:gd name="connsiteY76" fmla="*/ 6536324 h 7176404"/>
              <a:gd name="connsiteX77" fmla="*/ 24012144 w 25237440"/>
              <a:gd name="connsiteY77" fmla="*/ 6572900 h 7176404"/>
              <a:gd name="connsiteX78" fmla="*/ 24597360 w 25237440"/>
              <a:gd name="connsiteY78" fmla="*/ 5932820 h 7176404"/>
              <a:gd name="connsiteX79" fmla="*/ 25237440 w 25237440"/>
              <a:gd name="connsiteY79" fmla="*/ 5932820 h 7176404"/>
              <a:gd name="connsiteX80" fmla="*/ 25219152 w 25237440"/>
              <a:gd name="connsiteY80" fmla="*/ 5713364 h 7176404"/>
              <a:gd name="connsiteX81" fmla="*/ 24560784 w 25237440"/>
              <a:gd name="connsiteY81" fmla="*/ 5987684 h 7176404"/>
              <a:gd name="connsiteX82" fmla="*/ 23792688 w 25237440"/>
              <a:gd name="connsiteY82" fmla="*/ 6133988 h 7176404"/>
              <a:gd name="connsiteX83" fmla="*/ 22969728 w 25237440"/>
              <a:gd name="connsiteY83" fmla="*/ 5896244 h 7176404"/>
              <a:gd name="connsiteX84" fmla="*/ 22000464 w 25237440"/>
              <a:gd name="connsiteY84" fmla="*/ 5640212 h 7176404"/>
              <a:gd name="connsiteX85" fmla="*/ 20647152 w 25237440"/>
              <a:gd name="connsiteY85" fmla="*/ 5475620 h 7176404"/>
              <a:gd name="connsiteX86" fmla="*/ 19891248 w 25237440"/>
              <a:gd name="connsiteY86" fmla="*/ 5888624 h 7176404"/>
              <a:gd name="connsiteX87" fmla="*/ 18818352 w 25237440"/>
              <a:gd name="connsiteY87" fmla="*/ 5823092 h 7176404"/>
              <a:gd name="connsiteX88" fmla="*/ 16733520 w 25237440"/>
              <a:gd name="connsiteY88" fmla="*/ 4963556 h 7176404"/>
              <a:gd name="connsiteX89" fmla="*/ 14923008 w 25237440"/>
              <a:gd name="connsiteY89" fmla="*/ 4158884 h 7176404"/>
              <a:gd name="connsiteX90" fmla="*/ 13258800 w 25237440"/>
              <a:gd name="connsiteY90" fmla="*/ 3354212 h 7176404"/>
              <a:gd name="connsiteX91" fmla="*/ 13112496 w 25237440"/>
              <a:gd name="connsiteY91" fmla="*/ 3189620 h 7176404"/>
              <a:gd name="connsiteX92" fmla="*/ 11338560 w 25237440"/>
              <a:gd name="connsiteY92" fmla="*/ 2019188 h 7176404"/>
              <a:gd name="connsiteX93" fmla="*/ 10716768 w 25237440"/>
              <a:gd name="connsiteY93" fmla="*/ 1452260 h 7176404"/>
              <a:gd name="connsiteX94" fmla="*/ 10548366 w 25237440"/>
              <a:gd name="connsiteY94" fmla="*/ 1283096 h 7176404"/>
              <a:gd name="connsiteX95" fmla="*/ 10540746 w 25237440"/>
              <a:gd name="connsiteY95" fmla="*/ 902096 h 7176404"/>
              <a:gd name="connsiteX96" fmla="*/ 10536936 w 25237440"/>
              <a:gd name="connsiteY96" fmla="*/ 768746 h 7176404"/>
              <a:gd name="connsiteX97" fmla="*/ 10624566 w 25237440"/>
              <a:gd name="connsiteY97" fmla="*/ 681116 h 7176404"/>
              <a:gd name="connsiteX98" fmla="*/ 10771632 w 25237440"/>
              <a:gd name="connsiteY98" fmla="*/ 611012 h 7176404"/>
              <a:gd name="connsiteX99" fmla="*/ 10753344 w 25237440"/>
              <a:gd name="connsiteY99" fmla="*/ 336692 h 7176404"/>
              <a:gd name="connsiteX100" fmla="*/ 10628376 w 25237440"/>
              <a:gd name="connsiteY100" fmla="*/ 201056 h 7176404"/>
              <a:gd name="connsiteX101" fmla="*/ 10437876 w 25237440"/>
              <a:gd name="connsiteY101" fmla="*/ 2936 h 7176404"/>
              <a:gd name="connsiteX102" fmla="*/ 10369296 w 25237440"/>
              <a:gd name="connsiteY102" fmla="*/ 231536 h 7176404"/>
              <a:gd name="connsiteX103" fmla="*/ 10206228 w 25237440"/>
              <a:gd name="connsiteY103" fmla="*/ 585104 h 7176404"/>
              <a:gd name="connsiteX104" fmla="*/ 10155936 w 25237440"/>
              <a:gd name="connsiteY104" fmla="*/ 902096 h 7176404"/>
              <a:gd name="connsiteX105" fmla="*/ 10241280 w 25237440"/>
              <a:gd name="connsiteY105" fmla="*/ 1744868 h 7176404"/>
              <a:gd name="connsiteX106" fmla="*/ 10149840 w 25237440"/>
              <a:gd name="connsiteY106" fmla="*/ 2384948 h 7176404"/>
              <a:gd name="connsiteX107" fmla="*/ 9528048 w 25237440"/>
              <a:gd name="connsiteY107" fmla="*/ 3043316 h 7176404"/>
              <a:gd name="connsiteX108" fmla="*/ 7735824 w 25237440"/>
              <a:gd name="connsiteY108" fmla="*/ 4524644 h 7176404"/>
              <a:gd name="connsiteX109" fmla="*/ 7406640 w 25237440"/>
              <a:gd name="connsiteY109" fmla="*/ 5146436 h 7176404"/>
              <a:gd name="connsiteX110" fmla="*/ 5943600 w 25237440"/>
              <a:gd name="connsiteY110" fmla="*/ 5768228 h 7176404"/>
              <a:gd name="connsiteX111" fmla="*/ 4754880 w 25237440"/>
              <a:gd name="connsiteY111" fmla="*/ 6079124 h 7176404"/>
              <a:gd name="connsiteX112" fmla="*/ 3621024 w 25237440"/>
              <a:gd name="connsiteY112" fmla="*/ 6353444 h 7176404"/>
              <a:gd name="connsiteX113" fmla="*/ 2706624 w 25237440"/>
              <a:gd name="connsiteY113" fmla="*/ 6664340 h 7176404"/>
              <a:gd name="connsiteX114" fmla="*/ 2176272 w 25237440"/>
              <a:gd name="connsiteY114" fmla="*/ 6774068 h 7176404"/>
              <a:gd name="connsiteX115" fmla="*/ 1609344 w 25237440"/>
              <a:gd name="connsiteY115" fmla="*/ 6755780 h 7176404"/>
              <a:gd name="connsiteX116" fmla="*/ 969264 w 25237440"/>
              <a:gd name="connsiteY116" fmla="*/ 6554612 h 7176404"/>
              <a:gd name="connsiteX117" fmla="*/ 18288 w 25237440"/>
              <a:gd name="connsiteY117" fmla="*/ 6390020 h 7176404"/>
              <a:gd name="connsiteX118" fmla="*/ 0 w 25237440"/>
              <a:gd name="connsiteY11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6453866 w 25237440"/>
              <a:gd name="connsiteY70" fmla="*/ 5203586 h 7176404"/>
              <a:gd name="connsiteX71" fmla="*/ 17428464 w 25237440"/>
              <a:gd name="connsiteY71" fmla="*/ 5512196 h 7176404"/>
              <a:gd name="connsiteX72" fmla="*/ 18141696 w 25237440"/>
              <a:gd name="connsiteY72" fmla="*/ 5768228 h 7176404"/>
              <a:gd name="connsiteX73" fmla="*/ 19184112 w 25237440"/>
              <a:gd name="connsiteY73" fmla="*/ 6262004 h 7176404"/>
              <a:gd name="connsiteX74" fmla="*/ 19366992 w 25237440"/>
              <a:gd name="connsiteY74" fmla="*/ 6627764 h 7176404"/>
              <a:gd name="connsiteX75" fmla="*/ 20311872 w 25237440"/>
              <a:gd name="connsiteY75" fmla="*/ 5775848 h 7176404"/>
              <a:gd name="connsiteX76" fmla="*/ 21689568 w 25237440"/>
              <a:gd name="connsiteY76" fmla="*/ 5969396 h 7176404"/>
              <a:gd name="connsiteX77" fmla="*/ 23116032 w 25237440"/>
              <a:gd name="connsiteY77" fmla="*/ 6536324 h 7176404"/>
              <a:gd name="connsiteX78" fmla="*/ 24012144 w 25237440"/>
              <a:gd name="connsiteY78" fmla="*/ 6572900 h 7176404"/>
              <a:gd name="connsiteX79" fmla="*/ 24597360 w 25237440"/>
              <a:gd name="connsiteY79" fmla="*/ 5932820 h 7176404"/>
              <a:gd name="connsiteX80" fmla="*/ 25237440 w 25237440"/>
              <a:gd name="connsiteY80" fmla="*/ 5932820 h 7176404"/>
              <a:gd name="connsiteX81" fmla="*/ 25219152 w 25237440"/>
              <a:gd name="connsiteY81" fmla="*/ 5713364 h 7176404"/>
              <a:gd name="connsiteX82" fmla="*/ 24560784 w 25237440"/>
              <a:gd name="connsiteY82" fmla="*/ 5987684 h 7176404"/>
              <a:gd name="connsiteX83" fmla="*/ 23792688 w 25237440"/>
              <a:gd name="connsiteY83" fmla="*/ 6133988 h 7176404"/>
              <a:gd name="connsiteX84" fmla="*/ 22969728 w 25237440"/>
              <a:gd name="connsiteY84" fmla="*/ 5896244 h 7176404"/>
              <a:gd name="connsiteX85" fmla="*/ 22000464 w 25237440"/>
              <a:gd name="connsiteY85" fmla="*/ 5640212 h 7176404"/>
              <a:gd name="connsiteX86" fmla="*/ 20647152 w 25237440"/>
              <a:gd name="connsiteY86" fmla="*/ 5475620 h 7176404"/>
              <a:gd name="connsiteX87" fmla="*/ 19891248 w 25237440"/>
              <a:gd name="connsiteY87" fmla="*/ 5888624 h 7176404"/>
              <a:gd name="connsiteX88" fmla="*/ 18818352 w 25237440"/>
              <a:gd name="connsiteY88" fmla="*/ 5823092 h 7176404"/>
              <a:gd name="connsiteX89" fmla="*/ 16733520 w 25237440"/>
              <a:gd name="connsiteY89" fmla="*/ 4963556 h 7176404"/>
              <a:gd name="connsiteX90" fmla="*/ 14923008 w 25237440"/>
              <a:gd name="connsiteY90" fmla="*/ 4158884 h 7176404"/>
              <a:gd name="connsiteX91" fmla="*/ 13258800 w 25237440"/>
              <a:gd name="connsiteY91" fmla="*/ 3354212 h 7176404"/>
              <a:gd name="connsiteX92" fmla="*/ 13112496 w 25237440"/>
              <a:gd name="connsiteY92" fmla="*/ 3189620 h 7176404"/>
              <a:gd name="connsiteX93" fmla="*/ 11338560 w 25237440"/>
              <a:gd name="connsiteY93" fmla="*/ 2019188 h 7176404"/>
              <a:gd name="connsiteX94" fmla="*/ 10716768 w 25237440"/>
              <a:gd name="connsiteY94" fmla="*/ 1452260 h 7176404"/>
              <a:gd name="connsiteX95" fmla="*/ 10548366 w 25237440"/>
              <a:gd name="connsiteY95" fmla="*/ 1283096 h 7176404"/>
              <a:gd name="connsiteX96" fmla="*/ 10540746 w 25237440"/>
              <a:gd name="connsiteY96" fmla="*/ 902096 h 7176404"/>
              <a:gd name="connsiteX97" fmla="*/ 10536936 w 25237440"/>
              <a:gd name="connsiteY97" fmla="*/ 768746 h 7176404"/>
              <a:gd name="connsiteX98" fmla="*/ 10624566 w 25237440"/>
              <a:gd name="connsiteY98" fmla="*/ 681116 h 7176404"/>
              <a:gd name="connsiteX99" fmla="*/ 10771632 w 25237440"/>
              <a:gd name="connsiteY99" fmla="*/ 611012 h 7176404"/>
              <a:gd name="connsiteX100" fmla="*/ 10753344 w 25237440"/>
              <a:gd name="connsiteY100" fmla="*/ 336692 h 7176404"/>
              <a:gd name="connsiteX101" fmla="*/ 10628376 w 25237440"/>
              <a:gd name="connsiteY101" fmla="*/ 201056 h 7176404"/>
              <a:gd name="connsiteX102" fmla="*/ 10437876 w 25237440"/>
              <a:gd name="connsiteY102" fmla="*/ 2936 h 7176404"/>
              <a:gd name="connsiteX103" fmla="*/ 10369296 w 25237440"/>
              <a:gd name="connsiteY103" fmla="*/ 231536 h 7176404"/>
              <a:gd name="connsiteX104" fmla="*/ 10206228 w 25237440"/>
              <a:gd name="connsiteY104" fmla="*/ 585104 h 7176404"/>
              <a:gd name="connsiteX105" fmla="*/ 10155936 w 25237440"/>
              <a:gd name="connsiteY105" fmla="*/ 902096 h 7176404"/>
              <a:gd name="connsiteX106" fmla="*/ 10241280 w 25237440"/>
              <a:gd name="connsiteY106" fmla="*/ 1744868 h 7176404"/>
              <a:gd name="connsiteX107" fmla="*/ 10149840 w 25237440"/>
              <a:gd name="connsiteY107" fmla="*/ 2384948 h 7176404"/>
              <a:gd name="connsiteX108" fmla="*/ 9528048 w 25237440"/>
              <a:gd name="connsiteY108" fmla="*/ 3043316 h 7176404"/>
              <a:gd name="connsiteX109" fmla="*/ 7735824 w 25237440"/>
              <a:gd name="connsiteY109" fmla="*/ 4524644 h 7176404"/>
              <a:gd name="connsiteX110" fmla="*/ 7406640 w 25237440"/>
              <a:gd name="connsiteY110" fmla="*/ 5146436 h 7176404"/>
              <a:gd name="connsiteX111" fmla="*/ 5943600 w 25237440"/>
              <a:gd name="connsiteY111" fmla="*/ 5768228 h 7176404"/>
              <a:gd name="connsiteX112" fmla="*/ 4754880 w 25237440"/>
              <a:gd name="connsiteY112" fmla="*/ 6079124 h 7176404"/>
              <a:gd name="connsiteX113" fmla="*/ 3621024 w 25237440"/>
              <a:gd name="connsiteY113" fmla="*/ 6353444 h 7176404"/>
              <a:gd name="connsiteX114" fmla="*/ 2706624 w 25237440"/>
              <a:gd name="connsiteY114" fmla="*/ 6664340 h 7176404"/>
              <a:gd name="connsiteX115" fmla="*/ 2176272 w 25237440"/>
              <a:gd name="connsiteY115" fmla="*/ 6774068 h 7176404"/>
              <a:gd name="connsiteX116" fmla="*/ 1609344 w 25237440"/>
              <a:gd name="connsiteY116" fmla="*/ 6755780 h 7176404"/>
              <a:gd name="connsiteX117" fmla="*/ 969264 w 25237440"/>
              <a:gd name="connsiteY117" fmla="*/ 6554612 h 7176404"/>
              <a:gd name="connsiteX118" fmla="*/ 18288 w 25237440"/>
              <a:gd name="connsiteY118" fmla="*/ 6390020 h 7176404"/>
              <a:gd name="connsiteX119" fmla="*/ 0 w 25237440"/>
              <a:gd name="connsiteY11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453866 w 25237440"/>
              <a:gd name="connsiteY71" fmla="*/ 5203586 h 7176404"/>
              <a:gd name="connsiteX72" fmla="*/ 17428464 w 25237440"/>
              <a:gd name="connsiteY72" fmla="*/ 5512196 h 7176404"/>
              <a:gd name="connsiteX73" fmla="*/ 18141696 w 25237440"/>
              <a:gd name="connsiteY73" fmla="*/ 5768228 h 7176404"/>
              <a:gd name="connsiteX74" fmla="*/ 19184112 w 25237440"/>
              <a:gd name="connsiteY74" fmla="*/ 6262004 h 7176404"/>
              <a:gd name="connsiteX75" fmla="*/ 19366992 w 25237440"/>
              <a:gd name="connsiteY75" fmla="*/ 6627764 h 7176404"/>
              <a:gd name="connsiteX76" fmla="*/ 20311872 w 25237440"/>
              <a:gd name="connsiteY76" fmla="*/ 5775848 h 7176404"/>
              <a:gd name="connsiteX77" fmla="*/ 21689568 w 25237440"/>
              <a:gd name="connsiteY77" fmla="*/ 5969396 h 7176404"/>
              <a:gd name="connsiteX78" fmla="*/ 23116032 w 25237440"/>
              <a:gd name="connsiteY78" fmla="*/ 6536324 h 7176404"/>
              <a:gd name="connsiteX79" fmla="*/ 24012144 w 25237440"/>
              <a:gd name="connsiteY79" fmla="*/ 6572900 h 7176404"/>
              <a:gd name="connsiteX80" fmla="*/ 24597360 w 25237440"/>
              <a:gd name="connsiteY80" fmla="*/ 5932820 h 7176404"/>
              <a:gd name="connsiteX81" fmla="*/ 25237440 w 25237440"/>
              <a:gd name="connsiteY81" fmla="*/ 5932820 h 7176404"/>
              <a:gd name="connsiteX82" fmla="*/ 25219152 w 25237440"/>
              <a:gd name="connsiteY82" fmla="*/ 5713364 h 7176404"/>
              <a:gd name="connsiteX83" fmla="*/ 24560784 w 25237440"/>
              <a:gd name="connsiteY83" fmla="*/ 5987684 h 7176404"/>
              <a:gd name="connsiteX84" fmla="*/ 23792688 w 25237440"/>
              <a:gd name="connsiteY84" fmla="*/ 6133988 h 7176404"/>
              <a:gd name="connsiteX85" fmla="*/ 22969728 w 25237440"/>
              <a:gd name="connsiteY85" fmla="*/ 5896244 h 7176404"/>
              <a:gd name="connsiteX86" fmla="*/ 22000464 w 25237440"/>
              <a:gd name="connsiteY86" fmla="*/ 5640212 h 7176404"/>
              <a:gd name="connsiteX87" fmla="*/ 20647152 w 25237440"/>
              <a:gd name="connsiteY87" fmla="*/ 5475620 h 7176404"/>
              <a:gd name="connsiteX88" fmla="*/ 19891248 w 25237440"/>
              <a:gd name="connsiteY88" fmla="*/ 5888624 h 7176404"/>
              <a:gd name="connsiteX89" fmla="*/ 18818352 w 25237440"/>
              <a:gd name="connsiteY89" fmla="*/ 5823092 h 7176404"/>
              <a:gd name="connsiteX90" fmla="*/ 16733520 w 25237440"/>
              <a:gd name="connsiteY90" fmla="*/ 4963556 h 7176404"/>
              <a:gd name="connsiteX91" fmla="*/ 14923008 w 25237440"/>
              <a:gd name="connsiteY91" fmla="*/ 4158884 h 7176404"/>
              <a:gd name="connsiteX92" fmla="*/ 13258800 w 25237440"/>
              <a:gd name="connsiteY92" fmla="*/ 3354212 h 7176404"/>
              <a:gd name="connsiteX93" fmla="*/ 13112496 w 25237440"/>
              <a:gd name="connsiteY93" fmla="*/ 3189620 h 7176404"/>
              <a:gd name="connsiteX94" fmla="*/ 11338560 w 25237440"/>
              <a:gd name="connsiteY94" fmla="*/ 2019188 h 7176404"/>
              <a:gd name="connsiteX95" fmla="*/ 10716768 w 25237440"/>
              <a:gd name="connsiteY95" fmla="*/ 1452260 h 7176404"/>
              <a:gd name="connsiteX96" fmla="*/ 10548366 w 25237440"/>
              <a:gd name="connsiteY96" fmla="*/ 1283096 h 7176404"/>
              <a:gd name="connsiteX97" fmla="*/ 10540746 w 25237440"/>
              <a:gd name="connsiteY97" fmla="*/ 902096 h 7176404"/>
              <a:gd name="connsiteX98" fmla="*/ 10536936 w 25237440"/>
              <a:gd name="connsiteY98" fmla="*/ 768746 h 7176404"/>
              <a:gd name="connsiteX99" fmla="*/ 10624566 w 25237440"/>
              <a:gd name="connsiteY99" fmla="*/ 681116 h 7176404"/>
              <a:gd name="connsiteX100" fmla="*/ 10771632 w 25237440"/>
              <a:gd name="connsiteY100" fmla="*/ 611012 h 7176404"/>
              <a:gd name="connsiteX101" fmla="*/ 10753344 w 25237440"/>
              <a:gd name="connsiteY101" fmla="*/ 336692 h 7176404"/>
              <a:gd name="connsiteX102" fmla="*/ 10628376 w 25237440"/>
              <a:gd name="connsiteY102" fmla="*/ 201056 h 7176404"/>
              <a:gd name="connsiteX103" fmla="*/ 10437876 w 25237440"/>
              <a:gd name="connsiteY103" fmla="*/ 2936 h 7176404"/>
              <a:gd name="connsiteX104" fmla="*/ 10369296 w 25237440"/>
              <a:gd name="connsiteY104" fmla="*/ 231536 h 7176404"/>
              <a:gd name="connsiteX105" fmla="*/ 10206228 w 25237440"/>
              <a:gd name="connsiteY105" fmla="*/ 585104 h 7176404"/>
              <a:gd name="connsiteX106" fmla="*/ 10155936 w 25237440"/>
              <a:gd name="connsiteY106" fmla="*/ 902096 h 7176404"/>
              <a:gd name="connsiteX107" fmla="*/ 10241280 w 25237440"/>
              <a:gd name="connsiteY107" fmla="*/ 1744868 h 7176404"/>
              <a:gd name="connsiteX108" fmla="*/ 10149840 w 25237440"/>
              <a:gd name="connsiteY108" fmla="*/ 2384948 h 7176404"/>
              <a:gd name="connsiteX109" fmla="*/ 9528048 w 25237440"/>
              <a:gd name="connsiteY109" fmla="*/ 3043316 h 7176404"/>
              <a:gd name="connsiteX110" fmla="*/ 7735824 w 25237440"/>
              <a:gd name="connsiteY110" fmla="*/ 4524644 h 7176404"/>
              <a:gd name="connsiteX111" fmla="*/ 7406640 w 25237440"/>
              <a:gd name="connsiteY111" fmla="*/ 5146436 h 7176404"/>
              <a:gd name="connsiteX112" fmla="*/ 5943600 w 25237440"/>
              <a:gd name="connsiteY112" fmla="*/ 5768228 h 7176404"/>
              <a:gd name="connsiteX113" fmla="*/ 4754880 w 25237440"/>
              <a:gd name="connsiteY113" fmla="*/ 6079124 h 7176404"/>
              <a:gd name="connsiteX114" fmla="*/ 3621024 w 25237440"/>
              <a:gd name="connsiteY114" fmla="*/ 6353444 h 7176404"/>
              <a:gd name="connsiteX115" fmla="*/ 2706624 w 25237440"/>
              <a:gd name="connsiteY115" fmla="*/ 6664340 h 7176404"/>
              <a:gd name="connsiteX116" fmla="*/ 2176272 w 25237440"/>
              <a:gd name="connsiteY116" fmla="*/ 6774068 h 7176404"/>
              <a:gd name="connsiteX117" fmla="*/ 1609344 w 25237440"/>
              <a:gd name="connsiteY117" fmla="*/ 6755780 h 7176404"/>
              <a:gd name="connsiteX118" fmla="*/ 969264 w 25237440"/>
              <a:gd name="connsiteY118" fmla="*/ 6554612 h 7176404"/>
              <a:gd name="connsiteX119" fmla="*/ 18288 w 25237440"/>
              <a:gd name="connsiteY119" fmla="*/ 6390020 h 7176404"/>
              <a:gd name="connsiteX120" fmla="*/ 0 w 25237440"/>
              <a:gd name="connsiteY12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453866 w 25237440"/>
              <a:gd name="connsiteY72" fmla="*/ 5203586 h 7176404"/>
              <a:gd name="connsiteX73" fmla="*/ 17428464 w 25237440"/>
              <a:gd name="connsiteY73" fmla="*/ 5512196 h 7176404"/>
              <a:gd name="connsiteX74" fmla="*/ 18141696 w 25237440"/>
              <a:gd name="connsiteY74" fmla="*/ 5768228 h 7176404"/>
              <a:gd name="connsiteX75" fmla="*/ 19184112 w 25237440"/>
              <a:gd name="connsiteY75" fmla="*/ 6262004 h 7176404"/>
              <a:gd name="connsiteX76" fmla="*/ 19366992 w 25237440"/>
              <a:gd name="connsiteY76" fmla="*/ 6627764 h 7176404"/>
              <a:gd name="connsiteX77" fmla="*/ 20311872 w 25237440"/>
              <a:gd name="connsiteY77" fmla="*/ 5775848 h 7176404"/>
              <a:gd name="connsiteX78" fmla="*/ 21689568 w 25237440"/>
              <a:gd name="connsiteY78" fmla="*/ 5969396 h 7176404"/>
              <a:gd name="connsiteX79" fmla="*/ 23116032 w 25237440"/>
              <a:gd name="connsiteY79" fmla="*/ 6536324 h 7176404"/>
              <a:gd name="connsiteX80" fmla="*/ 24012144 w 25237440"/>
              <a:gd name="connsiteY80" fmla="*/ 6572900 h 7176404"/>
              <a:gd name="connsiteX81" fmla="*/ 24597360 w 25237440"/>
              <a:gd name="connsiteY81" fmla="*/ 5932820 h 7176404"/>
              <a:gd name="connsiteX82" fmla="*/ 25237440 w 25237440"/>
              <a:gd name="connsiteY82" fmla="*/ 5932820 h 7176404"/>
              <a:gd name="connsiteX83" fmla="*/ 25219152 w 25237440"/>
              <a:gd name="connsiteY83" fmla="*/ 5713364 h 7176404"/>
              <a:gd name="connsiteX84" fmla="*/ 24560784 w 25237440"/>
              <a:gd name="connsiteY84" fmla="*/ 5987684 h 7176404"/>
              <a:gd name="connsiteX85" fmla="*/ 23792688 w 25237440"/>
              <a:gd name="connsiteY85" fmla="*/ 6133988 h 7176404"/>
              <a:gd name="connsiteX86" fmla="*/ 22969728 w 25237440"/>
              <a:gd name="connsiteY86" fmla="*/ 5896244 h 7176404"/>
              <a:gd name="connsiteX87" fmla="*/ 22000464 w 25237440"/>
              <a:gd name="connsiteY87" fmla="*/ 5640212 h 7176404"/>
              <a:gd name="connsiteX88" fmla="*/ 20647152 w 25237440"/>
              <a:gd name="connsiteY88" fmla="*/ 5475620 h 7176404"/>
              <a:gd name="connsiteX89" fmla="*/ 19891248 w 25237440"/>
              <a:gd name="connsiteY89" fmla="*/ 5888624 h 7176404"/>
              <a:gd name="connsiteX90" fmla="*/ 18818352 w 25237440"/>
              <a:gd name="connsiteY90" fmla="*/ 5823092 h 7176404"/>
              <a:gd name="connsiteX91" fmla="*/ 16733520 w 25237440"/>
              <a:gd name="connsiteY91" fmla="*/ 4963556 h 7176404"/>
              <a:gd name="connsiteX92" fmla="*/ 14923008 w 25237440"/>
              <a:gd name="connsiteY92" fmla="*/ 4158884 h 7176404"/>
              <a:gd name="connsiteX93" fmla="*/ 13258800 w 25237440"/>
              <a:gd name="connsiteY93" fmla="*/ 3354212 h 7176404"/>
              <a:gd name="connsiteX94" fmla="*/ 13112496 w 25237440"/>
              <a:gd name="connsiteY94" fmla="*/ 3189620 h 7176404"/>
              <a:gd name="connsiteX95" fmla="*/ 11338560 w 25237440"/>
              <a:gd name="connsiteY95" fmla="*/ 2019188 h 7176404"/>
              <a:gd name="connsiteX96" fmla="*/ 10716768 w 25237440"/>
              <a:gd name="connsiteY96" fmla="*/ 1452260 h 7176404"/>
              <a:gd name="connsiteX97" fmla="*/ 10548366 w 25237440"/>
              <a:gd name="connsiteY97" fmla="*/ 1283096 h 7176404"/>
              <a:gd name="connsiteX98" fmla="*/ 10540746 w 25237440"/>
              <a:gd name="connsiteY98" fmla="*/ 902096 h 7176404"/>
              <a:gd name="connsiteX99" fmla="*/ 10536936 w 25237440"/>
              <a:gd name="connsiteY99" fmla="*/ 768746 h 7176404"/>
              <a:gd name="connsiteX100" fmla="*/ 10624566 w 25237440"/>
              <a:gd name="connsiteY100" fmla="*/ 681116 h 7176404"/>
              <a:gd name="connsiteX101" fmla="*/ 10771632 w 25237440"/>
              <a:gd name="connsiteY101" fmla="*/ 611012 h 7176404"/>
              <a:gd name="connsiteX102" fmla="*/ 10753344 w 25237440"/>
              <a:gd name="connsiteY102" fmla="*/ 336692 h 7176404"/>
              <a:gd name="connsiteX103" fmla="*/ 10628376 w 25237440"/>
              <a:gd name="connsiteY103" fmla="*/ 201056 h 7176404"/>
              <a:gd name="connsiteX104" fmla="*/ 10437876 w 25237440"/>
              <a:gd name="connsiteY104" fmla="*/ 2936 h 7176404"/>
              <a:gd name="connsiteX105" fmla="*/ 10369296 w 25237440"/>
              <a:gd name="connsiteY105" fmla="*/ 231536 h 7176404"/>
              <a:gd name="connsiteX106" fmla="*/ 10206228 w 25237440"/>
              <a:gd name="connsiteY106" fmla="*/ 585104 h 7176404"/>
              <a:gd name="connsiteX107" fmla="*/ 10155936 w 25237440"/>
              <a:gd name="connsiteY107" fmla="*/ 902096 h 7176404"/>
              <a:gd name="connsiteX108" fmla="*/ 10241280 w 25237440"/>
              <a:gd name="connsiteY108" fmla="*/ 1744868 h 7176404"/>
              <a:gd name="connsiteX109" fmla="*/ 10149840 w 25237440"/>
              <a:gd name="connsiteY109" fmla="*/ 2384948 h 7176404"/>
              <a:gd name="connsiteX110" fmla="*/ 9528048 w 25237440"/>
              <a:gd name="connsiteY110" fmla="*/ 3043316 h 7176404"/>
              <a:gd name="connsiteX111" fmla="*/ 7735824 w 25237440"/>
              <a:gd name="connsiteY111" fmla="*/ 4524644 h 7176404"/>
              <a:gd name="connsiteX112" fmla="*/ 7406640 w 25237440"/>
              <a:gd name="connsiteY112" fmla="*/ 5146436 h 7176404"/>
              <a:gd name="connsiteX113" fmla="*/ 5943600 w 25237440"/>
              <a:gd name="connsiteY113" fmla="*/ 5768228 h 7176404"/>
              <a:gd name="connsiteX114" fmla="*/ 4754880 w 25237440"/>
              <a:gd name="connsiteY114" fmla="*/ 6079124 h 7176404"/>
              <a:gd name="connsiteX115" fmla="*/ 3621024 w 25237440"/>
              <a:gd name="connsiteY115" fmla="*/ 6353444 h 7176404"/>
              <a:gd name="connsiteX116" fmla="*/ 2706624 w 25237440"/>
              <a:gd name="connsiteY116" fmla="*/ 6664340 h 7176404"/>
              <a:gd name="connsiteX117" fmla="*/ 2176272 w 25237440"/>
              <a:gd name="connsiteY117" fmla="*/ 6774068 h 7176404"/>
              <a:gd name="connsiteX118" fmla="*/ 1609344 w 25237440"/>
              <a:gd name="connsiteY118" fmla="*/ 6755780 h 7176404"/>
              <a:gd name="connsiteX119" fmla="*/ 969264 w 25237440"/>
              <a:gd name="connsiteY119" fmla="*/ 6554612 h 7176404"/>
              <a:gd name="connsiteX120" fmla="*/ 18288 w 25237440"/>
              <a:gd name="connsiteY120" fmla="*/ 6390020 h 7176404"/>
              <a:gd name="connsiteX121" fmla="*/ 0 w 25237440"/>
              <a:gd name="connsiteY12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7428464 w 25237440"/>
              <a:gd name="connsiteY74" fmla="*/ 5512196 h 7176404"/>
              <a:gd name="connsiteX75" fmla="*/ 18141696 w 25237440"/>
              <a:gd name="connsiteY75" fmla="*/ 5768228 h 7176404"/>
              <a:gd name="connsiteX76" fmla="*/ 19184112 w 25237440"/>
              <a:gd name="connsiteY76" fmla="*/ 6262004 h 7176404"/>
              <a:gd name="connsiteX77" fmla="*/ 19366992 w 25237440"/>
              <a:gd name="connsiteY77" fmla="*/ 6627764 h 7176404"/>
              <a:gd name="connsiteX78" fmla="*/ 20311872 w 25237440"/>
              <a:gd name="connsiteY78" fmla="*/ 5775848 h 7176404"/>
              <a:gd name="connsiteX79" fmla="*/ 21689568 w 25237440"/>
              <a:gd name="connsiteY79" fmla="*/ 5969396 h 7176404"/>
              <a:gd name="connsiteX80" fmla="*/ 23116032 w 25237440"/>
              <a:gd name="connsiteY80" fmla="*/ 6536324 h 7176404"/>
              <a:gd name="connsiteX81" fmla="*/ 24012144 w 25237440"/>
              <a:gd name="connsiteY81" fmla="*/ 6572900 h 7176404"/>
              <a:gd name="connsiteX82" fmla="*/ 24597360 w 25237440"/>
              <a:gd name="connsiteY82" fmla="*/ 5932820 h 7176404"/>
              <a:gd name="connsiteX83" fmla="*/ 25237440 w 25237440"/>
              <a:gd name="connsiteY83" fmla="*/ 5932820 h 7176404"/>
              <a:gd name="connsiteX84" fmla="*/ 25219152 w 25237440"/>
              <a:gd name="connsiteY84" fmla="*/ 5713364 h 7176404"/>
              <a:gd name="connsiteX85" fmla="*/ 24560784 w 25237440"/>
              <a:gd name="connsiteY85" fmla="*/ 5987684 h 7176404"/>
              <a:gd name="connsiteX86" fmla="*/ 23792688 w 25237440"/>
              <a:gd name="connsiteY86" fmla="*/ 6133988 h 7176404"/>
              <a:gd name="connsiteX87" fmla="*/ 22969728 w 25237440"/>
              <a:gd name="connsiteY87" fmla="*/ 5896244 h 7176404"/>
              <a:gd name="connsiteX88" fmla="*/ 22000464 w 25237440"/>
              <a:gd name="connsiteY88" fmla="*/ 5640212 h 7176404"/>
              <a:gd name="connsiteX89" fmla="*/ 20647152 w 25237440"/>
              <a:gd name="connsiteY89" fmla="*/ 5475620 h 7176404"/>
              <a:gd name="connsiteX90" fmla="*/ 19891248 w 25237440"/>
              <a:gd name="connsiteY90" fmla="*/ 5888624 h 7176404"/>
              <a:gd name="connsiteX91" fmla="*/ 18818352 w 25237440"/>
              <a:gd name="connsiteY91" fmla="*/ 5823092 h 7176404"/>
              <a:gd name="connsiteX92" fmla="*/ 16733520 w 25237440"/>
              <a:gd name="connsiteY92" fmla="*/ 4963556 h 7176404"/>
              <a:gd name="connsiteX93" fmla="*/ 14923008 w 25237440"/>
              <a:gd name="connsiteY93" fmla="*/ 4158884 h 7176404"/>
              <a:gd name="connsiteX94" fmla="*/ 13258800 w 25237440"/>
              <a:gd name="connsiteY94" fmla="*/ 3354212 h 7176404"/>
              <a:gd name="connsiteX95" fmla="*/ 13112496 w 25237440"/>
              <a:gd name="connsiteY95" fmla="*/ 3189620 h 7176404"/>
              <a:gd name="connsiteX96" fmla="*/ 11338560 w 25237440"/>
              <a:gd name="connsiteY96" fmla="*/ 2019188 h 7176404"/>
              <a:gd name="connsiteX97" fmla="*/ 10716768 w 25237440"/>
              <a:gd name="connsiteY97" fmla="*/ 1452260 h 7176404"/>
              <a:gd name="connsiteX98" fmla="*/ 10548366 w 25237440"/>
              <a:gd name="connsiteY98" fmla="*/ 1283096 h 7176404"/>
              <a:gd name="connsiteX99" fmla="*/ 10540746 w 25237440"/>
              <a:gd name="connsiteY99" fmla="*/ 902096 h 7176404"/>
              <a:gd name="connsiteX100" fmla="*/ 10536936 w 25237440"/>
              <a:gd name="connsiteY100" fmla="*/ 768746 h 7176404"/>
              <a:gd name="connsiteX101" fmla="*/ 10624566 w 25237440"/>
              <a:gd name="connsiteY101" fmla="*/ 681116 h 7176404"/>
              <a:gd name="connsiteX102" fmla="*/ 10771632 w 25237440"/>
              <a:gd name="connsiteY102" fmla="*/ 611012 h 7176404"/>
              <a:gd name="connsiteX103" fmla="*/ 10753344 w 25237440"/>
              <a:gd name="connsiteY103" fmla="*/ 336692 h 7176404"/>
              <a:gd name="connsiteX104" fmla="*/ 10628376 w 25237440"/>
              <a:gd name="connsiteY104" fmla="*/ 201056 h 7176404"/>
              <a:gd name="connsiteX105" fmla="*/ 10437876 w 25237440"/>
              <a:gd name="connsiteY105" fmla="*/ 2936 h 7176404"/>
              <a:gd name="connsiteX106" fmla="*/ 10369296 w 25237440"/>
              <a:gd name="connsiteY106" fmla="*/ 231536 h 7176404"/>
              <a:gd name="connsiteX107" fmla="*/ 10206228 w 25237440"/>
              <a:gd name="connsiteY107" fmla="*/ 585104 h 7176404"/>
              <a:gd name="connsiteX108" fmla="*/ 10155936 w 25237440"/>
              <a:gd name="connsiteY108" fmla="*/ 902096 h 7176404"/>
              <a:gd name="connsiteX109" fmla="*/ 10241280 w 25237440"/>
              <a:gd name="connsiteY109" fmla="*/ 1744868 h 7176404"/>
              <a:gd name="connsiteX110" fmla="*/ 10149840 w 25237440"/>
              <a:gd name="connsiteY110" fmla="*/ 2384948 h 7176404"/>
              <a:gd name="connsiteX111" fmla="*/ 9528048 w 25237440"/>
              <a:gd name="connsiteY111" fmla="*/ 3043316 h 7176404"/>
              <a:gd name="connsiteX112" fmla="*/ 7735824 w 25237440"/>
              <a:gd name="connsiteY112" fmla="*/ 4524644 h 7176404"/>
              <a:gd name="connsiteX113" fmla="*/ 7406640 w 25237440"/>
              <a:gd name="connsiteY113" fmla="*/ 5146436 h 7176404"/>
              <a:gd name="connsiteX114" fmla="*/ 5943600 w 25237440"/>
              <a:gd name="connsiteY114" fmla="*/ 5768228 h 7176404"/>
              <a:gd name="connsiteX115" fmla="*/ 4754880 w 25237440"/>
              <a:gd name="connsiteY115" fmla="*/ 6079124 h 7176404"/>
              <a:gd name="connsiteX116" fmla="*/ 3621024 w 25237440"/>
              <a:gd name="connsiteY116" fmla="*/ 6353444 h 7176404"/>
              <a:gd name="connsiteX117" fmla="*/ 2706624 w 25237440"/>
              <a:gd name="connsiteY117" fmla="*/ 6664340 h 7176404"/>
              <a:gd name="connsiteX118" fmla="*/ 2176272 w 25237440"/>
              <a:gd name="connsiteY118" fmla="*/ 6774068 h 7176404"/>
              <a:gd name="connsiteX119" fmla="*/ 1609344 w 25237440"/>
              <a:gd name="connsiteY119" fmla="*/ 6755780 h 7176404"/>
              <a:gd name="connsiteX120" fmla="*/ 969264 w 25237440"/>
              <a:gd name="connsiteY120" fmla="*/ 6554612 h 7176404"/>
              <a:gd name="connsiteX121" fmla="*/ 18288 w 25237440"/>
              <a:gd name="connsiteY121" fmla="*/ 6390020 h 7176404"/>
              <a:gd name="connsiteX122" fmla="*/ 0 w 25237440"/>
              <a:gd name="connsiteY12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7428464 w 25237440"/>
              <a:gd name="connsiteY75" fmla="*/ 5512196 h 7176404"/>
              <a:gd name="connsiteX76" fmla="*/ 18141696 w 25237440"/>
              <a:gd name="connsiteY76" fmla="*/ 5768228 h 7176404"/>
              <a:gd name="connsiteX77" fmla="*/ 19184112 w 25237440"/>
              <a:gd name="connsiteY77" fmla="*/ 6262004 h 7176404"/>
              <a:gd name="connsiteX78" fmla="*/ 19366992 w 25237440"/>
              <a:gd name="connsiteY78" fmla="*/ 6627764 h 7176404"/>
              <a:gd name="connsiteX79" fmla="*/ 20311872 w 25237440"/>
              <a:gd name="connsiteY79" fmla="*/ 5775848 h 7176404"/>
              <a:gd name="connsiteX80" fmla="*/ 21689568 w 25237440"/>
              <a:gd name="connsiteY80" fmla="*/ 5969396 h 7176404"/>
              <a:gd name="connsiteX81" fmla="*/ 23116032 w 25237440"/>
              <a:gd name="connsiteY81" fmla="*/ 6536324 h 7176404"/>
              <a:gd name="connsiteX82" fmla="*/ 24012144 w 25237440"/>
              <a:gd name="connsiteY82" fmla="*/ 6572900 h 7176404"/>
              <a:gd name="connsiteX83" fmla="*/ 24597360 w 25237440"/>
              <a:gd name="connsiteY83" fmla="*/ 5932820 h 7176404"/>
              <a:gd name="connsiteX84" fmla="*/ 25237440 w 25237440"/>
              <a:gd name="connsiteY84" fmla="*/ 5932820 h 7176404"/>
              <a:gd name="connsiteX85" fmla="*/ 25219152 w 25237440"/>
              <a:gd name="connsiteY85" fmla="*/ 5713364 h 7176404"/>
              <a:gd name="connsiteX86" fmla="*/ 24560784 w 25237440"/>
              <a:gd name="connsiteY86" fmla="*/ 5987684 h 7176404"/>
              <a:gd name="connsiteX87" fmla="*/ 23792688 w 25237440"/>
              <a:gd name="connsiteY87" fmla="*/ 6133988 h 7176404"/>
              <a:gd name="connsiteX88" fmla="*/ 22969728 w 25237440"/>
              <a:gd name="connsiteY88" fmla="*/ 5896244 h 7176404"/>
              <a:gd name="connsiteX89" fmla="*/ 22000464 w 25237440"/>
              <a:gd name="connsiteY89" fmla="*/ 5640212 h 7176404"/>
              <a:gd name="connsiteX90" fmla="*/ 20647152 w 25237440"/>
              <a:gd name="connsiteY90" fmla="*/ 5475620 h 7176404"/>
              <a:gd name="connsiteX91" fmla="*/ 19891248 w 25237440"/>
              <a:gd name="connsiteY91" fmla="*/ 5888624 h 7176404"/>
              <a:gd name="connsiteX92" fmla="*/ 18818352 w 25237440"/>
              <a:gd name="connsiteY92" fmla="*/ 5823092 h 7176404"/>
              <a:gd name="connsiteX93" fmla="*/ 16733520 w 25237440"/>
              <a:gd name="connsiteY93" fmla="*/ 4963556 h 7176404"/>
              <a:gd name="connsiteX94" fmla="*/ 14923008 w 25237440"/>
              <a:gd name="connsiteY94" fmla="*/ 4158884 h 7176404"/>
              <a:gd name="connsiteX95" fmla="*/ 13258800 w 25237440"/>
              <a:gd name="connsiteY95" fmla="*/ 3354212 h 7176404"/>
              <a:gd name="connsiteX96" fmla="*/ 13112496 w 25237440"/>
              <a:gd name="connsiteY96" fmla="*/ 3189620 h 7176404"/>
              <a:gd name="connsiteX97" fmla="*/ 11338560 w 25237440"/>
              <a:gd name="connsiteY97" fmla="*/ 2019188 h 7176404"/>
              <a:gd name="connsiteX98" fmla="*/ 10716768 w 25237440"/>
              <a:gd name="connsiteY98" fmla="*/ 1452260 h 7176404"/>
              <a:gd name="connsiteX99" fmla="*/ 10548366 w 25237440"/>
              <a:gd name="connsiteY99" fmla="*/ 1283096 h 7176404"/>
              <a:gd name="connsiteX100" fmla="*/ 10540746 w 25237440"/>
              <a:gd name="connsiteY100" fmla="*/ 902096 h 7176404"/>
              <a:gd name="connsiteX101" fmla="*/ 10536936 w 25237440"/>
              <a:gd name="connsiteY101" fmla="*/ 768746 h 7176404"/>
              <a:gd name="connsiteX102" fmla="*/ 10624566 w 25237440"/>
              <a:gd name="connsiteY102" fmla="*/ 681116 h 7176404"/>
              <a:gd name="connsiteX103" fmla="*/ 10771632 w 25237440"/>
              <a:gd name="connsiteY103" fmla="*/ 611012 h 7176404"/>
              <a:gd name="connsiteX104" fmla="*/ 10753344 w 25237440"/>
              <a:gd name="connsiteY104" fmla="*/ 336692 h 7176404"/>
              <a:gd name="connsiteX105" fmla="*/ 10628376 w 25237440"/>
              <a:gd name="connsiteY105" fmla="*/ 201056 h 7176404"/>
              <a:gd name="connsiteX106" fmla="*/ 10437876 w 25237440"/>
              <a:gd name="connsiteY106" fmla="*/ 2936 h 7176404"/>
              <a:gd name="connsiteX107" fmla="*/ 10369296 w 25237440"/>
              <a:gd name="connsiteY107" fmla="*/ 231536 h 7176404"/>
              <a:gd name="connsiteX108" fmla="*/ 10206228 w 25237440"/>
              <a:gd name="connsiteY108" fmla="*/ 585104 h 7176404"/>
              <a:gd name="connsiteX109" fmla="*/ 10155936 w 25237440"/>
              <a:gd name="connsiteY109" fmla="*/ 902096 h 7176404"/>
              <a:gd name="connsiteX110" fmla="*/ 10241280 w 25237440"/>
              <a:gd name="connsiteY110" fmla="*/ 1744868 h 7176404"/>
              <a:gd name="connsiteX111" fmla="*/ 10149840 w 25237440"/>
              <a:gd name="connsiteY111" fmla="*/ 2384948 h 7176404"/>
              <a:gd name="connsiteX112" fmla="*/ 9528048 w 25237440"/>
              <a:gd name="connsiteY112" fmla="*/ 3043316 h 7176404"/>
              <a:gd name="connsiteX113" fmla="*/ 7735824 w 25237440"/>
              <a:gd name="connsiteY113" fmla="*/ 4524644 h 7176404"/>
              <a:gd name="connsiteX114" fmla="*/ 7406640 w 25237440"/>
              <a:gd name="connsiteY114" fmla="*/ 5146436 h 7176404"/>
              <a:gd name="connsiteX115" fmla="*/ 5943600 w 25237440"/>
              <a:gd name="connsiteY115" fmla="*/ 5768228 h 7176404"/>
              <a:gd name="connsiteX116" fmla="*/ 4754880 w 25237440"/>
              <a:gd name="connsiteY116" fmla="*/ 6079124 h 7176404"/>
              <a:gd name="connsiteX117" fmla="*/ 3621024 w 25237440"/>
              <a:gd name="connsiteY117" fmla="*/ 6353444 h 7176404"/>
              <a:gd name="connsiteX118" fmla="*/ 2706624 w 25237440"/>
              <a:gd name="connsiteY118" fmla="*/ 6664340 h 7176404"/>
              <a:gd name="connsiteX119" fmla="*/ 2176272 w 25237440"/>
              <a:gd name="connsiteY119" fmla="*/ 6774068 h 7176404"/>
              <a:gd name="connsiteX120" fmla="*/ 1609344 w 25237440"/>
              <a:gd name="connsiteY120" fmla="*/ 6755780 h 7176404"/>
              <a:gd name="connsiteX121" fmla="*/ 969264 w 25237440"/>
              <a:gd name="connsiteY121" fmla="*/ 6554612 h 7176404"/>
              <a:gd name="connsiteX122" fmla="*/ 18288 w 25237440"/>
              <a:gd name="connsiteY122" fmla="*/ 6390020 h 7176404"/>
              <a:gd name="connsiteX123" fmla="*/ 0 w 25237440"/>
              <a:gd name="connsiteY12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7428464 w 25237440"/>
              <a:gd name="connsiteY76" fmla="*/ 5512196 h 7176404"/>
              <a:gd name="connsiteX77" fmla="*/ 18141696 w 25237440"/>
              <a:gd name="connsiteY77" fmla="*/ 5768228 h 7176404"/>
              <a:gd name="connsiteX78" fmla="*/ 19184112 w 25237440"/>
              <a:gd name="connsiteY78" fmla="*/ 6262004 h 7176404"/>
              <a:gd name="connsiteX79" fmla="*/ 19366992 w 25237440"/>
              <a:gd name="connsiteY79" fmla="*/ 6627764 h 7176404"/>
              <a:gd name="connsiteX80" fmla="*/ 20311872 w 25237440"/>
              <a:gd name="connsiteY80" fmla="*/ 5775848 h 7176404"/>
              <a:gd name="connsiteX81" fmla="*/ 21689568 w 25237440"/>
              <a:gd name="connsiteY81" fmla="*/ 5969396 h 7176404"/>
              <a:gd name="connsiteX82" fmla="*/ 23116032 w 25237440"/>
              <a:gd name="connsiteY82" fmla="*/ 6536324 h 7176404"/>
              <a:gd name="connsiteX83" fmla="*/ 24012144 w 25237440"/>
              <a:gd name="connsiteY83" fmla="*/ 6572900 h 7176404"/>
              <a:gd name="connsiteX84" fmla="*/ 24597360 w 25237440"/>
              <a:gd name="connsiteY84" fmla="*/ 5932820 h 7176404"/>
              <a:gd name="connsiteX85" fmla="*/ 25237440 w 25237440"/>
              <a:gd name="connsiteY85" fmla="*/ 5932820 h 7176404"/>
              <a:gd name="connsiteX86" fmla="*/ 25219152 w 25237440"/>
              <a:gd name="connsiteY86" fmla="*/ 5713364 h 7176404"/>
              <a:gd name="connsiteX87" fmla="*/ 24560784 w 25237440"/>
              <a:gd name="connsiteY87" fmla="*/ 5987684 h 7176404"/>
              <a:gd name="connsiteX88" fmla="*/ 23792688 w 25237440"/>
              <a:gd name="connsiteY88" fmla="*/ 6133988 h 7176404"/>
              <a:gd name="connsiteX89" fmla="*/ 22969728 w 25237440"/>
              <a:gd name="connsiteY89" fmla="*/ 5896244 h 7176404"/>
              <a:gd name="connsiteX90" fmla="*/ 22000464 w 25237440"/>
              <a:gd name="connsiteY90" fmla="*/ 5640212 h 7176404"/>
              <a:gd name="connsiteX91" fmla="*/ 20647152 w 25237440"/>
              <a:gd name="connsiteY91" fmla="*/ 5475620 h 7176404"/>
              <a:gd name="connsiteX92" fmla="*/ 19891248 w 25237440"/>
              <a:gd name="connsiteY92" fmla="*/ 5888624 h 7176404"/>
              <a:gd name="connsiteX93" fmla="*/ 18818352 w 25237440"/>
              <a:gd name="connsiteY93" fmla="*/ 5823092 h 7176404"/>
              <a:gd name="connsiteX94" fmla="*/ 16733520 w 25237440"/>
              <a:gd name="connsiteY94" fmla="*/ 4963556 h 7176404"/>
              <a:gd name="connsiteX95" fmla="*/ 14923008 w 25237440"/>
              <a:gd name="connsiteY95" fmla="*/ 4158884 h 7176404"/>
              <a:gd name="connsiteX96" fmla="*/ 13258800 w 25237440"/>
              <a:gd name="connsiteY96" fmla="*/ 3354212 h 7176404"/>
              <a:gd name="connsiteX97" fmla="*/ 13112496 w 25237440"/>
              <a:gd name="connsiteY97" fmla="*/ 3189620 h 7176404"/>
              <a:gd name="connsiteX98" fmla="*/ 11338560 w 25237440"/>
              <a:gd name="connsiteY98" fmla="*/ 2019188 h 7176404"/>
              <a:gd name="connsiteX99" fmla="*/ 10716768 w 25237440"/>
              <a:gd name="connsiteY99" fmla="*/ 1452260 h 7176404"/>
              <a:gd name="connsiteX100" fmla="*/ 10548366 w 25237440"/>
              <a:gd name="connsiteY100" fmla="*/ 1283096 h 7176404"/>
              <a:gd name="connsiteX101" fmla="*/ 10540746 w 25237440"/>
              <a:gd name="connsiteY101" fmla="*/ 902096 h 7176404"/>
              <a:gd name="connsiteX102" fmla="*/ 10536936 w 25237440"/>
              <a:gd name="connsiteY102" fmla="*/ 768746 h 7176404"/>
              <a:gd name="connsiteX103" fmla="*/ 10624566 w 25237440"/>
              <a:gd name="connsiteY103" fmla="*/ 681116 h 7176404"/>
              <a:gd name="connsiteX104" fmla="*/ 10771632 w 25237440"/>
              <a:gd name="connsiteY104" fmla="*/ 611012 h 7176404"/>
              <a:gd name="connsiteX105" fmla="*/ 10753344 w 25237440"/>
              <a:gd name="connsiteY105" fmla="*/ 336692 h 7176404"/>
              <a:gd name="connsiteX106" fmla="*/ 10628376 w 25237440"/>
              <a:gd name="connsiteY106" fmla="*/ 201056 h 7176404"/>
              <a:gd name="connsiteX107" fmla="*/ 10437876 w 25237440"/>
              <a:gd name="connsiteY107" fmla="*/ 2936 h 7176404"/>
              <a:gd name="connsiteX108" fmla="*/ 10369296 w 25237440"/>
              <a:gd name="connsiteY108" fmla="*/ 231536 h 7176404"/>
              <a:gd name="connsiteX109" fmla="*/ 10206228 w 25237440"/>
              <a:gd name="connsiteY109" fmla="*/ 585104 h 7176404"/>
              <a:gd name="connsiteX110" fmla="*/ 10155936 w 25237440"/>
              <a:gd name="connsiteY110" fmla="*/ 902096 h 7176404"/>
              <a:gd name="connsiteX111" fmla="*/ 10241280 w 25237440"/>
              <a:gd name="connsiteY111" fmla="*/ 1744868 h 7176404"/>
              <a:gd name="connsiteX112" fmla="*/ 10149840 w 25237440"/>
              <a:gd name="connsiteY112" fmla="*/ 2384948 h 7176404"/>
              <a:gd name="connsiteX113" fmla="*/ 9528048 w 25237440"/>
              <a:gd name="connsiteY113" fmla="*/ 3043316 h 7176404"/>
              <a:gd name="connsiteX114" fmla="*/ 7735824 w 25237440"/>
              <a:gd name="connsiteY114" fmla="*/ 4524644 h 7176404"/>
              <a:gd name="connsiteX115" fmla="*/ 7406640 w 25237440"/>
              <a:gd name="connsiteY115" fmla="*/ 5146436 h 7176404"/>
              <a:gd name="connsiteX116" fmla="*/ 5943600 w 25237440"/>
              <a:gd name="connsiteY116" fmla="*/ 5768228 h 7176404"/>
              <a:gd name="connsiteX117" fmla="*/ 4754880 w 25237440"/>
              <a:gd name="connsiteY117" fmla="*/ 6079124 h 7176404"/>
              <a:gd name="connsiteX118" fmla="*/ 3621024 w 25237440"/>
              <a:gd name="connsiteY118" fmla="*/ 6353444 h 7176404"/>
              <a:gd name="connsiteX119" fmla="*/ 2706624 w 25237440"/>
              <a:gd name="connsiteY119" fmla="*/ 6664340 h 7176404"/>
              <a:gd name="connsiteX120" fmla="*/ 2176272 w 25237440"/>
              <a:gd name="connsiteY120" fmla="*/ 6774068 h 7176404"/>
              <a:gd name="connsiteX121" fmla="*/ 1609344 w 25237440"/>
              <a:gd name="connsiteY121" fmla="*/ 6755780 h 7176404"/>
              <a:gd name="connsiteX122" fmla="*/ 969264 w 25237440"/>
              <a:gd name="connsiteY122" fmla="*/ 6554612 h 7176404"/>
              <a:gd name="connsiteX123" fmla="*/ 18288 w 25237440"/>
              <a:gd name="connsiteY123" fmla="*/ 6390020 h 7176404"/>
              <a:gd name="connsiteX124" fmla="*/ 0 w 25237440"/>
              <a:gd name="connsiteY12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428464 w 25237440"/>
              <a:gd name="connsiteY77" fmla="*/ 5512196 h 7176404"/>
              <a:gd name="connsiteX78" fmla="*/ 18141696 w 25237440"/>
              <a:gd name="connsiteY78" fmla="*/ 5768228 h 7176404"/>
              <a:gd name="connsiteX79" fmla="*/ 19184112 w 25237440"/>
              <a:gd name="connsiteY79" fmla="*/ 6262004 h 7176404"/>
              <a:gd name="connsiteX80" fmla="*/ 19366992 w 25237440"/>
              <a:gd name="connsiteY80" fmla="*/ 6627764 h 7176404"/>
              <a:gd name="connsiteX81" fmla="*/ 20311872 w 25237440"/>
              <a:gd name="connsiteY81" fmla="*/ 5775848 h 7176404"/>
              <a:gd name="connsiteX82" fmla="*/ 21689568 w 25237440"/>
              <a:gd name="connsiteY82" fmla="*/ 5969396 h 7176404"/>
              <a:gd name="connsiteX83" fmla="*/ 23116032 w 25237440"/>
              <a:gd name="connsiteY83" fmla="*/ 6536324 h 7176404"/>
              <a:gd name="connsiteX84" fmla="*/ 24012144 w 25237440"/>
              <a:gd name="connsiteY84" fmla="*/ 6572900 h 7176404"/>
              <a:gd name="connsiteX85" fmla="*/ 24597360 w 25237440"/>
              <a:gd name="connsiteY85" fmla="*/ 5932820 h 7176404"/>
              <a:gd name="connsiteX86" fmla="*/ 25237440 w 25237440"/>
              <a:gd name="connsiteY86" fmla="*/ 5932820 h 7176404"/>
              <a:gd name="connsiteX87" fmla="*/ 25219152 w 25237440"/>
              <a:gd name="connsiteY87" fmla="*/ 5713364 h 7176404"/>
              <a:gd name="connsiteX88" fmla="*/ 24560784 w 25237440"/>
              <a:gd name="connsiteY88" fmla="*/ 5987684 h 7176404"/>
              <a:gd name="connsiteX89" fmla="*/ 23792688 w 25237440"/>
              <a:gd name="connsiteY89" fmla="*/ 6133988 h 7176404"/>
              <a:gd name="connsiteX90" fmla="*/ 22969728 w 25237440"/>
              <a:gd name="connsiteY90" fmla="*/ 5896244 h 7176404"/>
              <a:gd name="connsiteX91" fmla="*/ 22000464 w 25237440"/>
              <a:gd name="connsiteY91" fmla="*/ 5640212 h 7176404"/>
              <a:gd name="connsiteX92" fmla="*/ 20647152 w 25237440"/>
              <a:gd name="connsiteY92" fmla="*/ 5475620 h 7176404"/>
              <a:gd name="connsiteX93" fmla="*/ 19891248 w 25237440"/>
              <a:gd name="connsiteY93" fmla="*/ 5888624 h 7176404"/>
              <a:gd name="connsiteX94" fmla="*/ 18818352 w 25237440"/>
              <a:gd name="connsiteY94" fmla="*/ 5823092 h 7176404"/>
              <a:gd name="connsiteX95" fmla="*/ 16733520 w 25237440"/>
              <a:gd name="connsiteY95" fmla="*/ 4963556 h 7176404"/>
              <a:gd name="connsiteX96" fmla="*/ 14923008 w 25237440"/>
              <a:gd name="connsiteY96" fmla="*/ 4158884 h 7176404"/>
              <a:gd name="connsiteX97" fmla="*/ 13258800 w 25237440"/>
              <a:gd name="connsiteY97" fmla="*/ 3354212 h 7176404"/>
              <a:gd name="connsiteX98" fmla="*/ 13112496 w 25237440"/>
              <a:gd name="connsiteY98" fmla="*/ 3189620 h 7176404"/>
              <a:gd name="connsiteX99" fmla="*/ 11338560 w 25237440"/>
              <a:gd name="connsiteY99" fmla="*/ 2019188 h 7176404"/>
              <a:gd name="connsiteX100" fmla="*/ 10716768 w 25237440"/>
              <a:gd name="connsiteY100" fmla="*/ 1452260 h 7176404"/>
              <a:gd name="connsiteX101" fmla="*/ 10548366 w 25237440"/>
              <a:gd name="connsiteY101" fmla="*/ 1283096 h 7176404"/>
              <a:gd name="connsiteX102" fmla="*/ 10540746 w 25237440"/>
              <a:gd name="connsiteY102" fmla="*/ 902096 h 7176404"/>
              <a:gd name="connsiteX103" fmla="*/ 10536936 w 25237440"/>
              <a:gd name="connsiteY103" fmla="*/ 768746 h 7176404"/>
              <a:gd name="connsiteX104" fmla="*/ 10624566 w 25237440"/>
              <a:gd name="connsiteY104" fmla="*/ 681116 h 7176404"/>
              <a:gd name="connsiteX105" fmla="*/ 10771632 w 25237440"/>
              <a:gd name="connsiteY105" fmla="*/ 611012 h 7176404"/>
              <a:gd name="connsiteX106" fmla="*/ 10753344 w 25237440"/>
              <a:gd name="connsiteY106" fmla="*/ 336692 h 7176404"/>
              <a:gd name="connsiteX107" fmla="*/ 10628376 w 25237440"/>
              <a:gd name="connsiteY107" fmla="*/ 201056 h 7176404"/>
              <a:gd name="connsiteX108" fmla="*/ 10437876 w 25237440"/>
              <a:gd name="connsiteY108" fmla="*/ 2936 h 7176404"/>
              <a:gd name="connsiteX109" fmla="*/ 10369296 w 25237440"/>
              <a:gd name="connsiteY109" fmla="*/ 231536 h 7176404"/>
              <a:gd name="connsiteX110" fmla="*/ 10206228 w 25237440"/>
              <a:gd name="connsiteY110" fmla="*/ 585104 h 7176404"/>
              <a:gd name="connsiteX111" fmla="*/ 10155936 w 25237440"/>
              <a:gd name="connsiteY111" fmla="*/ 902096 h 7176404"/>
              <a:gd name="connsiteX112" fmla="*/ 10241280 w 25237440"/>
              <a:gd name="connsiteY112" fmla="*/ 1744868 h 7176404"/>
              <a:gd name="connsiteX113" fmla="*/ 10149840 w 25237440"/>
              <a:gd name="connsiteY113" fmla="*/ 2384948 h 7176404"/>
              <a:gd name="connsiteX114" fmla="*/ 9528048 w 25237440"/>
              <a:gd name="connsiteY114" fmla="*/ 3043316 h 7176404"/>
              <a:gd name="connsiteX115" fmla="*/ 7735824 w 25237440"/>
              <a:gd name="connsiteY115" fmla="*/ 4524644 h 7176404"/>
              <a:gd name="connsiteX116" fmla="*/ 7406640 w 25237440"/>
              <a:gd name="connsiteY116" fmla="*/ 5146436 h 7176404"/>
              <a:gd name="connsiteX117" fmla="*/ 5943600 w 25237440"/>
              <a:gd name="connsiteY117" fmla="*/ 5768228 h 7176404"/>
              <a:gd name="connsiteX118" fmla="*/ 4754880 w 25237440"/>
              <a:gd name="connsiteY118" fmla="*/ 6079124 h 7176404"/>
              <a:gd name="connsiteX119" fmla="*/ 3621024 w 25237440"/>
              <a:gd name="connsiteY119" fmla="*/ 6353444 h 7176404"/>
              <a:gd name="connsiteX120" fmla="*/ 2706624 w 25237440"/>
              <a:gd name="connsiteY120" fmla="*/ 6664340 h 7176404"/>
              <a:gd name="connsiteX121" fmla="*/ 2176272 w 25237440"/>
              <a:gd name="connsiteY121" fmla="*/ 6774068 h 7176404"/>
              <a:gd name="connsiteX122" fmla="*/ 1609344 w 25237440"/>
              <a:gd name="connsiteY122" fmla="*/ 6755780 h 7176404"/>
              <a:gd name="connsiteX123" fmla="*/ 969264 w 25237440"/>
              <a:gd name="connsiteY123" fmla="*/ 6554612 h 7176404"/>
              <a:gd name="connsiteX124" fmla="*/ 18288 w 25237440"/>
              <a:gd name="connsiteY124" fmla="*/ 6390020 h 7176404"/>
              <a:gd name="connsiteX125" fmla="*/ 0 w 25237440"/>
              <a:gd name="connsiteY12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428464 w 25237440"/>
              <a:gd name="connsiteY78" fmla="*/ 5512196 h 7176404"/>
              <a:gd name="connsiteX79" fmla="*/ 18141696 w 25237440"/>
              <a:gd name="connsiteY79" fmla="*/ 5768228 h 7176404"/>
              <a:gd name="connsiteX80" fmla="*/ 19184112 w 25237440"/>
              <a:gd name="connsiteY80" fmla="*/ 6262004 h 7176404"/>
              <a:gd name="connsiteX81" fmla="*/ 19366992 w 25237440"/>
              <a:gd name="connsiteY81" fmla="*/ 6627764 h 7176404"/>
              <a:gd name="connsiteX82" fmla="*/ 20311872 w 25237440"/>
              <a:gd name="connsiteY82" fmla="*/ 5775848 h 7176404"/>
              <a:gd name="connsiteX83" fmla="*/ 21689568 w 25237440"/>
              <a:gd name="connsiteY83" fmla="*/ 5969396 h 7176404"/>
              <a:gd name="connsiteX84" fmla="*/ 23116032 w 25237440"/>
              <a:gd name="connsiteY84" fmla="*/ 6536324 h 7176404"/>
              <a:gd name="connsiteX85" fmla="*/ 24012144 w 25237440"/>
              <a:gd name="connsiteY85" fmla="*/ 6572900 h 7176404"/>
              <a:gd name="connsiteX86" fmla="*/ 24597360 w 25237440"/>
              <a:gd name="connsiteY86" fmla="*/ 5932820 h 7176404"/>
              <a:gd name="connsiteX87" fmla="*/ 25237440 w 25237440"/>
              <a:gd name="connsiteY87" fmla="*/ 5932820 h 7176404"/>
              <a:gd name="connsiteX88" fmla="*/ 25219152 w 25237440"/>
              <a:gd name="connsiteY88" fmla="*/ 5713364 h 7176404"/>
              <a:gd name="connsiteX89" fmla="*/ 24560784 w 25237440"/>
              <a:gd name="connsiteY89" fmla="*/ 5987684 h 7176404"/>
              <a:gd name="connsiteX90" fmla="*/ 23792688 w 25237440"/>
              <a:gd name="connsiteY90" fmla="*/ 6133988 h 7176404"/>
              <a:gd name="connsiteX91" fmla="*/ 22969728 w 25237440"/>
              <a:gd name="connsiteY91" fmla="*/ 5896244 h 7176404"/>
              <a:gd name="connsiteX92" fmla="*/ 22000464 w 25237440"/>
              <a:gd name="connsiteY92" fmla="*/ 5640212 h 7176404"/>
              <a:gd name="connsiteX93" fmla="*/ 20647152 w 25237440"/>
              <a:gd name="connsiteY93" fmla="*/ 5475620 h 7176404"/>
              <a:gd name="connsiteX94" fmla="*/ 19891248 w 25237440"/>
              <a:gd name="connsiteY94" fmla="*/ 5888624 h 7176404"/>
              <a:gd name="connsiteX95" fmla="*/ 18818352 w 25237440"/>
              <a:gd name="connsiteY95" fmla="*/ 5823092 h 7176404"/>
              <a:gd name="connsiteX96" fmla="*/ 16733520 w 25237440"/>
              <a:gd name="connsiteY96" fmla="*/ 4963556 h 7176404"/>
              <a:gd name="connsiteX97" fmla="*/ 14923008 w 25237440"/>
              <a:gd name="connsiteY97" fmla="*/ 4158884 h 7176404"/>
              <a:gd name="connsiteX98" fmla="*/ 13258800 w 25237440"/>
              <a:gd name="connsiteY98" fmla="*/ 3354212 h 7176404"/>
              <a:gd name="connsiteX99" fmla="*/ 13112496 w 25237440"/>
              <a:gd name="connsiteY99" fmla="*/ 3189620 h 7176404"/>
              <a:gd name="connsiteX100" fmla="*/ 11338560 w 25237440"/>
              <a:gd name="connsiteY100" fmla="*/ 2019188 h 7176404"/>
              <a:gd name="connsiteX101" fmla="*/ 10716768 w 25237440"/>
              <a:gd name="connsiteY101" fmla="*/ 1452260 h 7176404"/>
              <a:gd name="connsiteX102" fmla="*/ 10548366 w 25237440"/>
              <a:gd name="connsiteY102" fmla="*/ 1283096 h 7176404"/>
              <a:gd name="connsiteX103" fmla="*/ 10540746 w 25237440"/>
              <a:gd name="connsiteY103" fmla="*/ 902096 h 7176404"/>
              <a:gd name="connsiteX104" fmla="*/ 10536936 w 25237440"/>
              <a:gd name="connsiteY104" fmla="*/ 768746 h 7176404"/>
              <a:gd name="connsiteX105" fmla="*/ 10624566 w 25237440"/>
              <a:gd name="connsiteY105" fmla="*/ 681116 h 7176404"/>
              <a:gd name="connsiteX106" fmla="*/ 10771632 w 25237440"/>
              <a:gd name="connsiteY106" fmla="*/ 611012 h 7176404"/>
              <a:gd name="connsiteX107" fmla="*/ 10753344 w 25237440"/>
              <a:gd name="connsiteY107" fmla="*/ 336692 h 7176404"/>
              <a:gd name="connsiteX108" fmla="*/ 10628376 w 25237440"/>
              <a:gd name="connsiteY108" fmla="*/ 201056 h 7176404"/>
              <a:gd name="connsiteX109" fmla="*/ 10437876 w 25237440"/>
              <a:gd name="connsiteY109" fmla="*/ 2936 h 7176404"/>
              <a:gd name="connsiteX110" fmla="*/ 10369296 w 25237440"/>
              <a:gd name="connsiteY110" fmla="*/ 231536 h 7176404"/>
              <a:gd name="connsiteX111" fmla="*/ 10206228 w 25237440"/>
              <a:gd name="connsiteY111" fmla="*/ 585104 h 7176404"/>
              <a:gd name="connsiteX112" fmla="*/ 10155936 w 25237440"/>
              <a:gd name="connsiteY112" fmla="*/ 902096 h 7176404"/>
              <a:gd name="connsiteX113" fmla="*/ 10241280 w 25237440"/>
              <a:gd name="connsiteY113" fmla="*/ 1744868 h 7176404"/>
              <a:gd name="connsiteX114" fmla="*/ 10149840 w 25237440"/>
              <a:gd name="connsiteY114" fmla="*/ 2384948 h 7176404"/>
              <a:gd name="connsiteX115" fmla="*/ 9528048 w 25237440"/>
              <a:gd name="connsiteY115" fmla="*/ 3043316 h 7176404"/>
              <a:gd name="connsiteX116" fmla="*/ 7735824 w 25237440"/>
              <a:gd name="connsiteY116" fmla="*/ 4524644 h 7176404"/>
              <a:gd name="connsiteX117" fmla="*/ 7406640 w 25237440"/>
              <a:gd name="connsiteY117" fmla="*/ 5146436 h 7176404"/>
              <a:gd name="connsiteX118" fmla="*/ 5943600 w 25237440"/>
              <a:gd name="connsiteY118" fmla="*/ 5768228 h 7176404"/>
              <a:gd name="connsiteX119" fmla="*/ 4754880 w 25237440"/>
              <a:gd name="connsiteY119" fmla="*/ 6079124 h 7176404"/>
              <a:gd name="connsiteX120" fmla="*/ 3621024 w 25237440"/>
              <a:gd name="connsiteY120" fmla="*/ 6353444 h 7176404"/>
              <a:gd name="connsiteX121" fmla="*/ 2706624 w 25237440"/>
              <a:gd name="connsiteY121" fmla="*/ 6664340 h 7176404"/>
              <a:gd name="connsiteX122" fmla="*/ 2176272 w 25237440"/>
              <a:gd name="connsiteY122" fmla="*/ 6774068 h 7176404"/>
              <a:gd name="connsiteX123" fmla="*/ 1609344 w 25237440"/>
              <a:gd name="connsiteY123" fmla="*/ 6755780 h 7176404"/>
              <a:gd name="connsiteX124" fmla="*/ 969264 w 25237440"/>
              <a:gd name="connsiteY124" fmla="*/ 6554612 h 7176404"/>
              <a:gd name="connsiteX125" fmla="*/ 18288 w 25237440"/>
              <a:gd name="connsiteY125" fmla="*/ 6390020 h 7176404"/>
              <a:gd name="connsiteX126" fmla="*/ 0 w 25237440"/>
              <a:gd name="connsiteY12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28464 w 25237440"/>
              <a:gd name="connsiteY79" fmla="*/ 5512196 h 7176404"/>
              <a:gd name="connsiteX80" fmla="*/ 18141696 w 25237440"/>
              <a:gd name="connsiteY80" fmla="*/ 5768228 h 7176404"/>
              <a:gd name="connsiteX81" fmla="*/ 19184112 w 25237440"/>
              <a:gd name="connsiteY81" fmla="*/ 6262004 h 7176404"/>
              <a:gd name="connsiteX82" fmla="*/ 19366992 w 25237440"/>
              <a:gd name="connsiteY82" fmla="*/ 6627764 h 7176404"/>
              <a:gd name="connsiteX83" fmla="*/ 20311872 w 25237440"/>
              <a:gd name="connsiteY83" fmla="*/ 5775848 h 7176404"/>
              <a:gd name="connsiteX84" fmla="*/ 21689568 w 25237440"/>
              <a:gd name="connsiteY84" fmla="*/ 5969396 h 7176404"/>
              <a:gd name="connsiteX85" fmla="*/ 23116032 w 25237440"/>
              <a:gd name="connsiteY85" fmla="*/ 6536324 h 7176404"/>
              <a:gd name="connsiteX86" fmla="*/ 24012144 w 25237440"/>
              <a:gd name="connsiteY86" fmla="*/ 6572900 h 7176404"/>
              <a:gd name="connsiteX87" fmla="*/ 24597360 w 25237440"/>
              <a:gd name="connsiteY87" fmla="*/ 5932820 h 7176404"/>
              <a:gd name="connsiteX88" fmla="*/ 25237440 w 25237440"/>
              <a:gd name="connsiteY88" fmla="*/ 5932820 h 7176404"/>
              <a:gd name="connsiteX89" fmla="*/ 25219152 w 25237440"/>
              <a:gd name="connsiteY89" fmla="*/ 5713364 h 7176404"/>
              <a:gd name="connsiteX90" fmla="*/ 24560784 w 25237440"/>
              <a:gd name="connsiteY90" fmla="*/ 5987684 h 7176404"/>
              <a:gd name="connsiteX91" fmla="*/ 23792688 w 25237440"/>
              <a:gd name="connsiteY91" fmla="*/ 6133988 h 7176404"/>
              <a:gd name="connsiteX92" fmla="*/ 22969728 w 25237440"/>
              <a:gd name="connsiteY92" fmla="*/ 5896244 h 7176404"/>
              <a:gd name="connsiteX93" fmla="*/ 22000464 w 25237440"/>
              <a:gd name="connsiteY93" fmla="*/ 5640212 h 7176404"/>
              <a:gd name="connsiteX94" fmla="*/ 20647152 w 25237440"/>
              <a:gd name="connsiteY94" fmla="*/ 5475620 h 7176404"/>
              <a:gd name="connsiteX95" fmla="*/ 19891248 w 25237440"/>
              <a:gd name="connsiteY95" fmla="*/ 5888624 h 7176404"/>
              <a:gd name="connsiteX96" fmla="*/ 18818352 w 25237440"/>
              <a:gd name="connsiteY96" fmla="*/ 5823092 h 7176404"/>
              <a:gd name="connsiteX97" fmla="*/ 16733520 w 25237440"/>
              <a:gd name="connsiteY97" fmla="*/ 4963556 h 7176404"/>
              <a:gd name="connsiteX98" fmla="*/ 14923008 w 25237440"/>
              <a:gd name="connsiteY98" fmla="*/ 4158884 h 7176404"/>
              <a:gd name="connsiteX99" fmla="*/ 13258800 w 25237440"/>
              <a:gd name="connsiteY99" fmla="*/ 3354212 h 7176404"/>
              <a:gd name="connsiteX100" fmla="*/ 13112496 w 25237440"/>
              <a:gd name="connsiteY100" fmla="*/ 3189620 h 7176404"/>
              <a:gd name="connsiteX101" fmla="*/ 11338560 w 25237440"/>
              <a:gd name="connsiteY101" fmla="*/ 2019188 h 7176404"/>
              <a:gd name="connsiteX102" fmla="*/ 10716768 w 25237440"/>
              <a:gd name="connsiteY102" fmla="*/ 1452260 h 7176404"/>
              <a:gd name="connsiteX103" fmla="*/ 10548366 w 25237440"/>
              <a:gd name="connsiteY103" fmla="*/ 1283096 h 7176404"/>
              <a:gd name="connsiteX104" fmla="*/ 10540746 w 25237440"/>
              <a:gd name="connsiteY104" fmla="*/ 902096 h 7176404"/>
              <a:gd name="connsiteX105" fmla="*/ 10536936 w 25237440"/>
              <a:gd name="connsiteY105" fmla="*/ 768746 h 7176404"/>
              <a:gd name="connsiteX106" fmla="*/ 10624566 w 25237440"/>
              <a:gd name="connsiteY106" fmla="*/ 681116 h 7176404"/>
              <a:gd name="connsiteX107" fmla="*/ 10771632 w 25237440"/>
              <a:gd name="connsiteY107" fmla="*/ 611012 h 7176404"/>
              <a:gd name="connsiteX108" fmla="*/ 10753344 w 25237440"/>
              <a:gd name="connsiteY108" fmla="*/ 336692 h 7176404"/>
              <a:gd name="connsiteX109" fmla="*/ 10628376 w 25237440"/>
              <a:gd name="connsiteY109" fmla="*/ 201056 h 7176404"/>
              <a:gd name="connsiteX110" fmla="*/ 10437876 w 25237440"/>
              <a:gd name="connsiteY110" fmla="*/ 2936 h 7176404"/>
              <a:gd name="connsiteX111" fmla="*/ 10369296 w 25237440"/>
              <a:gd name="connsiteY111" fmla="*/ 231536 h 7176404"/>
              <a:gd name="connsiteX112" fmla="*/ 10206228 w 25237440"/>
              <a:gd name="connsiteY112" fmla="*/ 585104 h 7176404"/>
              <a:gd name="connsiteX113" fmla="*/ 10155936 w 25237440"/>
              <a:gd name="connsiteY113" fmla="*/ 902096 h 7176404"/>
              <a:gd name="connsiteX114" fmla="*/ 10241280 w 25237440"/>
              <a:gd name="connsiteY114" fmla="*/ 1744868 h 7176404"/>
              <a:gd name="connsiteX115" fmla="*/ 10149840 w 25237440"/>
              <a:gd name="connsiteY115" fmla="*/ 2384948 h 7176404"/>
              <a:gd name="connsiteX116" fmla="*/ 9528048 w 25237440"/>
              <a:gd name="connsiteY116" fmla="*/ 3043316 h 7176404"/>
              <a:gd name="connsiteX117" fmla="*/ 7735824 w 25237440"/>
              <a:gd name="connsiteY117" fmla="*/ 4524644 h 7176404"/>
              <a:gd name="connsiteX118" fmla="*/ 7406640 w 25237440"/>
              <a:gd name="connsiteY118" fmla="*/ 5146436 h 7176404"/>
              <a:gd name="connsiteX119" fmla="*/ 5943600 w 25237440"/>
              <a:gd name="connsiteY119" fmla="*/ 5768228 h 7176404"/>
              <a:gd name="connsiteX120" fmla="*/ 4754880 w 25237440"/>
              <a:gd name="connsiteY120" fmla="*/ 6079124 h 7176404"/>
              <a:gd name="connsiteX121" fmla="*/ 3621024 w 25237440"/>
              <a:gd name="connsiteY121" fmla="*/ 6353444 h 7176404"/>
              <a:gd name="connsiteX122" fmla="*/ 2706624 w 25237440"/>
              <a:gd name="connsiteY122" fmla="*/ 6664340 h 7176404"/>
              <a:gd name="connsiteX123" fmla="*/ 2176272 w 25237440"/>
              <a:gd name="connsiteY123" fmla="*/ 6774068 h 7176404"/>
              <a:gd name="connsiteX124" fmla="*/ 1609344 w 25237440"/>
              <a:gd name="connsiteY124" fmla="*/ 6755780 h 7176404"/>
              <a:gd name="connsiteX125" fmla="*/ 969264 w 25237440"/>
              <a:gd name="connsiteY125" fmla="*/ 6554612 h 7176404"/>
              <a:gd name="connsiteX126" fmla="*/ 18288 w 25237440"/>
              <a:gd name="connsiteY126" fmla="*/ 6390020 h 7176404"/>
              <a:gd name="connsiteX127" fmla="*/ 0 w 25237440"/>
              <a:gd name="connsiteY12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428464 w 25237440"/>
              <a:gd name="connsiteY80" fmla="*/ 5512196 h 7176404"/>
              <a:gd name="connsiteX81" fmla="*/ 18141696 w 25237440"/>
              <a:gd name="connsiteY81" fmla="*/ 5768228 h 7176404"/>
              <a:gd name="connsiteX82" fmla="*/ 19184112 w 25237440"/>
              <a:gd name="connsiteY82" fmla="*/ 6262004 h 7176404"/>
              <a:gd name="connsiteX83" fmla="*/ 19366992 w 25237440"/>
              <a:gd name="connsiteY83" fmla="*/ 6627764 h 7176404"/>
              <a:gd name="connsiteX84" fmla="*/ 20311872 w 25237440"/>
              <a:gd name="connsiteY84" fmla="*/ 5775848 h 7176404"/>
              <a:gd name="connsiteX85" fmla="*/ 21689568 w 25237440"/>
              <a:gd name="connsiteY85" fmla="*/ 5969396 h 7176404"/>
              <a:gd name="connsiteX86" fmla="*/ 23116032 w 25237440"/>
              <a:gd name="connsiteY86" fmla="*/ 6536324 h 7176404"/>
              <a:gd name="connsiteX87" fmla="*/ 24012144 w 25237440"/>
              <a:gd name="connsiteY87" fmla="*/ 6572900 h 7176404"/>
              <a:gd name="connsiteX88" fmla="*/ 24597360 w 25237440"/>
              <a:gd name="connsiteY88" fmla="*/ 5932820 h 7176404"/>
              <a:gd name="connsiteX89" fmla="*/ 25237440 w 25237440"/>
              <a:gd name="connsiteY89" fmla="*/ 5932820 h 7176404"/>
              <a:gd name="connsiteX90" fmla="*/ 25219152 w 25237440"/>
              <a:gd name="connsiteY90" fmla="*/ 5713364 h 7176404"/>
              <a:gd name="connsiteX91" fmla="*/ 24560784 w 25237440"/>
              <a:gd name="connsiteY91" fmla="*/ 5987684 h 7176404"/>
              <a:gd name="connsiteX92" fmla="*/ 23792688 w 25237440"/>
              <a:gd name="connsiteY92" fmla="*/ 6133988 h 7176404"/>
              <a:gd name="connsiteX93" fmla="*/ 22969728 w 25237440"/>
              <a:gd name="connsiteY93" fmla="*/ 5896244 h 7176404"/>
              <a:gd name="connsiteX94" fmla="*/ 22000464 w 25237440"/>
              <a:gd name="connsiteY94" fmla="*/ 5640212 h 7176404"/>
              <a:gd name="connsiteX95" fmla="*/ 20647152 w 25237440"/>
              <a:gd name="connsiteY95" fmla="*/ 5475620 h 7176404"/>
              <a:gd name="connsiteX96" fmla="*/ 19891248 w 25237440"/>
              <a:gd name="connsiteY96" fmla="*/ 5888624 h 7176404"/>
              <a:gd name="connsiteX97" fmla="*/ 18818352 w 25237440"/>
              <a:gd name="connsiteY97" fmla="*/ 5823092 h 7176404"/>
              <a:gd name="connsiteX98" fmla="*/ 16733520 w 25237440"/>
              <a:gd name="connsiteY98" fmla="*/ 4963556 h 7176404"/>
              <a:gd name="connsiteX99" fmla="*/ 14923008 w 25237440"/>
              <a:gd name="connsiteY99" fmla="*/ 4158884 h 7176404"/>
              <a:gd name="connsiteX100" fmla="*/ 13258800 w 25237440"/>
              <a:gd name="connsiteY100" fmla="*/ 3354212 h 7176404"/>
              <a:gd name="connsiteX101" fmla="*/ 13112496 w 25237440"/>
              <a:gd name="connsiteY101" fmla="*/ 3189620 h 7176404"/>
              <a:gd name="connsiteX102" fmla="*/ 11338560 w 25237440"/>
              <a:gd name="connsiteY102" fmla="*/ 2019188 h 7176404"/>
              <a:gd name="connsiteX103" fmla="*/ 10716768 w 25237440"/>
              <a:gd name="connsiteY103" fmla="*/ 1452260 h 7176404"/>
              <a:gd name="connsiteX104" fmla="*/ 10548366 w 25237440"/>
              <a:gd name="connsiteY104" fmla="*/ 1283096 h 7176404"/>
              <a:gd name="connsiteX105" fmla="*/ 10540746 w 25237440"/>
              <a:gd name="connsiteY105" fmla="*/ 902096 h 7176404"/>
              <a:gd name="connsiteX106" fmla="*/ 10536936 w 25237440"/>
              <a:gd name="connsiteY106" fmla="*/ 768746 h 7176404"/>
              <a:gd name="connsiteX107" fmla="*/ 10624566 w 25237440"/>
              <a:gd name="connsiteY107" fmla="*/ 681116 h 7176404"/>
              <a:gd name="connsiteX108" fmla="*/ 10771632 w 25237440"/>
              <a:gd name="connsiteY108" fmla="*/ 611012 h 7176404"/>
              <a:gd name="connsiteX109" fmla="*/ 10753344 w 25237440"/>
              <a:gd name="connsiteY109" fmla="*/ 336692 h 7176404"/>
              <a:gd name="connsiteX110" fmla="*/ 10628376 w 25237440"/>
              <a:gd name="connsiteY110" fmla="*/ 201056 h 7176404"/>
              <a:gd name="connsiteX111" fmla="*/ 10437876 w 25237440"/>
              <a:gd name="connsiteY111" fmla="*/ 2936 h 7176404"/>
              <a:gd name="connsiteX112" fmla="*/ 10369296 w 25237440"/>
              <a:gd name="connsiteY112" fmla="*/ 231536 h 7176404"/>
              <a:gd name="connsiteX113" fmla="*/ 10206228 w 25237440"/>
              <a:gd name="connsiteY113" fmla="*/ 585104 h 7176404"/>
              <a:gd name="connsiteX114" fmla="*/ 10155936 w 25237440"/>
              <a:gd name="connsiteY114" fmla="*/ 902096 h 7176404"/>
              <a:gd name="connsiteX115" fmla="*/ 10241280 w 25237440"/>
              <a:gd name="connsiteY115" fmla="*/ 1744868 h 7176404"/>
              <a:gd name="connsiteX116" fmla="*/ 10149840 w 25237440"/>
              <a:gd name="connsiteY116" fmla="*/ 2384948 h 7176404"/>
              <a:gd name="connsiteX117" fmla="*/ 9528048 w 25237440"/>
              <a:gd name="connsiteY117" fmla="*/ 3043316 h 7176404"/>
              <a:gd name="connsiteX118" fmla="*/ 7735824 w 25237440"/>
              <a:gd name="connsiteY118" fmla="*/ 4524644 h 7176404"/>
              <a:gd name="connsiteX119" fmla="*/ 7406640 w 25237440"/>
              <a:gd name="connsiteY119" fmla="*/ 5146436 h 7176404"/>
              <a:gd name="connsiteX120" fmla="*/ 5943600 w 25237440"/>
              <a:gd name="connsiteY120" fmla="*/ 5768228 h 7176404"/>
              <a:gd name="connsiteX121" fmla="*/ 4754880 w 25237440"/>
              <a:gd name="connsiteY121" fmla="*/ 6079124 h 7176404"/>
              <a:gd name="connsiteX122" fmla="*/ 3621024 w 25237440"/>
              <a:gd name="connsiteY122" fmla="*/ 6353444 h 7176404"/>
              <a:gd name="connsiteX123" fmla="*/ 2706624 w 25237440"/>
              <a:gd name="connsiteY123" fmla="*/ 6664340 h 7176404"/>
              <a:gd name="connsiteX124" fmla="*/ 2176272 w 25237440"/>
              <a:gd name="connsiteY124" fmla="*/ 6774068 h 7176404"/>
              <a:gd name="connsiteX125" fmla="*/ 1609344 w 25237440"/>
              <a:gd name="connsiteY125" fmla="*/ 6755780 h 7176404"/>
              <a:gd name="connsiteX126" fmla="*/ 969264 w 25237440"/>
              <a:gd name="connsiteY126" fmla="*/ 6554612 h 7176404"/>
              <a:gd name="connsiteX127" fmla="*/ 18288 w 25237440"/>
              <a:gd name="connsiteY127" fmla="*/ 6390020 h 7176404"/>
              <a:gd name="connsiteX128" fmla="*/ 0 w 25237440"/>
              <a:gd name="connsiteY12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8141696 w 25237440"/>
              <a:gd name="connsiteY81" fmla="*/ 5768228 h 7176404"/>
              <a:gd name="connsiteX82" fmla="*/ 19184112 w 25237440"/>
              <a:gd name="connsiteY82" fmla="*/ 6262004 h 7176404"/>
              <a:gd name="connsiteX83" fmla="*/ 19366992 w 25237440"/>
              <a:gd name="connsiteY83" fmla="*/ 6627764 h 7176404"/>
              <a:gd name="connsiteX84" fmla="*/ 20311872 w 25237440"/>
              <a:gd name="connsiteY84" fmla="*/ 5775848 h 7176404"/>
              <a:gd name="connsiteX85" fmla="*/ 21689568 w 25237440"/>
              <a:gd name="connsiteY85" fmla="*/ 5969396 h 7176404"/>
              <a:gd name="connsiteX86" fmla="*/ 23116032 w 25237440"/>
              <a:gd name="connsiteY86" fmla="*/ 6536324 h 7176404"/>
              <a:gd name="connsiteX87" fmla="*/ 24012144 w 25237440"/>
              <a:gd name="connsiteY87" fmla="*/ 6572900 h 7176404"/>
              <a:gd name="connsiteX88" fmla="*/ 24597360 w 25237440"/>
              <a:gd name="connsiteY88" fmla="*/ 5932820 h 7176404"/>
              <a:gd name="connsiteX89" fmla="*/ 25237440 w 25237440"/>
              <a:gd name="connsiteY89" fmla="*/ 5932820 h 7176404"/>
              <a:gd name="connsiteX90" fmla="*/ 25219152 w 25237440"/>
              <a:gd name="connsiteY90" fmla="*/ 5713364 h 7176404"/>
              <a:gd name="connsiteX91" fmla="*/ 24560784 w 25237440"/>
              <a:gd name="connsiteY91" fmla="*/ 5987684 h 7176404"/>
              <a:gd name="connsiteX92" fmla="*/ 23792688 w 25237440"/>
              <a:gd name="connsiteY92" fmla="*/ 6133988 h 7176404"/>
              <a:gd name="connsiteX93" fmla="*/ 22969728 w 25237440"/>
              <a:gd name="connsiteY93" fmla="*/ 5896244 h 7176404"/>
              <a:gd name="connsiteX94" fmla="*/ 22000464 w 25237440"/>
              <a:gd name="connsiteY94" fmla="*/ 5640212 h 7176404"/>
              <a:gd name="connsiteX95" fmla="*/ 20647152 w 25237440"/>
              <a:gd name="connsiteY95" fmla="*/ 5475620 h 7176404"/>
              <a:gd name="connsiteX96" fmla="*/ 19891248 w 25237440"/>
              <a:gd name="connsiteY96" fmla="*/ 5888624 h 7176404"/>
              <a:gd name="connsiteX97" fmla="*/ 18818352 w 25237440"/>
              <a:gd name="connsiteY97" fmla="*/ 5823092 h 7176404"/>
              <a:gd name="connsiteX98" fmla="*/ 16733520 w 25237440"/>
              <a:gd name="connsiteY98" fmla="*/ 4963556 h 7176404"/>
              <a:gd name="connsiteX99" fmla="*/ 14923008 w 25237440"/>
              <a:gd name="connsiteY99" fmla="*/ 4158884 h 7176404"/>
              <a:gd name="connsiteX100" fmla="*/ 13258800 w 25237440"/>
              <a:gd name="connsiteY100" fmla="*/ 3354212 h 7176404"/>
              <a:gd name="connsiteX101" fmla="*/ 13112496 w 25237440"/>
              <a:gd name="connsiteY101" fmla="*/ 3189620 h 7176404"/>
              <a:gd name="connsiteX102" fmla="*/ 11338560 w 25237440"/>
              <a:gd name="connsiteY102" fmla="*/ 2019188 h 7176404"/>
              <a:gd name="connsiteX103" fmla="*/ 10716768 w 25237440"/>
              <a:gd name="connsiteY103" fmla="*/ 1452260 h 7176404"/>
              <a:gd name="connsiteX104" fmla="*/ 10548366 w 25237440"/>
              <a:gd name="connsiteY104" fmla="*/ 1283096 h 7176404"/>
              <a:gd name="connsiteX105" fmla="*/ 10540746 w 25237440"/>
              <a:gd name="connsiteY105" fmla="*/ 902096 h 7176404"/>
              <a:gd name="connsiteX106" fmla="*/ 10536936 w 25237440"/>
              <a:gd name="connsiteY106" fmla="*/ 768746 h 7176404"/>
              <a:gd name="connsiteX107" fmla="*/ 10624566 w 25237440"/>
              <a:gd name="connsiteY107" fmla="*/ 681116 h 7176404"/>
              <a:gd name="connsiteX108" fmla="*/ 10771632 w 25237440"/>
              <a:gd name="connsiteY108" fmla="*/ 611012 h 7176404"/>
              <a:gd name="connsiteX109" fmla="*/ 10753344 w 25237440"/>
              <a:gd name="connsiteY109" fmla="*/ 336692 h 7176404"/>
              <a:gd name="connsiteX110" fmla="*/ 10628376 w 25237440"/>
              <a:gd name="connsiteY110" fmla="*/ 201056 h 7176404"/>
              <a:gd name="connsiteX111" fmla="*/ 10437876 w 25237440"/>
              <a:gd name="connsiteY111" fmla="*/ 2936 h 7176404"/>
              <a:gd name="connsiteX112" fmla="*/ 10369296 w 25237440"/>
              <a:gd name="connsiteY112" fmla="*/ 231536 h 7176404"/>
              <a:gd name="connsiteX113" fmla="*/ 10206228 w 25237440"/>
              <a:gd name="connsiteY113" fmla="*/ 585104 h 7176404"/>
              <a:gd name="connsiteX114" fmla="*/ 10155936 w 25237440"/>
              <a:gd name="connsiteY114" fmla="*/ 902096 h 7176404"/>
              <a:gd name="connsiteX115" fmla="*/ 10241280 w 25237440"/>
              <a:gd name="connsiteY115" fmla="*/ 1744868 h 7176404"/>
              <a:gd name="connsiteX116" fmla="*/ 10149840 w 25237440"/>
              <a:gd name="connsiteY116" fmla="*/ 2384948 h 7176404"/>
              <a:gd name="connsiteX117" fmla="*/ 9528048 w 25237440"/>
              <a:gd name="connsiteY117" fmla="*/ 3043316 h 7176404"/>
              <a:gd name="connsiteX118" fmla="*/ 7735824 w 25237440"/>
              <a:gd name="connsiteY118" fmla="*/ 4524644 h 7176404"/>
              <a:gd name="connsiteX119" fmla="*/ 7406640 w 25237440"/>
              <a:gd name="connsiteY119" fmla="*/ 5146436 h 7176404"/>
              <a:gd name="connsiteX120" fmla="*/ 5943600 w 25237440"/>
              <a:gd name="connsiteY120" fmla="*/ 5768228 h 7176404"/>
              <a:gd name="connsiteX121" fmla="*/ 4754880 w 25237440"/>
              <a:gd name="connsiteY121" fmla="*/ 6079124 h 7176404"/>
              <a:gd name="connsiteX122" fmla="*/ 3621024 w 25237440"/>
              <a:gd name="connsiteY122" fmla="*/ 6353444 h 7176404"/>
              <a:gd name="connsiteX123" fmla="*/ 2706624 w 25237440"/>
              <a:gd name="connsiteY123" fmla="*/ 6664340 h 7176404"/>
              <a:gd name="connsiteX124" fmla="*/ 2176272 w 25237440"/>
              <a:gd name="connsiteY124" fmla="*/ 6774068 h 7176404"/>
              <a:gd name="connsiteX125" fmla="*/ 1609344 w 25237440"/>
              <a:gd name="connsiteY125" fmla="*/ 6755780 h 7176404"/>
              <a:gd name="connsiteX126" fmla="*/ 969264 w 25237440"/>
              <a:gd name="connsiteY126" fmla="*/ 6554612 h 7176404"/>
              <a:gd name="connsiteX127" fmla="*/ 18288 w 25237440"/>
              <a:gd name="connsiteY127" fmla="*/ 6390020 h 7176404"/>
              <a:gd name="connsiteX128" fmla="*/ 0 w 25237440"/>
              <a:gd name="connsiteY12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8141696 w 25237440"/>
              <a:gd name="connsiteY82" fmla="*/ 5768228 h 7176404"/>
              <a:gd name="connsiteX83" fmla="*/ 19184112 w 25237440"/>
              <a:gd name="connsiteY83" fmla="*/ 6262004 h 7176404"/>
              <a:gd name="connsiteX84" fmla="*/ 19366992 w 25237440"/>
              <a:gd name="connsiteY84" fmla="*/ 6627764 h 7176404"/>
              <a:gd name="connsiteX85" fmla="*/ 20311872 w 25237440"/>
              <a:gd name="connsiteY85" fmla="*/ 5775848 h 7176404"/>
              <a:gd name="connsiteX86" fmla="*/ 21689568 w 25237440"/>
              <a:gd name="connsiteY86" fmla="*/ 5969396 h 7176404"/>
              <a:gd name="connsiteX87" fmla="*/ 23116032 w 25237440"/>
              <a:gd name="connsiteY87" fmla="*/ 6536324 h 7176404"/>
              <a:gd name="connsiteX88" fmla="*/ 24012144 w 25237440"/>
              <a:gd name="connsiteY88" fmla="*/ 6572900 h 7176404"/>
              <a:gd name="connsiteX89" fmla="*/ 24597360 w 25237440"/>
              <a:gd name="connsiteY89" fmla="*/ 5932820 h 7176404"/>
              <a:gd name="connsiteX90" fmla="*/ 25237440 w 25237440"/>
              <a:gd name="connsiteY90" fmla="*/ 5932820 h 7176404"/>
              <a:gd name="connsiteX91" fmla="*/ 25219152 w 25237440"/>
              <a:gd name="connsiteY91" fmla="*/ 5713364 h 7176404"/>
              <a:gd name="connsiteX92" fmla="*/ 24560784 w 25237440"/>
              <a:gd name="connsiteY92" fmla="*/ 5987684 h 7176404"/>
              <a:gd name="connsiteX93" fmla="*/ 23792688 w 25237440"/>
              <a:gd name="connsiteY93" fmla="*/ 6133988 h 7176404"/>
              <a:gd name="connsiteX94" fmla="*/ 22969728 w 25237440"/>
              <a:gd name="connsiteY94" fmla="*/ 5896244 h 7176404"/>
              <a:gd name="connsiteX95" fmla="*/ 22000464 w 25237440"/>
              <a:gd name="connsiteY95" fmla="*/ 5640212 h 7176404"/>
              <a:gd name="connsiteX96" fmla="*/ 20647152 w 25237440"/>
              <a:gd name="connsiteY96" fmla="*/ 5475620 h 7176404"/>
              <a:gd name="connsiteX97" fmla="*/ 19891248 w 25237440"/>
              <a:gd name="connsiteY97" fmla="*/ 5888624 h 7176404"/>
              <a:gd name="connsiteX98" fmla="*/ 18818352 w 25237440"/>
              <a:gd name="connsiteY98" fmla="*/ 5823092 h 7176404"/>
              <a:gd name="connsiteX99" fmla="*/ 16733520 w 25237440"/>
              <a:gd name="connsiteY99" fmla="*/ 4963556 h 7176404"/>
              <a:gd name="connsiteX100" fmla="*/ 14923008 w 25237440"/>
              <a:gd name="connsiteY100" fmla="*/ 4158884 h 7176404"/>
              <a:gd name="connsiteX101" fmla="*/ 13258800 w 25237440"/>
              <a:gd name="connsiteY101" fmla="*/ 3354212 h 7176404"/>
              <a:gd name="connsiteX102" fmla="*/ 13112496 w 25237440"/>
              <a:gd name="connsiteY102" fmla="*/ 3189620 h 7176404"/>
              <a:gd name="connsiteX103" fmla="*/ 11338560 w 25237440"/>
              <a:gd name="connsiteY103" fmla="*/ 2019188 h 7176404"/>
              <a:gd name="connsiteX104" fmla="*/ 10716768 w 25237440"/>
              <a:gd name="connsiteY104" fmla="*/ 1452260 h 7176404"/>
              <a:gd name="connsiteX105" fmla="*/ 10548366 w 25237440"/>
              <a:gd name="connsiteY105" fmla="*/ 1283096 h 7176404"/>
              <a:gd name="connsiteX106" fmla="*/ 10540746 w 25237440"/>
              <a:gd name="connsiteY106" fmla="*/ 902096 h 7176404"/>
              <a:gd name="connsiteX107" fmla="*/ 10536936 w 25237440"/>
              <a:gd name="connsiteY107" fmla="*/ 768746 h 7176404"/>
              <a:gd name="connsiteX108" fmla="*/ 10624566 w 25237440"/>
              <a:gd name="connsiteY108" fmla="*/ 681116 h 7176404"/>
              <a:gd name="connsiteX109" fmla="*/ 10771632 w 25237440"/>
              <a:gd name="connsiteY109" fmla="*/ 611012 h 7176404"/>
              <a:gd name="connsiteX110" fmla="*/ 10753344 w 25237440"/>
              <a:gd name="connsiteY110" fmla="*/ 336692 h 7176404"/>
              <a:gd name="connsiteX111" fmla="*/ 10628376 w 25237440"/>
              <a:gd name="connsiteY111" fmla="*/ 201056 h 7176404"/>
              <a:gd name="connsiteX112" fmla="*/ 10437876 w 25237440"/>
              <a:gd name="connsiteY112" fmla="*/ 2936 h 7176404"/>
              <a:gd name="connsiteX113" fmla="*/ 10369296 w 25237440"/>
              <a:gd name="connsiteY113" fmla="*/ 231536 h 7176404"/>
              <a:gd name="connsiteX114" fmla="*/ 10206228 w 25237440"/>
              <a:gd name="connsiteY114" fmla="*/ 585104 h 7176404"/>
              <a:gd name="connsiteX115" fmla="*/ 10155936 w 25237440"/>
              <a:gd name="connsiteY115" fmla="*/ 902096 h 7176404"/>
              <a:gd name="connsiteX116" fmla="*/ 10241280 w 25237440"/>
              <a:gd name="connsiteY116" fmla="*/ 1744868 h 7176404"/>
              <a:gd name="connsiteX117" fmla="*/ 10149840 w 25237440"/>
              <a:gd name="connsiteY117" fmla="*/ 2384948 h 7176404"/>
              <a:gd name="connsiteX118" fmla="*/ 9528048 w 25237440"/>
              <a:gd name="connsiteY118" fmla="*/ 3043316 h 7176404"/>
              <a:gd name="connsiteX119" fmla="*/ 7735824 w 25237440"/>
              <a:gd name="connsiteY119" fmla="*/ 4524644 h 7176404"/>
              <a:gd name="connsiteX120" fmla="*/ 7406640 w 25237440"/>
              <a:gd name="connsiteY120" fmla="*/ 5146436 h 7176404"/>
              <a:gd name="connsiteX121" fmla="*/ 5943600 w 25237440"/>
              <a:gd name="connsiteY121" fmla="*/ 5768228 h 7176404"/>
              <a:gd name="connsiteX122" fmla="*/ 4754880 w 25237440"/>
              <a:gd name="connsiteY122" fmla="*/ 6079124 h 7176404"/>
              <a:gd name="connsiteX123" fmla="*/ 3621024 w 25237440"/>
              <a:gd name="connsiteY123" fmla="*/ 6353444 h 7176404"/>
              <a:gd name="connsiteX124" fmla="*/ 2706624 w 25237440"/>
              <a:gd name="connsiteY124" fmla="*/ 6664340 h 7176404"/>
              <a:gd name="connsiteX125" fmla="*/ 2176272 w 25237440"/>
              <a:gd name="connsiteY125" fmla="*/ 6774068 h 7176404"/>
              <a:gd name="connsiteX126" fmla="*/ 1609344 w 25237440"/>
              <a:gd name="connsiteY126" fmla="*/ 6755780 h 7176404"/>
              <a:gd name="connsiteX127" fmla="*/ 969264 w 25237440"/>
              <a:gd name="connsiteY127" fmla="*/ 6554612 h 7176404"/>
              <a:gd name="connsiteX128" fmla="*/ 18288 w 25237440"/>
              <a:gd name="connsiteY128" fmla="*/ 6390020 h 7176404"/>
              <a:gd name="connsiteX129" fmla="*/ 0 w 25237440"/>
              <a:gd name="connsiteY12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8141696 w 25237440"/>
              <a:gd name="connsiteY83" fmla="*/ 5768228 h 7176404"/>
              <a:gd name="connsiteX84" fmla="*/ 19184112 w 25237440"/>
              <a:gd name="connsiteY84" fmla="*/ 6262004 h 7176404"/>
              <a:gd name="connsiteX85" fmla="*/ 19366992 w 25237440"/>
              <a:gd name="connsiteY85" fmla="*/ 6627764 h 7176404"/>
              <a:gd name="connsiteX86" fmla="*/ 20311872 w 25237440"/>
              <a:gd name="connsiteY86" fmla="*/ 5775848 h 7176404"/>
              <a:gd name="connsiteX87" fmla="*/ 21689568 w 25237440"/>
              <a:gd name="connsiteY87" fmla="*/ 5969396 h 7176404"/>
              <a:gd name="connsiteX88" fmla="*/ 23116032 w 25237440"/>
              <a:gd name="connsiteY88" fmla="*/ 6536324 h 7176404"/>
              <a:gd name="connsiteX89" fmla="*/ 24012144 w 25237440"/>
              <a:gd name="connsiteY89" fmla="*/ 6572900 h 7176404"/>
              <a:gd name="connsiteX90" fmla="*/ 24597360 w 25237440"/>
              <a:gd name="connsiteY90" fmla="*/ 5932820 h 7176404"/>
              <a:gd name="connsiteX91" fmla="*/ 25237440 w 25237440"/>
              <a:gd name="connsiteY91" fmla="*/ 5932820 h 7176404"/>
              <a:gd name="connsiteX92" fmla="*/ 25219152 w 25237440"/>
              <a:gd name="connsiteY92" fmla="*/ 5713364 h 7176404"/>
              <a:gd name="connsiteX93" fmla="*/ 24560784 w 25237440"/>
              <a:gd name="connsiteY93" fmla="*/ 5987684 h 7176404"/>
              <a:gd name="connsiteX94" fmla="*/ 23792688 w 25237440"/>
              <a:gd name="connsiteY94" fmla="*/ 6133988 h 7176404"/>
              <a:gd name="connsiteX95" fmla="*/ 22969728 w 25237440"/>
              <a:gd name="connsiteY95" fmla="*/ 5896244 h 7176404"/>
              <a:gd name="connsiteX96" fmla="*/ 22000464 w 25237440"/>
              <a:gd name="connsiteY96" fmla="*/ 5640212 h 7176404"/>
              <a:gd name="connsiteX97" fmla="*/ 20647152 w 25237440"/>
              <a:gd name="connsiteY97" fmla="*/ 5475620 h 7176404"/>
              <a:gd name="connsiteX98" fmla="*/ 19891248 w 25237440"/>
              <a:gd name="connsiteY98" fmla="*/ 5888624 h 7176404"/>
              <a:gd name="connsiteX99" fmla="*/ 18818352 w 25237440"/>
              <a:gd name="connsiteY99" fmla="*/ 5823092 h 7176404"/>
              <a:gd name="connsiteX100" fmla="*/ 16733520 w 25237440"/>
              <a:gd name="connsiteY100" fmla="*/ 4963556 h 7176404"/>
              <a:gd name="connsiteX101" fmla="*/ 14923008 w 25237440"/>
              <a:gd name="connsiteY101" fmla="*/ 4158884 h 7176404"/>
              <a:gd name="connsiteX102" fmla="*/ 13258800 w 25237440"/>
              <a:gd name="connsiteY102" fmla="*/ 3354212 h 7176404"/>
              <a:gd name="connsiteX103" fmla="*/ 13112496 w 25237440"/>
              <a:gd name="connsiteY103" fmla="*/ 3189620 h 7176404"/>
              <a:gd name="connsiteX104" fmla="*/ 11338560 w 25237440"/>
              <a:gd name="connsiteY104" fmla="*/ 2019188 h 7176404"/>
              <a:gd name="connsiteX105" fmla="*/ 10716768 w 25237440"/>
              <a:gd name="connsiteY105" fmla="*/ 1452260 h 7176404"/>
              <a:gd name="connsiteX106" fmla="*/ 10548366 w 25237440"/>
              <a:gd name="connsiteY106" fmla="*/ 1283096 h 7176404"/>
              <a:gd name="connsiteX107" fmla="*/ 10540746 w 25237440"/>
              <a:gd name="connsiteY107" fmla="*/ 902096 h 7176404"/>
              <a:gd name="connsiteX108" fmla="*/ 10536936 w 25237440"/>
              <a:gd name="connsiteY108" fmla="*/ 768746 h 7176404"/>
              <a:gd name="connsiteX109" fmla="*/ 10624566 w 25237440"/>
              <a:gd name="connsiteY109" fmla="*/ 681116 h 7176404"/>
              <a:gd name="connsiteX110" fmla="*/ 10771632 w 25237440"/>
              <a:gd name="connsiteY110" fmla="*/ 611012 h 7176404"/>
              <a:gd name="connsiteX111" fmla="*/ 10753344 w 25237440"/>
              <a:gd name="connsiteY111" fmla="*/ 336692 h 7176404"/>
              <a:gd name="connsiteX112" fmla="*/ 10628376 w 25237440"/>
              <a:gd name="connsiteY112" fmla="*/ 201056 h 7176404"/>
              <a:gd name="connsiteX113" fmla="*/ 10437876 w 25237440"/>
              <a:gd name="connsiteY113" fmla="*/ 2936 h 7176404"/>
              <a:gd name="connsiteX114" fmla="*/ 10369296 w 25237440"/>
              <a:gd name="connsiteY114" fmla="*/ 231536 h 7176404"/>
              <a:gd name="connsiteX115" fmla="*/ 10206228 w 25237440"/>
              <a:gd name="connsiteY115" fmla="*/ 585104 h 7176404"/>
              <a:gd name="connsiteX116" fmla="*/ 10155936 w 25237440"/>
              <a:gd name="connsiteY116" fmla="*/ 902096 h 7176404"/>
              <a:gd name="connsiteX117" fmla="*/ 10241280 w 25237440"/>
              <a:gd name="connsiteY117" fmla="*/ 1744868 h 7176404"/>
              <a:gd name="connsiteX118" fmla="*/ 10149840 w 25237440"/>
              <a:gd name="connsiteY118" fmla="*/ 2384948 h 7176404"/>
              <a:gd name="connsiteX119" fmla="*/ 9528048 w 25237440"/>
              <a:gd name="connsiteY119" fmla="*/ 3043316 h 7176404"/>
              <a:gd name="connsiteX120" fmla="*/ 7735824 w 25237440"/>
              <a:gd name="connsiteY120" fmla="*/ 4524644 h 7176404"/>
              <a:gd name="connsiteX121" fmla="*/ 7406640 w 25237440"/>
              <a:gd name="connsiteY121" fmla="*/ 5146436 h 7176404"/>
              <a:gd name="connsiteX122" fmla="*/ 5943600 w 25237440"/>
              <a:gd name="connsiteY122" fmla="*/ 5768228 h 7176404"/>
              <a:gd name="connsiteX123" fmla="*/ 4754880 w 25237440"/>
              <a:gd name="connsiteY123" fmla="*/ 6079124 h 7176404"/>
              <a:gd name="connsiteX124" fmla="*/ 3621024 w 25237440"/>
              <a:gd name="connsiteY124" fmla="*/ 6353444 h 7176404"/>
              <a:gd name="connsiteX125" fmla="*/ 2706624 w 25237440"/>
              <a:gd name="connsiteY125" fmla="*/ 6664340 h 7176404"/>
              <a:gd name="connsiteX126" fmla="*/ 2176272 w 25237440"/>
              <a:gd name="connsiteY126" fmla="*/ 6774068 h 7176404"/>
              <a:gd name="connsiteX127" fmla="*/ 1609344 w 25237440"/>
              <a:gd name="connsiteY127" fmla="*/ 6755780 h 7176404"/>
              <a:gd name="connsiteX128" fmla="*/ 969264 w 25237440"/>
              <a:gd name="connsiteY128" fmla="*/ 6554612 h 7176404"/>
              <a:gd name="connsiteX129" fmla="*/ 18288 w 25237440"/>
              <a:gd name="connsiteY129" fmla="*/ 6390020 h 7176404"/>
              <a:gd name="connsiteX130" fmla="*/ 0 w 25237440"/>
              <a:gd name="connsiteY13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8141696 w 25237440"/>
              <a:gd name="connsiteY83" fmla="*/ 5768228 h 7176404"/>
              <a:gd name="connsiteX84" fmla="*/ 19184112 w 25237440"/>
              <a:gd name="connsiteY84" fmla="*/ 6262004 h 7176404"/>
              <a:gd name="connsiteX85" fmla="*/ 19366992 w 25237440"/>
              <a:gd name="connsiteY85" fmla="*/ 6627764 h 7176404"/>
              <a:gd name="connsiteX86" fmla="*/ 20311872 w 25237440"/>
              <a:gd name="connsiteY86" fmla="*/ 5775848 h 7176404"/>
              <a:gd name="connsiteX87" fmla="*/ 21689568 w 25237440"/>
              <a:gd name="connsiteY87" fmla="*/ 5969396 h 7176404"/>
              <a:gd name="connsiteX88" fmla="*/ 23116032 w 25237440"/>
              <a:gd name="connsiteY88" fmla="*/ 6536324 h 7176404"/>
              <a:gd name="connsiteX89" fmla="*/ 24012144 w 25237440"/>
              <a:gd name="connsiteY89" fmla="*/ 6572900 h 7176404"/>
              <a:gd name="connsiteX90" fmla="*/ 24597360 w 25237440"/>
              <a:gd name="connsiteY90" fmla="*/ 5932820 h 7176404"/>
              <a:gd name="connsiteX91" fmla="*/ 25237440 w 25237440"/>
              <a:gd name="connsiteY91" fmla="*/ 5932820 h 7176404"/>
              <a:gd name="connsiteX92" fmla="*/ 25219152 w 25237440"/>
              <a:gd name="connsiteY92" fmla="*/ 5713364 h 7176404"/>
              <a:gd name="connsiteX93" fmla="*/ 24560784 w 25237440"/>
              <a:gd name="connsiteY93" fmla="*/ 5987684 h 7176404"/>
              <a:gd name="connsiteX94" fmla="*/ 23792688 w 25237440"/>
              <a:gd name="connsiteY94" fmla="*/ 6133988 h 7176404"/>
              <a:gd name="connsiteX95" fmla="*/ 22969728 w 25237440"/>
              <a:gd name="connsiteY95" fmla="*/ 5896244 h 7176404"/>
              <a:gd name="connsiteX96" fmla="*/ 22000464 w 25237440"/>
              <a:gd name="connsiteY96" fmla="*/ 5640212 h 7176404"/>
              <a:gd name="connsiteX97" fmla="*/ 20647152 w 25237440"/>
              <a:gd name="connsiteY97" fmla="*/ 5475620 h 7176404"/>
              <a:gd name="connsiteX98" fmla="*/ 19891248 w 25237440"/>
              <a:gd name="connsiteY98" fmla="*/ 5888624 h 7176404"/>
              <a:gd name="connsiteX99" fmla="*/ 18818352 w 25237440"/>
              <a:gd name="connsiteY99" fmla="*/ 5823092 h 7176404"/>
              <a:gd name="connsiteX100" fmla="*/ 16733520 w 25237440"/>
              <a:gd name="connsiteY100" fmla="*/ 4963556 h 7176404"/>
              <a:gd name="connsiteX101" fmla="*/ 14923008 w 25237440"/>
              <a:gd name="connsiteY101" fmla="*/ 4158884 h 7176404"/>
              <a:gd name="connsiteX102" fmla="*/ 13258800 w 25237440"/>
              <a:gd name="connsiteY102" fmla="*/ 3354212 h 7176404"/>
              <a:gd name="connsiteX103" fmla="*/ 13112496 w 25237440"/>
              <a:gd name="connsiteY103" fmla="*/ 3189620 h 7176404"/>
              <a:gd name="connsiteX104" fmla="*/ 11338560 w 25237440"/>
              <a:gd name="connsiteY104" fmla="*/ 2019188 h 7176404"/>
              <a:gd name="connsiteX105" fmla="*/ 10716768 w 25237440"/>
              <a:gd name="connsiteY105" fmla="*/ 1452260 h 7176404"/>
              <a:gd name="connsiteX106" fmla="*/ 10548366 w 25237440"/>
              <a:gd name="connsiteY106" fmla="*/ 1283096 h 7176404"/>
              <a:gd name="connsiteX107" fmla="*/ 10540746 w 25237440"/>
              <a:gd name="connsiteY107" fmla="*/ 902096 h 7176404"/>
              <a:gd name="connsiteX108" fmla="*/ 10536936 w 25237440"/>
              <a:gd name="connsiteY108" fmla="*/ 768746 h 7176404"/>
              <a:gd name="connsiteX109" fmla="*/ 10624566 w 25237440"/>
              <a:gd name="connsiteY109" fmla="*/ 681116 h 7176404"/>
              <a:gd name="connsiteX110" fmla="*/ 10771632 w 25237440"/>
              <a:gd name="connsiteY110" fmla="*/ 611012 h 7176404"/>
              <a:gd name="connsiteX111" fmla="*/ 10753344 w 25237440"/>
              <a:gd name="connsiteY111" fmla="*/ 336692 h 7176404"/>
              <a:gd name="connsiteX112" fmla="*/ 10628376 w 25237440"/>
              <a:gd name="connsiteY112" fmla="*/ 201056 h 7176404"/>
              <a:gd name="connsiteX113" fmla="*/ 10437876 w 25237440"/>
              <a:gd name="connsiteY113" fmla="*/ 2936 h 7176404"/>
              <a:gd name="connsiteX114" fmla="*/ 10369296 w 25237440"/>
              <a:gd name="connsiteY114" fmla="*/ 231536 h 7176404"/>
              <a:gd name="connsiteX115" fmla="*/ 10206228 w 25237440"/>
              <a:gd name="connsiteY115" fmla="*/ 585104 h 7176404"/>
              <a:gd name="connsiteX116" fmla="*/ 10155936 w 25237440"/>
              <a:gd name="connsiteY116" fmla="*/ 902096 h 7176404"/>
              <a:gd name="connsiteX117" fmla="*/ 10241280 w 25237440"/>
              <a:gd name="connsiteY117" fmla="*/ 1744868 h 7176404"/>
              <a:gd name="connsiteX118" fmla="*/ 10149840 w 25237440"/>
              <a:gd name="connsiteY118" fmla="*/ 2384948 h 7176404"/>
              <a:gd name="connsiteX119" fmla="*/ 9528048 w 25237440"/>
              <a:gd name="connsiteY119" fmla="*/ 3043316 h 7176404"/>
              <a:gd name="connsiteX120" fmla="*/ 7735824 w 25237440"/>
              <a:gd name="connsiteY120" fmla="*/ 4524644 h 7176404"/>
              <a:gd name="connsiteX121" fmla="*/ 7406640 w 25237440"/>
              <a:gd name="connsiteY121" fmla="*/ 5146436 h 7176404"/>
              <a:gd name="connsiteX122" fmla="*/ 5943600 w 25237440"/>
              <a:gd name="connsiteY122" fmla="*/ 5768228 h 7176404"/>
              <a:gd name="connsiteX123" fmla="*/ 4754880 w 25237440"/>
              <a:gd name="connsiteY123" fmla="*/ 6079124 h 7176404"/>
              <a:gd name="connsiteX124" fmla="*/ 3621024 w 25237440"/>
              <a:gd name="connsiteY124" fmla="*/ 6353444 h 7176404"/>
              <a:gd name="connsiteX125" fmla="*/ 2706624 w 25237440"/>
              <a:gd name="connsiteY125" fmla="*/ 6664340 h 7176404"/>
              <a:gd name="connsiteX126" fmla="*/ 2176272 w 25237440"/>
              <a:gd name="connsiteY126" fmla="*/ 6774068 h 7176404"/>
              <a:gd name="connsiteX127" fmla="*/ 1609344 w 25237440"/>
              <a:gd name="connsiteY127" fmla="*/ 6755780 h 7176404"/>
              <a:gd name="connsiteX128" fmla="*/ 969264 w 25237440"/>
              <a:gd name="connsiteY128" fmla="*/ 6554612 h 7176404"/>
              <a:gd name="connsiteX129" fmla="*/ 18288 w 25237440"/>
              <a:gd name="connsiteY129" fmla="*/ 6390020 h 7176404"/>
              <a:gd name="connsiteX130" fmla="*/ 0 w 25237440"/>
              <a:gd name="connsiteY13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141696 w 25237440"/>
              <a:gd name="connsiteY84" fmla="*/ 5768228 h 7176404"/>
              <a:gd name="connsiteX85" fmla="*/ 19184112 w 25237440"/>
              <a:gd name="connsiteY85" fmla="*/ 6262004 h 7176404"/>
              <a:gd name="connsiteX86" fmla="*/ 19366992 w 25237440"/>
              <a:gd name="connsiteY86" fmla="*/ 6627764 h 7176404"/>
              <a:gd name="connsiteX87" fmla="*/ 20311872 w 25237440"/>
              <a:gd name="connsiteY87" fmla="*/ 5775848 h 7176404"/>
              <a:gd name="connsiteX88" fmla="*/ 21689568 w 25237440"/>
              <a:gd name="connsiteY88" fmla="*/ 5969396 h 7176404"/>
              <a:gd name="connsiteX89" fmla="*/ 23116032 w 25237440"/>
              <a:gd name="connsiteY89" fmla="*/ 6536324 h 7176404"/>
              <a:gd name="connsiteX90" fmla="*/ 24012144 w 25237440"/>
              <a:gd name="connsiteY90" fmla="*/ 6572900 h 7176404"/>
              <a:gd name="connsiteX91" fmla="*/ 24597360 w 25237440"/>
              <a:gd name="connsiteY91" fmla="*/ 5932820 h 7176404"/>
              <a:gd name="connsiteX92" fmla="*/ 25237440 w 25237440"/>
              <a:gd name="connsiteY92" fmla="*/ 5932820 h 7176404"/>
              <a:gd name="connsiteX93" fmla="*/ 25219152 w 25237440"/>
              <a:gd name="connsiteY93" fmla="*/ 5713364 h 7176404"/>
              <a:gd name="connsiteX94" fmla="*/ 24560784 w 25237440"/>
              <a:gd name="connsiteY94" fmla="*/ 5987684 h 7176404"/>
              <a:gd name="connsiteX95" fmla="*/ 23792688 w 25237440"/>
              <a:gd name="connsiteY95" fmla="*/ 6133988 h 7176404"/>
              <a:gd name="connsiteX96" fmla="*/ 22969728 w 25237440"/>
              <a:gd name="connsiteY96" fmla="*/ 5896244 h 7176404"/>
              <a:gd name="connsiteX97" fmla="*/ 22000464 w 25237440"/>
              <a:gd name="connsiteY97" fmla="*/ 5640212 h 7176404"/>
              <a:gd name="connsiteX98" fmla="*/ 20647152 w 25237440"/>
              <a:gd name="connsiteY98" fmla="*/ 5475620 h 7176404"/>
              <a:gd name="connsiteX99" fmla="*/ 19891248 w 25237440"/>
              <a:gd name="connsiteY99" fmla="*/ 5888624 h 7176404"/>
              <a:gd name="connsiteX100" fmla="*/ 18818352 w 25237440"/>
              <a:gd name="connsiteY100" fmla="*/ 5823092 h 7176404"/>
              <a:gd name="connsiteX101" fmla="*/ 16733520 w 25237440"/>
              <a:gd name="connsiteY101" fmla="*/ 4963556 h 7176404"/>
              <a:gd name="connsiteX102" fmla="*/ 14923008 w 25237440"/>
              <a:gd name="connsiteY102" fmla="*/ 4158884 h 7176404"/>
              <a:gd name="connsiteX103" fmla="*/ 13258800 w 25237440"/>
              <a:gd name="connsiteY103" fmla="*/ 3354212 h 7176404"/>
              <a:gd name="connsiteX104" fmla="*/ 13112496 w 25237440"/>
              <a:gd name="connsiteY104" fmla="*/ 3189620 h 7176404"/>
              <a:gd name="connsiteX105" fmla="*/ 11338560 w 25237440"/>
              <a:gd name="connsiteY105" fmla="*/ 2019188 h 7176404"/>
              <a:gd name="connsiteX106" fmla="*/ 10716768 w 25237440"/>
              <a:gd name="connsiteY106" fmla="*/ 1452260 h 7176404"/>
              <a:gd name="connsiteX107" fmla="*/ 10548366 w 25237440"/>
              <a:gd name="connsiteY107" fmla="*/ 1283096 h 7176404"/>
              <a:gd name="connsiteX108" fmla="*/ 10540746 w 25237440"/>
              <a:gd name="connsiteY108" fmla="*/ 902096 h 7176404"/>
              <a:gd name="connsiteX109" fmla="*/ 10536936 w 25237440"/>
              <a:gd name="connsiteY109" fmla="*/ 768746 h 7176404"/>
              <a:gd name="connsiteX110" fmla="*/ 10624566 w 25237440"/>
              <a:gd name="connsiteY110" fmla="*/ 681116 h 7176404"/>
              <a:gd name="connsiteX111" fmla="*/ 10771632 w 25237440"/>
              <a:gd name="connsiteY111" fmla="*/ 611012 h 7176404"/>
              <a:gd name="connsiteX112" fmla="*/ 10753344 w 25237440"/>
              <a:gd name="connsiteY112" fmla="*/ 336692 h 7176404"/>
              <a:gd name="connsiteX113" fmla="*/ 10628376 w 25237440"/>
              <a:gd name="connsiteY113" fmla="*/ 201056 h 7176404"/>
              <a:gd name="connsiteX114" fmla="*/ 10437876 w 25237440"/>
              <a:gd name="connsiteY114" fmla="*/ 2936 h 7176404"/>
              <a:gd name="connsiteX115" fmla="*/ 10369296 w 25237440"/>
              <a:gd name="connsiteY115" fmla="*/ 231536 h 7176404"/>
              <a:gd name="connsiteX116" fmla="*/ 10206228 w 25237440"/>
              <a:gd name="connsiteY116" fmla="*/ 585104 h 7176404"/>
              <a:gd name="connsiteX117" fmla="*/ 10155936 w 25237440"/>
              <a:gd name="connsiteY117" fmla="*/ 902096 h 7176404"/>
              <a:gd name="connsiteX118" fmla="*/ 10241280 w 25237440"/>
              <a:gd name="connsiteY118" fmla="*/ 1744868 h 7176404"/>
              <a:gd name="connsiteX119" fmla="*/ 10149840 w 25237440"/>
              <a:gd name="connsiteY119" fmla="*/ 2384948 h 7176404"/>
              <a:gd name="connsiteX120" fmla="*/ 9528048 w 25237440"/>
              <a:gd name="connsiteY120" fmla="*/ 3043316 h 7176404"/>
              <a:gd name="connsiteX121" fmla="*/ 7735824 w 25237440"/>
              <a:gd name="connsiteY121" fmla="*/ 4524644 h 7176404"/>
              <a:gd name="connsiteX122" fmla="*/ 7406640 w 25237440"/>
              <a:gd name="connsiteY122" fmla="*/ 5146436 h 7176404"/>
              <a:gd name="connsiteX123" fmla="*/ 5943600 w 25237440"/>
              <a:gd name="connsiteY123" fmla="*/ 5768228 h 7176404"/>
              <a:gd name="connsiteX124" fmla="*/ 4754880 w 25237440"/>
              <a:gd name="connsiteY124" fmla="*/ 6079124 h 7176404"/>
              <a:gd name="connsiteX125" fmla="*/ 3621024 w 25237440"/>
              <a:gd name="connsiteY125" fmla="*/ 6353444 h 7176404"/>
              <a:gd name="connsiteX126" fmla="*/ 2706624 w 25237440"/>
              <a:gd name="connsiteY126" fmla="*/ 6664340 h 7176404"/>
              <a:gd name="connsiteX127" fmla="*/ 2176272 w 25237440"/>
              <a:gd name="connsiteY127" fmla="*/ 6774068 h 7176404"/>
              <a:gd name="connsiteX128" fmla="*/ 1609344 w 25237440"/>
              <a:gd name="connsiteY128" fmla="*/ 6755780 h 7176404"/>
              <a:gd name="connsiteX129" fmla="*/ 969264 w 25237440"/>
              <a:gd name="connsiteY129" fmla="*/ 6554612 h 7176404"/>
              <a:gd name="connsiteX130" fmla="*/ 18288 w 25237440"/>
              <a:gd name="connsiteY130" fmla="*/ 6390020 h 7176404"/>
              <a:gd name="connsiteX131" fmla="*/ 0 w 25237440"/>
              <a:gd name="connsiteY13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41696 w 25237440"/>
              <a:gd name="connsiteY85" fmla="*/ 5768228 h 7176404"/>
              <a:gd name="connsiteX86" fmla="*/ 19184112 w 25237440"/>
              <a:gd name="connsiteY86" fmla="*/ 6262004 h 7176404"/>
              <a:gd name="connsiteX87" fmla="*/ 19366992 w 25237440"/>
              <a:gd name="connsiteY87" fmla="*/ 6627764 h 7176404"/>
              <a:gd name="connsiteX88" fmla="*/ 20311872 w 25237440"/>
              <a:gd name="connsiteY88" fmla="*/ 5775848 h 7176404"/>
              <a:gd name="connsiteX89" fmla="*/ 21689568 w 25237440"/>
              <a:gd name="connsiteY89" fmla="*/ 5969396 h 7176404"/>
              <a:gd name="connsiteX90" fmla="*/ 23116032 w 25237440"/>
              <a:gd name="connsiteY90" fmla="*/ 6536324 h 7176404"/>
              <a:gd name="connsiteX91" fmla="*/ 24012144 w 25237440"/>
              <a:gd name="connsiteY91" fmla="*/ 6572900 h 7176404"/>
              <a:gd name="connsiteX92" fmla="*/ 24597360 w 25237440"/>
              <a:gd name="connsiteY92" fmla="*/ 5932820 h 7176404"/>
              <a:gd name="connsiteX93" fmla="*/ 25237440 w 25237440"/>
              <a:gd name="connsiteY93" fmla="*/ 5932820 h 7176404"/>
              <a:gd name="connsiteX94" fmla="*/ 25219152 w 25237440"/>
              <a:gd name="connsiteY94" fmla="*/ 5713364 h 7176404"/>
              <a:gd name="connsiteX95" fmla="*/ 24560784 w 25237440"/>
              <a:gd name="connsiteY95" fmla="*/ 5987684 h 7176404"/>
              <a:gd name="connsiteX96" fmla="*/ 23792688 w 25237440"/>
              <a:gd name="connsiteY96" fmla="*/ 6133988 h 7176404"/>
              <a:gd name="connsiteX97" fmla="*/ 22969728 w 25237440"/>
              <a:gd name="connsiteY97" fmla="*/ 5896244 h 7176404"/>
              <a:gd name="connsiteX98" fmla="*/ 22000464 w 25237440"/>
              <a:gd name="connsiteY98" fmla="*/ 5640212 h 7176404"/>
              <a:gd name="connsiteX99" fmla="*/ 20647152 w 25237440"/>
              <a:gd name="connsiteY99" fmla="*/ 5475620 h 7176404"/>
              <a:gd name="connsiteX100" fmla="*/ 19891248 w 25237440"/>
              <a:gd name="connsiteY100" fmla="*/ 5888624 h 7176404"/>
              <a:gd name="connsiteX101" fmla="*/ 18818352 w 25237440"/>
              <a:gd name="connsiteY101" fmla="*/ 5823092 h 7176404"/>
              <a:gd name="connsiteX102" fmla="*/ 16733520 w 25237440"/>
              <a:gd name="connsiteY102" fmla="*/ 4963556 h 7176404"/>
              <a:gd name="connsiteX103" fmla="*/ 14923008 w 25237440"/>
              <a:gd name="connsiteY103" fmla="*/ 4158884 h 7176404"/>
              <a:gd name="connsiteX104" fmla="*/ 13258800 w 25237440"/>
              <a:gd name="connsiteY104" fmla="*/ 3354212 h 7176404"/>
              <a:gd name="connsiteX105" fmla="*/ 13112496 w 25237440"/>
              <a:gd name="connsiteY105" fmla="*/ 3189620 h 7176404"/>
              <a:gd name="connsiteX106" fmla="*/ 11338560 w 25237440"/>
              <a:gd name="connsiteY106" fmla="*/ 2019188 h 7176404"/>
              <a:gd name="connsiteX107" fmla="*/ 10716768 w 25237440"/>
              <a:gd name="connsiteY107" fmla="*/ 1452260 h 7176404"/>
              <a:gd name="connsiteX108" fmla="*/ 10548366 w 25237440"/>
              <a:gd name="connsiteY108" fmla="*/ 1283096 h 7176404"/>
              <a:gd name="connsiteX109" fmla="*/ 10540746 w 25237440"/>
              <a:gd name="connsiteY109" fmla="*/ 902096 h 7176404"/>
              <a:gd name="connsiteX110" fmla="*/ 10536936 w 25237440"/>
              <a:gd name="connsiteY110" fmla="*/ 768746 h 7176404"/>
              <a:gd name="connsiteX111" fmla="*/ 10624566 w 25237440"/>
              <a:gd name="connsiteY111" fmla="*/ 681116 h 7176404"/>
              <a:gd name="connsiteX112" fmla="*/ 10771632 w 25237440"/>
              <a:gd name="connsiteY112" fmla="*/ 611012 h 7176404"/>
              <a:gd name="connsiteX113" fmla="*/ 10753344 w 25237440"/>
              <a:gd name="connsiteY113" fmla="*/ 336692 h 7176404"/>
              <a:gd name="connsiteX114" fmla="*/ 10628376 w 25237440"/>
              <a:gd name="connsiteY114" fmla="*/ 201056 h 7176404"/>
              <a:gd name="connsiteX115" fmla="*/ 10437876 w 25237440"/>
              <a:gd name="connsiteY115" fmla="*/ 2936 h 7176404"/>
              <a:gd name="connsiteX116" fmla="*/ 10369296 w 25237440"/>
              <a:gd name="connsiteY116" fmla="*/ 231536 h 7176404"/>
              <a:gd name="connsiteX117" fmla="*/ 10206228 w 25237440"/>
              <a:gd name="connsiteY117" fmla="*/ 585104 h 7176404"/>
              <a:gd name="connsiteX118" fmla="*/ 10155936 w 25237440"/>
              <a:gd name="connsiteY118" fmla="*/ 902096 h 7176404"/>
              <a:gd name="connsiteX119" fmla="*/ 10241280 w 25237440"/>
              <a:gd name="connsiteY119" fmla="*/ 1744868 h 7176404"/>
              <a:gd name="connsiteX120" fmla="*/ 10149840 w 25237440"/>
              <a:gd name="connsiteY120" fmla="*/ 2384948 h 7176404"/>
              <a:gd name="connsiteX121" fmla="*/ 9528048 w 25237440"/>
              <a:gd name="connsiteY121" fmla="*/ 3043316 h 7176404"/>
              <a:gd name="connsiteX122" fmla="*/ 7735824 w 25237440"/>
              <a:gd name="connsiteY122" fmla="*/ 4524644 h 7176404"/>
              <a:gd name="connsiteX123" fmla="*/ 7406640 w 25237440"/>
              <a:gd name="connsiteY123" fmla="*/ 5146436 h 7176404"/>
              <a:gd name="connsiteX124" fmla="*/ 5943600 w 25237440"/>
              <a:gd name="connsiteY124" fmla="*/ 5768228 h 7176404"/>
              <a:gd name="connsiteX125" fmla="*/ 4754880 w 25237440"/>
              <a:gd name="connsiteY125" fmla="*/ 6079124 h 7176404"/>
              <a:gd name="connsiteX126" fmla="*/ 3621024 w 25237440"/>
              <a:gd name="connsiteY126" fmla="*/ 6353444 h 7176404"/>
              <a:gd name="connsiteX127" fmla="*/ 2706624 w 25237440"/>
              <a:gd name="connsiteY127" fmla="*/ 6664340 h 7176404"/>
              <a:gd name="connsiteX128" fmla="*/ 2176272 w 25237440"/>
              <a:gd name="connsiteY128" fmla="*/ 6774068 h 7176404"/>
              <a:gd name="connsiteX129" fmla="*/ 1609344 w 25237440"/>
              <a:gd name="connsiteY129" fmla="*/ 6755780 h 7176404"/>
              <a:gd name="connsiteX130" fmla="*/ 969264 w 25237440"/>
              <a:gd name="connsiteY130" fmla="*/ 6554612 h 7176404"/>
              <a:gd name="connsiteX131" fmla="*/ 18288 w 25237440"/>
              <a:gd name="connsiteY131" fmla="*/ 6390020 h 7176404"/>
              <a:gd name="connsiteX132" fmla="*/ 0 w 25237440"/>
              <a:gd name="connsiteY13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141696 w 25237440"/>
              <a:gd name="connsiteY86" fmla="*/ 5768228 h 7176404"/>
              <a:gd name="connsiteX87" fmla="*/ 19184112 w 25237440"/>
              <a:gd name="connsiteY87" fmla="*/ 6262004 h 7176404"/>
              <a:gd name="connsiteX88" fmla="*/ 19366992 w 25237440"/>
              <a:gd name="connsiteY88" fmla="*/ 6627764 h 7176404"/>
              <a:gd name="connsiteX89" fmla="*/ 20311872 w 25237440"/>
              <a:gd name="connsiteY89" fmla="*/ 5775848 h 7176404"/>
              <a:gd name="connsiteX90" fmla="*/ 21689568 w 25237440"/>
              <a:gd name="connsiteY90" fmla="*/ 5969396 h 7176404"/>
              <a:gd name="connsiteX91" fmla="*/ 23116032 w 25237440"/>
              <a:gd name="connsiteY91" fmla="*/ 6536324 h 7176404"/>
              <a:gd name="connsiteX92" fmla="*/ 24012144 w 25237440"/>
              <a:gd name="connsiteY92" fmla="*/ 6572900 h 7176404"/>
              <a:gd name="connsiteX93" fmla="*/ 24597360 w 25237440"/>
              <a:gd name="connsiteY93" fmla="*/ 5932820 h 7176404"/>
              <a:gd name="connsiteX94" fmla="*/ 25237440 w 25237440"/>
              <a:gd name="connsiteY94" fmla="*/ 5932820 h 7176404"/>
              <a:gd name="connsiteX95" fmla="*/ 25219152 w 25237440"/>
              <a:gd name="connsiteY95" fmla="*/ 5713364 h 7176404"/>
              <a:gd name="connsiteX96" fmla="*/ 24560784 w 25237440"/>
              <a:gd name="connsiteY96" fmla="*/ 5987684 h 7176404"/>
              <a:gd name="connsiteX97" fmla="*/ 23792688 w 25237440"/>
              <a:gd name="connsiteY97" fmla="*/ 6133988 h 7176404"/>
              <a:gd name="connsiteX98" fmla="*/ 22969728 w 25237440"/>
              <a:gd name="connsiteY98" fmla="*/ 5896244 h 7176404"/>
              <a:gd name="connsiteX99" fmla="*/ 22000464 w 25237440"/>
              <a:gd name="connsiteY99" fmla="*/ 5640212 h 7176404"/>
              <a:gd name="connsiteX100" fmla="*/ 20647152 w 25237440"/>
              <a:gd name="connsiteY100" fmla="*/ 5475620 h 7176404"/>
              <a:gd name="connsiteX101" fmla="*/ 19891248 w 25237440"/>
              <a:gd name="connsiteY101" fmla="*/ 5888624 h 7176404"/>
              <a:gd name="connsiteX102" fmla="*/ 18818352 w 25237440"/>
              <a:gd name="connsiteY102" fmla="*/ 5823092 h 7176404"/>
              <a:gd name="connsiteX103" fmla="*/ 16733520 w 25237440"/>
              <a:gd name="connsiteY103" fmla="*/ 4963556 h 7176404"/>
              <a:gd name="connsiteX104" fmla="*/ 14923008 w 25237440"/>
              <a:gd name="connsiteY104" fmla="*/ 4158884 h 7176404"/>
              <a:gd name="connsiteX105" fmla="*/ 13258800 w 25237440"/>
              <a:gd name="connsiteY105" fmla="*/ 3354212 h 7176404"/>
              <a:gd name="connsiteX106" fmla="*/ 13112496 w 25237440"/>
              <a:gd name="connsiteY106" fmla="*/ 3189620 h 7176404"/>
              <a:gd name="connsiteX107" fmla="*/ 11338560 w 25237440"/>
              <a:gd name="connsiteY107" fmla="*/ 2019188 h 7176404"/>
              <a:gd name="connsiteX108" fmla="*/ 10716768 w 25237440"/>
              <a:gd name="connsiteY108" fmla="*/ 1452260 h 7176404"/>
              <a:gd name="connsiteX109" fmla="*/ 10548366 w 25237440"/>
              <a:gd name="connsiteY109" fmla="*/ 1283096 h 7176404"/>
              <a:gd name="connsiteX110" fmla="*/ 10540746 w 25237440"/>
              <a:gd name="connsiteY110" fmla="*/ 902096 h 7176404"/>
              <a:gd name="connsiteX111" fmla="*/ 10536936 w 25237440"/>
              <a:gd name="connsiteY111" fmla="*/ 768746 h 7176404"/>
              <a:gd name="connsiteX112" fmla="*/ 10624566 w 25237440"/>
              <a:gd name="connsiteY112" fmla="*/ 681116 h 7176404"/>
              <a:gd name="connsiteX113" fmla="*/ 10771632 w 25237440"/>
              <a:gd name="connsiteY113" fmla="*/ 611012 h 7176404"/>
              <a:gd name="connsiteX114" fmla="*/ 10753344 w 25237440"/>
              <a:gd name="connsiteY114" fmla="*/ 336692 h 7176404"/>
              <a:gd name="connsiteX115" fmla="*/ 10628376 w 25237440"/>
              <a:gd name="connsiteY115" fmla="*/ 201056 h 7176404"/>
              <a:gd name="connsiteX116" fmla="*/ 10437876 w 25237440"/>
              <a:gd name="connsiteY116" fmla="*/ 2936 h 7176404"/>
              <a:gd name="connsiteX117" fmla="*/ 10369296 w 25237440"/>
              <a:gd name="connsiteY117" fmla="*/ 231536 h 7176404"/>
              <a:gd name="connsiteX118" fmla="*/ 10206228 w 25237440"/>
              <a:gd name="connsiteY118" fmla="*/ 585104 h 7176404"/>
              <a:gd name="connsiteX119" fmla="*/ 10155936 w 25237440"/>
              <a:gd name="connsiteY119" fmla="*/ 902096 h 7176404"/>
              <a:gd name="connsiteX120" fmla="*/ 10241280 w 25237440"/>
              <a:gd name="connsiteY120" fmla="*/ 1744868 h 7176404"/>
              <a:gd name="connsiteX121" fmla="*/ 10149840 w 25237440"/>
              <a:gd name="connsiteY121" fmla="*/ 2384948 h 7176404"/>
              <a:gd name="connsiteX122" fmla="*/ 9528048 w 25237440"/>
              <a:gd name="connsiteY122" fmla="*/ 3043316 h 7176404"/>
              <a:gd name="connsiteX123" fmla="*/ 7735824 w 25237440"/>
              <a:gd name="connsiteY123" fmla="*/ 4524644 h 7176404"/>
              <a:gd name="connsiteX124" fmla="*/ 7406640 w 25237440"/>
              <a:gd name="connsiteY124" fmla="*/ 5146436 h 7176404"/>
              <a:gd name="connsiteX125" fmla="*/ 5943600 w 25237440"/>
              <a:gd name="connsiteY125" fmla="*/ 5768228 h 7176404"/>
              <a:gd name="connsiteX126" fmla="*/ 4754880 w 25237440"/>
              <a:gd name="connsiteY126" fmla="*/ 6079124 h 7176404"/>
              <a:gd name="connsiteX127" fmla="*/ 3621024 w 25237440"/>
              <a:gd name="connsiteY127" fmla="*/ 6353444 h 7176404"/>
              <a:gd name="connsiteX128" fmla="*/ 2706624 w 25237440"/>
              <a:gd name="connsiteY128" fmla="*/ 6664340 h 7176404"/>
              <a:gd name="connsiteX129" fmla="*/ 2176272 w 25237440"/>
              <a:gd name="connsiteY129" fmla="*/ 6774068 h 7176404"/>
              <a:gd name="connsiteX130" fmla="*/ 1609344 w 25237440"/>
              <a:gd name="connsiteY130" fmla="*/ 6755780 h 7176404"/>
              <a:gd name="connsiteX131" fmla="*/ 969264 w 25237440"/>
              <a:gd name="connsiteY131" fmla="*/ 6554612 h 7176404"/>
              <a:gd name="connsiteX132" fmla="*/ 18288 w 25237440"/>
              <a:gd name="connsiteY132" fmla="*/ 6390020 h 7176404"/>
              <a:gd name="connsiteX133" fmla="*/ 0 w 25237440"/>
              <a:gd name="connsiteY13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324576 w 25237440"/>
              <a:gd name="connsiteY86" fmla="*/ 5752988 h 7176404"/>
              <a:gd name="connsiteX87" fmla="*/ 19184112 w 25237440"/>
              <a:gd name="connsiteY87" fmla="*/ 6262004 h 7176404"/>
              <a:gd name="connsiteX88" fmla="*/ 19366992 w 25237440"/>
              <a:gd name="connsiteY88" fmla="*/ 6627764 h 7176404"/>
              <a:gd name="connsiteX89" fmla="*/ 20311872 w 25237440"/>
              <a:gd name="connsiteY89" fmla="*/ 5775848 h 7176404"/>
              <a:gd name="connsiteX90" fmla="*/ 21689568 w 25237440"/>
              <a:gd name="connsiteY90" fmla="*/ 5969396 h 7176404"/>
              <a:gd name="connsiteX91" fmla="*/ 23116032 w 25237440"/>
              <a:gd name="connsiteY91" fmla="*/ 6536324 h 7176404"/>
              <a:gd name="connsiteX92" fmla="*/ 24012144 w 25237440"/>
              <a:gd name="connsiteY92" fmla="*/ 6572900 h 7176404"/>
              <a:gd name="connsiteX93" fmla="*/ 24597360 w 25237440"/>
              <a:gd name="connsiteY93" fmla="*/ 5932820 h 7176404"/>
              <a:gd name="connsiteX94" fmla="*/ 25237440 w 25237440"/>
              <a:gd name="connsiteY94" fmla="*/ 5932820 h 7176404"/>
              <a:gd name="connsiteX95" fmla="*/ 25219152 w 25237440"/>
              <a:gd name="connsiteY95" fmla="*/ 5713364 h 7176404"/>
              <a:gd name="connsiteX96" fmla="*/ 24560784 w 25237440"/>
              <a:gd name="connsiteY96" fmla="*/ 5987684 h 7176404"/>
              <a:gd name="connsiteX97" fmla="*/ 23792688 w 25237440"/>
              <a:gd name="connsiteY97" fmla="*/ 6133988 h 7176404"/>
              <a:gd name="connsiteX98" fmla="*/ 22969728 w 25237440"/>
              <a:gd name="connsiteY98" fmla="*/ 5896244 h 7176404"/>
              <a:gd name="connsiteX99" fmla="*/ 22000464 w 25237440"/>
              <a:gd name="connsiteY99" fmla="*/ 5640212 h 7176404"/>
              <a:gd name="connsiteX100" fmla="*/ 20647152 w 25237440"/>
              <a:gd name="connsiteY100" fmla="*/ 5475620 h 7176404"/>
              <a:gd name="connsiteX101" fmla="*/ 19891248 w 25237440"/>
              <a:gd name="connsiteY101" fmla="*/ 5888624 h 7176404"/>
              <a:gd name="connsiteX102" fmla="*/ 18818352 w 25237440"/>
              <a:gd name="connsiteY102" fmla="*/ 5823092 h 7176404"/>
              <a:gd name="connsiteX103" fmla="*/ 16733520 w 25237440"/>
              <a:gd name="connsiteY103" fmla="*/ 4963556 h 7176404"/>
              <a:gd name="connsiteX104" fmla="*/ 14923008 w 25237440"/>
              <a:gd name="connsiteY104" fmla="*/ 4158884 h 7176404"/>
              <a:gd name="connsiteX105" fmla="*/ 13258800 w 25237440"/>
              <a:gd name="connsiteY105" fmla="*/ 3354212 h 7176404"/>
              <a:gd name="connsiteX106" fmla="*/ 13112496 w 25237440"/>
              <a:gd name="connsiteY106" fmla="*/ 3189620 h 7176404"/>
              <a:gd name="connsiteX107" fmla="*/ 11338560 w 25237440"/>
              <a:gd name="connsiteY107" fmla="*/ 2019188 h 7176404"/>
              <a:gd name="connsiteX108" fmla="*/ 10716768 w 25237440"/>
              <a:gd name="connsiteY108" fmla="*/ 1452260 h 7176404"/>
              <a:gd name="connsiteX109" fmla="*/ 10548366 w 25237440"/>
              <a:gd name="connsiteY109" fmla="*/ 1283096 h 7176404"/>
              <a:gd name="connsiteX110" fmla="*/ 10540746 w 25237440"/>
              <a:gd name="connsiteY110" fmla="*/ 902096 h 7176404"/>
              <a:gd name="connsiteX111" fmla="*/ 10536936 w 25237440"/>
              <a:gd name="connsiteY111" fmla="*/ 768746 h 7176404"/>
              <a:gd name="connsiteX112" fmla="*/ 10624566 w 25237440"/>
              <a:gd name="connsiteY112" fmla="*/ 681116 h 7176404"/>
              <a:gd name="connsiteX113" fmla="*/ 10771632 w 25237440"/>
              <a:gd name="connsiteY113" fmla="*/ 611012 h 7176404"/>
              <a:gd name="connsiteX114" fmla="*/ 10753344 w 25237440"/>
              <a:gd name="connsiteY114" fmla="*/ 336692 h 7176404"/>
              <a:gd name="connsiteX115" fmla="*/ 10628376 w 25237440"/>
              <a:gd name="connsiteY115" fmla="*/ 201056 h 7176404"/>
              <a:gd name="connsiteX116" fmla="*/ 10437876 w 25237440"/>
              <a:gd name="connsiteY116" fmla="*/ 2936 h 7176404"/>
              <a:gd name="connsiteX117" fmla="*/ 10369296 w 25237440"/>
              <a:gd name="connsiteY117" fmla="*/ 231536 h 7176404"/>
              <a:gd name="connsiteX118" fmla="*/ 10206228 w 25237440"/>
              <a:gd name="connsiteY118" fmla="*/ 585104 h 7176404"/>
              <a:gd name="connsiteX119" fmla="*/ 10155936 w 25237440"/>
              <a:gd name="connsiteY119" fmla="*/ 902096 h 7176404"/>
              <a:gd name="connsiteX120" fmla="*/ 10241280 w 25237440"/>
              <a:gd name="connsiteY120" fmla="*/ 1744868 h 7176404"/>
              <a:gd name="connsiteX121" fmla="*/ 10149840 w 25237440"/>
              <a:gd name="connsiteY121" fmla="*/ 2384948 h 7176404"/>
              <a:gd name="connsiteX122" fmla="*/ 9528048 w 25237440"/>
              <a:gd name="connsiteY122" fmla="*/ 3043316 h 7176404"/>
              <a:gd name="connsiteX123" fmla="*/ 7735824 w 25237440"/>
              <a:gd name="connsiteY123" fmla="*/ 4524644 h 7176404"/>
              <a:gd name="connsiteX124" fmla="*/ 7406640 w 25237440"/>
              <a:gd name="connsiteY124" fmla="*/ 5146436 h 7176404"/>
              <a:gd name="connsiteX125" fmla="*/ 5943600 w 25237440"/>
              <a:gd name="connsiteY125" fmla="*/ 5768228 h 7176404"/>
              <a:gd name="connsiteX126" fmla="*/ 4754880 w 25237440"/>
              <a:gd name="connsiteY126" fmla="*/ 6079124 h 7176404"/>
              <a:gd name="connsiteX127" fmla="*/ 3621024 w 25237440"/>
              <a:gd name="connsiteY127" fmla="*/ 6353444 h 7176404"/>
              <a:gd name="connsiteX128" fmla="*/ 2706624 w 25237440"/>
              <a:gd name="connsiteY128" fmla="*/ 6664340 h 7176404"/>
              <a:gd name="connsiteX129" fmla="*/ 2176272 w 25237440"/>
              <a:gd name="connsiteY129" fmla="*/ 6774068 h 7176404"/>
              <a:gd name="connsiteX130" fmla="*/ 1609344 w 25237440"/>
              <a:gd name="connsiteY130" fmla="*/ 6755780 h 7176404"/>
              <a:gd name="connsiteX131" fmla="*/ 969264 w 25237440"/>
              <a:gd name="connsiteY131" fmla="*/ 6554612 h 7176404"/>
              <a:gd name="connsiteX132" fmla="*/ 18288 w 25237440"/>
              <a:gd name="connsiteY132" fmla="*/ 6390020 h 7176404"/>
              <a:gd name="connsiteX133" fmla="*/ 0 w 25237440"/>
              <a:gd name="connsiteY13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9184112 w 25237440"/>
              <a:gd name="connsiteY88" fmla="*/ 6262004 h 7176404"/>
              <a:gd name="connsiteX89" fmla="*/ 19366992 w 25237440"/>
              <a:gd name="connsiteY89" fmla="*/ 6627764 h 7176404"/>
              <a:gd name="connsiteX90" fmla="*/ 20311872 w 25237440"/>
              <a:gd name="connsiteY90" fmla="*/ 5775848 h 7176404"/>
              <a:gd name="connsiteX91" fmla="*/ 21689568 w 25237440"/>
              <a:gd name="connsiteY91" fmla="*/ 5969396 h 7176404"/>
              <a:gd name="connsiteX92" fmla="*/ 23116032 w 25237440"/>
              <a:gd name="connsiteY92" fmla="*/ 6536324 h 7176404"/>
              <a:gd name="connsiteX93" fmla="*/ 24012144 w 25237440"/>
              <a:gd name="connsiteY93" fmla="*/ 6572900 h 7176404"/>
              <a:gd name="connsiteX94" fmla="*/ 24597360 w 25237440"/>
              <a:gd name="connsiteY94" fmla="*/ 5932820 h 7176404"/>
              <a:gd name="connsiteX95" fmla="*/ 25237440 w 25237440"/>
              <a:gd name="connsiteY95" fmla="*/ 5932820 h 7176404"/>
              <a:gd name="connsiteX96" fmla="*/ 25219152 w 25237440"/>
              <a:gd name="connsiteY96" fmla="*/ 5713364 h 7176404"/>
              <a:gd name="connsiteX97" fmla="*/ 24560784 w 25237440"/>
              <a:gd name="connsiteY97" fmla="*/ 5987684 h 7176404"/>
              <a:gd name="connsiteX98" fmla="*/ 23792688 w 25237440"/>
              <a:gd name="connsiteY98" fmla="*/ 6133988 h 7176404"/>
              <a:gd name="connsiteX99" fmla="*/ 22969728 w 25237440"/>
              <a:gd name="connsiteY99" fmla="*/ 5896244 h 7176404"/>
              <a:gd name="connsiteX100" fmla="*/ 22000464 w 25237440"/>
              <a:gd name="connsiteY100" fmla="*/ 5640212 h 7176404"/>
              <a:gd name="connsiteX101" fmla="*/ 20647152 w 25237440"/>
              <a:gd name="connsiteY101" fmla="*/ 5475620 h 7176404"/>
              <a:gd name="connsiteX102" fmla="*/ 19891248 w 25237440"/>
              <a:gd name="connsiteY102" fmla="*/ 5888624 h 7176404"/>
              <a:gd name="connsiteX103" fmla="*/ 18818352 w 25237440"/>
              <a:gd name="connsiteY103" fmla="*/ 5823092 h 7176404"/>
              <a:gd name="connsiteX104" fmla="*/ 16733520 w 25237440"/>
              <a:gd name="connsiteY104" fmla="*/ 4963556 h 7176404"/>
              <a:gd name="connsiteX105" fmla="*/ 14923008 w 25237440"/>
              <a:gd name="connsiteY105" fmla="*/ 4158884 h 7176404"/>
              <a:gd name="connsiteX106" fmla="*/ 13258800 w 25237440"/>
              <a:gd name="connsiteY106" fmla="*/ 3354212 h 7176404"/>
              <a:gd name="connsiteX107" fmla="*/ 13112496 w 25237440"/>
              <a:gd name="connsiteY107" fmla="*/ 3189620 h 7176404"/>
              <a:gd name="connsiteX108" fmla="*/ 11338560 w 25237440"/>
              <a:gd name="connsiteY108" fmla="*/ 2019188 h 7176404"/>
              <a:gd name="connsiteX109" fmla="*/ 10716768 w 25237440"/>
              <a:gd name="connsiteY109" fmla="*/ 1452260 h 7176404"/>
              <a:gd name="connsiteX110" fmla="*/ 10548366 w 25237440"/>
              <a:gd name="connsiteY110" fmla="*/ 1283096 h 7176404"/>
              <a:gd name="connsiteX111" fmla="*/ 10540746 w 25237440"/>
              <a:gd name="connsiteY111" fmla="*/ 902096 h 7176404"/>
              <a:gd name="connsiteX112" fmla="*/ 10536936 w 25237440"/>
              <a:gd name="connsiteY112" fmla="*/ 768746 h 7176404"/>
              <a:gd name="connsiteX113" fmla="*/ 10624566 w 25237440"/>
              <a:gd name="connsiteY113" fmla="*/ 681116 h 7176404"/>
              <a:gd name="connsiteX114" fmla="*/ 10771632 w 25237440"/>
              <a:gd name="connsiteY114" fmla="*/ 611012 h 7176404"/>
              <a:gd name="connsiteX115" fmla="*/ 10753344 w 25237440"/>
              <a:gd name="connsiteY115" fmla="*/ 336692 h 7176404"/>
              <a:gd name="connsiteX116" fmla="*/ 10628376 w 25237440"/>
              <a:gd name="connsiteY116" fmla="*/ 201056 h 7176404"/>
              <a:gd name="connsiteX117" fmla="*/ 10437876 w 25237440"/>
              <a:gd name="connsiteY117" fmla="*/ 2936 h 7176404"/>
              <a:gd name="connsiteX118" fmla="*/ 10369296 w 25237440"/>
              <a:gd name="connsiteY118" fmla="*/ 231536 h 7176404"/>
              <a:gd name="connsiteX119" fmla="*/ 10206228 w 25237440"/>
              <a:gd name="connsiteY119" fmla="*/ 585104 h 7176404"/>
              <a:gd name="connsiteX120" fmla="*/ 10155936 w 25237440"/>
              <a:gd name="connsiteY120" fmla="*/ 902096 h 7176404"/>
              <a:gd name="connsiteX121" fmla="*/ 10241280 w 25237440"/>
              <a:gd name="connsiteY121" fmla="*/ 1744868 h 7176404"/>
              <a:gd name="connsiteX122" fmla="*/ 10149840 w 25237440"/>
              <a:gd name="connsiteY122" fmla="*/ 2384948 h 7176404"/>
              <a:gd name="connsiteX123" fmla="*/ 9528048 w 25237440"/>
              <a:gd name="connsiteY123" fmla="*/ 3043316 h 7176404"/>
              <a:gd name="connsiteX124" fmla="*/ 7735824 w 25237440"/>
              <a:gd name="connsiteY124" fmla="*/ 4524644 h 7176404"/>
              <a:gd name="connsiteX125" fmla="*/ 7406640 w 25237440"/>
              <a:gd name="connsiteY125" fmla="*/ 5146436 h 7176404"/>
              <a:gd name="connsiteX126" fmla="*/ 5943600 w 25237440"/>
              <a:gd name="connsiteY126" fmla="*/ 5768228 h 7176404"/>
              <a:gd name="connsiteX127" fmla="*/ 4754880 w 25237440"/>
              <a:gd name="connsiteY127" fmla="*/ 6079124 h 7176404"/>
              <a:gd name="connsiteX128" fmla="*/ 3621024 w 25237440"/>
              <a:gd name="connsiteY128" fmla="*/ 6353444 h 7176404"/>
              <a:gd name="connsiteX129" fmla="*/ 2706624 w 25237440"/>
              <a:gd name="connsiteY129" fmla="*/ 6664340 h 7176404"/>
              <a:gd name="connsiteX130" fmla="*/ 2176272 w 25237440"/>
              <a:gd name="connsiteY130" fmla="*/ 6774068 h 7176404"/>
              <a:gd name="connsiteX131" fmla="*/ 1609344 w 25237440"/>
              <a:gd name="connsiteY131" fmla="*/ 6755780 h 7176404"/>
              <a:gd name="connsiteX132" fmla="*/ 969264 w 25237440"/>
              <a:gd name="connsiteY132" fmla="*/ 6554612 h 7176404"/>
              <a:gd name="connsiteX133" fmla="*/ 18288 w 25237440"/>
              <a:gd name="connsiteY133" fmla="*/ 6390020 h 7176404"/>
              <a:gd name="connsiteX134" fmla="*/ 0 w 25237440"/>
              <a:gd name="connsiteY13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9184112 w 25237440"/>
              <a:gd name="connsiteY89" fmla="*/ 6262004 h 7176404"/>
              <a:gd name="connsiteX90" fmla="*/ 19366992 w 25237440"/>
              <a:gd name="connsiteY90" fmla="*/ 6627764 h 7176404"/>
              <a:gd name="connsiteX91" fmla="*/ 20311872 w 25237440"/>
              <a:gd name="connsiteY91" fmla="*/ 5775848 h 7176404"/>
              <a:gd name="connsiteX92" fmla="*/ 21689568 w 25237440"/>
              <a:gd name="connsiteY92" fmla="*/ 5969396 h 7176404"/>
              <a:gd name="connsiteX93" fmla="*/ 23116032 w 25237440"/>
              <a:gd name="connsiteY93" fmla="*/ 6536324 h 7176404"/>
              <a:gd name="connsiteX94" fmla="*/ 24012144 w 25237440"/>
              <a:gd name="connsiteY94" fmla="*/ 6572900 h 7176404"/>
              <a:gd name="connsiteX95" fmla="*/ 24597360 w 25237440"/>
              <a:gd name="connsiteY95" fmla="*/ 5932820 h 7176404"/>
              <a:gd name="connsiteX96" fmla="*/ 25237440 w 25237440"/>
              <a:gd name="connsiteY96" fmla="*/ 5932820 h 7176404"/>
              <a:gd name="connsiteX97" fmla="*/ 25219152 w 25237440"/>
              <a:gd name="connsiteY97" fmla="*/ 5713364 h 7176404"/>
              <a:gd name="connsiteX98" fmla="*/ 24560784 w 25237440"/>
              <a:gd name="connsiteY98" fmla="*/ 5987684 h 7176404"/>
              <a:gd name="connsiteX99" fmla="*/ 23792688 w 25237440"/>
              <a:gd name="connsiteY99" fmla="*/ 6133988 h 7176404"/>
              <a:gd name="connsiteX100" fmla="*/ 22969728 w 25237440"/>
              <a:gd name="connsiteY100" fmla="*/ 5896244 h 7176404"/>
              <a:gd name="connsiteX101" fmla="*/ 22000464 w 25237440"/>
              <a:gd name="connsiteY101" fmla="*/ 5640212 h 7176404"/>
              <a:gd name="connsiteX102" fmla="*/ 20647152 w 25237440"/>
              <a:gd name="connsiteY102" fmla="*/ 5475620 h 7176404"/>
              <a:gd name="connsiteX103" fmla="*/ 19891248 w 25237440"/>
              <a:gd name="connsiteY103" fmla="*/ 5888624 h 7176404"/>
              <a:gd name="connsiteX104" fmla="*/ 18818352 w 25237440"/>
              <a:gd name="connsiteY104" fmla="*/ 5823092 h 7176404"/>
              <a:gd name="connsiteX105" fmla="*/ 16733520 w 25237440"/>
              <a:gd name="connsiteY105" fmla="*/ 4963556 h 7176404"/>
              <a:gd name="connsiteX106" fmla="*/ 14923008 w 25237440"/>
              <a:gd name="connsiteY106" fmla="*/ 4158884 h 7176404"/>
              <a:gd name="connsiteX107" fmla="*/ 13258800 w 25237440"/>
              <a:gd name="connsiteY107" fmla="*/ 3354212 h 7176404"/>
              <a:gd name="connsiteX108" fmla="*/ 13112496 w 25237440"/>
              <a:gd name="connsiteY108" fmla="*/ 3189620 h 7176404"/>
              <a:gd name="connsiteX109" fmla="*/ 11338560 w 25237440"/>
              <a:gd name="connsiteY109" fmla="*/ 2019188 h 7176404"/>
              <a:gd name="connsiteX110" fmla="*/ 10716768 w 25237440"/>
              <a:gd name="connsiteY110" fmla="*/ 1452260 h 7176404"/>
              <a:gd name="connsiteX111" fmla="*/ 10548366 w 25237440"/>
              <a:gd name="connsiteY111" fmla="*/ 1283096 h 7176404"/>
              <a:gd name="connsiteX112" fmla="*/ 10540746 w 25237440"/>
              <a:gd name="connsiteY112" fmla="*/ 902096 h 7176404"/>
              <a:gd name="connsiteX113" fmla="*/ 10536936 w 25237440"/>
              <a:gd name="connsiteY113" fmla="*/ 768746 h 7176404"/>
              <a:gd name="connsiteX114" fmla="*/ 10624566 w 25237440"/>
              <a:gd name="connsiteY114" fmla="*/ 681116 h 7176404"/>
              <a:gd name="connsiteX115" fmla="*/ 10771632 w 25237440"/>
              <a:gd name="connsiteY115" fmla="*/ 611012 h 7176404"/>
              <a:gd name="connsiteX116" fmla="*/ 10753344 w 25237440"/>
              <a:gd name="connsiteY116" fmla="*/ 336692 h 7176404"/>
              <a:gd name="connsiteX117" fmla="*/ 10628376 w 25237440"/>
              <a:gd name="connsiteY117" fmla="*/ 201056 h 7176404"/>
              <a:gd name="connsiteX118" fmla="*/ 10437876 w 25237440"/>
              <a:gd name="connsiteY118" fmla="*/ 2936 h 7176404"/>
              <a:gd name="connsiteX119" fmla="*/ 10369296 w 25237440"/>
              <a:gd name="connsiteY119" fmla="*/ 231536 h 7176404"/>
              <a:gd name="connsiteX120" fmla="*/ 10206228 w 25237440"/>
              <a:gd name="connsiteY120" fmla="*/ 585104 h 7176404"/>
              <a:gd name="connsiteX121" fmla="*/ 10155936 w 25237440"/>
              <a:gd name="connsiteY121" fmla="*/ 902096 h 7176404"/>
              <a:gd name="connsiteX122" fmla="*/ 10241280 w 25237440"/>
              <a:gd name="connsiteY122" fmla="*/ 1744868 h 7176404"/>
              <a:gd name="connsiteX123" fmla="*/ 10149840 w 25237440"/>
              <a:gd name="connsiteY123" fmla="*/ 2384948 h 7176404"/>
              <a:gd name="connsiteX124" fmla="*/ 9528048 w 25237440"/>
              <a:gd name="connsiteY124" fmla="*/ 3043316 h 7176404"/>
              <a:gd name="connsiteX125" fmla="*/ 7735824 w 25237440"/>
              <a:gd name="connsiteY125" fmla="*/ 4524644 h 7176404"/>
              <a:gd name="connsiteX126" fmla="*/ 7406640 w 25237440"/>
              <a:gd name="connsiteY126" fmla="*/ 5146436 h 7176404"/>
              <a:gd name="connsiteX127" fmla="*/ 5943600 w 25237440"/>
              <a:gd name="connsiteY127" fmla="*/ 5768228 h 7176404"/>
              <a:gd name="connsiteX128" fmla="*/ 4754880 w 25237440"/>
              <a:gd name="connsiteY128" fmla="*/ 6079124 h 7176404"/>
              <a:gd name="connsiteX129" fmla="*/ 3621024 w 25237440"/>
              <a:gd name="connsiteY129" fmla="*/ 6353444 h 7176404"/>
              <a:gd name="connsiteX130" fmla="*/ 2706624 w 25237440"/>
              <a:gd name="connsiteY130" fmla="*/ 6664340 h 7176404"/>
              <a:gd name="connsiteX131" fmla="*/ 2176272 w 25237440"/>
              <a:gd name="connsiteY131" fmla="*/ 6774068 h 7176404"/>
              <a:gd name="connsiteX132" fmla="*/ 1609344 w 25237440"/>
              <a:gd name="connsiteY132" fmla="*/ 6755780 h 7176404"/>
              <a:gd name="connsiteX133" fmla="*/ 969264 w 25237440"/>
              <a:gd name="connsiteY133" fmla="*/ 6554612 h 7176404"/>
              <a:gd name="connsiteX134" fmla="*/ 18288 w 25237440"/>
              <a:gd name="connsiteY134" fmla="*/ 6390020 h 7176404"/>
              <a:gd name="connsiteX135" fmla="*/ 0 w 25237440"/>
              <a:gd name="connsiteY13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9184112 w 25237440"/>
              <a:gd name="connsiteY90" fmla="*/ 6262004 h 7176404"/>
              <a:gd name="connsiteX91" fmla="*/ 19366992 w 25237440"/>
              <a:gd name="connsiteY91" fmla="*/ 6627764 h 7176404"/>
              <a:gd name="connsiteX92" fmla="*/ 20311872 w 25237440"/>
              <a:gd name="connsiteY92" fmla="*/ 5775848 h 7176404"/>
              <a:gd name="connsiteX93" fmla="*/ 21689568 w 25237440"/>
              <a:gd name="connsiteY93" fmla="*/ 5969396 h 7176404"/>
              <a:gd name="connsiteX94" fmla="*/ 23116032 w 25237440"/>
              <a:gd name="connsiteY94" fmla="*/ 6536324 h 7176404"/>
              <a:gd name="connsiteX95" fmla="*/ 24012144 w 25237440"/>
              <a:gd name="connsiteY95" fmla="*/ 6572900 h 7176404"/>
              <a:gd name="connsiteX96" fmla="*/ 24597360 w 25237440"/>
              <a:gd name="connsiteY96" fmla="*/ 5932820 h 7176404"/>
              <a:gd name="connsiteX97" fmla="*/ 25237440 w 25237440"/>
              <a:gd name="connsiteY97" fmla="*/ 5932820 h 7176404"/>
              <a:gd name="connsiteX98" fmla="*/ 25219152 w 25237440"/>
              <a:gd name="connsiteY98" fmla="*/ 5713364 h 7176404"/>
              <a:gd name="connsiteX99" fmla="*/ 24560784 w 25237440"/>
              <a:gd name="connsiteY99" fmla="*/ 5987684 h 7176404"/>
              <a:gd name="connsiteX100" fmla="*/ 23792688 w 25237440"/>
              <a:gd name="connsiteY100" fmla="*/ 6133988 h 7176404"/>
              <a:gd name="connsiteX101" fmla="*/ 22969728 w 25237440"/>
              <a:gd name="connsiteY101" fmla="*/ 5896244 h 7176404"/>
              <a:gd name="connsiteX102" fmla="*/ 22000464 w 25237440"/>
              <a:gd name="connsiteY102" fmla="*/ 5640212 h 7176404"/>
              <a:gd name="connsiteX103" fmla="*/ 20647152 w 25237440"/>
              <a:gd name="connsiteY103" fmla="*/ 5475620 h 7176404"/>
              <a:gd name="connsiteX104" fmla="*/ 19891248 w 25237440"/>
              <a:gd name="connsiteY104" fmla="*/ 5888624 h 7176404"/>
              <a:gd name="connsiteX105" fmla="*/ 18818352 w 25237440"/>
              <a:gd name="connsiteY105" fmla="*/ 5823092 h 7176404"/>
              <a:gd name="connsiteX106" fmla="*/ 16733520 w 25237440"/>
              <a:gd name="connsiteY106" fmla="*/ 4963556 h 7176404"/>
              <a:gd name="connsiteX107" fmla="*/ 14923008 w 25237440"/>
              <a:gd name="connsiteY107" fmla="*/ 4158884 h 7176404"/>
              <a:gd name="connsiteX108" fmla="*/ 13258800 w 25237440"/>
              <a:gd name="connsiteY108" fmla="*/ 3354212 h 7176404"/>
              <a:gd name="connsiteX109" fmla="*/ 13112496 w 25237440"/>
              <a:gd name="connsiteY109" fmla="*/ 3189620 h 7176404"/>
              <a:gd name="connsiteX110" fmla="*/ 11338560 w 25237440"/>
              <a:gd name="connsiteY110" fmla="*/ 2019188 h 7176404"/>
              <a:gd name="connsiteX111" fmla="*/ 10716768 w 25237440"/>
              <a:gd name="connsiteY111" fmla="*/ 1452260 h 7176404"/>
              <a:gd name="connsiteX112" fmla="*/ 10548366 w 25237440"/>
              <a:gd name="connsiteY112" fmla="*/ 1283096 h 7176404"/>
              <a:gd name="connsiteX113" fmla="*/ 10540746 w 25237440"/>
              <a:gd name="connsiteY113" fmla="*/ 902096 h 7176404"/>
              <a:gd name="connsiteX114" fmla="*/ 10536936 w 25237440"/>
              <a:gd name="connsiteY114" fmla="*/ 768746 h 7176404"/>
              <a:gd name="connsiteX115" fmla="*/ 10624566 w 25237440"/>
              <a:gd name="connsiteY115" fmla="*/ 681116 h 7176404"/>
              <a:gd name="connsiteX116" fmla="*/ 10771632 w 25237440"/>
              <a:gd name="connsiteY116" fmla="*/ 611012 h 7176404"/>
              <a:gd name="connsiteX117" fmla="*/ 10753344 w 25237440"/>
              <a:gd name="connsiteY117" fmla="*/ 336692 h 7176404"/>
              <a:gd name="connsiteX118" fmla="*/ 10628376 w 25237440"/>
              <a:gd name="connsiteY118" fmla="*/ 201056 h 7176404"/>
              <a:gd name="connsiteX119" fmla="*/ 10437876 w 25237440"/>
              <a:gd name="connsiteY119" fmla="*/ 2936 h 7176404"/>
              <a:gd name="connsiteX120" fmla="*/ 10369296 w 25237440"/>
              <a:gd name="connsiteY120" fmla="*/ 231536 h 7176404"/>
              <a:gd name="connsiteX121" fmla="*/ 10206228 w 25237440"/>
              <a:gd name="connsiteY121" fmla="*/ 585104 h 7176404"/>
              <a:gd name="connsiteX122" fmla="*/ 10155936 w 25237440"/>
              <a:gd name="connsiteY122" fmla="*/ 902096 h 7176404"/>
              <a:gd name="connsiteX123" fmla="*/ 10241280 w 25237440"/>
              <a:gd name="connsiteY123" fmla="*/ 1744868 h 7176404"/>
              <a:gd name="connsiteX124" fmla="*/ 10149840 w 25237440"/>
              <a:gd name="connsiteY124" fmla="*/ 2384948 h 7176404"/>
              <a:gd name="connsiteX125" fmla="*/ 9528048 w 25237440"/>
              <a:gd name="connsiteY125" fmla="*/ 3043316 h 7176404"/>
              <a:gd name="connsiteX126" fmla="*/ 7735824 w 25237440"/>
              <a:gd name="connsiteY126" fmla="*/ 4524644 h 7176404"/>
              <a:gd name="connsiteX127" fmla="*/ 7406640 w 25237440"/>
              <a:gd name="connsiteY127" fmla="*/ 5146436 h 7176404"/>
              <a:gd name="connsiteX128" fmla="*/ 5943600 w 25237440"/>
              <a:gd name="connsiteY128" fmla="*/ 5768228 h 7176404"/>
              <a:gd name="connsiteX129" fmla="*/ 4754880 w 25237440"/>
              <a:gd name="connsiteY129" fmla="*/ 6079124 h 7176404"/>
              <a:gd name="connsiteX130" fmla="*/ 3621024 w 25237440"/>
              <a:gd name="connsiteY130" fmla="*/ 6353444 h 7176404"/>
              <a:gd name="connsiteX131" fmla="*/ 2706624 w 25237440"/>
              <a:gd name="connsiteY131" fmla="*/ 6664340 h 7176404"/>
              <a:gd name="connsiteX132" fmla="*/ 2176272 w 25237440"/>
              <a:gd name="connsiteY132" fmla="*/ 6774068 h 7176404"/>
              <a:gd name="connsiteX133" fmla="*/ 1609344 w 25237440"/>
              <a:gd name="connsiteY133" fmla="*/ 6755780 h 7176404"/>
              <a:gd name="connsiteX134" fmla="*/ 969264 w 25237440"/>
              <a:gd name="connsiteY134" fmla="*/ 6554612 h 7176404"/>
              <a:gd name="connsiteX135" fmla="*/ 18288 w 25237440"/>
              <a:gd name="connsiteY135" fmla="*/ 6390020 h 7176404"/>
              <a:gd name="connsiteX136" fmla="*/ 0 w 25237440"/>
              <a:gd name="connsiteY13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56046 w 25237440"/>
              <a:gd name="connsiteY90" fmla="*/ 602273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8709386 w 25237440"/>
              <a:gd name="connsiteY91" fmla="*/ 6045596 h 7176404"/>
              <a:gd name="connsiteX92" fmla="*/ 19184112 w 25237440"/>
              <a:gd name="connsiteY92" fmla="*/ 6262004 h 7176404"/>
              <a:gd name="connsiteX93" fmla="*/ 19366992 w 25237440"/>
              <a:gd name="connsiteY93" fmla="*/ 6627764 h 7176404"/>
              <a:gd name="connsiteX94" fmla="*/ 20311872 w 25237440"/>
              <a:gd name="connsiteY94" fmla="*/ 5775848 h 7176404"/>
              <a:gd name="connsiteX95" fmla="*/ 21689568 w 25237440"/>
              <a:gd name="connsiteY95" fmla="*/ 5969396 h 7176404"/>
              <a:gd name="connsiteX96" fmla="*/ 23116032 w 25237440"/>
              <a:gd name="connsiteY96" fmla="*/ 6536324 h 7176404"/>
              <a:gd name="connsiteX97" fmla="*/ 24012144 w 25237440"/>
              <a:gd name="connsiteY97" fmla="*/ 6572900 h 7176404"/>
              <a:gd name="connsiteX98" fmla="*/ 24597360 w 25237440"/>
              <a:gd name="connsiteY98" fmla="*/ 5932820 h 7176404"/>
              <a:gd name="connsiteX99" fmla="*/ 25237440 w 25237440"/>
              <a:gd name="connsiteY99" fmla="*/ 5932820 h 7176404"/>
              <a:gd name="connsiteX100" fmla="*/ 25219152 w 25237440"/>
              <a:gd name="connsiteY100" fmla="*/ 5713364 h 7176404"/>
              <a:gd name="connsiteX101" fmla="*/ 24560784 w 25237440"/>
              <a:gd name="connsiteY101" fmla="*/ 5987684 h 7176404"/>
              <a:gd name="connsiteX102" fmla="*/ 23792688 w 25237440"/>
              <a:gd name="connsiteY102" fmla="*/ 6133988 h 7176404"/>
              <a:gd name="connsiteX103" fmla="*/ 22969728 w 25237440"/>
              <a:gd name="connsiteY103" fmla="*/ 5896244 h 7176404"/>
              <a:gd name="connsiteX104" fmla="*/ 22000464 w 25237440"/>
              <a:gd name="connsiteY104" fmla="*/ 5640212 h 7176404"/>
              <a:gd name="connsiteX105" fmla="*/ 20647152 w 25237440"/>
              <a:gd name="connsiteY105" fmla="*/ 5475620 h 7176404"/>
              <a:gd name="connsiteX106" fmla="*/ 19891248 w 25237440"/>
              <a:gd name="connsiteY106" fmla="*/ 5888624 h 7176404"/>
              <a:gd name="connsiteX107" fmla="*/ 18818352 w 25237440"/>
              <a:gd name="connsiteY107" fmla="*/ 5823092 h 7176404"/>
              <a:gd name="connsiteX108" fmla="*/ 16733520 w 25237440"/>
              <a:gd name="connsiteY108" fmla="*/ 4963556 h 7176404"/>
              <a:gd name="connsiteX109" fmla="*/ 14923008 w 25237440"/>
              <a:gd name="connsiteY109" fmla="*/ 4158884 h 7176404"/>
              <a:gd name="connsiteX110" fmla="*/ 13258800 w 25237440"/>
              <a:gd name="connsiteY110" fmla="*/ 3354212 h 7176404"/>
              <a:gd name="connsiteX111" fmla="*/ 13112496 w 25237440"/>
              <a:gd name="connsiteY111" fmla="*/ 3189620 h 7176404"/>
              <a:gd name="connsiteX112" fmla="*/ 11338560 w 25237440"/>
              <a:gd name="connsiteY112" fmla="*/ 2019188 h 7176404"/>
              <a:gd name="connsiteX113" fmla="*/ 10716768 w 25237440"/>
              <a:gd name="connsiteY113" fmla="*/ 1452260 h 7176404"/>
              <a:gd name="connsiteX114" fmla="*/ 10548366 w 25237440"/>
              <a:gd name="connsiteY114" fmla="*/ 1283096 h 7176404"/>
              <a:gd name="connsiteX115" fmla="*/ 10540746 w 25237440"/>
              <a:gd name="connsiteY115" fmla="*/ 902096 h 7176404"/>
              <a:gd name="connsiteX116" fmla="*/ 10536936 w 25237440"/>
              <a:gd name="connsiteY116" fmla="*/ 768746 h 7176404"/>
              <a:gd name="connsiteX117" fmla="*/ 10624566 w 25237440"/>
              <a:gd name="connsiteY117" fmla="*/ 681116 h 7176404"/>
              <a:gd name="connsiteX118" fmla="*/ 10771632 w 25237440"/>
              <a:gd name="connsiteY118" fmla="*/ 611012 h 7176404"/>
              <a:gd name="connsiteX119" fmla="*/ 10753344 w 25237440"/>
              <a:gd name="connsiteY119" fmla="*/ 336692 h 7176404"/>
              <a:gd name="connsiteX120" fmla="*/ 10628376 w 25237440"/>
              <a:gd name="connsiteY120" fmla="*/ 201056 h 7176404"/>
              <a:gd name="connsiteX121" fmla="*/ 10437876 w 25237440"/>
              <a:gd name="connsiteY121" fmla="*/ 2936 h 7176404"/>
              <a:gd name="connsiteX122" fmla="*/ 10369296 w 25237440"/>
              <a:gd name="connsiteY122" fmla="*/ 231536 h 7176404"/>
              <a:gd name="connsiteX123" fmla="*/ 10206228 w 25237440"/>
              <a:gd name="connsiteY123" fmla="*/ 585104 h 7176404"/>
              <a:gd name="connsiteX124" fmla="*/ 10155936 w 25237440"/>
              <a:gd name="connsiteY124" fmla="*/ 902096 h 7176404"/>
              <a:gd name="connsiteX125" fmla="*/ 10241280 w 25237440"/>
              <a:gd name="connsiteY125" fmla="*/ 1744868 h 7176404"/>
              <a:gd name="connsiteX126" fmla="*/ 10149840 w 25237440"/>
              <a:gd name="connsiteY126" fmla="*/ 2384948 h 7176404"/>
              <a:gd name="connsiteX127" fmla="*/ 9528048 w 25237440"/>
              <a:gd name="connsiteY127" fmla="*/ 3043316 h 7176404"/>
              <a:gd name="connsiteX128" fmla="*/ 7735824 w 25237440"/>
              <a:gd name="connsiteY128" fmla="*/ 4524644 h 7176404"/>
              <a:gd name="connsiteX129" fmla="*/ 7406640 w 25237440"/>
              <a:gd name="connsiteY129" fmla="*/ 5146436 h 7176404"/>
              <a:gd name="connsiteX130" fmla="*/ 5943600 w 25237440"/>
              <a:gd name="connsiteY130" fmla="*/ 5768228 h 7176404"/>
              <a:gd name="connsiteX131" fmla="*/ 4754880 w 25237440"/>
              <a:gd name="connsiteY131" fmla="*/ 6079124 h 7176404"/>
              <a:gd name="connsiteX132" fmla="*/ 3621024 w 25237440"/>
              <a:gd name="connsiteY132" fmla="*/ 6353444 h 7176404"/>
              <a:gd name="connsiteX133" fmla="*/ 2706624 w 25237440"/>
              <a:gd name="connsiteY133" fmla="*/ 6664340 h 7176404"/>
              <a:gd name="connsiteX134" fmla="*/ 2176272 w 25237440"/>
              <a:gd name="connsiteY134" fmla="*/ 6774068 h 7176404"/>
              <a:gd name="connsiteX135" fmla="*/ 1609344 w 25237440"/>
              <a:gd name="connsiteY135" fmla="*/ 6755780 h 7176404"/>
              <a:gd name="connsiteX136" fmla="*/ 969264 w 25237440"/>
              <a:gd name="connsiteY136" fmla="*/ 6554612 h 7176404"/>
              <a:gd name="connsiteX137" fmla="*/ 18288 w 25237440"/>
              <a:gd name="connsiteY137" fmla="*/ 6390020 h 7176404"/>
              <a:gd name="connsiteX138" fmla="*/ 0 w 25237440"/>
              <a:gd name="connsiteY13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68416 w 25237440"/>
              <a:gd name="connsiteY90" fmla="*/ 6018926 h 7176404"/>
              <a:gd name="connsiteX91" fmla="*/ 18697956 w 25237440"/>
              <a:gd name="connsiteY91" fmla="*/ 5973206 h 7176404"/>
              <a:gd name="connsiteX92" fmla="*/ 18709386 w 25237440"/>
              <a:gd name="connsiteY92" fmla="*/ 6045596 h 7176404"/>
              <a:gd name="connsiteX93" fmla="*/ 19184112 w 25237440"/>
              <a:gd name="connsiteY93" fmla="*/ 6262004 h 7176404"/>
              <a:gd name="connsiteX94" fmla="*/ 19366992 w 25237440"/>
              <a:gd name="connsiteY94" fmla="*/ 6627764 h 7176404"/>
              <a:gd name="connsiteX95" fmla="*/ 20311872 w 25237440"/>
              <a:gd name="connsiteY95" fmla="*/ 5775848 h 7176404"/>
              <a:gd name="connsiteX96" fmla="*/ 21689568 w 25237440"/>
              <a:gd name="connsiteY96" fmla="*/ 5969396 h 7176404"/>
              <a:gd name="connsiteX97" fmla="*/ 23116032 w 25237440"/>
              <a:gd name="connsiteY97" fmla="*/ 6536324 h 7176404"/>
              <a:gd name="connsiteX98" fmla="*/ 24012144 w 25237440"/>
              <a:gd name="connsiteY98" fmla="*/ 6572900 h 7176404"/>
              <a:gd name="connsiteX99" fmla="*/ 24597360 w 25237440"/>
              <a:gd name="connsiteY99" fmla="*/ 5932820 h 7176404"/>
              <a:gd name="connsiteX100" fmla="*/ 25237440 w 25237440"/>
              <a:gd name="connsiteY100" fmla="*/ 5932820 h 7176404"/>
              <a:gd name="connsiteX101" fmla="*/ 25219152 w 25237440"/>
              <a:gd name="connsiteY101" fmla="*/ 5713364 h 7176404"/>
              <a:gd name="connsiteX102" fmla="*/ 24560784 w 25237440"/>
              <a:gd name="connsiteY102" fmla="*/ 5987684 h 7176404"/>
              <a:gd name="connsiteX103" fmla="*/ 23792688 w 25237440"/>
              <a:gd name="connsiteY103" fmla="*/ 6133988 h 7176404"/>
              <a:gd name="connsiteX104" fmla="*/ 22969728 w 25237440"/>
              <a:gd name="connsiteY104" fmla="*/ 5896244 h 7176404"/>
              <a:gd name="connsiteX105" fmla="*/ 22000464 w 25237440"/>
              <a:gd name="connsiteY105" fmla="*/ 5640212 h 7176404"/>
              <a:gd name="connsiteX106" fmla="*/ 20647152 w 25237440"/>
              <a:gd name="connsiteY106" fmla="*/ 5475620 h 7176404"/>
              <a:gd name="connsiteX107" fmla="*/ 19891248 w 25237440"/>
              <a:gd name="connsiteY107" fmla="*/ 5888624 h 7176404"/>
              <a:gd name="connsiteX108" fmla="*/ 18818352 w 25237440"/>
              <a:gd name="connsiteY108" fmla="*/ 5823092 h 7176404"/>
              <a:gd name="connsiteX109" fmla="*/ 16733520 w 25237440"/>
              <a:gd name="connsiteY109" fmla="*/ 4963556 h 7176404"/>
              <a:gd name="connsiteX110" fmla="*/ 14923008 w 25237440"/>
              <a:gd name="connsiteY110" fmla="*/ 4158884 h 7176404"/>
              <a:gd name="connsiteX111" fmla="*/ 13258800 w 25237440"/>
              <a:gd name="connsiteY111" fmla="*/ 3354212 h 7176404"/>
              <a:gd name="connsiteX112" fmla="*/ 13112496 w 25237440"/>
              <a:gd name="connsiteY112" fmla="*/ 3189620 h 7176404"/>
              <a:gd name="connsiteX113" fmla="*/ 11338560 w 25237440"/>
              <a:gd name="connsiteY113" fmla="*/ 2019188 h 7176404"/>
              <a:gd name="connsiteX114" fmla="*/ 10716768 w 25237440"/>
              <a:gd name="connsiteY114" fmla="*/ 1452260 h 7176404"/>
              <a:gd name="connsiteX115" fmla="*/ 10548366 w 25237440"/>
              <a:gd name="connsiteY115" fmla="*/ 1283096 h 7176404"/>
              <a:gd name="connsiteX116" fmla="*/ 10540746 w 25237440"/>
              <a:gd name="connsiteY116" fmla="*/ 902096 h 7176404"/>
              <a:gd name="connsiteX117" fmla="*/ 10536936 w 25237440"/>
              <a:gd name="connsiteY117" fmla="*/ 768746 h 7176404"/>
              <a:gd name="connsiteX118" fmla="*/ 10624566 w 25237440"/>
              <a:gd name="connsiteY118" fmla="*/ 681116 h 7176404"/>
              <a:gd name="connsiteX119" fmla="*/ 10771632 w 25237440"/>
              <a:gd name="connsiteY119" fmla="*/ 611012 h 7176404"/>
              <a:gd name="connsiteX120" fmla="*/ 10753344 w 25237440"/>
              <a:gd name="connsiteY120" fmla="*/ 336692 h 7176404"/>
              <a:gd name="connsiteX121" fmla="*/ 10628376 w 25237440"/>
              <a:gd name="connsiteY121" fmla="*/ 201056 h 7176404"/>
              <a:gd name="connsiteX122" fmla="*/ 10437876 w 25237440"/>
              <a:gd name="connsiteY122" fmla="*/ 2936 h 7176404"/>
              <a:gd name="connsiteX123" fmla="*/ 10369296 w 25237440"/>
              <a:gd name="connsiteY123" fmla="*/ 231536 h 7176404"/>
              <a:gd name="connsiteX124" fmla="*/ 10206228 w 25237440"/>
              <a:gd name="connsiteY124" fmla="*/ 585104 h 7176404"/>
              <a:gd name="connsiteX125" fmla="*/ 10155936 w 25237440"/>
              <a:gd name="connsiteY125" fmla="*/ 902096 h 7176404"/>
              <a:gd name="connsiteX126" fmla="*/ 10241280 w 25237440"/>
              <a:gd name="connsiteY126" fmla="*/ 1744868 h 7176404"/>
              <a:gd name="connsiteX127" fmla="*/ 10149840 w 25237440"/>
              <a:gd name="connsiteY127" fmla="*/ 2384948 h 7176404"/>
              <a:gd name="connsiteX128" fmla="*/ 9528048 w 25237440"/>
              <a:gd name="connsiteY128" fmla="*/ 3043316 h 7176404"/>
              <a:gd name="connsiteX129" fmla="*/ 7735824 w 25237440"/>
              <a:gd name="connsiteY129" fmla="*/ 4524644 h 7176404"/>
              <a:gd name="connsiteX130" fmla="*/ 7406640 w 25237440"/>
              <a:gd name="connsiteY130" fmla="*/ 5146436 h 7176404"/>
              <a:gd name="connsiteX131" fmla="*/ 5943600 w 25237440"/>
              <a:gd name="connsiteY131" fmla="*/ 5768228 h 7176404"/>
              <a:gd name="connsiteX132" fmla="*/ 4754880 w 25237440"/>
              <a:gd name="connsiteY132" fmla="*/ 6079124 h 7176404"/>
              <a:gd name="connsiteX133" fmla="*/ 3621024 w 25237440"/>
              <a:gd name="connsiteY133" fmla="*/ 6353444 h 7176404"/>
              <a:gd name="connsiteX134" fmla="*/ 2706624 w 25237440"/>
              <a:gd name="connsiteY134" fmla="*/ 6664340 h 7176404"/>
              <a:gd name="connsiteX135" fmla="*/ 2176272 w 25237440"/>
              <a:gd name="connsiteY135" fmla="*/ 6774068 h 7176404"/>
              <a:gd name="connsiteX136" fmla="*/ 1609344 w 25237440"/>
              <a:gd name="connsiteY136" fmla="*/ 6755780 h 7176404"/>
              <a:gd name="connsiteX137" fmla="*/ 969264 w 25237440"/>
              <a:gd name="connsiteY137" fmla="*/ 6554612 h 7176404"/>
              <a:gd name="connsiteX138" fmla="*/ 18288 w 25237440"/>
              <a:gd name="connsiteY138" fmla="*/ 6390020 h 7176404"/>
              <a:gd name="connsiteX139" fmla="*/ 0 w 25237440"/>
              <a:gd name="connsiteY13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9184112 w 25237440"/>
              <a:gd name="connsiteY94" fmla="*/ 6262004 h 7176404"/>
              <a:gd name="connsiteX95" fmla="*/ 19366992 w 25237440"/>
              <a:gd name="connsiteY95" fmla="*/ 6627764 h 7176404"/>
              <a:gd name="connsiteX96" fmla="*/ 20311872 w 25237440"/>
              <a:gd name="connsiteY96" fmla="*/ 5775848 h 7176404"/>
              <a:gd name="connsiteX97" fmla="*/ 21689568 w 25237440"/>
              <a:gd name="connsiteY97" fmla="*/ 5969396 h 7176404"/>
              <a:gd name="connsiteX98" fmla="*/ 23116032 w 25237440"/>
              <a:gd name="connsiteY98" fmla="*/ 6536324 h 7176404"/>
              <a:gd name="connsiteX99" fmla="*/ 24012144 w 25237440"/>
              <a:gd name="connsiteY99" fmla="*/ 6572900 h 7176404"/>
              <a:gd name="connsiteX100" fmla="*/ 24597360 w 25237440"/>
              <a:gd name="connsiteY100" fmla="*/ 5932820 h 7176404"/>
              <a:gd name="connsiteX101" fmla="*/ 25237440 w 25237440"/>
              <a:gd name="connsiteY101" fmla="*/ 5932820 h 7176404"/>
              <a:gd name="connsiteX102" fmla="*/ 25219152 w 25237440"/>
              <a:gd name="connsiteY102" fmla="*/ 5713364 h 7176404"/>
              <a:gd name="connsiteX103" fmla="*/ 24560784 w 25237440"/>
              <a:gd name="connsiteY103" fmla="*/ 5987684 h 7176404"/>
              <a:gd name="connsiteX104" fmla="*/ 23792688 w 25237440"/>
              <a:gd name="connsiteY104" fmla="*/ 6133988 h 7176404"/>
              <a:gd name="connsiteX105" fmla="*/ 22969728 w 25237440"/>
              <a:gd name="connsiteY105" fmla="*/ 5896244 h 7176404"/>
              <a:gd name="connsiteX106" fmla="*/ 22000464 w 25237440"/>
              <a:gd name="connsiteY106" fmla="*/ 5640212 h 7176404"/>
              <a:gd name="connsiteX107" fmla="*/ 20647152 w 25237440"/>
              <a:gd name="connsiteY107" fmla="*/ 5475620 h 7176404"/>
              <a:gd name="connsiteX108" fmla="*/ 19891248 w 25237440"/>
              <a:gd name="connsiteY108" fmla="*/ 5888624 h 7176404"/>
              <a:gd name="connsiteX109" fmla="*/ 18818352 w 25237440"/>
              <a:gd name="connsiteY109" fmla="*/ 5823092 h 7176404"/>
              <a:gd name="connsiteX110" fmla="*/ 16733520 w 25237440"/>
              <a:gd name="connsiteY110" fmla="*/ 4963556 h 7176404"/>
              <a:gd name="connsiteX111" fmla="*/ 14923008 w 25237440"/>
              <a:gd name="connsiteY111" fmla="*/ 4158884 h 7176404"/>
              <a:gd name="connsiteX112" fmla="*/ 13258800 w 25237440"/>
              <a:gd name="connsiteY112" fmla="*/ 3354212 h 7176404"/>
              <a:gd name="connsiteX113" fmla="*/ 13112496 w 25237440"/>
              <a:gd name="connsiteY113" fmla="*/ 3189620 h 7176404"/>
              <a:gd name="connsiteX114" fmla="*/ 11338560 w 25237440"/>
              <a:gd name="connsiteY114" fmla="*/ 2019188 h 7176404"/>
              <a:gd name="connsiteX115" fmla="*/ 10716768 w 25237440"/>
              <a:gd name="connsiteY115" fmla="*/ 1452260 h 7176404"/>
              <a:gd name="connsiteX116" fmla="*/ 10548366 w 25237440"/>
              <a:gd name="connsiteY116" fmla="*/ 1283096 h 7176404"/>
              <a:gd name="connsiteX117" fmla="*/ 10540746 w 25237440"/>
              <a:gd name="connsiteY117" fmla="*/ 902096 h 7176404"/>
              <a:gd name="connsiteX118" fmla="*/ 10536936 w 25237440"/>
              <a:gd name="connsiteY118" fmla="*/ 768746 h 7176404"/>
              <a:gd name="connsiteX119" fmla="*/ 10624566 w 25237440"/>
              <a:gd name="connsiteY119" fmla="*/ 681116 h 7176404"/>
              <a:gd name="connsiteX120" fmla="*/ 10771632 w 25237440"/>
              <a:gd name="connsiteY120" fmla="*/ 611012 h 7176404"/>
              <a:gd name="connsiteX121" fmla="*/ 10753344 w 25237440"/>
              <a:gd name="connsiteY121" fmla="*/ 336692 h 7176404"/>
              <a:gd name="connsiteX122" fmla="*/ 10628376 w 25237440"/>
              <a:gd name="connsiteY122" fmla="*/ 201056 h 7176404"/>
              <a:gd name="connsiteX123" fmla="*/ 10437876 w 25237440"/>
              <a:gd name="connsiteY123" fmla="*/ 2936 h 7176404"/>
              <a:gd name="connsiteX124" fmla="*/ 10369296 w 25237440"/>
              <a:gd name="connsiteY124" fmla="*/ 231536 h 7176404"/>
              <a:gd name="connsiteX125" fmla="*/ 10206228 w 25237440"/>
              <a:gd name="connsiteY125" fmla="*/ 585104 h 7176404"/>
              <a:gd name="connsiteX126" fmla="*/ 10155936 w 25237440"/>
              <a:gd name="connsiteY126" fmla="*/ 902096 h 7176404"/>
              <a:gd name="connsiteX127" fmla="*/ 10241280 w 25237440"/>
              <a:gd name="connsiteY127" fmla="*/ 1744868 h 7176404"/>
              <a:gd name="connsiteX128" fmla="*/ 10149840 w 25237440"/>
              <a:gd name="connsiteY128" fmla="*/ 2384948 h 7176404"/>
              <a:gd name="connsiteX129" fmla="*/ 9528048 w 25237440"/>
              <a:gd name="connsiteY129" fmla="*/ 3043316 h 7176404"/>
              <a:gd name="connsiteX130" fmla="*/ 7735824 w 25237440"/>
              <a:gd name="connsiteY130" fmla="*/ 4524644 h 7176404"/>
              <a:gd name="connsiteX131" fmla="*/ 7406640 w 25237440"/>
              <a:gd name="connsiteY131" fmla="*/ 5146436 h 7176404"/>
              <a:gd name="connsiteX132" fmla="*/ 5943600 w 25237440"/>
              <a:gd name="connsiteY132" fmla="*/ 5768228 h 7176404"/>
              <a:gd name="connsiteX133" fmla="*/ 4754880 w 25237440"/>
              <a:gd name="connsiteY133" fmla="*/ 6079124 h 7176404"/>
              <a:gd name="connsiteX134" fmla="*/ 3621024 w 25237440"/>
              <a:gd name="connsiteY134" fmla="*/ 6353444 h 7176404"/>
              <a:gd name="connsiteX135" fmla="*/ 2706624 w 25237440"/>
              <a:gd name="connsiteY135" fmla="*/ 6664340 h 7176404"/>
              <a:gd name="connsiteX136" fmla="*/ 2176272 w 25237440"/>
              <a:gd name="connsiteY136" fmla="*/ 6774068 h 7176404"/>
              <a:gd name="connsiteX137" fmla="*/ 1609344 w 25237440"/>
              <a:gd name="connsiteY137" fmla="*/ 6755780 h 7176404"/>
              <a:gd name="connsiteX138" fmla="*/ 969264 w 25237440"/>
              <a:gd name="connsiteY138" fmla="*/ 6554612 h 7176404"/>
              <a:gd name="connsiteX139" fmla="*/ 18288 w 25237440"/>
              <a:gd name="connsiteY139" fmla="*/ 6390020 h 7176404"/>
              <a:gd name="connsiteX140" fmla="*/ 0 w 25237440"/>
              <a:gd name="connsiteY14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84112 w 25237440"/>
              <a:gd name="connsiteY95" fmla="*/ 6262004 h 7176404"/>
              <a:gd name="connsiteX96" fmla="*/ 19366992 w 25237440"/>
              <a:gd name="connsiteY96" fmla="*/ 6627764 h 7176404"/>
              <a:gd name="connsiteX97" fmla="*/ 20311872 w 25237440"/>
              <a:gd name="connsiteY97" fmla="*/ 5775848 h 7176404"/>
              <a:gd name="connsiteX98" fmla="*/ 21689568 w 25237440"/>
              <a:gd name="connsiteY98" fmla="*/ 5969396 h 7176404"/>
              <a:gd name="connsiteX99" fmla="*/ 23116032 w 25237440"/>
              <a:gd name="connsiteY99" fmla="*/ 6536324 h 7176404"/>
              <a:gd name="connsiteX100" fmla="*/ 24012144 w 25237440"/>
              <a:gd name="connsiteY100" fmla="*/ 6572900 h 7176404"/>
              <a:gd name="connsiteX101" fmla="*/ 24597360 w 25237440"/>
              <a:gd name="connsiteY101" fmla="*/ 5932820 h 7176404"/>
              <a:gd name="connsiteX102" fmla="*/ 25237440 w 25237440"/>
              <a:gd name="connsiteY102" fmla="*/ 5932820 h 7176404"/>
              <a:gd name="connsiteX103" fmla="*/ 25219152 w 25237440"/>
              <a:gd name="connsiteY103" fmla="*/ 5713364 h 7176404"/>
              <a:gd name="connsiteX104" fmla="*/ 24560784 w 25237440"/>
              <a:gd name="connsiteY104" fmla="*/ 5987684 h 7176404"/>
              <a:gd name="connsiteX105" fmla="*/ 23792688 w 25237440"/>
              <a:gd name="connsiteY105" fmla="*/ 6133988 h 7176404"/>
              <a:gd name="connsiteX106" fmla="*/ 22969728 w 25237440"/>
              <a:gd name="connsiteY106" fmla="*/ 5896244 h 7176404"/>
              <a:gd name="connsiteX107" fmla="*/ 22000464 w 25237440"/>
              <a:gd name="connsiteY107" fmla="*/ 5640212 h 7176404"/>
              <a:gd name="connsiteX108" fmla="*/ 20647152 w 25237440"/>
              <a:gd name="connsiteY108" fmla="*/ 5475620 h 7176404"/>
              <a:gd name="connsiteX109" fmla="*/ 19891248 w 25237440"/>
              <a:gd name="connsiteY109" fmla="*/ 5888624 h 7176404"/>
              <a:gd name="connsiteX110" fmla="*/ 18818352 w 25237440"/>
              <a:gd name="connsiteY110" fmla="*/ 5823092 h 7176404"/>
              <a:gd name="connsiteX111" fmla="*/ 16733520 w 25237440"/>
              <a:gd name="connsiteY111" fmla="*/ 4963556 h 7176404"/>
              <a:gd name="connsiteX112" fmla="*/ 14923008 w 25237440"/>
              <a:gd name="connsiteY112" fmla="*/ 4158884 h 7176404"/>
              <a:gd name="connsiteX113" fmla="*/ 13258800 w 25237440"/>
              <a:gd name="connsiteY113" fmla="*/ 3354212 h 7176404"/>
              <a:gd name="connsiteX114" fmla="*/ 13112496 w 25237440"/>
              <a:gd name="connsiteY114" fmla="*/ 3189620 h 7176404"/>
              <a:gd name="connsiteX115" fmla="*/ 11338560 w 25237440"/>
              <a:gd name="connsiteY115" fmla="*/ 2019188 h 7176404"/>
              <a:gd name="connsiteX116" fmla="*/ 10716768 w 25237440"/>
              <a:gd name="connsiteY116" fmla="*/ 1452260 h 7176404"/>
              <a:gd name="connsiteX117" fmla="*/ 10548366 w 25237440"/>
              <a:gd name="connsiteY117" fmla="*/ 1283096 h 7176404"/>
              <a:gd name="connsiteX118" fmla="*/ 10540746 w 25237440"/>
              <a:gd name="connsiteY118" fmla="*/ 902096 h 7176404"/>
              <a:gd name="connsiteX119" fmla="*/ 10536936 w 25237440"/>
              <a:gd name="connsiteY119" fmla="*/ 768746 h 7176404"/>
              <a:gd name="connsiteX120" fmla="*/ 10624566 w 25237440"/>
              <a:gd name="connsiteY120" fmla="*/ 681116 h 7176404"/>
              <a:gd name="connsiteX121" fmla="*/ 10771632 w 25237440"/>
              <a:gd name="connsiteY121" fmla="*/ 611012 h 7176404"/>
              <a:gd name="connsiteX122" fmla="*/ 10753344 w 25237440"/>
              <a:gd name="connsiteY122" fmla="*/ 336692 h 7176404"/>
              <a:gd name="connsiteX123" fmla="*/ 10628376 w 25237440"/>
              <a:gd name="connsiteY123" fmla="*/ 201056 h 7176404"/>
              <a:gd name="connsiteX124" fmla="*/ 10437876 w 25237440"/>
              <a:gd name="connsiteY124" fmla="*/ 2936 h 7176404"/>
              <a:gd name="connsiteX125" fmla="*/ 10369296 w 25237440"/>
              <a:gd name="connsiteY125" fmla="*/ 231536 h 7176404"/>
              <a:gd name="connsiteX126" fmla="*/ 10206228 w 25237440"/>
              <a:gd name="connsiteY126" fmla="*/ 585104 h 7176404"/>
              <a:gd name="connsiteX127" fmla="*/ 10155936 w 25237440"/>
              <a:gd name="connsiteY127" fmla="*/ 902096 h 7176404"/>
              <a:gd name="connsiteX128" fmla="*/ 10241280 w 25237440"/>
              <a:gd name="connsiteY128" fmla="*/ 1744868 h 7176404"/>
              <a:gd name="connsiteX129" fmla="*/ 10149840 w 25237440"/>
              <a:gd name="connsiteY129" fmla="*/ 2384948 h 7176404"/>
              <a:gd name="connsiteX130" fmla="*/ 9528048 w 25237440"/>
              <a:gd name="connsiteY130" fmla="*/ 3043316 h 7176404"/>
              <a:gd name="connsiteX131" fmla="*/ 7735824 w 25237440"/>
              <a:gd name="connsiteY131" fmla="*/ 4524644 h 7176404"/>
              <a:gd name="connsiteX132" fmla="*/ 7406640 w 25237440"/>
              <a:gd name="connsiteY132" fmla="*/ 5146436 h 7176404"/>
              <a:gd name="connsiteX133" fmla="*/ 5943600 w 25237440"/>
              <a:gd name="connsiteY133" fmla="*/ 5768228 h 7176404"/>
              <a:gd name="connsiteX134" fmla="*/ 4754880 w 25237440"/>
              <a:gd name="connsiteY134" fmla="*/ 6079124 h 7176404"/>
              <a:gd name="connsiteX135" fmla="*/ 3621024 w 25237440"/>
              <a:gd name="connsiteY135" fmla="*/ 6353444 h 7176404"/>
              <a:gd name="connsiteX136" fmla="*/ 2706624 w 25237440"/>
              <a:gd name="connsiteY136" fmla="*/ 6664340 h 7176404"/>
              <a:gd name="connsiteX137" fmla="*/ 2176272 w 25237440"/>
              <a:gd name="connsiteY137" fmla="*/ 6774068 h 7176404"/>
              <a:gd name="connsiteX138" fmla="*/ 1609344 w 25237440"/>
              <a:gd name="connsiteY138" fmla="*/ 6755780 h 7176404"/>
              <a:gd name="connsiteX139" fmla="*/ 969264 w 25237440"/>
              <a:gd name="connsiteY139" fmla="*/ 6554612 h 7176404"/>
              <a:gd name="connsiteX140" fmla="*/ 18288 w 25237440"/>
              <a:gd name="connsiteY140" fmla="*/ 6390020 h 7176404"/>
              <a:gd name="connsiteX141" fmla="*/ 0 w 25237440"/>
              <a:gd name="connsiteY14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84112 w 25237440"/>
              <a:gd name="connsiteY95" fmla="*/ 6262004 h 7176404"/>
              <a:gd name="connsiteX96" fmla="*/ 19366992 w 25237440"/>
              <a:gd name="connsiteY96" fmla="*/ 6627764 h 7176404"/>
              <a:gd name="connsiteX97" fmla="*/ 20311872 w 25237440"/>
              <a:gd name="connsiteY97" fmla="*/ 5775848 h 7176404"/>
              <a:gd name="connsiteX98" fmla="*/ 21689568 w 25237440"/>
              <a:gd name="connsiteY98" fmla="*/ 5969396 h 7176404"/>
              <a:gd name="connsiteX99" fmla="*/ 23116032 w 25237440"/>
              <a:gd name="connsiteY99" fmla="*/ 6536324 h 7176404"/>
              <a:gd name="connsiteX100" fmla="*/ 24012144 w 25237440"/>
              <a:gd name="connsiteY100" fmla="*/ 6572900 h 7176404"/>
              <a:gd name="connsiteX101" fmla="*/ 24597360 w 25237440"/>
              <a:gd name="connsiteY101" fmla="*/ 5932820 h 7176404"/>
              <a:gd name="connsiteX102" fmla="*/ 25237440 w 25237440"/>
              <a:gd name="connsiteY102" fmla="*/ 5932820 h 7176404"/>
              <a:gd name="connsiteX103" fmla="*/ 25219152 w 25237440"/>
              <a:gd name="connsiteY103" fmla="*/ 5713364 h 7176404"/>
              <a:gd name="connsiteX104" fmla="*/ 24560784 w 25237440"/>
              <a:gd name="connsiteY104" fmla="*/ 5987684 h 7176404"/>
              <a:gd name="connsiteX105" fmla="*/ 23792688 w 25237440"/>
              <a:gd name="connsiteY105" fmla="*/ 6133988 h 7176404"/>
              <a:gd name="connsiteX106" fmla="*/ 22969728 w 25237440"/>
              <a:gd name="connsiteY106" fmla="*/ 5896244 h 7176404"/>
              <a:gd name="connsiteX107" fmla="*/ 22000464 w 25237440"/>
              <a:gd name="connsiteY107" fmla="*/ 5640212 h 7176404"/>
              <a:gd name="connsiteX108" fmla="*/ 20647152 w 25237440"/>
              <a:gd name="connsiteY108" fmla="*/ 5475620 h 7176404"/>
              <a:gd name="connsiteX109" fmla="*/ 19891248 w 25237440"/>
              <a:gd name="connsiteY109" fmla="*/ 5888624 h 7176404"/>
              <a:gd name="connsiteX110" fmla="*/ 18818352 w 25237440"/>
              <a:gd name="connsiteY110" fmla="*/ 5823092 h 7176404"/>
              <a:gd name="connsiteX111" fmla="*/ 16733520 w 25237440"/>
              <a:gd name="connsiteY111" fmla="*/ 4963556 h 7176404"/>
              <a:gd name="connsiteX112" fmla="*/ 14923008 w 25237440"/>
              <a:gd name="connsiteY112" fmla="*/ 4158884 h 7176404"/>
              <a:gd name="connsiteX113" fmla="*/ 13258800 w 25237440"/>
              <a:gd name="connsiteY113" fmla="*/ 3354212 h 7176404"/>
              <a:gd name="connsiteX114" fmla="*/ 13112496 w 25237440"/>
              <a:gd name="connsiteY114" fmla="*/ 3189620 h 7176404"/>
              <a:gd name="connsiteX115" fmla="*/ 11338560 w 25237440"/>
              <a:gd name="connsiteY115" fmla="*/ 2019188 h 7176404"/>
              <a:gd name="connsiteX116" fmla="*/ 10716768 w 25237440"/>
              <a:gd name="connsiteY116" fmla="*/ 1452260 h 7176404"/>
              <a:gd name="connsiteX117" fmla="*/ 10548366 w 25237440"/>
              <a:gd name="connsiteY117" fmla="*/ 1283096 h 7176404"/>
              <a:gd name="connsiteX118" fmla="*/ 10540746 w 25237440"/>
              <a:gd name="connsiteY118" fmla="*/ 902096 h 7176404"/>
              <a:gd name="connsiteX119" fmla="*/ 10536936 w 25237440"/>
              <a:gd name="connsiteY119" fmla="*/ 768746 h 7176404"/>
              <a:gd name="connsiteX120" fmla="*/ 10624566 w 25237440"/>
              <a:gd name="connsiteY120" fmla="*/ 681116 h 7176404"/>
              <a:gd name="connsiteX121" fmla="*/ 10771632 w 25237440"/>
              <a:gd name="connsiteY121" fmla="*/ 611012 h 7176404"/>
              <a:gd name="connsiteX122" fmla="*/ 10753344 w 25237440"/>
              <a:gd name="connsiteY122" fmla="*/ 336692 h 7176404"/>
              <a:gd name="connsiteX123" fmla="*/ 10628376 w 25237440"/>
              <a:gd name="connsiteY123" fmla="*/ 201056 h 7176404"/>
              <a:gd name="connsiteX124" fmla="*/ 10437876 w 25237440"/>
              <a:gd name="connsiteY124" fmla="*/ 2936 h 7176404"/>
              <a:gd name="connsiteX125" fmla="*/ 10369296 w 25237440"/>
              <a:gd name="connsiteY125" fmla="*/ 231536 h 7176404"/>
              <a:gd name="connsiteX126" fmla="*/ 10206228 w 25237440"/>
              <a:gd name="connsiteY126" fmla="*/ 585104 h 7176404"/>
              <a:gd name="connsiteX127" fmla="*/ 10155936 w 25237440"/>
              <a:gd name="connsiteY127" fmla="*/ 902096 h 7176404"/>
              <a:gd name="connsiteX128" fmla="*/ 10241280 w 25237440"/>
              <a:gd name="connsiteY128" fmla="*/ 1744868 h 7176404"/>
              <a:gd name="connsiteX129" fmla="*/ 10149840 w 25237440"/>
              <a:gd name="connsiteY129" fmla="*/ 2384948 h 7176404"/>
              <a:gd name="connsiteX130" fmla="*/ 9528048 w 25237440"/>
              <a:gd name="connsiteY130" fmla="*/ 3043316 h 7176404"/>
              <a:gd name="connsiteX131" fmla="*/ 7735824 w 25237440"/>
              <a:gd name="connsiteY131" fmla="*/ 4524644 h 7176404"/>
              <a:gd name="connsiteX132" fmla="*/ 7406640 w 25237440"/>
              <a:gd name="connsiteY132" fmla="*/ 5146436 h 7176404"/>
              <a:gd name="connsiteX133" fmla="*/ 5943600 w 25237440"/>
              <a:gd name="connsiteY133" fmla="*/ 5768228 h 7176404"/>
              <a:gd name="connsiteX134" fmla="*/ 4754880 w 25237440"/>
              <a:gd name="connsiteY134" fmla="*/ 6079124 h 7176404"/>
              <a:gd name="connsiteX135" fmla="*/ 3621024 w 25237440"/>
              <a:gd name="connsiteY135" fmla="*/ 6353444 h 7176404"/>
              <a:gd name="connsiteX136" fmla="*/ 2706624 w 25237440"/>
              <a:gd name="connsiteY136" fmla="*/ 6664340 h 7176404"/>
              <a:gd name="connsiteX137" fmla="*/ 2176272 w 25237440"/>
              <a:gd name="connsiteY137" fmla="*/ 6774068 h 7176404"/>
              <a:gd name="connsiteX138" fmla="*/ 1609344 w 25237440"/>
              <a:gd name="connsiteY138" fmla="*/ 6755780 h 7176404"/>
              <a:gd name="connsiteX139" fmla="*/ 969264 w 25237440"/>
              <a:gd name="connsiteY139" fmla="*/ 6554612 h 7176404"/>
              <a:gd name="connsiteX140" fmla="*/ 18288 w 25237440"/>
              <a:gd name="connsiteY140" fmla="*/ 6390020 h 7176404"/>
              <a:gd name="connsiteX141" fmla="*/ 0 w 25237440"/>
              <a:gd name="connsiteY14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184112 w 25237440"/>
              <a:gd name="connsiteY96" fmla="*/ 6262004 h 7176404"/>
              <a:gd name="connsiteX97" fmla="*/ 19366992 w 25237440"/>
              <a:gd name="connsiteY97" fmla="*/ 6627764 h 7176404"/>
              <a:gd name="connsiteX98" fmla="*/ 20311872 w 25237440"/>
              <a:gd name="connsiteY98" fmla="*/ 5775848 h 7176404"/>
              <a:gd name="connsiteX99" fmla="*/ 21689568 w 25237440"/>
              <a:gd name="connsiteY99" fmla="*/ 5969396 h 7176404"/>
              <a:gd name="connsiteX100" fmla="*/ 23116032 w 25237440"/>
              <a:gd name="connsiteY100" fmla="*/ 6536324 h 7176404"/>
              <a:gd name="connsiteX101" fmla="*/ 24012144 w 25237440"/>
              <a:gd name="connsiteY101" fmla="*/ 6572900 h 7176404"/>
              <a:gd name="connsiteX102" fmla="*/ 24597360 w 25237440"/>
              <a:gd name="connsiteY102" fmla="*/ 5932820 h 7176404"/>
              <a:gd name="connsiteX103" fmla="*/ 25237440 w 25237440"/>
              <a:gd name="connsiteY103" fmla="*/ 5932820 h 7176404"/>
              <a:gd name="connsiteX104" fmla="*/ 25219152 w 25237440"/>
              <a:gd name="connsiteY104" fmla="*/ 5713364 h 7176404"/>
              <a:gd name="connsiteX105" fmla="*/ 24560784 w 25237440"/>
              <a:gd name="connsiteY105" fmla="*/ 5987684 h 7176404"/>
              <a:gd name="connsiteX106" fmla="*/ 23792688 w 25237440"/>
              <a:gd name="connsiteY106" fmla="*/ 6133988 h 7176404"/>
              <a:gd name="connsiteX107" fmla="*/ 22969728 w 25237440"/>
              <a:gd name="connsiteY107" fmla="*/ 5896244 h 7176404"/>
              <a:gd name="connsiteX108" fmla="*/ 22000464 w 25237440"/>
              <a:gd name="connsiteY108" fmla="*/ 5640212 h 7176404"/>
              <a:gd name="connsiteX109" fmla="*/ 20647152 w 25237440"/>
              <a:gd name="connsiteY109" fmla="*/ 5475620 h 7176404"/>
              <a:gd name="connsiteX110" fmla="*/ 19891248 w 25237440"/>
              <a:gd name="connsiteY110" fmla="*/ 5888624 h 7176404"/>
              <a:gd name="connsiteX111" fmla="*/ 18818352 w 25237440"/>
              <a:gd name="connsiteY111" fmla="*/ 5823092 h 7176404"/>
              <a:gd name="connsiteX112" fmla="*/ 16733520 w 25237440"/>
              <a:gd name="connsiteY112" fmla="*/ 4963556 h 7176404"/>
              <a:gd name="connsiteX113" fmla="*/ 14923008 w 25237440"/>
              <a:gd name="connsiteY113" fmla="*/ 4158884 h 7176404"/>
              <a:gd name="connsiteX114" fmla="*/ 13258800 w 25237440"/>
              <a:gd name="connsiteY114" fmla="*/ 3354212 h 7176404"/>
              <a:gd name="connsiteX115" fmla="*/ 13112496 w 25237440"/>
              <a:gd name="connsiteY115" fmla="*/ 3189620 h 7176404"/>
              <a:gd name="connsiteX116" fmla="*/ 11338560 w 25237440"/>
              <a:gd name="connsiteY116" fmla="*/ 2019188 h 7176404"/>
              <a:gd name="connsiteX117" fmla="*/ 10716768 w 25237440"/>
              <a:gd name="connsiteY117" fmla="*/ 1452260 h 7176404"/>
              <a:gd name="connsiteX118" fmla="*/ 10548366 w 25237440"/>
              <a:gd name="connsiteY118" fmla="*/ 1283096 h 7176404"/>
              <a:gd name="connsiteX119" fmla="*/ 10540746 w 25237440"/>
              <a:gd name="connsiteY119" fmla="*/ 902096 h 7176404"/>
              <a:gd name="connsiteX120" fmla="*/ 10536936 w 25237440"/>
              <a:gd name="connsiteY120" fmla="*/ 768746 h 7176404"/>
              <a:gd name="connsiteX121" fmla="*/ 10624566 w 25237440"/>
              <a:gd name="connsiteY121" fmla="*/ 681116 h 7176404"/>
              <a:gd name="connsiteX122" fmla="*/ 10771632 w 25237440"/>
              <a:gd name="connsiteY122" fmla="*/ 611012 h 7176404"/>
              <a:gd name="connsiteX123" fmla="*/ 10753344 w 25237440"/>
              <a:gd name="connsiteY123" fmla="*/ 336692 h 7176404"/>
              <a:gd name="connsiteX124" fmla="*/ 10628376 w 25237440"/>
              <a:gd name="connsiteY124" fmla="*/ 201056 h 7176404"/>
              <a:gd name="connsiteX125" fmla="*/ 10437876 w 25237440"/>
              <a:gd name="connsiteY125" fmla="*/ 2936 h 7176404"/>
              <a:gd name="connsiteX126" fmla="*/ 10369296 w 25237440"/>
              <a:gd name="connsiteY126" fmla="*/ 231536 h 7176404"/>
              <a:gd name="connsiteX127" fmla="*/ 10206228 w 25237440"/>
              <a:gd name="connsiteY127" fmla="*/ 585104 h 7176404"/>
              <a:gd name="connsiteX128" fmla="*/ 10155936 w 25237440"/>
              <a:gd name="connsiteY128" fmla="*/ 902096 h 7176404"/>
              <a:gd name="connsiteX129" fmla="*/ 10241280 w 25237440"/>
              <a:gd name="connsiteY129" fmla="*/ 1744868 h 7176404"/>
              <a:gd name="connsiteX130" fmla="*/ 10149840 w 25237440"/>
              <a:gd name="connsiteY130" fmla="*/ 2384948 h 7176404"/>
              <a:gd name="connsiteX131" fmla="*/ 9528048 w 25237440"/>
              <a:gd name="connsiteY131" fmla="*/ 3043316 h 7176404"/>
              <a:gd name="connsiteX132" fmla="*/ 7735824 w 25237440"/>
              <a:gd name="connsiteY132" fmla="*/ 4524644 h 7176404"/>
              <a:gd name="connsiteX133" fmla="*/ 7406640 w 25237440"/>
              <a:gd name="connsiteY133" fmla="*/ 5146436 h 7176404"/>
              <a:gd name="connsiteX134" fmla="*/ 5943600 w 25237440"/>
              <a:gd name="connsiteY134" fmla="*/ 5768228 h 7176404"/>
              <a:gd name="connsiteX135" fmla="*/ 4754880 w 25237440"/>
              <a:gd name="connsiteY135" fmla="*/ 6079124 h 7176404"/>
              <a:gd name="connsiteX136" fmla="*/ 3621024 w 25237440"/>
              <a:gd name="connsiteY136" fmla="*/ 6353444 h 7176404"/>
              <a:gd name="connsiteX137" fmla="*/ 2706624 w 25237440"/>
              <a:gd name="connsiteY137" fmla="*/ 6664340 h 7176404"/>
              <a:gd name="connsiteX138" fmla="*/ 2176272 w 25237440"/>
              <a:gd name="connsiteY138" fmla="*/ 6774068 h 7176404"/>
              <a:gd name="connsiteX139" fmla="*/ 1609344 w 25237440"/>
              <a:gd name="connsiteY139" fmla="*/ 6755780 h 7176404"/>
              <a:gd name="connsiteX140" fmla="*/ 969264 w 25237440"/>
              <a:gd name="connsiteY140" fmla="*/ 6554612 h 7176404"/>
              <a:gd name="connsiteX141" fmla="*/ 18288 w 25237440"/>
              <a:gd name="connsiteY141" fmla="*/ 6390020 h 7176404"/>
              <a:gd name="connsiteX142" fmla="*/ 0 w 25237440"/>
              <a:gd name="connsiteY14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66992 w 25237440"/>
              <a:gd name="connsiteY97" fmla="*/ 6627764 h 7176404"/>
              <a:gd name="connsiteX98" fmla="*/ 20311872 w 25237440"/>
              <a:gd name="connsiteY98" fmla="*/ 5775848 h 7176404"/>
              <a:gd name="connsiteX99" fmla="*/ 21689568 w 25237440"/>
              <a:gd name="connsiteY99" fmla="*/ 5969396 h 7176404"/>
              <a:gd name="connsiteX100" fmla="*/ 23116032 w 25237440"/>
              <a:gd name="connsiteY100" fmla="*/ 6536324 h 7176404"/>
              <a:gd name="connsiteX101" fmla="*/ 24012144 w 25237440"/>
              <a:gd name="connsiteY101" fmla="*/ 6572900 h 7176404"/>
              <a:gd name="connsiteX102" fmla="*/ 24597360 w 25237440"/>
              <a:gd name="connsiteY102" fmla="*/ 5932820 h 7176404"/>
              <a:gd name="connsiteX103" fmla="*/ 25237440 w 25237440"/>
              <a:gd name="connsiteY103" fmla="*/ 5932820 h 7176404"/>
              <a:gd name="connsiteX104" fmla="*/ 25219152 w 25237440"/>
              <a:gd name="connsiteY104" fmla="*/ 5713364 h 7176404"/>
              <a:gd name="connsiteX105" fmla="*/ 24560784 w 25237440"/>
              <a:gd name="connsiteY105" fmla="*/ 5987684 h 7176404"/>
              <a:gd name="connsiteX106" fmla="*/ 23792688 w 25237440"/>
              <a:gd name="connsiteY106" fmla="*/ 6133988 h 7176404"/>
              <a:gd name="connsiteX107" fmla="*/ 22969728 w 25237440"/>
              <a:gd name="connsiteY107" fmla="*/ 5896244 h 7176404"/>
              <a:gd name="connsiteX108" fmla="*/ 22000464 w 25237440"/>
              <a:gd name="connsiteY108" fmla="*/ 5640212 h 7176404"/>
              <a:gd name="connsiteX109" fmla="*/ 20647152 w 25237440"/>
              <a:gd name="connsiteY109" fmla="*/ 5475620 h 7176404"/>
              <a:gd name="connsiteX110" fmla="*/ 19891248 w 25237440"/>
              <a:gd name="connsiteY110" fmla="*/ 5888624 h 7176404"/>
              <a:gd name="connsiteX111" fmla="*/ 18818352 w 25237440"/>
              <a:gd name="connsiteY111" fmla="*/ 5823092 h 7176404"/>
              <a:gd name="connsiteX112" fmla="*/ 16733520 w 25237440"/>
              <a:gd name="connsiteY112" fmla="*/ 4963556 h 7176404"/>
              <a:gd name="connsiteX113" fmla="*/ 14923008 w 25237440"/>
              <a:gd name="connsiteY113" fmla="*/ 4158884 h 7176404"/>
              <a:gd name="connsiteX114" fmla="*/ 13258800 w 25237440"/>
              <a:gd name="connsiteY114" fmla="*/ 3354212 h 7176404"/>
              <a:gd name="connsiteX115" fmla="*/ 13112496 w 25237440"/>
              <a:gd name="connsiteY115" fmla="*/ 3189620 h 7176404"/>
              <a:gd name="connsiteX116" fmla="*/ 11338560 w 25237440"/>
              <a:gd name="connsiteY116" fmla="*/ 2019188 h 7176404"/>
              <a:gd name="connsiteX117" fmla="*/ 10716768 w 25237440"/>
              <a:gd name="connsiteY117" fmla="*/ 1452260 h 7176404"/>
              <a:gd name="connsiteX118" fmla="*/ 10548366 w 25237440"/>
              <a:gd name="connsiteY118" fmla="*/ 1283096 h 7176404"/>
              <a:gd name="connsiteX119" fmla="*/ 10540746 w 25237440"/>
              <a:gd name="connsiteY119" fmla="*/ 902096 h 7176404"/>
              <a:gd name="connsiteX120" fmla="*/ 10536936 w 25237440"/>
              <a:gd name="connsiteY120" fmla="*/ 768746 h 7176404"/>
              <a:gd name="connsiteX121" fmla="*/ 10624566 w 25237440"/>
              <a:gd name="connsiteY121" fmla="*/ 681116 h 7176404"/>
              <a:gd name="connsiteX122" fmla="*/ 10771632 w 25237440"/>
              <a:gd name="connsiteY122" fmla="*/ 611012 h 7176404"/>
              <a:gd name="connsiteX123" fmla="*/ 10753344 w 25237440"/>
              <a:gd name="connsiteY123" fmla="*/ 336692 h 7176404"/>
              <a:gd name="connsiteX124" fmla="*/ 10628376 w 25237440"/>
              <a:gd name="connsiteY124" fmla="*/ 201056 h 7176404"/>
              <a:gd name="connsiteX125" fmla="*/ 10437876 w 25237440"/>
              <a:gd name="connsiteY125" fmla="*/ 2936 h 7176404"/>
              <a:gd name="connsiteX126" fmla="*/ 10369296 w 25237440"/>
              <a:gd name="connsiteY126" fmla="*/ 231536 h 7176404"/>
              <a:gd name="connsiteX127" fmla="*/ 10206228 w 25237440"/>
              <a:gd name="connsiteY127" fmla="*/ 585104 h 7176404"/>
              <a:gd name="connsiteX128" fmla="*/ 10155936 w 25237440"/>
              <a:gd name="connsiteY128" fmla="*/ 902096 h 7176404"/>
              <a:gd name="connsiteX129" fmla="*/ 10241280 w 25237440"/>
              <a:gd name="connsiteY129" fmla="*/ 1744868 h 7176404"/>
              <a:gd name="connsiteX130" fmla="*/ 10149840 w 25237440"/>
              <a:gd name="connsiteY130" fmla="*/ 2384948 h 7176404"/>
              <a:gd name="connsiteX131" fmla="*/ 9528048 w 25237440"/>
              <a:gd name="connsiteY131" fmla="*/ 3043316 h 7176404"/>
              <a:gd name="connsiteX132" fmla="*/ 7735824 w 25237440"/>
              <a:gd name="connsiteY132" fmla="*/ 4524644 h 7176404"/>
              <a:gd name="connsiteX133" fmla="*/ 7406640 w 25237440"/>
              <a:gd name="connsiteY133" fmla="*/ 5146436 h 7176404"/>
              <a:gd name="connsiteX134" fmla="*/ 5943600 w 25237440"/>
              <a:gd name="connsiteY134" fmla="*/ 5768228 h 7176404"/>
              <a:gd name="connsiteX135" fmla="*/ 4754880 w 25237440"/>
              <a:gd name="connsiteY135" fmla="*/ 6079124 h 7176404"/>
              <a:gd name="connsiteX136" fmla="*/ 3621024 w 25237440"/>
              <a:gd name="connsiteY136" fmla="*/ 6353444 h 7176404"/>
              <a:gd name="connsiteX137" fmla="*/ 2706624 w 25237440"/>
              <a:gd name="connsiteY137" fmla="*/ 6664340 h 7176404"/>
              <a:gd name="connsiteX138" fmla="*/ 2176272 w 25237440"/>
              <a:gd name="connsiteY138" fmla="*/ 6774068 h 7176404"/>
              <a:gd name="connsiteX139" fmla="*/ 1609344 w 25237440"/>
              <a:gd name="connsiteY139" fmla="*/ 6755780 h 7176404"/>
              <a:gd name="connsiteX140" fmla="*/ 969264 w 25237440"/>
              <a:gd name="connsiteY140" fmla="*/ 6554612 h 7176404"/>
              <a:gd name="connsiteX141" fmla="*/ 18288 w 25237440"/>
              <a:gd name="connsiteY141" fmla="*/ 6390020 h 7176404"/>
              <a:gd name="connsiteX142" fmla="*/ 0 w 25237440"/>
              <a:gd name="connsiteY14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66992 w 25237440"/>
              <a:gd name="connsiteY98" fmla="*/ 6627764 h 7176404"/>
              <a:gd name="connsiteX99" fmla="*/ 20311872 w 25237440"/>
              <a:gd name="connsiteY99" fmla="*/ 5775848 h 7176404"/>
              <a:gd name="connsiteX100" fmla="*/ 21689568 w 25237440"/>
              <a:gd name="connsiteY100" fmla="*/ 5969396 h 7176404"/>
              <a:gd name="connsiteX101" fmla="*/ 23116032 w 25237440"/>
              <a:gd name="connsiteY101" fmla="*/ 6536324 h 7176404"/>
              <a:gd name="connsiteX102" fmla="*/ 24012144 w 25237440"/>
              <a:gd name="connsiteY102" fmla="*/ 6572900 h 7176404"/>
              <a:gd name="connsiteX103" fmla="*/ 24597360 w 25237440"/>
              <a:gd name="connsiteY103" fmla="*/ 5932820 h 7176404"/>
              <a:gd name="connsiteX104" fmla="*/ 25237440 w 25237440"/>
              <a:gd name="connsiteY104" fmla="*/ 5932820 h 7176404"/>
              <a:gd name="connsiteX105" fmla="*/ 25219152 w 25237440"/>
              <a:gd name="connsiteY105" fmla="*/ 5713364 h 7176404"/>
              <a:gd name="connsiteX106" fmla="*/ 24560784 w 25237440"/>
              <a:gd name="connsiteY106" fmla="*/ 5987684 h 7176404"/>
              <a:gd name="connsiteX107" fmla="*/ 23792688 w 25237440"/>
              <a:gd name="connsiteY107" fmla="*/ 6133988 h 7176404"/>
              <a:gd name="connsiteX108" fmla="*/ 22969728 w 25237440"/>
              <a:gd name="connsiteY108" fmla="*/ 5896244 h 7176404"/>
              <a:gd name="connsiteX109" fmla="*/ 22000464 w 25237440"/>
              <a:gd name="connsiteY109" fmla="*/ 5640212 h 7176404"/>
              <a:gd name="connsiteX110" fmla="*/ 20647152 w 25237440"/>
              <a:gd name="connsiteY110" fmla="*/ 5475620 h 7176404"/>
              <a:gd name="connsiteX111" fmla="*/ 19891248 w 25237440"/>
              <a:gd name="connsiteY111" fmla="*/ 5888624 h 7176404"/>
              <a:gd name="connsiteX112" fmla="*/ 18818352 w 25237440"/>
              <a:gd name="connsiteY112" fmla="*/ 5823092 h 7176404"/>
              <a:gd name="connsiteX113" fmla="*/ 16733520 w 25237440"/>
              <a:gd name="connsiteY113" fmla="*/ 4963556 h 7176404"/>
              <a:gd name="connsiteX114" fmla="*/ 14923008 w 25237440"/>
              <a:gd name="connsiteY114" fmla="*/ 4158884 h 7176404"/>
              <a:gd name="connsiteX115" fmla="*/ 13258800 w 25237440"/>
              <a:gd name="connsiteY115" fmla="*/ 3354212 h 7176404"/>
              <a:gd name="connsiteX116" fmla="*/ 13112496 w 25237440"/>
              <a:gd name="connsiteY116" fmla="*/ 3189620 h 7176404"/>
              <a:gd name="connsiteX117" fmla="*/ 11338560 w 25237440"/>
              <a:gd name="connsiteY117" fmla="*/ 2019188 h 7176404"/>
              <a:gd name="connsiteX118" fmla="*/ 10716768 w 25237440"/>
              <a:gd name="connsiteY118" fmla="*/ 1452260 h 7176404"/>
              <a:gd name="connsiteX119" fmla="*/ 10548366 w 25237440"/>
              <a:gd name="connsiteY119" fmla="*/ 1283096 h 7176404"/>
              <a:gd name="connsiteX120" fmla="*/ 10540746 w 25237440"/>
              <a:gd name="connsiteY120" fmla="*/ 902096 h 7176404"/>
              <a:gd name="connsiteX121" fmla="*/ 10536936 w 25237440"/>
              <a:gd name="connsiteY121" fmla="*/ 768746 h 7176404"/>
              <a:gd name="connsiteX122" fmla="*/ 10624566 w 25237440"/>
              <a:gd name="connsiteY122" fmla="*/ 681116 h 7176404"/>
              <a:gd name="connsiteX123" fmla="*/ 10771632 w 25237440"/>
              <a:gd name="connsiteY123" fmla="*/ 611012 h 7176404"/>
              <a:gd name="connsiteX124" fmla="*/ 10753344 w 25237440"/>
              <a:gd name="connsiteY124" fmla="*/ 336692 h 7176404"/>
              <a:gd name="connsiteX125" fmla="*/ 10628376 w 25237440"/>
              <a:gd name="connsiteY125" fmla="*/ 201056 h 7176404"/>
              <a:gd name="connsiteX126" fmla="*/ 10437876 w 25237440"/>
              <a:gd name="connsiteY126" fmla="*/ 2936 h 7176404"/>
              <a:gd name="connsiteX127" fmla="*/ 10369296 w 25237440"/>
              <a:gd name="connsiteY127" fmla="*/ 231536 h 7176404"/>
              <a:gd name="connsiteX128" fmla="*/ 10206228 w 25237440"/>
              <a:gd name="connsiteY128" fmla="*/ 585104 h 7176404"/>
              <a:gd name="connsiteX129" fmla="*/ 10155936 w 25237440"/>
              <a:gd name="connsiteY129" fmla="*/ 902096 h 7176404"/>
              <a:gd name="connsiteX130" fmla="*/ 10241280 w 25237440"/>
              <a:gd name="connsiteY130" fmla="*/ 1744868 h 7176404"/>
              <a:gd name="connsiteX131" fmla="*/ 10149840 w 25237440"/>
              <a:gd name="connsiteY131" fmla="*/ 2384948 h 7176404"/>
              <a:gd name="connsiteX132" fmla="*/ 9528048 w 25237440"/>
              <a:gd name="connsiteY132" fmla="*/ 3043316 h 7176404"/>
              <a:gd name="connsiteX133" fmla="*/ 7735824 w 25237440"/>
              <a:gd name="connsiteY133" fmla="*/ 4524644 h 7176404"/>
              <a:gd name="connsiteX134" fmla="*/ 7406640 w 25237440"/>
              <a:gd name="connsiteY134" fmla="*/ 5146436 h 7176404"/>
              <a:gd name="connsiteX135" fmla="*/ 5943600 w 25237440"/>
              <a:gd name="connsiteY135" fmla="*/ 5768228 h 7176404"/>
              <a:gd name="connsiteX136" fmla="*/ 4754880 w 25237440"/>
              <a:gd name="connsiteY136" fmla="*/ 6079124 h 7176404"/>
              <a:gd name="connsiteX137" fmla="*/ 3621024 w 25237440"/>
              <a:gd name="connsiteY137" fmla="*/ 6353444 h 7176404"/>
              <a:gd name="connsiteX138" fmla="*/ 2706624 w 25237440"/>
              <a:gd name="connsiteY138" fmla="*/ 6664340 h 7176404"/>
              <a:gd name="connsiteX139" fmla="*/ 2176272 w 25237440"/>
              <a:gd name="connsiteY139" fmla="*/ 6774068 h 7176404"/>
              <a:gd name="connsiteX140" fmla="*/ 1609344 w 25237440"/>
              <a:gd name="connsiteY140" fmla="*/ 6755780 h 7176404"/>
              <a:gd name="connsiteX141" fmla="*/ 969264 w 25237440"/>
              <a:gd name="connsiteY141" fmla="*/ 6554612 h 7176404"/>
              <a:gd name="connsiteX142" fmla="*/ 18288 w 25237440"/>
              <a:gd name="connsiteY142" fmla="*/ 6390020 h 7176404"/>
              <a:gd name="connsiteX143" fmla="*/ 0 w 25237440"/>
              <a:gd name="connsiteY14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20311872 w 25237440"/>
              <a:gd name="connsiteY99" fmla="*/ 5775848 h 7176404"/>
              <a:gd name="connsiteX100" fmla="*/ 21689568 w 25237440"/>
              <a:gd name="connsiteY100" fmla="*/ 5969396 h 7176404"/>
              <a:gd name="connsiteX101" fmla="*/ 23116032 w 25237440"/>
              <a:gd name="connsiteY101" fmla="*/ 6536324 h 7176404"/>
              <a:gd name="connsiteX102" fmla="*/ 24012144 w 25237440"/>
              <a:gd name="connsiteY102" fmla="*/ 6572900 h 7176404"/>
              <a:gd name="connsiteX103" fmla="*/ 24597360 w 25237440"/>
              <a:gd name="connsiteY103" fmla="*/ 5932820 h 7176404"/>
              <a:gd name="connsiteX104" fmla="*/ 25237440 w 25237440"/>
              <a:gd name="connsiteY104" fmla="*/ 5932820 h 7176404"/>
              <a:gd name="connsiteX105" fmla="*/ 25219152 w 25237440"/>
              <a:gd name="connsiteY105" fmla="*/ 5713364 h 7176404"/>
              <a:gd name="connsiteX106" fmla="*/ 24560784 w 25237440"/>
              <a:gd name="connsiteY106" fmla="*/ 5987684 h 7176404"/>
              <a:gd name="connsiteX107" fmla="*/ 23792688 w 25237440"/>
              <a:gd name="connsiteY107" fmla="*/ 6133988 h 7176404"/>
              <a:gd name="connsiteX108" fmla="*/ 22969728 w 25237440"/>
              <a:gd name="connsiteY108" fmla="*/ 5896244 h 7176404"/>
              <a:gd name="connsiteX109" fmla="*/ 22000464 w 25237440"/>
              <a:gd name="connsiteY109" fmla="*/ 5640212 h 7176404"/>
              <a:gd name="connsiteX110" fmla="*/ 20647152 w 25237440"/>
              <a:gd name="connsiteY110" fmla="*/ 5475620 h 7176404"/>
              <a:gd name="connsiteX111" fmla="*/ 19891248 w 25237440"/>
              <a:gd name="connsiteY111" fmla="*/ 5888624 h 7176404"/>
              <a:gd name="connsiteX112" fmla="*/ 18818352 w 25237440"/>
              <a:gd name="connsiteY112" fmla="*/ 5823092 h 7176404"/>
              <a:gd name="connsiteX113" fmla="*/ 16733520 w 25237440"/>
              <a:gd name="connsiteY113" fmla="*/ 4963556 h 7176404"/>
              <a:gd name="connsiteX114" fmla="*/ 14923008 w 25237440"/>
              <a:gd name="connsiteY114" fmla="*/ 4158884 h 7176404"/>
              <a:gd name="connsiteX115" fmla="*/ 13258800 w 25237440"/>
              <a:gd name="connsiteY115" fmla="*/ 3354212 h 7176404"/>
              <a:gd name="connsiteX116" fmla="*/ 13112496 w 25237440"/>
              <a:gd name="connsiteY116" fmla="*/ 3189620 h 7176404"/>
              <a:gd name="connsiteX117" fmla="*/ 11338560 w 25237440"/>
              <a:gd name="connsiteY117" fmla="*/ 2019188 h 7176404"/>
              <a:gd name="connsiteX118" fmla="*/ 10716768 w 25237440"/>
              <a:gd name="connsiteY118" fmla="*/ 1452260 h 7176404"/>
              <a:gd name="connsiteX119" fmla="*/ 10548366 w 25237440"/>
              <a:gd name="connsiteY119" fmla="*/ 1283096 h 7176404"/>
              <a:gd name="connsiteX120" fmla="*/ 10540746 w 25237440"/>
              <a:gd name="connsiteY120" fmla="*/ 902096 h 7176404"/>
              <a:gd name="connsiteX121" fmla="*/ 10536936 w 25237440"/>
              <a:gd name="connsiteY121" fmla="*/ 768746 h 7176404"/>
              <a:gd name="connsiteX122" fmla="*/ 10624566 w 25237440"/>
              <a:gd name="connsiteY122" fmla="*/ 681116 h 7176404"/>
              <a:gd name="connsiteX123" fmla="*/ 10771632 w 25237440"/>
              <a:gd name="connsiteY123" fmla="*/ 611012 h 7176404"/>
              <a:gd name="connsiteX124" fmla="*/ 10753344 w 25237440"/>
              <a:gd name="connsiteY124" fmla="*/ 336692 h 7176404"/>
              <a:gd name="connsiteX125" fmla="*/ 10628376 w 25237440"/>
              <a:gd name="connsiteY125" fmla="*/ 201056 h 7176404"/>
              <a:gd name="connsiteX126" fmla="*/ 10437876 w 25237440"/>
              <a:gd name="connsiteY126" fmla="*/ 2936 h 7176404"/>
              <a:gd name="connsiteX127" fmla="*/ 10369296 w 25237440"/>
              <a:gd name="connsiteY127" fmla="*/ 231536 h 7176404"/>
              <a:gd name="connsiteX128" fmla="*/ 10206228 w 25237440"/>
              <a:gd name="connsiteY128" fmla="*/ 585104 h 7176404"/>
              <a:gd name="connsiteX129" fmla="*/ 10155936 w 25237440"/>
              <a:gd name="connsiteY129" fmla="*/ 902096 h 7176404"/>
              <a:gd name="connsiteX130" fmla="*/ 10241280 w 25237440"/>
              <a:gd name="connsiteY130" fmla="*/ 1744868 h 7176404"/>
              <a:gd name="connsiteX131" fmla="*/ 10149840 w 25237440"/>
              <a:gd name="connsiteY131" fmla="*/ 2384948 h 7176404"/>
              <a:gd name="connsiteX132" fmla="*/ 9528048 w 25237440"/>
              <a:gd name="connsiteY132" fmla="*/ 3043316 h 7176404"/>
              <a:gd name="connsiteX133" fmla="*/ 7735824 w 25237440"/>
              <a:gd name="connsiteY133" fmla="*/ 4524644 h 7176404"/>
              <a:gd name="connsiteX134" fmla="*/ 7406640 w 25237440"/>
              <a:gd name="connsiteY134" fmla="*/ 5146436 h 7176404"/>
              <a:gd name="connsiteX135" fmla="*/ 5943600 w 25237440"/>
              <a:gd name="connsiteY135" fmla="*/ 5768228 h 7176404"/>
              <a:gd name="connsiteX136" fmla="*/ 4754880 w 25237440"/>
              <a:gd name="connsiteY136" fmla="*/ 6079124 h 7176404"/>
              <a:gd name="connsiteX137" fmla="*/ 3621024 w 25237440"/>
              <a:gd name="connsiteY137" fmla="*/ 6353444 h 7176404"/>
              <a:gd name="connsiteX138" fmla="*/ 2706624 w 25237440"/>
              <a:gd name="connsiteY138" fmla="*/ 6664340 h 7176404"/>
              <a:gd name="connsiteX139" fmla="*/ 2176272 w 25237440"/>
              <a:gd name="connsiteY139" fmla="*/ 6774068 h 7176404"/>
              <a:gd name="connsiteX140" fmla="*/ 1609344 w 25237440"/>
              <a:gd name="connsiteY140" fmla="*/ 6755780 h 7176404"/>
              <a:gd name="connsiteX141" fmla="*/ 969264 w 25237440"/>
              <a:gd name="connsiteY141" fmla="*/ 6554612 h 7176404"/>
              <a:gd name="connsiteX142" fmla="*/ 18288 w 25237440"/>
              <a:gd name="connsiteY142" fmla="*/ 6390020 h 7176404"/>
              <a:gd name="connsiteX143" fmla="*/ 0 w 25237440"/>
              <a:gd name="connsiteY14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513296 w 25237440"/>
              <a:gd name="connsiteY99" fmla="*/ 6647576 h 7176404"/>
              <a:gd name="connsiteX100" fmla="*/ 20311872 w 25237440"/>
              <a:gd name="connsiteY100" fmla="*/ 5775848 h 7176404"/>
              <a:gd name="connsiteX101" fmla="*/ 21689568 w 25237440"/>
              <a:gd name="connsiteY101" fmla="*/ 5969396 h 7176404"/>
              <a:gd name="connsiteX102" fmla="*/ 23116032 w 25237440"/>
              <a:gd name="connsiteY102" fmla="*/ 6536324 h 7176404"/>
              <a:gd name="connsiteX103" fmla="*/ 24012144 w 25237440"/>
              <a:gd name="connsiteY103" fmla="*/ 6572900 h 7176404"/>
              <a:gd name="connsiteX104" fmla="*/ 24597360 w 25237440"/>
              <a:gd name="connsiteY104" fmla="*/ 5932820 h 7176404"/>
              <a:gd name="connsiteX105" fmla="*/ 25237440 w 25237440"/>
              <a:gd name="connsiteY105" fmla="*/ 5932820 h 7176404"/>
              <a:gd name="connsiteX106" fmla="*/ 25219152 w 25237440"/>
              <a:gd name="connsiteY106" fmla="*/ 5713364 h 7176404"/>
              <a:gd name="connsiteX107" fmla="*/ 24560784 w 25237440"/>
              <a:gd name="connsiteY107" fmla="*/ 5987684 h 7176404"/>
              <a:gd name="connsiteX108" fmla="*/ 23792688 w 25237440"/>
              <a:gd name="connsiteY108" fmla="*/ 6133988 h 7176404"/>
              <a:gd name="connsiteX109" fmla="*/ 22969728 w 25237440"/>
              <a:gd name="connsiteY109" fmla="*/ 5896244 h 7176404"/>
              <a:gd name="connsiteX110" fmla="*/ 22000464 w 25237440"/>
              <a:gd name="connsiteY110" fmla="*/ 5640212 h 7176404"/>
              <a:gd name="connsiteX111" fmla="*/ 20647152 w 25237440"/>
              <a:gd name="connsiteY111" fmla="*/ 5475620 h 7176404"/>
              <a:gd name="connsiteX112" fmla="*/ 19891248 w 25237440"/>
              <a:gd name="connsiteY112" fmla="*/ 5888624 h 7176404"/>
              <a:gd name="connsiteX113" fmla="*/ 18818352 w 25237440"/>
              <a:gd name="connsiteY113" fmla="*/ 5823092 h 7176404"/>
              <a:gd name="connsiteX114" fmla="*/ 16733520 w 25237440"/>
              <a:gd name="connsiteY114" fmla="*/ 4963556 h 7176404"/>
              <a:gd name="connsiteX115" fmla="*/ 14923008 w 25237440"/>
              <a:gd name="connsiteY115" fmla="*/ 4158884 h 7176404"/>
              <a:gd name="connsiteX116" fmla="*/ 13258800 w 25237440"/>
              <a:gd name="connsiteY116" fmla="*/ 3354212 h 7176404"/>
              <a:gd name="connsiteX117" fmla="*/ 13112496 w 25237440"/>
              <a:gd name="connsiteY117" fmla="*/ 3189620 h 7176404"/>
              <a:gd name="connsiteX118" fmla="*/ 11338560 w 25237440"/>
              <a:gd name="connsiteY118" fmla="*/ 2019188 h 7176404"/>
              <a:gd name="connsiteX119" fmla="*/ 10716768 w 25237440"/>
              <a:gd name="connsiteY119" fmla="*/ 1452260 h 7176404"/>
              <a:gd name="connsiteX120" fmla="*/ 10548366 w 25237440"/>
              <a:gd name="connsiteY120" fmla="*/ 1283096 h 7176404"/>
              <a:gd name="connsiteX121" fmla="*/ 10540746 w 25237440"/>
              <a:gd name="connsiteY121" fmla="*/ 902096 h 7176404"/>
              <a:gd name="connsiteX122" fmla="*/ 10536936 w 25237440"/>
              <a:gd name="connsiteY122" fmla="*/ 768746 h 7176404"/>
              <a:gd name="connsiteX123" fmla="*/ 10624566 w 25237440"/>
              <a:gd name="connsiteY123" fmla="*/ 681116 h 7176404"/>
              <a:gd name="connsiteX124" fmla="*/ 10771632 w 25237440"/>
              <a:gd name="connsiteY124" fmla="*/ 611012 h 7176404"/>
              <a:gd name="connsiteX125" fmla="*/ 10753344 w 25237440"/>
              <a:gd name="connsiteY125" fmla="*/ 336692 h 7176404"/>
              <a:gd name="connsiteX126" fmla="*/ 10628376 w 25237440"/>
              <a:gd name="connsiteY126" fmla="*/ 201056 h 7176404"/>
              <a:gd name="connsiteX127" fmla="*/ 10437876 w 25237440"/>
              <a:gd name="connsiteY127" fmla="*/ 2936 h 7176404"/>
              <a:gd name="connsiteX128" fmla="*/ 10369296 w 25237440"/>
              <a:gd name="connsiteY128" fmla="*/ 231536 h 7176404"/>
              <a:gd name="connsiteX129" fmla="*/ 10206228 w 25237440"/>
              <a:gd name="connsiteY129" fmla="*/ 585104 h 7176404"/>
              <a:gd name="connsiteX130" fmla="*/ 10155936 w 25237440"/>
              <a:gd name="connsiteY130" fmla="*/ 902096 h 7176404"/>
              <a:gd name="connsiteX131" fmla="*/ 10241280 w 25237440"/>
              <a:gd name="connsiteY131" fmla="*/ 1744868 h 7176404"/>
              <a:gd name="connsiteX132" fmla="*/ 10149840 w 25237440"/>
              <a:gd name="connsiteY132" fmla="*/ 2384948 h 7176404"/>
              <a:gd name="connsiteX133" fmla="*/ 9528048 w 25237440"/>
              <a:gd name="connsiteY133" fmla="*/ 3043316 h 7176404"/>
              <a:gd name="connsiteX134" fmla="*/ 7735824 w 25237440"/>
              <a:gd name="connsiteY134" fmla="*/ 4524644 h 7176404"/>
              <a:gd name="connsiteX135" fmla="*/ 7406640 w 25237440"/>
              <a:gd name="connsiteY135" fmla="*/ 5146436 h 7176404"/>
              <a:gd name="connsiteX136" fmla="*/ 5943600 w 25237440"/>
              <a:gd name="connsiteY136" fmla="*/ 5768228 h 7176404"/>
              <a:gd name="connsiteX137" fmla="*/ 4754880 w 25237440"/>
              <a:gd name="connsiteY137" fmla="*/ 6079124 h 7176404"/>
              <a:gd name="connsiteX138" fmla="*/ 3621024 w 25237440"/>
              <a:gd name="connsiteY138" fmla="*/ 6353444 h 7176404"/>
              <a:gd name="connsiteX139" fmla="*/ 2706624 w 25237440"/>
              <a:gd name="connsiteY139" fmla="*/ 6664340 h 7176404"/>
              <a:gd name="connsiteX140" fmla="*/ 2176272 w 25237440"/>
              <a:gd name="connsiteY140" fmla="*/ 6774068 h 7176404"/>
              <a:gd name="connsiteX141" fmla="*/ 1609344 w 25237440"/>
              <a:gd name="connsiteY141" fmla="*/ 6755780 h 7176404"/>
              <a:gd name="connsiteX142" fmla="*/ 969264 w 25237440"/>
              <a:gd name="connsiteY142" fmla="*/ 6554612 h 7176404"/>
              <a:gd name="connsiteX143" fmla="*/ 18288 w 25237440"/>
              <a:gd name="connsiteY143" fmla="*/ 6390020 h 7176404"/>
              <a:gd name="connsiteX144" fmla="*/ 0 w 25237440"/>
              <a:gd name="connsiteY14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8056 w 25237440"/>
              <a:gd name="connsiteY101" fmla="*/ 6175136 h 7176404"/>
              <a:gd name="connsiteX102" fmla="*/ 20311872 w 25237440"/>
              <a:gd name="connsiteY102" fmla="*/ 5775848 h 7176404"/>
              <a:gd name="connsiteX103" fmla="*/ 21689568 w 25237440"/>
              <a:gd name="connsiteY103" fmla="*/ 5969396 h 7176404"/>
              <a:gd name="connsiteX104" fmla="*/ 23116032 w 25237440"/>
              <a:gd name="connsiteY104" fmla="*/ 6536324 h 7176404"/>
              <a:gd name="connsiteX105" fmla="*/ 24012144 w 25237440"/>
              <a:gd name="connsiteY105" fmla="*/ 6572900 h 7176404"/>
              <a:gd name="connsiteX106" fmla="*/ 24597360 w 25237440"/>
              <a:gd name="connsiteY106" fmla="*/ 5932820 h 7176404"/>
              <a:gd name="connsiteX107" fmla="*/ 25237440 w 25237440"/>
              <a:gd name="connsiteY107" fmla="*/ 5932820 h 7176404"/>
              <a:gd name="connsiteX108" fmla="*/ 25219152 w 25237440"/>
              <a:gd name="connsiteY108" fmla="*/ 5713364 h 7176404"/>
              <a:gd name="connsiteX109" fmla="*/ 24560784 w 25237440"/>
              <a:gd name="connsiteY109" fmla="*/ 5987684 h 7176404"/>
              <a:gd name="connsiteX110" fmla="*/ 23792688 w 25237440"/>
              <a:gd name="connsiteY110" fmla="*/ 6133988 h 7176404"/>
              <a:gd name="connsiteX111" fmla="*/ 22969728 w 25237440"/>
              <a:gd name="connsiteY111" fmla="*/ 5896244 h 7176404"/>
              <a:gd name="connsiteX112" fmla="*/ 22000464 w 25237440"/>
              <a:gd name="connsiteY112" fmla="*/ 5640212 h 7176404"/>
              <a:gd name="connsiteX113" fmla="*/ 20647152 w 25237440"/>
              <a:gd name="connsiteY113" fmla="*/ 5475620 h 7176404"/>
              <a:gd name="connsiteX114" fmla="*/ 19891248 w 25237440"/>
              <a:gd name="connsiteY114" fmla="*/ 5888624 h 7176404"/>
              <a:gd name="connsiteX115" fmla="*/ 18818352 w 25237440"/>
              <a:gd name="connsiteY115" fmla="*/ 5823092 h 7176404"/>
              <a:gd name="connsiteX116" fmla="*/ 16733520 w 25237440"/>
              <a:gd name="connsiteY116" fmla="*/ 4963556 h 7176404"/>
              <a:gd name="connsiteX117" fmla="*/ 14923008 w 25237440"/>
              <a:gd name="connsiteY117" fmla="*/ 4158884 h 7176404"/>
              <a:gd name="connsiteX118" fmla="*/ 13258800 w 25237440"/>
              <a:gd name="connsiteY118" fmla="*/ 3354212 h 7176404"/>
              <a:gd name="connsiteX119" fmla="*/ 13112496 w 25237440"/>
              <a:gd name="connsiteY119" fmla="*/ 3189620 h 7176404"/>
              <a:gd name="connsiteX120" fmla="*/ 11338560 w 25237440"/>
              <a:gd name="connsiteY120" fmla="*/ 2019188 h 7176404"/>
              <a:gd name="connsiteX121" fmla="*/ 10716768 w 25237440"/>
              <a:gd name="connsiteY121" fmla="*/ 1452260 h 7176404"/>
              <a:gd name="connsiteX122" fmla="*/ 10548366 w 25237440"/>
              <a:gd name="connsiteY122" fmla="*/ 1283096 h 7176404"/>
              <a:gd name="connsiteX123" fmla="*/ 10540746 w 25237440"/>
              <a:gd name="connsiteY123" fmla="*/ 902096 h 7176404"/>
              <a:gd name="connsiteX124" fmla="*/ 10536936 w 25237440"/>
              <a:gd name="connsiteY124" fmla="*/ 768746 h 7176404"/>
              <a:gd name="connsiteX125" fmla="*/ 10624566 w 25237440"/>
              <a:gd name="connsiteY125" fmla="*/ 681116 h 7176404"/>
              <a:gd name="connsiteX126" fmla="*/ 10771632 w 25237440"/>
              <a:gd name="connsiteY126" fmla="*/ 611012 h 7176404"/>
              <a:gd name="connsiteX127" fmla="*/ 10753344 w 25237440"/>
              <a:gd name="connsiteY127" fmla="*/ 336692 h 7176404"/>
              <a:gd name="connsiteX128" fmla="*/ 10628376 w 25237440"/>
              <a:gd name="connsiteY128" fmla="*/ 201056 h 7176404"/>
              <a:gd name="connsiteX129" fmla="*/ 10437876 w 25237440"/>
              <a:gd name="connsiteY129" fmla="*/ 2936 h 7176404"/>
              <a:gd name="connsiteX130" fmla="*/ 10369296 w 25237440"/>
              <a:gd name="connsiteY130" fmla="*/ 231536 h 7176404"/>
              <a:gd name="connsiteX131" fmla="*/ 10206228 w 25237440"/>
              <a:gd name="connsiteY131" fmla="*/ 585104 h 7176404"/>
              <a:gd name="connsiteX132" fmla="*/ 10155936 w 25237440"/>
              <a:gd name="connsiteY132" fmla="*/ 902096 h 7176404"/>
              <a:gd name="connsiteX133" fmla="*/ 10241280 w 25237440"/>
              <a:gd name="connsiteY133" fmla="*/ 1744868 h 7176404"/>
              <a:gd name="connsiteX134" fmla="*/ 10149840 w 25237440"/>
              <a:gd name="connsiteY134" fmla="*/ 2384948 h 7176404"/>
              <a:gd name="connsiteX135" fmla="*/ 9528048 w 25237440"/>
              <a:gd name="connsiteY135" fmla="*/ 3043316 h 7176404"/>
              <a:gd name="connsiteX136" fmla="*/ 7735824 w 25237440"/>
              <a:gd name="connsiteY136" fmla="*/ 4524644 h 7176404"/>
              <a:gd name="connsiteX137" fmla="*/ 7406640 w 25237440"/>
              <a:gd name="connsiteY137" fmla="*/ 5146436 h 7176404"/>
              <a:gd name="connsiteX138" fmla="*/ 5943600 w 25237440"/>
              <a:gd name="connsiteY138" fmla="*/ 5768228 h 7176404"/>
              <a:gd name="connsiteX139" fmla="*/ 4754880 w 25237440"/>
              <a:gd name="connsiteY139" fmla="*/ 6079124 h 7176404"/>
              <a:gd name="connsiteX140" fmla="*/ 3621024 w 25237440"/>
              <a:gd name="connsiteY140" fmla="*/ 6353444 h 7176404"/>
              <a:gd name="connsiteX141" fmla="*/ 2706624 w 25237440"/>
              <a:gd name="connsiteY141" fmla="*/ 6664340 h 7176404"/>
              <a:gd name="connsiteX142" fmla="*/ 2176272 w 25237440"/>
              <a:gd name="connsiteY142" fmla="*/ 6774068 h 7176404"/>
              <a:gd name="connsiteX143" fmla="*/ 1609344 w 25237440"/>
              <a:gd name="connsiteY143" fmla="*/ 6755780 h 7176404"/>
              <a:gd name="connsiteX144" fmla="*/ 969264 w 25237440"/>
              <a:gd name="connsiteY144" fmla="*/ 6554612 h 7176404"/>
              <a:gd name="connsiteX145" fmla="*/ 18288 w 25237440"/>
              <a:gd name="connsiteY145" fmla="*/ 6390020 h 7176404"/>
              <a:gd name="connsiteX146" fmla="*/ 0 w 25237440"/>
              <a:gd name="connsiteY14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20311872 w 25237440"/>
              <a:gd name="connsiteY103" fmla="*/ 5775848 h 7176404"/>
              <a:gd name="connsiteX104" fmla="*/ 21689568 w 25237440"/>
              <a:gd name="connsiteY104" fmla="*/ 5969396 h 7176404"/>
              <a:gd name="connsiteX105" fmla="*/ 23116032 w 25237440"/>
              <a:gd name="connsiteY105" fmla="*/ 6536324 h 7176404"/>
              <a:gd name="connsiteX106" fmla="*/ 24012144 w 25237440"/>
              <a:gd name="connsiteY106" fmla="*/ 6572900 h 7176404"/>
              <a:gd name="connsiteX107" fmla="*/ 24597360 w 25237440"/>
              <a:gd name="connsiteY107" fmla="*/ 5932820 h 7176404"/>
              <a:gd name="connsiteX108" fmla="*/ 25237440 w 25237440"/>
              <a:gd name="connsiteY108" fmla="*/ 5932820 h 7176404"/>
              <a:gd name="connsiteX109" fmla="*/ 25219152 w 25237440"/>
              <a:gd name="connsiteY109" fmla="*/ 5713364 h 7176404"/>
              <a:gd name="connsiteX110" fmla="*/ 24560784 w 25237440"/>
              <a:gd name="connsiteY110" fmla="*/ 5987684 h 7176404"/>
              <a:gd name="connsiteX111" fmla="*/ 23792688 w 25237440"/>
              <a:gd name="connsiteY111" fmla="*/ 6133988 h 7176404"/>
              <a:gd name="connsiteX112" fmla="*/ 22969728 w 25237440"/>
              <a:gd name="connsiteY112" fmla="*/ 5896244 h 7176404"/>
              <a:gd name="connsiteX113" fmla="*/ 22000464 w 25237440"/>
              <a:gd name="connsiteY113" fmla="*/ 5640212 h 7176404"/>
              <a:gd name="connsiteX114" fmla="*/ 20647152 w 25237440"/>
              <a:gd name="connsiteY114" fmla="*/ 5475620 h 7176404"/>
              <a:gd name="connsiteX115" fmla="*/ 19891248 w 25237440"/>
              <a:gd name="connsiteY115" fmla="*/ 5888624 h 7176404"/>
              <a:gd name="connsiteX116" fmla="*/ 18818352 w 25237440"/>
              <a:gd name="connsiteY116" fmla="*/ 5823092 h 7176404"/>
              <a:gd name="connsiteX117" fmla="*/ 16733520 w 25237440"/>
              <a:gd name="connsiteY117" fmla="*/ 4963556 h 7176404"/>
              <a:gd name="connsiteX118" fmla="*/ 14923008 w 25237440"/>
              <a:gd name="connsiteY118" fmla="*/ 4158884 h 7176404"/>
              <a:gd name="connsiteX119" fmla="*/ 13258800 w 25237440"/>
              <a:gd name="connsiteY119" fmla="*/ 3354212 h 7176404"/>
              <a:gd name="connsiteX120" fmla="*/ 13112496 w 25237440"/>
              <a:gd name="connsiteY120" fmla="*/ 3189620 h 7176404"/>
              <a:gd name="connsiteX121" fmla="*/ 11338560 w 25237440"/>
              <a:gd name="connsiteY121" fmla="*/ 2019188 h 7176404"/>
              <a:gd name="connsiteX122" fmla="*/ 10716768 w 25237440"/>
              <a:gd name="connsiteY122" fmla="*/ 1452260 h 7176404"/>
              <a:gd name="connsiteX123" fmla="*/ 10548366 w 25237440"/>
              <a:gd name="connsiteY123" fmla="*/ 1283096 h 7176404"/>
              <a:gd name="connsiteX124" fmla="*/ 10540746 w 25237440"/>
              <a:gd name="connsiteY124" fmla="*/ 902096 h 7176404"/>
              <a:gd name="connsiteX125" fmla="*/ 10536936 w 25237440"/>
              <a:gd name="connsiteY125" fmla="*/ 768746 h 7176404"/>
              <a:gd name="connsiteX126" fmla="*/ 10624566 w 25237440"/>
              <a:gd name="connsiteY126" fmla="*/ 681116 h 7176404"/>
              <a:gd name="connsiteX127" fmla="*/ 10771632 w 25237440"/>
              <a:gd name="connsiteY127" fmla="*/ 611012 h 7176404"/>
              <a:gd name="connsiteX128" fmla="*/ 10753344 w 25237440"/>
              <a:gd name="connsiteY128" fmla="*/ 336692 h 7176404"/>
              <a:gd name="connsiteX129" fmla="*/ 10628376 w 25237440"/>
              <a:gd name="connsiteY129" fmla="*/ 201056 h 7176404"/>
              <a:gd name="connsiteX130" fmla="*/ 10437876 w 25237440"/>
              <a:gd name="connsiteY130" fmla="*/ 2936 h 7176404"/>
              <a:gd name="connsiteX131" fmla="*/ 10369296 w 25237440"/>
              <a:gd name="connsiteY131" fmla="*/ 231536 h 7176404"/>
              <a:gd name="connsiteX132" fmla="*/ 10206228 w 25237440"/>
              <a:gd name="connsiteY132" fmla="*/ 585104 h 7176404"/>
              <a:gd name="connsiteX133" fmla="*/ 10155936 w 25237440"/>
              <a:gd name="connsiteY133" fmla="*/ 902096 h 7176404"/>
              <a:gd name="connsiteX134" fmla="*/ 10241280 w 25237440"/>
              <a:gd name="connsiteY134" fmla="*/ 1744868 h 7176404"/>
              <a:gd name="connsiteX135" fmla="*/ 10149840 w 25237440"/>
              <a:gd name="connsiteY135" fmla="*/ 2384948 h 7176404"/>
              <a:gd name="connsiteX136" fmla="*/ 9528048 w 25237440"/>
              <a:gd name="connsiteY136" fmla="*/ 3043316 h 7176404"/>
              <a:gd name="connsiteX137" fmla="*/ 7735824 w 25237440"/>
              <a:gd name="connsiteY137" fmla="*/ 4524644 h 7176404"/>
              <a:gd name="connsiteX138" fmla="*/ 7406640 w 25237440"/>
              <a:gd name="connsiteY138" fmla="*/ 5146436 h 7176404"/>
              <a:gd name="connsiteX139" fmla="*/ 5943600 w 25237440"/>
              <a:gd name="connsiteY139" fmla="*/ 5768228 h 7176404"/>
              <a:gd name="connsiteX140" fmla="*/ 4754880 w 25237440"/>
              <a:gd name="connsiteY140" fmla="*/ 6079124 h 7176404"/>
              <a:gd name="connsiteX141" fmla="*/ 3621024 w 25237440"/>
              <a:gd name="connsiteY141" fmla="*/ 6353444 h 7176404"/>
              <a:gd name="connsiteX142" fmla="*/ 2706624 w 25237440"/>
              <a:gd name="connsiteY142" fmla="*/ 6664340 h 7176404"/>
              <a:gd name="connsiteX143" fmla="*/ 2176272 w 25237440"/>
              <a:gd name="connsiteY143" fmla="*/ 6774068 h 7176404"/>
              <a:gd name="connsiteX144" fmla="*/ 1609344 w 25237440"/>
              <a:gd name="connsiteY144" fmla="*/ 6755780 h 7176404"/>
              <a:gd name="connsiteX145" fmla="*/ 969264 w 25237440"/>
              <a:gd name="connsiteY145" fmla="*/ 6554612 h 7176404"/>
              <a:gd name="connsiteX146" fmla="*/ 18288 w 25237440"/>
              <a:gd name="connsiteY146" fmla="*/ 6390020 h 7176404"/>
              <a:gd name="connsiteX147" fmla="*/ 0 w 25237440"/>
              <a:gd name="connsiteY14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84746 w 25237440"/>
              <a:gd name="connsiteY103" fmla="*/ 6407546 h 7176404"/>
              <a:gd name="connsiteX104" fmla="*/ 20311872 w 25237440"/>
              <a:gd name="connsiteY104" fmla="*/ 5775848 h 7176404"/>
              <a:gd name="connsiteX105" fmla="*/ 21689568 w 25237440"/>
              <a:gd name="connsiteY105" fmla="*/ 5969396 h 7176404"/>
              <a:gd name="connsiteX106" fmla="*/ 23116032 w 25237440"/>
              <a:gd name="connsiteY106" fmla="*/ 6536324 h 7176404"/>
              <a:gd name="connsiteX107" fmla="*/ 24012144 w 25237440"/>
              <a:gd name="connsiteY107" fmla="*/ 6572900 h 7176404"/>
              <a:gd name="connsiteX108" fmla="*/ 24597360 w 25237440"/>
              <a:gd name="connsiteY108" fmla="*/ 5932820 h 7176404"/>
              <a:gd name="connsiteX109" fmla="*/ 25237440 w 25237440"/>
              <a:gd name="connsiteY109" fmla="*/ 5932820 h 7176404"/>
              <a:gd name="connsiteX110" fmla="*/ 25219152 w 25237440"/>
              <a:gd name="connsiteY110" fmla="*/ 5713364 h 7176404"/>
              <a:gd name="connsiteX111" fmla="*/ 24560784 w 25237440"/>
              <a:gd name="connsiteY111" fmla="*/ 5987684 h 7176404"/>
              <a:gd name="connsiteX112" fmla="*/ 23792688 w 25237440"/>
              <a:gd name="connsiteY112" fmla="*/ 6133988 h 7176404"/>
              <a:gd name="connsiteX113" fmla="*/ 22969728 w 25237440"/>
              <a:gd name="connsiteY113" fmla="*/ 5896244 h 7176404"/>
              <a:gd name="connsiteX114" fmla="*/ 22000464 w 25237440"/>
              <a:gd name="connsiteY114" fmla="*/ 5640212 h 7176404"/>
              <a:gd name="connsiteX115" fmla="*/ 20647152 w 25237440"/>
              <a:gd name="connsiteY115" fmla="*/ 5475620 h 7176404"/>
              <a:gd name="connsiteX116" fmla="*/ 19891248 w 25237440"/>
              <a:gd name="connsiteY116" fmla="*/ 5888624 h 7176404"/>
              <a:gd name="connsiteX117" fmla="*/ 18818352 w 25237440"/>
              <a:gd name="connsiteY117" fmla="*/ 5823092 h 7176404"/>
              <a:gd name="connsiteX118" fmla="*/ 16733520 w 25237440"/>
              <a:gd name="connsiteY118" fmla="*/ 4963556 h 7176404"/>
              <a:gd name="connsiteX119" fmla="*/ 14923008 w 25237440"/>
              <a:gd name="connsiteY119" fmla="*/ 4158884 h 7176404"/>
              <a:gd name="connsiteX120" fmla="*/ 13258800 w 25237440"/>
              <a:gd name="connsiteY120" fmla="*/ 3354212 h 7176404"/>
              <a:gd name="connsiteX121" fmla="*/ 13112496 w 25237440"/>
              <a:gd name="connsiteY121" fmla="*/ 3189620 h 7176404"/>
              <a:gd name="connsiteX122" fmla="*/ 11338560 w 25237440"/>
              <a:gd name="connsiteY122" fmla="*/ 2019188 h 7176404"/>
              <a:gd name="connsiteX123" fmla="*/ 10716768 w 25237440"/>
              <a:gd name="connsiteY123" fmla="*/ 1452260 h 7176404"/>
              <a:gd name="connsiteX124" fmla="*/ 10548366 w 25237440"/>
              <a:gd name="connsiteY124" fmla="*/ 1283096 h 7176404"/>
              <a:gd name="connsiteX125" fmla="*/ 10540746 w 25237440"/>
              <a:gd name="connsiteY125" fmla="*/ 902096 h 7176404"/>
              <a:gd name="connsiteX126" fmla="*/ 10536936 w 25237440"/>
              <a:gd name="connsiteY126" fmla="*/ 768746 h 7176404"/>
              <a:gd name="connsiteX127" fmla="*/ 10624566 w 25237440"/>
              <a:gd name="connsiteY127" fmla="*/ 681116 h 7176404"/>
              <a:gd name="connsiteX128" fmla="*/ 10771632 w 25237440"/>
              <a:gd name="connsiteY128" fmla="*/ 611012 h 7176404"/>
              <a:gd name="connsiteX129" fmla="*/ 10753344 w 25237440"/>
              <a:gd name="connsiteY129" fmla="*/ 336692 h 7176404"/>
              <a:gd name="connsiteX130" fmla="*/ 10628376 w 25237440"/>
              <a:gd name="connsiteY130" fmla="*/ 201056 h 7176404"/>
              <a:gd name="connsiteX131" fmla="*/ 10437876 w 25237440"/>
              <a:gd name="connsiteY131" fmla="*/ 2936 h 7176404"/>
              <a:gd name="connsiteX132" fmla="*/ 10369296 w 25237440"/>
              <a:gd name="connsiteY132" fmla="*/ 231536 h 7176404"/>
              <a:gd name="connsiteX133" fmla="*/ 10206228 w 25237440"/>
              <a:gd name="connsiteY133" fmla="*/ 585104 h 7176404"/>
              <a:gd name="connsiteX134" fmla="*/ 10155936 w 25237440"/>
              <a:gd name="connsiteY134" fmla="*/ 902096 h 7176404"/>
              <a:gd name="connsiteX135" fmla="*/ 10241280 w 25237440"/>
              <a:gd name="connsiteY135" fmla="*/ 1744868 h 7176404"/>
              <a:gd name="connsiteX136" fmla="*/ 10149840 w 25237440"/>
              <a:gd name="connsiteY136" fmla="*/ 2384948 h 7176404"/>
              <a:gd name="connsiteX137" fmla="*/ 9528048 w 25237440"/>
              <a:gd name="connsiteY137" fmla="*/ 3043316 h 7176404"/>
              <a:gd name="connsiteX138" fmla="*/ 7735824 w 25237440"/>
              <a:gd name="connsiteY138" fmla="*/ 4524644 h 7176404"/>
              <a:gd name="connsiteX139" fmla="*/ 7406640 w 25237440"/>
              <a:gd name="connsiteY139" fmla="*/ 5146436 h 7176404"/>
              <a:gd name="connsiteX140" fmla="*/ 5943600 w 25237440"/>
              <a:gd name="connsiteY140" fmla="*/ 5768228 h 7176404"/>
              <a:gd name="connsiteX141" fmla="*/ 4754880 w 25237440"/>
              <a:gd name="connsiteY141" fmla="*/ 6079124 h 7176404"/>
              <a:gd name="connsiteX142" fmla="*/ 3621024 w 25237440"/>
              <a:gd name="connsiteY142" fmla="*/ 6353444 h 7176404"/>
              <a:gd name="connsiteX143" fmla="*/ 2706624 w 25237440"/>
              <a:gd name="connsiteY143" fmla="*/ 6664340 h 7176404"/>
              <a:gd name="connsiteX144" fmla="*/ 2176272 w 25237440"/>
              <a:gd name="connsiteY144" fmla="*/ 6774068 h 7176404"/>
              <a:gd name="connsiteX145" fmla="*/ 1609344 w 25237440"/>
              <a:gd name="connsiteY145" fmla="*/ 6755780 h 7176404"/>
              <a:gd name="connsiteX146" fmla="*/ 969264 w 25237440"/>
              <a:gd name="connsiteY146" fmla="*/ 6554612 h 7176404"/>
              <a:gd name="connsiteX147" fmla="*/ 18288 w 25237440"/>
              <a:gd name="connsiteY147" fmla="*/ 6390020 h 7176404"/>
              <a:gd name="connsiteX148" fmla="*/ 0 w 25237440"/>
              <a:gd name="connsiteY14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20311872 w 25237440"/>
              <a:gd name="connsiteY105" fmla="*/ 5775848 h 7176404"/>
              <a:gd name="connsiteX106" fmla="*/ 21689568 w 25237440"/>
              <a:gd name="connsiteY106" fmla="*/ 5969396 h 7176404"/>
              <a:gd name="connsiteX107" fmla="*/ 23116032 w 25237440"/>
              <a:gd name="connsiteY107" fmla="*/ 6536324 h 7176404"/>
              <a:gd name="connsiteX108" fmla="*/ 24012144 w 25237440"/>
              <a:gd name="connsiteY108" fmla="*/ 6572900 h 7176404"/>
              <a:gd name="connsiteX109" fmla="*/ 24597360 w 25237440"/>
              <a:gd name="connsiteY109" fmla="*/ 5932820 h 7176404"/>
              <a:gd name="connsiteX110" fmla="*/ 25237440 w 25237440"/>
              <a:gd name="connsiteY110" fmla="*/ 5932820 h 7176404"/>
              <a:gd name="connsiteX111" fmla="*/ 25219152 w 25237440"/>
              <a:gd name="connsiteY111" fmla="*/ 5713364 h 7176404"/>
              <a:gd name="connsiteX112" fmla="*/ 24560784 w 25237440"/>
              <a:gd name="connsiteY112" fmla="*/ 5987684 h 7176404"/>
              <a:gd name="connsiteX113" fmla="*/ 23792688 w 25237440"/>
              <a:gd name="connsiteY113" fmla="*/ 6133988 h 7176404"/>
              <a:gd name="connsiteX114" fmla="*/ 22969728 w 25237440"/>
              <a:gd name="connsiteY114" fmla="*/ 5896244 h 7176404"/>
              <a:gd name="connsiteX115" fmla="*/ 22000464 w 25237440"/>
              <a:gd name="connsiteY115" fmla="*/ 5640212 h 7176404"/>
              <a:gd name="connsiteX116" fmla="*/ 20647152 w 25237440"/>
              <a:gd name="connsiteY116" fmla="*/ 5475620 h 7176404"/>
              <a:gd name="connsiteX117" fmla="*/ 19891248 w 25237440"/>
              <a:gd name="connsiteY117" fmla="*/ 5888624 h 7176404"/>
              <a:gd name="connsiteX118" fmla="*/ 18818352 w 25237440"/>
              <a:gd name="connsiteY118" fmla="*/ 5823092 h 7176404"/>
              <a:gd name="connsiteX119" fmla="*/ 16733520 w 25237440"/>
              <a:gd name="connsiteY119" fmla="*/ 4963556 h 7176404"/>
              <a:gd name="connsiteX120" fmla="*/ 14923008 w 25237440"/>
              <a:gd name="connsiteY120" fmla="*/ 4158884 h 7176404"/>
              <a:gd name="connsiteX121" fmla="*/ 13258800 w 25237440"/>
              <a:gd name="connsiteY121" fmla="*/ 3354212 h 7176404"/>
              <a:gd name="connsiteX122" fmla="*/ 13112496 w 25237440"/>
              <a:gd name="connsiteY122" fmla="*/ 3189620 h 7176404"/>
              <a:gd name="connsiteX123" fmla="*/ 11338560 w 25237440"/>
              <a:gd name="connsiteY123" fmla="*/ 2019188 h 7176404"/>
              <a:gd name="connsiteX124" fmla="*/ 10716768 w 25237440"/>
              <a:gd name="connsiteY124" fmla="*/ 1452260 h 7176404"/>
              <a:gd name="connsiteX125" fmla="*/ 10548366 w 25237440"/>
              <a:gd name="connsiteY125" fmla="*/ 1283096 h 7176404"/>
              <a:gd name="connsiteX126" fmla="*/ 10540746 w 25237440"/>
              <a:gd name="connsiteY126" fmla="*/ 902096 h 7176404"/>
              <a:gd name="connsiteX127" fmla="*/ 10536936 w 25237440"/>
              <a:gd name="connsiteY127" fmla="*/ 768746 h 7176404"/>
              <a:gd name="connsiteX128" fmla="*/ 10624566 w 25237440"/>
              <a:gd name="connsiteY128" fmla="*/ 681116 h 7176404"/>
              <a:gd name="connsiteX129" fmla="*/ 10771632 w 25237440"/>
              <a:gd name="connsiteY129" fmla="*/ 611012 h 7176404"/>
              <a:gd name="connsiteX130" fmla="*/ 10753344 w 25237440"/>
              <a:gd name="connsiteY130" fmla="*/ 336692 h 7176404"/>
              <a:gd name="connsiteX131" fmla="*/ 10628376 w 25237440"/>
              <a:gd name="connsiteY131" fmla="*/ 201056 h 7176404"/>
              <a:gd name="connsiteX132" fmla="*/ 10437876 w 25237440"/>
              <a:gd name="connsiteY132" fmla="*/ 2936 h 7176404"/>
              <a:gd name="connsiteX133" fmla="*/ 10369296 w 25237440"/>
              <a:gd name="connsiteY133" fmla="*/ 231536 h 7176404"/>
              <a:gd name="connsiteX134" fmla="*/ 10206228 w 25237440"/>
              <a:gd name="connsiteY134" fmla="*/ 585104 h 7176404"/>
              <a:gd name="connsiteX135" fmla="*/ 10155936 w 25237440"/>
              <a:gd name="connsiteY135" fmla="*/ 902096 h 7176404"/>
              <a:gd name="connsiteX136" fmla="*/ 10241280 w 25237440"/>
              <a:gd name="connsiteY136" fmla="*/ 1744868 h 7176404"/>
              <a:gd name="connsiteX137" fmla="*/ 10149840 w 25237440"/>
              <a:gd name="connsiteY137" fmla="*/ 2384948 h 7176404"/>
              <a:gd name="connsiteX138" fmla="*/ 9528048 w 25237440"/>
              <a:gd name="connsiteY138" fmla="*/ 3043316 h 7176404"/>
              <a:gd name="connsiteX139" fmla="*/ 7735824 w 25237440"/>
              <a:gd name="connsiteY139" fmla="*/ 4524644 h 7176404"/>
              <a:gd name="connsiteX140" fmla="*/ 7406640 w 25237440"/>
              <a:gd name="connsiteY140" fmla="*/ 5146436 h 7176404"/>
              <a:gd name="connsiteX141" fmla="*/ 5943600 w 25237440"/>
              <a:gd name="connsiteY141" fmla="*/ 5768228 h 7176404"/>
              <a:gd name="connsiteX142" fmla="*/ 4754880 w 25237440"/>
              <a:gd name="connsiteY142" fmla="*/ 6079124 h 7176404"/>
              <a:gd name="connsiteX143" fmla="*/ 3621024 w 25237440"/>
              <a:gd name="connsiteY143" fmla="*/ 6353444 h 7176404"/>
              <a:gd name="connsiteX144" fmla="*/ 2706624 w 25237440"/>
              <a:gd name="connsiteY144" fmla="*/ 6664340 h 7176404"/>
              <a:gd name="connsiteX145" fmla="*/ 2176272 w 25237440"/>
              <a:gd name="connsiteY145" fmla="*/ 6774068 h 7176404"/>
              <a:gd name="connsiteX146" fmla="*/ 1609344 w 25237440"/>
              <a:gd name="connsiteY146" fmla="*/ 6755780 h 7176404"/>
              <a:gd name="connsiteX147" fmla="*/ 969264 w 25237440"/>
              <a:gd name="connsiteY147" fmla="*/ 6554612 h 7176404"/>
              <a:gd name="connsiteX148" fmla="*/ 18288 w 25237440"/>
              <a:gd name="connsiteY148" fmla="*/ 6390020 h 7176404"/>
              <a:gd name="connsiteX149" fmla="*/ 0 w 25237440"/>
              <a:gd name="connsiteY14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20311872 w 25237440"/>
              <a:gd name="connsiteY105" fmla="*/ 5775848 h 7176404"/>
              <a:gd name="connsiteX106" fmla="*/ 21689568 w 25237440"/>
              <a:gd name="connsiteY106" fmla="*/ 5969396 h 7176404"/>
              <a:gd name="connsiteX107" fmla="*/ 23116032 w 25237440"/>
              <a:gd name="connsiteY107" fmla="*/ 6536324 h 7176404"/>
              <a:gd name="connsiteX108" fmla="*/ 24012144 w 25237440"/>
              <a:gd name="connsiteY108" fmla="*/ 6572900 h 7176404"/>
              <a:gd name="connsiteX109" fmla="*/ 24597360 w 25237440"/>
              <a:gd name="connsiteY109" fmla="*/ 5932820 h 7176404"/>
              <a:gd name="connsiteX110" fmla="*/ 25237440 w 25237440"/>
              <a:gd name="connsiteY110" fmla="*/ 5932820 h 7176404"/>
              <a:gd name="connsiteX111" fmla="*/ 25219152 w 25237440"/>
              <a:gd name="connsiteY111" fmla="*/ 5713364 h 7176404"/>
              <a:gd name="connsiteX112" fmla="*/ 24560784 w 25237440"/>
              <a:gd name="connsiteY112" fmla="*/ 5987684 h 7176404"/>
              <a:gd name="connsiteX113" fmla="*/ 23792688 w 25237440"/>
              <a:gd name="connsiteY113" fmla="*/ 6133988 h 7176404"/>
              <a:gd name="connsiteX114" fmla="*/ 22969728 w 25237440"/>
              <a:gd name="connsiteY114" fmla="*/ 5896244 h 7176404"/>
              <a:gd name="connsiteX115" fmla="*/ 22000464 w 25237440"/>
              <a:gd name="connsiteY115" fmla="*/ 5640212 h 7176404"/>
              <a:gd name="connsiteX116" fmla="*/ 20647152 w 25237440"/>
              <a:gd name="connsiteY116" fmla="*/ 5475620 h 7176404"/>
              <a:gd name="connsiteX117" fmla="*/ 19891248 w 25237440"/>
              <a:gd name="connsiteY117" fmla="*/ 5888624 h 7176404"/>
              <a:gd name="connsiteX118" fmla="*/ 18818352 w 25237440"/>
              <a:gd name="connsiteY118" fmla="*/ 5823092 h 7176404"/>
              <a:gd name="connsiteX119" fmla="*/ 16733520 w 25237440"/>
              <a:gd name="connsiteY119" fmla="*/ 4963556 h 7176404"/>
              <a:gd name="connsiteX120" fmla="*/ 14923008 w 25237440"/>
              <a:gd name="connsiteY120" fmla="*/ 4158884 h 7176404"/>
              <a:gd name="connsiteX121" fmla="*/ 13258800 w 25237440"/>
              <a:gd name="connsiteY121" fmla="*/ 3354212 h 7176404"/>
              <a:gd name="connsiteX122" fmla="*/ 13112496 w 25237440"/>
              <a:gd name="connsiteY122" fmla="*/ 3189620 h 7176404"/>
              <a:gd name="connsiteX123" fmla="*/ 11338560 w 25237440"/>
              <a:gd name="connsiteY123" fmla="*/ 2019188 h 7176404"/>
              <a:gd name="connsiteX124" fmla="*/ 10716768 w 25237440"/>
              <a:gd name="connsiteY124" fmla="*/ 1452260 h 7176404"/>
              <a:gd name="connsiteX125" fmla="*/ 10548366 w 25237440"/>
              <a:gd name="connsiteY125" fmla="*/ 1283096 h 7176404"/>
              <a:gd name="connsiteX126" fmla="*/ 10540746 w 25237440"/>
              <a:gd name="connsiteY126" fmla="*/ 902096 h 7176404"/>
              <a:gd name="connsiteX127" fmla="*/ 10536936 w 25237440"/>
              <a:gd name="connsiteY127" fmla="*/ 768746 h 7176404"/>
              <a:gd name="connsiteX128" fmla="*/ 10624566 w 25237440"/>
              <a:gd name="connsiteY128" fmla="*/ 681116 h 7176404"/>
              <a:gd name="connsiteX129" fmla="*/ 10771632 w 25237440"/>
              <a:gd name="connsiteY129" fmla="*/ 611012 h 7176404"/>
              <a:gd name="connsiteX130" fmla="*/ 10753344 w 25237440"/>
              <a:gd name="connsiteY130" fmla="*/ 336692 h 7176404"/>
              <a:gd name="connsiteX131" fmla="*/ 10628376 w 25237440"/>
              <a:gd name="connsiteY131" fmla="*/ 201056 h 7176404"/>
              <a:gd name="connsiteX132" fmla="*/ 10437876 w 25237440"/>
              <a:gd name="connsiteY132" fmla="*/ 2936 h 7176404"/>
              <a:gd name="connsiteX133" fmla="*/ 10369296 w 25237440"/>
              <a:gd name="connsiteY133" fmla="*/ 231536 h 7176404"/>
              <a:gd name="connsiteX134" fmla="*/ 10206228 w 25237440"/>
              <a:gd name="connsiteY134" fmla="*/ 585104 h 7176404"/>
              <a:gd name="connsiteX135" fmla="*/ 10155936 w 25237440"/>
              <a:gd name="connsiteY135" fmla="*/ 902096 h 7176404"/>
              <a:gd name="connsiteX136" fmla="*/ 10241280 w 25237440"/>
              <a:gd name="connsiteY136" fmla="*/ 1744868 h 7176404"/>
              <a:gd name="connsiteX137" fmla="*/ 10149840 w 25237440"/>
              <a:gd name="connsiteY137" fmla="*/ 2384948 h 7176404"/>
              <a:gd name="connsiteX138" fmla="*/ 9528048 w 25237440"/>
              <a:gd name="connsiteY138" fmla="*/ 3043316 h 7176404"/>
              <a:gd name="connsiteX139" fmla="*/ 7735824 w 25237440"/>
              <a:gd name="connsiteY139" fmla="*/ 4524644 h 7176404"/>
              <a:gd name="connsiteX140" fmla="*/ 7406640 w 25237440"/>
              <a:gd name="connsiteY140" fmla="*/ 5146436 h 7176404"/>
              <a:gd name="connsiteX141" fmla="*/ 5943600 w 25237440"/>
              <a:gd name="connsiteY141" fmla="*/ 5768228 h 7176404"/>
              <a:gd name="connsiteX142" fmla="*/ 4754880 w 25237440"/>
              <a:gd name="connsiteY142" fmla="*/ 6079124 h 7176404"/>
              <a:gd name="connsiteX143" fmla="*/ 3621024 w 25237440"/>
              <a:gd name="connsiteY143" fmla="*/ 6353444 h 7176404"/>
              <a:gd name="connsiteX144" fmla="*/ 2706624 w 25237440"/>
              <a:gd name="connsiteY144" fmla="*/ 6664340 h 7176404"/>
              <a:gd name="connsiteX145" fmla="*/ 2176272 w 25237440"/>
              <a:gd name="connsiteY145" fmla="*/ 6774068 h 7176404"/>
              <a:gd name="connsiteX146" fmla="*/ 1609344 w 25237440"/>
              <a:gd name="connsiteY146" fmla="*/ 6755780 h 7176404"/>
              <a:gd name="connsiteX147" fmla="*/ 969264 w 25237440"/>
              <a:gd name="connsiteY147" fmla="*/ 6554612 h 7176404"/>
              <a:gd name="connsiteX148" fmla="*/ 18288 w 25237440"/>
              <a:gd name="connsiteY148" fmla="*/ 6390020 h 7176404"/>
              <a:gd name="connsiteX149" fmla="*/ 0 w 25237440"/>
              <a:gd name="connsiteY14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20311872 w 25237440"/>
              <a:gd name="connsiteY106" fmla="*/ 5775848 h 7176404"/>
              <a:gd name="connsiteX107" fmla="*/ 21689568 w 25237440"/>
              <a:gd name="connsiteY107" fmla="*/ 5969396 h 7176404"/>
              <a:gd name="connsiteX108" fmla="*/ 23116032 w 25237440"/>
              <a:gd name="connsiteY108" fmla="*/ 6536324 h 7176404"/>
              <a:gd name="connsiteX109" fmla="*/ 24012144 w 25237440"/>
              <a:gd name="connsiteY109" fmla="*/ 6572900 h 7176404"/>
              <a:gd name="connsiteX110" fmla="*/ 24597360 w 25237440"/>
              <a:gd name="connsiteY110" fmla="*/ 5932820 h 7176404"/>
              <a:gd name="connsiteX111" fmla="*/ 25237440 w 25237440"/>
              <a:gd name="connsiteY111" fmla="*/ 5932820 h 7176404"/>
              <a:gd name="connsiteX112" fmla="*/ 25219152 w 25237440"/>
              <a:gd name="connsiteY112" fmla="*/ 5713364 h 7176404"/>
              <a:gd name="connsiteX113" fmla="*/ 24560784 w 25237440"/>
              <a:gd name="connsiteY113" fmla="*/ 5987684 h 7176404"/>
              <a:gd name="connsiteX114" fmla="*/ 23792688 w 25237440"/>
              <a:gd name="connsiteY114" fmla="*/ 6133988 h 7176404"/>
              <a:gd name="connsiteX115" fmla="*/ 22969728 w 25237440"/>
              <a:gd name="connsiteY115" fmla="*/ 5896244 h 7176404"/>
              <a:gd name="connsiteX116" fmla="*/ 22000464 w 25237440"/>
              <a:gd name="connsiteY116" fmla="*/ 5640212 h 7176404"/>
              <a:gd name="connsiteX117" fmla="*/ 20647152 w 25237440"/>
              <a:gd name="connsiteY117" fmla="*/ 5475620 h 7176404"/>
              <a:gd name="connsiteX118" fmla="*/ 19891248 w 25237440"/>
              <a:gd name="connsiteY118" fmla="*/ 5888624 h 7176404"/>
              <a:gd name="connsiteX119" fmla="*/ 18818352 w 25237440"/>
              <a:gd name="connsiteY119" fmla="*/ 5823092 h 7176404"/>
              <a:gd name="connsiteX120" fmla="*/ 16733520 w 25237440"/>
              <a:gd name="connsiteY120" fmla="*/ 4963556 h 7176404"/>
              <a:gd name="connsiteX121" fmla="*/ 14923008 w 25237440"/>
              <a:gd name="connsiteY121" fmla="*/ 4158884 h 7176404"/>
              <a:gd name="connsiteX122" fmla="*/ 13258800 w 25237440"/>
              <a:gd name="connsiteY122" fmla="*/ 3354212 h 7176404"/>
              <a:gd name="connsiteX123" fmla="*/ 13112496 w 25237440"/>
              <a:gd name="connsiteY123" fmla="*/ 3189620 h 7176404"/>
              <a:gd name="connsiteX124" fmla="*/ 11338560 w 25237440"/>
              <a:gd name="connsiteY124" fmla="*/ 2019188 h 7176404"/>
              <a:gd name="connsiteX125" fmla="*/ 10716768 w 25237440"/>
              <a:gd name="connsiteY125" fmla="*/ 1452260 h 7176404"/>
              <a:gd name="connsiteX126" fmla="*/ 10548366 w 25237440"/>
              <a:gd name="connsiteY126" fmla="*/ 1283096 h 7176404"/>
              <a:gd name="connsiteX127" fmla="*/ 10540746 w 25237440"/>
              <a:gd name="connsiteY127" fmla="*/ 902096 h 7176404"/>
              <a:gd name="connsiteX128" fmla="*/ 10536936 w 25237440"/>
              <a:gd name="connsiteY128" fmla="*/ 768746 h 7176404"/>
              <a:gd name="connsiteX129" fmla="*/ 10624566 w 25237440"/>
              <a:gd name="connsiteY129" fmla="*/ 681116 h 7176404"/>
              <a:gd name="connsiteX130" fmla="*/ 10771632 w 25237440"/>
              <a:gd name="connsiteY130" fmla="*/ 611012 h 7176404"/>
              <a:gd name="connsiteX131" fmla="*/ 10753344 w 25237440"/>
              <a:gd name="connsiteY131" fmla="*/ 336692 h 7176404"/>
              <a:gd name="connsiteX132" fmla="*/ 10628376 w 25237440"/>
              <a:gd name="connsiteY132" fmla="*/ 201056 h 7176404"/>
              <a:gd name="connsiteX133" fmla="*/ 10437876 w 25237440"/>
              <a:gd name="connsiteY133" fmla="*/ 2936 h 7176404"/>
              <a:gd name="connsiteX134" fmla="*/ 10369296 w 25237440"/>
              <a:gd name="connsiteY134" fmla="*/ 231536 h 7176404"/>
              <a:gd name="connsiteX135" fmla="*/ 10206228 w 25237440"/>
              <a:gd name="connsiteY135" fmla="*/ 585104 h 7176404"/>
              <a:gd name="connsiteX136" fmla="*/ 10155936 w 25237440"/>
              <a:gd name="connsiteY136" fmla="*/ 902096 h 7176404"/>
              <a:gd name="connsiteX137" fmla="*/ 10241280 w 25237440"/>
              <a:gd name="connsiteY137" fmla="*/ 1744868 h 7176404"/>
              <a:gd name="connsiteX138" fmla="*/ 10149840 w 25237440"/>
              <a:gd name="connsiteY138" fmla="*/ 2384948 h 7176404"/>
              <a:gd name="connsiteX139" fmla="*/ 9528048 w 25237440"/>
              <a:gd name="connsiteY139" fmla="*/ 3043316 h 7176404"/>
              <a:gd name="connsiteX140" fmla="*/ 7735824 w 25237440"/>
              <a:gd name="connsiteY140" fmla="*/ 4524644 h 7176404"/>
              <a:gd name="connsiteX141" fmla="*/ 7406640 w 25237440"/>
              <a:gd name="connsiteY141" fmla="*/ 5146436 h 7176404"/>
              <a:gd name="connsiteX142" fmla="*/ 5943600 w 25237440"/>
              <a:gd name="connsiteY142" fmla="*/ 5768228 h 7176404"/>
              <a:gd name="connsiteX143" fmla="*/ 4754880 w 25237440"/>
              <a:gd name="connsiteY143" fmla="*/ 6079124 h 7176404"/>
              <a:gd name="connsiteX144" fmla="*/ 3621024 w 25237440"/>
              <a:gd name="connsiteY144" fmla="*/ 6353444 h 7176404"/>
              <a:gd name="connsiteX145" fmla="*/ 2706624 w 25237440"/>
              <a:gd name="connsiteY145" fmla="*/ 6664340 h 7176404"/>
              <a:gd name="connsiteX146" fmla="*/ 2176272 w 25237440"/>
              <a:gd name="connsiteY146" fmla="*/ 6774068 h 7176404"/>
              <a:gd name="connsiteX147" fmla="*/ 1609344 w 25237440"/>
              <a:gd name="connsiteY147" fmla="*/ 6755780 h 7176404"/>
              <a:gd name="connsiteX148" fmla="*/ 969264 w 25237440"/>
              <a:gd name="connsiteY148" fmla="*/ 6554612 h 7176404"/>
              <a:gd name="connsiteX149" fmla="*/ 18288 w 25237440"/>
              <a:gd name="connsiteY149" fmla="*/ 6390020 h 7176404"/>
              <a:gd name="connsiteX150" fmla="*/ 0 w 25237440"/>
              <a:gd name="connsiteY15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20311872 w 25237440"/>
              <a:gd name="connsiteY106" fmla="*/ 5775848 h 7176404"/>
              <a:gd name="connsiteX107" fmla="*/ 21689568 w 25237440"/>
              <a:gd name="connsiteY107" fmla="*/ 5969396 h 7176404"/>
              <a:gd name="connsiteX108" fmla="*/ 23116032 w 25237440"/>
              <a:gd name="connsiteY108" fmla="*/ 6536324 h 7176404"/>
              <a:gd name="connsiteX109" fmla="*/ 24012144 w 25237440"/>
              <a:gd name="connsiteY109" fmla="*/ 6572900 h 7176404"/>
              <a:gd name="connsiteX110" fmla="*/ 24597360 w 25237440"/>
              <a:gd name="connsiteY110" fmla="*/ 5932820 h 7176404"/>
              <a:gd name="connsiteX111" fmla="*/ 25237440 w 25237440"/>
              <a:gd name="connsiteY111" fmla="*/ 5932820 h 7176404"/>
              <a:gd name="connsiteX112" fmla="*/ 25219152 w 25237440"/>
              <a:gd name="connsiteY112" fmla="*/ 5713364 h 7176404"/>
              <a:gd name="connsiteX113" fmla="*/ 24560784 w 25237440"/>
              <a:gd name="connsiteY113" fmla="*/ 5987684 h 7176404"/>
              <a:gd name="connsiteX114" fmla="*/ 23792688 w 25237440"/>
              <a:gd name="connsiteY114" fmla="*/ 6133988 h 7176404"/>
              <a:gd name="connsiteX115" fmla="*/ 22969728 w 25237440"/>
              <a:gd name="connsiteY115" fmla="*/ 5896244 h 7176404"/>
              <a:gd name="connsiteX116" fmla="*/ 22000464 w 25237440"/>
              <a:gd name="connsiteY116" fmla="*/ 5640212 h 7176404"/>
              <a:gd name="connsiteX117" fmla="*/ 20647152 w 25237440"/>
              <a:gd name="connsiteY117" fmla="*/ 5475620 h 7176404"/>
              <a:gd name="connsiteX118" fmla="*/ 19891248 w 25237440"/>
              <a:gd name="connsiteY118" fmla="*/ 5888624 h 7176404"/>
              <a:gd name="connsiteX119" fmla="*/ 18818352 w 25237440"/>
              <a:gd name="connsiteY119" fmla="*/ 5823092 h 7176404"/>
              <a:gd name="connsiteX120" fmla="*/ 16733520 w 25237440"/>
              <a:gd name="connsiteY120" fmla="*/ 4963556 h 7176404"/>
              <a:gd name="connsiteX121" fmla="*/ 14923008 w 25237440"/>
              <a:gd name="connsiteY121" fmla="*/ 4158884 h 7176404"/>
              <a:gd name="connsiteX122" fmla="*/ 13258800 w 25237440"/>
              <a:gd name="connsiteY122" fmla="*/ 3354212 h 7176404"/>
              <a:gd name="connsiteX123" fmla="*/ 13112496 w 25237440"/>
              <a:gd name="connsiteY123" fmla="*/ 3189620 h 7176404"/>
              <a:gd name="connsiteX124" fmla="*/ 11338560 w 25237440"/>
              <a:gd name="connsiteY124" fmla="*/ 2019188 h 7176404"/>
              <a:gd name="connsiteX125" fmla="*/ 10716768 w 25237440"/>
              <a:gd name="connsiteY125" fmla="*/ 1452260 h 7176404"/>
              <a:gd name="connsiteX126" fmla="*/ 10548366 w 25237440"/>
              <a:gd name="connsiteY126" fmla="*/ 1283096 h 7176404"/>
              <a:gd name="connsiteX127" fmla="*/ 10540746 w 25237440"/>
              <a:gd name="connsiteY127" fmla="*/ 902096 h 7176404"/>
              <a:gd name="connsiteX128" fmla="*/ 10536936 w 25237440"/>
              <a:gd name="connsiteY128" fmla="*/ 768746 h 7176404"/>
              <a:gd name="connsiteX129" fmla="*/ 10624566 w 25237440"/>
              <a:gd name="connsiteY129" fmla="*/ 681116 h 7176404"/>
              <a:gd name="connsiteX130" fmla="*/ 10771632 w 25237440"/>
              <a:gd name="connsiteY130" fmla="*/ 611012 h 7176404"/>
              <a:gd name="connsiteX131" fmla="*/ 10753344 w 25237440"/>
              <a:gd name="connsiteY131" fmla="*/ 336692 h 7176404"/>
              <a:gd name="connsiteX132" fmla="*/ 10628376 w 25237440"/>
              <a:gd name="connsiteY132" fmla="*/ 201056 h 7176404"/>
              <a:gd name="connsiteX133" fmla="*/ 10437876 w 25237440"/>
              <a:gd name="connsiteY133" fmla="*/ 2936 h 7176404"/>
              <a:gd name="connsiteX134" fmla="*/ 10369296 w 25237440"/>
              <a:gd name="connsiteY134" fmla="*/ 231536 h 7176404"/>
              <a:gd name="connsiteX135" fmla="*/ 10206228 w 25237440"/>
              <a:gd name="connsiteY135" fmla="*/ 585104 h 7176404"/>
              <a:gd name="connsiteX136" fmla="*/ 10155936 w 25237440"/>
              <a:gd name="connsiteY136" fmla="*/ 902096 h 7176404"/>
              <a:gd name="connsiteX137" fmla="*/ 10241280 w 25237440"/>
              <a:gd name="connsiteY137" fmla="*/ 1744868 h 7176404"/>
              <a:gd name="connsiteX138" fmla="*/ 10149840 w 25237440"/>
              <a:gd name="connsiteY138" fmla="*/ 2384948 h 7176404"/>
              <a:gd name="connsiteX139" fmla="*/ 9528048 w 25237440"/>
              <a:gd name="connsiteY139" fmla="*/ 3043316 h 7176404"/>
              <a:gd name="connsiteX140" fmla="*/ 7735824 w 25237440"/>
              <a:gd name="connsiteY140" fmla="*/ 4524644 h 7176404"/>
              <a:gd name="connsiteX141" fmla="*/ 7406640 w 25237440"/>
              <a:gd name="connsiteY141" fmla="*/ 5146436 h 7176404"/>
              <a:gd name="connsiteX142" fmla="*/ 5943600 w 25237440"/>
              <a:gd name="connsiteY142" fmla="*/ 5768228 h 7176404"/>
              <a:gd name="connsiteX143" fmla="*/ 4754880 w 25237440"/>
              <a:gd name="connsiteY143" fmla="*/ 6079124 h 7176404"/>
              <a:gd name="connsiteX144" fmla="*/ 3621024 w 25237440"/>
              <a:gd name="connsiteY144" fmla="*/ 6353444 h 7176404"/>
              <a:gd name="connsiteX145" fmla="*/ 2706624 w 25237440"/>
              <a:gd name="connsiteY145" fmla="*/ 6664340 h 7176404"/>
              <a:gd name="connsiteX146" fmla="*/ 2176272 w 25237440"/>
              <a:gd name="connsiteY146" fmla="*/ 6774068 h 7176404"/>
              <a:gd name="connsiteX147" fmla="*/ 1609344 w 25237440"/>
              <a:gd name="connsiteY147" fmla="*/ 6755780 h 7176404"/>
              <a:gd name="connsiteX148" fmla="*/ 969264 w 25237440"/>
              <a:gd name="connsiteY148" fmla="*/ 6554612 h 7176404"/>
              <a:gd name="connsiteX149" fmla="*/ 18288 w 25237440"/>
              <a:gd name="connsiteY149" fmla="*/ 6390020 h 7176404"/>
              <a:gd name="connsiteX150" fmla="*/ 0 w 25237440"/>
              <a:gd name="connsiteY15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898106 w 25237440"/>
              <a:gd name="connsiteY106" fmla="*/ 6239906 h 7176404"/>
              <a:gd name="connsiteX107" fmla="*/ 20311872 w 25237440"/>
              <a:gd name="connsiteY107" fmla="*/ 5775848 h 7176404"/>
              <a:gd name="connsiteX108" fmla="*/ 21689568 w 25237440"/>
              <a:gd name="connsiteY108" fmla="*/ 5969396 h 7176404"/>
              <a:gd name="connsiteX109" fmla="*/ 23116032 w 25237440"/>
              <a:gd name="connsiteY109" fmla="*/ 6536324 h 7176404"/>
              <a:gd name="connsiteX110" fmla="*/ 24012144 w 25237440"/>
              <a:gd name="connsiteY110" fmla="*/ 6572900 h 7176404"/>
              <a:gd name="connsiteX111" fmla="*/ 24597360 w 25237440"/>
              <a:gd name="connsiteY111" fmla="*/ 5932820 h 7176404"/>
              <a:gd name="connsiteX112" fmla="*/ 25237440 w 25237440"/>
              <a:gd name="connsiteY112" fmla="*/ 5932820 h 7176404"/>
              <a:gd name="connsiteX113" fmla="*/ 25219152 w 25237440"/>
              <a:gd name="connsiteY113" fmla="*/ 5713364 h 7176404"/>
              <a:gd name="connsiteX114" fmla="*/ 24560784 w 25237440"/>
              <a:gd name="connsiteY114" fmla="*/ 5987684 h 7176404"/>
              <a:gd name="connsiteX115" fmla="*/ 23792688 w 25237440"/>
              <a:gd name="connsiteY115" fmla="*/ 6133988 h 7176404"/>
              <a:gd name="connsiteX116" fmla="*/ 22969728 w 25237440"/>
              <a:gd name="connsiteY116" fmla="*/ 5896244 h 7176404"/>
              <a:gd name="connsiteX117" fmla="*/ 22000464 w 25237440"/>
              <a:gd name="connsiteY117" fmla="*/ 5640212 h 7176404"/>
              <a:gd name="connsiteX118" fmla="*/ 20647152 w 25237440"/>
              <a:gd name="connsiteY118" fmla="*/ 5475620 h 7176404"/>
              <a:gd name="connsiteX119" fmla="*/ 19891248 w 25237440"/>
              <a:gd name="connsiteY119" fmla="*/ 5888624 h 7176404"/>
              <a:gd name="connsiteX120" fmla="*/ 18818352 w 25237440"/>
              <a:gd name="connsiteY120" fmla="*/ 5823092 h 7176404"/>
              <a:gd name="connsiteX121" fmla="*/ 16733520 w 25237440"/>
              <a:gd name="connsiteY121" fmla="*/ 4963556 h 7176404"/>
              <a:gd name="connsiteX122" fmla="*/ 14923008 w 25237440"/>
              <a:gd name="connsiteY122" fmla="*/ 4158884 h 7176404"/>
              <a:gd name="connsiteX123" fmla="*/ 13258800 w 25237440"/>
              <a:gd name="connsiteY123" fmla="*/ 3354212 h 7176404"/>
              <a:gd name="connsiteX124" fmla="*/ 13112496 w 25237440"/>
              <a:gd name="connsiteY124" fmla="*/ 3189620 h 7176404"/>
              <a:gd name="connsiteX125" fmla="*/ 11338560 w 25237440"/>
              <a:gd name="connsiteY125" fmla="*/ 2019188 h 7176404"/>
              <a:gd name="connsiteX126" fmla="*/ 10716768 w 25237440"/>
              <a:gd name="connsiteY126" fmla="*/ 1452260 h 7176404"/>
              <a:gd name="connsiteX127" fmla="*/ 10548366 w 25237440"/>
              <a:gd name="connsiteY127" fmla="*/ 1283096 h 7176404"/>
              <a:gd name="connsiteX128" fmla="*/ 10540746 w 25237440"/>
              <a:gd name="connsiteY128" fmla="*/ 902096 h 7176404"/>
              <a:gd name="connsiteX129" fmla="*/ 10536936 w 25237440"/>
              <a:gd name="connsiteY129" fmla="*/ 768746 h 7176404"/>
              <a:gd name="connsiteX130" fmla="*/ 10624566 w 25237440"/>
              <a:gd name="connsiteY130" fmla="*/ 681116 h 7176404"/>
              <a:gd name="connsiteX131" fmla="*/ 10771632 w 25237440"/>
              <a:gd name="connsiteY131" fmla="*/ 611012 h 7176404"/>
              <a:gd name="connsiteX132" fmla="*/ 10753344 w 25237440"/>
              <a:gd name="connsiteY132" fmla="*/ 336692 h 7176404"/>
              <a:gd name="connsiteX133" fmla="*/ 10628376 w 25237440"/>
              <a:gd name="connsiteY133" fmla="*/ 201056 h 7176404"/>
              <a:gd name="connsiteX134" fmla="*/ 10437876 w 25237440"/>
              <a:gd name="connsiteY134" fmla="*/ 2936 h 7176404"/>
              <a:gd name="connsiteX135" fmla="*/ 10369296 w 25237440"/>
              <a:gd name="connsiteY135" fmla="*/ 231536 h 7176404"/>
              <a:gd name="connsiteX136" fmla="*/ 10206228 w 25237440"/>
              <a:gd name="connsiteY136" fmla="*/ 585104 h 7176404"/>
              <a:gd name="connsiteX137" fmla="*/ 10155936 w 25237440"/>
              <a:gd name="connsiteY137" fmla="*/ 902096 h 7176404"/>
              <a:gd name="connsiteX138" fmla="*/ 10241280 w 25237440"/>
              <a:gd name="connsiteY138" fmla="*/ 1744868 h 7176404"/>
              <a:gd name="connsiteX139" fmla="*/ 10149840 w 25237440"/>
              <a:gd name="connsiteY139" fmla="*/ 2384948 h 7176404"/>
              <a:gd name="connsiteX140" fmla="*/ 9528048 w 25237440"/>
              <a:gd name="connsiteY140" fmla="*/ 3043316 h 7176404"/>
              <a:gd name="connsiteX141" fmla="*/ 7735824 w 25237440"/>
              <a:gd name="connsiteY141" fmla="*/ 4524644 h 7176404"/>
              <a:gd name="connsiteX142" fmla="*/ 7406640 w 25237440"/>
              <a:gd name="connsiteY142" fmla="*/ 5146436 h 7176404"/>
              <a:gd name="connsiteX143" fmla="*/ 5943600 w 25237440"/>
              <a:gd name="connsiteY143" fmla="*/ 5768228 h 7176404"/>
              <a:gd name="connsiteX144" fmla="*/ 4754880 w 25237440"/>
              <a:gd name="connsiteY144" fmla="*/ 6079124 h 7176404"/>
              <a:gd name="connsiteX145" fmla="*/ 3621024 w 25237440"/>
              <a:gd name="connsiteY145" fmla="*/ 6353444 h 7176404"/>
              <a:gd name="connsiteX146" fmla="*/ 2706624 w 25237440"/>
              <a:gd name="connsiteY146" fmla="*/ 6664340 h 7176404"/>
              <a:gd name="connsiteX147" fmla="*/ 2176272 w 25237440"/>
              <a:gd name="connsiteY147" fmla="*/ 6774068 h 7176404"/>
              <a:gd name="connsiteX148" fmla="*/ 1609344 w 25237440"/>
              <a:gd name="connsiteY148" fmla="*/ 6755780 h 7176404"/>
              <a:gd name="connsiteX149" fmla="*/ 969264 w 25237440"/>
              <a:gd name="connsiteY149" fmla="*/ 6554612 h 7176404"/>
              <a:gd name="connsiteX150" fmla="*/ 18288 w 25237440"/>
              <a:gd name="connsiteY150" fmla="*/ 6390020 h 7176404"/>
              <a:gd name="connsiteX151" fmla="*/ 0 w 25237440"/>
              <a:gd name="connsiteY15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20311872 w 25237440"/>
              <a:gd name="connsiteY108" fmla="*/ 5775848 h 7176404"/>
              <a:gd name="connsiteX109" fmla="*/ 21689568 w 25237440"/>
              <a:gd name="connsiteY109" fmla="*/ 5969396 h 7176404"/>
              <a:gd name="connsiteX110" fmla="*/ 23116032 w 25237440"/>
              <a:gd name="connsiteY110" fmla="*/ 6536324 h 7176404"/>
              <a:gd name="connsiteX111" fmla="*/ 24012144 w 25237440"/>
              <a:gd name="connsiteY111" fmla="*/ 6572900 h 7176404"/>
              <a:gd name="connsiteX112" fmla="*/ 24597360 w 25237440"/>
              <a:gd name="connsiteY112" fmla="*/ 5932820 h 7176404"/>
              <a:gd name="connsiteX113" fmla="*/ 25237440 w 25237440"/>
              <a:gd name="connsiteY113" fmla="*/ 5932820 h 7176404"/>
              <a:gd name="connsiteX114" fmla="*/ 25219152 w 25237440"/>
              <a:gd name="connsiteY114" fmla="*/ 5713364 h 7176404"/>
              <a:gd name="connsiteX115" fmla="*/ 24560784 w 25237440"/>
              <a:gd name="connsiteY115" fmla="*/ 5987684 h 7176404"/>
              <a:gd name="connsiteX116" fmla="*/ 23792688 w 25237440"/>
              <a:gd name="connsiteY116" fmla="*/ 6133988 h 7176404"/>
              <a:gd name="connsiteX117" fmla="*/ 22969728 w 25237440"/>
              <a:gd name="connsiteY117" fmla="*/ 5896244 h 7176404"/>
              <a:gd name="connsiteX118" fmla="*/ 22000464 w 25237440"/>
              <a:gd name="connsiteY118" fmla="*/ 5640212 h 7176404"/>
              <a:gd name="connsiteX119" fmla="*/ 20647152 w 25237440"/>
              <a:gd name="connsiteY119" fmla="*/ 5475620 h 7176404"/>
              <a:gd name="connsiteX120" fmla="*/ 19891248 w 25237440"/>
              <a:gd name="connsiteY120" fmla="*/ 5888624 h 7176404"/>
              <a:gd name="connsiteX121" fmla="*/ 18818352 w 25237440"/>
              <a:gd name="connsiteY121" fmla="*/ 5823092 h 7176404"/>
              <a:gd name="connsiteX122" fmla="*/ 16733520 w 25237440"/>
              <a:gd name="connsiteY122" fmla="*/ 4963556 h 7176404"/>
              <a:gd name="connsiteX123" fmla="*/ 14923008 w 25237440"/>
              <a:gd name="connsiteY123" fmla="*/ 4158884 h 7176404"/>
              <a:gd name="connsiteX124" fmla="*/ 13258800 w 25237440"/>
              <a:gd name="connsiteY124" fmla="*/ 3354212 h 7176404"/>
              <a:gd name="connsiteX125" fmla="*/ 13112496 w 25237440"/>
              <a:gd name="connsiteY125" fmla="*/ 3189620 h 7176404"/>
              <a:gd name="connsiteX126" fmla="*/ 11338560 w 25237440"/>
              <a:gd name="connsiteY126" fmla="*/ 2019188 h 7176404"/>
              <a:gd name="connsiteX127" fmla="*/ 10716768 w 25237440"/>
              <a:gd name="connsiteY127" fmla="*/ 1452260 h 7176404"/>
              <a:gd name="connsiteX128" fmla="*/ 10548366 w 25237440"/>
              <a:gd name="connsiteY128" fmla="*/ 1283096 h 7176404"/>
              <a:gd name="connsiteX129" fmla="*/ 10540746 w 25237440"/>
              <a:gd name="connsiteY129" fmla="*/ 902096 h 7176404"/>
              <a:gd name="connsiteX130" fmla="*/ 10536936 w 25237440"/>
              <a:gd name="connsiteY130" fmla="*/ 768746 h 7176404"/>
              <a:gd name="connsiteX131" fmla="*/ 10624566 w 25237440"/>
              <a:gd name="connsiteY131" fmla="*/ 681116 h 7176404"/>
              <a:gd name="connsiteX132" fmla="*/ 10771632 w 25237440"/>
              <a:gd name="connsiteY132" fmla="*/ 611012 h 7176404"/>
              <a:gd name="connsiteX133" fmla="*/ 10753344 w 25237440"/>
              <a:gd name="connsiteY133" fmla="*/ 336692 h 7176404"/>
              <a:gd name="connsiteX134" fmla="*/ 10628376 w 25237440"/>
              <a:gd name="connsiteY134" fmla="*/ 201056 h 7176404"/>
              <a:gd name="connsiteX135" fmla="*/ 10437876 w 25237440"/>
              <a:gd name="connsiteY135" fmla="*/ 2936 h 7176404"/>
              <a:gd name="connsiteX136" fmla="*/ 10369296 w 25237440"/>
              <a:gd name="connsiteY136" fmla="*/ 231536 h 7176404"/>
              <a:gd name="connsiteX137" fmla="*/ 10206228 w 25237440"/>
              <a:gd name="connsiteY137" fmla="*/ 585104 h 7176404"/>
              <a:gd name="connsiteX138" fmla="*/ 10155936 w 25237440"/>
              <a:gd name="connsiteY138" fmla="*/ 902096 h 7176404"/>
              <a:gd name="connsiteX139" fmla="*/ 10241280 w 25237440"/>
              <a:gd name="connsiteY139" fmla="*/ 1744868 h 7176404"/>
              <a:gd name="connsiteX140" fmla="*/ 10149840 w 25237440"/>
              <a:gd name="connsiteY140" fmla="*/ 2384948 h 7176404"/>
              <a:gd name="connsiteX141" fmla="*/ 9528048 w 25237440"/>
              <a:gd name="connsiteY141" fmla="*/ 3043316 h 7176404"/>
              <a:gd name="connsiteX142" fmla="*/ 7735824 w 25237440"/>
              <a:gd name="connsiteY142" fmla="*/ 4524644 h 7176404"/>
              <a:gd name="connsiteX143" fmla="*/ 7406640 w 25237440"/>
              <a:gd name="connsiteY143" fmla="*/ 5146436 h 7176404"/>
              <a:gd name="connsiteX144" fmla="*/ 5943600 w 25237440"/>
              <a:gd name="connsiteY144" fmla="*/ 5768228 h 7176404"/>
              <a:gd name="connsiteX145" fmla="*/ 4754880 w 25237440"/>
              <a:gd name="connsiteY145" fmla="*/ 6079124 h 7176404"/>
              <a:gd name="connsiteX146" fmla="*/ 3621024 w 25237440"/>
              <a:gd name="connsiteY146" fmla="*/ 6353444 h 7176404"/>
              <a:gd name="connsiteX147" fmla="*/ 2706624 w 25237440"/>
              <a:gd name="connsiteY147" fmla="*/ 6664340 h 7176404"/>
              <a:gd name="connsiteX148" fmla="*/ 2176272 w 25237440"/>
              <a:gd name="connsiteY148" fmla="*/ 6774068 h 7176404"/>
              <a:gd name="connsiteX149" fmla="*/ 1609344 w 25237440"/>
              <a:gd name="connsiteY149" fmla="*/ 6755780 h 7176404"/>
              <a:gd name="connsiteX150" fmla="*/ 969264 w 25237440"/>
              <a:gd name="connsiteY150" fmla="*/ 6554612 h 7176404"/>
              <a:gd name="connsiteX151" fmla="*/ 18288 w 25237440"/>
              <a:gd name="connsiteY151" fmla="*/ 6390020 h 7176404"/>
              <a:gd name="connsiteX152" fmla="*/ 0 w 25237440"/>
              <a:gd name="connsiteY15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311872 w 25237440"/>
              <a:gd name="connsiteY109" fmla="*/ 5775848 h 7176404"/>
              <a:gd name="connsiteX110" fmla="*/ 21689568 w 25237440"/>
              <a:gd name="connsiteY110" fmla="*/ 5969396 h 7176404"/>
              <a:gd name="connsiteX111" fmla="*/ 23116032 w 25237440"/>
              <a:gd name="connsiteY111" fmla="*/ 6536324 h 7176404"/>
              <a:gd name="connsiteX112" fmla="*/ 24012144 w 25237440"/>
              <a:gd name="connsiteY112" fmla="*/ 6572900 h 7176404"/>
              <a:gd name="connsiteX113" fmla="*/ 24597360 w 25237440"/>
              <a:gd name="connsiteY113" fmla="*/ 5932820 h 7176404"/>
              <a:gd name="connsiteX114" fmla="*/ 25237440 w 25237440"/>
              <a:gd name="connsiteY114" fmla="*/ 5932820 h 7176404"/>
              <a:gd name="connsiteX115" fmla="*/ 25219152 w 25237440"/>
              <a:gd name="connsiteY115" fmla="*/ 5713364 h 7176404"/>
              <a:gd name="connsiteX116" fmla="*/ 24560784 w 25237440"/>
              <a:gd name="connsiteY116" fmla="*/ 5987684 h 7176404"/>
              <a:gd name="connsiteX117" fmla="*/ 23792688 w 25237440"/>
              <a:gd name="connsiteY117" fmla="*/ 6133988 h 7176404"/>
              <a:gd name="connsiteX118" fmla="*/ 22969728 w 25237440"/>
              <a:gd name="connsiteY118" fmla="*/ 5896244 h 7176404"/>
              <a:gd name="connsiteX119" fmla="*/ 22000464 w 25237440"/>
              <a:gd name="connsiteY119" fmla="*/ 5640212 h 7176404"/>
              <a:gd name="connsiteX120" fmla="*/ 20647152 w 25237440"/>
              <a:gd name="connsiteY120" fmla="*/ 5475620 h 7176404"/>
              <a:gd name="connsiteX121" fmla="*/ 19891248 w 25237440"/>
              <a:gd name="connsiteY121" fmla="*/ 5888624 h 7176404"/>
              <a:gd name="connsiteX122" fmla="*/ 18818352 w 25237440"/>
              <a:gd name="connsiteY122" fmla="*/ 5823092 h 7176404"/>
              <a:gd name="connsiteX123" fmla="*/ 16733520 w 25237440"/>
              <a:gd name="connsiteY123" fmla="*/ 4963556 h 7176404"/>
              <a:gd name="connsiteX124" fmla="*/ 14923008 w 25237440"/>
              <a:gd name="connsiteY124" fmla="*/ 4158884 h 7176404"/>
              <a:gd name="connsiteX125" fmla="*/ 13258800 w 25237440"/>
              <a:gd name="connsiteY125" fmla="*/ 3354212 h 7176404"/>
              <a:gd name="connsiteX126" fmla="*/ 13112496 w 25237440"/>
              <a:gd name="connsiteY126" fmla="*/ 3189620 h 7176404"/>
              <a:gd name="connsiteX127" fmla="*/ 11338560 w 25237440"/>
              <a:gd name="connsiteY127" fmla="*/ 2019188 h 7176404"/>
              <a:gd name="connsiteX128" fmla="*/ 10716768 w 25237440"/>
              <a:gd name="connsiteY128" fmla="*/ 1452260 h 7176404"/>
              <a:gd name="connsiteX129" fmla="*/ 10548366 w 25237440"/>
              <a:gd name="connsiteY129" fmla="*/ 1283096 h 7176404"/>
              <a:gd name="connsiteX130" fmla="*/ 10540746 w 25237440"/>
              <a:gd name="connsiteY130" fmla="*/ 902096 h 7176404"/>
              <a:gd name="connsiteX131" fmla="*/ 10536936 w 25237440"/>
              <a:gd name="connsiteY131" fmla="*/ 768746 h 7176404"/>
              <a:gd name="connsiteX132" fmla="*/ 10624566 w 25237440"/>
              <a:gd name="connsiteY132" fmla="*/ 681116 h 7176404"/>
              <a:gd name="connsiteX133" fmla="*/ 10771632 w 25237440"/>
              <a:gd name="connsiteY133" fmla="*/ 611012 h 7176404"/>
              <a:gd name="connsiteX134" fmla="*/ 10753344 w 25237440"/>
              <a:gd name="connsiteY134" fmla="*/ 336692 h 7176404"/>
              <a:gd name="connsiteX135" fmla="*/ 10628376 w 25237440"/>
              <a:gd name="connsiteY135" fmla="*/ 201056 h 7176404"/>
              <a:gd name="connsiteX136" fmla="*/ 10437876 w 25237440"/>
              <a:gd name="connsiteY136" fmla="*/ 2936 h 7176404"/>
              <a:gd name="connsiteX137" fmla="*/ 10369296 w 25237440"/>
              <a:gd name="connsiteY137" fmla="*/ 231536 h 7176404"/>
              <a:gd name="connsiteX138" fmla="*/ 10206228 w 25237440"/>
              <a:gd name="connsiteY138" fmla="*/ 585104 h 7176404"/>
              <a:gd name="connsiteX139" fmla="*/ 10155936 w 25237440"/>
              <a:gd name="connsiteY139" fmla="*/ 902096 h 7176404"/>
              <a:gd name="connsiteX140" fmla="*/ 10241280 w 25237440"/>
              <a:gd name="connsiteY140" fmla="*/ 1744868 h 7176404"/>
              <a:gd name="connsiteX141" fmla="*/ 10149840 w 25237440"/>
              <a:gd name="connsiteY141" fmla="*/ 2384948 h 7176404"/>
              <a:gd name="connsiteX142" fmla="*/ 9528048 w 25237440"/>
              <a:gd name="connsiteY142" fmla="*/ 3043316 h 7176404"/>
              <a:gd name="connsiteX143" fmla="*/ 7735824 w 25237440"/>
              <a:gd name="connsiteY143" fmla="*/ 4524644 h 7176404"/>
              <a:gd name="connsiteX144" fmla="*/ 7406640 w 25237440"/>
              <a:gd name="connsiteY144" fmla="*/ 5146436 h 7176404"/>
              <a:gd name="connsiteX145" fmla="*/ 5943600 w 25237440"/>
              <a:gd name="connsiteY145" fmla="*/ 5768228 h 7176404"/>
              <a:gd name="connsiteX146" fmla="*/ 4754880 w 25237440"/>
              <a:gd name="connsiteY146" fmla="*/ 6079124 h 7176404"/>
              <a:gd name="connsiteX147" fmla="*/ 3621024 w 25237440"/>
              <a:gd name="connsiteY147" fmla="*/ 6353444 h 7176404"/>
              <a:gd name="connsiteX148" fmla="*/ 2706624 w 25237440"/>
              <a:gd name="connsiteY148" fmla="*/ 6664340 h 7176404"/>
              <a:gd name="connsiteX149" fmla="*/ 2176272 w 25237440"/>
              <a:gd name="connsiteY149" fmla="*/ 6774068 h 7176404"/>
              <a:gd name="connsiteX150" fmla="*/ 1609344 w 25237440"/>
              <a:gd name="connsiteY150" fmla="*/ 6755780 h 7176404"/>
              <a:gd name="connsiteX151" fmla="*/ 969264 w 25237440"/>
              <a:gd name="connsiteY151" fmla="*/ 6554612 h 7176404"/>
              <a:gd name="connsiteX152" fmla="*/ 18288 w 25237440"/>
              <a:gd name="connsiteY152" fmla="*/ 6390020 h 7176404"/>
              <a:gd name="connsiteX153" fmla="*/ 0 w 25237440"/>
              <a:gd name="connsiteY15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311872 w 25237440"/>
              <a:gd name="connsiteY110" fmla="*/ 5775848 h 7176404"/>
              <a:gd name="connsiteX111" fmla="*/ 21689568 w 25237440"/>
              <a:gd name="connsiteY111" fmla="*/ 5969396 h 7176404"/>
              <a:gd name="connsiteX112" fmla="*/ 23116032 w 25237440"/>
              <a:gd name="connsiteY112" fmla="*/ 6536324 h 7176404"/>
              <a:gd name="connsiteX113" fmla="*/ 24012144 w 25237440"/>
              <a:gd name="connsiteY113" fmla="*/ 6572900 h 7176404"/>
              <a:gd name="connsiteX114" fmla="*/ 24597360 w 25237440"/>
              <a:gd name="connsiteY114" fmla="*/ 5932820 h 7176404"/>
              <a:gd name="connsiteX115" fmla="*/ 25237440 w 25237440"/>
              <a:gd name="connsiteY115" fmla="*/ 5932820 h 7176404"/>
              <a:gd name="connsiteX116" fmla="*/ 25219152 w 25237440"/>
              <a:gd name="connsiteY116" fmla="*/ 5713364 h 7176404"/>
              <a:gd name="connsiteX117" fmla="*/ 24560784 w 25237440"/>
              <a:gd name="connsiteY117" fmla="*/ 5987684 h 7176404"/>
              <a:gd name="connsiteX118" fmla="*/ 23792688 w 25237440"/>
              <a:gd name="connsiteY118" fmla="*/ 6133988 h 7176404"/>
              <a:gd name="connsiteX119" fmla="*/ 22969728 w 25237440"/>
              <a:gd name="connsiteY119" fmla="*/ 5896244 h 7176404"/>
              <a:gd name="connsiteX120" fmla="*/ 22000464 w 25237440"/>
              <a:gd name="connsiteY120" fmla="*/ 5640212 h 7176404"/>
              <a:gd name="connsiteX121" fmla="*/ 20647152 w 25237440"/>
              <a:gd name="connsiteY121" fmla="*/ 5475620 h 7176404"/>
              <a:gd name="connsiteX122" fmla="*/ 19891248 w 25237440"/>
              <a:gd name="connsiteY122" fmla="*/ 5888624 h 7176404"/>
              <a:gd name="connsiteX123" fmla="*/ 18818352 w 25237440"/>
              <a:gd name="connsiteY123" fmla="*/ 5823092 h 7176404"/>
              <a:gd name="connsiteX124" fmla="*/ 16733520 w 25237440"/>
              <a:gd name="connsiteY124" fmla="*/ 4963556 h 7176404"/>
              <a:gd name="connsiteX125" fmla="*/ 14923008 w 25237440"/>
              <a:gd name="connsiteY125" fmla="*/ 4158884 h 7176404"/>
              <a:gd name="connsiteX126" fmla="*/ 13258800 w 25237440"/>
              <a:gd name="connsiteY126" fmla="*/ 3354212 h 7176404"/>
              <a:gd name="connsiteX127" fmla="*/ 13112496 w 25237440"/>
              <a:gd name="connsiteY127" fmla="*/ 3189620 h 7176404"/>
              <a:gd name="connsiteX128" fmla="*/ 11338560 w 25237440"/>
              <a:gd name="connsiteY128" fmla="*/ 2019188 h 7176404"/>
              <a:gd name="connsiteX129" fmla="*/ 10716768 w 25237440"/>
              <a:gd name="connsiteY129" fmla="*/ 1452260 h 7176404"/>
              <a:gd name="connsiteX130" fmla="*/ 10548366 w 25237440"/>
              <a:gd name="connsiteY130" fmla="*/ 1283096 h 7176404"/>
              <a:gd name="connsiteX131" fmla="*/ 10540746 w 25237440"/>
              <a:gd name="connsiteY131" fmla="*/ 902096 h 7176404"/>
              <a:gd name="connsiteX132" fmla="*/ 10536936 w 25237440"/>
              <a:gd name="connsiteY132" fmla="*/ 768746 h 7176404"/>
              <a:gd name="connsiteX133" fmla="*/ 10624566 w 25237440"/>
              <a:gd name="connsiteY133" fmla="*/ 681116 h 7176404"/>
              <a:gd name="connsiteX134" fmla="*/ 10771632 w 25237440"/>
              <a:gd name="connsiteY134" fmla="*/ 611012 h 7176404"/>
              <a:gd name="connsiteX135" fmla="*/ 10753344 w 25237440"/>
              <a:gd name="connsiteY135" fmla="*/ 336692 h 7176404"/>
              <a:gd name="connsiteX136" fmla="*/ 10628376 w 25237440"/>
              <a:gd name="connsiteY136" fmla="*/ 201056 h 7176404"/>
              <a:gd name="connsiteX137" fmla="*/ 10437876 w 25237440"/>
              <a:gd name="connsiteY137" fmla="*/ 2936 h 7176404"/>
              <a:gd name="connsiteX138" fmla="*/ 10369296 w 25237440"/>
              <a:gd name="connsiteY138" fmla="*/ 231536 h 7176404"/>
              <a:gd name="connsiteX139" fmla="*/ 10206228 w 25237440"/>
              <a:gd name="connsiteY139" fmla="*/ 585104 h 7176404"/>
              <a:gd name="connsiteX140" fmla="*/ 10155936 w 25237440"/>
              <a:gd name="connsiteY140" fmla="*/ 902096 h 7176404"/>
              <a:gd name="connsiteX141" fmla="*/ 10241280 w 25237440"/>
              <a:gd name="connsiteY141" fmla="*/ 1744868 h 7176404"/>
              <a:gd name="connsiteX142" fmla="*/ 10149840 w 25237440"/>
              <a:gd name="connsiteY142" fmla="*/ 2384948 h 7176404"/>
              <a:gd name="connsiteX143" fmla="*/ 9528048 w 25237440"/>
              <a:gd name="connsiteY143" fmla="*/ 3043316 h 7176404"/>
              <a:gd name="connsiteX144" fmla="*/ 7735824 w 25237440"/>
              <a:gd name="connsiteY144" fmla="*/ 4524644 h 7176404"/>
              <a:gd name="connsiteX145" fmla="*/ 7406640 w 25237440"/>
              <a:gd name="connsiteY145" fmla="*/ 5146436 h 7176404"/>
              <a:gd name="connsiteX146" fmla="*/ 5943600 w 25237440"/>
              <a:gd name="connsiteY146" fmla="*/ 5768228 h 7176404"/>
              <a:gd name="connsiteX147" fmla="*/ 4754880 w 25237440"/>
              <a:gd name="connsiteY147" fmla="*/ 6079124 h 7176404"/>
              <a:gd name="connsiteX148" fmla="*/ 3621024 w 25237440"/>
              <a:gd name="connsiteY148" fmla="*/ 6353444 h 7176404"/>
              <a:gd name="connsiteX149" fmla="*/ 2706624 w 25237440"/>
              <a:gd name="connsiteY149" fmla="*/ 6664340 h 7176404"/>
              <a:gd name="connsiteX150" fmla="*/ 2176272 w 25237440"/>
              <a:gd name="connsiteY150" fmla="*/ 6774068 h 7176404"/>
              <a:gd name="connsiteX151" fmla="*/ 1609344 w 25237440"/>
              <a:gd name="connsiteY151" fmla="*/ 6755780 h 7176404"/>
              <a:gd name="connsiteX152" fmla="*/ 969264 w 25237440"/>
              <a:gd name="connsiteY152" fmla="*/ 6554612 h 7176404"/>
              <a:gd name="connsiteX153" fmla="*/ 18288 w 25237440"/>
              <a:gd name="connsiteY153" fmla="*/ 6390020 h 7176404"/>
              <a:gd name="connsiteX154" fmla="*/ 0 w 25237440"/>
              <a:gd name="connsiteY15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1689568 w 25237440"/>
              <a:gd name="connsiteY111" fmla="*/ 5969396 h 7176404"/>
              <a:gd name="connsiteX112" fmla="*/ 23116032 w 25237440"/>
              <a:gd name="connsiteY112" fmla="*/ 6536324 h 7176404"/>
              <a:gd name="connsiteX113" fmla="*/ 24012144 w 25237440"/>
              <a:gd name="connsiteY113" fmla="*/ 6572900 h 7176404"/>
              <a:gd name="connsiteX114" fmla="*/ 24597360 w 25237440"/>
              <a:gd name="connsiteY114" fmla="*/ 5932820 h 7176404"/>
              <a:gd name="connsiteX115" fmla="*/ 25237440 w 25237440"/>
              <a:gd name="connsiteY115" fmla="*/ 5932820 h 7176404"/>
              <a:gd name="connsiteX116" fmla="*/ 25219152 w 25237440"/>
              <a:gd name="connsiteY116" fmla="*/ 5713364 h 7176404"/>
              <a:gd name="connsiteX117" fmla="*/ 24560784 w 25237440"/>
              <a:gd name="connsiteY117" fmla="*/ 5987684 h 7176404"/>
              <a:gd name="connsiteX118" fmla="*/ 23792688 w 25237440"/>
              <a:gd name="connsiteY118" fmla="*/ 6133988 h 7176404"/>
              <a:gd name="connsiteX119" fmla="*/ 22969728 w 25237440"/>
              <a:gd name="connsiteY119" fmla="*/ 5896244 h 7176404"/>
              <a:gd name="connsiteX120" fmla="*/ 22000464 w 25237440"/>
              <a:gd name="connsiteY120" fmla="*/ 5640212 h 7176404"/>
              <a:gd name="connsiteX121" fmla="*/ 20647152 w 25237440"/>
              <a:gd name="connsiteY121" fmla="*/ 5475620 h 7176404"/>
              <a:gd name="connsiteX122" fmla="*/ 19891248 w 25237440"/>
              <a:gd name="connsiteY122" fmla="*/ 5888624 h 7176404"/>
              <a:gd name="connsiteX123" fmla="*/ 18818352 w 25237440"/>
              <a:gd name="connsiteY123" fmla="*/ 5823092 h 7176404"/>
              <a:gd name="connsiteX124" fmla="*/ 16733520 w 25237440"/>
              <a:gd name="connsiteY124" fmla="*/ 4963556 h 7176404"/>
              <a:gd name="connsiteX125" fmla="*/ 14923008 w 25237440"/>
              <a:gd name="connsiteY125" fmla="*/ 4158884 h 7176404"/>
              <a:gd name="connsiteX126" fmla="*/ 13258800 w 25237440"/>
              <a:gd name="connsiteY126" fmla="*/ 3354212 h 7176404"/>
              <a:gd name="connsiteX127" fmla="*/ 13112496 w 25237440"/>
              <a:gd name="connsiteY127" fmla="*/ 3189620 h 7176404"/>
              <a:gd name="connsiteX128" fmla="*/ 11338560 w 25237440"/>
              <a:gd name="connsiteY128" fmla="*/ 2019188 h 7176404"/>
              <a:gd name="connsiteX129" fmla="*/ 10716768 w 25237440"/>
              <a:gd name="connsiteY129" fmla="*/ 1452260 h 7176404"/>
              <a:gd name="connsiteX130" fmla="*/ 10548366 w 25237440"/>
              <a:gd name="connsiteY130" fmla="*/ 1283096 h 7176404"/>
              <a:gd name="connsiteX131" fmla="*/ 10540746 w 25237440"/>
              <a:gd name="connsiteY131" fmla="*/ 902096 h 7176404"/>
              <a:gd name="connsiteX132" fmla="*/ 10536936 w 25237440"/>
              <a:gd name="connsiteY132" fmla="*/ 768746 h 7176404"/>
              <a:gd name="connsiteX133" fmla="*/ 10624566 w 25237440"/>
              <a:gd name="connsiteY133" fmla="*/ 681116 h 7176404"/>
              <a:gd name="connsiteX134" fmla="*/ 10771632 w 25237440"/>
              <a:gd name="connsiteY134" fmla="*/ 611012 h 7176404"/>
              <a:gd name="connsiteX135" fmla="*/ 10753344 w 25237440"/>
              <a:gd name="connsiteY135" fmla="*/ 336692 h 7176404"/>
              <a:gd name="connsiteX136" fmla="*/ 10628376 w 25237440"/>
              <a:gd name="connsiteY136" fmla="*/ 201056 h 7176404"/>
              <a:gd name="connsiteX137" fmla="*/ 10437876 w 25237440"/>
              <a:gd name="connsiteY137" fmla="*/ 2936 h 7176404"/>
              <a:gd name="connsiteX138" fmla="*/ 10369296 w 25237440"/>
              <a:gd name="connsiteY138" fmla="*/ 231536 h 7176404"/>
              <a:gd name="connsiteX139" fmla="*/ 10206228 w 25237440"/>
              <a:gd name="connsiteY139" fmla="*/ 585104 h 7176404"/>
              <a:gd name="connsiteX140" fmla="*/ 10155936 w 25237440"/>
              <a:gd name="connsiteY140" fmla="*/ 902096 h 7176404"/>
              <a:gd name="connsiteX141" fmla="*/ 10241280 w 25237440"/>
              <a:gd name="connsiteY141" fmla="*/ 1744868 h 7176404"/>
              <a:gd name="connsiteX142" fmla="*/ 10149840 w 25237440"/>
              <a:gd name="connsiteY142" fmla="*/ 2384948 h 7176404"/>
              <a:gd name="connsiteX143" fmla="*/ 9528048 w 25237440"/>
              <a:gd name="connsiteY143" fmla="*/ 3043316 h 7176404"/>
              <a:gd name="connsiteX144" fmla="*/ 7735824 w 25237440"/>
              <a:gd name="connsiteY144" fmla="*/ 4524644 h 7176404"/>
              <a:gd name="connsiteX145" fmla="*/ 7406640 w 25237440"/>
              <a:gd name="connsiteY145" fmla="*/ 5146436 h 7176404"/>
              <a:gd name="connsiteX146" fmla="*/ 5943600 w 25237440"/>
              <a:gd name="connsiteY146" fmla="*/ 5768228 h 7176404"/>
              <a:gd name="connsiteX147" fmla="*/ 4754880 w 25237440"/>
              <a:gd name="connsiteY147" fmla="*/ 6079124 h 7176404"/>
              <a:gd name="connsiteX148" fmla="*/ 3621024 w 25237440"/>
              <a:gd name="connsiteY148" fmla="*/ 6353444 h 7176404"/>
              <a:gd name="connsiteX149" fmla="*/ 2706624 w 25237440"/>
              <a:gd name="connsiteY149" fmla="*/ 6664340 h 7176404"/>
              <a:gd name="connsiteX150" fmla="*/ 2176272 w 25237440"/>
              <a:gd name="connsiteY150" fmla="*/ 6774068 h 7176404"/>
              <a:gd name="connsiteX151" fmla="*/ 1609344 w 25237440"/>
              <a:gd name="connsiteY151" fmla="*/ 6755780 h 7176404"/>
              <a:gd name="connsiteX152" fmla="*/ 969264 w 25237440"/>
              <a:gd name="connsiteY152" fmla="*/ 6554612 h 7176404"/>
              <a:gd name="connsiteX153" fmla="*/ 18288 w 25237440"/>
              <a:gd name="connsiteY153" fmla="*/ 6390020 h 7176404"/>
              <a:gd name="connsiteX154" fmla="*/ 0 w 25237440"/>
              <a:gd name="connsiteY15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1689568 w 25237440"/>
              <a:gd name="connsiteY112" fmla="*/ 5969396 h 7176404"/>
              <a:gd name="connsiteX113" fmla="*/ 23116032 w 25237440"/>
              <a:gd name="connsiteY113" fmla="*/ 6536324 h 7176404"/>
              <a:gd name="connsiteX114" fmla="*/ 24012144 w 25237440"/>
              <a:gd name="connsiteY114" fmla="*/ 6572900 h 7176404"/>
              <a:gd name="connsiteX115" fmla="*/ 24597360 w 25237440"/>
              <a:gd name="connsiteY115" fmla="*/ 5932820 h 7176404"/>
              <a:gd name="connsiteX116" fmla="*/ 25237440 w 25237440"/>
              <a:gd name="connsiteY116" fmla="*/ 5932820 h 7176404"/>
              <a:gd name="connsiteX117" fmla="*/ 25219152 w 25237440"/>
              <a:gd name="connsiteY117" fmla="*/ 5713364 h 7176404"/>
              <a:gd name="connsiteX118" fmla="*/ 24560784 w 25237440"/>
              <a:gd name="connsiteY118" fmla="*/ 5987684 h 7176404"/>
              <a:gd name="connsiteX119" fmla="*/ 23792688 w 25237440"/>
              <a:gd name="connsiteY119" fmla="*/ 6133988 h 7176404"/>
              <a:gd name="connsiteX120" fmla="*/ 22969728 w 25237440"/>
              <a:gd name="connsiteY120" fmla="*/ 5896244 h 7176404"/>
              <a:gd name="connsiteX121" fmla="*/ 22000464 w 25237440"/>
              <a:gd name="connsiteY121" fmla="*/ 5640212 h 7176404"/>
              <a:gd name="connsiteX122" fmla="*/ 20647152 w 25237440"/>
              <a:gd name="connsiteY122" fmla="*/ 5475620 h 7176404"/>
              <a:gd name="connsiteX123" fmla="*/ 19891248 w 25237440"/>
              <a:gd name="connsiteY123" fmla="*/ 5888624 h 7176404"/>
              <a:gd name="connsiteX124" fmla="*/ 18818352 w 25237440"/>
              <a:gd name="connsiteY124" fmla="*/ 5823092 h 7176404"/>
              <a:gd name="connsiteX125" fmla="*/ 16733520 w 25237440"/>
              <a:gd name="connsiteY125" fmla="*/ 4963556 h 7176404"/>
              <a:gd name="connsiteX126" fmla="*/ 14923008 w 25237440"/>
              <a:gd name="connsiteY126" fmla="*/ 4158884 h 7176404"/>
              <a:gd name="connsiteX127" fmla="*/ 13258800 w 25237440"/>
              <a:gd name="connsiteY127" fmla="*/ 3354212 h 7176404"/>
              <a:gd name="connsiteX128" fmla="*/ 13112496 w 25237440"/>
              <a:gd name="connsiteY128" fmla="*/ 3189620 h 7176404"/>
              <a:gd name="connsiteX129" fmla="*/ 11338560 w 25237440"/>
              <a:gd name="connsiteY129" fmla="*/ 2019188 h 7176404"/>
              <a:gd name="connsiteX130" fmla="*/ 10716768 w 25237440"/>
              <a:gd name="connsiteY130" fmla="*/ 1452260 h 7176404"/>
              <a:gd name="connsiteX131" fmla="*/ 10548366 w 25237440"/>
              <a:gd name="connsiteY131" fmla="*/ 1283096 h 7176404"/>
              <a:gd name="connsiteX132" fmla="*/ 10540746 w 25237440"/>
              <a:gd name="connsiteY132" fmla="*/ 902096 h 7176404"/>
              <a:gd name="connsiteX133" fmla="*/ 10536936 w 25237440"/>
              <a:gd name="connsiteY133" fmla="*/ 768746 h 7176404"/>
              <a:gd name="connsiteX134" fmla="*/ 10624566 w 25237440"/>
              <a:gd name="connsiteY134" fmla="*/ 681116 h 7176404"/>
              <a:gd name="connsiteX135" fmla="*/ 10771632 w 25237440"/>
              <a:gd name="connsiteY135" fmla="*/ 611012 h 7176404"/>
              <a:gd name="connsiteX136" fmla="*/ 10753344 w 25237440"/>
              <a:gd name="connsiteY136" fmla="*/ 336692 h 7176404"/>
              <a:gd name="connsiteX137" fmla="*/ 10628376 w 25237440"/>
              <a:gd name="connsiteY137" fmla="*/ 201056 h 7176404"/>
              <a:gd name="connsiteX138" fmla="*/ 10437876 w 25237440"/>
              <a:gd name="connsiteY138" fmla="*/ 2936 h 7176404"/>
              <a:gd name="connsiteX139" fmla="*/ 10369296 w 25237440"/>
              <a:gd name="connsiteY139" fmla="*/ 231536 h 7176404"/>
              <a:gd name="connsiteX140" fmla="*/ 10206228 w 25237440"/>
              <a:gd name="connsiteY140" fmla="*/ 585104 h 7176404"/>
              <a:gd name="connsiteX141" fmla="*/ 10155936 w 25237440"/>
              <a:gd name="connsiteY141" fmla="*/ 902096 h 7176404"/>
              <a:gd name="connsiteX142" fmla="*/ 10241280 w 25237440"/>
              <a:gd name="connsiteY142" fmla="*/ 1744868 h 7176404"/>
              <a:gd name="connsiteX143" fmla="*/ 10149840 w 25237440"/>
              <a:gd name="connsiteY143" fmla="*/ 2384948 h 7176404"/>
              <a:gd name="connsiteX144" fmla="*/ 9528048 w 25237440"/>
              <a:gd name="connsiteY144" fmla="*/ 3043316 h 7176404"/>
              <a:gd name="connsiteX145" fmla="*/ 7735824 w 25237440"/>
              <a:gd name="connsiteY145" fmla="*/ 4524644 h 7176404"/>
              <a:gd name="connsiteX146" fmla="*/ 7406640 w 25237440"/>
              <a:gd name="connsiteY146" fmla="*/ 5146436 h 7176404"/>
              <a:gd name="connsiteX147" fmla="*/ 5943600 w 25237440"/>
              <a:gd name="connsiteY147" fmla="*/ 5768228 h 7176404"/>
              <a:gd name="connsiteX148" fmla="*/ 4754880 w 25237440"/>
              <a:gd name="connsiteY148" fmla="*/ 6079124 h 7176404"/>
              <a:gd name="connsiteX149" fmla="*/ 3621024 w 25237440"/>
              <a:gd name="connsiteY149" fmla="*/ 6353444 h 7176404"/>
              <a:gd name="connsiteX150" fmla="*/ 2706624 w 25237440"/>
              <a:gd name="connsiteY150" fmla="*/ 6664340 h 7176404"/>
              <a:gd name="connsiteX151" fmla="*/ 2176272 w 25237440"/>
              <a:gd name="connsiteY151" fmla="*/ 6774068 h 7176404"/>
              <a:gd name="connsiteX152" fmla="*/ 1609344 w 25237440"/>
              <a:gd name="connsiteY152" fmla="*/ 6755780 h 7176404"/>
              <a:gd name="connsiteX153" fmla="*/ 969264 w 25237440"/>
              <a:gd name="connsiteY153" fmla="*/ 6554612 h 7176404"/>
              <a:gd name="connsiteX154" fmla="*/ 18288 w 25237440"/>
              <a:gd name="connsiteY154" fmla="*/ 6390020 h 7176404"/>
              <a:gd name="connsiteX155" fmla="*/ 0 w 25237440"/>
              <a:gd name="connsiteY15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1140166 w 25237440"/>
              <a:gd name="connsiteY112" fmla="*/ 5881766 h 7176404"/>
              <a:gd name="connsiteX113" fmla="*/ 21689568 w 25237440"/>
              <a:gd name="connsiteY113" fmla="*/ 5969396 h 7176404"/>
              <a:gd name="connsiteX114" fmla="*/ 23116032 w 25237440"/>
              <a:gd name="connsiteY114" fmla="*/ 6536324 h 7176404"/>
              <a:gd name="connsiteX115" fmla="*/ 24012144 w 25237440"/>
              <a:gd name="connsiteY115" fmla="*/ 6572900 h 7176404"/>
              <a:gd name="connsiteX116" fmla="*/ 24597360 w 25237440"/>
              <a:gd name="connsiteY116" fmla="*/ 5932820 h 7176404"/>
              <a:gd name="connsiteX117" fmla="*/ 25237440 w 25237440"/>
              <a:gd name="connsiteY117" fmla="*/ 5932820 h 7176404"/>
              <a:gd name="connsiteX118" fmla="*/ 25219152 w 25237440"/>
              <a:gd name="connsiteY118" fmla="*/ 5713364 h 7176404"/>
              <a:gd name="connsiteX119" fmla="*/ 24560784 w 25237440"/>
              <a:gd name="connsiteY119" fmla="*/ 5987684 h 7176404"/>
              <a:gd name="connsiteX120" fmla="*/ 23792688 w 25237440"/>
              <a:gd name="connsiteY120" fmla="*/ 6133988 h 7176404"/>
              <a:gd name="connsiteX121" fmla="*/ 22969728 w 25237440"/>
              <a:gd name="connsiteY121" fmla="*/ 5896244 h 7176404"/>
              <a:gd name="connsiteX122" fmla="*/ 22000464 w 25237440"/>
              <a:gd name="connsiteY122" fmla="*/ 5640212 h 7176404"/>
              <a:gd name="connsiteX123" fmla="*/ 20647152 w 25237440"/>
              <a:gd name="connsiteY123" fmla="*/ 5475620 h 7176404"/>
              <a:gd name="connsiteX124" fmla="*/ 19891248 w 25237440"/>
              <a:gd name="connsiteY124" fmla="*/ 5888624 h 7176404"/>
              <a:gd name="connsiteX125" fmla="*/ 18818352 w 25237440"/>
              <a:gd name="connsiteY125" fmla="*/ 5823092 h 7176404"/>
              <a:gd name="connsiteX126" fmla="*/ 16733520 w 25237440"/>
              <a:gd name="connsiteY126" fmla="*/ 4963556 h 7176404"/>
              <a:gd name="connsiteX127" fmla="*/ 14923008 w 25237440"/>
              <a:gd name="connsiteY127" fmla="*/ 4158884 h 7176404"/>
              <a:gd name="connsiteX128" fmla="*/ 13258800 w 25237440"/>
              <a:gd name="connsiteY128" fmla="*/ 3354212 h 7176404"/>
              <a:gd name="connsiteX129" fmla="*/ 13112496 w 25237440"/>
              <a:gd name="connsiteY129" fmla="*/ 3189620 h 7176404"/>
              <a:gd name="connsiteX130" fmla="*/ 11338560 w 25237440"/>
              <a:gd name="connsiteY130" fmla="*/ 2019188 h 7176404"/>
              <a:gd name="connsiteX131" fmla="*/ 10716768 w 25237440"/>
              <a:gd name="connsiteY131" fmla="*/ 1452260 h 7176404"/>
              <a:gd name="connsiteX132" fmla="*/ 10548366 w 25237440"/>
              <a:gd name="connsiteY132" fmla="*/ 1283096 h 7176404"/>
              <a:gd name="connsiteX133" fmla="*/ 10540746 w 25237440"/>
              <a:gd name="connsiteY133" fmla="*/ 902096 h 7176404"/>
              <a:gd name="connsiteX134" fmla="*/ 10536936 w 25237440"/>
              <a:gd name="connsiteY134" fmla="*/ 768746 h 7176404"/>
              <a:gd name="connsiteX135" fmla="*/ 10624566 w 25237440"/>
              <a:gd name="connsiteY135" fmla="*/ 681116 h 7176404"/>
              <a:gd name="connsiteX136" fmla="*/ 10771632 w 25237440"/>
              <a:gd name="connsiteY136" fmla="*/ 611012 h 7176404"/>
              <a:gd name="connsiteX137" fmla="*/ 10753344 w 25237440"/>
              <a:gd name="connsiteY137" fmla="*/ 336692 h 7176404"/>
              <a:gd name="connsiteX138" fmla="*/ 10628376 w 25237440"/>
              <a:gd name="connsiteY138" fmla="*/ 201056 h 7176404"/>
              <a:gd name="connsiteX139" fmla="*/ 10437876 w 25237440"/>
              <a:gd name="connsiteY139" fmla="*/ 2936 h 7176404"/>
              <a:gd name="connsiteX140" fmla="*/ 10369296 w 25237440"/>
              <a:gd name="connsiteY140" fmla="*/ 231536 h 7176404"/>
              <a:gd name="connsiteX141" fmla="*/ 10206228 w 25237440"/>
              <a:gd name="connsiteY141" fmla="*/ 585104 h 7176404"/>
              <a:gd name="connsiteX142" fmla="*/ 10155936 w 25237440"/>
              <a:gd name="connsiteY142" fmla="*/ 902096 h 7176404"/>
              <a:gd name="connsiteX143" fmla="*/ 10241280 w 25237440"/>
              <a:gd name="connsiteY143" fmla="*/ 1744868 h 7176404"/>
              <a:gd name="connsiteX144" fmla="*/ 10149840 w 25237440"/>
              <a:gd name="connsiteY144" fmla="*/ 2384948 h 7176404"/>
              <a:gd name="connsiteX145" fmla="*/ 9528048 w 25237440"/>
              <a:gd name="connsiteY145" fmla="*/ 3043316 h 7176404"/>
              <a:gd name="connsiteX146" fmla="*/ 7735824 w 25237440"/>
              <a:gd name="connsiteY146" fmla="*/ 4524644 h 7176404"/>
              <a:gd name="connsiteX147" fmla="*/ 7406640 w 25237440"/>
              <a:gd name="connsiteY147" fmla="*/ 5146436 h 7176404"/>
              <a:gd name="connsiteX148" fmla="*/ 5943600 w 25237440"/>
              <a:gd name="connsiteY148" fmla="*/ 5768228 h 7176404"/>
              <a:gd name="connsiteX149" fmla="*/ 4754880 w 25237440"/>
              <a:gd name="connsiteY149" fmla="*/ 6079124 h 7176404"/>
              <a:gd name="connsiteX150" fmla="*/ 3621024 w 25237440"/>
              <a:gd name="connsiteY150" fmla="*/ 6353444 h 7176404"/>
              <a:gd name="connsiteX151" fmla="*/ 2706624 w 25237440"/>
              <a:gd name="connsiteY151" fmla="*/ 6664340 h 7176404"/>
              <a:gd name="connsiteX152" fmla="*/ 2176272 w 25237440"/>
              <a:gd name="connsiteY152" fmla="*/ 6774068 h 7176404"/>
              <a:gd name="connsiteX153" fmla="*/ 1609344 w 25237440"/>
              <a:gd name="connsiteY153" fmla="*/ 6755780 h 7176404"/>
              <a:gd name="connsiteX154" fmla="*/ 969264 w 25237440"/>
              <a:gd name="connsiteY154" fmla="*/ 6554612 h 7176404"/>
              <a:gd name="connsiteX155" fmla="*/ 18288 w 25237440"/>
              <a:gd name="connsiteY155" fmla="*/ 6390020 h 7176404"/>
              <a:gd name="connsiteX156" fmla="*/ 0 w 25237440"/>
              <a:gd name="connsiteY15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40166 w 25237440"/>
              <a:gd name="connsiteY113" fmla="*/ 5881766 h 7176404"/>
              <a:gd name="connsiteX114" fmla="*/ 21689568 w 25237440"/>
              <a:gd name="connsiteY114" fmla="*/ 5969396 h 7176404"/>
              <a:gd name="connsiteX115" fmla="*/ 23116032 w 25237440"/>
              <a:gd name="connsiteY115" fmla="*/ 6536324 h 7176404"/>
              <a:gd name="connsiteX116" fmla="*/ 24012144 w 25237440"/>
              <a:gd name="connsiteY116" fmla="*/ 6572900 h 7176404"/>
              <a:gd name="connsiteX117" fmla="*/ 24597360 w 25237440"/>
              <a:gd name="connsiteY117" fmla="*/ 5932820 h 7176404"/>
              <a:gd name="connsiteX118" fmla="*/ 25237440 w 25237440"/>
              <a:gd name="connsiteY118" fmla="*/ 5932820 h 7176404"/>
              <a:gd name="connsiteX119" fmla="*/ 25219152 w 25237440"/>
              <a:gd name="connsiteY119" fmla="*/ 5713364 h 7176404"/>
              <a:gd name="connsiteX120" fmla="*/ 24560784 w 25237440"/>
              <a:gd name="connsiteY120" fmla="*/ 5987684 h 7176404"/>
              <a:gd name="connsiteX121" fmla="*/ 23792688 w 25237440"/>
              <a:gd name="connsiteY121" fmla="*/ 6133988 h 7176404"/>
              <a:gd name="connsiteX122" fmla="*/ 22969728 w 25237440"/>
              <a:gd name="connsiteY122" fmla="*/ 5896244 h 7176404"/>
              <a:gd name="connsiteX123" fmla="*/ 22000464 w 25237440"/>
              <a:gd name="connsiteY123" fmla="*/ 5640212 h 7176404"/>
              <a:gd name="connsiteX124" fmla="*/ 20647152 w 25237440"/>
              <a:gd name="connsiteY124" fmla="*/ 5475620 h 7176404"/>
              <a:gd name="connsiteX125" fmla="*/ 19891248 w 25237440"/>
              <a:gd name="connsiteY125" fmla="*/ 5888624 h 7176404"/>
              <a:gd name="connsiteX126" fmla="*/ 18818352 w 25237440"/>
              <a:gd name="connsiteY126" fmla="*/ 5823092 h 7176404"/>
              <a:gd name="connsiteX127" fmla="*/ 16733520 w 25237440"/>
              <a:gd name="connsiteY127" fmla="*/ 4963556 h 7176404"/>
              <a:gd name="connsiteX128" fmla="*/ 14923008 w 25237440"/>
              <a:gd name="connsiteY128" fmla="*/ 4158884 h 7176404"/>
              <a:gd name="connsiteX129" fmla="*/ 13258800 w 25237440"/>
              <a:gd name="connsiteY129" fmla="*/ 3354212 h 7176404"/>
              <a:gd name="connsiteX130" fmla="*/ 13112496 w 25237440"/>
              <a:gd name="connsiteY130" fmla="*/ 3189620 h 7176404"/>
              <a:gd name="connsiteX131" fmla="*/ 11338560 w 25237440"/>
              <a:gd name="connsiteY131" fmla="*/ 2019188 h 7176404"/>
              <a:gd name="connsiteX132" fmla="*/ 10716768 w 25237440"/>
              <a:gd name="connsiteY132" fmla="*/ 1452260 h 7176404"/>
              <a:gd name="connsiteX133" fmla="*/ 10548366 w 25237440"/>
              <a:gd name="connsiteY133" fmla="*/ 1283096 h 7176404"/>
              <a:gd name="connsiteX134" fmla="*/ 10540746 w 25237440"/>
              <a:gd name="connsiteY134" fmla="*/ 902096 h 7176404"/>
              <a:gd name="connsiteX135" fmla="*/ 10536936 w 25237440"/>
              <a:gd name="connsiteY135" fmla="*/ 768746 h 7176404"/>
              <a:gd name="connsiteX136" fmla="*/ 10624566 w 25237440"/>
              <a:gd name="connsiteY136" fmla="*/ 681116 h 7176404"/>
              <a:gd name="connsiteX137" fmla="*/ 10771632 w 25237440"/>
              <a:gd name="connsiteY137" fmla="*/ 611012 h 7176404"/>
              <a:gd name="connsiteX138" fmla="*/ 10753344 w 25237440"/>
              <a:gd name="connsiteY138" fmla="*/ 336692 h 7176404"/>
              <a:gd name="connsiteX139" fmla="*/ 10628376 w 25237440"/>
              <a:gd name="connsiteY139" fmla="*/ 201056 h 7176404"/>
              <a:gd name="connsiteX140" fmla="*/ 10437876 w 25237440"/>
              <a:gd name="connsiteY140" fmla="*/ 2936 h 7176404"/>
              <a:gd name="connsiteX141" fmla="*/ 10369296 w 25237440"/>
              <a:gd name="connsiteY141" fmla="*/ 231536 h 7176404"/>
              <a:gd name="connsiteX142" fmla="*/ 10206228 w 25237440"/>
              <a:gd name="connsiteY142" fmla="*/ 585104 h 7176404"/>
              <a:gd name="connsiteX143" fmla="*/ 10155936 w 25237440"/>
              <a:gd name="connsiteY143" fmla="*/ 902096 h 7176404"/>
              <a:gd name="connsiteX144" fmla="*/ 10241280 w 25237440"/>
              <a:gd name="connsiteY144" fmla="*/ 1744868 h 7176404"/>
              <a:gd name="connsiteX145" fmla="*/ 10149840 w 25237440"/>
              <a:gd name="connsiteY145" fmla="*/ 2384948 h 7176404"/>
              <a:gd name="connsiteX146" fmla="*/ 9528048 w 25237440"/>
              <a:gd name="connsiteY146" fmla="*/ 3043316 h 7176404"/>
              <a:gd name="connsiteX147" fmla="*/ 7735824 w 25237440"/>
              <a:gd name="connsiteY147" fmla="*/ 4524644 h 7176404"/>
              <a:gd name="connsiteX148" fmla="*/ 7406640 w 25237440"/>
              <a:gd name="connsiteY148" fmla="*/ 5146436 h 7176404"/>
              <a:gd name="connsiteX149" fmla="*/ 5943600 w 25237440"/>
              <a:gd name="connsiteY149" fmla="*/ 5768228 h 7176404"/>
              <a:gd name="connsiteX150" fmla="*/ 4754880 w 25237440"/>
              <a:gd name="connsiteY150" fmla="*/ 6079124 h 7176404"/>
              <a:gd name="connsiteX151" fmla="*/ 3621024 w 25237440"/>
              <a:gd name="connsiteY151" fmla="*/ 6353444 h 7176404"/>
              <a:gd name="connsiteX152" fmla="*/ 2706624 w 25237440"/>
              <a:gd name="connsiteY152" fmla="*/ 6664340 h 7176404"/>
              <a:gd name="connsiteX153" fmla="*/ 2176272 w 25237440"/>
              <a:gd name="connsiteY153" fmla="*/ 6774068 h 7176404"/>
              <a:gd name="connsiteX154" fmla="*/ 1609344 w 25237440"/>
              <a:gd name="connsiteY154" fmla="*/ 6755780 h 7176404"/>
              <a:gd name="connsiteX155" fmla="*/ 969264 w 25237440"/>
              <a:gd name="connsiteY155" fmla="*/ 6554612 h 7176404"/>
              <a:gd name="connsiteX156" fmla="*/ 18288 w 25237440"/>
              <a:gd name="connsiteY156" fmla="*/ 6390020 h 7176404"/>
              <a:gd name="connsiteX157" fmla="*/ 0 w 25237440"/>
              <a:gd name="connsiteY15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689568 w 25237440"/>
              <a:gd name="connsiteY114" fmla="*/ 5969396 h 7176404"/>
              <a:gd name="connsiteX115" fmla="*/ 23116032 w 25237440"/>
              <a:gd name="connsiteY115" fmla="*/ 6536324 h 7176404"/>
              <a:gd name="connsiteX116" fmla="*/ 24012144 w 25237440"/>
              <a:gd name="connsiteY116" fmla="*/ 6572900 h 7176404"/>
              <a:gd name="connsiteX117" fmla="*/ 24597360 w 25237440"/>
              <a:gd name="connsiteY117" fmla="*/ 5932820 h 7176404"/>
              <a:gd name="connsiteX118" fmla="*/ 25237440 w 25237440"/>
              <a:gd name="connsiteY118" fmla="*/ 5932820 h 7176404"/>
              <a:gd name="connsiteX119" fmla="*/ 25219152 w 25237440"/>
              <a:gd name="connsiteY119" fmla="*/ 5713364 h 7176404"/>
              <a:gd name="connsiteX120" fmla="*/ 24560784 w 25237440"/>
              <a:gd name="connsiteY120" fmla="*/ 5987684 h 7176404"/>
              <a:gd name="connsiteX121" fmla="*/ 23792688 w 25237440"/>
              <a:gd name="connsiteY121" fmla="*/ 6133988 h 7176404"/>
              <a:gd name="connsiteX122" fmla="*/ 22969728 w 25237440"/>
              <a:gd name="connsiteY122" fmla="*/ 5896244 h 7176404"/>
              <a:gd name="connsiteX123" fmla="*/ 22000464 w 25237440"/>
              <a:gd name="connsiteY123" fmla="*/ 5640212 h 7176404"/>
              <a:gd name="connsiteX124" fmla="*/ 20647152 w 25237440"/>
              <a:gd name="connsiteY124" fmla="*/ 5475620 h 7176404"/>
              <a:gd name="connsiteX125" fmla="*/ 19891248 w 25237440"/>
              <a:gd name="connsiteY125" fmla="*/ 5888624 h 7176404"/>
              <a:gd name="connsiteX126" fmla="*/ 18818352 w 25237440"/>
              <a:gd name="connsiteY126" fmla="*/ 5823092 h 7176404"/>
              <a:gd name="connsiteX127" fmla="*/ 16733520 w 25237440"/>
              <a:gd name="connsiteY127" fmla="*/ 4963556 h 7176404"/>
              <a:gd name="connsiteX128" fmla="*/ 14923008 w 25237440"/>
              <a:gd name="connsiteY128" fmla="*/ 4158884 h 7176404"/>
              <a:gd name="connsiteX129" fmla="*/ 13258800 w 25237440"/>
              <a:gd name="connsiteY129" fmla="*/ 3354212 h 7176404"/>
              <a:gd name="connsiteX130" fmla="*/ 13112496 w 25237440"/>
              <a:gd name="connsiteY130" fmla="*/ 3189620 h 7176404"/>
              <a:gd name="connsiteX131" fmla="*/ 11338560 w 25237440"/>
              <a:gd name="connsiteY131" fmla="*/ 2019188 h 7176404"/>
              <a:gd name="connsiteX132" fmla="*/ 10716768 w 25237440"/>
              <a:gd name="connsiteY132" fmla="*/ 1452260 h 7176404"/>
              <a:gd name="connsiteX133" fmla="*/ 10548366 w 25237440"/>
              <a:gd name="connsiteY133" fmla="*/ 1283096 h 7176404"/>
              <a:gd name="connsiteX134" fmla="*/ 10540746 w 25237440"/>
              <a:gd name="connsiteY134" fmla="*/ 902096 h 7176404"/>
              <a:gd name="connsiteX135" fmla="*/ 10536936 w 25237440"/>
              <a:gd name="connsiteY135" fmla="*/ 768746 h 7176404"/>
              <a:gd name="connsiteX136" fmla="*/ 10624566 w 25237440"/>
              <a:gd name="connsiteY136" fmla="*/ 681116 h 7176404"/>
              <a:gd name="connsiteX137" fmla="*/ 10771632 w 25237440"/>
              <a:gd name="connsiteY137" fmla="*/ 611012 h 7176404"/>
              <a:gd name="connsiteX138" fmla="*/ 10753344 w 25237440"/>
              <a:gd name="connsiteY138" fmla="*/ 336692 h 7176404"/>
              <a:gd name="connsiteX139" fmla="*/ 10628376 w 25237440"/>
              <a:gd name="connsiteY139" fmla="*/ 201056 h 7176404"/>
              <a:gd name="connsiteX140" fmla="*/ 10437876 w 25237440"/>
              <a:gd name="connsiteY140" fmla="*/ 2936 h 7176404"/>
              <a:gd name="connsiteX141" fmla="*/ 10369296 w 25237440"/>
              <a:gd name="connsiteY141" fmla="*/ 231536 h 7176404"/>
              <a:gd name="connsiteX142" fmla="*/ 10206228 w 25237440"/>
              <a:gd name="connsiteY142" fmla="*/ 585104 h 7176404"/>
              <a:gd name="connsiteX143" fmla="*/ 10155936 w 25237440"/>
              <a:gd name="connsiteY143" fmla="*/ 902096 h 7176404"/>
              <a:gd name="connsiteX144" fmla="*/ 10241280 w 25237440"/>
              <a:gd name="connsiteY144" fmla="*/ 1744868 h 7176404"/>
              <a:gd name="connsiteX145" fmla="*/ 10149840 w 25237440"/>
              <a:gd name="connsiteY145" fmla="*/ 2384948 h 7176404"/>
              <a:gd name="connsiteX146" fmla="*/ 9528048 w 25237440"/>
              <a:gd name="connsiteY146" fmla="*/ 3043316 h 7176404"/>
              <a:gd name="connsiteX147" fmla="*/ 7735824 w 25237440"/>
              <a:gd name="connsiteY147" fmla="*/ 4524644 h 7176404"/>
              <a:gd name="connsiteX148" fmla="*/ 7406640 w 25237440"/>
              <a:gd name="connsiteY148" fmla="*/ 5146436 h 7176404"/>
              <a:gd name="connsiteX149" fmla="*/ 5943600 w 25237440"/>
              <a:gd name="connsiteY149" fmla="*/ 5768228 h 7176404"/>
              <a:gd name="connsiteX150" fmla="*/ 4754880 w 25237440"/>
              <a:gd name="connsiteY150" fmla="*/ 6079124 h 7176404"/>
              <a:gd name="connsiteX151" fmla="*/ 3621024 w 25237440"/>
              <a:gd name="connsiteY151" fmla="*/ 6353444 h 7176404"/>
              <a:gd name="connsiteX152" fmla="*/ 2706624 w 25237440"/>
              <a:gd name="connsiteY152" fmla="*/ 6664340 h 7176404"/>
              <a:gd name="connsiteX153" fmla="*/ 2176272 w 25237440"/>
              <a:gd name="connsiteY153" fmla="*/ 6774068 h 7176404"/>
              <a:gd name="connsiteX154" fmla="*/ 1609344 w 25237440"/>
              <a:gd name="connsiteY154" fmla="*/ 6755780 h 7176404"/>
              <a:gd name="connsiteX155" fmla="*/ 969264 w 25237440"/>
              <a:gd name="connsiteY155" fmla="*/ 6554612 h 7176404"/>
              <a:gd name="connsiteX156" fmla="*/ 18288 w 25237440"/>
              <a:gd name="connsiteY156" fmla="*/ 6390020 h 7176404"/>
              <a:gd name="connsiteX157" fmla="*/ 0 w 25237440"/>
              <a:gd name="connsiteY15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89568 w 25237440"/>
              <a:gd name="connsiteY115" fmla="*/ 596939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3116032 w 25237440"/>
              <a:gd name="connsiteY117" fmla="*/ 6536324 h 7176404"/>
              <a:gd name="connsiteX118" fmla="*/ 24012144 w 25237440"/>
              <a:gd name="connsiteY118" fmla="*/ 6572900 h 7176404"/>
              <a:gd name="connsiteX119" fmla="*/ 24597360 w 25237440"/>
              <a:gd name="connsiteY119" fmla="*/ 5932820 h 7176404"/>
              <a:gd name="connsiteX120" fmla="*/ 25237440 w 25237440"/>
              <a:gd name="connsiteY120" fmla="*/ 5932820 h 7176404"/>
              <a:gd name="connsiteX121" fmla="*/ 25219152 w 25237440"/>
              <a:gd name="connsiteY121" fmla="*/ 5713364 h 7176404"/>
              <a:gd name="connsiteX122" fmla="*/ 24560784 w 25237440"/>
              <a:gd name="connsiteY122" fmla="*/ 5987684 h 7176404"/>
              <a:gd name="connsiteX123" fmla="*/ 23792688 w 25237440"/>
              <a:gd name="connsiteY123" fmla="*/ 6133988 h 7176404"/>
              <a:gd name="connsiteX124" fmla="*/ 22969728 w 25237440"/>
              <a:gd name="connsiteY124" fmla="*/ 5896244 h 7176404"/>
              <a:gd name="connsiteX125" fmla="*/ 22000464 w 25237440"/>
              <a:gd name="connsiteY125" fmla="*/ 5640212 h 7176404"/>
              <a:gd name="connsiteX126" fmla="*/ 20647152 w 25237440"/>
              <a:gd name="connsiteY126" fmla="*/ 5475620 h 7176404"/>
              <a:gd name="connsiteX127" fmla="*/ 19891248 w 25237440"/>
              <a:gd name="connsiteY127" fmla="*/ 5888624 h 7176404"/>
              <a:gd name="connsiteX128" fmla="*/ 18818352 w 25237440"/>
              <a:gd name="connsiteY128" fmla="*/ 5823092 h 7176404"/>
              <a:gd name="connsiteX129" fmla="*/ 16733520 w 25237440"/>
              <a:gd name="connsiteY129" fmla="*/ 4963556 h 7176404"/>
              <a:gd name="connsiteX130" fmla="*/ 14923008 w 25237440"/>
              <a:gd name="connsiteY130" fmla="*/ 4158884 h 7176404"/>
              <a:gd name="connsiteX131" fmla="*/ 13258800 w 25237440"/>
              <a:gd name="connsiteY131" fmla="*/ 3354212 h 7176404"/>
              <a:gd name="connsiteX132" fmla="*/ 13112496 w 25237440"/>
              <a:gd name="connsiteY132" fmla="*/ 3189620 h 7176404"/>
              <a:gd name="connsiteX133" fmla="*/ 11338560 w 25237440"/>
              <a:gd name="connsiteY133" fmla="*/ 2019188 h 7176404"/>
              <a:gd name="connsiteX134" fmla="*/ 10716768 w 25237440"/>
              <a:gd name="connsiteY134" fmla="*/ 1452260 h 7176404"/>
              <a:gd name="connsiteX135" fmla="*/ 10548366 w 25237440"/>
              <a:gd name="connsiteY135" fmla="*/ 1283096 h 7176404"/>
              <a:gd name="connsiteX136" fmla="*/ 10540746 w 25237440"/>
              <a:gd name="connsiteY136" fmla="*/ 902096 h 7176404"/>
              <a:gd name="connsiteX137" fmla="*/ 10536936 w 25237440"/>
              <a:gd name="connsiteY137" fmla="*/ 768746 h 7176404"/>
              <a:gd name="connsiteX138" fmla="*/ 10624566 w 25237440"/>
              <a:gd name="connsiteY138" fmla="*/ 681116 h 7176404"/>
              <a:gd name="connsiteX139" fmla="*/ 10771632 w 25237440"/>
              <a:gd name="connsiteY139" fmla="*/ 611012 h 7176404"/>
              <a:gd name="connsiteX140" fmla="*/ 10753344 w 25237440"/>
              <a:gd name="connsiteY140" fmla="*/ 336692 h 7176404"/>
              <a:gd name="connsiteX141" fmla="*/ 10628376 w 25237440"/>
              <a:gd name="connsiteY141" fmla="*/ 201056 h 7176404"/>
              <a:gd name="connsiteX142" fmla="*/ 10437876 w 25237440"/>
              <a:gd name="connsiteY142" fmla="*/ 2936 h 7176404"/>
              <a:gd name="connsiteX143" fmla="*/ 10369296 w 25237440"/>
              <a:gd name="connsiteY143" fmla="*/ 231536 h 7176404"/>
              <a:gd name="connsiteX144" fmla="*/ 10206228 w 25237440"/>
              <a:gd name="connsiteY144" fmla="*/ 585104 h 7176404"/>
              <a:gd name="connsiteX145" fmla="*/ 10155936 w 25237440"/>
              <a:gd name="connsiteY145" fmla="*/ 902096 h 7176404"/>
              <a:gd name="connsiteX146" fmla="*/ 10241280 w 25237440"/>
              <a:gd name="connsiteY146" fmla="*/ 1744868 h 7176404"/>
              <a:gd name="connsiteX147" fmla="*/ 10149840 w 25237440"/>
              <a:gd name="connsiteY147" fmla="*/ 2384948 h 7176404"/>
              <a:gd name="connsiteX148" fmla="*/ 9528048 w 25237440"/>
              <a:gd name="connsiteY148" fmla="*/ 3043316 h 7176404"/>
              <a:gd name="connsiteX149" fmla="*/ 7735824 w 25237440"/>
              <a:gd name="connsiteY149" fmla="*/ 4524644 h 7176404"/>
              <a:gd name="connsiteX150" fmla="*/ 7406640 w 25237440"/>
              <a:gd name="connsiteY150" fmla="*/ 5146436 h 7176404"/>
              <a:gd name="connsiteX151" fmla="*/ 5943600 w 25237440"/>
              <a:gd name="connsiteY151" fmla="*/ 5768228 h 7176404"/>
              <a:gd name="connsiteX152" fmla="*/ 4754880 w 25237440"/>
              <a:gd name="connsiteY152" fmla="*/ 6079124 h 7176404"/>
              <a:gd name="connsiteX153" fmla="*/ 3621024 w 25237440"/>
              <a:gd name="connsiteY153" fmla="*/ 6353444 h 7176404"/>
              <a:gd name="connsiteX154" fmla="*/ 2706624 w 25237440"/>
              <a:gd name="connsiteY154" fmla="*/ 6664340 h 7176404"/>
              <a:gd name="connsiteX155" fmla="*/ 2176272 w 25237440"/>
              <a:gd name="connsiteY155" fmla="*/ 6774068 h 7176404"/>
              <a:gd name="connsiteX156" fmla="*/ 1609344 w 25237440"/>
              <a:gd name="connsiteY156" fmla="*/ 6755780 h 7176404"/>
              <a:gd name="connsiteX157" fmla="*/ 969264 w 25237440"/>
              <a:gd name="connsiteY157" fmla="*/ 6554612 h 7176404"/>
              <a:gd name="connsiteX158" fmla="*/ 18288 w 25237440"/>
              <a:gd name="connsiteY158" fmla="*/ 6390020 h 7176404"/>
              <a:gd name="connsiteX159" fmla="*/ 0 w 25237440"/>
              <a:gd name="connsiteY15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2107906 w 25237440"/>
              <a:gd name="connsiteY117" fmla="*/ 5977016 h 7176404"/>
              <a:gd name="connsiteX118" fmla="*/ 23116032 w 25237440"/>
              <a:gd name="connsiteY118" fmla="*/ 6536324 h 7176404"/>
              <a:gd name="connsiteX119" fmla="*/ 24012144 w 25237440"/>
              <a:gd name="connsiteY119" fmla="*/ 6572900 h 7176404"/>
              <a:gd name="connsiteX120" fmla="*/ 24597360 w 25237440"/>
              <a:gd name="connsiteY120" fmla="*/ 5932820 h 7176404"/>
              <a:gd name="connsiteX121" fmla="*/ 25237440 w 25237440"/>
              <a:gd name="connsiteY121" fmla="*/ 5932820 h 7176404"/>
              <a:gd name="connsiteX122" fmla="*/ 25219152 w 25237440"/>
              <a:gd name="connsiteY122" fmla="*/ 5713364 h 7176404"/>
              <a:gd name="connsiteX123" fmla="*/ 24560784 w 25237440"/>
              <a:gd name="connsiteY123" fmla="*/ 5987684 h 7176404"/>
              <a:gd name="connsiteX124" fmla="*/ 23792688 w 25237440"/>
              <a:gd name="connsiteY124" fmla="*/ 6133988 h 7176404"/>
              <a:gd name="connsiteX125" fmla="*/ 22969728 w 25237440"/>
              <a:gd name="connsiteY125" fmla="*/ 5896244 h 7176404"/>
              <a:gd name="connsiteX126" fmla="*/ 22000464 w 25237440"/>
              <a:gd name="connsiteY126" fmla="*/ 5640212 h 7176404"/>
              <a:gd name="connsiteX127" fmla="*/ 20647152 w 25237440"/>
              <a:gd name="connsiteY127" fmla="*/ 5475620 h 7176404"/>
              <a:gd name="connsiteX128" fmla="*/ 19891248 w 25237440"/>
              <a:gd name="connsiteY128" fmla="*/ 5888624 h 7176404"/>
              <a:gd name="connsiteX129" fmla="*/ 18818352 w 25237440"/>
              <a:gd name="connsiteY129" fmla="*/ 5823092 h 7176404"/>
              <a:gd name="connsiteX130" fmla="*/ 16733520 w 25237440"/>
              <a:gd name="connsiteY130" fmla="*/ 4963556 h 7176404"/>
              <a:gd name="connsiteX131" fmla="*/ 14923008 w 25237440"/>
              <a:gd name="connsiteY131" fmla="*/ 4158884 h 7176404"/>
              <a:gd name="connsiteX132" fmla="*/ 13258800 w 25237440"/>
              <a:gd name="connsiteY132" fmla="*/ 3354212 h 7176404"/>
              <a:gd name="connsiteX133" fmla="*/ 13112496 w 25237440"/>
              <a:gd name="connsiteY133" fmla="*/ 3189620 h 7176404"/>
              <a:gd name="connsiteX134" fmla="*/ 11338560 w 25237440"/>
              <a:gd name="connsiteY134" fmla="*/ 2019188 h 7176404"/>
              <a:gd name="connsiteX135" fmla="*/ 10716768 w 25237440"/>
              <a:gd name="connsiteY135" fmla="*/ 1452260 h 7176404"/>
              <a:gd name="connsiteX136" fmla="*/ 10548366 w 25237440"/>
              <a:gd name="connsiteY136" fmla="*/ 1283096 h 7176404"/>
              <a:gd name="connsiteX137" fmla="*/ 10540746 w 25237440"/>
              <a:gd name="connsiteY137" fmla="*/ 902096 h 7176404"/>
              <a:gd name="connsiteX138" fmla="*/ 10536936 w 25237440"/>
              <a:gd name="connsiteY138" fmla="*/ 768746 h 7176404"/>
              <a:gd name="connsiteX139" fmla="*/ 10624566 w 25237440"/>
              <a:gd name="connsiteY139" fmla="*/ 681116 h 7176404"/>
              <a:gd name="connsiteX140" fmla="*/ 10771632 w 25237440"/>
              <a:gd name="connsiteY140" fmla="*/ 611012 h 7176404"/>
              <a:gd name="connsiteX141" fmla="*/ 10753344 w 25237440"/>
              <a:gd name="connsiteY141" fmla="*/ 336692 h 7176404"/>
              <a:gd name="connsiteX142" fmla="*/ 10628376 w 25237440"/>
              <a:gd name="connsiteY142" fmla="*/ 201056 h 7176404"/>
              <a:gd name="connsiteX143" fmla="*/ 10437876 w 25237440"/>
              <a:gd name="connsiteY143" fmla="*/ 2936 h 7176404"/>
              <a:gd name="connsiteX144" fmla="*/ 10369296 w 25237440"/>
              <a:gd name="connsiteY144" fmla="*/ 231536 h 7176404"/>
              <a:gd name="connsiteX145" fmla="*/ 10206228 w 25237440"/>
              <a:gd name="connsiteY145" fmla="*/ 585104 h 7176404"/>
              <a:gd name="connsiteX146" fmla="*/ 10155936 w 25237440"/>
              <a:gd name="connsiteY146" fmla="*/ 902096 h 7176404"/>
              <a:gd name="connsiteX147" fmla="*/ 10241280 w 25237440"/>
              <a:gd name="connsiteY147" fmla="*/ 1744868 h 7176404"/>
              <a:gd name="connsiteX148" fmla="*/ 10149840 w 25237440"/>
              <a:gd name="connsiteY148" fmla="*/ 2384948 h 7176404"/>
              <a:gd name="connsiteX149" fmla="*/ 9528048 w 25237440"/>
              <a:gd name="connsiteY149" fmla="*/ 3043316 h 7176404"/>
              <a:gd name="connsiteX150" fmla="*/ 7735824 w 25237440"/>
              <a:gd name="connsiteY150" fmla="*/ 4524644 h 7176404"/>
              <a:gd name="connsiteX151" fmla="*/ 7406640 w 25237440"/>
              <a:gd name="connsiteY151" fmla="*/ 5146436 h 7176404"/>
              <a:gd name="connsiteX152" fmla="*/ 5943600 w 25237440"/>
              <a:gd name="connsiteY152" fmla="*/ 5768228 h 7176404"/>
              <a:gd name="connsiteX153" fmla="*/ 4754880 w 25237440"/>
              <a:gd name="connsiteY153" fmla="*/ 6079124 h 7176404"/>
              <a:gd name="connsiteX154" fmla="*/ 3621024 w 25237440"/>
              <a:gd name="connsiteY154" fmla="*/ 6353444 h 7176404"/>
              <a:gd name="connsiteX155" fmla="*/ 2706624 w 25237440"/>
              <a:gd name="connsiteY155" fmla="*/ 6664340 h 7176404"/>
              <a:gd name="connsiteX156" fmla="*/ 2176272 w 25237440"/>
              <a:gd name="connsiteY156" fmla="*/ 6774068 h 7176404"/>
              <a:gd name="connsiteX157" fmla="*/ 1609344 w 25237440"/>
              <a:gd name="connsiteY157" fmla="*/ 6755780 h 7176404"/>
              <a:gd name="connsiteX158" fmla="*/ 969264 w 25237440"/>
              <a:gd name="connsiteY158" fmla="*/ 6554612 h 7176404"/>
              <a:gd name="connsiteX159" fmla="*/ 18288 w 25237440"/>
              <a:gd name="connsiteY159" fmla="*/ 6390020 h 7176404"/>
              <a:gd name="connsiteX160" fmla="*/ 0 w 25237440"/>
              <a:gd name="connsiteY16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597360 w 25237440"/>
              <a:gd name="connsiteY121" fmla="*/ 593282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60784 w 25237440"/>
              <a:gd name="connsiteY124" fmla="*/ 598768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597360 w 25237440"/>
              <a:gd name="connsiteY121" fmla="*/ 593282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37924 w 25237440"/>
              <a:gd name="connsiteY124" fmla="*/ 586957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734520 w 25237440"/>
              <a:gd name="connsiteY121" fmla="*/ 618809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37924 w 25237440"/>
              <a:gd name="connsiteY124" fmla="*/ 586957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4012144 w 25219152"/>
              <a:gd name="connsiteY120" fmla="*/ 6572900 h 7176404"/>
              <a:gd name="connsiteX121" fmla="*/ 24734520 w 25219152"/>
              <a:gd name="connsiteY121" fmla="*/ 6188090 h 7176404"/>
              <a:gd name="connsiteX122" fmla="*/ 25199340 w 25219152"/>
              <a:gd name="connsiteY122" fmla="*/ 6157610 h 7176404"/>
              <a:gd name="connsiteX123" fmla="*/ 25219152 w 25219152"/>
              <a:gd name="connsiteY123" fmla="*/ 5713364 h 7176404"/>
              <a:gd name="connsiteX124" fmla="*/ 24537924 w 25219152"/>
              <a:gd name="connsiteY124" fmla="*/ 5869574 h 7176404"/>
              <a:gd name="connsiteX125" fmla="*/ 23792688 w 25219152"/>
              <a:gd name="connsiteY125" fmla="*/ 6133988 h 7176404"/>
              <a:gd name="connsiteX126" fmla="*/ 22969728 w 25219152"/>
              <a:gd name="connsiteY126" fmla="*/ 5896244 h 7176404"/>
              <a:gd name="connsiteX127" fmla="*/ 22000464 w 25219152"/>
              <a:gd name="connsiteY127" fmla="*/ 5640212 h 7176404"/>
              <a:gd name="connsiteX128" fmla="*/ 20647152 w 25219152"/>
              <a:gd name="connsiteY128" fmla="*/ 5475620 h 7176404"/>
              <a:gd name="connsiteX129" fmla="*/ 19891248 w 25219152"/>
              <a:gd name="connsiteY129" fmla="*/ 5888624 h 7176404"/>
              <a:gd name="connsiteX130" fmla="*/ 18818352 w 25219152"/>
              <a:gd name="connsiteY130" fmla="*/ 5823092 h 7176404"/>
              <a:gd name="connsiteX131" fmla="*/ 16733520 w 25219152"/>
              <a:gd name="connsiteY131" fmla="*/ 4963556 h 7176404"/>
              <a:gd name="connsiteX132" fmla="*/ 14923008 w 25219152"/>
              <a:gd name="connsiteY132" fmla="*/ 4158884 h 7176404"/>
              <a:gd name="connsiteX133" fmla="*/ 13258800 w 25219152"/>
              <a:gd name="connsiteY133" fmla="*/ 3354212 h 7176404"/>
              <a:gd name="connsiteX134" fmla="*/ 13112496 w 25219152"/>
              <a:gd name="connsiteY134" fmla="*/ 3189620 h 7176404"/>
              <a:gd name="connsiteX135" fmla="*/ 11338560 w 25219152"/>
              <a:gd name="connsiteY135" fmla="*/ 2019188 h 7176404"/>
              <a:gd name="connsiteX136" fmla="*/ 10716768 w 25219152"/>
              <a:gd name="connsiteY136" fmla="*/ 1452260 h 7176404"/>
              <a:gd name="connsiteX137" fmla="*/ 10548366 w 25219152"/>
              <a:gd name="connsiteY137" fmla="*/ 1283096 h 7176404"/>
              <a:gd name="connsiteX138" fmla="*/ 10540746 w 25219152"/>
              <a:gd name="connsiteY138" fmla="*/ 902096 h 7176404"/>
              <a:gd name="connsiteX139" fmla="*/ 10536936 w 25219152"/>
              <a:gd name="connsiteY139" fmla="*/ 768746 h 7176404"/>
              <a:gd name="connsiteX140" fmla="*/ 10624566 w 25219152"/>
              <a:gd name="connsiteY140" fmla="*/ 681116 h 7176404"/>
              <a:gd name="connsiteX141" fmla="*/ 10771632 w 25219152"/>
              <a:gd name="connsiteY141" fmla="*/ 611012 h 7176404"/>
              <a:gd name="connsiteX142" fmla="*/ 10753344 w 25219152"/>
              <a:gd name="connsiteY142" fmla="*/ 336692 h 7176404"/>
              <a:gd name="connsiteX143" fmla="*/ 10628376 w 25219152"/>
              <a:gd name="connsiteY143" fmla="*/ 201056 h 7176404"/>
              <a:gd name="connsiteX144" fmla="*/ 10437876 w 25219152"/>
              <a:gd name="connsiteY144" fmla="*/ 2936 h 7176404"/>
              <a:gd name="connsiteX145" fmla="*/ 10369296 w 25219152"/>
              <a:gd name="connsiteY145" fmla="*/ 231536 h 7176404"/>
              <a:gd name="connsiteX146" fmla="*/ 10206228 w 25219152"/>
              <a:gd name="connsiteY146" fmla="*/ 585104 h 7176404"/>
              <a:gd name="connsiteX147" fmla="*/ 10155936 w 25219152"/>
              <a:gd name="connsiteY147" fmla="*/ 902096 h 7176404"/>
              <a:gd name="connsiteX148" fmla="*/ 10241280 w 25219152"/>
              <a:gd name="connsiteY148" fmla="*/ 1744868 h 7176404"/>
              <a:gd name="connsiteX149" fmla="*/ 10149840 w 25219152"/>
              <a:gd name="connsiteY149" fmla="*/ 2384948 h 7176404"/>
              <a:gd name="connsiteX150" fmla="*/ 9528048 w 25219152"/>
              <a:gd name="connsiteY150" fmla="*/ 3043316 h 7176404"/>
              <a:gd name="connsiteX151" fmla="*/ 7735824 w 25219152"/>
              <a:gd name="connsiteY151" fmla="*/ 4524644 h 7176404"/>
              <a:gd name="connsiteX152" fmla="*/ 7406640 w 25219152"/>
              <a:gd name="connsiteY152" fmla="*/ 5146436 h 7176404"/>
              <a:gd name="connsiteX153" fmla="*/ 5943600 w 25219152"/>
              <a:gd name="connsiteY153" fmla="*/ 5768228 h 7176404"/>
              <a:gd name="connsiteX154" fmla="*/ 4754880 w 25219152"/>
              <a:gd name="connsiteY154" fmla="*/ 6079124 h 7176404"/>
              <a:gd name="connsiteX155" fmla="*/ 3621024 w 25219152"/>
              <a:gd name="connsiteY155" fmla="*/ 6353444 h 7176404"/>
              <a:gd name="connsiteX156" fmla="*/ 2706624 w 25219152"/>
              <a:gd name="connsiteY156" fmla="*/ 6664340 h 7176404"/>
              <a:gd name="connsiteX157" fmla="*/ 2176272 w 25219152"/>
              <a:gd name="connsiteY157" fmla="*/ 6774068 h 7176404"/>
              <a:gd name="connsiteX158" fmla="*/ 1609344 w 25219152"/>
              <a:gd name="connsiteY158" fmla="*/ 6755780 h 7176404"/>
              <a:gd name="connsiteX159" fmla="*/ 969264 w 25219152"/>
              <a:gd name="connsiteY159" fmla="*/ 6554612 h 7176404"/>
              <a:gd name="connsiteX160" fmla="*/ 18288 w 25219152"/>
              <a:gd name="connsiteY160" fmla="*/ 6390020 h 7176404"/>
              <a:gd name="connsiteX161" fmla="*/ 0 w 25219152"/>
              <a:gd name="connsiteY16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4012144 w 25219152"/>
              <a:gd name="connsiteY120" fmla="*/ 6572900 h 7176404"/>
              <a:gd name="connsiteX121" fmla="*/ 24378666 w 25219152"/>
              <a:gd name="connsiteY121" fmla="*/ 6438026 h 7176404"/>
              <a:gd name="connsiteX122" fmla="*/ 24734520 w 25219152"/>
              <a:gd name="connsiteY122" fmla="*/ 6188090 h 7176404"/>
              <a:gd name="connsiteX123" fmla="*/ 25199340 w 25219152"/>
              <a:gd name="connsiteY123" fmla="*/ 6157610 h 7176404"/>
              <a:gd name="connsiteX124" fmla="*/ 25219152 w 25219152"/>
              <a:gd name="connsiteY124" fmla="*/ 5713364 h 7176404"/>
              <a:gd name="connsiteX125" fmla="*/ 24537924 w 25219152"/>
              <a:gd name="connsiteY125" fmla="*/ 5869574 h 7176404"/>
              <a:gd name="connsiteX126" fmla="*/ 23792688 w 25219152"/>
              <a:gd name="connsiteY126" fmla="*/ 6133988 h 7176404"/>
              <a:gd name="connsiteX127" fmla="*/ 22969728 w 25219152"/>
              <a:gd name="connsiteY127" fmla="*/ 5896244 h 7176404"/>
              <a:gd name="connsiteX128" fmla="*/ 22000464 w 25219152"/>
              <a:gd name="connsiteY128" fmla="*/ 5640212 h 7176404"/>
              <a:gd name="connsiteX129" fmla="*/ 20647152 w 25219152"/>
              <a:gd name="connsiteY129" fmla="*/ 5475620 h 7176404"/>
              <a:gd name="connsiteX130" fmla="*/ 19891248 w 25219152"/>
              <a:gd name="connsiteY130" fmla="*/ 5888624 h 7176404"/>
              <a:gd name="connsiteX131" fmla="*/ 18818352 w 25219152"/>
              <a:gd name="connsiteY131" fmla="*/ 5823092 h 7176404"/>
              <a:gd name="connsiteX132" fmla="*/ 16733520 w 25219152"/>
              <a:gd name="connsiteY132" fmla="*/ 4963556 h 7176404"/>
              <a:gd name="connsiteX133" fmla="*/ 14923008 w 25219152"/>
              <a:gd name="connsiteY133" fmla="*/ 4158884 h 7176404"/>
              <a:gd name="connsiteX134" fmla="*/ 13258800 w 25219152"/>
              <a:gd name="connsiteY134" fmla="*/ 3354212 h 7176404"/>
              <a:gd name="connsiteX135" fmla="*/ 13112496 w 25219152"/>
              <a:gd name="connsiteY135" fmla="*/ 3189620 h 7176404"/>
              <a:gd name="connsiteX136" fmla="*/ 11338560 w 25219152"/>
              <a:gd name="connsiteY136" fmla="*/ 2019188 h 7176404"/>
              <a:gd name="connsiteX137" fmla="*/ 10716768 w 25219152"/>
              <a:gd name="connsiteY137" fmla="*/ 1452260 h 7176404"/>
              <a:gd name="connsiteX138" fmla="*/ 10548366 w 25219152"/>
              <a:gd name="connsiteY138" fmla="*/ 1283096 h 7176404"/>
              <a:gd name="connsiteX139" fmla="*/ 10540746 w 25219152"/>
              <a:gd name="connsiteY139" fmla="*/ 902096 h 7176404"/>
              <a:gd name="connsiteX140" fmla="*/ 10536936 w 25219152"/>
              <a:gd name="connsiteY140" fmla="*/ 768746 h 7176404"/>
              <a:gd name="connsiteX141" fmla="*/ 10624566 w 25219152"/>
              <a:gd name="connsiteY141" fmla="*/ 681116 h 7176404"/>
              <a:gd name="connsiteX142" fmla="*/ 10771632 w 25219152"/>
              <a:gd name="connsiteY142" fmla="*/ 611012 h 7176404"/>
              <a:gd name="connsiteX143" fmla="*/ 10753344 w 25219152"/>
              <a:gd name="connsiteY143" fmla="*/ 336692 h 7176404"/>
              <a:gd name="connsiteX144" fmla="*/ 10628376 w 25219152"/>
              <a:gd name="connsiteY144" fmla="*/ 201056 h 7176404"/>
              <a:gd name="connsiteX145" fmla="*/ 10437876 w 25219152"/>
              <a:gd name="connsiteY145" fmla="*/ 2936 h 7176404"/>
              <a:gd name="connsiteX146" fmla="*/ 10369296 w 25219152"/>
              <a:gd name="connsiteY146" fmla="*/ 231536 h 7176404"/>
              <a:gd name="connsiteX147" fmla="*/ 10206228 w 25219152"/>
              <a:gd name="connsiteY147" fmla="*/ 585104 h 7176404"/>
              <a:gd name="connsiteX148" fmla="*/ 10155936 w 25219152"/>
              <a:gd name="connsiteY148" fmla="*/ 902096 h 7176404"/>
              <a:gd name="connsiteX149" fmla="*/ 10241280 w 25219152"/>
              <a:gd name="connsiteY149" fmla="*/ 1744868 h 7176404"/>
              <a:gd name="connsiteX150" fmla="*/ 10149840 w 25219152"/>
              <a:gd name="connsiteY150" fmla="*/ 2384948 h 7176404"/>
              <a:gd name="connsiteX151" fmla="*/ 9528048 w 25219152"/>
              <a:gd name="connsiteY151" fmla="*/ 3043316 h 7176404"/>
              <a:gd name="connsiteX152" fmla="*/ 7735824 w 25219152"/>
              <a:gd name="connsiteY152" fmla="*/ 4524644 h 7176404"/>
              <a:gd name="connsiteX153" fmla="*/ 7406640 w 25219152"/>
              <a:gd name="connsiteY153" fmla="*/ 5146436 h 7176404"/>
              <a:gd name="connsiteX154" fmla="*/ 5943600 w 25219152"/>
              <a:gd name="connsiteY154" fmla="*/ 5768228 h 7176404"/>
              <a:gd name="connsiteX155" fmla="*/ 4754880 w 25219152"/>
              <a:gd name="connsiteY155" fmla="*/ 6079124 h 7176404"/>
              <a:gd name="connsiteX156" fmla="*/ 3621024 w 25219152"/>
              <a:gd name="connsiteY156" fmla="*/ 6353444 h 7176404"/>
              <a:gd name="connsiteX157" fmla="*/ 2706624 w 25219152"/>
              <a:gd name="connsiteY157" fmla="*/ 6664340 h 7176404"/>
              <a:gd name="connsiteX158" fmla="*/ 2176272 w 25219152"/>
              <a:gd name="connsiteY158" fmla="*/ 6774068 h 7176404"/>
              <a:gd name="connsiteX159" fmla="*/ 1609344 w 25219152"/>
              <a:gd name="connsiteY159" fmla="*/ 6755780 h 7176404"/>
              <a:gd name="connsiteX160" fmla="*/ 969264 w 25219152"/>
              <a:gd name="connsiteY160" fmla="*/ 6554612 h 7176404"/>
              <a:gd name="connsiteX161" fmla="*/ 18288 w 25219152"/>
              <a:gd name="connsiteY161" fmla="*/ 6390020 h 7176404"/>
              <a:gd name="connsiteX162" fmla="*/ 0 w 25219152"/>
              <a:gd name="connsiteY162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3803356 w 25219152"/>
              <a:gd name="connsiteY120" fmla="*/ 6780926 h 7176404"/>
              <a:gd name="connsiteX121" fmla="*/ 24012144 w 25219152"/>
              <a:gd name="connsiteY121" fmla="*/ 6572900 h 7176404"/>
              <a:gd name="connsiteX122" fmla="*/ 24378666 w 25219152"/>
              <a:gd name="connsiteY122" fmla="*/ 6438026 h 7176404"/>
              <a:gd name="connsiteX123" fmla="*/ 24734520 w 25219152"/>
              <a:gd name="connsiteY123" fmla="*/ 6188090 h 7176404"/>
              <a:gd name="connsiteX124" fmla="*/ 25199340 w 25219152"/>
              <a:gd name="connsiteY124" fmla="*/ 6157610 h 7176404"/>
              <a:gd name="connsiteX125" fmla="*/ 25219152 w 25219152"/>
              <a:gd name="connsiteY125" fmla="*/ 5713364 h 7176404"/>
              <a:gd name="connsiteX126" fmla="*/ 24537924 w 25219152"/>
              <a:gd name="connsiteY126" fmla="*/ 5869574 h 7176404"/>
              <a:gd name="connsiteX127" fmla="*/ 23792688 w 25219152"/>
              <a:gd name="connsiteY127" fmla="*/ 6133988 h 7176404"/>
              <a:gd name="connsiteX128" fmla="*/ 22969728 w 25219152"/>
              <a:gd name="connsiteY128" fmla="*/ 5896244 h 7176404"/>
              <a:gd name="connsiteX129" fmla="*/ 22000464 w 25219152"/>
              <a:gd name="connsiteY129" fmla="*/ 5640212 h 7176404"/>
              <a:gd name="connsiteX130" fmla="*/ 20647152 w 25219152"/>
              <a:gd name="connsiteY130" fmla="*/ 5475620 h 7176404"/>
              <a:gd name="connsiteX131" fmla="*/ 19891248 w 25219152"/>
              <a:gd name="connsiteY131" fmla="*/ 5888624 h 7176404"/>
              <a:gd name="connsiteX132" fmla="*/ 18818352 w 25219152"/>
              <a:gd name="connsiteY132" fmla="*/ 5823092 h 7176404"/>
              <a:gd name="connsiteX133" fmla="*/ 16733520 w 25219152"/>
              <a:gd name="connsiteY133" fmla="*/ 4963556 h 7176404"/>
              <a:gd name="connsiteX134" fmla="*/ 14923008 w 25219152"/>
              <a:gd name="connsiteY134" fmla="*/ 4158884 h 7176404"/>
              <a:gd name="connsiteX135" fmla="*/ 13258800 w 25219152"/>
              <a:gd name="connsiteY135" fmla="*/ 3354212 h 7176404"/>
              <a:gd name="connsiteX136" fmla="*/ 13112496 w 25219152"/>
              <a:gd name="connsiteY136" fmla="*/ 3189620 h 7176404"/>
              <a:gd name="connsiteX137" fmla="*/ 11338560 w 25219152"/>
              <a:gd name="connsiteY137" fmla="*/ 2019188 h 7176404"/>
              <a:gd name="connsiteX138" fmla="*/ 10716768 w 25219152"/>
              <a:gd name="connsiteY138" fmla="*/ 1452260 h 7176404"/>
              <a:gd name="connsiteX139" fmla="*/ 10548366 w 25219152"/>
              <a:gd name="connsiteY139" fmla="*/ 1283096 h 7176404"/>
              <a:gd name="connsiteX140" fmla="*/ 10540746 w 25219152"/>
              <a:gd name="connsiteY140" fmla="*/ 902096 h 7176404"/>
              <a:gd name="connsiteX141" fmla="*/ 10536936 w 25219152"/>
              <a:gd name="connsiteY141" fmla="*/ 768746 h 7176404"/>
              <a:gd name="connsiteX142" fmla="*/ 10624566 w 25219152"/>
              <a:gd name="connsiteY142" fmla="*/ 681116 h 7176404"/>
              <a:gd name="connsiteX143" fmla="*/ 10771632 w 25219152"/>
              <a:gd name="connsiteY143" fmla="*/ 611012 h 7176404"/>
              <a:gd name="connsiteX144" fmla="*/ 10753344 w 25219152"/>
              <a:gd name="connsiteY144" fmla="*/ 336692 h 7176404"/>
              <a:gd name="connsiteX145" fmla="*/ 10628376 w 25219152"/>
              <a:gd name="connsiteY145" fmla="*/ 201056 h 7176404"/>
              <a:gd name="connsiteX146" fmla="*/ 10437876 w 25219152"/>
              <a:gd name="connsiteY146" fmla="*/ 2936 h 7176404"/>
              <a:gd name="connsiteX147" fmla="*/ 10369296 w 25219152"/>
              <a:gd name="connsiteY147" fmla="*/ 231536 h 7176404"/>
              <a:gd name="connsiteX148" fmla="*/ 10206228 w 25219152"/>
              <a:gd name="connsiteY148" fmla="*/ 585104 h 7176404"/>
              <a:gd name="connsiteX149" fmla="*/ 10155936 w 25219152"/>
              <a:gd name="connsiteY149" fmla="*/ 902096 h 7176404"/>
              <a:gd name="connsiteX150" fmla="*/ 10241280 w 25219152"/>
              <a:gd name="connsiteY150" fmla="*/ 1744868 h 7176404"/>
              <a:gd name="connsiteX151" fmla="*/ 10149840 w 25219152"/>
              <a:gd name="connsiteY151" fmla="*/ 2384948 h 7176404"/>
              <a:gd name="connsiteX152" fmla="*/ 9528048 w 25219152"/>
              <a:gd name="connsiteY152" fmla="*/ 3043316 h 7176404"/>
              <a:gd name="connsiteX153" fmla="*/ 7735824 w 25219152"/>
              <a:gd name="connsiteY153" fmla="*/ 4524644 h 7176404"/>
              <a:gd name="connsiteX154" fmla="*/ 7406640 w 25219152"/>
              <a:gd name="connsiteY154" fmla="*/ 5146436 h 7176404"/>
              <a:gd name="connsiteX155" fmla="*/ 5943600 w 25219152"/>
              <a:gd name="connsiteY155" fmla="*/ 5768228 h 7176404"/>
              <a:gd name="connsiteX156" fmla="*/ 4754880 w 25219152"/>
              <a:gd name="connsiteY156" fmla="*/ 6079124 h 7176404"/>
              <a:gd name="connsiteX157" fmla="*/ 3621024 w 25219152"/>
              <a:gd name="connsiteY157" fmla="*/ 6353444 h 7176404"/>
              <a:gd name="connsiteX158" fmla="*/ 2706624 w 25219152"/>
              <a:gd name="connsiteY158" fmla="*/ 6664340 h 7176404"/>
              <a:gd name="connsiteX159" fmla="*/ 2176272 w 25219152"/>
              <a:gd name="connsiteY159" fmla="*/ 6774068 h 7176404"/>
              <a:gd name="connsiteX160" fmla="*/ 1609344 w 25219152"/>
              <a:gd name="connsiteY160" fmla="*/ 6755780 h 7176404"/>
              <a:gd name="connsiteX161" fmla="*/ 969264 w 25219152"/>
              <a:gd name="connsiteY161" fmla="*/ 6554612 h 7176404"/>
              <a:gd name="connsiteX162" fmla="*/ 18288 w 25219152"/>
              <a:gd name="connsiteY162" fmla="*/ 6390020 h 7176404"/>
              <a:gd name="connsiteX163" fmla="*/ 0 w 25219152"/>
              <a:gd name="connsiteY163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3490936 w 25219152"/>
              <a:gd name="connsiteY120" fmla="*/ 6727586 h 7176404"/>
              <a:gd name="connsiteX121" fmla="*/ 23803356 w 25219152"/>
              <a:gd name="connsiteY121" fmla="*/ 6780926 h 7176404"/>
              <a:gd name="connsiteX122" fmla="*/ 24012144 w 25219152"/>
              <a:gd name="connsiteY122" fmla="*/ 6572900 h 7176404"/>
              <a:gd name="connsiteX123" fmla="*/ 24378666 w 25219152"/>
              <a:gd name="connsiteY123" fmla="*/ 6438026 h 7176404"/>
              <a:gd name="connsiteX124" fmla="*/ 24734520 w 25219152"/>
              <a:gd name="connsiteY124" fmla="*/ 6188090 h 7176404"/>
              <a:gd name="connsiteX125" fmla="*/ 25199340 w 25219152"/>
              <a:gd name="connsiteY125" fmla="*/ 6157610 h 7176404"/>
              <a:gd name="connsiteX126" fmla="*/ 25219152 w 25219152"/>
              <a:gd name="connsiteY126" fmla="*/ 5713364 h 7176404"/>
              <a:gd name="connsiteX127" fmla="*/ 24537924 w 25219152"/>
              <a:gd name="connsiteY127" fmla="*/ 5869574 h 7176404"/>
              <a:gd name="connsiteX128" fmla="*/ 23792688 w 25219152"/>
              <a:gd name="connsiteY128" fmla="*/ 6133988 h 7176404"/>
              <a:gd name="connsiteX129" fmla="*/ 22969728 w 25219152"/>
              <a:gd name="connsiteY129" fmla="*/ 5896244 h 7176404"/>
              <a:gd name="connsiteX130" fmla="*/ 22000464 w 25219152"/>
              <a:gd name="connsiteY130" fmla="*/ 5640212 h 7176404"/>
              <a:gd name="connsiteX131" fmla="*/ 20647152 w 25219152"/>
              <a:gd name="connsiteY131" fmla="*/ 5475620 h 7176404"/>
              <a:gd name="connsiteX132" fmla="*/ 19891248 w 25219152"/>
              <a:gd name="connsiteY132" fmla="*/ 5888624 h 7176404"/>
              <a:gd name="connsiteX133" fmla="*/ 18818352 w 25219152"/>
              <a:gd name="connsiteY133" fmla="*/ 5823092 h 7176404"/>
              <a:gd name="connsiteX134" fmla="*/ 16733520 w 25219152"/>
              <a:gd name="connsiteY134" fmla="*/ 4963556 h 7176404"/>
              <a:gd name="connsiteX135" fmla="*/ 14923008 w 25219152"/>
              <a:gd name="connsiteY135" fmla="*/ 4158884 h 7176404"/>
              <a:gd name="connsiteX136" fmla="*/ 13258800 w 25219152"/>
              <a:gd name="connsiteY136" fmla="*/ 3354212 h 7176404"/>
              <a:gd name="connsiteX137" fmla="*/ 13112496 w 25219152"/>
              <a:gd name="connsiteY137" fmla="*/ 3189620 h 7176404"/>
              <a:gd name="connsiteX138" fmla="*/ 11338560 w 25219152"/>
              <a:gd name="connsiteY138" fmla="*/ 2019188 h 7176404"/>
              <a:gd name="connsiteX139" fmla="*/ 10716768 w 25219152"/>
              <a:gd name="connsiteY139" fmla="*/ 1452260 h 7176404"/>
              <a:gd name="connsiteX140" fmla="*/ 10548366 w 25219152"/>
              <a:gd name="connsiteY140" fmla="*/ 1283096 h 7176404"/>
              <a:gd name="connsiteX141" fmla="*/ 10540746 w 25219152"/>
              <a:gd name="connsiteY141" fmla="*/ 902096 h 7176404"/>
              <a:gd name="connsiteX142" fmla="*/ 10536936 w 25219152"/>
              <a:gd name="connsiteY142" fmla="*/ 768746 h 7176404"/>
              <a:gd name="connsiteX143" fmla="*/ 10624566 w 25219152"/>
              <a:gd name="connsiteY143" fmla="*/ 681116 h 7176404"/>
              <a:gd name="connsiteX144" fmla="*/ 10771632 w 25219152"/>
              <a:gd name="connsiteY144" fmla="*/ 611012 h 7176404"/>
              <a:gd name="connsiteX145" fmla="*/ 10753344 w 25219152"/>
              <a:gd name="connsiteY145" fmla="*/ 336692 h 7176404"/>
              <a:gd name="connsiteX146" fmla="*/ 10628376 w 25219152"/>
              <a:gd name="connsiteY146" fmla="*/ 201056 h 7176404"/>
              <a:gd name="connsiteX147" fmla="*/ 10437876 w 25219152"/>
              <a:gd name="connsiteY147" fmla="*/ 2936 h 7176404"/>
              <a:gd name="connsiteX148" fmla="*/ 10369296 w 25219152"/>
              <a:gd name="connsiteY148" fmla="*/ 231536 h 7176404"/>
              <a:gd name="connsiteX149" fmla="*/ 10206228 w 25219152"/>
              <a:gd name="connsiteY149" fmla="*/ 585104 h 7176404"/>
              <a:gd name="connsiteX150" fmla="*/ 10155936 w 25219152"/>
              <a:gd name="connsiteY150" fmla="*/ 902096 h 7176404"/>
              <a:gd name="connsiteX151" fmla="*/ 10241280 w 25219152"/>
              <a:gd name="connsiteY151" fmla="*/ 1744868 h 7176404"/>
              <a:gd name="connsiteX152" fmla="*/ 10149840 w 25219152"/>
              <a:gd name="connsiteY152" fmla="*/ 2384948 h 7176404"/>
              <a:gd name="connsiteX153" fmla="*/ 9528048 w 25219152"/>
              <a:gd name="connsiteY153" fmla="*/ 3043316 h 7176404"/>
              <a:gd name="connsiteX154" fmla="*/ 7735824 w 25219152"/>
              <a:gd name="connsiteY154" fmla="*/ 4524644 h 7176404"/>
              <a:gd name="connsiteX155" fmla="*/ 7406640 w 25219152"/>
              <a:gd name="connsiteY155" fmla="*/ 5146436 h 7176404"/>
              <a:gd name="connsiteX156" fmla="*/ 5943600 w 25219152"/>
              <a:gd name="connsiteY156" fmla="*/ 5768228 h 7176404"/>
              <a:gd name="connsiteX157" fmla="*/ 4754880 w 25219152"/>
              <a:gd name="connsiteY157" fmla="*/ 6079124 h 7176404"/>
              <a:gd name="connsiteX158" fmla="*/ 3621024 w 25219152"/>
              <a:gd name="connsiteY158" fmla="*/ 6353444 h 7176404"/>
              <a:gd name="connsiteX159" fmla="*/ 2706624 w 25219152"/>
              <a:gd name="connsiteY159" fmla="*/ 6664340 h 7176404"/>
              <a:gd name="connsiteX160" fmla="*/ 2176272 w 25219152"/>
              <a:gd name="connsiteY160" fmla="*/ 6774068 h 7176404"/>
              <a:gd name="connsiteX161" fmla="*/ 1609344 w 25219152"/>
              <a:gd name="connsiteY161" fmla="*/ 6755780 h 7176404"/>
              <a:gd name="connsiteX162" fmla="*/ 969264 w 25219152"/>
              <a:gd name="connsiteY162" fmla="*/ 6554612 h 7176404"/>
              <a:gd name="connsiteX163" fmla="*/ 18288 w 25219152"/>
              <a:gd name="connsiteY163" fmla="*/ 6390020 h 7176404"/>
              <a:gd name="connsiteX164" fmla="*/ 0 w 25219152"/>
              <a:gd name="connsiteY16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35082 w 25219152"/>
              <a:gd name="connsiteY119" fmla="*/ 6513464 h 7176404"/>
              <a:gd name="connsiteX120" fmla="*/ 23490936 w 25219152"/>
              <a:gd name="connsiteY120" fmla="*/ 6727586 h 7176404"/>
              <a:gd name="connsiteX121" fmla="*/ 23803356 w 25219152"/>
              <a:gd name="connsiteY121" fmla="*/ 6780926 h 7176404"/>
              <a:gd name="connsiteX122" fmla="*/ 24012144 w 25219152"/>
              <a:gd name="connsiteY122" fmla="*/ 6572900 h 7176404"/>
              <a:gd name="connsiteX123" fmla="*/ 24378666 w 25219152"/>
              <a:gd name="connsiteY123" fmla="*/ 6438026 h 7176404"/>
              <a:gd name="connsiteX124" fmla="*/ 24734520 w 25219152"/>
              <a:gd name="connsiteY124" fmla="*/ 6188090 h 7176404"/>
              <a:gd name="connsiteX125" fmla="*/ 25199340 w 25219152"/>
              <a:gd name="connsiteY125" fmla="*/ 6157610 h 7176404"/>
              <a:gd name="connsiteX126" fmla="*/ 25219152 w 25219152"/>
              <a:gd name="connsiteY126" fmla="*/ 5713364 h 7176404"/>
              <a:gd name="connsiteX127" fmla="*/ 24537924 w 25219152"/>
              <a:gd name="connsiteY127" fmla="*/ 5869574 h 7176404"/>
              <a:gd name="connsiteX128" fmla="*/ 23792688 w 25219152"/>
              <a:gd name="connsiteY128" fmla="*/ 6133988 h 7176404"/>
              <a:gd name="connsiteX129" fmla="*/ 22969728 w 25219152"/>
              <a:gd name="connsiteY129" fmla="*/ 5896244 h 7176404"/>
              <a:gd name="connsiteX130" fmla="*/ 22000464 w 25219152"/>
              <a:gd name="connsiteY130" fmla="*/ 5640212 h 7176404"/>
              <a:gd name="connsiteX131" fmla="*/ 20647152 w 25219152"/>
              <a:gd name="connsiteY131" fmla="*/ 5475620 h 7176404"/>
              <a:gd name="connsiteX132" fmla="*/ 19891248 w 25219152"/>
              <a:gd name="connsiteY132" fmla="*/ 5888624 h 7176404"/>
              <a:gd name="connsiteX133" fmla="*/ 18818352 w 25219152"/>
              <a:gd name="connsiteY133" fmla="*/ 5823092 h 7176404"/>
              <a:gd name="connsiteX134" fmla="*/ 16733520 w 25219152"/>
              <a:gd name="connsiteY134" fmla="*/ 4963556 h 7176404"/>
              <a:gd name="connsiteX135" fmla="*/ 14923008 w 25219152"/>
              <a:gd name="connsiteY135" fmla="*/ 4158884 h 7176404"/>
              <a:gd name="connsiteX136" fmla="*/ 13258800 w 25219152"/>
              <a:gd name="connsiteY136" fmla="*/ 3354212 h 7176404"/>
              <a:gd name="connsiteX137" fmla="*/ 13112496 w 25219152"/>
              <a:gd name="connsiteY137" fmla="*/ 3189620 h 7176404"/>
              <a:gd name="connsiteX138" fmla="*/ 11338560 w 25219152"/>
              <a:gd name="connsiteY138" fmla="*/ 2019188 h 7176404"/>
              <a:gd name="connsiteX139" fmla="*/ 10716768 w 25219152"/>
              <a:gd name="connsiteY139" fmla="*/ 1452260 h 7176404"/>
              <a:gd name="connsiteX140" fmla="*/ 10548366 w 25219152"/>
              <a:gd name="connsiteY140" fmla="*/ 1283096 h 7176404"/>
              <a:gd name="connsiteX141" fmla="*/ 10540746 w 25219152"/>
              <a:gd name="connsiteY141" fmla="*/ 902096 h 7176404"/>
              <a:gd name="connsiteX142" fmla="*/ 10536936 w 25219152"/>
              <a:gd name="connsiteY142" fmla="*/ 768746 h 7176404"/>
              <a:gd name="connsiteX143" fmla="*/ 10624566 w 25219152"/>
              <a:gd name="connsiteY143" fmla="*/ 681116 h 7176404"/>
              <a:gd name="connsiteX144" fmla="*/ 10771632 w 25219152"/>
              <a:gd name="connsiteY144" fmla="*/ 611012 h 7176404"/>
              <a:gd name="connsiteX145" fmla="*/ 10753344 w 25219152"/>
              <a:gd name="connsiteY145" fmla="*/ 336692 h 7176404"/>
              <a:gd name="connsiteX146" fmla="*/ 10628376 w 25219152"/>
              <a:gd name="connsiteY146" fmla="*/ 201056 h 7176404"/>
              <a:gd name="connsiteX147" fmla="*/ 10437876 w 25219152"/>
              <a:gd name="connsiteY147" fmla="*/ 2936 h 7176404"/>
              <a:gd name="connsiteX148" fmla="*/ 10369296 w 25219152"/>
              <a:gd name="connsiteY148" fmla="*/ 231536 h 7176404"/>
              <a:gd name="connsiteX149" fmla="*/ 10206228 w 25219152"/>
              <a:gd name="connsiteY149" fmla="*/ 585104 h 7176404"/>
              <a:gd name="connsiteX150" fmla="*/ 10155936 w 25219152"/>
              <a:gd name="connsiteY150" fmla="*/ 902096 h 7176404"/>
              <a:gd name="connsiteX151" fmla="*/ 10241280 w 25219152"/>
              <a:gd name="connsiteY151" fmla="*/ 1744868 h 7176404"/>
              <a:gd name="connsiteX152" fmla="*/ 10149840 w 25219152"/>
              <a:gd name="connsiteY152" fmla="*/ 2384948 h 7176404"/>
              <a:gd name="connsiteX153" fmla="*/ 9528048 w 25219152"/>
              <a:gd name="connsiteY153" fmla="*/ 3043316 h 7176404"/>
              <a:gd name="connsiteX154" fmla="*/ 7735824 w 25219152"/>
              <a:gd name="connsiteY154" fmla="*/ 4524644 h 7176404"/>
              <a:gd name="connsiteX155" fmla="*/ 7406640 w 25219152"/>
              <a:gd name="connsiteY155" fmla="*/ 5146436 h 7176404"/>
              <a:gd name="connsiteX156" fmla="*/ 5943600 w 25219152"/>
              <a:gd name="connsiteY156" fmla="*/ 5768228 h 7176404"/>
              <a:gd name="connsiteX157" fmla="*/ 4754880 w 25219152"/>
              <a:gd name="connsiteY157" fmla="*/ 6079124 h 7176404"/>
              <a:gd name="connsiteX158" fmla="*/ 3621024 w 25219152"/>
              <a:gd name="connsiteY158" fmla="*/ 6353444 h 7176404"/>
              <a:gd name="connsiteX159" fmla="*/ 2706624 w 25219152"/>
              <a:gd name="connsiteY159" fmla="*/ 6664340 h 7176404"/>
              <a:gd name="connsiteX160" fmla="*/ 2176272 w 25219152"/>
              <a:gd name="connsiteY160" fmla="*/ 6774068 h 7176404"/>
              <a:gd name="connsiteX161" fmla="*/ 1609344 w 25219152"/>
              <a:gd name="connsiteY161" fmla="*/ 6755780 h 7176404"/>
              <a:gd name="connsiteX162" fmla="*/ 969264 w 25219152"/>
              <a:gd name="connsiteY162" fmla="*/ 6554612 h 7176404"/>
              <a:gd name="connsiteX163" fmla="*/ 18288 w 25219152"/>
              <a:gd name="connsiteY163" fmla="*/ 6390020 h 7176404"/>
              <a:gd name="connsiteX164" fmla="*/ 0 w 25219152"/>
              <a:gd name="connsiteY16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35082 w 25219152"/>
              <a:gd name="connsiteY120" fmla="*/ 6513464 h 7176404"/>
              <a:gd name="connsiteX121" fmla="*/ 23490936 w 25219152"/>
              <a:gd name="connsiteY121" fmla="*/ 6727586 h 7176404"/>
              <a:gd name="connsiteX122" fmla="*/ 23803356 w 25219152"/>
              <a:gd name="connsiteY122" fmla="*/ 6780926 h 7176404"/>
              <a:gd name="connsiteX123" fmla="*/ 24012144 w 25219152"/>
              <a:gd name="connsiteY123" fmla="*/ 6572900 h 7176404"/>
              <a:gd name="connsiteX124" fmla="*/ 24378666 w 25219152"/>
              <a:gd name="connsiteY124" fmla="*/ 6438026 h 7176404"/>
              <a:gd name="connsiteX125" fmla="*/ 24734520 w 25219152"/>
              <a:gd name="connsiteY125" fmla="*/ 6188090 h 7176404"/>
              <a:gd name="connsiteX126" fmla="*/ 25199340 w 25219152"/>
              <a:gd name="connsiteY126" fmla="*/ 6157610 h 7176404"/>
              <a:gd name="connsiteX127" fmla="*/ 25219152 w 25219152"/>
              <a:gd name="connsiteY127" fmla="*/ 5713364 h 7176404"/>
              <a:gd name="connsiteX128" fmla="*/ 24537924 w 25219152"/>
              <a:gd name="connsiteY128" fmla="*/ 5869574 h 7176404"/>
              <a:gd name="connsiteX129" fmla="*/ 23792688 w 25219152"/>
              <a:gd name="connsiteY129" fmla="*/ 6133988 h 7176404"/>
              <a:gd name="connsiteX130" fmla="*/ 22969728 w 25219152"/>
              <a:gd name="connsiteY130" fmla="*/ 5896244 h 7176404"/>
              <a:gd name="connsiteX131" fmla="*/ 22000464 w 25219152"/>
              <a:gd name="connsiteY131" fmla="*/ 5640212 h 7176404"/>
              <a:gd name="connsiteX132" fmla="*/ 20647152 w 25219152"/>
              <a:gd name="connsiteY132" fmla="*/ 5475620 h 7176404"/>
              <a:gd name="connsiteX133" fmla="*/ 19891248 w 25219152"/>
              <a:gd name="connsiteY133" fmla="*/ 5888624 h 7176404"/>
              <a:gd name="connsiteX134" fmla="*/ 18818352 w 25219152"/>
              <a:gd name="connsiteY134" fmla="*/ 5823092 h 7176404"/>
              <a:gd name="connsiteX135" fmla="*/ 16733520 w 25219152"/>
              <a:gd name="connsiteY135" fmla="*/ 4963556 h 7176404"/>
              <a:gd name="connsiteX136" fmla="*/ 14923008 w 25219152"/>
              <a:gd name="connsiteY136" fmla="*/ 4158884 h 7176404"/>
              <a:gd name="connsiteX137" fmla="*/ 13258800 w 25219152"/>
              <a:gd name="connsiteY137" fmla="*/ 3354212 h 7176404"/>
              <a:gd name="connsiteX138" fmla="*/ 13112496 w 25219152"/>
              <a:gd name="connsiteY138" fmla="*/ 3189620 h 7176404"/>
              <a:gd name="connsiteX139" fmla="*/ 11338560 w 25219152"/>
              <a:gd name="connsiteY139" fmla="*/ 2019188 h 7176404"/>
              <a:gd name="connsiteX140" fmla="*/ 10716768 w 25219152"/>
              <a:gd name="connsiteY140" fmla="*/ 1452260 h 7176404"/>
              <a:gd name="connsiteX141" fmla="*/ 10548366 w 25219152"/>
              <a:gd name="connsiteY141" fmla="*/ 1283096 h 7176404"/>
              <a:gd name="connsiteX142" fmla="*/ 10540746 w 25219152"/>
              <a:gd name="connsiteY142" fmla="*/ 902096 h 7176404"/>
              <a:gd name="connsiteX143" fmla="*/ 10536936 w 25219152"/>
              <a:gd name="connsiteY143" fmla="*/ 768746 h 7176404"/>
              <a:gd name="connsiteX144" fmla="*/ 10624566 w 25219152"/>
              <a:gd name="connsiteY144" fmla="*/ 681116 h 7176404"/>
              <a:gd name="connsiteX145" fmla="*/ 10771632 w 25219152"/>
              <a:gd name="connsiteY145" fmla="*/ 611012 h 7176404"/>
              <a:gd name="connsiteX146" fmla="*/ 10753344 w 25219152"/>
              <a:gd name="connsiteY146" fmla="*/ 336692 h 7176404"/>
              <a:gd name="connsiteX147" fmla="*/ 10628376 w 25219152"/>
              <a:gd name="connsiteY147" fmla="*/ 201056 h 7176404"/>
              <a:gd name="connsiteX148" fmla="*/ 10437876 w 25219152"/>
              <a:gd name="connsiteY148" fmla="*/ 2936 h 7176404"/>
              <a:gd name="connsiteX149" fmla="*/ 10369296 w 25219152"/>
              <a:gd name="connsiteY149" fmla="*/ 231536 h 7176404"/>
              <a:gd name="connsiteX150" fmla="*/ 10206228 w 25219152"/>
              <a:gd name="connsiteY150" fmla="*/ 585104 h 7176404"/>
              <a:gd name="connsiteX151" fmla="*/ 10155936 w 25219152"/>
              <a:gd name="connsiteY151" fmla="*/ 902096 h 7176404"/>
              <a:gd name="connsiteX152" fmla="*/ 10241280 w 25219152"/>
              <a:gd name="connsiteY152" fmla="*/ 1744868 h 7176404"/>
              <a:gd name="connsiteX153" fmla="*/ 10149840 w 25219152"/>
              <a:gd name="connsiteY153" fmla="*/ 2384948 h 7176404"/>
              <a:gd name="connsiteX154" fmla="*/ 9528048 w 25219152"/>
              <a:gd name="connsiteY154" fmla="*/ 3043316 h 7176404"/>
              <a:gd name="connsiteX155" fmla="*/ 7735824 w 25219152"/>
              <a:gd name="connsiteY155" fmla="*/ 4524644 h 7176404"/>
              <a:gd name="connsiteX156" fmla="*/ 7406640 w 25219152"/>
              <a:gd name="connsiteY156" fmla="*/ 5146436 h 7176404"/>
              <a:gd name="connsiteX157" fmla="*/ 5943600 w 25219152"/>
              <a:gd name="connsiteY157" fmla="*/ 5768228 h 7176404"/>
              <a:gd name="connsiteX158" fmla="*/ 4754880 w 25219152"/>
              <a:gd name="connsiteY158" fmla="*/ 6079124 h 7176404"/>
              <a:gd name="connsiteX159" fmla="*/ 3621024 w 25219152"/>
              <a:gd name="connsiteY159" fmla="*/ 6353444 h 7176404"/>
              <a:gd name="connsiteX160" fmla="*/ 2706624 w 25219152"/>
              <a:gd name="connsiteY160" fmla="*/ 6664340 h 7176404"/>
              <a:gd name="connsiteX161" fmla="*/ 2176272 w 25219152"/>
              <a:gd name="connsiteY161" fmla="*/ 6774068 h 7176404"/>
              <a:gd name="connsiteX162" fmla="*/ 1609344 w 25219152"/>
              <a:gd name="connsiteY162" fmla="*/ 6755780 h 7176404"/>
              <a:gd name="connsiteX163" fmla="*/ 969264 w 25219152"/>
              <a:gd name="connsiteY163" fmla="*/ 6554612 h 7176404"/>
              <a:gd name="connsiteX164" fmla="*/ 18288 w 25219152"/>
              <a:gd name="connsiteY164" fmla="*/ 6390020 h 7176404"/>
              <a:gd name="connsiteX165" fmla="*/ 0 w 25219152"/>
              <a:gd name="connsiteY16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490936 w 25219152"/>
              <a:gd name="connsiteY121" fmla="*/ 6727586 h 7176404"/>
              <a:gd name="connsiteX122" fmla="*/ 23803356 w 25219152"/>
              <a:gd name="connsiteY122" fmla="*/ 6780926 h 7176404"/>
              <a:gd name="connsiteX123" fmla="*/ 24012144 w 25219152"/>
              <a:gd name="connsiteY123" fmla="*/ 6572900 h 7176404"/>
              <a:gd name="connsiteX124" fmla="*/ 24378666 w 25219152"/>
              <a:gd name="connsiteY124" fmla="*/ 6438026 h 7176404"/>
              <a:gd name="connsiteX125" fmla="*/ 24734520 w 25219152"/>
              <a:gd name="connsiteY125" fmla="*/ 6188090 h 7176404"/>
              <a:gd name="connsiteX126" fmla="*/ 25199340 w 25219152"/>
              <a:gd name="connsiteY126" fmla="*/ 6157610 h 7176404"/>
              <a:gd name="connsiteX127" fmla="*/ 25219152 w 25219152"/>
              <a:gd name="connsiteY127" fmla="*/ 5713364 h 7176404"/>
              <a:gd name="connsiteX128" fmla="*/ 24537924 w 25219152"/>
              <a:gd name="connsiteY128" fmla="*/ 5869574 h 7176404"/>
              <a:gd name="connsiteX129" fmla="*/ 23792688 w 25219152"/>
              <a:gd name="connsiteY129" fmla="*/ 6133988 h 7176404"/>
              <a:gd name="connsiteX130" fmla="*/ 22969728 w 25219152"/>
              <a:gd name="connsiteY130" fmla="*/ 5896244 h 7176404"/>
              <a:gd name="connsiteX131" fmla="*/ 22000464 w 25219152"/>
              <a:gd name="connsiteY131" fmla="*/ 5640212 h 7176404"/>
              <a:gd name="connsiteX132" fmla="*/ 20647152 w 25219152"/>
              <a:gd name="connsiteY132" fmla="*/ 5475620 h 7176404"/>
              <a:gd name="connsiteX133" fmla="*/ 19891248 w 25219152"/>
              <a:gd name="connsiteY133" fmla="*/ 5888624 h 7176404"/>
              <a:gd name="connsiteX134" fmla="*/ 18818352 w 25219152"/>
              <a:gd name="connsiteY134" fmla="*/ 5823092 h 7176404"/>
              <a:gd name="connsiteX135" fmla="*/ 16733520 w 25219152"/>
              <a:gd name="connsiteY135" fmla="*/ 4963556 h 7176404"/>
              <a:gd name="connsiteX136" fmla="*/ 14923008 w 25219152"/>
              <a:gd name="connsiteY136" fmla="*/ 4158884 h 7176404"/>
              <a:gd name="connsiteX137" fmla="*/ 13258800 w 25219152"/>
              <a:gd name="connsiteY137" fmla="*/ 3354212 h 7176404"/>
              <a:gd name="connsiteX138" fmla="*/ 13112496 w 25219152"/>
              <a:gd name="connsiteY138" fmla="*/ 3189620 h 7176404"/>
              <a:gd name="connsiteX139" fmla="*/ 11338560 w 25219152"/>
              <a:gd name="connsiteY139" fmla="*/ 2019188 h 7176404"/>
              <a:gd name="connsiteX140" fmla="*/ 10716768 w 25219152"/>
              <a:gd name="connsiteY140" fmla="*/ 1452260 h 7176404"/>
              <a:gd name="connsiteX141" fmla="*/ 10548366 w 25219152"/>
              <a:gd name="connsiteY141" fmla="*/ 1283096 h 7176404"/>
              <a:gd name="connsiteX142" fmla="*/ 10540746 w 25219152"/>
              <a:gd name="connsiteY142" fmla="*/ 902096 h 7176404"/>
              <a:gd name="connsiteX143" fmla="*/ 10536936 w 25219152"/>
              <a:gd name="connsiteY143" fmla="*/ 768746 h 7176404"/>
              <a:gd name="connsiteX144" fmla="*/ 10624566 w 25219152"/>
              <a:gd name="connsiteY144" fmla="*/ 681116 h 7176404"/>
              <a:gd name="connsiteX145" fmla="*/ 10771632 w 25219152"/>
              <a:gd name="connsiteY145" fmla="*/ 611012 h 7176404"/>
              <a:gd name="connsiteX146" fmla="*/ 10753344 w 25219152"/>
              <a:gd name="connsiteY146" fmla="*/ 336692 h 7176404"/>
              <a:gd name="connsiteX147" fmla="*/ 10628376 w 25219152"/>
              <a:gd name="connsiteY147" fmla="*/ 201056 h 7176404"/>
              <a:gd name="connsiteX148" fmla="*/ 10437876 w 25219152"/>
              <a:gd name="connsiteY148" fmla="*/ 2936 h 7176404"/>
              <a:gd name="connsiteX149" fmla="*/ 10369296 w 25219152"/>
              <a:gd name="connsiteY149" fmla="*/ 231536 h 7176404"/>
              <a:gd name="connsiteX150" fmla="*/ 10206228 w 25219152"/>
              <a:gd name="connsiteY150" fmla="*/ 585104 h 7176404"/>
              <a:gd name="connsiteX151" fmla="*/ 10155936 w 25219152"/>
              <a:gd name="connsiteY151" fmla="*/ 902096 h 7176404"/>
              <a:gd name="connsiteX152" fmla="*/ 10241280 w 25219152"/>
              <a:gd name="connsiteY152" fmla="*/ 1744868 h 7176404"/>
              <a:gd name="connsiteX153" fmla="*/ 10149840 w 25219152"/>
              <a:gd name="connsiteY153" fmla="*/ 2384948 h 7176404"/>
              <a:gd name="connsiteX154" fmla="*/ 9528048 w 25219152"/>
              <a:gd name="connsiteY154" fmla="*/ 3043316 h 7176404"/>
              <a:gd name="connsiteX155" fmla="*/ 7735824 w 25219152"/>
              <a:gd name="connsiteY155" fmla="*/ 4524644 h 7176404"/>
              <a:gd name="connsiteX156" fmla="*/ 7406640 w 25219152"/>
              <a:gd name="connsiteY156" fmla="*/ 5146436 h 7176404"/>
              <a:gd name="connsiteX157" fmla="*/ 5943600 w 25219152"/>
              <a:gd name="connsiteY157" fmla="*/ 5768228 h 7176404"/>
              <a:gd name="connsiteX158" fmla="*/ 4754880 w 25219152"/>
              <a:gd name="connsiteY158" fmla="*/ 6079124 h 7176404"/>
              <a:gd name="connsiteX159" fmla="*/ 3621024 w 25219152"/>
              <a:gd name="connsiteY159" fmla="*/ 6353444 h 7176404"/>
              <a:gd name="connsiteX160" fmla="*/ 2706624 w 25219152"/>
              <a:gd name="connsiteY160" fmla="*/ 6664340 h 7176404"/>
              <a:gd name="connsiteX161" fmla="*/ 2176272 w 25219152"/>
              <a:gd name="connsiteY161" fmla="*/ 6774068 h 7176404"/>
              <a:gd name="connsiteX162" fmla="*/ 1609344 w 25219152"/>
              <a:gd name="connsiteY162" fmla="*/ 6755780 h 7176404"/>
              <a:gd name="connsiteX163" fmla="*/ 969264 w 25219152"/>
              <a:gd name="connsiteY163" fmla="*/ 6554612 h 7176404"/>
              <a:gd name="connsiteX164" fmla="*/ 18288 w 25219152"/>
              <a:gd name="connsiteY164" fmla="*/ 6390020 h 7176404"/>
              <a:gd name="connsiteX165" fmla="*/ 0 w 25219152"/>
              <a:gd name="connsiteY16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04246 w 25219152"/>
              <a:gd name="connsiteY121" fmla="*/ 6693296 h 7176404"/>
              <a:gd name="connsiteX122" fmla="*/ 23490936 w 25219152"/>
              <a:gd name="connsiteY122" fmla="*/ 6727586 h 7176404"/>
              <a:gd name="connsiteX123" fmla="*/ 23803356 w 25219152"/>
              <a:gd name="connsiteY123" fmla="*/ 6780926 h 7176404"/>
              <a:gd name="connsiteX124" fmla="*/ 24012144 w 25219152"/>
              <a:gd name="connsiteY124" fmla="*/ 6572900 h 7176404"/>
              <a:gd name="connsiteX125" fmla="*/ 24378666 w 25219152"/>
              <a:gd name="connsiteY125" fmla="*/ 6438026 h 7176404"/>
              <a:gd name="connsiteX126" fmla="*/ 24734520 w 25219152"/>
              <a:gd name="connsiteY126" fmla="*/ 6188090 h 7176404"/>
              <a:gd name="connsiteX127" fmla="*/ 25199340 w 25219152"/>
              <a:gd name="connsiteY127" fmla="*/ 6157610 h 7176404"/>
              <a:gd name="connsiteX128" fmla="*/ 25219152 w 25219152"/>
              <a:gd name="connsiteY128" fmla="*/ 5713364 h 7176404"/>
              <a:gd name="connsiteX129" fmla="*/ 24537924 w 25219152"/>
              <a:gd name="connsiteY129" fmla="*/ 5869574 h 7176404"/>
              <a:gd name="connsiteX130" fmla="*/ 23792688 w 25219152"/>
              <a:gd name="connsiteY130" fmla="*/ 6133988 h 7176404"/>
              <a:gd name="connsiteX131" fmla="*/ 22969728 w 25219152"/>
              <a:gd name="connsiteY131" fmla="*/ 5896244 h 7176404"/>
              <a:gd name="connsiteX132" fmla="*/ 22000464 w 25219152"/>
              <a:gd name="connsiteY132" fmla="*/ 5640212 h 7176404"/>
              <a:gd name="connsiteX133" fmla="*/ 20647152 w 25219152"/>
              <a:gd name="connsiteY133" fmla="*/ 5475620 h 7176404"/>
              <a:gd name="connsiteX134" fmla="*/ 19891248 w 25219152"/>
              <a:gd name="connsiteY134" fmla="*/ 5888624 h 7176404"/>
              <a:gd name="connsiteX135" fmla="*/ 18818352 w 25219152"/>
              <a:gd name="connsiteY135" fmla="*/ 5823092 h 7176404"/>
              <a:gd name="connsiteX136" fmla="*/ 16733520 w 25219152"/>
              <a:gd name="connsiteY136" fmla="*/ 4963556 h 7176404"/>
              <a:gd name="connsiteX137" fmla="*/ 14923008 w 25219152"/>
              <a:gd name="connsiteY137" fmla="*/ 4158884 h 7176404"/>
              <a:gd name="connsiteX138" fmla="*/ 13258800 w 25219152"/>
              <a:gd name="connsiteY138" fmla="*/ 3354212 h 7176404"/>
              <a:gd name="connsiteX139" fmla="*/ 13112496 w 25219152"/>
              <a:gd name="connsiteY139" fmla="*/ 3189620 h 7176404"/>
              <a:gd name="connsiteX140" fmla="*/ 11338560 w 25219152"/>
              <a:gd name="connsiteY140" fmla="*/ 2019188 h 7176404"/>
              <a:gd name="connsiteX141" fmla="*/ 10716768 w 25219152"/>
              <a:gd name="connsiteY141" fmla="*/ 1452260 h 7176404"/>
              <a:gd name="connsiteX142" fmla="*/ 10548366 w 25219152"/>
              <a:gd name="connsiteY142" fmla="*/ 1283096 h 7176404"/>
              <a:gd name="connsiteX143" fmla="*/ 10540746 w 25219152"/>
              <a:gd name="connsiteY143" fmla="*/ 902096 h 7176404"/>
              <a:gd name="connsiteX144" fmla="*/ 10536936 w 25219152"/>
              <a:gd name="connsiteY144" fmla="*/ 768746 h 7176404"/>
              <a:gd name="connsiteX145" fmla="*/ 10624566 w 25219152"/>
              <a:gd name="connsiteY145" fmla="*/ 681116 h 7176404"/>
              <a:gd name="connsiteX146" fmla="*/ 10771632 w 25219152"/>
              <a:gd name="connsiteY146" fmla="*/ 611012 h 7176404"/>
              <a:gd name="connsiteX147" fmla="*/ 10753344 w 25219152"/>
              <a:gd name="connsiteY147" fmla="*/ 336692 h 7176404"/>
              <a:gd name="connsiteX148" fmla="*/ 10628376 w 25219152"/>
              <a:gd name="connsiteY148" fmla="*/ 201056 h 7176404"/>
              <a:gd name="connsiteX149" fmla="*/ 10437876 w 25219152"/>
              <a:gd name="connsiteY149" fmla="*/ 2936 h 7176404"/>
              <a:gd name="connsiteX150" fmla="*/ 10369296 w 25219152"/>
              <a:gd name="connsiteY150" fmla="*/ 231536 h 7176404"/>
              <a:gd name="connsiteX151" fmla="*/ 10206228 w 25219152"/>
              <a:gd name="connsiteY151" fmla="*/ 585104 h 7176404"/>
              <a:gd name="connsiteX152" fmla="*/ 10155936 w 25219152"/>
              <a:gd name="connsiteY152" fmla="*/ 902096 h 7176404"/>
              <a:gd name="connsiteX153" fmla="*/ 10241280 w 25219152"/>
              <a:gd name="connsiteY153" fmla="*/ 1744868 h 7176404"/>
              <a:gd name="connsiteX154" fmla="*/ 10149840 w 25219152"/>
              <a:gd name="connsiteY154" fmla="*/ 2384948 h 7176404"/>
              <a:gd name="connsiteX155" fmla="*/ 9528048 w 25219152"/>
              <a:gd name="connsiteY155" fmla="*/ 3043316 h 7176404"/>
              <a:gd name="connsiteX156" fmla="*/ 7735824 w 25219152"/>
              <a:gd name="connsiteY156" fmla="*/ 4524644 h 7176404"/>
              <a:gd name="connsiteX157" fmla="*/ 7406640 w 25219152"/>
              <a:gd name="connsiteY157" fmla="*/ 5146436 h 7176404"/>
              <a:gd name="connsiteX158" fmla="*/ 5943600 w 25219152"/>
              <a:gd name="connsiteY158" fmla="*/ 5768228 h 7176404"/>
              <a:gd name="connsiteX159" fmla="*/ 4754880 w 25219152"/>
              <a:gd name="connsiteY159" fmla="*/ 6079124 h 7176404"/>
              <a:gd name="connsiteX160" fmla="*/ 3621024 w 25219152"/>
              <a:gd name="connsiteY160" fmla="*/ 6353444 h 7176404"/>
              <a:gd name="connsiteX161" fmla="*/ 2706624 w 25219152"/>
              <a:gd name="connsiteY161" fmla="*/ 6664340 h 7176404"/>
              <a:gd name="connsiteX162" fmla="*/ 2176272 w 25219152"/>
              <a:gd name="connsiteY162" fmla="*/ 6774068 h 7176404"/>
              <a:gd name="connsiteX163" fmla="*/ 1609344 w 25219152"/>
              <a:gd name="connsiteY163" fmla="*/ 6755780 h 7176404"/>
              <a:gd name="connsiteX164" fmla="*/ 969264 w 25219152"/>
              <a:gd name="connsiteY164" fmla="*/ 6554612 h 7176404"/>
              <a:gd name="connsiteX165" fmla="*/ 18288 w 25219152"/>
              <a:gd name="connsiteY165" fmla="*/ 6390020 h 7176404"/>
              <a:gd name="connsiteX166" fmla="*/ 0 w 25219152"/>
              <a:gd name="connsiteY166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90936 w 25219152"/>
              <a:gd name="connsiteY123" fmla="*/ 6727586 h 7176404"/>
              <a:gd name="connsiteX124" fmla="*/ 23803356 w 25219152"/>
              <a:gd name="connsiteY124" fmla="*/ 6780926 h 7176404"/>
              <a:gd name="connsiteX125" fmla="*/ 24012144 w 25219152"/>
              <a:gd name="connsiteY125" fmla="*/ 657290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12144 w 25219152"/>
              <a:gd name="connsiteY125" fmla="*/ 657290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378666 w 25219152"/>
              <a:gd name="connsiteY127" fmla="*/ 6438026 h 7176404"/>
              <a:gd name="connsiteX128" fmla="*/ 24734520 w 25219152"/>
              <a:gd name="connsiteY128" fmla="*/ 6188090 h 7176404"/>
              <a:gd name="connsiteX129" fmla="*/ 25199340 w 25219152"/>
              <a:gd name="connsiteY129" fmla="*/ 6157610 h 7176404"/>
              <a:gd name="connsiteX130" fmla="*/ 25219152 w 25219152"/>
              <a:gd name="connsiteY130" fmla="*/ 5713364 h 7176404"/>
              <a:gd name="connsiteX131" fmla="*/ 24537924 w 25219152"/>
              <a:gd name="connsiteY131" fmla="*/ 5869574 h 7176404"/>
              <a:gd name="connsiteX132" fmla="*/ 23792688 w 25219152"/>
              <a:gd name="connsiteY132" fmla="*/ 6133988 h 7176404"/>
              <a:gd name="connsiteX133" fmla="*/ 22969728 w 25219152"/>
              <a:gd name="connsiteY133" fmla="*/ 5896244 h 7176404"/>
              <a:gd name="connsiteX134" fmla="*/ 22000464 w 25219152"/>
              <a:gd name="connsiteY134" fmla="*/ 5640212 h 7176404"/>
              <a:gd name="connsiteX135" fmla="*/ 20647152 w 25219152"/>
              <a:gd name="connsiteY135" fmla="*/ 5475620 h 7176404"/>
              <a:gd name="connsiteX136" fmla="*/ 19891248 w 25219152"/>
              <a:gd name="connsiteY136" fmla="*/ 5888624 h 7176404"/>
              <a:gd name="connsiteX137" fmla="*/ 18818352 w 25219152"/>
              <a:gd name="connsiteY137" fmla="*/ 5823092 h 7176404"/>
              <a:gd name="connsiteX138" fmla="*/ 16733520 w 25219152"/>
              <a:gd name="connsiteY138" fmla="*/ 4963556 h 7176404"/>
              <a:gd name="connsiteX139" fmla="*/ 14923008 w 25219152"/>
              <a:gd name="connsiteY139" fmla="*/ 4158884 h 7176404"/>
              <a:gd name="connsiteX140" fmla="*/ 13258800 w 25219152"/>
              <a:gd name="connsiteY140" fmla="*/ 3354212 h 7176404"/>
              <a:gd name="connsiteX141" fmla="*/ 13112496 w 25219152"/>
              <a:gd name="connsiteY141" fmla="*/ 3189620 h 7176404"/>
              <a:gd name="connsiteX142" fmla="*/ 11338560 w 25219152"/>
              <a:gd name="connsiteY142" fmla="*/ 2019188 h 7176404"/>
              <a:gd name="connsiteX143" fmla="*/ 10716768 w 25219152"/>
              <a:gd name="connsiteY143" fmla="*/ 1452260 h 7176404"/>
              <a:gd name="connsiteX144" fmla="*/ 10548366 w 25219152"/>
              <a:gd name="connsiteY144" fmla="*/ 1283096 h 7176404"/>
              <a:gd name="connsiteX145" fmla="*/ 10540746 w 25219152"/>
              <a:gd name="connsiteY145" fmla="*/ 902096 h 7176404"/>
              <a:gd name="connsiteX146" fmla="*/ 10536936 w 25219152"/>
              <a:gd name="connsiteY146" fmla="*/ 768746 h 7176404"/>
              <a:gd name="connsiteX147" fmla="*/ 10624566 w 25219152"/>
              <a:gd name="connsiteY147" fmla="*/ 681116 h 7176404"/>
              <a:gd name="connsiteX148" fmla="*/ 10771632 w 25219152"/>
              <a:gd name="connsiteY148" fmla="*/ 611012 h 7176404"/>
              <a:gd name="connsiteX149" fmla="*/ 10753344 w 25219152"/>
              <a:gd name="connsiteY149" fmla="*/ 336692 h 7176404"/>
              <a:gd name="connsiteX150" fmla="*/ 10628376 w 25219152"/>
              <a:gd name="connsiteY150" fmla="*/ 201056 h 7176404"/>
              <a:gd name="connsiteX151" fmla="*/ 10437876 w 25219152"/>
              <a:gd name="connsiteY151" fmla="*/ 2936 h 7176404"/>
              <a:gd name="connsiteX152" fmla="*/ 10369296 w 25219152"/>
              <a:gd name="connsiteY152" fmla="*/ 231536 h 7176404"/>
              <a:gd name="connsiteX153" fmla="*/ 10206228 w 25219152"/>
              <a:gd name="connsiteY153" fmla="*/ 585104 h 7176404"/>
              <a:gd name="connsiteX154" fmla="*/ 10155936 w 25219152"/>
              <a:gd name="connsiteY154" fmla="*/ 902096 h 7176404"/>
              <a:gd name="connsiteX155" fmla="*/ 10241280 w 25219152"/>
              <a:gd name="connsiteY155" fmla="*/ 1744868 h 7176404"/>
              <a:gd name="connsiteX156" fmla="*/ 10149840 w 25219152"/>
              <a:gd name="connsiteY156" fmla="*/ 2384948 h 7176404"/>
              <a:gd name="connsiteX157" fmla="*/ 9528048 w 25219152"/>
              <a:gd name="connsiteY157" fmla="*/ 3043316 h 7176404"/>
              <a:gd name="connsiteX158" fmla="*/ 7735824 w 25219152"/>
              <a:gd name="connsiteY158" fmla="*/ 4524644 h 7176404"/>
              <a:gd name="connsiteX159" fmla="*/ 7406640 w 25219152"/>
              <a:gd name="connsiteY159" fmla="*/ 5146436 h 7176404"/>
              <a:gd name="connsiteX160" fmla="*/ 5943600 w 25219152"/>
              <a:gd name="connsiteY160" fmla="*/ 5768228 h 7176404"/>
              <a:gd name="connsiteX161" fmla="*/ 4754880 w 25219152"/>
              <a:gd name="connsiteY161" fmla="*/ 6079124 h 7176404"/>
              <a:gd name="connsiteX162" fmla="*/ 3621024 w 25219152"/>
              <a:gd name="connsiteY162" fmla="*/ 6353444 h 7176404"/>
              <a:gd name="connsiteX163" fmla="*/ 2706624 w 25219152"/>
              <a:gd name="connsiteY163" fmla="*/ 6664340 h 7176404"/>
              <a:gd name="connsiteX164" fmla="*/ 2176272 w 25219152"/>
              <a:gd name="connsiteY164" fmla="*/ 6774068 h 7176404"/>
              <a:gd name="connsiteX165" fmla="*/ 1609344 w 25219152"/>
              <a:gd name="connsiteY165" fmla="*/ 6755780 h 7176404"/>
              <a:gd name="connsiteX166" fmla="*/ 969264 w 25219152"/>
              <a:gd name="connsiteY166" fmla="*/ 6554612 h 7176404"/>
              <a:gd name="connsiteX167" fmla="*/ 18288 w 25219152"/>
              <a:gd name="connsiteY167" fmla="*/ 6390020 h 7176404"/>
              <a:gd name="connsiteX168" fmla="*/ 0 w 25219152"/>
              <a:gd name="connsiteY168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734520 w 25219152"/>
              <a:gd name="connsiteY129" fmla="*/ 6188090 h 7176404"/>
              <a:gd name="connsiteX130" fmla="*/ 25199340 w 25219152"/>
              <a:gd name="connsiteY130" fmla="*/ 6157610 h 7176404"/>
              <a:gd name="connsiteX131" fmla="*/ 25219152 w 25219152"/>
              <a:gd name="connsiteY131" fmla="*/ 5713364 h 7176404"/>
              <a:gd name="connsiteX132" fmla="*/ 24537924 w 25219152"/>
              <a:gd name="connsiteY132" fmla="*/ 5869574 h 7176404"/>
              <a:gd name="connsiteX133" fmla="*/ 23792688 w 25219152"/>
              <a:gd name="connsiteY133" fmla="*/ 6133988 h 7176404"/>
              <a:gd name="connsiteX134" fmla="*/ 22969728 w 25219152"/>
              <a:gd name="connsiteY134" fmla="*/ 5896244 h 7176404"/>
              <a:gd name="connsiteX135" fmla="*/ 22000464 w 25219152"/>
              <a:gd name="connsiteY135" fmla="*/ 5640212 h 7176404"/>
              <a:gd name="connsiteX136" fmla="*/ 20647152 w 25219152"/>
              <a:gd name="connsiteY136" fmla="*/ 5475620 h 7176404"/>
              <a:gd name="connsiteX137" fmla="*/ 19891248 w 25219152"/>
              <a:gd name="connsiteY137" fmla="*/ 5888624 h 7176404"/>
              <a:gd name="connsiteX138" fmla="*/ 18818352 w 25219152"/>
              <a:gd name="connsiteY138" fmla="*/ 5823092 h 7176404"/>
              <a:gd name="connsiteX139" fmla="*/ 16733520 w 25219152"/>
              <a:gd name="connsiteY139" fmla="*/ 4963556 h 7176404"/>
              <a:gd name="connsiteX140" fmla="*/ 14923008 w 25219152"/>
              <a:gd name="connsiteY140" fmla="*/ 4158884 h 7176404"/>
              <a:gd name="connsiteX141" fmla="*/ 13258800 w 25219152"/>
              <a:gd name="connsiteY141" fmla="*/ 3354212 h 7176404"/>
              <a:gd name="connsiteX142" fmla="*/ 13112496 w 25219152"/>
              <a:gd name="connsiteY142" fmla="*/ 3189620 h 7176404"/>
              <a:gd name="connsiteX143" fmla="*/ 11338560 w 25219152"/>
              <a:gd name="connsiteY143" fmla="*/ 2019188 h 7176404"/>
              <a:gd name="connsiteX144" fmla="*/ 10716768 w 25219152"/>
              <a:gd name="connsiteY144" fmla="*/ 1452260 h 7176404"/>
              <a:gd name="connsiteX145" fmla="*/ 10548366 w 25219152"/>
              <a:gd name="connsiteY145" fmla="*/ 1283096 h 7176404"/>
              <a:gd name="connsiteX146" fmla="*/ 10540746 w 25219152"/>
              <a:gd name="connsiteY146" fmla="*/ 902096 h 7176404"/>
              <a:gd name="connsiteX147" fmla="*/ 10536936 w 25219152"/>
              <a:gd name="connsiteY147" fmla="*/ 768746 h 7176404"/>
              <a:gd name="connsiteX148" fmla="*/ 10624566 w 25219152"/>
              <a:gd name="connsiteY148" fmla="*/ 681116 h 7176404"/>
              <a:gd name="connsiteX149" fmla="*/ 10771632 w 25219152"/>
              <a:gd name="connsiteY149" fmla="*/ 611012 h 7176404"/>
              <a:gd name="connsiteX150" fmla="*/ 10753344 w 25219152"/>
              <a:gd name="connsiteY150" fmla="*/ 336692 h 7176404"/>
              <a:gd name="connsiteX151" fmla="*/ 10628376 w 25219152"/>
              <a:gd name="connsiteY151" fmla="*/ 201056 h 7176404"/>
              <a:gd name="connsiteX152" fmla="*/ 10437876 w 25219152"/>
              <a:gd name="connsiteY152" fmla="*/ 2936 h 7176404"/>
              <a:gd name="connsiteX153" fmla="*/ 10369296 w 25219152"/>
              <a:gd name="connsiteY153" fmla="*/ 231536 h 7176404"/>
              <a:gd name="connsiteX154" fmla="*/ 10206228 w 25219152"/>
              <a:gd name="connsiteY154" fmla="*/ 585104 h 7176404"/>
              <a:gd name="connsiteX155" fmla="*/ 10155936 w 25219152"/>
              <a:gd name="connsiteY155" fmla="*/ 902096 h 7176404"/>
              <a:gd name="connsiteX156" fmla="*/ 10241280 w 25219152"/>
              <a:gd name="connsiteY156" fmla="*/ 1744868 h 7176404"/>
              <a:gd name="connsiteX157" fmla="*/ 10149840 w 25219152"/>
              <a:gd name="connsiteY157" fmla="*/ 2384948 h 7176404"/>
              <a:gd name="connsiteX158" fmla="*/ 9528048 w 25219152"/>
              <a:gd name="connsiteY158" fmla="*/ 3043316 h 7176404"/>
              <a:gd name="connsiteX159" fmla="*/ 7735824 w 25219152"/>
              <a:gd name="connsiteY159" fmla="*/ 4524644 h 7176404"/>
              <a:gd name="connsiteX160" fmla="*/ 7406640 w 25219152"/>
              <a:gd name="connsiteY160" fmla="*/ 5146436 h 7176404"/>
              <a:gd name="connsiteX161" fmla="*/ 5943600 w 25219152"/>
              <a:gd name="connsiteY161" fmla="*/ 5768228 h 7176404"/>
              <a:gd name="connsiteX162" fmla="*/ 4754880 w 25219152"/>
              <a:gd name="connsiteY162" fmla="*/ 6079124 h 7176404"/>
              <a:gd name="connsiteX163" fmla="*/ 3621024 w 25219152"/>
              <a:gd name="connsiteY163" fmla="*/ 6353444 h 7176404"/>
              <a:gd name="connsiteX164" fmla="*/ 2706624 w 25219152"/>
              <a:gd name="connsiteY164" fmla="*/ 6664340 h 7176404"/>
              <a:gd name="connsiteX165" fmla="*/ 2176272 w 25219152"/>
              <a:gd name="connsiteY165" fmla="*/ 6774068 h 7176404"/>
              <a:gd name="connsiteX166" fmla="*/ 1609344 w 25219152"/>
              <a:gd name="connsiteY166" fmla="*/ 6755780 h 7176404"/>
              <a:gd name="connsiteX167" fmla="*/ 969264 w 25219152"/>
              <a:gd name="connsiteY167" fmla="*/ 6554612 h 7176404"/>
              <a:gd name="connsiteX168" fmla="*/ 18288 w 25219152"/>
              <a:gd name="connsiteY168" fmla="*/ 6390020 h 7176404"/>
              <a:gd name="connsiteX169" fmla="*/ 0 w 25219152"/>
              <a:gd name="connsiteY16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734520 w 25219152"/>
              <a:gd name="connsiteY130" fmla="*/ 6188090 h 7176404"/>
              <a:gd name="connsiteX131" fmla="*/ 25199340 w 25219152"/>
              <a:gd name="connsiteY131" fmla="*/ 6157610 h 7176404"/>
              <a:gd name="connsiteX132" fmla="*/ 25219152 w 25219152"/>
              <a:gd name="connsiteY132" fmla="*/ 5713364 h 7176404"/>
              <a:gd name="connsiteX133" fmla="*/ 24537924 w 25219152"/>
              <a:gd name="connsiteY133" fmla="*/ 5869574 h 7176404"/>
              <a:gd name="connsiteX134" fmla="*/ 23792688 w 25219152"/>
              <a:gd name="connsiteY134" fmla="*/ 6133988 h 7176404"/>
              <a:gd name="connsiteX135" fmla="*/ 22969728 w 25219152"/>
              <a:gd name="connsiteY135" fmla="*/ 5896244 h 7176404"/>
              <a:gd name="connsiteX136" fmla="*/ 22000464 w 25219152"/>
              <a:gd name="connsiteY136" fmla="*/ 5640212 h 7176404"/>
              <a:gd name="connsiteX137" fmla="*/ 20647152 w 25219152"/>
              <a:gd name="connsiteY137" fmla="*/ 5475620 h 7176404"/>
              <a:gd name="connsiteX138" fmla="*/ 19891248 w 25219152"/>
              <a:gd name="connsiteY138" fmla="*/ 5888624 h 7176404"/>
              <a:gd name="connsiteX139" fmla="*/ 18818352 w 25219152"/>
              <a:gd name="connsiteY139" fmla="*/ 5823092 h 7176404"/>
              <a:gd name="connsiteX140" fmla="*/ 16733520 w 25219152"/>
              <a:gd name="connsiteY140" fmla="*/ 4963556 h 7176404"/>
              <a:gd name="connsiteX141" fmla="*/ 14923008 w 25219152"/>
              <a:gd name="connsiteY141" fmla="*/ 4158884 h 7176404"/>
              <a:gd name="connsiteX142" fmla="*/ 13258800 w 25219152"/>
              <a:gd name="connsiteY142" fmla="*/ 3354212 h 7176404"/>
              <a:gd name="connsiteX143" fmla="*/ 13112496 w 25219152"/>
              <a:gd name="connsiteY143" fmla="*/ 3189620 h 7176404"/>
              <a:gd name="connsiteX144" fmla="*/ 11338560 w 25219152"/>
              <a:gd name="connsiteY144" fmla="*/ 2019188 h 7176404"/>
              <a:gd name="connsiteX145" fmla="*/ 10716768 w 25219152"/>
              <a:gd name="connsiteY145" fmla="*/ 1452260 h 7176404"/>
              <a:gd name="connsiteX146" fmla="*/ 10548366 w 25219152"/>
              <a:gd name="connsiteY146" fmla="*/ 1283096 h 7176404"/>
              <a:gd name="connsiteX147" fmla="*/ 10540746 w 25219152"/>
              <a:gd name="connsiteY147" fmla="*/ 902096 h 7176404"/>
              <a:gd name="connsiteX148" fmla="*/ 10536936 w 25219152"/>
              <a:gd name="connsiteY148" fmla="*/ 768746 h 7176404"/>
              <a:gd name="connsiteX149" fmla="*/ 10624566 w 25219152"/>
              <a:gd name="connsiteY149" fmla="*/ 681116 h 7176404"/>
              <a:gd name="connsiteX150" fmla="*/ 10771632 w 25219152"/>
              <a:gd name="connsiteY150" fmla="*/ 611012 h 7176404"/>
              <a:gd name="connsiteX151" fmla="*/ 10753344 w 25219152"/>
              <a:gd name="connsiteY151" fmla="*/ 336692 h 7176404"/>
              <a:gd name="connsiteX152" fmla="*/ 10628376 w 25219152"/>
              <a:gd name="connsiteY152" fmla="*/ 201056 h 7176404"/>
              <a:gd name="connsiteX153" fmla="*/ 10437876 w 25219152"/>
              <a:gd name="connsiteY153" fmla="*/ 2936 h 7176404"/>
              <a:gd name="connsiteX154" fmla="*/ 10369296 w 25219152"/>
              <a:gd name="connsiteY154" fmla="*/ 231536 h 7176404"/>
              <a:gd name="connsiteX155" fmla="*/ 10206228 w 25219152"/>
              <a:gd name="connsiteY155" fmla="*/ 585104 h 7176404"/>
              <a:gd name="connsiteX156" fmla="*/ 10155936 w 25219152"/>
              <a:gd name="connsiteY156" fmla="*/ 902096 h 7176404"/>
              <a:gd name="connsiteX157" fmla="*/ 10241280 w 25219152"/>
              <a:gd name="connsiteY157" fmla="*/ 1744868 h 7176404"/>
              <a:gd name="connsiteX158" fmla="*/ 10149840 w 25219152"/>
              <a:gd name="connsiteY158" fmla="*/ 2384948 h 7176404"/>
              <a:gd name="connsiteX159" fmla="*/ 9528048 w 25219152"/>
              <a:gd name="connsiteY159" fmla="*/ 3043316 h 7176404"/>
              <a:gd name="connsiteX160" fmla="*/ 7735824 w 25219152"/>
              <a:gd name="connsiteY160" fmla="*/ 4524644 h 7176404"/>
              <a:gd name="connsiteX161" fmla="*/ 7406640 w 25219152"/>
              <a:gd name="connsiteY161" fmla="*/ 5146436 h 7176404"/>
              <a:gd name="connsiteX162" fmla="*/ 5943600 w 25219152"/>
              <a:gd name="connsiteY162" fmla="*/ 5768228 h 7176404"/>
              <a:gd name="connsiteX163" fmla="*/ 4754880 w 25219152"/>
              <a:gd name="connsiteY163" fmla="*/ 6079124 h 7176404"/>
              <a:gd name="connsiteX164" fmla="*/ 3621024 w 25219152"/>
              <a:gd name="connsiteY164" fmla="*/ 6353444 h 7176404"/>
              <a:gd name="connsiteX165" fmla="*/ 2706624 w 25219152"/>
              <a:gd name="connsiteY165" fmla="*/ 6664340 h 7176404"/>
              <a:gd name="connsiteX166" fmla="*/ 2176272 w 25219152"/>
              <a:gd name="connsiteY166" fmla="*/ 6774068 h 7176404"/>
              <a:gd name="connsiteX167" fmla="*/ 1609344 w 25219152"/>
              <a:gd name="connsiteY167" fmla="*/ 6755780 h 7176404"/>
              <a:gd name="connsiteX168" fmla="*/ 969264 w 25219152"/>
              <a:gd name="connsiteY168" fmla="*/ 6554612 h 7176404"/>
              <a:gd name="connsiteX169" fmla="*/ 18288 w 25219152"/>
              <a:gd name="connsiteY169" fmla="*/ 6390020 h 7176404"/>
              <a:gd name="connsiteX170" fmla="*/ 0 w 25219152"/>
              <a:gd name="connsiteY170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734520 w 25219152"/>
              <a:gd name="connsiteY130" fmla="*/ 6188090 h 7176404"/>
              <a:gd name="connsiteX131" fmla="*/ 24999696 w 25219152"/>
              <a:gd name="connsiteY131" fmla="*/ 6232286 h 7176404"/>
              <a:gd name="connsiteX132" fmla="*/ 25199340 w 25219152"/>
              <a:gd name="connsiteY132" fmla="*/ 6157610 h 7176404"/>
              <a:gd name="connsiteX133" fmla="*/ 25219152 w 25219152"/>
              <a:gd name="connsiteY133" fmla="*/ 5713364 h 7176404"/>
              <a:gd name="connsiteX134" fmla="*/ 24537924 w 25219152"/>
              <a:gd name="connsiteY134" fmla="*/ 5869574 h 7176404"/>
              <a:gd name="connsiteX135" fmla="*/ 23792688 w 25219152"/>
              <a:gd name="connsiteY135" fmla="*/ 6133988 h 7176404"/>
              <a:gd name="connsiteX136" fmla="*/ 22969728 w 25219152"/>
              <a:gd name="connsiteY136" fmla="*/ 5896244 h 7176404"/>
              <a:gd name="connsiteX137" fmla="*/ 22000464 w 25219152"/>
              <a:gd name="connsiteY137" fmla="*/ 5640212 h 7176404"/>
              <a:gd name="connsiteX138" fmla="*/ 20647152 w 25219152"/>
              <a:gd name="connsiteY138" fmla="*/ 5475620 h 7176404"/>
              <a:gd name="connsiteX139" fmla="*/ 19891248 w 25219152"/>
              <a:gd name="connsiteY139" fmla="*/ 5888624 h 7176404"/>
              <a:gd name="connsiteX140" fmla="*/ 18818352 w 25219152"/>
              <a:gd name="connsiteY140" fmla="*/ 5823092 h 7176404"/>
              <a:gd name="connsiteX141" fmla="*/ 16733520 w 25219152"/>
              <a:gd name="connsiteY141" fmla="*/ 4963556 h 7176404"/>
              <a:gd name="connsiteX142" fmla="*/ 14923008 w 25219152"/>
              <a:gd name="connsiteY142" fmla="*/ 4158884 h 7176404"/>
              <a:gd name="connsiteX143" fmla="*/ 13258800 w 25219152"/>
              <a:gd name="connsiteY143" fmla="*/ 3354212 h 7176404"/>
              <a:gd name="connsiteX144" fmla="*/ 13112496 w 25219152"/>
              <a:gd name="connsiteY144" fmla="*/ 3189620 h 7176404"/>
              <a:gd name="connsiteX145" fmla="*/ 11338560 w 25219152"/>
              <a:gd name="connsiteY145" fmla="*/ 2019188 h 7176404"/>
              <a:gd name="connsiteX146" fmla="*/ 10716768 w 25219152"/>
              <a:gd name="connsiteY146" fmla="*/ 1452260 h 7176404"/>
              <a:gd name="connsiteX147" fmla="*/ 10548366 w 25219152"/>
              <a:gd name="connsiteY147" fmla="*/ 1283096 h 7176404"/>
              <a:gd name="connsiteX148" fmla="*/ 10540746 w 25219152"/>
              <a:gd name="connsiteY148" fmla="*/ 902096 h 7176404"/>
              <a:gd name="connsiteX149" fmla="*/ 10536936 w 25219152"/>
              <a:gd name="connsiteY149" fmla="*/ 768746 h 7176404"/>
              <a:gd name="connsiteX150" fmla="*/ 10624566 w 25219152"/>
              <a:gd name="connsiteY150" fmla="*/ 681116 h 7176404"/>
              <a:gd name="connsiteX151" fmla="*/ 10771632 w 25219152"/>
              <a:gd name="connsiteY151" fmla="*/ 611012 h 7176404"/>
              <a:gd name="connsiteX152" fmla="*/ 10753344 w 25219152"/>
              <a:gd name="connsiteY152" fmla="*/ 336692 h 7176404"/>
              <a:gd name="connsiteX153" fmla="*/ 10628376 w 25219152"/>
              <a:gd name="connsiteY153" fmla="*/ 201056 h 7176404"/>
              <a:gd name="connsiteX154" fmla="*/ 10437876 w 25219152"/>
              <a:gd name="connsiteY154" fmla="*/ 2936 h 7176404"/>
              <a:gd name="connsiteX155" fmla="*/ 10369296 w 25219152"/>
              <a:gd name="connsiteY155" fmla="*/ 231536 h 7176404"/>
              <a:gd name="connsiteX156" fmla="*/ 10206228 w 25219152"/>
              <a:gd name="connsiteY156" fmla="*/ 585104 h 7176404"/>
              <a:gd name="connsiteX157" fmla="*/ 10155936 w 25219152"/>
              <a:gd name="connsiteY157" fmla="*/ 902096 h 7176404"/>
              <a:gd name="connsiteX158" fmla="*/ 10241280 w 25219152"/>
              <a:gd name="connsiteY158" fmla="*/ 1744868 h 7176404"/>
              <a:gd name="connsiteX159" fmla="*/ 10149840 w 25219152"/>
              <a:gd name="connsiteY159" fmla="*/ 2384948 h 7176404"/>
              <a:gd name="connsiteX160" fmla="*/ 9528048 w 25219152"/>
              <a:gd name="connsiteY160" fmla="*/ 3043316 h 7176404"/>
              <a:gd name="connsiteX161" fmla="*/ 7735824 w 25219152"/>
              <a:gd name="connsiteY161" fmla="*/ 4524644 h 7176404"/>
              <a:gd name="connsiteX162" fmla="*/ 7406640 w 25219152"/>
              <a:gd name="connsiteY162" fmla="*/ 5146436 h 7176404"/>
              <a:gd name="connsiteX163" fmla="*/ 5943600 w 25219152"/>
              <a:gd name="connsiteY163" fmla="*/ 5768228 h 7176404"/>
              <a:gd name="connsiteX164" fmla="*/ 4754880 w 25219152"/>
              <a:gd name="connsiteY164" fmla="*/ 6079124 h 7176404"/>
              <a:gd name="connsiteX165" fmla="*/ 3621024 w 25219152"/>
              <a:gd name="connsiteY165" fmla="*/ 6353444 h 7176404"/>
              <a:gd name="connsiteX166" fmla="*/ 2706624 w 25219152"/>
              <a:gd name="connsiteY166" fmla="*/ 6664340 h 7176404"/>
              <a:gd name="connsiteX167" fmla="*/ 2176272 w 25219152"/>
              <a:gd name="connsiteY167" fmla="*/ 6774068 h 7176404"/>
              <a:gd name="connsiteX168" fmla="*/ 1609344 w 25219152"/>
              <a:gd name="connsiteY168" fmla="*/ 6755780 h 7176404"/>
              <a:gd name="connsiteX169" fmla="*/ 969264 w 25219152"/>
              <a:gd name="connsiteY169" fmla="*/ 6554612 h 7176404"/>
              <a:gd name="connsiteX170" fmla="*/ 18288 w 25219152"/>
              <a:gd name="connsiteY170" fmla="*/ 6390020 h 7176404"/>
              <a:gd name="connsiteX171" fmla="*/ 0 w 25219152"/>
              <a:gd name="connsiteY17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576786 w 25219152"/>
              <a:gd name="connsiteY130" fmla="*/ 6243716 h 7176404"/>
              <a:gd name="connsiteX131" fmla="*/ 24734520 w 25219152"/>
              <a:gd name="connsiteY131" fmla="*/ 6188090 h 7176404"/>
              <a:gd name="connsiteX132" fmla="*/ 24999696 w 25219152"/>
              <a:gd name="connsiteY132" fmla="*/ 6232286 h 7176404"/>
              <a:gd name="connsiteX133" fmla="*/ 25199340 w 25219152"/>
              <a:gd name="connsiteY133" fmla="*/ 6157610 h 7176404"/>
              <a:gd name="connsiteX134" fmla="*/ 25219152 w 25219152"/>
              <a:gd name="connsiteY134" fmla="*/ 5713364 h 7176404"/>
              <a:gd name="connsiteX135" fmla="*/ 24537924 w 25219152"/>
              <a:gd name="connsiteY135" fmla="*/ 5869574 h 7176404"/>
              <a:gd name="connsiteX136" fmla="*/ 23792688 w 25219152"/>
              <a:gd name="connsiteY136" fmla="*/ 6133988 h 7176404"/>
              <a:gd name="connsiteX137" fmla="*/ 22969728 w 25219152"/>
              <a:gd name="connsiteY137" fmla="*/ 5896244 h 7176404"/>
              <a:gd name="connsiteX138" fmla="*/ 22000464 w 25219152"/>
              <a:gd name="connsiteY138" fmla="*/ 5640212 h 7176404"/>
              <a:gd name="connsiteX139" fmla="*/ 20647152 w 25219152"/>
              <a:gd name="connsiteY139" fmla="*/ 5475620 h 7176404"/>
              <a:gd name="connsiteX140" fmla="*/ 19891248 w 25219152"/>
              <a:gd name="connsiteY140" fmla="*/ 5888624 h 7176404"/>
              <a:gd name="connsiteX141" fmla="*/ 18818352 w 25219152"/>
              <a:gd name="connsiteY141" fmla="*/ 5823092 h 7176404"/>
              <a:gd name="connsiteX142" fmla="*/ 16733520 w 25219152"/>
              <a:gd name="connsiteY142" fmla="*/ 4963556 h 7176404"/>
              <a:gd name="connsiteX143" fmla="*/ 14923008 w 25219152"/>
              <a:gd name="connsiteY143" fmla="*/ 4158884 h 7176404"/>
              <a:gd name="connsiteX144" fmla="*/ 13258800 w 25219152"/>
              <a:gd name="connsiteY144" fmla="*/ 3354212 h 7176404"/>
              <a:gd name="connsiteX145" fmla="*/ 13112496 w 25219152"/>
              <a:gd name="connsiteY145" fmla="*/ 3189620 h 7176404"/>
              <a:gd name="connsiteX146" fmla="*/ 11338560 w 25219152"/>
              <a:gd name="connsiteY146" fmla="*/ 2019188 h 7176404"/>
              <a:gd name="connsiteX147" fmla="*/ 10716768 w 25219152"/>
              <a:gd name="connsiteY147" fmla="*/ 1452260 h 7176404"/>
              <a:gd name="connsiteX148" fmla="*/ 10548366 w 25219152"/>
              <a:gd name="connsiteY148" fmla="*/ 1283096 h 7176404"/>
              <a:gd name="connsiteX149" fmla="*/ 10540746 w 25219152"/>
              <a:gd name="connsiteY149" fmla="*/ 902096 h 7176404"/>
              <a:gd name="connsiteX150" fmla="*/ 10536936 w 25219152"/>
              <a:gd name="connsiteY150" fmla="*/ 768746 h 7176404"/>
              <a:gd name="connsiteX151" fmla="*/ 10624566 w 25219152"/>
              <a:gd name="connsiteY151" fmla="*/ 681116 h 7176404"/>
              <a:gd name="connsiteX152" fmla="*/ 10771632 w 25219152"/>
              <a:gd name="connsiteY152" fmla="*/ 611012 h 7176404"/>
              <a:gd name="connsiteX153" fmla="*/ 10753344 w 25219152"/>
              <a:gd name="connsiteY153" fmla="*/ 336692 h 7176404"/>
              <a:gd name="connsiteX154" fmla="*/ 10628376 w 25219152"/>
              <a:gd name="connsiteY154" fmla="*/ 201056 h 7176404"/>
              <a:gd name="connsiteX155" fmla="*/ 10437876 w 25219152"/>
              <a:gd name="connsiteY155" fmla="*/ 2936 h 7176404"/>
              <a:gd name="connsiteX156" fmla="*/ 10369296 w 25219152"/>
              <a:gd name="connsiteY156" fmla="*/ 231536 h 7176404"/>
              <a:gd name="connsiteX157" fmla="*/ 10206228 w 25219152"/>
              <a:gd name="connsiteY157" fmla="*/ 585104 h 7176404"/>
              <a:gd name="connsiteX158" fmla="*/ 10155936 w 25219152"/>
              <a:gd name="connsiteY158" fmla="*/ 902096 h 7176404"/>
              <a:gd name="connsiteX159" fmla="*/ 10241280 w 25219152"/>
              <a:gd name="connsiteY159" fmla="*/ 1744868 h 7176404"/>
              <a:gd name="connsiteX160" fmla="*/ 10149840 w 25219152"/>
              <a:gd name="connsiteY160" fmla="*/ 2384948 h 7176404"/>
              <a:gd name="connsiteX161" fmla="*/ 9528048 w 25219152"/>
              <a:gd name="connsiteY161" fmla="*/ 3043316 h 7176404"/>
              <a:gd name="connsiteX162" fmla="*/ 7735824 w 25219152"/>
              <a:gd name="connsiteY162" fmla="*/ 4524644 h 7176404"/>
              <a:gd name="connsiteX163" fmla="*/ 7406640 w 25219152"/>
              <a:gd name="connsiteY163" fmla="*/ 5146436 h 7176404"/>
              <a:gd name="connsiteX164" fmla="*/ 5943600 w 25219152"/>
              <a:gd name="connsiteY164" fmla="*/ 5768228 h 7176404"/>
              <a:gd name="connsiteX165" fmla="*/ 4754880 w 25219152"/>
              <a:gd name="connsiteY165" fmla="*/ 6079124 h 7176404"/>
              <a:gd name="connsiteX166" fmla="*/ 3621024 w 25219152"/>
              <a:gd name="connsiteY166" fmla="*/ 6353444 h 7176404"/>
              <a:gd name="connsiteX167" fmla="*/ 2706624 w 25219152"/>
              <a:gd name="connsiteY167" fmla="*/ 6664340 h 7176404"/>
              <a:gd name="connsiteX168" fmla="*/ 2176272 w 25219152"/>
              <a:gd name="connsiteY168" fmla="*/ 6774068 h 7176404"/>
              <a:gd name="connsiteX169" fmla="*/ 1609344 w 25219152"/>
              <a:gd name="connsiteY169" fmla="*/ 6755780 h 7176404"/>
              <a:gd name="connsiteX170" fmla="*/ 969264 w 25219152"/>
              <a:gd name="connsiteY170" fmla="*/ 6554612 h 7176404"/>
              <a:gd name="connsiteX171" fmla="*/ 18288 w 25219152"/>
              <a:gd name="connsiteY171" fmla="*/ 6390020 h 7176404"/>
              <a:gd name="connsiteX172" fmla="*/ 0 w 25219152"/>
              <a:gd name="connsiteY172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861536 w 25219152"/>
              <a:gd name="connsiteY76" fmla="*/ 5199776 h 7176404"/>
              <a:gd name="connsiteX77" fmla="*/ 16972026 w 25219152"/>
              <a:gd name="connsiteY77" fmla="*/ 5218826 h 7176404"/>
              <a:gd name="connsiteX78" fmla="*/ 17128236 w 25219152"/>
              <a:gd name="connsiteY78" fmla="*/ 5344556 h 7176404"/>
              <a:gd name="connsiteX79" fmla="*/ 17318736 w 25219152"/>
              <a:gd name="connsiteY79" fmla="*/ 5359796 h 7176404"/>
              <a:gd name="connsiteX80" fmla="*/ 17444466 w 25219152"/>
              <a:gd name="connsiteY80" fmla="*/ 5420756 h 7176404"/>
              <a:gd name="connsiteX81" fmla="*/ 17535144 w 25219152"/>
              <a:gd name="connsiteY81" fmla="*/ 5550296 h 7176404"/>
              <a:gd name="connsiteX82" fmla="*/ 17638776 w 25219152"/>
              <a:gd name="connsiteY82" fmla="*/ 5569346 h 7176404"/>
              <a:gd name="connsiteX83" fmla="*/ 17855946 w 25219152"/>
              <a:gd name="connsiteY83" fmla="*/ 5717936 h 7176404"/>
              <a:gd name="connsiteX84" fmla="*/ 17855946 w 25219152"/>
              <a:gd name="connsiteY84" fmla="*/ 5561726 h 7176404"/>
              <a:gd name="connsiteX85" fmla="*/ 18054066 w 25219152"/>
              <a:gd name="connsiteY85" fmla="*/ 5565536 h 7176404"/>
              <a:gd name="connsiteX86" fmla="*/ 18134076 w 25219152"/>
              <a:gd name="connsiteY86" fmla="*/ 5668406 h 7176404"/>
              <a:gd name="connsiteX87" fmla="*/ 18236946 w 25219152"/>
              <a:gd name="connsiteY87" fmla="*/ 5676026 h 7176404"/>
              <a:gd name="connsiteX88" fmla="*/ 18324576 w 25219152"/>
              <a:gd name="connsiteY88" fmla="*/ 5752988 h 7176404"/>
              <a:gd name="connsiteX89" fmla="*/ 18389346 w 25219152"/>
              <a:gd name="connsiteY89" fmla="*/ 5866526 h 7176404"/>
              <a:gd name="connsiteX90" fmla="*/ 18507456 w 25219152"/>
              <a:gd name="connsiteY90" fmla="*/ 5851286 h 7176404"/>
              <a:gd name="connsiteX91" fmla="*/ 18598896 w 25219152"/>
              <a:gd name="connsiteY91" fmla="*/ 5935106 h 7176404"/>
              <a:gd name="connsiteX92" fmla="*/ 18568416 w 25219152"/>
              <a:gd name="connsiteY92" fmla="*/ 6018926 h 7176404"/>
              <a:gd name="connsiteX93" fmla="*/ 18697956 w 25219152"/>
              <a:gd name="connsiteY93" fmla="*/ 5973206 h 7176404"/>
              <a:gd name="connsiteX94" fmla="*/ 18709386 w 25219152"/>
              <a:gd name="connsiteY94" fmla="*/ 6045596 h 7176404"/>
              <a:gd name="connsiteX95" fmla="*/ 18831306 w 25219152"/>
              <a:gd name="connsiteY95" fmla="*/ 6007496 h 7176404"/>
              <a:gd name="connsiteX96" fmla="*/ 19132296 w 25219152"/>
              <a:gd name="connsiteY96" fmla="*/ 6137036 h 7176404"/>
              <a:gd name="connsiteX97" fmla="*/ 19267932 w 25219152"/>
              <a:gd name="connsiteY97" fmla="*/ 6242954 h 7176404"/>
              <a:gd name="connsiteX98" fmla="*/ 19338036 w 25219152"/>
              <a:gd name="connsiteY98" fmla="*/ 6453266 h 7176404"/>
              <a:gd name="connsiteX99" fmla="*/ 19393662 w 25219152"/>
              <a:gd name="connsiteY99" fmla="*/ 6593474 h 7176404"/>
              <a:gd name="connsiteX100" fmla="*/ 19463766 w 25219152"/>
              <a:gd name="connsiteY100" fmla="*/ 6567566 h 7176404"/>
              <a:gd name="connsiteX101" fmla="*/ 19513296 w 25219152"/>
              <a:gd name="connsiteY101" fmla="*/ 6647576 h 7176404"/>
              <a:gd name="connsiteX102" fmla="*/ 19494246 w 25219152"/>
              <a:gd name="connsiteY102" fmla="*/ 6377066 h 7176404"/>
              <a:gd name="connsiteX103" fmla="*/ 19498056 w 25219152"/>
              <a:gd name="connsiteY103" fmla="*/ 6175136 h 7176404"/>
              <a:gd name="connsiteX104" fmla="*/ 19600926 w 25219152"/>
              <a:gd name="connsiteY104" fmla="*/ 6285626 h 7176404"/>
              <a:gd name="connsiteX105" fmla="*/ 19684746 w 25219152"/>
              <a:gd name="connsiteY105" fmla="*/ 6407546 h 7176404"/>
              <a:gd name="connsiteX106" fmla="*/ 19692366 w 25219152"/>
              <a:gd name="connsiteY106" fmla="*/ 6213236 h 7176404"/>
              <a:gd name="connsiteX107" fmla="*/ 19779996 w 25219152"/>
              <a:gd name="connsiteY107" fmla="*/ 6129416 h 7176404"/>
              <a:gd name="connsiteX108" fmla="*/ 19898106 w 25219152"/>
              <a:gd name="connsiteY108" fmla="*/ 6239906 h 7176404"/>
              <a:gd name="connsiteX109" fmla="*/ 19837146 w 25219152"/>
              <a:gd name="connsiteY109" fmla="*/ 6026546 h 7176404"/>
              <a:gd name="connsiteX110" fmla="*/ 20145756 w 25219152"/>
              <a:gd name="connsiteY110" fmla="*/ 6022736 h 7176404"/>
              <a:gd name="connsiteX111" fmla="*/ 20418552 w 25219152"/>
              <a:gd name="connsiteY111" fmla="*/ 5897768 h 7176404"/>
              <a:gd name="connsiteX112" fmla="*/ 20713446 w 25219152"/>
              <a:gd name="connsiteY112" fmla="*/ 5893196 h 7176404"/>
              <a:gd name="connsiteX113" fmla="*/ 20961096 w 25219152"/>
              <a:gd name="connsiteY113" fmla="*/ 5938916 h 7176404"/>
              <a:gd name="connsiteX114" fmla="*/ 21151596 w 25219152"/>
              <a:gd name="connsiteY114" fmla="*/ 5813186 h 7176404"/>
              <a:gd name="connsiteX115" fmla="*/ 21448776 w 25219152"/>
              <a:gd name="connsiteY115" fmla="*/ 5862716 h 7176404"/>
              <a:gd name="connsiteX116" fmla="*/ 21678138 w 25219152"/>
              <a:gd name="connsiteY116" fmla="*/ 5961776 h 7176404"/>
              <a:gd name="connsiteX117" fmla="*/ 21780246 w 25219152"/>
              <a:gd name="connsiteY117" fmla="*/ 5885576 h 7176404"/>
              <a:gd name="connsiteX118" fmla="*/ 21963126 w 25219152"/>
              <a:gd name="connsiteY118" fmla="*/ 6041786 h 7176404"/>
              <a:gd name="connsiteX119" fmla="*/ 22107906 w 25219152"/>
              <a:gd name="connsiteY119" fmla="*/ 5977016 h 7176404"/>
              <a:gd name="connsiteX120" fmla="*/ 22328886 w 25219152"/>
              <a:gd name="connsiteY120" fmla="*/ 6186566 h 7176404"/>
              <a:gd name="connsiteX121" fmla="*/ 23169372 w 25219152"/>
              <a:gd name="connsiteY121" fmla="*/ 6482984 h 7176404"/>
              <a:gd name="connsiteX122" fmla="*/ 23311866 w 25219152"/>
              <a:gd name="connsiteY122" fmla="*/ 6609476 h 7176404"/>
              <a:gd name="connsiteX123" fmla="*/ 23304246 w 25219152"/>
              <a:gd name="connsiteY123" fmla="*/ 6693296 h 7176404"/>
              <a:gd name="connsiteX124" fmla="*/ 23433786 w 25219152"/>
              <a:gd name="connsiteY124" fmla="*/ 6659006 h 7176404"/>
              <a:gd name="connsiteX125" fmla="*/ 23803356 w 25219152"/>
              <a:gd name="connsiteY125" fmla="*/ 6780926 h 7176404"/>
              <a:gd name="connsiteX126" fmla="*/ 24027384 w 25219152"/>
              <a:gd name="connsiteY126" fmla="*/ 6645290 h 7176404"/>
              <a:gd name="connsiteX127" fmla="*/ 24096726 w 25219152"/>
              <a:gd name="connsiteY127" fmla="*/ 6544706 h 7176404"/>
              <a:gd name="connsiteX128" fmla="*/ 24249126 w 25219152"/>
              <a:gd name="connsiteY128" fmla="*/ 6533276 h 7176404"/>
              <a:gd name="connsiteX129" fmla="*/ 24378666 w 25219152"/>
              <a:gd name="connsiteY129" fmla="*/ 6438026 h 7176404"/>
              <a:gd name="connsiteX130" fmla="*/ 24473916 w 25219152"/>
              <a:gd name="connsiteY130" fmla="*/ 6422786 h 7176404"/>
              <a:gd name="connsiteX131" fmla="*/ 24576786 w 25219152"/>
              <a:gd name="connsiteY131" fmla="*/ 6243716 h 7176404"/>
              <a:gd name="connsiteX132" fmla="*/ 24734520 w 25219152"/>
              <a:gd name="connsiteY132" fmla="*/ 6188090 h 7176404"/>
              <a:gd name="connsiteX133" fmla="*/ 24999696 w 25219152"/>
              <a:gd name="connsiteY133" fmla="*/ 6232286 h 7176404"/>
              <a:gd name="connsiteX134" fmla="*/ 25199340 w 25219152"/>
              <a:gd name="connsiteY134" fmla="*/ 6157610 h 7176404"/>
              <a:gd name="connsiteX135" fmla="*/ 25219152 w 25219152"/>
              <a:gd name="connsiteY135" fmla="*/ 5713364 h 7176404"/>
              <a:gd name="connsiteX136" fmla="*/ 24537924 w 25219152"/>
              <a:gd name="connsiteY136" fmla="*/ 5869574 h 7176404"/>
              <a:gd name="connsiteX137" fmla="*/ 23792688 w 25219152"/>
              <a:gd name="connsiteY137" fmla="*/ 6133988 h 7176404"/>
              <a:gd name="connsiteX138" fmla="*/ 22969728 w 25219152"/>
              <a:gd name="connsiteY138" fmla="*/ 5896244 h 7176404"/>
              <a:gd name="connsiteX139" fmla="*/ 22000464 w 25219152"/>
              <a:gd name="connsiteY139" fmla="*/ 5640212 h 7176404"/>
              <a:gd name="connsiteX140" fmla="*/ 20647152 w 25219152"/>
              <a:gd name="connsiteY140" fmla="*/ 5475620 h 7176404"/>
              <a:gd name="connsiteX141" fmla="*/ 19891248 w 25219152"/>
              <a:gd name="connsiteY141" fmla="*/ 5888624 h 7176404"/>
              <a:gd name="connsiteX142" fmla="*/ 18818352 w 25219152"/>
              <a:gd name="connsiteY142" fmla="*/ 5823092 h 7176404"/>
              <a:gd name="connsiteX143" fmla="*/ 16733520 w 25219152"/>
              <a:gd name="connsiteY143" fmla="*/ 4963556 h 7176404"/>
              <a:gd name="connsiteX144" fmla="*/ 14923008 w 25219152"/>
              <a:gd name="connsiteY144" fmla="*/ 4158884 h 7176404"/>
              <a:gd name="connsiteX145" fmla="*/ 13258800 w 25219152"/>
              <a:gd name="connsiteY145" fmla="*/ 3354212 h 7176404"/>
              <a:gd name="connsiteX146" fmla="*/ 13112496 w 25219152"/>
              <a:gd name="connsiteY146" fmla="*/ 3189620 h 7176404"/>
              <a:gd name="connsiteX147" fmla="*/ 11338560 w 25219152"/>
              <a:gd name="connsiteY147" fmla="*/ 2019188 h 7176404"/>
              <a:gd name="connsiteX148" fmla="*/ 10716768 w 25219152"/>
              <a:gd name="connsiteY148" fmla="*/ 1452260 h 7176404"/>
              <a:gd name="connsiteX149" fmla="*/ 10548366 w 25219152"/>
              <a:gd name="connsiteY149" fmla="*/ 1283096 h 7176404"/>
              <a:gd name="connsiteX150" fmla="*/ 10540746 w 25219152"/>
              <a:gd name="connsiteY150" fmla="*/ 902096 h 7176404"/>
              <a:gd name="connsiteX151" fmla="*/ 10536936 w 25219152"/>
              <a:gd name="connsiteY151" fmla="*/ 768746 h 7176404"/>
              <a:gd name="connsiteX152" fmla="*/ 10624566 w 25219152"/>
              <a:gd name="connsiteY152" fmla="*/ 681116 h 7176404"/>
              <a:gd name="connsiteX153" fmla="*/ 10771632 w 25219152"/>
              <a:gd name="connsiteY153" fmla="*/ 611012 h 7176404"/>
              <a:gd name="connsiteX154" fmla="*/ 10753344 w 25219152"/>
              <a:gd name="connsiteY154" fmla="*/ 336692 h 7176404"/>
              <a:gd name="connsiteX155" fmla="*/ 10628376 w 25219152"/>
              <a:gd name="connsiteY155" fmla="*/ 201056 h 7176404"/>
              <a:gd name="connsiteX156" fmla="*/ 10437876 w 25219152"/>
              <a:gd name="connsiteY156" fmla="*/ 2936 h 7176404"/>
              <a:gd name="connsiteX157" fmla="*/ 10369296 w 25219152"/>
              <a:gd name="connsiteY157" fmla="*/ 231536 h 7176404"/>
              <a:gd name="connsiteX158" fmla="*/ 10206228 w 25219152"/>
              <a:gd name="connsiteY158" fmla="*/ 585104 h 7176404"/>
              <a:gd name="connsiteX159" fmla="*/ 10155936 w 25219152"/>
              <a:gd name="connsiteY159" fmla="*/ 902096 h 7176404"/>
              <a:gd name="connsiteX160" fmla="*/ 10241280 w 25219152"/>
              <a:gd name="connsiteY160" fmla="*/ 1744868 h 7176404"/>
              <a:gd name="connsiteX161" fmla="*/ 10149840 w 25219152"/>
              <a:gd name="connsiteY161" fmla="*/ 2384948 h 7176404"/>
              <a:gd name="connsiteX162" fmla="*/ 9528048 w 25219152"/>
              <a:gd name="connsiteY162" fmla="*/ 3043316 h 7176404"/>
              <a:gd name="connsiteX163" fmla="*/ 7735824 w 25219152"/>
              <a:gd name="connsiteY163" fmla="*/ 4524644 h 7176404"/>
              <a:gd name="connsiteX164" fmla="*/ 7406640 w 25219152"/>
              <a:gd name="connsiteY164" fmla="*/ 5146436 h 7176404"/>
              <a:gd name="connsiteX165" fmla="*/ 5943600 w 25219152"/>
              <a:gd name="connsiteY165" fmla="*/ 5768228 h 7176404"/>
              <a:gd name="connsiteX166" fmla="*/ 4754880 w 25219152"/>
              <a:gd name="connsiteY166" fmla="*/ 6079124 h 7176404"/>
              <a:gd name="connsiteX167" fmla="*/ 3621024 w 25219152"/>
              <a:gd name="connsiteY167" fmla="*/ 6353444 h 7176404"/>
              <a:gd name="connsiteX168" fmla="*/ 2706624 w 25219152"/>
              <a:gd name="connsiteY168" fmla="*/ 6664340 h 7176404"/>
              <a:gd name="connsiteX169" fmla="*/ 2176272 w 25219152"/>
              <a:gd name="connsiteY169" fmla="*/ 6774068 h 7176404"/>
              <a:gd name="connsiteX170" fmla="*/ 1609344 w 25219152"/>
              <a:gd name="connsiteY170" fmla="*/ 6755780 h 7176404"/>
              <a:gd name="connsiteX171" fmla="*/ 969264 w 25219152"/>
              <a:gd name="connsiteY171" fmla="*/ 6554612 h 7176404"/>
              <a:gd name="connsiteX172" fmla="*/ 18288 w 25219152"/>
              <a:gd name="connsiteY172" fmla="*/ 6390020 h 7176404"/>
              <a:gd name="connsiteX173" fmla="*/ 0 w 25219152"/>
              <a:gd name="connsiteY173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945356 w 25219152"/>
              <a:gd name="connsiteY76" fmla="*/ 5317886 h 7176404"/>
              <a:gd name="connsiteX77" fmla="*/ 16861536 w 25219152"/>
              <a:gd name="connsiteY77" fmla="*/ 5199776 h 7176404"/>
              <a:gd name="connsiteX78" fmla="*/ 16972026 w 25219152"/>
              <a:gd name="connsiteY78" fmla="*/ 5218826 h 7176404"/>
              <a:gd name="connsiteX79" fmla="*/ 17128236 w 25219152"/>
              <a:gd name="connsiteY79" fmla="*/ 5344556 h 7176404"/>
              <a:gd name="connsiteX80" fmla="*/ 17318736 w 25219152"/>
              <a:gd name="connsiteY80" fmla="*/ 5359796 h 7176404"/>
              <a:gd name="connsiteX81" fmla="*/ 17444466 w 25219152"/>
              <a:gd name="connsiteY81" fmla="*/ 5420756 h 7176404"/>
              <a:gd name="connsiteX82" fmla="*/ 17535144 w 25219152"/>
              <a:gd name="connsiteY82" fmla="*/ 5550296 h 7176404"/>
              <a:gd name="connsiteX83" fmla="*/ 17638776 w 25219152"/>
              <a:gd name="connsiteY83" fmla="*/ 5569346 h 7176404"/>
              <a:gd name="connsiteX84" fmla="*/ 17855946 w 25219152"/>
              <a:gd name="connsiteY84" fmla="*/ 5717936 h 7176404"/>
              <a:gd name="connsiteX85" fmla="*/ 17855946 w 25219152"/>
              <a:gd name="connsiteY85" fmla="*/ 5561726 h 7176404"/>
              <a:gd name="connsiteX86" fmla="*/ 18054066 w 25219152"/>
              <a:gd name="connsiteY86" fmla="*/ 5565536 h 7176404"/>
              <a:gd name="connsiteX87" fmla="*/ 18134076 w 25219152"/>
              <a:gd name="connsiteY87" fmla="*/ 5668406 h 7176404"/>
              <a:gd name="connsiteX88" fmla="*/ 18236946 w 25219152"/>
              <a:gd name="connsiteY88" fmla="*/ 5676026 h 7176404"/>
              <a:gd name="connsiteX89" fmla="*/ 18324576 w 25219152"/>
              <a:gd name="connsiteY89" fmla="*/ 5752988 h 7176404"/>
              <a:gd name="connsiteX90" fmla="*/ 18389346 w 25219152"/>
              <a:gd name="connsiteY90" fmla="*/ 5866526 h 7176404"/>
              <a:gd name="connsiteX91" fmla="*/ 18507456 w 25219152"/>
              <a:gd name="connsiteY91" fmla="*/ 5851286 h 7176404"/>
              <a:gd name="connsiteX92" fmla="*/ 18598896 w 25219152"/>
              <a:gd name="connsiteY92" fmla="*/ 5935106 h 7176404"/>
              <a:gd name="connsiteX93" fmla="*/ 18568416 w 25219152"/>
              <a:gd name="connsiteY93" fmla="*/ 6018926 h 7176404"/>
              <a:gd name="connsiteX94" fmla="*/ 18697956 w 25219152"/>
              <a:gd name="connsiteY94" fmla="*/ 5973206 h 7176404"/>
              <a:gd name="connsiteX95" fmla="*/ 18709386 w 25219152"/>
              <a:gd name="connsiteY95" fmla="*/ 6045596 h 7176404"/>
              <a:gd name="connsiteX96" fmla="*/ 18831306 w 25219152"/>
              <a:gd name="connsiteY96" fmla="*/ 6007496 h 7176404"/>
              <a:gd name="connsiteX97" fmla="*/ 19132296 w 25219152"/>
              <a:gd name="connsiteY97" fmla="*/ 6137036 h 7176404"/>
              <a:gd name="connsiteX98" fmla="*/ 19267932 w 25219152"/>
              <a:gd name="connsiteY98" fmla="*/ 6242954 h 7176404"/>
              <a:gd name="connsiteX99" fmla="*/ 19338036 w 25219152"/>
              <a:gd name="connsiteY99" fmla="*/ 6453266 h 7176404"/>
              <a:gd name="connsiteX100" fmla="*/ 19393662 w 25219152"/>
              <a:gd name="connsiteY100" fmla="*/ 6593474 h 7176404"/>
              <a:gd name="connsiteX101" fmla="*/ 19463766 w 25219152"/>
              <a:gd name="connsiteY101" fmla="*/ 6567566 h 7176404"/>
              <a:gd name="connsiteX102" fmla="*/ 19513296 w 25219152"/>
              <a:gd name="connsiteY102" fmla="*/ 6647576 h 7176404"/>
              <a:gd name="connsiteX103" fmla="*/ 19494246 w 25219152"/>
              <a:gd name="connsiteY103" fmla="*/ 6377066 h 7176404"/>
              <a:gd name="connsiteX104" fmla="*/ 19498056 w 25219152"/>
              <a:gd name="connsiteY104" fmla="*/ 6175136 h 7176404"/>
              <a:gd name="connsiteX105" fmla="*/ 19600926 w 25219152"/>
              <a:gd name="connsiteY105" fmla="*/ 6285626 h 7176404"/>
              <a:gd name="connsiteX106" fmla="*/ 19684746 w 25219152"/>
              <a:gd name="connsiteY106" fmla="*/ 6407546 h 7176404"/>
              <a:gd name="connsiteX107" fmla="*/ 19692366 w 25219152"/>
              <a:gd name="connsiteY107" fmla="*/ 6213236 h 7176404"/>
              <a:gd name="connsiteX108" fmla="*/ 19779996 w 25219152"/>
              <a:gd name="connsiteY108" fmla="*/ 6129416 h 7176404"/>
              <a:gd name="connsiteX109" fmla="*/ 19898106 w 25219152"/>
              <a:gd name="connsiteY109" fmla="*/ 6239906 h 7176404"/>
              <a:gd name="connsiteX110" fmla="*/ 19837146 w 25219152"/>
              <a:gd name="connsiteY110" fmla="*/ 6026546 h 7176404"/>
              <a:gd name="connsiteX111" fmla="*/ 20145756 w 25219152"/>
              <a:gd name="connsiteY111" fmla="*/ 6022736 h 7176404"/>
              <a:gd name="connsiteX112" fmla="*/ 20418552 w 25219152"/>
              <a:gd name="connsiteY112" fmla="*/ 5897768 h 7176404"/>
              <a:gd name="connsiteX113" fmla="*/ 20713446 w 25219152"/>
              <a:gd name="connsiteY113" fmla="*/ 5893196 h 7176404"/>
              <a:gd name="connsiteX114" fmla="*/ 20961096 w 25219152"/>
              <a:gd name="connsiteY114" fmla="*/ 5938916 h 7176404"/>
              <a:gd name="connsiteX115" fmla="*/ 21151596 w 25219152"/>
              <a:gd name="connsiteY115" fmla="*/ 5813186 h 7176404"/>
              <a:gd name="connsiteX116" fmla="*/ 21448776 w 25219152"/>
              <a:gd name="connsiteY116" fmla="*/ 5862716 h 7176404"/>
              <a:gd name="connsiteX117" fmla="*/ 21678138 w 25219152"/>
              <a:gd name="connsiteY117" fmla="*/ 5961776 h 7176404"/>
              <a:gd name="connsiteX118" fmla="*/ 21780246 w 25219152"/>
              <a:gd name="connsiteY118" fmla="*/ 5885576 h 7176404"/>
              <a:gd name="connsiteX119" fmla="*/ 21963126 w 25219152"/>
              <a:gd name="connsiteY119" fmla="*/ 6041786 h 7176404"/>
              <a:gd name="connsiteX120" fmla="*/ 22107906 w 25219152"/>
              <a:gd name="connsiteY120" fmla="*/ 5977016 h 7176404"/>
              <a:gd name="connsiteX121" fmla="*/ 22328886 w 25219152"/>
              <a:gd name="connsiteY121" fmla="*/ 6186566 h 7176404"/>
              <a:gd name="connsiteX122" fmla="*/ 23169372 w 25219152"/>
              <a:gd name="connsiteY122" fmla="*/ 6482984 h 7176404"/>
              <a:gd name="connsiteX123" fmla="*/ 23311866 w 25219152"/>
              <a:gd name="connsiteY123" fmla="*/ 6609476 h 7176404"/>
              <a:gd name="connsiteX124" fmla="*/ 23304246 w 25219152"/>
              <a:gd name="connsiteY124" fmla="*/ 6693296 h 7176404"/>
              <a:gd name="connsiteX125" fmla="*/ 23433786 w 25219152"/>
              <a:gd name="connsiteY125" fmla="*/ 6659006 h 7176404"/>
              <a:gd name="connsiteX126" fmla="*/ 23803356 w 25219152"/>
              <a:gd name="connsiteY126" fmla="*/ 6780926 h 7176404"/>
              <a:gd name="connsiteX127" fmla="*/ 24027384 w 25219152"/>
              <a:gd name="connsiteY127" fmla="*/ 6645290 h 7176404"/>
              <a:gd name="connsiteX128" fmla="*/ 24096726 w 25219152"/>
              <a:gd name="connsiteY128" fmla="*/ 6544706 h 7176404"/>
              <a:gd name="connsiteX129" fmla="*/ 24249126 w 25219152"/>
              <a:gd name="connsiteY129" fmla="*/ 6533276 h 7176404"/>
              <a:gd name="connsiteX130" fmla="*/ 24378666 w 25219152"/>
              <a:gd name="connsiteY130" fmla="*/ 6438026 h 7176404"/>
              <a:gd name="connsiteX131" fmla="*/ 24473916 w 25219152"/>
              <a:gd name="connsiteY131" fmla="*/ 6422786 h 7176404"/>
              <a:gd name="connsiteX132" fmla="*/ 24576786 w 25219152"/>
              <a:gd name="connsiteY132" fmla="*/ 6243716 h 7176404"/>
              <a:gd name="connsiteX133" fmla="*/ 24734520 w 25219152"/>
              <a:gd name="connsiteY133" fmla="*/ 6188090 h 7176404"/>
              <a:gd name="connsiteX134" fmla="*/ 24999696 w 25219152"/>
              <a:gd name="connsiteY134" fmla="*/ 6232286 h 7176404"/>
              <a:gd name="connsiteX135" fmla="*/ 25199340 w 25219152"/>
              <a:gd name="connsiteY135" fmla="*/ 6157610 h 7176404"/>
              <a:gd name="connsiteX136" fmla="*/ 25219152 w 25219152"/>
              <a:gd name="connsiteY136" fmla="*/ 5713364 h 7176404"/>
              <a:gd name="connsiteX137" fmla="*/ 24537924 w 25219152"/>
              <a:gd name="connsiteY137" fmla="*/ 5869574 h 7176404"/>
              <a:gd name="connsiteX138" fmla="*/ 23792688 w 25219152"/>
              <a:gd name="connsiteY138" fmla="*/ 6133988 h 7176404"/>
              <a:gd name="connsiteX139" fmla="*/ 22969728 w 25219152"/>
              <a:gd name="connsiteY139" fmla="*/ 5896244 h 7176404"/>
              <a:gd name="connsiteX140" fmla="*/ 22000464 w 25219152"/>
              <a:gd name="connsiteY140" fmla="*/ 5640212 h 7176404"/>
              <a:gd name="connsiteX141" fmla="*/ 20647152 w 25219152"/>
              <a:gd name="connsiteY141" fmla="*/ 5475620 h 7176404"/>
              <a:gd name="connsiteX142" fmla="*/ 19891248 w 25219152"/>
              <a:gd name="connsiteY142" fmla="*/ 5888624 h 7176404"/>
              <a:gd name="connsiteX143" fmla="*/ 18818352 w 25219152"/>
              <a:gd name="connsiteY143" fmla="*/ 5823092 h 7176404"/>
              <a:gd name="connsiteX144" fmla="*/ 16733520 w 25219152"/>
              <a:gd name="connsiteY144" fmla="*/ 4963556 h 7176404"/>
              <a:gd name="connsiteX145" fmla="*/ 14923008 w 25219152"/>
              <a:gd name="connsiteY145" fmla="*/ 4158884 h 7176404"/>
              <a:gd name="connsiteX146" fmla="*/ 13258800 w 25219152"/>
              <a:gd name="connsiteY146" fmla="*/ 3354212 h 7176404"/>
              <a:gd name="connsiteX147" fmla="*/ 13112496 w 25219152"/>
              <a:gd name="connsiteY147" fmla="*/ 3189620 h 7176404"/>
              <a:gd name="connsiteX148" fmla="*/ 11338560 w 25219152"/>
              <a:gd name="connsiteY148" fmla="*/ 2019188 h 7176404"/>
              <a:gd name="connsiteX149" fmla="*/ 10716768 w 25219152"/>
              <a:gd name="connsiteY149" fmla="*/ 1452260 h 7176404"/>
              <a:gd name="connsiteX150" fmla="*/ 10548366 w 25219152"/>
              <a:gd name="connsiteY150" fmla="*/ 1283096 h 7176404"/>
              <a:gd name="connsiteX151" fmla="*/ 10540746 w 25219152"/>
              <a:gd name="connsiteY151" fmla="*/ 902096 h 7176404"/>
              <a:gd name="connsiteX152" fmla="*/ 10536936 w 25219152"/>
              <a:gd name="connsiteY152" fmla="*/ 768746 h 7176404"/>
              <a:gd name="connsiteX153" fmla="*/ 10624566 w 25219152"/>
              <a:gd name="connsiteY153" fmla="*/ 681116 h 7176404"/>
              <a:gd name="connsiteX154" fmla="*/ 10771632 w 25219152"/>
              <a:gd name="connsiteY154" fmla="*/ 611012 h 7176404"/>
              <a:gd name="connsiteX155" fmla="*/ 10753344 w 25219152"/>
              <a:gd name="connsiteY155" fmla="*/ 336692 h 7176404"/>
              <a:gd name="connsiteX156" fmla="*/ 10628376 w 25219152"/>
              <a:gd name="connsiteY156" fmla="*/ 201056 h 7176404"/>
              <a:gd name="connsiteX157" fmla="*/ 10437876 w 25219152"/>
              <a:gd name="connsiteY157" fmla="*/ 2936 h 7176404"/>
              <a:gd name="connsiteX158" fmla="*/ 10369296 w 25219152"/>
              <a:gd name="connsiteY158" fmla="*/ 231536 h 7176404"/>
              <a:gd name="connsiteX159" fmla="*/ 10206228 w 25219152"/>
              <a:gd name="connsiteY159" fmla="*/ 585104 h 7176404"/>
              <a:gd name="connsiteX160" fmla="*/ 10155936 w 25219152"/>
              <a:gd name="connsiteY160" fmla="*/ 902096 h 7176404"/>
              <a:gd name="connsiteX161" fmla="*/ 10241280 w 25219152"/>
              <a:gd name="connsiteY161" fmla="*/ 1744868 h 7176404"/>
              <a:gd name="connsiteX162" fmla="*/ 10149840 w 25219152"/>
              <a:gd name="connsiteY162" fmla="*/ 2384948 h 7176404"/>
              <a:gd name="connsiteX163" fmla="*/ 9528048 w 25219152"/>
              <a:gd name="connsiteY163" fmla="*/ 3043316 h 7176404"/>
              <a:gd name="connsiteX164" fmla="*/ 7735824 w 25219152"/>
              <a:gd name="connsiteY164" fmla="*/ 4524644 h 7176404"/>
              <a:gd name="connsiteX165" fmla="*/ 7406640 w 25219152"/>
              <a:gd name="connsiteY165" fmla="*/ 5146436 h 7176404"/>
              <a:gd name="connsiteX166" fmla="*/ 5943600 w 25219152"/>
              <a:gd name="connsiteY166" fmla="*/ 5768228 h 7176404"/>
              <a:gd name="connsiteX167" fmla="*/ 4754880 w 25219152"/>
              <a:gd name="connsiteY167" fmla="*/ 6079124 h 7176404"/>
              <a:gd name="connsiteX168" fmla="*/ 3621024 w 25219152"/>
              <a:gd name="connsiteY168" fmla="*/ 6353444 h 7176404"/>
              <a:gd name="connsiteX169" fmla="*/ 2706624 w 25219152"/>
              <a:gd name="connsiteY169" fmla="*/ 6664340 h 7176404"/>
              <a:gd name="connsiteX170" fmla="*/ 2176272 w 25219152"/>
              <a:gd name="connsiteY170" fmla="*/ 6774068 h 7176404"/>
              <a:gd name="connsiteX171" fmla="*/ 1609344 w 25219152"/>
              <a:gd name="connsiteY171" fmla="*/ 6755780 h 7176404"/>
              <a:gd name="connsiteX172" fmla="*/ 969264 w 25219152"/>
              <a:gd name="connsiteY172" fmla="*/ 6554612 h 7176404"/>
              <a:gd name="connsiteX173" fmla="*/ 18288 w 25219152"/>
              <a:gd name="connsiteY173" fmla="*/ 6390020 h 7176404"/>
              <a:gd name="connsiteX174" fmla="*/ 0 w 25219152"/>
              <a:gd name="connsiteY17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945356 w 25219152"/>
              <a:gd name="connsiteY76" fmla="*/ 5317886 h 7176404"/>
              <a:gd name="connsiteX77" fmla="*/ 16827246 w 25219152"/>
              <a:gd name="connsiteY77" fmla="*/ 5245496 h 7176404"/>
              <a:gd name="connsiteX78" fmla="*/ 16861536 w 25219152"/>
              <a:gd name="connsiteY78" fmla="*/ 5199776 h 7176404"/>
              <a:gd name="connsiteX79" fmla="*/ 16972026 w 25219152"/>
              <a:gd name="connsiteY79" fmla="*/ 5218826 h 7176404"/>
              <a:gd name="connsiteX80" fmla="*/ 17128236 w 25219152"/>
              <a:gd name="connsiteY80" fmla="*/ 5344556 h 7176404"/>
              <a:gd name="connsiteX81" fmla="*/ 17318736 w 25219152"/>
              <a:gd name="connsiteY81" fmla="*/ 5359796 h 7176404"/>
              <a:gd name="connsiteX82" fmla="*/ 17444466 w 25219152"/>
              <a:gd name="connsiteY82" fmla="*/ 5420756 h 7176404"/>
              <a:gd name="connsiteX83" fmla="*/ 17535144 w 25219152"/>
              <a:gd name="connsiteY83" fmla="*/ 5550296 h 7176404"/>
              <a:gd name="connsiteX84" fmla="*/ 17638776 w 25219152"/>
              <a:gd name="connsiteY84" fmla="*/ 5569346 h 7176404"/>
              <a:gd name="connsiteX85" fmla="*/ 17855946 w 25219152"/>
              <a:gd name="connsiteY85" fmla="*/ 5717936 h 7176404"/>
              <a:gd name="connsiteX86" fmla="*/ 17855946 w 25219152"/>
              <a:gd name="connsiteY86" fmla="*/ 5561726 h 7176404"/>
              <a:gd name="connsiteX87" fmla="*/ 18054066 w 25219152"/>
              <a:gd name="connsiteY87" fmla="*/ 5565536 h 7176404"/>
              <a:gd name="connsiteX88" fmla="*/ 18134076 w 25219152"/>
              <a:gd name="connsiteY88" fmla="*/ 5668406 h 7176404"/>
              <a:gd name="connsiteX89" fmla="*/ 18236946 w 25219152"/>
              <a:gd name="connsiteY89" fmla="*/ 5676026 h 7176404"/>
              <a:gd name="connsiteX90" fmla="*/ 18324576 w 25219152"/>
              <a:gd name="connsiteY90" fmla="*/ 5752988 h 7176404"/>
              <a:gd name="connsiteX91" fmla="*/ 18389346 w 25219152"/>
              <a:gd name="connsiteY91" fmla="*/ 5866526 h 7176404"/>
              <a:gd name="connsiteX92" fmla="*/ 18507456 w 25219152"/>
              <a:gd name="connsiteY92" fmla="*/ 5851286 h 7176404"/>
              <a:gd name="connsiteX93" fmla="*/ 18598896 w 25219152"/>
              <a:gd name="connsiteY93" fmla="*/ 5935106 h 7176404"/>
              <a:gd name="connsiteX94" fmla="*/ 18568416 w 25219152"/>
              <a:gd name="connsiteY94" fmla="*/ 6018926 h 7176404"/>
              <a:gd name="connsiteX95" fmla="*/ 18697956 w 25219152"/>
              <a:gd name="connsiteY95" fmla="*/ 5973206 h 7176404"/>
              <a:gd name="connsiteX96" fmla="*/ 18709386 w 25219152"/>
              <a:gd name="connsiteY96" fmla="*/ 6045596 h 7176404"/>
              <a:gd name="connsiteX97" fmla="*/ 18831306 w 25219152"/>
              <a:gd name="connsiteY97" fmla="*/ 6007496 h 7176404"/>
              <a:gd name="connsiteX98" fmla="*/ 19132296 w 25219152"/>
              <a:gd name="connsiteY98" fmla="*/ 6137036 h 7176404"/>
              <a:gd name="connsiteX99" fmla="*/ 19267932 w 25219152"/>
              <a:gd name="connsiteY99" fmla="*/ 6242954 h 7176404"/>
              <a:gd name="connsiteX100" fmla="*/ 19338036 w 25219152"/>
              <a:gd name="connsiteY100" fmla="*/ 6453266 h 7176404"/>
              <a:gd name="connsiteX101" fmla="*/ 19393662 w 25219152"/>
              <a:gd name="connsiteY101" fmla="*/ 6593474 h 7176404"/>
              <a:gd name="connsiteX102" fmla="*/ 19463766 w 25219152"/>
              <a:gd name="connsiteY102" fmla="*/ 6567566 h 7176404"/>
              <a:gd name="connsiteX103" fmla="*/ 19513296 w 25219152"/>
              <a:gd name="connsiteY103" fmla="*/ 6647576 h 7176404"/>
              <a:gd name="connsiteX104" fmla="*/ 19494246 w 25219152"/>
              <a:gd name="connsiteY104" fmla="*/ 6377066 h 7176404"/>
              <a:gd name="connsiteX105" fmla="*/ 19498056 w 25219152"/>
              <a:gd name="connsiteY105" fmla="*/ 6175136 h 7176404"/>
              <a:gd name="connsiteX106" fmla="*/ 19600926 w 25219152"/>
              <a:gd name="connsiteY106" fmla="*/ 6285626 h 7176404"/>
              <a:gd name="connsiteX107" fmla="*/ 19684746 w 25219152"/>
              <a:gd name="connsiteY107" fmla="*/ 6407546 h 7176404"/>
              <a:gd name="connsiteX108" fmla="*/ 19692366 w 25219152"/>
              <a:gd name="connsiteY108" fmla="*/ 6213236 h 7176404"/>
              <a:gd name="connsiteX109" fmla="*/ 19779996 w 25219152"/>
              <a:gd name="connsiteY109" fmla="*/ 6129416 h 7176404"/>
              <a:gd name="connsiteX110" fmla="*/ 19898106 w 25219152"/>
              <a:gd name="connsiteY110" fmla="*/ 6239906 h 7176404"/>
              <a:gd name="connsiteX111" fmla="*/ 19837146 w 25219152"/>
              <a:gd name="connsiteY111" fmla="*/ 6026546 h 7176404"/>
              <a:gd name="connsiteX112" fmla="*/ 20145756 w 25219152"/>
              <a:gd name="connsiteY112" fmla="*/ 6022736 h 7176404"/>
              <a:gd name="connsiteX113" fmla="*/ 20418552 w 25219152"/>
              <a:gd name="connsiteY113" fmla="*/ 5897768 h 7176404"/>
              <a:gd name="connsiteX114" fmla="*/ 20713446 w 25219152"/>
              <a:gd name="connsiteY114" fmla="*/ 5893196 h 7176404"/>
              <a:gd name="connsiteX115" fmla="*/ 20961096 w 25219152"/>
              <a:gd name="connsiteY115" fmla="*/ 5938916 h 7176404"/>
              <a:gd name="connsiteX116" fmla="*/ 21151596 w 25219152"/>
              <a:gd name="connsiteY116" fmla="*/ 5813186 h 7176404"/>
              <a:gd name="connsiteX117" fmla="*/ 21448776 w 25219152"/>
              <a:gd name="connsiteY117" fmla="*/ 5862716 h 7176404"/>
              <a:gd name="connsiteX118" fmla="*/ 21678138 w 25219152"/>
              <a:gd name="connsiteY118" fmla="*/ 5961776 h 7176404"/>
              <a:gd name="connsiteX119" fmla="*/ 21780246 w 25219152"/>
              <a:gd name="connsiteY119" fmla="*/ 5885576 h 7176404"/>
              <a:gd name="connsiteX120" fmla="*/ 21963126 w 25219152"/>
              <a:gd name="connsiteY120" fmla="*/ 6041786 h 7176404"/>
              <a:gd name="connsiteX121" fmla="*/ 22107906 w 25219152"/>
              <a:gd name="connsiteY121" fmla="*/ 5977016 h 7176404"/>
              <a:gd name="connsiteX122" fmla="*/ 22328886 w 25219152"/>
              <a:gd name="connsiteY122" fmla="*/ 6186566 h 7176404"/>
              <a:gd name="connsiteX123" fmla="*/ 23169372 w 25219152"/>
              <a:gd name="connsiteY123" fmla="*/ 6482984 h 7176404"/>
              <a:gd name="connsiteX124" fmla="*/ 23311866 w 25219152"/>
              <a:gd name="connsiteY124" fmla="*/ 6609476 h 7176404"/>
              <a:gd name="connsiteX125" fmla="*/ 23304246 w 25219152"/>
              <a:gd name="connsiteY125" fmla="*/ 6693296 h 7176404"/>
              <a:gd name="connsiteX126" fmla="*/ 23433786 w 25219152"/>
              <a:gd name="connsiteY126" fmla="*/ 6659006 h 7176404"/>
              <a:gd name="connsiteX127" fmla="*/ 23803356 w 25219152"/>
              <a:gd name="connsiteY127" fmla="*/ 6780926 h 7176404"/>
              <a:gd name="connsiteX128" fmla="*/ 24027384 w 25219152"/>
              <a:gd name="connsiteY128" fmla="*/ 6645290 h 7176404"/>
              <a:gd name="connsiteX129" fmla="*/ 24096726 w 25219152"/>
              <a:gd name="connsiteY129" fmla="*/ 6544706 h 7176404"/>
              <a:gd name="connsiteX130" fmla="*/ 24249126 w 25219152"/>
              <a:gd name="connsiteY130" fmla="*/ 6533276 h 7176404"/>
              <a:gd name="connsiteX131" fmla="*/ 24378666 w 25219152"/>
              <a:gd name="connsiteY131" fmla="*/ 6438026 h 7176404"/>
              <a:gd name="connsiteX132" fmla="*/ 24473916 w 25219152"/>
              <a:gd name="connsiteY132" fmla="*/ 6422786 h 7176404"/>
              <a:gd name="connsiteX133" fmla="*/ 24576786 w 25219152"/>
              <a:gd name="connsiteY133" fmla="*/ 6243716 h 7176404"/>
              <a:gd name="connsiteX134" fmla="*/ 24734520 w 25219152"/>
              <a:gd name="connsiteY134" fmla="*/ 6188090 h 7176404"/>
              <a:gd name="connsiteX135" fmla="*/ 24999696 w 25219152"/>
              <a:gd name="connsiteY135" fmla="*/ 6232286 h 7176404"/>
              <a:gd name="connsiteX136" fmla="*/ 25199340 w 25219152"/>
              <a:gd name="connsiteY136" fmla="*/ 6157610 h 7176404"/>
              <a:gd name="connsiteX137" fmla="*/ 25219152 w 25219152"/>
              <a:gd name="connsiteY137" fmla="*/ 5713364 h 7176404"/>
              <a:gd name="connsiteX138" fmla="*/ 24537924 w 25219152"/>
              <a:gd name="connsiteY138" fmla="*/ 5869574 h 7176404"/>
              <a:gd name="connsiteX139" fmla="*/ 23792688 w 25219152"/>
              <a:gd name="connsiteY139" fmla="*/ 6133988 h 7176404"/>
              <a:gd name="connsiteX140" fmla="*/ 22969728 w 25219152"/>
              <a:gd name="connsiteY140" fmla="*/ 5896244 h 7176404"/>
              <a:gd name="connsiteX141" fmla="*/ 22000464 w 25219152"/>
              <a:gd name="connsiteY141" fmla="*/ 5640212 h 7176404"/>
              <a:gd name="connsiteX142" fmla="*/ 20647152 w 25219152"/>
              <a:gd name="connsiteY142" fmla="*/ 5475620 h 7176404"/>
              <a:gd name="connsiteX143" fmla="*/ 19891248 w 25219152"/>
              <a:gd name="connsiteY143" fmla="*/ 5888624 h 7176404"/>
              <a:gd name="connsiteX144" fmla="*/ 18818352 w 25219152"/>
              <a:gd name="connsiteY144" fmla="*/ 5823092 h 7176404"/>
              <a:gd name="connsiteX145" fmla="*/ 16733520 w 25219152"/>
              <a:gd name="connsiteY145" fmla="*/ 4963556 h 7176404"/>
              <a:gd name="connsiteX146" fmla="*/ 14923008 w 25219152"/>
              <a:gd name="connsiteY146" fmla="*/ 4158884 h 7176404"/>
              <a:gd name="connsiteX147" fmla="*/ 13258800 w 25219152"/>
              <a:gd name="connsiteY147" fmla="*/ 3354212 h 7176404"/>
              <a:gd name="connsiteX148" fmla="*/ 13112496 w 25219152"/>
              <a:gd name="connsiteY148" fmla="*/ 3189620 h 7176404"/>
              <a:gd name="connsiteX149" fmla="*/ 11338560 w 25219152"/>
              <a:gd name="connsiteY149" fmla="*/ 2019188 h 7176404"/>
              <a:gd name="connsiteX150" fmla="*/ 10716768 w 25219152"/>
              <a:gd name="connsiteY150" fmla="*/ 1452260 h 7176404"/>
              <a:gd name="connsiteX151" fmla="*/ 10548366 w 25219152"/>
              <a:gd name="connsiteY151" fmla="*/ 1283096 h 7176404"/>
              <a:gd name="connsiteX152" fmla="*/ 10540746 w 25219152"/>
              <a:gd name="connsiteY152" fmla="*/ 902096 h 7176404"/>
              <a:gd name="connsiteX153" fmla="*/ 10536936 w 25219152"/>
              <a:gd name="connsiteY153" fmla="*/ 768746 h 7176404"/>
              <a:gd name="connsiteX154" fmla="*/ 10624566 w 25219152"/>
              <a:gd name="connsiteY154" fmla="*/ 681116 h 7176404"/>
              <a:gd name="connsiteX155" fmla="*/ 10771632 w 25219152"/>
              <a:gd name="connsiteY155" fmla="*/ 611012 h 7176404"/>
              <a:gd name="connsiteX156" fmla="*/ 10753344 w 25219152"/>
              <a:gd name="connsiteY156" fmla="*/ 336692 h 7176404"/>
              <a:gd name="connsiteX157" fmla="*/ 10628376 w 25219152"/>
              <a:gd name="connsiteY157" fmla="*/ 201056 h 7176404"/>
              <a:gd name="connsiteX158" fmla="*/ 10437876 w 25219152"/>
              <a:gd name="connsiteY158" fmla="*/ 2936 h 7176404"/>
              <a:gd name="connsiteX159" fmla="*/ 10369296 w 25219152"/>
              <a:gd name="connsiteY159" fmla="*/ 231536 h 7176404"/>
              <a:gd name="connsiteX160" fmla="*/ 10206228 w 25219152"/>
              <a:gd name="connsiteY160" fmla="*/ 585104 h 7176404"/>
              <a:gd name="connsiteX161" fmla="*/ 10155936 w 25219152"/>
              <a:gd name="connsiteY161" fmla="*/ 902096 h 7176404"/>
              <a:gd name="connsiteX162" fmla="*/ 10241280 w 25219152"/>
              <a:gd name="connsiteY162" fmla="*/ 1744868 h 7176404"/>
              <a:gd name="connsiteX163" fmla="*/ 10149840 w 25219152"/>
              <a:gd name="connsiteY163" fmla="*/ 2384948 h 7176404"/>
              <a:gd name="connsiteX164" fmla="*/ 9528048 w 25219152"/>
              <a:gd name="connsiteY164" fmla="*/ 3043316 h 7176404"/>
              <a:gd name="connsiteX165" fmla="*/ 7735824 w 25219152"/>
              <a:gd name="connsiteY165" fmla="*/ 4524644 h 7176404"/>
              <a:gd name="connsiteX166" fmla="*/ 7406640 w 25219152"/>
              <a:gd name="connsiteY166" fmla="*/ 5146436 h 7176404"/>
              <a:gd name="connsiteX167" fmla="*/ 5943600 w 25219152"/>
              <a:gd name="connsiteY167" fmla="*/ 5768228 h 7176404"/>
              <a:gd name="connsiteX168" fmla="*/ 4754880 w 25219152"/>
              <a:gd name="connsiteY168" fmla="*/ 6079124 h 7176404"/>
              <a:gd name="connsiteX169" fmla="*/ 3621024 w 25219152"/>
              <a:gd name="connsiteY169" fmla="*/ 6353444 h 7176404"/>
              <a:gd name="connsiteX170" fmla="*/ 2706624 w 25219152"/>
              <a:gd name="connsiteY170" fmla="*/ 6664340 h 7176404"/>
              <a:gd name="connsiteX171" fmla="*/ 2176272 w 25219152"/>
              <a:gd name="connsiteY171" fmla="*/ 6774068 h 7176404"/>
              <a:gd name="connsiteX172" fmla="*/ 1609344 w 25219152"/>
              <a:gd name="connsiteY172" fmla="*/ 6755780 h 7176404"/>
              <a:gd name="connsiteX173" fmla="*/ 969264 w 25219152"/>
              <a:gd name="connsiteY173" fmla="*/ 6554612 h 7176404"/>
              <a:gd name="connsiteX174" fmla="*/ 18288 w 25219152"/>
              <a:gd name="connsiteY174" fmla="*/ 6390020 h 7176404"/>
              <a:gd name="connsiteX175" fmla="*/ 0 w 25219152"/>
              <a:gd name="connsiteY17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05326 w 25219152"/>
              <a:gd name="connsiteY75" fmla="*/ 5275976 h 7176404"/>
              <a:gd name="connsiteX76" fmla="*/ 16770096 w 25219152"/>
              <a:gd name="connsiteY76" fmla="*/ 5298836 h 7176404"/>
              <a:gd name="connsiteX77" fmla="*/ 16945356 w 25219152"/>
              <a:gd name="connsiteY77" fmla="*/ 5317886 h 7176404"/>
              <a:gd name="connsiteX78" fmla="*/ 16827246 w 25219152"/>
              <a:gd name="connsiteY78" fmla="*/ 5245496 h 7176404"/>
              <a:gd name="connsiteX79" fmla="*/ 16861536 w 25219152"/>
              <a:gd name="connsiteY79" fmla="*/ 5199776 h 7176404"/>
              <a:gd name="connsiteX80" fmla="*/ 16972026 w 25219152"/>
              <a:gd name="connsiteY80" fmla="*/ 5218826 h 7176404"/>
              <a:gd name="connsiteX81" fmla="*/ 17128236 w 25219152"/>
              <a:gd name="connsiteY81" fmla="*/ 5344556 h 7176404"/>
              <a:gd name="connsiteX82" fmla="*/ 17318736 w 25219152"/>
              <a:gd name="connsiteY82" fmla="*/ 5359796 h 7176404"/>
              <a:gd name="connsiteX83" fmla="*/ 17444466 w 25219152"/>
              <a:gd name="connsiteY83" fmla="*/ 5420756 h 7176404"/>
              <a:gd name="connsiteX84" fmla="*/ 17535144 w 25219152"/>
              <a:gd name="connsiteY84" fmla="*/ 5550296 h 7176404"/>
              <a:gd name="connsiteX85" fmla="*/ 17638776 w 25219152"/>
              <a:gd name="connsiteY85" fmla="*/ 5569346 h 7176404"/>
              <a:gd name="connsiteX86" fmla="*/ 17855946 w 25219152"/>
              <a:gd name="connsiteY86" fmla="*/ 5717936 h 7176404"/>
              <a:gd name="connsiteX87" fmla="*/ 17855946 w 25219152"/>
              <a:gd name="connsiteY87" fmla="*/ 5561726 h 7176404"/>
              <a:gd name="connsiteX88" fmla="*/ 18054066 w 25219152"/>
              <a:gd name="connsiteY88" fmla="*/ 5565536 h 7176404"/>
              <a:gd name="connsiteX89" fmla="*/ 18134076 w 25219152"/>
              <a:gd name="connsiteY89" fmla="*/ 5668406 h 7176404"/>
              <a:gd name="connsiteX90" fmla="*/ 18236946 w 25219152"/>
              <a:gd name="connsiteY90" fmla="*/ 5676026 h 7176404"/>
              <a:gd name="connsiteX91" fmla="*/ 18324576 w 25219152"/>
              <a:gd name="connsiteY91" fmla="*/ 5752988 h 7176404"/>
              <a:gd name="connsiteX92" fmla="*/ 18389346 w 25219152"/>
              <a:gd name="connsiteY92" fmla="*/ 5866526 h 7176404"/>
              <a:gd name="connsiteX93" fmla="*/ 18507456 w 25219152"/>
              <a:gd name="connsiteY93" fmla="*/ 5851286 h 7176404"/>
              <a:gd name="connsiteX94" fmla="*/ 18598896 w 25219152"/>
              <a:gd name="connsiteY94" fmla="*/ 5935106 h 7176404"/>
              <a:gd name="connsiteX95" fmla="*/ 18568416 w 25219152"/>
              <a:gd name="connsiteY95" fmla="*/ 6018926 h 7176404"/>
              <a:gd name="connsiteX96" fmla="*/ 18697956 w 25219152"/>
              <a:gd name="connsiteY96" fmla="*/ 5973206 h 7176404"/>
              <a:gd name="connsiteX97" fmla="*/ 18709386 w 25219152"/>
              <a:gd name="connsiteY97" fmla="*/ 6045596 h 7176404"/>
              <a:gd name="connsiteX98" fmla="*/ 18831306 w 25219152"/>
              <a:gd name="connsiteY98" fmla="*/ 6007496 h 7176404"/>
              <a:gd name="connsiteX99" fmla="*/ 19132296 w 25219152"/>
              <a:gd name="connsiteY99" fmla="*/ 6137036 h 7176404"/>
              <a:gd name="connsiteX100" fmla="*/ 19267932 w 25219152"/>
              <a:gd name="connsiteY100" fmla="*/ 6242954 h 7176404"/>
              <a:gd name="connsiteX101" fmla="*/ 19338036 w 25219152"/>
              <a:gd name="connsiteY101" fmla="*/ 6453266 h 7176404"/>
              <a:gd name="connsiteX102" fmla="*/ 19393662 w 25219152"/>
              <a:gd name="connsiteY102" fmla="*/ 6593474 h 7176404"/>
              <a:gd name="connsiteX103" fmla="*/ 19463766 w 25219152"/>
              <a:gd name="connsiteY103" fmla="*/ 6567566 h 7176404"/>
              <a:gd name="connsiteX104" fmla="*/ 19513296 w 25219152"/>
              <a:gd name="connsiteY104" fmla="*/ 6647576 h 7176404"/>
              <a:gd name="connsiteX105" fmla="*/ 19494246 w 25219152"/>
              <a:gd name="connsiteY105" fmla="*/ 6377066 h 7176404"/>
              <a:gd name="connsiteX106" fmla="*/ 19498056 w 25219152"/>
              <a:gd name="connsiteY106" fmla="*/ 6175136 h 7176404"/>
              <a:gd name="connsiteX107" fmla="*/ 19600926 w 25219152"/>
              <a:gd name="connsiteY107" fmla="*/ 6285626 h 7176404"/>
              <a:gd name="connsiteX108" fmla="*/ 19684746 w 25219152"/>
              <a:gd name="connsiteY108" fmla="*/ 6407546 h 7176404"/>
              <a:gd name="connsiteX109" fmla="*/ 19692366 w 25219152"/>
              <a:gd name="connsiteY109" fmla="*/ 6213236 h 7176404"/>
              <a:gd name="connsiteX110" fmla="*/ 19779996 w 25219152"/>
              <a:gd name="connsiteY110" fmla="*/ 6129416 h 7176404"/>
              <a:gd name="connsiteX111" fmla="*/ 19898106 w 25219152"/>
              <a:gd name="connsiteY111" fmla="*/ 6239906 h 7176404"/>
              <a:gd name="connsiteX112" fmla="*/ 19837146 w 25219152"/>
              <a:gd name="connsiteY112" fmla="*/ 6026546 h 7176404"/>
              <a:gd name="connsiteX113" fmla="*/ 20145756 w 25219152"/>
              <a:gd name="connsiteY113" fmla="*/ 6022736 h 7176404"/>
              <a:gd name="connsiteX114" fmla="*/ 20418552 w 25219152"/>
              <a:gd name="connsiteY114" fmla="*/ 5897768 h 7176404"/>
              <a:gd name="connsiteX115" fmla="*/ 20713446 w 25219152"/>
              <a:gd name="connsiteY115" fmla="*/ 5893196 h 7176404"/>
              <a:gd name="connsiteX116" fmla="*/ 20961096 w 25219152"/>
              <a:gd name="connsiteY116" fmla="*/ 5938916 h 7176404"/>
              <a:gd name="connsiteX117" fmla="*/ 21151596 w 25219152"/>
              <a:gd name="connsiteY117" fmla="*/ 5813186 h 7176404"/>
              <a:gd name="connsiteX118" fmla="*/ 21448776 w 25219152"/>
              <a:gd name="connsiteY118" fmla="*/ 5862716 h 7176404"/>
              <a:gd name="connsiteX119" fmla="*/ 21678138 w 25219152"/>
              <a:gd name="connsiteY119" fmla="*/ 5961776 h 7176404"/>
              <a:gd name="connsiteX120" fmla="*/ 21780246 w 25219152"/>
              <a:gd name="connsiteY120" fmla="*/ 5885576 h 7176404"/>
              <a:gd name="connsiteX121" fmla="*/ 21963126 w 25219152"/>
              <a:gd name="connsiteY121" fmla="*/ 6041786 h 7176404"/>
              <a:gd name="connsiteX122" fmla="*/ 22107906 w 25219152"/>
              <a:gd name="connsiteY122" fmla="*/ 5977016 h 7176404"/>
              <a:gd name="connsiteX123" fmla="*/ 22328886 w 25219152"/>
              <a:gd name="connsiteY123" fmla="*/ 6186566 h 7176404"/>
              <a:gd name="connsiteX124" fmla="*/ 23169372 w 25219152"/>
              <a:gd name="connsiteY124" fmla="*/ 6482984 h 7176404"/>
              <a:gd name="connsiteX125" fmla="*/ 23311866 w 25219152"/>
              <a:gd name="connsiteY125" fmla="*/ 6609476 h 7176404"/>
              <a:gd name="connsiteX126" fmla="*/ 23304246 w 25219152"/>
              <a:gd name="connsiteY126" fmla="*/ 6693296 h 7176404"/>
              <a:gd name="connsiteX127" fmla="*/ 23433786 w 25219152"/>
              <a:gd name="connsiteY127" fmla="*/ 6659006 h 7176404"/>
              <a:gd name="connsiteX128" fmla="*/ 23803356 w 25219152"/>
              <a:gd name="connsiteY128" fmla="*/ 6780926 h 7176404"/>
              <a:gd name="connsiteX129" fmla="*/ 24027384 w 25219152"/>
              <a:gd name="connsiteY129" fmla="*/ 6645290 h 7176404"/>
              <a:gd name="connsiteX130" fmla="*/ 24096726 w 25219152"/>
              <a:gd name="connsiteY130" fmla="*/ 6544706 h 7176404"/>
              <a:gd name="connsiteX131" fmla="*/ 24249126 w 25219152"/>
              <a:gd name="connsiteY131" fmla="*/ 6533276 h 7176404"/>
              <a:gd name="connsiteX132" fmla="*/ 24378666 w 25219152"/>
              <a:gd name="connsiteY132" fmla="*/ 6438026 h 7176404"/>
              <a:gd name="connsiteX133" fmla="*/ 24473916 w 25219152"/>
              <a:gd name="connsiteY133" fmla="*/ 6422786 h 7176404"/>
              <a:gd name="connsiteX134" fmla="*/ 24576786 w 25219152"/>
              <a:gd name="connsiteY134" fmla="*/ 6243716 h 7176404"/>
              <a:gd name="connsiteX135" fmla="*/ 24734520 w 25219152"/>
              <a:gd name="connsiteY135" fmla="*/ 6188090 h 7176404"/>
              <a:gd name="connsiteX136" fmla="*/ 24999696 w 25219152"/>
              <a:gd name="connsiteY136" fmla="*/ 6232286 h 7176404"/>
              <a:gd name="connsiteX137" fmla="*/ 25199340 w 25219152"/>
              <a:gd name="connsiteY137" fmla="*/ 6157610 h 7176404"/>
              <a:gd name="connsiteX138" fmla="*/ 25219152 w 25219152"/>
              <a:gd name="connsiteY138" fmla="*/ 5713364 h 7176404"/>
              <a:gd name="connsiteX139" fmla="*/ 24537924 w 25219152"/>
              <a:gd name="connsiteY139" fmla="*/ 5869574 h 7176404"/>
              <a:gd name="connsiteX140" fmla="*/ 23792688 w 25219152"/>
              <a:gd name="connsiteY140" fmla="*/ 6133988 h 7176404"/>
              <a:gd name="connsiteX141" fmla="*/ 22969728 w 25219152"/>
              <a:gd name="connsiteY141" fmla="*/ 5896244 h 7176404"/>
              <a:gd name="connsiteX142" fmla="*/ 22000464 w 25219152"/>
              <a:gd name="connsiteY142" fmla="*/ 5640212 h 7176404"/>
              <a:gd name="connsiteX143" fmla="*/ 20647152 w 25219152"/>
              <a:gd name="connsiteY143" fmla="*/ 5475620 h 7176404"/>
              <a:gd name="connsiteX144" fmla="*/ 19891248 w 25219152"/>
              <a:gd name="connsiteY144" fmla="*/ 5888624 h 7176404"/>
              <a:gd name="connsiteX145" fmla="*/ 18818352 w 25219152"/>
              <a:gd name="connsiteY145" fmla="*/ 5823092 h 7176404"/>
              <a:gd name="connsiteX146" fmla="*/ 16733520 w 25219152"/>
              <a:gd name="connsiteY146" fmla="*/ 4963556 h 7176404"/>
              <a:gd name="connsiteX147" fmla="*/ 14923008 w 25219152"/>
              <a:gd name="connsiteY147" fmla="*/ 4158884 h 7176404"/>
              <a:gd name="connsiteX148" fmla="*/ 13258800 w 25219152"/>
              <a:gd name="connsiteY148" fmla="*/ 3354212 h 7176404"/>
              <a:gd name="connsiteX149" fmla="*/ 13112496 w 25219152"/>
              <a:gd name="connsiteY149" fmla="*/ 3189620 h 7176404"/>
              <a:gd name="connsiteX150" fmla="*/ 11338560 w 25219152"/>
              <a:gd name="connsiteY150" fmla="*/ 2019188 h 7176404"/>
              <a:gd name="connsiteX151" fmla="*/ 10716768 w 25219152"/>
              <a:gd name="connsiteY151" fmla="*/ 1452260 h 7176404"/>
              <a:gd name="connsiteX152" fmla="*/ 10548366 w 25219152"/>
              <a:gd name="connsiteY152" fmla="*/ 1283096 h 7176404"/>
              <a:gd name="connsiteX153" fmla="*/ 10540746 w 25219152"/>
              <a:gd name="connsiteY153" fmla="*/ 902096 h 7176404"/>
              <a:gd name="connsiteX154" fmla="*/ 10536936 w 25219152"/>
              <a:gd name="connsiteY154" fmla="*/ 768746 h 7176404"/>
              <a:gd name="connsiteX155" fmla="*/ 10624566 w 25219152"/>
              <a:gd name="connsiteY155" fmla="*/ 681116 h 7176404"/>
              <a:gd name="connsiteX156" fmla="*/ 10771632 w 25219152"/>
              <a:gd name="connsiteY156" fmla="*/ 611012 h 7176404"/>
              <a:gd name="connsiteX157" fmla="*/ 10753344 w 25219152"/>
              <a:gd name="connsiteY157" fmla="*/ 336692 h 7176404"/>
              <a:gd name="connsiteX158" fmla="*/ 10628376 w 25219152"/>
              <a:gd name="connsiteY158" fmla="*/ 201056 h 7176404"/>
              <a:gd name="connsiteX159" fmla="*/ 10437876 w 25219152"/>
              <a:gd name="connsiteY159" fmla="*/ 2936 h 7176404"/>
              <a:gd name="connsiteX160" fmla="*/ 10369296 w 25219152"/>
              <a:gd name="connsiteY160" fmla="*/ 231536 h 7176404"/>
              <a:gd name="connsiteX161" fmla="*/ 10206228 w 25219152"/>
              <a:gd name="connsiteY161" fmla="*/ 585104 h 7176404"/>
              <a:gd name="connsiteX162" fmla="*/ 10155936 w 25219152"/>
              <a:gd name="connsiteY162" fmla="*/ 902096 h 7176404"/>
              <a:gd name="connsiteX163" fmla="*/ 10241280 w 25219152"/>
              <a:gd name="connsiteY163" fmla="*/ 1744868 h 7176404"/>
              <a:gd name="connsiteX164" fmla="*/ 10149840 w 25219152"/>
              <a:gd name="connsiteY164" fmla="*/ 2384948 h 7176404"/>
              <a:gd name="connsiteX165" fmla="*/ 9528048 w 25219152"/>
              <a:gd name="connsiteY165" fmla="*/ 3043316 h 7176404"/>
              <a:gd name="connsiteX166" fmla="*/ 7735824 w 25219152"/>
              <a:gd name="connsiteY166" fmla="*/ 4524644 h 7176404"/>
              <a:gd name="connsiteX167" fmla="*/ 7406640 w 25219152"/>
              <a:gd name="connsiteY167" fmla="*/ 5146436 h 7176404"/>
              <a:gd name="connsiteX168" fmla="*/ 5943600 w 25219152"/>
              <a:gd name="connsiteY168" fmla="*/ 5768228 h 7176404"/>
              <a:gd name="connsiteX169" fmla="*/ 4754880 w 25219152"/>
              <a:gd name="connsiteY169" fmla="*/ 6079124 h 7176404"/>
              <a:gd name="connsiteX170" fmla="*/ 3621024 w 25219152"/>
              <a:gd name="connsiteY170" fmla="*/ 6353444 h 7176404"/>
              <a:gd name="connsiteX171" fmla="*/ 2706624 w 25219152"/>
              <a:gd name="connsiteY171" fmla="*/ 6664340 h 7176404"/>
              <a:gd name="connsiteX172" fmla="*/ 2176272 w 25219152"/>
              <a:gd name="connsiteY172" fmla="*/ 6774068 h 7176404"/>
              <a:gd name="connsiteX173" fmla="*/ 1609344 w 25219152"/>
              <a:gd name="connsiteY173" fmla="*/ 6755780 h 7176404"/>
              <a:gd name="connsiteX174" fmla="*/ 969264 w 25219152"/>
              <a:gd name="connsiteY174" fmla="*/ 6554612 h 7176404"/>
              <a:gd name="connsiteX175" fmla="*/ 18288 w 25219152"/>
              <a:gd name="connsiteY175" fmla="*/ 6390020 h 7176404"/>
              <a:gd name="connsiteX176" fmla="*/ 0 w 25219152"/>
              <a:gd name="connsiteY176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533876 w 25219152"/>
              <a:gd name="connsiteY74" fmla="*/ 5195966 h 7176404"/>
              <a:gd name="connsiteX75" fmla="*/ 16625316 w 25219152"/>
              <a:gd name="connsiteY75" fmla="*/ 5234066 h 7176404"/>
              <a:gd name="connsiteX76" fmla="*/ 16705326 w 25219152"/>
              <a:gd name="connsiteY76" fmla="*/ 5275976 h 7176404"/>
              <a:gd name="connsiteX77" fmla="*/ 16770096 w 25219152"/>
              <a:gd name="connsiteY77" fmla="*/ 5298836 h 7176404"/>
              <a:gd name="connsiteX78" fmla="*/ 16945356 w 25219152"/>
              <a:gd name="connsiteY78" fmla="*/ 5317886 h 7176404"/>
              <a:gd name="connsiteX79" fmla="*/ 16827246 w 25219152"/>
              <a:gd name="connsiteY79" fmla="*/ 5245496 h 7176404"/>
              <a:gd name="connsiteX80" fmla="*/ 16861536 w 25219152"/>
              <a:gd name="connsiteY80" fmla="*/ 5199776 h 7176404"/>
              <a:gd name="connsiteX81" fmla="*/ 16972026 w 25219152"/>
              <a:gd name="connsiteY81" fmla="*/ 5218826 h 7176404"/>
              <a:gd name="connsiteX82" fmla="*/ 17128236 w 25219152"/>
              <a:gd name="connsiteY82" fmla="*/ 5344556 h 7176404"/>
              <a:gd name="connsiteX83" fmla="*/ 17318736 w 25219152"/>
              <a:gd name="connsiteY83" fmla="*/ 5359796 h 7176404"/>
              <a:gd name="connsiteX84" fmla="*/ 17444466 w 25219152"/>
              <a:gd name="connsiteY84" fmla="*/ 5420756 h 7176404"/>
              <a:gd name="connsiteX85" fmla="*/ 17535144 w 25219152"/>
              <a:gd name="connsiteY85" fmla="*/ 5550296 h 7176404"/>
              <a:gd name="connsiteX86" fmla="*/ 17638776 w 25219152"/>
              <a:gd name="connsiteY86" fmla="*/ 5569346 h 7176404"/>
              <a:gd name="connsiteX87" fmla="*/ 17855946 w 25219152"/>
              <a:gd name="connsiteY87" fmla="*/ 5717936 h 7176404"/>
              <a:gd name="connsiteX88" fmla="*/ 17855946 w 25219152"/>
              <a:gd name="connsiteY88" fmla="*/ 5561726 h 7176404"/>
              <a:gd name="connsiteX89" fmla="*/ 18054066 w 25219152"/>
              <a:gd name="connsiteY89" fmla="*/ 5565536 h 7176404"/>
              <a:gd name="connsiteX90" fmla="*/ 18134076 w 25219152"/>
              <a:gd name="connsiteY90" fmla="*/ 5668406 h 7176404"/>
              <a:gd name="connsiteX91" fmla="*/ 18236946 w 25219152"/>
              <a:gd name="connsiteY91" fmla="*/ 5676026 h 7176404"/>
              <a:gd name="connsiteX92" fmla="*/ 18324576 w 25219152"/>
              <a:gd name="connsiteY92" fmla="*/ 5752988 h 7176404"/>
              <a:gd name="connsiteX93" fmla="*/ 18389346 w 25219152"/>
              <a:gd name="connsiteY93" fmla="*/ 5866526 h 7176404"/>
              <a:gd name="connsiteX94" fmla="*/ 18507456 w 25219152"/>
              <a:gd name="connsiteY94" fmla="*/ 5851286 h 7176404"/>
              <a:gd name="connsiteX95" fmla="*/ 18598896 w 25219152"/>
              <a:gd name="connsiteY95" fmla="*/ 5935106 h 7176404"/>
              <a:gd name="connsiteX96" fmla="*/ 18568416 w 25219152"/>
              <a:gd name="connsiteY96" fmla="*/ 6018926 h 7176404"/>
              <a:gd name="connsiteX97" fmla="*/ 18697956 w 25219152"/>
              <a:gd name="connsiteY97" fmla="*/ 5973206 h 7176404"/>
              <a:gd name="connsiteX98" fmla="*/ 18709386 w 25219152"/>
              <a:gd name="connsiteY98" fmla="*/ 6045596 h 7176404"/>
              <a:gd name="connsiteX99" fmla="*/ 18831306 w 25219152"/>
              <a:gd name="connsiteY99" fmla="*/ 6007496 h 7176404"/>
              <a:gd name="connsiteX100" fmla="*/ 19132296 w 25219152"/>
              <a:gd name="connsiteY100" fmla="*/ 6137036 h 7176404"/>
              <a:gd name="connsiteX101" fmla="*/ 19267932 w 25219152"/>
              <a:gd name="connsiteY101" fmla="*/ 6242954 h 7176404"/>
              <a:gd name="connsiteX102" fmla="*/ 19338036 w 25219152"/>
              <a:gd name="connsiteY102" fmla="*/ 6453266 h 7176404"/>
              <a:gd name="connsiteX103" fmla="*/ 19393662 w 25219152"/>
              <a:gd name="connsiteY103" fmla="*/ 6593474 h 7176404"/>
              <a:gd name="connsiteX104" fmla="*/ 19463766 w 25219152"/>
              <a:gd name="connsiteY104" fmla="*/ 6567566 h 7176404"/>
              <a:gd name="connsiteX105" fmla="*/ 19513296 w 25219152"/>
              <a:gd name="connsiteY105" fmla="*/ 6647576 h 7176404"/>
              <a:gd name="connsiteX106" fmla="*/ 19494246 w 25219152"/>
              <a:gd name="connsiteY106" fmla="*/ 6377066 h 7176404"/>
              <a:gd name="connsiteX107" fmla="*/ 19498056 w 25219152"/>
              <a:gd name="connsiteY107" fmla="*/ 6175136 h 7176404"/>
              <a:gd name="connsiteX108" fmla="*/ 19600926 w 25219152"/>
              <a:gd name="connsiteY108" fmla="*/ 6285626 h 7176404"/>
              <a:gd name="connsiteX109" fmla="*/ 19684746 w 25219152"/>
              <a:gd name="connsiteY109" fmla="*/ 6407546 h 7176404"/>
              <a:gd name="connsiteX110" fmla="*/ 19692366 w 25219152"/>
              <a:gd name="connsiteY110" fmla="*/ 6213236 h 7176404"/>
              <a:gd name="connsiteX111" fmla="*/ 19779996 w 25219152"/>
              <a:gd name="connsiteY111" fmla="*/ 6129416 h 7176404"/>
              <a:gd name="connsiteX112" fmla="*/ 19898106 w 25219152"/>
              <a:gd name="connsiteY112" fmla="*/ 6239906 h 7176404"/>
              <a:gd name="connsiteX113" fmla="*/ 19837146 w 25219152"/>
              <a:gd name="connsiteY113" fmla="*/ 6026546 h 7176404"/>
              <a:gd name="connsiteX114" fmla="*/ 20145756 w 25219152"/>
              <a:gd name="connsiteY114" fmla="*/ 6022736 h 7176404"/>
              <a:gd name="connsiteX115" fmla="*/ 20418552 w 25219152"/>
              <a:gd name="connsiteY115" fmla="*/ 5897768 h 7176404"/>
              <a:gd name="connsiteX116" fmla="*/ 20713446 w 25219152"/>
              <a:gd name="connsiteY116" fmla="*/ 5893196 h 7176404"/>
              <a:gd name="connsiteX117" fmla="*/ 20961096 w 25219152"/>
              <a:gd name="connsiteY117" fmla="*/ 5938916 h 7176404"/>
              <a:gd name="connsiteX118" fmla="*/ 21151596 w 25219152"/>
              <a:gd name="connsiteY118" fmla="*/ 5813186 h 7176404"/>
              <a:gd name="connsiteX119" fmla="*/ 21448776 w 25219152"/>
              <a:gd name="connsiteY119" fmla="*/ 5862716 h 7176404"/>
              <a:gd name="connsiteX120" fmla="*/ 21678138 w 25219152"/>
              <a:gd name="connsiteY120" fmla="*/ 5961776 h 7176404"/>
              <a:gd name="connsiteX121" fmla="*/ 21780246 w 25219152"/>
              <a:gd name="connsiteY121" fmla="*/ 5885576 h 7176404"/>
              <a:gd name="connsiteX122" fmla="*/ 21963126 w 25219152"/>
              <a:gd name="connsiteY122" fmla="*/ 6041786 h 7176404"/>
              <a:gd name="connsiteX123" fmla="*/ 22107906 w 25219152"/>
              <a:gd name="connsiteY123" fmla="*/ 5977016 h 7176404"/>
              <a:gd name="connsiteX124" fmla="*/ 22328886 w 25219152"/>
              <a:gd name="connsiteY124" fmla="*/ 6186566 h 7176404"/>
              <a:gd name="connsiteX125" fmla="*/ 23169372 w 25219152"/>
              <a:gd name="connsiteY125" fmla="*/ 6482984 h 7176404"/>
              <a:gd name="connsiteX126" fmla="*/ 23311866 w 25219152"/>
              <a:gd name="connsiteY126" fmla="*/ 6609476 h 7176404"/>
              <a:gd name="connsiteX127" fmla="*/ 23304246 w 25219152"/>
              <a:gd name="connsiteY127" fmla="*/ 6693296 h 7176404"/>
              <a:gd name="connsiteX128" fmla="*/ 23433786 w 25219152"/>
              <a:gd name="connsiteY128" fmla="*/ 6659006 h 7176404"/>
              <a:gd name="connsiteX129" fmla="*/ 23803356 w 25219152"/>
              <a:gd name="connsiteY129" fmla="*/ 6780926 h 7176404"/>
              <a:gd name="connsiteX130" fmla="*/ 24027384 w 25219152"/>
              <a:gd name="connsiteY130" fmla="*/ 6645290 h 7176404"/>
              <a:gd name="connsiteX131" fmla="*/ 24096726 w 25219152"/>
              <a:gd name="connsiteY131" fmla="*/ 6544706 h 7176404"/>
              <a:gd name="connsiteX132" fmla="*/ 24249126 w 25219152"/>
              <a:gd name="connsiteY132" fmla="*/ 6533276 h 7176404"/>
              <a:gd name="connsiteX133" fmla="*/ 24378666 w 25219152"/>
              <a:gd name="connsiteY133" fmla="*/ 6438026 h 7176404"/>
              <a:gd name="connsiteX134" fmla="*/ 24473916 w 25219152"/>
              <a:gd name="connsiteY134" fmla="*/ 6422786 h 7176404"/>
              <a:gd name="connsiteX135" fmla="*/ 24576786 w 25219152"/>
              <a:gd name="connsiteY135" fmla="*/ 6243716 h 7176404"/>
              <a:gd name="connsiteX136" fmla="*/ 24734520 w 25219152"/>
              <a:gd name="connsiteY136" fmla="*/ 6188090 h 7176404"/>
              <a:gd name="connsiteX137" fmla="*/ 24999696 w 25219152"/>
              <a:gd name="connsiteY137" fmla="*/ 6232286 h 7176404"/>
              <a:gd name="connsiteX138" fmla="*/ 25199340 w 25219152"/>
              <a:gd name="connsiteY138" fmla="*/ 6157610 h 7176404"/>
              <a:gd name="connsiteX139" fmla="*/ 25219152 w 25219152"/>
              <a:gd name="connsiteY139" fmla="*/ 5713364 h 7176404"/>
              <a:gd name="connsiteX140" fmla="*/ 24537924 w 25219152"/>
              <a:gd name="connsiteY140" fmla="*/ 5869574 h 7176404"/>
              <a:gd name="connsiteX141" fmla="*/ 23792688 w 25219152"/>
              <a:gd name="connsiteY141" fmla="*/ 6133988 h 7176404"/>
              <a:gd name="connsiteX142" fmla="*/ 22969728 w 25219152"/>
              <a:gd name="connsiteY142" fmla="*/ 5896244 h 7176404"/>
              <a:gd name="connsiteX143" fmla="*/ 22000464 w 25219152"/>
              <a:gd name="connsiteY143" fmla="*/ 5640212 h 7176404"/>
              <a:gd name="connsiteX144" fmla="*/ 20647152 w 25219152"/>
              <a:gd name="connsiteY144" fmla="*/ 5475620 h 7176404"/>
              <a:gd name="connsiteX145" fmla="*/ 19891248 w 25219152"/>
              <a:gd name="connsiteY145" fmla="*/ 5888624 h 7176404"/>
              <a:gd name="connsiteX146" fmla="*/ 18818352 w 25219152"/>
              <a:gd name="connsiteY146" fmla="*/ 5823092 h 7176404"/>
              <a:gd name="connsiteX147" fmla="*/ 16733520 w 25219152"/>
              <a:gd name="connsiteY147" fmla="*/ 4963556 h 7176404"/>
              <a:gd name="connsiteX148" fmla="*/ 14923008 w 25219152"/>
              <a:gd name="connsiteY148" fmla="*/ 4158884 h 7176404"/>
              <a:gd name="connsiteX149" fmla="*/ 13258800 w 25219152"/>
              <a:gd name="connsiteY149" fmla="*/ 3354212 h 7176404"/>
              <a:gd name="connsiteX150" fmla="*/ 13112496 w 25219152"/>
              <a:gd name="connsiteY150" fmla="*/ 3189620 h 7176404"/>
              <a:gd name="connsiteX151" fmla="*/ 11338560 w 25219152"/>
              <a:gd name="connsiteY151" fmla="*/ 2019188 h 7176404"/>
              <a:gd name="connsiteX152" fmla="*/ 10716768 w 25219152"/>
              <a:gd name="connsiteY152" fmla="*/ 1452260 h 7176404"/>
              <a:gd name="connsiteX153" fmla="*/ 10548366 w 25219152"/>
              <a:gd name="connsiteY153" fmla="*/ 1283096 h 7176404"/>
              <a:gd name="connsiteX154" fmla="*/ 10540746 w 25219152"/>
              <a:gd name="connsiteY154" fmla="*/ 902096 h 7176404"/>
              <a:gd name="connsiteX155" fmla="*/ 10536936 w 25219152"/>
              <a:gd name="connsiteY155" fmla="*/ 768746 h 7176404"/>
              <a:gd name="connsiteX156" fmla="*/ 10624566 w 25219152"/>
              <a:gd name="connsiteY156" fmla="*/ 681116 h 7176404"/>
              <a:gd name="connsiteX157" fmla="*/ 10771632 w 25219152"/>
              <a:gd name="connsiteY157" fmla="*/ 611012 h 7176404"/>
              <a:gd name="connsiteX158" fmla="*/ 10753344 w 25219152"/>
              <a:gd name="connsiteY158" fmla="*/ 336692 h 7176404"/>
              <a:gd name="connsiteX159" fmla="*/ 10628376 w 25219152"/>
              <a:gd name="connsiteY159" fmla="*/ 201056 h 7176404"/>
              <a:gd name="connsiteX160" fmla="*/ 10437876 w 25219152"/>
              <a:gd name="connsiteY160" fmla="*/ 2936 h 7176404"/>
              <a:gd name="connsiteX161" fmla="*/ 10369296 w 25219152"/>
              <a:gd name="connsiteY161" fmla="*/ 231536 h 7176404"/>
              <a:gd name="connsiteX162" fmla="*/ 10206228 w 25219152"/>
              <a:gd name="connsiteY162" fmla="*/ 585104 h 7176404"/>
              <a:gd name="connsiteX163" fmla="*/ 10155936 w 25219152"/>
              <a:gd name="connsiteY163" fmla="*/ 902096 h 7176404"/>
              <a:gd name="connsiteX164" fmla="*/ 10241280 w 25219152"/>
              <a:gd name="connsiteY164" fmla="*/ 1744868 h 7176404"/>
              <a:gd name="connsiteX165" fmla="*/ 10149840 w 25219152"/>
              <a:gd name="connsiteY165" fmla="*/ 2384948 h 7176404"/>
              <a:gd name="connsiteX166" fmla="*/ 9528048 w 25219152"/>
              <a:gd name="connsiteY166" fmla="*/ 3043316 h 7176404"/>
              <a:gd name="connsiteX167" fmla="*/ 7735824 w 25219152"/>
              <a:gd name="connsiteY167" fmla="*/ 4524644 h 7176404"/>
              <a:gd name="connsiteX168" fmla="*/ 7406640 w 25219152"/>
              <a:gd name="connsiteY168" fmla="*/ 5146436 h 7176404"/>
              <a:gd name="connsiteX169" fmla="*/ 5943600 w 25219152"/>
              <a:gd name="connsiteY169" fmla="*/ 5768228 h 7176404"/>
              <a:gd name="connsiteX170" fmla="*/ 4754880 w 25219152"/>
              <a:gd name="connsiteY170" fmla="*/ 6079124 h 7176404"/>
              <a:gd name="connsiteX171" fmla="*/ 3621024 w 25219152"/>
              <a:gd name="connsiteY171" fmla="*/ 6353444 h 7176404"/>
              <a:gd name="connsiteX172" fmla="*/ 2706624 w 25219152"/>
              <a:gd name="connsiteY172" fmla="*/ 6664340 h 7176404"/>
              <a:gd name="connsiteX173" fmla="*/ 2176272 w 25219152"/>
              <a:gd name="connsiteY173" fmla="*/ 6774068 h 7176404"/>
              <a:gd name="connsiteX174" fmla="*/ 1609344 w 25219152"/>
              <a:gd name="connsiteY174" fmla="*/ 6755780 h 7176404"/>
              <a:gd name="connsiteX175" fmla="*/ 969264 w 25219152"/>
              <a:gd name="connsiteY175" fmla="*/ 6554612 h 7176404"/>
              <a:gd name="connsiteX176" fmla="*/ 18288 w 25219152"/>
              <a:gd name="connsiteY176" fmla="*/ 6390020 h 7176404"/>
              <a:gd name="connsiteX177" fmla="*/ 0 w 25219152"/>
              <a:gd name="connsiteY17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358616 w 25219152"/>
              <a:gd name="connsiteY73" fmla="*/ 5154056 h 7176404"/>
              <a:gd name="connsiteX74" fmla="*/ 16453866 w 25219152"/>
              <a:gd name="connsiteY74" fmla="*/ 5203586 h 7176404"/>
              <a:gd name="connsiteX75" fmla="*/ 16533876 w 25219152"/>
              <a:gd name="connsiteY75" fmla="*/ 5195966 h 7176404"/>
              <a:gd name="connsiteX76" fmla="*/ 16625316 w 25219152"/>
              <a:gd name="connsiteY76" fmla="*/ 5234066 h 7176404"/>
              <a:gd name="connsiteX77" fmla="*/ 16705326 w 25219152"/>
              <a:gd name="connsiteY77" fmla="*/ 5275976 h 7176404"/>
              <a:gd name="connsiteX78" fmla="*/ 16770096 w 25219152"/>
              <a:gd name="connsiteY78" fmla="*/ 5298836 h 7176404"/>
              <a:gd name="connsiteX79" fmla="*/ 16945356 w 25219152"/>
              <a:gd name="connsiteY79" fmla="*/ 5317886 h 7176404"/>
              <a:gd name="connsiteX80" fmla="*/ 16827246 w 25219152"/>
              <a:gd name="connsiteY80" fmla="*/ 5245496 h 7176404"/>
              <a:gd name="connsiteX81" fmla="*/ 16861536 w 25219152"/>
              <a:gd name="connsiteY81" fmla="*/ 5199776 h 7176404"/>
              <a:gd name="connsiteX82" fmla="*/ 16972026 w 25219152"/>
              <a:gd name="connsiteY82" fmla="*/ 5218826 h 7176404"/>
              <a:gd name="connsiteX83" fmla="*/ 17128236 w 25219152"/>
              <a:gd name="connsiteY83" fmla="*/ 5344556 h 7176404"/>
              <a:gd name="connsiteX84" fmla="*/ 17318736 w 25219152"/>
              <a:gd name="connsiteY84" fmla="*/ 5359796 h 7176404"/>
              <a:gd name="connsiteX85" fmla="*/ 17444466 w 25219152"/>
              <a:gd name="connsiteY85" fmla="*/ 5420756 h 7176404"/>
              <a:gd name="connsiteX86" fmla="*/ 17535144 w 25219152"/>
              <a:gd name="connsiteY86" fmla="*/ 5550296 h 7176404"/>
              <a:gd name="connsiteX87" fmla="*/ 17638776 w 25219152"/>
              <a:gd name="connsiteY87" fmla="*/ 5569346 h 7176404"/>
              <a:gd name="connsiteX88" fmla="*/ 17855946 w 25219152"/>
              <a:gd name="connsiteY88" fmla="*/ 5717936 h 7176404"/>
              <a:gd name="connsiteX89" fmla="*/ 17855946 w 25219152"/>
              <a:gd name="connsiteY89" fmla="*/ 5561726 h 7176404"/>
              <a:gd name="connsiteX90" fmla="*/ 18054066 w 25219152"/>
              <a:gd name="connsiteY90" fmla="*/ 5565536 h 7176404"/>
              <a:gd name="connsiteX91" fmla="*/ 18134076 w 25219152"/>
              <a:gd name="connsiteY91" fmla="*/ 5668406 h 7176404"/>
              <a:gd name="connsiteX92" fmla="*/ 18236946 w 25219152"/>
              <a:gd name="connsiteY92" fmla="*/ 5676026 h 7176404"/>
              <a:gd name="connsiteX93" fmla="*/ 18324576 w 25219152"/>
              <a:gd name="connsiteY93" fmla="*/ 5752988 h 7176404"/>
              <a:gd name="connsiteX94" fmla="*/ 18389346 w 25219152"/>
              <a:gd name="connsiteY94" fmla="*/ 5866526 h 7176404"/>
              <a:gd name="connsiteX95" fmla="*/ 18507456 w 25219152"/>
              <a:gd name="connsiteY95" fmla="*/ 5851286 h 7176404"/>
              <a:gd name="connsiteX96" fmla="*/ 18598896 w 25219152"/>
              <a:gd name="connsiteY96" fmla="*/ 5935106 h 7176404"/>
              <a:gd name="connsiteX97" fmla="*/ 18568416 w 25219152"/>
              <a:gd name="connsiteY97" fmla="*/ 6018926 h 7176404"/>
              <a:gd name="connsiteX98" fmla="*/ 18697956 w 25219152"/>
              <a:gd name="connsiteY98" fmla="*/ 5973206 h 7176404"/>
              <a:gd name="connsiteX99" fmla="*/ 18709386 w 25219152"/>
              <a:gd name="connsiteY99" fmla="*/ 6045596 h 7176404"/>
              <a:gd name="connsiteX100" fmla="*/ 18831306 w 25219152"/>
              <a:gd name="connsiteY100" fmla="*/ 6007496 h 7176404"/>
              <a:gd name="connsiteX101" fmla="*/ 19132296 w 25219152"/>
              <a:gd name="connsiteY101" fmla="*/ 6137036 h 7176404"/>
              <a:gd name="connsiteX102" fmla="*/ 19267932 w 25219152"/>
              <a:gd name="connsiteY102" fmla="*/ 6242954 h 7176404"/>
              <a:gd name="connsiteX103" fmla="*/ 19338036 w 25219152"/>
              <a:gd name="connsiteY103" fmla="*/ 6453266 h 7176404"/>
              <a:gd name="connsiteX104" fmla="*/ 19393662 w 25219152"/>
              <a:gd name="connsiteY104" fmla="*/ 6593474 h 7176404"/>
              <a:gd name="connsiteX105" fmla="*/ 19463766 w 25219152"/>
              <a:gd name="connsiteY105" fmla="*/ 6567566 h 7176404"/>
              <a:gd name="connsiteX106" fmla="*/ 19513296 w 25219152"/>
              <a:gd name="connsiteY106" fmla="*/ 6647576 h 7176404"/>
              <a:gd name="connsiteX107" fmla="*/ 19494246 w 25219152"/>
              <a:gd name="connsiteY107" fmla="*/ 6377066 h 7176404"/>
              <a:gd name="connsiteX108" fmla="*/ 19498056 w 25219152"/>
              <a:gd name="connsiteY108" fmla="*/ 6175136 h 7176404"/>
              <a:gd name="connsiteX109" fmla="*/ 19600926 w 25219152"/>
              <a:gd name="connsiteY109" fmla="*/ 6285626 h 7176404"/>
              <a:gd name="connsiteX110" fmla="*/ 19684746 w 25219152"/>
              <a:gd name="connsiteY110" fmla="*/ 6407546 h 7176404"/>
              <a:gd name="connsiteX111" fmla="*/ 19692366 w 25219152"/>
              <a:gd name="connsiteY111" fmla="*/ 6213236 h 7176404"/>
              <a:gd name="connsiteX112" fmla="*/ 19779996 w 25219152"/>
              <a:gd name="connsiteY112" fmla="*/ 6129416 h 7176404"/>
              <a:gd name="connsiteX113" fmla="*/ 19898106 w 25219152"/>
              <a:gd name="connsiteY113" fmla="*/ 6239906 h 7176404"/>
              <a:gd name="connsiteX114" fmla="*/ 19837146 w 25219152"/>
              <a:gd name="connsiteY114" fmla="*/ 6026546 h 7176404"/>
              <a:gd name="connsiteX115" fmla="*/ 20145756 w 25219152"/>
              <a:gd name="connsiteY115" fmla="*/ 6022736 h 7176404"/>
              <a:gd name="connsiteX116" fmla="*/ 20418552 w 25219152"/>
              <a:gd name="connsiteY116" fmla="*/ 5897768 h 7176404"/>
              <a:gd name="connsiteX117" fmla="*/ 20713446 w 25219152"/>
              <a:gd name="connsiteY117" fmla="*/ 5893196 h 7176404"/>
              <a:gd name="connsiteX118" fmla="*/ 20961096 w 25219152"/>
              <a:gd name="connsiteY118" fmla="*/ 5938916 h 7176404"/>
              <a:gd name="connsiteX119" fmla="*/ 21151596 w 25219152"/>
              <a:gd name="connsiteY119" fmla="*/ 5813186 h 7176404"/>
              <a:gd name="connsiteX120" fmla="*/ 21448776 w 25219152"/>
              <a:gd name="connsiteY120" fmla="*/ 5862716 h 7176404"/>
              <a:gd name="connsiteX121" fmla="*/ 21678138 w 25219152"/>
              <a:gd name="connsiteY121" fmla="*/ 5961776 h 7176404"/>
              <a:gd name="connsiteX122" fmla="*/ 21780246 w 25219152"/>
              <a:gd name="connsiteY122" fmla="*/ 5885576 h 7176404"/>
              <a:gd name="connsiteX123" fmla="*/ 21963126 w 25219152"/>
              <a:gd name="connsiteY123" fmla="*/ 6041786 h 7176404"/>
              <a:gd name="connsiteX124" fmla="*/ 22107906 w 25219152"/>
              <a:gd name="connsiteY124" fmla="*/ 5977016 h 7176404"/>
              <a:gd name="connsiteX125" fmla="*/ 22328886 w 25219152"/>
              <a:gd name="connsiteY125" fmla="*/ 6186566 h 7176404"/>
              <a:gd name="connsiteX126" fmla="*/ 23169372 w 25219152"/>
              <a:gd name="connsiteY126" fmla="*/ 6482984 h 7176404"/>
              <a:gd name="connsiteX127" fmla="*/ 23311866 w 25219152"/>
              <a:gd name="connsiteY127" fmla="*/ 6609476 h 7176404"/>
              <a:gd name="connsiteX128" fmla="*/ 23304246 w 25219152"/>
              <a:gd name="connsiteY128" fmla="*/ 6693296 h 7176404"/>
              <a:gd name="connsiteX129" fmla="*/ 23433786 w 25219152"/>
              <a:gd name="connsiteY129" fmla="*/ 6659006 h 7176404"/>
              <a:gd name="connsiteX130" fmla="*/ 23803356 w 25219152"/>
              <a:gd name="connsiteY130" fmla="*/ 6780926 h 7176404"/>
              <a:gd name="connsiteX131" fmla="*/ 24027384 w 25219152"/>
              <a:gd name="connsiteY131" fmla="*/ 6645290 h 7176404"/>
              <a:gd name="connsiteX132" fmla="*/ 24096726 w 25219152"/>
              <a:gd name="connsiteY132" fmla="*/ 6544706 h 7176404"/>
              <a:gd name="connsiteX133" fmla="*/ 24249126 w 25219152"/>
              <a:gd name="connsiteY133" fmla="*/ 6533276 h 7176404"/>
              <a:gd name="connsiteX134" fmla="*/ 24378666 w 25219152"/>
              <a:gd name="connsiteY134" fmla="*/ 6438026 h 7176404"/>
              <a:gd name="connsiteX135" fmla="*/ 24473916 w 25219152"/>
              <a:gd name="connsiteY135" fmla="*/ 6422786 h 7176404"/>
              <a:gd name="connsiteX136" fmla="*/ 24576786 w 25219152"/>
              <a:gd name="connsiteY136" fmla="*/ 6243716 h 7176404"/>
              <a:gd name="connsiteX137" fmla="*/ 24734520 w 25219152"/>
              <a:gd name="connsiteY137" fmla="*/ 6188090 h 7176404"/>
              <a:gd name="connsiteX138" fmla="*/ 24999696 w 25219152"/>
              <a:gd name="connsiteY138" fmla="*/ 6232286 h 7176404"/>
              <a:gd name="connsiteX139" fmla="*/ 25199340 w 25219152"/>
              <a:gd name="connsiteY139" fmla="*/ 6157610 h 7176404"/>
              <a:gd name="connsiteX140" fmla="*/ 25219152 w 25219152"/>
              <a:gd name="connsiteY140" fmla="*/ 5713364 h 7176404"/>
              <a:gd name="connsiteX141" fmla="*/ 24537924 w 25219152"/>
              <a:gd name="connsiteY141" fmla="*/ 5869574 h 7176404"/>
              <a:gd name="connsiteX142" fmla="*/ 23792688 w 25219152"/>
              <a:gd name="connsiteY142" fmla="*/ 6133988 h 7176404"/>
              <a:gd name="connsiteX143" fmla="*/ 22969728 w 25219152"/>
              <a:gd name="connsiteY143" fmla="*/ 5896244 h 7176404"/>
              <a:gd name="connsiteX144" fmla="*/ 22000464 w 25219152"/>
              <a:gd name="connsiteY144" fmla="*/ 5640212 h 7176404"/>
              <a:gd name="connsiteX145" fmla="*/ 20647152 w 25219152"/>
              <a:gd name="connsiteY145" fmla="*/ 5475620 h 7176404"/>
              <a:gd name="connsiteX146" fmla="*/ 19891248 w 25219152"/>
              <a:gd name="connsiteY146" fmla="*/ 5888624 h 7176404"/>
              <a:gd name="connsiteX147" fmla="*/ 18818352 w 25219152"/>
              <a:gd name="connsiteY147" fmla="*/ 5823092 h 7176404"/>
              <a:gd name="connsiteX148" fmla="*/ 16733520 w 25219152"/>
              <a:gd name="connsiteY148" fmla="*/ 4963556 h 7176404"/>
              <a:gd name="connsiteX149" fmla="*/ 14923008 w 25219152"/>
              <a:gd name="connsiteY149" fmla="*/ 4158884 h 7176404"/>
              <a:gd name="connsiteX150" fmla="*/ 13258800 w 25219152"/>
              <a:gd name="connsiteY150" fmla="*/ 3354212 h 7176404"/>
              <a:gd name="connsiteX151" fmla="*/ 13112496 w 25219152"/>
              <a:gd name="connsiteY151" fmla="*/ 3189620 h 7176404"/>
              <a:gd name="connsiteX152" fmla="*/ 11338560 w 25219152"/>
              <a:gd name="connsiteY152" fmla="*/ 2019188 h 7176404"/>
              <a:gd name="connsiteX153" fmla="*/ 10716768 w 25219152"/>
              <a:gd name="connsiteY153" fmla="*/ 1452260 h 7176404"/>
              <a:gd name="connsiteX154" fmla="*/ 10548366 w 25219152"/>
              <a:gd name="connsiteY154" fmla="*/ 1283096 h 7176404"/>
              <a:gd name="connsiteX155" fmla="*/ 10540746 w 25219152"/>
              <a:gd name="connsiteY155" fmla="*/ 902096 h 7176404"/>
              <a:gd name="connsiteX156" fmla="*/ 10536936 w 25219152"/>
              <a:gd name="connsiteY156" fmla="*/ 768746 h 7176404"/>
              <a:gd name="connsiteX157" fmla="*/ 10624566 w 25219152"/>
              <a:gd name="connsiteY157" fmla="*/ 681116 h 7176404"/>
              <a:gd name="connsiteX158" fmla="*/ 10771632 w 25219152"/>
              <a:gd name="connsiteY158" fmla="*/ 611012 h 7176404"/>
              <a:gd name="connsiteX159" fmla="*/ 10753344 w 25219152"/>
              <a:gd name="connsiteY159" fmla="*/ 336692 h 7176404"/>
              <a:gd name="connsiteX160" fmla="*/ 10628376 w 25219152"/>
              <a:gd name="connsiteY160" fmla="*/ 201056 h 7176404"/>
              <a:gd name="connsiteX161" fmla="*/ 10437876 w 25219152"/>
              <a:gd name="connsiteY161" fmla="*/ 2936 h 7176404"/>
              <a:gd name="connsiteX162" fmla="*/ 10369296 w 25219152"/>
              <a:gd name="connsiteY162" fmla="*/ 231536 h 7176404"/>
              <a:gd name="connsiteX163" fmla="*/ 10206228 w 25219152"/>
              <a:gd name="connsiteY163" fmla="*/ 585104 h 7176404"/>
              <a:gd name="connsiteX164" fmla="*/ 10155936 w 25219152"/>
              <a:gd name="connsiteY164" fmla="*/ 902096 h 7176404"/>
              <a:gd name="connsiteX165" fmla="*/ 10241280 w 25219152"/>
              <a:gd name="connsiteY165" fmla="*/ 1744868 h 7176404"/>
              <a:gd name="connsiteX166" fmla="*/ 10149840 w 25219152"/>
              <a:gd name="connsiteY166" fmla="*/ 2384948 h 7176404"/>
              <a:gd name="connsiteX167" fmla="*/ 9528048 w 25219152"/>
              <a:gd name="connsiteY167" fmla="*/ 3043316 h 7176404"/>
              <a:gd name="connsiteX168" fmla="*/ 7735824 w 25219152"/>
              <a:gd name="connsiteY168" fmla="*/ 4524644 h 7176404"/>
              <a:gd name="connsiteX169" fmla="*/ 7406640 w 25219152"/>
              <a:gd name="connsiteY169" fmla="*/ 5146436 h 7176404"/>
              <a:gd name="connsiteX170" fmla="*/ 5943600 w 25219152"/>
              <a:gd name="connsiteY170" fmla="*/ 5768228 h 7176404"/>
              <a:gd name="connsiteX171" fmla="*/ 4754880 w 25219152"/>
              <a:gd name="connsiteY171" fmla="*/ 6079124 h 7176404"/>
              <a:gd name="connsiteX172" fmla="*/ 3621024 w 25219152"/>
              <a:gd name="connsiteY172" fmla="*/ 6353444 h 7176404"/>
              <a:gd name="connsiteX173" fmla="*/ 2706624 w 25219152"/>
              <a:gd name="connsiteY173" fmla="*/ 6664340 h 7176404"/>
              <a:gd name="connsiteX174" fmla="*/ 2176272 w 25219152"/>
              <a:gd name="connsiteY174" fmla="*/ 6774068 h 7176404"/>
              <a:gd name="connsiteX175" fmla="*/ 1609344 w 25219152"/>
              <a:gd name="connsiteY175" fmla="*/ 6755780 h 7176404"/>
              <a:gd name="connsiteX176" fmla="*/ 969264 w 25219152"/>
              <a:gd name="connsiteY176" fmla="*/ 6554612 h 7176404"/>
              <a:gd name="connsiteX177" fmla="*/ 18288 w 25219152"/>
              <a:gd name="connsiteY177" fmla="*/ 6390020 h 7176404"/>
              <a:gd name="connsiteX178" fmla="*/ 0 w 25219152"/>
              <a:gd name="connsiteY178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322296 w 25219152"/>
              <a:gd name="connsiteY64" fmla="*/ 4651136 h 7176404"/>
              <a:gd name="connsiteX65" fmla="*/ 15486126 w 25219152"/>
              <a:gd name="connsiteY65" fmla="*/ 4693046 h 7176404"/>
              <a:gd name="connsiteX66" fmla="*/ 15559278 w 25219152"/>
              <a:gd name="connsiteY66" fmla="*/ 4708286 h 7176404"/>
              <a:gd name="connsiteX67" fmla="*/ 15611856 w 25219152"/>
              <a:gd name="connsiteY67" fmla="*/ 4875926 h 7176404"/>
              <a:gd name="connsiteX68" fmla="*/ 15630906 w 25219152"/>
              <a:gd name="connsiteY68" fmla="*/ 4997846 h 7176404"/>
              <a:gd name="connsiteX69" fmla="*/ 15749016 w 25219152"/>
              <a:gd name="connsiteY69" fmla="*/ 4921646 h 7176404"/>
              <a:gd name="connsiteX70" fmla="*/ 15764256 w 25219152"/>
              <a:gd name="connsiteY70" fmla="*/ 4769246 h 7176404"/>
              <a:gd name="connsiteX71" fmla="*/ 15840456 w 25219152"/>
              <a:gd name="connsiteY71" fmla="*/ 4757816 h 7176404"/>
              <a:gd name="connsiteX72" fmla="*/ 15916656 w 25219152"/>
              <a:gd name="connsiteY72" fmla="*/ 4872116 h 7176404"/>
              <a:gd name="connsiteX73" fmla="*/ 16110966 w 25219152"/>
              <a:gd name="connsiteY73" fmla="*/ 4978796 h 7176404"/>
              <a:gd name="connsiteX74" fmla="*/ 16248126 w 25219152"/>
              <a:gd name="connsiteY74" fmla="*/ 5138816 h 7176404"/>
              <a:gd name="connsiteX75" fmla="*/ 16358616 w 25219152"/>
              <a:gd name="connsiteY75" fmla="*/ 5154056 h 7176404"/>
              <a:gd name="connsiteX76" fmla="*/ 16453866 w 25219152"/>
              <a:gd name="connsiteY76" fmla="*/ 5203586 h 7176404"/>
              <a:gd name="connsiteX77" fmla="*/ 16533876 w 25219152"/>
              <a:gd name="connsiteY77" fmla="*/ 5195966 h 7176404"/>
              <a:gd name="connsiteX78" fmla="*/ 16625316 w 25219152"/>
              <a:gd name="connsiteY78" fmla="*/ 5234066 h 7176404"/>
              <a:gd name="connsiteX79" fmla="*/ 16705326 w 25219152"/>
              <a:gd name="connsiteY79" fmla="*/ 5275976 h 7176404"/>
              <a:gd name="connsiteX80" fmla="*/ 16770096 w 25219152"/>
              <a:gd name="connsiteY80" fmla="*/ 5298836 h 7176404"/>
              <a:gd name="connsiteX81" fmla="*/ 16945356 w 25219152"/>
              <a:gd name="connsiteY81" fmla="*/ 5317886 h 7176404"/>
              <a:gd name="connsiteX82" fmla="*/ 16827246 w 25219152"/>
              <a:gd name="connsiteY82" fmla="*/ 5245496 h 7176404"/>
              <a:gd name="connsiteX83" fmla="*/ 16861536 w 25219152"/>
              <a:gd name="connsiteY83" fmla="*/ 5199776 h 7176404"/>
              <a:gd name="connsiteX84" fmla="*/ 16972026 w 25219152"/>
              <a:gd name="connsiteY84" fmla="*/ 5218826 h 7176404"/>
              <a:gd name="connsiteX85" fmla="*/ 17128236 w 25219152"/>
              <a:gd name="connsiteY85" fmla="*/ 5344556 h 7176404"/>
              <a:gd name="connsiteX86" fmla="*/ 17318736 w 25219152"/>
              <a:gd name="connsiteY86" fmla="*/ 5359796 h 7176404"/>
              <a:gd name="connsiteX87" fmla="*/ 17444466 w 25219152"/>
              <a:gd name="connsiteY87" fmla="*/ 5420756 h 7176404"/>
              <a:gd name="connsiteX88" fmla="*/ 17535144 w 25219152"/>
              <a:gd name="connsiteY88" fmla="*/ 5550296 h 7176404"/>
              <a:gd name="connsiteX89" fmla="*/ 17638776 w 25219152"/>
              <a:gd name="connsiteY89" fmla="*/ 5569346 h 7176404"/>
              <a:gd name="connsiteX90" fmla="*/ 17855946 w 25219152"/>
              <a:gd name="connsiteY90" fmla="*/ 5717936 h 7176404"/>
              <a:gd name="connsiteX91" fmla="*/ 17855946 w 25219152"/>
              <a:gd name="connsiteY91" fmla="*/ 5561726 h 7176404"/>
              <a:gd name="connsiteX92" fmla="*/ 18054066 w 25219152"/>
              <a:gd name="connsiteY92" fmla="*/ 5565536 h 7176404"/>
              <a:gd name="connsiteX93" fmla="*/ 18134076 w 25219152"/>
              <a:gd name="connsiteY93" fmla="*/ 5668406 h 7176404"/>
              <a:gd name="connsiteX94" fmla="*/ 18236946 w 25219152"/>
              <a:gd name="connsiteY94" fmla="*/ 5676026 h 7176404"/>
              <a:gd name="connsiteX95" fmla="*/ 18324576 w 25219152"/>
              <a:gd name="connsiteY95" fmla="*/ 5752988 h 7176404"/>
              <a:gd name="connsiteX96" fmla="*/ 18389346 w 25219152"/>
              <a:gd name="connsiteY96" fmla="*/ 5866526 h 7176404"/>
              <a:gd name="connsiteX97" fmla="*/ 18507456 w 25219152"/>
              <a:gd name="connsiteY97" fmla="*/ 5851286 h 7176404"/>
              <a:gd name="connsiteX98" fmla="*/ 18598896 w 25219152"/>
              <a:gd name="connsiteY98" fmla="*/ 5935106 h 7176404"/>
              <a:gd name="connsiteX99" fmla="*/ 18568416 w 25219152"/>
              <a:gd name="connsiteY99" fmla="*/ 6018926 h 7176404"/>
              <a:gd name="connsiteX100" fmla="*/ 18697956 w 25219152"/>
              <a:gd name="connsiteY100" fmla="*/ 5973206 h 7176404"/>
              <a:gd name="connsiteX101" fmla="*/ 18709386 w 25219152"/>
              <a:gd name="connsiteY101" fmla="*/ 6045596 h 7176404"/>
              <a:gd name="connsiteX102" fmla="*/ 18831306 w 25219152"/>
              <a:gd name="connsiteY102" fmla="*/ 6007496 h 7176404"/>
              <a:gd name="connsiteX103" fmla="*/ 19132296 w 25219152"/>
              <a:gd name="connsiteY103" fmla="*/ 6137036 h 7176404"/>
              <a:gd name="connsiteX104" fmla="*/ 19267932 w 25219152"/>
              <a:gd name="connsiteY104" fmla="*/ 6242954 h 7176404"/>
              <a:gd name="connsiteX105" fmla="*/ 19338036 w 25219152"/>
              <a:gd name="connsiteY105" fmla="*/ 6453266 h 7176404"/>
              <a:gd name="connsiteX106" fmla="*/ 19393662 w 25219152"/>
              <a:gd name="connsiteY106" fmla="*/ 6593474 h 7176404"/>
              <a:gd name="connsiteX107" fmla="*/ 19463766 w 25219152"/>
              <a:gd name="connsiteY107" fmla="*/ 6567566 h 7176404"/>
              <a:gd name="connsiteX108" fmla="*/ 19513296 w 25219152"/>
              <a:gd name="connsiteY108" fmla="*/ 6647576 h 7176404"/>
              <a:gd name="connsiteX109" fmla="*/ 19494246 w 25219152"/>
              <a:gd name="connsiteY109" fmla="*/ 6377066 h 7176404"/>
              <a:gd name="connsiteX110" fmla="*/ 19498056 w 25219152"/>
              <a:gd name="connsiteY110" fmla="*/ 6175136 h 7176404"/>
              <a:gd name="connsiteX111" fmla="*/ 19600926 w 25219152"/>
              <a:gd name="connsiteY111" fmla="*/ 6285626 h 7176404"/>
              <a:gd name="connsiteX112" fmla="*/ 19684746 w 25219152"/>
              <a:gd name="connsiteY112" fmla="*/ 6407546 h 7176404"/>
              <a:gd name="connsiteX113" fmla="*/ 19692366 w 25219152"/>
              <a:gd name="connsiteY113" fmla="*/ 6213236 h 7176404"/>
              <a:gd name="connsiteX114" fmla="*/ 19779996 w 25219152"/>
              <a:gd name="connsiteY114" fmla="*/ 6129416 h 7176404"/>
              <a:gd name="connsiteX115" fmla="*/ 19898106 w 25219152"/>
              <a:gd name="connsiteY115" fmla="*/ 6239906 h 7176404"/>
              <a:gd name="connsiteX116" fmla="*/ 19837146 w 25219152"/>
              <a:gd name="connsiteY116" fmla="*/ 6026546 h 7176404"/>
              <a:gd name="connsiteX117" fmla="*/ 20145756 w 25219152"/>
              <a:gd name="connsiteY117" fmla="*/ 6022736 h 7176404"/>
              <a:gd name="connsiteX118" fmla="*/ 20418552 w 25219152"/>
              <a:gd name="connsiteY118" fmla="*/ 5897768 h 7176404"/>
              <a:gd name="connsiteX119" fmla="*/ 20713446 w 25219152"/>
              <a:gd name="connsiteY119" fmla="*/ 5893196 h 7176404"/>
              <a:gd name="connsiteX120" fmla="*/ 20961096 w 25219152"/>
              <a:gd name="connsiteY120" fmla="*/ 5938916 h 7176404"/>
              <a:gd name="connsiteX121" fmla="*/ 21151596 w 25219152"/>
              <a:gd name="connsiteY121" fmla="*/ 5813186 h 7176404"/>
              <a:gd name="connsiteX122" fmla="*/ 21448776 w 25219152"/>
              <a:gd name="connsiteY122" fmla="*/ 5862716 h 7176404"/>
              <a:gd name="connsiteX123" fmla="*/ 21678138 w 25219152"/>
              <a:gd name="connsiteY123" fmla="*/ 5961776 h 7176404"/>
              <a:gd name="connsiteX124" fmla="*/ 21780246 w 25219152"/>
              <a:gd name="connsiteY124" fmla="*/ 5885576 h 7176404"/>
              <a:gd name="connsiteX125" fmla="*/ 21963126 w 25219152"/>
              <a:gd name="connsiteY125" fmla="*/ 6041786 h 7176404"/>
              <a:gd name="connsiteX126" fmla="*/ 22107906 w 25219152"/>
              <a:gd name="connsiteY126" fmla="*/ 5977016 h 7176404"/>
              <a:gd name="connsiteX127" fmla="*/ 22328886 w 25219152"/>
              <a:gd name="connsiteY127" fmla="*/ 6186566 h 7176404"/>
              <a:gd name="connsiteX128" fmla="*/ 23169372 w 25219152"/>
              <a:gd name="connsiteY128" fmla="*/ 6482984 h 7176404"/>
              <a:gd name="connsiteX129" fmla="*/ 23311866 w 25219152"/>
              <a:gd name="connsiteY129" fmla="*/ 6609476 h 7176404"/>
              <a:gd name="connsiteX130" fmla="*/ 23304246 w 25219152"/>
              <a:gd name="connsiteY130" fmla="*/ 6693296 h 7176404"/>
              <a:gd name="connsiteX131" fmla="*/ 23433786 w 25219152"/>
              <a:gd name="connsiteY131" fmla="*/ 6659006 h 7176404"/>
              <a:gd name="connsiteX132" fmla="*/ 23803356 w 25219152"/>
              <a:gd name="connsiteY132" fmla="*/ 6780926 h 7176404"/>
              <a:gd name="connsiteX133" fmla="*/ 24027384 w 25219152"/>
              <a:gd name="connsiteY133" fmla="*/ 6645290 h 7176404"/>
              <a:gd name="connsiteX134" fmla="*/ 24096726 w 25219152"/>
              <a:gd name="connsiteY134" fmla="*/ 6544706 h 7176404"/>
              <a:gd name="connsiteX135" fmla="*/ 24249126 w 25219152"/>
              <a:gd name="connsiteY135" fmla="*/ 6533276 h 7176404"/>
              <a:gd name="connsiteX136" fmla="*/ 24378666 w 25219152"/>
              <a:gd name="connsiteY136" fmla="*/ 6438026 h 7176404"/>
              <a:gd name="connsiteX137" fmla="*/ 24473916 w 25219152"/>
              <a:gd name="connsiteY137" fmla="*/ 6422786 h 7176404"/>
              <a:gd name="connsiteX138" fmla="*/ 24576786 w 25219152"/>
              <a:gd name="connsiteY138" fmla="*/ 6243716 h 7176404"/>
              <a:gd name="connsiteX139" fmla="*/ 24734520 w 25219152"/>
              <a:gd name="connsiteY139" fmla="*/ 6188090 h 7176404"/>
              <a:gd name="connsiteX140" fmla="*/ 24999696 w 25219152"/>
              <a:gd name="connsiteY140" fmla="*/ 6232286 h 7176404"/>
              <a:gd name="connsiteX141" fmla="*/ 25199340 w 25219152"/>
              <a:gd name="connsiteY141" fmla="*/ 6157610 h 7176404"/>
              <a:gd name="connsiteX142" fmla="*/ 25219152 w 25219152"/>
              <a:gd name="connsiteY142" fmla="*/ 5713364 h 7176404"/>
              <a:gd name="connsiteX143" fmla="*/ 24537924 w 25219152"/>
              <a:gd name="connsiteY143" fmla="*/ 5869574 h 7176404"/>
              <a:gd name="connsiteX144" fmla="*/ 23792688 w 25219152"/>
              <a:gd name="connsiteY144" fmla="*/ 6133988 h 7176404"/>
              <a:gd name="connsiteX145" fmla="*/ 22969728 w 25219152"/>
              <a:gd name="connsiteY145" fmla="*/ 5896244 h 7176404"/>
              <a:gd name="connsiteX146" fmla="*/ 22000464 w 25219152"/>
              <a:gd name="connsiteY146" fmla="*/ 5640212 h 7176404"/>
              <a:gd name="connsiteX147" fmla="*/ 20647152 w 25219152"/>
              <a:gd name="connsiteY147" fmla="*/ 5475620 h 7176404"/>
              <a:gd name="connsiteX148" fmla="*/ 19891248 w 25219152"/>
              <a:gd name="connsiteY148" fmla="*/ 5888624 h 7176404"/>
              <a:gd name="connsiteX149" fmla="*/ 18818352 w 25219152"/>
              <a:gd name="connsiteY149" fmla="*/ 5823092 h 7176404"/>
              <a:gd name="connsiteX150" fmla="*/ 16733520 w 25219152"/>
              <a:gd name="connsiteY150" fmla="*/ 4963556 h 7176404"/>
              <a:gd name="connsiteX151" fmla="*/ 14923008 w 25219152"/>
              <a:gd name="connsiteY151" fmla="*/ 4158884 h 7176404"/>
              <a:gd name="connsiteX152" fmla="*/ 13258800 w 25219152"/>
              <a:gd name="connsiteY152" fmla="*/ 3354212 h 7176404"/>
              <a:gd name="connsiteX153" fmla="*/ 13112496 w 25219152"/>
              <a:gd name="connsiteY153" fmla="*/ 3189620 h 7176404"/>
              <a:gd name="connsiteX154" fmla="*/ 11338560 w 25219152"/>
              <a:gd name="connsiteY154" fmla="*/ 2019188 h 7176404"/>
              <a:gd name="connsiteX155" fmla="*/ 10716768 w 25219152"/>
              <a:gd name="connsiteY155" fmla="*/ 1452260 h 7176404"/>
              <a:gd name="connsiteX156" fmla="*/ 10548366 w 25219152"/>
              <a:gd name="connsiteY156" fmla="*/ 1283096 h 7176404"/>
              <a:gd name="connsiteX157" fmla="*/ 10540746 w 25219152"/>
              <a:gd name="connsiteY157" fmla="*/ 902096 h 7176404"/>
              <a:gd name="connsiteX158" fmla="*/ 10536936 w 25219152"/>
              <a:gd name="connsiteY158" fmla="*/ 768746 h 7176404"/>
              <a:gd name="connsiteX159" fmla="*/ 10624566 w 25219152"/>
              <a:gd name="connsiteY159" fmla="*/ 681116 h 7176404"/>
              <a:gd name="connsiteX160" fmla="*/ 10771632 w 25219152"/>
              <a:gd name="connsiteY160" fmla="*/ 611012 h 7176404"/>
              <a:gd name="connsiteX161" fmla="*/ 10753344 w 25219152"/>
              <a:gd name="connsiteY161" fmla="*/ 336692 h 7176404"/>
              <a:gd name="connsiteX162" fmla="*/ 10628376 w 25219152"/>
              <a:gd name="connsiteY162" fmla="*/ 201056 h 7176404"/>
              <a:gd name="connsiteX163" fmla="*/ 10437876 w 25219152"/>
              <a:gd name="connsiteY163" fmla="*/ 2936 h 7176404"/>
              <a:gd name="connsiteX164" fmla="*/ 10369296 w 25219152"/>
              <a:gd name="connsiteY164" fmla="*/ 231536 h 7176404"/>
              <a:gd name="connsiteX165" fmla="*/ 10206228 w 25219152"/>
              <a:gd name="connsiteY165" fmla="*/ 585104 h 7176404"/>
              <a:gd name="connsiteX166" fmla="*/ 10155936 w 25219152"/>
              <a:gd name="connsiteY166" fmla="*/ 902096 h 7176404"/>
              <a:gd name="connsiteX167" fmla="*/ 10241280 w 25219152"/>
              <a:gd name="connsiteY167" fmla="*/ 1744868 h 7176404"/>
              <a:gd name="connsiteX168" fmla="*/ 10149840 w 25219152"/>
              <a:gd name="connsiteY168" fmla="*/ 2384948 h 7176404"/>
              <a:gd name="connsiteX169" fmla="*/ 9528048 w 25219152"/>
              <a:gd name="connsiteY169" fmla="*/ 3043316 h 7176404"/>
              <a:gd name="connsiteX170" fmla="*/ 7735824 w 25219152"/>
              <a:gd name="connsiteY170" fmla="*/ 4524644 h 7176404"/>
              <a:gd name="connsiteX171" fmla="*/ 7406640 w 25219152"/>
              <a:gd name="connsiteY171" fmla="*/ 5146436 h 7176404"/>
              <a:gd name="connsiteX172" fmla="*/ 5943600 w 25219152"/>
              <a:gd name="connsiteY172" fmla="*/ 5768228 h 7176404"/>
              <a:gd name="connsiteX173" fmla="*/ 4754880 w 25219152"/>
              <a:gd name="connsiteY173" fmla="*/ 6079124 h 7176404"/>
              <a:gd name="connsiteX174" fmla="*/ 3621024 w 25219152"/>
              <a:gd name="connsiteY174" fmla="*/ 6353444 h 7176404"/>
              <a:gd name="connsiteX175" fmla="*/ 2706624 w 25219152"/>
              <a:gd name="connsiteY175" fmla="*/ 6664340 h 7176404"/>
              <a:gd name="connsiteX176" fmla="*/ 2176272 w 25219152"/>
              <a:gd name="connsiteY176" fmla="*/ 6774068 h 7176404"/>
              <a:gd name="connsiteX177" fmla="*/ 1609344 w 25219152"/>
              <a:gd name="connsiteY177" fmla="*/ 6755780 h 7176404"/>
              <a:gd name="connsiteX178" fmla="*/ 969264 w 25219152"/>
              <a:gd name="connsiteY178" fmla="*/ 6554612 h 7176404"/>
              <a:gd name="connsiteX179" fmla="*/ 18288 w 25219152"/>
              <a:gd name="connsiteY179" fmla="*/ 6390020 h 7176404"/>
              <a:gd name="connsiteX180" fmla="*/ 0 w 25219152"/>
              <a:gd name="connsiteY180" fmla="*/ 6609476 h 7176404"/>
              <a:gd name="connsiteX0" fmla="*/ 27432 w 25200864"/>
              <a:gd name="connsiteY0" fmla="*/ 6605666 h 7176404"/>
              <a:gd name="connsiteX1" fmla="*/ 1645920 w 25200864"/>
              <a:gd name="connsiteY1" fmla="*/ 7176404 h 7176404"/>
              <a:gd name="connsiteX2" fmla="*/ 4315968 w 25200864"/>
              <a:gd name="connsiteY2" fmla="*/ 6609476 h 7176404"/>
              <a:gd name="connsiteX3" fmla="*/ 6345936 w 25200864"/>
              <a:gd name="connsiteY3" fmla="*/ 5932820 h 7176404"/>
              <a:gd name="connsiteX4" fmla="*/ 7772400 w 25200864"/>
              <a:gd name="connsiteY4" fmla="*/ 5493908 h 7176404"/>
              <a:gd name="connsiteX5" fmla="*/ 8375904 w 25200864"/>
              <a:gd name="connsiteY5" fmla="*/ 4341764 h 7176404"/>
              <a:gd name="connsiteX6" fmla="*/ 9747504 w 25200864"/>
              <a:gd name="connsiteY6" fmla="*/ 3427364 h 7176404"/>
              <a:gd name="connsiteX7" fmla="*/ 10277856 w 25200864"/>
              <a:gd name="connsiteY7" fmla="*/ 2311796 h 7176404"/>
              <a:gd name="connsiteX8" fmla="*/ 10351008 w 25200864"/>
              <a:gd name="connsiteY8" fmla="*/ 2147204 h 7176404"/>
              <a:gd name="connsiteX9" fmla="*/ 10369296 w 25200864"/>
              <a:gd name="connsiteY9" fmla="*/ 1525412 h 7176404"/>
              <a:gd name="connsiteX10" fmla="*/ 10314432 w 25200864"/>
              <a:gd name="connsiteY10" fmla="*/ 940196 h 7176404"/>
              <a:gd name="connsiteX11" fmla="*/ 10443210 w 25200864"/>
              <a:gd name="connsiteY11" fmla="*/ 611774 h 7176404"/>
              <a:gd name="connsiteX12" fmla="*/ 10450830 w 25200864"/>
              <a:gd name="connsiteY12" fmla="*/ 1076594 h 7176404"/>
              <a:gd name="connsiteX13" fmla="*/ 10411968 w 25200864"/>
              <a:gd name="connsiteY13" fmla="*/ 1302146 h 7176404"/>
              <a:gd name="connsiteX14" fmla="*/ 10453878 w 25200864"/>
              <a:gd name="connsiteY14" fmla="*/ 1565036 h 7176404"/>
              <a:gd name="connsiteX15" fmla="*/ 10541508 w 25200864"/>
              <a:gd name="connsiteY15" fmla="*/ 1759346 h 7176404"/>
              <a:gd name="connsiteX16" fmla="*/ 10690098 w 25200864"/>
              <a:gd name="connsiteY16" fmla="*/ 1944512 h 7176404"/>
              <a:gd name="connsiteX17" fmla="*/ 10785348 w 25200864"/>
              <a:gd name="connsiteY17" fmla="*/ 2018426 h 7176404"/>
              <a:gd name="connsiteX18" fmla="*/ 10838688 w 25200864"/>
              <a:gd name="connsiteY18" fmla="*/ 2109866 h 7176404"/>
              <a:gd name="connsiteX19" fmla="*/ 10926318 w 25200864"/>
              <a:gd name="connsiteY19" fmla="*/ 2071766 h 7176404"/>
              <a:gd name="connsiteX20" fmla="*/ 11013948 w 25200864"/>
              <a:gd name="connsiteY20" fmla="*/ 2193686 h 7176404"/>
              <a:gd name="connsiteX21" fmla="*/ 11100816 w 25200864"/>
              <a:gd name="connsiteY21" fmla="*/ 2275220 h 7176404"/>
              <a:gd name="connsiteX22" fmla="*/ 11253978 w 25200864"/>
              <a:gd name="connsiteY22" fmla="*/ 2307986 h 7176404"/>
              <a:gd name="connsiteX23" fmla="*/ 11349228 w 25200864"/>
              <a:gd name="connsiteY23" fmla="*/ 2349896 h 7176404"/>
              <a:gd name="connsiteX24" fmla="*/ 11429238 w 25200864"/>
              <a:gd name="connsiteY24" fmla="*/ 2448956 h 7176404"/>
              <a:gd name="connsiteX25" fmla="*/ 11562588 w 25200864"/>
              <a:gd name="connsiteY25" fmla="*/ 2513726 h 7176404"/>
              <a:gd name="connsiteX26" fmla="*/ 11654028 w 25200864"/>
              <a:gd name="connsiteY26" fmla="*/ 2567066 h 7176404"/>
              <a:gd name="connsiteX27" fmla="*/ 11745468 w 25200864"/>
              <a:gd name="connsiteY27" fmla="*/ 2650886 h 7176404"/>
              <a:gd name="connsiteX28" fmla="*/ 11882628 w 25200864"/>
              <a:gd name="connsiteY28" fmla="*/ 2711846 h 7176404"/>
              <a:gd name="connsiteX29" fmla="*/ 11970258 w 25200864"/>
              <a:gd name="connsiteY29" fmla="*/ 2841386 h 7176404"/>
              <a:gd name="connsiteX30" fmla="*/ 12095988 w 25200864"/>
              <a:gd name="connsiteY30" fmla="*/ 2829956 h 7176404"/>
              <a:gd name="connsiteX31" fmla="*/ 12124944 w 25200864"/>
              <a:gd name="connsiteY31" fmla="*/ 2897012 h 7176404"/>
              <a:gd name="connsiteX32" fmla="*/ 12202668 w 25200864"/>
              <a:gd name="connsiteY32" fmla="*/ 2921396 h 7176404"/>
              <a:gd name="connsiteX33" fmla="*/ 12278868 w 25200864"/>
              <a:gd name="connsiteY33" fmla="*/ 3081416 h 7176404"/>
              <a:gd name="connsiteX34" fmla="*/ 12393168 w 25200864"/>
              <a:gd name="connsiteY34" fmla="*/ 3100466 h 7176404"/>
              <a:gd name="connsiteX35" fmla="*/ 12450318 w 25200864"/>
              <a:gd name="connsiteY35" fmla="*/ 3214766 h 7176404"/>
              <a:gd name="connsiteX36" fmla="*/ 12541758 w 25200864"/>
              <a:gd name="connsiteY36" fmla="*/ 3191906 h 7176404"/>
              <a:gd name="connsiteX37" fmla="*/ 12598908 w 25200864"/>
              <a:gd name="connsiteY37" fmla="*/ 3290966 h 7176404"/>
              <a:gd name="connsiteX38" fmla="*/ 12663678 w 25200864"/>
              <a:gd name="connsiteY38" fmla="*/ 3416696 h 7176404"/>
              <a:gd name="connsiteX39" fmla="*/ 12766548 w 25200864"/>
              <a:gd name="connsiteY39" fmla="*/ 3428126 h 7176404"/>
              <a:gd name="connsiteX40" fmla="*/ 12774168 w 25200864"/>
              <a:gd name="connsiteY40" fmla="*/ 3298586 h 7176404"/>
              <a:gd name="connsiteX41" fmla="*/ 12854178 w 25200864"/>
              <a:gd name="connsiteY41" fmla="*/ 3363356 h 7176404"/>
              <a:gd name="connsiteX42" fmla="*/ 12968478 w 25200864"/>
              <a:gd name="connsiteY42" fmla="*/ 3435746 h 7176404"/>
              <a:gd name="connsiteX43" fmla="*/ 13098018 w 25200864"/>
              <a:gd name="connsiteY43" fmla="*/ 3466226 h 7176404"/>
              <a:gd name="connsiteX44" fmla="*/ 13147548 w 25200864"/>
              <a:gd name="connsiteY44" fmla="*/ 3572906 h 7176404"/>
              <a:gd name="connsiteX45" fmla="*/ 13155168 w 25200864"/>
              <a:gd name="connsiteY45" fmla="*/ 3652916 h 7176404"/>
              <a:gd name="connsiteX46" fmla="*/ 13235178 w 25200864"/>
              <a:gd name="connsiteY46" fmla="*/ 3736736 h 7176404"/>
              <a:gd name="connsiteX47" fmla="*/ 13368528 w 25200864"/>
              <a:gd name="connsiteY47" fmla="*/ 3774836 h 7176404"/>
              <a:gd name="connsiteX48" fmla="*/ 13539216 w 25200864"/>
              <a:gd name="connsiteY48" fmla="*/ 3853322 h 7176404"/>
              <a:gd name="connsiteX49" fmla="*/ 13574268 w 25200864"/>
              <a:gd name="connsiteY49" fmla="*/ 3923426 h 7176404"/>
              <a:gd name="connsiteX50" fmla="*/ 13669518 w 25200864"/>
              <a:gd name="connsiteY50" fmla="*/ 3988196 h 7176404"/>
              <a:gd name="connsiteX51" fmla="*/ 13806678 w 25200864"/>
              <a:gd name="connsiteY51" fmla="*/ 4091066 h 7176404"/>
              <a:gd name="connsiteX52" fmla="*/ 13890498 w 25200864"/>
              <a:gd name="connsiteY52" fmla="*/ 4205366 h 7176404"/>
              <a:gd name="connsiteX53" fmla="*/ 13955268 w 25200864"/>
              <a:gd name="connsiteY53" fmla="*/ 4296806 h 7176404"/>
              <a:gd name="connsiteX54" fmla="*/ 13989558 w 25200864"/>
              <a:gd name="connsiteY54" fmla="*/ 4129166 h 7176404"/>
              <a:gd name="connsiteX55" fmla="*/ 14061948 w 25200864"/>
              <a:gd name="connsiteY55" fmla="*/ 3995816 h 7176404"/>
              <a:gd name="connsiteX56" fmla="*/ 14176248 w 25200864"/>
              <a:gd name="connsiteY56" fmla="*/ 4098686 h 7176404"/>
              <a:gd name="connsiteX57" fmla="*/ 14290548 w 25200864"/>
              <a:gd name="connsiteY57" fmla="*/ 4304426 h 7176404"/>
              <a:gd name="connsiteX58" fmla="*/ 14431518 w 25200864"/>
              <a:gd name="connsiteY58" fmla="*/ 4399676 h 7176404"/>
              <a:gd name="connsiteX59" fmla="*/ 14622018 w 25200864"/>
              <a:gd name="connsiteY59" fmla="*/ 4353956 h 7176404"/>
              <a:gd name="connsiteX60" fmla="*/ 14789658 w 25200864"/>
              <a:gd name="connsiteY60" fmla="*/ 4430156 h 7176404"/>
              <a:gd name="connsiteX61" fmla="*/ 14865858 w 25200864"/>
              <a:gd name="connsiteY61" fmla="*/ 4361576 h 7176404"/>
              <a:gd name="connsiteX62" fmla="*/ 14972538 w 25200864"/>
              <a:gd name="connsiteY62" fmla="*/ 4464446 h 7176404"/>
              <a:gd name="connsiteX63" fmla="*/ 15067788 w 25200864"/>
              <a:gd name="connsiteY63" fmla="*/ 4586366 h 7176404"/>
              <a:gd name="connsiteX64" fmla="*/ 15304008 w 25200864"/>
              <a:gd name="connsiteY64" fmla="*/ 4651136 h 7176404"/>
              <a:gd name="connsiteX65" fmla="*/ 15467838 w 25200864"/>
              <a:gd name="connsiteY65" fmla="*/ 4693046 h 7176404"/>
              <a:gd name="connsiteX66" fmla="*/ 15540990 w 25200864"/>
              <a:gd name="connsiteY66" fmla="*/ 4708286 h 7176404"/>
              <a:gd name="connsiteX67" fmla="*/ 15593568 w 25200864"/>
              <a:gd name="connsiteY67" fmla="*/ 4875926 h 7176404"/>
              <a:gd name="connsiteX68" fmla="*/ 15612618 w 25200864"/>
              <a:gd name="connsiteY68" fmla="*/ 4997846 h 7176404"/>
              <a:gd name="connsiteX69" fmla="*/ 15730728 w 25200864"/>
              <a:gd name="connsiteY69" fmla="*/ 4921646 h 7176404"/>
              <a:gd name="connsiteX70" fmla="*/ 15745968 w 25200864"/>
              <a:gd name="connsiteY70" fmla="*/ 4769246 h 7176404"/>
              <a:gd name="connsiteX71" fmla="*/ 15822168 w 25200864"/>
              <a:gd name="connsiteY71" fmla="*/ 4757816 h 7176404"/>
              <a:gd name="connsiteX72" fmla="*/ 15898368 w 25200864"/>
              <a:gd name="connsiteY72" fmla="*/ 4872116 h 7176404"/>
              <a:gd name="connsiteX73" fmla="*/ 16092678 w 25200864"/>
              <a:gd name="connsiteY73" fmla="*/ 4978796 h 7176404"/>
              <a:gd name="connsiteX74" fmla="*/ 16229838 w 25200864"/>
              <a:gd name="connsiteY74" fmla="*/ 5138816 h 7176404"/>
              <a:gd name="connsiteX75" fmla="*/ 16340328 w 25200864"/>
              <a:gd name="connsiteY75" fmla="*/ 5154056 h 7176404"/>
              <a:gd name="connsiteX76" fmla="*/ 16435578 w 25200864"/>
              <a:gd name="connsiteY76" fmla="*/ 5203586 h 7176404"/>
              <a:gd name="connsiteX77" fmla="*/ 16515588 w 25200864"/>
              <a:gd name="connsiteY77" fmla="*/ 5195966 h 7176404"/>
              <a:gd name="connsiteX78" fmla="*/ 16607028 w 25200864"/>
              <a:gd name="connsiteY78" fmla="*/ 5234066 h 7176404"/>
              <a:gd name="connsiteX79" fmla="*/ 16687038 w 25200864"/>
              <a:gd name="connsiteY79" fmla="*/ 5275976 h 7176404"/>
              <a:gd name="connsiteX80" fmla="*/ 16751808 w 25200864"/>
              <a:gd name="connsiteY80" fmla="*/ 5298836 h 7176404"/>
              <a:gd name="connsiteX81" fmla="*/ 16927068 w 25200864"/>
              <a:gd name="connsiteY81" fmla="*/ 5317886 h 7176404"/>
              <a:gd name="connsiteX82" fmla="*/ 16808958 w 25200864"/>
              <a:gd name="connsiteY82" fmla="*/ 5245496 h 7176404"/>
              <a:gd name="connsiteX83" fmla="*/ 16843248 w 25200864"/>
              <a:gd name="connsiteY83" fmla="*/ 5199776 h 7176404"/>
              <a:gd name="connsiteX84" fmla="*/ 16953738 w 25200864"/>
              <a:gd name="connsiteY84" fmla="*/ 5218826 h 7176404"/>
              <a:gd name="connsiteX85" fmla="*/ 17109948 w 25200864"/>
              <a:gd name="connsiteY85" fmla="*/ 5344556 h 7176404"/>
              <a:gd name="connsiteX86" fmla="*/ 17300448 w 25200864"/>
              <a:gd name="connsiteY86" fmla="*/ 5359796 h 7176404"/>
              <a:gd name="connsiteX87" fmla="*/ 17426178 w 25200864"/>
              <a:gd name="connsiteY87" fmla="*/ 5420756 h 7176404"/>
              <a:gd name="connsiteX88" fmla="*/ 17516856 w 25200864"/>
              <a:gd name="connsiteY88" fmla="*/ 5550296 h 7176404"/>
              <a:gd name="connsiteX89" fmla="*/ 17620488 w 25200864"/>
              <a:gd name="connsiteY89" fmla="*/ 5569346 h 7176404"/>
              <a:gd name="connsiteX90" fmla="*/ 17837658 w 25200864"/>
              <a:gd name="connsiteY90" fmla="*/ 5717936 h 7176404"/>
              <a:gd name="connsiteX91" fmla="*/ 17837658 w 25200864"/>
              <a:gd name="connsiteY91" fmla="*/ 5561726 h 7176404"/>
              <a:gd name="connsiteX92" fmla="*/ 18035778 w 25200864"/>
              <a:gd name="connsiteY92" fmla="*/ 5565536 h 7176404"/>
              <a:gd name="connsiteX93" fmla="*/ 18115788 w 25200864"/>
              <a:gd name="connsiteY93" fmla="*/ 5668406 h 7176404"/>
              <a:gd name="connsiteX94" fmla="*/ 18218658 w 25200864"/>
              <a:gd name="connsiteY94" fmla="*/ 5676026 h 7176404"/>
              <a:gd name="connsiteX95" fmla="*/ 18306288 w 25200864"/>
              <a:gd name="connsiteY95" fmla="*/ 5752988 h 7176404"/>
              <a:gd name="connsiteX96" fmla="*/ 18371058 w 25200864"/>
              <a:gd name="connsiteY96" fmla="*/ 5866526 h 7176404"/>
              <a:gd name="connsiteX97" fmla="*/ 18489168 w 25200864"/>
              <a:gd name="connsiteY97" fmla="*/ 5851286 h 7176404"/>
              <a:gd name="connsiteX98" fmla="*/ 18580608 w 25200864"/>
              <a:gd name="connsiteY98" fmla="*/ 5935106 h 7176404"/>
              <a:gd name="connsiteX99" fmla="*/ 18550128 w 25200864"/>
              <a:gd name="connsiteY99" fmla="*/ 6018926 h 7176404"/>
              <a:gd name="connsiteX100" fmla="*/ 18679668 w 25200864"/>
              <a:gd name="connsiteY100" fmla="*/ 5973206 h 7176404"/>
              <a:gd name="connsiteX101" fmla="*/ 18691098 w 25200864"/>
              <a:gd name="connsiteY101" fmla="*/ 6045596 h 7176404"/>
              <a:gd name="connsiteX102" fmla="*/ 18813018 w 25200864"/>
              <a:gd name="connsiteY102" fmla="*/ 6007496 h 7176404"/>
              <a:gd name="connsiteX103" fmla="*/ 19114008 w 25200864"/>
              <a:gd name="connsiteY103" fmla="*/ 6137036 h 7176404"/>
              <a:gd name="connsiteX104" fmla="*/ 19249644 w 25200864"/>
              <a:gd name="connsiteY104" fmla="*/ 6242954 h 7176404"/>
              <a:gd name="connsiteX105" fmla="*/ 19319748 w 25200864"/>
              <a:gd name="connsiteY105" fmla="*/ 6453266 h 7176404"/>
              <a:gd name="connsiteX106" fmla="*/ 19375374 w 25200864"/>
              <a:gd name="connsiteY106" fmla="*/ 6593474 h 7176404"/>
              <a:gd name="connsiteX107" fmla="*/ 19445478 w 25200864"/>
              <a:gd name="connsiteY107" fmla="*/ 6567566 h 7176404"/>
              <a:gd name="connsiteX108" fmla="*/ 19495008 w 25200864"/>
              <a:gd name="connsiteY108" fmla="*/ 6647576 h 7176404"/>
              <a:gd name="connsiteX109" fmla="*/ 19475958 w 25200864"/>
              <a:gd name="connsiteY109" fmla="*/ 6377066 h 7176404"/>
              <a:gd name="connsiteX110" fmla="*/ 19479768 w 25200864"/>
              <a:gd name="connsiteY110" fmla="*/ 6175136 h 7176404"/>
              <a:gd name="connsiteX111" fmla="*/ 19582638 w 25200864"/>
              <a:gd name="connsiteY111" fmla="*/ 6285626 h 7176404"/>
              <a:gd name="connsiteX112" fmla="*/ 19666458 w 25200864"/>
              <a:gd name="connsiteY112" fmla="*/ 6407546 h 7176404"/>
              <a:gd name="connsiteX113" fmla="*/ 19674078 w 25200864"/>
              <a:gd name="connsiteY113" fmla="*/ 6213236 h 7176404"/>
              <a:gd name="connsiteX114" fmla="*/ 19761708 w 25200864"/>
              <a:gd name="connsiteY114" fmla="*/ 6129416 h 7176404"/>
              <a:gd name="connsiteX115" fmla="*/ 19879818 w 25200864"/>
              <a:gd name="connsiteY115" fmla="*/ 6239906 h 7176404"/>
              <a:gd name="connsiteX116" fmla="*/ 19818858 w 25200864"/>
              <a:gd name="connsiteY116" fmla="*/ 6026546 h 7176404"/>
              <a:gd name="connsiteX117" fmla="*/ 20127468 w 25200864"/>
              <a:gd name="connsiteY117" fmla="*/ 6022736 h 7176404"/>
              <a:gd name="connsiteX118" fmla="*/ 20400264 w 25200864"/>
              <a:gd name="connsiteY118" fmla="*/ 5897768 h 7176404"/>
              <a:gd name="connsiteX119" fmla="*/ 20695158 w 25200864"/>
              <a:gd name="connsiteY119" fmla="*/ 5893196 h 7176404"/>
              <a:gd name="connsiteX120" fmla="*/ 20942808 w 25200864"/>
              <a:gd name="connsiteY120" fmla="*/ 5938916 h 7176404"/>
              <a:gd name="connsiteX121" fmla="*/ 21133308 w 25200864"/>
              <a:gd name="connsiteY121" fmla="*/ 5813186 h 7176404"/>
              <a:gd name="connsiteX122" fmla="*/ 21430488 w 25200864"/>
              <a:gd name="connsiteY122" fmla="*/ 5862716 h 7176404"/>
              <a:gd name="connsiteX123" fmla="*/ 21659850 w 25200864"/>
              <a:gd name="connsiteY123" fmla="*/ 5961776 h 7176404"/>
              <a:gd name="connsiteX124" fmla="*/ 21761958 w 25200864"/>
              <a:gd name="connsiteY124" fmla="*/ 5885576 h 7176404"/>
              <a:gd name="connsiteX125" fmla="*/ 21944838 w 25200864"/>
              <a:gd name="connsiteY125" fmla="*/ 6041786 h 7176404"/>
              <a:gd name="connsiteX126" fmla="*/ 22089618 w 25200864"/>
              <a:gd name="connsiteY126" fmla="*/ 5977016 h 7176404"/>
              <a:gd name="connsiteX127" fmla="*/ 22310598 w 25200864"/>
              <a:gd name="connsiteY127" fmla="*/ 6186566 h 7176404"/>
              <a:gd name="connsiteX128" fmla="*/ 23151084 w 25200864"/>
              <a:gd name="connsiteY128" fmla="*/ 6482984 h 7176404"/>
              <a:gd name="connsiteX129" fmla="*/ 23293578 w 25200864"/>
              <a:gd name="connsiteY129" fmla="*/ 6609476 h 7176404"/>
              <a:gd name="connsiteX130" fmla="*/ 23285958 w 25200864"/>
              <a:gd name="connsiteY130" fmla="*/ 6693296 h 7176404"/>
              <a:gd name="connsiteX131" fmla="*/ 23415498 w 25200864"/>
              <a:gd name="connsiteY131" fmla="*/ 6659006 h 7176404"/>
              <a:gd name="connsiteX132" fmla="*/ 23785068 w 25200864"/>
              <a:gd name="connsiteY132" fmla="*/ 6780926 h 7176404"/>
              <a:gd name="connsiteX133" fmla="*/ 24009096 w 25200864"/>
              <a:gd name="connsiteY133" fmla="*/ 6645290 h 7176404"/>
              <a:gd name="connsiteX134" fmla="*/ 24078438 w 25200864"/>
              <a:gd name="connsiteY134" fmla="*/ 6544706 h 7176404"/>
              <a:gd name="connsiteX135" fmla="*/ 24230838 w 25200864"/>
              <a:gd name="connsiteY135" fmla="*/ 6533276 h 7176404"/>
              <a:gd name="connsiteX136" fmla="*/ 24360378 w 25200864"/>
              <a:gd name="connsiteY136" fmla="*/ 6438026 h 7176404"/>
              <a:gd name="connsiteX137" fmla="*/ 24455628 w 25200864"/>
              <a:gd name="connsiteY137" fmla="*/ 6422786 h 7176404"/>
              <a:gd name="connsiteX138" fmla="*/ 24558498 w 25200864"/>
              <a:gd name="connsiteY138" fmla="*/ 6243716 h 7176404"/>
              <a:gd name="connsiteX139" fmla="*/ 24716232 w 25200864"/>
              <a:gd name="connsiteY139" fmla="*/ 6188090 h 7176404"/>
              <a:gd name="connsiteX140" fmla="*/ 24981408 w 25200864"/>
              <a:gd name="connsiteY140" fmla="*/ 6232286 h 7176404"/>
              <a:gd name="connsiteX141" fmla="*/ 25181052 w 25200864"/>
              <a:gd name="connsiteY141" fmla="*/ 6157610 h 7176404"/>
              <a:gd name="connsiteX142" fmla="*/ 25200864 w 25200864"/>
              <a:gd name="connsiteY142" fmla="*/ 5713364 h 7176404"/>
              <a:gd name="connsiteX143" fmla="*/ 24519636 w 25200864"/>
              <a:gd name="connsiteY143" fmla="*/ 5869574 h 7176404"/>
              <a:gd name="connsiteX144" fmla="*/ 23774400 w 25200864"/>
              <a:gd name="connsiteY144" fmla="*/ 6133988 h 7176404"/>
              <a:gd name="connsiteX145" fmla="*/ 22951440 w 25200864"/>
              <a:gd name="connsiteY145" fmla="*/ 5896244 h 7176404"/>
              <a:gd name="connsiteX146" fmla="*/ 21982176 w 25200864"/>
              <a:gd name="connsiteY146" fmla="*/ 5640212 h 7176404"/>
              <a:gd name="connsiteX147" fmla="*/ 20628864 w 25200864"/>
              <a:gd name="connsiteY147" fmla="*/ 5475620 h 7176404"/>
              <a:gd name="connsiteX148" fmla="*/ 19872960 w 25200864"/>
              <a:gd name="connsiteY148" fmla="*/ 5888624 h 7176404"/>
              <a:gd name="connsiteX149" fmla="*/ 18800064 w 25200864"/>
              <a:gd name="connsiteY149" fmla="*/ 5823092 h 7176404"/>
              <a:gd name="connsiteX150" fmla="*/ 16715232 w 25200864"/>
              <a:gd name="connsiteY150" fmla="*/ 4963556 h 7176404"/>
              <a:gd name="connsiteX151" fmla="*/ 14904720 w 25200864"/>
              <a:gd name="connsiteY151" fmla="*/ 4158884 h 7176404"/>
              <a:gd name="connsiteX152" fmla="*/ 13240512 w 25200864"/>
              <a:gd name="connsiteY152" fmla="*/ 3354212 h 7176404"/>
              <a:gd name="connsiteX153" fmla="*/ 13094208 w 25200864"/>
              <a:gd name="connsiteY153" fmla="*/ 3189620 h 7176404"/>
              <a:gd name="connsiteX154" fmla="*/ 11320272 w 25200864"/>
              <a:gd name="connsiteY154" fmla="*/ 2019188 h 7176404"/>
              <a:gd name="connsiteX155" fmla="*/ 10698480 w 25200864"/>
              <a:gd name="connsiteY155" fmla="*/ 1452260 h 7176404"/>
              <a:gd name="connsiteX156" fmla="*/ 10530078 w 25200864"/>
              <a:gd name="connsiteY156" fmla="*/ 1283096 h 7176404"/>
              <a:gd name="connsiteX157" fmla="*/ 10522458 w 25200864"/>
              <a:gd name="connsiteY157" fmla="*/ 902096 h 7176404"/>
              <a:gd name="connsiteX158" fmla="*/ 10518648 w 25200864"/>
              <a:gd name="connsiteY158" fmla="*/ 768746 h 7176404"/>
              <a:gd name="connsiteX159" fmla="*/ 10606278 w 25200864"/>
              <a:gd name="connsiteY159" fmla="*/ 681116 h 7176404"/>
              <a:gd name="connsiteX160" fmla="*/ 10753344 w 25200864"/>
              <a:gd name="connsiteY160" fmla="*/ 611012 h 7176404"/>
              <a:gd name="connsiteX161" fmla="*/ 10735056 w 25200864"/>
              <a:gd name="connsiteY161" fmla="*/ 336692 h 7176404"/>
              <a:gd name="connsiteX162" fmla="*/ 10610088 w 25200864"/>
              <a:gd name="connsiteY162" fmla="*/ 201056 h 7176404"/>
              <a:gd name="connsiteX163" fmla="*/ 10419588 w 25200864"/>
              <a:gd name="connsiteY163" fmla="*/ 2936 h 7176404"/>
              <a:gd name="connsiteX164" fmla="*/ 10351008 w 25200864"/>
              <a:gd name="connsiteY164" fmla="*/ 231536 h 7176404"/>
              <a:gd name="connsiteX165" fmla="*/ 10187940 w 25200864"/>
              <a:gd name="connsiteY165" fmla="*/ 585104 h 7176404"/>
              <a:gd name="connsiteX166" fmla="*/ 10137648 w 25200864"/>
              <a:gd name="connsiteY166" fmla="*/ 902096 h 7176404"/>
              <a:gd name="connsiteX167" fmla="*/ 10222992 w 25200864"/>
              <a:gd name="connsiteY167" fmla="*/ 1744868 h 7176404"/>
              <a:gd name="connsiteX168" fmla="*/ 10131552 w 25200864"/>
              <a:gd name="connsiteY168" fmla="*/ 2384948 h 7176404"/>
              <a:gd name="connsiteX169" fmla="*/ 9509760 w 25200864"/>
              <a:gd name="connsiteY169" fmla="*/ 3043316 h 7176404"/>
              <a:gd name="connsiteX170" fmla="*/ 7717536 w 25200864"/>
              <a:gd name="connsiteY170" fmla="*/ 4524644 h 7176404"/>
              <a:gd name="connsiteX171" fmla="*/ 7388352 w 25200864"/>
              <a:gd name="connsiteY171" fmla="*/ 5146436 h 7176404"/>
              <a:gd name="connsiteX172" fmla="*/ 5925312 w 25200864"/>
              <a:gd name="connsiteY172" fmla="*/ 5768228 h 7176404"/>
              <a:gd name="connsiteX173" fmla="*/ 4736592 w 25200864"/>
              <a:gd name="connsiteY173" fmla="*/ 6079124 h 7176404"/>
              <a:gd name="connsiteX174" fmla="*/ 3602736 w 25200864"/>
              <a:gd name="connsiteY174" fmla="*/ 6353444 h 7176404"/>
              <a:gd name="connsiteX175" fmla="*/ 2688336 w 25200864"/>
              <a:gd name="connsiteY175" fmla="*/ 6664340 h 7176404"/>
              <a:gd name="connsiteX176" fmla="*/ 2157984 w 25200864"/>
              <a:gd name="connsiteY176" fmla="*/ 6774068 h 7176404"/>
              <a:gd name="connsiteX177" fmla="*/ 1591056 w 25200864"/>
              <a:gd name="connsiteY177" fmla="*/ 6755780 h 7176404"/>
              <a:gd name="connsiteX178" fmla="*/ 950976 w 25200864"/>
              <a:gd name="connsiteY178" fmla="*/ 6554612 h 7176404"/>
              <a:gd name="connsiteX179" fmla="*/ 0 w 25200864"/>
              <a:gd name="connsiteY179" fmla="*/ 6390020 h 7176404"/>
              <a:gd name="connsiteX180" fmla="*/ 27432 w 25200864"/>
              <a:gd name="connsiteY180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645920 w 25200864"/>
              <a:gd name="connsiteY2" fmla="*/ 7176404 h 7176404"/>
              <a:gd name="connsiteX3" fmla="*/ 4315968 w 25200864"/>
              <a:gd name="connsiteY3" fmla="*/ 6609476 h 7176404"/>
              <a:gd name="connsiteX4" fmla="*/ 6345936 w 25200864"/>
              <a:gd name="connsiteY4" fmla="*/ 5932820 h 7176404"/>
              <a:gd name="connsiteX5" fmla="*/ 7772400 w 25200864"/>
              <a:gd name="connsiteY5" fmla="*/ 5493908 h 7176404"/>
              <a:gd name="connsiteX6" fmla="*/ 8375904 w 25200864"/>
              <a:gd name="connsiteY6" fmla="*/ 4341764 h 7176404"/>
              <a:gd name="connsiteX7" fmla="*/ 9747504 w 25200864"/>
              <a:gd name="connsiteY7" fmla="*/ 3427364 h 7176404"/>
              <a:gd name="connsiteX8" fmla="*/ 10277856 w 25200864"/>
              <a:gd name="connsiteY8" fmla="*/ 2311796 h 7176404"/>
              <a:gd name="connsiteX9" fmla="*/ 10351008 w 25200864"/>
              <a:gd name="connsiteY9" fmla="*/ 2147204 h 7176404"/>
              <a:gd name="connsiteX10" fmla="*/ 10369296 w 25200864"/>
              <a:gd name="connsiteY10" fmla="*/ 1525412 h 7176404"/>
              <a:gd name="connsiteX11" fmla="*/ 10314432 w 25200864"/>
              <a:gd name="connsiteY11" fmla="*/ 940196 h 7176404"/>
              <a:gd name="connsiteX12" fmla="*/ 10443210 w 25200864"/>
              <a:gd name="connsiteY12" fmla="*/ 611774 h 7176404"/>
              <a:gd name="connsiteX13" fmla="*/ 10450830 w 25200864"/>
              <a:gd name="connsiteY13" fmla="*/ 1076594 h 7176404"/>
              <a:gd name="connsiteX14" fmla="*/ 10411968 w 25200864"/>
              <a:gd name="connsiteY14" fmla="*/ 1302146 h 7176404"/>
              <a:gd name="connsiteX15" fmla="*/ 10453878 w 25200864"/>
              <a:gd name="connsiteY15" fmla="*/ 1565036 h 7176404"/>
              <a:gd name="connsiteX16" fmla="*/ 10541508 w 25200864"/>
              <a:gd name="connsiteY16" fmla="*/ 1759346 h 7176404"/>
              <a:gd name="connsiteX17" fmla="*/ 10690098 w 25200864"/>
              <a:gd name="connsiteY17" fmla="*/ 1944512 h 7176404"/>
              <a:gd name="connsiteX18" fmla="*/ 10785348 w 25200864"/>
              <a:gd name="connsiteY18" fmla="*/ 2018426 h 7176404"/>
              <a:gd name="connsiteX19" fmla="*/ 10838688 w 25200864"/>
              <a:gd name="connsiteY19" fmla="*/ 2109866 h 7176404"/>
              <a:gd name="connsiteX20" fmla="*/ 10926318 w 25200864"/>
              <a:gd name="connsiteY20" fmla="*/ 2071766 h 7176404"/>
              <a:gd name="connsiteX21" fmla="*/ 11013948 w 25200864"/>
              <a:gd name="connsiteY21" fmla="*/ 2193686 h 7176404"/>
              <a:gd name="connsiteX22" fmla="*/ 11100816 w 25200864"/>
              <a:gd name="connsiteY22" fmla="*/ 2275220 h 7176404"/>
              <a:gd name="connsiteX23" fmla="*/ 11253978 w 25200864"/>
              <a:gd name="connsiteY23" fmla="*/ 2307986 h 7176404"/>
              <a:gd name="connsiteX24" fmla="*/ 11349228 w 25200864"/>
              <a:gd name="connsiteY24" fmla="*/ 2349896 h 7176404"/>
              <a:gd name="connsiteX25" fmla="*/ 11429238 w 25200864"/>
              <a:gd name="connsiteY25" fmla="*/ 2448956 h 7176404"/>
              <a:gd name="connsiteX26" fmla="*/ 11562588 w 25200864"/>
              <a:gd name="connsiteY26" fmla="*/ 2513726 h 7176404"/>
              <a:gd name="connsiteX27" fmla="*/ 11654028 w 25200864"/>
              <a:gd name="connsiteY27" fmla="*/ 2567066 h 7176404"/>
              <a:gd name="connsiteX28" fmla="*/ 11745468 w 25200864"/>
              <a:gd name="connsiteY28" fmla="*/ 2650886 h 7176404"/>
              <a:gd name="connsiteX29" fmla="*/ 11882628 w 25200864"/>
              <a:gd name="connsiteY29" fmla="*/ 2711846 h 7176404"/>
              <a:gd name="connsiteX30" fmla="*/ 11970258 w 25200864"/>
              <a:gd name="connsiteY30" fmla="*/ 2841386 h 7176404"/>
              <a:gd name="connsiteX31" fmla="*/ 12095988 w 25200864"/>
              <a:gd name="connsiteY31" fmla="*/ 2829956 h 7176404"/>
              <a:gd name="connsiteX32" fmla="*/ 12124944 w 25200864"/>
              <a:gd name="connsiteY32" fmla="*/ 2897012 h 7176404"/>
              <a:gd name="connsiteX33" fmla="*/ 12202668 w 25200864"/>
              <a:gd name="connsiteY33" fmla="*/ 2921396 h 7176404"/>
              <a:gd name="connsiteX34" fmla="*/ 12278868 w 25200864"/>
              <a:gd name="connsiteY34" fmla="*/ 3081416 h 7176404"/>
              <a:gd name="connsiteX35" fmla="*/ 12393168 w 25200864"/>
              <a:gd name="connsiteY35" fmla="*/ 3100466 h 7176404"/>
              <a:gd name="connsiteX36" fmla="*/ 12450318 w 25200864"/>
              <a:gd name="connsiteY36" fmla="*/ 3214766 h 7176404"/>
              <a:gd name="connsiteX37" fmla="*/ 12541758 w 25200864"/>
              <a:gd name="connsiteY37" fmla="*/ 3191906 h 7176404"/>
              <a:gd name="connsiteX38" fmla="*/ 12598908 w 25200864"/>
              <a:gd name="connsiteY38" fmla="*/ 3290966 h 7176404"/>
              <a:gd name="connsiteX39" fmla="*/ 12663678 w 25200864"/>
              <a:gd name="connsiteY39" fmla="*/ 3416696 h 7176404"/>
              <a:gd name="connsiteX40" fmla="*/ 12766548 w 25200864"/>
              <a:gd name="connsiteY40" fmla="*/ 3428126 h 7176404"/>
              <a:gd name="connsiteX41" fmla="*/ 12774168 w 25200864"/>
              <a:gd name="connsiteY41" fmla="*/ 3298586 h 7176404"/>
              <a:gd name="connsiteX42" fmla="*/ 12854178 w 25200864"/>
              <a:gd name="connsiteY42" fmla="*/ 3363356 h 7176404"/>
              <a:gd name="connsiteX43" fmla="*/ 12968478 w 25200864"/>
              <a:gd name="connsiteY43" fmla="*/ 3435746 h 7176404"/>
              <a:gd name="connsiteX44" fmla="*/ 13098018 w 25200864"/>
              <a:gd name="connsiteY44" fmla="*/ 3466226 h 7176404"/>
              <a:gd name="connsiteX45" fmla="*/ 13147548 w 25200864"/>
              <a:gd name="connsiteY45" fmla="*/ 3572906 h 7176404"/>
              <a:gd name="connsiteX46" fmla="*/ 13155168 w 25200864"/>
              <a:gd name="connsiteY46" fmla="*/ 3652916 h 7176404"/>
              <a:gd name="connsiteX47" fmla="*/ 13235178 w 25200864"/>
              <a:gd name="connsiteY47" fmla="*/ 3736736 h 7176404"/>
              <a:gd name="connsiteX48" fmla="*/ 13368528 w 25200864"/>
              <a:gd name="connsiteY48" fmla="*/ 3774836 h 7176404"/>
              <a:gd name="connsiteX49" fmla="*/ 13539216 w 25200864"/>
              <a:gd name="connsiteY49" fmla="*/ 3853322 h 7176404"/>
              <a:gd name="connsiteX50" fmla="*/ 13574268 w 25200864"/>
              <a:gd name="connsiteY50" fmla="*/ 3923426 h 7176404"/>
              <a:gd name="connsiteX51" fmla="*/ 13669518 w 25200864"/>
              <a:gd name="connsiteY51" fmla="*/ 3988196 h 7176404"/>
              <a:gd name="connsiteX52" fmla="*/ 13806678 w 25200864"/>
              <a:gd name="connsiteY52" fmla="*/ 4091066 h 7176404"/>
              <a:gd name="connsiteX53" fmla="*/ 13890498 w 25200864"/>
              <a:gd name="connsiteY53" fmla="*/ 4205366 h 7176404"/>
              <a:gd name="connsiteX54" fmla="*/ 13955268 w 25200864"/>
              <a:gd name="connsiteY54" fmla="*/ 4296806 h 7176404"/>
              <a:gd name="connsiteX55" fmla="*/ 13989558 w 25200864"/>
              <a:gd name="connsiteY55" fmla="*/ 4129166 h 7176404"/>
              <a:gd name="connsiteX56" fmla="*/ 14061948 w 25200864"/>
              <a:gd name="connsiteY56" fmla="*/ 3995816 h 7176404"/>
              <a:gd name="connsiteX57" fmla="*/ 14176248 w 25200864"/>
              <a:gd name="connsiteY57" fmla="*/ 4098686 h 7176404"/>
              <a:gd name="connsiteX58" fmla="*/ 14290548 w 25200864"/>
              <a:gd name="connsiteY58" fmla="*/ 4304426 h 7176404"/>
              <a:gd name="connsiteX59" fmla="*/ 14431518 w 25200864"/>
              <a:gd name="connsiteY59" fmla="*/ 4399676 h 7176404"/>
              <a:gd name="connsiteX60" fmla="*/ 14622018 w 25200864"/>
              <a:gd name="connsiteY60" fmla="*/ 4353956 h 7176404"/>
              <a:gd name="connsiteX61" fmla="*/ 14789658 w 25200864"/>
              <a:gd name="connsiteY61" fmla="*/ 4430156 h 7176404"/>
              <a:gd name="connsiteX62" fmla="*/ 14865858 w 25200864"/>
              <a:gd name="connsiteY62" fmla="*/ 4361576 h 7176404"/>
              <a:gd name="connsiteX63" fmla="*/ 14972538 w 25200864"/>
              <a:gd name="connsiteY63" fmla="*/ 4464446 h 7176404"/>
              <a:gd name="connsiteX64" fmla="*/ 15067788 w 25200864"/>
              <a:gd name="connsiteY64" fmla="*/ 4586366 h 7176404"/>
              <a:gd name="connsiteX65" fmla="*/ 15304008 w 25200864"/>
              <a:gd name="connsiteY65" fmla="*/ 4651136 h 7176404"/>
              <a:gd name="connsiteX66" fmla="*/ 15467838 w 25200864"/>
              <a:gd name="connsiteY66" fmla="*/ 4693046 h 7176404"/>
              <a:gd name="connsiteX67" fmla="*/ 15540990 w 25200864"/>
              <a:gd name="connsiteY67" fmla="*/ 4708286 h 7176404"/>
              <a:gd name="connsiteX68" fmla="*/ 15593568 w 25200864"/>
              <a:gd name="connsiteY68" fmla="*/ 4875926 h 7176404"/>
              <a:gd name="connsiteX69" fmla="*/ 15612618 w 25200864"/>
              <a:gd name="connsiteY69" fmla="*/ 4997846 h 7176404"/>
              <a:gd name="connsiteX70" fmla="*/ 15730728 w 25200864"/>
              <a:gd name="connsiteY70" fmla="*/ 4921646 h 7176404"/>
              <a:gd name="connsiteX71" fmla="*/ 15745968 w 25200864"/>
              <a:gd name="connsiteY71" fmla="*/ 4769246 h 7176404"/>
              <a:gd name="connsiteX72" fmla="*/ 15822168 w 25200864"/>
              <a:gd name="connsiteY72" fmla="*/ 4757816 h 7176404"/>
              <a:gd name="connsiteX73" fmla="*/ 15898368 w 25200864"/>
              <a:gd name="connsiteY73" fmla="*/ 4872116 h 7176404"/>
              <a:gd name="connsiteX74" fmla="*/ 16092678 w 25200864"/>
              <a:gd name="connsiteY74" fmla="*/ 4978796 h 7176404"/>
              <a:gd name="connsiteX75" fmla="*/ 16229838 w 25200864"/>
              <a:gd name="connsiteY75" fmla="*/ 5138816 h 7176404"/>
              <a:gd name="connsiteX76" fmla="*/ 16340328 w 25200864"/>
              <a:gd name="connsiteY76" fmla="*/ 5154056 h 7176404"/>
              <a:gd name="connsiteX77" fmla="*/ 16435578 w 25200864"/>
              <a:gd name="connsiteY77" fmla="*/ 5203586 h 7176404"/>
              <a:gd name="connsiteX78" fmla="*/ 16515588 w 25200864"/>
              <a:gd name="connsiteY78" fmla="*/ 5195966 h 7176404"/>
              <a:gd name="connsiteX79" fmla="*/ 16607028 w 25200864"/>
              <a:gd name="connsiteY79" fmla="*/ 5234066 h 7176404"/>
              <a:gd name="connsiteX80" fmla="*/ 16687038 w 25200864"/>
              <a:gd name="connsiteY80" fmla="*/ 5275976 h 7176404"/>
              <a:gd name="connsiteX81" fmla="*/ 16751808 w 25200864"/>
              <a:gd name="connsiteY81" fmla="*/ 5298836 h 7176404"/>
              <a:gd name="connsiteX82" fmla="*/ 16927068 w 25200864"/>
              <a:gd name="connsiteY82" fmla="*/ 5317886 h 7176404"/>
              <a:gd name="connsiteX83" fmla="*/ 16808958 w 25200864"/>
              <a:gd name="connsiteY83" fmla="*/ 5245496 h 7176404"/>
              <a:gd name="connsiteX84" fmla="*/ 16843248 w 25200864"/>
              <a:gd name="connsiteY84" fmla="*/ 5199776 h 7176404"/>
              <a:gd name="connsiteX85" fmla="*/ 16953738 w 25200864"/>
              <a:gd name="connsiteY85" fmla="*/ 5218826 h 7176404"/>
              <a:gd name="connsiteX86" fmla="*/ 17109948 w 25200864"/>
              <a:gd name="connsiteY86" fmla="*/ 5344556 h 7176404"/>
              <a:gd name="connsiteX87" fmla="*/ 17300448 w 25200864"/>
              <a:gd name="connsiteY87" fmla="*/ 5359796 h 7176404"/>
              <a:gd name="connsiteX88" fmla="*/ 17426178 w 25200864"/>
              <a:gd name="connsiteY88" fmla="*/ 5420756 h 7176404"/>
              <a:gd name="connsiteX89" fmla="*/ 17516856 w 25200864"/>
              <a:gd name="connsiteY89" fmla="*/ 5550296 h 7176404"/>
              <a:gd name="connsiteX90" fmla="*/ 17620488 w 25200864"/>
              <a:gd name="connsiteY90" fmla="*/ 5569346 h 7176404"/>
              <a:gd name="connsiteX91" fmla="*/ 17837658 w 25200864"/>
              <a:gd name="connsiteY91" fmla="*/ 5717936 h 7176404"/>
              <a:gd name="connsiteX92" fmla="*/ 17837658 w 25200864"/>
              <a:gd name="connsiteY92" fmla="*/ 5561726 h 7176404"/>
              <a:gd name="connsiteX93" fmla="*/ 18035778 w 25200864"/>
              <a:gd name="connsiteY93" fmla="*/ 5565536 h 7176404"/>
              <a:gd name="connsiteX94" fmla="*/ 18115788 w 25200864"/>
              <a:gd name="connsiteY94" fmla="*/ 5668406 h 7176404"/>
              <a:gd name="connsiteX95" fmla="*/ 18218658 w 25200864"/>
              <a:gd name="connsiteY95" fmla="*/ 5676026 h 7176404"/>
              <a:gd name="connsiteX96" fmla="*/ 18306288 w 25200864"/>
              <a:gd name="connsiteY96" fmla="*/ 5752988 h 7176404"/>
              <a:gd name="connsiteX97" fmla="*/ 18371058 w 25200864"/>
              <a:gd name="connsiteY97" fmla="*/ 5866526 h 7176404"/>
              <a:gd name="connsiteX98" fmla="*/ 18489168 w 25200864"/>
              <a:gd name="connsiteY98" fmla="*/ 5851286 h 7176404"/>
              <a:gd name="connsiteX99" fmla="*/ 18580608 w 25200864"/>
              <a:gd name="connsiteY99" fmla="*/ 5935106 h 7176404"/>
              <a:gd name="connsiteX100" fmla="*/ 18550128 w 25200864"/>
              <a:gd name="connsiteY100" fmla="*/ 6018926 h 7176404"/>
              <a:gd name="connsiteX101" fmla="*/ 18679668 w 25200864"/>
              <a:gd name="connsiteY101" fmla="*/ 5973206 h 7176404"/>
              <a:gd name="connsiteX102" fmla="*/ 18691098 w 25200864"/>
              <a:gd name="connsiteY102" fmla="*/ 6045596 h 7176404"/>
              <a:gd name="connsiteX103" fmla="*/ 18813018 w 25200864"/>
              <a:gd name="connsiteY103" fmla="*/ 6007496 h 7176404"/>
              <a:gd name="connsiteX104" fmla="*/ 19114008 w 25200864"/>
              <a:gd name="connsiteY104" fmla="*/ 6137036 h 7176404"/>
              <a:gd name="connsiteX105" fmla="*/ 19249644 w 25200864"/>
              <a:gd name="connsiteY105" fmla="*/ 6242954 h 7176404"/>
              <a:gd name="connsiteX106" fmla="*/ 19319748 w 25200864"/>
              <a:gd name="connsiteY106" fmla="*/ 6453266 h 7176404"/>
              <a:gd name="connsiteX107" fmla="*/ 19375374 w 25200864"/>
              <a:gd name="connsiteY107" fmla="*/ 6593474 h 7176404"/>
              <a:gd name="connsiteX108" fmla="*/ 19445478 w 25200864"/>
              <a:gd name="connsiteY108" fmla="*/ 6567566 h 7176404"/>
              <a:gd name="connsiteX109" fmla="*/ 19495008 w 25200864"/>
              <a:gd name="connsiteY109" fmla="*/ 6647576 h 7176404"/>
              <a:gd name="connsiteX110" fmla="*/ 19475958 w 25200864"/>
              <a:gd name="connsiteY110" fmla="*/ 6377066 h 7176404"/>
              <a:gd name="connsiteX111" fmla="*/ 19479768 w 25200864"/>
              <a:gd name="connsiteY111" fmla="*/ 6175136 h 7176404"/>
              <a:gd name="connsiteX112" fmla="*/ 19582638 w 25200864"/>
              <a:gd name="connsiteY112" fmla="*/ 6285626 h 7176404"/>
              <a:gd name="connsiteX113" fmla="*/ 19666458 w 25200864"/>
              <a:gd name="connsiteY113" fmla="*/ 6407546 h 7176404"/>
              <a:gd name="connsiteX114" fmla="*/ 19674078 w 25200864"/>
              <a:gd name="connsiteY114" fmla="*/ 6213236 h 7176404"/>
              <a:gd name="connsiteX115" fmla="*/ 19761708 w 25200864"/>
              <a:gd name="connsiteY115" fmla="*/ 6129416 h 7176404"/>
              <a:gd name="connsiteX116" fmla="*/ 19879818 w 25200864"/>
              <a:gd name="connsiteY116" fmla="*/ 6239906 h 7176404"/>
              <a:gd name="connsiteX117" fmla="*/ 19818858 w 25200864"/>
              <a:gd name="connsiteY117" fmla="*/ 6026546 h 7176404"/>
              <a:gd name="connsiteX118" fmla="*/ 20127468 w 25200864"/>
              <a:gd name="connsiteY118" fmla="*/ 6022736 h 7176404"/>
              <a:gd name="connsiteX119" fmla="*/ 20400264 w 25200864"/>
              <a:gd name="connsiteY119" fmla="*/ 5897768 h 7176404"/>
              <a:gd name="connsiteX120" fmla="*/ 20695158 w 25200864"/>
              <a:gd name="connsiteY120" fmla="*/ 5893196 h 7176404"/>
              <a:gd name="connsiteX121" fmla="*/ 20942808 w 25200864"/>
              <a:gd name="connsiteY121" fmla="*/ 5938916 h 7176404"/>
              <a:gd name="connsiteX122" fmla="*/ 21133308 w 25200864"/>
              <a:gd name="connsiteY122" fmla="*/ 5813186 h 7176404"/>
              <a:gd name="connsiteX123" fmla="*/ 21430488 w 25200864"/>
              <a:gd name="connsiteY123" fmla="*/ 5862716 h 7176404"/>
              <a:gd name="connsiteX124" fmla="*/ 21659850 w 25200864"/>
              <a:gd name="connsiteY124" fmla="*/ 5961776 h 7176404"/>
              <a:gd name="connsiteX125" fmla="*/ 21761958 w 25200864"/>
              <a:gd name="connsiteY125" fmla="*/ 5885576 h 7176404"/>
              <a:gd name="connsiteX126" fmla="*/ 21944838 w 25200864"/>
              <a:gd name="connsiteY126" fmla="*/ 6041786 h 7176404"/>
              <a:gd name="connsiteX127" fmla="*/ 22089618 w 25200864"/>
              <a:gd name="connsiteY127" fmla="*/ 5977016 h 7176404"/>
              <a:gd name="connsiteX128" fmla="*/ 22310598 w 25200864"/>
              <a:gd name="connsiteY128" fmla="*/ 6186566 h 7176404"/>
              <a:gd name="connsiteX129" fmla="*/ 23151084 w 25200864"/>
              <a:gd name="connsiteY129" fmla="*/ 6482984 h 7176404"/>
              <a:gd name="connsiteX130" fmla="*/ 23293578 w 25200864"/>
              <a:gd name="connsiteY130" fmla="*/ 6609476 h 7176404"/>
              <a:gd name="connsiteX131" fmla="*/ 23285958 w 25200864"/>
              <a:gd name="connsiteY131" fmla="*/ 6693296 h 7176404"/>
              <a:gd name="connsiteX132" fmla="*/ 23415498 w 25200864"/>
              <a:gd name="connsiteY132" fmla="*/ 6659006 h 7176404"/>
              <a:gd name="connsiteX133" fmla="*/ 23785068 w 25200864"/>
              <a:gd name="connsiteY133" fmla="*/ 6780926 h 7176404"/>
              <a:gd name="connsiteX134" fmla="*/ 24009096 w 25200864"/>
              <a:gd name="connsiteY134" fmla="*/ 6645290 h 7176404"/>
              <a:gd name="connsiteX135" fmla="*/ 24078438 w 25200864"/>
              <a:gd name="connsiteY135" fmla="*/ 6544706 h 7176404"/>
              <a:gd name="connsiteX136" fmla="*/ 24230838 w 25200864"/>
              <a:gd name="connsiteY136" fmla="*/ 6533276 h 7176404"/>
              <a:gd name="connsiteX137" fmla="*/ 24360378 w 25200864"/>
              <a:gd name="connsiteY137" fmla="*/ 6438026 h 7176404"/>
              <a:gd name="connsiteX138" fmla="*/ 24455628 w 25200864"/>
              <a:gd name="connsiteY138" fmla="*/ 6422786 h 7176404"/>
              <a:gd name="connsiteX139" fmla="*/ 24558498 w 25200864"/>
              <a:gd name="connsiteY139" fmla="*/ 6243716 h 7176404"/>
              <a:gd name="connsiteX140" fmla="*/ 24716232 w 25200864"/>
              <a:gd name="connsiteY140" fmla="*/ 6188090 h 7176404"/>
              <a:gd name="connsiteX141" fmla="*/ 24981408 w 25200864"/>
              <a:gd name="connsiteY141" fmla="*/ 6232286 h 7176404"/>
              <a:gd name="connsiteX142" fmla="*/ 25181052 w 25200864"/>
              <a:gd name="connsiteY142" fmla="*/ 6157610 h 7176404"/>
              <a:gd name="connsiteX143" fmla="*/ 25200864 w 25200864"/>
              <a:gd name="connsiteY143" fmla="*/ 5713364 h 7176404"/>
              <a:gd name="connsiteX144" fmla="*/ 24519636 w 25200864"/>
              <a:gd name="connsiteY144" fmla="*/ 5869574 h 7176404"/>
              <a:gd name="connsiteX145" fmla="*/ 23774400 w 25200864"/>
              <a:gd name="connsiteY145" fmla="*/ 6133988 h 7176404"/>
              <a:gd name="connsiteX146" fmla="*/ 22951440 w 25200864"/>
              <a:gd name="connsiteY146" fmla="*/ 5896244 h 7176404"/>
              <a:gd name="connsiteX147" fmla="*/ 21982176 w 25200864"/>
              <a:gd name="connsiteY147" fmla="*/ 5640212 h 7176404"/>
              <a:gd name="connsiteX148" fmla="*/ 20628864 w 25200864"/>
              <a:gd name="connsiteY148" fmla="*/ 5475620 h 7176404"/>
              <a:gd name="connsiteX149" fmla="*/ 19872960 w 25200864"/>
              <a:gd name="connsiteY149" fmla="*/ 5888624 h 7176404"/>
              <a:gd name="connsiteX150" fmla="*/ 18800064 w 25200864"/>
              <a:gd name="connsiteY150" fmla="*/ 5823092 h 7176404"/>
              <a:gd name="connsiteX151" fmla="*/ 16715232 w 25200864"/>
              <a:gd name="connsiteY151" fmla="*/ 4963556 h 7176404"/>
              <a:gd name="connsiteX152" fmla="*/ 14904720 w 25200864"/>
              <a:gd name="connsiteY152" fmla="*/ 4158884 h 7176404"/>
              <a:gd name="connsiteX153" fmla="*/ 13240512 w 25200864"/>
              <a:gd name="connsiteY153" fmla="*/ 3354212 h 7176404"/>
              <a:gd name="connsiteX154" fmla="*/ 13094208 w 25200864"/>
              <a:gd name="connsiteY154" fmla="*/ 3189620 h 7176404"/>
              <a:gd name="connsiteX155" fmla="*/ 11320272 w 25200864"/>
              <a:gd name="connsiteY155" fmla="*/ 2019188 h 7176404"/>
              <a:gd name="connsiteX156" fmla="*/ 10698480 w 25200864"/>
              <a:gd name="connsiteY156" fmla="*/ 1452260 h 7176404"/>
              <a:gd name="connsiteX157" fmla="*/ 10530078 w 25200864"/>
              <a:gd name="connsiteY157" fmla="*/ 1283096 h 7176404"/>
              <a:gd name="connsiteX158" fmla="*/ 10522458 w 25200864"/>
              <a:gd name="connsiteY158" fmla="*/ 902096 h 7176404"/>
              <a:gd name="connsiteX159" fmla="*/ 10518648 w 25200864"/>
              <a:gd name="connsiteY159" fmla="*/ 768746 h 7176404"/>
              <a:gd name="connsiteX160" fmla="*/ 10606278 w 25200864"/>
              <a:gd name="connsiteY160" fmla="*/ 681116 h 7176404"/>
              <a:gd name="connsiteX161" fmla="*/ 10753344 w 25200864"/>
              <a:gd name="connsiteY161" fmla="*/ 611012 h 7176404"/>
              <a:gd name="connsiteX162" fmla="*/ 10735056 w 25200864"/>
              <a:gd name="connsiteY162" fmla="*/ 336692 h 7176404"/>
              <a:gd name="connsiteX163" fmla="*/ 10610088 w 25200864"/>
              <a:gd name="connsiteY163" fmla="*/ 201056 h 7176404"/>
              <a:gd name="connsiteX164" fmla="*/ 10419588 w 25200864"/>
              <a:gd name="connsiteY164" fmla="*/ 2936 h 7176404"/>
              <a:gd name="connsiteX165" fmla="*/ 10351008 w 25200864"/>
              <a:gd name="connsiteY165" fmla="*/ 231536 h 7176404"/>
              <a:gd name="connsiteX166" fmla="*/ 10187940 w 25200864"/>
              <a:gd name="connsiteY166" fmla="*/ 585104 h 7176404"/>
              <a:gd name="connsiteX167" fmla="*/ 10137648 w 25200864"/>
              <a:gd name="connsiteY167" fmla="*/ 902096 h 7176404"/>
              <a:gd name="connsiteX168" fmla="*/ 10222992 w 25200864"/>
              <a:gd name="connsiteY168" fmla="*/ 1744868 h 7176404"/>
              <a:gd name="connsiteX169" fmla="*/ 10131552 w 25200864"/>
              <a:gd name="connsiteY169" fmla="*/ 2384948 h 7176404"/>
              <a:gd name="connsiteX170" fmla="*/ 9509760 w 25200864"/>
              <a:gd name="connsiteY170" fmla="*/ 3043316 h 7176404"/>
              <a:gd name="connsiteX171" fmla="*/ 7717536 w 25200864"/>
              <a:gd name="connsiteY171" fmla="*/ 4524644 h 7176404"/>
              <a:gd name="connsiteX172" fmla="*/ 7388352 w 25200864"/>
              <a:gd name="connsiteY172" fmla="*/ 5146436 h 7176404"/>
              <a:gd name="connsiteX173" fmla="*/ 5925312 w 25200864"/>
              <a:gd name="connsiteY173" fmla="*/ 5768228 h 7176404"/>
              <a:gd name="connsiteX174" fmla="*/ 4736592 w 25200864"/>
              <a:gd name="connsiteY174" fmla="*/ 6079124 h 7176404"/>
              <a:gd name="connsiteX175" fmla="*/ 3602736 w 25200864"/>
              <a:gd name="connsiteY175" fmla="*/ 6353444 h 7176404"/>
              <a:gd name="connsiteX176" fmla="*/ 2688336 w 25200864"/>
              <a:gd name="connsiteY176" fmla="*/ 6664340 h 7176404"/>
              <a:gd name="connsiteX177" fmla="*/ 2157984 w 25200864"/>
              <a:gd name="connsiteY177" fmla="*/ 6774068 h 7176404"/>
              <a:gd name="connsiteX178" fmla="*/ 1591056 w 25200864"/>
              <a:gd name="connsiteY178" fmla="*/ 6755780 h 7176404"/>
              <a:gd name="connsiteX179" fmla="*/ 950976 w 25200864"/>
              <a:gd name="connsiteY179" fmla="*/ 6554612 h 7176404"/>
              <a:gd name="connsiteX180" fmla="*/ 0 w 25200864"/>
              <a:gd name="connsiteY180" fmla="*/ 6390020 h 7176404"/>
              <a:gd name="connsiteX181" fmla="*/ 27432 w 25200864"/>
              <a:gd name="connsiteY181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1645920 w 25200864"/>
              <a:gd name="connsiteY3" fmla="*/ 7176404 h 7176404"/>
              <a:gd name="connsiteX4" fmla="*/ 4315968 w 25200864"/>
              <a:gd name="connsiteY4" fmla="*/ 6609476 h 7176404"/>
              <a:gd name="connsiteX5" fmla="*/ 6345936 w 25200864"/>
              <a:gd name="connsiteY5" fmla="*/ 5932820 h 7176404"/>
              <a:gd name="connsiteX6" fmla="*/ 7772400 w 25200864"/>
              <a:gd name="connsiteY6" fmla="*/ 5493908 h 7176404"/>
              <a:gd name="connsiteX7" fmla="*/ 8375904 w 25200864"/>
              <a:gd name="connsiteY7" fmla="*/ 4341764 h 7176404"/>
              <a:gd name="connsiteX8" fmla="*/ 9747504 w 25200864"/>
              <a:gd name="connsiteY8" fmla="*/ 3427364 h 7176404"/>
              <a:gd name="connsiteX9" fmla="*/ 10277856 w 25200864"/>
              <a:gd name="connsiteY9" fmla="*/ 2311796 h 7176404"/>
              <a:gd name="connsiteX10" fmla="*/ 10351008 w 25200864"/>
              <a:gd name="connsiteY10" fmla="*/ 2147204 h 7176404"/>
              <a:gd name="connsiteX11" fmla="*/ 10369296 w 25200864"/>
              <a:gd name="connsiteY11" fmla="*/ 1525412 h 7176404"/>
              <a:gd name="connsiteX12" fmla="*/ 10314432 w 25200864"/>
              <a:gd name="connsiteY12" fmla="*/ 940196 h 7176404"/>
              <a:gd name="connsiteX13" fmla="*/ 10443210 w 25200864"/>
              <a:gd name="connsiteY13" fmla="*/ 611774 h 7176404"/>
              <a:gd name="connsiteX14" fmla="*/ 10450830 w 25200864"/>
              <a:gd name="connsiteY14" fmla="*/ 1076594 h 7176404"/>
              <a:gd name="connsiteX15" fmla="*/ 10411968 w 25200864"/>
              <a:gd name="connsiteY15" fmla="*/ 1302146 h 7176404"/>
              <a:gd name="connsiteX16" fmla="*/ 10453878 w 25200864"/>
              <a:gd name="connsiteY16" fmla="*/ 1565036 h 7176404"/>
              <a:gd name="connsiteX17" fmla="*/ 10541508 w 25200864"/>
              <a:gd name="connsiteY17" fmla="*/ 1759346 h 7176404"/>
              <a:gd name="connsiteX18" fmla="*/ 10690098 w 25200864"/>
              <a:gd name="connsiteY18" fmla="*/ 1944512 h 7176404"/>
              <a:gd name="connsiteX19" fmla="*/ 10785348 w 25200864"/>
              <a:gd name="connsiteY19" fmla="*/ 2018426 h 7176404"/>
              <a:gd name="connsiteX20" fmla="*/ 10838688 w 25200864"/>
              <a:gd name="connsiteY20" fmla="*/ 2109866 h 7176404"/>
              <a:gd name="connsiteX21" fmla="*/ 10926318 w 25200864"/>
              <a:gd name="connsiteY21" fmla="*/ 2071766 h 7176404"/>
              <a:gd name="connsiteX22" fmla="*/ 11013948 w 25200864"/>
              <a:gd name="connsiteY22" fmla="*/ 2193686 h 7176404"/>
              <a:gd name="connsiteX23" fmla="*/ 11100816 w 25200864"/>
              <a:gd name="connsiteY23" fmla="*/ 2275220 h 7176404"/>
              <a:gd name="connsiteX24" fmla="*/ 11253978 w 25200864"/>
              <a:gd name="connsiteY24" fmla="*/ 2307986 h 7176404"/>
              <a:gd name="connsiteX25" fmla="*/ 11349228 w 25200864"/>
              <a:gd name="connsiteY25" fmla="*/ 2349896 h 7176404"/>
              <a:gd name="connsiteX26" fmla="*/ 11429238 w 25200864"/>
              <a:gd name="connsiteY26" fmla="*/ 2448956 h 7176404"/>
              <a:gd name="connsiteX27" fmla="*/ 11562588 w 25200864"/>
              <a:gd name="connsiteY27" fmla="*/ 2513726 h 7176404"/>
              <a:gd name="connsiteX28" fmla="*/ 11654028 w 25200864"/>
              <a:gd name="connsiteY28" fmla="*/ 2567066 h 7176404"/>
              <a:gd name="connsiteX29" fmla="*/ 11745468 w 25200864"/>
              <a:gd name="connsiteY29" fmla="*/ 2650886 h 7176404"/>
              <a:gd name="connsiteX30" fmla="*/ 11882628 w 25200864"/>
              <a:gd name="connsiteY30" fmla="*/ 2711846 h 7176404"/>
              <a:gd name="connsiteX31" fmla="*/ 11970258 w 25200864"/>
              <a:gd name="connsiteY31" fmla="*/ 2841386 h 7176404"/>
              <a:gd name="connsiteX32" fmla="*/ 12095988 w 25200864"/>
              <a:gd name="connsiteY32" fmla="*/ 2829956 h 7176404"/>
              <a:gd name="connsiteX33" fmla="*/ 12124944 w 25200864"/>
              <a:gd name="connsiteY33" fmla="*/ 2897012 h 7176404"/>
              <a:gd name="connsiteX34" fmla="*/ 12202668 w 25200864"/>
              <a:gd name="connsiteY34" fmla="*/ 2921396 h 7176404"/>
              <a:gd name="connsiteX35" fmla="*/ 12278868 w 25200864"/>
              <a:gd name="connsiteY35" fmla="*/ 3081416 h 7176404"/>
              <a:gd name="connsiteX36" fmla="*/ 12393168 w 25200864"/>
              <a:gd name="connsiteY36" fmla="*/ 3100466 h 7176404"/>
              <a:gd name="connsiteX37" fmla="*/ 12450318 w 25200864"/>
              <a:gd name="connsiteY37" fmla="*/ 3214766 h 7176404"/>
              <a:gd name="connsiteX38" fmla="*/ 12541758 w 25200864"/>
              <a:gd name="connsiteY38" fmla="*/ 3191906 h 7176404"/>
              <a:gd name="connsiteX39" fmla="*/ 12598908 w 25200864"/>
              <a:gd name="connsiteY39" fmla="*/ 3290966 h 7176404"/>
              <a:gd name="connsiteX40" fmla="*/ 12663678 w 25200864"/>
              <a:gd name="connsiteY40" fmla="*/ 3416696 h 7176404"/>
              <a:gd name="connsiteX41" fmla="*/ 12766548 w 25200864"/>
              <a:gd name="connsiteY41" fmla="*/ 3428126 h 7176404"/>
              <a:gd name="connsiteX42" fmla="*/ 12774168 w 25200864"/>
              <a:gd name="connsiteY42" fmla="*/ 3298586 h 7176404"/>
              <a:gd name="connsiteX43" fmla="*/ 12854178 w 25200864"/>
              <a:gd name="connsiteY43" fmla="*/ 3363356 h 7176404"/>
              <a:gd name="connsiteX44" fmla="*/ 12968478 w 25200864"/>
              <a:gd name="connsiteY44" fmla="*/ 3435746 h 7176404"/>
              <a:gd name="connsiteX45" fmla="*/ 13098018 w 25200864"/>
              <a:gd name="connsiteY45" fmla="*/ 3466226 h 7176404"/>
              <a:gd name="connsiteX46" fmla="*/ 13147548 w 25200864"/>
              <a:gd name="connsiteY46" fmla="*/ 3572906 h 7176404"/>
              <a:gd name="connsiteX47" fmla="*/ 13155168 w 25200864"/>
              <a:gd name="connsiteY47" fmla="*/ 3652916 h 7176404"/>
              <a:gd name="connsiteX48" fmla="*/ 13235178 w 25200864"/>
              <a:gd name="connsiteY48" fmla="*/ 3736736 h 7176404"/>
              <a:gd name="connsiteX49" fmla="*/ 13368528 w 25200864"/>
              <a:gd name="connsiteY49" fmla="*/ 3774836 h 7176404"/>
              <a:gd name="connsiteX50" fmla="*/ 13539216 w 25200864"/>
              <a:gd name="connsiteY50" fmla="*/ 3853322 h 7176404"/>
              <a:gd name="connsiteX51" fmla="*/ 13574268 w 25200864"/>
              <a:gd name="connsiteY51" fmla="*/ 3923426 h 7176404"/>
              <a:gd name="connsiteX52" fmla="*/ 13669518 w 25200864"/>
              <a:gd name="connsiteY52" fmla="*/ 3988196 h 7176404"/>
              <a:gd name="connsiteX53" fmla="*/ 13806678 w 25200864"/>
              <a:gd name="connsiteY53" fmla="*/ 4091066 h 7176404"/>
              <a:gd name="connsiteX54" fmla="*/ 13890498 w 25200864"/>
              <a:gd name="connsiteY54" fmla="*/ 4205366 h 7176404"/>
              <a:gd name="connsiteX55" fmla="*/ 13955268 w 25200864"/>
              <a:gd name="connsiteY55" fmla="*/ 4296806 h 7176404"/>
              <a:gd name="connsiteX56" fmla="*/ 13989558 w 25200864"/>
              <a:gd name="connsiteY56" fmla="*/ 4129166 h 7176404"/>
              <a:gd name="connsiteX57" fmla="*/ 14061948 w 25200864"/>
              <a:gd name="connsiteY57" fmla="*/ 3995816 h 7176404"/>
              <a:gd name="connsiteX58" fmla="*/ 14176248 w 25200864"/>
              <a:gd name="connsiteY58" fmla="*/ 4098686 h 7176404"/>
              <a:gd name="connsiteX59" fmla="*/ 14290548 w 25200864"/>
              <a:gd name="connsiteY59" fmla="*/ 4304426 h 7176404"/>
              <a:gd name="connsiteX60" fmla="*/ 14431518 w 25200864"/>
              <a:gd name="connsiteY60" fmla="*/ 4399676 h 7176404"/>
              <a:gd name="connsiteX61" fmla="*/ 14622018 w 25200864"/>
              <a:gd name="connsiteY61" fmla="*/ 4353956 h 7176404"/>
              <a:gd name="connsiteX62" fmla="*/ 14789658 w 25200864"/>
              <a:gd name="connsiteY62" fmla="*/ 4430156 h 7176404"/>
              <a:gd name="connsiteX63" fmla="*/ 14865858 w 25200864"/>
              <a:gd name="connsiteY63" fmla="*/ 4361576 h 7176404"/>
              <a:gd name="connsiteX64" fmla="*/ 14972538 w 25200864"/>
              <a:gd name="connsiteY64" fmla="*/ 4464446 h 7176404"/>
              <a:gd name="connsiteX65" fmla="*/ 15067788 w 25200864"/>
              <a:gd name="connsiteY65" fmla="*/ 4586366 h 7176404"/>
              <a:gd name="connsiteX66" fmla="*/ 15304008 w 25200864"/>
              <a:gd name="connsiteY66" fmla="*/ 4651136 h 7176404"/>
              <a:gd name="connsiteX67" fmla="*/ 15467838 w 25200864"/>
              <a:gd name="connsiteY67" fmla="*/ 4693046 h 7176404"/>
              <a:gd name="connsiteX68" fmla="*/ 15540990 w 25200864"/>
              <a:gd name="connsiteY68" fmla="*/ 4708286 h 7176404"/>
              <a:gd name="connsiteX69" fmla="*/ 15593568 w 25200864"/>
              <a:gd name="connsiteY69" fmla="*/ 4875926 h 7176404"/>
              <a:gd name="connsiteX70" fmla="*/ 15612618 w 25200864"/>
              <a:gd name="connsiteY70" fmla="*/ 4997846 h 7176404"/>
              <a:gd name="connsiteX71" fmla="*/ 15730728 w 25200864"/>
              <a:gd name="connsiteY71" fmla="*/ 4921646 h 7176404"/>
              <a:gd name="connsiteX72" fmla="*/ 15745968 w 25200864"/>
              <a:gd name="connsiteY72" fmla="*/ 4769246 h 7176404"/>
              <a:gd name="connsiteX73" fmla="*/ 15822168 w 25200864"/>
              <a:gd name="connsiteY73" fmla="*/ 4757816 h 7176404"/>
              <a:gd name="connsiteX74" fmla="*/ 15898368 w 25200864"/>
              <a:gd name="connsiteY74" fmla="*/ 4872116 h 7176404"/>
              <a:gd name="connsiteX75" fmla="*/ 16092678 w 25200864"/>
              <a:gd name="connsiteY75" fmla="*/ 4978796 h 7176404"/>
              <a:gd name="connsiteX76" fmla="*/ 16229838 w 25200864"/>
              <a:gd name="connsiteY76" fmla="*/ 5138816 h 7176404"/>
              <a:gd name="connsiteX77" fmla="*/ 16340328 w 25200864"/>
              <a:gd name="connsiteY77" fmla="*/ 5154056 h 7176404"/>
              <a:gd name="connsiteX78" fmla="*/ 16435578 w 25200864"/>
              <a:gd name="connsiteY78" fmla="*/ 5203586 h 7176404"/>
              <a:gd name="connsiteX79" fmla="*/ 16515588 w 25200864"/>
              <a:gd name="connsiteY79" fmla="*/ 5195966 h 7176404"/>
              <a:gd name="connsiteX80" fmla="*/ 16607028 w 25200864"/>
              <a:gd name="connsiteY80" fmla="*/ 5234066 h 7176404"/>
              <a:gd name="connsiteX81" fmla="*/ 16687038 w 25200864"/>
              <a:gd name="connsiteY81" fmla="*/ 5275976 h 7176404"/>
              <a:gd name="connsiteX82" fmla="*/ 16751808 w 25200864"/>
              <a:gd name="connsiteY82" fmla="*/ 5298836 h 7176404"/>
              <a:gd name="connsiteX83" fmla="*/ 16927068 w 25200864"/>
              <a:gd name="connsiteY83" fmla="*/ 5317886 h 7176404"/>
              <a:gd name="connsiteX84" fmla="*/ 16808958 w 25200864"/>
              <a:gd name="connsiteY84" fmla="*/ 5245496 h 7176404"/>
              <a:gd name="connsiteX85" fmla="*/ 16843248 w 25200864"/>
              <a:gd name="connsiteY85" fmla="*/ 5199776 h 7176404"/>
              <a:gd name="connsiteX86" fmla="*/ 16953738 w 25200864"/>
              <a:gd name="connsiteY86" fmla="*/ 5218826 h 7176404"/>
              <a:gd name="connsiteX87" fmla="*/ 17109948 w 25200864"/>
              <a:gd name="connsiteY87" fmla="*/ 5344556 h 7176404"/>
              <a:gd name="connsiteX88" fmla="*/ 17300448 w 25200864"/>
              <a:gd name="connsiteY88" fmla="*/ 5359796 h 7176404"/>
              <a:gd name="connsiteX89" fmla="*/ 17426178 w 25200864"/>
              <a:gd name="connsiteY89" fmla="*/ 5420756 h 7176404"/>
              <a:gd name="connsiteX90" fmla="*/ 17516856 w 25200864"/>
              <a:gd name="connsiteY90" fmla="*/ 5550296 h 7176404"/>
              <a:gd name="connsiteX91" fmla="*/ 17620488 w 25200864"/>
              <a:gd name="connsiteY91" fmla="*/ 5569346 h 7176404"/>
              <a:gd name="connsiteX92" fmla="*/ 17837658 w 25200864"/>
              <a:gd name="connsiteY92" fmla="*/ 5717936 h 7176404"/>
              <a:gd name="connsiteX93" fmla="*/ 17837658 w 25200864"/>
              <a:gd name="connsiteY93" fmla="*/ 5561726 h 7176404"/>
              <a:gd name="connsiteX94" fmla="*/ 18035778 w 25200864"/>
              <a:gd name="connsiteY94" fmla="*/ 5565536 h 7176404"/>
              <a:gd name="connsiteX95" fmla="*/ 18115788 w 25200864"/>
              <a:gd name="connsiteY95" fmla="*/ 5668406 h 7176404"/>
              <a:gd name="connsiteX96" fmla="*/ 18218658 w 25200864"/>
              <a:gd name="connsiteY96" fmla="*/ 5676026 h 7176404"/>
              <a:gd name="connsiteX97" fmla="*/ 18306288 w 25200864"/>
              <a:gd name="connsiteY97" fmla="*/ 5752988 h 7176404"/>
              <a:gd name="connsiteX98" fmla="*/ 18371058 w 25200864"/>
              <a:gd name="connsiteY98" fmla="*/ 5866526 h 7176404"/>
              <a:gd name="connsiteX99" fmla="*/ 18489168 w 25200864"/>
              <a:gd name="connsiteY99" fmla="*/ 5851286 h 7176404"/>
              <a:gd name="connsiteX100" fmla="*/ 18580608 w 25200864"/>
              <a:gd name="connsiteY100" fmla="*/ 5935106 h 7176404"/>
              <a:gd name="connsiteX101" fmla="*/ 18550128 w 25200864"/>
              <a:gd name="connsiteY101" fmla="*/ 6018926 h 7176404"/>
              <a:gd name="connsiteX102" fmla="*/ 18679668 w 25200864"/>
              <a:gd name="connsiteY102" fmla="*/ 5973206 h 7176404"/>
              <a:gd name="connsiteX103" fmla="*/ 18691098 w 25200864"/>
              <a:gd name="connsiteY103" fmla="*/ 6045596 h 7176404"/>
              <a:gd name="connsiteX104" fmla="*/ 18813018 w 25200864"/>
              <a:gd name="connsiteY104" fmla="*/ 6007496 h 7176404"/>
              <a:gd name="connsiteX105" fmla="*/ 19114008 w 25200864"/>
              <a:gd name="connsiteY105" fmla="*/ 6137036 h 7176404"/>
              <a:gd name="connsiteX106" fmla="*/ 19249644 w 25200864"/>
              <a:gd name="connsiteY106" fmla="*/ 6242954 h 7176404"/>
              <a:gd name="connsiteX107" fmla="*/ 19319748 w 25200864"/>
              <a:gd name="connsiteY107" fmla="*/ 6453266 h 7176404"/>
              <a:gd name="connsiteX108" fmla="*/ 19375374 w 25200864"/>
              <a:gd name="connsiteY108" fmla="*/ 6593474 h 7176404"/>
              <a:gd name="connsiteX109" fmla="*/ 19445478 w 25200864"/>
              <a:gd name="connsiteY109" fmla="*/ 6567566 h 7176404"/>
              <a:gd name="connsiteX110" fmla="*/ 19495008 w 25200864"/>
              <a:gd name="connsiteY110" fmla="*/ 6647576 h 7176404"/>
              <a:gd name="connsiteX111" fmla="*/ 19475958 w 25200864"/>
              <a:gd name="connsiteY111" fmla="*/ 6377066 h 7176404"/>
              <a:gd name="connsiteX112" fmla="*/ 19479768 w 25200864"/>
              <a:gd name="connsiteY112" fmla="*/ 6175136 h 7176404"/>
              <a:gd name="connsiteX113" fmla="*/ 19582638 w 25200864"/>
              <a:gd name="connsiteY113" fmla="*/ 6285626 h 7176404"/>
              <a:gd name="connsiteX114" fmla="*/ 19666458 w 25200864"/>
              <a:gd name="connsiteY114" fmla="*/ 6407546 h 7176404"/>
              <a:gd name="connsiteX115" fmla="*/ 19674078 w 25200864"/>
              <a:gd name="connsiteY115" fmla="*/ 6213236 h 7176404"/>
              <a:gd name="connsiteX116" fmla="*/ 19761708 w 25200864"/>
              <a:gd name="connsiteY116" fmla="*/ 6129416 h 7176404"/>
              <a:gd name="connsiteX117" fmla="*/ 19879818 w 25200864"/>
              <a:gd name="connsiteY117" fmla="*/ 6239906 h 7176404"/>
              <a:gd name="connsiteX118" fmla="*/ 19818858 w 25200864"/>
              <a:gd name="connsiteY118" fmla="*/ 6026546 h 7176404"/>
              <a:gd name="connsiteX119" fmla="*/ 20127468 w 25200864"/>
              <a:gd name="connsiteY119" fmla="*/ 6022736 h 7176404"/>
              <a:gd name="connsiteX120" fmla="*/ 20400264 w 25200864"/>
              <a:gd name="connsiteY120" fmla="*/ 5897768 h 7176404"/>
              <a:gd name="connsiteX121" fmla="*/ 20695158 w 25200864"/>
              <a:gd name="connsiteY121" fmla="*/ 5893196 h 7176404"/>
              <a:gd name="connsiteX122" fmla="*/ 20942808 w 25200864"/>
              <a:gd name="connsiteY122" fmla="*/ 5938916 h 7176404"/>
              <a:gd name="connsiteX123" fmla="*/ 21133308 w 25200864"/>
              <a:gd name="connsiteY123" fmla="*/ 5813186 h 7176404"/>
              <a:gd name="connsiteX124" fmla="*/ 21430488 w 25200864"/>
              <a:gd name="connsiteY124" fmla="*/ 5862716 h 7176404"/>
              <a:gd name="connsiteX125" fmla="*/ 21659850 w 25200864"/>
              <a:gd name="connsiteY125" fmla="*/ 5961776 h 7176404"/>
              <a:gd name="connsiteX126" fmla="*/ 21761958 w 25200864"/>
              <a:gd name="connsiteY126" fmla="*/ 5885576 h 7176404"/>
              <a:gd name="connsiteX127" fmla="*/ 21944838 w 25200864"/>
              <a:gd name="connsiteY127" fmla="*/ 6041786 h 7176404"/>
              <a:gd name="connsiteX128" fmla="*/ 22089618 w 25200864"/>
              <a:gd name="connsiteY128" fmla="*/ 5977016 h 7176404"/>
              <a:gd name="connsiteX129" fmla="*/ 22310598 w 25200864"/>
              <a:gd name="connsiteY129" fmla="*/ 6186566 h 7176404"/>
              <a:gd name="connsiteX130" fmla="*/ 23151084 w 25200864"/>
              <a:gd name="connsiteY130" fmla="*/ 6482984 h 7176404"/>
              <a:gd name="connsiteX131" fmla="*/ 23293578 w 25200864"/>
              <a:gd name="connsiteY131" fmla="*/ 6609476 h 7176404"/>
              <a:gd name="connsiteX132" fmla="*/ 23285958 w 25200864"/>
              <a:gd name="connsiteY132" fmla="*/ 6693296 h 7176404"/>
              <a:gd name="connsiteX133" fmla="*/ 23415498 w 25200864"/>
              <a:gd name="connsiteY133" fmla="*/ 6659006 h 7176404"/>
              <a:gd name="connsiteX134" fmla="*/ 23785068 w 25200864"/>
              <a:gd name="connsiteY134" fmla="*/ 6780926 h 7176404"/>
              <a:gd name="connsiteX135" fmla="*/ 24009096 w 25200864"/>
              <a:gd name="connsiteY135" fmla="*/ 6645290 h 7176404"/>
              <a:gd name="connsiteX136" fmla="*/ 24078438 w 25200864"/>
              <a:gd name="connsiteY136" fmla="*/ 6544706 h 7176404"/>
              <a:gd name="connsiteX137" fmla="*/ 24230838 w 25200864"/>
              <a:gd name="connsiteY137" fmla="*/ 6533276 h 7176404"/>
              <a:gd name="connsiteX138" fmla="*/ 24360378 w 25200864"/>
              <a:gd name="connsiteY138" fmla="*/ 6438026 h 7176404"/>
              <a:gd name="connsiteX139" fmla="*/ 24455628 w 25200864"/>
              <a:gd name="connsiteY139" fmla="*/ 6422786 h 7176404"/>
              <a:gd name="connsiteX140" fmla="*/ 24558498 w 25200864"/>
              <a:gd name="connsiteY140" fmla="*/ 6243716 h 7176404"/>
              <a:gd name="connsiteX141" fmla="*/ 24716232 w 25200864"/>
              <a:gd name="connsiteY141" fmla="*/ 6188090 h 7176404"/>
              <a:gd name="connsiteX142" fmla="*/ 24981408 w 25200864"/>
              <a:gd name="connsiteY142" fmla="*/ 6232286 h 7176404"/>
              <a:gd name="connsiteX143" fmla="*/ 25181052 w 25200864"/>
              <a:gd name="connsiteY143" fmla="*/ 6157610 h 7176404"/>
              <a:gd name="connsiteX144" fmla="*/ 25200864 w 25200864"/>
              <a:gd name="connsiteY144" fmla="*/ 5713364 h 7176404"/>
              <a:gd name="connsiteX145" fmla="*/ 24519636 w 25200864"/>
              <a:gd name="connsiteY145" fmla="*/ 5869574 h 7176404"/>
              <a:gd name="connsiteX146" fmla="*/ 23774400 w 25200864"/>
              <a:gd name="connsiteY146" fmla="*/ 6133988 h 7176404"/>
              <a:gd name="connsiteX147" fmla="*/ 22951440 w 25200864"/>
              <a:gd name="connsiteY147" fmla="*/ 5896244 h 7176404"/>
              <a:gd name="connsiteX148" fmla="*/ 21982176 w 25200864"/>
              <a:gd name="connsiteY148" fmla="*/ 5640212 h 7176404"/>
              <a:gd name="connsiteX149" fmla="*/ 20628864 w 25200864"/>
              <a:gd name="connsiteY149" fmla="*/ 5475620 h 7176404"/>
              <a:gd name="connsiteX150" fmla="*/ 19872960 w 25200864"/>
              <a:gd name="connsiteY150" fmla="*/ 5888624 h 7176404"/>
              <a:gd name="connsiteX151" fmla="*/ 18800064 w 25200864"/>
              <a:gd name="connsiteY151" fmla="*/ 5823092 h 7176404"/>
              <a:gd name="connsiteX152" fmla="*/ 16715232 w 25200864"/>
              <a:gd name="connsiteY152" fmla="*/ 4963556 h 7176404"/>
              <a:gd name="connsiteX153" fmla="*/ 14904720 w 25200864"/>
              <a:gd name="connsiteY153" fmla="*/ 4158884 h 7176404"/>
              <a:gd name="connsiteX154" fmla="*/ 13240512 w 25200864"/>
              <a:gd name="connsiteY154" fmla="*/ 3354212 h 7176404"/>
              <a:gd name="connsiteX155" fmla="*/ 13094208 w 25200864"/>
              <a:gd name="connsiteY155" fmla="*/ 3189620 h 7176404"/>
              <a:gd name="connsiteX156" fmla="*/ 11320272 w 25200864"/>
              <a:gd name="connsiteY156" fmla="*/ 2019188 h 7176404"/>
              <a:gd name="connsiteX157" fmla="*/ 10698480 w 25200864"/>
              <a:gd name="connsiteY157" fmla="*/ 1452260 h 7176404"/>
              <a:gd name="connsiteX158" fmla="*/ 10530078 w 25200864"/>
              <a:gd name="connsiteY158" fmla="*/ 1283096 h 7176404"/>
              <a:gd name="connsiteX159" fmla="*/ 10522458 w 25200864"/>
              <a:gd name="connsiteY159" fmla="*/ 902096 h 7176404"/>
              <a:gd name="connsiteX160" fmla="*/ 10518648 w 25200864"/>
              <a:gd name="connsiteY160" fmla="*/ 768746 h 7176404"/>
              <a:gd name="connsiteX161" fmla="*/ 10606278 w 25200864"/>
              <a:gd name="connsiteY161" fmla="*/ 681116 h 7176404"/>
              <a:gd name="connsiteX162" fmla="*/ 10753344 w 25200864"/>
              <a:gd name="connsiteY162" fmla="*/ 611012 h 7176404"/>
              <a:gd name="connsiteX163" fmla="*/ 10735056 w 25200864"/>
              <a:gd name="connsiteY163" fmla="*/ 336692 h 7176404"/>
              <a:gd name="connsiteX164" fmla="*/ 10610088 w 25200864"/>
              <a:gd name="connsiteY164" fmla="*/ 201056 h 7176404"/>
              <a:gd name="connsiteX165" fmla="*/ 10419588 w 25200864"/>
              <a:gd name="connsiteY165" fmla="*/ 2936 h 7176404"/>
              <a:gd name="connsiteX166" fmla="*/ 10351008 w 25200864"/>
              <a:gd name="connsiteY166" fmla="*/ 231536 h 7176404"/>
              <a:gd name="connsiteX167" fmla="*/ 10187940 w 25200864"/>
              <a:gd name="connsiteY167" fmla="*/ 585104 h 7176404"/>
              <a:gd name="connsiteX168" fmla="*/ 10137648 w 25200864"/>
              <a:gd name="connsiteY168" fmla="*/ 902096 h 7176404"/>
              <a:gd name="connsiteX169" fmla="*/ 10222992 w 25200864"/>
              <a:gd name="connsiteY169" fmla="*/ 1744868 h 7176404"/>
              <a:gd name="connsiteX170" fmla="*/ 10131552 w 25200864"/>
              <a:gd name="connsiteY170" fmla="*/ 2384948 h 7176404"/>
              <a:gd name="connsiteX171" fmla="*/ 9509760 w 25200864"/>
              <a:gd name="connsiteY171" fmla="*/ 3043316 h 7176404"/>
              <a:gd name="connsiteX172" fmla="*/ 7717536 w 25200864"/>
              <a:gd name="connsiteY172" fmla="*/ 4524644 h 7176404"/>
              <a:gd name="connsiteX173" fmla="*/ 7388352 w 25200864"/>
              <a:gd name="connsiteY173" fmla="*/ 5146436 h 7176404"/>
              <a:gd name="connsiteX174" fmla="*/ 5925312 w 25200864"/>
              <a:gd name="connsiteY174" fmla="*/ 5768228 h 7176404"/>
              <a:gd name="connsiteX175" fmla="*/ 4736592 w 25200864"/>
              <a:gd name="connsiteY175" fmla="*/ 6079124 h 7176404"/>
              <a:gd name="connsiteX176" fmla="*/ 3602736 w 25200864"/>
              <a:gd name="connsiteY176" fmla="*/ 6353444 h 7176404"/>
              <a:gd name="connsiteX177" fmla="*/ 2688336 w 25200864"/>
              <a:gd name="connsiteY177" fmla="*/ 6664340 h 7176404"/>
              <a:gd name="connsiteX178" fmla="*/ 2157984 w 25200864"/>
              <a:gd name="connsiteY178" fmla="*/ 6774068 h 7176404"/>
              <a:gd name="connsiteX179" fmla="*/ 1591056 w 25200864"/>
              <a:gd name="connsiteY179" fmla="*/ 6755780 h 7176404"/>
              <a:gd name="connsiteX180" fmla="*/ 950976 w 25200864"/>
              <a:gd name="connsiteY180" fmla="*/ 6554612 h 7176404"/>
              <a:gd name="connsiteX181" fmla="*/ 0 w 25200864"/>
              <a:gd name="connsiteY181" fmla="*/ 6390020 h 7176404"/>
              <a:gd name="connsiteX182" fmla="*/ 27432 w 25200864"/>
              <a:gd name="connsiteY182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1645920 w 25200864"/>
              <a:gd name="connsiteY4" fmla="*/ 7176404 h 7176404"/>
              <a:gd name="connsiteX5" fmla="*/ 4315968 w 25200864"/>
              <a:gd name="connsiteY5" fmla="*/ 6609476 h 7176404"/>
              <a:gd name="connsiteX6" fmla="*/ 6345936 w 25200864"/>
              <a:gd name="connsiteY6" fmla="*/ 5932820 h 7176404"/>
              <a:gd name="connsiteX7" fmla="*/ 7772400 w 25200864"/>
              <a:gd name="connsiteY7" fmla="*/ 5493908 h 7176404"/>
              <a:gd name="connsiteX8" fmla="*/ 8375904 w 25200864"/>
              <a:gd name="connsiteY8" fmla="*/ 4341764 h 7176404"/>
              <a:gd name="connsiteX9" fmla="*/ 9747504 w 25200864"/>
              <a:gd name="connsiteY9" fmla="*/ 3427364 h 7176404"/>
              <a:gd name="connsiteX10" fmla="*/ 10277856 w 25200864"/>
              <a:gd name="connsiteY10" fmla="*/ 2311796 h 7176404"/>
              <a:gd name="connsiteX11" fmla="*/ 10351008 w 25200864"/>
              <a:gd name="connsiteY11" fmla="*/ 2147204 h 7176404"/>
              <a:gd name="connsiteX12" fmla="*/ 10369296 w 25200864"/>
              <a:gd name="connsiteY12" fmla="*/ 1525412 h 7176404"/>
              <a:gd name="connsiteX13" fmla="*/ 10314432 w 25200864"/>
              <a:gd name="connsiteY13" fmla="*/ 940196 h 7176404"/>
              <a:gd name="connsiteX14" fmla="*/ 10443210 w 25200864"/>
              <a:gd name="connsiteY14" fmla="*/ 611774 h 7176404"/>
              <a:gd name="connsiteX15" fmla="*/ 10450830 w 25200864"/>
              <a:gd name="connsiteY15" fmla="*/ 1076594 h 7176404"/>
              <a:gd name="connsiteX16" fmla="*/ 10411968 w 25200864"/>
              <a:gd name="connsiteY16" fmla="*/ 1302146 h 7176404"/>
              <a:gd name="connsiteX17" fmla="*/ 10453878 w 25200864"/>
              <a:gd name="connsiteY17" fmla="*/ 1565036 h 7176404"/>
              <a:gd name="connsiteX18" fmla="*/ 10541508 w 25200864"/>
              <a:gd name="connsiteY18" fmla="*/ 1759346 h 7176404"/>
              <a:gd name="connsiteX19" fmla="*/ 10690098 w 25200864"/>
              <a:gd name="connsiteY19" fmla="*/ 1944512 h 7176404"/>
              <a:gd name="connsiteX20" fmla="*/ 10785348 w 25200864"/>
              <a:gd name="connsiteY20" fmla="*/ 2018426 h 7176404"/>
              <a:gd name="connsiteX21" fmla="*/ 10838688 w 25200864"/>
              <a:gd name="connsiteY21" fmla="*/ 2109866 h 7176404"/>
              <a:gd name="connsiteX22" fmla="*/ 10926318 w 25200864"/>
              <a:gd name="connsiteY22" fmla="*/ 2071766 h 7176404"/>
              <a:gd name="connsiteX23" fmla="*/ 11013948 w 25200864"/>
              <a:gd name="connsiteY23" fmla="*/ 2193686 h 7176404"/>
              <a:gd name="connsiteX24" fmla="*/ 11100816 w 25200864"/>
              <a:gd name="connsiteY24" fmla="*/ 2275220 h 7176404"/>
              <a:gd name="connsiteX25" fmla="*/ 11253978 w 25200864"/>
              <a:gd name="connsiteY25" fmla="*/ 2307986 h 7176404"/>
              <a:gd name="connsiteX26" fmla="*/ 11349228 w 25200864"/>
              <a:gd name="connsiteY26" fmla="*/ 2349896 h 7176404"/>
              <a:gd name="connsiteX27" fmla="*/ 11429238 w 25200864"/>
              <a:gd name="connsiteY27" fmla="*/ 2448956 h 7176404"/>
              <a:gd name="connsiteX28" fmla="*/ 11562588 w 25200864"/>
              <a:gd name="connsiteY28" fmla="*/ 2513726 h 7176404"/>
              <a:gd name="connsiteX29" fmla="*/ 11654028 w 25200864"/>
              <a:gd name="connsiteY29" fmla="*/ 2567066 h 7176404"/>
              <a:gd name="connsiteX30" fmla="*/ 11745468 w 25200864"/>
              <a:gd name="connsiteY30" fmla="*/ 2650886 h 7176404"/>
              <a:gd name="connsiteX31" fmla="*/ 11882628 w 25200864"/>
              <a:gd name="connsiteY31" fmla="*/ 2711846 h 7176404"/>
              <a:gd name="connsiteX32" fmla="*/ 11970258 w 25200864"/>
              <a:gd name="connsiteY32" fmla="*/ 2841386 h 7176404"/>
              <a:gd name="connsiteX33" fmla="*/ 12095988 w 25200864"/>
              <a:gd name="connsiteY33" fmla="*/ 2829956 h 7176404"/>
              <a:gd name="connsiteX34" fmla="*/ 12124944 w 25200864"/>
              <a:gd name="connsiteY34" fmla="*/ 2897012 h 7176404"/>
              <a:gd name="connsiteX35" fmla="*/ 12202668 w 25200864"/>
              <a:gd name="connsiteY35" fmla="*/ 2921396 h 7176404"/>
              <a:gd name="connsiteX36" fmla="*/ 12278868 w 25200864"/>
              <a:gd name="connsiteY36" fmla="*/ 3081416 h 7176404"/>
              <a:gd name="connsiteX37" fmla="*/ 12393168 w 25200864"/>
              <a:gd name="connsiteY37" fmla="*/ 3100466 h 7176404"/>
              <a:gd name="connsiteX38" fmla="*/ 12450318 w 25200864"/>
              <a:gd name="connsiteY38" fmla="*/ 3214766 h 7176404"/>
              <a:gd name="connsiteX39" fmla="*/ 12541758 w 25200864"/>
              <a:gd name="connsiteY39" fmla="*/ 3191906 h 7176404"/>
              <a:gd name="connsiteX40" fmla="*/ 12598908 w 25200864"/>
              <a:gd name="connsiteY40" fmla="*/ 3290966 h 7176404"/>
              <a:gd name="connsiteX41" fmla="*/ 12663678 w 25200864"/>
              <a:gd name="connsiteY41" fmla="*/ 3416696 h 7176404"/>
              <a:gd name="connsiteX42" fmla="*/ 12766548 w 25200864"/>
              <a:gd name="connsiteY42" fmla="*/ 3428126 h 7176404"/>
              <a:gd name="connsiteX43" fmla="*/ 12774168 w 25200864"/>
              <a:gd name="connsiteY43" fmla="*/ 3298586 h 7176404"/>
              <a:gd name="connsiteX44" fmla="*/ 12854178 w 25200864"/>
              <a:gd name="connsiteY44" fmla="*/ 3363356 h 7176404"/>
              <a:gd name="connsiteX45" fmla="*/ 12968478 w 25200864"/>
              <a:gd name="connsiteY45" fmla="*/ 3435746 h 7176404"/>
              <a:gd name="connsiteX46" fmla="*/ 13098018 w 25200864"/>
              <a:gd name="connsiteY46" fmla="*/ 3466226 h 7176404"/>
              <a:gd name="connsiteX47" fmla="*/ 13147548 w 25200864"/>
              <a:gd name="connsiteY47" fmla="*/ 3572906 h 7176404"/>
              <a:gd name="connsiteX48" fmla="*/ 13155168 w 25200864"/>
              <a:gd name="connsiteY48" fmla="*/ 3652916 h 7176404"/>
              <a:gd name="connsiteX49" fmla="*/ 13235178 w 25200864"/>
              <a:gd name="connsiteY49" fmla="*/ 3736736 h 7176404"/>
              <a:gd name="connsiteX50" fmla="*/ 13368528 w 25200864"/>
              <a:gd name="connsiteY50" fmla="*/ 3774836 h 7176404"/>
              <a:gd name="connsiteX51" fmla="*/ 13539216 w 25200864"/>
              <a:gd name="connsiteY51" fmla="*/ 3853322 h 7176404"/>
              <a:gd name="connsiteX52" fmla="*/ 13574268 w 25200864"/>
              <a:gd name="connsiteY52" fmla="*/ 3923426 h 7176404"/>
              <a:gd name="connsiteX53" fmla="*/ 13669518 w 25200864"/>
              <a:gd name="connsiteY53" fmla="*/ 3988196 h 7176404"/>
              <a:gd name="connsiteX54" fmla="*/ 13806678 w 25200864"/>
              <a:gd name="connsiteY54" fmla="*/ 4091066 h 7176404"/>
              <a:gd name="connsiteX55" fmla="*/ 13890498 w 25200864"/>
              <a:gd name="connsiteY55" fmla="*/ 4205366 h 7176404"/>
              <a:gd name="connsiteX56" fmla="*/ 13955268 w 25200864"/>
              <a:gd name="connsiteY56" fmla="*/ 4296806 h 7176404"/>
              <a:gd name="connsiteX57" fmla="*/ 13989558 w 25200864"/>
              <a:gd name="connsiteY57" fmla="*/ 4129166 h 7176404"/>
              <a:gd name="connsiteX58" fmla="*/ 14061948 w 25200864"/>
              <a:gd name="connsiteY58" fmla="*/ 3995816 h 7176404"/>
              <a:gd name="connsiteX59" fmla="*/ 14176248 w 25200864"/>
              <a:gd name="connsiteY59" fmla="*/ 4098686 h 7176404"/>
              <a:gd name="connsiteX60" fmla="*/ 14290548 w 25200864"/>
              <a:gd name="connsiteY60" fmla="*/ 4304426 h 7176404"/>
              <a:gd name="connsiteX61" fmla="*/ 14431518 w 25200864"/>
              <a:gd name="connsiteY61" fmla="*/ 4399676 h 7176404"/>
              <a:gd name="connsiteX62" fmla="*/ 14622018 w 25200864"/>
              <a:gd name="connsiteY62" fmla="*/ 4353956 h 7176404"/>
              <a:gd name="connsiteX63" fmla="*/ 14789658 w 25200864"/>
              <a:gd name="connsiteY63" fmla="*/ 4430156 h 7176404"/>
              <a:gd name="connsiteX64" fmla="*/ 14865858 w 25200864"/>
              <a:gd name="connsiteY64" fmla="*/ 4361576 h 7176404"/>
              <a:gd name="connsiteX65" fmla="*/ 14972538 w 25200864"/>
              <a:gd name="connsiteY65" fmla="*/ 4464446 h 7176404"/>
              <a:gd name="connsiteX66" fmla="*/ 15067788 w 25200864"/>
              <a:gd name="connsiteY66" fmla="*/ 4586366 h 7176404"/>
              <a:gd name="connsiteX67" fmla="*/ 15304008 w 25200864"/>
              <a:gd name="connsiteY67" fmla="*/ 4651136 h 7176404"/>
              <a:gd name="connsiteX68" fmla="*/ 15467838 w 25200864"/>
              <a:gd name="connsiteY68" fmla="*/ 4693046 h 7176404"/>
              <a:gd name="connsiteX69" fmla="*/ 15540990 w 25200864"/>
              <a:gd name="connsiteY69" fmla="*/ 4708286 h 7176404"/>
              <a:gd name="connsiteX70" fmla="*/ 15593568 w 25200864"/>
              <a:gd name="connsiteY70" fmla="*/ 4875926 h 7176404"/>
              <a:gd name="connsiteX71" fmla="*/ 15612618 w 25200864"/>
              <a:gd name="connsiteY71" fmla="*/ 4997846 h 7176404"/>
              <a:gd name="connsiteX72" fmla="*/ 15730728 w 25200864"/>
              <a:gd name="connsiteY72" fmla="*/ 4921646 h 7176404"/>
              <a:gd name="connsiteX73" fmla="*/ 15745968 w 25200864"/>
              <a:gd name="connsiteY73" fmla="*/ 4769246 h 7176404"/>
              <a:gd name="connsiteX74" fmla="*/ 15822168 w 25200864"/>
              <a:gd name="connsiteY74" fmla="*/ 4757816 h 7176404"/>
              <a:gd name="connsiteX75" fmla="*/ 15898368 w 25200864"/>
              <a:gd name="connsiteY75" fmla="*/ 4872116 h 7176404"/>
              <a:gd name="connsiteX76" fmla="*/ 16092678 w 25200864"/>
              <a:gd name="connsiteY76" fmla="*/ 4978796 h 7176404"/>
              <a:gd name="connsiteX77" fmla="*/ 16229838 w 25200864"/>
              <a:gd name="connsiteY77" fmla="*/ 5138816 h 7176404"/>
              <a:gd name="connsiteX78" fmla="*/ 16340328 w 25200864"/>
              <a:gd name="connsiteY78" fmla="*/ 5154056 h 7176404"/>
              <a:gd name="connsiteX79" fmla="*/ 16435578 w 25200864"/>
              <a:gd name="connsiteY79" fmla="*/ 5203586 h 7176404"/>
              <a:gd name="connsiteX80" fmla="*/ 16515588 w 25200864"/>
              <a:gd name="connsiteY80" fmla="*/ 5195966 h 7176404"/>
              <a:gd name="connsiteX81" fmla="*/ 16607028 w 25200864"/>
              <a:gd name="connsiteY81" fmla="*/ 5234066 h 7176404"/>
              <a:gd name="connsiteX82" fmla="*/ 16687038 w 25200864"/>
              <a:gd name="connsiteY82" fmla="*/ 5275976 h 7176404"/>
              <a:gd name="connsiteX83" fmla="*/ 16751808 w 25200864"/>
              <a:gd name="connsiteY83" fmla="*/ 5298836 h 7176404"/>
              <a:gd name="connsiteX84" fmla="*/ 16927068 w 25200864"/>
              <a:gd name="connsiteY84" fmla="*/ 5317886 h 7176404"/>
              <a:gd name="connsiteX85" fmla="*/ 16808958 w 25200864"/>
              <a:gd name="connsiteY85" fmla="*/ 5245496 h 7176404"/>
              <a:gd name="connsiteX86" fmla="*/ 16843248 w 25200864"/>
              <a:gd name="connsiteY86" fmla="*/ 5199776 h 7176404"/>
              <a:gd name="connsiteX87" fmla="*/ 16953738 w 25200864"/>
              <a:gd name="connsiteY87" fmla="*/ 5218826 h 7176404"/>
              <a:gd name="connsiteX88" fmla="*/ 17109948 w 25200864"/>
              <a:gd name="connsiteY88" fmla="*/ 5344556 h 7176404"/>
              <a:gd name="connsiteX89" fmla="*/ 17300448 w 25200864"/>
              <a:gd name="connsiteY89" fmla="*/ 5359796 h 7176404"/>
              <a:gd name="connsiteX90" fmla="*/ 17426178 w 25200864"/>
              <a:gd name="connsiteY90" fmla="*/ 5420756 h 7176404"/>
              <a:gd name="connsiteX91" fmla="*/ 17516856 w 25200864"/>
              <a:gd name="connsiteY91" fmla="*/ 5550296 h 7176404"/>
              <a:gd name="connsiteX92" fmla="*/ 17620488 w 25200864"/>
              <a:gd name="connsiteY92" fmla="*/ 5569346 h 7176404"/>
              <a:gd name="connsiteX93" fmla="*/ 17837658 w 25200864"/>
              <a:gd name="connsiteY93" fmla="*/ 5717936 h 7176404"/>
              <a:gd name="connsiteX94" fmla="*/ 17837658 w 25200864"/>
              <a:gd name="connsiteY94" fmla="*/ 5561726 h 7176404"/>
              <a:gd name="connsiteX95" fmla="*/ 18035778 w 25200864"/>
              <a:gd name="connsiteY95" fmla="*/ 5565536 h 7176404"/>
              <a:gd name="connsiteX96" fmla="*/ 18115788 w 25200864"/>
              <a:gd name="connsiteY96" fmla="*/ 5668406 h 7176404"/>
              <a:gd name="connsiteX97" fmla="*/ 18218658 w 25200864"/>
              <a:gd name="connsiteY97" fmla="*/ 5676026 h 7176404"/>
              <a:gd name="connsiteX98" fmla="*/ 18306288 w 25200864"/>
              <a:gd name="connsiteY98" fmla="*/ 5752988 h 7176404"/>
              <a:gd name="connsiteX99" fmla="*/ 18371058 w 25200864"/>
              <a:gd name="connsiteY99" fmla="*/ 5866526 h 7176404"/>
              <a:gd name="connsiteX100" fmla="*/ 18489168 w 25200864"/>
              <a:gd name="connsiteY100" fmla="*/ 5851286 h 7176404"/>
              <a:gd name="connsiteX101" fmla="*/ 18580608 w 25200864"/>
              <a:gd name="connsiteY101" fmla="*/ 5935106 h 7176404"/>
              <a:gd name="connsiteX102" fmla="*/ 18550128 w 25200864"/>
              <a:gd name="connsiteY102" fmla="*/ 6018926 h 7176404"/>
              <a:gd name="connsiteX103" fmla="*/ 18679668 w 25200864"/>
              <a:gd name="connsiteY103" fmla="*/ 5973206 h 7176404"/>
              <a:gd name="connsiteX104" fmla="*/ 18691098 w 25200864"/>
              <a:gd name="connsiteY104" fmla="*/ 6045596 h 7176404"/>
              <a:gd name="connsiteX105" fmla="*/ 18813018 w 25200864"/>
              <a:gd name="connsiteY105" fmla="*/ 6007496 h 7176404"/>
              <a:gd name="connsiteX106" fmla="*/ 19114008 w 25200864"/>
              <a:gd name="connsiteY106" fmla="*/ 6137036 h 7176404"/>
              <a:gd name="connsiteX107" fmla="*/ 19249644 w 25200864"/>
              <a:gd name="connsiteY107" fmla="*/ 6242954 h 7176404"/>
              <a:gd name="connsiteX108" fmla="*/ 19319748 w 25200864"/>
              <a:gd name="connsiteY108" fmla="*/ 6453266 h 7176404"/>
              <a:gd name="connsiteX109" fmla="*/ 19375374 w 25200864"/>
              <a:gd name="connsiteY109" fmla="*/ 6593474 h 7176404"/>
              <a:gd name="connsiteX110" fmla="*/ 19445478 w 25200864"/>
              <a:gd name="connsiteY110" fmla="*/ 6567566 h 7176404"/>
              <a:gd name="connsiteX111" fmla="*/ 19495008 w 25200864"/>
              <a:gd name="connsiteY111" fmla="*/ 6647576 h 7176404"/>
              <a:gd name="connsiteX112" fmla="*/ 19475958 w 25200864"/>
              <a:gd name="connsiteY112" fmla="*/ 6377066 h 7176404"/>
              <a:gd name="connsiteX113" fmla="*/ 19479768 w 25200864"/>
              <a:gd name="connsiteY113" fmla="*/ 6175136 h 7176404"/>
              <a:gd name="connsiteX114" fmla="*/ 19582638 w 25200864"/>
              <a:gd name="connsiteY114" fmla="*/ 6285626 h 7176404"/>
              <a:gd name="connsiteX115" fmla="*/ 19666458 w 25200864"/>
              <a:gd name="connsiteY115" fmla="*/ 6407546 h 7176404"/>
              <a:gd name="connsiteX116" fmla="*/ 19674078 w 25200864"/>
              <a:gd name="connsiteY116" fmla="*/ 6213236 h 7176404"/>
              <a:gd name="connsiteX117" fmla="*/ 19761708 w 25200864"/>
              <a:gd name="connsiteY117" fmla="*/ 6129416 h 7176404"/>
              <a:gd name="connsiteX118" fmla="*/ 19879818 w 25200864"/>
              <a:gd name="connsiteY118" fmla="*/ 6239906 h 7176404"/>
              <a:gd name="connsiteX119" fmla="*/ 19818858 w 25200864"/>
              <a:gd name="connsiteY119" fmla="*/ 6026546 h 7176404"/>
              <a:gd name="connsiteX120" fmla="*/ 20127468 w 25200864"/>
              <a:gd name="connsiteY120" fmla="*/ 6022736 h 7176404"/>
              <a:gd name="connsiteX121" fmla="*/ 20400264 w 25200864"/>
              <a:gd name="connsiteY121" fmla="*/ 5897768 h 7176404"/>
              <a:gd name="connsiteX122" fmla="*/ 20695158 w 25200864"/>
              <a:gd name="connsiteY122" fmla="*/ 5893196 h 7176404"/>
              <a:gd name="connsiteX123" fmla="*/ 20942808 w 25200864"/>
              <a:gd name="connsiteY123" fmla="*/ 5938916 h 7176404"/>
              <a:gd name="connsiteX124" fmla="*/ 21133308 w 25200864"/>
              <a:gd name="connsiteY124" fmla="*/ 5813186 h 7176404"/>
              <a:gd name="connsiteX125" fmla="*/ 21430488 w 25200864"/>
              <a:gd name="connsiteY125" fmla="*/ 5862716 h 7176404"/>
              <a:gd name="connsiteX126" fmla="*/ 21659850 w 25200864"/>
              <a:gd name="connsiteY126" fmla="*/ 5961776 h 7176404"/>
              <a:gd name="connsiteX127" fmla="*/ 21761958 w 25200864"/>
              <a:gd name="connsiteY127" fmla="*/ 5885576 h 7176404"/>
              <a:gd name="connsiteX128" fmla="*/ 21944838 w 25200864"/>
              <a:gd name="connsiteY128" fmla="*/ 6041786 h 7176404"/>
              <a:gd name="connsiteX129" fmla="*/ 22089618 w 25200864"/>
              <a:gd name="connsiteY129" fmla="*/ 5977016 h 7176404"/>
              <a:gd name="connsiteX130" fmla="*/ 22310598 w 25200864"/>
              <a:gd name="connsiteY130" fmla="*/ 6186566 h 7176404"/>
              <a:gd name="connsiteX131" fmla="*/ 23151084 w 25200864"/>
              <a:gd name="connsiteY131" fmla="*/ 6482984 h 7176404"/>
              <a:gd name="connsiteX132" fmla="*/ 23293578 w 25200864"/>
              <a:gd name="connsiteY132" fmla="*/ 6609476 h 7176404"/>
              <a:gd name="connsiteX133" fmla="*/ 23285958 w 25200864"/>
              <a:gd name="connsiteY133" fmla="*/ 6693296 h 7176404"/>
              <a:gd name="connsiteX134" fmla="*/ 23415498 w 25200864"/>
              <a:gd name="connsiteY134" fmla="*/ 6659006 h 7176404"/>
              <a:gd name="connsiteX135" fmla="*/ 23785068 w 25200864"/>
              <a:gd name="connsiteY135" fmla="*/ 6780926 h 7176404"/>
              <a:gd name="connsiteX136" fmla="*/ 24009096 w 25200864"/>
              <a:gd name="connsiteY136" fmla="*/ 6645290 h 7176404"/>
              <a:gd name="connsiteX137" fmla="*/ 24078438 w 25200864"/>
              <a:gd name="connsiteY137" fmla="*/ 6544706 h 7176404"/>
              <a:gd name="connsiteX138" fmla="*/ 24230838 w 25200864"/>
              <a:gd name="connsiteY138" fmla="*/ 6533276 h 7176404"/>
              <a:gd name="connsiteX139" fmla="*/ 24360378 w 25200864"/>
              <a:gd name="connsiteY139" fmla="*/ 6438026 h 7176404"/>
              <a:gd name="connsiteX140" fmla="*/ 24455628 w 25200864"/>
              <a:gd name="connsiteY140" fmla="*/ 6422786 h 7176404"/>
              <a:gd name="connsiteX141" fmla="*/ 24558498 w 25200864"/>
              <a:gd name="connsiteY141" fmla="*/ 6243716 h 7176404"/>
              <a:gd name="connsiteX142" fmla="*/ 24716232 w 25200864"/>
              <a:gd name="connsiteY142" fmla="*/ 6188090 h 7176404"/>
              <a:gd name="connsiteX143" fmla="*/ 24981408 w 25200864"/>
              <a:gd name="connsiteY143" fmla="*/ 6232286 h 7176404"/>
              <a:gd name="connsiteX144" fmla="*/ 25181052 w 25200864"/>
              <a:gd name="connsiteY144" fmla="*/ 6157610 h 7176404"/>
              <a:gd name="connsiteX145" fmla="*/ 25200864 w 25200864"/>
              <a:gd name="connsiteY145" fmla="*/ 5713364 h 7176404"/>
              <a:gd name="connsiteX146" fmla="*/ 24519636 w 25200864"/>
              <a:gd name="connsiteY146" fmla="*/ 5869574 h 7176404"/>
              <a:gd name="connsiteX147" fmla="*/ 23774400 w 25200864"/>
              <a:gd name="connsiteY147" fmla="*/ 6133988 h 7176404"/>
              <a:gd name="connsiteX148" fmla="*/ 22951440 w 25200864"/>
              <a:gd name="connsiteY148" fmla="*/ 5896244 h 7176404"/>
              <a:gd name="connsiteX149" fmla="*/ 21982176 w 25200864"/>
              <a:gd name="connsiteY149" fmla="*/ 5640212 h 7176404"/>
              <a:gd name="connsiteX150" fmla="*/ 20628864 w 25200864"/>
              <a:gd name="connsiteY150" fmla="*/ 5475620 h 7176404"/>
              <a:gd name="connsiteX151" fmla="*/ 19872960 w 25200864"/>
              <a:gd name="connsiteY151" fmla="*/ 5888624 h 7176404"/>
              <a:gd name="connsiteX152" fmla="*/ 18800064 w 25200864"/>
              <a:gd name="connsiteY152" fmla="*/ 5823092 h 7176404"/>
              <a:gd name="connsiteX153" fmla="*/ 16715232 w 25200864"/>
              <a:gd name="connsiteY153" fmla="*/ 4963556 h 7176404"/>
              <a:gd name="connsiteX154" fmla="*/ 14904720 w 25200864"/>
              <a:gd name="connsiteY154" fmla="*/ 4158884 h 7176404"/>
              <a:gd name="connsiteX155" fmla="*/ 13240512 w 25200864"/>
              <a:gd name="connsiteY155" fmla="*/ 3354212 h 7176404"/>
              <a:gd name="connsiteX156" fmla="*/ 13094208 w 25200864"/>
              <a:gd name="connsiteY156" fmla="*/ 3189620 h 7176404"/>
              <a:gd name="connsiteX157" fmla="*/ 11320272 w 25200864"/>
              <a:gd name="connsiteY157" fmla="*/ 2019188 h 7176404"/>
              <a:gd name="connsiteX158" fmla="*/ 10698480 w 25200864"/>
              <a:gd name="connsiteY158" fmla="*/ 1452260 h 7176404"/>
              <a:gd name="connsiteX159" fmla="*/ 10530078 w 25200864"/>
              <a:gd name="connsiteY159" fmla="*/ 1283096 h 7176404"/>
              <a:gd name="connsiteX160" fmla="*/ 10522458 w 25200864"/>
              <a:gd name="connsiteY160" fmla="*/ 902096 h 7176404"/>
              <a:gd name="connsiteX161" fmla="*/ 10518648 w 25200864"/>
              <a:gd name="connsiteY161" fmla="*/ 768746 h 7176404"/>
              <a:gd name="connsiteX162" fmla="*/ 10606278 w 25200864"/>
              <a:gd name="connsiteY162" fmla="*/ 681116 h 7176404"/>
              <a:gd name="connsiteX163" fmla="*/ 10753344 w 25200864"/>
              <a:gd name="connsiteY163" fmla="*/ 611012 h 7176404"/>
              <a:gd name="connsiteX164" fmla="*/ 10735056 w 25200864"/>
              <a:gd name="connsiteY164" fmla="*/ 336692 h 7176404"/>
              <a:gd name="connsiteX165" fmla="*/ 10610088 w 25200864"/>
              <a:gd name="connsiteY165" fmla="*/ 201056 h 7176404"/>
              <a:gd name="connsiteX166" fmla="*/ 10419588 w 25200864"/>
              <a:gd name="connsiteY166" fmla="*/ 2936 h 7176404"/>
              <a:gd name="connsiteX167" fmla="*/ 10351008 w 25200864"/>
              <a:gd name="connsiteY167" fmla="*/ 231536 h 7176404"/>
              <a:gd name="connsiteX168" fmla="*/ 10187940 w 25200864"/>
              <a:gd name="connsiteY168" fmla="*/ 585104 h 7176404"/>
              <a:gd name="connsiteX169" fmla="*/ 10137648 w 25200864"/>
              <a:gd name="connsiteY169" fmla="*/ 902096 h 7176404"/>
              <a:gd name="connsiteX170" fmla="*/ 10222992 w 25200864"/>
              <a:gd name="connsiteY170" fmla="*/ 1744868 h 7176404"/>
              <a:gd name="connsiteX171" fmla="*/ 10131552 w 25200864"/>
              <a:gd name="connsiteY171" fmla="*/ 2384948 h 7176404"/>
              <a:gd name="connsiteX172" fmla="*/ 9509760 w 25200864"/>
              <a:gd name="connsiteY172" fmla="*/ 3043316 h 7176404"/>
              <a:gd name="connsiteX173" fmla="*/ 7717536 w 25200864"/>
              <a:gd name="connsiteY173" fmla="*/ 4524644 h 7176404"/>
              <a:gd name="connsiteX174" fmla="*/ 7388352 w 25200864"/>
              <a:gd name="connsiteY174" fmla="*/ 5146436 h 7176404"/>
              <a:gd name="connsiteX175" fmla="*/ 5925312 w 25200864"/>
              <a:gd name="connsiteY175" fmla="*/ 5768228 h 7176404"/>
              <a:gd name="connsiteX176" fmla="*/ 4736592 w 25200864"/>
              <a:gd name="connsiteY176" fmla="*/ 6079124 h 7176404"/>
              <a:gd name="connsiteX177" fmla="*/ 3602736 w 25200864"/>
              <a:gd name="connsiteY177" fmla="*/ 6353444 h 7176404"/>
              <a:gd name="connsiteX178" fmla="*/ 2688336 w 25200864"/>
              <a:gd name="connsiteY178" fmla="*/ 6664340 h 7176404"/>
              <a:gd name="connsiteX179" fmla="*/ 2157984 w 25200864"/>
              <a:gd name="connsiteY179" fmla="*/ 6774068 h 7176404"/>
              <a:gd name="connsiteX180" fmla="*/ 1591056 w 25200864"/>
              <a:gd name="connsiteY180" fmla="*/ 6755780 h 7176404"/>
              <a:gd name="connsiteX181" fmla="*/ 950976 w 25200864"/>
              <a:gd name="connsiteY181" fmla="*/ 6554612 h 7176404"/>
              <a:gd name="connsiteX182" fmla="*/ 0 w 25200864"/>
              <a:gd name="connsiteY182" fmla="*/ 6390020 h 7176404"/>
              <a:gd name="connsiteX183" fmla="*/ 27432 w 25200864"/>
              <a:gd name="connsiteY183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1645920 w 25200864"/>
              <a:gd name="connsiteY5" fmla="*/ 7176404 h 7176404"/>
              <a:gd name="connsiteX6" fmla="*/ 4315968 w 25200864"/>
              <a:gd name="connsiteY6" fmla="*/ 6609476 h 7176404"/>
              <a:gd name="connsiteX7" fmla="*/ 6345936 w 25200864"/>
              <a:gd name="connsiteY7" fmla="*/ 5932820 h 7176404"/>
              <a:gd name="connsiteX8" fmla="*/ 7772400 w 25200864"/>
              <a:gd name="connsiteY8" fmla="*/ 5493908 h 7176404"/>
              <a:gd name="connsiteX9" fmla="*/ 8375904 w 25200864"/>
              <a:gd name="connsiteY9" fmla="*/ 4341764 h 7176404"/>
              <a:gd name="connsiteX10" fmla="*/ 9747504 w 25200864"/>
              <a:gd name="connsiteY10" fmla="*/ 3427364 h 7176404"/>
              <a:gd name="connsiteX11" fmla="*/ 10277856 w 25200864"/>
              <a:gd name="connsiteY11" fmla="*/ 2311796 h 7176404"/>
              <a:gd name="connsiteX12" fmla="*/ 10351008 w 25200864"/>
              <a:gd name="connsiteY12" fmla="*/ 2147204 h 7176404"/>
              <a:gd name="connsiteX13" fmla="*/ 10369296 w 25200864"/>
              <a:gd name="connsiteY13" fmla="*/ 1525412 h 7176404"/>
              <a:gd name="connsiteX14" fmla="*/ 10314432 w 25200864"/>
              <a:gd name="connsiteY14" fmla="*/ 940196 h 7176404"/>
              <a:gd name="connsiteX15" fmla="*/ 10443210 w 25200864"/>
              <a:gd name="connsiteY15" fmla="*/ 611774 h 7176404"/>
              <a:gd name="connsiteX16" fmla="*/ 10450830 w 25200864"/>
              <a:gd name="connsiteY16" fmla="*/ 1076594 h 7176404"/>
              <a:gd name="connsiteX17" fmla="*/ 10411968 w 25200864"/>
              <a:gd name="connsiteY17" fmla="*/ 1302146 h 7176404"/>
              <a:gd name="connsiteX18" fmla="*/ 10453878 w 25200864"/>
              <a:gd name="connsiteY18" fmla="*/ 1565036 h 7176404"/>
              <a:gd name="connsiteX19" fmla="*/ 10541508 w 25200864"/>
              <a:gd name="connsiteY19" fmla="*/ 1759346 h 7176404"/>
              <a:gd name="connsiteX20" fmla="*/ 10690098 w 25200864"/>
              <a:gd name="connsiteY20" fmla="*/ 1944512 h 7176404"/>
              <a:gd name="connsiteX21" fmla="*/ 10785348 w 25200864"/>
              <a:gd name="connsiteY21" fmla="*/ 2018426 h 7176404"/>
              <a:gd name="connsiteX22" fmla="*/ 10838688 w 25200864"/>
              <a:gd name="connsiteY22" fmla="*/ 2109866 h 7176404"/>
              <a:gd name="connsiteX23" fmla="*/ 10926318 w 25200864"/>
              <a:gd name="connsiteY23" fmla="*/ 2071766 h 7176404"/>
              <a:gd name="connsiteX24" fmla="*/ 11013948 w 25200864"/>
              <a:gd name="connsiteY24" fmla="*/ 2193686 h 7176404"/>
              <a:gd name="connsiteX25" fmla="*/ 11100816 w 25200864"/>
              <a:gd name="connsiteY25" fmla="*/ 2275220 h 7176404"/>
              <a:gd name="connsiteX26" fmla="*/ 11253978 w 25200864"/>
              <a:gd name="connsiteY26" fmla="*/ 2307986 h 7176404"/>
              <a:gd name="connsiteX27" fmla="*/ 11349228 w 25200864"/>
              <a:gd name="connsiteY27" fmla="*/ 2349896 h 7176404"/>
              <a:gd name="connsiteX28" fmla="*/ 11429238 w 25200864"/>
              <a:gd name="connsiteY28" fmla="*/ 2448956 h 7176404"/>
              <a:gd name="connsiteX29" fmla="*/ 11562588 w 25200864"/>
              <a:gd name="connsiteY29" fmla="*/ 2513726 h 7176404"/>
              <a:gd name="connsiteX30" fmla="*/ 11654028 w 25200864"/>
              <a:gd name="connsiteY30" fmla="*/ 2567066 h 7176404"/>
              <a:gd name="connsiteX31" fmla="*/ 11745468 w 25200864"/>
              <a:gd name="connsiteY31" fmla="*/ 2650886 h 7176404"/>
              <a:gd name="connsiteX32" fmla="*/ 11882628 w 25200864"/>
              <a:gd name="connsiteY32" fmla="*/ 2711846 h 7176404"/>
              <a:gd name="connsiteX33" fmla="*/ 11970258 w 25200864"/>
              <a:gd name="connsiteY33" fmla="*/ 2841386 h 7176404"/>
              <a:gd name="connsiteX34" fmla="*/ 12095988 w 25200864"/>
              <a:gd name="connsiteY34" fmla="*/ 2829956 h 7176404"/>
              <a:gd name="connsiteX35" fmla="*/ 12124944 w 25200864"/>
              <a:gd name="connsiteY35" fmla="*/ 2897012 h 7176404"/>
              <a:gd name="connsiteX36" fmla="*/ 12202668 w 25200864"/>
              <a:gd name="connsiteY36" fmla="*/ 2921396 h 7176404"/>
              <a:gd name="connsiteX37" fmla="*/ 12278868 w 25200864"/>
              <a:gd name="connsiteY37" fmla="*/ 3081416 h 7176404"/>
              <a:gd name="connsiteX38" fmla="*/ 12393168 w 25200864"/>
              <a:gd name="connsiteY38" fmla="*/ 3100466 h 7176404"/>
              <a:gd name="connsiteX39" fmla="*/ 12450318 w 25200864"/>
              <a:gd name="connsiteY39" fmla="*/ 3214766 h 7176404"/>
              <a:gd name="connsiteX40" fmla="*/ 12541758 w 25200864"/>
              <a:gd name="connsiteY40" fmla="*/ 3191906 h 7176404"/>
              <a:gd name="connsiteX41" fmla="*/ 12598908 w 25200864"/>
              <a:gd name="connsiteY41" fmla="*/ 3290966 h 7176404"/>
              <a:gd name="connsiteX42" fmla="*/ 12663678 w 25200864"/>
              <a:gd name="connsiteY42" fmla="*/ 3416696 h 7176404"/>
              <a:gd name="connsiteX43" fmla="*/ 12766548 w 25200864"/>
              <a:gd name="connsiteY43" fmla="*/ 3428126 h 7176404"/>
              <a:gd name="connsiteX44" fmla="*/ 12774168 w 25200864"/>
              <a:gd name="connsiteY44" fmla="*/ 3298586 h 7176404"/>
              <a:gd name="connsiteX45" fmla="*/ 12854178 w 25200864"/>
              <a:gd name="connsiteY45" fmla="*/ 3363356 h 7176404"/>
              <a:gd name="connsiteX46" fmla="*/ 12968478 w 25200864"/>
              <a:gd name="connsiteY46" fmla="*/ 3435746 h 7176404"/>
              <a:gd name="connsiteX47" fmla="*/ 13098018 w 25200864"/>
              <a:gd name="connsiteY47" fmla="*/ 3466226 h 7176404"/>
              <a:gd name="connsiteX48" fmla="*/ 13147548 w 25200864"/>
              <a:gd name="connsiteY48" fmla="*/ 3572906 h 7176404"/>
              <a:gd name="connsiteX49" fmla="*/ 13155168 w 25200864"/>
              <a:gd name="connsiteY49" fmla="*/ 3652916 h 7176404"/>
              <a:gd name="connsiteX50" fmla="*/ 13235178 w 25200864"/>
              <a:gd name="connsiteY50" fmla="*/ 3736736 h 7176404"/>
              <a:gd name="connsiteX51" fmla="*/ 13368528 w 25200864"/>
              <a:gd name="connsiteY51" fmla="*/ 3774836 h 7176404"/>
              <a:gd name="connsiteX52" fmla="*/ 13539216 w 25200864"/>
              <a:gd name="connsiteY52" fmla="*/ 3853322 h 7176404"/>
              <a:gd name="connsiteX53" fmla="*/ 13574268 w 25200864"/>
              <a:gd name="connsiteY53" fmla="*/ 3923426 h 7176404"/>
              <a:gd name="connsiteX54" fmla="*/ 13669518 w 25200864"/>
              <a:gd name="connsiteY54" fmla="*/ 3988196 h 7176404"/>
              <a:gd name="connsiteX55" fmla="*/ 13806678 w 25200864"/>
              <a:gd name="connsiteY55" fmla="*/ 4091066 h 7176404"/>
              <a:gd name="connsiteX56" fmla="*/ 13890498 w 25200864"/>
              <a:gd name="connsiteY56" fmla="*/ 4205366 h 7176404"/>
              <a:gd name="connsiteX57" fmla="*/ 13955268 w 25200864"/>
              <a:gd name="connsiteY57" fmla="*/ 4296806 h 7176404"/>
              <a:gd name="connsiteX58" fmla="*/ 13989558 w 25200864"/>
              <a:gd name="connsiteY58" fmla="*/ 4129166 h 7176404"/>
              <a:gd name="connsiteX59" fmla="*/ 14061948 w 25200864"/>
              <a:gd name="connsiteY59" fmla="*/ 3995816 h 7176404"/>
              <a:gd name="connsiteX60" fmla="*/ 14176248 w 25200864"/>
              <a:gd name="connsiteY60" fmla="*/ 4098686 h 7176404"/>
              <a:gd name="connsiteX61" fmla="*/ 14290548 w 25200864"/>
              <a:gd name="connsiteY61" fmla="*/ 4304426 h 7176404"/>
              <a:gd name="connsiteX62" fmla="*/ 14431518 w 25200864"/>
              <a:gd name="connsiteY62" fmla="*/ 4399676 h 7176404"/>
              <a:gd name="connsiteX63" fmla="*/ 14622018 w 25200864"/>
              <a:gd name="connsiteY63" fmla="*/ 4353956 h 7176404"/>
              <a:gd name="connsiteX64" fmla="*/ 14789658 w 25200864"/>
              <a:gd name="connsiteY64" fmla="*/ 4430156 h 7176404"/>
              <a:gd name="connsiteX65" fmla="*/ 14865858 w 25200864"/>
              <a:gd name="connsiteY65" fmla="*/ 4361576 h 7176404"/>
              <a:gd name="connsiteX66" fmla="*/ 14972538 w 25200864"/>
              <a:gd name="connsiteY66" fmla="*/ 4464446 h 7176404"/>
              <a:gd name="connsiteX67" fmla="*/ 15067788 w 25200864"/>
              <a:gd name="connsiteY67" fmla="*/ 4586366 h 7176404"/>
              <a:gd name="connsiteX68" fmla="*/ 15304008 w 25200864"/>
              <a:gd name="connsiteY68" fmla="*/ 4651136 h 7176404"/>
              <a:gd name="connsiteX69" fmla="*/ 15467838 w 25200864"/>
              <a:gd name="connsiteY69" fmla="*/ 4693046 h 7176404"/>
              <a:gd name="connsiteX70" fmla="*/ 15540990 w 25200864"/>
              <a:gd name="connsiteY70" fmla="*/ 4708286 h 7176404"/>
              <a:gd name="connsiteX71" fmla="*/ 15593568 w 25200864"/>
              <a:gd name="connsiteY71" fmla="*/ 4875926 h 7176404"/>
              <a:gd name="connsiteX72" fmla="*/ 15612618 w 25200864"/>
              <a:gd name="connsiteY72" fmla="*/ 4997846 h 7176404"/>
              <a:gd name="connsiteX73" fmla="*/ 15730728 w 25200864"/>
              <a:gd name="connsiteY73" fmla="*/ 4921646 h 7176404"/>
              <a:gd name="connsiteX74" fmla="*/ 15745968 w 25200864"/>
              <a:gd name="connsiteY74" fmla="*/ 4769246 h 7176404"/>
              <a:gd name="connsiteX75" fmla="*/ 15822168 w 25200864"/>
              <a:gd name="connsiteY75" fmla="*/ 4757816 h 7176404"/>
              <a:gd name="connsiteX76" fmla="*/ 15898368 w 25200864"/>
              <a:gd name="connsiteY76" fmla="*/ 4872116 h 7176404"/>
              <a:gd name="connsiteX77" fmla="*/ 16092678 w 25200864"/>
              <a:gd name="connsiteY77" fmla="*/ 4978796 h 7176404"/>
              <a:gd name="connsiteX78" fmla="*/ 16229838 w 25200864"/>
              <a:gd name="connsiteY78" fmla="*/ 5138816 h 7176404"/>
              <a:gd name="connsiteX79" fmla="*/ 16340328 w 25200864"/>
              <a:gd name="connsiteY79" fmla="*/ 5154056 h 7176404"/>
              <a:gd name="connsiteX80" fmla="*/ 16435578 w 25200864"/>
              <a:gd name="connsiteY80" fmla="*/ 5203586 h 7176404"/>
              <a:gd name="connsiteX81" fmla="*/ 16515588 w 25200864"/>
              <a:gd name="connsiteY81" fmla="*/ 5195966 h 7176404"/>
              <a:gd name="connsiteX82" fmla="*/ 16607028 w 25200864"/>
              <a:gd name="connsiteY82" fmla="*/ 5234066 h 7176404"/>
              <a:gd name="connsiteX83" fmla="*/ 16687038 w 25200864"/>
              <a:gd name="connsiteY83" fmla="*/ 5275976 h 7176404"/>
              <a:gd name="connsiteX84" fmla="*/ 16751808 w 25200864"/>
              <a:gd name="connsiteY84" fmla="*/ 5298836 h 7176404"/>
              <a:gd name="connsiteX85" fmla="*/ 16927068 w 25200864"/>
              <a:gd name="connsiteY85" fmla="*/ 5317886 h 7176404"/>
              <a:gd name="connsiteX86" fmla="*/ 16808958 w 25200864"/>
              <a:gd name="connsiteY86" fmla="*/ 5245496 h 7176404"/>
              <a:gd name="connsiteX87" fmla="*/ 16843248 w 25200864"/>
              <a:gd name="connsiteY87" fmla="*/ 5199776 h 7176404"/>
              <a:gd name="connsiteX88" fmla="*/ 16953738 w 25200864"/>
              <a:gd name="connsiteY88" fmla="*/ 5218826 h 7176404"/>
              <a:gd name="connsiteX89" fmla="*/ 17109948 w 25200864"/>
              <a:gd name="connsiteY89" fmla="*/ 5344556 h 7176404"/>
              <a:gd name="connsiteX90" fmla="*/ 17300448 w 25200864"/>
              <a:gd name="connsiteY90" fmla="*/ 5359796 h 7176404"/>
              <a:gd name="connsiteX91" fmla="*/ 17426178 w 25200864"/>
              <a:gd name="connsiteY91" fmla="*/ 5420756 h 7176404"/>
              <a:gd name="connsiteX92" fmla="*/ 17516856 w 25200864"/>
              <a:gd name="connsiteY92" fmla="*/ 5550296 h 7176404"/>
              <a:gd name="connsiteX93" fmla="*/ 17620488 w 25200864"/>
              <a:gd name="connsiteY93" fmla="*/ 5569346 h 7176404"/>
              <a:gd name="connsiteX94" fmla="*/ 17837658 w 25200864"/>
              <a:gd name="connsiteY94" fmla="*/ 5717936 h 7176404"/>
              <a:gd name="connsiteX95" fmla="*/ 17837658 w 25200864"/>
              <a:gd name="connsiteY95" fmla="*/ 5561726 h 7176404"/>
              <a:gd name="connsiteX96" fmla="*/ 18035778 w 25200864"/>
              <a:gd name="connsiteY96" fmla="*/ 5565536 h 7176404"/>
              <a:gd name="connsiteX97" fmla="*/ 18115788 w 25200864"/>
              <a:gd name="connsiteY97" fmla="*/ 5668406 h 7176404"/>
              <a:gd name="connsiteX98" fmla="*/ 18218658 w 25200864"/>
              <a:gd name="connsiteY98" fmla="*/ 5676026 h 7176404"/>
              <a:gd name="connsiteX99" fmla="*/ 18306288 w 25200864"/>
              <a:gd name="connsiteY99" fmla="*/ 5752988 h 7176404"/>
              <a:gd name="connsiteX100" fmla="*/ 18371058 w 25200864"/>
              <a:gd name="connsiteY100" fmla="*/ 5866526 h 7176404"/>
              <a:gd name="connsiteX101" fmla="*/ 18489168 w 25200864"/>
              <a:gd name="connsiteY101" fmla="*/ 5851286 h 7176404"/>
              <a:gd name="connsiteX102" fmla="*/ 18580608 w 25200864"/>
              <a:gd name="connsiteY102" fmla="*/ 5935106 h 7176404"/>
              <a:gd name="connsiteX103" fmla="*/ 18550128 w 25200864"/>
              <a:gd name="connsiteY103" fmla="*/ 6018926 h 7176404"/>
              <a:gd name="connsiteX104" fmla="*/ 18679668 w 25200864"/>
              <a:gd name="connsiteY104" fmla="*/ 5973206 h 7176404"/>
              <a:gd name="connsiteX105" fmla="*/ 18691098 w 25200864"/>
              <a:gd name="connsiteY105" fmla="*/ 6045596 h 7176404"/>
              <a:gd name="connsiteX106" fmla="*/ 18813018 w 25200864"/>
              <a:gd name="connsiteY106" fmla="*/ 6007496 h 7176404"/>
              <a:gd name="connsiteX107" fmla="*/ 19114008 w 25200864"/>
              <a:gd name="connsiteY107" fmla="*/ 6137036 h 7176404"/>
              <a:gd name="connsiteX108" fmla="*/ 19249644 w 25200864"/>
              <a:gd name="connsiteY108" fmla="*/ 6242954 h 7176404"/>
              <a:gd name="connsiteX109" fmla="*/ 19319748 w 25200864"/>
              <a:gd name="connsiteY109" fmla="*/ 6453266 h 7176404"/>
              <a:gd name="connsiteX110" fmla="*/ 19375374 w 25200864"/>
              <a:gd name="connsiteY110" fmla="*/ 6593474 h 7176404"/>
              <a:gd name="connsiteX111" fmla="*/ 19445478 w 25200864"/>
              <a:gd name="connsiteY111" fmla="*/ 6567566 h 7176404"/>
              <a:gd name="connsiteX112" fmla="*/ 19495008 w 25200864"/>
              <a:gd name="connsiteY112" fmla="*/ 6647576 h 7176404"/>
              <a:gd name="connsiteX113" fmla="*/ 19475958 w 25200864"/>
              <a:gd name="connsiteY113" fmla="*/ 6377066 h 7176404"/>
              <a:gd name="connsiteX114" fmla="*/ 19479768 w 25200864"/>
              <a:gd name="connsiteY114" fmla="*/ 6175136 h 7176404"/>
              <a:gd name="connsiteX115" fmla="*/ 19582638 w 25200864"/>
              <a:gd name="connsiteY115" fmla="*/ 6285626 h 7176404"/>
              <a:gd name="connsiteX116" fmla="*/ 19666458 w 25200864"/>
              <a:gd name="connsiteY116" fmla="*/ 6407546 h 7176404"/>
              <a:gd name="connsiteX117" fmla="*/ 19674078 w 25200864"/>
              <a:gd name="connsiteY117" fmla="*/ 6213236 h 7176404"/>
              <a:gd name="connsiteX118" fmla="*/ 19761708 w 25200864"/>
              <a:gd name="connsiteY118" fmla="*/ 6129416 h 7176404"/>
              <a:gd name="connsiteX119" fmla="*/ 19879818 w 25200864"/>
              <a:gd name="connsiteY119" fmla="*/ 6239906 h 7176404"/>
              <a:gd name="connsiteX120" fmla="*/ 19818858 w 25200864"/>
              <a:gd name="connsiteY120" fmla="*/ 6026546 h 7176404"/>
              <a:gd name="connsiteX121" fmla="*/ 20127468 w 25200864"/>
              <a:gd name="connsiteY121" fmla="*/ 6022736 h 7176404"/>
              <a:gd name="connsiteX122" fmla="*/ 20400264 w 25200864"/>
              <a:gd name="connsiteY122" fmla="*/ 5897768 h 7176404"/>
              <a:gd name="connsiteX123" fmla="*/ 20695158 w 25200864"/>
              <a:gd name="connsiteY123" fmla="*/ 5893196 h 7176404"/>
              <a:gd name="connsiteX124" fmla="*/ 20942808 w 25200864"/>
              <a:gd name="connsiteY124" fmla="*/ 5938916 h 7176404"/>
              <a:gd name="connsiteX125" fmla="*/ 21133308 w 25200864"/>
              <a:gd name="connsiteY125" fmla="*/ 5813186 h 7176404"/>
              <a:gd name="connsiteX126" fmla="*/ 21430488 w 25200864"/>
              <a:gd name="connsiteY126" fmla="*/ 5862716 h 7176404"/>
              <a:gd name="connsiteX127" fmla="*/ 21659850 w 25200864"/>
              <a:gd name="connsiteY127" fmla="*/ 5961776 h 7176404"/>
              <a:gd name="connsiteX128" fmla="*/ 21761958 w 25200864"/>
              <a:gd name="connsiteY128" fmla="*/ 5885576 h 7176404"/>
              <a:gd name="connsiteX129" fmla="*/ 21944838 w 25200864"/>
              <a:gd name="connsiteY129" fmla="*/ 6041786 h 7176404"/>
              <a:gd name="connsiteX130" fmla="*/ 22089618 w 25200864"/>
              <a:gd name="connsiteY130" fmla="*/ 5977016 h 7176404"/>
              <a:gd name="connsiteX131" fmla="*/ 22310598 w 25200864"/>
              <a:gd name="connsiteY131" fmla="*/ 6186566 h 7176404"/>
              <a:gd name="connsiteX132" fmla="*/ 23151084 w 25200864"/>
              <a:gd name="connsiteY132" fmla="*/ 6482984 h 7176404"/>
              <a:gd name="connsiteX133" fmla="*/ 23293578 w 25200864"/>
              <a:gd name="connsiteY133" fmla="*/ 6609476 h 7176404"/>
              <a:gd name="connsiteX134" fmla="*/ 23285958 w 25200864"/>
              <a:gd name="connsiteY134" fmla="*/ 6693296 h 7176404"/>
              <a:gd name="connsiteX135" fmla="*/ 23415498 w 25200864"/>
              <a:gd name="connsiteY135" fmla="*/ 6659006 h 7176404"/>
              <a:gd name="connsiteX136" fmla="*/ 23785068 w 25200864"/>
              <a:gd name="connsiteY136" fmla="*/ 6780926 h 7176404"/>
              <a:gd name="connsiteX137" fmla="*/ 24009096 w 25200864"/>
              <a:gd name="connsiteY137" fmla="*/ 6645290 h 7176404"/>
              <a:gd name="connsiteX138" fmla="*/ 24078438 w 25200864"/>
              <a:gd name="connsiteY138" fmla="*/ 6544706 h 7176404"/>
              <a:gd name="connsiteX139" fmla="*/ 24230838 w 25200864"/>
              <a:gd name="connsiteY139" fmla="*/ 6533276 h 7176404"/>
              <a:gd name="connsiteX140" fmla="*/ 24360378 w 25200864"/>
              <a:gd name="connsiteY140" fmla="*/ 6438026 h 7176404"/>
              <a:gd name="connsiteX141" fmla="*/ 24455628 w 25200864"/>
              <a:gd name="connsiteY141" fmla="*/ 6422786 h 7176404"/>
              <a:gd name="connsiteX142" fmla="*/ 24558498 w 25200864"/>
              <a:gd name="connsiteY142" fmla="*/ 6243716 h 7176404"/>
              <a:gd name="connsiteX143" fmla="*/ 24716232 w 25200864"/>
              <a:gd name="connsiteY143" fmla="*/ 6188090 h 7176404"/>
              <a:gd name="connsiteX144" fmla="*/ 24981408 w 25200864"/>
              <a:gd name="connsiteY144" fmla="*/ 6232286 h 7176404"/>
              <a:gd name="connsiteX145" fmla="*/ 25181052 w 25200864"/>
              <a:gd name="connsiteY145" fmla="*/ 6157610 h 7176404"/>
              <a:gd name="connsiteX146" fmla="*/ 25200864 w 25200864"/>
              <a:gd name="connsiteY146" fmla="*/ 5713364 h 7176404"/>
              <a:gd name="connsiteX147" fmla="*/ 24519636 w 25200864"/>
              <a:gd name="connsiteY147" fmla="*/ 5869574 h 7176404"/>
              <a:gd name="connsiteX148" fmla="*/ 23774400 w 25200864"/>
              <a:gd name="connsiteY148" fmla="*/ 6133988 h 7176404"/>
              <a:gd name="connsiteX149" fmla="*/ 22951440 w 25200864"/>
              <a:gd name="connsiteY149" fmla="*/ 5896244 h 7176404"/>
              <a:gd name="connsiteX150" fmla="*/ 21982176 w 25200864"/>
              <a:gd name="connsiteY150" fmla="*/ 5640212 h 7176404"/>
              <a:gd name="connsiteX151" fmla="*/ 20628864 w 25200864"/>
              <a:gd name="connsiteY151" fmla="*/ 5475620 h 7176404"/>
              <a:gd name="connsiteX152" fmla="*/ 19872960 w 25200864"/>
              <a:gd name="connsiteY152" fmla="*/ 5888624 h 7176404"/>
              <a:gd name="connsiteX153" fmla="*/ 18800064 w 25200864"/>
              <a:gd name="connsiteY153" fmla="*/ 5823092 h 7176404"/>
              <a:gd name="connsiteX154" fmla="*/ 16715232 w 25200864"/>
              <a:gd name="connsiteY154" fmla="*/ 4963556 h 7176404"/>
              <a:gd name="connsiteX155" fmla="*/ 14904720 w 25200864"/>
              <a:gd name="connsiteY155" fmla="*/ 4158884 h 7176404"/>
              <a:gd name="connsiteX156" fmla="*/ 13240512 w 25200864"/>
              <a:gd name="connsiteY156" fmla="*/ 3354212 h 7176404"/>
              <a:gd name="connsiteX157" fmla="*/ 13094208 w 25200864"/>
              <a:gd name="connsiteY157" fmla="*/ 3189620 h 7176404"/>
              <a:gd name="connsiteX158" fmla="*/ 11320272 w 25200864"/>
              <a:gd name="connsiteY158" fmla="*/ 2019188 h 7176404"/>
              <a:gd name="connsiteX159" fmla="*/ 10698480 w 25200864"/>
              <a:gd name="connsiteY159" fmla="*/ 1452260 h 7176404"/>
              <a:gd name="connsiteX160" fmla="*/ 10530078 w 25200864"/>
              <a:gd name="connsiteY160" fmla="*/ 1283096 h 7176404"/>
              <a:gd name="connsiteX161" fmla="*/ 10522458 w 25200864"/>
              <a:gd name="connsiteY161" fmla="*/ 902096 h 7176404"/>
              <a:gd name="connsiteX162" fmla="*/ 10518648 w 25200864"/>
              <a:gd name="connsiteY162" fmla="*/ 768746 h 7176404"/>
              <a:gd name="connsiteX163" fmla="*/ 10606278 w 25200864"/>
              <a:gd name="connsiteY163" fmla="*/ 681116 h 7176404"/>
              <a:gd name="connsiteX164" fmla="*/ 10753344 w 25200864"/>
              <a:gd name="connsiteY164" fmla="*/ 611012 h 7176404"/>
              <a:gd name="connsiteX165" fmla="*/ 10735056 w 25200864"/>
              <a:gd name="connsiteY165" fmla="*/ 336692 h 7176404"/>
              <a:gd name="connsiteX166" fmla="*/ 10610088 w 25200864"/>
              <a:gd name="connsiteY166" fmla="*/ 201056 h 7176404"/>
              <a:gd name="connsiteX167" fmla="*/ 10419588 w 25200864"/>
              <a:gd name="connsiteY167" fmla="*/ 2936 h 7176404"/>
              <a:gd name="connsiteX168" fmla="*/ 10351008 w 25200864"/>
              <a:gd name="connsiteY168" fmla="*/ 231536 h 7176404"/>
              <a:gd name="connsiteX169" fmla="*/ 10187940 w 25200864"/>
              <a:gd name="connsiteY169" fmla="*/ 585104 h 7176404"/>
              <a:gd name="connsiteX170" fmla="*/ 10137648 w 25200864"/>
              <a:gd name="connsiteY170" fmla="*/ 902096 h 7176404"/>
              <a:gd name="connsiteX171" fmla="*/ 10222992 w 25200864"/>
              <a:gd name="connsiteY171" fmla="*/ 1744868 h 7176404"/>
              <a:gd name="connsiteX172" fmla="*/ 10131552 w 25200864"/>
              <a:gd name="connsiteY172" fmla="*/ 2384948 h 7176404"/>
              <a:gd name="connsiteX173" fmla="*/ 9509760 w 25200864"/>
              <a:gd name="connsiteY173" fmla="*/ 3043316 h 7176404"/>
              <a:gd name="connsiteX174" fmla="*/ 7717536 w 25200864"/>
              <a:gd name="connsiteY174" fmla="*/ 4524644 h 7176404"/>
              <a:gd name="connsiteX175" fmla="*/ 7388352 w 25200864"/>
              <a:gd name="connsiteY175" fmla="*/ 5146436 h 7176404"/>
              <a:gd name="connsiteX176" fmla="*/ 5925312 w 25200864"/>
              <a:gd name="connsiteY176" fmla="*/ 5768228 h 7176404"/>
              <a:gd name="connsiteX177" fmla="*/ 4736592 w 25200864"/>
              <a:gd name="connsiteY177" fmla="*/ 6079124 h 7176404"/>
              <a:gd name="connsiteX178" fmla="*/ 3602736 w 25200864"/>
              <a:gd name="connsiteY178" fmla="*/ 6353444 h 7176404"/>
              <a:gd name="connsiteX179" fmla="*/ 2688336 w 25200864"/>
              <a:gd name="connsiteY179" fmla="*/ 6664340 h 7176404"/>
              <a:gd name="connsiteX180" fmla="*/ 2157984 w 25200864"/>
              <a:gd name="connsiteY180" fmla="*/ 6774068 h 7176404"/>
              <a:gd name="connsiteX181" fmla="*/ 1591056 w 25200864"/>
              <a:gd name="connsiteY181" fmla="*/ 6755780 h 7176404"/>
              <a:gd name="connsiteX182" fmla="*/ 950976 w 25200864"/>
              <a:gd name="connsiteY182" fmla="*/ 6554612 h 7176404"/>
              <a:gd name="connsiteX183" fmla="*/ 0 w 25200864"/>
              <a:gd name="connsiteY183" fmla="*/ 6390020 h 7176404"/>
              <a:gd name="connsiteX184" fmla="*/ 27432 w 25200864"/>
              <a:gd name="connsiteY184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1645920 w 25200864"/>
              <a:gd name="connsiteY6" fmla="*/ 7176404 h 7176404"/>
              <a:gd name="connsiteX7" fmla="*/ 4315968 w 25200864"/>
              <a:gd name="connsiteY7" fmla="*/ 6609476 h 7176404"/>
              <a:gd name="connsiteX8" fmla="*/ 6345936 w 25200864"/>
              <a:gd name="connsiteY8" fmla="*/ 5932820 h 7176404"/>
              <a:gd name="connsiteX9" fmla="*/ 7772400 w 25200864"/>
              <a:gd name="connsiteY9" fmla="*/ 5493908 h 7176404"/>
              <a:gd name="connsiteX10" fmla="*/ 8375904 w 25200864"/>
              <a:gd name="connsiteY10" fmla="*/ 4341764 h 7176404"/>
              <a:gd name="connsiteX11" fmla="*/ 9747504 w 25200864"/>
              <a:gd name="connsiteY11" fmla="*/ 3427364 h 7176404"/>
              <a:gd name="connsiteX12" fmla="*/ 10277856 w 25200864"/>
              <a:gd name="connsiteY12" fmla="*/ 2311796 h 7176404"/>
              <a:gd name="connsiteX13" fmla="*/ 10351008 w 25200864"/>
              <a:gd name="connsiteY13" fmla="*/ 2147204 h 7176404"/>
              <a:gd name="connsiteX14" fmla="*/ 10369296 w 25200864"/>
              <a:gd name="connsiteY14" fmla="*/ 1525412 h 7176404"/>
              <a:gd name="connsiteX15" fmla="*/ 10314432 w 25200864"/>
              <a:gd name="connsiteY15" fmla="*/ 940196 h 7176404"/>
              <a:gd name="connsiteX16" fmla="*/ 10443210 w 25200864"/>
              <a:gd name="connsiteY16" fmla="*/ 611774 h 7176404"/>
              <a:gd name="connsiteX17" fmla="*/ 10450830 w 25200864"/>
              <a:gd name="connsiteY17" fmla="*/ 1076594 h 7176404"/>
              <a:gd name="connsiteX18" fmla="*/ 10411968 w 25200864"/>
              <a:gd name="connsiteY18" fmla="*/ 1302146 h 7176404"/>
              <a:gd name="connsiteX19" fmla="*/ 10453878 w 25200864"/>
              <a:gd name="connsiteY19" fmla="*/ 1565036 h 7176404"/>
              <a:gd name="connsiteX20" fmla="*/ 10541508 w 25200864"/>
              <a:gd name="connsiteY20" fmla="*/ 1759346 h 7176404"/>
              <a:gd name="connsiteX21" fmla="*/ 10690098 w 25200864"/>
              <a:gd name="connsiteY21" fmla="*/ 1944512 h 7176404"/>
              <a:gd name="connsiteX22" fmla="*/ 10785348 w 25200864"/>
              <a:gd name="connsiteY22" fmla="*/ 2018426 h 7176404"/>
              <a:gd name="connsiteX23" fmla="*/ 10838688 w 25200864"/>
              <a:gd name="connsiteY23" fmla="*/ 2109866 h 7176404"/>
              <a:gd name="connsiteX24" fmla="*/ 10926318 w 25200864"/>
              <a:gd name="connsiteY24" fmla="*/ 2071766 h 7176404"/>
              <a:gd name="connsiteX25" fmla="*/ 11013948 w 25200864"/>
              <a:gd name="connsiteY25" fmla="*/ 2193686 h 7176404"/>
              <a:gd name="connsiteX26" fmla="*/ 11100816 w 25200864"/>
              <a:gd name="connsiteY26" fmla="*/ 2275220 h 7176404"/>
              <a:gd name="connsiteX27" fmla="*/ 11253978 w 25200864"/>
              <a:gd name="connsiteY27" fmla="*/ 2307986 h 7176404"/>
              <a:gd name="connsiteX28" fmla="*/ 11349228 w 25200864"/>
              <a:gd name="connsiteY28" fmla="*/ 2349896 h 7176404"/>
              <a:gd name="connsiteX29" fmla="*/ 11429238 w 25200864"/>
              <a:gd name="connsiteY29" fmla="*/ 2448956 h 7176404"/>
              <a:gd name="connsiteX30" fmla="*/ 11562588 w 25200864"/>
              <a:gd name="connsiteY30" fmla="*/ 2513726 h 7176404"/>
              <a:gd name="connsiteX31" fmla="*/ 11654028 w 25200864"/>
              <a:gd name="connsiteY31" fmla="*/ 2567066 h 7176404"/>
              <a:gd name="connsiteX32" fmla="*/ 11745468 w 25200864"/>
              <a:gd name="connsiteY32" fmla="*/ 2650886 h 7176404"/>
              <a:gd name="connsiteX33" fmla="*/ 11882628 w 25200864"/>
              <a:gd name="connsiteY33" fmla="*/ 2711846 h 7176404"/>
              <a:gd name="connsiteX34" fmla="*/ 11970258 w 25200864"/>
              <a:gd name="connsiteY34" fmla="*/ 2841386 h 7176404"/>
              <a:gd name="connsiteX35" fmla="*/ 12095988 w 25200864"/>
              <a:gd name="connsiteY35" fmla="*/ 2829956 h 7176404"/>
              <a:gd name="connsiteX36" fmla="*/ 12124944 w 25200864"/>
              <a:gd name="connsiteY36" fmla="*/ 2897012 h 7176404"/>
              <a:gd name="connsiteX37" fmla="*/ 12202668 w 25200864"/>
              <a:gd name="connsiteY37" fmla="*/ 2921396 h 7176404"/>
              <a:gd name="connsiteX38" fmla="*/ 12278868 w 25200864"/>
              <a:gd name="connsiteY38" fmla="*/ 3081416 h 7176404"/>
              <a:gd name="connsiteX39" fmla="*/ 12393168 w 25200864"/>
              <a:gd name="connsiteY39" fmla="*/ 3100466 h 7176404"/>
              <a:gd name="connsiteX40" fmla="*/ 12450318 w 25200864"/>
              <a:gd name="connsiteY40" fmla="*/ 3214766 h 7176404"/>
              <a:gd name="connsiteX41" fmla="*/ 12541758 w 25200864"/>
              <a:gd name="connsiteY41" fmla="*/ 3191906 h 7176404"/>
              <a:gd name="connsiteX42" fmla="*/ 12598908 w 25200864"/>
              <a:gd name="connsiteY42" fmla="*/ 3290966 h 7176404"/>
              <a:gd name="connsiteX43" fmla="*/ 12663678 w 25200864"/>
              <a:gd name="connsiteY43" fmla="*/ 3416696 h 7176404"/>
              <a:gd name="connsiteX44" fmla="*/ 12766548 w 25200864"/>
              <a:gd name="connsiteY44" fmla="*/ 3428126 h 7176404"/>
              <a:gd name="connsiteX45" fmla="*/ 12774168 w 25200864"/>
              <a:gd name="connsiteY45" fmla="*/ 3298586 h 7176404"/>
              <a:gd name="connsiteX46" fmla="*/ 12854178 w 25200864"/>
              <a:gd name="connsiteY46" fmla="*/ 3363356 h 7176404"/>
              <a:gd name="connsiteX47" fmla="*/ 12968478 w 25200864"/>
              <a:gd name="connsiteY47" fmla="*/ 3435746 h 7176404"/>
              <a:gd name="connsiteX48" fmla="*/ 13098018 w 25200864"/>
              <a:gd name="connsiteY48" fmla="*/ 3466226 h 7176404"/>
              <a:gd name="connsiteX49" fmla="*/ 13147548 w 25200864"/>
              <a:gd name="connsiteY49" fmla="*/ 3572906 h 7176404"/>
              <a:gd name="connsiteX50" fmla="*/ 13155168 w 25200864"/>
              <a:gd name="connsiteY50" fmla="*/ 3652916 h 7176404"/>
              <a:gd name="connsiteX51" fmla="*/ 13235178 w 25200864"/>
              <a:gd name="connsiteY51" fmla="*/ 3736736 h 7176404"/>
              <a:gd name="connsiteX52" fmla="*/ 13368528 w 25200864"/>
              <a:gd name="connsiteY52" fmla="*/ 3774836 h 7176404"/>
              <a:gd name="connsiteX53" fmla="*/ 13539216 w 25200864"/>
              <a:gd name="connsiteY53" fmla="*/ 3853322 h 7176404"/>
              <a:gd name="connsiteX54" fmla="*/ 13574268 w 25200864"/>
              <a:gd name="connsiteY54" fmla="*/ 3923426 h 7176404"/>
              <a:gd name="connsiteX55" fmla="*/ 13669518 w 25200864"/>
              <a:gd name="connsiteY55" fmla="*/ 3988196 h 7176404"/>
              <a:gd name="connsiteX56" fmla="*/ 13806678 w 25200864"/>
              <a:gd name="connsiteY56" fmla="*/ 4091066 h 7176404"/>
              <a:gd name="connsiteX57" fmla="*/ 13890498 w 25200864"/>
              <a:gd name="connsiteY57" fmla="*/ 4205366 h 7176404"/>
              <a:gd name="connsiteX58" fmla="*/ 13955268 w 25200864"/>
              <a:gd name="connsiteY58" fmla="*/ 4296806 h 7176404"/>
              <a:gd name="connsiteX59" fmla="*/ 13989558 w 25200864"/>
              <a:gd name="connsiteY59" fmla="*/ 4129166 h 7176404"/>
              <a:gd name="connsiteX60" fmla="*/ 14061948 w 25200864"/>
              <a:gd name="connsiteY60" fmla="*/ 3995816 h 7176404"/>
              <a:gd name="connsiteX61" fmla="*/ 14176248 w 25200864"/>
              <a:gd name="connsiteY61" fmla="*/ 4098686 h 7176404"/>
              <a:gd name="connsiteX62" fmla="*/ 14290548 w 25200864"/>
              <a:gd name="connsiteY62" fmla="*/ 4304426 h 7176404"/>
              <a:gd name="connsiteX63" fmla="*/ 14431518 w 25200864"/>
              <a:gd name="connsiteY63" fmla="*/ 4399676 h 7176404"/>
              <a:gd name="connsiteX64" fmla="*/ 14622018 w 25200864"/>
              <a:gd name="connsiteY64" fmla="*/ 4353956 h 7176404"/>
              <a:gd name="connsiteX65" fmla="*/ 14789658 w 25200864"/>
              <a:gd name="connsiteY65" fmla="*/ 4430156 h 7176404"/>
              <a:gd name="connsiteX66" fmla="*/ 14865858 w 25200864"/>
              <a:gd name="connsiteY66" fmla="*/ 4361576 h 7176404"/>
              <a:gd name="connsiteX67" fmla="*/ 14972538 w 25200864"/>
              <a:gd name="connsiteY67" fmla="*/ 4464446 h 7176404"/>
              <a:gd name="connsiteX68" fmla="*/ 15067788 w 25200864"/>
              <a:gd name="connsiteY68" fmla="*/ 4586366 h 7176404"/>
              <a:gd name="connsiteX69" fmla="*/ 15304008 w 25200864"/>
              <a:gd name="connsiteY69" fmla="*/ 4651136 h 7176404"/>
              <a:gd name="connsiteX70" fmla="*/ 15467838 w 25200864"/>
              <a:gd name="connsiteY70" fmla="*/ 4693046 h 7176404"/>
              <a:gd name="connsiteX71" fmla="*/ 15540990 w 25200864"/>
              <a:gd name="connsiteY71" fmla="*/ 4708286 h 7176404"/>
              <a:gd name="connsiteX72" fmla="*/ 15593568 w 25200864"/>
              <a:gd name="connsiteY72" fmla="*/ 4875926 h 7176404"/>
              <a:gd name="connsiteX73" fmla="*/ 15612618 w 25200864"/>
              <a:gd name="connsiteY73" fmla="*/ 4997846 h 7176404"/>
              <a:gd name="connsiteX74" fmla="*/ 15730728 w 25200864"/>
              <a:gd name="connsiteY74" fmla="*/ 4921646 h 7176404"/>
              <a:gd name="connsiteX75" fmla="*/ 15745968 w 25200864"/>
              <a:gd name="connsiteY75" fmla="*/ 4769246 h 7176404"/>
              <a:gd name="connsiteX76" fmla="*/ 15822168 w 25200864"/>
              <a:gd name="connsiteY76" fmla="*/ 4757816 h 7176404"/>
              <a:gd name="connsiteX77" fmla="*/ 15898368 w 25200864"/>
              <a:gd name="connsiteY77" fmla="*/ 4872116 h 7176404"/>
              <a:gd name="connsiteX78" fmla="*/ 16092678 w 25200864"/>
              <a:gd name="connsiteY78" fmla="*/ 4978796 h 7176404"/>
              <a:gd name="connsiteX79" fmla="*/ 16229838 w 25200864"/>
              <a:gd name="connsiteY79" fmla="*/ 5138816 h 7176404"/>
              <a:gd name="connsiteX80" fmla="*/ 16340328 w 25200864"/>
              <a:gd name="connsiteY80" fmla="*/ 5154056 h 7176404"/>
              <a:gd name="connsiteX81" fmla="*/ 16435578 w 25200864"/>
              <a:gd name="connsiteY81" fmla="*/ 5203586 h 7176404"/>
              <a:gd name="connsiteX82" fmla="*/ 16515588 w 25200864"/>
              <a:gd name="connsiteY82" fmla="*/ 5195966 h 7176404"/>
              <a:gd name="connsiteX83" fmla="*/ 16607028 w 25200864"/>
              <a:gd name="connsiteY83" fmla="*/ 5234066 h 7176404"/>
              <a:gd name="connsiteX84" fmla="*/ 16687038 w 25200864"/>
              <a:gd name="connsiteY84" fmla="*/ 5275976 h 7176404"/>
              <a:gd name="connsiteX85" fmla="*/ 16751808 w 25200864"/>
              <a:gd name="connsiteY85" fmla="*/ 5298836 h 7176404"/>
              <a:gd name="connsiteX86" fmla="*/ 16927068 w 25200864"/>
              <a:gd name="connsiteY86" fmla="*/ 5317886 h 7176404"/>
              <a:gd name="connsiteX87" fmla="*/ 16808958 w 25200864"/>
              <a:gd name="connsiteY87" fmla="*/ 5245496 h 7176404"/>
              <a:gd name="connsiteX88" fmla="*/ 16843248 w 25200864"/>
              <a:gd name="connsiteY88" fmla="*/ 5199776 h 7176404"/>
              <a:gd name="connsiteX89" fmla="*/ 16953738 w 25200864"/>
              <a:gd name="connsiteY89" fmla="*/ 5218826 h 7176404"/>
              <a:gd name="connsiteX90" fmla="*/ 17109948 w 25200864"/>
              <a:gd name="connsiteY90" fmla="*/ 5344556 h 7176404"/>
              <a:gd name="connsiteX91" fmla="*/ 17300448 w 25200864"/>
              <a:gd name="connsiteY91" fmla="*/ 5359796 h 7176404"/>
              <a:gd name="connsiteX92" fmla="*/ 17426178 w 25200864"/>
              <a:gd name="connsiteY92" fmla="*/ 5420756 h 7176404"/>
              <a:gd name="connsiteX93" fmla="*/ 17516856 w 25200864"/>
              <a:gd name="connsiteY93" fmla="*/ 5550296 h 7176404"/>
              <a:gd name="connsiteX94" fmla="*/ 17620488 w 25200864"/>
              <a:gd name="connsiteY94" fmla="*/ 5569346 h 7176404"/>
              <a:gd name="connsiteX95" fmla="*/ 17837658 w 25200864"/>
              <a:gd name="connsiteY95" fmla="*/ 5717936 h 7176404"/>
              <a:gd name="connsiteX96" fmla="*/ 17837658 w 25200864"/>
              <a:gd name="connsiteY96" fmla="*/ 5561726 h 7176404"/>
              <a:gd name="connsiteX97" fmla="*/ 18035778 w 25200864"/>
              <a:gd name="connsiteY97" fmla="*/ 5565536 h 7176404"/>
              <a:gd name="connsiteX98" fmla="*/ 18115788 w 25200864"/>
              <a:gd name="connsiteY98" fmla="*/ 5668406 h 7176404"/>
              <a:gd name="connsiteX99" fmla="*/ 18218658 w 25200864"/>
              <a:gd name="connsiteY99" fmla="*/ 5676026 h 7176404"/>
              <a:gd name="connsiteX100" fmla="*/ 18306288 w 25200864"/>
              <a:gd name="connsiteY100" fmla="*/ 5752988 h 7176404"/>
              <a:gd name="connsiteX101" fmla="*/ 18371058 w 25200864"/>
              <a:gd name="connsiteY101" fmla="*/ 5866526 h 7176404"/>
              <a:gd name="connsiteX102" fmla="*/ 18489168 w 25200864"/>
              <a:gd name="connsiteY102" fmla="*/ 5851286 h 7176404"/>
              <a:gd name="connsiteX103" fmla="*/ 18580608 w 25200864"/>
              <a:gd name="connsiteY103" fmla="*/ 5935106 h 7176404"/>
              <a:gd name="connsiteX104" fmla="*/ 18550128 w 25200864"/>
              <a:gd name="connsiteY104" fmla="*/ 6018926 h 7176404"/>
              <a:gd name="connsiteX105" fmla="*/ 18679668 w 25200864"/>
              <a:gd name="connsiteY105" fmla="*/ 5973206 h 7176404"/>
              <a:gd name="connsiteX106" fmla="*/ 18691098 w 25200864"/>
              <a:gd name="connsiteY106" fmla="*/ 6045596 h 7176404"/>
              <a:gd name="connsiteX107" fmla="*/ 18813018 w 25200864"/>
              <a:gd name="connsiteY107" fmla="*/ 6007496 h 7176404"/>
              <a:gd name="connsiteX108" fmla="*/ 19114008 w 25200864"/>
              <a:gd name="connsiteY108" fmla="*/ 6137036 h 7176404"/>
              <a:gd name="connsiteX109" fmla="*/ 19249644 w 25200864"/>
              <a:gd name="connsiteY109" fmla="*/ 6242954 h 7176404"/>
              <a:gd name="connsiteX110" fmla="*/ 19319748 w 25200864"/>
              <a:gd name="connsiteY110" fmla="*/ 6453266 h 7176404"/>
              <a:gd name="connsiteX111" fmla="*/ 19375374 w 25200864"/>
              <a:gd name="connsiteY111" fmla="*/ 6593474 h 7176404"/>
              <a:gd name="connsiteX112" fmla="*/ 19445478 w 25200864"/>
              <a:gd name="connsiteY112" fmla="*/ 6567566 h 7176404"/>
              <a:gd name="connsiteX113" fmla="*/ 19495008 w 25200864"/>
              <a:gd name="connsiteY113" fmla="*/ 6647576 h 7176404"/>
              <a:gd name="connsiteX114" fmla="*/ 19475958 w 25200864"/>
              <a:gd name="connsiteY114" fmla="*/ 6377066 h 7176404"/>
              <a:gd name="connsiteX115" fmla="*/ 19479768 w 25200864"/>
              <a:gd name="connsiteY115" fmla="*/ 6175136 h 7176404"/>
              <a:gd name="connsiteX116" fmla="*/ 19582638 w 25200864"/>
              <a:gd name="connsiteY116" fmla="*/ 6285626 h 7176404"/>
              <a:gd name="connsiteX117" fmla="*/ 19666458 w 25200864"/>
              <a:gd name="connsiteY117" fmla="*/ 6407546 h 7176404"/>
              <a:gd name="connsiteX118" fmla="*/ 19674078 w 25200864"/>
              <a:gd name="connsiteY118" fmla="*/ 6213236 h 7176404"/>
              <a:gd name="connsiteX119" fmla="*/ 19761708 w 25200864"/>
              <a:gd name="connsiteY119" fmla="*/ 6129416 h 7176404"/>
              <a:gd name="connsiteX120" fmla="*/ 19879818 w 25200864"/>
              <a:gd name="connsiteY120" fmla="*/ 6239906 h 7176404"/>
              <a:gd name="connsiteX121" fmla="*/ 19818858 w 25200864"/>
              <a:gd name="connsiteY121" fmla="*/ 6026546 h 7176404"/>
              <a:gd name="connsiteX122" fmla="*/ 20127468 w 25200864"/>
              <a:gd name="connsiteY122" fmla="*/ 6022736 h 7176404"/>
              <a:gd name="connsiteX123" fmla="*/ 20400264 w 25200864"/>
              <a:gd name="connsiteY123" fmla="*/ 5897768 h 7176404"/>
              <a:gd name="connsiteX124" fmla="*/ 20695158 w 25200864"/>
              <a:gd name="connsiteY124" fmla="*/ 5893196 h 7176404"/>
              <a:gd name="connsiteX125" fmla="*/ 20942808 w 25200864"/>
              <a:gd name="connsiteY125" fmla="*/ 5938916 h 7176404"/>
              <a:gd name="connsiteX126" fmla="*/ 21133308 w 25200864"/>
              <a:gd name="connsiteY126" fmla="*/ 5813186 h 7176404"/>
              <a:gd name="connsiteX127" fmla="*/ 21430488 w 25200864"/>
              <a:gd name="connsiteY127" fmla="*/ 5862716 h 7176404"/>
              <a:gd name="connsiteX128" fmla="*/ 21659850 w 25200864"/>
              <a:gd name="connsiteY128" fmla="*/ 5961776 h 7176404"/>
              <a:gd name="connsiteX129" fmla="*/ 21761958 w 25200864"/>
              <a:gd name="connsiteY129" fmla="*/ 5885576 h 7176404"/>
              <a:gd name="connsiteX130" fmla="*/ 21944838 w 25200864"/>
              <a:gd name="connsiteY130" fmla="*/ 6041786 h 7176404"/>
              <a:gd name="connsiteX131" fmla="*/ 22089618 w 25200864"/>
              <a:gd name="connsiteY131" fmla="*/ 5977016 h 7176404"/>
              <a:gd name="connsiteX132" fmla="*/ 22310598 w 25200864"/>
              <a:gd name="connsiteY132" fmla="*/ 6186566 h 7176404"/>
              <a:gd name="connsiteX133" fmla="*/ 23151084 w 25200864"/>
              <a:gd name="connsiteY133" fmla="*/ 6482984 h 7176404"/>
              <a:gd name="connsiteX134" fmla="*/ 23293578 w 25200864"/>
              <a:gd name="connsiteY134" fmla="*/ 6609476 h 7176404"/>
              <a:gd name="connsiteX135" fmla="*/ 23285958 w 25200864"/>
              <a:gd name="connsiteY135" fmla="*/ 6693296 h 7176404"/>
              <a:gd name="connsiteX136" fmla="*/ 23415498 w 25200864"/>
              <a:gd name="connsiteY136" fmla="*/ 6659006 h 7176404"/>
              <a:gd name="connsiteX137" fmla="*/ 23785068 w 25200864"/>
              <a:gd name="connsiteY137" fmla="*/ 6780926 h 7176404"/>
              <a:gd name="connsiteX138" fmla="*/ 24009096 w 25200864"/>
              <a:gd name="connsiteY138" fmla="*/ 6645290 h 7176404"/>
              <a:gd name="connsiteX139" fmla="*/ 24078438 w 25200864"/>
              <a:gd name="connsiteY139" fmla="*/ 6544706 h 7176404"/>
              <a:gd name="connsiteX140" fmla="*/ 24230838 w 25200864"/>
              <a:gd name="connsiteY140" fmla="*/ 6533276 h 7176404"/>
              <a:gd name="connsiteX141" fmla="*/ 24360378 w 25200864"/>
              <a:gd name="connsiteY141" fmla="*/ 6438026 h 7176404"/>
              <a:gd name="connsiteX142" fmla="*/ 24455628 w 25200864"/>
              <a:gd name="connsiteY142" fmla="*/ 6422786 h 7176404"/>
              <a:gd name="connsiteX143" fmla="*/ 24558498 w 25200864"/>
              <a:gd name="connsiteY143" fmla="*/ 6243716 h 7176404"/>
              <a:gd name="connsiteX144" fmla="*/ 24716232 w 25200864"/>
              <a:gd name="connsiteY144" fmla="*/ 6188090 h 7176404"/>
              <a:gd name="connsiteX145" fmla="*/ 24981408 w 25200864"/>
              <a:gd name="connsiteY145" fmla="*/ 6232286 h 7176404"/>
              <a:gd name="connsiteX146" fmla="*/ 25181052 w 25200864"/>
              <a:gd name="connsiteY146" fmla="*/ 6157610 h 7176404"/>
              <a:gd name="connsiteX147" fmla="*/ 25200864 w 25200864"/>
              <a:gd name="connsiteY147" fmla="*/ 5713364 h 7176404"/>
              <a:gd name="connsiteX148" fmla="*/ 24519636 w 25200864"/>
              <a:gd name="connsiteY148" fmla="*/ 5869574 h 7176404"/>
              <a:gd name="connsiteX149" fmla="*/ 23774400 w 25200864"/>
              <a:gd name="connsiteY149" fmla="*/ 6133988 h 7176404"/>
              <a:gd name="connsiteX150" fmla="*/ 22951440 w 25200864"/>
              <a:gd name="connsiteY150" fmla="*/ 5896244 h 7176404"/>
              <a:gd name="connsiteX151" fmla="*/ 21982176 w 25200864"/>
              <a:gd name="connsiteY151" fmla="*/ 5640212 h 7176404"/>
              <a:gd name="connsiteX152" fmla="*/ 20628864 w 25200864"/>
              <a:gd name="connsiteY152" fmla="*/ 5475620 h 7176404"/>
              <a:gd name="connsiteX153" fmla="*/ 19872960 w 25200864"/>
              <a:gd name="connsiteY153" fmla="*/ 5888624 h 7176404"/>
              <a:gd name="connsiteX154" fmla="*/ 18800064 w 25200864"/>
              <a:gd name="connsiteY154" fmla="*/ 5823092 h 7176404"/>
              <a:gd name="connsiteX155" fmla="*/ 16715232 w 25200864"/>
              <a:gd name="connsiteY155" fmla="*/ 4963556 h 7176404"/>
              <a:gd name="connsiteX156" fmla="*/ 14904720 w 25200864"/>
              <a:gd name="connsiteY156" fmla="*/ 4158884 h 7176404"/>
              <a:gd name="connsiteX157" fmla="*/ 13240512 w 25200864"/>
              <a:gd name="connsiteY157" fmla="*/ 3354212 h 7176404"/>
              <a:gd name="connsiteX158" fmla="*/ 13094208 w 25200864"/>
              <a:gd name="connsiteY158" fmla="*/ 3189620 h 7176404"/>
              <a:gd name="connsiteX159" fmla="*/ 11320272 w 25200864"/>
              <a:gd name="connsiteY159" fmla="*/ 2019188 h 7176404"/>
              <a:gd name="connsiteX160" fmla="*/ 10698480 w 25200864"/>
              <a:gd name="connsiteY160" fmla="*/ 1452260 h 7176404"/>
              <a:gd name="connsiteX161" fmla="*/ 10530078 w 25200864"/>
              <a:gd name="connsiteY161" fmla="*/ 1283096 h 7176404"/>
              <a:gd name="connsiteX162" fmla="*/ 10522458 w 25200864"/>
              <a:gd name="connsiteY162" fmla="*/ 902096 h 7176404"/>
              <a:gd name="connsiteX163" fmla="*/ 10518648 w 25200864"/>
              <a:gd name="connsiteY163" fmla="*/ 768746 h 7176404"/>
              <a:gd name="connsiteX164" fmla="*/ 10606278 w 25200864"/>
              <a:gd name="connsiteY164" fmla="*/ 681116 h 7176404"/>
              <a:gd name="connsiteX165" fmla="*/ 10753344 w 25200864"/>
              <a:gd name="connsiteY165" fmla="*/ 611012 h 7176404"/>
              <a:gd name="connsiteX166" fmla="*/ 10735056 w 25200864"/>
              <a:gd name="connsiteY166" fmla="*/ 336692 h 7176404"/>
              <a:gd name="connsiteX167" fmla="*/ 10610088 w 25200864"/>
              <a:gd name="connsiteY167" fmla="*/ 201056 h 7176404"/>
              <a:gd name="connsiteX168" fmla="*/ 10419588 w 25200864"/>
              <a:gd name="connsiteY168" fmla="*/ 2936 h 7176404"/>
              <a:gd name="connsiteX169" fmla="*/ 10351008 w 25200864"/>
              <a:gd name="connsiteY169" fmla="*/ 231536 h 7176404"/>
              <a:gd name="connsiteX170" fmla="*/ 10187940 w 25200864"/>
              <a:gd name="connsiteY170" fmla="*/ 585104 h 7176404"/>
              <a:gd name="connsiteX171" fmla="*/ 10137648 w 25200864"/>
              <a:gd name="connsiteY171" fmla="*/ 902096 h 7176404"/>
              <a:gd name="connsiteX172" fmla="*/ 10222992 w 25200864"/>
              <a:gd name="connsiteY172" fmla="*/ 1744868 h 7176404"/>
              <a:gd name="connsiteX173" fmla="*/ 10131552 w 25200864"/>
              <a:gd name="connsiteY173" fmla="*/ 2384948 h 7176404"/>
              <a:gd name="connsiteX174" fmla="*/ 9509760 w 25200864"/>
              <a:gd name="connsiteY174" fmla="*/ 3043316 h 7176404"/>
              <a:gd name="connsiteX175" fmla="*/ 7717536 w 25200864"/>
              <a:gd name="connsiteY175" fmla="*/ 4524644 h 7176404"/>
              <a:gd name="connsiteX176" fmla="*/ 7388352 w 25200864"/>
              <a:gd name="connsiteY176" fmla="*/ 5146436 h 7176404"/>
              <a:gd name="connsiteX177" fmla="*/ 5925312 w 25200864"/>
              <a:gd name="connsiteY177" fmla="*/ 5768228 h 7176404"/>
              <a:gd name="connsiteX178" fmla="*/ 4736592 w 25200864"/>
              <a:gd name="connsiteY178" fmla="*/ 6079124 h 7176404"/>
              <a:gd name="connsiteX179" fmla="*/ 3602736 w 25200864"/>
              <a:gd name="connsiteY179" fmla="*/ 6353444 h 7176404"/>
              <a:gd name="connsiteX180" fmla="*/ 2688336 w 25200864"/>
              <a:gd name="connsiteY180" fmla="*/ 6664340 h 7176404"/>
              <a:gd name="connsiteX181" fmla="*/ 2157984 w 25200864"/>
              <a:gd name="connsiteY181" fmla="*/ 6774068 h 7176404"/>
              <a:gd name="connsiteX182" fmla="*/ 1591056 w 25200864"/>
              <a:gd name="connsiteY182" fmla="*/ 6755780 h 7176404"/>
              <a:gd name="connsiteX183" fmla="*/ 950976 w 25200864"/>
              <a:gd name="connsiteY183" fmla="*/ 6554612 h 7176404"/>
              <a:gd name="connsiteX184" fmla="*/ 0 w 25200864"/>
              <a:gd name="connsiteY184" fmla="*/ 6390020 h 7176404"/>
              <a:gd name="connsiteX185" fmla="*/ 27432 w 25200864"/>
              <a:gd name="connsiteY185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1645920 w 25200864"/>
              <a:gd name="connsiteY7" fmla="*/ 7176404 h 7176404"/>
              <a:gd name="connsiteX8" fmla="*/ 4315968 w 25200864"/>
              <a:gd name="connsiteY8" fmla="*/ 6609476 h 7176404"/>
              <a:gd name="connsiteX9" fmla="*/ 6345936 w 25200864"/>
              <a:gd name="connsiteY9" fmla="*/ 5932820 h 7176404"/>
              <a:gd name="connsiteX10" fmla="*/ 7772400 w 25200864"/>
              <a:gd name="connsiteY10" fmla="*/ 5493908 h 7176404"/>
              <a:gd name="connsiteX11" fmla="*/ 8375904 w 25200864"/>
              <a:gd name="connsiteY11" fmla="*/ 4341764 h 7176404"/>
              <a:gd name="connsiteX12" fmla="*/ 9747504 w 25200864"/>
              <a:gd name="connsiteY12" fmla="*/ 3427364 h 7176404"/>
              <a:gd name="connsiteX13" fmla="*/ 10277856 w 25200864"/>
              <a:gd name="connsiteY13" fmla="*/ 2311796 h 7176404"/>
              <a:gd name="connsiteX14" fmla="*/ 10351008 w 25200864"/>
              <a:gd name="connsiteY14" fmla="*/ 2147204 h 7176404"/>
              <a:gd name="connsiteX15" fmla="*/ 10369296 w 25200864"/>
              <a:gd name="connsiteY15" fmla="*/ 1525412 h 7176404"/>
              <a:gd name="connsiteX16" fmla="*/ 10314432 w 25200864"/>
              <a:gd name="connsiteY16" fmla="*/ 940196 h 7176404"/>
              <a:gd name="connsiteX17" fmla="*/ 10443210 w 25200864"/>
              <a:gd name="connsiteY17" fmla="*/ 611774 h 7176404"/>
              <a:gd name="connsiteX18" fmla="*/ 10450830 w 25200864"/>
              <a:gd name="connsiteY18" fmla="*/ 1076594 h 7176404"/>
              <a:gd name="connsiteX19" fmla="*/ 10411968 w 25200864"/>
              <a:gd name="connsiteY19" fmla="*/ 1302146 h 7176404"/>
              <a:gd name="connsiteX20" fmla="*/ 10453878 w 25200864"/>
              <a:gd name="connsiteY20" fmla="*/ 1565036 h 7176404"/>
              <a:gd name="connsiteX21" fmla="*/ 10541508 w 25200864"/>
              <a:gd name="connsiteY21" fmla="*/ 1759346 h 7176404"/>
              <a:gd name="connsiteX22" fmla="*/ 10690098 w 25200864"/>
              <a:gd name="connsiteY22" fmla="*/ 1944512 h 7176404"/>
              <a:gd name="connsiteX23" fmla="*/ 10785348 w 25200864"/>
              <a:gd name="connsiteY23" fmla="*/ 2018426 h 7176404"/>
              <a:gd name="connsiteX24" fmla="*/ 10838688 w 25200864"/>
              <a:gd name="connsiteY24" fmla="*/ 2109866 h 7176404"/>
              <a:gd name="connsiteX25" fmla="*/ 10926318 w 25200864"/>
              <a:gd name="connsiteY25" fmla="*/ 2071766 h 7176404"/>
              <a:gd name="connsiteX26" fmla="*/ 11013948 w 25200864"/>
              <a:gd name="connsiteY26" fmla="*/ 2193686 h 7176404"/>
              <a:gd name="connsiteX27" fmla="*/ 11100816 w 25200864"/>
              <a:gd name="connsiteY27" fmla="*/ 2275220 h 7176404"/>
              <a:gd name="connsiteX28" fmla="*/ 11253978 w 25200864"/>
              <a:gd name="connsiteY28" fmla="*/ 2307986 h 7176404"/>
              <a:gd name="connsiteX29" fmla="*/ 11349228 w 25200864"/>
              <a:gd name="connsiteY29" fmla="*/ 2349896 h 7176404"/>
              <a:gd name="connsiteX30" fmla="*/ 11429238 w 25200864"/>
              <a:gd name="connsiteY30" fmla="*/ 2448956 h 7176404"/>
              <a:gd name="connsiteX31" fmla="*/ 11562588 w 25200864"/>
              <a:gd name="connsiteY31" fmla="*/ 2513726 h 7176404"/>
              <a:gd name="connsiteX32" fmla="*/ 11654028 w 25200864"/>
              <a:gd name="connsiteY32" fmla="*/ 2567066 h 7176404"/>
              <a:gd name="connsiteX33" fmla="*/ 11745468 w 25200864"/>
              <a:gd name="connsiteY33" fmla="*/ 2650886 h 7176404"/>
              <a:gd name="connsiteX34" fmla="*/ 11882628 w 25200864"/>
              <a:gd name="connsiteY34" fmla="*/ 2711846 h 7176404"/>
              <a:gd name="connsiteX35" fmla="*/ 11970258 w 25200864"/>
              <a:gd name="connsiteY35" fmla="*/ 2841386 h 7176404"/>
              <a:gd name="connsiteX36" fmla="*/ 12095988 w 25200864"/>
              <a:gd name="connsiteY36" fmla="*/ 2829956 h 7176404"/>
              <a:gd name="connsiteX37" fmla="*/ 12124944 w 25200864"/>
              <a:gd name="connsiteY37" fmla="*/ 2897012 h 7176404"/>
              <a:gd name="connsiteX38" fmla="*/ 12202668 w 25200864"/>
              <a:gd name="connsiteY38" fmla="*/ 2921396 h 7176404"/>
              <a:gd name="connsiteX39" fmla="*/ 12278868 w 25200864"/>
              <a:gd name="connsiteY39" fmla="*/ 3081416 h 7176404"/>
              <a:gd name="connsiteX40" fmla="*/ 12393168 w 25200864"/>
              <a:gd name="connsiteY40" fmla="*/ 3100466 h 7176404"/>
              <a:gd name="connsiteX41" fmla="*/ 12450318 w 25200864"/>
              <a:gd name="connsiteY41" fmla="*/ 3214766 h 7176404"/>
              <a:gd name="connsiteX42" fmla="*/ 12541758 w 25200864"/>
              <a:gd name="connsiteY42" fmla="*/ 3191906 h 7176404"/>
              <a:gd name="connsiteX43" fmla="*/ 12598908 w 25200864"/>
              <a:gd name="connsiteY43" fmla="*/ 3290966 h 7176404"/>
              <a:gd name="connsiteX44" fmla="*/ 12663678 w 25200864"/>
              <a:gd name="connsiteY44" fmla="*/ 3416696 h 7176404"/>
              <a:gd name="connsiteX45" fmla="*/ 12766548 w 25200864"/>
              <a:gd name="connsiteY45" fmla="*/ 3428126 h 7176404"/>
              <a:gd name="connsiteX46" fmla="*/ 12774168 w 25200864"/>
              <a:gd name="connsiteY46" fmla="*/ 3298586 h 7176404"/>
              <a:gd name="connsiteX47" fmla="*/ 12854178 w 25200864"/>
              <a:gd name="connsiteY47" fmla="*/ 3363356 h 7176404"/>
              <a:gd name="connsiteX48" fmla="*/ 12968478 w 25200864"/>
              <a:gd name="connsiteY48" fmla="*/ 3435746 h 7176404"/>
              <a:gd name="connsiteX49" fmla="*/ 13098018 w 25200864"/>
              <a:gd name="connsiteY49" fmla="*/ 3466226 h 7176404"/>
              <a:gd name="connsiteX50" fmla="*/ 13147548 w 25200864"/>
              <a:gd name="connsiteY50" fmla="*/ 3572906 h 7176404"/>
              <a:gd name="connsiteX51" fmla="*/ 13155168 w 25200864"/>
              <a:gd name="connsiteY51" fmla="*/ 3652916 h 7176404"/>
              <a:gd name="connsiteX52" fmla="*/ 13235178 w 25200864"/>
              <a:gd name="connsiteY52" fmla="*/ 3736736 h 7176404"/>
              <a:gd name="connsiteX53" fmla="*/ 13368528 w 25200864"/>
              <a:gd name="connsiteY53" fmla="*/ 3774836 h 7176404"/>
              <a:gd name="connsiteX54" fmla="*/ 13539216 w 25200864"/>
              <a:gd name="connsiteY54" fmla="*/ 3853322 h 7176404"/>
              <a:gd name="connsiteX55" fmla="*/ 13574268 w 25200864"/>
              <a:gd name="connsiteY55" fmla="*/ 3923426 h 7176404"/>
              <a:gd name="connsiteX56" fmla="*/ 13669518 w 25200864"/>
              <a:gd name="connsiteY56" fmla="*/ 3988196 h 7176404"/>
              <a:gd name="connsiteX57" fmla="*/ 13806678 w 25200864"/>
              <a:gd name="connsiteY57" fmla="*/ 4091066 h 7176404"/>
              <a:gd name="connsiteX58" fmla="*/ 13890498 w 25200864"/>
              <a:gd name="connsiteY58" fmla="*/ 4205366 h 7176404"/>
              <a:gd name="connsiteX59" fmla="*/ 13955268 w 25200864"/>
              <a:gd name="connsiteY59" fmla="*/ 4296806 h 7176404"/>
              <a:gd name="connsiteX60" fmla="*/ 13989558 w 25200864"/>
              <a:gd name="connsiteY60" fmla="*/ 4129166 h 7176404"/>
              <a:gd name="connsiteX61" fmla="*/ 14061948 w 25200864"/>
              <a:gd name="connsiteY61" fmla="*/ 3995816 h 7176404"/>
              <a:gd name="connsiteX62" fmla="*/ 14176248 w 25200864"/>
              <a:gd name="connsiteY62" fmla="*/ 4098686 h 7176404"/>
              <a:gd name="connsiteX63" fmla="*/ 14290548 w 25200864"/>
              <a:gd name="connsiteY63" fmla="*/ 4304426 h 7176404"/>
              <a:gd name="connsiteX64" fmla="*/ 14431518 w 25200864"/>
              <a:gd name="connsiteY64" fmla="*/ 4399676 h 7176404"/>
              <a:gd name="connsiteX65" fmla="*/ 14622018 w 25200864"/>
              <a:gd name="connsiteY65" fmla="*/ 4353956 h 7176404"/>
              <a:gd name="connsiteX66" fmla="*/ 14789658 w 25200864"/>
              <a:gd name="connsiteY66" fmla="*/ 4430156 h 7176404"/>
              <a:gd name="connsiteX67" fmla="*/ 14865858 w 25200864"/>
              <a:gd name="connsiteY67" fmla="*/ 4361576 h 7176404"/>
              <a:gd name="connsiteX68" fmla="*/ 14972538 w 25200864"/>
              <a:gd name="connsiteY68" fmla="*/ 4464446 h 7176404"/>
              <a:gd name="connsiteX69" fmla="*/ 15067788 w 25200864"/>
              <a:gd name="connsiteY69" fmla="*/ 4586366 h 7176404"/>
              <a:gd name="connsiteX70" fmla="*/ 15304008 w 25200864"/>
              <a:gd name="connsiteY70" fmla="*/ 4651136 h 7176404"/>
              <a:gd name="connsiteX71" fmla="*/ 15467838 w 25200864"/>
              <a:gd name="connsiteY71" fmla="*/ 4693046 h 7176404"/>
              <a:gd name="connsiteX72" fmla="*/ 15540990 w 25200864"/>
              <a:gd name="connsiteY72" fmla="*/ 4708286 h 7176404"/>
              <a:gd name="connsiteX73" fmla="*/ 15593568 w 25200864"/>
              <a:gd name="connsiteY73" fmla="*/ 4875926 h 7176404"/>
              <a:gd name="connsiteX74" fmla="*/ 15612618 w 25200864"/>
              <a:gd name="connsiteY74" fmla="*/ 4997846 h 7176404"/>
              <a:gd name="connsiteX75" fmla="*/ 15730728 w 25200864"/>
              <a:gd name="connsiteY75" fmla="*/ 4921646 h 7176404"/>
              <a:gd name="connsiteX76" fmla="*/ 15745968 w 25200864"/>
              <a:gd name="connsiteY76" fmla="*/ 4769246 h 7176404"/>
              <a:gd name="connsiteX77" fmla="*/ 15822168 w 25200864"/>
              <a:gd name="connsiteY77" fmla="*/ 4757816 h 7176404"/>
              <a:gd name="connsiteX78" fmla="*/ 15898368 w 25200864"/>
              <a:gd name="connsiteY78" fmla="*/ 4872116 h 7176404"/>
              <a:gd name="connsiteX79" fmla="*/ 16092678 w 25200864"/>
              <a:gd name="connsiteY79" fmla="*/ 4978796 h 7176404"/>
              <a:gd name="connsiteX80" fmla="*/ 16229838 w 25200864"/>
              <a:gd name="connsiteY80" fmla="*/ 5138816 h 7176404"/>
              <a:gd name="connsiteX81" fmla="*/ 16340328 w 25200864"/>
              <a:gd name="connsiteY81" fmla="*/ 5154056 h 7176404"/>
              <a:gd name="connsiteX82" fmla="*/ 16435578 w 25200864"/>
              <a:gd name="connsiteY82" fmla="*/ 5203586 h 7176404"/>
              <a:gd name="connsiteX83" fmla="*/ 16515588 w 25200864"/>
              <a:gd name="connsiteY83" fmla="*/ 5195966 h 7176404"/>
              <a:gd name="connsiteX84" fmla="*/ 16607028 w 25200864"/>
              <a:gd name="connsiteY84" fmla="*/ 5234066 h 7176404"/>
              <a:gd name="connsiteX85" fmla="*/ 16687038 w 25200864"/>
              <a:gd name="connsiteY85" fmla="*/ 5275976 h 7176404"/>
              <a:gd name="connsiteX86" fmla="*/ 16751808 w 25200864"/>
              <a:gd name="connsiteY86" fmla="*/ 5298836 h 7176404"/>
              <a:gd name="connsiteX87" fmla="*/ 16927068 w 25200864"/>
              <a:gd name="connsiteY87" fmla="*/ 5317886 h 7176404"/>
              <a:gd name="connsiteX88" fmla="*/ 16808958 w 25200864"/>
              <a:gd name="connsiteY88" fmla="*/ 5245496 h 7176404"/>
              <a:gd name="connsiteX89" fmla="*/ 16843248 w 25200864"/>
              <a:gd name="connsiteY89" fmla="*/ 5199776 h 7176404"/>
              <a:gd name="connsiteX90" fmla="*/ 16953738 w 25200864"/>
              <a:gd name="connsiteY90" fmla="*/ 5218826 h 7176404"/>
              <a:gd name="connsiteX91" fmla="*/ 17109948 w 25200864"/>
              <a:gd name="connsiteY91" fmla="*/ 5344556 h 7176404"/>
              <a:gd name="connsiteX92" fmla="*/ 17300448 w 25200864"/>
              <a:gd name="connsiteY92" fmla="*/ 5359796 h 7176404"/>
              <a:gd name="connsiteX93" fmla="*/ 17426178 w 25200864"/>
              <a:gd name="connsiteY93" fmla="*/ 5420756 h 7176404"/>
              <a:gd name="connsiteX94" fmla="*/ 17516856 w 25200864"/>
              <a:gd name="connsiteY94" fmla="*/ 5550296 h 7176404"/>
              <a:gd name="connsiteX95" fmla="*/ 17620488 w 25200864"/>
              <a:gd name="connsiteY95" fmla="*/ 5569346 h 7176404"/>
              <a:gd name="connsiteX96" fmla="*/ 17837658 w 25200864"/>
              <a:gd name="connsiteY96" fmla="*/ 5717936 h 7176404"/>
              <a:gd name="connsiteX97" fmla="*/ 17837658 w 25200864"/>
              <a:gd name="connsiteY97" fmla="*/ 5561726 h 7176404"/>
              <a:gd name="connsiteX98" fmla="*/ 18035778 w 25200864"/>
              <a:gd name="connsiteY98" fmla="*/ 5565536 h 7176404"/>
              <a:gd name="connsiteX99" fmla="*/ 18115788 w 25200864"/>
              <a:gd name="connsiteY99" fmla="*/ 5668406 h 7176404"/>
              <a:gd name="connsiteX100" fmla="*/ 18218658 w 25200864"/>
              <a:gd name="connsiteY100" fmla="*/ 5676026 h 7176404"/>
              <a:gd name="connsiteX101" fmla="*/ 18306288 w 25200864"/>
              <a:gd name="connsiteY101" fmla="*/ 5752988 h 7176404"/>
              <a:gd name="connsiteX102" fmla="*/ 18371058 w 25200864"/>
              <a:gd name="connsiteY102" fmla="*/ 5866526 h 7176404"/>
              <a:gd name="connsiteX103" fmla="*/ 18489168 w 25200864"/>
              <a:gd name="connsiteY103" fmla="*/ 5851286 h 7176404"/>
              <a:gd name="connsiteX104" fmla="*/ 18580608 w 25200864"/>
              <a:gd name="connsiteY104" fmla="*/ 5935106 h 7176404"/>
              <a:gd name="connsiteX105" fmla="*/ 18550128 w 25200864"/>
              <a:gd name="connsiteY105" fmla="*/ 6018926 h 7176404"/>
              <a:gd name="connsiteX106" fmla="*/ 18679668 w 25200864"/>
              <a:gd name="connsiteY106" fmla="*/ 5973206 h 7176404"/>
              <a:gd name="connsiteX107" fmla="*/ 18691098 w 25200864"/>
              <a:gd name="connsiteY107" fmla="*/ 6045596 h 7176404"/>
              <a:gd name="connsiteX108" fmla="*/ 18813018 w 25200864"/>
              <a:gd name="connsiteY108" fmla="*/ 6007496 h 7176404"/>
              <a:gd name="connsiteX109" fmla="*/ 19114008 w 25200864"/>
              <a:gd name="connsiteY109" fmla="*/ 6137036 h 7176404"/>
              <a:gd name="connsiteX110" fmla="*/ 19249644 w 25200864"/>
              <a:gd name="connsiteY110" fmla="*/ 6242954 h 7176404"/>
              <a:gd name="connsiteX111" fmla="*/ 19319748 w 25200864"/>
              <a:gd name="connsiteY111" fmla="*/ 6453266 h 7176404"/>
              <a:gd name="connsiteX112" fmla="*/ 19375374 w 25200864"/>
              <a:gd name="connsiteY112" fmla="*/ 6593474 h 7176404"/>
              <a:gd name="connsiteX113" fmla="*/ 19445478 w 25200864"/>
              <a:gd name="connsiteY113" fmla="*/ 6567566 h 7176404"/>
              <a:gd name="connsiteX114" fmla="*/ 19495008 w 25200864"/>
              <a:gd name="connsiteY114" fmla="*/ 6647576 h 7176404"/>
              <a:gd name="connsiteX115" fmla="*/ 19475958 w 25200864"/>
              <a:gd name="connsiteY115" fmla="*/ 6377066 h 7176404"/>
              <a:gd name="connsiteX116" fmla="*/ 19479768 w 25200864"/>
              <a:gd name="connsiteY116" fmla="*/ 6175136 h 7176404"/>
              <a:gd name="connsiteX117" fmla="*/ 19582638 w 25200864"/>
              <a:gd name="connsiteY117" fmla="*/ 6285626 h 7176404"/>
              <a:gd name="connsiteX118" fmla="*/ 19666458 w 25200864"/>
              <a:gd name="connsiteY118" fmla="*/ 6407546 h 7176404"/>
              <a:gd name="connsiteX119" fmla="*/ 19674078 w 25200864"/>
              <a:gd name="connsiteY119" fmla="*/ 6213236 h 7176404"/>
              <a:gd name="connsiteX120" fmla="*/ 19761708 w 25200864"/>
              <a:gd name="connsiteY120" fmla="*/ 6129416 h 7176404"/>
              <a:gd name="connsiteX121" fmla="*/ 19879818 w 25200864"/>
              <a:gd name="connsiteY121" fmla="*/ 6239906 h 7176404"/>
              <a:gd name="connsiteX122" fmla="*/ 19818858 w 25200864"/>
              <a:gd name="connsiteY122" fmla="*/ 6026546 h 7176404"/>
              <a:gd name="connsiteX123" fmla="*/ 20127468 w 25200864"/>
              <a:gd name="connsiteY123" fmla="*/ 6022736 h 7176404"/>
              <a:gd name="connsiteX124" fmla="*/ 20400264 w 25200864"/>
              <a:gd name="connsiteY124" fmla="*/ 5897768 h 7176404"/>
              <a:gd name="connsiteX125" fmla="*/ 20695158 w 25200864"/>
              <a:gd name="connsiteY125" fmla="*/ 5893196 h 7176404"/>
              <a:gd name="connsiteX126" fmla="*/ 20942808 w 25200864"/>
              <a:gd name="connsiteY126" fmla="*/ 5938916 h 7176404"/>
              <a:gd name="connsiteX127" fmla="*/ 21133308 w 25200864"/>
              <a:gd name="connsiteY127" fmla="*/ 5813186 h 7176404"/>
              <a:gd name="connsiteX128" fmla="*/ 21430488 w 25200864"/>
              <a:gd name="connsiteY128" fmla="*/ 5862716 h 7176404"/>
              <a:gd name="connsiteX129" fmla="*/ 21659850 w 25200864"/>
              <a:gd name="connsiteY129" fmla="*/ 5961776 h 7176404"/>
              <a:gd name="connsiteX130" fmla="*/ 21761958 w 25200864"/>
              <a:gd name="connsiteY130" fmla="*/ 5885576 h 7176404"/>
              <a:gd name="connsiteX131" fmla="*/ 21944838 w 25200864"/>
              <a:gd name="connsiteY131" fmla="*/ 6041786 h 7176404"/>
              <a:gd name="connsiteX132" fmla="*/ 22089618 w 25200864"/>
              <a:gd name="connsiteY132" fmla="*/ 5977016 h 7176404"/>
              <a:gd name="connsiteX133" fmla="*/ 22310598 w 25200864"/>
              <a:gd name="connsiteY133" fmla="*/ 6186566 h 7176404"/>
              <a:gd name="connsiteX134" fmla="*/ 23151084 w 25200864"/>
              <a:gd name="connsiteY134" fmla="*/ 6482984 h 7176404"/>
              <a:gd name="connsiteX135" fmla="*/ 23293578 w 25200864"/>
              <a:gd name="connsiteY135" fmla="*/ 6609476 h 7176404"/>
              <a:gd name="connsiteX136" fmla="*/ 23285958 w 25200864"/>
              <a:gd name="connsiteY136" fmla="*/ 6693296 h 7176404"/>
              <a:gd name="connsiteX137" fmla="*/ 23415498 w 25200864"/>
              <a:gd name="connsiteY137" fmla="*/ 6659006 h 7176404"/>
              <a:gd name="connsiteX138" fmla="*/ 23785068 w 25200864"/>
              <a:gd name="connsiteY138" fmla="*/ 6780926 h 7176404"/>
              <a:gd name="connsiteX139" fmla="*/ 24009096 w 25200864"/>
              <a:gd name="connsiteY139" fmla="*/ 6645290 h 7176404"/>
              <a:gd name="connsiteX140" fmla="*/ 24078438 w 25200864"/>
              <a:gd name="connsiteY140" fmla="*/ 6544706 h 7176404"/>
              <a:gd name="connsiteX141" fmla="*/ 24230838 w 25200864"/>
              <a:gd name="connsiteY141" fmla="*/ 6533276 h 7176404"/>
              <a:gd name="connsiteX142" fmla="*/ 24360378 w 25200864"/>
              <a:gd name="connsiteY142" fmla="*/ 6438026 h 7176404"/>
              <a:gd name="connsiteX143" fmla="*/ 24455628 w 25200864"/>
              <a:gd name="connsiteY143" fmla="*/ 6422786 h 7176404"/>
              <a:gd name="connsiteX144" fmla="*/ 24558498 w 25200864"/>
              <a:gd name="connsiteY144" fmla="*/ 6243716 h 7176404"/>
              <a:gd name="connsiteX145" fmla="*/ 24716232 w 25200864"/>
              <a:gd name="connsiteY145" fmla="*/ 6188090 h 7176404"/>
              <a:gd name="connsiteX146" fmla="*/ 24981408 w 25200864"/>
              <a:gd name="connsiteY146" fmla="*/ 6232286 h 7176404"/>
              <a:gd name="connsiteX147" fmla="*/ 25181052 w 25200864"/>
              <a:gd name="connsiteY147" fmla="*/ 6157610 h 7176404"/>
              <a:gd name="connsiteX148" fmla="*/ 25200864 w 25200864"/>
              <a:gd name="connsiteY148" fmla="*/ 5713364 h 7176404"/>
              <a:gd name="connsiteX149" fmla="*/ 24519636 w 25200864"/>
              <a:gd name="connsiteY149" fmla="*/ 5869574 h 7176404"/>
              <a:gd name="connsiteX150" fmla="*/ 23774400 w 25200864"/>
              <a:gd name="connsiteY150" fmla="*/ 6133988 h 7176404"/>
              <a:gd name="connsiteX151" fmla="*/ 22951440 w 25200864"/>
              <a:gd name="connsiteY151" fmla="*/ 5896244 h 7176404"/>
              <a:gd name="connsiteX152" fmla="*/ 21982176 w 25200864"/>
              <a:gd name="connsiteY152" fmla="*/ 5640212 h 7176404"/>
              <a:gd name="connsiteX153" fmla="*/ 20628864 w 25200864"/>
              <a:gd name="connsiteY153" fmla="*/ 5475620 h 7176404"/>
              <a:gd name="connsiteX154" fmla="*/ 19872960 w 25200864"/>
              <a:gd name="connsiteY154" fmla="*/ 5888624 h 7176404"/>
              <a:gd name="connsiteX155" fmla="*/ 18800064 w 25200864"/>
              <a:gd name="connsiteY155" fmla="*/ 5823092 h 7176404"/>
              <a:gd name="connsiteX156" fmla="*/ 16715232 w 25200864"/>
              <a:gd name="connsiteY156" fmla="*/ 4963556 h 7176404"/>
              <a:gd name="connsiteX157" fmla="*/ 14904720 w 25200864"/>
              <a:gd name="connsiteY157" fmla="*/ 4158884 h 7176404"/>
              <a:gd name="connsiteX158" fmla="*/ 13240512 w 25200864"/>
              <a:gd name="connsiteY158" fmla="*/ 3354212 h 7176404"/>
              <a:gd name="connsiteX159" fmla="*/ 13094208 w 25200864"/>
              <a:gd name="connsiteY159" fmla="*/ 3189620 h 7176404"/>
              <a:gd name="connsiteX160" fmla="*/ 11320272 w 25200864"/>
              <a:gd name="connsiteY160" fmla="*/ 2019188 h 7176404"/>
              <a:gd name="connsiteX161" fmla="*/ 10698480 w 25200864"/>
              <a:gd name="connsiteY161" fmla="*/ 1452260 h 7176404"/>
              <a:gd name="connsiteX162" fmla="*/ 10530078 w 25200864"/>
              <a:gd name="connsiteY162" fmla="*/ 1283096 h 7176404"/>
              <a:gd name="connsiteX163" fmla="*/ 10522458 w 25200864"/>
              <a:gd name="connsiteY163" fmla="*/ 902096 h 7176404"/>
              <a:gd name="connsiteX164" fmla="*/ 10518648 w 25200864"/>
              <a:gd name="connsiteY164" fmla="*/ 768746 h 7176404"/>
              <a:gd name="connsiteX165" fmla="*/ 10606278 w 25200864"/>
              <a:gd name="connsiteY165" fmla="*/ 681116 h 7176404"/>
              <a:gd name="connsiteX166" fmla="*/ 10753344 w 25200864"/>
              <a:gd name="connsiteY166" fmla="*/ 611012 h 7176404"/>
              <a:gd name="connsiteX167" fmla="*/ 10735056 w 25200864"/>
              <a:gd name="connsiteY167" fmla="*/ 336692 h 7176404"/>
              <a:gd name="connsiteX168" fmla="*/ 10610088 w 25200864"/>
              <a:gd name="connsiteY168" fmla="*/ 201056 h 7176404"/>
              <a:gd name="connsiteX169" fmla="*/ 10419588 w 25200864"/>
              <a:gd name="connsiteY169" fmla="*/ 2936 h 7176404"/>
              <a:gd name="connsiteX170" fmla="*/ 10351008 w 25200864"/>
              <a:gd name="connsiteY170" fmla="*/ 231536 h 7176404"/>
              <a:gd name="connsiteX171" fmla="*/ 10187940 w 25200864"/>
              <a:gd name="connsiteY171" fmla="*/ 585104 h 7176404"/>
              <a:gd name="connsiteX172" fmla="*/ 10137648 w 25200864"/>
              <a:gd name="connsiteY172" fmla="*/ 902096 h 7176404"/>
              <a:gd name="connsiteX173" fmla="*/ 10222992 w 25200864"/>
              <a:gd name="connsiteY173" fmla="*/ 1744868 h 7176404"/>
              <a:gd name="connsiteX174" fmla="*/ 10131552 w 25200864"/>
              <a:gd name="connsiteY174" fmla="*/ 2384948 h 7176404"/>
              <a:gd name="connsiteX175" fmla="*/ 9509760 w 25200864"/>
              <a:gd name="connsiteY175" fmla="*/ 3043316 h 7176404"/>
              <a:gd name="connsiteX176" fmla="*/ 7717536 w 25200864"/>
              <a:gd name="connsiteY176" fmla="*/ 4524644 h 7176404"/>
              <a:gd name="connsiteX177" fmla="*/ 7388352 w 25200864"/>
              <a:gd name="connsiteY177" fmla="*/ 5146436 h 7176404"/>
              <a:gd name="connsiteX178" fmla="*/ 5925312 w 25200864"/>
              <a:gd name="connsiteY178" fmla="*/ 5768228 h 7176404"/>
              <a:gd name="connsiteX179" fmla="*/ 4736592 w 25200864"/>
              <a:gd name="connsiteY179" fmla="*/ 6079124 h 7176404"/>
              <a:gd name="connsiteX180" fmla="*/ 3602736 w 25200864"/>
              <a:gd name="connsiteY180" fmla="*/ 6353444 h 7176404"/>
              <a:gd name="connsiteX181" fmla="*/ 2688336 w 25200864"/>
              <a:gd name="connsiteY181" fmla="*/ 6664340 h 7176404"/>
              <a:gd name="connsiteX182" fmla="*/ 2157984 w 25200864"/>
              <a:gd name="connsiteY182" fmla="*/ 6774068 h 7176404"/>
              <a:gd name="connsiteX183" fmla="*/ 1591056 w 25200864"/>
              <a:gd name="connsiteY183" fmla="*/ 6755780 h 7176404"/>
              <a:gd name="connsiteX184" fmla="*/ 950976 w 25200864"/>
              <a:gd name="connsiteY184" fmla="*/ 6554612 h 7176404"/>
              <a:gd name="connsiteX185" fmla="*/ 0 w 25200864"/>
              <a:gd name="connsiteY185" fmla="*/ 6390020 h 7176404"/>
              <a:gd name="connsiteX186" fmla="*/ 27432 w 25200864"/>
              <a:gd name="connsiteY186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1645920 w 25200864"/>
              <a:gd name="connsiteY8" fmla="*/ 7176404 h 7176404"/>
              <a:gd name="connsiteX9" fmla="*/ 4315968 w 25200864"/>
              <a:gd name="connsiteY9" fmla="*/ 6609476 h 7176404"/>
              <a:gd name="connsiteX10" fmla="*/ 6345936 w 25200864"/>
              <a:gd name="connsiteY10" fmla="*/ 5932820 h 7176404"/>
              <a:gd name="connsiteX11" fmla="*/ 7772400 w 25200864"/>
              <a:gd name="connsiteY11" fmla="*/ 5493908 h 7176404"/>
              <a:gd name="connsiteX12" fmla="*/ 8375904 w 25200864"/>
              <a:gd name="connsiteY12" fmla="*/ 4341764 h 7176404"/>
              <a:gd name="connsiteX13" fmla="*/ 9747504 w 25200864"/>
              <a:gd name="connsiteY13" fmla="*/ 3427364 h 7176404"/>
              <a:gd name="connsiteX14" fmla="*/ 10277856 w 25200864"/>
              <a:gd name="connsiteY14" fmla="*/ 2311796 h 7176404"/>
              <a:gd name="connsiteX15" fmla="*/ 10351008 w 25200864"/>
              <a:gd name="connsiteY15" fmla="*/ 2147204 h 7176404"/>
              <a:gd name="connsiteX16" fmla="*/ 10369296 w 25200864"/>
              <a:gd name="connsiteY16" fmla="*/ 1525412 h 7176404"/>
              <a:gd name="connsiteX17" fmla="*/ 10314432 w 25200864"/>
              <a:gd name="connsiteY17" fmla="*/ 940196 h 7176404"/>
              <a:gd name="connsiteX18" fmla="*/ 10443210 w 25200864"/>
              <a:gd name="connsiteY18" fmla="*/ 611774 h 7176404"/>
              <a:gd name="connsiteX19" fmla="*/ 10450830 w 25200864"/>
              <a:gd name="connsiteY19" fmla="*/ 1076594 h 7176404"/>
              <a:gd name="connsiteX20" fmla="*/ 10411968 w 25200864"/>
              <a:gd name="connsiteY20" fmla="*/ 1302146 h 7176404"/>
              <a:gd name="connsiteX21" fmla="*/ 10453878 w 25200864"/>
              <a:gd name="connsiteY21" fmla="*/ 1565036 h 7176404"/>
              <a:gd name="connsiteX22" fmla="*/ 10541508 w 25200864"/>
              <a:gd name="connsiteY22" fmla="*/ 1759346 h 7176404"/>
              <a:gd name="connsiteX23" fmla="*/ 10690098 w 25200864"/>
              <a:gd name="connsiteY23" fmla="*/ 1944512 h 7176404"/>
              <a:gd name="connsiteX24" fmla="*/ 10785348 w 25200864"/>
              <a:gd name="connsiteY24" fmla="*/ 2018426 h 7176404"/>
              <a:gd name="connsiteX25" fmla="*/ 10838688 w 25200864"/>
              <a:gd name="connsiteY25" fmla="*/ 2109866 h 7176404"/>
              <a:gd name="connsiteX26" fmla="*/ 10926318 w 25200864"/>
              <a:gd name="connsiteY26" fmla="*/ 2071766 h 7176404"/>
              <a:gd name="connsiteX27" fmla="*/ 11013948 w 25200864"/>
              <a:gd name="connsiteY27" fmla="*/ 2193686 h 7176404"/>
              <a:gd name="connsiteX28" fmla="*/ 11100816 w 25200864"/>
              <a:gd name="connsiteY28" fmla="*/ 2275220 h 7176404"/>
              <a:gd name="connsiteX29" fmla="*/ 11253978 w 25200864"/>
              <a:gd name="connsiteY29" fmla="*/ 2307986 h 7176404"/>
              <a:gd name="connsiteX30" fmla="*/ 11349228 w 25200864"/>
              <a:gd name="connsiteY30" fmla="*/ 2349896 h 7176404"/>
              <a:gd name="connsiteX31" fmla="*/ 11429238 w 25200864"/>
              <a:gd name="connsiteY31" fmla="*/ 2448956 h 7176404"/>
              <a:gd name="connsiteX32" fmla="*/ 11562588 w 25200864"/>
              <a:gd name="connsiteY32" fmla="*/ 2513726 h 7176404"/>
              <a:gd name="connsiteX33" fmla="*/ 11654028 w 25200864"/>
              <a:gd name="connsiteY33" fmla="*/ 2567066 h 7176404"/>
              <a:gd name="connsiteX34" fmla="*/ 11745468 w 25200864"/>
              <a:gd name="connsiteY34" fmla="*/ 2650886 h 7176404"/>
              <a:gd name="connsiteX35" fmla="*/ 11882628 w 25200864"/>
              <a:gd name="connsiteY35" fmla="*/ 2711846 h 7176404"/>
              <a:gd name="connsiteX36" fmla="*/ 11970258 w 25200864"/>
              <a:gd name="connsiteY36" fmla="*/ 2841386 h 7176404"/>
              <a:gd name="connsiteX37" fmla="*/ 12095988 w 25200864"/>
              <a:gd name="connsiteY37" fmla="*/ 2829956 h 7176404"/>
              <a:gd name="connsiteX38" fmla="*/ 12124944 w 25200864"/>
              <a:gd name="connsiteY38" fmla="*/ 2897012 h 7176404"/>
              <a:gd name="connsiteX39" fmla="*/ 12202668 w 25200864"/>
              <a:gd name="connsiteY39" fmla="*/ 2921396 h 7176404"/>
              <a:gd name="connsiteX40" fmla="*/ 12278868 w 25200864"/>
              <a:gd name="connsiteY40" fmla="*/ 3081416 h 7176404"/>
              <a:gd name="connsiteX41" fmla="*/ 12393168 w 25200864"/>
              <a:gd name="connsiteY41" fmla="*/ 3100466 h 7176404"/>
              <a:gd name="connsiteX42" fmla="*/ 12450318 w 25200864"/>
              <a:gd name="connsiteY42" fmla="*/ 3214766 h 7176404"/>
              <a:gd name="connsiteX43" fmla="*/ 12541758 w 25200864"/>
              <a:gd name="connsiteY43" fmla="*/ 3191906 h 7176404"/>
              <a:gd name="connsiteX44" fmla="*/ 12598908 w 25200864"/>
              <a:gd name="connsiteY44" fmla="*/ 3290966 h 7176404"/>
              <a:gd name="connsiteX45" fmla="*/ 12663678 w 25200864"/>
              <a:gd name="connsiteY45" fmla="*/ 3416696 h 7176404"/>
              <a:gd name="connsiteX46" fmla="*/ 12766548 w 25200864"/>
              <a:gd name="connsiteY46" fmla="*/ 3428126 h 7176404"/>
              <a:gd name="connsiteX47" fmla="*/ 12774168 w 25200864"/>
              <a:gd name="connsiteY47" fmla="*/ 3298586 h 7176404"/>
              <a:gd name="connsiteX48" fmla="*/ 12854178 w 25200864"/>
              <a:gd name="connsiteY48" fmla="*/ 3363356 h 7176404"/>
              <a:gd name="connsiteX49" fmla="*/ 12968478 w 25200864"/>
              <a:gd name="connsiteY49" fmla="*/ 3435746 h 7176404"/>
              <a:gd name="connsiteX50" fmla="*/ 13098018 w 25200864"/>
              <a:gd name="connsiteY50" fmla="*/ 3466226 h 7176404"/>
              <a:gd name="connsiteX51" fmla="*/ 13147548 w 25200864"/>
              <a:gd name="connsiteY51" fmla="*/ 3572906 h 7176404"/>
              <a:gd name="connsiteX52" fmla="*/ 13155168 w 25200864"/>
              <a:gd name="connsiteY52" fmla="*/ 3652916 h 7176404"/>
              <a:gd name="connsiteX53" fmla="*/ 13235178 w 25200864"/>
              <a:gd name="connsiteY53" fmla="*/ 3736736 h 7176404"/>
              <a:gd name="connsiteX54" fmla="*/ 13368528 w 25200864"/>
              <a:gd name="connsiteY54" fmla="*/ 3774836 h 7176404"/>
              <a:gd name="connsiteX55" fmla="*/ 13539216 w 25200864"/>
              <a:gd name="connsiteY55" fmla="*/ 3853322 h 7176404"/>
              <a:gd name="connsiteX56" fmla="*/ 13574268 w 25200864"/>
              <a:gd name="connsiteY56" fmla="*/ 3923426 h 7176404"/>
              <a:gd name="connsiteX57" fmla="*/ 13669518 w 25200864"/>
              <a:gd name="connsiteY57" fmla="*/ 3988196 h 7176404"/>
              <a:gd name="connsiteX58" fmla="*/ 13806678 w 25200864"/>
              <a:gd name="connsiteY58" fmla="*/ 4091066 h 7176404"/>
              <a:gd name="connsiteX59" fmla="*/ 13890498 w 25200864"/>
              <a:gd name="connsiteY59" fmla="*/ 4205366 h 7176404"/>
              <a:gd name="connsiteX60" fmla="*/ 13955268 w 25200864"/>
              <a:gd name="connsiteY60" fmla="*/ 4296806 h 7176404"/>
              <a:gd name="connsiteX61" fmla="*/ 13989558 w 25200864"/>
              <a:gd name="connsiteY61" fmla="*/ 4129166 h 7176404"/>
              <a:gd name="connsiteX62" fmla="*/ 14061948 w 25200864"/>
              <a:gd name="connsiteY62" fmla="*/ 3995816 h 7176404"/>
              <a:gd name="connsiteX63" fmla="*/ 14176248 w 25200864"/>
              <a:gd name="connsiteY63" fmla="*/ 4098686 h 7176404"/>
              <a:gd name="connsiteX64" fmla="*/ 14290548 w 25200864"/>
              <a:gd name="connsiteY64" fmla="*/ 4304426 h 7176404"/>
              <a:gd name="connsiteX65" fmla="*/ 14431518 w 25200864"/>
              <a:gd name="connsiteY65" fmla="*/ 4399676 h 7176404"/>
              <a:gd name="connsiteX66" fmla="*/ 14622018 w 25200864"/>
              <a:gd name="connsiteY66" fmla="*/ 4353956 h 7176404"/>
              <a:gd name="connsiteX67" fmla="*/ 14789658 w 25200864"/>
              <a:gd name="connsiteY67" fmla="*/ 4430156 h 7176404"/>
              <a:gd name="connsiteX68" fmla="*/ 14865858 w 25200864"/>
              <a:gd name="connsiteY68" fmla="*/ 4361576 h 7176404"/>
              <a:gd name="connsiteX69" fmla="*/ 14972538 w 25200864"/>
              <a:gd name="connsiteY69" fmla="*/ 4464446 h 7176404"/>
              <a:gd name="connsiteX70" fmla="*/ 15067788 w 25200864"/>
              <a:gd name="connsiteY70" fmla="*/ 4586366 h 7176404"/>
              <a:gd name="connsiteX71" fmla="*/ 15304008 w 25200864"/>
              <a:gd name="connsiteY71" fmla="*/ 4651136 h 7176404"/>
              <a:gd name="connsiteX72" fmla="*/ 15467838 w 25200864"/>
              <a:gd name="connsiteY72" fmla="*/ 4693046 h 7176404"/>
              <a:gd name="connsiteX73" fmla="*/ 15540990 w 25200864"/>
              <a:gd name="connsiteY73" fmla="*/ 4708286 h 7176404"/>
              <a:gd name="connsiteX74" fmla="*/ 15593568 w 25200864"/>
              <a:gd name="connsiteY74" fmla="*/ 4875926 h 7176404"/>
              <a:gd name="connsiteX75" fmla="*/ 15612618 w 25200864"/>
              <a:gd name="connsiteY75" fmla="*/ 4997846 h 7176404"/>
              <a:gd name="connsiteX76" fmla="*/ 15730728 w 25200864"/>
              <a:gd name="connsiteY76" fmla="*/ 4921646 h 7176404"/>
              <a:gd name="connsiteX77" fmla="*/ 15745968 w 25200864"/>
              <a:gd name="connsiteY77" fmla="*/ 4769246 h 7176404"/>
              <a:gd name="connsiteX78" fmla="*/ 15822168 w 25200864"/>
              <a:gd name="connsiteY78" fmla="*/ 4757816 h 7176404"/>
              <a:gd name="connsiteX79" fmla="*/ 15898368 w 25200864"/>
              <a:gd name="connsiteY79" fmla="*/ 4872116 h 7176404"/>
              <a:gd name="connsiteX80" fmla="*/ 16092678 w 25200864"/>
              <a:gd name="connsiteY80" fmla="*/ 4978796 h 7176404"/>
              <a:gd name="connsiteX81" fmla="*/ 16229838 w 25200864"/>
              <a:gd name="connsiteY81" fmla="*/ 5138816 h 7176404"/>
              <a:gd name="connsiteX82" fmla="*/ 16340328 w 25200864"/>
              <a:gd name="connsiteY82" fmla="*/ 5154056 h 7176404"/>
              <a:gd name="connsiteX83" fmla="*/ 16435578 w 25200864"/>
              <a:gd name="connsiteY83" fmla="*/ 5203586 h 7176404"/>
              <a:gd name="connsiteX84" fmla="*/ 16515588 w 25200864"/>
              <a:gd name="connsiteY84" fmla="*/ 5195966 h 7176404"/>
              <a:gd name="connsiteX85" fmla="*/ 16607028 w 25200864"/>
              <a:gd name="connsiteY85" fmla="*/ 5234066 h 7176404"/>
              <a:gd name="connsiteX86" fmla="*/ 16687038 w 25200864"/>
              <a:gd name="connsiteY86" fmla="*/ 5275976 h 7176404"/>
              <a:gd name="connsiteX87" fmla="*/ 16751808 w 25200864"/>
              <a:gd name="connsiteY87" fmla="*/ 5298836 h 7176404"/>
              <a:gd name="connsiteX88" fmla="*/ 16927068 w 25200864"/>
              <a:gd name="connsiteY88" fmla="*/ 5317886 h 7176404"/>
              <a:gd name="connsiteX89" fmla="*/ 16808958 w 25200864"/>
              <a:gd name="connsiteY89" fmla="*/ 5245496 h 7176404"/>
              <a:gd name="connsiteX90" fmla="*/ 16843248 w 25200864"/>
              <a:gd name="connsiteY90" fmla="*/ 5199776 h 7176404"/>
              <a:gd name="connsiteX91" fmla="*/ 16953738 w 25200864"/>
              <a:gd name="connsiteY91" fmla="*/ 5218826 h 7176404"/>
              <a:gd name="connsiteX92" fmla="*/ 17109948 w 25200864"/>
              <a:gd name="connsiteY92" fmla="*/ 5344556 h 7176404"/>
              <a:gd name="connsiteX93" fmla="*/ 17300448 w 25200864"/>
              <a:gd name="connsiteY93" fmla="*/ 5359796 h 7176404"/>
              <a:gd name="connsiteX94" fmla="*/ 17426178 w 25200864"/>
              <a:gd name="connsiteY94" fmla="*/ 5420756 h 7176404"/>
              <a:gd name="connsiteX95" fmla="*/ 17516856 w 25200864"/>
              <a:gd name="connsiteY95" fmla="*/ 5550296 h 7176404"/>
              <a:gd name="connsiteX96" fmla="*/ 17620488 w 25200864"/>
              <a:gd name="connsiteY96" fmla="*/ 5569346 h 7176404"/>
              <a:gd name="connsiteX97" fmla="*/ 17837658 w 25200864"/>
              <a:gd name="connsiteY97" fmla="*/ 5717936 h 7176404"/>
              <a:gd name="connsiteX98" fmla="*/ 17837658 w 25200864"/>
              <a:gd name="connsiteY98" fmla="*/ 5561726 h 7176404"/>
              <a:gd name="connsiteX99" fmla="*/ 18035778 w 25200864"/>
              <a:gd name="connsiteY99" fmla="*/ 5565536 h 7176404"/>
              <a:gd name="connsiteX100" fmla="*/ 18115788 w 25200864"/>
              <a:gd name="connsiteY100" fmla="*/ 5668406 h 7176404"/>
              <a:gd name="connsiteX101" fmla="*/ 18218658 w 25200864"/>
              <a:gd name="connsiteY101" fmla="*/ 5676026 h 7176404"/>
              <a:gd name="connsiteX102" fmla="*/ 18306288 w 25200864"/>
              <a:gd name="connsiteY102" fmla="*/ 5752988 h 7176404"/>
              <a:gd name="connsiteX103" fmla="*/ 18371058 w 25200864"/>
              <a:gd name="connsiteY103" fmla="*/ 5866526 h 7176404"/>
              <a:gd name="connsiteX104" fmla="*/ 18489168 w 25200864"/>
              <a:gd name="connsiteY104" fmla="*/ 5851286 h 7176404"/>
              <a:gd name="connsiteX105" fmla="*/ 18580608 w 25200864"/>
              <a:gd name="connsiteY105" fmla="*/ 5935106 h 7176404"/>
              <a:gd name="connsiteX106" fmla="*/ 18550128 w 25200864"/>
              <a:gd name="connsiteY106" fmla="*/ 6018926 h 7176404"/>
              <a:gd name="connsiteX107" fmla="*/ 18679668 w 25200864"/>
              <a:gd name="connsiteY107" fmla="*/ 5973206 h 7176404"/>
              <a:gd name="connsiteX108" fmla="*/ 18691098 w 25200864"/>
              <a:gd name="connsiteY108" fmla="*/ 6045596 h 7176404"/>
              <a:gd name="connsiteX109" fmla="*/ 18813018 w 25200864"/>
              <a:gd name="connsiteY109" fmla="*/ 6007496 h 7176404"/>
              <a:gd name="connsiteX110" fmla="*/ 19114008 w 25200864"/>
              <a:gd name="connsiteY110" fmla="*/ 6137036 h 7176404"/>
              <a:gd name="connsiteX111" fmla="*/ 19249644 w 25200864"/>
              <a:gd name="connsiteY111" fmla="*/ 6242954 h 7176404"/>
              <a:gd name="connsiteX112" fmla="*/ 19319748 w 25200864"/>
              <a:gd name="connsiteY112" fmla="*/ 6453266 h 7176404"/>
              <a:gd name="connsiteX113" fmla="*/ 19375374 w 25200864"/>
              <a:gd name="connsiteY113" fmla="*/ 6593474 h 7176404"/>
              <a:gd name="connsiteX114" fmla="*/ 19445478 w 25200864"/>
              <a:gd name="connsiteY114" fmla="*/ 6567566 h 7176404"/>
              <a:gd name="connsiteX115" fmla="*/ 19495008 w 25200864"/>
              <a:gd name="connsiteY115" fmla="*/ 6647576 h 7176404"/>
              <a:gd name="connsiteX116" fmla="*/ 19475958 w 25200864"/>
              <a:gd name="connsiteY116" fmla="*/ 6377066 h 7176404"/>
              <a:gd name="connsiteX117" fmla="*/ 19479768 w 25200864"/>
              <a:gd name="connsiteY117" fmla="*/ 6175136 h 7176404"/>
              <a:gd name="connsiteX118" fmla="*/ 19582638 w 25200864"/>
              <a:gd name="connsiteY118" fmla="*/ 6285626 h 7176404"/>
              <a:gd name="connsiteX119" fmla="*/ 19666458 w 25200864"/>
              <a:gd name="connsiteY119" fmla="*/ 6407546 h 7176404"/>
              <a:gd name="connsiteX120" fmla="*/ 19674078 w 25200864"/>
              <a:gd name="connsiteY120" fmla="*/ 6213236 h 7176404"/>
              <a:gd name="connsiteX121" fmla="*/ 19761708 w 25200864"/>
              <a:gd name="connsiteY121" fmla="*/ 6129416 h 7176404"/>
              <a:gd name="connsiteX122" fmla="*/ 19879818 w 25200864"/>
              <a:gd name="connsiteY122" fmla="*/ 6239906 h 7176404"/>
              <a:gd name="connsiteX123" fmla="*/ 19818858 w 25200864"/>
              <a:gd name="connsiteY123" fmla="*/ 6026546 h 7176404"/>
              <a:gd name="connsiteX124" fmla="*/ 20127468 w 25200864"/>
              <a:gd name="connsiteY124" fmla="*/ 6022736 h 7176404"/>
              <a:gd name="connsiteX125" fmla="*/ 20400264 w 25200864"/>
              <a:gd name="connsiteY125" fmla="*/ 5897768 h 7176404"/>
              <a:gd name="connsiteX126" fmla="*/ 20695158 w 25200864"/>
              <a:gd name="connsiteY126" fmla="*/ 5893196 h 7176404"/>
              <a:gd name="connsiteX127" fmla="*/ 20942808 w 25200864"/>
              <a:gd name="connsiteY127" fmla="*/ 5938916 h 7176404"/>
              <a:gd name="connsiteX128" fmla="*/ 21133308 w 25200864"/>
              <a:gd name="connsiteY128" fmla="*/ 5813186 h 7176404"/>
              <a:gd name="connsiteX129" fmla="*/ 21430488 w 25200864"/>
              <a:gd name="connsiteY129" fmla="*/ 5862716 h 7176404"/>
              <a:gd name="connsiteX130" fmla="*/ 21659850 w 25200864"/>
              <a:gd name="connsiteY130" fmla="*/ 5961776 h 7176404"/>
              <a:gd name="connsiteX131" fmla="*/ 21761958 w 25200864"/>
              <a:gd name="connsiteY131" fmla="*/ 5885576 h 7176404"/>
              <a:gd name="connsiteX132" fmla="*/ 21944838 w 25200864"/>
              <a:gd name="connsiteY132" fmla="*/ 6041786 h 7176404"/>
              <a:gd name="connsiteX133" fmla="*/ 22089618 w 25200864"/>
              <a:gd name="connsiteY133" fmla="*/ 5977016 h 7176404"/>
              <a:gd name="connsiteX134" fmla="*/ 22310598 w 25200864"/>
              <a:gd name="connsiteY134" fmla="*/ 6186566 h 7176404"/>
              <a:gd name="connsiteX135" fmla="*/ 23151084 w 25200864"/>
              <a:gd name="connsiteY135" fmla="*/ 6482984 h 7176404"/>
              <a:gd name="connsiteX136" fmla="*/ 23293578 w 25200864"/>
              <a:gd name="connsiteY136" fmla="*/ 6609476 h 7176404"/>
              <a:gd name="connsiteX137" fmla="*/ 23285958 w 25200864"/>
              <a:gd name="connsiteY137" fmla="*/ 6693296 h 7176404"/>
              <a:gd name="connsiteX138" fmla="*/ 23415498 w 25200864"/>
              <a:gd name="connsiteY138" fmla="*/ 6659006 h 7176404"/>
              <a:gd name="connsiteX139" fmla="*/ 23785068 w 25200864"/>
              <a:gd name="connsiteY139" fmla="*/ 6780926 h 7176404"/>
              <a:gd name="connsiteX140" fmla="*/ 24009096 w 25200864"/>
              <a:gd name="connsiteY140" fmla="*/ 6645290 h 7176404"/>
              <a:gd name="connsiteX141" fmla="*/ 24078438 w 25200864"/>
              <a:gd name="connsiteY141" fmla="*/ 6544706 h 7176404"/>
              <a:gd name="connsiteX142" fmla="*/ 24230838 w 25200864"/>
              <a:gd name="connsiteY142" fmla="*/ 6533276 h 7176404"/>
              <a:gd name="connsiteX143" fmla="*/ 24360378 w 25200864"/>
              <a:gd name="connsiteY143" fmla="*/ 6438026 h 7176404"/>
              <a:gd name="connsiteX144" fmla="*/ 24455628 w 25200864"/>
              <a:gd name="connsiteY144" fmla="*/ 6422786 h 7176404"/>
              <a:gd name="connsiteX145" fmla="*/ 24558498 w 25200864"/>
              <a:gd name="connsiteY145" fmla="*/ 6243716 h 7176404"/>
              <a:gd name="connsiteX146" fmla="*/ 24716232 w 25200864"/>
              <a:gd name="connsiteY146" fmla="*/ 6188090 h 7176404"/>
              <a:gd name="connsiteX147" fmla="*/ 24981408 w 25200864"/>
              <a:gd name="connsiteY147" fmla="*/ 6232286 h 7176404"/>
              <a:gd name="connsiteX148" fmla="*/ 25181052 w 25200864"/>
              <a:gd name="connsiteY148" fmla="*/ 6157610 h 7176404"/>
              <a:gd name="connsiteX149" fmla="*/ 25200864 w 25200864"/>
              <a:gd name="connsiteY149" fmla="*/ 5713364 h 7176404"/>
              <a:gd name="connsiteX150" fmla="*/ 24519636 w 25200864"/>
              <a:gd name="connsiteY150" fmla="*/ 5869574 h 7176404"/>
              <a:gd name="connsiteX151" fmla="*/ 23774400 w 25200864"/>
              <a:gd name="connsiteY151" fmla="*/ 6133988 h 7176404"/>
              <a:gd name="connsiteX152" fmla="*/ 22951440 w 25200864"/>
              <a:gd name="connsiteY152" fmla="*/ 5896244 h 7176404"/>
              <a:gd name="connsiteX153" fmla="*/ 21982176 w 25200864"/>
              <a:gd name="connsiteY153" fmla="*/ 5640212 h 7176404"/>
              <a:gd name="connsiteX154" fmla="*/ 20628864 w 25200864"/>
              <a:gd name="connsiteY154" fmla="*/ 5475620 h 7176404"/>
              <a:gd name="connsiteX155" fmla="*/ 19872960 w 25200864"/>
              <a:gd name="connsiteY155" fmla="*/ 5888624 h 7176404"/>
              <a:gd name="connsiteX156" fmla="*/ 18800064 w 25200864"/>
              <a:gd name="connsiteY156" fmla="*/ 5823092 h 7176404"/>
              <a:gd name="connsiteX157" fmla="*/ 16715232 w 25200864"/>
              <a:gd name="connsiteY157" fmla="*/ 4963556 h 7176404"/>
              <a:gd name="connsiteX158" fmla="*/ 14904720 w 25200864"/>
              <a:gd name="connsiteY158" fmla="*/ 4158884 h 7176404"/>
              <a:gd name="connsiteX159" fmla="*/ 13240512 w 25200864"/>
              <a:gd name="connsiteY159" fmla="*/ 3354212 h 7176404"/>
              <a:gd name="connsiteX160" fmla="*/ 13094208 w 25200864"/>
              <a:gd name="connsiteY160" fmla="*/ 3189620 h 7176404"/>
              <a:gd name="connsiteX161" fmla="*/ 11320272 w 25200864"/>
              <a:gd name="connsiteY161" fmla="*/ 2019188 h 7176404"/>
              <a:gd name="connsiteX162" fmla="*/ 10698480 w 25200864"/>
              <a:gd name="connsiteY162" fmla="*/ 1452260 h 7176404"/>
              <a:gd name="connsiteX163" fmla="*/ 10530078 w 25200864"/>
              <a:gd name="connsiteY163" fmla="*/ 1283096 h 7176404"/>
              <a:gd name="connsiteX164" fmla="*/ 10522458 w 25200864"/>
              <a:gd name="connsiteY164" fmla="*/ 902096 h 7176404"/>
              <a:gd name="connsiteX165" fmla="*/ 10518648 w 25200864"/>
              <a:gd name="connsiteY165" fmla="*/ 768746 h 7176404"/>
              <a:gd name="connsiteX166" fmla="*/ 10606278 w 25200864"/>
              <a:gd name="connsiteY166" fmla="*/ 681116 h 7176404"/>
              <a:gd name="connsiteX167" fmla="*/ 10753344 w 25200864"/>
              <a:gd name="connsiteY167" fmla="*/ 611012 h 7176404"/>
              <a:gd name="connsiteX168" fmla="*/ 10735056 w 25200864"/>
              <a:gd name="connsiteY168" fmla="*/ 336692 h 7176404"/>
              <a:gd name="connsiteX169" fmla="*/ 10610088 w 25200864"/>
              <a:gd name="connsiteY169" fmla="*/ 201056 h 7176404"/>
              <a:gd name="connsiteX170" fmla="*/ 10419588 w 25200864"/>
              <a:gd name="connsiteY170" fmla="*/ 2936 h 7176404"/>
              <a:gd name="connsiteX171" fmla="*/ 10351008 w 25200864"/>
              <a:gd name="connsiteY171" fmla="*/ 231536 h 7176404"/>
              <a:gd name="connsiteX172" fmla="*/ 10187940 w 25200864"/>
              <a:gd name="connsiteY172" fmla="*/ 585104 h 7176404"/>
              <a:gd name="connsiteX173" fmla="*/ 10137648 w 25200864"/>
              <a:gd name="connsiteY173" fmla="*/ 902096 h 7176404"/>
              <a:gd name="connsiteX174" fmla="*/ 10222992 w 25200864"/>
              <a:gd name="connsiteY174" fmla="*/ 1744868 h 7176404"/>
              <a:gd name="connsiteX175" fmla="*/ 10131552 w 25200864"/>
              <a:gd name="connsiteY175" fmla="*/ 2384948 h 7176404"/>
              <a:gd name="connsiteX176" fmla="*/ 9509760 w 25200864"/>
              <a:gd name="connsiteY176" fmla="*/ 3043316 h 7176404"/>
              <a:gd name="connsiteX177" fmla="*/ 7717536 w 25200864"/>
              <a:gd name="connsiteY177" fmla="*/ 4524644 h 7176404"/>
              <a:gd name="connsiteX178" fmla="*/ 7388352 w 25200864"/>
              <a:gd name="connsiteY178" fmla="*/ 5146436 h 7176404"/>
              <a:gd name="connsiteX179" fmla="*/ 5925312 w 25200864"/>
              <a:gd name="connsiteY179" fmla="*/ 5768228 h 7176404"/>
              <a:gd name="connsiteX180" fmla="*/ 4736592 w 25200864"/>
              <a:gd name="connsiteY180" fmla="*/ 6079124 h 7176404"/>
              <a:gd name="connsiteX181" fmla="*/ 3602736 w 25200864"/>
              <a:gd name="connsiteY181" fmla="*/ 6353444 h 7176404"/>
              <a:gd name="connsiteX182" fmla="*/ 2688336 w 25200864"/>
              <a:gd name="connsiteY182" fmla="*/ 6664340 h 7176404"/>
              <a:gd name="connsiteX183" fmla="*/ 2157984 w 25200864"/>
              <a:gd name="connsiteY183" fmla="*/ 6774068 h 7176404"/>
              <a:gd name="connsiteX184" fmla="*/ 1591056 w 25200864"/>
              <a:gd name="connsiteY184" fmla="*/ 6755780 h 7176404"/>
              <a:gd name="connsiteX185" fmla="*/ 950976 w 25200864"/>
              <a:gd name="connsiteY185" fmla="*/ 6554612 h 7176404"/>
              <a:gd name="connsiteX186" fmla="*/ 0 w 25200864"/>
              <a:gd name="connsiteY186" fmla="*/ 6390020 h 7176404"/>
              <a:gd name="connsiteX187" fmla="*/ 27432 w 25200864"/>
              <a:gd name="connsiteY187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1645920 w 25200864"/>
              <a:gd name="connsiteY9" fmla="*/ 7176404 h 7176404"/>
              <a:gd name="connsiteX10" fmla="*/ 4315968 w 25200864"/>
              <a:gd name="connsiteY10" fmla="*/ 6609476 h 7176404"/>
              <a:gd name="connsiteX11" fmla="*/ 6345936 w 25200864"/>
              <a:gd name="connsiteY11" fmla="*/ 5932820 h 7176404"/>
              <a:gd name="connsiteX12" fmla="*/ 7772400 w 25200864"/>
              <a:gd name="connsiteY12" fmla="*/ 5493908 h 7176404"/>
              <a:gd name="connsiteX13" fmla="*/ 8375904 w 25200864"/>
              <a:gd name="connsiteY13" fmla="*/ 4341764 h 7176404"/>
              <a:gd name="connsiteX14" fmla="*/ 9747504 w 25200864"/>
              <a:gd name="connsiteY14" fmla="*/ 3427364 h 7176404"/>
              <a:gd name="connsiteX15" fmla="*/ 10277856 w 25200864"/>
              <a:gd name="connsiteY15" fmla="*/ 2311796 h 7176404"/>
              <a:gd name="connsiteX16" fmla="*/ 10351008 w 25200864"/>
              <a:gd name="connsiteY16" fmla="*/ 2147204 h 7176404"/>
              <a:gd name="connsiteX17" fmla="*/ 10369296 w 25200864"/>
              <a:gd name="connsiteY17" fmla="*/ 1525412 h 7176404"/>
              <a:gd name="connsiteX18" fmla="*/ 10314432 w 25200864"/>
              <a:gd name="connsiteY18" fmla="*/ 940196 h 7176404"/>
              <a:gd name="connsiteX19" fmla="*/ 10443210 w 25200864"/>
              <a:gd name="connsiteY19" fmla="*/ 611774 h 7176404"/>
              <a:gd name="connsiteX20" fmla="*/ 10450830 w 25200864"/>
              <a:gd name="connsiteY20" fmla="*/ 1076594 h 7176404"/>
              <a:gd name="connsiteX21" fmla="*/ 10411968 w 25200864"/>
              <a:gd name="connsiteY21" fmla="*/ 1302146 h 7176404"/>
              <a:gd name="connsiteX22" fmla="*/ 10453878 w 25200864"/>
              <a:gd name="connsiteY22" fmla="*/ 1565036 h 7176404"/>
              <a:gd name="connsiteX23" fmla="*/ 10541508 w 25200864"/>
              <a:gd name="connsiteY23" fmla="*/ 1759346 h 7176404"/>
              <a:gd name="connsiteX24" fmla="*/ 10690098 w 25200864"/>
              <a:gd name="connsiteY24" fmla="*/ 1944512 h 7176404"/>
              <a:gd name="connsiteX25" fmla="*/ 10785348 w 25200864"/>
              <a:gd name="connsiteY25" fmla="*/ 2018426 h 7176404"/>
              <a:gd name="connsiteX26" fmla="*/ 10838688 w 25200864"/>
              <a:gd name="connsiteY26" fmla="*/ 2109866 h 7176404"/>
              <a:gd name="connsiteX27" fmla="*/ 10926318 w 25200864"/>
              <a:gd name="connsiteY27" fmla="*/ 2071766 h 7176404"/>
              <a:gd name="connsiteX28" fmla="*/ 11013948 w 25200864"/>
              <a:gd name="connsiteY28" fmla="*/ 2193686 h 7176404"/>
              <a:gd name="connsiteX29" fmla="*/ 11100816 w 25200864"/>
              <a:gd name="connsiteY29" fmla="*/ 2275220 h 7176404"/>
              <a:gd name="connsiteX30" fmla="*/ 11253978 w 25200864"/>
              <a:gd name="connsiteY30" fmla="*/ 2307986 h 7176404"/>
              <a:gd name="connsiteX31" fmla="*/ 11349228 w 25200864"/>
              <a:gd name="connsiteY31" fmla="*/ 2349896 h 7176404"/>
              <a:gd name="connsiteX32" fmla="*/ 11429238 w 25200864"/>
              <a:gd name="connsiteY32" fmla="*/ 2448956 h 7176404"/>
              <a:gd name="connsiteX33" fmla="*/ 11562588 w 25200864"/>
              <a:gd name="connsiteY33" fmla="*/ 2513726 h 7176404"/>
              <a:gd name="connsiteX34" fmla="*/ 11654028 w 25200864"/>
              <a:gd name="connsiteY34" fmla="*/ 2567066 h 7176404"/>
              <a:gd name="connsiteX35" fmla="*/ 11745468 w 25200864"/>
              <a:gd name="connsiteY35" fmla="*/ 2650886 h 7176404"/>
              <a:gd name="connsiteX36" fmla="*/ 11882628 w 25200864"/>
              <a:gd name="connsiteY36" fmla="*/ 2711846 h 7176404"/>
              <a:gd name="connsiteX37" fmla="*/ 11970258 w 25200864"/>
              <a:gd name="connsiteY37" fmla="*/ 2841386 h 7176404"/>
              <a:gd name="connsiteX38" fmla="*/ 12095988 w 25200864"/>
              <a:gd name="connsiteY38" fmla="*/ 2829956 h 7176404"/>
              <a:gd name="connsiteX39" fmla="*/ 12124944 w 25200864"/>
              <a:gd name="connsiteY39" fmla="*/ 2897012 h 7176404"/>
              <a:gd name="connsiteX40" fmla="*/ 12202668 w 25200864"/>
              <a:gd name="connsiteY40" fmla="*/ 2921396 h 7176404"/>
              <a:gd name="connsiteX41" fmla="*/ 12278868 w 25200864"/>
              <a:gd name="connsiteY41" fmla="*/ 3081416 h 7176404"/>
              <a:gd name="connsiteX42" fmla="*/ 12393168 w 25200864"/>
              <a:gd name="connsiteY42" fmla="*/ 3100466 h 7176404"/>
              <a:gd name="connsiteX43" fmla="*/ 12450318 w 25200864"/>
              <a:gd name="connsiteY43" fmla="*/ 3214766 h 7176404"/>
              <a:gd name="connsiteX44" fmla="*/ 12541758 w 25200864"/>
              <a:gd name="connsiteY44" fmla="*/ 3191906 h 7176404"/>
              <a:gd name="connsiteX45" fmla="*/ 12598908 w 25200864"/>
              <a:gd name="connsiteY45" fmla="*/ 3290966 h 7176404"/>
              <a:gd name="connsiteX46" fmla="*/ 12663678 w 25200864"/>
              <a:gd name="connsiteY46" fmla="*/ 3416696 h 7176404"/>
              <a:gd name="connsiteX47" fmla="*/ 12766548 w 25200864"/>
              <a:gd name="connsiteY47" fmla="*/ 3428126 h 7176404"/>
              <a:gd name="connsiteX48" fmla="*/ 12774168 w 25200864"/>
              <a:gd name="connsiteY48" fmla="*/ 3298586 h 7176404"/>
              <a:gd name="connsiteX49" fmla="*/ 12854178 w 25200864"/>
              <a:gd name="connsiteY49" fmla="*/ 3363356 h 7176404"/>
              <a:gd name="connsiteX50" fmla="*/ 12968478 w 25200864"/>
              <a:gd name="connsiteY50" fmla="*/ 3435746 h 7176404"/>
              <a:gd name="connsiteX51" fmla="*/ 13098018 w 25200864"/>
              <a:gd name="connsiteY51" fmla="*/ 3466226 h 7176404"/>
              <a:gd name="connsiteX52" fmla="*/ 13147548 w 25200864"/>
              <a:gd name="connsiteY52" fmla="*/ 3572906 h 7176404"/>
              <a:gd name="connsiteX53" fmla="*/ 13155168 w 25200864"/>
              <a:gd name="connsiteY53" fmla="*/ 3652916 h 7176404"/>
              <a:gd name="connsiteX54" fmla="*/ 13235178 w 25200864"/>
              <a:gd name="connsiteY54" fmla="*/ 3736736 h 7176404"/>
              <a:gd name="connsiteX55" fmla="*/ 13368528 w 25200864"/>
              <a:gd name="connsiteY55" fmla="*/ 3774836 h 7176404"/>
              <a:gd name="connsiteX56" fmla="*/ 13539216 w 25200864"/>
              <a:gd name="connsiteY56" fmla="*/ 3853322 h 7176404"/>
              <a:gd name="connsiteX57" fmla="*/ 13574268 w 25200864"/>
              <a:gd name="connsiteY57" fmla="*/ 3923426 h 7176404"/>
              <a:gd name="connsiteX58" fmla="*/ 13669518 w 25200864"/>
              <a:gd name="connsiteY58" fmla="*/ 3988196 h 7176404"/>
              <a:gd name="connsiteX59" fmla="*/ 13806678 w 25200864"/>
              <a:gd name="connsiteY59" fmla="*/ 4091066 h 7176404"/>
              <a:gd name="connsiteX60" fmla="*/ 13890498 w 25200864"/>
              <a:gd name="connsiteY60" fmla="*/ 4205366 h 7176404"/>
              <a:gd name="connsiteX61" fmla="*/ 13955268 w 25200864"/>
              <a:gd name="connsiteY61" fmla="*/ 4296806 h 7176404"/>
              <a:gd name="connsiteX62" fmla="*/ 13989558 w 25200864"/>
              <a:gd name="connsiteY62" fmla="*/ 4129166 h 7176404"/>
              <a:gd name="connsiteX63" fmla="*/ 14061948 w 25200864"/>
              <a:gd name="connsiteY63" fmla="*/ 3995816 h 7176404"/>
              <a:gd name="connsiteX64" fmla="*/ 14176248 w 25200864"/>
              <a:gd name="connsiteY64" fmla="*/ 4098686 h 7176404"/>
              <a:gd name="connsiteX65" fmla="*/ 14290548 w 25200864"/>
              <a:gd name="connsiteY65" fmla="*/ 4304426 h 7176404"/>
              <a:gd name="connsiteX66" fmla="*/ 14431518 w 25200864"/>
              <a:gd name="connsiteY66" fmla="*/ 4399676 h 7176404"/>
              <a:gd name="connsiteX67" fmla="*/ 14622018 w 25200864"/>
              <a:gd name="connsiteY67" fmla="*/ 4353956 h 7176404"/>
              <a:gd name="connsiteX68" fmla="*/ 14789658 w 25200864"/>
              <a:gd name="connsiteY68" fmla="*/ 4430156 h 7176404"/>
              <a:gd name="connsiteX69" fmla="*/ 14865858 w 25200864"/>
              <a:gd name="connsiteY69" fmla="*/ 4361576 h 7176404"/>
              <a:gd name="connsiteX70" fmla="*/ 14972538 w 25200864"/>
              <a:gd name="connsiteY70" fmla="*/ 4464446 h 7176404"/>
              <a:gd name="connsiteX71" fmla="*/ 15067788 w 25200864"/>
              <a:gd name="connsiteY71" fmla="*/ 4586366 h 7176404"/>
              <a:gd name="connsiteX72" fmla="*/ 15304008 w 25200864"/>
              <a:gd name="connsiteY72" fmla="*/ 4651136 h 7176404"/>
              <a:gd name="connsiteX73" fmla="*/ 15467838 w 25200864"/>
              <a:gd name="connsiteY73" fmla="*/ 4693046 h 7176404"/>
              <a:gd name="connsiteX74" fmla="*/ 15540990 w 25200864"/>
              <a:gd name="connsiteY74" fmla="*/ 4708286 h 7176404"/>
              <a:gd name="connsiteX75" fmla="*/ 15593568 w 25200864"/>
              <a:gd name="connsiteY75" fmla="*/ 4875926 h 7176404"/>
              <a:gd name="connsiteX76" fmla="*/ 15612618 w 25200864"/>
              <a:gd name="connsiteY76" fmla="*/ 4997846 h 7176404"/>
              <a:gd name="connsiteX77" fmla="*/ 15730728 w 25200864"/>
              <a:gd name="connsiteY77" fmla="*/ 4921646 h 7176404"/>
              <a:gd name="connsiteX78" fmla="*/ 15745968 w 25200864"/>
              <a:gd name="connsiteY78" fmla="*/ 4769246 h 7176404"/>
              <a:gd name="connsiteX79" fmla="*/ 15822168 w 25200864"/>
              <a:gd name="connsiteY79" fmla="*/ 4757816 h 7176404"/>
              <a:gd name="connsiteX80" fmla="*/ 15898368 w 25200864"/>
              <a:gd name="connsiteY80" fmla="*/ 4872116 h 7176404"/>
              <a:gd name="connsiteX81" fmla="*/ 16092678 w 25200864"/>
              <a:gd name="connsiteY81" fmla="*/ 4978796 h 7176404"/>
              <a:gd name="connsiteX82" fmla="*/ 16229838 w 25200864"/>
              <a:gd name="connsiteY82" fmla="*/ 5138816 h 7176404"/>
              <a:gd name="connsiteX83" fmla="*/ 16340328 w 25200864"/>
              <a:gd name="connsiteY83" fmla="*/ 5154056 h 7176404"/>
              <a:gd name="connsiteX84" fmla="*/ 16435578 w 25200864"/>
              <a:gd name="connsiteY84" fmla="*/ 5203586 h 7176404"/>
              <a:gd name="connsiteX85" fmla="*/ 16515588 w 25200864"/>
              <a:gd name="connsiteY85" fmla="*/ 5195966 h 7176404"/>
              <a:gd name="connsiteX86" fmla="*/ 16607028 w 25200864"/>
              <a:gd name="connsiteY86" fmla="*/ 5234066 h 7176404"/>
              <a:gd name="connsiteX87" fmla="*/ 16687038 w 25200864"/>
              <a:gd name="connsiteY87" fmla="*/ 5275976 h 7176404"/>
              <a:gd name="connsiteX88" fmla="*/ 16751808 w 25200864"/>
              <a:gd name="connsiteY88" fmla="*/ 5298836 h 7176404"/>
              <a:gd name="connsiteX89" fmla="*/ 16927068 w 25200864"/>
              <a:gd name="connsiteY89" fmla="*/ 5317886 h 7176404"/>
              <a:gd name="connsiteX90" fmla="*/ 16808958 w 25200864"/>
              <a:gd name="connsiteY90" fmla="*/ 5245496 h 7176404"/>
              <a:gd name="connsiteX91" fmla="*/ 16843248 w 25200864"/>
              <a:gd name="connsiteY91" fmla="*/ 5199776 h 7176404"/>
              <a:gd name="connsiteX92" fmla="*/ 16953738 w 25200864"/>
              <a:gd name="connsiteY92" fmla="*/ 5218826 h 7176404"/>
              <a:gd name="connsiteX93" fmla="*/ 17109948 w 25200864"/>
              <a:gd name="connsiteY93" fmla="*/ 5344556 h 7176404"/>
              <a:gd name="connsiteX94" fmla="*/ 17300448 w 25200864"/>
              <a:gd name="connsiteY94" fmla="*/ 5359796 h 7176404"/>
              <a:gd name="connsiteX95" fmla="*/ 17426178 w 25200864"/>
              <a:gd name="connsiteY95" fmla="*/ 5420756 h 7176404"/>
              <a:gd name="connsiteX96" fmla="*/ 17516856 w 25200864"/>
              <a:gd name="connsiteY96" fmla="*/ 5550296 h 7176404"/>
              <a:gd name="connsiteX97" fmla="*/ 17620488 w 25200864"/>
              <a:gd name="connsiteY97" fmla="*/ 5569346 h 7176404"/>
              <a:gd name="connsiteX98" fmla="*/ 17837658 w 25200864"/>
              <a:gd name="connsiteY98" fmla="*/ 5717936 h 7176404"/>
              <a:gd name="connsiteX99" fmla="*/ 17837658 w 25200864"/>
              <a:gd name="connsiteY99" fmla="*/ 5561726 h 7176404"/>
              <a:gd name="connsiteX100" fmla="*/ 18035778 w 25200864"/>
              <a:gd name="connsiteY100" fmla="*/ 5565536 h 7176404"/>
              <a:gd name="connsiteX101" fmla="*/ 18115788 w 25200864"/>
              <a:gd name="connsiteY101" fmla="*/ 5668406 h 7176404"/>
              <a:gd name="connsiteX102" fmla="*/ 18218658 w 25200864"/>
              <a:gd name="connsiteY102" fmla="*/ 5676026 h 7176404"/>
              <a:gd name="connsiteX103" fmla="*/ 18306288 w 25200864"/>
              <a:gd name="connsiteY103" fmla="*/ 5752988 h 7176404"/>
              <a:gd name="connsiteX104" fmla="*/ 18371058 w 25200864"/>
              <a:gd name="connsiteY104" fmla="*/ 5866526 h 7176404"/>
              <a:gd name="connsiteX105" fmla="*/ 18489168 w 25200864"/>
              <a:gd name="connsiteY105" fmla="*/ 5851286 h 7176404"/>
              <a:gd name="connsiteX106" fmla="*/ 18580608 w 25200864"/>
              <a:gd name="connsiteY106" fmla="*/ 5935106 h 7176404"/>
              <a:gd name="connsiteX107" fmla="*/ 18550128 w 25200864"/>
              <a:gd name="connsiteY107" fmla="*/ 6018926 h 7176404"/>
              <a:gd name="connsiteX108" fmla="*/ 18679668 w 25200864"/>
              <a:gd name="connsiteY108" fmla="*/ 5973206 h 7176404"/>
              <a:gd name="connsiteX109" fmla="*/ 18691098 w 25200864"/>
              <a:gd name="connsiteY109" fmla="*/ 6045596 h 7176404"/>
              <a:gd name="connsiteX110" fmla="*/ 18813018 w 25200864"/>
              <a:gd name="connsiteY110" fmla="*/ 6007496 h 7176404"/>
              <a:gd name="connsiteX111" fmla="*/ 19114008 w 25200864"/>
              <a:gd name="connsiteY111" fmla="*/ 6137036 h 7176404"/>
              <a:gd name="connsiteX112" fmla="*/ 19249644 w 25200864"/>
              <a:gd name="connsiteY112" fmla="*/ 6242954 h 7176404"/>
              <a:gd name="connsiteX113" fmla="*/ 19319748 w 25200864"/>
              <a:gd name="connsiteY113" fmla="*/ 6453266 h 7176404"/>
              <a:gd name="connsiteX114" fmla="*/ 19375374 w 25200864"/>
              <a:gd name="connsiteY114" fmla="*/ 6593474 h 7176404"/>
              <a:gd name="connsiteX115" fmla="*/ 19445478 w 25200864"/>
              <a:gd name="connsiteY115" fmla="*/ 6567566 h 7176404"/>
              <a:gd name="connsiteX116" fmla="*/ 19495008 w 25200864"/>
              <a:gd name="connsiteY116" fmla="*/ 6647576 h 7176404"/>
              <a:gd name="connsiteX117" fmla="*/ 19475958 w 25200864"/>
              <a:gd name="connsiteY117" fmla="*/ 6377066 h 7176404"/>
              <a:gd name="connsiteX118" fmla="*/ 19479768 w 25200864"/>
              <a:gd name="connsiteY118" fmla="*/ 6175136 h 7176404"/>
              <a:gd name="connsiteX119" fmla="*/ 19582638 w 25200864"/>
              <a:gd name="connsiteY119" fmla="*/ 6285626 h 7176404"/>
              <a:gd name="connsiteX120" fmla="*/ 19666458 w 25200864"/>
              <a:gd name="connsiteY120" fmla="*/ 6407546 h 7176404"/>
              <a:gd name="connsiteX121" fmla="*/ 19674078 w 25200864"/>
              <a:gd name="connsiteY121" fmla="*/ 6213236 h 7176404"/>
              <a:gd name="connsiteX122" fmla="*/ 19761708 w 25200864"/>
              <a:gd name="connsiteY122" fmla="*/ 6129416 h 7176404"/>
              <a:gd name="connsiteX123" fmla="*/ 19879818 w 25200864"/>
              <a:gd name="connsiteY123" fmla="*/ 6239906 h 7176404"/>
              <a:gd name="connsiteX124" fmla="*/ 19818858 w 25200864"/>
              <a:gd name="connsiteY124" fmla="*/ 6026546 h 7176404"/>
              <a:gd name="connsiteX125" fmla="*/ 20127468 w 25200864"/>
              <a:gd name="connsiteY125" fmla="*/ 6022736 h 7176404"/>
              <a:gd name="connsiteX126" fmla="*/ 20400264 w 25200864"/>
              <a:gd name="connsiteY126" fmla="*/ 5897768 h 7176404"/>
              <a:gd name="connsiteX127" fmla="*/ 20695158 w 25200864"/>
              <a:gd name="connsiteY127" fmla="*/ 5893196 h 7176404"/>
              <a:gd name="connsiteX128" fmla="*/ 20942808 w 25200864"/>
              <a:gd name="connsiteY128" fmla="*/ 5938916 h 7176404"/>
              <a:gd name="connsiteX129" fmla="*/ 21133308 w 25200864"/>
              <a:gd name="connsiteY129" fmla="*/ 5813186 h 7176404"/>
              <a:gd name="connsiteX130" fmla="*/ 21430488 w 25200864"/>
              <a:gd name="connsiteY130" fmla="*/ 5862716 h 7176404"/>
              <a:gd name="connsiteX131" fmla="*/ 21659850 w 25200864"/>
              <a:gd name="connsiteY131" fmla="*/ 5961776 h 7176404"/>
              <a:gd name="connsiteX132" fmla="*/ 21761958 w 25200864"/>
              <a:gd name="connsiteY132" fmla="*/ 5885576 h 7176404"/>
              <a:gd name="connsiteX133" fmla="*/ 21944838 w 25200864"/>
              <a:gd name="connsiteY133" fmla="*/ 6041786 h 7176404"/>
              <a:gd name="connsiteX134" fmla="*/ 22089618 w 25200864"/>
              <a:gd name="connsiteY134" fmla="*/ 5977016 h 7176404"/>
              <a:gd name="connsiteX135" fmla="*/ 22310598 w 25200864"/>
              <a:gd name="connsiteY135" fmla="*/ 6186566 h 7176404"/>
              <a:gd name="connsiteX136" fmla="*/ 23151084 w 25200864"/>
              <a:gd name="connsiteY136" fmla="*/ 6482984 h 7176404"/>
              <a:gd name="connsiteX137" fmla="*/ 23293578 w 25200864"/>
              <a:gd name="connsiteY137" fmla="*/ 6609476 h 7176404"/>
              <a:gd name="connsiteX138" fmla="*/ 23285958 w 25200864"/>
              <a:gd name="connsiteY138" fmla="*/ 6693296 h 7176404"/>
              <a:gd name="connsiteX139" fmla="*/ 23415498 w 25200864"/>
              <a:gd name="connsiteY139" fmla="*/ 6659006 h 7176404"/>
              <a:gd name="connsiteX140" fmla="*/ 23785068 w 25200864"/>
              <a:gd name="connsiteY140" fmla="*/ 6780926 h 7176404"/>
              <a:gd name="connsiteX141" fmla="*/ 24009096 w 25200864"/>
              <a:gd name="connsiteY141" fmla="*/ 6645290 h 7176404"/>
              <a:gd name="connsiteX142" fmla="*/ 24078438 w 25200864"/>
              <a:gd name="connsiteY142" fmla="*/ 6544706 h 7176404"/>
              <a:gd name="connsiteX143" fmla="*/ 24230838 w 25200864"/>
              <a:gd name="connsiteY143" fmla="*/ 6533276 h 7176404"/>
              <a:gd name="connsiteX144" fmla="*/ 24360378 w 25200864"/>
              <a:gd name="connsiteY144" fmla="*/ 6438026 h 7176404"/>
              <a:gd name="connsiteX145" fmla="*/ 24455628 w 25200864"/>
              <a:gd name="connsiteY145" fmla="*/ 6422786 h 7176404"/>
              <a:gd name="connsiteX146" fmla="*/ 24558498 w 25200864"/>
              <a:gd name="connsiteY146" fmla="*/ 6243716 h 7176404"/>
              <a:gd name="connsiteX147" fmla="*/ 24716232 w 25200864"/>
              <a:gd name="connsiteY147" fmla="*/ 6188090 h 7176404"/>
              <a:gd name="connsiteX148" fmla="*/ 24981408 w 25200864"/>
              <a:gd name="connsiteY148" fmla="*/ 6232286 h 7176404"/>
              <a:gd name="connsiteX149" fmla="*/ 25181052 w 25200864"/>
              <a:gd name="connsiteY149" fmla="*/ 6157610 h 7176404"/>
              <a:gd name="connsiteX150" fmla="*/ 25200864 w 25200864"/>
              <a:gd name="connsiteY150" fmla="*/ 5713364 h 7176404"/>
              <a:gd name="connsiteX151" fmla="*/ 24519636 w 25200864"/>
              <a:gd name="connsiteY151" fmla="*/ 5869574 h 7176404"/>
              <a:gd name="connsiteX152" fmla="*/ 23774400 w 25200864"/>
              <a:gd name="connsiteY152" fmla="*/ 6133988 h 7176404"/>
              <a:gd name="connsiteX153" fmla="*/ 22951440 w 25200864"/>
              <a:gd name="connsiteY153" fmla="*/ 5896244 h 7176404"/>
              <a:gd name="connsiteX154" fmla="*/ 21982176 w 25200864"/>
              <a:gd name="connsiteY154" fmla="*/ 5640212 h 7176404"/>
              <a:gd name="connsiteX155" fmla="*/ 20628864 w 25200864"/>
              <a:gd name="connsiteY155" fmla="*/ 5475620 h 7176404"/>
              <a:gd name="connsiteX156" fmla="*/ 19872960 w 25200864"/>
              <a:gd name="connsiteY156" fmla="*/ 5888624 h 7176404"/>
              <a:gd name="connsiteX157" fmla="*/ 18800064 w 25200864"/>
              <a:gd name="connsiteY157" fmla="*/ 5823092 h 7176404"/>
              <a:gd name="connsiteX158" fmla="*/ 16715232 w 25200864"/>
              <a:gd name="connsiteY158" fmla="*/ 4963556 h 7176404"/>
              <a:gd name="connsiteX159" fmla="*/ 14904720 w 25200864"/>
              <a:gd name="connsiteY159" fmla="*/ 4158884 h 7176404"/>
              <a:gd name="connsiteX160" fmla="*/ 13240512 w 25200864"/>
              <a:gd name="connsiteY160" fmla="*/ 3354212 h 7176404"/>
              <a:gd name="connsiteX161" fmla="*/ 13094208 w 25200864"/>
              <a:gd name="connsiteY161" fmla="*/ 3189620 h 7176404"/>
              <a:gd name="connsiteX162" fmla="*/ 11320272 w 25200864"/>
              <a:gd name="connsiteY162" fmla="*/ 2019188 h 7176404"/>
              <a:gd name="connsiteX163" fmla="*/ 10698480 w 25200864"/>
              <a:gd name="connsiteY163" fmla="*/ 1452260 h 7176404"/>
              <a:gd name="connsiteX164" fmla="*/ 10530078 w 25200864"/>
              <a:gd name="connsiteY164" fmla="*/ 1283096 h 7176404"/>
              <a:gd name="connsiteX165" fmla="*/ 10522458 w 25200864"/>
              <a:gd name="connsiteY165" fmla="*/ 902096 h 7176404"/>
              <a:gd name="connsiteX166" fmla="*/ 10518648 w 25200864"/>
              <a:gd name="connsiteY166" fmla="*/ 768746 h 7176404"/>
              <a:gd name="connsiteX167" fmla="*/ 10606278 w 25200864"/>
              <a:gd name="connsiteY167" fmla="*/ 681116 h 7176404"/>
              <a:gd name="connsiteX168" fmla="*/ 10753344 w 25200864"/>
              <a:gd name="connsiteY168" fmla="*/ 611012 h 7176404"/>
              <a:gd name="connsiteX169" fmla="*/ 10735056 w 25200864"/>
              <a:gd name="connsiteY169" fmla="*/ 336692 h 7176404"/>
              <a:gd name="connsiteX170" fmla="*/ 10610088 w 25200864"/>
              <a:gd name="connsiteY170" fmla="*/ 201056 h 7176404"/>
              <a:gd name="connsiteX171" fmla="*/ 10419588 w 25200864"/>
              <a:gd name="connsiteY171" fmla="*/ 2936 h 7176404"/>
              <a:gd name="connsiteX172" fmla="*/ 10351008 w 25200864"/>
              <a:gd name="connsiteY172" fmla="*/ 231536 h 7176404"/>
              <a:gd name="connsiteX173" fmla="*/ 10187940 w 25200864"/>
              <a:gd name="connsiteY173" fmla="*/ 585104 h 7176404"/>
              <a:gd name="connsiteX174" fmla="*/ 10137648 w 25200864"/>
              <a:gd name="connsiteY174" fmla="*/ 902096 h 7176404"/>
              <a:gd name="connsiteX175" fmla="*/ 10222992 w 25200864"/>
              <a:gd name="connsiteY175" fmla="*/ 1744868 h 7176404"/>
              <a:gd name="connsiteX176" fmla="*/ 10131552 w 25200864"/>
              <a:gd name="connsiteY176" fmla="*/ 2384948 h 7176404"/>
              <a:gd name="connsiteX177" fmla="*/ 9509760 w 25200864"/>
              <a:gd name="connsiteY177" fmla="*/ 3043316 h 7176404"/>
              <a:gd name="connsiteX178" fmla="*/ 7717536 w 25200864"/>
              <a:gd name="connsiteY178" fmla="*/ 4524644 h 7176404"/>
              <a:gd name="connsiteX179" fmla="*/ 7388352 w 25200864"/>
              <a:gd name="connsiteY179" fmla="*/ 5146436 h 7176404"/>
              <a:gd name="connsiteX180" fmla="*/ 5925312 w 25200864"/>
              <a:gd name="connsiteY180" fmla="*/ 5768228 h 7176404"/>
              <a:gd name="connsiteX181" fmla="*/ 4736592 w 25200864"/>
              <a:gd name="connsiteY181" fmla="*/ 6079124 h 7176404"/>
              <a:gd name="connsiteX182" fmla="*/ 3602736 w 25200864"/>
              <a:gd name="connsiteY182" fmla="*/ 6353444 h 7176404"/>
              <a:gd name="connsiteX183" fmla="*/ 2688336 w 25200864"/>
              <a:gd name="connsiteY183" fmla="*/ 6664340 h 7176404"/>
              <a:gd name="connsiteX184" fmla="*/ 2157984 w 25200864"/>
              <a:gd name="connsiteY184" fmla="*/ 6774068 h 7176404"/>
              <a:gd name="connsiteX185" fmla="*/ 1591056 w 25200864"/>
              <a:gd name="connsiteY185" fmla="*/ 6755780 h 7176404"/>
              <a:gd name="connsiteX186" fmla="*/ 950976 w 25200864"/>
              <a:gd name="connsiteY186" fmla="*/ 6554612 h 7176404"/>
              <a:gd name="connsiteX187" fmla="*/ 0 w 25200864"/>
              <a:gd name="connsiteY187" fmla="*/ 6390020 h 7176404"/>
              <a:gd name="connsiteX188" fmla="*/ 27432 w 25200864"/>
              <a:gd name="connsiteY188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1645920 w 25200864"/>
              <a:gd name="connsiteY10" fmla="*/ 7176404 h 7176404"/>
              <a:gd name="connsiteX11" fmla="*/ 4315968 w 25200864"/>
              <a:gd name="connsiteY11" fmla="*/ 6609476 h 7176404"/>
              <a:gd name="connsiteX12" fmla="*/ 6345936 w 25200864"/>
              <a:gd name="connsiteY12" fmla="*/ 5932820 h 7176404"/>
              <a:gd name="connsiteX13" fmla="*/ 7772400 w 25200864"/>
              <a:gd name="connsiteY13" fmla="*/ 5493908 h 7176404"/>
              <a:gd name="connsiteX14" fmla="*/ 8375904 w 25200864"/>
              <a:gd name="connsiteY14" fmla="*/ 4341764 h 7176404"/>
              <a:gd name="connsiteX15" fmla="*/ 9747504 w 25200864"/>
              <a:gd name="connsiteY15" fmla="*/ 3427364 h 7176404"/>
              <a:gd name="connsiteX16" fmla="*/ 10277856 w 25200864"/>
              <a:gd name="connsiteY16" fmla="*/ 2311796 h 7176404"/>
              <a:gd name="connsiteX17" fmla="*/ 10351008 w 25200864"/>
              <a:gd name="connsiteY17" fmla="*/ 2147204 h 7176404"/>
              <a:gd name="connsiteX18" fmla="*/ 10369296 w 25200864"/>
              <a:gd name="connsiteY18" fmla="*/ 1525412 h 7176404"/>
              <a:gd name="connsiteX19" fmla="*/ 10314432 w 25200864"/>
              <a:gd name="connsiteY19" fmla="*/ 940196 h 7176404"/>
              <a:gd name="connsiteX20" fmla="*/ 10443210 w 25200864"/>
              <a:gd name="connsiteY20" fmla="*/ 611774 h 7176404"/>
              <a:gd name="connsiteX21" fmla="*/ 10450830 w 25200864"/>
              <a:gd name="connsiteY21" fmla="*/ 1076594 h 7176404"/>
              <a:gd name="connsiteX22" fmla="*/ 10411968 w 25200864"/>
              <a:gd name="connsiteY22" fmla="*/ 1302146 h 7176404"/>
              <a:gd name="connsiteX23" fmla="*/ 10453878 w 25200864"/>
              <a:gd name="connsiteY23" fmla="*/ 1565036 h 7176404"/>
              <a:gd name="connsiteX24" fmla="*/ 10541508 w 25200864"/>
              <a:gd name="connsiteY24" fmla="*/ 1759346 h 7176404"/>
              <a:gd name="connsiteX25" fmla="*/ 10690098 w 25200864"/>
              <a:gd name="connsiteY25" fmla="*/ 1944512 h 7176404"/>
              <a:gd name="connsiteX26" fmla="*/ 10785348 w 25200864"/>
              <a:gd name="connsiteY26" fmla="*/ 2018426 h 7176404"/>
              <a:gd name="connsiteX27" fmla="*/ 10838688 w 25200864"/>
              <a:gd name="connsiteY27" fmla="*/ 2109866 h 7176404"/>
              <a:gd name="connsiteX28" fmla="*/ 10926318 w 25200864"/>
              <a:gd name="connsiteY28" fmla="*/ 2071766 h 7176404"/>
              <a:gd name="connsiteX29" fmla="*/ 11013948 w 25200864"/>
              <a:gd name="connsiteY29" fmla="*/ 2193686 h 7176404"/>
              <a:gd name="connsiteX30" fmla="*/ 11100816 w 25200864"/>
              <a:gd name="connsiteY30" fmla="*/ 2275220 h 7176404"/>
              <a:gd name="connsiteX31" fmla="*/ 11253978 w 25200864"/>
              <a:gd name="connsiteY31" fmla="*/ 2307986 h 7176404"/>
              <a:gd name="connsiteX32" fmla="*/ 11349228 w 25200864"/>
              <a:gd name="connsiteY32" fmla="*/ 2349896 h 7176404"/>
              <a:gd name="connsiteX33" fmla="*/ 11429238 w 25200864"/>
              <a:gd name="connsiteY33" fmla="*/ 2448956 h 7176404"/>
              <a:gd name="connsiteX34" fmla="*/ 11562588 w 25200864"/>
              <a:gd name="connsiteY34" fmla="*/ 2513726 h 7176404"/>
              <a:gd name="connsiteX35" fmla="*/ 11654028 w 25200864"/>
              <a:gd name="connsiteY35" fmla="*/ 2567066 h 7176404"/>
              <a:gd name="connsiteX36" fmla="*/ 11745468 w 25200864"/>
              <a:gd name="connsiteY36" fmla="*/ 2650886 h 7176404"/>
              <a:gd name="connsiteX37" fmla="*/ 11882628 w 25200864"/>
              <a:gd name="connsiteY37" fmla="*/ 2711846 h 7176404"/>
              <a:gd name="connsiteX38" fmla="*/ 11970258 w 25200864"/>
              <a:gd name="connsiteY38" fmla="*/ 2841386 h 7176404"/>
              <a:gd name="connsiteX39" fmla="*/ 12095988 w 25200864"/>
              <a:gd name="connsiteY39" fmla="*/ 2829956 h 7176404"/>
              <a:gd name="connsiteX40" fmla="*/ 12124944 w 25200864"/>
              <a:gd name="connsiteY40" fmla="*/ 2897012 h 7176404"/>
              <a:gd name="connsiteX41" fmla="*/ 12202668 w 25200864"/>
              <a:gd name="connsiteY41" fmla="*/ 2921396 h 7176404"/>
              <a:gd name="connsiteX42" fmla="*/ 12278868 w 25200864"/>
              <a:gd name="connsiteY42" fmla="*/ 3081416 h 7176404"/>
              <a:gd name="connsiteX43" fmla="*/ 12393168 w 25200864"/>
              <a:gd name="connsiteY43" fmla="*/ 3100466 h 7176404"/>
              <a:gd name="connsiteX44" fmla="*/ 12450318 w 25200864"/>
              <a:gd name="connsiteY44" fmla="*/ 3214766 h 7176404"/>
              <a:gd name="connsiteX45" fmla="*/ 12541758 w 25200864"/>
              <a:gd name="connsiteY45" fmla="*/ 3191906 h 7176404"/>
              <a:gd name="connsiteX46" fmla="*/ 12598908 w 25200864"/>
              <a:gd name="connsiteY46" fmla="*/ 3290966 h 7176404"/>
              <a:gd name="connsiteX47" fmla="*/ 12663678 w 25200864"/>
              <a:gd name="connsiteY47" fmla="*/ 3416696 h 7176404"/>
              <a:gd name="connsiteX48" fmla="*/ 12766548 w 25200864"/>
              <a:gd name="connsiteY48" fmla="*/ 3428126 h 7176404"/>
              <a:gd name="connsiteX49" fmla="*/ 12774168 w 25200864"/>
              <a:gd name="connsiteY49" fmla="*/ 3298586 h 7176404"/>
              <a:gd name="connsiteX50" fmla="*/ 12854178 w 25200864"/>
              <a:gd name="connsiteY50" fmla="*/ 3363356 h 7176404"/>
              <a:gd name="connsiteX51" fmla="*/ 12968478 w 25200864"/>
              <a:gd name="connsiteY51" fmla="*/ 3435746 h 7176404"/>
              <a:gd name="connsiteX52" fmla="*/ 13098018 w 25200864"/>
              <a:gd name="connsiteY52" fmla="*/ 3466226 h 7176404"/>
              <a:gd name="connsiteX53" fmla="*/ 13147548 w 25200864"/>
              <a:gd name="connsiteY53" fmla="*/ 3572906 h 7176404"/>
              <a:gd name="connsiteX54" fmla="*/ 13155168 w 25200864"/>
              <a:gd name="connsiteY54" fmla="*/ 3652916 h 7176404"/>
              <a:gd name="connsiteX55" fmla="*/ 13235178 w 25200864"/>
              <a:gd name="connsiteY55" fmla="*/ 3736736 h 7176404"/>
              <a:gd name="connsiteX56" fmla="*/ 13368528 w 25200864"/>
              <a:gd name="connsiteY56" fmla="*/ 3774836 h 7176404"/>
              <a:gd name="connsiteX57" fmla="*/ 13539216 w 25200864"/>
              <a:gd name="connsiteY57" fmla="*/ 3853322 h 7176404"/>
              <a:gd name="connsiteX58" fmla="*/ 13574268 w 25200864"/>
              <a:gd name="connsiteY58" fmla="*/ 3923426 h 7176404"/>
              <a:gd name="connsiteX59" fmla="*/ 13669518 w 25200864"/>
              <a:gd name="connsiteY59" fmla="*/ 3988196 h 7176404"/>
              <a:gd name="connsiteX60" fmla="*/ 13806678 w 25200864"/>
              <a:gd name="connsiteY60" fmla="*/ 4091066 h 7176404"/>
              <a:gd name="connsiteX61" fmla="*/ 13890498 w 25200864"/>
              <a:gd name="connsiteY61" fmla="*/ 4205366 h 7176404"/>
              <a:gd name="connsiteX62" fmla="*/ 13955268 w 25200864"/>
              <a:gd name="connsiteY62" fmla="*/ 4296806 h 7176404"/>
              <a:gd name="connsiteX63" fmla="*/ 13989558 w 25200864"/>
              <a:gd name="connsiteY63" fmla="*/ 4129166 h 7176404"/>
              <a:gd name="connsiteX64" fmla="*/ 14061948 w 25200864"/>
              <a:gd name="connsiteY64" fmla="*/ 3995816 h 7176404"/>
              <a:gd name="connsiteX65" fmla="*/ 14176248 w 25200864"/>
              <a:gd name="connsiteY65" fmla="*/ 4098686 h 7176404"/>
              <a:gd name="connsiteX66" fmla="*/ 14290548 w 25200864"/>
              <a:gd name="connsiteY66" fmla="*/ 4304426 h 7176404"/>
              <a:gd name="connsiteX67" fmla="*/ 14431518 w 25200864"/>
              <a:gd name="connsiteY67" fmla="*/ 4399676 h 7176404"/>
              <a:gd name="connsiteX68" fmla="*/ 14622018 w 25200864"/>
              <a:gd name="connsiteY68" fmla="*/ 4353956 h 7176404"/>
              <a:gd name="connsiteX69" fmla="*/ 14789658 w 25200864"/>
              <a:gd name="connsiteY69" fmla="*/ 4430156 h 7176404"/>
              <a:gd name="connsiteX70" fmla="*/ 14865858 w 25200864"/>
              <a:gd name="connsiteY70" fmla="*/ 4361576 h 7176404"/>
              <a:gd name="connsiteX71" fmla="*/ 14972538 w 25200864"/>
              <a:gd name="connsiteY71" fmla="*/ 4464446 h 7176404"/>
              <a:gd name="connsiteX72" fmla="*/ 15067788 w 25200864"/>
              <a:gd name="connsiteY72" fmla="*/ 4586366 h 7176404"/>
              <a:gd name="connsiteX73" fmla="*/ 15304008 w 25200864"/>
              <a:gd name="connsiteY73" fmla="*/ 4651136 h 7176404"/>
              <a:gd name="connsiteX74" fmla="*/ 15467838 w 25200864"/>
              <a:gd name="connsiteY74" fmla="*/ 4693046 h 7176404"/>
              <a:gd name="connsiteX75" fmla="*/ 15540990 w 25200864"/>
              <a:gd name="connsiteY75" fmla="*/ 4708286 h 7176404"/>
              <a:gd name="connsiteX76" fmla="*/ 15593568 w 25200864"/>
              <a:gd name="connsiteY76" fmla="*/ 4875926 h 7176404"/>
              <a:gd name="connsiteX77" fmla="*/ 15612618 w 25200864"/>
              <a:gd name="connsiteY77" fmla="*/ 4997846 h 7176404"/>
              <a:gd name="connsiteX78" fmla="*/ 15730728 w 25200864"/>
              <a:gd name="connsiteY78" fmla="*/ 4921646 h 7176404"/>
              <a:gd name="connsiteX79" fmla="*/ 15745968 w 25200864"/>
              <a:gd name="connsiteY79" fmla="*/ 4769246 h 7176404"/>
              <a:gd name="connsiteX80" fmla="*/ 15822168 w 25200864"/>
              <a:gd name="connsiteY80" fmla="*/ 4757816 h 7176404"/>
              <a:gd name="connsiteX81" fmla="*/ 15898368 w 25200864"/>
              <a:gd name="connsiteY81" fmla="*/ 4872116 h 7176404"/>
              <a:gd name="connsiteX82" fmla="*/ 16092678 w 25200864"/>
              <a:gd name="connsiteY82" fmla="*/ 4978796 h 7176404"/>
              <a:gd name="connsiteX83" fmla="*/ 16229838 w 25200864"/>
              <a:gd name="connsiteY83" fmla="*/ 5138816 h 7176404"/>
              <a:gd name="connsiteX84" fmla="*/ 16340328 w 25200864"/>
              <a:gd name="connsiteY84" fmla="*/ 5154056 h 7176404"/>
              <a:gd name="connsiteX85" fmla="*/ 16435578 w 25200864"/>
              <a:gd name="connsiteY85" fmla="*/ 5203586 h 7176404"/>
              <a:gd name="connsiteX86" fmla="*/ 16515588 w 25200864"/>
              <a:gd name="connsiteY86" fmla="*/ 5195966 h 7176404"/>
              <a:gd name="connsiteX87" fmla="*/ 16607028 w 25200864"/>
              <a:gd name="connsiteY87" fmla="*/ 5234066 h 7176404"/>
              <a:gd name="connsiteX88" fmla="*/ 16687038 w 25200864"/>
              <a:gd name="connsiteY88" fmla="*/ 5275976 h 7176404"/>
              <a:gd name="connsiteX89" fmla="*/ 16751808 w 25200864"/>
              <a:gd name="connsiteY89" fmla="*/ 5298836 h 7176404"/>
              <a:gd name="connsiteX90" fmla="*/ 16927068 w 25200864"/>
              <a:gd name="connsiteY90" fmla="*/ 5317886 h 7176404"/>
              <a:gd name="connsiteX91" fmla="*/ 16808958 w 25200864"/>
              <a:gd name="connsiteY91" fmla="*/ 5245496 h 7176404"/>
              <a:gd name="connsiteX92" fmla="*/ 16843248 w 25200864"/>
              <a:gd name="connsiteY92" fmla="*/ 5199776 h 7176404"/>
              <a:gd name="connsiteX93" fmla="*/ 16953738 w 25200864"/>
              <a:gd name="connsiteY93" fmla="*/ 5218826 h 7176404"/>
              <a:gd name="connsiteX94" fmla="*/ 17109948 w 25200864"/>
              <a:gd name="connsiteY94" fmla="*/ 5344556 h 7176404"/>
              <a:gd name="connsiteX95" fmla="*/ 17300448 w 25200864"/>
              <a:gd name="connsiteY95" fmla="*/ 5359796 h 7176404"/>
              <a:gd name="connsiteX96" fmla="*/ 17426178 w 25200864"/>
              <a:gd name="connsiteY96" fmla="*/ 5420756 h 7176404"/>
              <a:gd name="connsiteX97" fmla="*/ 17516856 w 25200864"/>
              <a:gd name="connsiteY97" fmla="*/ 5550296 h 7176404"/>
              <a:gd name="connsiteX98" fmla="*/ 17620488 w 25200864"/>
              <a:gd name="connsiteY98" fmla="*/ 5569346 h 7176404"/>
              <a:gd name="connsiteX99" fmla="*/ 17837658 w 25200864"/>
              <a:gd name="connsiteY99" fmla="*/ 5717936 h 7176404"/>
              <a:gd name="connsiteX100" fmla="*/ 17837658 w 25200864"/>
              <a:gd name="connsiteY100" fmla="*/ 5561726 h 7176404"/>
              <a:gd name="connsiteX101" fmla="*/ 18035778 w 25200864"/>
              <a:gd name="connsiteY101" fmla="*/ 5565536 h 7176404"/>
              <a:gd name="connsiteX102" fmla="*/ 18115788 w 25200864"/>
              <a:gd name="connsiteY102" fmla="*/ 5668406 h 7176404"/>
              <a:gd name="connsiteX103" fmla="*/ 18218658 w 25200864"/>
              <a:gd name="connsiteY103" fmla="*/ 5676026 h 7176404"/>
              <a:gd name="connsiteX104" fmla="*/ 18306288 w 25200864"/>
              <a:gd name="connsiteY104" fmla="*/ 5752988 h 7176404"/>
              <a:gd name="connsiteX105" fmla="*/ 18371058 w 25200864"/>
              <a:gd name="connsiteY105" fmla="*/ 5866526 h 7176404"/>
              <a:gd name="connsiteX106" fmla="*/ 18489168 w 25200864"/>
              <a:gd name="connsiteY106" fmla="*/ 5851286 h 7176404"/>
              <a:gd name="connsiteX107" fmla="*/ 18580608 w 25200864"/>
              <a:gd name="connsiteY107" fmla="*/ 5935106 h 7176404"/>
              <a:gd name="connsiteX108" fmla="*/ 18550128 w 25200864"/>
              <a:gd name="connsiteY108" fmla="*/ 6018926 h 7176404"/>
              <a:gd name="connsiteX109" fmla="*/ 18679668 w 25200864"/>
              <a:gd name="connsiteY109" fmla="*/ 5973206 h 7176404"/>
              <a:gd name="connsiteX110" fmla="*/ 18691098 w 25200864"/>
              <a:gd name="connsiteY110" fmla="*/ 6045596 h 7176404"/>
              <a:gd name="connsiteX111" fmla="*/ 18813018 w 25200864"/>
              <a:gd name="connsiteY111" fmla="*/ 6007496 h 7176404"/>
              <a:gd name="connsiteX112" fmla="*/ 19114008 w 25200864"/>
              <a:gd name="connsiteY112" fmla="*/ 6137036 h 7176404"/>
              <a:gd name="connsiteX113" fmla="*/ 19249644 w 25200864"/>
              <a:gd name="connsiteY113" fmla="*/ 6242954 h 7176404"/>
              <a:gd name="connsiteX114" fmla="*/ 19319748 w 25200864"/>
              <a:gd name="connsiteY114" fmla="*/ 6453266 h 7176404"/>
              <a:gd name="connsiteX115" fmla="*/ 19375374 w 25200864"/>
              <a:gd name="connsiteY115" fmla="*/ 6593474 h 7176404"/>
              <a:gd name="connsiteX116" fmla="*/ 19445478 w 25200864"/>
              <a:gd name="connsiteY116" fmla="*/ 6567566 h 7176404"/>
              <a:gd name="connsiteX117" fmla="*/ 19495008 w 25200864"/>
              <a:gd name="connsiteY117" fmla="*/ 6647576 h 7176404"/>
              <a:gd name="connsiteX118" fmla="*/ 19475958 w 25200864"/>
              <a:gd name="connsiteY118" fmla="*/ 6377066 h 7176404"/>
              <a:gd name="connsiteX119" fmla="*/ 19479768 w 25200864"/>
              <a:gd name="connsiteY119" fmla="*/ 6175136 h 7176404"/>
              <a:gd name="connsiteX120" fmla="*/ 19582638 w 25200864"/>
              <a:gd name="connsiteY120" fmla="*/ 6285626 h 7176404"/>
              <a:gd name="connsiteX121" fmla="*/ 19666458 w 25200864"/>
              <a:gd name="connsiteY121" fmla="*/ 6407546 h 7176404"/>
              <a:gd name="connsiteX122" fmla="*/ 19674078 w 25200864"/>
              <a:gd name="connsiteY122" fmla="*/ 6213236 h 7176404"/>
              <a:gd name="connsiteX123" fmla="*/ 19761708 w 25200864"/>
              <a:gd name="connsiteY123" fmla="*/ 6129416 h 7176404"/>
              <a:gd name="connsiteX124" fmla="*/ 19879818 w 25200864"/>
              <a:gd name="connsiteY124" fmla="*/ 6239906 h 7176404"/>
              <a:gd name="connsiteX125" fmla="*/ 19818858 w 25200864"/>
              <a:gd name="connsiteY125" fmla="*/ 6026546 h 7176404"/>
              <a:gd name="connsiteX126" fmla="*/ 20127468 w 25200864"/>
              <a:gd name="connsiteY126" fmla="*/ 6022736 h 7176404"/>
              <a:gd name="connsiteX127" fmla="*/ 20400264 w 25200864"/>
              <a:gd name="connsiteY127" fmla="*/ 5897768 h 7176404"/>
              <a:gd name="connsiteX128" fmla="*/ 20695158 w 25200864"/>
              <a:gd name="connsiteY128" fmla="*/ 5893196 h 7176404"/>
              <a:gd name="connsiteX129" fmla="*/ 20942808 w 25200864"/>
              <a:gd name="connsiteY129" fmla="*/ 5938916 h 7176404"/>
              <a:gd name="connsiteX130" fmla="*/ 21133308 w 25200864"/>
              <a:gd name="connsiteY130" fmla="*/ 5813186 h 7176404"/>
              <a:gd name="connsiteX131" fmla="*/ 21430488 w 25200864"/>
              <a:gd name="connsiteY131" fmla="*/ 5862716 h 7176404"/>
              <a:gd name="connsiteX132" fmla="*/ 21659850 w 25200864"/>
              <a:gd name="connsiteY132" fmla="*/ 5961776 h 7176404"/>
              <a:gd name="connsiteX133" fmla="*/ 21761958 w 25200864"/>
              <a:gd name="connsiteY133" fmla="*/ 5885576 h 7176404"/>
              <a:gd name="connsiteX134" fmla="*/ 21944838 w 25200864"/>
              <a:gd name="connsiteY134" fmla="*/ 6041786 h 7176404"/>
              <a:gd name="connsiteX135" fmla="*/ 22089618 w 25200864"/>
              <a:gd name="connsiteY135" fmla="*/ 5977016 h 7176404"/>
              <a:gd name="connsiteX136" fmla="*/ 22310598 w 25200864"/>
              <a:gd name="connsiteY136" fmla="*/ 6186566 h 7176404"/>
              <a:gd name="connsiteX137" fmla="*/ 23151084 w 25200864"/>
              <a:gd name="connsiteY137" fmla="*/ 6482984 h 7176404"/>
              <a:gd name="connsiteX138" fmla="*/ 23293578 w 25200864"/>
              <a:gd name="connsiteY138" fmla="*/ 6609476 h 7176404"/>
              <a:gd name="connsiteX139" fmla="*/ 23285958 w 25200864"/>
              <a:gd name="connsiteY139" fmla="*/ 6693296 h 7176404"/>
              <a:gd name="connsiteX140" fmla="*/ 23415498 w 25200864"/>
              <a:gd name="connsiteY140" fmla="*/ 6659006 h 7176404"/>
              <a:gd name="connsiteX141" fmla="*/ 23785068 w 25200864"/>
              <a:gd name="connsiteY141" fmla="*/ 6780926 h 7176404"/>
              <a:gd name="connsiteX142" fmla="*/ 24009096 w 25200864"/>
              <a:gd name="connsiteY142" fmla="*/ 6645290 h 7176404"/>
              <a:gd name="connsiteX143" fmla="*/ 24078438 w 25200864"/>
              <a:gd name="connsiteY143" fmla="*/ 6544706 h 7176404"/>
              <a:gd name="connsiteX144" fmla="*/ 24230838 w 25200864"/>
              <a:gd name="connsiteY144" fmla="*/ 6533276 h 7176404"/>
              <a:gd name="connsiteX145" fmla="*/ 24360378 w 25200864"/>
              <a:gd name="connsiteY145" fmla="*/ 6438026 h 7176404"/>
              <a:gd name="connsiteX146" fmla="*/ 24455628 w 25200864"/>
              <a:gd name="connsiteY146" fmla="*/ 6422786 h 7176404"/>
              <a:gd name="connsiteX147" fmla="*/ 24558498 w 25200864"/>
              <a:gd name="connsiteY147" fmla="*/ 6243716 h 7176404"/>
              <a:gd name="connsiteX148" fmla="*/ 24716232 w 25200864"/>
              <a:gd name="connsiteY148" fmla="*/ 6188090 h 7176404"/>
              <a:gd name="connsiteX149" fmla="*/ 24981408 w 25200864"/>
              <a:gd name="connsiteY149" fmla="*/ 6232286 h 7176404"/>
              <a:gd name="connsiteX150" fmla="*/ 25181052 w 25200864"/>
              <a:gd name="connsiteY150" fmla="*/ 6157610 h 7176404"/>
              <a:gd name="connsiteX151" fmla="*/ 25200864 w 25200864"/>
              <a:gd name="connsiteY151" fmla="*/ 5713364 h 7176404"/>
              <a:gd name="connsiteX152" fmla="*/ 24519636 w 25200864"/>
              <a:gd name="connsiteY152" fmla="*/ 5869574 h 7176404"/>
              <a:gd name="connsiteX153" fmla="*/ 23774400 w 25200864"/>
              <a:gd name="connsiteY153" fmla="*/ 6133988 h 7176404"/>
              <a:gd name="connsiteX154" fmla="*/ 22951440 w 25200864"/>
              <a:gd name="connsiteY154" fmla="*/ 5896244 h 7176404"/>
              <a:gd name="connsiteX155" fmla="*/ 21982176 w 25200864"/>
              <a:gd name="connsiteY155" fmla="*/ 5640212 h 7176404"/>
              <a:gd name="connsiteX156" fmla="*/ 20628864 w 25200864"/>
              <a:gd name="connsiteY156" fmla="*/ 5475620 h 7176404"/>
              <a:gd name="connsiteX157" fmla="*/ 19872960 w 25200864"/>
              <a:gd name="connsiteY157" fmla="*/ 5888624 h 7176404"/>
              <a:gd name="connsiteX158" fmla="*/ 18800064 w 25200864"/>
              <a:gd name="connsiteY158" fmla="*/ 5823092 h 7176404"/>
              <a:gd name="connsiteX159" fmla="*/ 16715232 w 25200864"/>
              <a:gd name="connsiteY159" fmla="*/ 4963556 h 7176404"/>
              <a:gd name="connsiteX160" fmla="*/ 14904720 w 25200864"/>
              <a:gd name="connsiteY160" fmla="*/ 4158884 h 7176404"/>
              <a:gd name="connsiteX161" fmla="*/ 13240512 w 25200864"/>
              <a:gd name="connsiteY161" fmla="*/ 3354212 h 7176404"/>
              <a:gd name="connsiteX162" fmla="*/ 13094208 w 25200864"/>
              <a:gd name="connsiteY162" fmla="*/ 3189620 h 7176404"/>
              <a:gd name="connsiteX163" fmla="*/ 11320272 w 25200864"/>
              <a:gd name="connsiteY163" fmla="*/ 2019188 h 7176404"/>
              <a:gd name="connsiteX164" fmla="*/ 10698480 w 25200864"/>
              <a:gd name="connsiteY164" fmla="*/ 1452260 h 7176404"/>
              <a:gd name="connsiteX165" fmla="*/ 10530078 w 25200864"/>
              <a:gd name="connsiteY165" fmla="*/ 1283096 h 7176404"/>
              <a:gd name="connsiteX166" fmla="*/ 10522458 w 25200864"/>
              <a:gd name="connsiteY166" fmla="*/ 902096 h 7176404"/>
              <a:gd name="connsiteX167" fmla="*/ 10518648 w 25200864"/>
              <a:gd name="connsiteY167" fmla="*/ 768746 h 7176404"/>
              <a:gd name="connsiteX168" fmla="*/ 10606278 w 25200864"/>
              <a:gd name="connsiteY168" fmla="*/ 681116 h 7176404"/>
              <a:gd name="connsiteX169" fmla="*/ 10753344 w 25200864"/>
              <a:gd name="connsiteY169" fmla="*/ 611012 h 7176404"/>
              <a:gd name="connsiteX170" fmla="*/ 10735056 w 25200864"/>
              <a:gd name="connsiteY170" fmla="*/ 336692 h 7176404"/>
              <a:gd name="connsiteX171" fmla="*/ 10610088 w 25200864"/>
              <a:gd name="connsiteY171" fmla="*/ 201056 h 7176404"/>
              <a:gd name="connsiteX172" fmla="*/ 10419588 w 25200864"/>
              <a:gd name="connsiteY172" fmla="*/ 2936 h 7176404"/>
              <a:gd name="connsiteX173" fmla="*/ 10351008 w 25200864"/>
              <a:gd name="connsiteY173" fmla="*/ 231536 h 7176404"/>
              <a:gd name="connsiteX174" fmla="*/ 10187940 w 25200864"/>
              <a:gd name="connsiteY174" fmla="*/ 585104 h 7176404"/>
              <a:gd name="connsiteX175" fmla="*/ 10137648 w 25200864"/>
              <a:gd name="connsiteY175" fmla="*/ 902096 h 7176404"/>
              <a:gd name="connsiteX176" fmla="*/ 10222992 w 25200864"/>
              <a:gd name="connsiteY176" fmla="*/ 1744868 h 7176404"/>
              <a:gd name="connsiteX177" fmla="*/ 10131552 w 25200864"/>
              <a:gd name="connsiteY177" fmla="*/ 2384948 h 7176404"/>
              <a:gd name="connsiteX178" fmla="*/ 9509760 w 25200864"/>
              <a:gd name="connsiteY178" fmla="*/ 3043316 h 7176404"/>
              <a:gd name="connsiteX179" fmla="*/ 7717536 w 25200864"/>
              <a:gd name="connsiteY179" fmla="*/ 4524644 h 7176404"/>
              <a:gd name="connsiteX180" fmla="*/ 7388352 w 25200864"/>
              <a:gd name="connsiteY180" fmla="*/ 5146436 h 7176404"/>
              <a:gd name="connsiteX181" fmla="*/ 5925312 w 25200864"/>
              <a:gd name="connsiteY181" fmla="*/ 5768228 h 7176404"/>
              <a:gd name="connsiteX182" fmla="*/ 4736592 w 25200864"/>
              <a:gd name="connsiteY182" fmla="*/ 6079124 h 7176404"/>
              <a:gd name="connsiteX183" fmla="*/ 3602736 w 25200864"/>
              <a:gd name="connsiteY183" fmla="*/ 6353444 h 7176404"/>
              <a:gd name="connsiteX184" fmla="*/ 2688336 w 25200864"/>
              <a:gd name="connsiteY184" fmla="*/ 6664340 h 7176404"/>
              <a:gd name="connsiteX185" fmla="*/ 2157984 w 25200864"/>
              <a:gd name="connsiteY185" fmla="*/ 6774068 h 7176404"/>
              <a:gd name="connsiteX186" fmla="*/ 1591056 w 25200864"/>
              <a:gd name="connsiteY186" fmla="*/ 6755780 h 7176404"/>
              <a:gd name="connsiteX187" fmla="*/ 950976 w 25200864"/>
              <a:gd name="connsiteY187" fmla="*/ 6554612 h 7176404"/>
              <a:gd name="connsiteX188" fmla="*/ 0 w 25200864"/>
              <a:gd name="connsiteY188" fmla="*/ 6390020 h 7176404"/>
              <a:gd name="connsiteX189" fmla="*/ 27432 w 25200864"/>
              <a:gd name="connsiteY189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1645920 w 25200864"/>
              <a:gd name="connsiteY11" fmla="*/ 7176404 h 7176404"/>
              <a:gd name="connsiteX12" fmla="*/ 4315968 w 25200864"/>
              <a:gd name="connsiteY12" fmla="*/ 6609476 h 7176404"/>
              <a:gd name="connsiteX13" fmla="*/ 6345936 w 25200864"/>
              <a:gd name="connsiteY13" fmla="*/ 5932820 h 7176404"/>
              <a:gd name="connsiteX14" fmla="*/ 7772400 w 25200864"/>
              <a:gd name="connsiteY14" fmla="*/ 5493908 h 7176404"/>
              <a:gd name="connsiteX15" fmla="*/ 8375904 w 25200864"/>
              <a:gd name="connsiteY15" fmla="*/ 4341764 h 7176404"/>
              <a:gd name="connsiteX16" fmla="*/ 9747504 w 25200864"/>
              <a:gd name="connsiteY16" fmla="*/ 3427364 h 7176404"/>
              <a:gd name="connsiteX17" fmla="*/ 10277856 w 25200864"/>
              <a:gd name="connsiteY17" fmla="*/ 2311796 h 7176404"/>
              <a:gd name="connsiteX18" fmla="*/ 10351008 w 25200864"/>
              <a:gd name="connsiteY18" fmla="*/ 2147204 h 7176404"/>
              <a:gd name="connsiteX19" fmla="*/ 10369296 w 25200864"/>
              <a:gd name="connsiteY19" fmla="*/ 1525412 h 7176404"/>
              <a:gd name="connsiteX20" fmla="*/ 10314432 w 25200864"/>
              <a:gd name="connsiteY20" fmla="*/ 940196 h 7176404"/>
              <a:gd name="connsiteX21" fmla="*/ 10443210 w 25200864"/>
              <a:gd name="connsiteY21" fmla="*/ 611774 h 7176404"/>
              <a:gd name="connsiteX22" fmla="*/ 10450830 w 25200864"/>
              <a:gd name="connsiteY22" fmla="*/ 1076594 h 7176404"/>
              <a:gd name="connsiteX23" fmla="*/ 10411968 w 25200864"/>
              <a:gd name="connsiteY23" fmla="*/ 1302146 h 7176404"/>
              <a:gd name="connsiteX24" fmla="*/ 10453878 w 25200864"/>
              <a:gd name="connsiteY24" fmla="*/ 1565036 h 7176404"/>
              <a:gd name="connsiteX25" fmla="*/ 10541508 w 25200864"/>
              <a:gd name="connsiteY25" fmla="*/ 1759346 h 7176404"/>
              <a:gd name="connsiteX26" fmla="*/ 10690098 w 25200864"/>
              <a:gd name="connsiteY26" fmla="*/ 1944512 h 7176404"/>
              <a:gd name="connsiteX27" fmla="*/ 10785348 w 25200864"/>
              <a:gd name="connsiteY27" fmla="*/ 2018426 h 7176404"/>
              <a:gd name="connsiteX28" fmla="*/ 10838688 w 25200864"/>
              <a:gd name="connsiteY28" fmla="*/ 2109866 h 7176404"/>
              <a:gd name="connsiteX29" fmla="*/ 10926318 w 25200864"/>
              <a:gd name="connsiteY29" fmla="*/ 2071766 h 7176404"/>
              <a:gd name="connsiteX30" fmla="*/ 11013948 w 25200864"/>
              <a:gd name="connsiteY30" fmla="*/ 2193686 h 7176404"/>
              <a:gd name="connsiteX31" fmla="*/ 11100816 w 25200864"/>
              <a:gd name="connsiteY31" fmla="*/ 2275220 h 7176404"/>
              <a:gd name="connsiteX32" fmla="*/ 11253978 w 25200864"/>
              <a:gd name="connsiteY32" fmla="*/ 2307986 h 7176404"/>
              <a:gd name="connsiteX33" fmla="*/ 11349228 w 25200864"/>
              <a:gd name="connsiteY33" fmla="*/ 2349896 h 7176404"/>
              <a:gd name="connsiteX34" fmla="*/ 11429238 w 25200864"/>
              <a:gd name="connsiteY34" fmla="*/ 2448956 h 7176404"/>
              <a:gd name="connsiteX35" fmla="*/ 11562588 w 25200864"/>
              <a:gd name="connsiteY35" fmla="*/ 2513726 h 7176404"/>
              <a:gd name="connsiteX36" fmla="*/ 11654028 w 25200864"/>
              <a:gd name="connsiteY36" fmla="*/ 2567066 h 7176404"/>
              <a:gd name="connsiteX37" fmla="*/ 11745468 w 25200864"/>
              <a:gd name="connsiteY37" fmla="*/ 2650886 h 7176404"/>
              <a:gd name="connsiteX38" fmla="*/ 11882628 w 25200864"/>
              <a:gd name="connsiteY38" fmla="*/ 2711846 h 7176404"/>
              <a:gd name="connsiteX39" fmla="*/ 11970258 w 25200864"/>
              <a:gd name="connsiteY39" fmla="*/ 2841386 h 7176404"/>
              <a:gd name="connsiteX40" fmla="*/ 12095988 w 25200864"/>
              <a:gd name="connsiteY40" fmla="*/ 2829956 h 7176404"/>
              <a:gd name="connsiteX41" fmla="*/ 12124944 w 25200864"/>
              <a:gd name="connsiteY41" fmla="*/ 2897012 h 7176404"/>
              <a:gd name="connsiteX42" fmla="*/ 12202668 w 25200864"/>
              <a:gd name="connsiteY42" fmla="*/ 2921396 h 7176404"/>
              <a:gd name="connsiteX43" fmla="*/ 12278868 w 25200864"/>
              <a:gd name="connsiteY43" fmla="*/ 3081416 h 7176404"/>
              <a:gd name="connsiteX44" fmla="*/ 12393168 w 25200864"/>
              <a:gd name="connsiteY44" fmla="*/ 3100466 h 7176404"/>
              <a:gd name="connsiteX45" fmla="*/ 12450318 w 25200864"/>
              <a:gd name="connsiteY45" fmla="*/ 3214766 h 7176404"/>
              <a:gd name="connsiteX46" fmla="*/ 12541758 w 25200864"/>
              <a:gd name="connsiteY46" fmla="*/ 3191906 h 7176404"/>
              <a:gd name="connsiteX47" fmla="*/ 12598908 w 25200864"/>
              <a:gd name="connsiteY47" fmla="*/ 3290966 h 7176404"/>
              <a:gd name="connsiteX48" fmla="*/ 12663678 w 25200864"/>
              <a:gd name="connsiteY48" fmla="*/ 3416696 h 7176404"/>
              <a:gd name="connsiteX49" fmla="*/ 12766548 w 25200864"/>
              <a:gd name="connsiteY49" fmla="*/ 3428126 h 7176404"/>
              <a:gd name="connsiteX50" fmla="*/ 12774168 w 25200864"/>
              <a:gd name="connsiteY50" fmla="*/ 3298586 h 7176404"/>
              <a:gd name="connsiteX51" fmla="*/ 12854178 w 25200864"/>
              <a:gd name="connsiteY51" fmla="*/ 3363356 h 7176404"/>
              <a:gd name="connsiteX52" fmla="*/ 12968478 w 25200864"/>
              <a:gd name="connsiteY52" fmla="*/ 3435746 h 7176404"/>
              <a:gd name="connsiteX53" fmla="*/ 13098018 w 25200864"/>
              <a:gd name="connsiteY53" fmla="*/ 3466226 h 7176404"/>
              <a:gd name="connsiteX54" fmla="*/ 13147548 w 25200864"/>
              <a:gd name="connsiteY54" fmla="*/ 3572906 h 7176404"/>
              <a:gd name="connsiteX55" fmla="*/ 13155168 w 25200864"/>
              <a:gd name="connsiteY55" fmla="*/ 3652916 h 7176404"/>
              <a:gd name="connsiteX56" fmla="*/ 13235178 w 25200864"/>
              <a:gd name="connsiteY56" fmla="*/ 3736736 h 7176404"/>
              <a:gd name="connsiteX57" fmla="*/ 13368528 w 25200864"/>
              <a:gd name="connsiteY57" fmla="*/ 3774836 h 7176404"/>
              <a:gd name="connsiteX58" fmla="*/ 13539216 w 25200864"/>
              <a:gd name="connsiteY58" fmla="*/ 3853322 h 7176404"/>
              <a:gd name="connsiteX59" fmla="*/ 13574268 w 25200864"/>
              <a:gd name="connsiteY59" fmla="*/ 3923426 h 7176404"/>
              <a:gd name="connsiteX60" fmla="*/ 13669518 w 25200864"/>
              <a:gd name="connsiteY60" fmla="*/ 3988196 h 7176404"/>
              <a:gd name="connsiteX61" fmla="*/ 13806678 w 25200864"/>
              <a:gd name="connsiteY61" fmla="*/ 4091066 h 7176404"/>
              <a:gd name="connsiteX62" fmla="*/ 13890498 w 25200864"/>
              <a:gd name="connsiteY62" fmla="*/ 4205366 h 7176404"/>
              <a:gd name="connsiteX63" fmla="*/ 13955268 w 25200864"/>
              <a:gd name="connsiteY63" fmla="*/ 4296806 h 7176404"/>
              <a:gd name="connsiteX64" fmla="*/ 13989558 w 25200864"/>
              <a:gd name="connsiteY64" fmla="*/ 4129166 h 7176404"/>
              <a:gd name="connsiteX65" fmla="*/ 14061948 w 25200864"/>
              <a:gd name="connsiteY65" fmla="*/ 3995816 h 7176404"/>
              <a:gd name="connsiteX66" fmla="*/ 14176248 w 25200864"/>
              <a:gd name="connsiteY66" fmla="*/ 4098686 h 7176404"/>
              <a:gd name="connsiteX67" fmla="*/ 14290548 w 25200864"/>
              <a:gd name="connsiteY67" fmla="*/ 4304426 h 7176404"/>
              <a:gd name="connsiteX68" fmla="*/ 14431518 w 25200864"/>
              <a:gd name="connsiteY68" fmla="*/ 4399676 h 7176404"/>
              <a:gd name="connsiteX69" fmla="*/ 14622018 w 25200864"/>
              <a:gd name="connsiteY69" fmla="*/ 4353956 h 7176404"/>
              <a:gd name="connsiteX70" fmla="*/ 14789658 w 25200864"/>
              <a:gd name="connsiteY70" fmla="*/ 4430156 h 7176404"/>
              <a:gd name="connsiteX71" fmla="*/ 14865858 w 25200864"/>
              <a:gd name="connsiteY71" fmla="*/ 4361576 h 7176404"/>
              <a:gd name="connsiteX72" fmla="*/ 14972538 w 25200864"/>
              <a:gd name="connsiteY72" fmla="*/ 4464446 h 7176404"/>
              <a:gd name="connsiteX73" fmla="*/ 15067788 w 25200864"/>
              <a:gd name="connsiteY73" fmla="*/ 4586366 h 7176404"/>
              <a:gd name="connsiteX74" fmla="*/ 15304008 w 25200864"/>
              <a:gd name="connsiteY74" fmla="*/ 4651136 h 7176404"/>
              <a:gd name="connsiteX75" fmla="*/ 15467838 w 25200864"/>
              <a:gd name="connsiteY75" fmla="*/ 4693046 h 7176404"/>
              <a:gd name="connsiteX76" fmla="*/ 15540990 w 25200864"/>
              <a:gd name="connsiteY76" fmla="*/ 4708286 h 7176404"/>
              <a:gd name="connsiteX77" fmla="*/ 15593568 w 25200864"/>
              <a:gd name="connsiteY77" fmla="*/ 4875926 h 7176404"/>
              <a:gd name="connsiteX78" fmla="*/ 15612618 w 25200864"/>
              <a:gd name="connsiteY78" fmla="*/ 4997846 h 7176404"/>
              <a:gd name="connsiteX79" fmla="*/ 15730728 w 25200864"/>
              <a:gd name="connsiteY79" fmla="*/ 4921646 h 7176404"/>
              <a:gd name="connsiteX80" fmla="*/ 15745968 w 25200864"/>
              <a:gd name="connsiteY80" fmla="*/ 4769246 h 7176404"/>
              <a:gd name="connsiteX81" fmla="*/ 15822168 w 25200864"/>
              <a:gd name="connsiteY81" fmla="*/ 4757816 h 7176404"/>
              <a:gd name="connsiteX82" fmla="*/ 15898368 w 25200864"/>
              <a:gd name="connsiteY82" fmla="*/ 4872116 h 7176404"/>
              <a:gd name="connsiteX83" fmla="*/ 16092678 w 25200864"/>
              <a:gd name="connsiteY83" fmla="*/ 4978796 h 7176404"/>
              <a:gd name="connsiteX84" fmla="*/ 16229838 w 25200864"/>
              <a:gd name="connsiteY84" fmla="*/ 5138816 h 7176404"/>
              <a:gd name="connsiteX85" fmla="*/ 16340328 w 25200864"/>
              <a:gd name="connsiteY85" fmla="*/ 5154056 h 7176404"/>
              <a:gd name="connsiteX86" fmla="*/ 16435578 w 25200864"/>
              <a:gd name="connsiteY86" fmla="*/ 5203586 h 7176404"/>
              <a:gd name="connsiteX87" fmla="*/ 16515588 w 25200864"/>
              <a:gd name="connsiteY87" fmla="*/ 5195966 h 7176404"/>
              <a:gd name="connsiteX88" fmla="*/ 16607028 w 25200864"/>
              <a:gd name="connsiteY88" fmla="*/ 5234066 h 7176404"/>
              <a:gd name="connsiteX89" fmla="*/ 16687038 w 25200864"/>
              <a:gd name="connsiteY89" fmla="*/ 5275976 h 7176404"/>
              <a:gd name="connsiteX90" fmla="*/ 16751808 w 25200864"/>
              <a:gd name="connsiteY90" fmla="*/ 5298836 h 7176404"/>
              <a:gd name="connsiteX91" fmla="*/ 16927068 w 25200864"/>
              <a:gd name="connsiteY91" fmla="*/ 5317886 h 7176404"/>
              <a:gd name="connsiteX92" fmla="*/ 16808958 w 25200864"/>
              <a:gd name="connsiteY92" fmla="*/ 5245496 h 7176404"/>
              <a:gd name="connsiteX93" fmla="*/ 16843248 w 25200864"/>
              <a:gd name="connsiteY93" fmla="*/ 5199776 h 7176404"/>
              <a:gd name="connsiteX94" fmla="*/ 16953738 w 25200864"/>
              <a:gd name="connsiteY94" fmla="*/ 5218826 h 7176404"/>
              <a:gd name="connsiteX95" fmla="*/ 17109948 w 25200864"/>
              <a:gd name="connsiteY95" fmla="*/ 5344556 h 7176404"/>
              <a:gd name="connsiteX96" fmla="*/ 17300448 w 25200864"/>
              <a:gd name="connsiteY96" fmla="*/ 5359796 h 7176404"/>
              <a:gd name="connsiteX97" fmla="*/ 17426178 w 25200864"/>
              <a:gd name="connsiteY97" fmla="*/ 5420756 h 7176404"/>
              <a:gd name="connsiteX98" fmla="*/ 17516856 w 25200864"/>
              <a:gd name="connsiteY98" fmla="*/ 5550296 h 7176404"/>
              <a:gd name="connsiteX99" fmla="*/ 17620488 w 25200864"/>
              <a:gd name="connsiteY99" fmla="*/ 5569346 h 7176404"/>
              <a:gd name="connsiteX100" fmla="*/ 17837658 w 25200864"/>
              <a:gd name="connsiteY100" fmla="*/ 5717936 h 7176404"/>
              <a:gd name="connsiteX101" fmla="*/ 17837658 w 25200864"/>
              <a:gd name="connsiteY101" fmla="*/ 5561726 h 7176404"/>
              <a:gd name="connsiteX102" fmla="*/ 18035778 w 25200864"/>
              <a:gd name="connsiteY102" fmla="*/ 5565536 h 7176404"/>
              <a:gd name="connsiteX103" fmla="*/ 18115788 w 25200864"/>
              <a:gd name="connsiteY103" fmla="*/ 5668406 h 7176404"/>
              <a:gd name="connsiteX104" fmla="*/ 18218658 w 25200864"/>
              <a:gd name="connsiteY104" fmla="*/ 5676026 h 7176404"/>
              <a:gd name="connsiteX105" fmla="*/ 18306288 w 25200864"/>
              <a:gd name="connsiteY105" fmla="*/ 5752988 h 7176404"/>
              <a:gd name="connsiteX106" fmla="*/ 18371058 w 25200864"/>
              <a:gd name="connsiteY106" fmla="*/ 5866526 h 7176404"/>
              <a:gd name="connsiteX107" fmla="*/ 18489168 w 25200864"/>
              <a:gd name="connsiteY107" fmla="*/ 5851286 h 7176404"/>
              <a:gd name="connsiteX108" fmla="*/ 18580608 w 25200864"/>
              <a:gd name="connsiteY108" fmla="*/ 5935106 h 7176404"/>
              <a:gd name="connsiteX109" fmla="*/ 18550128 w 25200864"/>
              <a:gd name="connsiteY109" fmla="*/ 6018926 h 7176404"/>
              <a:gd name="connsiteX110" fmla="*/ 18679668 w 25200864"/>
              <a:gd name="connsiteY110" fmla="*/ 5973206 h 7176404"/>
              <a:gd name="connsiteX111" fmla="*/ 18691098 w 25200864"/>
              <a:gd name="connsiteY111" fmla="*/ 6045596 h 7176404"/>
              <a:gd name="connsiteX112" fmla="*/ 18813018 w 25200864"/>
              <a:gd name="connsiteY112" fmla="*/ 6007496 h 7176404"/>
              <a:gd name="connsiteX113" fmla="*/ 19114008 w 25200864"/>
              <a:gd name="connsiteY113" fmla="*/ 6137036 h 7176404"/>
              <a:gd name="connsiteX114" fmla="*/ 19249644 w 25200864"/>
              <a:gd name="connsiteY114" fmla="*/ 6242954 h 7176404"/>
              <a:gd name="connsiteX115" fmla="*/ 19319748 w 25200864"/>
              <a:gd name="connsiteY115" fmla="*/ 6453266 h 7176404"/>
              <a:gd name="connsiteX116" fmla="*/ 19375374 w 25200864"/>
              <a:gd name="connsiteY116" fmla="*/ 6593474 h 7176404"/>
              <a:gd name="connsiteX117" fmla="*/ 19445478 w 25200864"/>
              <a:gd name="connsiteY117" fmla="*/ 6567566 h 7176404"/>
              <a:gd name="connsiteX118" fmla="*/ 19495008 w 25200864"/>
              <a:gd name="connsiteY118" fmla="*/ 6647576 h 7176404"/>
              <a:gd name="connsiteX119" fmla="*/ 19475958 w 25200864"/>
              <a:gd name="connsiteY119" fmla="*/ 6377066 h 7176404"/>
              <a:gd name="connsiteX120" fmla="*/ 19479768 w 25200864"/>
              <a:gd name="connsiteY120" fmla="*/ 6175136 h 7176404"/>
              <a:gd name="connsiteX121" fmla="*/ 19582638 w 25200864"/>
              <a:gd name="connsiteY121" fmla="*/ 6285626 h 7176404"/>
              <a:gd name="connsiteX122" fmla="*/ 19666458 w 25200864"/>
              <a:gd name="connsiteY122" fmla="*/ 6407546 h 7176404"/>
              <a:gd name="connsiteX123" fmla="*/ 19674078 w 25200864"/>
              <a:gd name="connsiteY123" fmla="*/ 6213236 h 7176404"/>
              <a:gd name="connsiteX124" fmla="*/ 19761708 w 25200864"/>
              <a:gd name="connsiteY124" fmla="*/ 6129416 h 7176404"/>
              <a:gd name="connsiteX125" fmla="*/ 19879818 w 25200864"/>
              <a:gd name="connsiteY125" fmla="*/ 6239906 h 7176404"/>
              <a:gd name="connsiteX126" fmla="*/ 19818858 w 25200864"/>
              <a:gd name="connsiteY126" fmla="*/ 6026546 h 7176404"/>
              <a:gd name="connsiteX127" fmla="*/ 20127468 w 25200864"/>
              <a:gd name="connsiteY127" fmla="*/ 6022736 h 7176404"/>
              <a:gd name="connsiteX128" fmla="*/ 20400264 w 25200864"/>
              <a:gd name="connsiteY128" fmla="*/ 5897768 h 7176404"/>
              <a:gd name="connsiteX129" fmla="*/ 20695158 w 25200864"/>
              <a:gd name="connsiteY129" fmla="*/ 5893196 h 7176404"/>
              <a:gd name="connsiteX130" fmla="*/ 20942808 w 25200864"/>
              <a:gd name="connsiteY130" fmla="*/ 5938916 h 7176404"/>
              <a:gd name="connsiteX131" fmla="*/ 21133308 w 25200864"/>
              <a:gd name="connsiteY131" fmla="*/ 5813186 h 7176404"/>
              <a:gd name="connsiteX132" fmla="*/ 21430488 w 25200864"/>
              <a:gd name="connsiteY132" fmla="*/ 5862716 h 7176404"/>
              <a:gd name="connsiteX133" fmla="*/ 21659850 w 25200864"/>
              <a:gd name="connsiteY133" fmla="*/ 5961776 h 7176404"/>
              <a:gd name="connsiteX134" fmla="*/ 21761958 w 25200864"/>
              <a:gd name="connsiteY134" fmla="*/ 5885576 h 7176404"/>
              <a:gd name="connsiteX135" fmla="*/ 21944838 w 25200864"/>
              <a:gd name="connsiteY135" fmla="*/ 6041786 h 7176404"/>
              <a:gd name="connsiteX136" fmla="*/ 22089618 w 25200864"/>
              <a:gd name="connsiteY136" fmla="*/ 5977016 h 7176404"/>
              <a:gd name="connsiteX137" fmla="*/ 22310598 w 25200864"/>
              <a:gd name="connsiteY137" fmla="*/ 6186566 h 7176404"/>
              <a:gd name="connsiteX138" fmla="*/ 23151084 w 25200864"/>
              <a:gd name="connsiteY138" fmla="*/ 6482984 h 7176404"/>
              <a:gd name="connsiteX139" fmla="*/ 23293578 w 25200864"/>
              <a:gd name="connsiteY139" fmla="*/ 6609476 h 7176404"/>
              <a:gd name="connsiteX140" fmla="*/ 23285958 w 25200864"/>
              <a:gd name="connsiteY140" fmla="*/ 6693296 h 7176404"/>
              <a:gd name="connsiteX141" fmla="*/ 23415498 w 25200864"/>
              <a:gd name="connsiteY141" fmla="*/ 6659006 h 7176404"/>
              <a:gd name="connsiteX142" fmla="*/ 23785068 w 25200864"/>
              <a:gd name="connsiteY142" fmla="*/ 6780926 h 7176404"/>
              <a:gd name="connsiteX143" fmla="*/ 24009096 w 25200864"/>
              <a:gd name="connsiteY143" fmla="*/ 6645290 h 7176404"/>
              <a:gd name="connsiteX144" fmla="*/ 24078438 w 25200864"/>
              <a:gd name="connsiteY144" fmla="*/ 6544706 h 7176404"/>
              <a:gd name="connsiteX145" fmla="*/ 24230838 w 25200864"/>
              <a:gd name="connsiteY145" fmla="*/ 6533276 h 7176404"/>
              <a:gd name="connsiteX146" fmla="*/ 24360378 w 25200864"/>
              <a:gd name="connsiteY146" fmla="*/ 6438026 h 7176404"/>
              <a:gd name="connsiteX147" fmla="*/ 24455628 w 25200864"/>
              <a:gd name="connsiteY147" fmla="*/ 6422786 h 7176404"/>
              <a:gd name="connsiteX148" fmla="*/ 24558498 w 25200864"/>
              <a:gd name="connsiteY148" fmla="*/ 6243716 h 7176404"/>
              <a:gd name="connsiteX149" fmla="*/ 24716232 w 25200864"/>
              <a:gd name="connsiteY149" fmla="*/ 6188090 h 7176404"/>
              <a:gd name="connsiteX150" fmla="*/ 24981408 w 25200864"/>
              <a:gd name="connsiteY150" fmla="*/ 6232286 h 7176404"/>
              <a:gd name="connsiteX151" fmla="*/ 25181052 w 25200864"/>
              <a:gd name="connsiteY151" fmla="*/ 6157610 h 7176404"/>
              <a:gd name="connsiteX152" fmla="*/ 25200864 w 25200864"/>
              <a:gd name="connsiteY152" fmla="*/ 5713364 h 7176404"/>
              <a:gd name="connsiteX153" fmla="*/ 24519636 w 25200864"/>
              <a:gd name="connsiteY153" fmla="*/ 5869574 h 7176404"/>
              <a:gd name="connsiteX154" fmla="*/ 23774400 w 25200864"/>
              <a:gd name="connsiteY154" fmla="*/ 6133988 h 7176404"/>
              <a:gd name="connsiteX155" fmla="*/ 22951440 w 25200864"/>
              <a:gd name="connsiteY155" fmla="*/ 5896244 h 7176404"/>
              <a:gd name="connsiteX156" fmla="*/ 21982176 w 25200864"/>
              <a:gd name="connsiteY156" fmla="*/ 5640212 h 7176404"/>
              <a:gd name="connsiteX157" fmla="*/ 20628864 w 25200864"/>
              <a:gd name="connsiteY157" fmla="*/ 5475620 h 7176404"/>
              <a:gd name="connsiteX158" fmla="*/ 19872960 w 25200864"/>
              <a:gd name="connsiteY158" fmla="*/ 5888624 h 7176404"/>
              <a:gd name="connsiteX159" fmla="*/ 18800064 w 25200864"/>
              <a:gd name="connsiteY159" fmla="*/ 5823092 h 7176404"/>
              <a:gd name="connsiteX160" fmla="*/ 16715232 w 25200864"/>
              <a:gd name="connsiteY160" fmla="*/ 4963556 h 7176404"/>
              <a:gd name="connsiteX161" fmla="*/ 14904720 w 25200864"/>
              <a:gd name="connsiteY161" fmla="*/ 4158884 h 7176404"/>
              <a:gd name="connsiteX162" fmla="*/ 13240512 w 25200864"/>
              <a:gd name="connsiteY162" fmla="*/ 3354212 h 7176404"/>
              <a:gd name="connsiteX163" fmla="*/ 13094208 w 25200864"/>
              <a:gd name="connsiteY163" fmla="*/ 3189620 h 7176404"/>
              <a:gd name="connsiteX164" fmla="*/ 11320272 w 25200864"/>
              <a:gd name="connsiteY164" fmla="*/ 2019188 h 7176404"/>
              <a:gd name="connsiteX165" fmla="*/ 10698480 w 25200864"/>
              <a:gd name="connsiteY165" fmla="*/ 1452260 h 7176404"/>
              <a:gd name="connsiteX166" fmla="*/ 10530078 w 25200864"/>
              <a:gd name="connsiteY166" fmla="*/ 1283096 h 7176404"/>
              <a:gd name="connsiteX167" fmla="*/ 10522458 w 25200864"/>
              <a:gd name="connsiteY167" fmla="*/ 902096 h 7176404"/>
              <a:gd name="connsiteX168" fmla="*/ 10518648 w 25200864"/>
              <a:gd name="connsiteY168" fmla="*/ 768746 h 7176404"/>
              <a:gd name="connsiteX169" fmla="*/ 10606278 w 25200864"/>
              <a:gd name="connsiteY169" fmla="*/ 681116 h 7176404"/>
              <a:gd name="connsiteX170" fmla="*/ 10753344 w 25200864"/>
              <a:gd name="connsiteY170" fmla="*/ 611012 h 7176404"/>
              <a:gd name="connsiteX171" fmla="*/ 10735056 w 25200864"/>
              <a:gd name="connsiteY171" fmla="*/ 336692 h 7176404"/>
              <a:gd name="connsiteX172" fmla="*/ 10610088 w 25200864"/>
              <a:gd name="connsiteY172" fmla="*/ 201056 h 7176404"/>
              <a:gd name="connsiteX173" fmla="*/ 10419588 w 25200864"/>
              <a:gd name="connsiteY173" fmla="*/ 2936 h 7176404"/>
              <a:gd name="connsiteX174" fmla="*/ 10351008 w 25200864"/>
              <a:gd name="connsiteY174" fmla="*/ 231536 h 7176404"/>
              <a:gd name="connsiteX175" fmla="*/ 10187940 w 25200864"/>
              <a:gd name="connsiteY175" fmla="*/ 585104 h 7176404"/>
              <a:gd name="connsiteX176" fmla="*/ 10137648 w 25200864"/>
              <a:gd name="connsiteY176" fmla="*/ 902096 h 7176404"/>
              <a:gd name="connsiteX177" fmla="*/ 10222992 w 25200864"/>
              <a:gd name="connsiteY177" fmla="*/ 1744868 h 7176404"/>
              <a:gd name="connsiteX178" fmla="*/ 10131552 w 25200864"/>
              <a:gd name="connsiteY178" fmla="*/ 2384948 h 7176404"/>
              <a:gd name="connsiteX179" fmla="*/ 9509760 w 25200864"/>
              <a:gd name="connsiteY179" fmla="*/ 3043316 h 7176404"/>
              <a:gd name="connsiteX180" fmla="*/ 7717536 w 25200864"/>
              <a:gd name="connsiteY180" fmla="*/ 4524644 h 7176404"/>
              <a:gd name="connsiteX181" fmla="*/ 7388352 w 25200864"/>
              <a:gd name="connsiteY181" fmla="*/ 5146436 h 7176404"/>
              <a:gd name="connsiteX182" fmla="*/ 5925312 w 25200864"/>
              <a:gd name="connsiteY182" fmla="*/ 5768228 h 7176404"/>
              <a:gd name="connsiteX183" fmla="*/ 4736592 w 25200864"/>
              <a:gd name="connsiteY183" fmla="*/ 6079124 h 7176404"/>
              <a:gd name="connsiteX184" fmla="*/ 3602736 w 25200864"/>
              <a:gd name="connsiteY184" fmla="*/ 6353444 h 7176404"/>
              <a:gd name="connsiteX185" fmla="*/ 2688336 w 25200864"/>
              <a:gd name="connsiteY185" fmla="*/ 6664340 h 7176404"/>
              <a:gd name="connsiteX186" fmla="*/ 2157984 w 25200864"/>
              <a:gd name="connsiteY186" fmla="*/ 6774068 h 7176404"/>
              <a:gd name="connsiteX187" fmla="*/ 1591056 w 25200864"/>
              <a:gd name="connsiteY187" fmla="*/ 6755780 h 7176404"/>
              <a:gd name="connsiteX188" fmla="*/ 950976 w 25200864"/>
              <a:gd name="connsiteY188" fmla="*/ 6554612 h 7176404"/>
              <a:gd name="connsiteX189" fmla="*/ 0 w 25200864"/>
              <a:gd name="connsiteY189" fmla="*/ 6390020 h 7176404"/>
              <a:gd name="connsiteX190" fmla="*/ 27432 w 25200864"/>
              <a:gd name="connsiteY190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1645920 w 25200864"/>
              <a:gd name="connsiteY12" fmla="*/ 7176404 h 7176404"/>
              <a:gd name="connsiteX13" fmla="*/ 4315968 w 25200864"/>
              <a:gd name="connsiteY13" fmla="*/ 6609476 h 7176404"/>
              <a:gd name="connsiteX14" fmla="*/ 6345936 w 25200864"/>
              <a:gd name="connsiteY14" fmla="*/ 5932820 h 7176404"/>
              <a:gd name="connsiteX15" fmla="*/ 7772400 w 25200864"/>
              <a:gd name="connsiteY15" fmla="*/ 5493908 h 7176404"/>
              <a:gd name="connsiteX16" fmla="*/ 8375904 w 25200864"/>
              <a:gd name="connsiteY16" fmla="*/ 4341764 h 7176404"/>
              <a:gd name="connsiteX17" fmla="*/ 9747504 w 25200864"/>
              <a:gd name="connsiteY17" fmla="*/ 3427364 h 7176404"/>
              <a:gd name="connsiteX18" fmla="*/ 10277856 w 25200864"/>
              <a:gd name="connsiteY18" fmla="*/ 2311796 h 7176404"/>
              <a:gd name="connsiteX19" fmla="*/ 10351008 w 25200864"/>
              <a:gd name="connsiteY19" fmla="*/ 2147204 h 7176404"/>
              <a:gd name="connsiteX20" fmla="*/ 10369296 w 25200864"/>
              <a:gd name="connsiteY20" fmla="*/ 1525412 h 7176404"/>
              <a:gd name="connsiteX21" fmla="*/ 10314432 w 25200864"/>
              <a:gd name="connsiteY21" fmla="*/ 940196 h 7176404"/>
              <a:gd name="connsiteX22" fmla="*/ 10443210 w 25200864"/>
              <a:gd name="connsiteY22" fmla="*/ 611774 h 7176404"/>
              <a:gd name="connsiteX23" fmla="*/ 10450830 w 25200864"/>
              <a:gd name="connsiteY23" fmla="*/ 1076594 h 7176404"/>
              <a:gd name="connsiteX24" fmla="*/ 10411968 w 25200864"/>
              <a:gd name="connsiteY24" fmla="*/ 1302146 h 7176404"/>
              <a:gd name="connsiteX25" fmla="*/ 10453878 w 25200864"/>
              <a:gd name="connsiteY25" fmla="*/ 1565036 h 7176404"/>
              <a:gd name="connsiteX26" fmla="*/ 10541508 w 25200864"/>
              <a:gd name="connsiteY26" fmla="*/ 1759346 h 7176404"/>
              <a:gd name="connsiteX27" fmla="*/ 10690098 w 25200864"/>
              <a:gd name="connsiteY27" fmla="*/ 1944512 h 7176404"/>
              <a:gd name="connsiteX28" fmla="*/ 10785348 w 25200864"/>
              <a:gd name="connsiteY28" fmla="*/ 2018426 h 7176404"/>
              <a:gd name="connsiteX29" fmla="*/ 10838688 w 25200864"/>
              <a:gd name="connsiteY29" fmla="*/ 2109866 h 7176404"/>
              <a:gd name="connsiteX30" fmla="*/ 10926318 w 25200864"/>
              <a:gd name="connsiteY30" fmla="*/ 2071766 h 7176404"/>
              <a:gd name="connsiteX31" fmla="*/ 11013948 w 25200864"/>
              <a:gd name="connsiteY31" fmla="*/ 2193686 h 7176404"/>
              <a:gd name="connsiteX32" fmla="*/ 11100816 w 25200864"/>
              <a:gd name="connsiteY32" fmla="*/ 2275220 h 7176404"/>
              <a:gd name="connsiteX33" fmla="*/ 11253978 w 25200864"/>
              <a:gd name="connsiteY33" fmla="*/ 2307986 h 7176404"/>
              <a:gd name="connsiteX34" fmla="*/ 11349228 w 25200864"/>
              <a:gd name="connsiteY34" fmla="*/ 2349896 h 7176404"/>
              <a:gd name="connsiteX35" fmla="*/ 11429238 w 25200864"/>
              <a:gd name="connsiteY35" fmla="*/ 2448956 h 7176404"/>
              <a:gd name="connsiteX36" fmla="*/ 11562588 w 25200864"/>
              <a:gd name="connsiteY36" fmla="*/ 2513726 h 7176404"/>
              <a:gd name="connsiteX37" fmla="*/ 11654028 w 25200864"/>
              <a:gd name="connsiteY37" fmla="*/ 2567066 h 7176404"/>
              <a:gd name="connsiteX38" fmla="*/ 11745468 w 25200864"/>
              <a:gd name="connsiteY38" fmla="*/ 2650886 h 7176404"/>
              <a:gd name="connsiteX39" fmla="*/ 11882628 w 25200864"/>
              <a:gd name="connsiteY39" fmla="*/ 2711846 h 7176404"/>
              <a:gd name="connsiteX40" fmla="*/ 11970258 w 25200864"/>
              <a:gd name="connsiteY40" fmla="*/ 2841386 h 7176404"/>
              <a:gd name="connsiteX41" fmla="*/ 12095988 w 25200864"/>
              <a:gd name="connsiteY41" fmla="*/ 2829956 h 7176404"/>
              <a:gd name="connsiteX42" fmla="*/ 12124944 w 25200864"/>
              <a:gd name="connsiteY42" fmla="*/ 2897012 h 7176404"/>
              <a:gd name="connsiteX43" fmla="*/ 12202668 w 25200864"/>
              <a:gd name="connsiteY43" fmla="*/ 2921396 h 7176404"/>
              <a:gd name="connsiteX44" fmla="*/ 12278868 w 25200864"/>
              <a:gd name="connsiteY44" fmla="*/ 3081416 h 7176404"/>
              <a:gd name="connsiteX45" fmla="*/ 12393168 w 25200864"/>
              <a:gd name="connsiteY45" fmla="*/ 3100466 h 7176404"/>
              <a:gd name="connsiteX46" fmla="*/ 12450318 w 25200864"/>
              <a:gd name="connsiteY46" fmla="*/ 3214766 h 7176404"/>
              <a:gd name="connsiteX47" fmla="*/ 12541758 w 25200864"/>
              <a:gd name="connsiteY47" fmla="*/ 3191906 h 7176404"/>
              <a:gd name="connsiteX48" fmla="*/ 12598908 w 25200864"/>
              <a:gd name="connsiteY48" fmla="*/ 3290966 h 7176404"/>
              <a:gd name="connsiteX49" fmla="*/ 12663678 w 25200864"/>
              <a:gd name="connsiteY49" fmla="*/ 3416696 h 7176404"/>
              <a:gd name="connsiteX50" fmla="*/ 12766548 w 25200864"/>
              <a:gd name="connsiteY50" fmla="*/ 3428126 h 7176404"/>
              <a:gd name="connsiteX51" fmla="*/ 12774168 w 25200864"/>
              <a:gd name="connsiteY51" fmla="*/ 3298586 h 7176404"/>
              <a:gd name="connsiteX52" fmla="*/ 12854178 w 25200864"/>
              <a:gd name="connsiteY52" fmla="*/ 3363356 h 7176404"/>
              <a:gd name="connsiteX53" fmla="*/ 12968478 w 25200864"/>
              <a:gd name="connsiteY53" fmla="*/ 3435746 h 7176404"/>
              <a:gd name="connsiteX54" fmla="*/ 13098018 w 25200864"/>
              <a:gd name="connsiteY54" fmla="*/ 3466226 h 7176404"/>
              <a:gd name="connsiteX55" fmla="*/ 13147548 w 25200864"/>
              <a:gd name="connsiteY55" fmla="*/ 3572906 h 7176404"/>
              <a:gd name="connsiteX56" fmla="*/ 13155168 w 25200864"/>
              <a:gd name="connsiteY56" fmla="*/ 3652916 h 7176404"/>
              <a:gd name="connsiteX57" fmla="*/ 13235178 w 25200864"/>
              <a:gd name="connsiteY57" fmla="*/ 3736736 h 7176404"/>
              <a:gd name="connsiteX58" fmla="*/ 13368528 w 25200864"/>
              <a:gd name="connsiteY58" fmla="*/ 3774836 h 7176404"/>
              <a:gd name="connsiteX59" fmla="*/ 13539216 w 25200864"/>
              <a:gd name="connsiteY59" fmla="*/ 3853322 h 7176404"/>
              <a:gd name="connsiteX60" fmla="*/ 13574268 w 25200864"/>
              <a:gd name="connsiteY60" fmla="*/ 3923426 h 7176404"/>
              <a:gd name="connsiteX61" fmla="*/ 13669518 w 25200864"/>
              <a:gd name="connsiteY61" fmla="*/ 3988196 h 7176404"/>
              <a:gd name="connsiteX62" fmla="*/ 13806678 w 25200864"/>
              <a:gd name="connsiteY62" fmla="*/ 4091066 h 7176404"/>
              <a:gd name="connsiteX63" fmla="*/ 13890498 w 25200864"/>
              <a:gd name="connsiteY63" fmla="*/ 4205366 h 7176404"/>
              <a:gd name="connsiteX64" fmla="*/ 13955268 w 25200864"/>
              <a:gd name="connsiteY64" fmla="*/ 4296806 h 7176404"/>
              <a:gd name="connsiteX65" fmla="*/ 13989558 w 25200864"/>
              <a:gd name="connsiteY65" fmla="*/ 4129166 h 7176404"/>
              <a:gd name="connsiteX66" fmla="*/ 14061948 w 25200864"/>
              <a:gd name="connsiteY66" fmla="*/ 3995816 h 7176404"/>
              <a:gd name="connsiteX67" fmla="*/ 14176248 w 25200864"/>
              <a:gd name="connsiteY67" fmla="*/ 4098686 h 7176404"/>
              <a:gd name="connsiteX68" fmla="*/ 14290548 w 25200864"/>
              <a:gd name="connsiteY68" fmla="*/ 4304426 h 7176404"/>
              <a:gd name="connsiteX69" fmla="*/ 14431518 w 25200864"/>
              <a:gd name="connsiteY69" fmla="*/ 4399676 h 7176404"/>
              <a:gd name="connsiteX70" fmla="*/ 14622018 w 25200864"/>
              <a:gd name="connsiteY70" fmla="*/ 4353956 h 7176404"/>
              <a:gd name="connsiteX71" fmla="*/ 14789658 w 25200864"/>
              <a:gd name="connsiteY71" fmla="*/ 4430156 h 7176404"/>
              <a:gd name="connsiteX72" fmla="*/ 14865858 w 25200864"/>
              <a:gd name="connsiteY72" fmla="*/ 4361576 h 7176404"/>
              <a:gd name="connsiteX73" fmla="*/ 14972538 w 25200864"/>
              <a:gd name="connsiteY73" fmla="*/ 4464446 h 7176404"/>
              <a:gd name="connsiteX74" fmla="*/ 15067788 w 25200864"/>
              <a:gd name="connsiteY74" fmla="*/ 4586366 h 7176404"/>
              <a:gd name="connsiteX75" fmla="*/ 15304008 w 25200864"/>
              <a:gd name="connsiteY75" fmla="*/ 4651136 h 7176404"/>
              <a:gd name="connsiteX76" fmla="*/ 15467838 w 25200864"/>
              <a:gd name="connsiteY76" fmla="*/ 4693046 h 7176404"/>
              <a:gd name="connsiteX77" fmla="*/ 15540990 w 25200864"/>
              <a:gd name="connsiteY77" fmla="*/ 4708286 h 7176404"/>
              <a:gd name="connsiteX78" fmla="*/ 15593568 w 25200864"/>
              <a:gd name="connsiteY78" fmla="*/ 4875926 h 7176404"/>
              <a:gd name="connsiteX79" fmla="*/ 15612618 w 25200864"/>
              <a:gd name="connsiteY79" fmla="*/ 4997846 h 7176404"/>
              <a:gd name="connsiteX80" fmla="*/ 15730728 w 25200864"/>
              <a:gd name="connsiteY80" fmla="*/ 4921646 h 7176404"/>
              <a:gd name="connsiteX81" fmla="*/ 15745968 w 25200864"/>
              <a:gd name="connsiteY81" fmla="*/ 4769246 h 7176404"/>
              <a:gd name="connsiteX82" fmla="*/ 15822168 w 25200864"/>
              <a:gd name="connsiteY82" fmla="*/ 4757816 h 7176404"/>
              <a:gd name="connsiteX83" fmla="*/ 15898368 w 25200864"/>
              <a:gd name="connsiteY83" fmla="*/ 4872116 h 7176404"/>
              <a:gd name="connsiteX84" fmla="*/ 16092678 w 25200864"/>
              <a:gd name="connsiteY84" fmla="*/ 4978796 h 7176404"/>
              <a:gd name="connsiteX85" fmla="*/ 16229838 w 25200864"/>
              <a:gd name="connsiteY85" fmla="*/ 5138816 h 7176404"/>
              <a:gd name="connsiteX86" fmla="*/ 16340328 w 25200864"/>
              <a:gd name="connsiteY86" fmla="*/ 5154056 h 7176404"/>
              <a:gd name="connsiteX87" fmla="*/ 16435578 w 25200864"/>
              <a:gd name="connsiteY87" fmla="*/ 5203586 h 7176404"/>
              <a:gd name="connsiteX88" fmla="*/ 16515588 w 25200864"/>
              <a:gd name="connsiteY88" fmla="*/ 5195966 h 7176404"/>
              <a:gd name="connsiteX89" fmla="*/ 16607028 w 25200864"/>
              <a:gd name="connsiteY89" fmla="*/ 5234066 h 7176404"/>
              <a:gd name="connsiteX90" fmla="*/ 16687038 w 25200864"/>
              <a:gd name="connsiteY90" fmla="*/ 5275976 h 7176404"/>
              <a:gd name="connsiteX91" fmla="*/ 16751808 w 25200864"/>
              <a:gd name="connsiteY91" fmla="*/ 5298836 h 7176404"/>
              <a:gd name="connsiteX92" fmla="*/ 16927068 w 25200864"/>
              <a:gd name="connsiteY92" fmla="*/ 5317886 h 7176404"/>
              <a:gd name="connsiteX93" fmla="*/ 16808958 w 25200864"/>
              <a:gd name="connsiteY93" fmla="*/ 5245496 h 7176404"/>
              <a:gd name="connsiteX94" fmla="*/ 16843248 w 25200864"/>
              <a:gd name="connsiteY94" fmla="*/ 5199776 h 7176404"/>
              <a:gd name="connsiteX95" fmla="*/ 16953738 w 25200864"/>
              <a:gd name="connsiteY95" fmla="*/ 5218826 h 7176404"/>
              <a:gd name="connsiteX96" fmla="*/ 17109948 w 25200864"/>
              <a:gd name="connsiteY96" fmla="*/ 5344556 h 7176404"/>
              <a:gd name="connsiteX97" fmla="*/ 17300448 w 25200864"/>
              <a:gd name="connsiteY97" fmla="*/ 5359796 h 7176404"/>
              <a:gd name="connsiteX98" fmla="*/ 17426178 w 25200864"/>
              <a:gd name="connsiteY98" fmla="*/ 5420756 h 7176404"/>
              <a:gd name="connsiteX99" fmla="*/ 17516856 w 25200864"/>
              <a:gd name="connsiteY99" fmla="*/ 5550296 h 7176404"/>
              <a:gd name="connsiteX100" fmla="*/ 17620488 w 25200864"/>
              <a:gd name="connsiteY100" fmla="*/ 5569346 h 7176404"/>
              <a:gd name="connsiteX101" fmla="*/ 17837658 w 25200864"/>
              <a:gd name="connsiteY101" fmla="*/ 5717936 h 7176404"/>
              <a:gd name="connsiteX102" fmla="*/ 17837658 w 25200864"/>
              <a:gd name="connsiteY102" fmla="*/ 5561726 h 7176404"/>
              <a:gd name="connsiteX103" fmla="*/ 18035778 w 25200864"/>
              <a:gd name="connsiteY103" fmla="*/ 5565536 h 7176404"/>
              <a:gd name="connsiteX104" fmla="*/ 18115788 w 25200864"/>
              <a:gd name="connsiteY104" fmla="*/ 5668406 h 7176404"/>
              <a:gd name="connsiteX105" fmla="*/ 18218658 w 25200864"/>
              <a:gd name="connsiteY105" fmla="*/ 5676026 h 7176404"/>
              <a:gd name="connsiteX106" fmla="*/ 18306288 w 25200864"/>
              <a:gd name="connsiteY106" fmla="*/ 5752988 h 7176404"/>
              <a:gd name="connsiteX107" fmla="*/ 18371058 w 25200864"/>
              <a:gd name="connsiteY107" fmla="*/ 5866526 h 7176404"/>
              <a:gd name="connsiteX108" fmla="*/ 18489168 w 25200864"/>
              <a:gd name="connsiteY108" fmla="*/ 5851286 h 7176404"/>
              <a:gd name="connsiteX109" fmla="*/ 18580608 w 25200864"/>
              <a:gd name="connsiteY109" fmla="*/ 5935106 h 7176404"/>
              <a:gd name="connsiteX110" fmla="*/ 18550128 w 25200864"/>
              <a:gd name="connsiteY110" fmla="*/ 6018926 h 7176404"/>
              <a:gd name="connsiteX111" fmla="*/ 18679668 w 25200864"/>
              <a:gd name="connsiteY111" fmla="*/ 5973206 h 7176404"/>
              <a:gd name="connsiteX112" fmla="*/ 18691098 w 25200864"/>
              <a:gd name="connsiteY112" fmla="*/ 6045596 h 7176404"/>
              <a:gd name="connsiteX113" fmla="*/ 18813018 w 25200864"/>
              <a:gd name="connsiteY113" fmla="*/ 6007496 h 7176404"/>
              <a:gd name="connsiteX114" fmla="*/ 19114008 w 25200864"/>
              <a:gd name="connsiteY114" fmla="*/ 6137036 h 7176404"/>
              <a:gd name="connsiteX115" fmla="*/ 19249644 w 25200864"/>
              <a:gd name="connsiteY115" fmla="*/ 6242954 h 7176404"/>
              <a:gd name="connsiteX116" fmla="*/ 19319748 w 25200864"/>
              <a:gd name="connsiteY116" fmla="*/ 6453266 h 7176404"/>
              <a:gd name="connsiteX117" fmla="*/ 19375374 w 25200864"/>
              <a:gd name="connsiteY117" fmla="*/ 6593474 h 7176404"/>
              <a:gd name="connsiteX118" fmla="*/ 19445478 w 25200864"/>
              <a:gd name="connsiteY118" fmla="*/ 6567566 h 7176404"/>
              <a:gd name="connsiteX119" fmla="*/ 19495008 w 25200864"/>
              <a:gd name="connsiteY119" fmla="*/ 6647576 h 7176404"/>
              <a:gd name="connsiteX120" fmla="*/ 19475958 w 25200864"/>
              <a:gd name="connsiteY120" fmla="*/ 6377066 h 7176404"/>
              <a:gd name="connsiteX121" fmla="*/ 19479768 w 25200864"/>
              <a:gd name="connsiteY121" fmla="*/ 6175136 h 7176404"/>
              <a:gd name="connsiteX122" fmla="*/ 19582638 w 25200864"/>
              <a:gd name="connsiteY122" fmla="*/ 6285626 h 7176404"/>
              <a:gd name="connsiteX123" fmla="*/ 19666458 w 25200864"/>
              <a:gd name="connsiteY123" fmla="*/ 6407546 h 7176404"/>
              <a:gd name="connsiteX124" fmla="*/ 19674078 w 25200864"/>
              <a:gd name="connsiteY124" fmla="*/ 6213236 h 7176404"/>
              <a:gd name="connsiteX125" fmla="*/ 19761708 w 25200864"/>
              <a:gd name="connsiteY125" fmla="*/ 6129416 h 7176404"/>
              <a:gd name="connsiteX126" fmla="*/ 19879818 w 25200864"/>
              <a:gd name="connsiteY126" fmla="*/ 6239906 h 7176404"/>
              <a:gd name="connsiteX127" fmla="*/ 19818858 w 25200864"/>
              <a:gd name="connsiteY127" fmla="*/ 6026546 h 7176404"/>
              <a:gd name="connsiteX128" fmla="*/ 20127468 w 25200864"/>
              <a:gd name="connsiteY128" fmla="*/ 6022736 h 7176404"/>
              <a:gd name="connsiteX129" fmla="*/ 20400264 w 25200864"/>
              <a:gd name="connsiteY129" fmla="*/ 5897768 h 7176404"/>
              <a:gd name="connsiteX130" fmla="*/ 20695158 w 25200864"/>
              <a:gd name="connsiteY130" fmla="*/ 5893196 h 7176404"/>
              <a:gd name="connsiteX131" fmla="*/ 20942808 w 25200864"/>
              <a:gd name="connsiteY131" fmla="*/ 5938916 h 7176404"/>
              <a:gd name="connsiteX132" fmla="*/ 21133308 w 25200864"/>
              <a:gd name="connsiteY132" fmla="*/ 5813186 h 7176404"/>
              <a:gd name="connsiteX133" fmla="*/ 21430488 w 25200864"/>
              <a:gd name="connsiteY133" fmla="*/ 5862716 h 7176404"/>
              <a:gd name="connsiteX134" fmla="*/ 21659850 w 25200864"/>
              <a:gd name="connsiteY134" fmla="*/ 5961776 h 7176404"/>
              <a:gd name="connsiteX135" fmla="*/ 21761958 w 25200864"/>
              <a:gd name="connsiteY135" fmla="*/ 5885576 h 7176404"/>
              <a:gd name="connsiteX136" fmla="*/ 21944838 w 25200864"/>
              <a:gd name="connsiteY136" fmla="*/ 6041786 h 7176404"/>
              <a:gd name="connsiteX137" fmla="*/ 22089618 w 25200864"/>
              <a:gd name="connsiteY137" fmla="*/ 5977016 h 7176404"/>
              <a:gd name="connsiteX138" fmla="*/ 22310598 w 25200864"/>
              <a:gd name="connsiteY138" fmla="*/ 6186566 h 7176404"/>
              <a:gd name="connsiteX139" fmla="*/ 23151084 w 25200864"/>
              <a:gd name="connsiteY139" fmla="*/ 6482984 h 7176404"/>
              <a:gd name="connsiteX140" fmla="*/ 23293578 w 25200864"/>
              <a:gd name="connsiteY140" fmla="*/ 6609476 h 7176404"/>
              <a:gd name="connsiteX141" fmla="*/ 23285958 w 25200864"/>
              <a:gd name="connsiteY141" fmla="*/ 6693296 h 7176404"/>
              <a:gd name="connsiteX142" fmla="*/ 23415498 w 25200864"/>
              <a:gd name="connsiteY142" fmla="*/ 6659006 h 7176404"/>
              <a:gd name="connsiteX143" fmla="*/ 23785068 w 25200864"/>
              <a:gd name="connsiteY143" fmla="*/ 6780926 h 7176404"/>
              <a:gd name="connsiteX144" fmla="*/ 24009096 w 25200864"/>
              <a:gd name="connsiteY144" fmla="*/ 6645290 h 7176404"/>
              <a:gd name="connsiteX145" fmla="*/ 24078438 w 25200864"/>
              <a:gd name="connsiteY145" fmla="*/ 6544706 h 7176404"/>
              <a:gd name="connsiteX146" fmla="*/ 24230838 w 25200864"/>
              <a:gd name="connsiteY146" fmla="*/ 6533276 h 7176404"/>
              <a:gd name="connsiteX147" fmla="*/ 24360378 w 25200864"/>
              <a:gd name="connsiteY147" fmla="*/ 6438026 h 7176404"/>
              <a:gd name="connsiteX148" fmla="*/ 24455628 w 25200864"/>
              <a:gd name="connsiteY148" fmla="*/ 6422786 h 7176404"/>
              <a:gd name="connsiteX149" fmla="*/ 24558498 w 25200864"/>
              <a:gd name="connsiteY149" fmla="*/ 6243716 h 7176404"/>
              <a:gd name="connsiteX150" fmla="*/ 24716232 w 25200864"/>
              <a:gd name="connsiteY150" fmla="*/ 6188090 h 7176404"/>
              <a:gd name="connsiteX151" fmla="*/ 24981408 w 25200864"/>
              <a:gd name="connsiteY151" fmla="*/ 6232286 h 7176404"/>
              <a:gd name="connsiteX152" fmla="*/ 25181052 w 25200864"/>
              <a:gd name="connsiteY152" fmla="*/ 6157610 h 7176404"/>
              <a:gd name="connsiteX153" fmla="*/ 25200864 w 25200864"/>
              <a:gd name="connsiteY153" fmla="*/ 5713364 h 7176404"/>
              <a:gd name="connsiteX154" fmla="*/ 24519636 w 25200864"/>
              <a:gd name="connsiteY154" fmla="*/ 5869574 h 7176404"/>
              <a:gd name="connsiteX155" fmla="*/ 23774400 w 25200864"/>
              <a:gd name="connsiteY155" fmla="*/ 6133988 h 7176404"/>
              <a:gd name="connsiteX156" fmla="*/ 22951440 w 25200864"/>
              <a:gd name="connsiteY156" fmla="*/ 5896244 h 7176404"/>
              <a:gd name="connsiteX157" fmla="*/ 21982176 w 25200864"/>
              <a:gd name="connsiteY157" fmla="*/ 5640212 h 7176404"/>
              <a:gd name="connsiteX158" fmla="*/ 20628864 w 25200864"/>
              <a:gd name="connsiteY158" fmla="*/ 5475620 h 7176404"/>
              <a:gd name="connsiteX159" fmla="*/ 19872960 w 25200864"/>
              <a:gd name="connsiteY159" fmla="*/ 5888624 h 7176404"/>
              <a:gd name="connsiteX160" fmla="*/ 18800064 w 25200864"/>
              <a:gd name="connsiteY160" fmla="*/ 5823092 h 7176404"/>
              <a:gd name="connsiteX161" fmla="*/ 16715232 w 25200864"/>
              <a:gd name="connsiteY161" fmla="*/ 4963556 h 7176404"/>
              <a:gd name="connsiteX162" fmla="*/ 14904720 w 25200864"/>
              <a:gd name="connsiteY162" fmla="*/ 4158884 h 7176404"/>
              <a:gd name="connsiteX163" fmla="*/ 13240512 w 25200864"/>
              <a:gd name="connsiteY163" fmla="*/ 3354212 h 7176404"/>
              <a:gd name="connsiteX164" fmla="*/ 13094208 w 25200864"/>
              <a:gd name="connsiteY164" fmla="*/ 3189620 h 7176404"/>
              <a:gd name="connsiteX165" fmla="*/ 11320272 w 25200864"/>
              <a:gd name="connsiteY165" fmla="*/ 2019188 h 7176404"/>
              <a:gd name="connsiteX166" fmla="*/ 10698480 w 25200864"/>
              <a:gd name="connsiteY166" fmla="*/ 1452260 h 7176404"/>
              <a:gd name="connsiteX167" fmla="*/ 10530078 w 25200864"/>
              <a:gd name="connsiteY167" fmla="*/ 1283096 h 7176404"/>
              <a:gd name="connsiteX168" fmla="*/ 10522458 w 25200864"/>
              <a:gd name="connsiteY168" fmla="*/ 902096 h 7176404"/>
              <a:gd name="connsiteX169" fmla="*/ 10518648 w 25200864"/>
              <a:gd name="connsiteY169" fmla="*/ 768746 h 7176404"/>
              <a:gd name="connsiteX170" fmla="*/ 10606278 w 25200864"/>
              <a:gd name="connsiteY170" fmla="*/ 681116 h 7176404"/>
              <a:gd name="connsiteX171" fmla="*/ 10753344 w 25200864"/>
              <a:gd name="connsiteY171" fmla="*/ 611012 h 7176404"/>
              <a:gd name="connsiteX172" fmla="*/ 10735056 w 25200864"/>
              <a:gd name="connsiteY172" fmla="*/ 336692 h 7176404"/>
              <a:gd name="connsiteX173" fmla="*/ 10610088 w 25200864"/>
              <a:gd name="connsiteY173" fmla="*/ 201056 h 7176404"/>
              <a:gd name="connsiteX174" fmla="*/ 10419588 w 25200864"/>
              <a:gd name="connsiteY174" fmla="*/ 2936 h 7176404"/>
              <a:gd name="connsiteX175" fmla="*/ 10351008 w 25200864"/>
              <a:gd name="connsiteY175" fmla="*/ 231536 h 7176404"/>
              <a:gd name="connsiteX176" fmla="*/ 10187940 w 25200864"/>
              <a:gd name="connsiteY176" fmla="*/ 585104 h 7176404"/>
              <a:gd name="connsiteX177" fmla="*/ 10137648 w 25200864"/>
              <a:gd name="connsiteY177" fmla="*/ 902096 h 7176404"/>
              <a:gd name="connsiteX178" fmla="*/ 10222992 w 25200864"/>
              <a:gd name="connsiteY178" fmla="*/ 1744868 h 7176404"/>
              <a:gd name="connsiteX179" fmla="*/ 10131552 w 25200864"/>
              <a:gd name="connsiteY179" fmla="*/ 2384948 h 7176404"/>
              <a:gd name="connsiteX180" fmla="*/ 9509760 w 25200864"/>
              <a:gd name="connsiteY180" fmla="*/ 3043316 h 7176404"/>
              <a:gd name="connsiteX181" fmla="*/ 7717536 w 25200864"/>
              <a:gd name="connsiteY181" fmla="*/ 4524644 h 7176404"/>
              <a:gd name="connsiteX182" fmla="*/ 7388352 w 25200864"/>
              <a:gd name="connsiteY182" fmla="*/ 5146436 h 7176404"/>
              <a:gd name="connsiteX183" fmla="*/ 5925312 w 25200864"/>
              <a:gd name="connsiteY183" fmla="*/ 5768228 h 7176404"/>
              <a:gd name="connsiteX184" fmla="*/ 4736592 w 25200864"/>
              <a:gd name="connsiteY184" fmla="*/ 6079124 h 7176404"/>
              <a:gd name="connsiteX185" fmla="*/ 3602736 w 25200864"/>
              <a:gd name="connsiteY185" fmla="*/ 6353444 h 7176404"/>
              <a:gd name="connsiteX186" fmla="*/ 2688336 w 25200864"/>
              <a:gd name="connsiteY186" fmla="*/ 6664340 h 7176404"/>
              <a:gd name="connsiteX187" fmla="*/ 2157984 w 25200864"/>
              <a:gd name="connsiteY187" fmla="*/ 6774068 h 7176404"/>
              <a:gd name="connsiteX188" fmla="*/ 1591056 w 25200864"/>
              <a:gd name="connsiteY188" fmla="*/ 6755780 h 7176404"/>
              <a:gd name="connsiteX189" fmla="*/ 950976 w 25200864"/>
              <a:gd name="connsiteY189" fmla="*/ 6554612 h 7176404"/>
              <a:gd name="connsiteX190" fmla="*/ 0 w 25200864"/>
              <a:gd name="connsiteY190" fmla="*/ 6390020 h 7176404"/>
              <a:gd name="connsiteX191" fmla="*/ 27432 w 25200864"/>
              <a:gd name="connsiteY191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645920 w 25200864"/>
              <a:gd name="connsiteY13" fmla="*/ 7176404 h 7176404"/>
              <a:gd name="connsiteX14" fmla="*/ 4315968 w 25200864"/>
              <a:gd name="connsiteY14" fmla="*/ 6609476 h 7176404"/>
              <a:gd name="connsiteX15" fmla="*/ 6345936 w 25200864"/>
              <a:gd name="connsiteY15" fmla="*/ 5932820 h 7176404"/>
              <a:gd name="connsiteX16" fmla="*/ 7772400 w 25200864"/>
              <a:gd name="connsiteY16" fmla="*/ 5493908 h 7176404"/>
              <a:gd name="connsiteX17" fmla="*/ 8375904 w 25200864"/>
              <a:gd name="connsiteY17" fmla="*/ 4341764 h 7176404"/>
              <a:gd name="connsiteX18" fmla="*/ 9747504 w 25200864"/>
              <a:gd name="connsiteY18" fmla="*/ 3427364 h 7176404"/>
              <a:gd name="connsiteX19" fmla="*/ 10277856 w 25200864"/>
              <a:gd name="connsiteY19" fmla="*/ 2311796 h 7176404"/>
              <a:gd name="connsiteX20" fmla="*/ 10351008 w 25200864"/>
              <a:gd name="connsiteY20" fmla="*/ 2147204 h 7176404"/>
              <a:gd name="connsiteX21" fmla="*/ 10369296 w 25200864"/>
              <a:gd name="connsiteY21" fmla="*/ 1525412 h 7176404"/>
              <a:gd name="connsiteX22" fmla="*/ 10314432 w 25200864"/>
              <a:gd name="connsiteY22" fmla="*/ 940196 h 7176404"/>
              <a:gd name="connsiteX23" fmla="*/ 10443210 w 25200864"/>
              <a:gd name="connsiteY23" fmla="*/ 611774 h 7176404"/>
              <a:gd name="connsiteX24" fmla="*/ 10450830 w 25200864"/>
              <a:gd name="connsiteY24" fmla="*/ 1076594 h 7176404"/>
              <a:gd name="connsiteX25" fmla="*/ 10411968 w 25200864"/>
              <a:gd name="connsiteY25" fmla="*/ 1302146 h 7176404"/>
              <a:gd name="connsiteX26" fmla="*/ 10453878 w 25200864"/>
              <a:gd name="connsiteY26" fmla="*/ 1565036 h 7176404"/>
              <a:gd name="connsiteX27" fmla="*/ 10541508 w 25200864"/>
              <a:gd name="connsiteY27" fmla="*/ 1759346 h 7176404"/>
              <a:gd name="connsiteX28" fmla="*/ 10690098 w 25200864"/>
              <a:gd name="connsiteY28" fmla="*/ 1944512 h 7176404"/>
              <a:gd name="connsiteX29" fmla="*/ 10785348 w 25200864"/>
              <a:gd name="connsiteY29" fmla="*/ 2018426 h 7176404"/>
              <a:gd name="connsiteX30" fmla="*/ 10838688 w 25200864"/>
              <a:gd name="connsiteY30" fmla="*/ 2109866 h 7176404"/>
              <a:gd name="connsiteX31" fmla="*/ 10926318 w 25200864"/>
              <a:gd name="connsiteY31" fmla="*/ 2071766 h 7176404"/>
              <a:gd name="connsiteX32" fmla="*/ 11013948 w 25200864"/>
              <a:gd name="connsiteY32" fmla="*/ 2193686 h 7176404"/>
              <a:gd name="connsiteX33" fmla="*/ 11100816 w 25200864"/>
              <a:gd name="connsiteY33" fmla="*/ 2275220 h 7176404"/>
              <a:gd name="connsiteX34" fmla="*/ 11253978 w 25200864"/>
              <a:gd name="connsiteY34" fmla="*/ 2307986 h 7176404"/>
              <a:gd name="connsiteX35" fmla="*/ 11349228 w 25200864"/>
              <a:gd name="connsiteY35" fmla="*/ 2349896 h 7176404"/>
              <a:gd name="connsiteX36" fmla="*/ 11429238 w 25200864"/>
              <a:gd name="connsiteY36" fmla="*/ 2448956 h 7176404"/>
              <a:gd name="connsiteX37" fmla="*/ 11562588 w 25200864"/>
              <a:gd name="connsiteY37" fmla="*/ 2513726 h 7176404"/>
              <a:gd name="connsiteX38" fmla="*/ 11654028 w 25200864"/>
              <a:gd name="connsiteY38" fmla="*/ 2567066 h 7176404"/>
              <a:gd name="connsiteX39" fmla="*/ 11745468 w 25200864"/>
              <a:gd name="connsiteY39" fmla="*/ 2650886 h 7176404"/>
              <a:gd name="connsiteX40" fmla="*/ 11882628 w 25200864"/>
              <a:gd name="connsiteY40" fmla="*/ 2711846 h 7176404"/>
              <a:gd name="connsiteX41" fmla="*/ 11970258 w 25200864"/>
              <a:gd name="connsiteY41" fmla="*/ 2841386 h 7176404"/>
              <a:gd name="connsiteX42" fmla="*/ 12095988 w 25200864"/>
              <a:gd name="connsiteY42" fmla="*/ 2829956 h 7176404"/>
              <a:gd name="connsiteX43" fmla="*/ 12124944 w 25200864"/>
              <a:gd name="connsiteY43" fmla="*/ 2897012 h 7176404"/>
              <a:gd name="connsiteX44" fmla="*/ 12202668 w 25200864"/>
              <a:gd name="connsiteY44" fmla="*/ 2921396 h 7176404"/>
              <a:gd name="connsiteX45" fmla="*/ 12278868 w 25200864"/>
              <a:gd name="connsiteY45" fmla="*/ 3081416 h 7176404"/>
              <a:gd name="connsiteX46" fmla="*/ 12393168 w 25200864"/>
              <a:gd name="connsiteY46" fmla="*/ 3100466 h 7176404"/>
              <a:gd name="connsiteX47" fmla="*/ 12450318 w 25200864"/>
              <a:gd name="connsiteY47" fmla="*/ 3214766 h 7176404"/>
              <a:gd name="connsiteX48" fmla="*/ 12541758 w 25200864"/>
              <a:gd name="connsiteY48" fmla="*/ 3191906 h 7176404"/>
              <a:gd name="connsiteX49" fmla="*/ 12598908 w 25200864"/>
              <a:gd name="connsiteY49" fmla="*/ 3290966 h 7176404"/>
              <a:gd name="connsiteX50" fmla="*/ 12663678 w 25200864"/>
              <a:gd name="connsiteY50" fmla="*/ 3416696 h 7176404"/>
              <a:gd name="connsiteX51" fmla="*/ 12766548 w 25200864"/>
              <a:gd name="connsiteY51" fmla="*/ 3428126 h 7176404"/>
              <a:gd name="connsiteX52" fmla="*/ 12774168 w 25200864"/>
              <a:gd name="connsiteY52" fmla="*/ 3298586 h 7176404"/>
              <a:gd name="connsiteX53" fmla="*/ 12854178 w 25200864"/>
              <a:gd name="connsiteY53" fmla="*/ 3363356 h 7176404"/>
              <a:gd name="connsiteX54" fmla="*/ 12968478 w 25200864"/>
              <a:gd name="connsiteY54" fmla="*/ 3435746 h 7176404"/>
              <a:gd name="connsiteX55" fmla="*/ 13098018 w 25200864"/>
              <a:gd name="connsiteY55" fmla="*/ 3466226 h 7176404"/>
              <a:gd name="connsiteX56" fmla="*/ 13147548 w 25200864"/>
              <a:gd name="connsiteY56" fmla="*/ 3572906 h 7176404"/>
              <a:gd name="connsiteX57" fmla="*/ 13155168 w 25200864"/>
              <a:gd name="connsiteY57" fmla="*/ 3652916 h 7176404"/>
              <a:gd name="connsiteX58" fmla="*/ 13235178 w 25200864"/>
              <a:gd name="connsiteY58" fmla="*/ 3736736 h 7176404"/>
              <a:gd name="connsiteX59" fmla="*/ 13368528 w 25200864"/>
              <a:gd name="connsiteY59" fmla="*/ 3774836 h 7176404"/>
              <a:gd name="connsiteX60" fmla="*/ 13539216 w 25200864"/>
              <a:gd name="connsiteY60" fmla="*/ 3853322 h 7176404"/>
              <a:gd name="connsiteX61" fmla="*/ 13574268 w 25200864"/>
              <a:gd name="connsiteY61" fmla="*/ 3923426 h 7176404"/>
              <a:gd name="connsiteX62" fmla="*/ 13669518 w 25200864"/>
              <a:gd name="connsiteY62" fmla="*/ 3988196 h 7176404"/>
              <a:gd name="connsiteX63" fmla="*/ 13806678 w 25200864"/>
              <a:gd name="connsiteY63" fmla="*/ 4091066 h 7176404"/>
              <a:gd name="connsiteX64" fmla="*/ 13890498 w 25200864"/>
              <a:gd name="connsiteY64" fmla="*/ 4205366 h 7176404"/>
              <a:gd name="connsiteX65" fmla="*/ 13955268 w 25200864"/>
              <a:gd name="connsiteY65" fmla="*/ 4296806 h 7176404"/>
              <a:gd name="connsiteX66" fmla="*/ 13989558 w 25200864"/>
              <a:gd name="connsiteY66" fmla="*/ 4129166 h 7176404"/>
              <a:gd name="connsiteX67" fmla="*/ 14061948 w 25200864"/>
              <a:gd name="connsiteY67" fmla="*/ 3995816 h 7176404"/>
              <a:gd name="connsiteX68" fmla="*/ 14176248 w 25200864"/>
              <a:gd name="connsiteY68" fmla="*/ 4098686 h 7176404"/>
              <a:gd name="connsiteX69" fmla="*/ 14290548 w 25200864"/>
              <a:gd name="connsiteY69" fmla="*/ 4304426 h 7176404"/>
              <a:gd name="connsiteX70" fmla="*/ 14431518 w 25200864"/>
              <a:gd name="connsiteY70" fmla="*/ 4399676 h 7176404"/>
              <a:gd name="connsiteX71" fmla="*/ 14622018 w 25200864"/>
              <a:gd name="connsiteY71" fmla="*/ 4353956 h 7176404"/>
              <a:gd name="connsiteX72" fmla="*/ 14789658 w 25200864"/>
              <a:gd name="connsiteY72" fmla="*/ 4430156 h 7176404"/>
              <a:gd name="connsiteX73" fmla="*/ 14865858 w 25200864"/>
              <a:gd name="connsiteY73" fmla="*/ 4361576 h 7176404"/>
              <a:gd name="connsiteX74" fmla="*/ 14972538 w 25200864"/>
              <a:gd name="connsiteY74" fmla="*/ 4464446 h 7176404"/>
              <a:gd name="connsiteX75" fmla="*/ 15067788 w 25200864"/>
              <a:gd name="connsiteY75" fmla="*/ 4586366 h 7176404"/>
              <a:gd name="connsiteX76" fmla="*/ 15304008 w 25200864"/>
              <a:gd name="connsiteY76" fmla="*/ 4651136 h 7176404"/>
              <a:gd name="connsiteX77" fmla="*/ 15467838 w 25200864"/>
              <a:gd name="connsiteY77" fmla="*/ 4693046 h 7176404"/>
              <a:gd name="connsiteX78" fmla="*/ 15540990 w 25200864"/>
              <a:gd name="connsiteY78" fmla="*/ 4708286 h 7176404"/>
              <a:gd name="connsiteX79" fmla="*/ 15593568 w 25200864"/>
              <a:gd name="connsiteY79" fmla="*/ 4875926 h 7176404"/>
              <a:gd name="connsiteX80" fmla="*/ 15612618 w 25200864"/>
              <a:gd name="connsiteY80" fmla="*/ 4997846 h 7176404"/>
              <a:gd name="connsiteX81" fmla="*/ 15730728 w 25200864"/>
              <a:gd name="connsiteY81" fmla="*/ 4921646 h 7176404"/>
              <a:gd name="connsiteX82" fmla="*/ 15745968 w 25200864"/>
              <a:gd name="connsiteY82" fmla="*/ 4769246 h 7176404"/>
              <a:gd name="connsiteX83" fmla="*/ 15822168 w 25200864"/>
              <a:gd name="connsiteY83" fmla="*/ 4757816 h 7176404"/>
              <a:gd name="connsiteX84" fmla="*/ 15898368 w 25200864"/>
              <a:gd name="connsiteY84" fmla="*/ 4872116 h 7176404"/>
              <a:gd name="connsiteX85" fmla="*/ 16092678 w 25200864"/>
              <a:gd name="connsiteY85" fmla="*/ 4978796 h 7176404"/>
              <a:gd name="connsiteX86" fmla="*/ 16229838 w 25200864"/>
              <a:gd name="connsiteY86" fmla="*/ 5138816 h 7176404"/>
              <a:gd name="connsiteX87" fmla="*/ 16340328 w 25200864"/>
              <a:gd name="connsiteY87" fmla="*/ 5154056 h 7176404"/>
              <a:gd name="connsiteX88" fmla="*/ 16435578 w 25200864"/>
              <a:gd name="connsiteY88" fmla="*/ 5203586 h 7176404"/>
              <a:gd name="connsiteX89" fmla="*/ 16515588 w 25200864"/>
              <a:gd name="connsiteY89" fmla="*/ 5195966 h 7176404"/>
              <a:gd name="connsiteX90" fmla="*/ 16607028 w 25200864"/>
              <a:gd name="connsiteY90" fmla="*/ 5234066 h 7176404"/>
              <a:gd name="connsiteX91" fmla="*/ 16687038 w 25200864"/>
              <a:gd name="connsiteY91" fmla="*/ 5275976 h 7176404"/>
              <a:gd name="connsiteX92" fmla="*/ 16751808 w 25200864"/>
              <a:gd name="connsiteY92" fmla="*/ 5298836 h 7176404"/>
              <a:gd name="connsiteX93" fmla="*/ 16927068 w 25200864"/>
              <a:gd name="connsiteY93" fmla="*/ 5317886 h 7176404"/>
              <a:gd name="connsiteX94" fmla="*/ 16808958 w 25200864"/>
              <a:gd name="connsiteY94" fmla="*/ 5245496 h 7176404"/>
              <a:gd name="connsiteX95" fmla="*/ 16843248 w 25200864"/>
              <a:gd name="connsiteY95" fmla="*/ 5199776 h 7176404"/>
              <a:gd name="connsiteX96" fmla="*/ 16953738 w 25200864"/>
              <a:gd name="connsiteY96" fmla="*/ 5218826 h 7176404"/>
              <a:gd name="connsiteX97" fmla="*/ 17109948 w 25200864"/>
              <a:gd name="connsiteY97" fmla="*/ 5344556 h 7176404"/>
              <a:gd name="connsiteX98" fmla="*/ 17300448 w 25200864"/>
              <a:gd name="connsiteY98" fmla="*/ 5359796 h 7176404"/>
              <a:gd name="connsiteX99" fmla="*/ 17426178 w 25200864"/>
              <a:gd name="connsiteY99" fmla="*/ 5420756 h 7176404"/>
              <a:gd name="connsiteX100" fmla="*/ 17516856 w 25200864"/>
              <a:gd name="connsiteY100" fmla="*/ 5550296 h 7176404"/>
              <a:gd name="connsiteX101" fmla="*/ 17620488 w 25200864"/>
              <a:gd name="connsiteY101" fmla="*/ 5569346 h 7176404"/>
              <a:gd name="connsiteX102" fmla="*/ 17837658 w 25200864"/>
              <a:gd name="connsiteY102" fmla="*/ 5717936 h 7176404"/>
              <a:gd name="connsiteX103" fmla="*/ 17837658 w 25200864"/>
              <a:gd name="connsiteY103" fmla="*/ 5561726 h 7176404"/>
              <a:gd name="connsiteX104" fmla="*/ 18035778 w 25200864"/>
              <a:gd name="connsiteY104" fmla="*/ 5565536 h 7176404"/>
              <a:gd name="connsiteX105" fmla="*/ 18115788 w 25200864"/>
              <a:gd name="connsiteY105" fmla="*/ 5668406 h 7176404"/>
              <a:gd name="connsiteX106" fmla="*/ 18218658 w 25200864"/>
              <a:gd name="connsiteY106" fmla="*/ 5676026 h 7176404"/>
              <a:gd name="connsiteX107" fmla="*/ 18306288 w 25200864"/>
              <a:gd name="connsiteY107" fmla="*/ 5752988 h 7176404"/>
              <a:gd name="connsiteX108" fmla="*/ 18371058 w 25200864"/>
              <a:gd name="connsiteY108" fmla="*/ 5866526 h 7176404"/>
              <a:gd name="connsiteX109" fmla="*/ 18489168 w 25200864"/>
              <a:gd name="connsiteY109" fmla="*/ 5851286 h 7176404"/>
              <a:gd name="connsiteX110" fmla="*/ 18580608 w 25200864"/>
              <a:gd name="connsiteY110" fmla="*/ 5935106 h 7176404"/>
              <a:gd name="connsiteX111" fmla="*/ 18550128 w 25200864"/>
              <a:gd name="connsiteY111" fmla="*/ 6018926 h 7176404"/>
              <a:gd name="connsiteX112" fmla="*/ 18679668 w 25200864"/>
              <a:gd name="connsiteY112" fmla="*/ 5973206 h 7176404"/>
              <a:gd name="connsiteX113" fmla="*/ 18691098 w 25200864"/>
              <a:gd name="connsiteY113" fmla="*/ 6045596 h 7176404"/>
              <a:gd name="connsiteX114" fmla="*/ 18813018 w 25200864"/>
              <a:gd name="connsiteY114" fmla="*/ 6007496 h 7176404"/>
              <a:gd name="connsiteX115" fmla="*/ 19114008 w 25200864"/>
              <a:gd name="connsiteY115" fmla="*/ 6137036 h 7176404"/>
              <a:gd name="connsiteX116" fmla="*/ 19249644 w 25200864"/>
              <a:gd name="connsiteY116" fmla="*/ 6242954 h 7176404"/>
              <a:gd name="connsiteX117" fmla="*/ 19319748 w 25200864"/>
              <a:gd name="connsiteY117" fmla="*/ 6453266 h 7176404"/>
              <a:gd name="connsiteX118" fmla="*/ 19375374 w 25200864"/>
              <a:gd name="connsiteY118" fmla="*/ 6593474 h 7176404"/>
              <a:gd name="connsiteX119" fmla="*/ 19445478 w 25200864"/>
              <a:gd name="connsiteY119" fmla="*/ 6567566 h 7176404"/>
              <a:gd name="connsiteX120" fmla="*/ 19495008 w 25200864"/>
              <a:gd name="connsiteY120" fmla="*/ 6647576 h 7176404"/>
              <a:gd name="connsiteX121" fmla="*/ 19475958 w 25200864"/>
              <a:gd name="connsiteY121" fmla="*/ 6377066 h 7176404"/>
              <a:gd name="connsiteX122" fmla="*/ 19479768 w 25200864"/>
              <a:gd name="connsiteY122" fmla="*/ 6175136 h 7176404"/>
              <a:gd name="connsiteX123" fmla="*/ 19582638 w 25200864"/>
              <a:gd name="connsiteY123" fmla="*/ 6285626 h 7176404"/>
              <a:gd name="connsiteX124" fmla="*/ 19666458 w 25200864"/>
              <a:gd name="connsiteY124" fmla="*/ 6407546 h 7176404"/>
              <a:gd name="connsiteX125" fmla="*/ 19674078 w 25200864"/>
              <a:gd name="connsiteY125" fmla="*/ 6213236 h 7176404"/>
              <a:gd name="connsiteX126" fmla="*/ 19761708 w 25200864"/>
              <a:gd name="connsiteY126" fmla="*/ 6129416 h 7176404"/>
              <a:gd name="connsiteX127" fmla="*/ 19879818 w 25200864"/>
              <a:gd name="connsiteY127" fmla="*/ 6239906 h 7176404"/>
              <a:gd name="connsiteX128" fmla="*/ 19818858 w 25200864"/>
              <a:gd name="connsiteY128" fmla="*/ 6026546 h 7176404"/>
              <a:gd name="connsiteX129" fmla="*/ 20127468 w 25200864"/>
              <a:gd name="connsiteY129" fmla="*/ 6022736 h 7176404"/>
              <a:gd name="connsiteX130" fmla="*/ 20400264 w 25200864"/>
              <a:gd name="connsiteY130" fmla="*/ 5897768 h 7176404"/>
              <a:gd name="connsiteX131" fmla="*/ 20695158 w 25200864"/>
              <a:gd name="connsiteY131" fmla="*/ 5893196 h 7176404"/>
              <a:gd name="connsiteX132" fmla="*/ 20942808 w 25200864"/>
              <a:gd name="connsiteY132" fmla="*/ 5938916 h 7176404"/>
              <a:gd name="connsiteX133" fmla="*/ 21133308 w 25200864"/>
              <a:gd name="connsiteY133" fmla="*/ 5813186 h 7176404"/>
              <a:gd name="connsiteX134" fmla="*/ 21430488 w 25200864"/>
              <a:gd name="connsiteY134" fmla="*/ 5862716 h 7176404"/>
              <a:gd name="connsiteX135" fmla="*/ 21659850 w 25200864"/>
              <a:gd name="connsiteY135" fmla="*/ 5961776 h 7176404"/>
              <a:gd name="connsiteX136" fmla="*/ 21761958 w 25200864"/>
              <a:gd name="connsiteY136" fmla="*/ 5885576 h 7176404"/>
              <a:gd name="connsiteX137" fmla="*/ 21944838 w 25200864"/>
              <a:gd name="connsiteY137" fmla="*/ 6041786 h 7176404"/>
              <a:gd name="connsiteX138" fmla="*/ 22089618 w 25200864"/>
              <a:gd name="connsiteY138" fmla="*/ 5977016 h 7176404"/>
              <a:gd name="connsiteX139" fmla="*/ 22310598 w 25200864"/>
              <a:gd name="connsiteY139" fmla="*/ 6186566 h 7176404"/>
              <a:gd name="connsiteX140" fmla="*/ 23151084 w 25200864"/>
              <a:gd name="connsiteY140" fmla="*/ 6482984 h 7176404"/>
              <a:gd name="connsiteX141" fmla="*/ 23293578 w 25200864"/>
              <a:gd name="connsiteY141" fmla="*/ 6609476 h 7176404"/>
              <a:gd name="connsiteX142" fmla="*/ 23285958 w 25200864"/>
              <a:gd name="connsiteY142" fmla="*/ 6693296 h 7176404"/>
              <a:gd name="connsiteX143" fmla="*/ 23415498 w 25200864"/>
              <a:gd name="connsiteY143" fmla="*/ 6659006 h 7176404"/>
              <a:gd name="connsiteX144" fmla="*/ 23785068 w 25200864"/>
              <a:gd name="connsiteY144" fmla="*/ 6780926 h 7176404"/>
              <a:gd name="connsiteX145" fmla="*/ 24009096 w 25200864"/>
              <a:gd name="connsiteY145" fmla="*/ 6645290 h 7176404"/>
              <a:gd name="connsiteX146" fmla="*/ 24078438 w 25200864"/>
              <a:gd name="connsiteY146" fmla="*/ 6544706 h 7176404"/>
              <a:gd name="connsiteX147" fmla="*/ 24230838 w 25200864"/>
              <a:gd name="connsiteY147" fmla="*/ 6533276 h 7176404"/>
              <a:gd name="connsiteX148" fmla="*/ 24360378 w 25200864"/>
              <a:gd name="connsiteY148" fmla="*/ 6438026 h 7176404"/>
              <a:gd name="connsiteX149" fmla="*/ 24455628 w 25200864"/>
              <a:gd name="connsiteY149" fmla="*/ 6422786 h 7176404"/>
              <a:gd name="connsiteX150" fmla="*/ 24558498 w 25200864"/>
              <a:gd name="connsiteY150" fmla="*/ 6243716 h 7176404"/>
              <a:gd name="connsiteX151" fmla="*/ 24716232 w 25200864"/>
              <a:gd name="connsiteY151" fmla="*/ 6188090 h 7176404"/>
              <a:gd name="connsiteX152" fmla="*/ 24981408 w 25200864"/>
              <a:gd name="connsiteY152" fmla="*/ 6232286 h 7176404"/>
              <a:gd name="connsiteX153" fmla="*/ 25181052 w 25200864"/>
              <a:gd name="connsiteY153" fmla="*/ 6157610 h 7176404"/>
              <a:gd name="connsiteX154" fmla="*/ 25200864 w 25200864"/>
              <a:gd name="connsiteY154" fmla="*/ 5713364 h 7176404"/>
              <a:gd name="connsiteX155" fmla="*/ 24519636 w 25200864"/>
              <a:gd name="connsiteY155" fmla="*/ 5869574 h 7176404"/>
              <a:gd name="connsiteX156" fmla="*/ 23774400 w 25200864"/>
              <a:gd name="connsiteY156" fmla="*/ 6133988 h 7176404"/>
              <a:gd name="connsiteX157" fmla="*/ 22951440 w 25200864"/>
              <a:gd name="connsiteY157" fmla="*/ 5896244 h 7176404"/>
              <a:gd name="connsiteX158" fmla="*/ 21982176 w 25200864"/>
              <a:gd name="connsiteY158" fmla="*/ 5640212 h 7176404"/>
              <a:gd name="connsiteX159" fmla="*/ 20628864 w 25200864"/>
              <a:gd name="connsiteY159" fmla="*/ 5475620 h 7176404"/>
              <a:gd name="connsiteX160" fmla="*/ 19872960 w 25200864"/>
              <a:gd name="connsiteY160" fmla="*/ 5888624 h 7176404"/>
              <a:gd name="connsiteX161" fmla="*/ 18800064 w 25200864"/>
              <a:gd name="connsiteY161" fmla="*/ 5823092 h 7176404"/>
              <a:gd name="connsiteX162" fmla="*/ 16715232 w 25200864"/>
              <a:gd name="connsiteY162" fmla="*/ 4963556 h 7176404"/>
              <a:gd name="connsiteX163" fmla="*/ 14904720 w 25200864"/>
              <a:gd name="connsiteY163" fmla="*/ 4158884 h 7176404"/>
              <a:gd name="connsiteX164" fmla="*/ 13240512 w 25200864"/>
              <a:gd name="connsiteY164" fmla="*/ 3354212 h 7176404"/>
              <a:gd name="connsiteX165" fmla="*/ 13094208 w 25200864"/>
              <a:gd name="connsiteY165" fmla="*/ 3189620 h 7176404"/>
              <a:gd name="connsiteX166" fmla="*/ 11320272 w 25200864"/>
              <a:gd name="connsiteY166" fmla="*/ 2019188 h 7176404"/>
              <a:gd name="connsiteX167" fmla="*/ 10698480 w 25200864"/>
              <a:gd name="connsiteY167" fmla="*/ 1452260 h 7176404"/>
              <a:gd name="connsiteX168" fmla="*/ 10530078 w 25200864"/>
              <a:gd name="connsiteY168" fmla="*/ 1283096 h 7176404"/>
              <a:gd name="connsiteX169" fmla="*/ 10522458 w 25200864"/>
              <a:gd name="connsiteY169" fmla="*/ 902096 h 7176404"/>
              <a:gd name="connsiteX170" fmla="*/ 10518648 w 25200864"/>
              <a:gd name="connsiteY170" fmla="*/ 768746 h 7176404"/>
              <a:gd name="connsiteX171" fmla="*/ 10606278 w 25200864"/>
              <a:gd name="connsiteY171" fmla="*/ 681116 h 7176404"/>
              <a:gd name="connsiteX172" fmla="*/ 10753344 w 25200864"/>
              <a:gd name="connsiteY172" fmla="*/ 611012 h 7176404"/>
              <a:gd name="connsiteX173" fmla="*/ 10735056 w 25200864"/>
              <a:gd name="connsiteY173" fmla="*/ 336692 h 7176404"/>
              <a:gd name="connsiteX174" fmla="*/ 10610088 w 25200864"/>
              <a:gd name="connsiteY174" fmla="*/ 201056 h 7176404"/>
              <a:gd name="connsiteX175" fmla="*/ 10419588 w 25200864"/>
              <a:gd name="connsiteY175" fmla="*/ 2936 h 7176404"/>
              <a:gd name="connsiteX176" fmla="*/ 10351008 w 25200864"/>
              <a:gd name="connsiteY176" fmla="*/ 231536 h 7176404"/>
              <a:gd name="connsiteX177" fmla="*/ 10187940 w 25200864"/>
              <a:gd name="connsiteY177" fmla="*/ 585104 h 7176404"/>
              <a:gd name="connsiteX178" fmla="*/ 10137648 w 25200864"/>
              <a:gd name="connsiteY178" fmla="*/ 902096 h 7176404"/>
              <a:gd name="connsiteX179" fmla="*/ 10222992 w 25200864"/>
              <a:gd name="connsiteY179" fmla="*/ 1744868 h 7176404"/>
              <a:gd name="connsiteX180" fmla="*/ 10131552 w 25200864"/>
              <a:gd name="connsiteY180" fmla="*/ 2384948 h 7176404"/>
              <a:gd name="connsiteX181" fmla="*/ 9509760 w 25200864"/>
              <a:gd name="connsiteY181" fmla="*/ 3043316 h 7176404"/>
              <a:gd name="connsiteX182" fmla="*/ 7717536 w 25200864"/>
              <a:gd name="connsiteY182" fmla="*/ 4524644 h 7176404"/>
              <a:gd name="connsiteX183" fmla="*/ 7388352 w 25200864"/>
              <a:gd name="connsiteY183" fmla="*/ 5146436 h 7176404"/>
              <a:gd name="connsiteX184" fmla="*/ 5925312 w 25200864"/>
              <a:gd name="connsiteY184" fmla="*/ 5768228 h 7176404"/>
              <a:gd name="connsiteX185" fmla="*/ 4736592 w 25200864"/>
              <a:gd name="connsiteY185" fmla="*/ 6079124 h 7176404"/>
              <a:gd name="connsiteX186" fmla="*/ 3602736 w 25200864"/>
              <a:gd name="connsiteY186" fmla="*/ 6353444 h 7176404"/>
              <a:gd name="connsiteX187" fmla="*/ 2688336 w 25200864"/>
              <a:gd name="connsiteY187" fmla="*/ 6664340 h 7176404"/>
              <a:gd name="connsiteX188" fmla="*/ 2157984 w 25200864"/>
              <a:gd name="connsiteY188" fmla="*/ 6774068 h 7176404"/>
              <a:gd name="connsiteX189" fmla="*/ 1591056 w 25200864"/>
              <a:gd name="connsiteY189" fmla="*/ 6755780 h 7176404"/>
              <a:gd name="connsiteX190" fmla="*/ 950976 w 25200864"/>
              <a:gd name="connsiteY190" fmla="*/ 6554612 h 7176404"/>
              <a:gd name="connsiteX191" fmla="*/ 0 w 25200864"/>
              <a:gd name="connsiteY191" fmla="*/ 6390020 h 7176404"/>
              <a:gd name="connsiteX192" fmla="*/ 27432 w 25200864"/>
              <a:gd name="connsiteY192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645920 w 25200864"/>
              <a:gd name="connsiteY14" fmla="*/ 7176404 h 7176404"/>
              <a:gd name="connsiteX15" fmla="*/ 4315968 w 25200864"/>
              <a:gd name="connsiteY15" fmla="*/ 6609476 h 7176404"/>
              <a:gd name="connsiteX16" fmla="*/ 6345936 w 25200864"/>
              <a:gd name="connsiteY16" fmla="*/ 5932820 h 7176404"/>
              <a:gd name="connsiteX17" fmla="*/ 7772400 w 25200864"/>
              <a:gd name="connsiteY17" fmla="*/ 5493908 h 7176404"/>
              <a:gd name="connsiteX18" fmla="*/ 8375904 w 25200864"/>
              <a:gd name="connsiteY18" fmla="*/ 4341764 h 7176404"/>
              <a:gd name="connsiteX19" fmla="*/ 9747504 w 25200864"/>
              <a:gd name="connsiteY19" fmla="*/ 3427364 h 7176404"/>
              <a:gd name="connsiteX20" fmla="*/ 10277856 w 25200864"/>
              <a:gd name="connsiteY20" fmla="*/ 2311796 h 7176404"/>
              <a:gd name="connsiteX21" fmla="*/ 10351008 w 25200864"/>
              <a:gd name="connsiteY21" fmla="*/ 2147204 h 7176404"/>
              <a:gd name="connsiteX22" fmla="*/ 10369296 w 25200864"/>
              <a:gd name="connsiteY22" fmla="*/ 1525412 h 7176404"/>
              <a:gd name="connsiteX23" fmla="*/ 10314432 w 25200864"/>
              <a:gd name="connsiteY23" fmla="*/ 940196 h 7176404"/>
              <a:gd name="connsiteX24" fmla="*/ 10443210 w 25200864"/>
              <a:gd name="connsiteY24" fmla="*/ 611774 h 7176404"/>
              <a:gd name="connsiteX25" fmla="*/ 10450830 w 25200864"/>
              <a:gd name="connsiteY25" fmla="*/ 1076594 h 7176404"/>
              <a:gd name="connsiteX26" fmla="*/ 10411968 w 25200864"/>
              <a:gd name="connsiteY26" fmla="*/ 1302146 h 7176404"/>
              <a:gd name="connsiteX27" fmla="*/ 10453878 w 25200864"/>
              <a:gd name="connsiteY27" fmla="*/ 1565036 h 7176404"/>
              <a:gd name="connsiteX28" fmla="*/ 10541508 w 25200864"/>
              <a:gd name="connsiteY28" fmla="*/ 1759346 h 7176404"/>
              <a:gd name="connsiteX29" fmla="*/ 10690098 w 25200864"/>
              <a:gd name="connsiteY29" fmla="*/ 1944512 h 7176404"/>
              <a:gd name="connsiteX30" fmla="*/ 10785348 w 25200864"/>
              <a:gd name="connsiteY30" fmla="*/ 2018426 h 7176404"/>
              <a:gd name="connsiteX31" fmla="*/ 10838688 w 25200864"/>
              <a:gd name="connsiteY31" fmla="*/ 2109866 h 7176404"/>
              <a:gd name="connsiteX32" fmla="*/ 10926318 w 25200864"/>
              <a:gd name="connsiteY32" fmla="*/ 2071766 h 7176404"/>
              <a:gd name="connsiteX33" fmla="*/ 11013948 w 25200864"/>
              <a:gd name="connsiteY33" fmla="*/ 2193686 h 7176404"/>
              <a:gd name="connsiteX34" fmla="*/ 11100816 w 25200864"/>
              <a:gd name="connsiteY34" fmla="*/ 2275220 h 7176404"/>
              <a:gd name="connsiteX35" fmla="*/ 11253978 w 25200864"/>
              <a:gd name="connsiteY35" fmla="*/ 2307986 h 7176404"/>
              <a:gd name="connsiteX36" fmla="*/ 11349228 w 25200864"/>
              <a:gd name="connsiteY36" fmla="*/ 2349896 h 7176404"/>
              <a:gd name="connsiteX37" fmla="*/ 11429238 w 25200864"/>
              <a:gd name="connsiteY37" fmla="*/ 2448956 h 7176404"/>
              <a:gd name="connsiteX38" fmla="*/ 11562588 w 25200864"/>
              <a:gd name="connsiteY38" fmla="*/ 2513726 h 7176404"/>
              <a:gd name="connsiteX39" fmla="*/ 11654028 w 25200864"/>
              <a:gd name="connsiteY39" fmla="*/ 2567066 h 7176404"/>
              <a:gd name="connsiteX40" fmla="*/ 11745468 w 25200864"/>
              <a:gd name="connsiteY40" fmla="*/ 2650886 h 7176404"/>
              <a:gd name="connsiteX41" fmla="*/ 11882628 w 25200864"/>
              <a:gd name="connsiteY41" fmla="*/ 2711846 h 7176404"/>
              <a:gd name="connsiteX42" fmla="*/ 11970258 w 25200864"/>
              <a:gd name="connsiteY42" fmla="*/ 2841386 h 7176404"/>
              <a:gd name="connsiteX43" fmla="*/ 12095988 w 25200864"/>
              <a:gd name="connsiteY43" fmla="*/ 2829956 h 7176404"/>
              <a:gd name="connsiteX44" fmla="*/ 12124944 w 25200864"/>
              <a:gd name="connsiteY44" fmla="*/ 2897012 h 7176404"/>
              <a:gd name="connsiteX45" fmla="*/ 12202668 w 25200864"/>
              <a:gd name="connsiteY45" fmla="*/ 2921396 h 7176404"/>
              <a:gd name="connsiteX46" fmla="*/ 12278868 w 25200864"/>
              <a:gd name="connsiteY46" fmla="*/ 3081416 h 7176404"/>
              <a:gd name="connsiteX47" fmla="*/ 12393168 w 25200864"/>
              <a:gd name="connsiteY47" fmla="*/ 3100466 h 7176404"/>
              <a:gd name="connsiteX48" fmla="*/ 12450318 w 25200864"/>
              <a:gd name="connsiteY48" fmla="*/ 3214766 h 7176404"/>
              <a:gd name="connsiteX49" fmla="*/ 12541758 w 25200864"/>
              <a:gd name="connsiteY49" fmla="*/ 3191906 h 7176404"/>
              <a:gd name="connsiteX50" fmla="*/ 12598908 w 25200864"/>
              <a:gd name="connsiteY50" fmla="*/ 3290966 h 7176404"/>
              <a:gd name="connsiteX51" fmla="*/ 12663678 w 25200864"/>
              <a:gd name="connsiteY51" fmla="*/ 3416696 h 7176404"/>
              <a:gd name="connsiteX52" fmla="*/ 12766548 w 25200864"/>
              <a:gd name="connsiteY52" fmla="*/ 3428126 h 7176404"/>
              <a:gd name="connsiteX53" fmla="*/ 12774168 w 25200864"/>
              <a:gd name="connsiteY53" fmla="*/ 3298586 h 7176404"/>
              <a:gd name="connsiteX54" fmla="*/ 12854178 w 25200864"/>
              <a:gd name="connsiteY54" fmla="*/ 3363356 h 7176404"/>
              <a:gd name="connsiteX55" fmla="*/ 12968478 w 25200864"/>
              <a:gd name="connsiteY55" fmla="*/ 3435746 h 7176404"/>
              <a:gd name="connsiteX56" fmla="*/ 13098018 w 25200864"/>
              <a:gd name="connsiteY56" fmla="*/ 3466226 h 7176404"/>
              <a:gd name="connsiteX57" fmla="*/ 13147548 w 25200864"/>
              <a:gd name="connsiteY57" fmla="*/ 3572906 h 7176404"/>
              <a:gd name="connsiteX58" fmla="*/ 13155168 w 25200864"/>
              <a:gd name="connsiteY58" fmla="*/ 3652916 h 7176404"/>
              <a:gd name="connsiteX59" fmla="*/ 13235178 w 25200864"/>
              <a:gd name="connsiteY59" fmla="*/ 3736736 h 7176404"/>
              <a:gd name="connsiteX60" fmla="*/ 13368528 w 25200864"/>
              <a:gd name="connsiteY60" fmla="*/ 3774836 h 7176404"/>
              <a:gd name="connsiteX61" fmla="*/ 13539216 w 25200864"/>
              <a:gd name="connsiteY61" fmla="*/ 3853322 h 7176404"/>
              <a:gd name="connsiteX62" fmla="*/ 13574268 w 25200864"/>
              <a:gd name="connsiteY62" fmla="*/ 3923426 h 7176404"/>
              <a:gd name="connsiteX63" fmla="*/ 13669518 w 25200864"/>
              <a:gd name="connsiteY63" fmla="*/ 3988196 h 7176404"/>
              <a:gd name="connsiteX64" fmla="*/ 13806678 w 25200864"/>
              <a:gd name="connsiteY64" fmla="*/ 4091066 h 7176404"/>
              <a:gd name="connsiteX65" fmla="*/ 13890498 w 25200864"/>
              <a:gd name="connsiteY65" fmla="*/ 4205366 h 7176404"/>
              <a:gd name="connsiteX66" fmla="*/ 13955268 w 25200864"/>
              <a:gd name="connsiteY66" fmla="*/ 4296806 h 7176404"/>
              <a:gd name="connsiteX67" fmla="*/ 13989558 w 25200864"/>
              <a:gd name="connsiteY67" fmla="*/ 4129166 h 7176404"/>
              <a:gd name="connsiteX68" fmla="*/ 14061948 w 25200864"/>
              <a:gd name="connsiteY68" fmla="*/ 3995816 h 7176404"/>
              <a:gd name="connsiteX69" fmla="*/ 14176248 w 25200864"/>
              <a:gd name="connsiteY69" fmla="*/ 4098686 h 7176404"/>
              <a:gd name="connsiteX70" fmla="*/ 14290548 w 25200864"/>
              <a:gd name="connsiteY70" fmla="*/ 4304426 h 7176404"/>
              <a:gd name="connsiteX71" fmla="*/ 14431518 w 25200864"/>
              <a:gd name="connsiteY71" fmla="*/ 4399676 h 7176404"/>
              <a:gd name="connsiteX72" fmla="*/ 14622018 w 25200864"/>
              <a:gd name="connsiteY72" fmla="*/ 4353956 h 7176404"/>
              <a:gd name="connsiteX73" fmla="*/ 14789658 w 25200864"/>
              <a:gd name="connsiteY73" fmla="*/ 4430156 h 7176404"/>
              <a:gd name="connsiteX74" fmla="*/ 14865858 w 25200864"/>
              <a:gd name="connsiteY74" fmla="*/ 4361576 h 7176404"/>
              <a:gd name="connsiteX75" fmla="*/ 14972538 w 25200864"/>
              <a:gd name="connsiteY75" fmla="*/ 4464446 h 7176404"/>
              <a:gd name="connsiteX76" fmla="*/ 15067788 w 25200864"/>
              <a:gd name="connsiteY76" fmla="*/ 4586366 h 7176404"/>
              <a:gd name="connsiteX77" fmla="*/ 15304008 w 25200864"/>
              <a:gd name="connsiteY77" fmla="*/ 4651136 h 7176404"/>
              <a:gd name="connsiteX78" fmla="*/ 15467838 w 25200864"/>
              <a:gd name="connsiteY78" fmla="*/ 4693046 h 7176404"/>
              <a:gd name="connsiteX79" fmla="*/ 15540990 w 25200864"/>
              <a:gd name="connsiteY79" fmla="*/ 4708286 h 7176404"/>
              <a:gd name="connsiteX80" fmla="*/ 15593568 w 25200864"/>
              <a:gd name="connsiteY80" fmla="*/ 4875926 h 7176404"/>
              <a:gd name="connsiteX81" fmla="*/ 15612618 w 25200864"/>
              <a:gd name="connsiteY81" fmla="*/ 4997846 h 7176404"/>
              <a:gd name="connsiteX82" fmla="*/ 15730728 w 25200864"/>
              <a:gd name="connsiteY82" fmla="*/ 4921646 h 7176404"/>
              <a:gd name="connsiteX83" fmla="*/ 15745968 w 25200864"/>
              <a:gd name="connsiteY83" fmla="*/ 4769246 h 7176404"/>
              <a:gd name="connsiteX84" fmla="*/ 15822168 w 25200864"/>
              <a:gd name="connsiteY84" fmla="*/ 4757816 h 7176404"/>
              <a:gd name="connsiteX85" fmla="*/ 15898368 w 25200864"/>
              <a:gd name="connsiteY85" fmla="*/ 4872116 h 7176404"/>
              <a:gd name="connsiteX86" fmla="*/ 16092678 w 25200864"/>
              <a:gd name="connsiteY86" fmla="*/ 4978796 h 7176404"/>
              <a:gd name="connsiteX87" fmla="*/ 16229838 w 25200864"/>
              <a:gd name="connsiteY87" fmla="*/ 5138816 h 7176404"/>
              <a:gd name="connsiteX88" fmla="*/ 16340328 w 25200864"/>
              <a:gd name="connsiteY88" fmla="*/ 5154056 h 7176404"/>
              <a:gd name="connsiteX89" fmla="*/ 16435578 w 25200864"/>
              <a:gd name="connsiteY89" fmla="*/ 5203586 h 7176404"/>
              <a:gd name="connsiteX90" fmla="*/ 16515588 w 25200864"/>
              <a:gd name="connsiteY90" fmla="*/ 5195966 h 7176404"/>
              <a:gd name="connsiteX91" fmla="*/ 16607028 w 25200864"/>
              <a:gd name="connsiteY91" fmla="*/ 5234066 h 7176404"/>
              <a:gd name="connsiteX92" fmla="*/ 16687038 w 25200864"/>
              <a:gd name="connsiteY92" fmla="*/ 5275976 h 7176404"/>
              <a:gd name="connsiteX93" fmla="*/ 16751808 w 25200864"/>
              <a:gd name="connsiteY93" fmla="*/ 5298836 h 7176404"/>
              <a:gd name="connsiteX94" fmla="*/ 16927068 w 25200864"/>
              <a:gd name="connsiteY94" fmla="*/ 5317886 h 7176404"/>
              <a:gd name="connsiteX95" fmla="*/ 16808958 w 25200864"/>
              <a:gd name="connsiteY95" fmla="*/ 5245496 h 7176404"/>
              <a:gd name="connsiteX96" fmla="*/ 16843248 w 25200864"/>
              <a:gd name="connsiteY96" fmla="*/ 5199776 h 7176404"/>
              <a:gd name="connsiteX97" fmla="*/ 16953738 w 25200864"/>
              <a:gd name="connsiteY97" fmla="*/ 5218826 h 7176404"/>
              <a:gd name="connsiteX98" fmla="*/ 17109948 w 25200864"/>
              <a:gd name="connsiteY98" fmla="*/ 5344556 h 7176404"/>
              <a:gd name="connsiteX99" fmla="*/ 17300448 w 25200864"/>
              <a:gd name="connsiteY99" fmla="*/ 5359796 h 7176404"/>
              <a:gd name="connsiteX100" fmla="*/ 17426178 w 25200864"/>
              <a:gd name="connsiteY100" fmla="*/ 5420756 h 7176404"/>
              <a:gd name="connsiteX101" fmla="*/ 17516856 w 25200864"/>
              <a:gd name="connsiteY101" fmla="*/ 5550296 h 7176404"/>
              <a:gd name="connsiteX102" fmla="*/ 17620488 w 25200864"/>
              <a:gd name="connsiteY102" fmla="*/ 5569346 h 7176404"/>
              <a:gd name="connsiteX103" fmla="*/ 17837658 w 25200864"/>
              <a:gd name="connsiteY103" fmla="*/ 5717936 h 7176404"/>
              <a:gd name="connsiteX104" fmla="*/ 17837658 w 25200864"/>
              <a:gd name="connsiteY104" fmla="*/ 5561726 h 7176404"/>
              <a:gd name="connsiteX105" fmla="*/ 18035778 w 25200864"/>
              <a:gd name="connsiteY105" fmla="*/ 5565536 h 7176404"/>
              <a:gd name="connsiteX106" fmla="*/ 18115788 w 25200864"/>
              <a:gd name="connsiteY106" fmla="*/ 5668406 h 7176404"/>
              <a:gd name="connsiteX107" fmla="*/ 18218658 w 25200864"/>
              <a:gd name="connsiteY107" fmla="*/ 5676026 h 7176404"/>
              <a:gd name="connsiteX108" fmla="*/ 18306288 w 25200864"/>
              <a:gd name="connsiteY108" fmla="*/ 5752988 h 7176404"/>
              <a:gd name="connsiteX109" fmla="*/ 18371058 w 25200864"/>
              <a:gd name="connsiteY109" fmla="*/ 5866526 h 7176404"/>
              <a:gd name="connsiteX110" fmla="*/ 18489168 w 25200864"/>
              <a:gd name="connsiteY110" fmla="*/ 5851286 h 7176404"/>
              <a:gd name="connsiteX111" fmla="*/ 18580608 w 25200864"/>
              <a:gd name="connsiteY111" fmla="*/ 5935106 h 7176404"/>
              <a:gd name="connsiteX112" fmla="*/ 18550128 w 25200864"/>
              <a:gd name="connsiteY112" fmla="*/ 6018926 h 7176404"/>
              <a:gd name="connsiteX113" fmla="*/ 18679668 w 25200864"/>
              <a:gd name="connsiteY113" fmla="*/ 5973206 h 7176404"/>
              <a:gd name="connsiteX114" fmla="*/ 18691098 w 25200864"/>
              <a:gd name="connsiteY114" fmla="*/ 6045596 h 7176404"/>
              <a:gd name="connsiteX115" fmla="*/ 18813018 w 25200864"/>
              <a:gd name="connsiteY115" fmla="*/ 6007496 h 7176404"/>
              <a:gd name="connsiteX116" fmla="*/ 19114008 w 25200864"/>
              <a:gd name="connsiteY116" fmla="*/ 6137036 h 7176404"/>
              <a:gd name="connsiteX117" fmla="*/ 19249644 w 25200864"/>
              <a:gd name="connsiteY117" fmla="*/ 6242954 h 7176404"/>
              <a:gd name="connsiteX118" fmla="*/ 19319748 w 25200864"/>
              <a:gd name="connsiteY118" fmla="*/ 6453266 h 7176404"/>
              <a:gd name="connsiteX119" fmla="*/ 19375374 w 25200864"/>
              <a:gd name="connsiteY119" fmla="*/ 6593474 h 7176404"/>
              <a:gd name="connsiteX120" fmla="*/ 19445478 w 25200864"/>
              <a:gd name="connsiteY120" fmla="*/ 6567566 h 7176404"/>
              <a:gd name="connsiteX121" fmla="*/ 19495008 w 25200864"/>
              <a:gd name="connsiteY121" fmla="*/ 6647576 h 7176404"/>
              <a:gd name="connsiteX122" fmla="*/ 19475958 w 25200864"/>
              <a:gd name="connsiteY122" fmla="*/ 6377066 h 7176404"/>
              <a:gd name="connsiteX123" fmla="*/ 19479768 w 25200864"/>
              <a:gd name="connsiteY123" fmla="*/ 6175136 h 7176404"/>
              <a:gd name="connsiteX124" fmla="*/ 19582638 w 25200864"/>
              <a:gd name="connsiteY124" fmla="*/ 6285626 h 7176404"/>
              <a:gd name="connsiteX125" fmla="*/ 19666458 w 25200864"/>
              <a:gd name="connsiteY125" fmla="*/ 6407546 h 7176404"/>
              <a:gd name="connsiteX126" fmla="*/ 19674078 w 25200864"/>
              <a:gd name="connsiteY126" fmla="*/ 6213236 h 7176404"/>
              <a:gd name="connsiteX127" fmla="*/ 19761708 w 25200864"/>
              <a:gd name="connsiteY127" fmla="*/ 6129416 h 7176404"/>
              <a:gd name="connsiteX128" fmla="*/ 19879818 w 25200864"/>
              <a:gd name="connsiteY128" fmla="*/ 6239906 h 7176404"/>
              <a:gd name="connsiteX129" fmla="*/ 19818858 w 25200864"/>
              <a:gd name="connsiteY129" fmla="*/ 6026546 h 7176404"/>
              <a:gd name="connsiteX130" fmla="*/ 20127468 w 25200864"/>
              <a:gd name="connsiteY130" fmla="*/ 6022736 h 7176404"/>
              <a:gd name="connsiteX131" fmla="*/ 20400264 w 25200864"/>
              <a:gd name="connsiteY131" fmla="*/ 5897768 h 7176404"/>
              <a:gd name="connsiteX132" fmla="*/ 20695158 w 25200864"/>
              <a:gd name="connsiteY132" fmla="*/ 5893196 h 7176404"/>
              <a:gd name="connsiteX133" fmla="*/ 20942808 w 25200864"/>
              <a:gd name="connsiteY133" fmla="*/ 5938916 h 7176404"/>
              <a:gd name="connsiteX134" fmla="*/ 21133308 w 25200864"/>
              <a:gd name="connsiteY134" fmla="*/ 5813186 h 7176404"/>
              <a:gd name="connsiteX135" fmla="*/ 21430488 w 25200864"/>
              <a:gd name="connsiteY135" fmla="*/ 5862716 h 7176404"/>
              <a:gd name="connsiteX136" fmla="*/ 21659850 w 25200864"/>
              <a:gd name="connsiteY136" fmla="*/ 5961776 h 7176404"/>
              <a:gd name="connsiteX137" fmla="*/ 21761958 w 25200864"/>
              <a:gd name="connsiteY137" fmla="*/ 5885576 h 7176404"/>
              <a:gd name="connsiteX138" fmla="*/ 21944838 w 25200864"/>
              <a:gd name="connsiteY138" fmla="*/ 6041786 h 7176404"/>
              <a:gd name="connsiteX139" fmla="*/ 22089618 w 25200864"/>
              <a:gd name="connsiteY139" fmla="*/ 5977016 h 7176404"/>
              <a:gd name="connsiteX140" fmla="*/ 22310598 w 25200864"/>
              <a:gd name="connsiteY140" fmla="*/ 6186566 h 7176404"/>
              <a:gd name="connsiteX141" fmla="*/ 23151084 w 25200864"/>
              <a:gd name="connsiteY141" fmla="*/ 6482984 h 7176404"/>
              <a:gd name="connsiteX142" fmla="*/ 23293578 w 25200864"/>
              <a:gd name="connsiteY142" fmla="*/ 6609476 h 7176404"/>
              <a:gd name="connsiteX143" fmla="*/ 23285958 w 25200864"/>
              <a:gd name="connsiteY143" fmla="*/ 6693296 h 7176404"/>
              <a:gd name="connsiteX144" fmla="*/ 23415498 w 25200864"/>
              <a:gd name="connsiteY144" fmla="*/ 6659006 h 7176404"/>
              <a:gd name="connsiteX145" fmla="*/ 23785068 w 25200864"/>
              <a:gd name="connsiteY145" fmla="*/ 6780926 h 7176404"/>
              <a:gd name="connsiteX146" fmla="*/ 24009096 w 25200864"/>
              <a:gd name="connsiteY146" fmla="*/ 6645290 h 7176404"/>
              <a:gd name="connsiteX147" fmla="*/ 24078438 w 25200864"/>
              <a:gd name="connsiteY147" fmla="*/ 6544706 h 7176404"/>
              <a:gd name="connsiteX148" fmla="*/ 24230838 w 25200864"/>
              <a:gd name="connsiteY148" fmla="*/ 6533276 h 7176404"/>
              <a:gd name="connsiteX149" fmla="*/ 24360378 w 25200864"/>
              <a:gd name="connsiteY149" fmla="*/ 6438026 h 7176404"/>
              <a:gd name="connsiteX150" fmla="*/ 24455628 w 25200864"/>
              <a:gd name="connsiteY150" fmla="*/ 6422786 h 7176404"/>
              <a:gd name="connsiteX151" fmla="*/ 24558498 w 25200864"/>
              <a:gd name="connsiteY151" fmla="*/ 6243716 h 7176404"/>
              <a:gd name="connsiteX152" fmla="*/ 24716232 w 25200864"/>
              <a:gd name="connsiteY152" fmla="*/ 6188090 h 7176404"/>
              <a:gd name="connsiteX153" fmla="*/ 24981408 w 25200864"/>
              <a:gd name="connsiteY153" fmla="*/ 6232286 h 7176404"/>
              <a:gd name="connsiteX154" fmla="*/ 25181052 w 25200864"/>
              <a:gd name="connsiteY154" fmla="*/ 6157610 h 7176404"/>
              <a:gd name="connsiteX155" fmla="*/ 25200864 w 25200864"/>
              <a:gd name="connsiteY155" fmla="*/ 5713364 h 7176404"/>
              <a:gd name="connsiteX156" fmla="*/ 24519636 w 25200864"/>
              <a:gd name="connsiteY156" fmla="*/ 5869574 h 7176404"/>
              <a:gd name="connsiteX157" fmla="*/ 23774400 w 25200864"/>
              <a:gd name="connsiteY157" fmla="*/ 6133988 h 7176404"/>
              <a:gd name="connsiteX158" fmla="*/ 22951440 w 25200864"/>
              <a:gd name="connsiteY158" fmla="*/ 5896244 h 7176404"/>
              <a:gd name="connsiteX159" fmla="*/ 21982176 w 25200864"/>
              <a:gd name="connsiteY159" fmla="*/ 5640212 h 7176404"/>
              <a:gd name="connsiteX160" fmla="*/ 20628864 w 25200864"/>
              <a:gd name="connsiteY160" fmla="*/ 5475620 h 7176404"/>
              <a:gd name="connsiteX161" fmla="*/ 19872960 w 25200864"/>
              <a:gd name="connsiteY161" fmla="*/ 5888624 h 7176404"/>
              <a:gd name="connsiteX162" fmla="*/ 18800064 w 25200864"/>
              <a:gd name="connsiteY162" fmla="*/ 5823092 h 7176404"/>
              <a:gd name="connsiteX163" fmla="*/ 16715232 w 25200864"/>
              <a:gd name="connsiteY163" fmla="*/ 4963556 h 7176404"/>
              <a:gd name="connsiteX164" fmla="*/ 14904720 w 25200864"/>
              <a:gd name="connsiteY164" fmla="*/ 4158884 h 7176404"/>
              <a:gd name="connsiteX165" fmla="*/ 13240512 w 25200864"/>
              <a:gd name="connsiteY165" fmla="*/ 3354212 h 7176404"/>
              <a:gd name="connsiteX166" fmla="*/ 13094208 w 25200864"/>
              <a:gd name="connsiteY166" fmla="*/ 3189620 h 7176404"/>
              <a:gd name="connsiteX167" fmla="*/ 11320272 w 25200864"/>
              <a:gd name="connsiteY167" fmla="*/ 2019188 h 7176404"/>
              <a:gd name="connsiteX168" fmla="*/ 10698480 w 25200864"/>
              <a:gd name="connsiteY168" fmla="*/ 1452260 h 7176404"/>
              <a:gd name="connsiteX169" fmla="*/ 10530078 w 25200864"/>
              <a:gd name="connsiteY169" fmla="*/ 1283096 h 7176404"/>
              <a:gd name="connsiteX170" fmla="*/ 10522458 w 25200864"/>
              <a:gd name="connsiteY170" fmla="*/ 902096 h 7176404"/>
              <a:gd name="connsiteX171" fmla="*/ 10518648 w 25200864"/>
              <a:gd name="connsiteY171" fmla="*/ 768746 h 7176404"/>
              <a:gd name="connsiteX172" fmla="*/ 10606278 w 25200864"/>
              <a:gd name="connsiteY172" fmla="*/ 681116 h 7176404"/>
              <a:gd name="connsiteX173" fmla="*/ 10753344 w 25200864"/>
              <a:gd name="connsiteY173" fmla="*/ 611012 h 7176404"/>
              <a:gd name="connsiteX174" fmla="*/ 10735056 w 25200864"/>
              <a:gd name="connsiteY174" fmla="*/ 336692 h 7176404"/>
              <a:gd name="connsiteX175" fmla="*/ 10610088 w 25200864"/>
              <a:gd name="connsiteY175" fmla="*/ 201056 h 7176404"/>
              <a:gd name="connsiteX176" fmla="*/ 10419588 w 25200864"/>
              <a:gd name="connsiteY176" fmla="*/ 2936 h 7176404"/>
              <a:gd name="connsiteX177" fmla="*/ 10351008 w 25200864"/>
              <a:gd name="connsiteY177" fmla="*/ 231536 h 7176404"/>
              <a:gd name="connsiteX178" fmla="*/ 10187940 w 25200864"/>
              <a:gd name="connsiteY178" fmla="*/ 585104 h 7176404"/>
              <a:gd name="connsiteX179" fmla="*/ 10137648 w 25200864"/>
              <a:gd name="connsiteY179" fmla="*/ 902096 h 7176404"/>
              <a:gd name="connsiteX180" fmla="*/ 10222992 w 25200864"/>
              <a:gd name="connsiteY180" fmla="*/ 1744868 h 7176404"/>
              <a:gd name="connsiteX181" fmla="*/ 10131552 w 25200864"/>
              <a:gd name="connsiteY181" fmla="*/ 2384948 h 7176404"/>
              <a:gd name="connsiteX182" fmla="*/ 9509760 w 25200864"/>
              <a:gd name="connsiteY182" fmla="*/ 3043316 h 7176404"/>
              <a:gd name="connsiteX183" fmla="*/ 7717536 w 25200864"/>
              <a:gd name="connsiteY183" fmla="*/ 4524644 h 7176404"/>
              <a:gd name="connsiteX184" fmla="*/ 7388352 w 25200864"/>
              <a:gd name="connsiteY184" fmla="*/ 5146436 h 7176404"/>
              <a:gd name="connsiteX185" fmla="*/ 5925312 w 25200864"/>
              <a:gd name="connsiteY185" fmla="*/ 5768228 h 7176404"/>
              <a:gd name="connsiteX186" fmla="*/ 4736592 w 25200864"/>
              <a:gd name="connsiteY186" fmla="*/ 6079124 h 7176404"/>
              <a:gd name="connsiteX187" fmla="*/ 3602736 w 25200864"/>
              <a:gd name="connsiteY187" fmla="*/ 6353444 h 7176404"/>
              <a:gd name="connsiteX188" fmla="*/ 2688336 w 25200864"/>
              <a:gd name="connsiteY188" fmla="*/ 6664340 h 7176404"/>
              <a:gd name="connsiteX189" fmla="*/ 2157984 w 25200864"/>
              <a:gd name="connsiteY189" fmla="*/ 6774068 h 7176404"/>
              <a:gd name="connsiteX190" fmla="*/ 1591056 w 25200864"/>
              <a:gd name="connsiteY190" fmla="*/ 6755780 h 7176404"/>
              <a:gd name="connsiteX191" fmla="*/ 950976 w 25200864"/>
              <a:gd name="connsiteY191" fmla="*/ 6554612 h 7176404"/>
              <a:gd name="connsiteX192" fmla="*/ 0 w 25200864"/>
              <a:gd name="connsiteY192" fmla="*/ 6390020 h 7176404"/>
              <a:gd name="connsiteX193" fmla="*/ 27432 w 25200864"/>
              <a:gd name="connsiteY193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645920 w 25200864"/>
              <a:gd name="connsiteY15" fmla="*/ 7176404 h 7176404"/>
              <a:gd name="connsiteX16" fmla="*/ 4315968 w 25200864"/>
              <a:gd name="connsiteY16" fmla="*/ 6609476 h 7176404"/>
              <a:gd name="connsiteX17" fmla="*/ 6345936 w 25200864"/>
              <a:gd name="connsiteY17" fmla="*/ 5932820 h 7176404"/>
              <a:gd name="connsiteX18" fmla="*/ 7772400 w 25200864"/>
              <a:gd name="connsiteY18" fmla="*/ 5493908 h 7176404"/>
              <a:gd name="connsiteX19" fmla="*/ 8375904 w 25200864"/>
              <a:gd name="connsiteY19" fmla="*/ 4341764 h 7176404"/>
              <a:gd name="connsiteX20" fmla="*/ 9747504 w 25200864"/>
              <a:gd name="connsiteY20" fmla="*/ 3427364 h 7176404"/>
              <a:gd name="connsiteX21" fmla="*/ 10277856 w 25200864"/>
              <a:gd name="connsiteY21" fmla="*/ 2311796 h 7176404"/>
              <a:gd name="connsiteX22" fmla="*/ 10351008 w 25200864"/>
              <a:gd name="connsiteY22" fmla="*/ 2147204 h 7176404"/>
              <a:gd name="connsiteX23" fmla="*/ 10369296 w 25200864"/>
              <a:gd name="connsiteY23" fmla="*/ 1525412 h 7176404"/>
              <a:gd name="connsiteX24" fmla="*/ 10314432 w 25200864"/>
              <a:gd name="connsiteY24" fmla="*/ 940196 h 7176404"/>
              <a:gd name="connsiteX25" fmla="*/ 10443210 w 25200864"/>
              <a:gd name="connsiteY25" fmla="*/ 611774 h 7176404"/>
              <a:gd name="connsiteX26" fmla="*/ 10450830 w 25200864"/>
              <a:gd name="connsiteY26" fmla="*/ 1076594 h 7176404"/>
              <a:gd name="connsiteX27" fmla="*/ 10411968 w 25200864"/>
              <a:gd name="connsiteY27" fmla="*/ 1302146 h 7176404"/>
              <a:gd name="connsiteX28" fmla="*/ 10453878 w 25200864"/>
              <a:gd name="connsiteY28" fmla="*/ 1565036 h 7176404"/>
              <a:gd name="connsiteX29" fmla="*/ 10541508 w 25200864"/>
              <a:gd name="connsiteY29" fmla="*/ 1759346 h 7176404"/>
              <a:gd name="connsiteX30" fmla="*/ 10690098 w 25200864"/>
              <a:gd name="connsiteY30" fmla="*/ 1944512 h 7176404"/>
              <a:gd name="connsiteX31" fmla="*/ 10785348 w 25200864"/>
              <a:gd name="connsiteY31" fmla="*/ 2018426 h 7176404"/>
              <a:gd name="connsiteX32" fmla="*/ 10838688 w 25200864"/>
              <a:gd name="connsiteY32" fmla="*/ 2109866 h 7176404"/>
              <a:gd name="connsiteX33" fmla="*/ 10926318 w 25200864"/>
              <a:gd name="connsiteY33" fmla="*/ 2071766 h 7176404"/>
              <a:gd name="connsiteX34" fmla="*/ 11013948 w 25200864"/>
              <a:gd name="connsiteY34" fmla="*/ 2193686 h 7176404"/>
              <a:gd name="connsiteX35" fmla="*/ 11100816 w 25200864"/>
              <a:gd name="connsiteY35" fmla="*/ 2275220 h 7176404"/>
              <a:gd name="connsiteX36" fmla="*/ 11253978 w 25200864"/>
              <a:gd name="connsiteY36" fmla="*/ 2307986 h 7176404"/>
              <a:gd name="connsiteX37" fmla="*/ 11349228 w 25200864"/>
              <a:gd name="connsiteY37" fmla="*/ 2349896 h 7176404"/>
              <a:gd name="connsiteX38" fmla="*/ 11429238 w 25200864"/>
              <a:gd name="connsiteY38" fmla="*/ 2448956 h 7176404"/>
              <a:gd name="connsiteX39" fmla="*/ 11562588 w 25200864"/>
              <a:gd name="connsiteY39" fmla="*/ 2513726 h 7176404"/>
              <a:gd name="connsiteX40" fmla="*/ 11654028 w 25200864"/>
              <a:gd name="connsiteY40" fmla="*/ 2567066 h 7176404"/>
              <a:gd name="connsiteX41" fmla="*/ 11745468 w 25200864"/>
              <a:gd name="connsiteY41" fmla="*/ 2650886 h 7176404"/>
              <a:gd name="connsiteX42" fmla="*/ 11882628 w 25200864"/>
              <a:gd name="connsiteY42" fmla="*/ 2711846 h 7176404"/>
              <a:gd name="connsiteX43" fmla="*/ 11970258 w 25200864"/>
              <a:gd name="connsiteY43" fmla="*/ 2841386 h 7176404"/>
              <a:gd name="connsiteX44" fmla="*/ 12095988 w 25200864"/>
              <a:gd name="connsiteY44" fmla="*/ 2829956 h 7176404"/>
              <a:gd name="connsiteX45" fmla="*/ 12124944 w 25200864"/>
              <a:gd name="connsiteY45" fmla="*/ 2897012 h 7176404"/>
              <a:gd name="connsiteX46" fmla="*/ 12202668 w 25200864"/>
              <a:gd name="connsiteY46" fmla="*/ 2921396 h 7176404"/>
              <a:gd name="connsiteX47" fmla="*/ 12278868 w 25200864"/>
              <a:gd name="connsiteY47" fmla="*/ 3081416 h 7176404"/>
              <a:gd name="connsiteX48" fmla="*/ 12393168 w 25200864"/>
              <a:gd name="connsiteY48" fmla="*/ 3100466 h 7176404"/>
              <a:gd name="connsiteX49" fmla="*/ 12450318 w 25200864"/>
              <a:gd name="connsiteY49" fmla="*/ 3214766 h 7176404"/>
              <a:gd name="connsiteX50" fmla="*/ 12541758 w 25200864"/>
              <a:gd name="connsiteY50" fmla="*/ 3191906 h 7176404"/>
              <a:gd name="connsiteX51" fmla="*/ 12598908 w 25200864"/>
              <a:gd name="connsiteY51" fmla="*/ 3290966 h 7176404"/>
              <a:gd name="connsiteX52" fmla="*/ 12663678 w 25200864"/>
              <a:gd name="connsiteY52" fmla="*/ 3416696 h 7176404"/>
              <a:gd name="connsiteX53" fmla="*/ 12766548 w 25200864"/>
              <a:gd name="connsiteY53" fmla="*/ 3428126 h 7176404"/>
              <a:gd name="connsiteX54" fmla="*/ 12774168 w 25200864"/>
              <a:gd name="connsiteY54" fmla="*/ 3298586 h 7176404"/>
              <a:gd name="connsiteX55" fmla="*/ 12854178 w 25200864"/>
              <a:gd name="connsiteY55" fmla="*/ 3363356 h 7176404"/>
              <a:gd name="connsiteX56" fmla="*/ 12968478 w 25200864"/>
              <a:gd name="connsiteY56" fmla="*/ 3435746 h 7176404"/>
              <a:gd name="connsiteX57" fmla="*/ 13098018 w 25200864"/>
              <a:gd name="connsiteY57" fmla="*/ 3466226 h 7176404"/>
              <a:gd name="connsiteX58" fmla="*/ 13147548 w 25200864"/>
              <a:gd name="connsiteY58" fmla="*/ 3572906 h 7176404"/>
              <a:gd name="connsiteX59" fmla="*/ 13155168 w 25200864"/>
              <a:gd name="connsiteY59" fmla="*/ 3652916 h 7176404"/>
              <a:gd name="connsiteX60" fmla="*/ 13235178 w 25200864"/>
              <a:gd name="connsiteY60" fmla="*/ 3736736 h 7176404"/>
              <a:gd name="connsiteX61" fmla="*/ 13368528 w 25200864"/>
              <a:gd name="connsiteY61" fmla="*/ 3774836 h 7176404"/>
              <a:gd name="connsiteX62" fmla="*/ 13539216 w 25200864"/>
              <a:gd name="connsiteY62" fmla="*/ 3853322 h 7176404"/>
              <a:gd name="connsiteX63" fmla="*/ 13574268 w 25200864"/>
              <a:gd name="connsiteY63" fmla="*/ 3923426 h 7176404"/>
              <a:gd name="connsiteX64" fmla="*/ 13669518 w 25200864"/>
              <a:gd name="connsiteY64" fmla="*/ 3988196 h 7176404"/>
              <a:gd name="connsiteX65" fmla="*/ 13806678 w 25200864"/>
              <a:gd name="connsiteY65" fmla="*/ 4091066 h 7176404"/>
              <a:gd name="connsiteX66" fmla="*/ 13890498 w 25200864"/>
              <a:gd name="connsiteY66" fmla="*/ 4205366 h 7176404"/>
              <a:gd name="connsiteX67" fmla="*/ 13955268 w 25200864"/>
              <a:gd name="connsiteY67" fmla="*/ 4296806 h 7176404"/>
              <a:gd name="connsiteX68" fmla="*/ 13989558 w 25200864"/>
              <a:gd name="connsiteY68" fmla="*/ 4129166 h 7176404"/>
              <a:gd name="connsiteX69" fmla="*/ 14061948 w 25200864"/>
              <a:gd name="connsiteY69" fmla="*/ 3995816 h 7176404"/>
              <a:gd name="connsiteX70" fmla="*/ 14176248 w 25200864"/>
              <a:gd name="connsiteY70" fmla="*/ 4098686 h 7176404"/>
              <a:gd name="connsiteX71" fmla="*/ 14290548 w 25200864"/>
              <a:gd name="connsiteY71" fmla="*/ 4304426 h 7176404"/>
              <a:gd name="connsiteX72" fmla="*/ 14431518 w 25200864"/>
              <a:gd name="connsiteY72" fmla="*/ 4399676 h 7176404"/>
              <a:gd name="connsiteX73" fmla="*/ 14622018 w 25200864"/>
              <a:gd name="connsiteY73" fmla="*/ 4353956 h 7176404"/>
              <a:gd name="connsiteX74" fmla="*/ 14789658 w 25200864"/>
              <a:gd name="connsiteY74" fmla="*/ 4430156 h 7176404"/>
              <a:gd name="connsiteX75" fmla="*/ 14865858 w 25200864"/>
              <a:gd name="connsiteY75" fmla="*/ 4361576 h 7176404"/>
              <a:gd name="connsiteX76" fmla="*/ 14972538 w 25200864"/>
              <a:gd name="connsiteY76" fmla="*/ 4464446 h 7176404"/>
              <a:gd name="connsiteX77" fmla="*/ 15067788 w 25200864"/>
              <a:gd name="connsiteY77" fmla="*/ 4586366 h 7176404"/>
              <a:gd name="connsiteX78" fmla="*/ 15304008 w 25200864"/>
              <a:gd name="connsiteY78" fmla="*/ 4651136 h 7176404"/>
              <a:gd name="connsiteX79" fmla="*/ 15467838 w 25200864"/>
              <a:gd name="connsiteY79" fmla="*/ 4693046 h 7176404"/>
              <a:gd name="connsiteX80" fmla="*/ 15540990 w 25200864"/>
              <a:gd name="connsiteY80" fmla="*/ 4708286 h 7176404"/>
              <a:gd name="connsiteX81" fmla="*/ 15593568 w 25200864"/>
              <a:gd name="connsiteY81" fmla="*/ 4875926 h 7176404"/>
              <a:gd name="connsiteX82" fmla="*/ 15612618 w 25200864"/>
              <a:gd name="connsiteY82" fmla="*/ 4997846 h 7176404"/>
              <a:gd name="connsiteX83" fmla="*/ 15730728 w 25200864"/>
              <a:gd name="connsiteY83" fmla="*/ 4921646 h 7176404"/>
              <a:gd name="connsiteX84" fmla="*/ 15745968 w 25200864"/>
              <a:gd name="connsiteY84" fmla="*/ 4769246 h 7176404"/>
              <a:gd name="connsiteX85" fmla="*/ 15822168 w 25200864"/>
              <a:gd name="connsiteY85" fmla="*/ 4757816 h 7176404"/>
              <a:gd name="connsiteX86" fmla="*/ 15898368 w 25200864"/>
              <a:gd name="connsiteY86" fmla="*/ 4872116 h 7176404"/>
              <a:gd name="connsiteX87" fmla="*/ 16092678 w 25200864"/>
              <a:gd name="connsiteY87" fmla="*/ 4978796 h 7176404"/>
              <a:gd name="connsiteX88" fmla="*/ 16229838 w 25200864"/>
              <a:gd name="connsiteY88" fmla="*/ 5138816 h 7176404"/>
              <a:gd name="connsiteX89" fmla="*/ 16340328 w 25200864"/>
              <a:gd name="connsiteY89" fmla="*/ 5154056 h 7176404"/>
              <a:gd name="connsiteX90" fmla="*/ 16435578 w 25200864"/>
              <a:gd name="connsiteY90" fmla="*/ 5203586 h 7176404"/>
              <a:gd name="connsiteX91" fmla="*/ 16515588 w 25200864"/>
              <a:gd name="connsiteY91" fmla="*/ 5195966 h 7176404"/>
              <a:gd name="connsiteX92" fmla="*/ 16607028 w 25200864"/>
              <a:gd name="connsiteY92" fmla="*/ 5234066 h 7176404"/>
              <a:gd name="connsiteX93" fmla="*/ 16687038 w 25200864"/>
              <a:gd name="connsiteY93" fmla="*/ 5275976 h 7176404"/>
              <a:gd name="connsiteX94" fmla="*/ 16751808 w 25200864"/>
              <a:gd name="connsiteY94" fmla="*/ 5298836 h 7176404"/>
              <a:gd name="connsiteX95" fmla="*/ 16927068 w 25200864"/>
              <a:gd name="connsiteY95" fmla="*/ 5317886 h 7176404"/>
              <a:gd name="connsiteX96" fmla="*/ 16808958 w 25200864"/>
              <a:gd name="connsiteY96" fmla="*/ 5245496 h 7176404"/>
              <a:gd name="connsiteX97" fmla="*/ 16843248 w 25200864"/>
              <a:gd name="connsiteY97" fmla="*/ 5199776 h 7176404"/>
              <a:gd name="connsiteX98" fmla="*/ 16953738 w 25200864"/>
              <a:gd name="connsiteY98" fmla="*/ 5218826 h 7176404"/>
              <a:gd name="connsiteX99" fmla="*/ 17109948 w 25200864"/>
              <a:gd name="connsiteY99" fmla="*/ 5344556 h 7176404"/>
              <a:gd name="connsiteX100" fmla="*/ 17300448 w 25200864"/>
              <a:gd name="connsiteY100" fmla="*/ 5359796 h 7176404"/>
              <a:gd name="connsiteX101" fmla="*/ 17426178 w 25200864"/>
              <a:gd name="connsiteY101" fmla="*/ 5420756 h 7176404"/>
              <a:gd name="connsiteX102" fmla="*/ 17516856 w 25200864"/>
              <a:gd name="connsiteY102" fmla="*/ 5550296 h 7176404"/>
              <a:gd name="connsiteX103" fmla="*/ 17620488 w 25200864"/>
              <a:gd name="connsiteY103" fmla="*/ 5569346 h 7176404"/>
              <a:gd name="connsiteX104" fmla="*/ 17837658 w 25200864"/>
              <a:gd name="connsiteY104" fmla="*/ 5717936 h 7176404"/>
              <a:gd name="connsiteX105" fmla="*/ 17837658 w 25200864"/>
              <a:gd name="connsiteY105" fmla="*/ 5561726 h 7176404"/>
              <a:gd name="connsiteX106" fmla="*/ 18035778 w 25200864"/>
              <a:gd name="connsiteY106" fmla="*/ 5565536 h 7176404"/>
              <a:gd name="connsiteX107" fmla="*/ 18115788 w 25200864"/>
              <a:gd name="connsiteY107" fmla="*/ 5668406 h 7176404"/>
              <a:gd name="connsiteX108" fmla="*/ 18218658 w 25200864"/>
              <a:gd name="connsiteY108" fmla="*/ 5676026 h 7176404"/>
              <a:gd name="connsiteX109" fmla="*/ 18306288 w 25200864"/>
              <a:gd name="connsiteY109" fmla="*/ 5752988 h 7176404"/>
              <a:gd name="connsiteX110" fmla="*/ 18371058 w 25200864"/>
              <a:gd name="connsiteY110" fmla="*/ 5866526 h 7176404"/>
              <a:gd name="connsiteX111" fmla="*/ 18489168 w 25200864"/>
              <a:gd name="connsiteY111" fmla="*/ 5851286 h 7176404"/>
              <a:gd name="connsiteX112" fmla="*/ 18580608 w 25200864"/>
              <a:gd name="connsiteY112" fmla="*/ 5935106 h 7176404"/>
              <a:gd name="connsiteX113" fmla="*/ 18550128 w 25200864"/>
              <a:gd name="connsiteY113" fmla="*/ 6018926 h 7176404"/>
              <a:gd name="connsiteX114" fmla="*/ 18679668 w 25200864"/>
              <a:gd name="connsiteY114" fmla="*/ 5973206 h 7176404"/>
              <a:gd name="connsiteX115" fmla="*/ 18691098 w 25200864"/>
              <a:gd name="connsiteY115" fmla="*/ 6045596 h 7176404"/>
              <a:gd name="connsiteX116" fmla="*/ 18813018 w 25200864"/>
              <a:gd name="connsiteY116" fmla="*/ 6007496 h 7176404"/>
              <a:gd name="connsiteX117" fmla="*/ 19114008 w 25200864"/>
              <a:gd name="connsiteY117" fmla="*/ 6137036 h 7176404"/>
              <a:gd name="connsiteX118" fmla="*/ 19249644 w 25200864"/>
              <a:gd name="connsiteY118" fmla="*/ 6242954 h 7176404"/>
              <a:gd name="connsiteX119" fmla="*/ 19319748 w 25200864"/>
              <a:gd name="connsiteY119" fmla="*/ 6453266 h 7176404"/>
              <a:gd name="connsiteX120" fmla="*/ 19375374 w 25200864"/>
              <a:gd name="connsiteY120" fmla="*/ 6593474 h 7176404"/>
              <a:gd name="connsiteX121" fmla="*/ 19445478 w 25200864"/>
              <a:gd name="connsiteY121" fmla="*/ 6567566 h 7176404"/>
              <a:gd name="connsiteX122" fmla="*/ 19495008 w 25200864"/>
              <a:gd name="connsiteY122" fmla="*/ 6647576 h 7176404"/>
              <a:gd name="connsiteX123" fmla="*/ 19475958 w 25200864"/>
              <a:gd name="connsiteY123" fmla="*/ 6377066 h 7176404"/>
              <a:gd name="connsiteX124" fmla="*/ 19479768 w 25200864"/>
              <a:gd name="connsiteY124" fmla="*/ 6175136 h 7176404"/>
              <a:gd name="connsiteX125" fmla="*/ 19582638 w 25200864"/>
              <a:gd name="connsiteY125" fmla="*/ 6285626 h 7176404"/>
              <a:gd name="connsiteX126" fmla="*/ 19666458 w 25200864"/>
              <a:gd name="connsiteY126" fmla="*/ 6407546 h 7176404"/>
              <a:gd name="connsiteX127" fmla="*/ 19674078 w 25200864"/>
              <a:gd name="connsiteY127" fmla="*/ 6213236 h 7176404"/>
              <a:gd name="connsiteX128" fmla="*/ 19761708 w 25200864"/>
              <a:gd name="connsiteY128" fmla="*/ 6129416 h 7176404"/>
              <a:gd name="connsiteX129" fmla="*/ 19879818 w 25200864"/>
              <a:gd name="connsiteY129" fmla="*/ 6239906 h 7176404"/>
              <a:gd name="connsiteX130" fmla="*/ 19818858 w 25200864"/>
              <a:gd name="connsiteY130" fmla="*/ 6026546 h 7176404"/>
              <a:gd name="connsiteX131" fmla="*/ 20127468 w 25200864"/>
              <a:gd name="connsiteY131" fmla="*/ 6022736 h 7176404"/>
              <a:gd name="connsiteX132" fmla="*/ 20400264 w 25200864"/>
              <a:gd name="connsiteY132" fmla="*/ 5897768 h 7176404"/>
              <a:gd name="connsiteX133" fmla="*/ 20695158 w 25200864"/>
              <a:gd name="connsiteY133" fmla="*/ 5893196 h 7176404"/>
              <a:gd name="connsiteX134" fmla="*/ 20942808 w 25200864"/>
              <a:gd name="connsiteY134" fmla="*/ 5938916 h 7176404"/>
              <a:gd name="connsiteX135" fmla="*/ 21133308 w 25200864"/>
              <a:gd name="connsiteY135" fmla="*/ 5813186 h 7176404"/>
              <a:gd name="connsiteX136" fmla="*/ 21430488 w 25200864"/>
              <a:gd name="connsiteY136" fmla="*/ 5862716 h 7176404"/>
              <a:gd name="connsiteX137" fmla="*/ 21659850 w 25200864"/>
              <a:gd name="connsiteY137" fmla="*/ 5961776 h 7176404"/>
              <a:gd name="connsiteX138" fmla="*/ 21761958 w 25200864"/>
              <a:gd name="connsiteY138" fmla="*/ 5885576 h 7176404"/>
              <a:gd name="connsiteX139" fmla="*/ 21944838 w 25200864"/>
              <a:gd name="connsiteY139" fmla="*/ 6041786 h 7176404"/>
              <a:gd name="connsiteX140" fmla="*/ 22089618 w 25200864"/>
              <a:gd name="connsiteY140" fmla="*/ 5977016 h 7176404"/>
              <a:gd name="connsiteX141" fmla="*/ 22310598 w 25200864"/>
              <a:gd name="connsiteY141" fmla="*/ 6186566 h 7176404"/>
              <a:gd name="connsiteX142" fmla="*/ 23151084 w 25200864"/>
              <a:gd name="connsiteY142" fmla="*/ 6482984 h 7176404"/>
              <a:gd name="connsiteX143" fmla="*/ 23293578 w 25200864"/>
              <a:gd name="connsiteY143" fmla="*/ 6609476 h 7176404"/>
              <a:gd name="connsiteX144" fmla="*/ 23285958 w 25200864"/>
              <a:gd name="connsiteY144" fmla="*/ 6693296 h 7176404"/>
              <a:gd name="connsiteX145" fmla="*/ 23415498 w 25200864"/>
              <a:gd name="connsiteY145" fmla="*/ 6659006 h 7176404"/>
              <a:gd name="connsiteX146" fmla="*/ 23785068 w 25200864"/>
              <a:gd name="connsiteY146" fmla="*/ 6780926 h 7176404"/>
              <a:gd name="connsiteX147" fmla="*/ 24009096 w 25200864"/>
              <a:gd name="connsiteY147" fmla="*/ 6645290 h 7176404"/>
              <a:gd name="connsiteX148" fmla="*/ 24078438 w 25200864"/>
              <a:gd name="connsiteY148" fmla="*/ 6544706 h 7176404"/>
              <a:gd name="connsiteX149" fmla="*/ 24230838 w 25200864"/>
              <a:gd name="connsiteY149" fmla="*/ 6533276 h 7176404"/>
              <a:gd name="connsiteX150" fmla="*/ 24360378 w 25200864"/>
              <a:gd name="connsiteY150" fmla="*/ 6438026 h 7176404"/>
              <a:gd name="connsiteX151" fmla="*/ 24455628 w 25200864"/>
              <a:gd name="connsiteY151" fmla="*/ 6422786 h 7176404"/>
              <a:gd name="connsiteX152" fmla="*/ 24558498 w 25200864"/>
              <a:gd name="connsiteY152" fmla="*/ 6243716 h 7176404"/>
              <a:gd name="connsiteX153" fmla="*/ 24716232 w 25200864"/>
              <a:gd name="connsiteY153" fmla="*/ 6188090 h 7176404"/>
              <a:gd name="connsiteX154" fmla="*/ 24981408 w 25200864"/>
              <a:gd name="connsiteY154" fmla="*/ 6232286 h 7176404"/>
              <a:gd name="connsiteX155" fmla="*/ 25181052 w 25200864"/>
              <a:gd name="connsiteY155" fmla="*/ 6157610 h 7176404"/>
              <a:gd name="connsiteX156" fmla="*/ 25200864 w 25200864"/>
              <a:gd name="connsiteY156" fmla="*/ 5713364 h 7176404"/>
              <a:gd name="connsiteX157" fmla="*/ 24519636 w 25200864"/>
              <a:gd name="connsiteY157" fmla="*/ 5869574 h 7176404"/>
              <a:gd name="connsiteX158" fmla="*/ 23774400 w 25200864"/>
              <a:gd name="connsiteY158" fmla="*/ 6133988 h 7176404"/>
              <a:gd name="connsiteX159" fmla="*/ 22951440 w 25200864"/>
              <a:gd name="connsiteY159" fmla="*/ 5896244 h 7176404"/>
              <a:gd name="connsiteX160" fmla="*/ 21982176 w 25200864"/>
              <a:gd name="connsiteY160" fmla="*/ 5640212 h 7176404"/>
              <a:gd name="connsiteX161" fmla="*/ 20628864 w 25200864"/>
              <a:gd name="connsiteY161" fmla="*/ 5475620 h 7176404"/>
              <a:gd name="connsiteX162" fmla="*/ 19872960 w 25200864"/>
              <a:gd name="connsiteY162" fmla="*/ 5888624 h 7176404"/>
              <a:gd name="connsiteX163" fmla="*/ 18800064 w 25200864"/>
              <a:gd name="connsiteY163" fmla="*/ 5823092 h 7176404"/>
              <a:gd name="connsiteX164" fmla="*/ 16715232 w 25200864"/>
              <a:gd name="connsiteY164" fmla="*/ 4963556 h 7176404"/>
              <a:gd name="connsiteX165" fmla="*/ 14904720 w 25200864"/>
              <a:gd name="connsiteY165" fmla="*/ 4158884 h 7176404"/>
              <a:gd name="connsiteX166" fmla="*/ 13240512 w 25200864"/>
              <a:gd name="connsiteY166" fmla="*/ 3354212 h 7176404"/>
              <a:gd name="connsiteX167" fmla="*/ 13094208 w 25200864"/>
              <a:gd name="connsiteY167" fmla="*/ 3189620 h 7176404"/>
              <a:gd name="connsiteX168" fmla="*/ 11320272 w 25200864"/>
              <a:gd name="connsiteY168" fmla="*/ 2019188 h 7176404"/>
              <a:gd name="connsiteX169" fmla="*/ 10698480 w 25200864"/>
              <a:gd name="connsiteY169" fmla="*/ 1452260 h 7176404"/>
              <a:gd name="connsiteX170" fmla="*/ 10530078 w 25200864"/>
              <a:gd name="connsiteY170" fmla="*/ 1283096 h 7176404"/>
              <a:gd name="connsiteX171" fmla="*/ 10522458 w 25200864"/>
              <a:gd name="connsiteY171" fmla="*/ 902096 h 7176404"/>
              <a:gd name="connsiteX172" fmla="*/ 10518648 w 25200864"/>
              <a:gd name="connsiteY172" fmla="*/ 768746 h 7176404"/>
              <a:gd name="connsiteX173" fmla="*/ 10606278 w 25200864"/>
              <a:gd name="connsiteY173" fmla="*/ 681116 h 7176404"/>
              <a:gd name="connsiteX174" fmla="*/ 10753344 w 25200864"/>
              <a:gd name="connsiteY174" fmla="*/ 611012 h 7176404"/>
              <a:gd name="connsiteX175" fmla="*/ 10735056 w 25200864"/>
              <a:gd name="connsiteY175" fmla="*/ 336692 h 7176404"/>
              <a:gd name="connsiteX176" fmla="*/ 10610088 w 25200864"/>
              <a:gd name="connsiteY176" fmla="*/ 201056 h 7176404"/>
              <a:gd name="connsiteX177" fmla="*/ 10419588 w 25200864"/>
              <a:gd name="connsiteY177" fmla="*/ 2936 h 7176404"/>
              <a:gd name="connsiteX178" fmla="*/ 10351008 w 25200864"/>
              <a:gd name="connsiteY178" fmla="*/ 231536 h 7176404"/>
              <a:gd name="connsiteX179" fmla="*/ 10187940 w 25200864"/>
              <a:gd name="connsiteY179" fmla="*/ 585104 h 7176404"/>
              <a:gd name="connsiteX180" fmla="*/ 10137648 w 25200864"/>
              <a:gd name="connsiteY180" fmla="*/ 902096 h 7176404"/>
              <a:gd name="connsiteX181" fmla="*/ 10222992 w 25200864"/>
              <a:gd name="connsiteY181" fmla="*/ 1744868 h 7176404"/>
              <a:gd name="connsiteX182" fmla="*/ 10131552 w 25200864"/>
              <a:gd name="connsiteY182" fmla="*/ 2384948 h 7176404"/>
              <a:gd name="connsiteX183" fmla="*/ 9509760 w 25200864"/>
              <a:gd name="connsiteY183" fmla="*/ 3043316 h 7176404"/>
              <a:gd name="connsiteX184" fmla="*/ 7717536 w 25200864"/>
              <a:gd name="connsiteY184" fmla="*/ 4524644 h 7176404"/>
              <a:gd name="connsiteX185" fmla="*/ 7388352 w 25200864"/>
              <a:gd name="connsiteY185" fmla="*/ 5146436 h 7176404"/>
              <a:gd name="connsiteX186" fmla="*/ 5925312 w 25200864"/>
              <a:gd name="connsiteY186" fmla="*/ 5768228 h 7176404"/>
              <a:gd name="connsiteX187" fmla="*/ 4736592 w 25200864"/>
              <a:gd name="connsiteY187" fmla="*/ 6079124 h 7176404"/>
              <a:gd name="connsiteX188" fmla="*/ 3602736 w 25200864"/>
              <a:gd name="connsiteY188" fmla="*/ 6353444 h 7176404"/>
              <a:gd name="connsiteX189" fmla="*/ 2688336 w 25200864"/>
              <a:gd name="connsiteY189" fmla="*/ 6664340 h 7176404"/>
              <a:gd name="connsiteX190" fmla="*/ 2157984 w 25200864"/>
              <a:gd name="connsiteY190" fmla="*/ 6774068 h 7176404"/>
              <a:gd name="connsiteX191" fmla="*/ 1591056 w 25200864"/>
              <a:gd name="connsiteY191" fmla="*/ 6755780 h 7176404"/>
              <a:gd name="connsiteX192" fmla="*/ 950976 w 25200864"/>
              <a:gd name="connsiteY192" fmla="*/ 6554612 h 7176404"/>
              <a:gd name="connsiteX193" fmla="*/ 0 w 25200864"/>
              <a:gd name="connsiteY193" fmla="*/ 6390020 h 7176404"/>
              <a:gd name="connsiteX194" fmla="*/ 27432 w 25200864"/>
              <a:gd name="connsiteY194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645920 w 25200864"/>
              <a:gd name="connsiteY16" fmla="*/ 7176404 h 7176404"/>
              <a:gd name="connsiteX17" fmla="*/ 4315968 w 25200864"/>
              <a:gd name="connsiteY17" fmla="*/ 6609476 h 7176404"/>
              <a:gd name="connsiteX18" fmla="*/ 6345936 w 25200864"/>
              <a:gd name="connsiteY18" fmla="*/ 5932820 h 7176404"/>
              <a:gd name="connsiteX19" fmla="*/ 7772400 w 25200864"/>
              <a:gd name="connsiteY19" fmla="*/ 5493908 h 7176404"/>
              <a:gd name="connsiteX20" fmla="*/ 8375904 w 25200864"/>
              <a:gd name="connsiteY20" fmla="*/ 4341764 h 7176404"/>
              <a:gd name="connsiteX21" fmla="*/ 9747504 w 25200864"/>
              <a:gd name="connsiteY21" fmla="*/ 3427364 h 7176404"/>
              <a:gd name="connsiteX22" fmla="*/ 10277856 w 25200864"/>
              <a:gd name="connsiteY22" fmla="*/ 2311796 h 7176404"/>
              <a:gd name="connsiteX23" fmla="*/ 10351008 w 25200864"/>
              <a:gd name="connsiteY23" fmla="*/ 2147204 h 7176404"/>
              <a:gd name="connsiteX24" fmla="*/ 10369296 w 25200864"/>
              <a:gd name="connsiteY24" fmla="*/ 1525412 h 7176404"/>
              <a:gd name="connsiteX25" fmla="*/ 10314432 w 25200864"/>
              <a:gd name="connsiteY25" fmla="*/ 940196 h 7176404"/>
              <a:gd name="connsiteX26" fmla="*/ 10443210 w 25200864"/>
              <a:gd name="connsiteY26" fmla="*/ 611774 h 7176404"/>
              <a:gd name="connsiteX27" fmla="*/ 10450830 w 25200864"/>
              <a:gd name="connsiteY27" fmla="*/ 1076594 h 7176404"/>
              <a:gd name="connsiteX28" fmla="*/ 10411968 w 25200864"/>
              <a:gd name="connsiteY28" fmla="*/ 1302146 h 7176404"/>
              <a:gd name="connsiteX29" fmla="*/ 10453878 w 25200864"/>
              <a:gd name="connsiteY29" fmla="*/ 1565036 h 7176404"/>
              <a:gd name="connsiteX30" fmla="*/ 10541508 w 25200864"/>
              <a:gd name="connsiteY30" fmla="*/ 1759346 h 7176404"/>
              <a:gd name="connsiteX31" fmla="*/ 10690098 w 25200864"/>
              <a:gd name="connsiteY31" fmla="*/ 1944512 h 7176404"/>
              <a:gd name="connsiteX32" fmla="*/ 10785348 w 25200864"/>
              <a:gd name="connsiteY32" fmla="*/ 2018426 h 7176404"/>
              <a:gd name="connsiteX33" fmla="*/ 10838688 w 25200864"/>
              <a:gd name="connsiteY33" fmla="*/ 2109866 h 7176404"/>
              <a:gd name="connsiteX34" fmla="*/ 10926318 w 25200864"/>
              <a:gd name="connsiteY34" fmla="*/ 2071766 h 7176404"/>
              <a:gd name="connsiteX35" fmla="*/ 11013948 w 25200864"/>
              <a:gd name="connsiteY35" fmla="*/ 2193686 h 7176404"/>
              <a:gd name="connsiteX36" fmla="*/ 11100816 w 25200864"/>
              <a:gd name="connsiteY36" fmla="*/ 2275220 h 7176404"/>
              <a:gd name="connsiteX37" fmla="*/ 11253978 w 25200864"/>
              <a:gd name="connsiteY37" fmla="*/ 2307986 h 7176404"/>
              <a:gd name="connsiteX38" fmla="*/ 11349228 w 25200864"/>
              <a:gd name="connsiteY38" fmla="*/ 2349896 h 7176404"/>
              <a:gd name="connsiteX39" fmla="*/ 11429238 w 25200864"/>
              <a:gd name="connsiteY39" fmla="*/ 2448956 h 7176404"/>
              <a:gd name="connsiteX40" fmla="*/ 11562588 w 25200864"/>
              <a:gd name="connsiteY40" fmla="*/ 2513726 h 7176404"/>
              <a:gd name="connsiteX41" fmla="*/ 11654028 w 25200864"/>
              <a:gd name="connsiteY41" fmla="*/ 2567066 h 7176404"/>
              <a:gd name="connsiteX42" fmla="*/ 11745468 w 25200864"/>
              <a:gd name="connsiteY42" fmla="*/ 2650886 h 7176404"/>
              <a:gd name="connsiteX43" fmla="*/ 11882628 w 25200864"/>
              <a:gd name="connsiteY43" fmla="*/ 2711846 h 7176404"/>
              <a:gd name="connsiteX44" fmla="*/ 11970258 w 25200864"/>
              <a:gd name="connsiteY44" fmla="*/ 2841386 h 7176404"/>
              <a:gd name="connsiteX45" fmla="*/ 12095988 w 25200864"/>
              <a:gd name="connsiteY45" fmla="*/ 2829956 h 7176404"/>
              <a:gd name="connsiteX46" fmla="*/ 12124944 w 25200864"/>
              <a:gd name="connsiteY46" fmla="*/ 2897012 h 7176404"/>
              <a:gd name="connsiteX47" fmla="*/ 12202668 w 25200864"/>
              <a:gd name="connsiteY47" fmla="*/ 2921396 h 7176404"/>
              <a:gd name="connsiteX48" fmla="*/ 12278868 w 25200864"/>
              <a:gd name="connsiteY48" fmla="*/ 3081416 h 7176404"/>
              <a:gd name="connsiteX49" fmla="*/ 12393168 w 25200864"/>
              <a:gd name="connsiteY49" fmla="*/ 3100466 h 7176404"/>
              <a:gd name="connsiteX50" fmla="*/ 12450318 w 25200864"/>
              <a:gd name="connsiteY50" fmla="*/ 3214766 h 7176404"/>
              <a:gd name="connsiteX51" fmla="*/ 12541758 w 25200864"/>
              <a:gd name="connsiteY51" fmla="*/ 3191906 h 7176404"/>
              <a:gd name="connsiteX52" fmla="*/ 12598908 w 25200864"/>
              <a:gd name="connsiteY52" fmla="*/ 3290966 h 7176404"/>
              <a:gd name="connsiteX53" fmla="*/ 12663678 w 25200864"/>
              <a:gd name="connsiteY53" fmla="*/ 3416696 h 7176404"/>
              <a:gd name="connsiteX54" fmla="*/ 12766548 w 25200864"/>
              <a:gd name="connsiteY54" fmla="*/ 3428126 h 7176404"/>
              <a:gd name="connsiteX55" fmla="*/ 12774168 w 25200864"/>
              <a:gd name="connsiteY55" fmla="*/ 3298586 h 7176404"/>
              <a:gd name="connsiteX56" fmla="*/ 12854178 w 25200864"/>
              <a:gd name="connsiteY56" fmla="*/ 3363356 h 7176404"/>
              <a:gd name="connsiteX57" fmla="*/ 12968478 w 25200864"/>
              <a:gd name="connsiteY57" fmla="*/ 3435746 h 7176404"/>
              <a:gd name="connsiteX58" fmla="*/ 13098018 w 25200864"/>
              <a:gd name="connsiteY58" fmla="*/ 3466226 h 7176404"/>
              <a:gd name="connsiteX59" fmla="*/ 13147548 w 25200864"/>
              <a:gd name="connsiteY59" fmla="*/ 3572906 h 7176404"/>
              <a:gd name="connsiteX60" fmla="*/ 13155168 w 25200864"/>
              <a:gd name="connsiteY60" fmla="*/ 3652916 h 7176404"/>
              <a:gd name="connsiteX61" fmla="*/ 13235178 w 25200864"/>
              <a:gd name="connsiteY61" fmla="*/ 3736736 h 7176404"/>
              <a:gd name="connsiteX62" fmla="*/ 13368528 w 25200864"/>
              <a:gd name="connsiteY62" fmla="*/ 3774836 h 7176404"/>
              <a:gd name="connsiteX63" fmla="*/ 13539216 w 25200864"/>
              <a:gd name="connsiteY63" fmla="*/ 3853322 h 7176404"/>
              <a:gd name="connsiteX64" fmla="*/ 13574268 w 25200864"/>
              <a:gd name="connsiteY64" fmla="*/ 3923426 h 7176404"/>
              <a:gd name="connsiteX65" fmla="*/ 13669518 w 25200864"/>
              <a:gd name="connsiteY65" fmla="*/ 3988196 h 7176404"/>
              <a:gd name="connsiteX66" fmla="*/ 13806678 w 25200864"/>
              <a:gd name="connsiteY66" fmla="*/ 4091066 h 7176404"/>
              <a:gd name="connsiteX67" fmla="*/ 13890498 w 25200864"/>
              <a:gd name="connsiteY67" fmla="*/ 4205366 h 7176404"/>
              <a:gd name="connsiteX68" fmla="*/ 13955268 w 25200864"/>
              <a:gd name="connsiteY68" fmla="*/ 4296806 h 7176404"/>
              <a:gd name="connsiteX69" fmla="*/ 13989558 w 25200864"/>
              <a:gd name="connsiteY69" fmla="*/ 4129166 h 7176404"/>
              <a:gd name="connsiteX70" fmla="*/ 14061948 w 25200864"/>
              <a:gd name="connsiteY70" fmla="*/ 3995816 h 7176404"/>
              <a:gd name="connsiteX71" fmla="*/ 14176248 w 25200864"/>
              <a:gd name="connsiteY71" fmla="*/ 4098686 h 7176404"/>
              <a:gd name="connsiteX72" fmla="*/ 14290548 w 25200864"/>
              <a:gd name="connsiteY72" fmla="*/ 4304426 h 7176404"/>
              <a:gd name="connsiteX73" fmla="*/ 14431518 w 25200864"/>
              <a:gd name="connsiteY73" fmla="*/ 4399676 h 7176404"/>
              <a:gd name="connsiteX74" fmla="*/ 14622018 w 25200864"/>
              <a:gd name="connsiteY74" fmla="*/ 4353956 h 7176404"/>
              <a:gd name="connsiteX75" fmla="*/ 14789658 w 25200864"/>
              <a:gd name="connsiteY75" fmla="*/ 4430156 h 7176404"/>
              <a:gd name="connsiteX76" fmla="*/ 14865858 w 25200864"/>
              <a:gd name="connsiteY76" fmla="*/ 4361576 h 7176404"/>
              <a:gd name="connsiteX77" fmla="*/ 14972538 w 25200864"/>
              <a:gd name="connsiteY77" fmla="*/ 4464446 h 7176404"/>
              <a:gd name="connsiteX78" fmla="*/ 15067788 w 25200864"/>
              <a:gd name="connsiteY78" fmla="*/ 4586366 h 7176404"/>
              <a:gd name="connsiteX79" fmla="*/ 15304008 w 25200864"/>
              <a:gd name="connsiteY79" fmla="*/ 4651136 h 7176404"/>
              <a:gd name="connsiteX80" fmla="*/ 15467838 w 25200864"/>
              <a:gd name="connsiteY80" fmla="*/ 4693046 h 7176404"/>
              <a:gd name="connsiteX81" fmla="*/ 15540990 w 25200864"/>
              <a:gd name="connsiteY81" fmla="*/ 4708286 h 7176404"/>
              <a:gd name="connsiteX82" fmla="*/ 15593568 w 25200864"/>
              <a:gd name="connsiteY82" fmla="*/ 4875926 h 7176404"/>
              <a:gd name="connsiteX83" fmla="*/ 15612618 w 25200864"/>
              <a:gd name="connsiteY83" fmla="*/ 4997846 h 7176404"/>
              <a:gd name="connsiteX84" fmla="*/ 15730728 w 25200864"/>
              <a:gd name="connsiteY84" fmla="*/ 4921646 h 7176404"/>
              <a:gd name="connsiteX85" fmla="*/ 15745968 w 25200864"/>
              <a:gd name="connsiteY85" fmla="*/ 4769246 h 7176404"/>
              <a:gd name="connsiteX86" fmla="*/ 15822168 w 25200864"/>
              <a:gd name="connsiteY86" fmla="*/ 4757816 h 7176404"/>
              <a:gd name="connsiteX87" fmla="*/ 15898368 w 25200864"/>
              <a:gd name="connsiteY87" fmla="*/ 4872116 h 7176404"/>
              <a:gd name="connsiteX88" fmla="*/ 16092678 w 25200864"/>
              <a:gd name="connsiteY88" fmla="*/ 4978796 h 7176404"/>
              <a:gd name="connsiteX89" fmla="*/ 16229838 w 25200864"/>
              <a:gd name="connsiteY89" fmla="*/ 5138816 h 7176404"/>
              <a:gd name="connsiteX90" fmla="*/ 16340328 w 25200864"/>
              <a:gd name="connsiteY90" fmla="*/ 5154056 h 7176404"/>
              <a:gd name="connsiteX91" fmla="*/ 16435578 w 25200864"/>
              <a:gd name="connsiteY91" fmla="*/ 5203586 h 7176404"/>
              <a:gd name="connsiteX92" fmla="*/ 16515588 w 25200864"/>
              <a:gd name="connsiteY92" fmla="*/ 5195966 h 7176404"/>
              <a:gd name="connsiteX93" fmla="*/ 16607028 w 25200864"/>
              <a:gd name="connsiteY93" fmla="*/ 5234066 h 7176404"/>
              <a:gd name="connsiteX94" fmla="*/ 16687038 w 25200864"/>
              <a:gd name="connsiteY94" fmla="*/ 5275976 h 7176404"/>
              <a:gd name="connsiteX95" fmla="*/ 16751808 w 25200864"/>
              <a:gd name="connsiteY95" fmla="*/ 5298836 h 7176404"/>
              <a:gd name="connsiteX96" fmla="*/ 16927068 w 25200864"/>
              <a:gd name="connsiteY96" fmla="*/ 5317886 h 7176404"/>
              <a:gd name="connsiteX97" fmla="*/ 16808958 w 25200864"/>
              <a:gd name="connsiteY97" fmla="*/ 5245496 h 7176404"/>
              <a:gd name="connsiteX98" fmla="*/ 16843248 w 25200864"/>
              <a:gd name="connsiteY98" fmla="*/ 5199776 h 7176404"/>
              <a:gd name="connsiteX99" fmla="*/ 16953738 w 25200864"/>
              <a:gd name="connsiteY99" fmla="*/ 5218826 h 7176404"/>
              <a:gd name="connsiteX100" fmla="*/ 17109948 w 25200864"/>
              <a:gd name="connsiteY100" fmla="*/ 5344556 h 7176404"/>
              <a:gd name="connsiteX101" fmla="*/ 17300448 w 25200864"/>
              <a:gd name="connsiteY101" fmla="*/ 5359796 h 7176404"/>
              <a:gd name="connsiteX102" fmla="*/ 17426178 w 25200864"/>
              <a:gd name="connsiteY102" fmla="*/ 5420756 h 7176404"/>
              <a:gd name="connsiteX103" fmla="*/ 17516856 w 25200864"/>
              <a:gd name="connsiteY103" fmla="*/ 5550296 h 7176404"/>
              <a:gd name="connsiteX104" fmla="*/ 17620488 w 25200864"/>
              <a:gd name="connsiteY104" fmla="*/ 5569346 h 7176404"/>
              <a:gd name="connsiteX105" fmla="*/ 17837658 w 25200864"/>
              <a:gd name="connsiteY105" fmla="*/ 5717936 h 7176404"/>
              <a:gd name="connsiteX106" fmla="*/ 17837658 w 25200864"/>
              <a:gd name="connsiteY106" fmla="*/ 5561726 h 7176404"/>
              <a:gd name="connsiteX107" fmla="*/ 18035778 w 25200864"/>
              <a:gd name="connsiteY107" fmla="*/ 5565536 h 7176404"/>
              <a:gd name="connsiteX108" fmla="*/ 18115788 w 25200864"/>
              <a:gd name="connsiteY108" fmla="*/ 5668406 h 7176404"/>
              <a:gd name="connsiteX109" fmla="*/ 18218658 w 25200864"/>
              <a:gd name="connsiteY109" fmla="*/ 5676026 h 7176404"/>
              <a:gd name="connsiteX110" fmla="*/ 18306288 w 25200864"/>
              <a:gd name="connsiteY110" fmla="*/ 5752988 h 7176404"/>
              <a:gd name="connsiteX111" fmla="*/ 18371058 w 25200864"/>
              <a:gd name="connsiteY111" fmla="*/ 5866526 h 7176404"/>
              <a:gd name="connsiteX112" fmla="*/ 18489168 w 25200864"/>
              <a:gd name="connsiteY112" fmla="*/ 5851286 h 7176404"/>
              <a:gd name="connsiteX113" fmla="*/ 18580608 w 25200864"/>
              <a:gd name="connsiteY113" fmla="*/ 5935106 h 7176404"/>
              <a:gd name="connsiteX114" fmla="*/ 18550128 w 25200864"/>
              <a:gd name="connsiteY114" fmla="*/ 6018926 h 7176404"/>
              <a:gd name="connsiteX115" fmla="*/ 18679668 w 25200864"/>
              <a:gd name="connsiteY115" fmla="*/ 5973206 h 7176404"/>
              <a:gd name="connsiteX116" fmla="*/ 18691098 w 25200864"/>
              <a:gd name="connsiteY116" fmla="*/ 6045596 h 7176404"/>
              <a:gd name="connsiteX117" fmla="*/ 18813018 w 25200864"/>
              <a:gd name="connsiteY117" fmla="*/ 6007496 h 7176404"/>
              <a:gd name="connsiteX118" fmla="*/ 19114008 w 25200864"/>
              <a:gd name="connsiteY118" fmla="*/ 6137036 h 7176404"/>
              <a:gd name="connsiteX119" fmla="*/ 19249644 w 25200864"/>
              <a:gd name="connsiteY119" fmla="*/ 6242954 h 7176404"/>
              <a:gd name="connsiteX120" fmla="*/ 19319748 w 25200864"/>
              <a:gd name="connsiteY120" fmla="*/ 6453266 h 7176404"/>
              <a:gd name="connsiteX121" fmla="*/ 19375374 w 25200864"/>
              <a:gd name="connsiteY121" fmla="*/ 6593474 h 7176404"/>
              <a:gd name="connsiteX122" fmla="*/ 19445478 w 25200864"/>
              <a:gd name="connsiteY122" fmla="*/ 6567566 h 7176404"/>
              <a:gd name="connsiteX123" fmla="*/ 19495008 w 25200864"/>
              <a:gd name="connsiteY123" fmla="*/ 6647576 h 7176404"/>
              <a:gd name="connsiteX124" fmla="*/ 19475958 w 25200864"/>
              <a:gd name="connsiteY124" fmla="*/ 6377066 h 7176404"/>
              <a:gd name="connsiteX125" fmla="*/ 19479768 w 25200864"/>
              <a:gd name="connsiteY125" fmla="*/ 6175136 h 7176404"/>
              <a:gd name="connsiteX126" fmla="*/ 19582638 w 25200864"/>
              <a:gd name="connsiteY126" fmla="*/ 6285626 h 7176404"/>
              <a:gd name="connsiteX127" fmla="*/ 19666458 w 25200864"/>
              <a:gd name="connsiteY127" fmla="*/ 6407546 h 7176404"/>
              <a:gd name="connsiteX128" fmla="*/ 19674078 w 25200864"/>
              <a:gd name="connsiteY128" fmla="*/ 6213236 h 7176404"/>
              <a:gd name="connsiteX129" fmla="*/ 19761708 w 25200864"/>
              <a:gd name="connsiteY129" fmla="*/ 6129416 h 7176404"/>
              <a:gd name="connsiteX130" fmla="*/ 19879818 w 25200864"/>
              <a:gd name="connsiteY130" fmla="*/ 6239906 h 7176404"/>
              <a:gd name="connsiteX131" fmla="*/ 19818858 w 25200864"/>
              <a:gd name="connsiteY131" fmla="*/ 6026546 h 7176404"/>
              <a:gd name="connsiteX132" fmla="*/ 20127468 w 25200864"/>
              <a:gd name="connsiteY132" fmla="*/ 6022736 h 7176404"/>
              <a:gd name="connsiteX133" fmla="*/ 20400264 w 25200864"/>
              <a:gd name="connsiteY133" fmla="*/ 5897768 h 7176404"/>
              <a:gd name="connsiteX134" fmla="*/ 20695158 w 25200864"/>
              <a:gd name="connsiteY134" fmla="*/ 5893196 h 7176404"/>
              <a:gd name="connsiteX135" fmla="*/ 20942808 w 25200864"/>
              <a:gd name="connsiteY135" fmla="*/ 5938916 h 7176404"/>
              <a:gd name="connsiteX136" fmla="*/ 21133308 w 25200864"/>
              <a:gd name="connsiteY136" fmla="*/ 5813186 h 7176404"/>
              <a:gd name="connsiteX137" fmla="*/ 21430488 w 25200864"/>
              <a:gd name="connsiteY137" fmla="*/ 5862716 h 7176404"/>
              <a:gd name="connsiteX138" fmla="*/ 21659850 w 25200864"/>
              <a:gd name="connsiteY138" fmla="*/ 5961776 h 7176404"/>
              <a:gd name="connsiteX139" fmla="*/ 21761958 w 25200864"/>
              <a:gd name="connsiteY139" fmla="*/ 5885576 h 7176404"/>
              <a:gd name="connsiteX140" fmla="*/ 21944838 w 25200864"/>
              <a:gd name="connsiteY140" fmla="*/ 6041786 h 7176404"/>
              <a:gd name="connsiteX141" fmla="*/ 22089618 w 25200864"/>
              <a:gd name="connsiteY141" fmla="*/ 5977016 h 7176404"/>
              <a:gd name="connsiteX142" fmla="*/ 22310598 w 25200864"/>
              <a:gd name="connsiteY142" fmla="*/ 6186566 h 7176404"/>
              <a:gd name="connsiteX143" fmla="*/ 23151084 w 25200864"/>
              <a:gd name="connsiteY143" fmla="*/ 6482984 h 7176404"/>
              <a:gd name="connsiteX144" fmla="*/ 23293578 w 25200864"/>
              <a:gd name="connsiteY144" fmla="*/ 6609476 h 7176404"/>
              <a:gd name="connsiteX145" fmla="*/ 23285958 w 25200864"/>
              <a:gd name="connsiteY145" fmla="*/ 6693296 h 7176404"/>
              <a:gd name="connsiteX146" fmla="*/ 23415498 w 25200864"/>
              <a:gd name="connsiteY146" fmla="*/ 6659006 h 7176404"/>
              <a:gd name="connsiteX147" fmla="*/ 23785068 w 25200864"/>
              <a:gd name="connsiteY147" fmla="*/ 6780926 h 7176404"/>
              <a:gd name="connsiteX148" fmla="*/ 24009096 w 25200864"/>
              <a:gd name="connsiteY148" fmla="*/ 6645290 h 7176404"/>
              <a:gd name="connsiteX149" fmla="*/ 24078438 w 25200864"/>
              <a:gd name="connsiteY149" fmla="*/ 6544706 h 7176404"/>
              <a:gd name="connsiteX150" fmla="*/ 24230838 w 25200864"/>
              <a:gd name="connsiteY150" fmla="*/ 6533276 h 7176404"/>
              <a:gd name="connsiteX151" fmla="*/ 24360378 w 25200864"/>
              <a:gd name="connsiteY151" fmla="*/ 6438026 h 7176404"/>
              <a:gd name="connsiteX152" fmla="*/ 24455628 w 25200864"/>
              <a:gd name="connsiteY152" fmla="*/ 6422786 h 7176404"/>
              <a:gd name="connsiteX153" fmla="*/ 24558498 w 25200864"/>
              <a:gd name="connsiteY153" fmla="*/ 6243716 h 7176404"/>
              <a:gd name="connsiteX154" fmla="*/ 24716232 w 25200864"/>
              <a:gd name="connsiteY154" fmla="*/ 6188090 h 7176404"/>
              <a:gd name="connsiteX155" fmla="*/ 24981408 w 25200864"/>
              <a:gd name="connsiteY155" fmla="*/ 6232286 h 7176404"/>
              <a:gd name="connsiteX156" fmla="*/ 25181052 w 25200864"/>
              <a:gd name="connsiteY156" fmla="*/ 6157610 h 7176404"/>
              <a:gd name="connsiteX157" fmla="*/ 25200864 w 25200864"/>
              <a:gd name="connsiteY157" fmla="*/ 5713364 h 7176404"/>
              <a:gd name="connsiteX158" fmla="*/ 24519636 w 25200864"/>
              <a:gd name="connsiteY158" fmla="*/ 5869574 h 7176404"/>
              <a:gd name="connsiteX159" fmla="*/ 23774400 w 25200864"/>
              <a:gd name="connsiteY159" fmla="*/ 6133988 h 7176404"/>
              <a:gd name="connsiteX160" fmla="*/ 22951440 w 25200864"/>
              <a:gd name="connsiteY160" fmla="*/ 5896244 h 7176404"/>
              <a:gd name="connsiteX161" fmla="*/ 21982176 w 25200864"/>
              <a:gd name="connsiteY161" fmla="*/ 5640212 h 7176404"/>
              <a:gd name="connsiteX162" fmla="*/ 20628864 w 25200864"/>
              <a:gd name="connsiteY162" fmla="*/ 5475620 h 7176404"/>
              <a:gd name="connsiteX163" fmla="*/ 19872960 w 25200864"/>
              <a:gd name="connsiteY163" fmla="*/ 5888624 h 7176404"/>
              <a:gd name="connsiteX164" fmla="*/ 18800064 w 25200864"/>
              <a:gd name="connsiteY164" fmla="*/ 5823092 h 7176404"/>
              <a:gd name="connsiteX165" fmla="*/ 16715232 w 25200864"/>
              <a:gd name="connsiteY165" fmla="*/ 4963556 h 7176404"/>
              <a:gd name="connsiteX166" fmla="*/ 14904720 w 25200864"/>
              <a:gd name="connsiteY166" fmla="*/ 4158884 h 7176404"/>
              <a:gd name="connsiteX167" fmla="*/ 13240512 w 25200864"/>
              <a:gd name="connsiteY167" fmla="*/ 3354212 h 7176404"/>
              <a:gd name="connsiteX168" fmla="*/ 13094208 w 25200864"/>
              <a:gd name="connsiteY168" fmla="*/ 3189620 h 7176404"/>
              <a:gd name="connsiteX169" fmla="*/ 11320272 w 25200864"/>
              <a:gd name="connsiteY169" fmla="*/ 2019188 h 7176404"/>
              <a:gd name="connsiteX170" fmla="*/ 10698480 w 25200864"/>
              <a:gd name="connsiteY170" fmla="*/ 1452260 h 7176404"/>
              <a:gd name="connsiteX171" fmla="*/ 10530078 w 25200864"/>
              <a:gd name="connsiteY171" fmla="*/ 1283096 h 7176404"/>
              <a:gd name="connsiteX172" fmla="*/ 10522458 w 25200864"/>
              <a:gd name="connsiteY172" fmla="*/ 902096 h 7176404"/>
              <a:gd name="connsiteX173" fmla="*/ 10518648 w 25200864"/>
              <a:gd name="connsiteY173" fmla="*/ 768746 h 7176404"/>
              <a:gd name="connsiteX174" fmla="*/ 10606278 w 25200864"/>
              <a:gd name="connsiteY174" fmla="*/ 681116 h 7176404"/>
              <a:gd name="connsiteX175" fmla="*/ 10753344 w 25200864"/>
              <a:gd name="connsiteY175" fmla="*/ 611012 h 7176404"/>
              <a:gd name="connsiteX176" fmla="*/ 10735056 w 25200864"/>
              <a:gd name="connsiteY176" fmla="*/ 336692 h 7176404"/>
              <a:gd name="connsiteX177" fmla="*/ 10610088 w 25200864"/>
              <a:gd name="connsiteY177" fmla="*/ 201056 h 7176404"/>
              <a:gd name="connsiteX178" fmla="*/ 10419588 w 25200864"/>
              <a:gd name="connsiteY178" fmla="*/ 2936 h 7176404"/>
              <a:gd name="connsiteX179" fmla="*/ 10351008 w 25200864"/>
              <a:gd name="connsiteY179" fmla="*/ 231536 h 7176404"/>
              <a:gd name="connsiteX180" fmla="*/ 10187940 w 25200864"/>
              <a:gd name="connsiteY180" fmla="*/ 585104 h 7176404"/>
              <a:gd name="connsiteX181" fmla="*/ 10137648 w 25200864"/>
              <a:gd name="connsiteY181" fmla="*/ 902096 h 7176404"/>
              <a:gd name="connsiteX182" fmla="*/ 10222992 w 25200864"/>
              <a:gd name="connsiteY182" fmla="*/ 1744868 h 7176404"/>
              <a:gd name="connsiteX183" fmla="*/ 10131552 w 25200864"/>
              <a:gd name="connsiteY183" fmla="*/ 2384948 h 7176404"/>
              <a:gd name="connsiteX184" fmla="*/ 9509760 w 25200864"/>
              <a:gd name="connsiteY184" fmla="*/ 3043316 h 7176404"/>
              <a:gd name="connsiteX185" fmla="*/ 7717536 w 25200864"/>
              <a:gd name="connsiteY185" fmla="*/ 4524644 h 7176404"/>
              <a:gd name="connsiteX186" fmla="*/ 7388352 w 25200864"/>
              <a:gd name="connsiteY186" fmla="*/ 5146436 h 7176404"/>
              <a:gd name="connsiteX187" fmla="*/ 5925312 w 25200864"/>
              <a:gd name="connsiteY187" fmla="*/ 5768228 h 7176404"/>
              <a:gd name="connsiteX188" fmla="*/ 4736592 w 25200864"/>
              <a:gd name="connsiteY188" fmla="*/ 6079124 h 7176404"/>
              <a:gd name="connsiteX189" fmla="*/ 3602736 w 25200864"/>
              <a:gd name="connsiteY189" fmla="*/ 6353444 h 7176404"/>
              <a:gd name="connsiteX190" fmla="*/ 2688336 w 25200864"/>
              <a:gd name="connsiteY190" fmla="*/ 6664340 h 7176404"/>
              <a:gd name="connsiteX191" fmla="*/ 2157984 w 25200864"/>
              <a:gd name="connsiteY191" fmla="*/ 6774068 h 7176404"/>
              <a:gd name="connsiteX192" fmla="*/ 1591056 w 25200864"/>
              <a:gd name="connsiteY192" fmla="*/ 6755780 h 7176404"/>
              <a:gd name="connsiteX193" fmla="*/ 950976 w 25200864"/>
              <a:gd name="connsiteY193" fmla="*/ 6554612 h 7176404"/>
              <a:gd name="connsiteX194" fmla="*/ 0 w 25200864"/>
              <a:gd name="connsiteY194" fmla="*/ 6390020 h 7176404"/>
              <a:gd name="connsiteX195" fmla="*/ 27432 w 25200864"/>
              <a:gd name="connsiteY195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435608 w 25200864"/>
              <a:gd name="connsiteY16" fmla="*/ 6910466 h 7176404"/>
              <a:gd name="connsiteX17" fmla="*/ 1645920 w 25200864"/>
              <a:gd name="connsiteY17" fmla="*/ 7176404 h 7176404"/>
              <a:gd name="connsiteX18" fmla="*/ 4315968 w 25200864"/>
              <a:gd name="connsiteY18" fmla="*/ 6609476 h 7176404"/>
              <a:gd name="connsiteX19" fmla="*/ 6345936 w 25200864"/>
              <a:gd name="connsiteY19" fmla="*/ 5932820 h 7176404"/>
              <a:gd name="connsiteX20" fmla="*/ 7772400 w 25200864"/>
              <a:gd name="connsiteY20" fmla="*/ 5493908 h 7176404"/>
              <a:gd name="connsiteX21" fmla="*/ 8375904 w 25200864"/>
              <a:gd name="connsiteY21" fmla="*/ 4341764 h 7176404"/>
              <a:gd name="connsiteX22" fmla="*/ 9747504 w 25200864"/>
              <a:gd name="connsiteY22" fmla="*/ 3427364 h 7176404"/>
              <a:gd name="connsiteX23" fmla="*/ 10277856 w 25200864"/>
              <a:gd name="connsiteY23" fmla="*/ 2311796 h 7176404"/>
              <a:gd name="connsiteX24" fmla="*/ 10351008 w 25200864"/>
              <a:gd name="connsiteY24" fmla="*/ 2147204 h 7176404"/>
              <a:gd name="connsiteX25" fmla="*/ 10369296 w 25200864"/>
              <a:gd name="connsiteY25" fmla="*/ 1525412 h 7176404"/>
              <a:gd name="connsiteX26" fmla="*/ 10314432 w 25200864"/>
              <a:gd name="connsiteY26" fmla="*/ 940196 h 7176404"/>
              <a:gd name="connsiteX27" fmla="*/ 10443210 w 25200864"/>
              <a:gd name="connsiteY27" fmla="*/ 611774 h 7176404"/>
              <a:gd name="connsiteX28" fmla="*/ 10450830 w 25200864"/>
              <a:gd name="connsiteY28" fmla="*/ 1076594 h 7176404"/>
              <a:gd name="connsiteX29" fmla="*/ 10411968 w 25200864"/>
              <a:gd name="connsiteY29" fmla="*/ 1302146 h 7176404"/>
              <a:gd name="connsiteX30" fmla="*/ 10453878 w 25200864"/>
              <a:gd name="connsiteY30" fmla="*/ 1565036 h 7176404"/>
              <a:gd name="connsiteX31" fmla="*/ 10541508 w 25200864"/>
              <a:gd name="connsiteY31" fmla="*/ 1759346 h 7176404"/>
              <a:gd name="connsiteX32" fmla="*/ 10690098 w 25200864"/>
              <a:gd name="connsiteY32" fmla="*/ 1944512 h 7176404"/>
              <a:gd name="connsiteX33" fmla="*/ 10785348 w 25200864"/>
              <a:gd name="connsiteY33" fmla="*/ 2018426 h 7176404"/>
              <a:gd name="connsiteX34" fmla="*/ 10838688 w 25200864"/>
              <a:gd name="connsiteY34" fmla="*/ 2109866 h 7176404"/>
              <a:gd name="connsiteX35" fmla="*/ 10926318 w 25200864"/>
              <a:gd name="connsiteY35" fmla="*/ 2071766 h 7176404"/>
              <a:gd name="connsiteX36" fmla="*/ 11013948 w 25200864"/>
              <a:gd name="connsiteY36" fmla="*/ 2193686 h 7176404"/>
              <a:gd name="connsiteX37" fmla="*/ 11100816 w 25200864"/>
              <a:gd name="connsiteY37" fmla="*/ 2275220 h 7176404"/>
              <a:gd name="connsiteX38" fmla="*/ 11253978 w 25200864"/>
              <a:gd name="connsiteY38" fmla="*/ 2307986 h 7176404"/>
              <a:gd name="connsiteX39" fmla="*/ 11349228 w 25200864"/>
              <a:gd name="connsiteY39" fmla="*/ 2349896 h 7176404"/>
              <a:gd name="connsiteX40" fmla="*/ 11429238 w 25200864"/>
              <a:gd name="connsiteY40" fmla="*/ 2448956 h 7176404"/>
              <a:gd name="connsiteX41" fmla="*/ 11562588 w 25200864"/>
              <a:gd name="connsiteY41" fmla="*/ 2513726 h 7176404"/>
              <a:gd name="connsiteX42" fmla="*/ 11654028 w 25200864"/>
              <a:gd name="connsiteY42" fmla="*/ 2567066 h 7176404"/>
              <a:gd name="connsiteX43" fmla="*/ 11745468 w 25200864"/>
              <a:gd name="connsiteY43" fmla="*/ 2650886 h 7176404"/>
              <a:gd name="connsiteX44" fmla="*/ 11882628 w 25200864"/>
              <a:gd name="connsiteY44" fmla="*/ 2711846 h 7176404"/>
              <a:gd name="connsiteX45" fmla="*/ 11970258 w 25200864"/>
              <a:gd name="connsiteY45" fmla="*/ 2841386 h 7176404"/>
              <a:gd name="connsiteX46" fmla="*/ 12095988 w 25200864"/>
              <a:gd name="connsiteY46" fmla="*/ 2829956 h 7176404"/>
              <a:gd name="connsiteX47" fmla="*/ 12124944 w 25200864"/>
              <a:gd name="connsiteY47" fmla="*/ 2897012 h 7176404"/>
              <a:gd name="connsiteX48" fmla="*/ 12202668 w 25200864"/>
              <a:gd name="connsiteY48" fmla="*/ 2921396 h 7176404"/>
              <a:gd name="connsiteX49" fmla="*/ 12278868 w 25200864"/>
              <a:gd name="connsiteY49" fmla="*/ 3081416 h 7176404"/>
              <a:gd name="connsiteX50" fmla="*/ 12393168 w 25200864"/>
              <a:gd name="connsiteY50" fmla="*/ 3100466 h 7176404"/>
              <a:gd name="connsiteX51" fmla="*/ 12450318 w 25200864"/>
              <a:gd name="connsiteY51" fmla="*/ 3214766 h 7176404"/>
              <a:gd name="connsiteX52" fmla="*/ 12541758 w 25200864"/>
              <a:gd name="connsiteY52" fmla="*/ 3191906 h 7176404"/>
              <a:gd name="connsiteX53" fmla="*/ 12598908 w 25200864"/>
              <a:gd name="connsiteY53" fmla="*/ 3290966 h 7176404"/>
              <a:gd name="connsiteX54" fmla="*/ 12663678 w 25200864"/>
              <a:gd name="connsiteY54" fmla="*/ 3416696 h 7176404"/>
              <a:gd name="connsiteX55" fmla="*/ 12766548 w 25200864"/>
              <a:gd name="connsiteY55" fmla="*/ 3428126 h 7176404"/>
              <a:gd name="connsiteX56" fmla="*/ 12774168 w 25200864"/>
              <a:gd name="connsiteY56" fmla="*/ 3298586 h 7176404"/>
              <a:gd name="connsiteX57" fmla="*/ 12854178 w 25200864"/>
              <a:gd name="connsiteY57" fmla="*/ 3363356 h 7176404"/>
              <a:gd name="connsiteX58" fmla="*/ 12968478 w 25200864"/>
              <a:gd name="connsiteY58" fmla="*/ 3435746 h 7176404"/>
              <a:gd name="connsiteX59" fmla="*/ 13098018 w 25200864"/>
              <a:gd name="connsiteY59" fmla="*/ 3466226 h 7176404"/>
              <a:gd name="connsiteX60" fmla="*/ 13147548 w 25200864"/>
              <a:gd name="connsiteY60" fmla="*/ 3572906 h 7176404"/>
              <a:gd name="connsiteX61" fmla="*/ 13155168 w 25200864"/>
              <a:gd name="connsiteY61" fmla="*/ 3652916 h 7176404"/>
              <a:gd name="connsiteX62" fmla="*/ 13235178 w 25200864"/>
              <a:gd name="connsiteY62" fmla="*/ 3736736 h 7176404"/>
              <a:gd name="connsiteX63" fmla="*/ 13368528 w 25200864"/>
              <a:gd name="connsiteY63" fmla="*/ 3774836 h 7176404"/>
              <a:gd name="connsiteX64" fmla="*/ 13539216 w 25200864"/>
              <a:gd name="connsiteY64" fmla="*/ 3853322 h 7176404"/>
              <a:gd name="connsiteX65" fmla="*/ 13574268 w 25200864"/>
              <a:gd name="connsiteY65" fmla="*/ 3923426 h 7176404"/>
              <a:gd name="connsiteX66" fmla="*/ 13669518 w 25200864"/>
              <a:gd name="connsiteY66" fmla="*/ 3988196 h 7176404"/>
              <a:gd name="connsiteX67" fmla="*/ 13806678 w 25200864"/>
              <a:gd name="connsiteY67" fmla="*/ 4091066 h 7176404"/>
              <a:gd name="connsiteX68" fmla="*/ 13890498 w 25200864"/>
              <a:gd name="connsiteY68" fmla="*/ 4205366 h 7176404"/>
              <a:gd name="connsiteX69" fmla="*/ 13955268 w 25200864"/>
              <a:gd name="connsiteY69" fmla="*/ 4296806 h 7176404"/>
              <a:gd name="connsiteX70" fmla="*/ 13989558 w 25200864"/>
              <a:gd name="connsiteY70" fmla="*/ 4129166 h 7176404"/>
              <a:gd name="connsiteX71" fmla="*/ 14061948 w 25200864"/>
              <a:gd name="connsiteY71" fmla="*/ 3995816 h 7176404"/>
              <a:gd name="connsiteX72" fmla="*/ 14176248 w 25200864"/>
              <a:gd name="connsiteY72" fmla="*/ 4098686 h 7176404"/>
              <a:gd name="connsiteX73" fmla="*/ 14290548 w 25200864"/>
              <a:gd name="connsiteY73" fmla="*/ 4304426 h 7176404"/>
              <a:gd name="connsiteX74" fmla="*/ 14431518 w 25200864"/>
              <a:gd name="connsiteY74" fmla="*/ 4399676 h 7176404"/>
              <a:gd name="connsiteX75" fmla="*/ 14622018 w 25200864"/>
              <a:gd name="connsiteY75" fmla="*/ 4353956 h 7176404"/>
              <a:gd name="connsiteX76" fmla="*/ 14789658 w 25200864"/>
              <a:gd name="connsiteY76" fmla="*/ 4430156 h 7176404"/>
              <a:gd name="connsiteX77" fmla="*/ 14865858 w 25200864"/>
              <a:gd name="connsiteY77" fmla="*/ 4361576 h 7176404"/>
              <a:gd name="connsiteX78" fmla="*/ 14972538 w 25200864"/>
              <a:gd name="connsiteY78" fmla="*/ 4464446 h 7176404"/>
              <a:gd name="connsiteX79" fmla="*/ 15067788 w 25200864"/>
              <a:gd name="connsiteY79" fmla="*/ 4586366 h 7176404"/>
              <a:gd name="connsiteX80" fmla="*/ 15304008 w 25200864"/>
              <a:gd name="connsiteY80" fmla="*/ 4651136 h 7176404"/>
              <a:gd name="connsiteX81" fmla="*/ 15467838 w 25200864"/>
              <a:gd name="connsiteY81" fmla="*/ 4693046 h 7176404"/>
              <a:gd name="connsiteX82" fmla="*/ 15540990 w 25200864"/>
              <a:gd name="connsiteY82" fmla="*/ 4708286 h 7176404"/>
              <a:gd name="connsiteX83" fmla="*/ 15593568 w 25200864"/>
              <a:gd name="connsiteY83" fmla="*/ 4875926 h 7176404"/>
              <a:gd name="connsiteX84" fmla="*/ 15612618 w 25200864"/>
              <a:gd name="connsiteY84" fmla="*/ 4997846 h 7176404"/>
              <a:gd name="connsiteX85" fmla="*/ 15730728 w 25200864"/>
              <a:gd name="connsiteY85" fmla="*/ 4921646 h 7176404"/>
              <a:gd name="connsiteX86" fmla="*/ 15745968 w 25200864"/>
              <a:gd name="connsiteY86" fmla="*/ 4769246 h 7176404"/>
              <a:gd name="connsiteX87" fmla="*/ 15822168 w 25200864"/>
              <a:gd name="connsiteY87" fmla="*/ 4757816 h 7176404"/>
              <a:gd name="connsiteX88" fmla="*/ 15898368 w 25200864"/>
              <a:gd name="connsiteY88" fmla="*/ 4872116 h 7176404"/>
              <a:gd name="connsiteX89" fmla="*/ 16092678 w 25200864"/>
              <a:gd name="connsiteY89" fmla="*/ 4978796 h 7176404"/>
              <a:gd name="connsiteX90" fmla="*/ 16229838 w 25200864"/>
              <a:gd name="connsiteY90" fmla="*/ 5138816 h 7176404"/>
              <a:gd name="connsiteX91" fmla="*/ 16340328 w 25200864"/>
              <a:gd name="connsiteY91" fmla="*/ 5154056 h 7176404"/>
              <a:gd name="connsiteX92" fmla="*/ 16435578 w 25200864"/>
              <a:gd name="connsiteY92" fmla="*/ 5203586 h 7176404"/>
              <a:gd name="connsiteX93" fmla="*/ 16515588 w 25200864"/>
              <a:gd name="connsiteY93" fmla="*/ 5195966 h 7176404"/>
              <a:gd name="connsiteX94" fmla="*/ 16607028 w 25200864"/>
              <a:gd name="connsiteY94" fmla="*/ 5234066 h 7176404"/>
              <a:gd name="connsiteX95" fmla="*/ 16687038 w 25200864"/>
              <a:gd name="connsiteY95" fmla="*/ 5275976 h 7176404"/>
              <a:gd name="connsiteX96" fmla="*/ 16751808 w 25200864"/>
              <a:gd name="connsiteY96" fmla="*/ 5298836 h 7176404"/>
              <a:gd name="connsiteX97" fmla="*/ 16927068 w 25200864"/>
              <a:gd name="connsiteY97" fmla="*/ 5317886 h 7176404"/>
              <a:gd name="connsiteX98" fmla="*/ 16808958 w 25200864"/>
              <a:gd name="connsiteY98" fmla="*/ 5245496 h 7176404"/>
              <a:gd name="connsiteX99" fmla="*/ 16843248 w 25200864"/>
              <a:gd name="connsiteY99" fmla="*/ 5199776 h 7176404"/>
              <a:gd name="connsiteX100" fmla="*/ 16953738 w 25200864"/>
              <a:gd name="connsiteY100" fmla="*/ 5218826 h 7176404"/>
              <a:gd name="connsiteX101" fmla="*/ 17109948 w 25200864"/>
              <a:gd name="connsiteY101" fmla="*/ 5344556 h 7176404"/>
              <a:gd name="connsiteX102" fmla="*/ 17300448 w 25200864"/>
              <a:gd name="connsiteY102" fmla="*/ 5359796 h 7176404"/>
              <a:gd name="connsiteX103" fmla="*/ 17426178 w 25200864"/>
              <a:gd name="connsiteY103" fmla="*/ 5420756 h 7176404"/>
              <a:gd name="connsiteX104" fmla="*/ 17516856 w 25200864"/>
              <a:gd name="connsiteY104" fmla="*/ 5550296 h 7176404"/>
              <a:gd name="connsiteX105" fmla="*/ 17620488 w 25200864"/>
              <a:gd name="connsiteY105" fmla="*/ 5569346 h 7176404"/>
              <a:gd name="connsiteX106" fmla="*/ 17837658 w 25200864"/>
              <a:gd name="connsiteY106" fmla="*/ 5717936 h 7176404"/>
              <a:gd name="connsiteX107" fmla="*/ 17837658 w 25200864"/>
              <a:gd name="connsiteY107" fmla="*/ 5561726 h 7176404"/>
              <a:gd name="connsiteX108" fmla="*/ 18035778 w 25200864"/>
              <a:gd name="connsiteY108" fmla="*/ 5565536 h 7176404"/>
              <a:gd name="connsiteX109" fmla="*/ 18115788 w 25200864"/>
              <a:gd name="connsiteY109" fmla="*/ 5668406 h 7176404"/>
              <a:gd name="connsiteX110" fmla="*/ 18218658 w 25200864"/>
              <a:gd name="connsiteY110" fmla="*/ 5676026 h 7176404"/>
              <a:gd name="connsiteX111" fmla="*/ 18306288 w 25200864"/>
              <a:gd name="connsiteY111" fmla="*/ 5752988 h 7176404"/>
              <a:gd name="connsiteX112" fmla="*/ 18371058 w 25200864"/>
              <a:gd name="connsiteY112" fmla="*/ 5866526 h 7176404"/>
              <a:gd name="connsiteX113" fmla="*/ 18489168 w 25200864"/>
              <a:gd name="connsiteY113" fmla="*/ 5851286 h 7176404"/>
              <a:gd name="connsiteX114" fmla="*/ 18580608 w 25200864"/>
              <a:gd name="connsiteY114" fmla="*/ 5935106 h 7176404"/>
              <a:gd name="connsiteX115" fmla="*/ 18550128 w 25200864"/>
              <a:gd name="connsiteY115" fmla="*/ 6018926 h 7176404"/>
              <a:gd name="connsiteX116" fmla="*/ 18679668 w 25200864"/>
              <a:gd name="connsiteY116" fmla="*/ 5973206 h 7176404"/>
              <a:gd name="connsiteX117" fmla="*/ 18691098 w 25200864"/>
              <a:gd name="connsiteY117" fmla="*/ 6045596 h 7176404"/>
              <a:gd name="connsiteX118" fmla="*/ 18813018 w 25200864"/>
              <a:gd name="connsiteY118" fmla="*/ 6007496 h 7176404"/>
              <a:gd name="connsiteX119" fmla="*/ 19114008 w 25200864"/>
              <a:gd name="connsiteY119" fmla="*/ 6137036 h 7176404"/>
              <a:gd name="connsiteX120" fmla="*/ 19249644 w 25200864"/>
              <a:gd name="connsiteY120" fmla="*/ 6242954 h 7176404"/>
              <a:gd name="connsiteX121" fmla="*/ 19319748 w 25200864"/>
              <a:gd name="connsiteY121" fmla="*/ 6453266 h 7176404"/>
              <a:gd name="connsiteX122" fmla="*/ 19375374 w 25200864"/>
              <a:gd name="connsiteY122" fmla="*/ 6593474 h 7176404"/>
              <a:gd name="connsiteX123" fmla="*/ 19445478 w 25200864"/>
              <a:gd name="connsiteY123" fmla="*/ 6567566 h 7176404"/>
              <a:gd name="connsiteX124" fmla="*/ 19495008 w 25200864"/>
              <a:gd name="connsiteY124" fmla="*/ 6647576 h 7176404"/>
              <a:gd name="connsiteX125" fmla="*/ 19475958 w 25200864"/>
              <a:gd name="connsiteY125" fmla="*/ 6377066 h 7176404"/>
              <a:gd name="connsiteX126" fmla="*/ 19479768 w 25200864"/>
              <a:gd name="connsiteY126" fmla="*/ 6175136 h 7176404"/>
              <a:gd name="connsiteX127" fmla="*/ 19582638 w 25200864"/>
              <a:gd name="connsiteY127" fmla="*/ 6285626 h 7176404"/>
              <a:gd name="connsiteX128" fmla="*/ 19666458 w 25200864"/>
              <a:gd name="connsiteY128" fmla="*/ 6407546 h 7176404"/>
              <a:gd name="connsiteX129" fmla="*/ 19674078 w 25200864"/>
              <a:gd name="connsiteY129" fmla="*/ 6213236 h 7176404"/>
              <a:gd name="connsiteX130" fmla="*/ 19761708 w 25200864"/>
              <a:gd name="connsiteY130" fmla="*/ 6129416 h 7176404"/>
              <a:gd name="connsiteX131" fmla="*/ 19879818 w 25200864"/>
              <a:gd name="connsiteY131" fmla="*/ 6239906 h 7176404"/>
              <a:gd name="connsiteX132" fmla="*/ 19818858 w 25200864"/>
              <a:gd name="connsiteY132" fmla="*/ 6026546 h 7176404"/>
              <a:gd name="connsiteX133" fmla="*/ 20127468 w 25200864"/>
              <a:gd name="connsiteY133" fmla="*/ 6022736 h 7176404"/>
              <a:gd name="connsiteX134" fmla="*/ 20400264 w 25200864"/>
              <a:gd name="connsiteY134" fmla="*/ 5897768 h 7176404"/>
              <a:gd name="connsiteX135" fmla="*/ 20695158 w 25200864"/>
              <a:gd name="connsiteY135" fmla="*/ 5893196 h 7176404"/>
              <a:gd name="connsiteX136" fmla="*/ 20942808 w 25200864"/>
              <a:gd name="connsiteY136" fmla="*/ 5938916 h 7176404"/>
              <a:gd name="connsiteX137" fmla="*/ 21133308 w 25200864"/>
              <a:gd name="connsiteY137" fmla="*/ 5813186 h 7176404"/>
              <a:gd name="connsiteX138" fmla="*/ 21430488 w 25200864"/>
              <a:gd name="connsiteY138" fmla="*/ 5862716 h 7176404"/>
              <a:gd name="connsiteX139" fmla="*/ 21659850 w 25200864"/>
              <a:gd name="connsiteY139" fmla="*/ 5961776 h 7176404"/>
              <a:gd name="connsiteX140" fmla="*/ 21761958 w 25200864"/>
              <a:gd name="connsiteY140" fmla="*/ 5885576 h 7176404"/>
              <a:gd name="connsiteX141" fmla="*/ 21944838 w 25200864"/>
              <a:gd name="connsiteY141" fmla="*/ 6041786 h 7176404"/>
              <a:gd name="connsiteX142" fmla="*/ 22089618 w 25200864"/>
              <a:gd name="connsiteY142" fmla="*/ 5977016 h 7176404"/>
              <a:gd name="connsiteX143" fmla="*/ 22310598 w 25200864"/>
              <a:gd name="connsiteY143" fmla="*/ 6186566 h 7176404"/>
              <a:gd name="connsiteX144" fmla="*/ 23151084 w 25200864"/>
              <a:gd name="connsiteY144" fmla="*/ 6482984 h 7176404"/>
              <a:gd name="connsiteX145" fmla="*/ 23293578 w 25200864"/>
              <a:gd name="connsiteY145" fmla="*/ 6609476 h 7176404"/>
              <a:gd name="connsiteX146" fmla="*/ 23285958 w 25200864"/>
              <a:gd name="connsiteY146" fmla="*/ 6693296 h 7176404"/>
              <a:gd name="connsiteX147" fmla="*/ 23415498 w 25200864"/>
              <a:gd name="connsiteY147" fmla="*/ 6659006 h 7176404"/>
              <a:gd name="connsiteX148" fmla="*/ 23785068 w 25200864"/>
              <a:gd name="connsiteY148" fmla="*/ 6780926 h 7176404"/>
              <a:gd name="connsiteX149" fmla="*/ 24009096 w 25200864"/>
              <a:gd name="connsiteY149" fmla="*/ 6645290 h 7176404"/>
              <a:gd name="connsiteX150" fmla="*/ 24078438 w 25200864"/>
              <a:gd name="connsiteY150" fmla="*/ 6544706 h 7176404"/>
              <a:gd name="connsiteX151" fmla="*/ 24230838 w 25200864"/>
              <a:gd name="connsiteY151" fmla="*/ 6533276 h 7176404"/>
              <a:gd name="connsiteX152" fmla="*/ 24360378 w 25200864"/>
              <a:gd name="connsiteY152" fmla="*/ 6438026 h 7176404"/>
              <a:gd name="connsiteX153" fmla="*/ 24455628 w 25200864"/>
              <a:gd name="connsiteY153" fmla="*/ 6422786 h 7176404"/>
              <a:gd name="connsiteX154" fmla="*/ 24558498 w 25200864"/>
              <a:gd name="connsiteY154" fmla="*/ 6243716 h 7176404"/>
              <a:gd name="connsiteX155" fmla="*/ 24716232 w 25200864"/>
              <a:gd name="connsiteY155" fmla="*/ 6188090 h 7176404"/>
              <a:gd name="connsiteX156" fmla="*/ 24981408 w 25200864"/>
              <a:gd name="connsiteY156" fmla="*/ 6232286 h 7176404"/>
              <a:gd name="connsiteX157" fmla="*/ 25181052 w 25200864"/>
              <a:gd name="connsiteY157" fmla="*/ 6157610 h 7176404"/>
              <a:gd name="connsiteX158" fmla="*/ 25200864 w 25200864"/>
              <a:gd name="connsiteY158" fmla="*/ 5713364 h 7176404"/>
              <a:gd name="connsiteX159" fmla="*/ 24519636 w 25200864"/>
              <a:gd name="connsiteY159" fmla="*/ 5869574 h 7176404"/>
              <a:gd name="connsiteX160" fmla="*/ 23774400 w 25200864"/>
              <a:gd name="connsiteY160" fmla="*/ 6133988 h 7176404"/>
              <a:gd name="connsiteX161" fmla="*/ 22951440 w 25200864"/>
              <a:gd name="connsiteY161" fmla="*/ 5896244 h 7176404"/>
              <a:gd name="connsiteX162" fmla="*/ 21982176 w 25200864"/>
              <a:gd name="connsiteY162" fmla="*/ 5640212 h 7176404"/>
              <a:gd name="connsiteX163" fmla="*/ 20628864 w 25200864"/>
              <a:gd name="connsiteY163" fmla="*/ 5475620 h 7176404"/>
              <a:gd name="connsiteX164" fmla="*/ 19872960 w 25200864"/>
              <a:gd name="connsiteY164" fmla="*/ 5888624 h 7176404"/>
              <a:gd name="connsiteX165" fmla="*/ 18800064 w 25200864"/>
              <a:gd name="connsiteY165" fmla="*/ 5823092 h 7176404"/>
              <a:gd name="connsiteX166" fmla="*/ 16715232 w 25200864"/>
              <a:gd name="connsiteY166" fmla="*/ 4963556 h 7176404"/>
              <a:gd name="connsiteX167" fmla="*/ 14904720 w 25200864"/>
              <a:gd name="connsiteY167" fmla="*/ 4158884 h 7176404"/>
              <a:gd name="connsiteX168" fmla="*/ 13240512 w 25200864"/>
              <a:gd name="connsiteY168" fmla="*/ 3354212 h 7176404"/>
              <a:gd name="connsiteX169" fmla="*/ 13094208 w 25200864"/>
              <a:gd name="connsiteY169" fmla="*/ 3189620 h 7176404"/>
              <a:gd name="connsiteX170" fmla="*/ 11320272 w 25200864"/>
              <a:gd name="connsiteY170" fmla="*/ 2019188 h 7176404"/>
              <a:gd name="connsiteX171" fmla="*/ 10698480 w 25200864"/>
              <a:gd name="connsiteY171" fmla="*/ 1452260 h 7176404"/>
              <a:gd name="connsiteX172" fmla="*/ 10530078 w 25200864"/>
              <a:gd name="connsiteY172" fmla="*/ 1283096 h 7176404"/>
              <a:gd name="connsiteX173" fmla="*/ 10522458 w 25200864"/>
              <a:gd name="connsiteY173" fmla="*/ 902096 h 7176404"/>
              <a:gd name="connsiteX174" fmla="*/ 10518648 w 25200864"/>
              <a:gd name="connsiteY174" fmla="*/ 768746 h 7176404"/>
              <a:gd name="connsiteX175" fmla="*/ 10606278 w 25200864"/>
              <a:gd name="connsiteY175" fmla="*/ 681116 h 7176404"/>
              <a:gd name="connsiteX176" fmla="*/ 10753344 w 25200864"/>
              <a:gd name="connsiteY176" fmla="*/ 611012 h 7176404"/>
              <a:gd name="connsiteX177" fmla="*/ 10735056 w 25200864"/>
              <a:gd name="connsiteY177" fmla="*/ 336692 h 7176404"/>
              <a:gd name="connsiteX178" fmla="*/ 10610088 w 25200864"/>
              <a:gd name="connsiteY178" fmla="*/ 201056 h 7176404"/>
              <a:gd name="connsiteX179" fmla="*/ 10419588 w 25200864"/>
              <a:gd name="connsiteY179" fmla="*/ 2936 h 7176404"/>
              <a:gd name="connsiteX180" fmla="*/ 10351008 w 25200864"/>
              <a:gd name="connsiteY180" fmla="*/ 231536 h 7176404"/>
              <a:gd name="connsiteX181" fmla="*/ 10187940 w 25200864"/>
              <a:gd name="connsiteY181" fmla="*/ 585104 h 7176404"/>
              <a:gd name="connsiteX182" fmla="*/ 10137648 w 25200864"/>
              <a:gd name="connsiteY182" fmla="*/ 902096 h 7176404"/>
              <a:gd name="connsiteX183" fmla="*/ 10222992 w 25200864"/>
              <a:gd name="connsiteY183" fmla="*/ 1744868 h 7176404"/>
              <a:gd name="connsiteX184" fmla="*/ 10131552 w 25200864"/>
              <a:gd name="connsiteY184" fmla="*/ 2384948 h 7176404"/>
              <a:gd name="connsiteX185" fmla="*/ 9509760 w 25200864"/>
              <a:gd name="connsiteY185" fmla="*/ 3043316 h 7176404"/>
              <a:gd name="connsiteX186" fmla="*/ 7717536 w 25200864"/>
              <a:gd name="connsiteY186" fmla="*/ 4524644 h 7176404"/>
              <a:gd name="connsiteX187" fmla="*/ 7388352 w 25200864"/>
              <a:gd name="connsiteY187" fmla="*/ 5146436 h 7176404"/>
              <a:gd name="connsiteX188" fmla="*/ 5925312 w 25200864"/>
              <a:gd name="connsiteY188" fmla="*/ 5768228 h 7176404"/>
              <a:gd name="connsiteX189" fmla="*/ 4736592 w 25200864"/>
              <a:gd name="connsiteY189" fmla="*/ 6079124 h 7176404"/>
              <a:gd name="connsiteX190" fmla="*/ 3602736 w 25200864"/>
              <a:gd name="connsiteY190" fmla="*/ 6353444 h 7176404"/>
              <a:gd name="connsiteX191" fmla="*/ 2688336 w 25200864"/>
              <a:gd name="connsiteY191" fmla="*/ 6664340 h 7176404"/>
              <a:gd name="connsiteX192" fmla="*/ 2157984 w 25200864"/>
              <a:gd name="connsiteY192" fmla="*/ 6774068 h 7176404"/>
              <a:gd name="connsiteX193" fmla="*/ 1591056 w 25200864"/>
              <a:gd name="connsiteY193" fmla="*/ 6755780 h 7176404"/>
              <a:gd name="connsiteX194" fmla="*/ 950976 w 25200864"/>
              <a:gd name="connsiteY194" fmla="*/ 6554612 h 7176404"/>
              <a:gd name="connsiteX195" fmla="*/ 0 w 25200864"/>
              <a:gd name="connsiteY195" fmla="*/ 6390020 h 7176404"/>
              <a:gd name="connsiteX196" fmla="*/ 27432 w 25200864"/>
              <a:gd name="connsiteY196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435608 w 25200864"/>
              <a:gd name="connsiteY16" fmla="*/ 6910466 h 7176404"/>
              <a:gd name="connsiteX17" fmla="*/ 1645920 w 25200864"/>
              <a:gd name="connsiteY17" fmla="*/ 7176404 h 7176404"/>
              <a:gd name="connsiteX18" fmla="*/ 4315968 w 25200864"/>
              <a:gd name="connsiteY18" fmla="*/ 6609476 h 7176404"/>
              <a:gd name="connsiteX19" fmla="*/ 6345936 w 25200864"/>
              <a:gd name="connsiteY19" fmla="*/ 5932820 h 7176404"/>
              <a:gd name="connsiteX20" fmla="*/ 7772400 w 25200864"/>
              <a:gd name="connsiteY20" fmla="*/ 5493908 h 7176404"/>
              <a:gd name="connsiteX21" fmla="*/ 8375904 w 25200864"/>
              <a:gd name="connsiteY21" fmla="*/ 4341764 h 7176404"/>
              <a:gd name="connsiteX22" fmla="*/ 9747504 w 25200864"/>
              <a:gd name="connsiteY22" fmla="*/ 3427364 h 7176404"/>
              <a:gd name="connsiteX23" fmla="*/ 10277856 w 25200864"/>
              <a:gd name="connsiteY23" fmla="*/ 2311796 h 7176404"/>
              <a:gd name="connsiteX24" fmla="*/ 10351008 w 25200864"/>
              <a:gd name="connsiteY24" fmla="*/ 2147204 h 7176404"/>
              <a:gd name="connsiteX25" fmla="*/ 10369296 w 25200864"/>
              <a:gd name="connsiteY25" fmla="*/ 1525412 h 7176404"/>
              <a:gd name="connsiteX26" fmla="*/ 10314432 w 25200864"/>
              <a:gd name="connsiteY26" fmla="*/ 940196 h 7176404"/>
              <a:gd name="connsiteX27" fmla="*/ 10443210 w 25200864"/>
              <a:gd name="connsiteY27" fmla="*/ 611774 h 7176404"/>
              <a:gd name="connsiteX28" fmla="*/ 10450830 w 25200864"/>
              <a:gd name="connsiteY28" fmla="*/ 1076594 h 7176404"/>
              <a:gd name="connsiteX29" fmla="*/ 10411968 w 25200864"/>
              <a:gd name="connsiteY29" fmla="*/ 1302146 h 7176404"/>
              <a:gd name="connsiteX30" fmla="*/ 10453878 w 25200864"/>
              <a:gd name="connsiteY30" fmla="*/ 1565036 h 7176404"/>
              <a:gd name="connsiteX31" fmla="*/ 10541508 w 25200864"/>
              <a:gd name="connsiteY31" fmla="*/ 1759346 h 7176404"/>
              <a:gd name="connsiteX32" fmla="*/ 10690098 w 25200864"/>
              <a:gd name="connsiteY32" fmla="*/ 1944512 h 7176404"/>
              <a:gd name="connsiteX33" fmla="*/ 10785348 w 25200864"/>
              <a:gd name="connsiteY33" fmla="*/ 2018426 h 7176404"/>
              <a:gd name="connsiteX34" fmla="*/ 10838688 w 25200864"/>
              <a:gd name="connsiteY34" fmla="*/ 2109866 h 7176404"/>
              <a:gd name="connsiteX35" fmla="*/ 10926318 w 25200864"/>
              <a:gd name="connsiteY35" fmla="*/ 2071766 h 7176404"/>
              <a:gd name="connsiteX36" fmla="*/ 11013948 w 25200864"/>
              <a:gd name="connsiteY36" fmla="*/ 2193686 h 7176404"/>
              <a:gd name="connsiteX37" fmla="*/ 11100816 w 25200864"/>
              <a:gd name="connsiteY37" fmla="*/ 2275220 h 7176404"/>
              <a:gd name="connsiteX38" fmla="*/ 11253978 w 25200864"/>
              <a:gd name="connsiteY38" fmla="*/ 2307986 h 7176404"/>
              <a:gd name="connsiteX39" fmla="*/ 11349228 w 25200864"/>
              <a:gd name="connsiteY39" fmla="*/ 2349896 h 7176404"/>
              <a:gd name="connsiteX40" fmla="*/ 11429238 w 25200864"/>
              <a:gd name="connsiteY40" fmla="*/ 2448956 h 7176404"/>
              <a:gd name="connsiteX41" fmla="*/ 11562588 w 25200864"/>
              <a:gd name="connsiteY41" fmla="*/ 2513726 h 7176404"/>
              <a:gd name="connsiteX42" fmla="*/ 11654028 w 25200864"/>
              <a:gd name="connsiteY42" fmla="*/ 2567066 h 7176404"/>
              <a:gd name="connsiteX43" fmla="*/ 11745468 w 25200864"/>
              <a:gd name="connsiteY43" fmla="*/ 2650886 h 7176404"/>
              <a:gd name="connsiteX44" fmla="*/ 11882628 w 25200864"/>
              <a:gd name="connsiteY44" fmla="*/ 2711846 h 7176404"/>
              <a:gd name="connsiteX45" fmla="*/ 11970258 w 25200864"/>
              <a:gd name="connsiteY45" fmla="*/ 2841386 h 7176404"/>
              <a:gd name="connsiteX46" fmla="*/ 12095988 w 25200864"/>
              <a:gd name="connsiteY46" fmla="*/ 2829956 h 7176404"/>
              <a:gd name="connsiteX47" fmla="*/ 12124944 w 25200864"/>
              <a:gd name="connsiteY47" fmla="*/ 2897012 h 7176404"/>
              <a:gd name="connsiteX48" fmla="*/ 12202668 w 25200864"/>
              <a:gd name="connsiteY48" fmla="*/ 2921396 h 7176404"/>
              <a:gd name="connsiteX49" fmla="*/ 12278868 w 25200864"/>
              <a:gd name="connsiteY49" fmla="*/ 3081416 h 7176404"/>
              <a:gd name="connsiteX50" fmla="*/ 12393168 w 25200864"/>
              <a:gd name="connsiteY50" fmla="*/ 3100466 h 7176404"/>
              <a:gd name="connsiteX51" fmla="*/ 12450318 w 25200864"/>
              <a:gd name="connsiteY51" fmla="*/ 3214766 h 7176404"/>
              <a:gd name="connsiteX52" fmla="*/ 12541758 w 25200864"/>
              <a:gd name="connsiteY52" fmla="*/ 3191906 h 7176404"/>
              <a:gd name="connsiteX53" fmla="*/ 12598908 w 25200864"/>
              <a:gd name="connsiteY53" fmla="*/ 3290966 h 7176404"/>
              <a:gd name="connsiteX54" fmla="*/ 12663678 w 25200864"/>
              <a:gd name="connsiteY54" fmla="*/ 3416696 h 7176404"/>
              <a:gd name="connsiteX55" fmla="*/ 12766548 w 25200864"/>
              <a:gd name="connsiteY55" fmla="*/ 3428126 h 7176404"/>
              <a:gd name="connsiteX56" fmla="*/ 12774168 w 25200864"/>
              <a:gd name="connsiteY56" fmla="*/ 3298586 h 7176404"/>
              <a:gd name="connsiteX57" fmla="*/ 12854178 w 25200864"/>
              <a:gd name="connsiteY57" fmla="*/ 3363356 h 7176404"/>
              <a:gd name="connsiteX58" fmla="*/ 12968478 w 25200864"/>
              <a:gd name="connsiteY58" fmla="*/ 3435746 h 7176404"/>
              <a:gd name="connsiteX59" fmla="*/ 13098018 w 25200864"/>
              <a:gd name="connsiteY59" fmla="*/ 3466226 h 7176404"/>
              <a:gd name="connsiteX60" fmla="*/ 13147548 w 25200864"/>
              <a:gd name="connsiteY60" fmla="*/ 3572906 h 7176404"/>
              <a:gd name="connsiteX61" fmla="*/ 13155168 w 25200864"/>
              <a:gd name="connsiteY61" fmla="*/ 3652916 h 7176404"/>
              <a:gd name="connsiteX62" fmla="*/ 13235178 w 25200864"/>
              <a:gd name="connsiteY62" fmla="*/ 3736736 h 7176404"/>
              <a:gd name="connsiteX63" fmla="*/ 13368528 w 25200864"/>
              <a:gd name="connsiteY63" fmla="*/ 3774836 h 7176404"/>
              <a:gd name="connsiteX64" fmla="*/ 13539216 w 25200864"/>
              <a:gd name="connsiteY64" fmla="*/ 3853322 h 7176404"/>
              <a:gd name="connsiteX65" fmla="*/ 13574268 w 25200864"/>
              <a:gd name="connsiteY65" fmla="*/ 3923426 h 7176404"/>
              <a:gd name="connsiteX66" fmla="*/ 13669518 w 25200864"/>
              <a:gd name="connsiteY66" fmla="*/ 3988196 h 7176404"/>
              <a:gd name="connsiteX67" fmla="*/ 13806678 w 25200864"/>
              <a:gd name="connsiteY67" fmla="*/ 4091066 h 7176404"/>
              <a:gd name="connsiteX68" fmla="*/ 13890498 w 25200864"/>
              <a:gd name="connsiteY68" fmla="*/ 4205366 h 7176404"/>
              <a:gd name="connsiteX69" fmla="*/ 13955268 w 25200864"/>
              <a:gd name="connsiteY69" fmla="*/ 4296806 h 7176404"/>
              <a:gd name="connsiteX70" fmla="*/ 13989558 w 25200864"/>
              <a:gd name="connsiteY70" fmla="*/ 4129166 h 7176404"/>
              <a:gd name="connsiteX71" fmla="*/ 14061948 w 25200864"/>
              <a:gd name="connsiteY71" fmla="*/ 3995816 h 7176404"/>
              <a:gd name="connsiteX72" fmla="*/ 14176248 w 25200864"/>
              <a:gd name="connsiteY72" fmla="*/ 4098686 h 7176404"/>
              <a:gd name="connsiteX73" fmla="*/ 14290548 w 25200864"/>
              <a:gd name="connsiteY73" fmla="*/ 4304426 h 7176404"/>
              <a:gd name="connsiteX74" fmla="*/ 14431518 w 25200864"/>
              <a:gd name="connsiteY74" fmla="*/ 4399676 h 7176404"/>
              <a:gd name="connsiteX75" fmla="*/ 14622018 w 25200864"/>
              <a:gd name="connsiteY75" fmla="*/ 4353956 h 7176404"/>
              <a:gd name="connsiteX76" fmla="*/ 14789658 w 25200864"/>
              <a:gd name="connsiteY76" fmla="*/ 4430156 h 7176404"/>
              <a:gd name="connsiteX77" fmla="*/ 14865858 w 25200864"/>
              <a:gd name="connsiteY77" fmla="*/ 4361576 h 7176404"/>
              <a:gd name="connsiteX78" fmla="*/ 14972538 w 25200864"/>
              <a:gd name="connsiteY78" fmla="*/ 4464446 h 7176404"/>
              <a:gd name="connsiteX79" fmla="*/ 15067788 w 25200864"/>
              <a:gd name="connsiteY79" fmla="*/ 4586366 h 7176404"/>
              <a:gd name="connsiteX80" fmla="*/ 15304008 w 25200864"/>
              <a:gd name="connsiteY80" fmla="*/ 4651136 h 7176404"/>
              <a:gd name="connsiteX81" fmla="*/ 15467838 w 25200864"/>
              <a:gd name="connsiteY81" fmla="*/ 4693046 h 7176404"/>
              <a:gd name="connsiteX82" fmla="*/ 15540990 w 25200864"/>
              <a:gd name="connsiteY82" fmla="*/ 4708286 h 7176404"/>
              <a:gd name="connsiteX83" fmla="*/ 15593568 w 25200864"/>
              <a:gd name="connsiteY83" fmla="*/ 4875926 h 7176404"/>
              <a:gd name="connsiteX84" fmla="*/ 15612618 w 25200864"/>
              <a:gd name="connsiteY84" fmla="*/ 4997846 h 7176404"/>
              <a:gd name="connsiteX85" fmla="*/ 15730728 w 25200864"/>
              <a:gd name="connsiteY85" fmla="*/ 4921646 h 7176404"/>
              <a:gd name="connsiteX86" fmla="*/ 15745968 w 25200864"/>
              <a:gd name="connsiteY86" fmla="*/ 4769246 h 7176404"/>
              <a:gd name="connsiteX87" fmla="*/ 15822168 w 25200864"/>
              <a:gd name="connsiteY87" fmla="*/ 4757816 h 7176404"/>
              <a:gd name="connsiteX88" fmla="*/ 15898368 w 25200864"/>
              <a:gd name="connsiteY88" fmla="*/ 4872116 h 7176404"/>
              <a:gd name="connsiteX89" fmla="*/ 16092678 w 25200864"/>
              <a:gd name="connsiteY89" fmla="*/ 4978796 h 7176404"/>
              <a:gd name="connsiteX90" fmla="*/ 16229838 w 25200864"/>
              <a:gd name="connsiteY90" fmla="*/ 5138816 h 7176404"/>
              <a:gd name="connsiteX91" fmla="*/ 16340328 w 25200864"/>
              <a:gd name="connsiteY91" fmla="*/ 5154056 h 7176404"/>
              <a:gd name="connsiteX92" fmla="*/ 16435578 w 25200864"/>
              <a:gd name="connsiteY92" fmla="*/ 5203586 h 7176404"/>
              <a:gd name="connsiteX93" fmla="*/ 16515588 w 25200864"/>
              <a:gd name="connsiteY93" fmla="*/ 5195966 h 7176404"/>
              <a:gd name="connsiteX94" fmla="*/ 16607028 w 25200864"/>
              <a:gd name="connsiteY94" fmla="*/ 5234066 h 7176404"/>
              <a:gd name="connsiteX95" fmla="*/ 16687038 w 25200864"/>
              <a:gd name="connsiteY95" fmla="*/ 5275976 h 7176404"/>
              <a:gd name="connsiteX96" fmla="*/ 16751808 w 25200864"/>
              <a:gd name="connsiteY96" fmla="*/ 5298836 h 7176404"/>
              <a:gd name="connsiteX97" fmla="*/ 16927068 w 25200864"/>
              <a:gd name="connsiteY97" fmla="*/ 5317886 h 7176404"/>
              <a:gd name="connsiteX98" fmla="*/ 16808958 w 25200864"/>
              <a:gd name="connsiteY98" fmla="*/ 5245496 h 7176404"/>
              <a:gd name="connsiteX99" fmla="*/ 16843248 w 25200864"/>
              <a:gd name="connsiteY99" fmla="*/ 5199776 h 7176404"/>
              <a:gd name="connsiteX100" fmla="*/ 16953738 w 25200864"/>
              <a:gd name="connsiteY100" fmla="*/ 5218826 h 7176404"/>
              <a:gd name="connsiteX101" fmla="*/ 17109948 w 25200864"/>
              <a:gd name="connsiteY101" fmla="*/ 5344556 h 7176404"/>
              <a:gd name="connsiteX102" fmla="*/ 17300448 w 25200864"/>
              <a:gd name="connsiteY102" fmla="*/ 5359796 h 7176404"/>
              <a:gd name="connsiteX103" fmla="*/ 17426178 w 25200864"/>
              <a:gd name="connsiteY103" fmla="*/ 5420756 h 7176404"/>
              <a:gd name="connsiteX104" fmla="*/ 17516856 w 25200864"/>
              <a:gd name="connsiteY104" fmla="*/ 5550296 h 7176404"/>
              <a:gd name="connsiteX105" fmla="*/ 17620488 w 25200864"/>
              <a:gd name="connsiteY105" fmla="*/ 5569346 h 7176404"/>
              <a:gd name="connsiteX106" fmla="*/ 17837658 w 25200864"/>
              <a:gd name="connsiteY106" fmla="*/ 5717936 h 7176404"/>
              <a:gd name="connsiteX107" fmla="*/ 17837658 w 25200864"/>
              <a:gd name="connsiteY107" fmla="*/ 5561726 h 7176404"/>
              <a:gd name="connsiteX108" fmla="*/ 18035778 w 25200864"/>
              <a:gd name="connsiteY108" fmla="*/ 5565536 h 7176404"/>
              <a:gd name="connsiteX109" fmla="*/ 18115788 w 25200864"/>
              <a:gd name="connsiteY109" fmla="*/ 5668406 h 7176404"/>
              <a:gd name="connsiteX110" fmla="*/ 18218658 w 25200864"/>
              <a:gd name="connsiteY110" fmla="*/ 5676026 h 7176404"/>
              <a:gd name="connsiteX111" fmla="*/ 18306288 w 25200864"/>
              <a:gd name="connsiteY111" fmla="*/ 5752988 h 7176404"/>
              <a:gd name="connsiteX112" fmla="*/ 18371058 w 25200864"/>
              <a:gd name="connsiteY112" fmla="*/ 5866526 h 7176404"/>
              <a:gd name="connsiteX113" fmla="*/ 18489168 w 25200864"/>
              <a:gd name="connsiteY113" fmla="*/ 5851286 h 7176404"/>
              <a:gd name="connsiteX114" fmla="*/ 18580608 w 25200864"/>
              <a:gd name="connsiteY114" fmla="*/ 5935106 h 7176404"/>
              <a:gd name="connsiteX115" fmla="*/ 18550128 w 25200864"/>
              <a:gd name="connsiteY115" fmla="*/ 6018926 h 7176404"/>
              <a:gd name="connsiteX116" fmla="*/ 18679668 w 25200864"/>
              <a:gd name="connsiteY116" fmla="*/ 5973206 h 7176404"/>
              <a:gd name="connsiteX117" fmla="*/ 18691098 w 25200864"/>
              <a:gd name="connsiteY117" fmla="*/ 6045596 h 7176404"/>
              <a:gd name="connsiteX118" fmla="*/ 18813018 w 25200864"/>
              <a:gd name="connsiteY118" fmla="*/ 6007496 h 7176404"/>
              <a:gd name="connsiteX119" fmla="*/ 19114008 w 25200864"/>
              <a:gd name="connsiteY119" fmla="*/ 6137036 h 7176404"/>
              <a:gd name="connsiteX120" fmla="*/ 19249644 w 25200864"/>
              <a:gd name="connsiteY120" fmla="*/ 6242954 h 7176404"/>
              <a:gd name="connsiteX121" fmla="*/ 19319748 w 25200864"/>
              <a:gd name="connsiteY121" fmla="*/ 6453266 h 7176404"/>
              <a:gd name="connsiteX122" fmla="*/ 19375374 w 25200864"/>
              <a:gd name="connsiteY122" fmla="*/ 6593474 h 7176404"/>
              <a:gd name="connsiteX123" fmla="*/ 19445478 w 25200864"/>
              <a:gd name="connsiteY123" fmla="*/ 6567566 h 7176404"/>
              <a:gd name="connsiteX124" fmla="*/ 19495008 w 25200864"/>
              <a:gd name="connsiteY124" fmla="*/ 6647576 h 7176404"/>
              <a:gd name="connsiteX125" fmla="*/ 19475958 w 25200864"/>
              <a:gd name="connsiteY125" fmla="*/ 6377066 h 7176404"/>
              <a:gd name="connsiteX126" fmla="*/ 19479768 w 25200864"/>
              <a:gd name="connsiteY126" fmla="*/ 6175136 h 7176404"/>
              <a:gd name="connsiteX127" fmla="*/ 19582638 w 25200864"/>
              <a:gd name="connsiteY127" fmla="*/ 6285626 h 7176404"/>
              <a:gd name="connsiteX128" fmla="*/ 19666458 w 25200864"/>
              <a:gd name="connsiteY128" fmla="*/ 6407546 h 7176404"/>
              <a:gd name="connsiteX129" fmla="*/ 19674078 w 25200864"/>
              <a:gd name="connsiteY129" fmla="*/ 6213236 h 7176404"/>
              <a:gd name="connsiteX130" fmla="*/ 19761708 w 25200864"/>
              <a:gd name="connsiteY130" fmla="*/ 6129416 h 7176404"/>
              <a:gd name="connsiteX131" fmla="*/ 19879818 w 25200864"/>
              <a:gd name="connsiteY131" fmla="*/ 6239906 h 7176404"/>
              <a:gd name="connsiteX132" fmla="*/ 19818858 w 25200864"/>
              <a:gd name="connsiteY132" fmla="*/ 6026546 h 7176404"/>
              <a:gd name="connsiteX133" fmla="*/ 20127468 w 25200864"/>
              <a:gd name="connsiteY133" fmla="*/ 6022736 h 7176404"/>
              <a:gd name="connsiteX134" fmla="*/ 20400264 w 25200864"/>
              <a:gd name="connsiteY134" fmla="*/ 5897768 h 7176404"/>
              <a:gd name="connsiteX135" fmla="*/ 20695158 w 25200864"/>
              <a:gd name="connsiteY135" fmla="*/ 5893196 h 7176404"/>
              <a:gd name="connsiteX136" fmla="*/ 20942808 w 25200864"/>
              <a:gd name="connsiteY136" fmla="*/ 5938916 h 7176404"/>
              <a:gd name="connsiteX137" fmla="*/ 21133308 w 25200864"/>
              <a:gd name="connsiteY137" fmla="*/ 5813186 h 7176404"/>
              <a:gd name="connsiteX138" fmla="*/ 21430488 w 25200864"/>
              <a:gd name="connsiteY138" fmla="*/ 5862716 h 7176404"/>
              <a:gd name="connsiteX139" fmla="*/ 21659850 w 25200864"/>
              <a:gd name="connsiteY139" fmla="*/ 5961776 h 7176404"/>
              <a:gd name="connsiteX140" fmla="*/ 21761958 w 25200864"/>
              <a:gd name="connsiteY140" fmla="*/ 5885576 h 7176404"/>
              <a:gd name="connsiteX141" fmla="*/ 21944838 w 25200864"/>
              <a:gd name="connsiteY141" fmla="*/ 6041786 h 7176404"/>
              <a:gd name="connsiteX142" fmla="*/ 22089618 w 25200864"/>
              <a:gd name="connsiteY142" fmla="*/ 5977016 h 7176404"/>
              <a:gd name="connsiteX143" fmla="*/ 22310598 w 25200864"/>
              <a:gd name="connsiteY143" fmla="*/ 6186566 h 7176404"/>
              <a:gd name="connsiteX144" fmla="*/ 23151084 w 25200864"/>
              <a:gd name="connsiteY144" fmla="*/ 6482984 h 7176404"/>
              <a:gd name="connsiteX145" fmla="*/ 23293578 w 25200864"/>
              <a:gd name="connsiteY145" fmla="*/ 6609476 h 7176404"/>
              <a:gd name="connsiteX146" fmla="*/ 23285958 w 25200864"/>
              <a:gd name="connsiteY146" fmla="*/ 6693296 h 7176404"/>
              <a:gd name="connsiteX147" fmla="*/ 23415498 w 25200864"/>
              <a:gd name="connsiteY147" fmla="*/ 6659006 h 7176404"/>
              <a:gd name="connsiteX148" fmla="*/ 23785068 w 25200864"/>
              <a:gd name="connsiteY148" fmla="*/ 6780926 h 7176404"/>
              <a:gd name="connsiteX149" fmla="*/ 24009096 w 25200864"/>
              <a:gd name="connsiteY149" fmla="*/ 6645290 h 7176404"/>
              <a:gd name="connsiteX150" fmla="*/ 24078438 w 25200864"/>
              <a:gd name="connsiteY150" fmla="*/ 6544706 h 7176404"/>
              <a:gd name="connsiteX151" fmla="*/ 24230838 w 25200864"/>
              <a:gd name="connsiteY151" fmla="*/ 6533276 h 7176404"/>
              <a:gd name="connsiteX152" fmla="*/ 24360378 w 25200864"/>
              <a:gd name="connsiteY152" fmla="*/ 6438026 h 7176404"/>
              <a:gd name="connsiteX153" fmla="*/ 24455628 w 25200864"/>
              <a:gd name="connsiteY153" fmla="*/ 6422786 h 7176404"/>
              <a:gd name="connsiteX154" fmla="*/ 24558498 w 25200864"/>
              <a:gd name="connsiteY154" fmla="*/ 6243716 h 7176404"/>
              <a:gd name="connsiteX155" fmla="*/ 24716232 w 25200864"/>
              <a:gd name="connsiteY155" fmla="*/ 6188090 h 7176404"/>
              <a:gd name="connsiteX156" fmla="*/ 24981408 w 25200864"/>
              <a:gd name="connsiteY156" fmla="*/ 6232286 h 7176404"/>
              <a:gd name="connsiteX157" fmla="*/ 25181052 w 25200864"/>
              <a:gd name="connsiteY157" fmla="*/ 6157610 h 7176404"/>
              <a:gd name="connsiteX158" fmla="*/ 25200864 w 25200864"/>
              <a:gd name="connsiteY158" fmla="*/ 5713364 h 7176404"/>
              <a:gd name="connsiteX159" fmla="*/ 24519636 w 25200864"/>
              <a:gd name="connsiteY159" fmla="*/ 5869574 h 7176404"/>
              <a:gd name="connsiteX160" fmla="*/ 23774400 w 25200864"/>
              <a:gd name="connsiteY160" fmla="*/ 6133988 h 7176404"/>
              <a:gd name="connsiteX161" fmla="*/ 22951440 w 25200864"/>
              <a:gd name="connsiteY161" fmla="*/ 5896244 h 7176404"/>
              <a:gd name="connsiteX162" fmla="*/ 21982176 w 25200864"/>
              <a:gd name="connsiteY162" fmla="*/ 5640212 h 7176404"/>
              <a:gd name="connsiteX163" fmla="*/ 20628864 w 25200864"/>
              <a:gd name="connsiteY163" fmla="*/ 5475620 h 7176404"/>
              <a:gd name="connsiteX164" fmla="*/ 19872960 w 25200864"/>
              <a:gd name="connsiteY164" fmla="*/ 5888624 h 7176404"/>
              <a:gd name="connsiteX165" fmla="*/ 18800064 w 25200864"/>
              <a:gd name="connsiteY165" fmla="*/ 5823092 h 7176404"/>
              <a:gd name="connsiteX166" fmla="*/ 16715232 w 25200864"/>
              <a:gd name="connsiteY166" fmla="*/ 4963556 h 7176404"/>
              <a:gd name="connsiteX167" fmla="*/ 14904720 w 25200864"/>
              <a:gd name="connsiteY167" fmla="*/ 4158884 h 7176404"/>
              <a:gd name="connsiteX168" fmla="*/ 13240512 w 25200864"/>
              <a:gd name="connsiteY168" fmla="*/ 3354212 h 7176404"/>
              <a:gd name="connsiteX169" fmla="*/ 13094208 w 25200864"/>
              <a:gd name="connsiteY169" fmla="*/ 3189620 h 7176404"/>
              <a:gd name="connsiteX170" fmla="*/ 11320272 w 25200864"/>
              <a:gd name="connsiteY170" fmla="*/ 2019188 h 7176404"/>
              <a:gd name="connsiteX171" fmla="*/ 10698480 w 25200864"/>
              <a:gd name="connsiteY171" fmla="*/ 1452260 h 7176404"/>
              <a:gd name="connsiteX172" fmla="*/ 10530078 w 25200864"/>
              <a:gd name="connsiteY172" fmla="*/ 1283096 h 7176404"/>
              <a:gd name="connsiteX173" fmla="*/ 10522458 w 25200864"/>
              <a:gd name="connsiteY173" fmla="*/ 902096 h 7176404"/>
              <a:gd name="connsiteX174" fmla="*/ 10518648 w 25200864"/>
              <a:gd name="connsiteY174" fmla="*/ 768746 h 7176404"/>
              <a:gd name="connsiteX175" fmla="*/ 10606278 w 25200864"/>
              <a:gd name="connsiteY175" fmla="*/ 681116 h 7176404"/>
              <a:gd name="connsiteX176" fmla="*/ 10753344 w 25200864"/>
              <a:gd name="connsiteY176" fmla="*/ 611012 h 7176404"/>
              <a:gd name="connsiteX177" fmla="*/ 10735056 w 25200864"/>
              <a:gd name="connsiteY177" fmla="*/ 336692 h 7176404"/>
              <a:gd name="connsiteX178" fmla="*/ 10610088 w 25200864"/>
              <a:gd name="connsiteY178" fmla="*/ 201056 h 7176404"/>
              <a:gd name="connsiteX179" fmla="*/ 10419588 w 25200864"/>
              <a:gd name="connsiteY179" fmla="*/ 2936 h 7176404"/>
              <a:gd name="connsiteX180" fmla="*/ 10351008 w 25200864"/>
              <a:gd name="connsiteY180" fmla="*/ 231536 h 7176404"/>
              <a:gd name="connsiteX181" fmla="*/ 10187940 w 25200864"/>
              <a:gd name="connsiteY181" fmla="*/ 585104 h 7176404"/>
              <a:gd name="connsiteX182" fmla="*/ 10137648 w 25200864"/>
              <a:gd name="connsiteY182" fmla="*/ 902096 h 7176404"/>
              <a:gd name="connsiteX183" fmla="*/ 10222992 w 25200864"/>
              <a:gd name="connsiteY183" fmla="*/ 1744868 h 7176404"/>
              <a:gd name="connsiteX184" fmla="*/ 10131552 w 25200864"/>
              <a:gd name="connsiteY184" fmla="*/ 2384948 h 7176404"/>
              <a:gd name="connsiteX185" fmla="*/ 9509760 w 25200864"/>
              <a:gd name="connsiteY185" fmla="*/ 3043316 h 7176404"/>
              <a:gd name="connsiteX186" fmla="*/ 7717536 w 25200864"/>
              <a:gd name="connsiteY186" fmla="*/ 4524644 h 7176404"/>
              <a:gd name="connsiteX187" fmla="*/ 7388352 w 25200864"/>
              <a:gd name="connsiteY187" fmla="*/ 5146436 h 7176404"/>
              <a:gd name="connsiteX188" fmla="*/ 5925312 w 25200864"/>
              <a:gd name="connsiteY188" fmla="*/ 5768228 h 7176404"/>
              <a:gd name="connsiteX189" fmla="*/ 4736592 w 25200864"/>
              <a:gd name="connsiteY189" fmla="*/ 6079124 h 7176404"/>
              <a:gd name="connsiteX190" fmla="*/ 3602736 w 25200864"/>
              <a:gd name="connsiteY190" fmla="*/ 6353444 h 7176404"/>
              <a:gd name="connsiteX191" fmla="*/ 2688336 w 25200864"/>
              <a:gd name="connsiteY191" fmla="*/ 6664340 h 7176404"/>
              <a:gd name="connsiteX192" fmla="*/ 2157984 w 25200864"/>
              <a:gd name="connsiteY192" fmla="*/ 6774068 h 7176404"/>
              <a:gd name="connsiteX193" fmla="*/ 1591056 w 25200864"/>
              <a:gd name="connsiteY193" fmla="*/ 6755780 h 7176404"/>
              <a:gd name="connsiteX194" fmla="*/ 950976 w 25200864"/>
              <a:gd name="connsiteY194" fmla="*/ 6554612 h 7176404"/>
              <a:gd name="connsiteX195" fmla="*/ 0 w 25200864"/>
              <a:gd name="connsiteY195" fmla="*/ 6390020 h 7176404"/>
              <a:gd name="connsiteX196" fmla="*/ 27432 w 25200864"/>
              <a:gd name="connsiteY196" fmla="*/ 6605666 h 7176404"/>
              <a:gd name="connsiteX0" fmla="*/ 27432 w 25200864"/>
              <a:gd name="connsiteY0" fmla="*/ 6605666 h 7202793"/>
              <a:gd name="connsiteX1" fmla="*/ 170688 w 25200864"/>
              <a:gd name="connsiteY1" fmla="*/ 6590426 h 7202793"/>
              <a:gd name="connsiteX2" fmla="*/ 185928 w 25200864"/>
              <a:gd name="connsiteY2" fmla="*/ 6697106 h 7202793"/>
              <a:gd name="connsiteX3" fmla="*/ 269748 w 25200864"/>
              <a:gd name="connsiteY3" fmla="*/ 6632336 h 7202793"/>
              <a:gd name="connsiteX4" fmla="*/ 384048 w 25200864"/>
              <a:gd name="connsiteY4" fmla="*/ 6655196 h 7202793"/>
              <a:gd name="connsiteX5" fmla="*/ 395478 w 25200864"/>
              <a:gd name="connsiteY5" fmla="*/ 6780926 h 7202793"/>
              <a:gd name="connsiteX6" fmla="*/ 452628 w 25200864"/>
              <a:gd name="connsiteY6" fmla="*/ 6731396 h 7202793"/>
              <a:gd name="connsiteX7" fmla="*/ 521208 w 25200864"/>
              <a:gd name="connsiteY7" fmla="*/ 6815216 h 7202793"/>
              <a:gd name="connsiteX8" fmla="*/ 669798 w 25200864"/>
              <a:gd name="connsiteY8" fmla="*/ 6727586 h 7202793"/>
              <a:gd name="connsiteX9" fmla="*/ 681228 w 25200864"/>
              <a:gd name="connsiteY9" fmla="*/ 6887606 h 7202793"/>
              <a:gd name="connsiteX10" fmla="*/ 871728 w 25200864"/>
              <a:gd name="connsiteY10" fmla="*/ 6819026 h 7202793"/>
              <a:gd name="connsiteX11" fmla="*/ 982218 w 25200864"/>
              <a:gd name="connsiteY11" fmla="*/ 6822836 h 7202793"/>
              <a:gd name="connsiteX12" fmla="*/ 925068 w 25200864"/>
              <a:gd name="connsiteY12" fmla="*/ 6948566 h 7202793"/>
              <a:gd name="connsiteX13" fmla="*/ 1046988 w 25200864"/>
              <a:gd name="connsiteY13" fmla="*/ 6940946 h 7202793"/>
              <a:gd name="connsiteX14" fmla="*/ 1100328 w 25200864"/>
              <a:gd name="connsiteY14" fmla="*/ 6883796 h 7202793"/>
              <a:gd name="connsiteX15" fmla="*/ 1245108 w 25200864"/>
              <a:gd name="connsiteY15" fmla="*/ 6891416 h 7202793"/>
              <a:gd name="connsiteX16" fmla="*/ 1435608 w 25200864"/>
              <a:gd name="connsiteY16" fmla="*/ 6910466 h 7202793"/>
              <a:gd name="connsiteX17" fmla="*/ 1420368 w 25200864"/>
              <a:gd name="connsiteY17" fmla="*/ 7104776 h 7202793"/>
              <a:gd name="connsiteX18" fmla="*/ 1645920 w 25200864"/>
              <a:gd name="connsiteY18" fmla="*/ 7176404 h 7202793"/>
              <a:gd name="connsiteX19" fmla="*/ 4315968 w 25200864"/>
              <a:gd name="connsiteY19" fmla="*/ 6609476 h 7202793"/>
              <a:gd name="connsiteX20" fmla="*/ 6345936 w 25200864"/>
              <a:gd name="connsiteY20" fmla="*/ 5932820 h 7202793"/>
              <a:gd name="connsiteX21" fmla="*/ 7772400 w 25200864"/>
              <a:gd name="connsiteY21" fmla="*/ 5493908 h 7202793"/>
              <a:gd name="connsiteX22" fmla="*/ 8375904 w 25200864"/>
              <a:gd name="connsiteY22" fmla="*/ 4341764 h 7202793"/>
              <a:gd name="connsiteX23" fmla="*/ 9747504 w 25200864"/>
              <a:gd name="connsiteY23" fmla="*/ 3427364 h 7202793"/>
              <a:gd name="connsiteX24" fmla="*/ 10277856 w 25200864"/>
              <a:gd name="connsiteY24" fmla="*/ 2311796 h 7202793"/>
              <a:gd name="connsiteX25" fmla="*/ 10351008 w 25200864"/>
              <a:gd name="connsiteY25" fmla="*/ 2147204 h 7202793"/>
              <a:gd name="connsiteX26" fmla="*/ 10369296 w 25200864"/>
              <a:gd name="connsiteY26" fmla="*/ 1525412 h 7202793"/>
              <a:gd name="connsiteX27" fmla="*/ 10314432 w 25200864"/>
              <a:gd name="connsiteY27" fmla="*/ 940196 h 7202793"/>
              <a:gd name="connsiteX28" fmla="*/ 10443210 w 25200864"/>
              <a:gd name="connsiteY28" fmla="*/ 611774 h 7202793"/>
              <a:gd name="connsiteX29" fmla="*/ 10450830 w 25200864"/>
              <a:gd name="connsiteY29" fmla="*/ 1076594 h 7202793"/>
              <a:gd name="connsiteX30" fmla="*/ 10411968 w 25200864"/>
              <a:gd name="connsiteY30" fmla="*/ 1302146 h 7202793"/>
              <a:gd name="connsiteX31" fmla="*/ 10453878 w 25200864"/>
              <a:gd name="connsiteY31" fmla="*/ 1565036 h 7202793"/>
              <a:gd name="connsiteX32" fmla="*/ 10541508 w 25200864"/>
              <a:gd name="connsiteY32" fmla="*/ 1759346 h 7202793"/>
              <a:gd name="connsiteX33" fmla="*/ 10690098 w 25200864"/>
              <a:gd name="connsiteY33" fmla="*/ 1944512 h 7202793"/>
              <a:gd name="connsiteX34" fmla="*/ 10785348 w 25200864"/>
              <a:gd name="connsiteY34" fmla="*/ 2018426 h 7202793"/>
              <a:gd name="connsiteX35" fmla="*/ 10838688 w 25200864"/>
              <a:gd name="connsiteY35" fmla="*/ 2109866 h 7202793"/>
              <a:gd name="connsiteX36" fmla="*/ 10926318 w 25200864"/>
              <a:gd name="connsiteY36" fmla="*/ 2071766 h 7202793"/>
              <a:gd name="connsiteX37" fmla="*/ 11013948 w 25200864"/>
              <a:gd name="connsiteY37" fmla="*/ 2193686 h 7202793"/>
              <a:gd name="connsiteX38" fmla="*/ 11100816 w 25200864"/>
              <a:gd name="connsiteY38" fmla="*/ 2275220 h 7202793"/>
              <a:gd name="connsiteX39" fmla="*/ 11253978 w 25200864"/>
              <a:gd name="connsiteY39" fmla="*/ 2307986 h 7202793"/>
              <a:gd name="connsiteX40" fmla="*/ 11349228 w 25200864"/>
              <a:gd name="connsiteY40" fmla="*/ 2349896 h 7202793"/>
              <a:gd name="connsiteX41" fmla="*/ 11429238 w 25200864"/>
              <a:gd name="connsiteY41" fmla="*/ 2448956 h 7202793"/>
              <a:gd name="connsiteX42" fmla="*/ 11562588 w 25200864"/>
              <a:gd name="connsiteY42" fmla="*/ 2513726 h 7202793"/>
              <a:gd name="connsiteX43" fmla="*/ 11654028 w 25200864"/>
              <a:gd name="connsiteY43" fmla="*/ 2567066 h 7202793"/>
              <a:gd name="connsiteX44" fmla="*/ 11745468 w 25200864"/>
              <a:gd name="connsiteY44" fmla="*/ 2650886 h 7202793"/>
              <a:gd name="connsiteX45" fmla="*/ 11882628 w 25200864"/>
              <a:gd name="connsiteY45" fmla="*/ 2711846 h 7202793"/>
              <a:gd name="connsiteX46" fmla="*/ 11970258 w 25200864"/>
              <a:gd name="connsiteY46" fmla="*/ 2841386 h 7202793"/>
              <a:gd name="connsiteX47" fmla="*/ 12095988 w 25200864"/>
              <a:gd name="connsiteY47" fmla="*/ 2829956 h 7202793"/>
              <a:gd name="connsiteX48" fmla="*/ 12124944 w 25200864"/>
              <a:gd name="connsiteY48" fmla="*/ 2897012 h 7202793"/>
              <a:gd name="connsiteX49" fmla="*/ 12202668 w 25200864"/>
              <a:gd name="connsiteY49" fmla="*/ 2921396 h 7202793"/>
              <a:gd name="connsiteX50" fmla="*/ 12278868 w 25200864"/>
              <a:gd name="connsiteY50" fmla="*/ 3081416 h 7202793"/>
              <a:gd name="connsiteX51" fmla="*/ 12393168 w 25200864"/>
              <a:gd name="connsiteY51" fmla="*/ 3100466 h 7202793"/>
              <a:gd name="connsiteX52" fmla="*/ 12450318 w 25200864"/>
              <a:gd name="connsiteY52" fmla="*/ 3214766 h 7202793"/>
              <a:gd name="connsiteX53" fmla="*/ 12541758 w 25200864"/>
              <a:gd name="connsiteY53" fmla="*/ 3191906 h 7202793"/>
              <a:gd name="connsiteX54" fmla="*/ 12598908 w 25200864"/>
              <a:gd name="connsiteY54" fmla="*/ 3290966 h 7202793"/>
              <a:gd name="connsiteX55" fmla="*/ 12663678 w 25200864"/>
              <a:gd name="connsiteY55" fmla="*/ 3416696 h 7202793"/>
              <a:gd name="connsiteX56" fmla="*/ 12766548 w 25200864"/>
              <a:gd name="connsiteY56" fmla="*/ 3428126 h 7202793"/>
              <a:gd name="connsiteX57" fmla="*/ 12774168 w 25200864"/>
              <a:gd name="connsiteY57" fmla="*/ 3298586 h 7202793"/>
              <a:gd name="connsiteX58" fmla="*/ 12854178 w 25200864"/>
              <a:gd name="connsiteY58" fmla="*/ 3363356 h 7202793"/>
              <a:gd name="connsiteX59" fmla="*/ 12968478 w 25200864"/>
              <a:gd name="connsiteY59" fmla="*/ 3435746 h 7202793"/>
              <a:gd name="connsiteX60" fmla="*/ 13098018 w 25200864"/>
              <a:gd name="connsiteY60" fmla="*/ 3466226 h 7202793"/>
              <a:gd name="connsiteX61" fmla="*/ 13147548 w 25200864"/>
              <a:gd name="connsiteY61" fmla="*/ 3572906 h 7202793"/>
              <a:gd name="connsiteX62" fmla="*/ 13155168 w 25200864"/>
              <a:gd name="connsiteY62" fmla="*/ 3652916 h 7202793"/>
              <a:gd name="connsiteX63" fmla="*/ 13235178 w 25200864"/>
              <a:gd name="connsiteY63" fmla="*/ 3736736 h 7202793"/>
              <a:gd name="connsiteX64" fmla="*/ 13368528 w 25200864"/>
              <a:gd name="connsiteY64" fmla="*/ 3774836 h 7202793"/>
              <a:gd name="connsiteX65" fmla="*/ 13539216 w 25200864"/>
              <a:gd name="connsiteY65" fmla="*/ 3853322 h 7202793"/>
              <a:gd name="connsiteX66" fmla="*/ 13574268 w 25200864"/>
              <a:gd name="connsiteY66" fmla="*/ 3923426 h 7202793"/>
              <a:gd name="connsiteX67" fmla="*/ 13669518 w 25200864"/>
              <a:gd name="connsiteY67" fmla="*/ 3988196 h 7202793"/>
              <a:gd name="connsiteX68" fmla="*/ 13806678 w 25200864"/>
              <a:gd name="connsiteY68" fmla="*/ 4091066 h 7202793"/>
              <a:gd name="connsiteX69" fmla="*/ 13890498 w 25200864"/>
              <a:gd name="connsiteY69" fmla="*/ 4205366 h 7202793"/>
              <a:gd name="connsiteX70" fmla="*/ 13955268 w 25200864"/>
              <a:gd name="connsiteY70" fmla="*/ 4296806 h 7202793"/>
              <a:gd name="connsiteX71" fmla="*/ 13989558 w 25200864"/>
              <a:gd name="connsiteY71" fmla="*/ 4129166 h 7202793"/>
              <a:gd name="connsiteX72" fmla="*/ 14061948 w 25200864"/>
              <a:gd name="connsiteY72" fmla="*/ 3995816 h 7202793"/>
              <a:gd name="connsiteX73" fmla="*/ 14176248 w 25200864"/>
              <a:gd name="connsiteY73" fmla="*/ 4098686 h 7202793"/>
              <a:gd name="connsiteX74" fmla="*/ 14290548 w 25200864"/>
              <a:gd name="connsiteY74" fmla="*/ 4304426 h 7202793"/>
              <a:gd name="connsiteX75" fmla="*/ 14431518 w 25200864"/>
              <a:gd name="connsiteY75" fmla="*/ 4399676 h 7202793"/>
              <a:gd name="connsiteX76" fmla="*/ 14622018 w 25200864"/>
              <a:gd name="connsiteY76" fmla="*/ 4353956 h 7202793"/>
              <a:gd name="connsiteX77" fmla="*/ 14789658 w 25200864"/>
              <a:gd name="connsiteY77" fmla="*/ 4430156 h 7202793"/>
              <a:gd name="connsiteX78" fmla="*/ 14865858 w 25200864"/>
              <a:gd name="connsiteY78" fmla="*/ 4361576 h 7202793"/>
              <a:gd name="connsiteX79" fmla="*/ 14972538 w 25200864"/>
              <a:gd name="connsiteY79" fmla="*/ 4464446 h 7202793"/>
              <a:gd name="connsiteX80" fmla="*/ 15067788 w 25200864"/>
              <a:gd name="connsiteY80" fmla="*/ 4586366 h 7202793"/>
              <a:gd name="connsiteX81" fmla="*/ 15304008 w 25200864"/>
              <a:gd name="connsiteY81" fmla="*/ 4651136 h 7202793"/>
              <a:gd name="connsiteX82" fmla="*/ 15467838 w 25200864"/>
              <a:gd name="connsiteY82" fmla="*/ 4693046 h 7202793"/>
              <a:gd name="connsiteX83" fmla="*/ 15540990 w 25200864"/>
              <a:gd name="connsiteY83" fmla="*/ 4708286 h 7202793"/>
              <a:gd name="connsiteX84" fmla="*/ 15593568 w 25200864"/>
              <a:gd name="connsiteY84" fmla="*/ 4875926 h 7202793"/>
              <a:gd name="connsiteX85" fmla="*/ 15612618 w 25200864"/>
              <a:gd name="connsiteY85" fmla="*/ 4997846 h 7202793"/>
              <a:gd name="connsiteX86" fmla="*/ 15730728 w 25200864"/>
              <a:gd name="connsiteY86" fmla="*/ 4921646 h 7202793"/>
              <a:gd name="connsiteX87" fmla="*/ 15745968 w 25200864"/>
              <a:gd name="connsiteY87" fmla="*/ 4769246 h 7202793"/>
              <a:gd name="connsiteX88" fmla="*/ 15822168 w 25200864"/>
              <a:gd name="connsiteY88" fmla="*/ 4757816 h 7202793"/>
              <a:gd name="connsiteX89" fmla="*/ 15898368 w 25200864"/>
              <a:gd name="connsiteY89" fmla="*/ 4872116 h 7202793"/>
              <a:gd name="connsiteX90" fmla="*/ 16092678 w 25200864"/>
              <a:gd name="connsiteY90" fmla="*/ 4978796 h 7202793"/>
              <a:gd name="connsiteX91" fmla="*/ 16229838 w 25200864"/>
              <a:gd name="connsiteY91" fmla="*/ 5138816 h 7202793"/>
              <a:gd name="connsiteX92" fmla="*/ 16340328 w 25200864"/>
              <a:gd name="connsiteY92" fmla="*/ 5154056 h 7202793"/>
              <a:gd name="connsiteX93" fmla="*/ 16435578 w 25200864"/>
              <a:gd name="connsiteY93" fmla="*/ 5203586 h 7202793"/>
              <a:gd name="connsiteX94" fmla="*/ 16515588 w 25200864"/>
              <a:gd name="connsiteY94" fmla="*/ 5195966 h 7202793"/>
              <a:gd name="connsiteX95" fmla="*/ 16607028 w 25200864"/>
              <a:gd name="connsiteY95" fmla="*/ 5234066 h 7202793"/>
              <a:gd name="connsiteX96" fmla="*/ 16687038 w 25200864"/>
              <a:gd name="connsiteY96" fmla="*/ 5275976 h 7202793"/>
              <a:gd name="connsiteX97" fmla="*/ 16751808 w 25200864"/>
              <a:gd name="connsiteY97" fmla="*/ 5298836 h 7202793"/>
              <a:gd name="connsiteX98" fmla="*/ 16927068 w 25200864"/>
              <a:gd name="connsiteY98" fmla="*/ 5317886 h 7202793"/>
              <a:gd name="connsiteX99" fmla="*/ 16808958 w 25200864"/>
              <a:gd name="connsiteY99" fmla="*/ 5245496 h 7202793"/>
              <a:gd name="connsiteX100" fmla="*/ 16843248 w 25200864"/>
              <a:gd name="connsiteY100" fmla="*/ 5199776 h 7202793"/>
              <a:gd name="connsiteX101" fmla="*/ 16953738 w 25200864"/>
              <a:gd name="connsiteY101" fmla="*/ 5218826 h 7202793"/>
              <a:gd name="connsiteX102" fmla="*/ 17109948 w 25200864"/>
              <a:gd name="connsiteY102" fmla="*/ 5344556 h 7202793"/>
              <a:gd name="connsiteX103" fmla="*/ 17300448 w 25200864"/>
              <a:gd name="connsiteY103" fmla="*/ 5359796 h 7202793"/>
              <a:gd name="connsiteX104" fmla="*/ 17426178 w 25200864"/>
              <a:gd name="connsiteY104" fmla="*/ 5420756 h 7202793"/>
              <a:gd name="connsiteX105" fmla="*/ 17516856 w 25200864"/>
              <a:gd name="connsiteY105" fmla="*/ 5550296 h 7202793"/>
              <a:gd name="connsiteX106" fmla="*/ 17620488 w 25200864"/>
              <a:gd name="connsiteY106" fmla="*/ 5569346 h 7202793"/>
              <a:gd name="connsiteX107" fmla="*/ 17837658 w 25200864"/>
              <a:gd name="connsiteY107" fmla="*/ 5717936 h 7202793"/>
              <a:gd name="connsiteX108" fmla="*/ 17837658 w 25200864"/>
              <a:gd name="connsiteY108" fmla="*/ 5561726 h 7202793"/>
              <a:gd name="connsiteX109" fmla="*/ 18035778 w 25200864"/>
              <a:gd name="connsiteY109" fmla="*/ 5565536 h 7202793"/>
              <a:gd name="connsiteX110" fmla="*/ 18115788 w 25200864"/>
              <a:gd name="connsiteY110" fmla="*/ 5668406 h 7202793"/>
              <a:gd name="connsiteX111" fmla="*/ 18218658 w 25200864"/>
              <a:gd name="connsiteY111" fmla="*/ 5676026 h 7202793"/>
              <a:gd name="connsiteX112" fmla="*/ 18306288 w 25200864"/>
              <a:gd name="connsiteY112" fmla="*/ 5752988 h 7202793"/>
              <a:gd name="connsiteX113" fmla="*/ 18371058 w 25200864"/>
              <a:gd name="connsiteY113" fmla="*/ 5866526 h 7202793"/>
              <a:gd name="connsiteX114" fmla="*/ 18489168 w 25200864"/>
              <a:gd name="connsiteY114" fmla="*/ 5851286 h 7202793"/>
              <a:gd name="connsiteX115" fmla="*/ 18580608 w 25200864"/>
              <a:gd name="connsiteY115" fmla="*/ 5935106 h 7202793"/>
              <a:gd name="connsiteX116" fmla="*/ 18550128 w 25200864"/>
              <a:gd name="connsiteY116" fmla="*/ 6018926 h 7202793"/>
              <a:gd name="connsiteX117" fmla="*/ 18679668 w 25200864"/>
              <a:gd name="connsiteY117" fmla="*/ 5973206 h 7202793"/>
              <a:gd name="connsiteX118" fmla="*/ 18691098 w 25200864"/>
              <a:gd name="connsiteY118" fmla="*/ 6045596 h 7202793"/>
              <a:gd name="connsiteX119" fmla="*/ 18813018 w 25200864"/>
              <a:gd name="connsiteY119" fmla="*/ 6007496 h 7202793"/>
              <a:gd name="connsiteX120" fmla="*/ 19114008 w 25200864"/>
              <a:gd name="connsiteY120" fmla="*/ 6137036 h 7202793"/>
              <a:gd name="connsiteX121" fmla="*/ 19249644 w 25200864"/>
              <a:gd name="connsiteY121" fmla="*/ 6242954 h 7202793"/>
              <a:gd name="connsiteX122" fmla="*/ 19319748 w 25200864"/>
              <a:gd name="connsiteY122" fmla="*/ 6453266 h 7202793"/>
              <a:gd name="connsiteX123" fmla="*/ 19375374 w 25200864"/>
              <a:gd name="connsiteY123" fmla="*/ 6593474 h 7202793"/>
              <a:gd name="connsiteX124" fmla="*/ 19445478 w 25200864"/>
              <a:gd name="connsiteY124" fmla="*/ 6567566 h 7202793"/>
              <a:gd name="connsiteX125" fmla="*/ 19495008 w 25200864"/>
              <a:gd name="connsiteY125" fmla="*/ 6647576 h 7202793"/>
              <a:gd name="connsiteX126" fmla="*/ 19475958 w 25200864"/>
              <a:gd name="connsiteY126" fmla="*/ 6377066 h 7202793"/>
              <a:gd name="connsiteX127" fmla="*/ 19479768 w 25200864"/>
              <a:gd name="connsiteY127" fmla="*/ 6175136 h 7202793"/>
              <a:gd name="connsiteX128" fmla="*/ 19582638 w 25200864"/>
              <a:gd name="connsiteY128" fmla="*/ 6285626 h 7202793"/>
              <a:gd name="connsiteX129" fmla="*/ 19666458 w 25200864"/>
              <a:gd name="connsiteY129" fmla="*/ 6407546 h 7202793"/>
              <a:gd name="connsiteX130" fmla="*/ 19674078 w 25200864"/>
              <a:gd name="connsiteY130" fmla="*/ 6213236 h 7202793"/>
              <a:gd name="connsiteX131" fmla="*/ 19761708 w 25200864"/>
              <a:gd name="connsiteY131" fmla="*/ 6129416 h 7202793"/>
              <a:gd name="connsiteX132" fmla="*/ 19879818 w 25200864"/>
              <a:gd name="connsiteY132" fmla="*/ 6239906 h 7202793"/>
              <a:gd name="connsiteX133" fmla="*/ 19818858 w 25200864"/>
              <a:gd name="connsiteY133" fmla="*/ 6026546 h 7202793"/>
              <a:gd name="connsiteX134" fmla="*/ 20127468 w 25200864"/>
              <a:gd name="connsiteY134" fmla="*/ 6022736 h 7202793"/>
              <a:gd name="connsiteX135" fmla="*/ 20400264 w 25200864"/>
              <a:gd name="connsiteY135" fmla="*/ 5897768 h 7202793"/>
              <a:gd name="connsiteX136" fmla="*/ 20695158 w 25200864"/>
              <a:gd name="connsiteY136" fmla="*/ 5893196 h 7202793"/>
              <a:gd name="connsiteX137" fmla="*/ 20942808 w 25200864"/>
              <a:gd name="connsiteY137" fmla="*/ 5938916 h 7202793"/>
              <a:gd name="connsiteX138" fmla="*/ 21133308 w 25200864"/>
              <a:gd name="connsiteY138" fmla="*/ 5813186 h 7202793"/>
              <a:gd name="connsiteX139" fmla="*/ 21430488 w 25200864"/>
              <a:gd name="connsiteY139" fmla="*/ 5862716 h 7202793"/>
              <a:gd name="connsiteX140" fmla="*/ 21659850 w 25200864"/>
              <a:gd name="connsiteY140" fmla="*/ 5961776 h 7202793"/>
              <a:gd name="connsiteX141" fmla="*/ 21761958 w 25200864"/>
              <a:gd name="connsiteY141" fmla="*/ 5885576 h 7202793"/>
              <a:gd name="connsiteX142" fmla="*/ 21944838 w 25200864"/>
              <a:gd name="connsiteY142" fmla="*/ 6041786 h 7202793"/>
              <a:gd name="connsiteX143" fmla="*/ 22089618 w 25200864"/>
              <a:gd name="connsiteY143" fmla="*/ 5977016 h 7202793"/>
              <a:gd name="connsiteX144" fmla="*/ 22310598 w 25200864"/>
              <a:gd name="connsiteY144" fmla="*/ 6186566 h 7202793"/>
              <a:gd name="connsiteX145" fmla="*/ 23151084 w 25200864"/>
              <a:gd name="connsiteY145" fmla="*/ 6482984 h 7202793"/>
              <a:gd name="connsiteX146" fmla="*/ 23293578 w 25200864"/>
              <a:gd name="connsiteY146" fmla="*/ 6609476 h 7202793"/>
              <a:gd name="connsiteX147" fmla="*/ 23285958 w 25200864"/>
              <a:gd name="connsiteY147" fmla="*/ 6693296 h 7202793"/>
              <a:gd name="connsiteX148" fmla="*/ 23415498 w 25200864"/>
              <a:gd name="connsiteY148" fmla="*/ 6659006 h 7202793"/>
              <a:gd name="connsiteX149" fmla="*/ 23785068 w 25200864"/>
              <a:gd name="connsiteY149" fmla="*/ 6780926 h 7202793"/>
              <a:gd name="connsiteX150" fmla="*/ 24009096 w 25200864"/>
              <a:gd name="connsiteY150" fmla="*/ 6645290 h 7202793"/>
              <a:gd name="connsiteX151" fmla="*/ 24078438 w 25200864"/>
              <a:gd name="connsiteY151" fmla="*/ 6544706 h 7202793"/>
              <a:gd name="connsiteX152" fmla="*/ 24230838 w 25200864"/>
              <a:gd name="connsiteY152" fmla="*/ 6533276 h 7202793"/>
              <a:gd name="connsiteX153" fmla="*/ 24360378 w 25200864"/>
              <a:gd name="connsiteY153" fmla="*/ 6438026 h 7202793"/>
              <a:gd name="connsiteX154" fmla="*/ 24455628 w 25200864"/>
              <a:gd name="connsiteY154" fmla="*/ 6422786 h 7202793"/>
              <a:gd name="connsiteX155" fmla="*/ 24558498 w 25200864"/>
              <a:gd name="connsiteY155" fmla="*/ 6243716 h 7202793"/>
              <a:gd name="connsiteX156" fmla="*/ 24716232 w 25200864"/>
              <a:gd name="connsiteY156" fmla="*/ 6188090 h 7202793"/>
              <a:gd name="connsiteX157" fmla="*/ 24981408 w 25200864"/>
              <a:gd name="connsiteY157" fmla="*/ 6232286 h 7202793"/>
              <a:gd name="connsiteX158" fmla="*/ 25181052 w 25200864"/>
              <a:gd name="connsiteY158" fmla="*/ 6157610 h 7202793"/>
              <a:gd name="connsiteX159" fmla="*/ 25200864 w 25200864"/>
              <a:gd name="connsiteY159" fmla="*/ 5713364 h 7202793"/>
              <a:gd name="connsiteX160" fmla="*/ 24519636 w 25200864"/>
              <a:gd name="connsiteY160" fmla="*/ 5869574 h 7202793"/>
              <a:gd name="connsiteX161" fmla="*/ 23774400 w 25200864"/>
              <a:gd name="connsiteY161" fmla="*/ 6133988 h 7202793"/>
              <a:gd name="connsiteX162" fmla="*/ 22951440 w 25200864"/>
              <a:gd name="connsiteY162" fmla="*/ 5896244 h 7202793"/>
              <a:gd name="connsiteX163" fmla="*/ 21982176 w 25200864"/>
              <a:gd name="connsiteY163" fmla="*/ 5640212 h 7202793"/>
              <a:gd name="connsiteX164" fmla="*/ 20628864 w 25200864"/>
              <a:gd name="connsiteY164" fmla="*/ 5475620 h 7202793"/>
              <a:gd name="connsiteX165" fmla="*/ 19872960 w 25200864"/>
              <a:gd name="connsiteY165" fmla="*/ 5888624 h 7202793"/>
              <a:gd name="connsiteX166" fmla="*/ 18800064 w 25200864"/>
              <a:gd name="connsiteY166" fmla="*/ 5823092 h 7202793"/>
              <a:gd name="connsiteX167" fmla="*/ 16715232 w 25200864"/>
              <a:gd name="connsiteY167" fmla="*/ 4963556 h 7202793"/>
              <a:gd name="connsiteX168" fmla="*/ 14904720 w 25200864"/>
              <a:gd name="connsiteY168" fmla="*/ 4158884 h 7202793"/>
              <a:gd name="connsiteX169" fmla="*/ 13240512 w 25200864"/>
              <a:gd name="connsiteY169" fmla="*/ 3354212 h 7202793"/>
              <a:gd name="connsiteX170" fmla="*/ 13094208 w 25200864"/>
              <a:gd name="connsiteY170" fmla="*/ 3189620 h 7202793"/>
              <a:gd name="connsiteX171" fmla="*/ 11320272 w 25200864"/>
              <a:gd name="connsiteY171" fmla="*/ 2019188 h 7202793"/>
              <a:gd name="connsiteX172" fmla="*/ 10698480 w 25200864"/>
              <a:gd name="connsiteY172" fmla="*/ 1452260 h 7202793"/>
              <a:gd name="connsiteX173" fmla="*/ 10530078 w 25200864"/>
              <a:gd name="connsiteY173" fmla="*/ 1283096 h 7202793"/>
              <a:gd name="connsiteX174" fmla="*/ 10522458 w 25200864"/>
              <a:gd name="connsiteY174" fmla="*/ 902096 h 7202793"/>
              <a:gd name="connsiteX175" fmla="*/ 10518648 w 25200864"/>
              <a:gd name="connsiteY175" fmla="*/ 768746 h 7202793"/>
              <a:gd name="connsiteX176" fmla="*/ 10606278 w 25200864"/>
              <a:gd name="connsiteY176" fmla="*/ 681116 h 7202793"/>
              <a:gd name="connsiteX177" fmla="*/ 10753344 w 25200864"/>
              <a:gd name="connsiteY177" fmla="*/ 611012 h 7202793"/>
              <a:gd name="connsiteX178" fmla="*/ 10735056 w 25200864"/>
              <a:gd name="connsiteY178" fmla="*/ 336692 h 7202793"/>
              <a:gd name="connsiteX179" fmla="*/ 10610088 w 25200864"/>
              <a:gd name="connsiteY179" fmla="*/ 201056 h 7202793"/>
              <a:gd name="connsiteX180" fmla="*/ 10419588 w 25200864"/>
              <a:gd name="connsiteY180" fmla="*/ 2936 h 7202793"/>
              <a:gd name="connsiteX181" fmla="*/ 10351008 w 25200864"/>
              <a:gd name="connsiteY181" fmla="*/ 231536 h 7202793"/>
              <a:gd name="connsiteX182" fmla="*/ 10187940 w 25200864"/>
              <a:gd name="connsiteY182" fmla="*/ 585104 h 7202793"/>
              <a:gd name="connsiteX183" fmla="*/ 10137648 w 25200864"/>
              <a:gd name="connsiteY183" fmla="*/ 902096 h 7202793"/>
              <a:gd name="connsiteX184" fmla="*/ 10222992 w 25200864"/>
              <a:gd name="connsiteY184" fmla="*/ 1744868 h 7202793"/>
              <a:gd name="connsiteX185" fmla="*/ 10131552 w 25200864"/>
              <a:gd name="connsiteY185" fmla="*/ 2384948 h 7202793"/>
              <a:gd name="connsiteX186" fmla="*/ 9509760 w 25200864"/>
              <a:gd name="connsiteY186" fmla="*/ 3043316 h 7202793"/>
              <a:gd name="connsiteX187" fmla="*/ 7717536 w 25200864"/>
              <a:gd name="connsiteY187" fmla="*/ 4524644 h 7202793"/>
              <a:gd name="connsiteX188" fmla="*/ 7388352 w 25200864"/>
              <a:gd name="connsiteY188" fmla="*/ 5146436 h 7202793"/>
              <a:gd name="connsiteX189" fmla="*/ 5925312 w 25200864"/>
              <a:gd name="connsiteY189" fmla="*/ 5768228 h 7202793"/>
              <a:gd name="connsiteX190" fmla="*/ 4736592 w 25200864"/>
              <a:gd name="connsiteY190" fmla="*/ 6079124 h 7202793"/>
              <a:gd name="connsiteX191" fmla="*/ 3602736 w 25200864"/>
              <a:gd name="connsiteY191" fmla="*/ 6353444 h 7202793"/>
              <a:gd name="connsiteX192" fmla="*/ 2688336 w 25200864"/>
              <a:gd name="connsiteY192" fmla="*/ 6664340 h 7202793"/>
              <a:gd name="connsiteX193" fmla="*/ 2157984 w 25200864"/>
              <a:gd name="connsiteY193" fmla="*/ 6774068 h 7202793"/>
              <a:gd name="connsiteX194" fmla="*/ 1591056 w 25200864"/>
              <a:gd name="connsiteY194" fmla="*/ 6755780 h 7202793"/>
              <a:gd name="connsiteX195" fmla="*/ 950976 w 25200864"/>
              <a:gd name="connsiteY195" fmla="*/ 6554612 h 7202793"/>
              <a:gd name="connsiteX196" fmla="*/ 0 w 25200864"/>
              <a:gd name="connsiteY196" fmla="*/ 6390020 h 7202793"/>
              <a:gd name="connsiteX197" fmla="*/ 27432 w 25200864"/>
              <a:gd name="connsiteY197" fmla="*/ 6605666 h 7202793"/>
              <a:gd name="connsiteX0" fmla="*/ 27432 w 25200864"/>
              <a:gd name="connsiteY0" fmla="*/ 6605666 h 7120135"/>
              <a:gd name="connsiteX1" fmla="*/ 170688 w 25200864"/>
              <a:gd name="connsiteY1" fmla="*/ 6590426 h 7120135"/>
              <a:gd name="connsiteX2" fmla="*/ 185928 w 25200864"/>
              <a:gd name="connsiteY2" fmla="*/ 6697106 h 7120135"/>
              <a:gd name="connsiteX3" fmla="*/ 269748 w 25200864"/>
              <a:gd name="connsiteY3" fmla="*/ 6632336 h 7120135"/>
              <a:gd name="connsiteX4" fmla="*/ 384048 w 25200864"/>
              <a:gd name="connsiteY4" fmla="*/ 6655196 h 7120135"/>
              <a:gd name="connsiteX5" fmla="*/ 395478 w 25200864"/>
              <a:gd name="connsiteY5" fmla="*/ 6780926 h 7120135"/>
              <a:gd name="connsiteX6" fmla="*/ 452628 w 25200864"/>
              <a:gd name="connsiteY6" fmla="*/ 6731396 h 7120135"/>
              <a:gd name="connsiteX7" fmla="*/ 521208 w 25200864"/>
              <a:gd name="connsiteY7" fmla="*/ 6815216 h 7120135"/>
              <a:gd name="connsiteX8" fmla="*/ 669798 w 25200864"/>
              <a:gd name="connsiteY8" fmla="*/ 6727586 h 7120135"/>
              <a:gd name="connsiteX9" fmla="*/ 681228 w 25200864"/>
              <a:gd name="connsiteY9" fmla="*/ 6887606 h 7120135"/>
              <a:gd name="connsiteX10" fmla="*/ 871728 w 25200864"/>
              <a:gd name="connsiteY10" fmla="*/ 6819026 h 7120135"/>
              <a:gd name="connsiteX11" fmla="*/ 982218 w 25200864"/>
              <a:gd name="connsiteY11" fmla="*/ 6822836 h 7120135"/>
              <a:gd name="connsiteX12" fmla="*/ 925068 w 25200864"/>
              <a:gd name="connsiteY12" fmla="*/ 6948566 h 7120135"/>
              <a:gd name="connsiteX13" fmla="*/ 1046988 w 25200864"/>
              <a:gd name="connsiteY13" fmla="*/ 6940946 h 7120135"/>
              <a:gd name="connsiteX14" fmla="*/ 1100328 w 25200864"/>
              <a:gd name="connsiteY14" fmla="*/ 6883796 h 7120135"/>
              <a:gd name="connsiteX15" fmla="*/ 1245108 w 25200864"/>
              <a:gd name="connsiteY15" fmla="*/ 6891416 h 7120135"/>
              <a:gd name="connsiteX16" fmla="*/ 1435608 w 25200864"/>
              <a:gd name="connsiteY16" fmla="*/ 6910466 h 7120135"/>
              <a:gd name="connsiteX17" fmla="*/ 1420368 w 25200864"/>
              <a:gd name="connsiteY17" fmla="*/ 7104776 h 7120135"/>
              <a:gd name="connsiteX18" fmla="*/ 1996440 w 25200864"/>
              <a:gd name="connsiteY18" fmla="*/ 7016384 h 7120135"/>
              <a:gd name="connsiteX19" fmla="*/ 4315968 w 25200864"/>
              <a:gd name="connsiteY19" fmla="*/ 6609476 h 7120135"/>
              <a:gd name="connsiteX20" fmla="*/ 6345936 w 25200864"/>
              <a:gd name="connsiteY20" fmla="*/ 5932820 h 7120135"/>
              <a:gd name="connsiteX21" fmla="*/ 7772400 w 25200864"/>
              <a:gd name="connsiteY21" fmla="*/ 5493908 h 7120135"/>
              <a:gd name="connsiteX22" fmla="*/ 8375904 w 25200864"/>
              <a:gd name="connsiteY22" fmla="*/ 4341764 h 7120135"/>
              <a:gd name="connsiteX23" fmla="*/ 9747504 w 25200864"/>
              <a:gd name="connsiteY23" fmla="*/ 3427364 h 7120135"/>
              <a:gd name="connsiteX24" fmla="*/ 10277856 w 25200864"/>
              <a:gd name="connsiteY24" fmla="*/ 2311796 h 7120135"/>
              <a:gd name="connsiteX25" fmla="*/ 10351008 w 25200864"/>
              <a:gd name="connsiteY25" fmla="*/ 2147204 h 7120135"/>
              <a:gd name="connsiteX26" fmla="*/ 10369296 w 25200864"/>
              <a:gd name="connsiteY26" fmla="*/ 1525412 h 7120135"/>
              <a:gd name="connsiteX27" fmla="*/ 10314432 w 25200864"/>
              <a:gd name="connsiteY27" fmla="*/ 940196 h 7120135"/>
              <a:gd name="connsiteX28" fmla="*/ 10443210 w 25200864"/>
              <a:gd name="connsiteY28" fmla="*/ 611774 h 7120135"/>
              <a:gd name="connsiteX29" fmla="*/ 10450830 w 25200864"/>
              <a:gd name="connsiteY29" fmla="*/ 1076594 h 7120135"/>
              <a:gd name="connsiteX30" fmla="*/ 10411968 w 25200864"/>
              <a:gd name="connsiteY30" fmla="*/ 1302146 h 7120135"/>
              <a:gd name="connsiteX31" fmla="*/ 10453878 w 25200864"/>
              <a:gd name="connsiteY31" fmla="*/ 1565036 h 7120135"/>
              <a:gd name="connsiteX32" fmla="*/ 10541508 w 25200864"/>
              <a:gd name="connsiteY32" fmla="*/ 1759346 h 7120135"/>
              <a:gd name="connsiteX33" fmla="*/ 10690098 w 25200864"/>
              <a:gd name="connsiteY33" fmla="*/ 1944512 h 7120135"/>
              <a:gd name="connsiteX34" fmla="*/ 10785348 w 25200864"/>
              <a:gd name="connsiteY34" fmla="*/ 2018426 h 7120135"/>
              <a:gd name="connsiteX35" fmla="*/ 10838688 w 25200864"/>
              <a:gd name="connsiteY35" fmla="*/ 2109866 h 7120135"/>
              <a:gd name="connsiteX36" fmla="*/ 10926318 w 25200864"/>
              <a:gd name="connsiteY36" fmla="*/ 2071766 h 7120135"/>
              <a:gd name="connsiteX37" fmla="*/ 11013948 w 25200864"/>
              <a:gd name="connsiteY37" fmla="*/ 2193686 h 7120135"/>
              <a:gd name="connsiteX38" fmla="*/ 11100816 w 25200864"/>
              <a:gd name="connsiteY38" fmla="*/ 2275220 h 7120135"/>
              <a:gd name="connsiteX39" fmla="*/ 11253978 w 25200864"/>
              <a:gd name="connsiteY39" fmla="*/ 2307986 h 7120135"/>
              <a:gd name="connsiteX40" fmla="*/ 11349228 w 25200864"/>
              <a:gd name="connsiteY40" fmla="*/ 2349896 h 7120135"/>
              <a:gd name="connsiteX41" fmla="*/ 11429238 w 25200864"/>
              <a:gd name="connsiteY41" fmla="*/ 2448956 h 7120135"/>
              <a:gd name="connsiteX42" fmla="*/ 11562588 w 25200864"/>
              <a:gd name="connsiteY42" fmla="*/ 2513726 h 7120135"/>
              <a:gd name="connsiteX43" fmla="*/ 11654028 w 25200864"/>
              <a:gd name="connsiteY43" fmla="*/ 2567066 h 7120135"/>
              <a:gd name="connsiteX44" fmla="*/ 11745468 w 25200864"/>
              <a:gd name="connsiteY44" fmla="*/ 2650886 h 7120135"/>
              <a:gd name="connsiteX45" fmla="*/ 11882628 w 25200864"/>
              <a:gd name="connsiteY45" fmla="*/ 2711846 h 7120135"/>
              <a:gd name="connsiteX46" fmla="*/ 11970258 w 25200864"/>
              <a:gd name="connsiteY46" fmla="*/ 2841386 h 7120135"/>
              <a:gd name="connsiteX47" fmla="*/ 12095988 w 25200864"/>
              <a:gd name="connsiteY47" fmla="*/ 2829956 h 7120135"/>
              <a:gd name="connsiteX48" fmla="*/ 12124944 w 25200864"/>
              <a:gd name="connsiteY48" fmla="*/ 2897012 h 7120135"/>
              <a:gd name="connsiteX49" fmla="*/ 12202668 w 25200864"/>
              <a:gd name="connsiteY49" fmla="*/ 2921396 h 7120135"/>
              <a:gd name="connsiteX50" fmla="*/ 12278868 w 25200864"/>
              <a:gd name="connsiteY50" fmla="*/ 3081416 h 7120135"/>
              <a:gd name="connsiteX51" fmla="*/ 12393168 w 25200864"/>
              <a:gd name="connsiteY51" fmla="*/ 3100466 h 7120135"/>
              <a:gd name="connsiteX52" fmla="*/ 12450318 w 25200864"/>
              <a:gd name="connsiteY52" fmla="*/ 3214766 h 7120135"/>
              <a:gd name="connsiteX53" fmla="*/ 12541758 w 25200864"/>
              <a:gd name="connsiteY53" fmla="*/ 3191906 h 7120135"/>
              <a:gd name="connsiteX54" fmla="*/ 12598908 w 25200864"/>
              <a:gd name="connsiteY54" fmla="*/ 3290966 h 7120135"/>
              <a:gd name="connsiteX55" fmla="*/ 12663678 w 25200864"/>
              <a:gd name="connsiteY55" fmla="*/ 3416696 h 7120135"/>
              <a:gd name="connsiteX56" fmla="*/ 12766548 w 25200864"/>
              <a:gd name="connsiteY56" fmla="*/ 3428126 h 7120135"/>
              <a:gd name="connsiteX57" fmla="*/ 12774168 w 25200864"/>
              <a:gd name="connsiteY57" fmla="*/ 3298586 h 7120135"/>
              <a:gd name="connsiteX58" fmla="*/ 12854178 w 25200864"/>
              <a:gd name="connsiteY58" fmla="*/ 3363356 h 7120135"/>
              <a:gd name="connsiteX59" fmla="*/ 12968478 w 25200864"/>
              <a:gd name="connsiteY59" fmla="*/ 3435746 h 7120135"/>
              <a:gd name="connsiteX60" fmla="*/ 13098018 w 25200864"/>
              <a:gd name="connsiteY60" fmla="*/ 3466226 h 7120135"/>
              <a:gd name="connsiteX61" fmla="*/ 13147548 w 25200864"/>
              <a:gd name="connsiteY61" fmla="*/ 3572906 h 7120135"/>
              <a:gd name="connsiteX62" fmla="*/ 13155168 w 25200864"/>
              <a:gd name="connsiteY62" fmla="*/ 3652916 h 7120135"/>
              <a:gd name="connsiteX63" fmla="*/ 13235178 w 25200864"/>
              <a:gd name="connsiteY63" fmla="*/ 3736736 h 7120135"/>
              <a:gd name="connsiteX64" fmla="*/ 13368528 w 25200864"/>
              <a:gd name="connsiteY64" fmla="*/ 3774836 h 7120135"/>
              <a:gd name="connsiteX65" fmla="*/ 13539216 w 25200864"/>
              <a:gd name="connsiteY65" fmla="*/ 3853322 h 7120135"/>
              <a:gd name="connsiteX66" fmla="*/ 13574268 w 25200864"/>
              <a:gd name="connsiteY66" fmla="*/ 3923426 h 7120135"/>
              <a:gd name="connsiteX67" fmla="*/ 13669518 w 25200864"/>
              <a:gd name="connsiteY67" fmla="*/ 3988196 h 7120135"/>
              <a:gd name="connsiteX68" fmla="*/ 13806678 w 25200864"/>
              <a:gd name="connsiteY68" fmla="*/ 4091066 h 7120135"/>
              <a:gd name="connsiteX69" fmla="*/ 13890498 w 25200864"/>
              <a:gd name="connsiteY69" fmla="*/ 4205366 h 7120135"/>
              <a:gd name="connsiteX70" fmla="*/ 13955268 w 25200864"/>
              <a:gd name="connsiteY70" fmla="*/ 4296806 h 7120135"/>
              <a:gd name="connsiteX71" fmla="*/ 13989558 w 25200864"/>
              <a:gd name="connsiteY71" fmla="*/ 4129166 h 7120135"/>
              <a:gd name="connsiteX72" fmla="*/ 14061948 w 25200864"/>
              <a:gd name="connsiteY72" fmla="*/ 3995816 h 7120135"/>
              <a:gd name="connsiteX73" fmla="*/ 14176248 w 25200864"/>
              <a:gd name="connsiteY73" fmla="*/ 4098686 h 7120135"/>
              <a:gd name="connsiteX74" fmla="*/ 14290548 w 25200864"/>
              <a:gd name="connsiteY74" fmla="*/ 4304426 h 7120135"/>
              <a:gd name="connsiteX75" fmla="*/ 14431518 w 25200864"/>
              <a:gd name="connsiteY75" fmla="*/ 4399676 h 7120135"/>
              <a:gd name="connsiteX76" fmla="*/ 14622018 w 25200864"/>
              <a:gd name="connsiteY76" fmla="*/ 4353956 h 7120135"/>
              <a:gd name="connsiteX77" fmla="*/ 14789658 w 25200864"/>
              <a:gd name="connsiteY77" fmla="*/ 4430156 h 7120135"/>
              <a:gd name="connsiteX78" fmla="*/ 14865858 w 25200864"/>
              <a:gd name="connsiteY78" fmla="*/ 4361576 h 7120135"/>
              <a:gd name="connsiteX79" fmla="*/ 14972538 w 25200864"/>
              <a:gd name="connsiteY79" fmla="*/ 4464446 h 7120135"/>
              <a:gd name="connsiteX80" fmla="*/ 15067788 w 25200864"/>
              <a:gd name="connsiteY80" fmla="*/ 4586366 h 7120135"/>
              <a:gd name="connsiteX81" fmla="*/ 15304008 w 25200864"/>
              <a:gd name="connsiteY81" fmla="*/ 4651136 h 7120135"/>
              <a:gd name="connsiteX82" fmla="*/ 15467838 w 25200864"/>
              <a:gd name="connsiteY82" fmla="*/ 4693046 h 7120135"/>
              <a:gd name="connsiteX83" fmla="*/ 15540990 w 25200864"/>
              <a:gd name="connsiteY83" fmla="*/ 4708286 h 7120135"/>
              <a:gd name="connsiteX84" fmla="*/ 15593568 w 25200864"/>
              <a:gd name="connsiteY84" fmla="*/ 4875926 h 7120135"/>
              <a:gd name="connsiteX85" fmla="*/ 15612618 w 25200864"/>
              <a:gd name="connsiteY85" fmla="*/ 4997846 h 7120135"/>
              <a:gd name="connsiteX86" fmla="*/ 15730728 w 25200864"/>
              <a:gd name="connsiteY86" fmla="*/ 4921646 h 7120135"/>
              <a:gd name="connsiteX87" fmla="*/ 15745968 w 25200864"/>
              <a:gd name="connsiteY87" fmla="*/ 4769246 h 7120135"/>
              <a:gd name="connsiteX88" fmla="*/ 15822168 w 25200864"/>
              <a:gd name="connsiteY88" fmla="*/ 4757816 h 7120135"/>
              <a:gd name="connsiteX89" fmla="*/ 15898368 w 25200864"/>
              <a:gd name="connsiteY89" fmla="*/ 4872116 h 7120135"/>
              <a:gd name="connsiteX90" fmla="*/ 16092678 w 25200864"/>
              <a:gd name="connsiteY90" fmla="*/ 4978796 h 7120135"/>
              <a:gd name="connsiteX91" fmla="*/ 16229838 w 25200864"/>
              <a:gd name="connsiteY91" fmla="*/ 5138816 h 7120135"/>
              <a:gd name="connsiteX92" fmla="*/ 16340328 w 25200864"/>
              <a:gd name="connsiteY92" fmla="*/ 5154056 h 7120135"/>
              <a:gd name="connsiteX93" fmla="*/ 16435578 w 25200864"/>
              <a:gd name="connsiteY93" fmla="*/ 5203586 h 7120135"/>
              <a:gd name="connsiteX94" fmla="*/ 16515588 w 25200864"/>
              <a:gd name="connsiteY94" fmla="*/ 5195966 h 7120135"/>
              <a:gd name="connsiteX95" fmla="*/ 16607028 w 25200864"/>
              <a:gd name="connsiteY95" fmla="*/ 5234066 h 7120135"/>
              <a:gd name="connsiteX96" fmla="*/ 16687038 w 25200864"/>
              <a:gd name="connsiteY96" fmla="*/ 5275976 h 7120135"/>
              <a:gd name="connsiteX97" fmla="*/ 16751808 w 25200864"/>
              <a:gd name="connsiteY97" fmla="*/ 5298836 h 7120135"/>
              <a:gd name="connsiteX98" fmla="*/ 16927068 w 25200864"/>
              <a:gd name="connsiteY98" fmla="*/ 5317886 h 7120135"/>
              <a:gd name="connsiteX99" fmla="*/ 16808958 w 25200864"/>
              <a:gd name="connsiteY99" fmla="*/ 5245496 h 7120135"/>
              <a:gd name="connsiteX100" fmla="*/ 16843248 w 25200864"/>
              <a:gd name="connsiteY100" fmla="*/ 5199776 h 7120135"/>
              <a:gd name="connsiteX101" fmla="*/ 16953738 w 25200864"/>
              <a:gd name="connsiteY101" fmla="*/ 5218826 h 7120135"/>
              <a:gd name="connsiteX102" fmla="*/ 17109948 w 25200864"/>
              <a:gd name="connsiteY102" fmla="*/ 5344556 h 7120135"/>
              <a:gd name="connsiteX103" fmla="*/ 17300448 w 25200864"/>
              <a:gd name="connsiteY103" fmla="*/ 5359796 h 7120135"/>
              <a:gd name="connsiteX104" fmla="*/ 17426178 w 25200864"/>
              <a:gd name="connsiteY104" fmla="*/ 5420756 h 7120135"/>
              <a:gd name="connsiteX105" fmla="*/ 17516856 w 25200864"/>
              <a:gd name="connsiteY105" fmla="*/ 5550296 h 7120135"/>
              <a:gd name="connsiteX106" fmla="*/ 17620488 w 25200864"/>
              <a:gd name="connsiteY106" fmla="*/ 5569346 h 7120135"/>
              <a:gd name="connsiteX107" fmla="*/ 17837658 w 25200864"/>
              <a:gd name="connsiteY107" fmla="*/ 5717936 h 7120135"/>
              <a:gd name="connsiteX108" fmla="*/ 17837658 w 25200864"/>
              <a:gd name="connsiteY108" fmla="*/ 5561726 h 7120135"/>
              <a:gd name="connsiteX109" fmla="*/ 18035778 w 25200864"/>
              <a:gd name="connsiteY109" fmla="*/ 5565536 h 7120135"/>
              <a:gd name="connsiteX110" fmla="*/ 18115788 w 25200864"/>
              <a:gd name="connsiteY110" fmla="*/ 5668406 h 7120135"/>
              <a:gd name="connsiteX111" fmla="*/ 18218658 w 25200864"/>
              <a:gd name="connsiteY111" fmla="*/ 5676026 h 7120135"/>
              <a:gd name="connsiteX112" fmla="*/ 18306288 w 25200864"/>
              <a:gd name="connsiteY112" fmla="*/ 5752988 h 7120135"/>
              <a:gd name="connsiteX113" fmla="*/ 18371058 w 25200864"/>
              <a:gd name="connsiteY113" fmla="*/ 5866526 h 7120135"/>
              <a:gd name="connsiteX114" fmla="*/ 18489168 w 25200864"/>
              <a:gd name="connsiteY114" fmla="*/ 5851286 h 7120135"/>
              <a:gd name="connsiteX115" fmla="*/ 18580608 w 25200864"/>
              <a:gd name="connsiteY115" fmla="*/ 5935106 h 7120135"/>
              <a:gd name="connsiteX116" fmla="*/ 18550128 w 25200864"/>
              <a:gd name="connsiteY116" fmla="*/ 6018926 h 7120135"/>
              <a:gd name="connsiteX117" fmla="*/ 18679668 w 25200864"/>
              <a:gd name="connsiteY117" fmla="*/ 5973206 h 7120135"/>
              <a:gd name="connsiteX118" fmla="*/ 18691098 w 25200864"/>
              <a:gd name="connsiteY118" fmla="*/ 6045596 h 7120135"/>
              <a:gd name="connsiteX119" fmla="*/ 18813018 w 25200864"/>
              <a:gd name="connsiteY119" fmla="*/ 6007496 h 7120135"/>
              <a:gd name="connsiteX120" fmla="*/ 19114008 w 25200864"/>
              <a:gd name="connsiteY120" fmla="*/ 6137036 h 7120135"/>
              <a:gd name="connsiteX121" fmla="*/ 19249644 w 25200864"/>
              <a:gd name="connsiteY121" fmla="*/ 6242954 h 7120135"/>
              <a:gd name="connsiteX122" fmla="*/ 19319748 w 25200864"/>
              <a:gd name="connsiteY122" fmla="*/ 6453266 h 7120135"/>
              <a:gd name="connsiteX123" fmla="*/ 19375374 w 25200864"/>
              <a:gd name="connsiteY123" fmla="*/ 6593474 h 7120135"/>
              <a:gd name="connsiteX124" fmla="*/ 19445478 w 25200864"/>
              <a:gd name="connsiteY124" fmla="*/ 6567566 h 7120135"/>
              <a:gd name="connsiteX125" fmla="*/ 19495008 w 25200864"/>
              <a:gd name="connsiteY125" fmla="*/ 6647576 h 7120135"/>
              <a:gd name="connsiteX126" fmla="*/ 19475958 w 25200864"/>
              <a:gd name="connsiteY126" fmla="*/ 6377066 h 7120135"/>
              <a:gd name="connsiteX127" fmla="*/ 19479768 w 25200864"/>
              <a:gd name="connsiteY127" fmla="*/ 6175136 h 7120135"/>
              <a:gd name="connsiteX128" fmla="*/ 19582638 w 25200864"/>
              <a:gd name="connsiteY128" fmla="*/ 6285626 h 7120135"/>
              <a:gd name="connsiteX129" fmla="*/ 19666458 w 25200864"/>
              <a:gd name="connsiteY129" fmla="*/ 6407546 h 7120135"/>
              <a:gd name="connsiteX130" fmla="*/ 19674078 w 25200864"/>
              <a:gd name="connsiteY130" fmla="*/ 6213236 h 7120135"/>
              <a:gd name="connsiteX131" fmla="*/ 19761708 w 25200864"/>
              <a:gd name="connsiteY131" fmla="*/ 6129416 h 7120135"/>
              <a:gd name="connsiteX132" fmla="*/ 19879818 w 25200864"/>
              <a:gd name="connsiteY132" fmla="*/ 6239906 h 7120135"/>
              <a:gd name="connsiteX133" fmla="*/ 19818858 w 25200864"/>
              <a:gd name="connsiteY133" fmla="*/ 6026546 h 7120135"/>
              <a:gd name="connsiteX134" fmla="*/ 20127468 w 25200864"/>
              <a:gd name="connsiteY134" fmla="*/ 6022736 h 7120135"/>
              <a:gd name="connsiteX135" fmla="*/ 20400264 w 25200864"/>
              <a:gd name="connsiteY135" fmla="*/ 5897768 h 7120135"/>
              <a:gd name="connsiteX136" fmla="*/ 20695158 w 25200864"/>
              <a:gd name="connsiteY136" fmla="*/ 5893196 h 7120135"/>
              <a:gd name="connsiteX137" fmla="*/ 20942808 w 25200864"/>
              <a:gd name="connsiteY137" fmla="*/ 5938916 h 7120135"/>
              <a:gd name="connsiteX138" fmla="*/ 21133308 w 25200864"/>
              <a:gd name="connsiteY138" fmla="*/ 5813186 h 7120135"/>
              <a:gd name="connsiteX139" fmla="*/ 21430488 w 25200864"/>
              <a:gd name="connsiteY139" fmla="*/ 5862716 h 7120135"/>
              <a:gd name="connsiteX140" fmla="*/ 21659850 w 25200864"/>
              <a:gd name="connsiteY140" fmla="*/ 5961776 h 7120135"/>
              <a:gd name="connsiteX141" fmla="*/ 21761958 w 25200864"/>
              <a:gd name="connsiteY141" fmla="*/ 5885576 h 7120135"/>
              <a:gd name="connsiteX142" fmla="*/ 21944838 w 25200864"/>
              <a:gd name="connsiteY142" fmla="*/ 6041786 h 7120135"/>
              <a:gd name="connsiteX143" fmla="*/ 22089618 w 25200864"/>
              <a:gd name="connsiteY143" fmla="*/ 5977016 h 7120135"/>
              <a:gd name="connsiteX144" fmla="*/ 22310598 w 25200864"/>
              <a:gd name="connsiteY144" fmla="*/ 6186566 h 7120135"/>
              <a:gd name="connsiteX145" fmla="*/ 23151084 w 25200864"/>
              <a:gd name="connsiteY145" fmla="*/ 6482984 h 7120135"/>
              <a:gd name="connsiteX146" fmla="*/ 23293578 w 25200864"/>
              <a:gd name="connsiteY146" fmla="*/ 6609476 h 7120135"/>
              <a:gd name="connsiteX147" fmla="*/ 23285958 w 25200864"/>
              <a:gd name="connsiteY147" fmla="*/ 6693296 h 7120135"/>
              <a:gd name="connsiteX148" fmla="*/ 23415498 w 25200864"/>
              <a:gd name="connsiteY148" fmla="*/ 6659006 h 7120135"/>
              <a:gd name="connsiteX149" fmla="*/ 23785068 w 25200864"/>
              <a:gd name="connsiteY149" fmla="*/ 6780926 h 7120135"/>
              <a:gd name="connsiteX150" fmla="*/ 24009096 w 25200864"/>
              <a:gd name="connsiteY150" fmla="*/ 6645290 h 7120135"/>
              <a:gd name="connsiteX151" fmla="*/ 24078438 w 25200864"/>
              <a:gd name="connsiteY151" fmla="*/ 6544706 h 7120135"/>
              <a:gd name="connsiteX152" fmla="*/ 24230838 w 25200864"/>
              <a:gd name="connsiteY152" fmla="*/ 6533276 h 7120135"/>
              <a:gd name="connsiteX153" fmla="*/ 24360378 w 25200864"/>
              <a:gd name="connsiteY153" fmla="*/ 6438026 h 7120135"/>
              <a:gd name="connsiteX154" fmla="*/ 24455628 w 25200864"/>
              <a:gd name="connsiteY154" fmla="*/ 6422786 h 7120135"/>
              <a:gd name="connsiteX155" fmla="*/ 24558498 w 25200864"/>
              <a:gd name="connsiteY155" fmla="*/ 6243716 h 7120135"/>
              <a:gd name="connsiteX156" fmla="*/ 24716232 w 25200864"/>
              <a:gd name="connsiteY156" fmla="*/ 6188090 h 7120135"/>
              <a:gd name="connsiteX157" fmla="*/ 24981408 w 25200864"/>
              <a:gd name="connsiteY157" fmla="*/ 6232286 h 7120135"/>
              <a:gd name="connsiteX158" fmla="*/ 25181052 w 25200864"/>
              <a:gd name="connsiteY158" fmla="*/ 6157610 h 7120135"/>
              <a:gd name="connsiteX159" fmla="*/ 25200864 w 25200864"/>
              <a:gd name="connsiteY159" fmla="*/ 5713364 h 7120135"/>
              <a:gd name="connsiteX160" fmla="*/ 24519636 w 25200864"/>
              <a:gd name="connsiteY160" fmla="*/ 5869574 h 7120135"/>
              <a:gd name="connsiteX161" fmla="*/ 23774400 w 25200864"/>
              <a:gd name="connsiteY161" fmla="*/ 6133988 h 7120135"/>
              <a:gd name="connsiteX162" fmla="*/ 22951440 w 25200864"/>
              <a:gd name="connsiteY162" fmla="*/ 5896244 h 7120135"/>
              <a:gd name="connsiteX163" fmla="*/ 21982176 w 25200864"/>
              <a:gd name="connsiteY163" fmla="*/ 5640212 h 7120135"/>
              <a:gd name="connsiteX164" fmla="*/ 20628864 w 25200864"/>
              <a:gd name="connsiteY164" fmla="*/ 5475620 h 7120135"/>
              <a:gd name="connsiteX165" fmla="*/ 19872960 w 25200864"/>
              <a:gd name="connsiteY165" fmla="*/ 5888624 h 7120135"/>
              <a:gd name="connsiteX166" fmla="*/ 18800064 w 25200864"/>
              <a:gd name="connsiteY166" fmla="*/ 5823092 h 7120135"/>
              <a:gd name="connsiteX167" fmla="*/ 16715232 w 25200864"/>
              <a:gd name="connsiteY167" fmla="*/ 4963556 h 7120135"/>
              <a:gd name="connsiteX168" fmla="*/ 14904720 w 25200864"/>
              <a:gd name="connsiteY168" fmla="*/ 4158884 h 7120135"/>
              <a:gd name="connsiteX169" fmla="*/ 13240512 w 25200864"/>
              <a:gd name="connsiteY169" fmla="*/ 3354212 h 7120135"/>
              <a:gd name="connsiteX170" fmla="*/ 13094208 w 25200864"/>
              <a:gd name="connsiteY170" fmla="*/ 3189620 h 7120135"/>
              <a:gd name="connsiteX171" fmla="*/ 11320272 w 25200864"/>
              <a:gd name="connsiteY171" fmla="*/ 2019188 h 7120135"/>
              <a:gd name="connsiteX172" fmla="*/ 10698480 w 25200864"/>
              <a:gd name="connsiteY172" fmla="*/ 1452260 h 7120135"/>
              <a:gd name="connsiteX173" fmla="*/ 10530078 w 25200864"/>
              <a:gd name="connsiteY173" fmla="*/ 1283096 h 7120135"/>
              <a:gd name="connsiteX174" fmla="*/ 10522458 w 25200864"/>
              <a:gd name="connsiteY174" fmla="*/ 902096 h 7120135"/>
              <a:gd name="connsiteX175" fmla="*/ 10518648 w 25200864"/>
              <a:gd name="connsiteY175" fmla="*/ 768746 h 7120135"/>
              <a:gd name="connsiteX176" fmla="*/ 10606278 w 25200864"/>
              <a:gd name="connsiteY176" fmla="*/ 681116 h 7120135"/>
              <a:gd name="connsiteX177" fmla="*/ 10753344 w 25200864"/>
              <a:gd name="connsiteY177" fmla="*/ 611012 h 7120135"/>
              <a:gd name="connsiteX178" fmla="*/ 10735056 w 25200864"/>
              <a:gd name="connsiteY178" fmla="*/ 336692 h 7120135"/>
              <a:gd name="connsiteX179" fmla="*/ 10610088 w 25200864"/>
              <a:gd name="connsiteY179" fmla="*/ 201056 h 7120135"/>
              <a:gd name="connsiteX180" fmla="*/ 10419588 w 25200864"/>
              <a:gd name="connsiteY180" fmla="*/ 2936 h 7120135"/>
              <a:gd name="connsiteX181" fmla="*/ 10351008 w 25200864"/>
              <a:gd name="connsiteY181" fmla="*/ 231536 h 7120135"/>
              <a:gd name="connsiteX182" fmla="*/ 10187940 w 25200864"/>
              <a:gd name="connsiteY182" fmla="*/ 585104 h 7120135"/>
              <a:gd name="connsiteX183" fmla="*/ 10137648 w 25200864"/>
              <a:gd name="connsiteY183" fmla="*/ 902096 h 7120135"/>
              <a:gd name="connsiteX184" fmla="*/ 10222992 w 25200864"/>
              <a:gd name="connsiteY184" fmla="*/ 1744868 h 7120135"/>
              <a:gd name="connsiteX185" fmla="*/ 10131552 w 25200864"/>
              <a:gd name="connsiteY185" fmla="*/ 2384948 h 7120135"/>
              <a:gd name="connsiteX186" fmla="*/ 9509760 w 25200864"/>
              <a:gd name="connsiteY186" fmla="*/ 3043316 h 7120135"/>
              <a:gd name="connsiteX187" fmla="*/ 7717536 w 25200864"/>
              <a:gd name="connsiteY187" fmla="*/ 4524644 h 7120135"/>
              <a:gd name="connsiteX188" fmla="*/ 7388352 w 25200864"/>
              <a:gd name="connsiteY188" fmla="*/ 5146436 h 7120135"/>
              <a:gd name="connsiteX189" fmla="*/ 5925312 w 25200864"/>
              <a:gd name="connsiteY189" fmla="*/ 5768228 h 7120135"/>
              <a:gd name="connsiteX190" fmla="*/ 4736592 w 25200864"/>
              <a:gd name="connsiteY190" fmla="*/ 6079124 h 7120135"/>
              <a:gd name="connsiteX191" fmla="*/ 3602736 w 25200864"/>
              <a:gd name="connsiteY191" fmla="*/ 6353444 h 7120135"/>
              <a:gd name="connsiteX192" fmla="*/ 2688336 w 25200864"/>
              <a:gd name="connsiteY192" fmla="*/ 6664340 h 7120135"/>
              <a:gd name="connsiteX193" fmla="*/ 2157984 w 25200864"/>
              <a:gd name="connsiteY193" fmla="*/ 6774068 h 7120135"/>
              <a:gd name="connsiteX194" fmla="*/ 1591056 w 25200864"/>
              <a:gd name="connsiteY194" fmla="*/ 6755780 h 7120135"/>
              <a:gd name="connsiteX195" fmla="*/ 950976 w 25200864"/>
              <a:gd name="connsiteY195" fmla="*/ 6554612 h 7120135"/>
              <a:gd name="connsiteX196" fmla="*/ 0 w 25200864"/>
              <a:gd name="connsiteY196" fmla="*/ 6390020 h 7120135"/>
              <a:gd name="connsiteX197" fmla="*/ 27432 w 25200864"/>
              <a:gd name="connsiteY197" fmla="*/ 6605666 h 7120135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996440 w 25200864"/>
              <a:gd name="connsiteY19" fmla="*/ 7016384 h 7112587"/>
              <a:gd name="connsiteX20" fmla="*/ 4315968 w 25200864"/>
              <a:gd name="connsiteY20" fmla="*/ 6609476 h 7112587"/>
              <a:gd name="connsiteX21" fmla="*/ 6345936 w 25200864"/>
              <a:gd name="connsiteY21" fmla="*/ 5932820 h 7112587"/>
              <a:gd name="connsiteX22" fmla="*/ 7772400 w 25200864"/>
              <a:gd name="connsiteY22" fmla="*/ 5493908 h 7112587"/>
              <a:gd name="connsiteX23" fmla="*/ 8375904 w 25200864"/>
              <a:gd name="connsiteY23" fmla="*/ 4341764 h 7112587"/>
              <a:gd name="connsiteX24" fmla="*/ 9747504 w 25200864"/>
              <a:gd name="connsiteY24" fmla="*/ 3427364 h 7112587"/>
              <a:gd name="connsiteX25" fmla="*/ 10277856 w 25200864"/>
              <a:gd name="connsiteY25" fmla="*/ 2311796 h 7112587"/>
              <a:gd name="connsiteX26" fmla="*/ 10351008 w 25200864"/>
              <a:gd name="connsiteY26" fmla="*/ 2147204 h 7112587"/>
              <a:gd name="connsiteX27" fmla="*/ 10369296 w 25200864"/>
              <a:gd name="connsiteY27" fmla="*/ 1525412 h 7112587"/>
              <a:gd name="connsiteX28" fmla="*/ 10314432 w 25200864"/>
              <a:gd name="connsiteY28" fmla="*/ 940196 h 7112587"/>
              <a:gd name="connsiteX29" fmla="*/ 10443210 w 25200864"/>
              <a:gd name="connsiteY29" fmla="*/ 611774 h 7112587"/>
              <a:gd name="connsiteX30" fmla="*/ 10450830 w 25200864"/>
              <a:gd name="connsiteY30" fmla="*/ 1076594 h 7112587"/>
              <a:gd name="connsiteX31" fmla="*/ 10411968 w 25200864"/>
              <a:gd name="connsiteY31" fmla="*/ 1302146 h 7112587"/>
              <a:gd name="connsiteX32" fmla="*/ 10453878 w 25200864"/>
              <a:gd name="connsiteY32" fmla="*/ 1565036 h 7112587"/>
              <a:gd name="connsiteX33" fmla="*/ 10541508 w 25200864"/>
              <a:gd name="connsiteY33" fmla="*/ 1759346 h 7112587"/>
              <a:gd name="connsiteX34" fmla="*/ 10690098 w 25200864"/>
              <a:gd name="connsiteY34" fmla="*/ 1944512 h 7112587"/>
              <a:gd name="connsiteX35" fmla="*/ 10785348 w 25200864"/>
              <a:gd name="connsiteY35" fmla="*/ 2018426 h 7112587"/>
              <a:gd name="connsiteX36" fmla="*/ 10838688 w 25200864"/>
              <a:gd name="connsiteY36" fmla="*/ 2109866 h 7112587"/>
              <a:gd name="connsiteX37" fmla="*/ 10926318 w 25200864"/>
              <a:gd name="connsiteY37" fmla="*/ 2071766 h 7112587"/>
              <a:gd name="connsiteX38" fmla="*/ 11013948 w 25200864"/>
              <a:gd name="connsiteY38" fmla="*/ 2193686 h 7112587"/>
              <a:gd name="connsiteX39" fmla="*/ 11100816 w 25200864"/>
              <a:gd name="connsiteY39" fmla="*/ 2275220 h 7112587"/>
              <a:gd name="connsiteX40" fmla="*/ 11253978 w 25200864"/>
              <a:gd name="connsiteY40" fmla="*/ 2307986 h 7112587"/>
              <a:gd name="connsiteX41" fmla="*/ 11349228 w 25200864"/>
              <a:gd name="connsiteY41" fmla="*/ 2349896 h 7112587"/>
              <a:gd name="connsiteX42" fmla="*/ 11429238 w 25200864"/>
              <a:gd name="connsiteY42" fmla="*/ 2448956 h 7112587"/>
              <a:gd name="connsiteX43" fmla="*/ 11562588 w 25200864"/>
              <a:gd name="connsiteY43" fmla="*/ 2513726 h 7112587"/>
              <a:gd name="connsiteX44" fmla="*/ 11654028 w 25200864"/>
              <a:gd name="connsiteY44" fmla="*/ 2567066 h 7112587"/>
              <a:gd name="connsiteX45" fmla="*/ 11745468 w 25200864"/>
              <a:gd name="connsiteY45" fmla="*/ 2650886 h 7112587"/>
              <a:gd name="connsiteX46" fmla="*/ 11882628 w 25200864"/>
              <a:gd name="connsiteY46" fmla="*/ 2711846 h 7112587"/>
              <a:gd name="connsiteX47" fmla="*/ 11970258 w 25200864"/>
              <a:gd name="connsiteY47" fmla="*/ 2841386 h 7112587"/>
              <a:gd name="connsiteX48" fmla="*/ 12095988 w 25200864"/>
              <a:gd name="connsiteY48" fmla="*/ 2829956 h 7112587"/>
              <a:gd name="connsiteX49" fmla="*/ 12124944 w 25200864"/>
              <a:gd name="connsiteY49" fmla="*/ 2897012 h 7112587"/>
              <a:gd name="connsiteX50" fmla="*/ 12202668 w 25200864"/>
              <a:gd name="connsiteY50" fmla="*/ 2921396 h 7112587"/>
              <a:gd name="connsiteX51" fmla="*/ 12278868 w 25200864"/>
              <a:gd name="connsiteY51" fmla="*/ 3081416 h 7112587"/>
              <a:gd name="connsiteX52" fmla="*/ 12393168 w 25200864"/>
              <a:gd name="connsiteY52" fmla="*/ 3100466 h 7112587"/>
              <a:gd name="connsiteX53" fmla="*/ 12450318 w 25200864"/>
              <a:gd name="connsiteY53" fmla="*/ 3214766 h 7112587"/>
              <a:gd name="connsiteX54" fmla="*/ 12541758 w 25200864"/>
              <a:gd name="connsiteY54" fmla="*/ 3191906 h 7112587"/>
              <a:gd name="connsiteX55" fmla="*/ 12598908 w 25200864"/>
              <a:gd name="connsiteY55" fmla="*/ 3290966 h 7112587"/>
              <a:gd name="connsiteX56" fmla="*/ 12663678 w 25200864"/>
              <a:gd name="connsiteY56" fmla="*/ 3416696 h 7112587"/>
              <a:gd name="connsiteX57" fmla="*/ 12766548 w 25200864"/>
              <a:gd name="connsiteY57" fmla="*/ 3428126 h 7112587"/>
              <a:gd name="connsiteX58" fmla="*/ 12774168 w 25200864"/>
              <a:gd name="connsiteY58" fmla="*/ 3298586 h 7112587"/>
              <a:gd name="connsiteX59" fmla="*/ 12854178 w 25200864"/>
              <a:gd name="connsiteY59" fmla="*/ 3363356 h 7112587"/>
              <a:gd name="connsiteX60" fmla="*/ 12968478 w 25200864"/>
              <a:gd name="connsiteY60" fmla="*/ 3435746 h 7112587"/>
              <a:gd name="connsiteX61" fmla="*/ 13098018 w 25200864"/>
              <a:gd name="connsiteY61" fmla="*/ 3466226 h 7112587"/>
              <a:gd name="connsiteX62" fmla="*/ 13147548 w 25200864"/>
              <a:gd name="connsiteY62" fmla="*/ 3572906 h 7112587"/>
              <a:gd name="connsiteX63" fmla="*/ 13155168 w 25200864"/>
              <a:gd name="connsiteY63" fmla="*/ 3652916 h 7112587"/>
              <a:gd name="connsiteX64" fmla="*/ 13235178 w 25200864"/>
              <a:gd name="connsiteY64" fmla="*/ 3736736 h 7112587"/>
              <a:gd name="connsiteX65" fmla="*/ 13368528 w 25200864"/>
              <a:gd name="connsiteY65" fmla="*/ 3774836 h 7112587"/>
              <a:gd name="connsiteX66" fmla="*/ 13539216 w 25200864"/>
              <a:gd name="connsiteY66" fmla="*/ 3853322 h 7112587"/>
              <a:gd name="connsiteX67" fmla="*/ 13574268 w 25200864"/>
              <a:gd name="connsiteY67" fmla="*/ 3923426 h 7112587"/>
              <a:gd name="connsiteX68" fmla="*/ 13669518 w 25200864"/>
              <a:gd name="connsiteY68" fmla="*/ 3988196 h 7112587"/>
              <a:gd name="connsiteX69" fmla="*/ 13806678 w 25200864"/>
              <a:gd name="connsiteY69" fmla="*/ 4091066 h 7112587"/>
              <a:gd name="connsiteX70" fmla="*/ 13890498 w 25200864"/>
              <a:gd name="connsiteY70" fmla="*/ 4205366 h 7112587"/>
              <a:gd name="connsiteX71" fmla="*/ 13955268 w 25200864"/>
              <a:gd name="connsiteY71" fmla="*/ 4296806 h 7112587"/>
              <a:gd name="connsiteX72" fmla="*/ 13989558 w 25200864"/>
              <a:gd name="connsiteY72" fmla="*/ 4129166 h 7112587"/>
              <a:gd name="connsiteX73" fmla="*/ 14061948 w 25200864"/>
              <a:gd name="connsiteY73" fmla="*/ 3995816 h 7112587"/>
              <a:gd name="connsiteX74" fmla="*/ 14176248 w 25200864"/>
              <a:gd name="connsiteY74" fmla="*/ 4098686 h 7112587"/>
              <a:gd name="connsiteX75" fmla="*/ 14290548 w 25200864"/>
              <a:gd name="connsiteY75" fmla="*/ 4304426 h 7112587"/>
              <a:gd name="connsiteX76" fmla="*/ 14431518 w 25200864"/>
              <a:gd name="connsiteY76" fmla="*/ 4399676 h 7112587"/>
              <a:gd name="connsiteX77" fmla="*/ 14622018 w 25200864"/>
              <a:gd name="connsiteY77" fmla="*/ 4353956 h 7112587"/>
              <a:gd name="connsiteX78" fmla="*/ 14789658 w 25200864"/>
              <a:gd name="connsiteY78" fmla="*/ 4430156 h 7112587"/>
              <a:gd name="connsiteX79" fmla="*/ 14865858 w 25200864"/>
              <a:gd name="connsiteY79" fmla="*/ 4361576 h 7112587"/>
              <a:gd name="connsiteX80" fmla="*/ 14972538 w 25200864"/>
              <a:gd name="connsiteY80" fmla="*/ 4464446 h 7112587"/>
              <a:gd name="connsiteX81" fmla="*/ 15067788 w 25200864"/>
              <a:gd name="connsiteY81" fmla="*/ 4586366 h 7112587"/>
              <a:gd name="connsiteX82" fmla="*/ 15304008 w 25200864"/>
              <a:gd name="connsiteY82" fmla="*/ 4651136 h 7112587"/>
              <a:gd name="connsiteX83" fmla="*/ 15467838 w 25200864"/>
              <a:gd name="connsiteY83" fmla="*/ 4693046 h 7112587"/>
              <a:gd name="connsiteX84" fmla="*/ 15540990 w 25200864"/>
              <a:gd name="connsiteY84" fmla="*/ 4708286 h 7112587"/>
              <a:gd name="connsiteX85" fmla="*/ 15593568 w 25200864"/>
              <a:gd name="connsiteY85" fmla="*/ 4875926 h 7112587"/>
              <a:gd name="connsiteX86" fmla="*/ 15612618 w 25200864"/>
              <a:gd name="connsiteY86" fmla="*/ 4997846 h 7112587"/>
              <a:gd name="connsiteX87" fmla="*/ 15730728 w 25200864"/>
              <a:gd name="connsiteY87" fmla="*/ 4921646 h 7112587"/>
              <a:gd name="connsiteX88" fmla="*/ 15745968 w 25200864"/>
              <a:gd name="connsiteY88" fmla="*/ 4769246 h 7112587"/>
              <a:gd name="connsiteX89" fmla="*/ 15822168 w 25200864"/>
              <a:gd name="connsiteY89" fmla="*/ 4757816 h 7112587"/>
              <a:gd name="connsiteX90" fmla="*/ 15898368 w 25200864"/>
              <a:gd name="connsiteY90" fmla="*/ 4872116 h 7112587"/>
              <a:gd name="connsiteX91" fmla="*/ 16092678 w 25200864"/>
              <a:gd name="connsiteY91" fmla="*/ 4978796 h 7112587"/>
              <a:gd name="connsiteX92" fmla="*/ 16229838 w 25200864"/>
              <a:gd name="connsiteY92" fmla="*/ 5138816 h 7112587"/>
              <a:gd name="connsiteX93" fmla="*/ 16340328 w 25200864"/>
              <a:gd name="connsiteY93" fmla="*/ 5154056 h 7112587"/>
              <a:gd name="connsiteX94" fmla="*/ 16435578 w 25200864"/>
              <a:gd name="connsiteY94" fmla="*/ 5203586 h 7112587"/>
              <a:gd name="connsiteX95" fmla="*/ 16515588 w 25200864"/>
              <a:gd name="connsiteY95" fmla="*/ 5195966 h 7112587"/>
              <a:gd name="connsiteX96" fmla="*/ 16607028 w 25200864"/>
              <a:gd name="connsiteY96" fmla="*/ 5234066 h 7112587"/>
              <a:gd name="connsiteX97" fmla="*/ 16687038 w 25200864"/>
              <a:gd name="connsiteY97" fmla="*/ 5275976 h 7112587"/>
              <a:gd name="connsiteX98" fmla="*/ 16751808 w 25200864"/>
              <a:gd name="connsiteY98" fmla="*/ 5298836 h 7112587"/>
              <a:gd name="connsiteX99" fmla="*/ 16927068 w 25200864"/>
              <a:gd name="connsiteY99" fmla="*/ 5317886 h 7112587"/>
              <a:gd name="connsiteX100" fmla="*/ 16808958 w 25200864"/>
              <a:gd name="connsiteY100" fmla="*/ 5245496 h 7112587"/>
              <a:gd name="connsiteX101" fmla="*/ 16843248 w 25200864"/>
              <a:gd name="connsiteY101" fmla="*/ 5199776 h 7112587"/>
              <a:gd name="connsiteX102" fmla="*/ 16953738 w 25200864"/>
              <a:gd name="connsiteY102" fmla="*/ 5218826 h 7112587"/>
              <a:gd name="connsiteX103" fmla="*/ 17109948 w 25200864"/>
              <a:gd name="connsiteY103" fmla="*/ 5344556 h 7112587"/>
              <a:gd name="connsiteX104" fmla="*/ 17300448 w 25200864"/>
              <a:gd name="connsiteY104" fmla="*/ 5359796 h 7112587"/>
              <a:gd name="connsiteX105" fmla="*/ 17426178 w 25200864"/>
              <a:gd name="connsiteY105" fmla="*/ 5420756 h 7112587"/>
              <a:gd name="connsiteX106" fmla="*/ 17516856 w 25200864"/>
              <a:gd name="connsiteY106" fmla="*/ 5550296 h 7112587"/>
              <a:gd name="connsiteX107" fmla="*/ 17620488 w 25200864"/>
              <a:gd name="connsiteY107" fmla="*/ 5569346 h 7112587"/>
              <a:gd name="connsiteX108" fmla="*/ 17837658 w 25200864"/>
              <a:gd name="connsiteY108" fmla="*/ 5717936 h 7112587"/>
              <a:gd name="connsiteX109" fmla="*/ 17837658 w 25200864"/>
              <a:gd name="connsiteY109" fmla="*/ 5561726 h 7112587"/>
              <a:gd name="connsiteX110" fmla="*/ 18035778 w 25200864"/>
              <a:gd name="connsiteY110" fmla="*/ 5565536 h 7112587"/>
              <a:gd name="connsiteX111" fmla="*/ 18115788 w 25200864"/>
              <a:gd name="connsiteY111" fmla="*/ 5668406 h 7112587"/>
              <a:gd name="connsiteX112" fmla="*/ 18218658 w 25200864"/>
              <a:gd name="connsiteY112" fmla="*/ 5676026 h 7112587"/>
              <a:gd name="connsiteX113" fmla="*/ 18306288 w 25200864"/>
              <a:gd name="connsiteY113" fmla="*/ 5752988 h 7112587"/>
              <a:gd name="connsiteX114" fmla="*/ 18371058 w 25200864"/>
              <a:gd name="connsiteY114" fmla="*/ 5866526 h 7112587"/>
              <a:gd name="connsiteX115" fmla="*/ 18489168 w 25200864"/>
              <a:gd name="connsiteY115" fmla="*/ 5851286 h 7112587"/>
              <a:gd name="connsiteX116" fmla="*/ 18580608 w 25200864"/>
              <a:gd name="connsiteY116" fmla="*/ 5935106 h 7112587"/>
              <a:gd name="connsiteX117" fmla="*/ 18550128 w 25200864"/>
              <a:gd name="connsiteY117" fmla="*/ 6018926 h 7112587"/>
              <a:gd name="connsiteX118" fmla="*/ 18679668 w 25200864"/>
              <a:gd name="connsiteY118" fmla="*/ 5973206 h 7112587"/>
              <a:gd name="connsiteX119" fmla="*/ 18691098 w 25200864"/>
              <a:gd name="connsiteY119" fmla="*/ 6045596 h 7112587"/>
              <a:gd name="connsiteX120" fmla="*/ 18813018 w 25200864"/>
              <a:gd name="connsiteY120" fmla="*/ 6007496 h 7112587"/>
              <a:gd name="connsiteX121" fmla="*/ 19114008 w 25200864"/>
              <a:gd name="connsiteY121" fmla="*/ 6137036 h 7112587"/>
              <a:gd name="connsiteX122" fmla="*/ 19249644 w 25200864"/>
              <a:gd name="connsiteY122" fmla="*/ 6242954 h 7112587"/>
              <a:gd name="connsiteX123" fmla="*/ 19319748 w 25200864"/>
              <a:gd name="connsiteY123" fmla="*/ 6453266 h 7112587"/>
              <a:gd name="connsiteX124" fmla="*/ 19375374 w 25200864"/>
              <a:gd name="connsiteY124" fmla="*/ 6593474 h 7112587"/>
              <a:gd name="connsiteX125" fmla="*/ 19445478 w 25200864"/>
              <a:gd name="connsiteY125" fmla="*/ 6567566 h 7112587"/>
              <a:gd name="connsiteX126" fmla="*/ 19495008 w 25200864"/>
              <a:gd name="connsiteY126" fmla="*/ 6647576 h 7112587"/>
              <a:gd name="connsiteX127" fmla="*/ 19475958 w 25200864"/>
              <a:gd name="connsiteY127" fmla="*/ 6377066 h 7112587"/>
              <a:gd name="connsiteX128" fmla="*/ 19479768 w 25200864"/>
              <a:gd name="connsiteY128" fmla="*/ 6175136 h 7112587"/>
              <a:gd name="connsiteX129" fmla="*/ 19582638 w 25200864"/>
              <a:gd name="connsiteY129" fmla="*/ 6285626 h 7112587"/>
              <a:gd name="connsiteX130" fmla="*/ 19666458 w 25200864"/>
              <a:gd name="connsiteY130" fmla="*/ 6407546 h 7112587"/>
              <a:gd name="connsiteX131" fmla="*/ 19674078 w 25200864"/>
              <a:gd name="connsiteY131" fmla="*/ 6213236 h 7112587"/>
              <a:gd name="connsiteX132" fmla="*/ 19761708 w 25200864"/>
              <a:gd name="connsiteY132" fmla="*/ 6129416 h 7112587"/>
              <a:gd name="connsiteX133" fmla="*/ 19879818 w 25200864"/>
              <a:gd name="connsiteY133" fmla="*/ 6239906 h 7112587"/>
              <a:gd name="connsiteX134" fmla="*/ 19818858 w 25200864"/>
              <a:gd name="connsiteY134" fmla="*/ 6026546 h 7112587"/>
              <a:gd name="connsiteX135" fmla="*/ 20127468 w 25200864"/>
              <a:gd name="connsiteY135" fmla="*/ 6022736 h 7112587"/>
              <a:gd name="connsiteX136" fmla="*/ 20400264 w 25200864"/>
              <a:gd name="connsiteY136" fmla="*/ 5897768 h 7112587"/>
              <a:gd name="connsiteX137" fmla="*/ 20695158 w 25200864"/>
              <a:gd name="connsiteY137" fmla="*/ 5893196 h 7112587"/>
              <a:gd name="connsiteX138" fmla="*/ 20942808 w 25200864"/>
              <a:gd name="connsiteY138" fmla="*/ 5938916 h 7112587"/>
              <a:gd name="connsiteX139" fmla="*/ 21133308 w 25200864"/>
              <a:gd name="connsiteY139" fmla="*/ 5813186 h 7112587"/>
              <a:gd name="connsiteX140" fmla="*/ 21430488 w 25200864"/>
              <a:gd name="connsiteY140" fmla="*/ 5862716 h 7112587"/>
              <a:gd name="connsiteX141" fmla="*/ 21659850 w 25200864"/>
              <a:gd name="connsiteY141" fmla="*/ 5961776 h 7112587"/>
              <a:gd name="connsiteX142" fmla="*/ 21761958 w 25200864"/>
              <a:gd name="connsiteY142" fmla="*/ 5885576 h 7112587"/>
              <a:gd name="connsiteX143" fmla="*/ 21944838 w 25200864"/>
              <a:gd name="connsiteY143" fmla="*/ 6041786 h 7112587"/>
              <a:gd name="connsiteX144" fmla="*/ 22089618 w 25200864"/>
              <a:gd name="connsiteY144" fmla="*/ 5977016 h 7112587"/>
              <a:gd name="connsiteX145" fmla="*/ 22310598 w 25200864"/>
              <a:gd name="connsiteY145" fmla="*/ 6186566 h 7112587"/>
              <a:gd name="connsiteX146" fmla="*/ 23151084 w 25200864"/>
              <a:gd name="connsiteY146" fmla="*/ 6482984 h 7112587"/>
              <a:gd name="connsiteX147" fmla="*/ 23293578 w 25200864"/>
              <a:gd name="connsiteY147" fmla="*/ 6609476 h 7112587"/>
              <a:gd name="connsiteX148" fmla="*/ 23285958 w 25200864"/>
              <a:gd name="connsiteY148" fmla="*/ 6693296 h 7112587"/>
              <a:gd name="connsiteX149" fmla="*/ 23415498 w 25200864"/>
              <a:gd name="connsiteY149" fmla="*/ 6659006 h 7112587"/>
              <a:gd name="connsiteX150" fmla="*/ 23785068 w 25200864"/>
              <a:gd name="connsiteY150" fmla="*/ 6780926 h 7112587"/>
              <a:gd name="connsiteX151" fmla="*/ 24009096 w 25200864"/>
              <a:gd name="connsiteY151" fmla="*/ 6645290 h 7112587"/>
              <a:gd name="connsiteX152" fmla="*/ 24078438 w 25200864"/>
              <a:gd name="connsiteY152" fmla="*/ 6544706 h 7112587"/>
              <a:gd name="connsiteX153" fmla="*/ 24230838 w 25200864"/>
              <a:gd name="connsiteY153" fmla="*/ 6533276 h 7112587"/>
              <a:gd name="connsiteX154" fmla="*/ 24360378 w 25200864"/>
              <a:gd name="connsiteY154" fmla="*/ 6438026 h 7112587"/>
              <a:gd name="connsiteX155" fmla="*/ 24455628 w 25200864"/>
              <a:gd name="connsiteY155" fmla="*/ 6422786 h 7112587"/>
              <a:gd name="connsiteX156" fmla="*/ 24558498 w 25200864"/>
              <a:gd name="connsiteY156" fmla="*/ 6243716 h 7112587"/>
              <a:gd name="connsiteX157" fmla="*/ 24716232 w 25200864"/>
              <a:gd name="connsiteY157" fmla="*/ 6188090 h 7112587"/>
              <a:gd name="connsiteX158" fmla="*/ 24981408 w 25200864"/>
              <a:gd name="connsiteY158" fmla="*/ 6232286 h 7112587"/>
              <a:gd name="connsiteX159" fmla="*/ 25181052 w 25200864"/>
              <a:gd name="connsiteY159" fmla="*/ 6157610 h 7112587"/>
              <a:gd name="connsiteX160" fmla="*/ 25200864 w 25200864"/>
              <a:gd name="connsiteY160" fmla="*/ 5713364 h 7112587"/>
              <a:gd name="connsiteX161" fmla="*/ 24519636 w 25200864"/>
              <a:gd name="connsiteY161" fmla="*/ 5869574 h 7112587"/>
              <a:gd name="connsiteX162" fmla="*/ 23774400 w 25200864"/>
              <a:gd name="connsiteY162" fmla="*/ 6133988 h 7112587"/>
              <a:gd name="connsiteX163" fmla="*/ 22951440 w 25200864"/>
              <a:gd name="connsiteY163" fmla="*/ 5896244 h 7112587"/>
              <a:gd name="connsiteX164" fmla="*/ 21982176 w 25200864"/>
              <a:gd name="connsiteY164" fmla="*/ 5640212 h 7112587"/>
              <a:gd name="connsiteX165" fmla="*/ 20628864 w 25200864"/>
              <a:gd name="connsiteY165" fmla="*/ 5475620 h 7112587"/>
              <a:gd name="connsiteX166" fmla="*/ 19872960 w 25200864"/>
              <a:gd name="connsiteY166" fmla="*/ 5888624 h 7112587"/>
              <a:gd name="connsiteX167" fmla="*/ 18800064 w 25200864"/>
              <a:gd name="connsiteY167" fmla="*/ 5823092 h 7112587"/>
              <a:gd name="connsiteX168" fmla="*/ 16715232 w 25200864"/>
              <a:gd name="connsiteY168" fmla="*/ 4963556 h 7112587"/>
              <a:gd name="connsiteX169" fmla="*/ 14904720 w 25200864"/>
              <a:gd name="connsiteY169" fmla="*/ 4158884 h 7112587"/>
              <a:gd name="connsiteX170" fmla="*/ 13240512 w 25200864"/>
              <a:gd name="connsiteY170" fmla="*/ 3354212 h 7112587"/>
              <a:gd name="connsiteX171" fmla="*/ 13094208 w 25200864"/>
              <a:gd name="connsiteY171" fmla="*/ 3189620 h 7112587"/>
              <a:gd name="connsiteX172" fmla="*/ 11320272 w 25200864"/>
              <a:gd name="connsiteY172" fmla="*/ 2019188 h 7112587"/>
              <a:gd name="connsiteX173" fmla="*/ 10698480 w 25200864"/>
              <a:gd name="connsiteY173" fmla="*/ 1452260 h 7112587"/>
              <a:gd name="connsiteX174" fmla="*/ 10530078 w 25200864"/>
              <a:gd name="connsiteY174" fmla="*/ 1283096 h 7112587"/>
              <a:gd name="connsiteX175" fmla="*/ 10522458 w 25200864"/>
              <a:gd name="connsiteY175" fmla="*/ 902096 h 7112587"/>
              <a:gd name="connsiteX176" fmla="*/ 10518648 w 25200864"/>
              <a:gd name="connsiteY176" fmla="*/ 768746 h 7112587"/>
              <a:gd name="connsiteX177" fmla="*/ 10606278 w 25200864"/>
              <a:gd name="connsiteY177" fmla="*/ 681116 h 7112587"/>
              <a:gd name="connsiteX178" fmla="*/ 10753344 w 25200864"/>
              <a:gd name="connsiteY178" fmla="*/ 611012 h 7112587"/>
              <a:gd name="connsiteX179" fmla="*/ 10735056 w 25200864"/>
              <a:gd name="connsiteY179" fmla="*/ 336692 h 7112587"/>
              <a:gd name="connsiteX180" fmla="*/ 10610088 w 25200864"/>
              <a:gd name="connsiteY180" fmla="*/ 201056 h 7112587"/>
              <a:gd name="connsiteX181" fmla="*/ 10419588 w 25200864"/>
              <a:gd name="connsiteY181" fmla="*/ 2936 h 7112587"/>
              <a:gd name="connsiteX182" fmla="*/ 10351008 w 25200864"/>
              <a:gd name="connsiteY182" fmla="*/ 231536 h 7112587"/>
              <a:gd name="connsiteX183" fmla="*/ 10187940 w 25200864"/>
              <a:gd name="connsiteY183" fmla="*/ 585104 h 7112587"/>
              <a:gd name="connsiteX184" fmla="*/ 10137648 w 25200864"/>
              <a:gd name="connsiteY184" fmla="*/ 902096 h 7112587"/>
              <a:gd name="connsiteX185" fmla="*/ 10222992 w 25200864"/>
              <a:gd name="connsiteY185" fmla="*/ 1744868 h 7112587"/>
              <a:gd name="connsiteX186" fmla="*/ 10131552 w 25200864"/>
              <a:gd name="connsiteY186" fmla="*/ 2384948 h 7112587"/>
              <a:gd name="connsiteX187" fmla="*/ 9509760 w 25200864"/>
              <a:gd name="connsiteY187" fmla="*/ 3043316 h 7112587"/>
              <a:gd name="connsiteX188" fmla="*/ 7717536 w 25200864"/>
              <a:gd name="connsiteY188" fmla="*/ 4524644 h 7112587"/>
              <a:gd name="connsiteX189" fmla="*/ 7388352 w 25200864"/>
              <a:gd name="connsiteY189" fmla="*/ 5146436 h 7112587"/>
              <a:gd name="connsiteX190" fmla="*/ 5925312 w 25200864"/>
              <a:gd name="connsiteY190" fmla="*/ 5768228 h 7112587"/>
              <a:gd name="connsiteX191" fmla="*/ 4736592 w 25200864"/>
              <a:gd name="connsiteY191" fmla="*/ 6079124 h 7112587"/>
              <a:gd name="connsiteX192" fmla="*/ 3602736 w 25200864"/>
              <a:gd name="connsiteY192" fmla="*/ 6353444 h 7112587"/>
              <a:gd name="connsiteX193" fmla="*/ 2688336 w 25200864"/>
              <a:gd name="connsiteY193" fmla="*/ 6664340 h 7112587"/>
              <a:gd name="connsiteX194" fmla="*/ 2157984 w 25200864"/>
              <a:gd name="connsiteY194" fmla="*/ 6774068 h 7112587"/>
              <a:gd name="connsiteX195" fmla="*/ 1591056 w 25200864"/>
              <a:gd name="connsiteY195" fmla="*/ 6755780 h 7112587"/>
              <a:gd name="connsiteX196" fmla="*/ 950976 w 25200864"/>
              <a:gd name="connsiteY196" fmla="*/ 6554612 h 7112587"/>
              <a:gd name="connsiteX197" fmla="*/ 0 w 25200864"/>
              <a:gd name="connsiteY197" fmla="*/ 6390020 h 7112587"/>
              <a:gd name="connsiteX198" fmla="*/ 27432 w 25200864"/>
              <a:gd name="connsiteY198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47336 w 25200864"/>
              <a:gd name="connsiteY19" fmla="*/ 701705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854016 w 25200864"/>
              <a:gd name="connsiteY20" fmla="*/ 7017053 h 7112587"/>
              <a:gd name="connsiteX21" fmla="*/ 1996440 w 25200864"/>
              <a:gd name="connsiteY21" fmla="*/ 7016384 h 7112587"/>
              <a:gd name="connsiteX22" fmla="*/ 4315968 w 25200864"/>
              <a:gd name="connsiteY22" fmla="*/ 6609476 h 7112587"/>
              <a:gd name="connsiteX23" fmla="*/ 6345936 w 25200864"/>
              <a:gd name="connsiteY23" fmla="*/ 5932820 h 7112587"/>
              <a:gd name="connsiteX24" fmla="*/ 7772400 w 25200864"/>
              <a:gd name="connsiteY24" fmla="*/ 5493908 h 7112587"/>
              <a:gd name="connsiteX25" fmla="*/ 8375904 w 25200864"/>
              <a:gd name="connsiteY25" fmla="*/ 4341764 h 7112587"/>
              <a:gd name="connsiteX26" fmla="*/ 9747504 w 25200864"/>
              <a:gd name="connsiteY26" fmla="*/ 3427364 h 7112587"/>
              <a:gd name="connsiteX27" fmla="*/ 10277856 w 25200864"/>
              <a:gd name="connsiteY27" fmla="*/ 2311796 h 7112587"/>
              <a:gd name="connsiteX28" fmla="*/ 10351008 w 25200864"/>
              <a:gd name="connsiteY28" fmla="*/ 2147204 h 7112587"/>
              <a:gd name="connsiteX29" fmla="*/ 10369296 w 25200864"/>
              <a:gd name="connsiteY29" fmla="*/ 1525412 h 7112587"/>
              <a:gd name="connsiteX30" fmla="*/ 10314432 w 25200864"/>
              <a:gd name="connsiteY30" fmla="*/ 940196 h 7112587"/>
              <a:gd name="connsiteX31" fmla="*/ 10443210 w 25200864"/>
              <a:gd name="connsiteY31" fmla="*/ 611774 h 7112587"/>
              <a:gd name="connsiteX32" fmla="*/ 10450830 w 25200864"/>
              <a:gd name="connsiteY32" fmla="*/ 1076594 h 7112587"/>
              <a:gd name="connsiteX33" fmla="*/ 10411968 w 25200864"/>
              <a:gd name="connsiteY33" fmla="*/ 1302146 h 7112587"/>
              <a:gd name="connsiteX34" fmla="*/ 10453878 w 25200864"/>
              <a:gd name="connsiteY34" fmla="*/ 1565036 h 7112587"/>
              <a:gd name="connsiteX35" fmla="*/ 10541508 w 25200864"/>
              <a:gd name="connsiteY35" fmla="*/ 1759346 h 7112587"/>
              <a:gd name="connsiteX36" fmla="*/ 10690098 w 25200864"/>
              <a:gd name="connsiteY36" fmla="*/ 1944512 h 7112587"/>
              <a:gd name="connsiteX37" fmla="*/ 10785348 w 25200864"/>
              <a:gd name="connsiteY37" fmla="*/ 2018426 h 7112587"/>
              <a:gd name="connsiteX38" fmla="*/ 10838688 w 25200864"/>
              <a:gd name="connsiteY38" fmla="*/ 2109866 h 7112587"/>
              <a:gd name="connsiteX39" fmla="*/ 10926318 w 25200864"/>
              <a:gd name="connsiteY39" fmla="*/ 2071766 h 7112587"/>
              <a:gd name="connsiteX40" fmla="*/ 11013948 w 25200864"/>
              <a:gd name="connsiteY40" fmla="*/ 2193686 h 7112587"/>
              <a:gd name="connsiteX41" fmla="*/ 11100816 w 25200864"/>
              <a:gd name="connsiteY41" fmla="*/ 2275220 h 7112587"/>
              <a:gd name="connsiteX42" fmla="*/ 11253978 w 25200864"/>
              <a:gd name="connsiteY42" fmla="*/ 2307986 h 7112587"/>
              <a:gd name="connsiteX43" fmla="*/ 11349228 w 25200864"/>
              <a:gd name="connsiteY43" fmla="*/ 2349896 h 7112587"/>
              <a:gd name="connsiteX44" fmla="*/ 11429238 w 25200864"/>
              <a:gd name="connsiteY44" fmla="*/ 2448956 h 7112587"/>
              <a:gd name="connsiteX45" fmla="*/ 11562588 w 25200864"/>
              <a:gd name="connsiteY45" fmla="*/ 2513726 h 7112587"/>
              <a:gd name="connsiteX46" fmla="*/ 11654028 w 25200864"/>
              <a:gd name="connsiteY46" fmla="*/ 2567066 h 7112587"/>
              <a:gd name="connsiteX47" fmla="*/ 11745468 w 25200864"/>
              <a:gd name="connsiteY47" fmla="*/ 2650886 h 7112587"/>
              <a:gd name="connsiteX48" fmla="*/ 11882628 w 25200864"/>
              <a:gd name="connsiteY48" fmla="*/ 2711846 h 7112587"/>
              <a:gd name="connsiteX49" fmla="*/ 11970258 w 25200864"/>
              <a:gd name="connsiteY49" fmla="*/ 2841386 h 7112587"/>
              <a:gd name="connsiteX50" fmla="*/ 12095988 w 25200864"/>
              <a:gd name="connsiteY50" fmla="*/ 2829956 h 7112587"/>
              <a:gd name="connsiteX51" fmla="*/ 12124944 w 25200864"/>
              <a:gd name="connsiteY51" fmla="*/ 2897012 h 7112587"/>
              <a:gd name="connsiteX52" fmla="*/ 12202668 w 25200864"/>
              <a:gd name="connsiteY52" fmla="*/ 2921396 h 7112587"/>
              <a:gd name="connsiteX53" fmla="*/ 12278868 w 25200864"/>
              <a:gd name="connsiteY53" fmla="*/ 3081416 h 7112587"/>
              <a:gd name="connsiteX54" fmla="*/ 12393168 w 25200864"/>
              <a:gd name="connsiteY54" fmla="*/ 3100466 h 7112587"/>
              <a:gd name="connsiteX55" fmla="*/ 12450318 w 25200864"/>
              <a:gd name="connsiteY55" fmla="*/ 3214766 h 7112587"/>
              <a:gd name="connsiteX56" fmla="*/ 12541758 w 25200864"/>
              <a:gd name="connsiteY56" fmla="*/ 3191906 h 7112587"/>
              <a:gd name="connsiteX57" fmla="*/ 12598908 w 25200864"/>
              <a:gd name="connsiteY57" fmla="*/ 3290966 h 7112587"/>
              <a:gd name="connsiteX58" fmla="*/ 12663678 w 25200864"/>
              <a:gd name="connsiteY58" fmla="*/ 3416696 h 7112587"/>
              <a:gd name="connsiteX59" fmla="*/ 12766548 w 25200864"/>
              <a:gd name="connsiteY59" fmla="*/ 3428126 h 7112587"/>
              <a:gd name="connsiteX60" fmla="*/ 12774168 w 25200864"/>
              <a:gd name="connsiteY60" fmla="*/ 3298586 h 7112587"/>
              <a:gd name="connsiteX61" fmla="*/ 12854178 w 25200864"/>
              <a:gd name="connsiteY61" fmla="*/ 3363356 h 7112587"/>
              <a:gd name="connsiteX62" fmla="*/ 12968478 w 25200864"/>
              <a:gd name="connsiteY62" fmla="*/ 3435746 h 7112587"/>
              <a:gd name="connsiteX63" fmla="*/ 13098018 w 25200864"/>
              <a:gd name="connsiteY63" fmla="*/ 3466226 h 7112587"/>
              <a:gd name="connsiteX64" fmla="*/ 13147548 w 25200864"/>
              <a:gd name="connsiteY64" fmla="*/ 3572906 h 7112587"/>
              <a:gd name="connsiteX65" fmla="*/ 13155168 w 25200864"/>
              <a:gd name="connsiteY65" fmla="*/ 3652916 h 7112587"/>
              <a:gd name="connsiteX66" fmla="*/ 13235178 w 25200864"/>
              <a:gd name="connsiteY66" fmla="*/ 3736736 h 7112587"/>
              <a:gd name="connsiteX67" fmla="*/ 13368528 w 25200864"/>
              <a:gd name="connsiteY67" fmla="*/ 3774836 h 7112587"/>
              <a:gd name="connsiteX68" fmla="*/ 13539216 w 25200864"/>
              <a:gd name="connsiteY68" fmla="*/ 3853322 h 7112587"/>
              <a:gd name="connsiteX69" fmla="*/ 13574268 w 25200864"/>
              <a:gd name="connsiteY69" fmla="*/ 3923426 h 7112587"/>
              <a:gd name="connsiteX70" fmla="*/ 13669518 w 25200864"/>
              <a:gd name="connsiteY70" fmla="*/ 3988196 h 7112587"/>
              <a:gd name="connsiteX71" fmla="*/ 13806678 w 25200864"/>
              <a:gd name="connsiteY71" fmla="*/ 4091066 h 7112587"/>
              <a:gd name="connsiteX72" fmla="*/ 13890498 w 25200864"/>
              <a:gd name="connsiteY72" fmla="*/ 4205366 h 7112587"/>
              <a:gd name="connsiteX73" fmla="*/ 13955268 w 25200864"/>
              <a:gd name="connsiteY73" fmla="*/ 4296806 h 7112587"/>
              <a:gd name="connsiteX74" fmla="*/ 13989558 w 25200864"/>
              <a:gd name="connsiteY74" fmla="*/ 4129166 h 7112587"/>
              <a:gd name="connsiteX75" fmla="*/ 14061948 w 25200864"/>
              <a:gd name="connsiteY75" fmla="*/ 3995816 h 7112587"/>
              <a:gd name="connsiteX76" fmla="*/ 14176248 w 25200864"/>
              <a:gd name="connsiteY76" fmla="*/ 4098686 h 7112587"/>
              <a:gd name="connsiteX77" fmla="*/ 14290548 w 25200864"/>
              <a:gd name="connsiteY77" fmla="*/ 4304426 h 7112587"/>
              <a:gd name="connsiteX78" fmla="*/ 14431518 w 25200864"/>
              <a:gd name="connsiteY78" fmla="*/ 4399676 h 7112587"/>
              <a:gd name="connsiteX79" fmla="*/ 14622018 w 25200864"/>
              <a:gd name="connsiteY79" fmla="*/ 4353956 h 7112587"/>
              <a:gd name="connsiteX80" fmla="*/ 14789658 w 25200864"/>
              <a:gd name="connsiteY80" fmla="*/ 4430156 h 7112587"/>
              <a:gd name="connsiteX81" fmla="*/ 14865858 w 25200864"/>
              <a:gd name="connsiteY81" fmla="*/ 4361576 h 7112587"/>
              <a:gd name="connsiteX82" fmla="*/ 14972538 w 25200864"/>
              <a:gd name="connsiteY82" fmla="*/ 4464446 h 7112587"/>
              <a:gd name="connsiteX83" fmla="*/ 15067788 w 25200864"/>
              <a:gd name="connsiteY83" fmla="*/ 4586366 h 7112587"/>
              <a:gd name="connsiteX84" fmla="*/ 15304008 w 25200864"/>
              <a:gd name="connsiteY84" fmla="*/ 4651136 h 7112587"/>
              <a:gd name="connsiteX85" fmla="*/ 15467838 w 25200864"/>
              <a:gd name="connsiteY85" fmla="*/ 4693046 h 7112587"/>
              <a:gd name="connsiteX86" fmla="*/ 15540990 w 25200864"/>
              <a:gd name="connsiteY86" fmla="*/ 4708286 h 7112587"/>
              <a:gd name="connsiteX87" fmla="*/ 15593568 w 25200864"/>
              <a:gd name="connsiteY87" fmla="*/ 4875926 h 7112587"/>
              <a:gd name="connsiteX88" fmla="*/ 15612618 w 25200864"/>
              <a:gd name="connsiteY88" fmla="*/ 4997846 h 7112587"/>
              <a:gd name="connsiteX89" fmla="*/ 15730728 w 25200864"/>
              <a:gd name="connsiteY89" fmla="*/ 4921646 h 7112587"/>
              <a:gd name="connsiteX90" fmla="*/ 15745968 w 25200864"/>
              <a:gd name="connsiteY90" fmla="*/ 4769246 h 7112587"/>
              <a:gd name="connsiteX91" fmla="*/ 15822168 w 25200864"/>
              <a:gd name="connsiteY91" fmla="*/ 4757816 h 7112587"/>
              <a:gd name="connsiteX92" fmla="*/ 15898368 w 25200864"/>
              <a:gd name="connsiteY92" fmla="*/ 4872116 h 7112587"/>
              <a:gd name="connsiteX93" fmla="*/ 16092678 w 25200864"/>
              <a:gd name="connsiteY93" fmla="*/ 4978796 h 7112587"/>
              <a:gd name="connsiteX94" fmla="*/ 16229838 w 25200864"/>
              <a:gd name="connsiteY94" fmla="*/ 5138816 h 7112587"/>
              <a:gd name="connsiteX95" fmla="*/ 16340328 w 25200864"/>
              <a:gd name="connsiteY95" fmla="*/ 5154056 h 7112587"/>
              <a:gd name="connsiteX96" fmla="*/ 16435578 w 25200864"/>
              <a:gd name="connsiteY96" fmla="*/ 5203586 h 7112587"/>
              <a:gd name="connsiteX97" fmla="*/ 16515588 w 25200864"/>
              <a:gd name="connsiteY97" fmla="*/ 5195966 h 7112587"/>
              <a:gd name="connsiteX98" fmla="*/ 16607028 w 25200864"/>
              <a:gd name="connsiteY98" fmla="*/ 5234066 h 7112587"/>
              <a:gd name="connsiteX99" fmla="*/ 16687038 w 25200864"/>
              <a:gd name="connsiteY99" fmla="*/ 5275976 h 7112587"/>
              <a:gd name="connsiteX100" fmla="*/ 16751808 w 25200864"/>
              <a:gd name="connsiteY100" fmla="*/ 5298836 h 7112587"/>
              <a:gd name="connsiteX101" fmla="*/ 16927068 w 25200864"/>
              <a:gd name="connsiteY101" fmla="*/ 5317886 h 7112587"/>
              <a:gd name="connsiteX102" fmla="*/ 16808958 w 25200864"/>
              <a:gd name="connsiteY102" fmla="*/ 5245496 h 7112587"/>
              <a:gd name="connsiteX103" fmla="*/ 16843248 w 25200864"/>
              <a:gd name="connsiteY103" fmla="*/ 5199776 h 7112587"/>
              <a:gd name="connsiteX104" fmla="*/ 16953738 w 25200864"/>
              <a:gd name="connsiteY104" fmla="*/ 5218826 h 7112587"/>
              <a:gd name="connsiteX105" fmla="*/ 17109948 w 25200864"/>
              <a:gd name="connsiteY105" fmla="*/ 5344556 h 7112587"/>
              <a:gd name="connsiteX106" fmla="*/ 17300448 w 25200864"/>
              <a:gd name="connsiteY106" fmla="*/ 5359796 h 7112587"/>
              <a:gd name="connsiteX107" fmla="*/ 17426178 w 25200864"/>
              <a:gd name="connsiteY107" fmla="*/ 5420756 h 7112587"/>
              <a:gd name="connsiteX108" fmla="*/ 17516856 w 25200864"/>
              <a:gd name="connsiteY108" fmla="*/ 5550296 h 7112587"/>
              <a:gd name="connsiteX109" fmla="*/ 17620488 w 25200864"/>
              <a:gd name="connsiteY109" fmla="*/ 5569346 h 7112587"/>
              <a:gd name="connsiteX110" fmla="*/ 17837658 w 25200864"/>
              <a:gd name="connsiteY110" fmla="*/ 5717936 h 7112587"/>
              <a:gd name="connsiteX111" fmla="*/ 17837658 w 25200864"/>
              <a:gd name="connsiteY111" fmla="*/ 5561726 h 7112587"/>
              <a:gd name="connsiteX112" fmla="*/ 18035778 w 25200864"/>
              <a:gd name="connsiteY112" fmla="*/ 5565536 h 7112587"/>
              <a:gd name="connsiteX113" fmla="*/ 18115788 w 25200864"/>
              <a:gd name="connsiteY113" fmla="*/ 5668406 h 7112587"/>
              <a:gd name="connsiteX114" fmla="*/ 18218658 w 25200864"/>
              <a:gd name="connsiteY114" fmla="*/ 5676026 h 7112587"/>
              <a:gd name="connsiteX115" fmla="*/ 18306288 w 25200864"/>
              <a:gd name="connsiteY115" fmla="*/ 5752988 h 7112587"/>
              <a:gd name="connsiteX116" fmla="*/ 18371058 w 25200864"/>
              <a:gd name="connsiteY116" fmla="*/ 5866526 h 7112587"/>
              <a:gd name="connsiteX117" fmla="*/ 18489168 w 25200864"/>
              <a:gd name="connsiteY117" fmla="*/ 5851286 h 7112587"/>
              <a:gd name="connsiteX118" fmla="*/ 18580608 w 25200864"/>
              <a:gd name="connsiteY118" fmla="*/ 5935106 h 7112587"/>
              <a:gd name="connsiteX119" fmla="*/ 18550128 w 25200864"/>
              <a:gd name="connsiteY119" fmla="*/ 6018926 h 7112587"/>
              <a:gd name="connsiteX120" fmla="*/ 18679668 w 25200864"/>
              <a:gd name="connsiteY120" fmla="*/ 5973206 h 7112587"/>
              <a:gd name="connsiteX121" fmla="*/ 18691098 w 25200864"/>
              <a:gd name="connsiteY121" fmla="*/ 6045596 h 7112587"/>
              <a:gd name="connsiteX122" fmla="*/ 18813018 w 25200864"/>
              <a:gd name="connsiteY122" fmla="*/ 6007496 h 7112587"/>
              <a:gd name="connsiteX123" fmla="*/ 19114008 w 25200864"/>
              <a:gd name="connsiteY123" fmla="*/ 6137036 h 7112587"/>
              <a:gd name="connsiteX124" fmla="*/ 19249644 w 25200864"/>
              <a:gd name="connsiteY124" fmla="*/ 6242954 h 7112587"/>
              <a:gd name="connsiteX125" fmla="*/ 19319748 w 25200864"/>
              <a:gd name="connsiteY125" fmla="*/ 6453266 h 7112587"/>
              <a:gd name="connsiteX126" fmla="*/ 19375374 w 25200864"/>
              <a:gd name="connsiteY126" fmla="*/ 6593474 h 7112587"/>
              <a:gd name="connsiteX127" fmla="*/ 19445478 w 25200864"/>
              <a:gd name="connsiteY127" fmla="*/ 6567566 h 7112587"/>
              <a:gd name="connsiteX128" fmla="*/ 19495008 w 25200864"/>
              <a:gd name="connsiteY128" fmla="*/ 6647576 h 7112587"/>
              <a:gd name="connsiteX129" fmla="*/ 19475958 w 25200864"/>
              <a:gd name="connsiteY129" fmla="*/ 6377066 h 7112587"/>
              <a:gd name="connsiteX130" fmla="*/ 19479768 w 25200864"/>
              <a:gd name="connsiteY130" fmla="*/ 6175136 h 7112587"/>
              <a:gd name="connsiteX131" fmla="*/ 19582638 w 25200864"/>
              <a:gd name="connsiteY131" fmla="*/ 6285626 h 7112587"/>
              <a:gd name="connsiteX132" fmla="*/ 19666458 w 25200864"/>
              <a:gd name="connsiteY132" fmla="*/ 6407546 h 7112587"/>
              <a:gd name="connsiteX133" fmla="*/ 19674078 w 25200864"/>
              <a:gd name="connsiteY133" fmla="*/ 6213236 h 7112587"/>
              <a:gd name="connsiteX134" fmla="*/ 19761708 w 25200864"/>
              <a:gd name="connsiteY134" fmla="*/ 6129416 h 7112587"/>
              <a:gd name="connsiteX135" fmla="*/ 19879818 w 25200864"/>
              <a:gd name="connsiteY135" fmla="*/ 6239906 h 7112587"/>
              <a:gd name="connsiteX136" fmla="*/ 19818858 w 25200864"/>
              <a:gd name="connsiteY136" fmla="*/ 6026546 h 7112587"/>
              <a:gd name="connsiteX137" fmla="*/ 20127468 w 25200864"/>
              <a:gd name="connsiteY137" fmla="*/ 6022736 h 7112587"/>
              <a:gd name="connsiteX138" fmla="*/ 20400264 w 25200864"/>
              <a:gd name="connsiteY138" fmla="*/ 5897768 h 7112587"/>
              <a:gd name="connsiteX139" fmla="*/ 20695158 w 25200864"/>
              <a:gd name="connsiteY139" fmla="*/ 5893196 h 7112587"/>
              <a:gd name="connsiteX140" fmla="*/ 20942808 w 25200864"/>
              <a:gd name="connsiteY140" fmla="*/ 5938916 h 7112587"/>
              <a:gd name="connsiteX141" fmla="*/ 21133308 w 25200864"/>
              <a:gd name="connsiteY141" fmla="*/ 5813186 h 7112587"/>
              <a:gd name="connsiteX142" fmla="*/ 21430488 w 25200864"/>
              <a:gd name="connsiteY142" fmla="*/ 5862716 h 7112587"/>
              <a:gd name="connsiteX143" fmla="*/ 21659850 w 25200864"/>
              <a:gd name="connsiteY143" fmla="*/ 5961776 h 7112587"/>
              <a:gd name="connsiteX144" fmla="*/ 21761958 w 25200864"/>
              <a:gd name="connsiteY144" fmla="*/ 5885576 h 7112587"/>
              <a:gd name="connsiteX145" fmla="*/ 21944838 w 25200864"/>
              <a:gd name="connsiteY145" fmla="*/ 6041786 h 7112587"/>
              <a:gd name="connsiteX146" fmla="*/ 22089618 w 25200864"/>
              <a:gd name="connsiteY146" fmla="*/ 5977016 h 7112587"/>
              <a:gd name="connsiteX147" fmla="*/ 22310598 w 25200864"/>
              <a:gd name="connsiteY147" fmla="*/ 6186566 h 7112587"/>
              <a:gd name="connsiteX148" fmla="*/ 23151084 w 25200864"/>
              <a:gd name="connsiteY148" fmla="*/ 6482984 h 7112587"/>
              <a:gd name="connsiteX149" fmla="*/ 23293578 w 25200864"/>
              <a:gd name="connsiteY149" fmla="*/ 6609476 h 7112587"/>
              <a:gd name="connsiteX150" fmla="*/ 23285958 w 25200864"/>
              <a:gd name="connsiteY150" fmla="*/ 6693296 h 7112587"/>
              <a:gd name="connsiteX151" fmla="*/ 23415498 w 25200864"/>
              <a:gd name="connsiteY151" fmla="*/ 6659006 h 7112587"/>
              <a:gd name="connsiteX152" fmla="*/ 23785068 w 25200864"/>
              <a:gd name="connsiteY152" fmla="*/ 6780926 h 7112587"/>
              <a:gd name="connsiteX153" fmla="*/ 24009096 w 25200864"/>
              <a:gd name="connsiteY153" fmla="*/ 6645290 h 7112587"/>
              <a:gd name="connsiteX154" fmla="*/ 24078438 w 25200864"/>
              <a:gd name="connsiteY154" fmla="*/ 6544706 h 7112587"/>
              <a:gd name="connsiteX155" fmla="*/ 24230838 w 25200864"/>
              <a:gd name="connsiteY155" fmla="*/ 6533276 h 7112587"/>
              <a:gd name="connsiteX156" fmla="*/ 24360378 w 25200864"/>
              <a:gd name="connsiteY156" fmla="*/ 6438026 h 7112587"/>
              <a:gd name="connsiteX157" fmla="*/ 24455628 w 25200864"/>
              <a:gd name="connsiteY157" fmla="*/ 6422786 h 7112587"/>
              <a:gd name="connsiteX158" fmla="*/ 24558498 w 25200864"/>
              <a:gd name="connsiteY158" fmla="*/ 6243716 h 7112587"/>
              <a:gd name="connsiteX159" fmla="*/ 24716232 w 25200864"/>
              <a:gd name="connsiteY159" fmla="*/ 6188090 h 7112587"/>
              <a:gd name="connsiteX160" fmla="*/ 24981408 w 25200864"/>
              <a:gd name="connsiteY160" fmla="*/ 6232286 h 7112587"/>
              <a:gd name="connsiteX161" fmla="*/ 25181052 w 25200864"/>
              <a:gd name="connsiteY161" fmla="*/ 6157610 h 7112587"/>
              <a:gd name="connsiteX162" fmla="*/ 25200864 w 25200864"/>
              <a:gd name="connsiteY162" fmla="*/ 5713364 h 7112587"/>
              <a:gd name="connsiteX163" fmla="*/ 24519636 w 25200864"/>
              <a:gd name="connsiteY163" fmla="*/ 5869574 h 7112587"/>
              <a:gd name="connsiteX164" fmla="*/ 23774400 w 25200864"/>
              <a:gd name="connsiteY164" fmla="*/ 6133988 h 7112587"/>
              <a:gd name="connsiteX165" fmla="*/ 22951440 w 25200864"/>
              <a:gd name="connsiteY165" fmla="*/ 5896244 h 7112587"/>
              <a:gd name="connsiteX166" fmla="*/ 21982176 w 25200864"/>
              <a:gd name="connsiteY166" fmla="*/ 5640212 h 7112587"/>
              <a:gd name="connsiteX167" fmla="*/ 20628864 w 25200864"/>
              <a:gd name="connsiteY167" fmla="*/ 5475620 h 7112587"/>
              <a:gd name="connsiteX168" fmla="*/ 19872960 w 25200864"/>
              <a:gd name="connsiteY168" fmla="*/ 5888624 h 7112587"/>
              <a:gd name="connsiteX169" fmla="*/ 18800064 w 25200864"/>
              <a:gd name="connsiteY169" fmla="*/ 5823092 h 7112587"/>
              <a:gd name="connsiteX170" fmla="*/ 16715232 w 25200864"/>
              <a:gd name="connsiteY170" fmla="*/ 4963556 h 7112587"/>
              <a:gd name="connsiteX171" fmla="*/ 14904720 w 25200864"/>
              <a:gd name="connsiteY171" fmla="*/ 4158884 h 7112587"/>
              <a:gd name="connsiteX172" fmla="*/ 13240512 w 25200864"/>
              <a:gd name="connsiteY172" fmla="*/ 3354212 h 7112587"/>
              <a:gd name="connsiteX173" fmla="*/ 13094208 w 25200864"/>
              <a:gd name="connsiteY173" fmla="*/ 3189620 h 7112587"/>
              <a:gd name="connsiteX174" fmla="*/ 11320272 w 25200864"/>
              <a:gd name="connsiteY174" fmla="*/ 2019188 h 7112587"/>
              <a:gd name="connsiteX175" fmla="*/ 10698480 w 25200864"/>
              <a:gd name="connsiteY175" fmla="*/ 1452260 h 7112587"/>
              <a:gd name="connsiteX176" fmla="*/ 10530078 w 25200864"/>
              <a:gd name="connsiteY176" fmla="*/ 1283096 h 7112587"/>
              <a:gd name="connsiteX177" fmla="*/ 10522458 w 25200864"/>
              <a:gd name="connsiteY177" fmla="*/ 902096 h 7112587"/>
              <a:gd name="connsiteX178" fmla="*/ 10518648 w 25200864"/>
              <a:gd name="connsiteY178" fmla="*/ 768746 h 7112587"/>
              <a:gd name="connsiteX179" fmla="*/ 10606278 w 25200864"/>
              <a:gd name="connsiteY179" fmla="*/ 681116 h 7112587"/>
              <a:gd name="connsiteX180" fmla="*/ 10753344 w 25200864"/>
              <a:gd name="connsiteY180" fmla="*/ 611012 h 7112587"/>
              <a:gd name="connsiteX181" fmla="*/ 10735056 w 25200864"/>
              <a:gd name="connsiteY181" fmla="*/ 336692 h 7112587"/>
              <a:gd name="connsiteX182" fmla="*/ 10610088 w 25200864"/>
              <a:gd name="connsiteY182" fmla="*/ 201056 h 7112587"/>
              <a:gd name="connsiteX183" fmla="*/ 10419588 w 25200864"/>
              <a:gd name="connsiteY183" fmla="*/ 2936 h 7112587"/>
              <a:gd name="connsiteX184" fmla="*/ 10351008 w 25200864"/>
              <a:gd name="connsiteY184" fmla="*/ 231536 h 7112587"/>
              <a:gd name="connsiteX185" fmla="*/ 10187940 w 25200864"/>
              <a:gd name="connsiteY185" fmla="*/ 585104 h 7112587"/>
              <a:gd name="connsiteX186" fmla="*/ 10137648 w 25200864"/>
              <a:gd name="connsiteY186" fmla="*/ 902096 h 7112587"/>
              <a:gd name="connsiteX187" fmla="*/ 10222992 w 25200864"/>
              <a:gd name="connsiteY187" fmla="*/ 1744868 h 7112587"/>
              <a:gd name="connsiteX188" fmla="*/ 10131552 w 25200864"/>
              <a:gd name="connsiteY188" fmla="*/ 2384948 h 7112587"/>
              <a:gd name="connsiteX189" fmla="*/ 9509760 w 25200864"/>
              <a:gd name="connsiteY189" fmla="*/ 3043316 h 7112587"/>
              <a:gd name="connsiteX190" fmla="*/ 7717536 w 25200864"/>
              <a:gd name="connsiteY190" fmla="*/ 4524644 h 7112587"/>
              <a:gd name="connsiteX191" fmla="*/ 7388352 w 25200864"/>
              <a:gd name="connsiteY191" fmla="*/ 5146436 h 7112587"/>
              <a:gd name="connsiteX192" fmla="*/ 5925312 w 25200864"/>
              <a:gd name="connsiteY192" fmla="*/ 5768228 h 7112587"/>
              <a:gd name="connsiteX193" fmla="*/ 4736592 w 25200864"/>
              <a:gd name="connsiteY193" fmla="*/ 6079124 h 7112587"/>
              <a:gd name="connsiteX194" fmla="*/ 3602736 w 25200864"/>
              <a:gd name="connsiteY194" fmla="*/ 6353444 h 7112587"/>
              <a:gd name="connsiteX195" fmla="*/ 2688336 w 25200864"/>
              <a:gd name="connsiteY195" fmla="*/ 6664340 h 7112587"/>
              <a:gd name="connsiteX196" fmla="*/ 2157984 w 25200864"/>
              <a:gd name="connsiteY196" fmla="*/ 6774068 h 7112587"/>
              <a:gd name="connsiteX197" fmla="*/ 1591056 w 25200864"/>
              <a:gd name="connsiteY197" fmla="*/ 6755780 h 7112587"/>
              <a:gd name="connsiteX198" fmla="*/ 950976 w 25200864"/>
              <a:gd name="connsiteY198" fmla="*/ 6554612 h 7112587"/>
              <a:gd name="connsiteX199" fmla="*/ 0 w 25200864"/>
              <a:gd name="connsiteY199" fmla="*/ 6390020 h 7112587"/>
              <a:gd name="connsiteX200" fmla="*/ 27432 w 25200864"/>
              <a:gd name="connsiteY200" fmla="*/ 6605666 h 7112587"/>
              <a:gd name="connsiteX0" fmla="*/ 27432 w 25200864"/>
              <a:gd name="connsiteY0" fmla="*/ 6605666 h 7132445"/>
              <a:gd name="connsiteX1" fmla="*/ 170688 w 25200864"/>
              <a:gd name="connsiteY1" fmla="*/ 6590426 h 7132445"/>
              <a:gd name="connsiteX2" fmla="*/ 185928 w 25200864"/>
              <a:gd name="connsiteY2" fmla="*/ 6697106 h 7132445"/>
              <a:gd name="connsiteX3" fmla="*/ 269748 w 25200864"/>
              <a:gd name="connsiteY3" fmla="*/ 6632336 h 7132445"/>
              <a:gd name="connsiteX4" fmla="*/ 384048 w 25200864"/>
              <a:gd name="connsiteY4" fmla="*/ 6655196 h 7132445"/>
              <a:gd name="connsiteX5" fmla="*/ 395478 w 25200864"/>
              <a:gd name="connsiteY5" fmla="*/ 6780926 h 7132445"/>
              <a:gd name="connsiteX6" fmla="*/ 452628 w 25200864"/>
              <a:gd name="connsiteY6" fmla="*/ 6731396 h 7132445"/>
              <a:gd name="connsiteX7" fmla="*/ 521208 w 25200864"/>
              <a:gd name="connsiteY7" fmla="*/ 6815216 h 7132445"/>
              <a:gd name="connsiteX8" fmla="*/ 669798 w 25200864"/>
              <a:gd name="connsiteY8" fmla="*/ 6727586 h 7132445"/>
              <a:gd name="connsiteX9" fmla="*/ 681228 w 25200864"/>
              <a:gd name="connsiteY9" fmla="*/ 6887606 h 7132445"/>
              <a:gd name="connsiteX10" fmla="*/ 871728 w 25200864"/>
              <a:gd name="connsiteY10" fmla="*/ 6819026 h 7132445"/>
              <a:gd name="connsiteX11" fmla="*/ 982218 w 25200864"/>
              <a:gd name="connsiteY11" fmla="*/ 6822836 h 7132445"/>
              <a:gd name="connsiteX12" fmla="*/ 925068 w 25200864"/>
              <a:gd name="connsiteY12" fmla="*/ 6948566 h 7132445"/>
              <a:gd name="connsiteX13" fmla="*/ 1046988 w 25200864"/>
              <a:gd name="connsiteY13" fmla="*/ 6940946 h 7132445"/>
              <a:gd name="connsiteX14" fmla="*/ 1100328 w 25200864"/>
              <a:gd name="connsiteY14" fmla="*/ 6883796 h 7132445"/>
              <a:gd name="connsiteX15" fmla="*/ 1245108 w 25200864"/>
              <a:gd name="connsiteY15" fmla="*/ 6891416 h 7132445"/>
              <a:gd name="connsiteX16" fmla="*/ 1435608 w 25200864"/>
              <a:gd name="connsiteY16" fmla="*/ 6910466 h 7132445"/>
              <a:gd name="connsiteX17" fmla="*/ 1420368 w 25200864"/>
              <a:gd name="connsiteY17" fmla="*/ 7104776 h 7132445"/>
              <a:gd name="connsiteX18" fmla="*/ 1587316 w 25200864"/>
              <a:gd name="connsiteY18" fmla="*/ 7047533 h 7132445"/>
              <a:gd name="connsiteX19" fmla="*/ 1709236 w 25200864"/>
              <a:gd name="connsiteY19" fmla="*/ 7085633 h 7132445"/>
              <a:gd name="connsiteX20" fmla="*/ 1854016 w 25200864"/>
              <a:gd name="connsiteY20" fmla="*/ 7017053 h 7132445"/>
              <a:gd name="connsiteX21" fmla="*/ 1996440 w 25200864"/>
              <a:gd name="connsiteY21" fmla="*/ 7016384 h 7132445"/>
              <a:gd name="connsiteX22" fmla="*/ 2135956 w 25200864"/>
              <a:gd name="connsiteY22" fmla="*/ 7131353 h 7132445"/>
              <a:gd name="connsiteX23" fmla="*/ 4315968 w 25200864"/>
              <a:gd name="connsiteY23" fmla="*/ 6609476 h 7132445"/>
              <a:gd name="connsiteX24" fmla="*/ 6345936 w 25200864"/>
              <a:gd name="connsiteY24" fmla="*/ 5932820 h 7132445"/>
              <a:gd name="connsiteX25" fmla="*/ 7772400 w 25200864"/>
              <a:gd name="connsiteY25" fmla="*/ 5493908 h 7132445"/>
              <a:gd name="connsiteX26" fmla="*/ 8375904 w 25200864"/>
              <a:gd name="connsiteY26" fmla="*/ 4341764 h 7132445"/>
              <a:gd name="connsiteX27" fmla="*/ 9747504 w 25200864"/>
              <a:gd name="connsiteY27" fmla="*/ 3427364 h 7132445"/>
              <a:gd name="connsiteX28" fmla="*/ 10277856 w 25200864"/>
              <a:gd name="connsiteY28" fmla="*/ 2311796 h 7132445"/>
              <a:gd name="connsiteX29" fmla="*/ 10351008 w 25200864"/>
              <a:gd name="connsiteY29" fmla="*/ 2147204 h 7132445"/>
              <a:gd name="connsiteX30" fmla="*/ 10369296 w 25200864"/>
              <a:gd name="connsiteY30" fmla="*/ 1525412 h 7132445"/>
              <a:gd name="connsiteX31" fmla="*/ 10314432 w 25200864"/>
              <a:gd name="connsiteY31" fmla="*/ 940196 h 7132445"/>
              <a:gd name="connsiteX32" fmla="*/ 10443210 w 25200864"/>
              <a:gd name="connsiteY32" fmla="*/ 611774 h 7132445"/>
              <a:gd name="connsiteX33" fmla="*/ 10450830 w 25200864"/>
              <a:gd name="connsiteY33" fmla="*/ 1076594 h 7132445"/>
              <a:gd name="connsiteX34" fmla="*/ 10411968 w 25200864"/>
              <a:gd name="connsiteY34" fmla="*/ 1302146 h 7132445"/>
              <a:gd name="connsiteX35" fmla="*/ 10453878 w 25200864"/>
              <a:gd name="connsiteY35" fmla="*/ 1565036 h 7132445"/>
              <a:gd name="connsiteX36" fmla="*/ 10541508 w 25200864"/>
              <a:gd name="connsiteY36" fmla="*/ 1759346 h 7132445"/>
              <a:gd name="connsiteX37" fmla="*/ 10690098 w 25200864"/>
              <a:gd name="connsiteY37" fmla="*/ 1944512 h 7132445"/>
              <a:gd name="connsiteX38" fmla="*/ 10785348 w 25200864"/>
              <a:gd name="connsiteY38" fmla="*/ 2018426 h 7132445"/>
              <a:gd name="connsiteX39" fmla="*/ 10838688 w 25200864"/>
              <a:gd name="connsiteY39" fmla="*/ 2109866 h 7132445"/>
              <a:gd name="connsiteX40" fmla="*/ 10926318 w 25200864"/>
              <a:gd name="connsiteY40" fmla="*/ 2071766 h 7132445"/>
              <a:gd name="connsiteX41" fmla="*/ 11013948 w 25200864"/>
              <a:gd name="connsiteY41" fmla="*/ 2193686 h 7132445"/>
              <a:gd name="connsiteX42" fmla="*/ 11100816 w 25200864"/>
              <a:gd name="connsiteY42" fmla="*/ 2275220 h 7132445"/>
              <a:gd name="connsiteX43" fmla="*/ 11253978 w 25200864"/>
              <a:gd name="connsiteY43" fmla="*/ 2307986 h 7132445"/>
              <a:gd name="connsiteX44" fmla="*/ 11349228 w 25200864"/>
              <a:gd name="connsiteY44" fmla="*/ 2349896 h 7132445"/>
              <a:gd name="connsiteX45" fmla="*/ 11429238 w 25200864"/>
              <a:gd name="connsiteY45" fmla="*/ 2448956 h 7132445"/>
              <a:gd name="connsiteX46" fmla="*/ 11562588 w 25200864"/>
              <a:gd name="connsiteY46" fmla="*/ 2513726 h 7132445"/>
              <a:gd name="connsiteX47" fmla="*/ 11654028 w 25200864"/>
              <a:gd name="connsiteY47" fmla="*/ 2567066 h 7132445"/>
              <a:gd name="connsiteX48" fmla="*/ 11745468 w 25200864"/>
              <a:gd name="connsiteY48" fmla="*/ 2650886 h 7132445"/>
              <a:gd name="connsiteX49" fmla="*/ 11882628 w 25200864"/>
              <a:gd name="connsiteY49" fmla="*/ 2711846 h 7132445"/>
              <a:gd name="connsiteX50" fmla="*/ 11970258 w 25200864"/>
              <a:gd name="connsiteY50" fmla="*/ 2841386 h 7132445"/>
              <a:gd name="connsiteX51" fmla="*/ 12095988 w 25200864"/>
              <a:gd name="connsiteY51" fmla="*/ 2829956 h 7132445"/>
              <a:gd name="connsiteX52" fmla="*/ 12124944 w 25200864"/>
              <a:gd name="connsiteY52" fmla="*/ 2897012 h 7132445"/>
              <a:gd name="connsiteX53" fmla="*/ 12202668 w 25200864"/>
              <a:gd name="connsiteY53" fmla="*/ 2921396 h 7132445"/>
              <a:gd name="connsiteX54" fmla="*/ 12278868 w 25200864"/>
              <a:gd name="connsiteY54" fmla="*/ 3081416 h 7132445"/>
              <a:gd name="connsiteX55" fmla="*/ 12393168 w 25200864"/>
              <a:gd name="connsiteY55" fmla="*/ 3100466 h 7132445"/>
              <a:gd name="connsiteX56" fmla="*/ 12450318 w 25200864"/>
              <a:gd name="connsiteY56" fmla="*/ 3214766 h 7132445"/>
              <a:gd name="connsiteX57" fmla="*/ 12541758 w 25200864"/>
              <a:gd name="connsiteY57" fmla="*/ 3191906 h 7132445"/>
              <a:gd name="connsiteX58" fmla="*/ 12598908 w 25200864"/>
              <a:gd name="connsiteY58" fmla="*/ 3290966 h 7132445"/>
              <a:gd name="connsiteX59" fmla="*/ 12663678 w 25200864"/>
              <a:gd name="connsiteY59" fmla="*/ 3416696 h 7132445"/>
              <a:gd name="connsiteX60" fmla="*/ 12766548 w 25200864"/>
              <a:gd name="connsiteY60" fmla="*/ 3428126 h 7132445"/>
              <a:gd name="connsiteX61" fmla="*/ 12774168 w 25200864"/>
              <a:gd name="connsiteY61" fmla="*/ 3298586 h 7132445"/>
              <a:gd name="connsiteX62" fmla="*/ 12854178 w 25200864"/>
              <a:gd name="connsiteY62" fmla="*/ 3363356 h 7132445"/>
              <a:gd name="connsiteX63" fmla="*/ 12968478 w 25200864"/>
              <a:gd name="connsiteY63" fmla="*/ 3435746 h 7132445"/>
              <a:gd name="connsiteX64" fmla="*/ 13098018 w 25200864"/>
              <a:gd name="connsiteY64" fmla="*/ 3466226 h 7132445"/>
              <a:gd name="connsiteX65" fmla="*/ 13147548 w 25200864"/>
              <a:gd name="connsiteY65" fmla="*/ 3572906 h 7132445"/>
              <a:gd name="connsiteX66" fmla="*/ 13155168 w 25200864"/>
              <a:gd name="connsiteY66" fmla="*/ 3652916 h 7132445"/>
              <a:gd name="connsiteX67" fmla="*/ 13235178 w 25200864"/>
              <a:gd name="connsiteY67" fmla="*/ 3736736 h 7132445"/>
              <a:gd name="connsiteX68" fmla="*/ 13368528 w 25200864"/>
              <a:gd name="connsiteY68" fmla="*/ 3774836 h 7132445"/>
              <a:gd name="connsiteX69" fmla="*/ 13539216 w 25200864"/>
              <a:gd name="connsiteY69" fmla="*/ 3853322 h 7132445"/>
              <a:gd name="connsiteX70" fmla="*/ 13574268 w 25200864"/>
              <a:gd name="connsiteY70" fmla="*/ 3923426 h 7132445"/>
              <a:gd name="connsiteX71" fmla="*/ 13669518 w 25200864"/>
              <a:gd name="connsiteY71" fmla="*/ 3988196 h 7132445"/>
              <a:gd name="connsiteX72" fmla="*/ 13806678 w 25200864"/>
              <a:gd name="connsiteY72" fmla="*/ 4091066 h 7132445"/>
              <a:gd name="connsiteX73" fmla="*/ 13890498 w 25200864"/>
              <a:gd name="connsiteY73" fmla="*/ 4205366 h 7132445"/>
              <a:gd name="connsiteX74" fmla="*/ 13955268 w 25200864"/>
              <a:gd name="connsiteY74" fmla="*/ 4296806 h 7132445"/>
              <a:gd name="connsiteX75" fmla="*/ 13989558 w 25200864"/>
              <a:gd name="connsiteY75" fmla="*/ 4129166 h 7132445"/>
              <a:gd name="connsiteX76" fmla="*/ 14061948 w 25200864"/>
              <a:gd name="connsiteY76" fmla="*/ 3995816 h 7132445"/>
              <a:gd name="connsiteX77" fmla="*/ 14176248 w 25200864"/>
              <a:gd name="connsiteY77" fmla="*/ 4098686 h 7132445"/>
              <a:gd name="connsiteX78" fmla="*/ 14290548 w 25200864"/>
              <a:gd name="connsiteY78" fmla="*/ 4304426 h 7132445"/>
              <a:gd name="connsiteX79" fmla="*/ 14431518 w 25200864"/>
              <a:gd name="connsiteY79" fmla="*/ 4399676 h 7132445"/>
              <a:gd name="connsiteX80" fmla="*/ 14622018 w 25200864"/>
              <a:gd name="connsiteY80" fmla="*/ 4353956 h 7132445"/>
              <a:gd name="connsiteX81" fmla="*/ 14789658 w 25200864"/>
              <a:gd name="connsiteY81" fmla="*/ 4430156 h 7132445"/>
              <a:gd name="connsiteX82" fmla="*/ 14865858 w 25200864"/>
              <a:gd name="connsiteY82" fmla="*/ 4361576 h 7132445"/>
              <a:gd name="connsiteX83" fmla="*/ 14972538 w 25200864"/>
              <a:gd name="connsiteY83" fmla="*/ 4464446 h 7132445"/>
              <a:gd name="connsiteX84" fmla="*/ 15067788 w 25200864"/>
              <a:gd name="connsiteY84" fmla="*/ 4586366 h 7132445"/>
              <a:gd name="connsiteX85" fmla="*/ 15304008 w 25200864"/>
              <a:gd name="connsiteY85" fmla="*/ 4651136 h 7132445"/>
              <a:gd name="connsiteX86" fmla="*/ 15467838 w 25200864"/>
              <a:gd name="connsiteY86" fmla="*/ 4693046 h 7132445"/>
              <a:gd name="connsiteX87" fmla="*/ 15540990 w 25200864"/>
              <a:gd name="connsiteY87" fmla="*/ 4708286 h 7132445"/>
              <a:gd name="connsiteX88" fmla="*/ 15593568 w 25200864"/>
              <a:gd name="connsiteY88" fmla="*/ 4875926 h 7132445"/>
              <a:gd name="connsiteX89" fmla="*/ 15612618 w 25200864"/>
              <a:gd name="connsiteY89" fmla="*/ 4997846 h 7132445"/>
              <a:gd name="connsiteX90" fmla="*/ 15730728 w 25200864"/>
              <a:gd name="connsiteY90" fmla="*/ 4921646 h 7132445"/>
              <a:gd name="connsiteX91" fmla="*/ 15745968 w 25200864"/>
              <a:gd name="connsiteY91" fmla="*/ 4769246 h 7132445"/>
              <a:gd name="connsiteX92" fmla="*/ 15822168 w 25200864"/>
              <a:gd name="connsiteY92" fmla="*/ 4757816 h 7132445"/>
              <a:gd name="connsiteX93" fmla="*/ 15898368 w 25200864"/>
              <a:gd name="connsiteY93" fmla="*/ 4872116 h 7132445"/>
              <a:gd name="connsiteX94" fmla="*/ 16092678 w 25200864"/>
              <a:gd name="connsiteY94" fmla="*/ 4978796 h 7132445"/>
              <a:gd name="connsiteX95" fmla="*/ 16229838 w 25200864"/>
              <a:gd name="connsiteY95" fmla="*/ 5138816 h 7132445"/>
              <a:gd name="connsiteX96" fmla="*/ 16340328 w 25200864"/>
              <a:gd name="connsiteY96" fmla="*/ 5154056 h 7132445"/>
              <a:gd name="connsiteX97" fmla="*/ 16435578 w 25200864"/>
              <a:gd name="connsiteY97" fmla="*/ 5203586 h 7132445"/>
              <a:gd name="connsiteX98" fmla="*/ 16515588 w 25200864"/>
              <a:gd name="connsiteY98" fmla="*/ 5195966 h 7132445"/>
              <a:gd name="connsiteX99" fmla="*/ 16607028 w 25200864"/>
              <a:gd name="connsiteY99" fmla="*/ 5234066 h 7132445"/>
              <a:gd name="connsiteX100" fmla="*/ 16687038 w 25200864"/>
              <a:gd name="connsiteY100" fmla="*/ 5275976 h 7132445"/>
              <a:gd name="connsiteX101" fmla="*/ 16751808 w 25200864"/>
              <a:gd name="connsiteY101" fmla="*/ 5298836 h 7132445"/>
              <a:gd name="connsiteX102" fmla="*/ 16927068 w 25200864"/>
              <a:gd name="connsiteY102" fmla="*/ 5317886 h 7132445"/>
              <a:gd name="connsiteX103" fmla="*/ 16808958 w 25200864"/>
              <a:gd name="connsiteY103" fmla="*/ 5245496 h 7132445"/>
              <a:gd name="connsiteX104" fmla="*/ 16843248 w 25200864"/>
              <a:gd name="connsiteY104" fmla="*/ 5199776 h 7132445"/>
              <a:gd name="connsiteX105" fmla="*/ 16953738 w 25200864"/>
              <a:gd name="connsiteY105" fmla="*/ 5218826 h 7132445"/>
              <a:gd name="connsiteX106" fmla="*/ 17109948 w 25200864"/>
              <a:gd name="connsiteY106" fmla="*/ 5344556 h 7132445"/>
              <a:gd name="connsiteX107" fmla="*/ 17300448 w 25200864"/>
              <a:gd name="connsiteY107" fmla="*/ 5359796 h 7132445"/>
              <a:gd name="connsiteX108" fmla="*/ 17426178 w 25200864"/>
              <a:gd name="connsiteY108" fmla="*/ 5420756 h 7132445"/>
              <a:gd name="connsiteX109" fmla="*/ 17516856 w 25200864"/>
              <a:gd name="connsiteY109" fmla="*/ 5550296 h 7132445"/>
              <a:gd name="connsiteX110" fmla="*/ 17620488 w 25200864"/>
              <a:gd name="connsiteY110" fmla="*/ 5569346 h 7132445"/>
              <a:gd name="connsiteX111" fmla="*/ 17837658 w 25200864"/>
              <a:gd name="connsiteY111" fmla="*/ 5717936 h 7132445"/>
              <a:gd name="connsiteX112" fmla="*/ 17837658 w 25200864"/>
              <a:gd name="connsiteY112" fmla="*/ 5561726 h 7132445"/>
              <a:gd name="connsiteX113" fmla="*/ 18035778 w 25200864"/>
              <a:gd name="connsiteY113" fmla="*/ 5565536 h 7132445"/>
              <a:gd name="connsiteX114" fmla="*/ 18115788 w 25200864"/>
              <a:gd name="connsiteY114" fmla="*/ 5668406 h 7132445"/>
              <a:gd name="connsiteX115" fmla="*/ 18218658 w 25200864"/>
              <a:gd name="connsiteY115" fmla="*/ 5676026 h 7132445"/>
              <a:gd name="connsiteX116" fmla="*/ 18306288 w 25200864"/>
              <a:gd name="connsiteY116" fmla="*/ 5752988 h 7132445"/>
              <a:gd name="connsiteX117" fmla="*/ 18371058 w 25200864"/>
              <a:gd name="connsiteY117" fmla="*/ 5866526 h 7132445"/>
              <a:gd name="connsiteX118" fmla="*/ 18489168 w 25200864"/>
              <a:gd name="connsiteY118" fmla="*/ 5851286 h 7132445"/>
              <a:gd name="connsiteX119" fmla="*/ 18580608 w 25200864"/>
              <a:gd name="connsiteY119" fmla="*/ 5935106 h 7132445"/>
              <a:gd name="connsiteX120" fmla="*/ 18550128 w 25200864"/>
              <a:gd name="connsiteY120" fmla="*/ 6018926 h 7132445"/>
              <a:gd name="connsiteX121" fmla="*/ 18679668 w 25200864"/>
              <a:gd name="connsiteY121" fmla="*/ 5973206 h 7132445"/>
              <a:gd name="connsiteX122" fmla="*/ 18691098 w 25200864"/>
              <a:gd name="connsiteY122" fmla="*/ 6045596 h 7132445"/>
              <a:gd name="connsiteX123" fmla="*/ 18813018 w 25200864"/>
              <a:gd name="connsiteY123" fmla="*/ 6007496 h 7132445"/>
              <a:gd name="connsiteX124" fmla="*/ 19114008 w 25200864"/>
              <a:gd name="connsiteY124" fmla="*/ 6137036 h 7132445"/>
              <a:gd name="connsiteX125" fmla="*/ 19249644 w 25200864"/>
              <a:gd name="connsiteY125" fmla="*/ 6242954 h 7132445"/>
              <a:gd name="connsiteX126" fmla="*/ 19319748 w 25200864"/>
              <a:gd name="connsiteY126" fmla="*/ 6453266 h 7132445"/>
              <a:gd name="connsiteX127" fmla="*/ 19375374 w 25200864"/>
              <a:gd name="connsiteY127" fmla="*/ 6593474 h 7132445"/>
              <a:gd name="connsiteX128" fmla="*/ 19445478 w 25200864"/>
              <a:gd name="connsiteY128" fmla="*/ 6567566 h 7132445"/>
              <a:gd name="connsiteX129" fmla="*/ 19495008 w 25200864"/>
              <a:gd name="connsiteY129" fmla="*/ 6647576 h 7132445"/>
              <a:gd name="connsiteX130" fmla="*/ 19475958 w 25200864"/>
              <a:gd name="connsiteY130" fmla="*/ 6377066 h 7132445"/>
              <a:gd name="connsiteX131" fmla="*/ 19479768 w 25200864"/>
              <a:gd name="connsiteY131" fmla="*/ 6175136 h 7132445"/>
              <a:gd name="connsiteX132" fmla="*/ 19582638 w 25200864"/>
              <a:gd name="connsiteY132" fmla="*/ 6285626 h 7132445"/>
              <a:gd name="connsiteX133" fmla="*/ 19666458 w 25200864"/>
              <a:gd name="connsiteY133" fmla="*/ 6407546 h 7132445"/>
              <a:gd name="connsiteX134" fmla="*/ 19674078 w 25200864"/>
              <a:gd name="connsiteY134" fmla="*/ 6213236 h 7132445"/>
              <a:gd name="connsiteX135" fmla="*/ 19761708 w 25200864"/>
              <a:gd name="connsiteY135" fmla="*/ 6129416 h 7132445"/>
              <a:gd name="connsiteX136" fmla="*/ 19879818 w 25200864"/>
              <a:gd name="connsiteY136" fmla="*/ 6239906 h 7132445"/>
              <a:gd name="connsiteX137" fmla="*/ 19818858 w 25200864"/>
              <a:gd name="connsiteY137" fmla="*/ 6026546 h 7132445"/>
              <a:gd name="connsiteX138" fmla="*/ 20127468 w 25200864"/>
              <a:gd name="connsiteY138" fmla="*/ 6022736 h 7132445"/>
              <a:gd name="connsiteX139" fmla="*/ 20400264 w 25200864"/>
              <a:gd name="connsiteY139" fmla="*/ 5897768 h 7132445"/>
              <a:gd name="connsiteX140" fmla="*/ 20695158 w 25200864"/>
              <a:gd name="connsiteY140" fmla="*/ 5893196 h 7132445"/>
              <a:gd name="connsiteX141" fmla="*/ 20942808 w 25200864"/>
              <a:gd name="connsiteY141" fmla="*/ 5938916 h 7132445"/>
              <a:gd name="connsiteX142" fmla="*/ 21133308 w 25200864"/>
              <a:gd name="connsiteY142" fmla="*/ 5813186 h 7132445"/>
              <a:gd name="connsiteX143" fmla="*/ 21430488 w 25200864"/>
              <a:gd name="connsiteY143" fmla="*/ 5862716 h 7132445"/>
              <a:gd name="connsiteX144" fmla="*/ 21659850 w 25200864"/>
              <a:gd name="connsiteY144" fmla="*/ 5961776 h 7132445"/>
              <a:gd name="connsiteX145" fmla="*/ 21761958 w 25200864"/>
              <a:gd name="connsiteY145" fmla="*/ 5885576 h 7132445"/>
              <a:gd name="connsiteX146" fmla="*/ 21944838 w 25200864"/>
              <a:gd name="connsiteY146" fmla="*/ 6041786 h 7132445"/>
              <a:gd name="connsiteX147" fmla="*/ 22089618 w 25200864"/>
              <a:gd name="connsiteY147" fmla="*/ 5977016 h 7132445"/>
              <a:gd name="connsiteX148" fmla="*/ 22310598 w 25200864"/>
              <a:gd name="connsiteY148" fmla="*/ 6186566 h 7132445"/>
              <a:gd name="connsiteX149" fmla="*/ 23151084 w 25200864"/>
              <a:gd name="connsiteY149" fmla="*/ 6482984 h 7132445"/>
              <a:gd name="connsiteX150" fmla="*/ 23293578 w 25200864"/>
              <a:gd name="connsiteY150" fmla="*/ 6609476 h 7132445"/>
              <a:gd name="connsiteX151" fmla="*/ 23285958 w 25200864"/>
              <a:gd name="connsiteY151" fmla="*/ 6693296 h 7132445"/>
              <a:gd name="connsiteX152" fmla="*/ 23415498 w 25200864"/>
              <a:gd name="connsiteY152" fmla="*/ 6659006 h 7132445"/>
              <a:gd name="connsiteX153" fmla="*/ 23785068 w 25200864"/>
              <a:gd name="connsiteY153" fmla="*/ 6780926 h 7132445"/>
              <a:gd name="connsiteX154" fmla="*/ 24009096 w 25200864"/>
              <a:gd name="connsiteY154" fmla="*/ 6645290 h 7132445"/>
              <a:gd name="connsiteX155" fmla="*/ 24078438 w 25200864"/>
              <a:gd name="connsiteY155" fmla="*/ 6544706 h 7132445"/>
              <a:gd name="connsiteX156" fmla="*/ 24230838 w 25200864"/>
              <a:gd name="connsiteY156" fmla="*/ 6533276 h 7132445"/>
              <a:gd name="connsiteX157" fmla="*/ 24360378 w 25200864"/>
              <a:gd name="connsiteY157" fmla="*/ 6438026 h 7132445"/>
              <a:gd name="connsiteX158" fmla="*/ 24455628 w 25200864"/>
              <a:gd name="connsiteY158" fmla="*/ 6422786 h 7132445"/>
              <a:gd name="connsiteX159" fmla="*/ 24558498 w 25200864"/>
              <a:gd name="connsiteY159" fmla="*/ 6243716 h 7132445"/>
              <a:gd name="connsiteX160" fmla="*/ 24716232 w 25200864"/>
              <a:gd name="connsiteY160" fmla="*/ 6188090 h 7132445"/>
              <a:gd name="connsiteX161" fmla="*/ 24981408 w 25200864"/>
              <a:gd name="connsiteY161" fmla="*/ 6232286 h 7132445"/>
              <a:gd name="connsiteX162" fmla="*/ 25181052 w 25200864"/>
              <a:gd name="connsiteY162" fmla="*/ 6157610 h 7132445"/>
              <a:gd name="connsiteX163" fmla="*/ 25200864 w 25200864"/>
              <a:gd name="connsiteY163" fmla="*/ 5713364 h 7132445"/>
              <a:gd name="connsiteX164" fmla="*/ 24519636 w 25200864"/>
              <a:gd name="connsiteY164" fmla="*/ 5869574 h 7132445"/>
              <a:gd name="connsiteX165" fmla="*/ 23774400 w 25200864"/>
              <a:gd name="connsiteY165" fmla="*/ 6133988 h 7132445"/>
              <a:gd name="connsiteX166" fmla="*/ 22951440 w 25200864"/>
              <a:gd name="connsiteY166" fmla="*/ 5896244 h 7132445"/>
              <a:gd name="connsiteX167" fmla="*/ 21982176 w 25200864"/>
              <a:gd name="connsiteY167" fmla="*/ 5640212 h 7132445"/>
              <a:gd name="connsiteX168" fmla="*/ 20628864 w 25200864"/>
              <a:gd name="connsiteY168" fmla="*/ 5475620 h 7132445"/>
              <a:gd name="connsiteX169" fmla="*/ 19872960 w 25200864"/>
              <a:gd name="connsiteY169" fmla="*/ 5888624 h 7132445"/>
              <a:gd name="connsiteX170" fmla="*/ 18800064 w 25200864"/>
              <a:gd name="connsiteY170" fmla="*/ 5823092 h 7132445"/>
              <a:gd name="connsiteX171" fmla="*/ 16715232 w 25200864"/>
              <a:gd name="connsiteY171" fmla="*/ 4963556 h 7132445"/>
              <a:gd name="connsiteX172" fmla="*/ 14904720 w 25200864"/>
              <a:gd name="connsiteY172" fmla="*/ 4158884 h 7132445"/>
              <a:gd name="connsiteX173" fmla="*/ 13240512 w 25200864"/>
              <a:gd name="connsiteY173" fmla="*/ 3354212 h 7132445"/>
              <a:gd name="connsiteX174" fmla="*/ 13094208 w 25200864"/>
              <a:gd name="connsiteY174" fmla="*/ 3189620 h 7132445"/>
              <a:gd name="connsiteX175" fmla="*/ 11320272 w 25200864"/>
              <a:gd name="connsiteY175" fmla="*/ 2019188 h 7132445"/>
              <a:gd name="connsiteX176" fmla="*/ 10698480 w 25200864"/>
              <a:gd name="connsiteY176" fmla="*/ 1452260 h 7132445"/>
              <a:gd name="connsiteX177" fmla="*/ 10530078 w 25200864"/>
              <a:gd name="connsiteY177" fmla="*/ 1283096 h 7132445"/>
              <a:gd name="connsiteX178" fmla="*/ 10522458 w 25200864"/>
              <a:gd name="connsiteY178" fmla="*/ 902096 h 7132445"/>
              <a:gd name="connsiteX179" fmla="*/ 10518648 w 25200864"/>
              <a:gd name="connsiteY179" fmla="*/ 768746 h 7132445"/>
              <a:gd name="connsiteX180" fmla="*/ 10606278 w 25200864"/>
              <a:gd name="connsiteY180" fmla="*/ 681116 h 7132445"/>
              <a:gd name="connsiteX181" fmla="*/ 10753344 w 25200864"/>
              <a:gd name="connsiteY181" fmla="*/ 611012 h 7132445"/>
              <a:gd name="connsiteX182" fmla="*/ 10735056 w 25200864"/>
              <a:gd name="connsiteY182" fmla="*/ 336692 h 7132445"/>
              <a:gd name="connsiteX183" fmla="*/ 10610088 w 25200864"/>
              <a:gd name="connsiteY183" fmla="*/ 201056 h 7132445"/>
              <a:gd name="connsiteX184" fmla="*/ 10419588 w 25200864"/>
              <a:gd name="connsiteY184" fmla="*/ 2936 h 7132445"/>
              <a:gd name="connsiteX185" fmla="*/ 10351008 w 25200864"/>
              <a:gd name="connsiteY185" fmla="*/ 231536 h 7132445"/>
              <a:gd name="connsiteX186" fmla="*/ 10187940 w 25200864"/>
              <a:gd name="connsiteY186" fmla="*/ 585104 h 7132445"/>
              <a:gd name="connsiteX187" fmla="*/ 10137648 w 25200864"/>
              <a:gd name="connsiteY187" fmla="*/ 902096 h 7132445"/>
              <a:gd name="connsiteX188" fmla="*/ 10222992 w 25200864"/>
              <a:gd name="connsiteY188" fmla="*/ 1744868 h 7132445"/>
              <a:gd name="connsiteX189" fmla="*/ 10131552 w 25200864"/>
              <a:gd name="connsiteY189" fmla="*/ 2384948 h 7132445"/>
              <a:gd name="connsiteX190" fmla="*/ 9509760 w 25200864"/>
              <a:gd name="connsiteY190" fmla="*/ 3043316 h 7132445"/>
              <a:gd name="connsiteX191" fmla="*/ 7717536 w 25200864"/>
              <a:gd name="connsiteY191" fmla="*/ 4524644 h 7132445"/>
              <a:gd name="connsiteX192" fmla="*/ 7388352 w 25200864"/>
              <a:gd name="connsiteY192" fmla="*/ 5146436 h 7132445"/>
              <a:gd name="connsiteX193" fmla="*/ 5925312 w 25200864"/>
              <a:gd name="connsiteY193" fmla="*/ 5768228 h 7132445"/>
              <a:gd name="connsiteX194" fmla="*/ 4736592 w 25200864"/>
              <a:gd name="connsiteY194" fmla="*/ 6079124 h 7132445"/>
              <a:gd name="connsiteX195" fmla="*/ 3602736 w 25200864"/>
              <a:gd name="connsiteY195" fmla="*/ 6353444 h 7132445"/>
              <a:gd name="connsiteX196" fmla="*/ 2688336 w 25200864"/>
              <a:gd name="connsiteY196" fmla="*/ 6664340 h 7132445"/>
              <a:gd name="connsiteX197" fmla="*/ 2157984 w 25200864"/>
              <a:gd name="connsiteY197" fmla="*/ 6774068 h 7132445"/>
              <a:gd name="connsiteX198" fmla="*/ 1591056 w 25200864"/>
              <a:gd name="connsiteY198" fmla="*/ 6755780 h 7132445"/>
              <a:gd name="connsiteX199" fmla="*/ 950976 w 25200864"/>
              <a:gd name="connsiteY199" fmla="*/ 6554612 h 7132445"/>
              <a:gd name="connsiteX200" fmla="*/ 0 w 25200864"/>
              <a:gd name="connsiteY200" fmla="*/ 6390020 h 7132445"/>
              <a:gd name="connsiteX201" fmla="*/ 27432 w 25200864"/>
              <a:gd name="connsiteY201" fmla="*/ 6605666 h 7132445"/>
              <a:gd name="connsiteX0" fmla="*/ 27432 w 25200864"/>
              <a:gd name="connsiteY0" fmla="*/ 6605666 h 7149386"/>
              <a:gd name="connsiteX1" fmla="*/ 170688 w 25200864"/>
              <a:gd name="connsiteY1" fmla="*/ 6590426 h 7149386"/>
              <a:gd name="connsiteX2" fmla="*/ 185928 w 25200864"/>
              <a:gd name="connsiteY2" fmla="*/ 6697106 h 7149386"/>
              <a:gd name="connsiteX3" fmla="*/ 269748 w 25200864"/>
              <a:gd name="connsiteY3" fmla="*/ 6632336 h 7149386"/>
              <a:gd name="connsiteX4" fmla="*/ 384048 w 25200864"/>
              <a:gd name="connsiteY4" fmla="*/ 6655196 h 7149386"/>
              <a:gd name="connsiteX5" fmla="*/ 395478 w 25200864"/>
              <a:gd name="connsiteY5" fmla="*/ 6780926 h 7149386"/>
              <a:gd name="connsiteX6" fmla="*/ 452628 w 25200864"/>
              <a:gd name="connsiteY6" fmla="*/ 6731396 h 7149386"/>
              <a:gd name="connsiteX7" fmla="*/ 521208 w 25200864"/>
              <a:gd name="connsiteY7" fmla="*/ 6815216 h 7149386"/>
              <a:gd name="connsiteX8" fmla="*/ 669798 w 25200864"/>
              <a:gd name="connsiteY8" fmla="*/ 6727586 h 7149386"/>
              <a:gd name="connsiteX9" fmla="*/ 681228 w 25200864"/>
              <a:gd name="connsiteY9" fmla="*/ 6887606 h 7149386"/>
              <a:gd name="connsiteX10" fmla="*/ 871728 w 25200864"/>
              <a:gd name="connsiteY10" fmla="*/ 6819026 h 7149386"/>
              <a:gd name="connsiteX11" fmla="*/ 982218 w 25200864"/>
              <a:gd name="connsiteY11" fmla="*/ 6822836 h 7149386"/>
              <a:gd name="connsiteX12" fmla="*/ 925068 w 25200864"/>
              <a:gd name="connsiteY12" fmla="*/ 6948566 h 7149386"/>
              <a:gd name="connsiteX13" fmla="*/ 1046988 w 25200864"/>
              <a:gd name="connsiteY13" fmla="*/ 6940946 h 7149386"/>
              <a:gd name="connsiteX14" fmla="*/ 1100328 w 25200864"/>
              <a:gd name="connsiteY14" fmla="*/ 6883796 h 7149386"/>
              <a:gd name="connsiteX15" fmla="*/ 1245108 w 25200864"/>
              <a:gd name="connsiteY15" fmla="*/ 6891416 h 7149386"/>
              <a:gd name="connsiteX16" fmla="*/ 1435608 w 25200864"/>
              <a:gd name="connsiteY16" fmla="*/ 6910466 h 7149386"/>
              <a:gd name="connsiteX17" fmla="*/ 1420368 w 25200864"/>
              <a:gd name="connsiteY17" fmla="*/ 7104776 h 7149386"/>
              <a:gd name="connsiteX18" fmla="*/ 1587316 w 25200864"/>
              <a:gd name="connsiteY18" fmla="*/ 7047533 h 7149386"/>
              <a:gd name="connsiteX19" fmla="*/ 1709236 w 25200864"/>
              <a:gd name="connsiteY19" fmla="*/ 7085633 h 7149386"/>
              <a:gd name="connsiteX20" fmla="*/ 1854016 w 25200864"/>
              <a:gd name="connsiteY20" fmla="*/ 7017053 h 7149386"/>
              <a:gd name="connsiteX21" fmla="*/ 1996440 w 25200864"/>
              <a:gd name="connsiteY21" fmla="*/ 7016384 h 7149386"/>
              <a:gd name="connsiteX22" fmla="*/ 2181676 w 25200864"/>
              <a:gd name="connsiteY22" fmla="*/ 7005623 h 7149386"/>
              <a:gd name="connsiteX23" fmla="*/ 2135956 w 25200864"/>
              <a:gd name="connsiteY23" fmla="*/ 7131353 h 7149386"/>
              <a:gd name="connsiteX24" fmla="*/ 4315968 w 25200864"/>
              <a:gd name="connsiteY24" fmla="*/ 6609476 h 7149386"/>
              <a:gd name="connsiteX25" fmla="*/ 6345936 w 25200864"/>
              <a:gd name="connsiteY25" fmla="*/ 5932820 h 7149386"/>
              <a:gd name="connsiteX26" fmla="*/ 7772400 w 25200864"/>
              <a:gd name="connsiteY26" fmla="*/ 5493908 h 7149386"/>
              <a:gd name="connsiteX27" fmla="*/ 8375904 w 25200864"/>
              <a:gd name="connsiteY27" fmla="*/ 4341764 h 7149386"/>
              <a:gd name="connsiteX28" fmla="*/ 9747504 w 25200864"/>
              <a:gd name="connsiteY28" fmla="*/ 3427364 h 7149386"/>
              <a:gd name="connsiteX29" fmla="*/ 10277856 w 25200864"/>
              <a:gd name="connsiteY29" fmla="*/ 2311796 h 7149386"/>
              <a:gd name="connsiteX30" fmla="*/ 10351008 w 25200864"/>
              <a:gd name="connsiteY30" fmla="*/ 2147204 h 7149386"/>
              <a:gd name="connsiteX31" fmla="*/ 10369296 w 25200864"/>
              <a:gd name="connsiteY31" fmla="*/ 1525412 h 7149386"/>
              <a:gd name="connsiteX32" fmla="*/ 10314432 w 25200864"/>
              <a:gd name="connsiteY32" fmla="*/ 940196 h 7149386"/>
              <a:gd name="connsiteX33" fmla="*/ 10443210 w 25200864"/>
              <a:gd name="connsiteY33" fmla="*/ 611774 h 7149386"/>
              <a:gd name="connsiteX34" fmla="*/ 10450830 w 25200864"/>
              <a:gd name="connsiteY34" fmla="*/ 1076594 h 7149386"/>
              <a:gd name="connsiteX35" fmla="*/ 10411968 w 25200864"/>
              <a:gd name="connsiteY35" fmla="*/ 1302146 h 7149386"/>
              <a:gd name="connsiteX36" fmla="*/ 10453878 w 25200864"/>
              <a:gd name="connsiteY36" fmla="*/ 1565036 h 7149386"/>
              <a:gd name="connsiteX37" fmla="*/ 10541508 w 25200864"/>
              <a:gd name="connsiteY37" fmla="*/ 1759346 h 7149386"/>
              <a:gd name="connsiteX38" fmla="*/ 10690098 w 25200864"/>
              <a:gd name="connsiteY38" fmla="*/ 1944512 h 7149386"/>
              <a:gd name="connsiteX39" fmla="*/ 10785348 w 25200864"/>
              <a:gd name="connsiteY39" fmla="*/ 2018426 h 7149386"/>
              <a:gd name="connsiteX40" fmla="*/ 10838688 w 25200864"/>
              <a:gd name="connsiteY40" fmla="*/ 2109866 h 7149386"/>
              <a:gd name="connsiteX41" fmla="*/ 10926318 w 25200864"/>
              <a:gd name="connsiteY41" fmla="*/ 2071766 h 7149386"/>
              <a:gd name="connsiteX42" fmla="*/ 11013948 w 25200864"/>
              <a:gd name="connsiteY42" fmla="*/ 2193686 h 7149386"/>
              <a:gd name="connsiteX43" fmla="*/ 11100816 w 25200864"/>
              <a:gd name="connsiteY43" fmla="*/ 2275220 h 7149386"/>
              <a:gd name="connsiteX44" fmla="*/ 11253978 w 25200864"/>
              <a:gd name="connsiteY44" fmla="*/ 2307986 h 7149386"/>
              <a:gd name="connsiteX45" fmla="*/ 11349228 w 25200864"/>
              <a:gd name="connsiteY45" fmla="*/ 2349896 h 7149386"/>
              <a:gd name="connsiteX46" fmla="*/ 11429238 w 25200864"/>
              <a:gd name="connsiteY46" fmla="*/ 2448956 h 7149386"/>
              <a:gd name="connsiteX47" fmla="*/ 11562588 w 25200864"/>
              <a:gd name="connsiteY47" fmla="*/ 2513726 h 7149386"/>
              <a:gd name="connsiteX48" fmla="*/ 11654028 w 25200864"/>
              <a:gd name="connsiteY48" fmla="*/ 2567066 h 7149386"/>
              <a:gd name="connsiteX49" fmla="*/ 11745468 w 25200864"/>
              <a:gd name="connsiteY49" fmla="*/ 2650886 h 7149386"/>
              <a:gd name="connsiteX50" fmla="*/ 11882628 w 25200864"/>
              <a:gd name="connsiteY50" fmla="*/ 2711846 h 7149386"/>
              <a:gd name="connsiteX51" fmla="*/ 11970258 w 25200864"/>
              <a:gd name="connsiteY51" fmla="*/ 2841386 h 7149386"/>
              <a:gd name="connsiteX52" fmla="*/ 12095988 w 25200864"/>
              <a:gd name="connsiteY52" fmla="*/ 2829956 h 7149386"/>
              <a:gd name="connsiteX53" fmla="*/ 12124944 w 25200864"/>
              <a:gd name="connsiteY53" fmla="*/ 2897012 h 7149386"/>
              <a:gd name="connsiteX54" fmla="*/ 12202668 w 25200864"/>
              <a:gd name="connsiteY54" fmla="*/ 2921396 h 7149386"/>
              <a:gd name="connsiteX55" fmla="*/ 12278868 w 25200864"/>
              <a:gd name="connsiteY55" fmla="*/ 3081416 h 7149386"/>
              <a:gd name="connsiteX56" fmla="*/ 12393168 w 25200864"/>
              <a:gd name="connsiteY56" fmla="*/ 3100466 h 7149386"/>
              <a:gd name="connsiteX57" fmla="*/ 12450318 w 25200864"/>
              <a:gd name="connsiteY57" fmla="*/ 3214766 h 7149386"/>
              <a:gd name="connsiteX58" fmla="*/ 12541758 w 25200864"/>
              <a:gd name="connsiteY58" fmla="*/ 3191906 h 7149386"/>
              <a:gd name="connsiteX59" fmla="*/ 12598908 w 25200864"/>
              <a:gd name="connsiteY59" fmla="*/ 3290966 h 7149386"/>
              <a:gd name="connsiteX60" fmla="*/ 12663678 w 25200864"/>
              <a:gd name="connsiteY60" fmla="*/ 3416696 h 7149386"/>
              <a:gd name="connsiteX61" fmla="*/ 12766548 w 25200864"/>
              <a:gd name="connsiteY61" fmla="*/ 3428126 h 7149386"/>
              <a:gd name="connsiteX62" fmla="*/ 12774168 w 25200864"/>
              <a:gd name="connsiteY62" fmla="*/ 3298586 h 7149386"/>
              <a:gd name="connsiteX63" fmla="*/ 12854178 w 25200864"/>
              <a:gd name="connsiteY63" fmla="*/ 3363356 h 7149386"/>
              <a:gd name="connsiteX64" fmla="*/ 12968478 w 25200864"/>
              <a:gd name="connsiteY64" fmla="*/ 3435746 h 7149386"/>
              <a:gd name="connsiteX65" fmla="*/ 13098018 w 25200864"/>
              <a:gd name="connsiteY65" fmla="*/ 3466226 h 7149386"/>
              <a:gd name="connsiteX66" fmla="*/ 13147548 w 25200864"/>
              <a:gd name="connsiteY66" fmla="*/ 3572906 h 7149386"/>
              <a:gd name="connsiteX67" fmla="*/ 13155168 w 25200864"/>
              <a:gd name="connsiteY67" fmla="*/ 3652916 h 7149386"/>
              <a:gd name="connsiteX68" fmla="*/ 13235178 w 25200864"/>
              <a:gd name="connsiteY68" fmla="*/ 3736736 h 7149386"/>
              <a:gd name="connsiteX69" fmla="*/ 13368528 w 25200864"/>
              <a:gd name="connsiteY69" fmla="*/ 3774836 h 7149386"/>
              <a:gd name="connsiteX70" fmla="*/ 13539216 w 25200864"/>
              <a:gd name="connsiteY70" fmla="*/ 3853322 h 7149386"/>
              <a:gd name="connsiteX71" fmla="*/ 13574268 w 25200864"/>
              <a:gd name="connsiteY71" fmla="*/ 3923426 h 7149386"/>
              <a:gd name="connsiteX72" fmla="*/ 13669518 w 25200864"/>
              <a:gd name="connsiteY72" fmla="*/ 3988196 h 7149386"/>
              <a:gd name="connsiteX73" fmla="*/ 13806678 w 25200864"/>
              <a:gd name="connsiteY73" fmla="*/ 4091066 h 7149386"/>
              <a:gd name="connsiteX74" fmla="*/ 13890498 w 25200864"/>
              <a:gd name="connsiteY74" fmla="*/ 4205366 h 7149386"/>
              <a:gd name="connsiteX75" fmla="*/ 13955268 w 25200864"/>
              <a:gd name="connsiteY75" fmla="*/ 4296806 h 7149386"/>
              <a:gd name="connsiteX76" fmla="*/ 13989558 w 25200864"/>
              <a:gd name="connsiteY76" fmla="*/ 4129166 h 7149386"/>
              <a:gd name="connsiteX77" fmla="*/ 14061948 w 25200864"/>
              <a:gd name="connsiteY77" fmla="*/ 3995816 h 7149386"/>
              <a:gd name="connsiteX78" fmla="*/ 14176248 w 25200864"/>
              <a:gd name="connsiteY78" fmla="*/ 4098686 h 7149386"/>
              <a:gd name="connsiteX79" fmla="*/ 14290548 w 25200864"/>
              <a:gd name="connsiteY79" fmla="*/ 4304426 h 7149386"/>
              <a:gd name="connsiteX80" fmla="*/ 14431518 w 25200864"/>
              <a:gd name="connsiteY80" fmla="*/ 4399676 h 7149386"/>
              <a:gd name="connsiteX81" fmla="*/ 14622018 w 25200864"/>
              <a:gd name="connsiteY81" fmla="*/ 4353956 h 7149386"/>
              <a:gd name="connsiteX82" fmla="*/ 14789658 w 25200864"/>
              <a:gd name="connsiteY82" fmla="*/ 4430156 h 7149386"/>
              <a:gd name="connsiteX83" fmla="*/ 14865858 w 25200864"/>
              <a:gd name="connsiteY83" fmla="*/ 4361576 h 7149386"/>
              <a:gd name="connsiteX84" fmla="*/ 14972538 w 25200864"/>
              <a:gd name="connsiteY84" fmla="*/ 4464446 h 7149386"/>
              <a:gd name="connsiteX85" fmla="*/ 15067788 w 25200864"/>
              <a:gd name="connsiteY85" fmla="*/ 4586366 h 7149386"/>
              <a:gd name="connsiteX86" fmla="*/ 15304008 w 25200864"/>
              <a:gd name="connsiteY86" fmla="*/ 4651136 h 7149386"/>
              <a:gd name="connsiteX87" fmla="*/ 15467838 w 25200864"/>
              <a:gd name="connsiteY87" fmla="*/ 4693046 h 7149386"/>
              <a:gd name="connsiteX88" fmla="*/ 15540990 w 25200864"/>
              <a:gd name="connsiteY88" fmla="*/ 4708286 h 7149386"/>
              <a:gd name="connsiteX89" fmla="*/ 15593568 w 25200864"/>
              <a:gd name="connsiteY89" fmla="*/ 4875926 h 7149386"/>
              <a:gd name="connsiteX90" fmla="*/ 15612618 w 25200864"/>
              <a:gd name="connsiteY90" fmla="*/ 4997846 h 7149386"/>
              <a:gd name="connsiteX91" fmla="*/ 15730728 w 25200864"/>
              <a:gd name="connsiteY91" fmla="*/ 4921646 h 7149386"/>
              <a:gd name="connsiteX92" fmla="*/ 15745968 w 25200864"/>
              <a:gd name="connsiteY92" fmla="*/ 4769246 h 7149386"/>
              <a:gd name="connsiteX93" fmla="*/ 15822168 w 25200864"/>
              <a:gd name="connsiteY93" fmla="*/ 4757816 h 7149386"/>
              <a:gd name="connsiteX94" fmla="*/ 15898368 w 25200864"/>
              <a:gd name="connsiteY94" fmla="*/ 4872116 h 7149386"/>
              <a:gd name="connsiteX95" fmla="*/ 16092678 w 25200864"/>
              <a:gd name="connsiteY95" fmla="*/ 4978796 h 7149386"/>
              <a:gd name="connsiteX96" fmla="*/ 16229838 w 25200864"/>
              <a:gd name="connsiteY96" fmla="*/ 5138816 h 7149386"/>
              <a:gd name="connsiteX97" fmla="*/ 16340328 w 25200864"/>
              <a:gd name="connsiteY97" fmla="*/ 5154056 h 7149386"/>
              <a:gd name="connsiteX98" fmla="*/ 16435578 w 25200864"/>
              <a:gd name="connsiteY98" fmla="*/ 5203586 h 7149386"/>
              <a:gd name="connsiteX99" fmla="*/ 16515588 w 25200864"/>
              <a:gd name="connsiteY99" fmla="*/ 5195966 h 7149386"/>
              <a:gd name="connsiteX100" fmla="*/ 16607028 w 25200864"/>
              <a:gd name="connsiteY100" fmla="*/ 5234066 h 7149386"/>
              <a:gd name="connsiteX101" fmla="*/ 16687038 w 25200864"/>
              <a:gd name="connsiteY101" fmla="*/ 5275976 h 7149386"/>
              <a:gd name="connsiteX102" fmla="*/ 16751808 w 25200864"/>
              <a:gd name="connsiteY102" fmla="*/ 5298836 h 7149386"/>
              <a:gd name="connsiteX103" fmla="*/ 16927068 w 25200864"/>
              <a:gd name="connsiteY103" fmla="*/ 5317886 h 7149386"/>
              <a:gd name="connsiteX104" fmla="*/ 16808958 w 25200864"/>
              <a:gd name="connsiteY104" fmla="*/ 5245496 h 7149386"/>
              <a:gd name="connsiteX105" fmla="*/ 16843248 w 25200864"/>
              <a:gd name="connsiteY105" fmla="*/ 5199776 h 7149386"/>
              <a:gd name="connsiteX106" fmla="*/ 16953738 w 25200864"/>
              <a:gd name="connsiteY106" fmla="*/ 5218826 h 7149386"/>
              <a:gd name="connsiteX107" fmla="*/ 17109948 w 25200864"/>
              <a:gd name="connsiteY107" fmla="*/ 5344556 h 7149386"/>
              <a:gd name="connsiteX108" fmla="*/ 17300448 w 25200864"/>
              <a:gd name="connsiteY108" fmla="*/ 5359796 h 7149386"/>
              <a:gd name="connsiteX109" fmla="*/ 17426178 w 25200864"/>
              <a:gd name="connsiteY109" fmla="*/ 5420756 h 7149386"/>
              <a:gd name="connsiteX110" fmla="*/ 17516856 w 25200864"/>
              <a:gd name="connsiteY110" fmla="*/ 5550296 h 7149386"/>
              <a:gd name="connsiteX111" fmla="*/ 17620488 w 25200864"/>
              <a:gd name="connsiteY111" fmla="*/ 5569346 h 7149386"/>
              <a:gd name="connsiteX112" fmla="*/ 17837658 w 25200864"/>
              <a:gd name="connsiteY112" fmla="*/ 5717936 h 7149386"/>
              <a:gd name="connsiteX113" fmla="*/ 17837658 w 25200864"/>
              <a:gd name="connsiteY113" fmla="*/ 5561726 h 7149386"/>
              <a:gd name="connsiteX114" fmla="*/ 18035778 w 25200864"/>
              <a:gd name="connsiteY114" fmla="*/ 5565536 h 7149386"/>
              <a:gd name="connsiteX115" fmla="*/ 18115788 w 25200864"/>
              <a:gd name="connsiteY115" fmla="*/ 5668406 h 7149386"/>
              <a:gd name="connsiteX116" fmla="*/ 18218658 w 25200864"/>
              <a:gd name="connsiteY116" fmla="*/ 5676026 h 7149386"/>
              <a:gd name="connsiteX117" fmla="*/ 18306288 w 25200864"/>
              <a:gd name="connsiteY117" fmla="*/ 5752988 h 7149386"/>
              <a:gd name="connsiteX118" fmla="*/ 18371058 w 25200864"/>
              <a:gd name="connsiteY118" fmla="*/ 5866526 h 7149386"/>
              <a:gd name="connsiteX119" fmla="*/ 18489168 w 25200864"/>
              <a:gd name="connsiteY119" fmla="*/ 5851286 h 7149386"/>
              <a:gd name="connsiteX120" fmla="*/ 18580608 w 25200864"/>
              <a:gd name="connsiteY120" fmla="*/ 5935106 h 7149386"/>
              <a:gd name="connsiteX121" fmla="*/ 18550128 w 25200864"/>
              <a:gd name="connsiteY121" fmla="*/ 6018926 h 7149386"/>
              <a:gd name="connsiteX122" fmla="*/ 18679668 w 25200864"/>
              <a:gd name="connsiteY122" fmla="*/ 5973206 h 7149386"/>
              <a:gd name="connsiteX123" fmla="*/ 18691098 w 25200864"/>
              <a:gd name="connsiteY123" fmla="*/ 6045596 h 7149386"/>
              <a:gd name="connsiteX124" fmla="*/ 18813018 w 25200864"/>
              <a:gd name="connsiteY124" fmla="*/ 6007496 h 7149386"/>
              <a:gd name="connsiteX125" fmla="*/ 19114008 w 25200864"/>
              <a:gd name="connsiteY125" fmla="*/ 6137036 h 7149386"/>
              <a:gd name="connsiteX126" fmla="*/ 19249644 w 25200864"/>
              <a:gd name="connsiteY126" fmla="*/ 6242954 h 7149386"/>
              <a:gd name="connsiteX127" fmla="*/ 19319748 w 25200864"/>
              <a:gd name="connsiteY127" fmla="*/ 6453266 h 7149386"/>
              <a:gd name="connsiteX128" fmla="*/ 19375374 w 25200864"/>
              <a:gd name="connsiteY128" fmla="*/ 6593474 h 7149386"/>
              <a:gd name="connsiteX129" fmla="*/ 19445478 w 25200864"/>
              <a:gd name="connsiteY129" fmla="*/ 6567566 h 7149386"/>
              <a:gd name="connsiteX130" fmla="*/ 19495008 w 25200864"/>
              <a:gd name="connsiteY130" fmla="*/ 6647576 h 7149386"/>
              <a:gd name="connsiteX131" fmla="*/ 19475958 w 25200864"/>
              <a:gd name="connsiteY131" fmla="*/ 6377066 h 7149386"/>
              <a:gd name="connsiteX132" fmla="*/ 19479768 w 25200864"/>
              <a:gd name="connsiteY132" fmla="*/ 6175136 h 7149386"/>
              <a:gd name="connsiteX133" fmla="*/ 19582638 w 25200864"/>
              <a:gd name="connsiteY133" fmla="*/ 6285626 h 7149386"/>
              <a:gd name="connsiteX134" fmla="*/ 19666458 w 25200864"/>
              <a:gd name="connsiteY134" fmla="*/ 6407546 h 7149386"/>
              <a:gd name="connsiteX135" fmla="*/ 19674078 w 25200864"/>
              <a:gd name="connsiteY135" fmla="*/ 6213236 h 7149386"/>
              <a:gd name="connsiteX136" fmla="*/ 19761708 w 25200864"/>
              <a:gd name="connsiteY136" fmla="*/ 6129416 h 7149386"/>
              <a:gd name="connsiteX137" fmla="*/ 19879818 w 25200864"/>
              <a:gd name="connsiteY137" fmla="*/ 6239906 h 7149386"/>
              <a:gd name="connsiteX138" fmla="*/ 19818858 w 25200864"/>
              <a:gd name="connsiteY138" fmla="*/ 6026546 h 7149386"/>
              <a:gd name="connsiteX139" fmla="*/ 20127468 w 25200864"/>
              <a:gd name="connsiteY139" fmla="*/ 6022736 h 7149386"/>
              <a:gd name="connsiteX140" fmla="*/ 20400264 w 25200864"/>
              <a:gd name="connsiteY140" fmla="*/ 5897768 h 7149386"/>
              <a:gd name="connsiteX141" fmla="*/ 20695158 w 25200864"/>
              <a:gd name="connsiteY141" fmla="*/ 5893196 h 7149386"/>
              <a:gd name="connsiteX142" fmla="*/ 20942808 w 25200864"/>
              <a:gd name="connsiteY142" fmla="*/ 5938916 h 7149386"/>
              <a:gd name="connsiteX143" fmla="*/ 21133308 w 25200864"/>
              <a:gd name="connsiteY143" fmla="*/ 5813186 h 7149386"/>
              <a:gd name="connsiteX144" fmla="*/ 21430488 w 25200864"/>
              <a:gd name="connsiteY144" fmla="*/ 5862716 h 7149386"/>
              <a:gd name="connsiteX145" fmla="*/ 21659850 w 25200864"/>
              <a:gd name="connsiteY145" fmla="*/ 5961776 h 7149386"/>
              <a:gd name="connsiteX146" fmla="*/ 21761958 w 25200864"/>
              <a:gd name="connsiteY146" fmla="*/ 5885576 h 7149386"/>
              <a:gd name="connsiteX147" fmla="*/ 21944838 w 25200864"/>
              <a:gd name="connsiteY147" fmla="*/ 6041786 h 7149386"/>
              <a:gd name="connsiteX148" fmla="*/ 22089618 w 25200864"/>
              <a:gd name="connsiteY148" fmla="*/ 5977016 h 7149386"/>
              <a:gd name="connsiteX149" fmla="*/ 22310598 w 25200864"/>
              <a:gd name="connsiteY149" fmla="*/ 6186566 h 7149386"/>
              <a:gd name="connsiteX150" fmla="*/ 23151084 w 25200864"/>
              <a:gd name="connsiteY150" fmla="*/ 6482984 h 7149386"/>
              <a:gd name="connsiteX151" fmla="*/ 23293578 w 25200864"/>
              <a:gd name="connsiteY151" fmla="*/ 6609476 h 7149386"/>
              <a:gd name="connsiteX152" fmla="*/ 23285958 w 25200864"/>
              <a:gd name="connsiteY152" fmla="*/ 6693296 h 7149386"/>
              <a:gd name="connsiteX153" fmla="*/ 23415498 w 25200864"/>
              <a:gd name="connsiteY153" fmla="*/ 6659006 h 7149386"/>
              <a:gd name="connsiteX154" fmla="*/ 23785068 w 25200864"/>
              <a:gd name="connsiteY154" fmla="*/ 6780926 h 7149386"/>
              <a:gd name="connsiteX155" fmla="*/ 24009096 w 25200864"/>
              <a:gd name="connsiteY155" fmla="*/ 6645290 h 7149386"/>
              <a:gd name="connsiteX156" fmla="*/ 24078438 w 25200864"/>
              <a:gd name="connsiteY156" fmla="*/ 6544706 h 7149386"/>
              <a:gd name="connsiteX157" fmla="*/ 24230838 w 25200864"/>
              <a:gd name="connsiteY157" fmla="*/ 6533276 h 7149386"/>
              <a:gd name="connsiteX158" fmla="*/ 24360378 w 25200864"/>
              <a:gd name="connsiteY158" fmla="*/ 6438026 h 7149386"/>
              <a:gd name="connsiteX159" fmla="*/ 24455628 w 25200864"/>
              <a:gd name="connsiteY159" fmla="*/ 6422786 h 7149386"/>
              <a:gd name="connsiteX160" fmla="*/ 24558498 w 25200864"/>
              <a:gd name="connsiteY160" fmla="*/ 6243716 h 7149386"/>
              <a:gd name="connsiteX161" fmla="*/ 24716232 w 25200864"/>
              <a:gd name="connsiteY161" fmla="*/ 6188090 h 7149386"/>
              <a:gd name="connsiteX162" fmla="*/ 24981408 w 25200864"/>
              <a:gd name="connsiteY162" fmla="*/ 6232286 h 7149386"/>
              <a:gd name="connsiteX163" fmla="*/ 25181052 w 25200864"/>
              <a:gd name="connsiteY163" fmla="*/ 6157610 h 7149386"/>
              <a:gd name="connsiteX164" fmla="*/ 25200864 w 25200864"/>
              <a:gd name="connsiteY164" fmla="*/ 5713364 h 7149386"/>
              <a:gd name="connsiteX165" fmla="*/ 24519636 w 25200864"/>
              <a:gd name="connsiteY165" fmla="*/ 5869574 h 7149386"/>
              <a:gd name="connsiteX166" fmla="*/ 23774400 w 25200864"/>
              <a:gd name="connsiteY166" fmla="*/ 6133988 h 7149386"/>
              <a:gd name="connsiteX167" fmla="*/ 22951440 w 25200864"/>
              <a:gd name="connsiteY167" fmla="*/ 5896244 h 7149386"/>
              <a:gd name="connsiteX168" fmla="*/ 21982176 w 25200864"/>
              <a:gd name="connsiteY168" fmla="*/ 5640212 h 7149386"/>
              <a:gd name="connsiteX169" fmla="*/ 20628864 w 25200864"/>
              <a:gd name="connsiteY169" fmla="*/ 5475620 h 7149386"/>
              <a:gd name="connsiteX170" fmla="*/ 19872960 w 25200864"/>
              <a:gd name="connsiteY170" fmla="*/ 5888624 h 7149386"/>
              <a:gd name="connsiteX171" fmla="*/ 18800064 w 25200864"/>
              <a:gd name="connsiteY171" fmla="*/ 5823092 h 7149386"/>
              <a:gd name="connsiteX172" fmla="*/ 16715232 w 25200864"/>
              <a:gd name="connsiteY172" fmla="*/ 4963556 h 7149386"/>
              <a:gd name="connsiteX173" fmla="*/ 14904720 w 25200864"/>
              <a:gd name="connsiteY173" fmla="*/ 4158884 h 7149386"/>
              <a:gd name="connsiteX174" fmla="*/ 13240512 w 25200864"/>
              <a:gd name="connsiteY174" fmla="*/ 3354212 h 7149386"/>
              <a:gd name="connsiteX175" fmla="*/ 13094208 w 25200864"/>
              <a:gd name="connsiteY175" fmla="*/ 3189620 h 7149386"/>
              <a:gd name="connsiteX176" fmla="*/ 11320272 w 25200864"/>
              <a:gd name="connsiteY176" fmla="*/ 2019188 h 7149386"/>
              <a:gd name="connsiteX177" fmla="*/ 10698480 w 25200864"/>
              <a:gd name="connsiteY177" fmla="*/ 1452260 h 7149386"/>
              <a:gd name="connsiteX178" fmla="*/ 10530078 w 25200864"/>
              <a:gd name="connsiteY178" fmla="*/ 1283096 h 7149386"/>
              <a:gd name="connsiteX179" fmla="*/ 10522458 w 25200864"/>
              <a:gd name="connsiteY179" fmla="*/ 902096 h 7149386"/>
              <a:gd name="connsiteX180" fmla="*/ 10518648 w 25200864"/>
              <a:gd name="connsiteY180" fmla="*/ 768746 h 7149386"/>
              <a:gd name="connsiteX181" fmla="*/ 10606278 w 25200864"/>
              <a:gd name="connsiteY181" fmla="*/ 681116 h 7149386"/>
              <a:gd name="connsiteX182" fmla="*/ 10753344 w 25200864"/>
              <a:gd name="connsiteY182" fmla="*/ 611012 h 7149386"/>
              <a:gd name="connsiteX183" fmla="*/ 10735056 w 25200864"/>
              <a:gd name="connsiteY183" fmla="*/ 336692 h 7149386"/>
              <a:gd name="connsiteX184" fmla="*/ 10610088 w 25200864"/>
              <a:gd name="connsiteY184" fmla="*/ 201056 h 7149386"/>
              <a:gd name="connsiteX185" fmla="*/ 10419588 w 25200864"/>
              <a:gd name="connsiteY185" fmla="*/ 2936 h 7149386"/>
              <a:gd name="connsiteX186" fmla="*/ 10351008 w 25200864"/>
              <a:gd name="connsiteY186" fmla="*/ 231536 h 7149386"/>
              <a:gd name="connsiteX187" fmla="*/ 10187940 w 25200864"/>
              <a:gd name="connsiteY187" fmla="*/ 585104 h 7149386"/>
              <a:gd name="connsiteX188" fmla="*/ 10137648 w 25200864"/>
              <a:gd name="connsiteY188" fmla="*/ 902096 h 7149386"/>
              <a:gd name="connsiteX189" fmla="*/ 10222992 w 25200864"/>
              <a:gd name="connsiteY189" fmla="*/ 1744868 h 7149386"/>
              <a:gd name="connsiteX190" fmla="*/ 10131552 w 25200864"/>
              <a:gd name="connsiteY190" fmla="*/ 2384948 h 7149386"/>
              <a:gd name="connsiteX191" fmla="*/ 9509760 w 25200864"/>
              <a:gd name="connsiteY191" fmla="*/ 3043316 h 7149386"/>
              <a:gd name="connsiteX192" fmla="*/ 7717536 w 25200864"/>
              <a:gd name="connsiteY192" fmla="*/ 4524644 h 7149386"/>
              <a:gd name="connsiteX193" fmla="*/ 7388352 w 25200864"/>
              <a:gd name="connsiteY193" fmla="*/ 5146436 h 7149386"/>
              <a:gd name="connsiteX194" fmla="*/ 5925312 w 25200864"/>
              <a:gd name="connsiteY194" fmla="*/ 5768228 h 7149386"/>
              <a:gd name="connsiteX195" fmla="*/ 4736592 w 25200864"/>
              <a:gd name="connsiteY195" fmla="*/ 6079124 h 7149386"/>
              <a:gd name="connsiteX196" fmla="*/ 3602736 w 25200864"/>
              <a:gd name="connsiteY196" fmla="*/ 6353444 h 7149386"/>
              <a:gd name="connsiteX197" fmla="*/ 2688336 w 25200864"/>
              <a:gd name="connsiteY197" fmla="*/ 6664340 h 7149386"/>
              <a:gd name="connsiteX198" fmla="*/ 2157984 w 25200864"/>
              <a:gd name="connsiteY198" fmla="*/ 6774068 h 7149386"/>
              <a:gd name="connsiteX199" fmla="*/ 1591056 w 25200864"/>
              <a:gd name="connsiteY199" fmla="*/ 6755780 h 7149386"/>
              <a:gd name="connsiteX200" fmla="*/ 950976 w 25200864"/>
              <a:gd name="connsiteY200" fmla="*/ 6554612 h 7149386"/>
              <a:gd name="connsiteX201" fmla="*/ 0 w 25200864"/>
              <a:gd name="connsiteY201" fmla="*/ 6390020 h 7149386"/>
              <a:gd name="connsiteX202" fmla="*/ 27432 w 25200864"/>
              <a:gd name="connsiteY202" fmla="*/ 6605666 h 7149386"/>
              <a:gd name="connsiteX0" fmla="*/ 27432 w 25200864"/>
              <a:gd name="connsiteY0" fmla="*/ 6605666 h 7131609"/>
              <a:gd name="connsiteX1" fmla="*/ 170688 w 25200864"/>
              <a:gd name="connsiteY1" fmla="*/ 6590426 h 7131609"/>
              <a:gd name="connsiteX2" fmla="*/ 185928 w 25200864"/>
              <a:gd name="connsiteY2" fmla="*/ 6697106 h 7131609"/>
              <a:gd name="connsiteX3" fmla="*/ 269748 w 25200864"/>
              <a:gd name="connsiteY3" fmla="*/ 6632336 h 7131609"/>
              <a:gd name="connsiteX4" fmla="*/ 384048 w 25200864"/>
              <a:gd name="connsiteY4" fmla="*/ 6655196 h 7131609"/>
              <a:gd name="connsiteX5" fmla="*/ 395478 w 25200864"/>
              <a:gd name="connsiteY5" fmla="*/ 6780926 h 7131609"/>
              <a:gd name="connsiteX6" fmla="*/ 452628 w 25200864"/>
              <a:gd name="connsiteY6" fmla="*/ 6731396 h 7131609"/>
              <a:gd name="connsiteX7" fmla="*/ 521208 w 25200864"/>
              <a:gd name="connsiteY7" fmla="*/ 6815216 h 7131609"/>
              <a:gd name="connsiteX8" fmla="*/ 669798 w 25200864"/>
              <a:gd name="connsiteY8" fmla="*/ 6727586 h 7131609"/>
              <a:gd name="connsiteX9" fmla="*/ 681228 w 25200864"/>
              <a:gd name="connsiteY9" fmla="*/ 6887606 h 7131609"/>
              <a:gd name="connsiteX10" fmla="*/ 871728 w 25200864"/>
              <a:gd name="connsiteY10" fmla="*/ 6819026 h 7131609"/>
              <a:gd name="connsiteX11" fmla="*/ 982218 w 25200864"/>
              <a:gd name="connsiteY11" fmla="*/ 6822836 h 7131609"/>
              <a:gd name="connsiteX12" fmla="*/ 925068 w 25200864"/>
              <a:gd name="connsiteY12" fmla="*/ 6948566 h 7131609"/>
              <a:gd name="connsiteX13" fmla="*/ 1046988 w 25200864"/>
              <a:gd name="connsiteY13" fmla="*/ 6940946 h 7131609"/>
              <a:gd name="connsiteX14" fmla="*/ 1100328 w 25200864"/>
              <a:gd name="connsiteY14" fmla="*/ 6883796 h 7131609"/>
              <a:gd name="connsiteX15" fmla="*/ 1245108 w 25200864"/>
              <a:gd name="connsiteY15" fmla="*/ 6891416 h 7131609"/>
              <a:gd name="connsiteX16" fmla="*/ 1435608 w 25200864"/>
              <a:gd name="connsiteY16" fmla="*/ 6910466 h 7131609"/>
              <a:gd name="connsiteX17" fmla="*/ 1420368 w 25200864"/>
              <a:gd name="connsiteY17" fmla="*/ 7104776 h 7131609"/>
              <a:gd name="connsiteX18" fmla="*/ 1587316 w 25200864"/>
              <a:gd name="connsiteY18" fmla="*/ 7047533 h 7131609"/>
              <a:gd name="connsiteX19" fmla="*/ 1709236 w 25200864"/>
              <a:gd name="connsiteY19" fmla="*/ 7085633 h 7131609"/>
              <a:gd name="connsiteX20" fmla="*/ 1854016 w 25200864"/>
              <a:gd name="connsiteY20" fmla="*/ 7017053 h 7131609"/>
              <a:gd name="connsiteX21" fmla="*/ 1996440 w 25200864"/>
              <a:gd name="connsiteY21" fmla="*/ 7016384 h 7131609"/>
              <a:gd name="connsiteX22" fmla="*/ 2181676 w 25200864"/>
              <a:gd name="connsiteY22" fmla="*/ 7005623 h 7131609"/>
              <a:gd name="connsiteX23" fmla="*/ 2135956 w 25200864"/>
              <a:gd name="connsiteY23" fmla="*/ 7131353 h 7131609"/>
              <a:gd name="connsiteX24" fmla="*/ 4315968 w 25200864"/>
              <a:gd name="connsiteY24" fmla="*/ 6609476 h 7131609"/>
              <a:gd name="connsiteX25" fmla="*/ 6345936 w 25200864"/>
              <a:gd name="connsiteY25" fmla="*/ 5932820 h 7131609"/>
              <a:gd name="connsiteX26" fmla="*/ 7772400 w 25200864"/>
              <a:gd name="connsiteY26" fmla="*/ 5493908 h 7131609"/>
              <a:gd name="connsiteX27" fmla="*/ 8375904 w 25200864"/>
              <a:gd name="connsiteY27" fmla="*/ 4341764 h 7131609"/>
              <a:gd name="connsiteX28" fmla="*/ 9747504 w 25200864"/>
              <a:gd name="connsiteY28" fmla="*/ 3427364 h 7131609"/>
              <a:gd name="connsiteX29" fmla="*/ 10277856 w 25200864"/>
              <a:gd name="connsiteY29" fmla="*/ 2311796 h 7131609"/>
              <a:gd name="connsiteX30" fmla="*/ 10351008 w 25200864"/>
              <a:gd name="connsiteY30" fmla="*/ 2147204 h 7131609"/>
              <a:gd name="connsiteX31" fmla="*/ 10369296 w 25200864"/>
              <a:gd name="connsiteY31" fmla="*/ 1525412 h 7131609"/>
              <a:gd name="connsiteX32" fmla="*/ 10314432 w 25200864"/>
              <a:gd name="connsiteY32" fmla="*/ 940196 h 7131609"/>
              <a:gd name="connsiteX33" fmla="*/ 10443210 w 25200864"/>
              <a:gd name="connsiteY33" fmla="*/ 611774 h 7131609"/>
              <a:gd name="connsiteX34" fmla="*/ 10450830 w 25200864"/>
              <a:gd name="connsiteY34" fmla="*/ 1076594 h 7131609"/>
              <a:gd name="connsiteX35" fmla="*/ 10411968 w 25200864"/>
              <a:gd name="connsiteY35" fmla="*/ 1302146 h 7131609"/>
              <a:gd name="connsiteX36" fmla="*/ 10453878 w 25200864"/>
              <a:gd name="connsiteY36" fmla="*/ 1565036 h 7131609"/>
              <a:gd name="connsiteX37" fmla="*/ 10541508 w 25200864"/>
              <a:gd name="connsiteY37" fmla="*/ 1759346 h 7131609"/>
              <a:gd name="connsiteX38" fmla="*/ 10690098 w 25200864"/>
              <a:gd name="connsiteY38" fmla="*/ 1944512 h 7131609"/>
              <a:gd name="connsiteX39" fmla="*/ 10785348 w 25200864"/>
              <a:gd name="connsiteY39" fmla="*/ 2018426 h 7131609"/>
              <a:gd name="connsiteX40" fmla="*/ 10838688 w 25200864"/>
              <a:gd name="connsiteY40" fmla="*/ 2109866 h 7131609"/>
              <a:gd name="connsiteX41" fmla="*/ 10926318 w 25200864"/>
              <a:gd name="connsiteY41" fmla="*/ 2071766 h 7131609"/>
              <a:gd name="connsiteX42" fmla="*/ 11013948 w 25200864"/>
              <a:gd name="connsiteY42" fmla="*/ 2193686 h 7131609"/>
              <a:gd name="connsiteX43" fmla="*/ 11100816 w 25200864"/>
              <a:gd name="connsiteY43" fmla="*/ 2275220 h 7131609"/>
              <a:gd name="connsiteX44" fmla="*/ 11253978 w 25200864"/>
              <a:gd name="connsiteY44" fmla="*/ 2307986 h 7131609"/>
              <a:gd name="connsiteX45" fmla="*/ 11349228 w 25200864"/>
              <a:gd name="connsiteY45" fmla="*/ 2349896 h 7131609"/>
              <a:gd name="connsiteX46" fmla="*/ 11429238 w 25200864"/>
              <a:gd name="connsiteY46" fmla="*/ 2448956 h 7131609"/>
              <a:gd name="connsiteX47" fmla="*/ 11562588 w 25200864"/>
              <a:gd name="connsiteY47" fmla="*/ 2513726 h 7131609"/>
              <a:gd name="connsiteX48" fmla="*/ 11654028 w 25200864"/>
              <a:gd name="connsiteY48" fmla="*/ 2567066 h 7131609"/>
              <a:gd name="connsiteX49" fmla="*/ 11745468 w 25200864"/>
              <a:gd name="connsiteY49" fmla="*/ 2650886 h 7131609"/>
              <a:gd name="connsiteX50" fmla="*/ 11882628 w 25200864"/>
              <a:gd name="connsiteY50" fmla="*/ 2711846 h 7131609"/>
              <a:gd name="connsiteX51" fmla="*/ 11970258 w 25200864"/>
              <a:gd name="connsiteY51" fmla="*/ 2841386 h 7131609"/>
              <a:gd name="connsiteX52" fmla="*/ 12095988 w 25200864"/>
              <a:gd name="connsiteY52" fmla="*/ 2829956 h 7131609"/>
              <a:gd name="connsiteX53" fmla="*/ 12124944 w 25200864"/>
              <a:gd name="connsiteY53" fmla="*/ 2897012 h 7131609"/>
              <a:gd name="connsiteX54" fmla="*/ 12202668 w 25200864"/>
              <a:gd name="connsiteY54" fmla="*/ 2921396 h 7131609"/>
              <a:gd name="connsiteX55" fmla="*/ 12278868 w 25200864"/>
              <a:gd name="connsiteY55" fmla="*/ 3081416 h 7131609"/>
              <a:gd name="connsiteX56" fmla="*/ 12393168 w 25200864"/>
              <a:gd name="connsiteY56" fmla="*/ 3100466 h 7131609"/>
              <a:gd name="connsiteX57" fmla="*/ 12450318 w 25200864"/>
              <a:gd name="connsiteY57" fmla="*/ 3214766 h 7131609"/>
              <a:gd name="connsiteX58" fmla="*/ 12541758 w 25200864"/>
              <a:gd name="connsiteY58" fmla="*/ 3191906 h 7131609"/>
              <a:gd name="connsiteX59" fmla="*/ 12598908 w 25200864"/>
              <a:gd name="connsiteY59" fmla="*/ 3290966 h 7131609"/>
              <a:gd name="connsiteX60" fmla="*/ 12663678 w 25200864"/>
              <a:gd name="connsiteY60" fmla="*/ 3416696 h 7131609"/>
              <a:gd name="connsiteX61" fmla="*/ 12766548 w 25200864"/>
              <a:gd name="connsiteY61" fmla="*/ 3428126 h 7131609"/>
              <a:gd name="connsiteX62" fmla="*/ 12774168 w 25200864"/>
              <a:gd name="connsiteY62" fmla="*/ 3298586 h 7131609"/>
              <a:gd name="connsiteX63" fmla="*/ 12854178 w 25200864"/>
              <a:gd name="connsiteY63" fmla="*/ 3363356 h 7131609"/>
              <a:gd name="connsiteX64" fmla="*/ 12968478 w 25200864"/>
              <a:gd name="connsiteY64" fmla="*/ 3435746 h 7131609"/>
              <a:gd name="connsiteX65" fmla="*/ 13098018 w 25200864"/>
              <a:gd name="connsiteY65" fmla="*/ 3466226 h 7131609"/>
              <a:gd name="connsiteX66" fmla="*/ 13147548 w 25200864"/>
              <a:gd name="connsiteY66" fmla="*/ 3572906 h 7131609"/>
              <a:gd name="connsiteX67" fmla="*/ 13155168 w 25200864"/>
              <a:gd name="connsiteY67" fmla="*/ 3652916 h 7131609"/>
              <a:gd name="connsiteX68" fmla="*/ 13235178 w 25200864"/>
              <a:gd name="connsiteY68" fmla="*/ 3736736 h 7131609"/>
              <a:gd name="connsiteX69" fmla="*/ 13368528 w 25200864"/>
              <a:gd name="connsiteY69" fmla="*/ 3774836 h 7131609"/>
              <a:gd name="connsiteX70" fmla="*/ 13539216 w 25200864"/>
              <a:gd name="connsiteY70" fmla="*/ 3853322 h 7131609"/>
              <a:gd name="connsiteX71" fmla="*/ 13574268 w 25200864"/>
              <a:gd name="connsiteY71" fmla="*/ 3923426 h 7131609"/>
              <a:gd name="connsiteX72" fmla="*/ 13669518 w 25200864"/>
              <a:gd name="connsiteY72" fmla="*/ 3988196 h 7131609"/>
              <a:gd name="connsiteX73" fmla="*/ 13806678 w 25200864"/>
              <a:gd name="connsiteY73" fmla="*/ 4091066 h 7131609"/>
              <a:gd name="connsiteX74" fmla="*/ 13890498 w 25200864"/>
              <a:gd name="connsiteY74" fmla="*/ 4205366 h 7131609"/>
              <a:gd name="connsiteX75" fmla="*/ 13955268 w 25200864"/>
              <a:gd name="connsiteY75" fmla="*/ 4296806 h 7131609"/>
              <a:gd name="connsiteX76" fmla="*/ 13989558 w 25200864"/>
              <a:gd name="connsiteY76" fmla="*/ 4129166 h 7131609"/>
              <a:gd name="connsiteX77" fmla="*/ 14061948 w 25200864"/>
              <a:gd name="connsiteY77" fmla="*/ 3995816 h 7131609"/>
              <a:gd name="connsiteX78" fmla="*/ 14176248 w 25200864"/>
              <a:gd name="connsiteY78" fmla="*/ 4098686 h 7131609"/>
              <a:gd name="connsiteX79" fmla="*/ 14290548 w 25200864"/>
              <a:gd name="connsiteY79" fmla="*/ 4304426 h 7131609"/>
              <a:gd name="connsiteX80" fmla="*/ 14431518 w 25200864"/>
              <a:gd name="connsiteY80" fmla="*/ 4399676 h 7131609"/>
              <a:gd name="connsiteX81" fmla="*/ 14622018 w 25200864"/>
              <a:gd name="connsiteY81" fmla="*/ 4353956 h 7131609"/>
              <a:gd name="connsiteX82" fmla="*/ 14789658 w 25200864"/>
              <a:gd name="connsiteY82" fmla="*/ 4430156 h 7131609"/>
              <a:gd name="connsiteX83" fmla="*/ 14865858 w 25200864"/>
              <a:gd name="connsiteY83" fmla="*/ 4361576 h 7131609"/>
              <a:gd name="connsiteX84" fmla="*/ 14972538 w 25200864"/>
              <a:gd name="connsiteY84" fmla="*/ 4464446 h 7131609"/>
              <a:gd name="connsiteX85" fmla="*/ 15067788 w 25200864"/>
              <a:gd name="connsiteY85" fmla="*/ 4586366 h 7131609"/>
              <a:gd name="connsiteX86" fmla="*/ 15304008 w 25200864"/>
              <a:gd name="connsiteY86" fmla="*/ 4651136 h 7131609"/>
              <a:gd name="connsiteX87" fmla="*/ 15467838 w 25200864"/>
              <a:gd name="connsiteY87" fmla="*/ 4693046 h 7131609"/>
              <a:gd name="connsiteX88" fmla="*/ 15540990 w 25200864"/>
              <a:gd name="connsiteY88" fmla="*/ 4708286 h 7131609"/>
              <a:gd name="connsiteX89" fmla="*/ 15593568 w 25200864"/>
              <a:gd name="connsiteY89" fmla="*/ 4875926 h 7131609"/>
              <a:gd name="connsiteX90" fmla="*/ 15612618 w 25200864"/>
              <a:gd name="connsiteY90" fmla="*/ 4997846 h 7131609"/>
              <a:gd name="connsiteX91" fmla="*/ 15730728 w 25200864"/>
              <a:gd name="connsiteY91" fmla="*/ 4921646 h 7131609"/>
              <a:gd name="connsiteX92" fmla="*/ 15745968 w 25200864"/>
              <a:gd name="connsiteY92" fmla="*/ 4769246 h 7131609"/>
              <a:gd name="connsiteX93" fmla="*/ 15822168 w 25200864"/>
              <a:gd name="connsiteY93" fmla="*/ 4757816 h 7131609"/>
              <a:gd name="connsiteX94" fmla="*/ 15898368 w 25200864"/>
              <a:gd name="connsiteY94" fmla="*/ 4872116 h 7131609"/>
              <a:gd name="connsiteX95" fmla="*/ 16092678 w 25200864"/>
              <a:gd name="connsiteY95" fmla="*/ 4978796 h 7131609"/>
              <a:gd name="connsiteX96" fmla="*/ 16229838 w 25200864"/>
              <a:gd name="connsiteY96" fmla="*/ 5138816 h 7131609"/>
              <a:gd name="connsiteX97" fmla="*/ 16340328 w 25200864"/>
              <a:gd name="connsiteY97" fmla="*/ 5154056 h 7131609"/>
              <a:gd name="connsiteX98" fmla="*/ 16435578 w 25200864"/>
              <a:gd name="connsiteY98" fmla="*/ 5203586 h 7131609"/>
              <a:gd name="connsiteX99" fmla="*/ 16515588 w 25200864"/>
              <a:gd name="connsiteY99" fmla="*/ 5195966 h 7131609"/>
              <a:gd name="connsiteX100" fmla="*/ 16607028 w 25200864"/>
              <a:gd name="connsiteY100" fmla="*/ 5234066 h 7131609"/>
              <a:gd name="connsiteX101" fmla="*/ 16687038 w 25200864"/>
              <a:gd name="connsiteY101" fmla="*/ 5275976 h 7131609"/>
              <a:gd name="connsiteX102" fmla="*/ 16751808 w 25200864"/>
              <a:gd name="connsiteY102" fmla="*/ 5298836 h 7131609"/>
              <a:gd name="connsiteX103" fmla="*/ 16927068 w 25200864"/>
              <a:gd name="connsiteY103" fmla="*/ 5317886 h 7131609"/>
              <a:gd name="connsiteX104" fmla="*/ 16808958 w 25200864"/>
              <a:gd name="connsiteY104" fmla="*/ 5245496 h 7131609"/>
              <a:gd name="connsiteX105" fmla="*/ 16843248 w 25200864"/>
              <a:gd name="connsiteY105" fmla="*/ 5199776 h 7131609"/>
              <a:gd name="connsiteX106" fmla="*/ 16953738 w 25200864"/>
              <a:gd name="connsiteY106" fmla="*/ 5218826 h 7131609"/>
              <a:gd name="connsiteX107" fmla="*/ 17109948 w 25200864"/>
              <a:gd name="connsiteY107" fmla="*/ 5344556 h 7131609"/>
              <a:gd name="connsiteX108" fmla="*/ 17300448 w 25200864"/>
              <a:gd name="connsiteY108" fmla="*/ 5359796 h 7131609"/>
              <a:gd name="connsiteX109" fmla="*/ 17426178 w 25200864"/>
              <a:gd name="connsiteY109" fmla="*/ 5420756 h 7131609"/>
              <a:gd name="connsiteX110" fmla="*/ 17516856 w 25200864"/>
              <a:gd name="connsiteY110" fmla="*/ 5550296 h 7131609"/>
              <a:gd name="connsiteX111" fmla="*/ 17620488 w 25200864"/>
              <a:gd name="connsiteY111" fmla="*/ 5569346 h 7131609"/>
              <a:gd name="connsiteX112" fmla="*/ 17837658 w 25200864"/>
              <a:gd name="connsiteY112" fmla="*/ 5717936 h 7131609"/>
              <a:gd name="connsiteX113" fmla="*/ 17837658 w 25200864"/>
              <a:gd name="connsiteY113" fmla="*/ 5561726 h 7131609"/>
              <a:gd name="connsiteX114" fmla="*/ 18035778 w 25200864"/>
              <a:gd name="connsiteY114" fmla="*/ 5565536 h 7131609"/>
              <a:gd name="connsiteX115" fmla="*/ 18115788 w 25200864"/>
              <a:gd name="connsiteY115" fmla="*/ 5668406 h 7131609"/>
              <a:gd name="connsiteX116" fmla="*/ 18218658 w 25200864"/>
              <a:gd name="connsiteY116" fmla="*/ 5676026 h 7131609"/>
              <a:gd name="connsiteX117" fmla="*/ 18306288 w 25200864"/>
              <a:gd name="connsiteY117" fmla="*/ 5752988 h 7131609"/>
              <a:gd name="connsiteX118" fmla="*/ 18371058 w 25200864"/>
              <a:gd name="connsiteY118" fmla="*/ 5866526 h 7131609"/>
              <a:gd name="connsiteX119" fmla="*/ 18489168 w 25200864"/>
              <a:gd name="connsiteY119" fmla="*/ 5851286 h 7131609"/>
              <a:gd name="connsiteX120" fmla="*/ 18580608 w 25200864"/>
              <a:gd name="connsiteY120" fmla="*/ 5935106 h 7131609"/>
              <a:gd name="connsiteX121" fmla="*/ 18550128 w 25200864"/>
              <a:gd name="connsiteY121" fmla="*/ 6018926 h 7131609"/>
              <a:gd name="connsiteX122" fmla="*/ 18679668 w 25200864"/>
              <a:gd name="connsiteY122" fmla="*/ 5973206 h 7131609"/>
              <a:gd name="connsiteX123" fmla="*/ 18691098 w 25200864"/>
              <a:gd name="connsiteY123" fmla="*/ 6045596 h 7131609"/>
              <a:gd name="connsiteX124" fmla="*/ 18813018 w 25200864"/>
              <a:gd name="connsiteY124" fmla="*/ 6007496 h 7131609"/>
              <a:gd name="connsiteX125" fmla="*/ 19114008 w 25200864"/>
              <a:gd name="connsiteY125" fmla="*/ 6137036 h 7131609"/>
              <a:gd name="connsiteX126" fmla="*/ 19249644 w 25200864"/>
              <a:gd name="connsiteY126" fmla="*/ 6242954 h 7131609"/>
              <a:gd name="connsiteX127" fmla="*/ 19319748 w 25200864"/>
              <a:gd name="connsiteY127" fmla="*/ 6453266 h 7131609"/>
              <a:gd name="connsiteX128" fmla="*/ 19375374 w 25200864"/>
              <a:gd name="connsiteY128" fmla="*/ 6593474 h 7131609"/>
              <a:gd name="connsiteX129" fmla="*/ 19445478 w 25200864"/>
              <a:gd name="connsiteY129" fmla="*/ 6567566 h 7131609"/>
              <a:gd name="connsiteX130" fmla="*/ 19495008 w 25200864"/>
              <a:gd name="connsiteY130" fmla="*/ 6647576 h 7131609"/>
              <a:gd name="connsiteX131" fmla="*/ 19475958 w 25200864"/>
              <a:gd name="connsiteY131" fmla="*/ 6377066 h 7131609"/>
              <a:gd name="connsiteX132" fmla="*/ 19479768 w 25200864"/>
              <a:gd name="connsiteY132" fmla="*/ 6175136 h 7131609"/>
              <a:gd name="connsiteX133" fmla="*/ 19582638 w 25200864"/>
              <a:gd name="connsiteY133" fmla="*/ 6285626 h 7131609"/>
              <a:gd name="connsiteX134" fmla="*/ 19666458 w 25200864"/>
              <a:gd name="connsiteY134" fmla="*/ 6407546 h 7131609"/>
              <a:gd name="connsiteX135" fmla="*/ 19674078 w 25200864"/>
              <a:gd name="connsiteY135" fmla="*/ 6213236 h 7131609"/>
              <a:gd name="connsiteX136" fmla="*/ 19761708 w 25200864"/>
              <a:gd name="connsiteY136" fmla="*/ 6129416 h 7131609"/>
              <a:gd name="connsiteX137" fmla="*/ 19879818 w 25200864"/>
              <a:gd name="connsiteY137" fmla="*/ 6239906 h 7131609"/>
              <a:gd name="connsiteX138" fmla="*/ 19818858 w 25200864"/>
              <a:gd name="connsiteY138" fmla="*/ 6026546 h 7131609"/>
              <a:gd name="connsiteX139" fmla="*/ 20127468 w 25200864"/>
              <a:gd name="connsiteY139" fmla="*/ 6022736 h 7131609"/>
              <a:gd name="connsiteX140" fmla="*/ 20400264 w 25200864"/>
              <a:gd name="connsiteY140" fmla="*/ 5897768 h 7131609"/>
              <a:gd name="connsiteX141" fmla="*/ 20695158 w 25200864"/>
              <a:gd name="connsiteY141" fmla="*/ 5893196 h 7131609"/>
              <a:gd name="connsiteX142" fmla="*/ 20942808 w 25200864"/>
              <a:gd name="connsiteY142" fmla="*/ 5938916 h 7131609"/>
              <a:gd name="connsiteX143" fmla="*/ 21133308 w 25200864"/>
              <a:gd name="connsiteY143" fmla="*/ 5813186 h 7131609"/>
              <a:gd name="connsiteX144" fmla="*/ 21430488 w 25200864"/>
              <a:gd name="connsiteY144" fmla="*/ 5862716 h 7131609"/>
              <a:gd name="connsiteX145" fmla="*/ 21659850 w 25200864"/>
              <a:gd name="connsiteY145" fmla="*/ 5961776 h 7131609"/>
              <a:gd name="connsiteX146" fmla="*/ 21761958 w 25200864"/>
              <a:gd name="connsiteY146" fmla="*/ 5885576 h 7131609"/>
              <a:gd name="connsiteX147" fmla="*/ 21944838 w 25200864"/>
              <a:gd name="connsiteY147" fmla="*/ 6041786 h 7131609"/>
              <a:gd name="connsiteX148" fmla="*/ 22089618 w 25200864"/>
              <a:gd name="connsiteY148" fmla="*/ 5977016 h 7131609"/>
              <a:gd name="connsiteX149" fmla="*/ 22310598 w 25200864"/>
              <a:gd name="connsiteY149" fmla="*/ 6186566 h 7131609"/>
              <a:gd name="connsiteX150" fmla="*/ 23151084 w 25200864"/>
              <a:gd name="connsiteY150" fmla="*/ 6482984 h 7131609"/>
              <a:gd name="connsiteX151" fmla="*/ 23293578 w 25200864"/>
              <a:gd name="connsiteY151" fmla="*/ 6609476 h 7131609"/>
              <a:gd name="connsiteX152" fmla="*/ 23285958 w 25200864"/>
              <a:gd name="connsiteY152" fmla="*/ 6693296 h 7131609"/>
              <a:gd name="connsiteX153" fmla="*/ 23415498 w 25200864"/>
              <a:gd name="connsiteY153" fmla="*/ 6659006 h 7131609"/>
              <a:gd name="connsiteX154" fmla="*/ 23785068 w 25200864"/>
              <a:gd name="connsiteY154" fmla="*/ 6780926 h 7131609"/>
              <a:gd name="connsiteX155" fmla="*/ 24009096 w 25200864"/>
              <a:gd name="connsiteY155" fmla="*/ 6645290 h 7131609"/>
              <a:gd name="connsiteX156" fmla="*/ 24078438 w 25200864"/>
              <a:gd name="connsiteY156" fmla="*/ 6544706 h 7131609"/>
              <a:gd name="connsiteX157" fmla="*/ 24230838 w 25200864"/>
              <a:gd name="connsiteY157" fmla="*/ 6533276 h 7131609"/>
              <a:gd name="connsiteX158" fmla="*/ 24360378 w 25200864"/>
              <a:gd name="connsiteY158" fmla="*/ 6438026 h 7131609"/>
              <a:gd name="connsiteX159" fmla="*/ 24455628 w 25200864"/>
              <a:gd name="connsiteY159" fmla="*/ 6422786 h 7131609"/>
              <a:gd name="connsiteX160" fmla="*/ 24558498 w 25200864"/>
              <a:gd name="connsiteY160" fmla="*/ 6243716 h 7131609"/>
              <a:gd name="connsiteX161" fmla="*/ 24716232 w 25200864"/>
              <a:gd name="connsiteY161" fmla="*/ 6188090 h 7131609"/>
              <a:gd name="connsiteX162" fmla="*/ 24981408 w 25200864"/>
              <a:gd name="connsiteY162" fmla="*/ 6232286 h 7131609"/>
              <a:gd name="connsiteX163" fmla="*/ 25181052 w 25200864"/>
              <a:gd name="connsiteY163" fmla="*/ 6157610 h 7131609"/>
              <a:gd name="connsiteX164" fmla="*/ 25200864 w 25200864"/>
              <a:gd name="connsiteY164" fmla="*/ 5713364 h 7131609"/>
              <a:gd name="connsiteX165" fmla="*/ 24519636 w 25200864"/>
              <a:gd name="connsiteY165" fmla="*/ 5869574 h 7131609"/>
              <a:gd name="connsiteX166" fmla="*/ 23774400 w 25200864"/>
              <a:gd name="connsiteY166" fmla="*/ 6133988 h 7131609"/>
              <a:gd name="connsiteX167" fmla="*/ 22951440 w 25200864"/>
              <a:gd name="connsiteY167" fmla="*/ 5896244 h 7131609"/>
              <a:gd name="connsiteX168" fmla="*/ 21982176 w 25200864"/>
              <a:gd name="connsiteY168" fmla="*/ 5640212 h 7131609"/>
              <a:gd name="connsiteX169" fmla="*/ 20628864 w 25200864"/>
              <a:gd name="connsiteY169" fmla="*/ 5475620 h 7131609"/>
              <a:gd name="connsiteX170" fmla="*/ 19872960 w 25200864"/>
              <a:gd name="connsiteY170" fmla="*/ 5888624 h 7131609"/>
              <a:gd name="connsiteX171" fmla="*/ 18800064 w 25200864"/>
              <a:gd name="connsiteY171" fmla="*/ 5823092 h 7131609"/>
              <a:gd name="connsiteX172" fmla="*/ 16715232 w 25200864"/>
              <a:gd name="connsiteY172" fmla="*/ 4963556 h 7131609"/>
              <a:gd name="connsiteX173" fmla="*/ 14904720 w 25200864"/>
              <a:gd name="connsiteY173" fmla="*/ 4158884 h 7131609"/>
              <a:gd name="connsiteX174" fmla="*/ 13240512 w 25200864"/>
              <a:gd name="connsiteY174" fmla="*/ 3354212 h 7131609"/>
              <a:gd name="connsiteX175" fmla="*/ 13094208 w 25200864"/>
              <a:gd name="connsiteY175" fmla="*/ 3189620 h 7131609"/>
              <a:gd name="connsiteX176" fmla="*/ 11320272 w 25200864"/>
              <a:gd name="connsiteY176" fmla="*/ 2019188 h 7131609"/>
              <a:gd name="connsiteX177" fmla="*/ 10698480 w 25200864"/>
              <a:gd name="connsiteY177" fmla="*/ 1452260 h 7131609"/>
              <a:gd name="connsiteX178" fmla="*/ 10530078 w 25200864"/>
              <a:gd name="connsiteY178" fmla="*/ 1283096 h 7131609"/>
              <a:gd name="connsiteX179" fmla="*/ 10522458 w 25200864"/>
              <a:gd name="connsiteY179" fmla="*/ 902096 h 7131609"/>
              <a:gd name="connsiteX180" fmla="*/ 10518648 w 25200864"/>
              <a:gd name="connsiteY180" fmla="*/ 768746 h 7131609"/>
              <a:gd name="connsiteX181" fmla="*/ 10606278 w 25200864"/>
              <a:gd name="connsiteY181" fmla="*/ 681116 h 7131609"/>
              <a:gd name="connsiteX182" fmla="*/ 10753344 w 25200864"/>
              <a:gd name="connsiteY182" fmla="*/ 611012 h 7131609"/>
              <a:gd name="connsiteX183" fmla="*/ 10735056 w 25200864"/>
              <a:gd name="connsiteY183" fmla="*/ 336692 h 7131609"/>
              <a:gd name="connsiteX184" fmla="*/ 10610088 w 25200864"/>
              <a:gd name="connsiteY184" fmla="*/ 201056 h 7131609"/>
              <a:gd name="connsiteX185" fmla="*/ 10419588 w 25200864"/>
              <a:gd name="connsiteY185" fmla="*/ 2936 h 7131609"/>
              <a:gd name="connsiteX186" fmla="*/ 10351008 w 25200864"/>
              <a:gd name="connsiteY186" fmla="*/ 231536 h 7131609"/>
              <a:gd name="connsiteX187" fmla="*/ 10187940 w 25200864"/>
              <a:gd name="connsiteY187" fmla="*/ 585104 h 7131609"/>
              <a:gd name="connsiteX188" fmla="*/ 10137648 w 25200864"/>
              <a:gd name="connsiteY188" fmla="*/ 902096 h 7131609"/>
              <a:gd name="connsiteX189" fmla="*/ 10222992 w 25200864"/>
              <a:gd name="connsiteY189" fmla="*/ 1744868 h 7131609"/>
              <a:gd name="connsiteX190" fmla="*/ 10131552 w 25200864"/>
              <a:gd name="connsiteY190" fmla="*/ 2384948 h 7131609"/>
              <a:gd name="connsiteX191" fmla="*/ 9509760 w 25200864"/>
              <a:gd name="connsiteY191" fmla="*/ 3043316 h 7131609"/>
              <a:gd name="connsiteX192" fmla="*/ 7717536 w 25200864"/>
              <a:gd name="connsiteY192" fmla="*/ 4524644 h 7131609"/>
              <a:gd name="connsiteX193" fmla="*/ 7388352 w 25200864"/>
              <a:gd name="connsiteY193" fmla="*/ 5146436 h 7131609"/>
              <a:gd name="connsiteX194" fmla="*/ 5925312 w 25200864"/>
              <a:gd name="connsiteY194" fmla="*/ 5768228 h 7131609"/>
              <a:gd name="connsiteX195" fmla="*/ 4736592 w 25200864"/>
              <a:gd name="connsiteY195" fmla="*/ 6079124 h 7131609"/>
              <a:gd name="connsiteX196" fmla="*/ 3602736 w 25200864"/>
              <a:gd name="connsiteY196" fmla="*/ 6353444 h 7131609"/>
              <a:gd name="connsiteX197" fmla="*/ 2688336 w 25200864"/>
              <a:gd name="connsiteY197" fmla="*/ 6664340 h 7131609"/>
              <a:gd name="connsiteX198" fmla="*/ 2157984 w 25200864"/>
              <a:gd name="connsiteY198" fmla="*/ 6774068 h 7131609"/>
              <a:gd name="connsiteX199" fmla="*/ 1591056 w 25200864"/>
              <a:gd name="connsiteY199" fmla="*/ 6755780 h 7131609"/>
              <a:gd name="connsiteX200" fmla="*/ 950976 w 25200864"/>
              <a:gd name="connsiteY200" fmla="*/ 6554612 h 7131609"/>
              <a:gd name="connsiteX201" fmla="*/ 0 w 25200864"/>
              <a:gd name="connsiteY201" fmla="*/ 6390020 h 7131609"/>
              <a:gd name="connsiteX202" fmla="*/ 27432 w 25200864"/>
              <a:gd name="connsiteY202" fmla="*/ 6605666 h 7131609"/>
              <a:gd name="connsiteX0" fmla="*/ 27432 w 25200864"/>
              <a:gd name="connsiteY0" fmla="*/ 6605666 h 7131353"/>
              <a:gd name="connsiteX1" fmla="*/ 170688 w 25200864"/>
              <a:gd name="connsiteY1" fmla="*/ 6590426 h 7131353"/>
              <a:gd name="connsiteX2" fmla="*/ 185928 w 25200864"/>
              <a:gd name="connsiteY2" fmla="*/ 6697106 h 7131353"/>
              <a:gd name="connsiteX3" fmla="*/ 269748 w 25200864"/>
              <a:gd name="connsiteY3" fmla="*/ 6632336 h 7131353"/>
              <a:gd name="connsiteX4" fmla="*/ 384048 w 25200864"/>
              <a:gd name="connsiteY4" fmla="*/ 6655196 h 7131353"/>
              <a:gd name="connsiteX5" fmla="*/ 395478 w 25200864"/>
              <a:gd name="connsiteY5" fmla="*/ 6780926 h 7131353"/>
              <a:gd name="connsiteX6" fmla="*/ 452628 w 25200864"/>
              <a:gd name="connsiteY6" fmla="*/ 6731396 h 7131353"/>
              <a:gd name="connsiteX7" fmla="*/ 521208 w 25200864"/>
              <a:gd name="connsiteY7" fmla="*/ 6815216 h 7131353"/>
              <a:gd name="connsiteX8" fmla="*/ 669798 w 25200864"/>
              <a:gd name="connsiteY8" fmla="*/ 6727586 h 7131353"/>
              <a:gd name="connsiteX9" fmla="*/ 681228 w 25200864"/>
              <a:gd name="connsiteY9" fmla="*/ 6887606 h 7131353"/>
              <a:gd name="connsiteX10" fmla="*/ 871728 w 25200864"/>
              <a:gd name="connsiteY10" fmla="*/ 6819026 h 7131353"/>
              <a:gd name="connsiteX11" fmla="*/ 982218 w 25200864"/>
              <a:gd name="connsiteY11" fmla="*/ 6822836 h 7131353"/>
              <a:gd name="connsiteX12" fmla="*/ 925068 w 25200864"/>
              <a:gd name="connsiteY12" fmla="*/ 6948566 h 7131353"/>
              <a:gd name="connsiteX13" fmla="*/ 1046988 w 25200864"/>
              <a:gd name="connsiteY13" fmla="*/ 6940946 h 7131353"/>
              <a:gd name="connsiteX14" fmla="*/ 1100328 w 25200864"/>
              <a:gd name="connsiteY14" fmla="*/ 6883796 h 7131353"/>
              <a:gd name="connsiteX15" fmla="*/ 1245108 w 25200864"/>
              <a:gd name="connsiteY15" fmla="*/ 6891416 h 7131353"/>
              <a:gd name="connsiteX16" fmla="*/ 1435608 w 25200864"/>
              <a:gd name="connsiteY16" fmla="*/ 6910466 h 7131353"/>
              <a:gd name="connsiteX17" fmla="*/ 1420368 w 25200864"/>
              <a:gd name="connsiteY17" fmla="*/ 7104776 h 7131353"/>
              <a:gd name="connsiteX18" fmla="*/ 1587316 w 25200864"/>
              <a:gd name="connsiteY18" fmla="*/ 7047533 h 7131353"/>
              <a:gd name="connsiteX19" fmla="*/ 1709236 w 25200864"/>
              <a:gd name="connsiteY19" fmla="*/ 7085633 h 7131353"/>
              <a:gd name="connsiteX20" fmla="*/ 1854016 w 25200864"/>
              <a:gd name="connsiteY20" fmla="*/ 7017053 h 7131353"/>
              <a:gd name="connsiteX21" fmla="*/ 1996440 w 25200864"/>
              <a:gd name="connsiteY21" fmla="*/ 7016384 h 7131353"/>
              <a:gd name="connsiteX22" fmla="*/ 2181676 w 25200864"/>
              <a:gd name="connsiteY22" fmla="*/ 7005623 h 7131353"/>
              <a:gd name="connsiteX23" fmla="*/ 2135956 w 25200864"/>
              <a:gd name="connsiteY23" fmla="*/ 7131353 h 7131353"/>
              <a:gd name="connsiteX24" fmla="*/ 2345506 w 25200864"/>
              <a:gd name="connsiteY24" fmla="*/ 6975143 h 7131353"/>
              <a:gd name="connsiteX25" fmla="*/ 4315968 w 25200864"/>
              <a:gd name="connsiteY25" fmla="*/ 6609476 h 7131353"/>
              <a:gd name="connsiteX26" fmla="*/ 6345936 w 25200864"/>
              <a:gd name="connsiteY26" fmla="*/ 5932820 h 7131353"/>
              <a:gd name="connsiteX27" fmla="*/ 7772400 w 25200864"/>
              <a:gd name="connsiteY27" fmla="*/ 5493908 h 7131353"/>
              <a:gd name="connsiteX28" fmla="*/ 8375904 w 25200864"/>
              <a:gd name="connsiteY28" fmla="*/ 4341764 h 7131353"/>
              <a:gd name="connsiteX29" fmla="*/ 9747504 w 25200864"/>
              <a:gd name="connsiteY29" fmla="*/ 3427364 h 7131353"/>
              <a:gd name="connsiteX30" fmla="*/ 10277856 w 25200864"/>
              <a:gd name="connsiteY30" fmla="*/ 2311796 h 7131353"/>
              <a:gd name="connsiteX31" fmla="*/ 10351008 w 25200864"/>
              <a:gd name="connsiteY31" fmla="*/ 2147204 h 7131353"/>
              <a:gd name="connsiteX32" fmla="*/ 10369296 w 25200864"/>
              <a:gd name="connsiteY32" fmla="*/ 1525412 h 7131353"/>
              <a:gd name="connsiteX33" fmla="*/ 10314432 w 25200864"/>
              <a:gd name="connsiteY33" fmla="*/ 940196 h 7131353"/>
              <a:gd name="connsiteX34" fmla="*/ 10443210 w 25200864"/>
              <a:gd name="connsiteY34" fmla="*/ 611774 h 7131353"/>
              <a:gd name="connsiteX35" fmla="*/ 10450830 w 25200864"/>
              <a:gd name="connsiteY35" fmla="*/ 1076594 h 7131353"/>
              <a:gd name="connsiteX36" fmla="*/ 10411968 w 25200864"/>
              <a:gd name="connsiteY36" fmla="*/ 1302146 h 7131353"/>
              <a:gd name="connsiteX37" fmla="*/ 10453878 w 25200864"/>
              <a:gd name="connsiteY37" fmla="*/ 1565036 h 7131353"/>
              <a:gd name="connsiteX38" fmla="*/ 10541508 w 25200864"/>
              <a:gd name="connsiteY38" fmla="*/ 1759346 h 7131353"/>
              <a:gd name="connsiteX39" fmla="*/ 10690098 w 25200864"/>
              <a:gd name="connsiteY39" fmla="*/ 1944512 h 7131353"/>
              <a:gd name="connsiteX40" fmla="*/ 10785348 w 25200864"/>
              <a:gd name="connsiteY40" fmla="*/ 2018426 h 7131353"/>
              <a:gd name="connsiteX41" fmla="*/ 10838688 w 25200864"/>
              <a:gd name="connsiteY41" fmla="*/ 2109866 h 7131353"/>
              <a:gd name="connsiteX42" fmla="*/ 10926318 w 25200864"/>
              <a:gd name="connsiteY42" fmla="*/ 2071766 h 7131353"/>
              <a:gd name="connsiteX43" fmla="*/ 11013948 w 25200864"/>
              <a:gd name="connsiteY43" fmla="*/ 2193686 h 7131353"/>
              <a:gd name="connsiteX44" fmla="*/ 11100816 w 25200864"/>
              <a:gd name="connsiteY44" fmla="*/ 2275220 h 7131353"/>
              <a:gd name="connsiteX45" fmla="*/ 11253978 w 25200864"/>
              <a:gd name="connsiteY45" fmla="*/ 2307986 h 7131353"/>
              <a:gd name="connsiteX46" fmla="*/ 11349228 w 25200864"/>
              <a:gd name="connsiteY46" fmla="*/ 2349896 h 7131353"/>
              <a:gd name="connsiteX47" fmla="*/ 11429238 w 25200864"/>
              <a:gd name="connsiteY47" fmla="*/ 2448956 h 7131353"/>
              <a:gd name="connsiteX48" fmla="*/ 11562588 w 25200864"/>
              <a:gd name="connsiteY48" fmla="*/ 2513726 h 7131353"/>
              <a:gd name="connsiteX49" fmla="*/ 11654028 w 25200864"/>
              <a:gd name="connsiteY49" fmla="*/ 2567066 h 7131353"/>
              <a:gd name="connsiteX50" fmla="*/ 11745468 w 25200864"/>
              <a:gd name="connsiteY50" fmla="*/ 2650886 h 7131353"/>
              <a:gd name="connsiteX51" fmla="*/ 11882628 w 25200864"/>
              <a:gd name="connsiteY51" fmla="*/ 2711846 h 7131353"/>
              <a:gd name="connsiteX52" fmla="*/ 11970258 w 25200864"/>
              <a:gd name="connsiteY52" fmla="*/ 2841386 h 7131353"/>
              <a:gd name="connsiteX53" fmla="*/ 12095988 w 25200864"/>
              <a:gd name="connsiteY53" fmla="*/ 2829956 h 7131353"/>
              <a:gd name="connsiteX54" fmla="*/ 12124944 w 25200864"/>
              <a:gd name="connsiteY54" fmla="*/ 2897012 h 7131353"/>
              <a:gd name="connsiteX55" fmla="*/ 12202668 w 25200864"/>
              <a:gd name="connsiteY55" fmla="*/ 2921396 h 7131353"/>
              <a:gd name="connsiteX56" fmla="*/ 12278868 w 25200864"/>
              <a:gd name="connsiteY56" fmla="*/ 3081416 h 7131353"/>
              <a:gd name="connsiteX57" fmla="*/ 12393168 w 25200864"/>
              <a:gd name="connsiteY57" fmla="*/ 3100466 h 7131353"/>
              <a:gd name="connsiteX58" fmla="*/ 12450318 w 25200864"/>
              <a:gd name="connsiteY58" fmla="*/ 3214766 h 7131353"/>
              <a:gd name="connsiteX59" fmla="*/ 12541758 w 25200864"/>
              <a:gd name="connsiteY59" fmla="*/ 3191906 h 7131353"/>
              <a:gd name="connsiteX60" fmla="*/ 12598908 w 25200864"/>
              <a:gd name="connsiteY60" fmla="*/ 3290966 h 7131353"/>
              <a:gd name="connsiteX61" fmla="*/ 12663678 w 25200864"/>
              <a:gd name="connsiteY61" fmla="*/ 3416696 h 7131353"/>
              <a:gd name="connsiteX62" fmla="*/ 12766548 w 25200864"/>
              <a:gd name="connsiteY62" fmla="*/ 3428126 h 7131353"/>
              <a:gd name="connsiteX63" fmla="*/ 12774168 w 25200864"/>
              <a:gd name="connsiteY63" fmla="*/ 3298586 h 7131353"/>
              <a:gd name="connsiteX64" fmla="*/ 12854178 w 25200864"/>
              <a:gd name="connsiteY64" fmla="*/ 3363356 h 7131353"/>
              <a:gd name="connsiteX65" fmla="*/ 12968478 w 25200864"/>
              <a:gd name="connsiteY65" fmla="*/ 3435746 h 7131353"/>
              <a:gd name="connsiteX66" fmla="*/ 13098018 w 25200864"/>
              <a:gd name="connsiteY66" fmla="*/ 3466226 h 7131353"/>
              <a:gd name="connsiteX67" fmla="*/ 13147548 w 25200864"/>
              <a:gd name="connsiteY67" fmla="*/ 3572906 h 7131353"/>
              <a:gd name="connsiteX68" fmla="*/ 13155168 w 25200864"/>
              <a:gd name="connsiteY68" fmla="*/ 3652916 h 7131353"/>
              <a:gd name="connsiteX69" fmla="*/ 13235178 w 25200864"/>
              <a:gd name="connsiteY69" fmla="*/ 3736736 h 7131353"/>
              <a:gd name="connsiteX70" fmla="*/ 13368528 w 25200864"/>
              <a:gd name="connsiteY70" fmla="*/ 3774836 h 7131353"/>
              <a:gd name="connsiteX71" fmla="*/ 13539216 w 25200864"/>
              <a:gd name="connsiteY71" fmla="*/ 3853322 h 7131353"/>
              <a:gd name="connsiteX72" fmla="*/ 13574268 w 25200864"/>
              <a:gd name="connsiteY72" fmla="*/ 3923426 h 7131353"/>
              <a:gd name="connsiteX73" fmla="*/ 13669518 w 25200864"/>
              <a:gd name="connsiteY73" fmla="*/ 3988196 h 7131353"/>
              <a:gd name="connsiteX74" fmla="*/ 13806678 w 25200864"/>
              <a:gd name="connsiteY74" fmla="*/ 4091066 h 7131353"/>
              <a:gd name="connsiteX75" fmla="*/ 13890498 w 25200864"/>
              <a:gd name="connsiteY75" fmla="*/ 4205366 h 7131353"/>
              <a:gd name="connsiteX76" fmla="*/ 13955268 w 25200864"/>
              <a:gd name="connsiteY76" fmla="*/ 4296806 h 7131353"/>
              <a:gd name="connsiteX77" fmla="*/ 13989558 w 25200864"/>
              <a:gd name="connsiteY77" fmla="*/ 4129166 h 7131353"/>
              <a:gd name="connsiteX78" fmla="*/ 14061948 w 25200864"/>
              <a:gd name="connsiteY78" fmla="*/ 3995816 h 7131353"/>
              <a:gd name="connsiteX79" fmla="*/ 14176248 w 25200864"/>
              <a:gd name="connsiteY79" fmla="*/ 4098686 h 7131353"/>
              <a:gd name="connsiteX80" fmla="*/ 14290548 w 25200864"/>
              <a:gd name="connsiteY80" fmla="*/ 4304426 h 7131353"/>
              <a:gd name="connsiteX81" fmla="*/ 14431518 w 25200864"/>
              <a:gd name="connsiteY81" fmla="*/ 4399676 h 7131353"/>
              <a:gd name="connsiteX82" fmla="*/ 14622018 w 25200864"/>
              <a:gd name="connsiteY82" fmla="*/ 4353956 h 7131353"/>
              <a:gd name="connsiteX83" fmla="*/ 14789658 w 25200864"/>
              <a:gd name="connsiteY83" fmla="*/ 4430156 h 7131353"/>
              <a:gd name="connsiteX84" fmla="*/ 14865858 w 25200864"/>
              <a:gd name="connsiteY84" fmla="*/ 4361576 h 7131353"/>
              <a:gd name="connsiteX85" fmla="*/ 14972538 w 25200864"/>
              <a:gd name="connsiteY85" fmla="*/ 4464446 h 7131353"/>
              <a:gd name="connsiteX86" fmla="*/ 15067788 w 25200864"/>
              <a:gd name="connsiteY86" fmla="*/ 4586366 h 7131353"/>
              <a:gd name="connsiteX87" fmla="*/ 15304008 w 25200864"/>
              <a:gd name="connsiteY87" fmla="*/ 4651136 h 7131353"/>
              <a:gd name="connsiteX88" fmla="*/ 15467838 w 25200864"/>
              <a:gd name="connsiteY88" fmla="*/ 4693046 h 7131353"/>
              <a:gd name="connsiteX89" fmla="*/ 15540990 w 25200864"/>
              <a:gd name="connsiteY89" fmla="*/ 4708286 h 7131353"/>
              <a:gd name="connsiteX90" fmla="*/ 15593568 w 25200864"/>
              <a:gd name="connsiteY90" fmla="*/ 4875926 h 7131353"/>
              <a:gd name="connsiteX91" fmla="*/ 15612618 w 25200864"/>
              <a:gd name="connsiteY91" fmla="*/ 4997846 h 7131353"/>
              <a:gd name="connsiteX92" fmla="*/ 15730728 w 25200864"/>
              <a:gd name="connsiteY92" fmla="*/ 4921646 h 7131353"/>
              <a:gd name="connsiteX93" fmla="*/ 15745968 w 25200864"/>
              <a:gd name="connsiteY93" fmla="*/ 4769246 h 7131353"/>
              <a:gd name="connsiteX94" fmla="*/ 15822168 w 25200864"/>
              <a:gd name="connsiteY94" fmla="*/ 4757816 h 7131353"/>
              <a:gd name="connsiteX95" fmla="*/ 15898368 w 25200864"/>
              <a:gd name="connsiteY95" fmla="*/ 4872116 h 7131353"/>
              <a:gd name="connsiteX96" fmla="*/ 16092678 w 25200864"/>
              <a:gd name="connsiteY96" fmla="*/ 4978796 h 7131353"/>
              <a:gd name="connsiteX97" fmla="*/ 16229838 w 25200864"/>
              <a:gd name="connsiteY97" fmla="*/ 5138816 h 7131353"/>
              <a:gd name="connsiteX98" fmla="*/ 16340328 w 25200864"/>
              <a:gd name="connsiteY98" fmla="*/ 5154056 h 7131353"/>
              <a:gd name="connsiteX99" fmla="*/ 16435578 w 25200864"/>
              <a:gd name="connsiteY99" fmla="*/ 5203586 h 7131353"/>
              <a:gd name="connsiteX100" fmla="*/ 16515588 w 25200864"/>
              <a:gd name="connsiteY100" fmla="*/ 5195966 h 7131353"/>
              <a:gd name="connsiteX101" fmla="*/ 16607028 w 25200864"/>
              <a:gd name="connsiteY101" fmla="*/ 5234066 h 7131353"/>
              <a:gd name="connsiteX102" fmla="*/ 16687038 w 25200864"/>
              <a:gd name="connsiteY102" fmla="*/ 5275976 h 7131353"/>
              <a:gd name="connsiteX103" fmla="*/ 16751808 w 25200864"/>
              <a:gd name="connsiteY103" fmla="*/ 5298836 h 7131353"/>
              <a:gd name="connsiteX104" fmla="*/ 16927068 w 25200864"/>
              <a:gd name="connsiteY104" fmla="*/ 5317886 h 7131353"/>
              <a:gd name="connsiteX105" fmla="*/ 16808958 w 25200864"/>
              <a:gd name="connsiteY105" fmla="*/ 5245496 h 7131353"/>
              <a:gd name="connsiteX106" fmla="*/ 16843248 w 25200864"/>
              <a:gd name="connsiteY106" fmla="*/ 5199776 h 7131353"/>
              <a:gd name="connsiteX107" fmla="*/ 16953738 w 25200864"/>
              <a:gd name="connsiteY107" fmla="*/ 5218826 h 7131353"/>
              <a:gd name="connsiteX108" fmla="*/ 17109948 w 25200864"/>
              <a:gd name="connsiteY108" fmla="*/ 5344556 h 7131353"/>
              <a:gd name="connsiteX109" fmla="*/ 17300448 w 25200864"/>
              <a:gd name="connsiteY109" fmla="*/ 5359796 h 7131353"/>
              <a:gd name="connsiteX110" fmla="*/ 17426178 w 25200864"/>
              <a:gd name="connsiteY110" fmla="*/ 5420756 h 7131353"/>
              <a:gd name="connsiteX111" fmla="*/ 17516856 w 25200864"/>
              <a:gd name="connsiteY111" fmla="*/ 5550296 h 7131353"/>
              <a:gd name="connsiteX112" fmla="*/ 17620488 w 25200864"/>
              <a:gd name="connsiteY112" fmla="*/ 5569346 h 7131353"/>
              <a:gd name="connsiteX113" fmla="*/ 17837658 w 25200864"/>
              <a:gd name="connsiteY113" fmla="*/ 5717936 h 7131353"/>
              <a:gd name="connsiteX114" fmla="*/ 17837658 w 25200864"/>
              <a:gd name="connsiteY114" fmla="*/ 5561726 h 7131353"/>
              <a:gd name="connsiteX115" fmla="*/ 18035778 w 25200864"/>
              <a:gd name="connsiteY115" fmla="*/ 5565536 h 7131353"/>
              <a:gd name="connsiteX116" fmla="*/ 18115788 w 25200864"/>
              <a:gd name="connsiteY116" fmla="*/ 5668406 h 7131353"/>
              <a:gd name="connsiteX117" fmla="*/ 18218658 w 25200864"/>
              <a:gd name="connsiteY117" fmla="*/ 5676026 h 7131353"/>
              <a:gd name="connsiteX118" fmla="*/ 18306288 w 25200864"/>
              <a:gd name="connsiteY118" fmla="*/ 5752988 h 7131353"/>
              <a:gd name="connsiteX119" fmla="*/ 18371058 w 25200864"/>
              <a:gd name="connsiteY119" fmla="*/ 5866526 h 7131353"/>
              <a:gd name="connsiteX120" fmla="*/ 18489168 w 25200864"/>
              <a:gd name="connsiteY120" fmla="*/ 5851286 h 7131353"/>
              <a:gd name="connsiteX121" fmla="*/ 18580608 w 25200864"/>
              <a:gd name="connsiteY121" fmla="*/ 5935106 h 7131353"/>
              <a:gd name="connsiteX122" fmla="*/ 18550128 w 25200864"/>
              <a:gd name="connsiteY122" fmla="*/ 6018926 h 7131353"/>
              <a:gd name="connsiteX123" fmla="*/ 18679668 w 25200864"/>
              <a:gd name="connsiteY123" fmla="*/ 5973206 h 7131353"/>
              <a:gd name="connsiteX124" fmla="*/ 18691098 w 25200864"/>
              <a:gd name="connsiteY124" fmla="*/ 6045596 h 7131353"/>
              <a:gd name="connsiteX125" fmla="*/ 18813018 w 25200864"/>
              <a:gd name="connsiteY125" fmla="*/ 6007496 h 7131353"/>
              <a:gd name="connsiteX126" fmla="*/ 19114008 w 25200864"/>
              <a:gd name="connsiteY126" fmla="*/ 6137036 h 7131353"/>
              <a:gd name="connsiteX127" fmla="*/ 19249644 w 25200864"/>
              <a:gd name="connsiteY127" fmla="*/ 6242954 h 7131353"/>
              <a:gd name="connsiteX128" fmla="*/ 19319748 w 25200864"/>
              <a:gd name="connsiteY128" fmla="*/ 6453266 h 7131353"/>
              <a:gd name="connsiteX129" fmla="*/ 19375374 w 25200864"/>
              <a:gd name="connsiteY129" fmla="*/ 6593474 h 7131353"/>
              <a:gd name="connsiteX130" fmla="*/ 19445478 w 25200864"/>
              <a:gd name="connsiteY130" fmla="*/ 6567566 h 7131353"/>
              <a:gd name="connsiteX131" fmla="*/ 19495008 w 25200864"/>
              <a:gd name="connsiteY131" fmla="*/ 6647576 h 7131353"/>
              <a:gd name="connsiteX132" fmla="*/ 19475958 w 25200864"/>
              <a:gd name="connsiteY132" fmla="*/ 6377066 h 7131353"/>
              <a:gd name="connsiteX133" fmla="*/ 19479768 w 25200864"/>
              <a:gd name="connsiteY133" fmla="*/ 6175136 h 7131353"/>
              <a:gd name="connsiteX134" fmla="*/ 19582638 w 25200864"/>
              <a:gd name="connsiteY134" fmla="*/ 6285626 h 7131353"/>
              <a:gd name="connsiteX135" fmla="*/ 19666458 w 25200864"/>
              <a:gd name="connsiteY135" fmla="*/ 6407546 h 7131353"/>
              <a:gd name="connsiteX136" fmla="*/ 19674078 w 25200864"/>
              <a:gd name="connsiteY136" fmla="*/ 6213236 h 7131353"/>
              <a:gd name="connsiteX137" fmla="*/ 19761708 w 25200864"/>
              <a:gd name="connsiteY137" fmla="*/ 6129416 h 7131353"/>
              <a:gd name="connsiteX138" fmla="*/ 19879818 w 25200864"/>
              <a:gd name="connsiteY138" fmla="*/ 6239906 h 7131353"/>
              <a:gd name="connsiteX139" fmla="*/ 19818858 w 25200864"/>
              <a:gd name="connsiteY139" fmla="*/ 6026546 h 7131353"/>
              <a:gd name="connsiteX140" fmla="*/ 20127468 w 25200864"/>
              <a:gd name="connsiteY140" fmla="*/ 6022736 h 7131353"/>
              <a:gd name="connsiteX141" fmla="*/ 20400264 w 25200864"/>
              <a:gd name="connsiteY141" fmla="*/ 5897768 h 7131353"/>
              <a:gd name="connsiteX142" fmla="*/ 20695158 w 25200864"/>
              <a:gd name="connsiteY142" fmla="*/ 5893196 h 7131353"/>
              <a:gd name="connsiteX143" fmla="*/ 20942808 w 25200864"/>
              <a:gd name="connsiteY143" fmla="*/ 5938916 h 7131353"/>
              <a:gd name="connsiteX144" fmla="*/ 21133308 w 25200864"/>
              <a:gd name="connsiteY144" fmla="*/ 5813186 h 7131353"/>
              <a:gd name="connsiteX145" fmla="*/ 21430488 w 25200864"/>
              <a:gd name="connsiteY145" fmla="*/ 5862716 h 7131353"/>
              <a:gd name="connsiteX146" fmla="*/ 21659850 w 25200864"/>
              <a:gd name="connsiteY146" fmla="*/ 5961776 h 7131353"/>
              <a:gd name="connsiteX147" fmla="*/ 21761958 w 25200864"/>
              <a:gd name="connsiteY147" fmla="*/ 5885576 h 7131353"/>
              <a:gd name="connsiteX148" fmla="*/ 21944838 w 25200864"/>
              <a:gd name="connsiteY148" fmla="*/ 6041786 h 7131353"/>
              <a:gd name="connsiteX149" fmla="*/ 22089618 w 25200864"/>
              <a:gd name="connsiteY149" fmla="*/ 5977016 h 7131353"/>
              <a:gd name="connsiteX150" fmla="*/ 22310598 w 25200864"/>
              <a:gd name="connsiteY150" fmla="*/ 6186566 h 7131353"/>
              <a:gd name="connsiteX151" fmla="*/ 23151084 w 25200864"/>
              <a:gd name="connsiteY151" fmla="*/ 6482984 h 7131353"/>
              <a:gd name="connsiteX152" fmla="*/ 23293578 w 25200864"/>
              <a:gd name="connsiteY152" fmla="*/ 6609476 h 7131353"/>
              <a:gd name="connsiteX153" fmla="*/ 23285958 w 25200864"/>
              <a:gd name="connsiteY153" fmla="*/ 6693296 h 7131353"/>
              <a:gd name="connsiteX154" fmla="*/ 23415498 w 25200864"/>
              <a:gd name="connsiteY154" fmla="*/ 6659006 h 7131353"/>
              <a:gd name="connsiteX155" fmla="*/ 23785068 w 25200864"/>
              <a:gd name="connsiteY155" fmla="*/ 6780926 h 7131353"/>
              <a:gd name="connsiteX156" fmla="*/ 24009096 w 25200864"/>
              <a:gd name="connsiteY156" fmla="*/ 6645290 h 7131353"/>
              <a:gd name="connsiteX157" fmla="*/ 24078438 w 25200864"/>
              <a:gd name="connsiteY157" fmla="*/ 6544706 h 7131353"/>
              <a:gd name="connsiteX158" fmla="*/ 24230838 w 25200864"/>
              <a:gd name="connsiteY158" fmla="*/ 6533276 h 7131353"/>
              <a:gd name="connsiteX159" fmla="*/ 24360378 w 25200864"/>
              <a:gd name="connsiteY159" fmla="*/ 6438026 h 7131353"/>
              <a:gd name="connsiteX160" fmla="*/ 24455628 w 25200864"/>
              <a:gd name="connsiteY160" fmla="*/ 6422786 h 7131353"/>
              <a:gd name="connsiteX161" fmla="*/ 24558498 w 25200864"/>
              <a:gd name="connsiteY161" fmla="*/ 6243716 h 7131353"/>
              <a:gd name="connsiteX162" fmla="*/ 24716232 w 25200864"/>
              <a:gd name="connsiteY162" fmla="*/ 6188090 h 7131353"/>
              <a:gd name="connsiteX163" fmla="*/ 24981408 w 25200864"/>
              <a:gd name="connsiteY163" fmla="*/ 6232286 h 7131353"/>
              <a:gd name="connsiteX164" fmla="*/ 25181052 w 25200864"/>
              <a:gd name="connsiteY164" fmla="*/ 6157610 h 7131353"/>
              <a:gd name="connsiteX165" fmla="*/ 25200864 w 25200864"/>
              <a:gd name="connsiteY165" fmla="*/ 5713364 h 7131353"/>
              <a:gd name="connsiteX166" fmla="*/ 24519636 w 25200864"/>
              <a:gd name="connsiteY166" fmla="*/ 5869574 h 7131353"/>
              <a:gd name="connsiteX167" fmla="*/ 23774400 w 25200864"/>
              <a:gd name="connsiteY167" fmla="*/ 6133988 h 7131353"/>
              <a:gd name="connsiteX168" fmla="*/ 22951440 w 25200864"/>
              <a:gd name="connsiteY168" fmla="*/ 5896244 h 7131353"/>
              <a:gd name="connsiteX169" fmla="*/ 21982176 w 25200864"/>
              <a:gd name="connsiteY169" fmla="*/ 5640212 h 7131353"/>
              <a:gd name="connsiteX170" fmla="*/ 20628864 w 25200864"/>
              <a:gd name="connsiteY170" fmla="*/ 5475620 h 7131353"/>
              <a:gd name="connsiteX171" fmla="*/ 19872960 w 25200864"/>
              <a:gd name="connsiteY171" fmla="*/ 5888624 h 7131353"/>
              <a:gd name="connsiteX172" fmla="*/ 18800064 w 25200864"/>
              <a:gd name="connsiteY172" fmla="*/ 5823092 h 7131353"/>
              <a:gd name="connsiteX173" fmla="*/ 16715232 w 25200864"/>
              <a:gd name="connsiteY173" fmla="*/ 4963556 h 7131353"/>
              <a:gd name="connsiteX174" fmla="*/ 14904720 w 25200864"/>
              <a:gd name="connsiteY174" fmla="*/ 4158884 h 7131353"/>
              <a:gd name="connsiteX175" fmla="*/ 13240512 w 25200864"/>
              <a:gd name="connsiteY175" fmla="*/ 3354212 h 7131353"/>
              <a:gd name="connsiteX176" fmla="*/ 13094208 w 25200864"/>
              <a:gd name="connsiteY176" fmla="*/ 3189620 h 7131353"/>
              <a:gd name="connsiteX177" fmla="*/ 11320272 w 25200864"/>
              <a:gd name="connsiteY177" fmla="*/ 2019188 h 7131353"/>
              <a:gd name="connsiteX178" fmla="*/ 10698480 w 25200864"/>
              <a:gd name="connsiteY178" fmla="*/ 1452260 h 7131353"/>
              <a:gd name="connsiteX179" fmla="*/ 10530078 w 25200864"/>
              <a:gd name="connsiteY179" fmla="*/ 1283096 h 7131353"/>
              <a:gd name="connsiteX180" fmla="*/ 10522458 w 25200864"/>
              <a:gd name="connsiteY180" fmla="*/ 902096 h 7131353"/>
              <a:gd name="connsiteX181" fmla="*/ 10518648 w 25200864"/>
              <a:gd name="connsiteY181" fmla="*/ 768746 h 7131353"/>
              <a:gd name="connsiteX182" fmla="*/ 10606278 w 25200864"/>
              <a:gd name="connsiteY182" fmla="*/ 681116 h 7131353"/>
              <a:gd name="connsiteX183" fmla="*/ 10753344 w 25200864"/>
              <a:gd name="connsiteY183" fmla="*/ 611012 h 7131353"/>
              <a:gd name="connsiteX184" fmla="*/ 10735056 w 25200864"/>
              <a:gd name="connsiteY184" fmla="*/ 336692 h 7131353"/>
              <a:gd name="connsiteX185" fmla="*/ 10610088 w 25200864"/>
              <a:gd name="connsiteY185" fmla="*/ 201056 h 7131353"/>
              <a:gd name="connsiteX186" fmla="*/ 10419588 w 25200864"/>
              <a:gd name="connsiteY186" fmla="*/ 2936 h 7131353"/>
              <a:gd name="connsiteX187" fmla="*/ 10351008 w 25200864"/>
              <a:gd name="connsiteY187" fmla="*/ 231536 h 7131353"/>
              <a:gd name="connsiteX188" fmla="*/ 10187940 w 25200864"/>
              <a:gd name="connsiteY188" fmla="*/ 585104 h 7131353"/>
              <a:gd name="connsiteX189" fmla="*/ 10137648 w 25200864"/>
              <a:gd name="connsiteY189" fmla="*/ 902096 h 7131353"/>
              <a:gd name="connsiteX190" fmla="*/ 10222992 w 25200864"/>
              <a:gd name="connsiteY190" fmla="*/ 1744868 h 7131353"/>
              <a:gd name="connsiteX191" fmla="*/ 10131552 w 25200864"/>
              <a:gd name="connsiteY191" fmla="*/ 2384948 h 7131353"/>
              <a:gd name="connsiteX192" fmla="*/ 9509760 w 25200864"/>
              <a:gd name="connsiteY192" fmla="*/ 3043316 h 7131353"/>
              <a:gd name="connsiteX193" fmla="*/ 7717536 w 25200864"/>
              <a:gd name="connsiteY193" fmla="*/ 4524644 h 7131353"/>
              <a:gd name="connsiteX194" fmla="*/ 7388352 w 25200864"/>
              <a:gd name="connsiteY194" fmla="*/ 5146436 h 7131353"/>
              <a:gd name="connsiteX195" fmla="*/ 5925312 w 25200864"/>
              <a:gd name="connsiteY195" fmla="*/ 5768228 h 7131353"/>
              <a:gd name="connsiteX196" fmla="*/ 4736592 w 25200864"/>
              <a:gd name="connsiteY196" fmla="*/ 6079124 h 7131353"/>
              <a:gd name="connsiteX197" fmla="*/ 3602736 w 25200864"/>
              <a:gd name="connsiteY197" fmla="*/ 6353444 h 7131353"/>
              <a:gd name="connsiteX198" fmla="*/ 2688336 w 25200864"/>
              <a:gd name="connsiteY198" fmla="*/ 6664340 h 7131353"/>
              <a:gd name="connsiteX199" fmla="*/ 2157984 w 25200864"/>
              <a:gd name="connsiteY199" fmla="*/ 6774068 h 7131353"/>
              <a:gd name="connsiteX200" fmla="*/ 1591056 w 25200864"/>
              <a:gd name="connsiteY200" fmla="*/ 6755780 h 7131353"/>
              <a:gd name="connsiteX201" fmla="*/ 950976 w 25200864"/>
              <a:gd name="connsiteY201" fmla="*/ 6554612 h 7131353"/>
              <a:gd name="connsiteX202" fmla="*/ 0 w 25200864"/>
              <a:gd name="connsiteY202" fmla="*/ 6390020 h 7131353"/>
              <a:gd name="connsiteX203" fmla="*/ 27432 w 25200864"/>
              <a:gd name="connsiteY203" fmla="*/ 6605666 h 7131353"/>
              <a:gd name="connsiteX0" fmla="*/ 27432 w 25200864"/>
              <a:gd name="connsiteY0" fmla="*/ 6605666 h 7131353"/>
              <a:gd name="connsiteX1" fmla="*/ 170688 w 25200864"/>
              <a:gd name="connsiteY1" fmla="*/ 6590426 h 7131353"/>
              <a:gd name="connsiteX2" fmla="*/ 185928 w 25200864"/>
              <a:gd name="connsiteY2" fmla="*/ 6697106 h 7131353"/>
              <a:gd name="connsiteX3" fmla="*/ 269748 w 25200864"/>
              <a:gd name="connsiteY3" fmla="*/ 6632336 h 7131353"/>
              <a:gd name="connsiteX4" fmla="*/ 384048 w 25200864"/>
              <a:gd name="connsiteY4" fmla="*/ 6655196 h 7131353"/>
              <a:gd name="connsiteX5" fmla="*/ 395478 w 25200864"/>
              <a:gd name="connsiteY5" fmla="*/ 6780926 h 7131353"/>
              <a:gd name="connsiteX6" fmla="*/ 452628 w 25200864"/>
              <a:gd name="connsiteY6" fmla="*/ 6731396 h 7131353"/>
              <a:gd name="connsiteX7" fmla="*/ 521208 w 25200864"/>
              <a:gd name="connsiteY7" fmla="*/ 6815216 h 7131353"/>
              <a:gd name="connsiteX8" fmla="*/ 669798 w 25200864"/>
              <a:gd name="connsiteY8" fmla="*/ 6727586 h 7131353"/>
              <a:gd name="connsiteX9" fmla="*/ 681228 w 25200864"/>
              <a:gd name="connsiteY9" fmla="*/ 6887606 h 7131353"/>
              <a:gd name="connsiteX10" fmla="*/ 871728 w 25200864"/>
              <a:gd name="connsiteY10" fmla="*/ 6819026 h 7131353"/>
              <a:gd name="connsiteX11" fmla="*/ 982218 w 25200864"/>
              <a:gd name="connsiteY11" fmla="*/ 6822836 h 7131353"/>
              <a:gd name="connsiteX12" fmla="*/ 925068 w 25200864"/>
              <a:gd name="connsiteY12" fmla="*/ 6948566 h 7131353"/>
              <a:gd name="connsiteX13" fmla="*/ 1046988 w 25200864"/>
              <a:gd name="connsiteY13" fmla="*/ 6940946 h 7131353"/>
              <a:gd name="connsiteX14" fmla="*/ 1100328 w 25200864"/>
              <a:gd name="connsiteY14" fmla="*/ 6883796 h 7131353"/>
              <a:gd name="connsiteX15" fmla="*/ 1245108 w 25200864"/>
              <a:gd name="connsiteY15" fmla="*/ 6891416 h 7131353"/>
              <a:gd name="connsiteX16" fmla="*/ 1435608 w 25200864"/>
              <a:gd name="connsiteY16" fmla="*/ 6910466 h 7131353"/>
              <a:gd name="connsiteX17" fmla="*/ 1420368 w 25200864"/>
              <a:gd name="connsiteY17" fmla="*/ 7104776 h 7131353"/>
              <a:gd name="connsiteX18" fmla="*/ 1587316 w 25200864"/>
              <a:gd name="connsiteY18" fmla="*/ 7047533 h 7131353"/>
              <a:gd name="connsiteX19" fmla="*/ 1709236 w 25200864"/>
              <a:gd name="connsiteY19" fmla="*/ 7085633 h 7131353"/>
              <a:gd name="connsiteX20" fmla="*/ 1854016 w 25200864"/>
              <a:gd name="connsiteY20" fmla="*/ 7017053 h 7131353"/>
              <a:gd name="connsiteX21" fmla="*/ 1996440 w 25200864"/>
              <a:gd name="connsiteY21" fmla="*/ 7016384 h 7131353"/>
              <a:gd name="connsiteX22" fmla="*/ 2181676 w 25200864"/>
              <a:gd name="connsiteY22" fmla="*/ 7005623 h 7131353"/>
              <a:gd name="connsiteX23" fmla="*/ 2135956 w 25200864"/>
              <a:gd name="connsiteY23" fmla="*/ 7131353 h 7131353"/>
              <a:gd name="connsiteX24" fmla="*/ 2345506 w 25200864"/>
              <a:gd name="connsiteY24" fmla="*/ 6975143 h 7131353"/>
              <a:gd name="connsiteX25" fmla="*/ 2490286 w 25200864"/>
              <a:gd name="connsiteY25" fmla="*/ 6975143 h 7131353"/>
              <a:gd name="connsiteX26" fmla="*/ 4315968 w 25200864"/>
              <a:gd name="connsiteY26" fmla="*/ 6609476 h 7131353"/>
              <a:gd name="connsiteX27" fmla="*/ 6345936 w 25200864"/>
              <a:gd name="connsiteY27" fmla="*/ 5932820 h 7131353"/>
              <a:gd name="connsiteX28" fmla="*/ 7772400 w 25200864"/>
              <a:gd name="connsiteY28" fmla="*/ 5493908 h 7131353"/>
              <a:gd name="connsiteX29" fmla="*/ 8375904 w 25200864"/>
              <a:gd name="connsiteY29" fmla="*/ 4341764 h 7131353"/>
              <a:gd name="connsiteX30" fmla="*/ 9747504 w 25200864"/>
              <a:gd name="connsiteY30" fmla="*/ 3427364 h 7131353"/>
              <a:gd name="connsiteX31" fmla="*/ 10277856 w 25200864"/>
              <a:gd name="connsiteY31" fmla="*/ 2311796 h 7131353"/>
              <a:gd name="connsiteX32" fmla="*/ 10351008 w 25200864"/>
              <a:gd name="connsiteY32" fmla="*/ 2147204 h 7131353"/>
              <a:gd name="connsiteX33" fmla="*/ 10369296 w 25200864"/>
              <a:gd name="connsiteY33" fmla="*/ 1525412 h 7131353"/>
              <a:gd name="connsiteX34" fmla="*/ 10314432 w 25200864"/>
              <a:gd name="connsiteY34" fmla="*/ 940196 h 7131353"/>
              <a:gd name="connsiteX35" fmla="*/ 10443210 w 25200864"/>
              <a:gd name="connsiteY35" fmla="*/ 611774 h 7131353"/>
              <a:gd name="connsiteX36" fmla="*/ 10450830 w 25200864"/>
              <a:gd name="connsiteY36" fmla="*/ 1076594 h 7131353"/>
              <a:gd name="connsiteX37" fmla="*/ 10411968 w 25200864"/>
              <a:gd name="connsiteY37" fmla="*/ 1302146 h 7131353"/>
              <a:gd name="connsiteX38" fmla="*/ 10453878 w 25200864"/>
              <a:gd name="connsiteY38" fmla="*/ 1565036 h 7131353"/>
              <a:gd name="connsiteX39" fmla="*/ 10541508 w 25200864"/>
              <a:gd name="connsiteY39" fmla="*/ 1759346 h 7131353"/>
              <a:gd name="connsiteX40" fmla="*/ 10690098 w 25200864"/>
              <a:gd name="connsiteY40" fmla="*/ 1944512 h 7131353"/>
              <a:gd name="connsiteX41" fmla="*/ 10785348 w 25200864"/>
              <a:gd name="connsiteY41" fmla="*/ 2018426 h 7131353"/>
              <a:gd name="connsiteX42" fmla="*/ 10838688 w 25200864"/>
              <a:gd name="connsiteY42" fmla="*/ 2109866 h 7131353"/>
              <a:gd name="connsiteX43" fmla="*/ 10926318 w 25200864"/>
              <a:gd name="connsiteY43" fmla="*/ 2071766 h 7131353"/>
              <a:gd name="connsiteX44" fmla="*/ 11013948 w 25200864"/>
              <a:gd name="connsiteY44" fmla="*/ 2193686 h 7131353"/>
              <a:gd name="connsiteX45" fmla="*/ 11100816 w 25200864"/>
              <a:gd name="connsiteY45" fmla="*/ 2275220 h 7131353"/>
              <a:gd name="connsiteX46" fmla="*/ 11253978 w 25200864"/>
              <a:gd name="connsiteY46" fmla="*/ 2307986 h 7131353"/>
              <a:gd name="connsiteX47" fmla="*/ 11349228 w 25200864"/>
              <a:gd name="connsiteY47" fmla="*/ 2349896 h 7131353"/>
              <a:gd name="connsiteX48" fmla="*/ 11429238 w 25200864"/>
              <a:gd name="connsiteY48" fmla="*/ 2448956 h 7131353"/>
              <a:gd name="connsiteX49" fmla="*/ 11562588 w 25200864"/>
              <a:gd name="connsiteY49" fmla="*/ 2513726 h 7131353"/>
              <a:gd name="connsiteX50" fmla="*/ 11654028 w 25200864"/>
              <a:gd name="connsiteY50" fmla="*/ 2567066 h 7131353"/>
              <a:gd name="connsiteX51" fmla="*/ 11745468 w 25200864"/>
              <a:gd name="connsiteY51" fmla="*/ 2650886 h 7131353"/>
              <a:gd name="connsiteX52" fmla="*/ 11882628 w 25200864"/>
              <a:gd name="connsiteY52" fmla="*/ 2711846 h 7131353"/>
              <a:gd name="connsiteX53" fmla="*/ 11970258 w 25200864"/>
              <a:gd name="connsiteY53" fmla="*/ 2841386 h 7131353"/>
              <a:gd name="connsiteX54" fmla="*/ 12095988 w 25200864"/>
              <a:gd name="connsiteY54" fmla="*/ 2829956 h 7131353"/>
              <a:gd name="connsiteX55" fmla="*/ 12124944 w 25200864"/>
              <a:gd name="connsiteY55" fmla="*/ 2897012 h 7131353"/>
              <a:gd name="connsiteX56" fmla="*/ 12202668 w 25200864"/>
              <a:gd name="connsiteY56" fmla="*/ 2921396 h 7131353"/>
              <a:gd name="connsiteX57" fmla="*/ 12278868 w 25200864"/>
              <a:gd name="connsiteY57" fmla="*/ 3081416 h 7131353"/>
              <a:gd name="connsiteX58" fmla="*/ 12393168 w 25200864"/>
              <a:gd name="connsiteY58" fmla="*/ 3100466 h 7131353"/>
              <a:gd name="connsiteX59" fmla="*/ 12450318 w 25200864"/>
              <a:gd name="connsiteY59" fmla="*/ 3214766 h 7131353"/>
              <a:gd name="connsiteX60" fmla="*/ 12541758 w 25200864"/>
              <a:gd name="connsiteY60" fmla="*/ 3191906 h 7131353"/>
              <a:gd name="connsiteX61" fmla="*/ 12598908 w 25200864"/>
              <a:gd name="connsiteY61" fmla="*/ 3290966 h 7131353"/>
              <a:gd name="connsiteX62" fmla="*/ 12663678 w 25200864"/>
              <a:gd name="connsiteY62" fmla="*/ 3416696 h 7131353"/>
              <a:gd name="connsiteX63" fmla="*/ 12766548 w 25200864"/>
              <a:gd name="connsiteY63" fmla="*/ 3428126 h 7131353"/>
              <a:gd name="connsiteX64" fmla="*/ 12774168 w 25200864"/>
              <a:gd name="connsiteY64" fmla="*/ 3298586 h 7131353"/>
              <a:gd name="connsiteX65" fmla="*/ 12854178 w 25200864"/>
              <a:gd name="connsiteY65" fmla="*/ 3363356 h 7131353"/>
              <a:gd name="connsiteX66" fmla="*/ 12968478 w 25200864"/>
              <a:gd name="connsiteY66" fmla="*/ 3435746 h 7131353"/>
              <a:gd name="connsiteX67" fmla="*/ 13098018 w 25200864"/>
              <a:gd name="connsiteY67" fmla="*/ 3466226 h 7131353"/>
              <a:gd name="connsiteX68" fmla="*/ 13147548 w 25200864"/>
              <a:gd name="connsiteY68" fmla="*/ 3572906 h 7131353"/>
              <a:gd name="connsiteX69" fmla="*/ 13155168 w 25200864"/>
              <a:gd name="connsiteY69" fmla="*/ 3652916 h 7131353"/>
              <a:gd name="connsiteX70" fmla="*/ 13235178 w 25200864"/>
              <a:gd name="connsiteY70" fmla="*/ 3736736 h 7131353"/>
              <a:gd name="connsiteX71" fmla="*/ 13368528 w 25200864"/>
              <a:gd name="connsiteY71" fmla="*/ 3774836 h 7131353"/>
              <a:gd name="connsiteX72" fmla="*/ 13539216 w 25200864"/>
              <a:gd name="connsiteY72" fmla="*/ 3853322 h 7131353"/>
              <a:gd name="connsiteX73" fmla="*/ 13574268 w 25200864"/>
              <a:gd name="connsiteY73" fmla="*/ 3923426 h 7131353"/>
              <a:gd name="connsiteX74" fmla="*/ 13669518 w 25200864"/>
              <a:gd name="connsiteY74" fmla="*/ 3988196 h 7131353"/>
              <a:gd name="connsiteX75" fmla="*/ 13806678 w 25200864"/>
              <a:gd name="connsiteY75" fmla="*/ 4091066 h 7131353"/>
              <a:gd name="connsiteX76" fmla="*/ 13890498 w 25200864"/>
              <a:gd name="connsiteY76" fmla="*/ 4205366 h 7131353"/>
              <a:gd name="connsiteX77" fmla="*/ 13955268 w 25200864"/>
              <a:gd name="connsiteY77" fmla="*/ 4296806 h 7131353"/>
              <a:gd name="connsiteX78" fmla="*/ 13989558 w 25200864"/>
              <a:gd name="connsiteY78" fmla="*/ 4129166 h 7131353"/>
              <a:gd name="connsiteX79" fmla="*/ 14061948 w 25200864"/>
              <a:gd name="connsiteY79" fmla="*/ 3995816 h 7131353"/>
              <a:gd name="connsiteX80" fmla="*/ 14176248 w 25200864"/>
              <a:gd name="connsiteY80" fmla="*/ 4098686 h 7131353"/>
              <a:gd name="connsiteX81" fmla="*/ 14290548 w 25200864"/>
              <a:gd name="connsiteY81" fmla="*/ 4304426 h 7131353"/>
              <a:gd name="connsiteX82" fmla="*/ 14431518 w 25200864"/>
              <a:gd name="connsiteY82" fmla="*/ 4399676 h 7131353"/>
              <a:gd name="connsiteX83" fmla="*/ 14622018 w 25200864"/>
              <a:gd name="connsiteY83" fmla="*/ 4353956 h 7131353"/>
              <a:gd name="connsiteX84" fmla="*/ 14789658 w 25200864"/>
              <a:gd name="connsiteY84" fmla="*/ 4430156 h 7131353"/>
              <a:gd name="connsiteX85" fmla="*/ 14865858 w 25200864"/>
              <a:gd name="connsiteY85" fmla="*/ 4361576 h 7131353"/>
              <a:gd name="connsiteX86" fmla="*/ 14972538 w 25200864"/>
              <a:gd name="connsiteY86" fmla="*/ 4464446 h 7131353"/>
              <a:gd name="connsiteX87" fmla="*/ 15067788 w 25200864"/>
              <a:gd name="connsiteY87" fmla="*/ 4586366 h 7131353"/>
              <a:gd name="connsiteX88" fmla="*/ 15304008 w 25200864"/>
              <a:gd name="connsiteY88" fmla="*/ 4651136 h 7131353"/>
              <a:gd name="connsiteX89" fmla="*/ 15467838 w 25200864"/>
              <a:gd name="connsiteY89" fmla="*/ 4693046 h 7131353"/>
              <a:gd name="connsiteX90" fmla="*/ 15540990 w 25200864"/>
              <a:gd name="connsiteY90" fmla="*/ 4708286 h 7131353"/>
              <a:gd name="connsiteX91" fmla="*/ 15593568 w 25200864"/>
              <a:gd name="connsiteY91" fmla="*/ 4875926 h 7131353"/>
              <a:gd name="connsiteX92" fmla="*/ 15612618 w 25200864"/>
              <a:gd name="connsiteY92" fmla="*/ 4997846 h 7131353"/>
              <a:gd name="connsiteX93" fmla="*/ 15730728 w 25200864"/>
              <a:gd name="connsiteY93" fmla="*/ 4921646 h 7131353"/>
              <a:gd name="connsiteX94" fmla="*/ 15745968 w 25200864"/>
              <a:gd name="connsiteY94" fmla="*/ 4769246 h 7131353"/>
              <a:gd name="connsiteX95" fmla="*/ 15822168 w 25200864"/>
              <a:gd name="connsiteY95" fmla="*/ 4757816 h 7131353"/>
              <a:gd name="connsiteX96" fmla="*/ 15898368 w 25200864"/>
              <a:gd name="connsiteY96" fmla="*/ 4872116 h 7131353"/>
              <a:gd name="connsiteX97" fmla="*/ 16092678 w 25200864"/>
              <a:gd name="connsiteY97" fmla="*/ 4978796 h 7131353"/>
              <a:gd name="connsiteX98" fmla="*/ 16229838 w 25200864"/>
              <a:gd name="connsiteY98" fmla="*/ 5138816 h 7131353"/>
              <a:gd name="connsiteX99" fmla="*/ 16340328 w 25200864"/>
              <a:gd name="connsiteY99" fmla="*/ 5154056 h 7131353"/>
              <a:gd name="connsiteX100" fmla="*/ 16435578 w 25200864"/>
              <a:gd name="connsiteY100" fmla="*/ 5203586 h 7131353"/>
              <a:gd name="connsiteX101" fmla="*/ 16515588 w 25200864"/>
              <a:gd name="connsiteY101" fmla="*/ 5195966 h 7131353"/>
              <a:gd name="connsiteX102" fmla="*/ 16607028 w 25200864"/>
              <a:gd name="connsiteY102" fmla="*/ 5234066 h 7131353"/>
              <a:gd name="connsiteX103" fmla="*/ 16687038 w 25200864"/>
              <a:gd name="connsiteY103" fmla="*/ 5275976 h 7131353"/>
              <a:gd name="connsiteX104" fmla="*/ 16751808 w 25200864"/>
              <a:gd name="connsiteY104" fmla="*/ 5298836 h 7131353"/>
              <a:gd name="connsiteX105" fmla="*/ 16927068 w 25200864"/>
              <a:gd name="connsiteY105" fmla="*/ 5317886 h 7131353"/>
              <a:gd name="connsiteX106" fmla="*/ 16808958 w 25200864"/>
              <a:gd name="connsiteY106" fmla="*/ 5245496 h 7131353"/>
              <a:gd name="connsiteX107" fmla="*/ 16843248 w 25200864"/>
              <a:gd name="connsiteY107" fmla="*/ 5199776 h 7131353"/>
              <a:gd name="connsiteX108" fmla="*/ 16953738 w 25200864"/>
              <a:gd name="connsiteY108" fmla="*/ 5218826 h 7131353"/>
              <a:gd name="connsiteX109" fmla="*/ 17109948 w 25200864"/>
              <a:gd name="connsiteY109" fmla="*/ 5344556 h 7131353"/>
              <a:gd name="connsiteX110" fmla="*/ 17300448 w 25200864"/>
              <a:gd name="connsiteY110" fmla="*/ 5359796 h 7131353"/>
              <a:gd name="connsiteX111" fmla="*/ 17426178 w 25200864"/>
              <a:gd name="connsiteY111" fmla="*/ 5420756 h 7131353"/>
              <a:gd name="connsiteX112" fmla="*/ 17516856 w 25200864"/>
              <a:gd name="connsiteY112" fmla="*/ 5550296 h 7131353"/>
              <a:gd name="connsiteX113" fmla="*/ 17620488 w 25200864"/>
              <a:gd name="connsiteY113" fmla="*/ 5569346 h 7131353"/>
              <a:gd name="connsiteX114" fmla="*/ 17837658 w 25200864"/>
              <a:gd name="connsiteY114" fmla="*/ 5717936 h 7131353"/>
              <a:gd name="connsiteX115" fmla="*/ 17837658 w 25200864"/>
              <a:gd name="connsiteY115" fmla="*/ 5561726 h 7131353"/>
              <a:gd name="connsiteX116" fmla="*/ 18035778 w 25200864"/>
              <a:gd name="connsiteY116" fmla="*/ 5565536 h 7131353"/>
              <a:gd name="connsiteX117" fmla="*/ 18115788 w 25200864"/>
              <a:gd name="connsiteY117" fmla="*/ 5668406 h 7131353"/>
              <a:gd name="connsiteX118" fmla="*/ 18218658 w 25200864"/>
              <a:gd name="connsiteY118" fmla="*/ 5676026 h 7131353"/>
              <a:gd name="connsiteX119" fmla="*/ 18306288 w 25200864"/>
              <a:gd name="connsiteY119" fmla="*/ 5752988 h 7131353"/>
              <a:gd name="connsiteX120" fmla="*/ 18371058 w 25200864"/>
              <a:gd name="connsiteY120" fmla="*/ 5866526 h 7131353"/>
              <a:gd name="connsiteX121" fmla="*/ 18489168 w 25200864"/>
              <a:gd name="connsiteY121" fmla="*/ 5851286 h 7131353"/>
              <a:gd name="connsiteX122" fmla="*/ 18580608 w 25200864"/>
              <a:gd name="connsiteY122" fmla="*/ 5935106 h 7131353"/>
              <a:gd name="connsiteX123" fmla="*/ 18550128 w 25200864"/>
              <a:gd name="connsiteY123" fmla="*/ 6018926 h 7131353"/>
              <a:gd name="connsiteX124" fmla="*/ 18679668 w 25200864"/>
              <a:gd name="connsiteY124" fmla="*/ 5973206 h 7131353"/>
              <a:gd name="connsiteX125" fmla="*/ 18691098 w 25200864"/>
              <a:gd name="connsiteY125" fmla="*/ 6045596 h 7131353"/>
              <a:gd name="connsiteX126" fmla="*/ 18813018 w 25200864"/>
              <a:gd name="connsiteY126" fmla="*/ 6007496 h 7131353"/>
              <a:gd name="connsiteX127" fmla="*/ 19114008 w 25200864"/>
              <a:gd name="connsiteY127" fmla="*/ 6137036 h 7131353"/>
              <a:gd name="connsiteX128" fmla="*/ 19249644 w 25200864"/>
              <a:gd name="connsiteY128" fmla="*/ 6242954 h 7131353"/>
              <a:gd name="connsiteX129" fmla="*/ 19319748 w 25200864"/>
              <a:gd name="connsiteY129" fmla="*/ 6453266 h 7131353"/>
              <a:gd name="connsiteX130" fmla="*/ 19375374 w 25200864"/>
              <a:gd name="connsiteY130" fmla="*/ 6593474 h 7131353"/>
              <a:gd name="connsiteX131" fmla="*/ 19445478 w 25200864"/>
              <a:gd name="connsiteY131" fmla="*/ 6567566 h 7131353"/>
              <a:gd name="connsiteX132" fmla="*/ 19495008 w 25200864"/>
              <a:gd name="connsiteY132" fmla="*/ 6647576 h 7131353"/>
              <a:gd name="connsiteX133" fmla="*/ 19475958 w 25200864"/>
              <a:gd name="connsiteY133" fmla="*/ 6377066 h 7131353"/>
              <a:gd name="connsiteX134" fmla="*/ 19479768 w 25200864"/>
              <a:gd name="connsiteY134" fmla="*/ 6175136 h 7131353"/>
              <a:gd name="connsiteX135" fmla="*/ 19582638 w 25200864"/>
              <a:gd name="connsiteY135" fmla="*/ 6285626 h 7131353"/>
              <a:gd name="connsiteX136" fmla="*/ 19666458 w 25200864"/>
              <a:gd name="connsiteY136" fmla="*/ 6407546 h 7131353"/>
              <a:gd name="connsiteX137" fmla="*/ 19674078 w 25200864"/>
              <a:gd name="connsiteY137" fmla="*/ 6213236 h 7131353"/>
              <a:gd name="connsiteX138" fmla="*/ 19761708 w 25200864"/>
              <a:gd name="connsiteY138" fmla="*/ 6129416 h 7131353"/>
              <a:gd name="connsiteX139" fmla="*/ 19879818 w 25200864"/>
              <a:gd name="connsiteY139" fmla="*/ 6239906 h 7131353"/>
              <a:gd name="connsiteX140" fmla="*/ 19818858 w 25200864"/>
              <a:gd name="connsiteY140" fmla="*/ 6026546 h 7131353"/>
              <a:gd name="connsiteX141" fmla="*/ 20127468 w 25200864"/>
              <a:gd name="connsiteY141" fmla="*/ 6022736 h 7131353"/>
              <a:gd name="connsiteX142" fmla="*/ 20400264 w 25200864"/>
              <a:gd name="connsiteY142" fmla="*/ 5897768 h 7131353"/>
              <a:gd name="connsiteX143" fmla="*/ 20695158 w 25200864"/>
              <a:gd name="connsiteY143" fmla="*/ 5893196 h 7131353"/>
              <a:gd name="connsiteX144" fmla="*/ 20942808 w 25200864"/>
              <a:gd name="connsiteY144" fmla="*/ 5938916 h 7131353"/>
              <a:gd name="connsiteX145" fmla="*/ 21133308 w 25200864"/>
              <a:gd name="connsiteY145" fmla="*/ 5813186 h 7131353"/>
              <a:gd name="connsiteX146" fmla="*/ 21430488 w 25200864"/>
              <a:gd name="connsiteY146" fmla="*/ 5862716 h 7131353"/>
              <a:gd name="connsiteX147" fmla="*/ 21659850 w 25200864"/>
              <a:gd name="connsiteY147" fmla="*/ 5961776 h 7131353"/>
              <a:gd name="connsiteX148" fmla="*/ 21761958 w 25200864"/>
              <a:gd name="connsiteY148" fmla="*/ 5885576 h 7131353"/>
              <a:gd name="connsiteX149" fmla="*/ 21944838 w 25200864"/>
              <a:gd name="connsiteY149" fmla="*/ 6041786 h 7131353"/>
              <a:gd name="connsiteX150" fmla="*/ 22089618 w 25200864"/>
              <a:gd name="connsiteY150" fmla="*/ 5977016 h 7131353"/>
              <a:gd name="connsiteX151" fmla="*/ 22310598 w 25200864"/>
              <a:gd name="connsiteY151" fmla="*/ 6186566 h 7131353"/>
              <a:gd name="connsiteX152" fmla="*/ 23151084 w 25200864"/>
              <a:gd name="connsiteY152" fmla="*/ 6482984 h 7131353"/>
              <a:gd name="connsiteX153" fmla="*/ 23293578 w 25200864"/>
              <a:gd name="connsiteY153" fmla="*/ 6609476 h 7131353"/>
              <a:gd name="connsiteX154" fmla="*/ 23285958 w 25200864"/>
              <a:gd name="connsiteY154" fmla="*/ 6693296 h 7131353"/>
              <a:gd name="connsiteX155" fmla="*/ 23415498 w 25200864"/>
              <a:gd name="connsiteY155" fmla="*/ 6659006 h 7131353"/>
              <a:gd name="connsiteX156" fmla="*/ 23785068 w 25200864"/>
              <a:gd name="connsiteY156" fmla="*/ 6780926 h 7131353"/>
              <a:gd name="connsiteX157" fmla="*/ 24009096 w 25200864"/>
              <a:gd name="connsiteY157" fmla="*/ 6645290 h 7131353"/>
              <a:gd name="connsiteX158" fmla="*/ 24078438 w 25200864"/>
              <a:gd name="connsiteY158" fmla="*/ 6544706 h 7131353"/>
              <a:gd name="connsiteX159" fmla="*/ 24230838 w 25200864"/>
              <a:gd name="connsiteY159" fmla="*/ 6533276 h 7131353"/>
              <a:gd name="connsiteX160" fmla="*/ 24360378 w 25200864"/>
              <a:gd name="connsiteY160" fmla="*/ 6438026 h 7131353"/>
              <a:gd name="connsiteX161" fmla="*/ 24455628 w 25200864"/>
              <a:gd name="connsiteY161" fmla="*/ 6422786 h 7131353"/>
              <a:gd name="connsiteX162" fmla="*/ 24558498 w 25200864"/>
              <a:gd name="connsiteY162" fmla="*/ 6243716 h 7131353"/>
              <a:gd name="connsiteX163" fmla="*/ 24716232 w 25200864"/>
              <a:gd name="connsiteY163" fmla="*/ 6188090 h 7131353"/>
              <a:gd name="connsiteX164" fmla="*/ 24981408 w 25200864"/>
              <a:gd name="connsiteY164" fmla="*/ 6232286 h 7131353"/>
              <a:gd name="connsiteX165" fmla="*/ 25181052 w 25200864"/>
              <a:gd name="connsiteY165" fmla="*/ 6157610 h 7131353"/>
              <a:gd name="connsiteX166" fmla="*/ 25200864 w 25200864"/>
              <a:gd name="connsiteY166" fmla="*/ 5713364 h 7131353"/>
              <a:gd name="connsiteX167" fmla="*/ 24519636 w 25200864"/>
              <a:gd name="connsiteY167" fmla="*/ 5869574 h 7131353"/>
              <a:gd name="connsiteX168" fmla="*/ 23774400 w 25200864"/>
              <a:gd name="connsiteY168" fmla="*/ 6133988 h 7131353"/>
              <a:gd name="connsiteX169" fmla="*/ 22951440 w 25200864"/>
              <a:gd name="connsiteY169" fmla="*/ 5896244 h 7131353"/>
              <a:gd name="connsiteX170" fmla="*/ 21982176 w 25200864"/>
              <a:gd name="connsiteY170" fmla="*/ 5640212 h 7131353"/>
              <a:gd name="connsiteX171" fmla="*/ 20628864 w 25200864"/>
              <a:gd name="connsiteY171" fmla="*/ 5475620 h 7131353"/>
              <a:gd name="connsiteX172" fmla="*/ 19872960 w 25200864"/>
              <a:gd name="connsiteY172" fmla="*/ 5888624 h 7131353"/>
              <a:gd name="connsiteX173" fmla="*/ 18800064 w 25200864"/>
              <a:gd name="connsiteY173" fmla="*/ 5823092 h 7131353"/>
              <a:gd name="connsiteX174" fmla="*/ 16715232 w 25200864"/>
              <a:gd name="connsiteY174" fmla="*/ 4963556 h 7131353"/>
              <a:gd name="connsiteX175" fmla="*/ 14904720 w 25200864"/>
              <a:gd name="connsiteY175" fmla="*/ 4158884 h 7131353"/>
              <a:gd name="connsiteX176" fmla="*/ 13240512 w 25200864"/>
              <a:gd name="connsiteY176" fmla="*/ 3354212 h 7131353"/>
              <a:gd name="connsiteX177" fmla="*/ 13094208 w 25200864"/>
              <a:gd name="connsiteY177" fmla="*/ 3189620 h 7131353"/>
              <a:gd name="connsiteX178" fmla="*/ 11320272 w 25200864"/>
              <a:gd name="connsiteY178" fmla="*/ 2019188 h 7131353"/>
              <a:gd name="connsiteX179" fmla="*/ 10698480 w 25200864"/>
              <a:gd name="connsiteY179" fmla="*/ 1452260 h 7131353"/>
              <a:gd name="connsiteX180" fmla="*/ 10530078 w 25200864"/>
              <a:gd name="connsiteY180" fmla="*/ 1283096 h 7131353"/>
              <a:gd name="connsiteX181" fmla="*/ 10522458 w 25200864"/>
              <a:gd name="connsiteY181" fmla="*/ 902096 h 7131353"/>
              <a:gd name="connsiteX182" fmla="*/ 10518648 w 25200864"/>
              <a:gd name="connsiteY182" fmla="*/ 768746 h 7131353"/>
              <a:gd name="connsiteX183" fmla="*/ 10606278 w 25200864"/>
              <a:gd name="connsiteY183" fmla="*/ 681116 h 7131353"/>
              <a:gd name="connsiteX184" fmla="*/ 10753344 w 25200864"/>
              <a:gd name="connsiteY184" fmla="*/ 611012 h 7131353"/>
              <a:gd name="connsiteX185" fmla="*/ 10735056 w 25200864"/>
              <a:gd name="connsiteY185" fmla="*/ 336692 h 7131353"/>
              <a:gd name="connsiteX186" fmla="*/ 10610088 w 25200864"/>
              <a:gd name="connsiteY186" fmla="*/ 201056 h 7131353"/>
              <a:gd name="connsiteX187" fmla="*/ 10419588 w 25200864"/>
              <a:gd name="connsiteY187" fmla="*/ 2936 h 7131353"/>
              <a:gd name="connsiteX188" fmla="*/ 10351008 w 25200864"/>
              <a:gd name="connsiteY188" fmla="*/ 231536 h 7131353"/>
              <a:gd name="connsiteX189" fmla="*/ 10187940 w 25200864"/>
              <a:gd name="connsiteY189" fmla="*/ 585104 h 7131353"/>
              <a:gd name="connsiteX190" fmla="*/ 10137648 w 25200864"/>
              <a:gd name="connsiteY190" fmla="*/ 902096 h 7131353"/>
              <a:gd name="connsiteX191" fmla="*/ 10222992 w 25200864"/>
              <a:gd name="connsiteY191" fmla="*/ 1744868 h 7131353"/>
              <a:gd name="connsiteX192" fmla="*/ 10131552 w 25200864"/>
              <a:gd name="connsiteY192" fmla="*/ 2384948 h 7131353"/>
              <a:gd name="connsiteX193" fmla="*/ 9509760 w 25200864"/>
              <a:gd name="connsiteY193" fmla="*/ 3043316 h 7131353"/>
              <a:gd name="connsiteX194" fmla="*/ 7717536 w 25200864"/>
              <a:gd name="connsiteY194" fmla="*/ 4524644 h 7131353"/>
              <a:gd name="connsiteX195" fmla="*/ 7388352 w 25200864"/>
              <a:gd name="connsiteY195" fmla="*/ 5146436 h 7131353"/>
              <a:gd name="connsiteX196" fmla="*/ 5925312 w 25200864"/>
              <a:gd name="connsiteY196" fmla="*/ 5768228 h 7131353"/>
              <a:gd name="connsiteX197" fmla="*/ 4736592 w 25200864"/>
              <a:gd name="connsiteY197" fmla="*/ 6079124 h 7131353"/>
              <a:gd name="connsiteX198" fmla="*/ 3602736 w 25200864"/>
              <a:gd name="connsiteY198" fmla="*/ 6353444 h 7131353"/>
              <a:gd name="connsiteX199" fmla="*/ 2688336 w 25200864"/>
              <a:gd name="connsiteY199" fmla="*/ 6664340 h 7131353"/>
              <a:gd name="connsiteX200" fmla="*/ 2157984 w 25200864"/>
              <a:gd name="connsiteY200" fmla="*/ 6774068 h 7131353"/>
              <a:gd name="connsiteX201" fmla="*/ 1591056 w 25200864"/>
              <a:gd name="connsiteY201" fmla="*/ 6755780 h 7131353"/>
              <a:gd name="connsiteX202" fmla="*/ 950976 w 25200864"/>
              <a:gd name="connsiteY202" fmla="*/ 6554612 h 7131353"/>
              <a:gd name="connsiteX203" fmla="*/ 0 w 25200864"/>
              <a:gd name="connsiteY203" fmla="*/ 6390020 h 7131353"/>
              <a:gd name="connsiteX204" fmla="*/ 27432 w 25200864"/>
              <a:gd name="connsiteY204" fmla="*/ 6605666 h 7131353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4315968 w 25200864"/>
              <a:gd name="connsiteY27" fmla="*/ 6609476 h 7169724"/>
              <a:gd name="connsiteX28" fmla="*/ 6345936 w 25200864"/>
              <a:gd name="connsiteY28" fmla="*/ 5932820 h 7169724"/>
              <a:gd name="connsiteX29" fmla="*/ 7772400 w 25200864"/>
              <a:gd name="connsiteY29" fmla="*/ 5493908 h 7169724"/>
              <a:gd name="connsiteX30" fmla="*/ 8375904 w 25200864"/>
              <a:gd name="connsiteY30" fmla="*/ 4341764 h 7169724"/>
              <a:gd name="connsiteX31" fmla="*/ 9747504 w 25200864"/>
              <a:gd name="connsiteY31" fmla="*/ 3427364 h 7169724"/>
              <a:gd name="connsiteX32" fmla="*/ 10277856 w 25200864"/>
              <a:gd name="connsiteY32" fmla="*/ 2311796 h 7169724"/>
              <a:gd name="connsiteX33" fmla="*/ 10351008 w 25200864"/>
              <a:gd name="connsiteY33" fmla="*/ 2147204 h 7169724"/>
              <a:gd name="connsiteX34" fmla="*/ 10369296 w 25200864"/>
              <a:gd name="connsiteY34" fmla="*/ 1525412 h 7169724"/>
              <a:gd name="connsiteX35" fmla="*/ 10314432 w 25200864"/>
              <a:gd name="connsiteY35" fmla="*/ 940196 h 7169724"/>
              <a:gd name="connsiteX36" fmla="*/ 10443210 w 25200864"/>
              <a:gd name="connsiteY36" fmla="*/ 611774 h 7169724"/>
              <a:gd name="connsiteX37" fmla="*/ 10450830 w 25200864"/>
              <a:gd name="connsiteY37" fmla="*/ 1076594 h 7169724"/>
              <a:gd name="connsiteX38" fmla="*/ 10411968 w 25200864"/>
              <a:gd name="connsiteY38" fmla="*/ 1302146 h 7169724"/>
              <a:gd name="connsiteX39" fmla="*/ 10453878 w 25200864"/>
              <a:gd name="connsiteY39" fmla="*/ 1565036 h 7169724"/>
              <a:gd name="connsiteX40" fmla="*/ 10541508 w 25200864"/>
              <a:gd name="connsiteY40" fmla="*/ 1759346 h 7169724"/>
              <a:gd name="connsiteX41" fmla="*/ 10690098 w 25200864"/>
              <a:gd name="connsiteY41" fmla="*/ 1944512 h 7169724"/>
              <a:gd name="connsiteX42" fmla="*/ 10785348 w 25200864"/>
              <a:gd name="connsiteY42" fmla="*/ 2018426 h 7169724"/>
              <a:gd name="connsiteX43" fmla="*/ 10838688 w 25200864"/>
              <a:gd name="connsiteY43" fmla="*/ 2109866 h 7169724"/>
              <a:gd name="connsiteX44" fmla="*/ 10926318 w 25200864"/>
              <a:gd name="connsiteY44" fmla="*/ 2071766 h 7169724"/>
              <a:gd name="connsiteX45" fmla="*/ 11013948 w 25200864"/>
              <a:gd name="connsiteY45" fmla="*/ 2193686 h 7169724"/>
              <a:gd name="connsiteX46" fmla="*/ 11100816 w 25200864"/>
              <a:gd name="connsiteY46" fmla="*/ 2275220 h 7169724"/>
              <a:gd name="connsiteX47" fmla="*/ 11253978 w 25200864"/>
              <a:gd name="connsiteY47" fmla="*/ 2307986 h 7169724"/>
              <a:gd name="connsiteX48" fmla="*/ 11349228 w 25200864"/>
              <a:gd name="connsiteY48" fmla="*/ 2349896 h 7169724"/>
              <a:gd name="connsiteX49" fmla="*/ 11429238 w 25200864"/>
              <a:gd name="connsiteY49" fmla="*/ 2448956 h 7169724"/>
              <a:gd name="connsiteX50" fmla="*/ 11562588 w 25200864"/>
              <a:gd name="connsiteY50" fmla="*/ 2513726 h 7169724"/>
              <a:gd name="connsiteX51" fmla="*/ 11654028 w 25200864"/>
              <a:gd name="connsiteY51" fmla="*/ 2567066 h 7169724"/>
              <a:gd name="connsiteX52" fmla="*/ 11745468 w 25200864"/>
              <a:gd name="connsiteY52" fmla="*/ 2650886 h 7169724"/>
              <a:gd name="connsiteX53" fmla="*/ 11882628 w 25200864"/>
              <a:gd name="connsiteY53" fmla="*/ 2711846 h 7169724"/>
              <a:gd name="connsiteX54" fmla="*/ 11970258 w 25200864"/>
              <a:gd name="connsiteY54" fmla="*/ 2841386 h 7169724"/>
              <a:gd name="connsiteX55" fmla="*/ 12095988 w 25200864"/>
              <a:gd name="connsiteY55" fmla="*/ 2829956 h 7169724"/>
              <a:gd name="connsiteX56" fmla="*/ 12124944 w 25200864"/>
              <a:gd name="connsiteY56" fmla="*/ 2897012 h 7169724"/>
              <a:gd name="connsiteX57" fmla="*/ 12202668 w 25200864"/>
              <a:gd name="connsiteY57" fmla="*/ 2921396 h 7169724"/>
              <a:gd name="connsiteX58" fmla="*/ 12278868 w 25200864"/>
              <a:gd name="connsiteY58" fmla="*/ 3081416 h 7169724"/>
              <a:gd name="connsiteX59" fmla="*/ 12393168 w 25200864"/>
              <a:gd name="connsiteY59" fmla="*/ 3100466 h 7169724"/>
              <a:gd name="connsiteX60" fmla="*/ 12450318 w 25200864"/>
              <a:gd name="connsiteY60" fmla="*/ 3214766 h 7169724"/>
              <a:gd name="connsiteX61" fmla="*/ 12541758 w 25200864"/>
              <a:gd name="connsiteY61" fmla="*/ 3191906 h 7169724"/>
              <a:gd name="connsiteX62" fmla="*/ 12598908 w 25200864"/>
              <a:gd name="connsiteY62" fmla="*/ 3290966 h 7169724"/>
              <a:gd name="connsiteX63" fmla="*/ 12663678 w 25200864"/>
              <a:gd name="connsiteY63" fmla="*/ 3416696 h 7169724"/>
              <a:gd name="connsiteX64" fmla="*/ 12766548 w 25200864"/>
              <a:gd name="connsiteY64" fmla="*/ 3428126 h 7169724"/>
              <a:gd name="connsiteX65" fmla="*/ 12774168 w 25200864"/>
              <a:gd name="connsiteY65" fmla="*/ 3298586 h 7169724"/>
              <a:gd name="connsiteX66" fmla="*/ 12854178 w 25200864"/>
              <a:gd name="connsiteY66" fmla="*/ 3363356 h 7169724"/>
              <a:gd name="connsiteX67" fmla="*/ 12968478 w 25200864"/>
              <a:gd name="connsiteY67" fmla="*/ 3435746 h 7169724"/>
              <a:gd name="connsiteX68" fmla="*/ 13098018 w 25200864"/>
              <a:gd name="connsiteY68" fmla="*/ 3466226 h 7169724"/>
              <a:gd name="connsiteX69" fmla="*/ 13147548 w 25200864"/>
              <a:gd name="connsiteY69" fmla="*/ 3572906 h 7169724"/>
              <a:gd name="connsiteX70" fmla="*/ 13155168 w 25200864"/>
              <a:gd name="connsiteY70" fmla="*/ 3652916 h 7169724"/>
              <a:gd name="connsiteX71" fmla="*/ 13235178 w 25200864"/>
              <a:gd name="connsiteY71" fmla="*/ 3736736 h 7169724"/>
              <a:gd name="connsiteX72" fmla="*/ 13368528 w 25200864"/>
              <a:gd name="connsiteY72" fmla="*/ 3774836 h 7169724"/>
              <a:gd name="connsiteX73" fmla="*/ 13539216 w 25200864"/>
              <a:gd name="connsiteY73" fmla="*/ 3853322 h 7169724"/>
              <a:gd name="connsiteX74" fmla="*/ 13574268 w 25200864"/>
              <a:gd name="connsiteY74" fmla="*/ 3923426 h 7169724"/>
              <a:gd name="connsiteX75" fmla="*/ 13669518 w 25200864"/>
              <a:gd name="connsiteY75" fmla="*/ 3988196 h 7169724"/>
              <a:gd name="connsiteX76" fmla="*/ 13806678 w 25200864"/>
              <a:gd name="connsiteY76" fmla="*/ 4091066 h 7169724"/>
              <a:gd name="connsiteX77" fmla="*/ 13890498 w 25200864"/>
              <a:gd name="connsiteY77" fmla="*/ 4205366 h 7169724"/>
              <a:gd name="connsiteX78" fmla="*/ 13955268 w 25200864"/>
              <a:gd name="connsiteY78" fmla="*/ 4296806 h 7169724"/>
              <a:gd name="connsiteX79" fmla="*/ 13989558 w 25200864"/>
              <a:gd name="connsiteY79" fmla="*/ 4129166 h 7169724"/>
              <a:gd name="connsiteX80" fmla="*/ 14061948 w 25200864"/>
              <a:gd name="connsiteY80" fmla="*/ 3995816 h 7169724"/>
              <a:gd name="connsiteX81" fmla="*/ 14176248 w 25200864"/>
              <a:gd name="connsiteY81" fmla="*/ 4098686 h 7169724"/>
              <a:gd name="connsiteX82" fmla="*/ 14290548 w 25200864"/>
              <a:gd name="connsiteY82" fmla="*/ 4304426 h 7169724"/>
              <a:gd name="connsiteX83" fmla="*/ 14431518 w 25200864"/>
              <a:gd name="connsiteY83" fmla="*/ 4399676 h 7169724"/>
              <a:gd name="connsiteX84" fmla="*/ 14622018 w 25200864"/>
              <a:gd name="connsiteY84" fmla="*/ 4353956 h 7169724"/>
              <a:gd name="connsiteX85" fmla="*/ 14789658 w 25200864"/>
              <a:gd name="connsiteY85" fmla="*/ 4430156 h 7169724"/>
              <a:gd name="connsiteX86" fmla="*/ 14865858 w 25200864"/>
              <a:gd name="connsiteY86" fmla="*/ 4361576 h 7169724"/>
              <a:gd name="connsiteX87" fmla="*/ 14972538 w 25200864"/>
              <a:gd name="connsiteY87" fmla="*/ 4464446 h 7169724"/>
              <a:gd name="connsiteX88" fmla="*/ 15067788 w 25200864"/>
              <a:gd name="connsiteY88" fmla="*/ 4586366 h 7169724"/>
              <a:gd name="connsiteX89" fmla="*/ 15304008 w 25200864"/>
              <a:gd name="connsiteY89" fmla="*/ 4651136 h 7169724"/>
              <a:gd name="connsiteX90" fmla="*/ 15467838 w 25200864"/>
              <a:gd name="connsiteY90" fmla="*/ 4693046 h 7169724"/>
              <a:gd name="connsiteX91" fmla="*/ 15540990 w 25200864"/>
              <a:gd name="connsiteY91" fmla="*/ 4708286 h 7169724"/>
              <a:gd name="connsiteX92" fmla="*/ 15593568 w 25200864"/>
              <a:gd name="connsiteY92" fmla="*/ 4875926 h 7169724"/>
              <a:gd name="connsiteX93" fmla="*/ 15612618 w 25200864"/>
              <a:gd name="connsiteY93" fmla="*/ 4997846 h 7169724"/>
              <a:gd name="connsiteX94" fmla="*/ 15730728 w 25200864"/>
              <a:gd name="connsiteY94" fmla="*/ 4921646 h 7169724"/>
              <a:gd name="connsiteX95" fmla="*/ 15745968 w 25200864"/>
              <a:gd name="connsiteY95" fmla="*/ 4769246 h 7169724"/>
              <a:gd name="connsiteX96" fmla="*/ 15822168 w 25200864"/>
              <a:gd name="connsiteY96" fmla="*/ 4757816 h 7169724"/>
              <a:gd name="connsiteX97" fmla="*/ 15898368 w 25200864"/>
              <a:gd name="connsiteY97" fmla="*/ 4872116 h 7169724"/>
              <a:gd name="connsiteX98" fmla="*/ 16092678 w 25200864"/>
              <a:gd name="connsiteY98" fmla="*/ 4978796 h 7169724"/>
              <a:gd name="connsiteX99" fmla="*/ 16229838 w 25200864"/>
              <a:gd name="connsiteY99" fmla="*/ 5138816 h 7169724"/>
              <a:gd name="connsiteX100" fmla="*/ 16340328 w 25200864"/>
              <a:gd name="connsiteY100" fmla="*/ 5154056 h 7169724"/>
              <a:gd name="connsiteX101" fmla="*/ 16435578 w 25200864"/>
              <a:gd name="connsiteY101" fmla="*/ 5203586 h 7169724"/>
              <a:gd name="connsiteX102" fmla="*/ 16515588 w 25200864"/>
              <a:gd name="connsiteY102" fmla="*/ 5195966 h 7169724"/>
              <a:gd name="connsiteX103" fmla="*/ 16607028 w 25200864"/>
              <a:gd name="connsiteY103" fmla="*/ 5234066 h 7169724"/>
              <a:gd name="connsiteX104" fmla="*/ 16687038 w 25200864"/>
              <a:gd name="connsiteY104" fmla="*/ 5275976 h 7169724"/>
              <a:gd name="connsiteX105" fmla="*/ 16751808 w 25200864"/>
              <a:gd name="connsiteY105" fmla="*/ 5298836 h 7169724"/>
              <a:gd name="connsiteX106" fmla="*/ 16927068 w 25200864"/>
              <a:gd name="connsiteY106" fmla="*/ 5317886 h 7169724"/>
              <a:gd name="connsiteX107" fmla="*/ 16808958 w 25200864"/>
              <a:gd name="connsiteY107" fmla="*/ 5245496 h 7169724"/>
              <a:gd name="connsiteX108" fmla="*/ 16843248 w 25200864"/>
              <a:gd name="connsiteY108" fmla="*/ 5199776 h 7169724"/>
              <a:gd name="connsiteX109" fmla="*/ 16953738 w 25200864"/>
              <a:gd name="connsiteY109" fmla="*/ 5218826 h 7169724"/>
              <a:gd name="connsiteX110" fmla="*/ 17109948 w 25200864"/>
              <a:gd name="connsiteY110" fmla="*/ 5344556 h 7169724"/>
              <a:gd name="connsiteX111" fmla="*/ 17300448 w 25200864"/>
              <a:gd name="connsiteY111" fmla="*/ 5359796 h 7169724"/>
              <a:gd name="connsiteX112" fmla="*/ 17426178 w 25200864"/>
              <a:gd name="connsiteY112" fmla="*/ 5420756 h 7169724"/>
              <a:gd name="connsiteX113" fmla="*/ 17516856 w 25200864"/>
              <a:gd name="connsiteY113" fmla="*/ 5550296 h 7169724"/>
              <a:gd name="connsiteX114" fmla="*/ 17620488 w 25200864"/>
              <a:gd name="connsiteY114" fmla="*/ 5569346 h 7169724"/>
              <a:gd name="connsiteX115" fmla="*/ 17837658 w 25200864"/>
              <a:gd name="connsiteY115" fmla="*/ 5717936 h 7169724"/>
              <a:gd name="connsiteX116" fmla="*/ 17837658 w 25200864"/>
              <a:gd name="connsiteY116" fmla="*/ 5561726 h 7169724"/>
              <a:gd name="connsiteX117" fmla="*/ 18035778 w 25200864"/>
              <a:gd name="connsiteY117" fmla="*/ 5565536 h 7169724"/>
              <a:gd name="connsiteX118" fmla="*/ 18115788 w 25200864"/>
              <a:gd name="connsiteY118" fmla="*/ 5668406 h 7169724"/>
              <a:gd name="connsiteX119" fmla="*/ 18218658 w 25200864"/>
              <a:gd name="connsiteY119" fmla="*/ 5676026 h 7169724"/>
              <a:gd name="connsiteX120" fmla="*/ 18306288 w 25200864"/>
              <a:gd name="connsiteY120" fmla="*/ 5752988 h 7169724"/>
              <a:gd name="connsiteX121" fmla="*/ 18371058 w 25200864"/>
              <a:gd name="connsiteY121" fmla="*/ 5866526 h 7169724"/>
              <a:gd name="connsiteX122" fmla="*/ 18489168 w 25200864"/>
              <a:gd name="connsiteY122" fmla="*/ 5851286 h 7169724"/>
              <a:gd name="connsiteX123" fmla="*/ 18580608 w 25200864"/>
              <a:gd name="connsiteY123" fmla="*/ 5935106 h 7169724"/>
              <a:gd name="connsiteX124" fmla="*/ 18550128 w 25200864"/>
              <a:gd name="connsiteY124" fmla="*/ 6018926 h 7169724"/>
              <a:gd name="connsiteX125" fmla="*/ 18679668 w 25200864"/>
              <a:gd name="connsiteY125" fmla="*/ 5973206 h 7169724"/>
              <a:gd name="connsiteX126" fmla="*/ 18691098 w 25200864"/>
              <a:gd name="connsiteY126" fmla="*/ 6045596 h 7169724"/>
              <a:gd name="connsiteX127" fmla="*/ 18813018 w 25200864"/>
              <a:gd name="connsiteY127" fmla="*/ 6007496 h 7169724"/>
              <a:gd name="connsiteX128" fmla="*/ 19114008 w 25200864"/>
              <a:gd name="connsiteY128" fmla="*/ 6137036 h 7169724"/>
              <a:gd name="connsiteX129" fmla="*/ 19249644 w 25200864"/>
              <a:gd name="connsiteY129" fmla="*/ 6242954 h 7169724"/>
              <a:gd name="connsiteX130" fmla="*/ 19319748 w 25200864"/>
              <a:gd name="connsiteY130" fmla="*/ 6453266 h 7169724"/>
              <a:gd name="connsiteX131" fmla="*/ 19375374 w 25200864"/>
              <a:gd name="connsiteY131" fmla="*/ 6593474 h 7169724"/>
              <a:gd name="connsiteX132" fmla="*/ 19445478 w 25200864"/>
              <a:gd name="connsiteY132" fmla="*/ 6567566 h 7169724"/>
              <a:gd name="connsiteX133" fmla="*/ 19495008 w 25200864"/>
              <a:gd name="connsiteY133" fmla="*/ 6647576 h 7169724"/>
              <a:gd name="connsiteX134" fmla="*/ 19475958 w 25200864"/>
              <a:gd name="connsiteY134" fmla="*/ 6377066 h 7169724"/>
              <a:gd name="connsiteX135" fmla="*/ 19479768 w 25200864"/>
              <a:gd name="connsiteY135" fmla="*/ 6175136 h 7169724"/>
              <a:gd name="connsiteX136" fmla="*/ 19582638 w 25200864"/>
              <a:gd name="connsiteY136" fmla="*/ 6285626 h 7169724"/>
              <a:gd name="connsiteX137" fmla="*/ 19666458 w 25200864"/>
              <a:gd name="connsiteY137" fmla="*/ 6407546 h 7169724"/>
              <a:gd name="connsiteX138" fmla="*/ 19674078 w 25200864"/>
              <a:gd name="connsiteY138" fmla="*/ 6213236 h 7169724"/>
              <a:gd name="connsiteX139" fmla="*/ 19761708 w 25200864"/>
              <a:gd name="connsiteY139" fmla="*/ 6129416 h 7169724"/>
              <a:gd name="connsiteX140" fmla="*/ 19879818 w 25200864"/>
              <a:gd name="connsiteY140" fmla="*/ 6239906 h 7169724"/>
              <a:gd name="connsiteX141" fmla="*/ 19818858 w 25200864"/>
              <a:gd name="connsiteY141" fmla="*/ 6026546 h 7169724"/>
              <a:gd name="connsiteX142" fmla="*/ 20127468 w 25200864"/>
              <a:gd name="connsiteY142" fmla="*/ 6022736 h 7169724"/>
              <a:gd name="connsiteX143" fmla="*/ 20400264 w 25200864"/>
              <a:gd name="connsiteY143" fmla="*/ 5897768 h 7169724"/>
              <a:gd name="connsiteX144" fmla="*/ 20695158 w 25200864"/>
              <a:gd name="connsiteY144" fmla="*/ 5893196 h 7169724"/>
              <a:gd name="connsiteX145" fmla="*/ 20942808 w 25200864"/>
              <a:gd name="connsiteY145" fmla="*/ 5938916 h 7169724"/>
              <a:gd name="connsiteX146" fmla="*/ 21133308 w 25200864"/>
              <a:gd name="connsiteY146" fmla="*/ 5813186 h 7169724"/>
              <a:gd name="connsiteX147" fmla="*/ 21430488 w 25200864"/>
              <a:gd name="connsiteY147" fmla="*/ 5862716 h 7169724"/>
              <a:gd name="connsiteX148" fmla="*/ 21659850 w 25200864"/>
              <a:gd name="connsiteY148" fmla="*/ 5961776 h 7169724"/>
              <a:gd name="connsiteX149" fmla="*/ 21761958 w 25200864"/>
              <a:gd name="connsiteY149" fmla="*/ 5885576 h 7169724"/>
              <a:gd name="connsiteX150" fmla="*/ 21944838 w 25200864"/>
              <a:gd name="connsiteY150" fmla="*/ 6041786 h 7169724"/>
              <a:gd name="connsiteX151" fmla="*/ 22089618 w 25200864"/>
              <a:gd name="connsiteY151" fmla="*/ 5977016 h 7169724"/>
              <a:gd name="connsiteX152" fmla="*/ 22310598 w 25200864"/>
              <a:gd name="connsiteY152" fmla="*/ 6186566 h 7169724"/>
              <a:gd name="connsiteX153" fmla="*/ 23151084 w 25200864"/>
              <a:gd name="connsiteY153" fmla="*/ 6482984 h 7169724"/>
              <a:gd name="connsiteX154" fmla="*/ 23293578 w 25200864"/>
              <a:gd name="connsiteY154" fmla="*/ 6609476 h 7169724"/>
              <a:gd name="connsiteX155" fmla="*/ 23285958 w 25200864"/>
              <a:gd name="connsiteY155" fmla="*/ 6693296 h 7169724"/>
              <a:gd name="connsiteX156" fmla="*/ 23415498 w 25200864"/>
              <a:gd name="connsiteY156" fmla="*/ 6659006 h 7169724"/>
              <a:gd name="connsiteX157" fmla="*/ 23785068 w 25200864"/>
              <a:gd name="connsiteY157" fmla="*/ 6780926 h 7169724"/>
              <a:gd name="connsiteX158" fmla="*/ 24009096 w 25200864"/>
              <a:gd name="connsiteY158" fmla="*/ 6645290 h 7169724"/>
              <a:gd name="connsiteX159" fmla="*/ 24078438 w 25200864"/>
              <a:gd name="connsiteY159" fmla="*/ 6544706 h 7169724"/>
              <a:gd name="connsiteX160" fmla="*/ 24230838 w 25200864"/>
              <a:gd name="connsiteY160" fmla="*/ 6533276 h 7169724"/>
              <a:gd name="connsiteX161" fmla="*/ 24360378 w 25200864"/>
              <a:gd name="connsiteY161" fmla="*/ 6438026 h 7169724"/>
              <a:gd name="connsiteX162" fmla="*/ 24455628 w 25200864"/>
              <a:gd name="connsiteY162" fmla="*/ 6422786 h 7169724"/>
              <a:gd name="connsiteX163" fmla="*/ 24558498 w 25200864"/>
              <a:gd name="connsiteY163" fmla="*/ 6243716 h 7169724"/>
              <a:gd name="connsiteX164" fmla="*/ 24716232 w 25200864"/>
              <a:gd name="connsiteY164" fmla="*/ 6188090 h 7169724"/>
              <a:gd name="connsiteX165" fmla="*/ 24981408 w 25200864"/>
              <a:gd name="connsiteY165" fmla="*/ 6232286 h 7169724"/>
              <a:gd name="connsiteX166" fmla="*/ 25181052 w 25200864"/>
              <a:gd name="connsiteY166" fmla="*/ 6157610 h 7169724"/>
              <a:gd name="connsiteX167" fmla="*/ 25200864 w 25200864"/>
              <a:gd name="connsiteY167" fmla="*/ 5713364 h 7169724"/>
              <a:gd name="connsiteX168" fmla="*/ 24519636 w 25200864"/>
              <a:gd name="connsiteY168" fmla="*/ 5869574 h 7169724"/>
              <a:gd name="connsiteX169" fmla="*/ 23774400 w 25200864"/>
              <a:gd name="connsiteY169" fmla="*/ 6133988 h 7169724"/>
              <a:gd name="connsiteX170" fmla="*/ 22951440 w 25200864"/>
              <a:gd name="connsiteY170" fmla="*/ 5896244 h 7169724"/>
              <a:gd name="connsiteX171" fmla="*/ 21982176 w 25200864"/>
              <a:gd name="connsiteY171" fmla="*/ 5640212 h 7169724"/>
              <a:gd name="connsiteX172" fmla="*/ 20628864 w 25200864"/>
              <a:gd name="connsiteY172" fmla="*/ 5475620 h 7169724"/>
              <a:gd name="connsiteX173" fmla="*/ 19872960 w 25200864"/>
              <a:gd name="connsiteY173" fmla="*/ 5888624 h 7169724"/>
              <a:gd name="connsiteX174" fmla="*/ 18800064 w 25200864"/>
              <a:gd name="connsiteY174" fmla="*/ 5823092 h 7169724"/>
              <a:gd name="connsiteX175" fmla="*/ 16715232 w 25200864"/>
              <a:gd name="connsiteY175" fmla="*/ 4963556 h 7169724"/>
              <a:gd name="connsiteX176" fmla="*/ 14904720 w 25200864"/>
              <a:gd name="connsiteY176" fmla="*/ 4158884 h 7169724"/>
              <a:gd name="connsiteX177" fmla="*/ 13240512 w 25200864"/>
              <a:gd name="connsiteY177" fmla="*/ 3354212 h 7169724"/>
              <a:gd name="connsiteX178" fmla="*/ 13094208 w 25200864"/>
              <a:gd name="connsiteY178" fmla="*/ 3189620 h 7169724"/>
              <a:gd name="connsiteX179" fmla="*/ 11320272 w 25200864"/>
              <a:gd name="connsiteY179" fmla="*/ 2019188 h 7169724"/>
              <a:gd name="connsiteX180" fmla="*/ 10698480 w 25200864"/>
              <a:gd name="connsiteY180" fmla="*/ 1452260 h 7169724"/>
              <a:gd name="connsiteX181" fmla="*/ 10530078 w 25200864"/>
              <a:gd name="connsiteY181" fmla="*/ 1283096 h 7169724"/>
              <a:gd name="connsiteX182" fmla="*/ 10522458 w 25200864"/>
              <a:gd name="connsiteY182" fmla="*/ 902096 h 7169724"/>
              <a:gd name="connsiteX183" fmla="*/ 10518648 w 25200864"/>
              <a:gd name="connsiteY183" fmla="*/ 768746 h 7169724"/>
              <a:gd name="connsiteX184" fmla="*/ 10606278 w 25200864"/>
              <a:gd name="connsiteY184" fmla="*/ 681116 h 7169724"/>
              <a:gd name="connsiteX185" fmla="*/ 10753344 w 25200864"/>
              <a:gd name="connsiteY185" fmla="*/ 611012 h 7169724"/>
              <a:gd name="connsiteX186" fmla="*/ 10735056 w 25200864"/>
              <a:gd name="connsiteY186" fmla="*/ 336692 h 7169724"/>
              <a:gd name="connsiteX187" fmla="*/ 10610088 w 25200864"/>
              <a:gd name="connsiteY187" fmla="*/ 201056 h 7169724"/>
              <a:gd name="connsiteX188" fmla="*/ 10419588 w 25200864"/>
              <a:gd name="connsiteY188" fmla="*/ 2936 h 7169724"/>
              <a:gd name="connsiteX189" fmla="*/ 10351008 w 25200864"/>
              <a:gd name="connsiteY189" fmla="*/ 231536 h 7169724"/>
              <a:gd name="connsiteX190" fmla="*/ 10187940 w 25200864"/>
              <a:gd name="connsiteY190" fmla="*/ 585104 h 7169724"/>
              <a:gd name="connsiteX191" fmla="*/ 10137648 w 25200864"/>
              <a:gd name="connsiteY191" fmla="*/ 902096 h 7169724"/>
              <a:gd name="connsiteX192" fmla="*/ 10222992 w 25200864"/>
              <a:gd name="connsiteY192" fmla="*/ 1744868 h 7169724"/>
              <a:gd name="connsiteX193" fmla="*/ 10131552 w 25200864"/>
              <a:gd name="connsiteY193" fmla="*/ 2384948 h 7169724"/>
              <a:gd name="connsiteX194" fmla="*/ 9509760 w 25200864"/>
              <a:gd name="connsiteY194" fmla="*/ 3043316 h 7169724"/>
              <a:gd name="connsiteX195" fmla="*/ 7717536 w 25200864"/>
              <a:gd name="connsiteY195" fmla="*/ 4524644 h 7169724"/>
              <a:gd name="connsiteX196" fmla="*/ 7388352 w 25200864"/>
              <a:gd name="connsiteY196" fmla="*/ 5146436 h 7169724"/>
              <a:gd name="connsiteX197" fmla="*/ 5925312 w 25200864"/>
              <a:gd name="connsiteY197" fmla="*/ 5768228 h 7169724"/>
              <a:gd name="connsiteX198" fmla="*/ 4736592 w 25200864"/>
              <a:gd name="connsiteY198" fmla="*/ 6079124 h 7169724"/>
              <a:gd name="connsiteX199" fmla="*/ 3602736 w 25200864"/>
              <a:gd name="connsiteY199" fmla="*/ 6353444 h 7169724"/>
              <a:gd name="connsiteX200" fmla="*/ 2688336 w 25200864"/>
              <a:gd name="connsiteY200" fmla="*/ 6664340 h 7169724"/>
              <a:gd name="connsiteX201" fmla="*/ 2157984 w 25200864"/>
              <a:gd name="connsiteY201" fmla="*/ 6774068 h 7169724"/>
              <a:gd name="connsiteX202" fmla="*/ 1591056 w 25200864"/>
              <a:gd name="connsiteY202" fmla="*/ 6755780 h 7169724"/>
              <a:gd name="connsiteX203" fmla="*/ 950976 w 25200864"/>
              <a:gd name="connsiteY203" fmla="*/ 6554612 h 7169724"/>
              <a:gd name="connsiteX204" fmla="*/ 0 w 25200864"/>
              <a:gd name="connsiteY204" fmla="*/ 6390020 h 7169724"/>
              <a:gd name="connsiteX205" fmla="*/ 27432 w 25200864"/>
              <a:gd name="connsiteY20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4315968 w 25200864"/>
              <a:gd name="connsiteY28" fmla="*/ 6609476 h 7169724"/>
              <a:gd name="connsiteX29" fmla="*/ 6345936 w 25200864"/>
              <a:gd name="connsiteY29" fmla="*/ 5932820 h 7169724"/>
              <a:gd name="connsiteX30" fmla="*/ 7772400 w 25200864"/>
              <a:gd name="connsiteY30" fmla="*/ 5493908 h 7169724"/>
              <a:gd name="connsiteX31" fmla="*/ 8375904 w 25200864"/>
              <a:gd name="connsiteY31" fmla="*/ 4341764 h 7169724"/>
              <a:gd name="connsiteX32" fmla="*/ 9747504 w 25200864"/>
              <a:gd name="connsiteY32" fmla="*/ 3427364 h 7169724"/>
              <a:gd name="connsiteX33" fmla="*/ 10277856 w 25200864"/>
              <a:gd name="connsiteY33" fmla="*/ 2311796 h 7169724"/>
              <a:gd name="connsiteX34" fmla="*/ 10351008 w 25200864"/>
              <a:gd name="connsiteY34" fmla="*/ 2147204 h 7169724"/>
              <a:gd name="connsiteX35" fmla="*/ 10369296 w 25200864"/>
              <a:gd name="connsiteY35" fmla="*/ 1525412 h 7169724"/>
              <a:gd name="connsiteX36" fmla="*/ 10314432 w 25200864"/>
              <a:gd name="connsiteY36" fmla="*/ 940196 h 7169724"/>
              <a:gd name="connsiteX37" fmla="*/ 10443210 w 25200864"/>
              <a:gd name="connsiteY37" fmla="*/ 611774 h 7169724"/>
              <a:gd name="connsiteX38" fmla="*/ 10450830 w 25200864"/>
              <a:gd name="connsiteY38" fmla="*/ 1076594 h 7169724"/>
              <a:gd name="connsiteX39" fmla="*/ 10411968 w 25200864"/>
              <a:gd name="connsiteY39" fmla="*/ 1302146 h 7169724"/>
              <a:gd name="connsiteX40" fmla="*/ 10453878 w 25200864"/>
              <a:gd name="connsiteY40" fmla="*/ 1565036 h 7169724"/>
              <a:gd name="connsiteX41" fmla="*/ 10541508 w 25200864"/>
              <a:gd name="connsiteY41" fmla="*/ 1759346 h 7169724"/>
              <a:gd name="connsiteX42" fmla="*/ 10690098 w 25200864"/>
              <a:gd name="connsiteY42" fmla="*/ 1944512 h 7169724"/>
              <a:gd name="connsiteX43" fmla="*/ 10785348 w 25200864"/>
              <a:gd name="connsiteY43" fmla="*/ 2018426 h 7169724"/>
              <a:gd name="connsiteX44" fmla="*/ 10838688 w 25200864"/>
              <a:gd name="connsiteY44" fmla="*/ 2109866 h 7169724"/>
              <a:gd name="connsiteX45" fmla="*/ 10926318 w 25200864"/>
              <a:gd name="connsiteY45" fmla="*/ 2071766 h 7169724"/>
              <a:gd name="connsiteX46" fmla="*/ 11013948 w 25200864"/>
              <a:gd name="connsiteY46" fmla="*/ 2193686 h 7169724"/>
              <a:gd name="connsiteX47" fmla="*/ 11100816 w 25200864"/>
              <a:gd name="connsiteY47" fmla="*/ 2275220 h 7169724"/>
              <a:gd name="connsiteX48" fmla="*/ 11253978 w 25200864"/>
              <a:gd name="connsiteY48" fmla="*/ 2307986 h 7169724"/>
              <a:gd name="connsiteX49" fmla="*/ 11349228 w 25200864"/>
              <a:gd name="connsiteY49" fmla="*/ 2349896 h 7169724"/>
              <a:gd name="connsiteX50" fmla="*/ 11429238 w 25200864"/>
              <a:gd name="connsiteY50" fmla="*/ 2448956 h 7169724"/>
              <a:gd name="connsiteX51" fmla="*/ 11562588 w 25200864"/>
              <a:gd name="connsiteY51" fmla="*/ 2513726 h 7169724"/>
              <a:gd name="connsiteX52" fmla="*/ 11654028 w 25200864"/>
              <a:gd name="connsiteY52" fmla="*/ 2567066 h 7169724"/>
              <a:gd name="connsiteX53" fmla="*/ 11745468 w 25200864"/>
              <a:gd name="connsiteY53" fmla="*/ 2650886 h 7169724"/>
              <a:gd name="connsiteX54" fmla="*/ 11882628 w 25200864"/>
              <a:gd name="connsiteY54" fmla="*/ 2711846 h 7169724"/>
              <a:gd name="connsiteX55" fmla="*/ 11970258 w 25200864"/>
              <a:gd name="connsiteY55" fmla="*/ 2841386 h 7169724"/>
              <a:gd name="connsiteX56" fmla="*/ 12095988 w 25200864"/>
              <a:gd name="connsiteY56" fmla="*/ 2829956 h 7169724"/>
              <a:gd name="connsiteX57" fmla="*/ 12124944 w 25200864"/>
              <a:gd name="connsiteY57" fmla="*/ 2897012 h 7169724"/>
              <a:gd name="connsiteX58" fmla="*/ 12202668 w 25200864"/>
              <a:gd name="connsiteY58" fmla="*/ 2921396 h 7169724"/>
              <a:gd name="connsiteX59" fmla="*/ 12278868 w 25200864"/>
              <a:gd name="connsiteY59" fmla="*/ 3081416 h 7169724"/>
              <a:gd name="connsiteX60" fmla="*/ 12393168 w 25200864"/>
              <a:gd name="connsiteY60" fmla="*/ 3100466 h 7169724"/>
              <a:gd name="connsiteX61" fmla="*/ 12450318 w 25200864"/>
              <a:gd name="connsiteY61" fmla="*/ 3214766 h 7169724"/>
              <a:gd name="connsiteX62" fmla="*/ 12541758 w 25200864"/>
              <a:gd name="connsiteY62" fmla="*/ 3191906 h 7169724"/>
              <a:gd name="connsiteX63" fmla="*/ 12598908 w 25200864"/>
              <a:gd name="connsiteY63" fmla="*/ 3290966 h 7169724"/>
              <a:gd name="connsiteX64" fmla="*/ 12663678 w 25200864"/>
              <a:gd name="connsiteY64" fmla="*/ 3416696 h 7169724"/>
              <a:gd name="connsiteX65" fmla="*/ 12766548 w 25200864"/>
              <a:gd name="connsiteY65" fmla="*/ 3428126 h 7169724"/>
              <a:gd name="connsiteX66" fmla="*/ 12774168 w 25200864"/>
              <a:gd name="connsiteY66" fmla="*/ 3298586 h 7169724"/>
              <a:gd name="connsiteX67" fmla="*/ 12854178 w 25200864"/>
              <a:gd name="connsiteY67" fmla="*/ 3363356 h 7169724"/>
              <a:gd name="connsiteX68" fmla="*/ 12968478 w 25200864"/>
              <a:gd name="connsiteY68" fmla="*/ 3435746 h 7169724"/>
              <a:gd name="connsiteX69" fmla="*/ 13098018 w 25200864"/>
              <a:gd name="connsiteY69" fmla="*/ 3466226 h 7169724"/>
              <a:gd name="connsiteX70" fmla="*/ 13147548 w 25200864"/>
              <a:gd name="connsiteY70" fmla="*/ 3572906 h 7169724"/>
              <a:gd name="connsiteX71" fmla="*/ 13155168 w 25200864"/>
              <a:gd name="connsiteY71" fmla="*/ 3652916 h 7169724"/>
              <a:gd name="connsiteX72" fmla="*/ 13235178 w 25200864"/>
              <a:gd name="connsiteY72" fmla="*/ 3736736 h 7169724"/>
              <a:gd name="connsiteX73" fmla="*/ 13368528 w 25200864"/>
              <a:gd name="connsiteY73" fmla="*/ 3774836 h 7169724"/>
              <a:gd name="connsiteX74" fmla="*/ 13539216 w 25200864"/>
              <a:gd name="connsiteY74" fmla="*/ 3853322 h 7169724"/>
              <a:gd name="connsiteX75" fmla="*/ 13574268 w 25200864"/>
              <a:gd name="connsiteY75" fmla="*/ 3923426 h 7169724"/>
              <a:gd name="connsiteX76" fmla="*/ 13669518 w 25200864"/>
              <a:gd name="connsiteY76" fmla="*/ 3988196 h 7169724"/>
              <a:gd name="connsiteX77" fmla="*/ 13806678 w 25200864"/>
              <a:gd name="connsiteY77" fmla="*/ 4091066 h 7169724"/>
              <a:gd name="connsiteX78" fmla="*/ 13890498 w 25200864"/>
              <a:gd name="connsiteY78" fmla="*/ 4205366 h 7169724"/>
              <a:gd name="connsiteX79" fmla="*/ 13955268 w 25200864"/>
              <a:gd name="connsiteY79" fmla="*/ 4296806 h 7169724"/>
              <a:gd name="connsiteX80" fmla="*/ 13989558 w 25200864"/>
              <a:gd name="connsiteY80" fmla="*/ 4129166 h 7169724"/>
              <a:gd name="connsiteX81" fmla="*/ 14061948 w 25200864"/>
              <a:gd name="connsiteY81" fmla="*/ 3995816 h 7169724"/>
              <a:gd name="connsiteX82" fmla="*/ 14176248 w 25200864"/>
              <a:gd name="connsiteY82" fmla="*/ 4098686 h 7169724"/>
              <a:gd name="connsiteX83" fmla="*/ 14290548 w 25200864"/>
              <a:gd name="connsiteY83" fmla="*/ 4304426 h 7169724"/>
              <a:gd name="connsiteX84" fmla="*/ 14431518 w 25200864"/>
              <a:gd name="connsiteY84" fmla="*/ 4399676 h 7169724"/>
              <a:gd name="connsiteX85" fmla="*/ 14622018 w 25200864"/>
              <a:gd name="connsiteY85" fmla="*/ 4353956 h 7169724"/>
              <a:gd name="connsiteX86" fmla="*/ 14789658 w 25200864"/>
              <a:gd name="connsiteY86" fmla="*/ 4430156 h 7169724"/>
              <a:gd name="connsiteX87" fmla="*/ 14865858 w 25200864"/>
              <a:gd name="connsiteY87" fmla="*/ 4361576 h 7169724"/>
              <a:gd name="connsiteX88" fmla="*/ 14972538 w 25200864"/>
              <a:gd name="connsiteY88" fmla="*/ 4464446 h 7169724"/>
              <a:gd name="connsiteX89" fmla="*/ 15067788 w 25200864"/>
              <a:gd name="connsiteY89" fmla="*/ 4586366 h 7169724"/>
              <a:gd name="connsiteX90" fmla="*/ 15304008 w 25200864"/>
              <a:gd name="connsiteY90" fmla="*/ 4651136 h 7169724"/>
              <a:gd name="connsiteX91" fmla="*/ 15467838 w 25200864"/>
              <a:gd name="connsiteY91" fmla="*/ 4693046 h 7169724"/>
              <a:gd name="connsiteX92" fmla="*/ 15540990 w 25200864"/>
              <a:gd name="connsiteY92" fmla="*/ 4708286 h 7169724"/>
              <a:gd name="connsiteX93" fmla="*/ 15593568 w 25200864"/>
              <a:gd name="connsiteY93" fmla="*/ 4875926 h 7169724"/>
              <a:gd name="connsiteX94" fmla="*/ 15612618 w 25200864"/>
              <a:gd name="connsiteY94" fmla="*/ 4997846 h 7169724"/>
              <a:gd name="connsiteX95" fmla="*/ 15730728 w 25200864"/>
              <a:gd name="connsiteY95" fmla="*/ 4921646 h 7169724"/>
              <a:gd name="connsiteX96" fmla="*/ 15745968 w 25200864"/>
              <a:gd name="connsiteY96" fmla="*/ 4769246 h 7169724"/>
              <a:gd name="connsiteX97" fmla="*/ 15822168 w 25200864"/>
              <a:gd name="connsiteY97" fmla="*/ 4757816 h 7169724"/>
              <a:gd name="connsiteX98" fmla="*/ 15898368 w 25200864"/>
              <a:gd name="connsiteY98" fmla="*/ 4872116 h 7169724"/>
              <a:gd name="connsiteX99" fmla="*/ 16092678 w 25200864"/>
              <a:gd name="connsiteY99" fmla="*/ 4978796 h 7169724"/>
              <a:gd name="connsiteX100" fmla="*/ 16229838 w 25200864"/>
              <a:gd name="connsiteY100" fmla="*/ 5138816 h 7169724"/>
              <a:gd name="connsiteX101" fmla="*/ 16340328 w 25200864"/>
              <a:gd name="connsiteY101" fmla="*/ 5154056 h 7169724"/>
              <a:gd name="connsiteX102" fmla="*/ 16435578 w 25200864"/>
              <a:gd name="connsiteY102" fmla="*/ 5203586 h 7169724"/>
              <a:gd name="connsiteX103" fmla="*/ 16515588 w 25200864"/>
              <a:gd name="connsiteY103" fmla="*/ 5195966 h 7169724"/>
              <a:gd name="connsiteX104" fmla="*/ 16607028 w 25200864"/>
              <a:gd name="connsiteY104" fmla="*/ 5234066 h 7169724"/>
              <a:gd name="connsiteX105" fmla="*/ 16687038 w 25200864"/>
              <a:gd name="connsiteY105" fmla="*/ 5275976 h 7169724"/>
              <a:gd name="connsiteX106" fmla="*/ 16751808 w 25200864"/>
              <a:gd name="connsiteY106" fmla="*/ 5298836 h 7169724"/>
              <a:gd name="connsiteX107" fmla="*/ 16927068 w 25200864"/>
              <a:gd name="connsiteY107" fmla="*/ 5317886 h 7169724"/>
              <a:gd name="connsiteX108" fmla="*/ 16808958 w 25200864"/>
              <a:gd name="connsiteY108" fmla="*/ 5245496 h 7169724"/>
              <a:gd name="connsiteX109" fmla="*/ 16843248 w 25200864"/>
              <a:gd name="connsiteY109" fmla="*/ 5199776 h 7169724"/>
              <a:gd name="connsiteX110" fmla="*/ 16953738 w 25200864"/>
              <a:gd name="connsiteY110" fmla="*/ 5218826 h 7169724"/>
              <a:gd name="connsiteX111" fmla="*/ 17109948 w 25200864"/>
              <a:gd name="connsiteY111" fmla="*/ 5344556 h 7169724"/>
              <a:gd name="connsiteX112" fmla="*/ 17300448 w 25200864"/>
              <a:gd name="connsiteY112" fmla="*/ 5359796 h 7169724"/>
              <a:gd name="connsiteX113" fmla="*/ 17426178 w 25200864"/>
              <a:gd name="connsiteY113" fmla="*/ 5420756 h 7169724"/>
              <a:gd name="connsiteX114" fmla="*/ 17516856 w 25200864"/>
              <a:gd name="connsiteY114" fmla="*/ 5550296 h 7169724"/>
              <a:gd name="connsiteX115" fmla="*/ 17620488 w 25200864"/>
              <a:gd name="connsiteY115" fmla="*/ 5569346 h 7169724"/>
              <a:gd name="connsiteX116" fmla="*/ 17837658 w 25200864"/>
              <a:gd name="connsiteY116" fmla="*/ 5717936 h 7169724"/>
              <a:gd name="connsiteX117" fmla="*/ 17837658 w 25200864"/>
              <a:gd name="connsiteY117" fmla="*/ 5561726 h 7169724"/>
              <a:gd name="connsiteX118" fmla="*/ 18035778 w 25200864"/>
              <a:gd name="connsiteY118" fmla="*/ 5565536 h 7169724"/>
              <a:gd name="connsiteX119" fmla="*/ 18115788 w 25200864"/>
              <a:gd name="connsiteY119" fmla="*/ 5668406 h 7169724"/>
              <a:gd name="connsiteX120" fmla="*/ 18218658 w 25200864"/>
              <a:gd name="connsiteY120" fmla="*/ 5676026 h 7169724"/>
              <a:gd name="connsiteX121" fmla="*/ 18306288 w 25200864"/>
              <a:gd name="connsiteY121" fmla="*/ 5752988 h 7169724"/>
              <a:gd name="connsiteX122" fmla="*/ 18371058 w 25200864"/>
              <a:gd name="connsiteY122" fmla="*/ 5866526 h 7169724"/>
              <a:gd name="connsiteX123" fmla="*/ 18489168 w 25200864"/>
              <a:gd name="connsiteY123" fmla="*/ 5851286 h 7169724"/>
              <a:gd name="connsiteX124" fmla="*/ 18580608 w 25200864"/>
              <a:gd name="connsiteY124" fmla="*/ 5935106 h 7169724"/>
              <a:gd name="connsiteX125" fmla="*/ 18550128 w 25200864"/>
              <a:gd name="connsiteY125" fmla="*/ 6018926 h 7169724"/>
              <a:gd name="connsiteX126" fmla="*/ 18679668 w 25200864"/>
              <a:gd name="connsiteY126" fmla="*/ 5973206 h 7169724"/>
              <a:gd name="connsiteX127" fmla="*/ 18691098 w 25200864"/>
              <a:gd name="connsiteY127" fmla="*/ 6045596 h 7169724"/>
              <a:gd name="connsiteX128" fmla="*/ 18813018 w 25200864"/>
              <a:gd name="connsiteY128" fmla="*/ 6007496 h 7169724"/>
              <a:gd name="connsiteX129" fmla="*/ 19114008 w 25200864"/>
              <a:gd name="connsiteY129" fmla="*/ 6137036 h 7169724"/>
              <a:gd name="connsiteX130" fmla="*/ 19249644 w 25200864"/>
              <a:gd name="connsiteY130" fmla="*/ 6242954 h 7169724"/>
              <a:gd name="connsiteX131" fmla="*/ 19319748 w 25200864"/>
              <a:gd name="connsiteY131" fmla="*/ 6453266 h 7169724"/>
              <a:gd name="connsiteX132" fmla="*/ 19375374 w 25200864"/>
              <a:gd name="connsiteY132" fmla="*/ 6593474 h 7169724"/>
              <a:gd name="connsiteX133" fmla="*/ 19445478 w 25200864"/>
              <a:gd name="connsiteY133" fmla="*/ 6567566 h 7169724"/>
              <a:gd name="connsiteX134" fmla="*/ 19495008 w 25200864"/>
              <a:gd name="connsiteY134" fmla="*/ 6647576 h 7169724"/>
              <a:gd name="connsiteX135" fmla="*/ 19475958 w 25200864"/>
              <a:gd name="connsiteY135" fmla="*/ 6377066 h 7169724"/>
              <a:gd name="connsiteX136" fmla="*/ 19479768 w 25200864"/>
              <a:gd name="connsiteY136" fmla="*/ 6175136 h 7169724"/>
              <a:gd name="connsiteX137" fmla="*/ 19582638 w 25200864"/>
              <a:gd name="connsiteY137" fmla="*/ 6285626 h 7169724"/>
              <a:gd name="connsiteX138" fmla="*/ 19666458 w 25200864"/>
              <a:gd name="connsiteY138" fmla="*/ 6407546 h 7169724"/>
              <a:gd name="connsiteX139" fmla="*/ 19674078 w 25200864"/>
              <a:gd name="connsiteY139" fmla="*/ 6213236 h 7169724"/>
              <a:gd name="connsiteX140" fmla="*/ 19761708 w 25200864"/>
              <a:gd name="connsiteY140" fmla="*/ 6129416 h 7169724"/>
              <a:gd name="connsiteX141" fmla="*/ 19879818 w 25200864"/>
              <a:gd name="connsiteY141" fmla="*/ 6239906 h 7169724"/>
              <a:gd name="connsiteX142" fmla="*/ 19818858 w 25200864"/>
              <a:gd name="connsiteY142" fmla="*/ 6026546 h 7169724"/>
              <a:gd name="connsiteX143" fmla="*/ 20127468 w 25200864"/>
              <a:gd name="connsiteY143" fmla="*/ 6022736 h 7169724"/>
              <a:gd name="connsiteX144" fmla="*/ 20400264 w 25200864"/>
              <a:gd name="connsiteY144" fmla="*/ 5897768 h 7169724"/>
              <a:gd name="connsiteX145" fmla="*/ 20695158 w 25200864"/>
              <a:gd name="connsiteY145" fmla="*/ 5893196 h 7169724"/>
              <a:gd name="connsiteX146" fmla="*/ 20942808 w 25200864"/>
              <a:gd name="connsiteY146" fmla="*/ 5938916 h 7169724"/>
              <a:gd name="connsiteX147" fmla="*/ 21133308 w 25200864"/>
              <a:gd name="connsiteY147" fmla="*/ 5813186 h 7169724"/>
              <a:gd name="connsiteX148" fmla="*/ 21430488 w 25200864"/>
              <a:gd name="connsiteY148" fmla="*/ 5862716 h 7169724"/>
              <a:gd name="connsiteX149" fmla="*/ 21659850 w 25200864"/>
              <a:gd name="connsiteY149" fmla="*/ 5961776 h 7169724"/>
              <a:gd name="connsiteX150" fmla="*/ 21761958 w 25200864"/>
              <a:gd name="connsiteY150" fmla="*/ 5885576 h 7169724"/>
              <a:gd name="connsiteX151" fmla="*/ 21944838 w 25200864"/>
              <a:gd name="connsiteY151" fmla="*/ 6041786 h 7169724"/>
              <a:gd name="connsiteX152" fmla="*/ 22089618 w 25200864"/>
              <a:gd name="connsiteY152" fmla="*/ 5977016 h 7169724"/>
              <a:gd name="connsiteX153" fmla="*/ 22310598 w 25200864"/>
              <a:gd name="connsiteY153" fmla="*/ 6186566 h 7169724"/>
              <a:gd name="connsiteX154" fmla="*/ 23151084 w 25200864"/>
              <a:gd name="connsiteY154" fmla="*/ 6482984 h 7169724"/>
              <a:gd name="connsiteX155" fmla="*/ 23293578 w 25200864"/>
              <a:gd name="connsiteY155" fmla="*/ 6609476 h 7169724"/>
              <a:gd name="connsiteX156" fmla="*/ 23285958 w 25200864"/>
              <a:gd name="connsiteY156" fmla="*/ 6693296 h 7169724"/>
              <a:gd name="connsiteX157" fmla="*/ 23415498 w 25200864"/>
              <a:gd name="connsiteY157" fmla="*/ 6659006 h 7169724"/>
              <a:gd name="connsiteX158" fmla="*/ 23785068 w 25200864"/>
              <a:gd name="connsiteY158" fmla="*/ 6780926 h 7169724"/>
              <a:gd name="connsiteX159" fmla="*/ 24009096 w 25200864"/>
              <a:gd name="connsiteY159" fmla="*/ 6645290 h 7169724"/>
              <a:gd name="connsiteX160" fmla="*/ 24078438 w 25200864"/>
              <a:gd name="connsiteY160" fmla="*/ 6544706 h 7169724"/>
              <a:gd name="connsiteX161" fmla="*/ 24230838 w 25200864"/>
              <a:gd name="connsiteY161" fmla="*/ 6533276 h 7169724"/>
              <a:gd name="connsiteX162" fmla="*/ 24360378 w 25200864"/>
              <a:gd name="connsiteY162" fmla="*/ 6438026 h 7169724"/>
              <a:gd name="connsiteX163" fmla="*/ 24455628 w 25200864"/>
              <a:gd name="connsiteY163" fmla="*/ 6422786 h 7169724"/>
              <a:gd name="connsiteX164" fmla="*/ 24558498 w 25200864"/>
              <a:gd name="connsiteY164" fmla="*/ 6243716 h 7169724"/>
              <a:gd name="connsiteX165" fmla="*/ 24716232 w 25200864"/>
              <a:gd name="connsiteY165" fmla="*/ 6188090 h 7169724"/>
              <a:gd name="connsiteX166" fmla="*/ 24981408 w 25200864"/>
              <a:gd name="connsiteY166" fmla="*/ 6232286 h 7169724"/>
              <a:gd name="connsiteX167" fmla="*/ 25181052 w 25200864"/>
              <a:gd name="connsiteY167" fmla="*/ 6157610 h 7169724"/>
              <a:gd name="connsiteX168" fmla="*/ 25200864 w 25200864"/>
              <a:gd name="connsiteY168" fmla="*/ 5713364 h 7169724"/>
              <a:gd name="connsiteX169" fmla="*/ 24519636 w 25200864"/>
              <a:gd name="connsiteY169" fmla="*/ 5869574 h 7169724"/>
              <a:gd name="connsiteX170" fmla="*/ 23774400 w 25200864"/>
              <a:gd name="connsiteY170" fmla="*/ 6133988 h 7169724"/>
              <a:gd name="connsiteX171" fmla="*/ 22951440 w 25200864"/>
              <a:gd name="connsiteY171" fmla="*/ 5896244 h 7169724"/>
              <a:gd name="connsiteX172" fmla="*/ 21982176 w 25200864"/>
              <a:gd name="connsiteY172" fmla="*/ 5640212 h 7169724"/>
              <a:gd name="connsiteX173" fmla="*/ 20628864 w 25200864"/>
              <a:gd name="connsiteY173" fmla="*/ 5475620 h 7169724"/>
              <a:gd name="connsiteX174" fmla="*/ 19872960 w 25200864"/>
              <a:gd name="connsiteY174" fmla="*/ 5888624 h 7169724"/>
              <a:gd name="connsiteX175" fmla="*/ 18800064 w 25200864"/>
              <a:gd name="connsiteY175" fmla="*/ 5823092 h 7169724"/>
              <a:gd name="connsiteX176" fmla="*/ 16715232 w 25200864"/>
              <a:gd name="connsiteY176" fmla="*/ 4963556 h 7169724"/>
              <a:gd name="connsiteX177" fmla="*/ 14904720 w 25200864"/>
              <a:gd name="connsiteY177" fmla="*/ 4158884 h 7169724"/>
              <a:gd name="connsiteX178" fmla="*/ 13240512 w 25200864"/>
              <a:gd name="connsiteY178" fmla="*/ 3354212 h 7169724"/>
              <a:gd name="connsiteX179" fmla="*/ 13094208 w 25200864"/>
              <a:gd name="connsiteY179" fmla="*/ 3189620 h 7169724"/>
              <a:gd name="connsiteX180" fmla="*/ 11320272 w 25200864"/>
              <a:gd name="connsiteY180" fmla="*/ 2019188 h 7169724"/>
              <a:gd name="connsiteX181" fmla="*/ 10698480 w 25200864"/>
              <a:gd name="connsiteY181" fmla="*/ 1452260 h 7169724"/>
              <a:gd name="connsiteX182" fmla="*/ 10530078 w 25200864"/>
              <a:gd name="connsiteY182" fmla="*/ 1283096 h 7169724"/>
              <a:gd name="connsiteX183" fmla="*/ 10522458 w 25200864"/>
              <a:gd name="connsiteY183" fmla="*/ 902096 h 7169724"/>
              <a:gd name="connsiteX184" fmla="*/ 10518648 w 25200864"/>
              <a:gd name="connsiteY184" fmla="*/ 768746 h 7169724"/>
              <a:gd name="connsiteX185" fmla="*/ 10606278 w 25200864"/>
              <a:gd name="connsiteY185" fmla="*/ 681116 h 7169724"/>
              <a:gd name="connsiteX186" fmla="*/ 10753344 w 25200864"/>
              <a:gd name="connsiteY186" fmla="*/ 611012 h 7169724"/>
              <a:gd name="connsiteX187" fmla="*/ 10735056 w 25200864"/>
              <a:gd name="connsiteY187" fmla="*/ 336692 h 7169724"/>
              <a:gd name="connsiteX188" fmla="*/ 10610088 w 25200864"/>
              <a:gd name="connsiteY188" fmla="*/ 201056 h 7169724"/>
              <a:gd name="connsiteX189" fmla="*/ 10419588 w 25200864"/>
              <a:gd name="connsiteY189" fmla="*/ 2936 h 7169724"/>
              <a:gd name="connsiteX190" fmla="*/ 10351008 w 25200864"/>
              <a:gd name="connsiteY190" fmla="*/ 231536 h 7169724"/>
              <a:gd name="connsiteX191" fmla="*/ 10187940 w 25200864"/>
              <a:gd name="connsiteY191" fmla="*/ 585104 h 7169724"/>
              <a:gd name="connsiteX192" fmla="*/ 10137648 w 25200864"/>
              <a:gd name="connsiteY192" fmla="*/ 902096 h 7169724"/>
              <a:gd name="connsiteX193" fmla="*/ 10222992 w 25200864"/>
              <a:gd name="connsiteY193" fmla="*/ 1744868 h 7169724"/>
              <a:gd name="connsiteX194" fmla="*/ 10131552 w 25200864"/>
              <a:gd name="connsiteY194" fmla="*/ 2384948 h 7169724"/>
              <a:gd name="connsiteX195" fmla="*/ 9509760 w 25200864"/>
              <a:gd name="connsiteY195" fmla="*/ 3043316 h 7169724"/>
              <a:gd name="connsiteX196" fmla="*/ 7717536 w 25200864"/>
              <a:gd name="connsiteY196" fmla="*/ 4524644 h 7169724"/>
              <a:gd name="connsiteX197" fmla="*/ 7388352 w 25200864"/>
              <a:gd name="connsiteY197" fmla="*/ 5146436 h 7169724"/>
              <a:gd name="connsiteX198" fmla="*/ 5925312 w 25200864"/>
              <a:gd name="connsiteY198" fmla="*/ 5768228 h 7169724"/>
              <a:gd name="connsiteX199" fmla="*/ 4736592 w 25200864"/>
              <a:gd name="connsiteY199" fmla="*/ 6079124 h 7169724"/>
              <a:gd name="connsiteX200" fmla="*/ 3602736 w 25200864"/>
              <a:gd name="connsiteY200" fmla="*/ 6353444 h 7169724"/>
              <a:gd name="connsiteX201" fmla="*/ 2688336 w 25200864"/>
              <a:gd name="connsiteY201" fmla="*/ 6664340 h 7169724"/>
              <a:gd name="connsiteX202" fmla="*/ 2157984 w 25200864"/>
              <a:gd name="connsiteY202" fmla="*/ 6774068 h 7169724"/>
              <a:gd name="connsiteX203" fmla="*/ 1591056 w 25200864"/>
              <a:gd name="connsiteY203" fmla="*/ 6755780 h 7169724"/>
              <a:gd name="connsiteX204" fmla="*/ 950976 w 25200864"/>
              <a:gd name="connsiteY204" fmla="*/ 6554612 h 7169724"/>
              <a:gd name="connsiteX205" fmla="*/ 0 w 25200864"/>
              <a:gd name="connsiteY205" fmla="*/ 6390020 h 7169724"/>
              <a:gd name="connsiteX206" fmla="*/ 27432 w 25200864"/>
              <a:gd name="connsiteY20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4315968 w 25200864"/>
              <a:gd name="connsiteY29" fmla="*/ 6609476 h 7169724"/>
              <a:gd name="connsiteX30" fmla="*/ 6345936 w 25200864"/>
              <a:gd name="connsiteY30" fmla="*/ 5932820 h 7169724"/>
              <a:gd name="connsiteX31" fmla="*/ 7772400 w 25200864"/>
              <a:gd name="connsiteY31" fmla="*/ 5493908 h 7169724"/>
              <a:gd name="connsiteX32" fmla="*/ 8375904 w 25200864"/>
              <a:gd name="connsiteY32" fmla="*/ 4341764 h 7169724"/>
              <a:gd name="connsiteX33" fmla="*/ 9747504 w 25200864"/>
              <a:gd name="connsiteY33" fmla="*/ 3427364 h 7169724"/>
              <a:gd name="connsiteX34" fmla="*/ 10277856 w 25200864"/>
              <a:gd name="connsiteY34" fmla="*/ 2311796 h 7169724"/>
              <a:gd name="connsiteX35" fmla="*/ 10351008 w 25200864"/>
              <a:gd name="connsiteY35" fmla="*/ 2147204 h 7169724"/>
              <a:gd name="connsiteX36" fmla="*/ 10369296 w 25200864"/>
              <a:gd name="connsiteY36" fmla="*/ 1525412 h 7169724"/>
              <a:gd name="connsiteX37" fmla="*/ 10314432 w 25200864"/>
              <a:gd name="connsiteY37" fmla="*/ 940196 h 7169724"/>
              <a:gd name="connsiteX38" fmla="*/ 10443210 w 25200864"/>
              <a:gd name="connsiteY38" fmla="*/ 611774 h 7169724"/>
              <a:gd name="connsiteX39" fmla="*/ 10450830 w 25200864"/>
              <a:gd name="connsiteY39" fmla="*/ 1076594 h 7169724"/>
              <a:gd name="connsiteX40" fmla="*/ 10411968 w 25200864"/>
              <a:gd name="connsiteY40" fmla="*/ 1302146 h 7169724"/>
              <a:gd name="connsiteX41" fmla="*/ 10453878 w 25200864"/>
              <a:gd name="connsiteY41" fmla="*/ 1565036 h 7169724"/>
              <a:gd name="connsiteX42" fmla="*/ 10541508 w 25200864"/>
              <a:gd name="connsiteY42" fmla="*/ 1759346 h 7169724"/>
              <a:gd name="connsiteX43" fmla="*/ 10690098 w 25200864"/>
              <a:gd name="connsiteY43" fmla="*/ 1944512 h 7169724"/>
              <a:gd name="connsiteX44" fmla="*/ 10785348 w 25200864"/>
              <a:gd name="connsiteY44" fmla="*/ 2018426 h 7169724"/>
              <a:gd name="connsiteX45" fmla="*/ 10838688 w 25200864"/>
              <a:gd name="connsiteY45" fmla="*/ 2109866 h 7169724"/>
              <a:gd name="connsiteX46" fmla="*/ 10926318 w 25200864"/>
              <a:gd name="connsiteY46" fmla="*/ 2071766 h 7169724"/>
              <a:gd name="connsiteX47" fmla="*/ 11013948 w 25200864"/>
              <a:gd name="connsiteY47" fmla="*/ 2193686 h 7169724"/>
              <a:gd name="connsiteX48" fmla="*/ 11100816 w 25200864"/>
              <a:gd name="connsiteY48" fmla="*/ 2275220 h 7169724"/>
              <a:gd name="connsiteX49" fmla="*/ 11253978 w 25200864"/>
              <a:gd name="connsiteY49" fmla="*/ 2307986 h 7169724"/>
              <a:gd name="connsiteX50" fmla="*/ 11349228 w 25200864"/>
              <a:gd name="connsiteY50" fmla="*/ 2349896 h 7169724"/>
              <a:gd name="connsiteX51" fmla="*/ 11429238 w 25200864"/>
              <a:gd name="connsiteY51" fmla="*/ 2448956 h 7169724"/>
              <a:gd name="connsiteX52" fmla="*/ 11562588 w 25200864"/>
              <a:gd name="connsiteY52" fmla="*/ 2513726 h 7169724"/>
              <a:gd name="connsiteX53" fmla="*/ 11654028 w 25200864"/>
              <a:gd name="connsiteY53" fmla="*/ 2567066 h 7169724"/>
              <a:gd name="connsiteX54" fmla="*/ 11745468 w 25200864"/>
              <a:gd name="connsiteY54" fmla="*/ 2650886 h 7169724"/>
              <a:gd name="connsiteX55" fmla="*/ 11882628 w 25200864"/>
              <a:gd name="connsiteY55" fmla="*/ 2711846 h 7169724"/>
              <a:gd name="connsiteX56" fmla="*/ 11970258 w 25200864"/>
              <a:gd name="connsiteY56" fmla="*/ 2841386 h 7169724"/>
              <a:gd name="connsiteX57" fmla="*/ 12095988 w 25200864"/>
              <a:gd name="connsiteY57" fmla="*/ 2829956 h 7169724"/>
              <a:gd name="connsiteX58" fmla="*/ 12124944 w 25200864"/>
              <a:gd name="connsiteY58" fmla="*/ 2897012 h 7169724"/>
              <a:gd name="connsiteX59" fmla="*/ 12202668 w 25200864"/>
              <a:gd name="connsiteY59" fmla="*/ 2921396 h 7169724"/>
              <a:gd name="connsiteX60" fmla="*/ 12278868 w 25200864"/>
              <a:gd name="connsiteY60" fmla="*/ 3081416 h 7169724"/>
              <a:gd name="connsiteX61" fmla="*/ 12393168 w 25200864"/>
              <a:gd name="connsiteY61" fmla="*/ 3100466 h 7169724"/>
              <a:gd name="connsiteX62" fmla="*/ 12450318 w 25200864"/>
              <a:gd name="connsiteY62" fmla="*/ 3214766 h 7169724"/>
              <a:gd name="connsiteX63" fmla="*/ 12541758 w 25200864"/>
              <a:gd name="connsiteY63" fmla="*/ 3191906 h 7169724"/>
              <a:gd name="connsiteX64" fmla="*/ 12598908 w 25200864"/>
              <a:gd name="connsiteY64" fmla="*/ 3290966 h 7169724"/>
              <a:gd name="connsiteX65" fmla="*/ 12663678 w 25200864"/>
              <a:gd name="connsiteY65" fmla="*/ 3416696 h 7169724"/>
              <a:gd name="connsiteX66" fmla="*/ 12766548 w 25200864"/>
              <a:gd name="connsiteY66" fmla="*/ 3428126 h 7169724"/>
              <a:gd name="connsiteX67" fmla="*/ 12774168 w 25200864"/>
              <a:gd name="connsiteY67" fmla="*/ 3298586 h 7169724"/>
              <a:gd name="connsiteX68" fmla="*/ 12854178 w 25200864"/>
              <a:gd name="connsiteY68" fmla="*/ 3363356 h 7169724"/>
              <a:gd name="connsiteX69" fmla="*/ 12968478 w 25200864"/>
              <a:gd name="connsiteY69" fmla="*/ 3435746 h 7169724"/>
              <a:gd name="connsiteX70" fmla="*/ 13098018 w 25200864"/>
              <a:gd name="connsiteY70" fmla="*/ 3466226 h 7169724"/>
              <a:gd name="connsiteX71" fmla="*/ 13147548 w 25200864"/>
              <a:gd name="connsiteY71" fmla="*/ 3572906 h 7169724"/>
              <a:gd name="connsiteX72" fmla="*/ 13155168 w 25200864"/>
              <a:gd name="connsiteY72" fmla="*/ 3652916 h 7169724"/>
              <a:gd name="connsiteX73" fmla="*/ 13235178 w 25200864"/>
              <a:gd name="connsiteY73" fmla="*/ 3736736 h 7169724"/>
              <a:gd name="connsiteX74" fmla="*/ 13368528 w 25200864"/>
              <a:gd name="connsiteY74" fmla="*/ 3774836 h 7169724"/>
              <a:gd name="connsiteX75" fmla="*/ 13539216 w 25200864"/>
              <a:gd name="connsiteY75" fmla="*/ 3853322 h 7169724"/>
              <a:gd name="connsiteX76" fmla="*/ 13574268 w 25200864"/>
              <a:gd name="connsiteY76" fmla="*/ 3923426 h 7169724"/>
              <a:gd name="connsiteX77" fmla="*/ 13669518 w 25200864"/>
              <a:gd name="connsiteY77" fmla="*/ 3988196 h 7169724"/>
              <a:gd name="connsiteX78" fmla="*/ 13806678 w 25200864"/>
              <a:gd name="connsiteY78" fmla="*/ 4091066 h 7169724"/>
              <a:gd name="connsiteX79" fmla="*/ 13890498 w 25200864"/>
              <a:gd name="connsiteY79" fmla="*/ 4205366 h 7169724"/>
              <a:gd name="connsiteX80" fmla="*/ 13955268 w 25200864"/>
              <a:gd name="connsiteY80" fmla="*/ 4296806 h 7169724"/>
              <a:gd name="connsiteX81" fmla="*/ 13989558 w 25200864"/>
              <a:gd name="connsiteY81" fmla="*/ 4129166 h 7169724"/>
              <a:gd name="connsiteX82" fmla="*/ 14061948 w 25200864"/>
              <a:gd name="connsiteY82" fmla="*/ 3995816 h 7169724"/>
              <a:gd name="connsiteX83" fmla="*/ 14176248 w 25200864"/>
              <a:gd name="connsiteY83" fmla="*/ 4098686 h 7169724"/>
              <a:gd name="connsiteX84" fmla="*/ 14290548 w 25200864"/>
              <a:gd name="connsiteY84" fmla="*/ 4304426 h 7169724"/>
              <a:gd name="connsiteX85" fmla="*/ 14431518 w 25200864"/>
              <a:gd name="connsiteY85" fmla="*/ 4399676 h 7169724"/>
              <a:gd name="connsiteX86" fmla="*/ 14622018 w 25200864"/>
              <a:gd name="connsiteY86" fmla="*/ 4353956 h 7169724"/>
              <a:gd name="connsiteX87" fmla="*/ 14789658 w 25200864"/>
              <a:gd name="connsiteY87" fmla="*/ 4430156 h 7169724"/>
              <a:gd name="connsiteX88" fmla="*/ 14865858 w 25200864"/>
              <a:gd name="connsiteY88" fmla="*/ 4361576 h 7169724"/>
              <a:gd name="connsiteX89" fmla="*/ 14972538 w 25200864"/>
              <a:gd name="connsiteY89" fmla="*/ 4464446 h 7169724"/>
              <a:gd name="connsiteX90" fmla="*/ 15067788 w 25200864"/>
              <a:gd name="connsiteY90" fmla="*/ 4586366 h 7169724"/>
              <a:gd name="connsiteX91" fmla="*/ 15304008 w 25200864"/>
              <a:gd name="connsiteY91" fmla="*/ 4651136 h 7169724"/>
              <a:gd name="connsiteX92" fmla="*/ 15467838 w 25200864"/>
              <a:gd name="connsiteY92" fmla="*/ 4693046 h 7169724"/>
              <a:gd name="connsiteX93" fmla="*/ 15540990 w 25200864"/>
              <a:gd name="connsiteY93" fmla="*/ 4708286 h 7169724"/>
              <a:gd name="connsiteX94" fmla="*/ 15593568 w 25200864"/>
              <a:gd name="connsiteY94" fmla="*/ 4875926 h 7169724"/>
              <a:gd name="connsiteX95" fmla="*/ 15612618 w 25200864"/>
              <a:gd name="connsiteY95" fmla="*/ 4997846 h 7169724"/>
              <a:gd name="connsiteX96" fmla="*/ 15730728 w 25200864"/>
              <a:gd name="connsiteY96" fmla="*/ 4921646 h 7169724"/>
              <a:gd name="connsiteX97" fmla="*/ 15745968 w 25200864"/>
              <a:gd name="connsiteY97" fmla="*/ 4769246 h 7169724"/>
              <a:gd name="connsiteX98" fmla="*/ 15822168 w 25200864"/>
              <a:gd name="connsiteY98" fmla="*/ 4757816 h 7169724"/>
              <a:gd name="connsiteX99" fmla="*/ 15898368 w 25200864"/>
              <a:gd name="connsiteY99" fmla="*/ 4872116 h 7169724"/>
              <a:gd name="connsiteX100" fmla="*/ 16092678 w 25200864"/>
              <a:gd name="connsiteY100" fmla="*/ 4978796 h 7169724"/>
              <a:gd name="connsiteX101" fmla="*/ 16229838 w 25200864"/>
              <a:gd name="connsiteY101" fmla="*/ 5138816 h 7169724"/>
              <a:gd name="connsiteX102" fmla="*/ 16340328 w 25200864"/>
              <a:gd name="connsiteY102" fmla="*/ 5154056 h 7169724"/>
              <a:gd name="connsiteX103" fmla="*/ 16435578 w 25200864"/>
              <a:gd name="connsiteY103" fmla="*/ 5203586 h 7169724"/>
              <a:gd name="connsiteX104" fmla="*/ 16515588 w 25200864"/>
              <a:gd name="connsiteY104" fmla="*/ 5195966 h 7169724"/>
              <a:gd name="connsiteX105" fmla="*/ 16607028 w 25200864"/>
              <a:gd name="connsiteY105" fmla="*/ 5234066 h 7169724"/>
              <a:gd name="connsiteX106" fmla="*/ 16687038 w 25200864"/>
              <a:gd name="connsiteY106" fmla="*/ 5275976 h 7169724"/>
              <a:gd name="connsiteX107" fmla="*/ 16751808 w 25200864"/>
              <a:gd name="connsiteY107" fmla="*/ 5298836 h 7169724"/>
              <a:gd name="connsiteX108" fmla="*/ 16927068 w 25200864"/>
              <a:gd name="connsiteY108" fmla="*/ 5317886 h 7169724"/>
              <a:gd name="connsiteX109" fmla="*/ 16808958 w 25200864"/>
              <a:gd name="connsiteY109" fmla="*/ 5245496 h 7169724"/>
              <a:gd name="connsiteX110" fmla="*/ 16843248 w 25200864"/>
              <a:gd name="connsiteY110" fmla="*/ 5199776 h 7169724"/>
              <a:gd name="connsiteX111" fmla="*/ 16953738 w 25200864"/>
              <a:gd name="connsiteY111" fmla="*/ 5218826 h 7169724"/>
              <a:gd name="connsiteX112" fmla="*/ 17109948 w 25200864"/>
              <a:gd name="connsiteY112" fmla="*/ 5344556 h 7169724"/>
              <a:gd name="connsiteX113" fmla="*/ 17300448 w 25200864"/>
              <a:gd name="connsiteY113" fmla="*/ 5359796 h 7169724"/>
              <a:gd name="connsiteX114" fmla="*/ 17426178 w 25200864"/>
              <a:gd name="connsiteY114" fmla="*/ 5420756 h 7169724"/>
              <a:gd name="connsiteX115" fmla="*/ 17516856 w 25200864"/>
              <a:gd name="connsiteY115" fmla="*/ 5550296 h 7169724"/>
              <a:gd name="connsiteX116" fmla="*/ 17620488 w 25200864"/>
              <a:gd name="connsiteY116" fmla="*/ 5569346 h 7169724"/>
              <a:gd name="connsiteX117" fmla="*/ 17837658 w 25200864"/>
              <a:gd name="connsiteY117" fmla="*/ 5717936 h 7169724"/>
              <a:gd name="connsiteX118" fmla="*/ 17837658 w 25200864"/>
              <a:gd name="connsiteY118" fmla="*/ 5561726 h 7169724"/>
              <a:gd name="connsiteX119" fmla="*/ 18035778 w 25200864"/>
              <a:gd name="connsiteY119" fmla="*/ 5565536 h 7169724"/>
              <a:gd name="connsiteX120" fmla="*/ 18115788 w 25200864"/>
              <a:gd name="connsiteY120" fmla="*/ 5668406 h 7169724"/>
              <a:gd name="connsiteX121" fmla="*/ 18218658 w 25200864"/>
              <a:gd name="connsiteY121" fmla="*/ 5676026 h 7169724"/>
              <a:gd name="connsiteX122" fmla="*/ 18306288 w 25200864"/>
              <a:gd name="connsiteY122" fmla="*/ 5752988 h 7169724"/>
              <a:gd name="connsiteX123" fmla="*/ 18371058 w 25200864"/>
              <a:gd name="connsiteY123" fmla="*/ 5866526 h 7169724"/>
              <a:gd name="connsiteX124" fmla="*/ 18489168 w 25200864"/>
              <a:gd name="connsiteY124" fmla="*/ 5851286 h 7169724"/>
              <a:gd name="connsiteX125" fmla="*/ 18580608 w 25200864"/>
              <a:gd name="connsiteY125" fmla="*/ 5935106 h 7169724"/>
              <a:gd name="connsiteX126" fmla="*/ 18550128 w 25200864"/>
              <a:gd name="connsiteY126" fmla="*/ 6018926 h 7169724"/>
              <a:gd name="connsiteX127" fmla="*/ 18679668 w 25200864"/>
              <a:gd name="connsiteY127" fmla="*/ 5973206 h 7169724"/>
              <a:gd name="connsiteX128" fmla="*/ 18691098 w 25200864"/>
              <a:gd name="connsiteY128" fmla="*/ 6045596 h 7169724"/>
              <a:gd name="connsiteX129" fmla="*/ 18813018 w 25200864"/>
              <a:gd name="connsiteY129" fmla="*/ 6007496 h 7169724"/>
              <a:gd name="connsiteX130" fmla="*/ 19114008 w 25200864"/>
              <a:gd name="connsiteY130" fmla="*/ 6137036 h 7169724"/>
              <a:gd name="connsiteX131" fmla="*/ 19249644 w 25200864"/>
              <a:gd name="connsiteY131" fmla="*/ 6242954 h 7169724"/>
              <a:gd name="connsiteX132" fmla="*/ 19319748 w 25200864"/>
              <a:gd name="connsiteY132" fmla="*/ 6453266 h 7169724"/>
              <a:gd name="connsiteX133" fmla="*/ 19375374 w 25200864"/>
              <a:gd name="connsiteY133" fmla="*/ 6593474 h 7169724"/>
              <a:gd name="connsiteX134" fmla="*/ 19445478 w 25200864"/>
              <a:gd name="connsiteY134" fmla="*/ 6567566 h 7169724"/>
              <a:gd name="connsiteX135" fmla="*/ 19495008 w 25200864"/>
              <a:gd name="connsiteY135" fmla="*/ 6647576 h 7169724"/>
              <a:gd name="connsiteX136" fmla="*/ 19475958 w 25200864"/>
              <a:gd name="connsiteY136" fmla="*/ 6377066 h 7169724"/>
              <a:gd name="connsiteX137" fmla="*/ 19479768 w 25200864"/>
              <a:gd name="connsiteY137" fmla="*/ 6175136 h 7169724"/>
              <a:gd name="connsiteX138" fmla="*/ 19582638 w 25200864"/>
              <a:gd name="connsiteY138" fmla="*/ 6285626 h 7169724"/>
              <a:gd name="connsiteX139" fmla="*/ 19666458 w 25200864"/>
              <a:gd name="connsiteY139" fmla="*/ 6407546 h 7169724"/>
              <a:gd name="connsiteX140" fmla="*/ 19674078 w 25200864"/>
              <a:gd name="connsiteY140" fmla="*/ 6213236 h 7169724"/>
              <a:gd name="connsiteX141" fmla="*/ 19761708 w 25200864"/>
              <a:gd name="connsiteY141" fmla="*/ 6129416 h 7169724"/>
              <a:gd name="connsiteX142" fmla="*/ 19879818 w 25200864"/>
              <a:gd name="connsiteY142" fmla="*/ 6239906 h 7169724"/>
              <a:gd name="connsiteX143" fmla="*/ 19818858 w 25200864"/>
              <a:gd name="connsiteY143" fmla="*/ 6026546 h 7169724"/>
              <a:gd name="connsiteX144" fmla="*/ 20127468 w 25200864"/>
              <a:gd name="connsiteY144" fmla="*/ 6022736 h 7169724"/>
              <a:gd name="connsiteX145" fmla="*/ 20400264 w 25200864"/>
              <a:gd name="connsiteY145" fmla="*/ 5897768 h 7169724"/>
              <a:gd name="connsiteX146" fmla="*/ 20695158 w 25200864"/>
              <a:gd name="connsiteY146" fmla="*/ 5893196 h 7169724"/>
              <a:gd name="connsiteX147" fmla="*/ 20942808 w 25200864"/>
              <a:gd name="connsiteY147" fmla="*/ 5938916 h 7169724"/>
              <a:gd name="connsiteX148" fmla="*/ 21133308 w 25200864"/>
              <a:gd name="connsiteY148" fmla="*/ 5813186 h 7169724"/>
              <a:gd name="connsiteX149" fmla="*/ 21430488 w 25200864"/>
              <a:gd name="connsiteY149" fmla="*/ 5862716 h 7169724"/>
              <a:gd name="connsiteX150" fmla="*/ 21659850 w 25200864"/>
              <a:gd name="connsiteY150" fmla="*/ 5961776 h 7169724"/>
              <a:gd name="connsiteX151" fmla="*/ 21761958 w 25200864"/>
              <a:gd name="connsiteY151" fmla="*/ 5885576 h 7169724"/>
              <a:gd name="connsiteX152" fmla="*/ 21944838 w 25200864"/>
              <a:gd name="connsiteY152" fmla="*/ 6041786 h 7169724"/>
              <a:gd name="connsiteX153" fmla="*/ 22089618 w 25200864"/>
              <a:gd name="connsiteY153" fmla="*/ 5977016 h 7169724"/>
              <a:gd name="connsiteX154" fmla="*/ 22310598 w 25200864"/>
              <a:gd name="connsiteY154" fmla="*/ 6186566 h 7169724"/>
              <a:gd name="connsiteX155" fmla="*/ 23151084 w 25200864"/>
              <a:gd name="connsiteY155" fmla="*/ 6482984 h 7169724"/>
              <a:gd name="connsiteX156" fmla="*/ 23293578 w 25200864"/>
              <a:gd name="connsiteY156" fmla="*/ 6609476 h 7169724"/>
              <a:gd name="connsiteX157" fmla="*/ 23285958 w 25200864"/>
              <a:gd name="connsiteY157" fmla="*/ 6693296 h 7169724"/>
              <a:gd name="connsiteX158" fmla="*/ 23415498 w 25200864"/>
              <a:gd name="connsiteY158" fmla="*/ 6659006 h 7169724"/>
              <a:gd name="connsiteX159" fmla="*/ 23785068 w 25200864"/>
              <a:gd name="connsiteY159" fmla="*/ 6780926 h 7169724"/>
              <a:gd name="connsiteX160" fmla="*/ 24009096 w 25200864"/>
              <a:gd name="connsiteY160" fmla="*/ 6645290 h 7169724"/>
              <a:gd name="connsiteX161" fmla="*/ 24078438 w 25200864"/>
              <a:gd name="connsiteY161" fmla="*/ 6544706 h 7169724"/>
              <a:gd name="connsiteX162" fmla="*/ 24230838 w 25200864"/>
              <a:gd name="connsiteY162" fmla="*/ 6533276 h 7169724"/>
              <a:gd name="connsiteX163" fmla="*/ 24360378 w 25200864"/>
              <a:gd name="connsiteY163" fmla="*/ 6438026 h 7169724"/>
              <a:gd name="connsiteX164" fmla="*/ 24455628 w 25200864"/>
              <a:gd name="connsiteY164" fmla="*/ 6422786 h 7169724"/>
              <a:gd name="connsiteX165" fmla="*/ 24558498 w 25200864"/>
              <a:gd name="connsiteY165" fmla="*/ 6243716 h 7169724"/>
              <a:gd name="connsiteX166" fmla="*/ 24716232 w 25200864"/>
              <a:gd name="connsiteY166" fmla="*/ 6188090 h 7169724"/>
              <a:gd name="connsiteX167" fmla="*/ 24981408 w 25200864"/>
              <a:gd name="connsiteY167" fmla="*/ 6232286 h 7169724"/>
              <a:gd name="connsiteX168" fmla="*/ 25181052 w 25200864"/>
              <a:gd name="connsiteY168" fmla="*/ 6157610 h 7169724"/>
              <a:gd name="connsiteX169" fmla="*/ 25200864 w 25200864"/>
              <a:gd name="connsiteY169" fmla="*/ 5713364 h 7169724"/>
              <a:gd name="connsiteX170" fmla="*/ 24519636 w 25200864"/>
              <a:gd name="connsiteY170" fmla="*/ 5869574 h 7169724"/>
              <a:gd name="connsiteX171" fmla="*/ 23774400 w 25200864"/>
              <a:gd name="connsiteY171" fmla="*/ 6133988 h 7169724"/>
              <a:gd name="connsiteX172" fmla="*/ 22951440 w 25200864"/>
              <a:gd name="connsiteY172" fmla="*/ 5896244 h 7169724"/>
              <a:gd name="connsiteX173" fmla="*/ 21982176 w 25200864"/>
              <a:gd name="connsiteY173" fmla="*/ 5640212 h 7169724"/>
              <a:gd name="connsiteX174" fmla="*/ 20628864 w 25200864"/>
              <a:gd name="connsiteY174" fmla="*/ 5475620 h 7169724"/>
              <a:gd name="connsiteX175" fmla="*/ 19872960 w 25200864"/>
              <a:gd name="connsiteY175" fmla="*/ 5888624 h 7169724"/>
              <a:gd name="connsiteX176" fmla="*/ 18800064 w 25200864"/>
              <a:gd name="connsiteY176" fmla="*/ 5823092 h 7169724"/>
              <a:gd name="connsiteX177" fmla="*/ 16715232 w 25200864"/>
              <a:gd name="connsiteY177" fmla="*/ 4963556 h 7169724"/>
              <a:gd name="connsiteX178" fmla="*/ 14904720 w 25200864"/>
              <a:gd name="connsiteY178" fmla="*/ 4158884 h 7169724"/>
              <a:gd name="connsiteX179" fmla="*/ 13240512 w 25200864"/>
              <a:gd name="connsiteY179" fmla="*/ 3354212 h 7169724"/>
              <a:gd name="connsiteX180" fmla="*/ 13094208 w 25200864"/>
              <a:gd name="connsiteY180" fmla="*/ 3189620 h 7169724"/>
              <a:gd name="connsiteX181" fmla="*/ 11320272 w 25200864"/>
              <a:gd name="connsiteY181" fmla="*/ 2019188 h 7169724"/>
              <a:gd name="connsiteX182" fmla="*/ 10698480 w 25200864"/>
              <a:gd name="connsiteY182" fmla="*/ 1452260 h 7169724"/>
              <a:gd name="connsiteX183" fmla="*/ 10530078 w 25200864"/>
              <a:gd name="connsiteY183" fmla="*/ 1283096 h 7169724"/>
              <a:gd name="connsiteX184" fmla="*/ 10522458 w 25200864"/>
              <a:gd name="connsiteY184" fmla="*/ 902096 h 7169724"/>
              <a:gd name="connsiteX185" fmla="*/ 10518648 w 25200864"/>
              <a:gd name="connsiteY185" fmla="*/ 768746 h 7169724"/>
              <a:gd name="connsiteX186" fmla="*/ 10606278 w 25200864"/>
              <a:gd name="connsiteY186" fmla="*/ 681116 h 7169724"/>
              <a:gd name="connsiteX187" fmla="*/ 10753344 w 25200864"/>
              <a:gd name="connsiteY187" fmla="*/ 611012 h 7169724"/>
              <a:gd name="connsiteX188" fmla="*/ 10735056 w 25200864"/>
              <a:gd name="connsiteY188" fmla="*/ 336692 h 7169724"/>
              <a:gd name="connsiteX189" fmla="*/ 10610088 w 25200864"/>
              <a:gd name="connsiteY189" fmla="*/ 201056 h 7169724"/>
              <a:gd name="connsiteX190" fmla="*/ 10419588 w 25200864"/>
              <a:gd name="connsiteY190" fmla="*/ 2936 h 7169724"/>
              <a:gd name="connsiteX191" fmla="*/ 10351008 w 25200864"/>
              <a:gd name="connsiteY191" fmla="*/ 231536 h 7169724"/>
              <a:gd name="connsiteX192" fmla="*/ 10187940 w 25200864"/>
              <a:gd name="connsiteY192" fmla="*/ 585104 h 7169724"/>
              <a:gd name="connsiteX193" fmla="*/ 10137648 w 25200864"/>
              <a:gd name="connsiteY193" fmla="*/ 902096 h 7169724"/>
              <a:gd name="connsiteX194" fmla="*/ 10222992 w 25200864"/>
              <a:gd name="connsiteY194" fmla="*/ 1744868 h 7169724"/>
              <a:gd name="connsiteX195" fmla="*/ 10131552 w 25200864"/>
              <a:gd name="connsiteY195" fmla="*/ 2384948 h 7169724"/>
              <a:gd name="connsiteX196" fmla="*/ 9509760 w 25200864"/>
              <a:gd name="connsiteY196" fmla="*/ 3043316 h 7169724"/>
              <a:gd name="connsiteX197" fmla="*/ 7717536 w 25200864"/>
              <a:gd name="connsiteY197" fmla="*/ 4524644 h 7169724"/>
              <a:gd name="connsiteX198" fmla="*/ 7388352 w 25200864"/>
              <a:gd name="connsiteY198" fmla="*/ 5146436 h 7169724"/>
              <a:gd name="connsiteX199" fmla="*/ 5925312 w 25200864"/>
              <a:gd name="connsiteY199" fmla="*/ 5768228 h 7169724"/>
              <a:gd name="connsiteX200" fmla="*/ 4736592 w 25200864"/>
              <a:gd name="connsiteY200" fmla="*/ 6079124 h 7169724"/>
              <a:gd name="connsiteX201" fmla="*/ 3602736 w 25200864"/>
              <a:gd name="connsiteY201" fmla="*/ 6353444 h 7169724"/>
              <a:gd name="connsiteX202" fmla="*/ 2688336 w 25200864"/>
              <a:gd name="connsiteY202" fmla="*/ 6664340 h 7169724"/>
              <a:gd name="connsiteX203" fmla="*/ 2157984 w 25200864"/>
              <a:gd name="connsiteY203" fmla="*/ 6774068 h 7169724"/>
              <a:gd name="connsiteX204" fmla="*/ 1591056 w 25200864"/>
              <a:gd name="connsiteY204" fmla="*/ 6755780 h 7169724"/>
              <a:gd name="connsiteX205" fmla="*/ 950976 w 25200864"/>
              <a:gd name="connsiteY205" fmla="*/ 6554612 h 7169724"/>
              <a:gd name="connsiteX206" fmla="*/ 0 w 25200864"/>
              <a:gd name="connsiteY206" fmla="*/ 6390020 h 7169724"/>
              <a:gd name="connsiteX207" fmla="*/ 27432 w 25200864"/>
              <a:gd name="connsiteY20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4315968 w 25200864"/>
              <a:gd name="connsiteY30" fmla="*/ 6609476 h 7169724"/>
              <a:gd name="connsiteX31" fmla="*/ 6345936 w 25200864"/>
              <a:gd name="connsiteY31" fmla="*/ 5932820 h 7169724"/>
              <a:gd name="connsiteX32" fmla="*/ 7772400 w 25200864"/>
              <a:gd name="connsiteY32" fmla="*/ 5493908 h 7169724"/>
              <a:gd name="connsiteX33" fmla="*/ 8375904 w 25200864"/>
              <a:gd name="connsiteY33" fmla="*/ 4341764 h 7169724"/>
              <a:gd name="connsiteX34" fmla="*/ 9747504 w 25200864"/>
              <a:gd name="connsiteY34" fmla="*/ 3427364 h 7169724"/>
              <a:gd name="connsiteX35" fmla="*/ 10277856 w 25200864"/>
              <a:gd name="connsiteY35" fmla="*/ 2311796 h 7169724"/>
              <a:gd name="connsiteX36" fmla="*/ 10351008 w 25200864"/>
              <a:gd name="connsiteY36" fmla="*/ 2147204 h 7169724"/>
              <a:gd name="connsiteX37" fmla="*/ 10369296 w 25200864"/>
              <a:gd name="connsiteY37" fmla="*/ 1525412 h 7169724"/>
              <a:gd name="connsiteX38" fmla="*/ 10314432 w 25200864"/>
              <a:gd name="connsiteY38" fmla="*/ 940196 h 7169724"/>
              <a:gd name="connsiteX39" fmla="*/ 10443210 w 25200864"/>
              <a:gd name="connsiteY39" fmla="*/ 611774 h 7169724"/>
              <a:gd name="connsiteX40" fmla="*/ 10450830 w 25200864"/>
              <a:gd name="connsiteY40" fmla="*/ 1076594 h 7169724"/>
              <a:gd name="connsiteX41" fmla="*/ 10411968 w 25200864"/>
              <a:gd name="connsiteY41" fmla="*/ 1302146 h 7169724"/>
              <a:gd name="connsiteX42" fmla="*/ 10453878 w 25200864"/>
              <a:gd name="connsiteY42" fmla="*/ 1565036 h 7169724"/>
              <a:gd name="connsiteX43" fmla="*/ 10541508 w 25200864"/>
              <a:gd name="connsiteY43" fmla="*/ 1759346 h 7169724"/>
              <a:gd name="connsiteX44" fmla="*/ 10690098 w 25200864"/>
              <a:gd name="connsiteY44" fmla="*/ 1944512 h 7169724"/>
              <a:gd name="connsiteX45" fmla="*/ 10785348 w 25200864"/>
              <a:gd name="connsiteY45" fmla="*/ 2018426 h 7169724"/>
              <a:gd name="connsiteX46" fmla="*/ 10838688 w 25200864"/>
              <a:gd name="connsiteY46" fmla="*/ 2109866 h 7169724"/>
              <a:gd name="connsiteX47" fmla="*/ 10926318 w 25200864"/>
              <a:gd name="connsiteY47" fmla="*/ 2071766 h 7169724"/>
              <a:gd name="connsiteX48" fmla="*/ 11013948 w 25200864"/>
              <a:gd name="connsiteY48" fmla="*/ 2193686 h 7169724"/>
              <a:gd name="connsiteX49" fmla="*/ 11100816 w 25200864"/>
              <a:gd name="connsiteY49" fmla="*/ 2275220 h 7169724"/>
              <a:gd name="connsiteX50" fmla="*/ 11253978 w 25200864"/>
              <a:gd name="connsiteY50" fmla="*/ 2307986 h 7169724"/>
              <a:gd name="connsiteX51" fmla="*/ 11349228 w 25200864"/>
              <a:gd name="connsiteY51" fmla="*/ 2349896 h 7169724"/>
              <a:gd name="connsiteX52" fmla="*/ 11429238 w 25200864"/>
              <a:gd name="connsiteY52" fmla="*/ 2448956 h 7169724"/>
              <a:gd name="connsiteX53" fmla="*/ 11562588 w 25200864"/>
              <a:gd name="connsiteY53" fmla="*/ 2513726 h 7169724"/>
              <a:gd name="connsiteX54" fmla="*/ 11654028 w 25200864"/>
              <a:gd name="connsiteY54" fmla="*/ 2567066 h 7169724"/>
              <a:gd name="connsiteX55" fmla="*/ 11745468 w 25200864"/>
              <a:gd name="connsiteY55" fmla="*/ 2650886 h 7169724"/>
              <a:gd name="connsiteX56" fmla="*/ 11882628 w 25200864"/>
              <a:gd name="connsiteY56" fmla="*/ 2711846 h 7169724"/>
              <a:gd name="connsiteX57" fmla="*/ 11970258 w 25200864"/>
              <a:gd name="connsiteY57" fmla="*/ 2841386 h 7169724"/>
              <a:gd name="connsiteX58" fmla="*/ 12095988 w 25200864"/>
              <a:gd name="connsiteY58" fmla="*/ 2829956 h 7169724"/>
              <a:gd name="connsiteX59" fmla="*/ 12124944 w 25200864"/>
              <a:gd name="connsiteY59" fmla="*/ 2897012 h 7169724"/>
              <a:gd name="connsiteX60" fmla="*/ 12202668 w 25200864"/>
              <a:gd name="connsiteY60" fmla="*/ 2921396 h 7169724"/>
              <a:gd name="connsiteX61" fmla="*/ 12278868 w 25200864"/>
              <a:gd name="connsiteY61" fmla="*/ 3081416 h 7169724"/>
              <a:gd name="connsiteX62" fmla="*/ 12393168 w 25200864"/>
              <a:gd name="connsiteY62" fmla="*/ 3100466 h 7169724"/>
              <a:gd name="connsiteX63" fmla="*/ 12450318 w 25200864"/>
              <a:gd name="connsiteY63" fmla="*/ 3214766 h 7169724"/>
              <a:gd name="connsiteX64" fmla="*/ 12541758 w 25200864"/>
              <a:gd name="connsiteY64" fmla="*/ 3191906 h 7169724"/>
              <a:gd name="connsiteX65" fmla="*/ 12598908 w 25200864"/>
              <a:gd name="connsiteY65" fmla="*/ 3290966 h 7169724"/>
              <a:gd name="connsiteX66" fmla="*/ 12663678 w 25200864"/>
              <a:gd name="connsiteY66" fmla="*/ 3416696 h 7169724"/>
              <a:gd name="connsiteX67" fmla="*/ 12766548 w 25200864"/>
              <a:gd name="connsiteY67" fmla="*/ 3428126 h 7169724"/>
              <a:gd name="connsiteX68" fmla="*/ 12774168 w 25200864"/>
              <a:gd name="connsiteY68" fmla="*/ 3298586 h 7169724"/>
              <a:gd name="connsiteX69" fmla="*/ 12854178 w 25200864"/>
              <a:gd name="connsiteY69" fmla="*/ 3363356 h 7169724"/>
              <a:gd name="connsiteX70" fmla="*/ 12968478 w 25200864"/>
              <a:gd name="connsiteY70" fmla="*/ 3435746 h 7169724"/>
              <a:gd name="connsiteX71" fmla="*/ 13098018 w 25200864"/>
              <a:gd name="connsiteY71" fmla="*/ 3466226 h 7169724"/>
              <a:gd name="connsiteX72" fmla="*/ 13147548 w 25200864"/>
              <a:gd name="connsiteY72" fmla="*/ 3572906 h 7169724"/>
              <a:gd name="connsiteX73" fmla="*/ 13155168 w 25200864"/>
              <a:gd name="connsiteY73" fmla="*/ 3652916 h 7169724"/>
              <a:gd name="connsiteX74" fmla="*/ 13235178 w 25200864"/>
              <a:gd name="connsiteY74" fmla="*/ 3736736 h 7169724"/>
              <a:gd name="connsiteX75" fmla="*/ 13368528 w 25200864"/>
              <a:gd name="connsiteY75" fmla="*/ 3774836 h 7169724"/>
              <a:gd name="connsiteX76" fmla="*/ 13539216 w 25200864"/>
              <a:gd name="connsiteY76" fmla="*/ 3853322 h 7169724"/>
              <a:gd name="connsiteX77" fmla="*/ 13574268 w 25200864"/>
              <a:gd name="connsiteY77" fmla="*/ 3923426 h 7169724"/>
              <a:gd name="connsiteX78" fmla="*/ 13669518 w 25200864"/>
              <a:gd name="connsiteY78" fmla="*/ 3988196 h 7169724"/>
              <a:gd name="connsiteX79" fmla="*/ 13806678 w 25200864"/>
              <a:gd name="connsiteY79" fmla="*/ 4091066 h 7169724"/>
              <a:gd name="connsiteX80" fmla="*/ 13890498 w 25200864"/>
              <a:gd name="connsiteY80" fmla="*/ 4205366 h 7169724"/>
              <a:gd name="connsiteX81" fmla="*/ 13955268 w 25200864"/>
              <a:gd name="connsiteY81" fmla="*/ 4296806 h 7169724"/>
              <a:gd name="connsiteX82" fmla="*/ 13989558 w 25200864"/>
              <a:gd name="connsiteY82" fmla="*/ 4129166 h 7169724"/>
              <a:gd name="connsiteX83" fmla="*/ 14061948 w 25200864"/>
              <a:gd name="connsiteY83" fmla="*/ 3995816 h 7169724"/>
              <a:gd name="connsiteX84" fmla="*/ 14176248 w 25200864"/>
              <a:gd name="connsiteY84" fmla="*/ 4098686 h 7169724"/>
              <a:gd name="connsiteX85" fmla="*/ 14290548 w 25200864"/>
              <a:gd name="connsiteY85" fmla="*/ 4304426 h 7169724"/>
              <a:gd name="connsiteX86" fmla="*/ 14431518 w 25200864"/>
              <a:gd name="connsiteY86" fmla="*/ 4399676 h 7169724"/>
              <a:gd name="connsiteX87" fmla="*/ 14622018 w 25200864"/>
              <a:gd name="connsiteY87" fmla="*/ 4353956 h 7169724"/>
              <a:gd name="connsiteX88" fmla="*/ 14789658 w 25200864"/>
              <a:gd name="connsiteY88" fmla="*/ 4430156 h 7169724"/>
              <a:gd name="connsiteX89" fmla="*/ 14865858 w 25200864"/>
              <a:gd name="connsiteY89" fmla="*/ 4361576 h 7169724"/>
              <a:gd name="connsiteX90" fmla="*/ 14972538 w 25200864"/>
              <a:gd name="connsiteY90" fmla="*/ 4464446 h 7169724"/>
              <a:gd name="connsiteX91" fmla="*/ 15067788 w 25200864"/>
              <a:gd name="connsiteY91" fmla="*/ 4586366 h 7169724"/>
              <a:gd name="connsiteX92" fmla="*/ 15304008 w 25200864"/>
              <a:gd name="connsiteY92" fmla="*/ 4651136 h 7169724"/>
              <a:gd name="connsiteX93" fmla="*/ 15467838 w 25200864"/>
              <a:gd name="connsiteY93" fmla="*/ 4693046 h 7169724"/>
              <a:gd name="connsiteX94" fmla="*/ 15540990 w 25200864"/>
              <a:gd name="connsiteY94" fmla="*/ 4708286 h 7169724"/>
              <a:gd name="connsiteX95" fmla="*/ 15593568 w 25200864"/>
              <a:gd name="connsiteY95" fmla="*/ 4875926 h 7169724"/>
              <a:gd name="connsiteX96" fmla="*/ 15612618 w 25200864"/>
              <a:gd name="connsiteY96" fmla="*/ 4997846 h 7169724"/>
              <a:gd name="connsiteX97" fmla="*/ 15730728 w 25200864"/>
              <a:gd name="connsiteY97" fmla="*/ 4921646 h 7169724"/>
              <a:gd name="connsiteX98" fmla="*/ 15745968 w 25200864"/>
              <a:gd name="connsiteY98" fmla="*/ 4769246 h 7169724"/>
              <a:gd name="connsiteX99" fmla="*/ 15822168 w 25200864"/>
              <a:gd name="connsiteY99" fmla="*/ 4757816 h 7169724"/>
              <a:gd name="connsiteX100" fmla="*/ 15898368 w 25200864"/>
              <a:gd name="connsiteY100" fmla="*/ 4872116 h 7169724"/>
              <a:gd name="connsiteX101" fmla="*/ 16092678 w 25200864"/>
              <a:gd name="connsiteY101" fmla="*/ 4978796 h 7169724"/>
              <a:gd name="connsiteX102" fmla="*/ 16229838 w 25200864"/>
              <a:gd name="connsiteY102" fmla="*/ 5138816 h 7169724"/>
              <a:gd name="connsiteX103" fmla="*/ 16340328 w 25200864"/>
              <a:gd name="connsiteY103" fmla="*/ 5154056 h 7169724"/>
              <a:gd name="connsiteX104" fmla="*/ 16435578 w 25200864"/>
              <a:gd name="connsiteY104" fmla="*/ 5203586 h 7169724"/>
              <a:gd name="connsiteX105" fmla="*/ 16515588 w 25200864"/>
              <a:gd name="connsiteY105" fmla="*/ 5195966 h 7169724"/>
              <a:gd name="connsiteX106" fmla="*/ 16607028 w 25200864"/>
              <a:gd name="connsiteY106" fmla="*/ 5234066 h 7169724"/>
              <a:gd name="connsiteX107" fmla="*/ 16687038 w 25200864"/>
              <a:gd name="connsiteY107" fmla="*/ 5275976 h 7169724"/>
              <a:gd name="connsiteX108" fmla="*/ 16751808 w 25200864"/>
              <a:gd name="connsiteY108" fmla="*/ 5298836 h 7169724"/>
              <a:gd name="connsiteX109" fmla="*/ 16927068 w 25200864"/>
              <a:gd name="connsiteY109" fmla="*/ 5317886 h 7169724"/>
              <a:gd name="connsiteX110" fmla="*/ 16808958 w 25200864"/>
              <a:gd name="connsiteY110" fmla="*/ 5245496 h 7169724"/>
              <a:gd name="connsiteX111" fmla="*/ 16843248 w 25200864"/>
              <a:gd name="connsiteY111" fmla="*/ 5199776 h 7169724"/>
              <a:gd name="connsiteX112" fmla="*/ 16953738 w 25200864"/>
              <a:gd name="connsiteY112" fmla="*/ 5218826 h 7169724"/>
              <a:gd name="connsiteX113" fmla="*/ 17109948 w 25200864"/>
              <a:gd name="connsiteY113" fmla="*/ 5344556 h 7169724"/>
              <a:gd name="connsiteX114" fmla="*/ 17300448 w 25200864"/>
              <a:gd name="connsiteY114" fmla="*/ 5359796 h 7169724"/>
              <a:gd name="connsiteX115" fmla="*/ 17426178 w 25200864"/>
              <a:gd name="connsiteY115" fmla="*/ 5420756 h 7169724"/>
              <a:gd name="connsiteX116" fmla="*/ 17516856 w 25200864"/>
              <a:gd name="connsiteY116" fmla="*/ 5550296 h 7169724"/>
              <a:gd name="connsiteX117" fmla="*/ 17620488 w 25200864"/>
              <a:gd name="connsiteY117" fmla="*/ 5569346 h 7169724"/>
              <a:gd name="connsiteX118" fmla="*/ 17837658 w 25200864"/>
              <a:gd name="connsiteY118" fmla="*/ 5717936 h 7169724"/>
              <a:gd name="connsiteX119" fmla="*/ 17837658 w 25200864"/>
              <a:gd name="connsiteY119" fmla="*/ 5561726 h 7169724"/>
              <a:gd name="connsiteX120" fmla="*/ 18035778 w 25200864"/>
              <a:gd name="connsiteY120" fmla="*/ 5565536 h 7169724"/>
              <a:gd name="connsiteX121" fmla="*/ 18115788 w 25200864"/>
              <a:gd name="connsiteY121" fmla="*/ 5668406 h 7169724"/>
              <a:gd name="connsiteX122" fmla="*/ 18218658 w 25200864"/>
              <a:gd name="connsiteY122" fmla="*/ 5676026 h 7169724"/>
              <a:gd name="connsiteX123" fmla="*/ 18306288 w 25200864"/>
              <a:gd name="connsiteY123" fmla="*/ 5752988 h 7169724"/>
              <a:gd name="connsiteX124" fmla="*/ 18371058 w 25200864"/>
              <a:gd name="connsiteY124" fmla="*/ 5866526 h 7169724"/>
              <a:gd name="connsiteX125" fmla="*/ 18489168 w 25200864"/>
              <a:gd name="connsiteY125" fmla="*/ 5851286 h 7169724"/>
              <a:gd name="connsiteX126" fmla="*/ 18580608 w 25200864"/>
              <a:gd name="connsiteY126" fmla="*/ 5935106 h 7169724"/>
              <a:gd name="connsiteX127" fmla="*/ 18550128 w 25200864"/>
              <a:gd name="connsiteY127" fmla="*/ 6018926 h 7169724"/>
              <a:gd name="connsiteX128" fmla="*/ 18679668 w 25200864"/>
              <a:gd name="connsiteY128" fmla="*/ 5973206 h 7169724"/>
              <a:gd name="connsiteX129" fmla="*/ 18691098 w 25200864"/>
              <a:gd name="connsiteY129" fmla="*/ 6045596 h 7169724"/>
              <a:gd name="connsiteX130" fmla="*/ 18813018 w 25200864"/>
              <a:gd name="connsiteY130" fmla="*/ 6007496 h 7169724"/>
              <a:gd name="connsiteX131" fmla="*/ 19114008 w 25200864"/>
              <a:gd name="connsiteY131" fmla="*/ 6137036 h 7169724"/>
              <a:gd name="connsiteX132" fmla="*/ 19249644 w 25200864"/>
              <a:gd name="connsiteY132" fmla="*/ 6242954 h 7169724"/>
              <a:gd name="connsiteX133" fmla="*/ 19319748 w 25200864"/>
              <a:gd name="connsiteY133" fmla="*/ 6453266 h 7169724"/>
              <a:gd name="connsiteX134" fmla="*/ 19375374 w 25200864"/>
              <a:gd name="connsiteY134" fmla="*/ 6593474 h 7169724"/>
              <a:gd name="connsiteX135" fmla="*/ 19445478 w 25200864"/>
              <a:gd name="connsiteY135" fmla="*/ 6567566 h 7169724"/>
              <a:gd name="connsiteX136" fmla="*/ 19495008 w 25200864"/>
              <a:gd name="connsiteY136" fmla="*/ 6647576 h 7169724"/>
              <a:gd name="connsiteX137" fmla="*/ 19475958 w 25200864"/>
              <a:gd name="connsiteY137" fmla="*/ 6377066 h 7169724"/>
              <a:gd name="connsiteX138" fmla="*/ 19479768 w 25200864"/>
              <a:gd name="connsiteY138" fmla="*/ 6175136 h 7169724"/>
              <a:gd name="connsiteX139" fmla="*/ 19582638 w 25200864"/>
              <a:gd name="connsiteY139" fmla="*/ 6285626 h 7169724"/>
              <a:gd name="connsiteX140" fmla="*/ 19666458 w 25200864"/>
              <a:gd name="connsiteY140" fmla="*/ 6407546 h 7169724"/>
              <a:gd name="connsiteX141" fmla="*/ 19674078 w 25200864"/>
              <a:gd name="connsiteY141" fmla="*/ 6213236 h 7169724"/>
              <a:gd name="connsiteX142" fmla="*/ 19761708 w 25200864"/>
              <a:gd name="connsiteY142" fmla="*/ 6129416 h 7169724"/>
              <a:gd name="connsiteX143" fmla="*/ 19879818 w 25200864"/>
              <a:gd name="connsiteY143" fmla="*/ 6239906 h 7169724"/>
              <a:gd name="connsiteX144" fmla="*/ 19818858 w 25200864"/>
              <a:gd name="connsiteY144" fmla="*/ 6026546 h 7169724"/>
              <a:gd name="connsiteX145" fmla="*/ 20127468 w 25200864"/>
              <a:gd name="connsiteY145" fmla="*/ 6022736 h 7169724"/>
              <a:gd name="connsiteX146" fmla="*/ 20400264 w 25200864"/>
              <a:gd name="connsiteY146" fmla="*/ 5897768 h 7169724"/>
              <a:gd name="connsiteX147" fmla="*/ 20695158 w 25200864"/>
              <a:gd name="connsiteY147" fmla="*/ 5893196 h 7169724"/>
              <a:gd name="connsiteX148" fmla="*/ 20942808 w 25200864"/>
              <a:gd name="connsiteY148" fmla="*/ 5938916 h 7169724"/>
              <a:gd name="connsiteX149" fmla="*/ 21133308 w 25200864"/>
              <a:gd name="connsiteY149" fmla="*/ 5813186 h 7169724"/>
              <a:gd name="connsiteX150" fmla="*/ 21430488 w 25200864"/>
              <a:gd name="connsiteY150" fmla="*/ 5862716 h 7169724"/>
              <a:gd name="connsiteX151" fmla="*/ 21659850 w 25200864"/>
              <a:gd name="connsiteY151" fmla="*/ 5961776 h 7169724"/>
              <a:gd name="connsiteX152" fmla="*/ 21761958 w 25200864"/>
              <a:gd name="connsiteY152" fmla="*/ 5885576 h 7169724"/>
              <a:gd name="connsiteX153" fmla="*/ 21944838 w 25200864"/>
              <a:gd name="connsiteY153" fmla="*/ 6041786 h 7169724"/>
              <a:gd name="connsiteX154" fmla="*/ 22089618 w 25200864"/>
              <a:gd name="connsiteY154" fmla="*/ 5977016 h 7169724"/>
              <a:gd name="connsiteX155" fmla="*/ 22310598 w 25200864"/>
              <a:gd name="connsiteY155" fmla="*/ 6186566 h 7169724"/>
              <a:gd name="connsiteX156" fmla="*/ 23151084 w 25200864"/>
              <a:gd name="connsiteY156" fmla="*/ 6482984 h 7169724"/>
              <a:gd name="connsiteX157" fmla="*/ 23293578 w 25200864"/>
              <a:gd name="connsiteY157" fmla="*/ 6609476 h 7169724"/>
              <a:gd name="connsiteX158" fmla="*/ 23285958 w 25200864"/>
              <a:gd name="connsiteY158" fmla="*/ 6693296 h 7169724"/>
              <a:gd name="connsiteX159" fmla="*/ 23415498 w 25200864"/>
              <a:gd name="connsiteY159" fmla="*/ 6659006 h 7169724"/>
              <a:gd name="connsiteX160" fmla="*/ 23785068 w 25200864"/>
              <a:gd name="connsiteY160" fmla="*/ 6780926 h 7169724"/>
              <a:gd name="connsiteX161" fmla="*/ 24009096 w 25200864"/>
              <a:gd name="connsiteY161" fmla="*/ 6645290 h 7169724"/>
              <a:gd name="connsiteX162" fmla="*/ 24078438 w 25200864"/>
              <a:gd name="connsiteY162" fmla="*/ 6544706 h 7169724"/>
              <a:gd name="connsiteX163" fmla="*/ 24230838 w 25200864"/>
              <a:gd name="connsiteY163" fmla="*/ 6533276 h 7169724"/>
              <a:gd name="connsiteX164" fmla="*/ 24360378 w 25200864"/>
              <a:gd name="connsiteY164" fmla="*/ 6438026 h 7169724"/>
              <a:gd name="connsiteX165" fmla="*/ 24455628 w 25200864"/>
              <a:gd name="connsiteY165" fmla="*/ 6422786 h 7169724"/>
              <a:gd name="connsiteX166" fmla="*/ 24558498 w 25200864"/>
              <a:gd name="connsiteY166" fmla="*/ 6243716 h 7169724"/>
              <a:gd name="connsiteX167" fmla="*/ 24716232 w 25200864"/>
              <a:gd name="connsiteY167" fmla="*/ 6188090 h 7169724"/>
              <a:gd name="connsiteX168" fmla="*/ 24981408 w 25200864"/>
              <a:gd name="connsiteY168" fmla="*/ 6232286 h 7169724"/>
              <a:gd name="connsiteX169" fmla="*/ 25181052 w 25200864"/>
              <a:gd name="connsiteY169" fmla="*/ 6157610 h 7169724"/>
              <a:gd name="connsiteX170" fmla="*/ 25200864 w 25200864"/>
              <a:gd name="connsiteY170" fmla="*/ 5713364 h 7169724"/>
              <a:gd name="connsiteX171" fmla="*/ 24519636 w 25200864"/>
              <a:gd name="connsiteY171" fmla="*/ 5869574 h 7169724"/>
              <a:gd name="connsiteX172" fmla="*/ 23774400 w 25200864"/>
              <a:gd name="connsiteY172" fmla="*/ 6133988 h 7169724"/>
              <a:gd name="connsiteX173" fmla="*/ 22951440 w 25200864"/>
              <a:gd name="connsiteY173" fmla="*/ 5896244 h 7169724"/>
              <a:gd name="connsiteX174" fmla="*/ 21982176 w 25200864"/>
              <a:gd name="connsiteY174" fmla="*/ 5640212 h 7169724"/>
              <a:gd name="connsiteX175" fmla="*/ 20628864 w 25200864"/>
              <a:gd name="connsiteY175" fmla="*/ 5475620 h 7169724"/>
              <a:gd name="connsiteX176" fmla="*/ 19872960 w 25200864"/>
              <a:gd name="connsiteY176" fmla="*/ 5888624 h 7169724"/>
              <a:gd name="connsiteX177" fmla="*/ 18800064 w 25200864"/>
              <a:gd name="connsiteY177" fmla="*/ 5823092 h 7169724"/>
              <a:gd name="connsiteX178" fmla="*/ 16715232 w 25200864"/>
              <a:gd name="connsiteY178" fmla="*/ 4963556 h 7169724"/>
              <a:gd name="connsiteX179" fmla="*/ 14904720 w 25200864"/>
              <a:gd name="connsiteY179" fmla="*/ 4158884 h 7169724"/>
              <a:gd name="connsiteX180" fmla="*/ 13240512 w 25200864"/>
              <a:gd name="connsiteY180" fmla="*/ 3354212 h 7169724"/>
              <a:gd name="connsiteX181" fmla="*/ 13094208 w 25200864"/>
              <a:gd name="connsiteY181" fmla="*/ 3189620 h 7169724"/>
              <a:gd name="connsiteX182" fmla="*/ 11320272 w 25200864"/>
              <a:gd name="connsiteY182" fmla="*/ 2019188 h 7169724"/>
              <a:gd name="connsiteX183" fmla="*/ 10698480 w 25200864"/>
              <a:gd name="connsiteY183" fmla="*/ 1452260 h 7169724"/>
              <a:gd name="connsiteX184" fmla="*/ 10530078 w 25200864"/>
              <a:gd name="connsiteY184" fmla="*/ 1283096 h 7169724"/>
              <a:gd name="connsiteX185" fmla="*/ 10522458 w 25200864"/>
              <a:gd name="connsiteY185" fmla="*/ 902096 h 7169724"/>
              <a:gd name="connsiteX186" fmla="*/ 10518648 w 25200864"/>
              <a:gd name="connsiteY186" fmla="*/ 768746 h 7169724"/>
              <a:gd name="connsiteX187" fmla="*/ 10606278 w 25200864"/>
              <a:gd name="connsiteY187" fmla="*/ 681116 h 7169724"/>
              <a:gd name="connsiteX188" fmla="*/ 10753344 w 25200864"/>
              <a:gd name="connsiteY188" fmla="*/ 611012 h 7169724"/>
              <a:gd name="connsiteX189" fmla="*/ 10735056 w 25200864"/>
              <a:gd name="connsiteY189" fmla="*/ 336692 h 7169724"/>
              <a:gd name="connsiteX190" fmla="*/ 10610088 w 25200864"/>
              <a:gd name="connsiteY190" fmla="*/ 201056 h 7169724"/>
              <a:gd name="connsiteX191" fmla="*/ 10419588 w 25200864"/>
              <a:gd name="connsiteY191" fmla="*/ 2936 h 7169724"/>
              <a:gd name="connsiteX192" fmla="*/ 10351008 w 25200864"/>
              <a:gd name="connsiteY192" fmla="*/ 231536 h 7169724"/>
              <a:gd name="connsiteX193" fmla="*/ 10187940 w 25200864"/>
              <a:gd name="connsiteY193" fmla="*/ 585104 h 7169724"/>
              <a:gd name="connsiteX194" fmla="*/ 10137648 w 25200864"/>
              <a:gd name="connsiteY194" fmla="*/ 902096 h 7169724"/>
              <a:gd name="connsiteX195" fmla="*/ 10222992 w 25200864"/>
              <a:gd name="connsiteY195" fmla="*/ 1744868 h 7169724"/>
              <a:gd name="connsiteX196" fmla="*/ 10131552 w 25200864"/>
              <a:gd name="connsiteY196" fmla="*/ 2384948 h 7169724"/>
              <a:gd name="connsiteX197" fmla="*/ 9509760 w 25200864"/>
              <a:gd name="connsiteY197" fmla="*/ 3043316 h 7169724"/>
              <a:gd name="connsiteX198" fmla="*/ 7717536 w 25200864"/>
              <a:gd name="connsiteY198" fmla="*/ 4524644 h 7169724"/>
              <a:gd name="connsiteX199" fmla="*/ 7388352 w 25200864"/>
              <a:gd name="connsiteY199" fmla="*/ 5146436 h 7169724"/>
              <a:gd name="connsiteX200" fmla="*/ 5925312 w 25200864"/>
              <a:gd name="connsiteY200" fmla="*/ 5768228 h 7169724"/>
              <a:gd name="connsiteX201" fmla="*/ 4736592 w 25200864"/>
              <a:gd name="connsiteY201" fmla="*/ 6079124 h 7169724"/>
              <a:gd name="connsiteX202" fmla="*/ 3602736 w 25200864"/>
              <a:gd name="connsiteY202" fmla="*/ 6353444 h 7169724"/>
              <a:gd name="connsiteX203" fmla="*/ 2688336 w 25200864"/>
              <a:gd name="connsiteY203" fmla="*/ 6664340 h 7169724"/>
              <a:gd name="connsiteX204" fmla="*/ 2157984 w 25200864"/>
              <a:gd name="connsiteY204" fmla="*/ 6774068 h 7169724"/>
              <a:gd name="connsiteX205" fmla="*/ 1591056 w 25200864"/>
              <a:gd name="connsiteY205" fmla="*/ 6755780 h 7169724"/>
              <a:gd name="connsiteX206" fmla="*/ 950976 w 25200864"/>
              <a:gd name="connsiteY206" fmla="*/ 6554612 h 7169724"/>
              <a:gd name="connsiteX207" fmla="*/ 0 w 25200864"/>
              <a:gd name="connsiteY207" fmla="*/ 6390020 h 7169724"/>
              <a:gd name="connsiteX208" fmla="*/ 27432 w 25200864"/>
              <a:gd name="connsiteY20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4315968 w 25200864"/>
              <a:gd name="connsiteY31" fmla="*/ 6609476 h 7169724"/>
              <a:gd name="connsiteX32" fmla="*/ 6345936 w 25200864"/>
              <a:gd name="connsiteY32" fmla="*/ 5932820 h 7169724"/>
              <a:gd name="connsiteX33" fmla="*/ 7772400 w 25200864"/>
              <a:gd name="connsiteY33" fmla="*/ 5493908 h 7169724"/>
              <a:gd name="connsiteX34" fmla="*/ 8375904 w 25200864"/>
              <a:gd name="connsiteY34" fmla="*/ 4341764 h 7169724"/>
              <a:gd name="connsiteX35" fmla="*/ 9747504 w 25200864"/>
              <a:gd name="connsiteY35" fmla="*/ 3427364 h 7169724"/>
              <a:gd name="connsiteX36" fmla="*/ 10277856 w 25200864"/>
              <a:gd name="connsiteY36" fmla="*/ 2311796 h 7169724"/>
              <a:gd name="connsiteX37" fmla="*/ 10351008 w 25200864"/>
              <a:gd name="connsiteY37" fmla="*/ 2147204 h 7169724"/>
              <a:gd name="connsiteX38" fmla="*/ 10369296 w 25200864"/>
              <a:gd name="connsiteY38" fmla="*/ 1525412 h 7169724"/>
              <a:gd name="connsiteX39" fmla="*/ 10314432 w 25200864"/>
              <a:gd name="connsiteY39" fmla="*/ 940196 h 7169724"/>
              <a:gd name="connsiteX40" fmla="*/ 10443210 w 25200864"/>
              <a:gd name="connsiteY40" fmla="*/ 611774 h 7169724"/>
              <a:gd name="connsiteX41" fmla="*/ 10450830 w 25200864"/>
              <a:gd name="connsiteY41" fmla="*/ 1076594 h 7169724"/>
              <a:gd name="connsiteX42" fmla="*/ 10411968 w 25200864"/>
              <a:gd name="connsiteY42" fmla="*/ 1302146 h 7169724"/>
              <a:gd name="connsiteX43" fmla="*/ 10453878 w 25200864"/>
              <a:gd name="connsiteY43" fmla="*/ 1565036 h 7169724"/>
              <a:gd name="connsiteX44" fmla="*/ 10541508 w 25200864"/>
              <a:gd name="connsiteY44" fmla="*/ 1759346 h 7169724"/>
              <a:gd name="connsiteX45" fmla="*/ 10690098 w 25200864"/>
              <a:gd name="connsiteY45" fmla="*/ 1944512 h 7169724"/>
              <a:gd name="connsiteX46" fmla="*/ 10785348 w 25200864"/>
              <a:gd name="connsiteY46" fmla="*/ 2018426 h 7169724"/>
              <a:gd name="connsiteX47" fmla="*/ 10838688 w 25200864"/>
              <a:gd name="connsiteY47" fmla="*/ 2109866 h 7169724"/>
              <a:gd name="connsiteX48" fmla="*/ 10926318 w 25200864"/>
              <a:gd name="connsiteY48" fmla="*/ 2071766 h 7169724"/>
              <a:gd name="connsiteX49" fmla="*/ 11013948 w 25200864"/>
              <a:gd name="connsiteY49" fmla="*/ 2193686 h 7169724"/>
              <a:gd name="connsiteX50" fmla="*/ 11100816 w 25200864"/>
              <a:gd name="connsiteY50" fmla="*/ 2275220 h 7169724"/>
              <a:gd name="connsiteX51" fmla="*/ 11253978 w 25200864"/>
              <a:gd name="connsiteY51" fmla="*/ 2307986 h 7169724"/>
              <a:gd name="connsiteX52" fmla="*/ 11349228 w 25200864"/>
              <a:gd name="connsiteY52" fmla="*/ 2349896 h 7169724"/>
              <a:gd name="connsiteX53" fmla="*/ 11429238 w 25200864"/>
              <a:gd name="connsiteY53" fmla="*/ 2448956 h 7169724"/>
              <a:gd name="connsiteX54" fmla="*/ 11562588 w 25200864"/>
              <a:gd name="connsiteY54" fmla="*/ 2513726 h 7169724"/>
              <a:gd name="connsiteX55" fmla="*/ 11654028 w 25200864"/>
              <a:gd name="connsiteY55" fmla="*/ 2567066 h 7169724"/>
              <a:gd name="connsiteX56" fmla="*/ 11745468 w 25200864"/>
              <a:gd name="connsiteY56" fmla="*/ 2650886 h 7169724"/>
              <a:gd name="connsiteX57" fmla="*/ 11882628 w 25200864"/>
              <a:gd name="connsiteY57" fmla="*/ 2711846 h 7169724"/>
              <a:gd name="connsiteX58" fmla="*/ 11970258 w 25200864"/>
              <a:gd name="connsiteY58" fmla="*/ 2841386 h 7169724"/>
              <a:gd name="connsiteX59" fmla="*/ 12095988 w 25200864"/>
              <a:gd name="connsiteY59" fmla="*/ 2829956 h 7169724"/>
              <a:gd name="connsiteX60" fmla="*/ 12124944 w 25200864"/>
              <a:gd name="connsiteY60" fmla="*/ 2897012 h 7169724"/>
              <a:gd name="connsiteX61" fmla="*/ 12202668 w 25200864"/>
              <a:gd name="connsiteY61" fmla="*/ 2921396 h 7169724"/>
              <a:gd name="connsiteX62" fmla="*/ 12278868 w 25200864"/>
              <a:gd name="connsiteY62" fmla="*/ 3081416 h 7169724"/>
              <a:gd name="connsiteX63" fmla="*/ 12393168 w 25200864"/>
              <a:gd name="connsiteY63" fmla="*/ 3100466 h 7169724"/>
              <a:gd name="connsiteX64" fmla="*/ 12450318 w 25200864"/>
              <a:gd name="connsiteY64" fmla="*/ 3214766 h 7169724"/>
              <a:gd name="connsiteX65" fmla="*/ 12541758 w 25200864"/>
              <a:gd name="connsiteY65" fmla="*/ 3191906 h 7169724"/>
              <a:gd name="connsiteX66" fmla="*/ 12598908 w 25200864"/>
              <a:gd name="connsiteY66" fmla="*/ 3290966 h 7169724"/>
              <a:gd name="connsiteX67" fmla="*/ 12663678 w 25200864"/>
              <a:gd name="connsiteY67" fmla="*/ 3416696 h 7169724"/>
              <a:gd name="connsiteX68" fmla="*/ 12766548 w 25200864"/>
              <a:gd name="connsiteY68" fmla="*/ 3428126 h 7169724"/>
              <a:gd name="connsiteX69" fmla="*/ 12774168 w 25200864"/>
              <a:gd name="connsiteY69" fmla="*/ 3298586 h 7169724"/>
              <a:gd name="connsiteX70" fmla="*/ 12854178 w 25200864"/>
              <a:gd name="connsiteY70" fmla="*/ 3363356 h 7169724"/>
              <a:gd name="connsiteX71" fmla="*/ 12968478 w 25200864"/>
              <a:gd name="connsiteY71" fmla="*/ 3435746 h 7169724"/>
              <a:gd name="connsiteX72" fmla="*/ 13098018 w 25200864"/>
              <a:gd name="connsiteY72" fmla="*/ 3466226 h 7169724"/>
              <a:gd name="connsiteX73" fmla="*/ 13147548 w 25200864"/>
              <a:gd name="connsiteY73" fmla="*/ 3572906 h 7169724"/>
              <a:gd name="connsiteX74" fmla="*/ 13155168 w 25200864"/>
              <a:gd name="connsiteY74" fmla="*/ 3652916 h 7169724"/>
              <a:gd name="connsiteX75" fmla="*/ 13235178 w 25200864"/>
              <a:gd name="connsiteY75" fmla="*/ 3736736 h 7169724"/>
              <a:gd name="connsiteX76" fmla="*/ 13368528 w 25200864"/>
              <a:gd name="connsiteY76" fmla="*/ 3774836 h 7169724"/>
              <a:gd name="connsiteX77" fmla="*/ 13539216 w 25200864"/>
              <a:gd name="connsiteY77" fmla="*/ 3853322 h 7169724"/>
              <a:gd name="connsiteX78" fmla="*/ 13574268 w 25200864"/>
              <a:gd name="connsiteY78" fmla="*/ 3923426 h 7169724"/>
              <a:gd name="connsiteX79" fmla="*/ 13669518 w 25200864"/>
              <a:gd name="connsiteY79" fmla="*/ 3988196 h 7169724"/>
              <a:gd name="connsiteX80" fmla="*/ 13806678 w 25200864"/>
              <a:gd name="connsiteY80" fmla="*/ 4091066 h 7169724"/>
              <a:gd name="connsiteX81" fmla="*/ 13890498 w 25200864"/>
              <a:gd name="connsiteY81" fmla="*/ 4205366 h 7169724"/>
              <a:gd name="connsiteX82" fmla="*/ 13955268 w 25200864"/>
              <a:gd name="connsiteY82" fmla="*/ 4296806 h 7169724"/>
              <a:gd name="connsiteX83" fmla="*/ 13989558 w 25200864"/>
              <a:gd name="connsiteY83" fmla="*/ 4129166 h 7169724"/>
              <a:gd name="connsiteX84" fmla="*/ 14061948 w 25200864"/>
              <a:gd name="connsiteY84" fmla="*/ 3995816 h 7169724"/>
              <a:gd name="connsiteX85" fmla="*/ 14176248 w 25200864"/>
              <a:gd name="connsiteY85" fmla="*/ 4098686 h 7169724"/>
              <a:gd name="connsiteX86" fmla="*/ 14290548 w 25200864"/>
              <a:gd name="connsiteY86" fmla="*/ 4304426 h 7169724"/>
              <a:gd name="connsiteX87" fmla="*/ 14431518 w 25200864"/>
              <a:gd name="connsiteY87" fmla="*/ 4399676 h 7169724"/>
              <a:gd name="connsiteX88" fmla="*/ 14622018 w 25200864"/>
              <a:gd name="connsiteY88" fmla="*/ 4353956 h 7169724"/>
              <a:gd name="connsiteX89" fmla="*/ 14789658 w 25200864"/>
              <a:gd name="connsiteY89" fmla="*/ 4430156 h 7169724"/>
              <a:gd name="connsiteX90" fmla="*/ 14865858 w 25200864"/>
              <a:gd name="connsiteY90" fmla="*/ 4361576 h 7169724"/>
              <a:gd name="connsiteX91" fmla="*/ 14972538 w 25200864"/>
              <a:gd name="connsiteY91" fmla="*/ 4464446 h 7169724"/>
              <a:gd name="connsiteX92" fmla="*/ 15067788 w 25200864"/>
              <a:gd name="connsiteY92" fmla="*/ 4586366 h 7169724"/>
              <a:gd name="connsiteX93" fmla="*/ 15304008 w 25200864"/>
              <a:gd name="connsiteY93" fmla="*/ 4651136 h 7169724"/>
              <a:gd name="connsiteX94" fmla="*/ 15467838 w 25200864"/>
              <a:gd name="connsiteY94" fmla="*/ 4693046 h 7169724"/>
              <a:gd name="connsiteX95" fmla="*/ 15540990 w 25200864"/>
              <a:gd name="connsiteY95" fmla="*/ 4708286 h 7169724"/>
              <a:gd name="connsiteX96" fmla="*/ 15593568 w 25200864"/>
              <a:gd name="connsiteY96" fmla="*/ 4875926 h 7169724"/>
              <a:gd name="connsiteX97" fmla="*/ 15612618 w 25200864"/>
              <a:gd name="connsiteY97" fmla="*/ 4997846 h 7169724"/>
              <a:gd name="connsiteX98" fmla="*/ 15730728 w 25200864"/>
              <a:gd name="connsiteY98" fmla="*/ 4921646 h 7169724"/>
              <a:gd name="connsiteX99" fmla="*/ 15745968 w 25200864"/>
              <a:gd name="connsiteY99" fmla="*/ 4769246 h 7169724"/>
              <a:gd name="connsiteX100" fmla="*/ 15822168 w 25200864"/>
              <a:gd name="connsiteY100" fmla="*/ 4757816 h 7169724"/>
              <a:gd name="connsiteX101" fmla="*/ 15898368 w 25200864"/>
              <a:gd name="connsiteY101" fmla="*/ 4872116 h 7169724"/>
              <a:gd name="connsiteX102" fmla="*/ 16092678 w 25200864"/>
              <a:gd name="connsiteY102" fmla="*/ 4978796 h 7169724"/>
              <a:gd name="connsiteX103" fmla="*/ 16229838 w 25200864"/>
              <a:gd name="connsiteY103" fmla="*/ 5138816 h 7169724"/>
              <a:gd name="connsiteX104" fmla="*/ 16340328 w 25200864"/>
              <a:gd name="connsiteY104" fmla="*/ 5154056 h 7169724"/>
              <a:gd name="connsiteX105" fmla="*/ 16435578 w 25200864"/>
              <a:gd name="connsiteY105" fmla="*/ 5203586 h 7169724"/>
              <a:gd name="connsiteX106" fmla="*/ 16515588 w 25200864"/>
              <a:gd name="connsiteY106" fmla="*/ 5195966 h 7169724"/>
              <a:gd name="connsiteX107" fmla="*/ 16607028 w 25200864"/>
              <a:gd name="connsiteY107" fmla="*/ 5234066 h 7169724"/>
              <a:gd name="connsiteX108" fmla="*/ 16687038 w 25200864"/>
              <a:gd name="connsiteY108" fmla="*/ 5275976 h 7169724"/>
              <a:gd name="connsiteX109" fmla="*/ 16751808 w 25200864"/>
              <a:gd name="connsiteY109" fmla="*/ 5298836 h 7169724"/>
              <a:gd name="connsiteX110" fmla="*/ 16927068 w 25200864"/>
              <a:gd name="connsiteY110" fmla="*/ 5317886 h 7169724"/>
              <a:gd name="connsiteX111" fmla="*/ 16808958 w 25200864"/>
              <a:gd name="connsiteY111" fmla="*/ 5245496 h 7169724"/>
              <a:gd name="connsiteX112" fmla="*/ 16843248 w 25200864"/>
              <a:gd name="connsiteY112" fmla="*/ 5199776 h 7169724"/>
              <a:gd name="connsiteX113" fmla="*/ 16953738 w 25200864"/>
              <a:gd name="connsiteY113" fmla="*/ 5218826 h 7169724"/>
              <a:gd name="connsiteX114" fmla="*/ 17109948 w 25200864"/>
              <a:gd name="connsiteY114" fmla="*/ 5344556 h 7169724"/>
              <a:gd name="connsiteX115" fmla="*/ 17300448 w 25200864"/>
              <a:gd name="connsiteY115" fmla="*/ 5359796 h 7169724"/>
              <a:gd name="connsiteX116" fmla="*/ 17426178 w 25200864"/>
              <a:gd name="connsiteY116" fmla="*/ 5420756 h 7169724"/>
              <a:gd name="connsiteX117" fmla="*/ 17516856 w 25200864"/>
              <a:gd name="connsiteY117" fmla="*/ 5550296 h 7169724"/>
              <a:gd name="connsiteX118" fmla="*/ 17620488 w 25200864"/>
              <a:gd name="connsiteY118" fmla="*/ 5569346 h 7169724"/>
              <a:gd name="connsiteX119" fmla="*/ 17837658 w 25200864"/>
              <a:gd name="connsiteY119" fmla="*/ 5717936 h 7169724"/>
              <a:gd name="connsiteX120" fmla="*/ 17837658 w 25200864"/>
              <a:gd name="connsiteY120" fmla="*/ 5561726 h 7169724"/>
              <a:gd name="connsiteX121" fmla="*/ 18035778 w 25200864"/>
              <a:gd name="connsiteY121" fmla="*/ 5565536 h 7169724"/>
              <a:gd name="connsiteX122" fmla="*/ 18115788 w 25200864"/>
              <a:gd name="connsiteY122" fmla="*/ 5668406 h 7169724"/>
              <a:gd name="connsiteX123" fmla="*/ 18218658 w 25200864"/>
              <a:gd name="connsiteY123" fmla="*/ 5676026 h 7169724"/>
              <a:gd name="connsiteX124" fmla="*/ 18306288 w 25200864"/>
              <a:gd name="connsiteY124" fmla="*/ 5752988 h 7169724"/>
              <a:gd name="connsiteX125" fmla="*/ 18371058 w 25200864"/>
              <a:gd name="connsiteY125" fmla="*/ 5866526 h 7169724"/>
              <a:gd name="connsiteX126" fmla="*/ 18489168 w 25200864"/>
              <a:gd name="connsiteY126" fmla="*/ 5851286 h 7169724"/>
              <a:gd name="connsiteX127" fmla="*/ 18580608 w 25200864"/>
              <a:gd name="connsiteY127" fmla="*/ 5935106 h 7169724"/>
              <a:gd name="connsiteX128" fmla="*/ 18550128 w 25200864"/>
              <a:gd name="connsiteY128" fmla="*/ 6018926 h 7169724"/>
              <a:gd name="connsiteX129" fmla="*/ 18679668 w 25200864"/>
              <a:gd name="connsiteY129" fmla="*/ 5973206 h 7169724"/>
              <a:gd name="connsiteX130" fmla="*/ 18691098 w 25200864"/>
              <a:gd name="connsiteY130" fmla="*/ 6045596 h 7169724"/>
              <a:gd name="connsiteX131" fmla="*/ 18813018 w 25200864"/>
              <a:gd name="connsiteY131" fmla="*/ 6007496 h 7169724"/>
              <a:gd name="connsiteX132" fmla="*/ 19114008 w 25200864"/>
              <a:gd name="connsiteY132" fmla="*/ 6137036 h 7169724"/>
              <a:gd name="connsiteX133" fmla="*/ 19249644 w 25200864"/>
              <a:gd name="connsiteY133" fmla="*/ 6242954 h 7169724"/>
              <a:gd name="connsiteX134" fmla="*/ 19319748 w 25200864"/>
              <a:gd name="connsiteY134" fmla="*/ 6453266 h 7169724"/>
              <a:gd name="connsiteX135" fmla="*/ 19375374 w 25200864"/>
              <a:gd name="connsiteY135" fmla="*/ 6593474 h 7169724"/>
              <a:gd name="connsiteX136" fmla="*/ 19445478 w 25200864"/>
              <a:gd name="connsiteY136" fmla="*/ 6567566 h 7169724"/>
              <a:gd name="connsiteX137" fmla="*/ 19495008 w 25200864"/>
              <a:gd name="connsiteY137" fmla="*/ 6647576 h 7169724"/>
              <a:gd name="connsiteX138" fmla="*/ 19475958 w 25200864"/>
              <a:gd name="connsiteY138" fmla="*/ 6377066 h 7169724"/>
              <a:gd name="connsiteX139" fmla="*/ 19479768 w 25200864"/>
              <a:gd name="connsiteY139" fmla="*/ 6175136 h 7169724"/>
              <a:gd name="connsiteX140" fmla="*/ 19582638 w 25200864"/>
              <a:gd name="connsiteY140" fmla="*/ 6285626 h 7169724"/>
              <a:gd name="connsiteX141" fmla="*/ 19666458 w 25200864"/>
              <a:gd name="connsiteY141" fmla="*/ 6407546 h 7169724"/>
              <a:gd name="connsiteX142" fmla="*/ 19674078 w 25200864"/>
              <a:gd name="connsiteY142" fmla="*/ 6213236 h 7169724"/>
              <a:gd name="connsiteX143" fmla="*/ 19761708 w 25200864"/>
              <a:gd name="connsiteY143" fmla="*/ 6129416 h 7169724"/>
              <a:gd name="connsiteX144" fmla="*/ 19879818 w 25200864"/>
              <a:gd name="connsiteY144" fmla="*/ 6239906 h 7169724"/>
              <a:gd name="connsiteX145" fmla="*/ 19818858 w 25200864"/>
              <a:gd name="connsiteY145" fmla="*/ 6026546 h 7169724"/>
              <a:gd name="connsiteX146" fmla="*/ 20127468 w 25200864"/>
              <a:gd name="connsiteY146" fmla="*/ 6022736 h 7169724"/>
              <a:gd name="connsiteX147" fmla="*/ 20400264 w 25200864"/>
              <a:gd name="connsiteY147" fmla="*/ 5897768 h 7169724"/>
              <a:gd name="connsiteX148" fmla="*/ 20695158 w 25200864"/>
              <a:gd name="connsiteY148" fmla="*/ 5893196 h 7169724"/>
              <a:gd name="connsiteX149" fmla="*/ 20942808 w 25200864"/>
              <a:gd name="connsiteY149" fmla="*/ 5938916 h 7169724"/>
              <a:gd name="connsiteX150" fmla="*/ 21133308 w 25200864"/>
              <a:gd name="connsiteY150" fmla="*/ 5813186 h 7169724"/>
              <a:gd name="connsiteX151" fmla="*/ 21430488 w 25200864"/>
              <a:gd name="connsiteY151" fmla="*/ 5862716 h 7169724"/>
              <a:gd name="connsiteX152" fmla="*/ 21659850 w 25200864"/>
              <a:gd name="connsiteY152" fmla="*/ 5961776 h 7169724"/>
              <a:gd name="connsiteX153" fmla="*/ 21761958 w 25200864"/>
              <a:gd name="connsiteY153" fmla="*/ 5885576 h 7169724"/>
              <a:gd name="connsiteX154" fmla="*/ 21944838 w 25200864"/>
              <a:gd name="connsiteY154" fmla="*/ 6041786 h 7169724"/>
              <a:gd name="connsiteX155" fmla="*/ 22089618 w 25200864"/>
              <a:gd name="connsiteY155" fmla="*/ 5977016 h 7169724"/>
              <a:gd name="connsiteX156" fmla="*/ 22310598 w 25200864"/>
              <a:gd name="connsiteY156" fmla="*/ 6186566 h 7169724"/>
              <a:gd name="connsiteX157" fmla="*/ 23151084 w 25200864"/>
              <a:gd name="connsiteY157" fmla="*/ 6482984 h 7169724"/>
              <a:gd name="connsiteX158" fmla="*/ 23293578 w 25200864"/>
              <a:gd name="connsiteY158" fmla="*/ 6609476 h 7169724"/>
              <a:gd name="connsiteX159" fmla="*/ 23285958 w 25200864"/>
              <a:gd name="connsiteY159" fmla="*/ 6693296 h 7169724"/>
              <a:gd name="connsiteX160" fmla="*/ 23415498 w 25200864"/>
              <a:gd name="connsiteY160" fmla="*/ 6659006 h 7169724"/>
              <a:gd name="connsiteX161" fmla="*/ 23785068 w 25200864"/>
              <a:gd name="connsiteY161" fmla="*/ 6780926 h 7169724"/>
              <a:gd name="connsiteX162" fmla="*/ 24009096 w 25200864"/>
              <a:gd name="connsiteY162" fmla="*/ 6645290 h 7169724"/>
              <a:gd name="connsiteX163" fmla="*/ 24078438 w 25200864"/>
              <a:gd name="connsiteY163" fmla="*/ 6544706 h 7169724"/>
              <a:gd name="connsiteX164" fmla="*/ 24230838 w 25200864"/>
              <a:gd name="connsiteY164" fmla="*/ 6533276 h 7169724"/>
              <a:gd name="connsiteX165" fmla="*/ 24360378 w 25200864"/>
              <a:gd name="connsiteY165" fmla="*/ 6438026 h 7169724"/>
              <a:gd name="connsiteX166" fmla="*/ 24455628 w 25200864"/>
              <a:gd name="connsiteY166" fmla="*/ 6422786 h 7169724"/>
              <a:gd name="connsiteX167" fmla="*/ 24558498 w 25200864"/>
              <a:gd name="connsiteY167" fmla="*/ 6243716 h 7169724"/>
              <a:gd name="connsiteX168" fmla="*/ 24716232 w 25200864"/>
              <a:gd name="connsiteY168" fmla="*/ 6188090 h 7169724"/>
              <a:gd name="connsiteX169" fmla="*/ 24981408 w 25200864"/>
              <a:gd name="connsiteY169" fmla="*/ 6232286 h 7169724"/>
              <a:gd name="connsiteX170" fmla="*/ 25181052 w 25200864"/>
              <a:gd name="connsiteY170" fmla="*/ 6157610 h 7169724"/>
              <a:gd name="connsiteX171" fmla="*/ 25200864 w 25200864"/>
              <a:gd name="connsiteY171" fmla="*/ 5713364 h 7169724"/>
              <a:gd name="connsiteX172" fmla="*/ 24519636 w 25200864"/>
              <a:gd name="connsiteY172" fmla="*/ 5869574 h 7169724"/>
              <a:gd name="connsiteX173" fmla="*/ 23774400 w 25200864"/>
              <a:gd name="connsiteY173" fmla="*/ 6133988 h 7169724"/>
              <a:gd name="connsiteX174" fmla="*/ 22951440 w 25200864"/>
              <a:gd name="connsiteY174" fmla="*/ 5896244 h 7169724"/>
              <a:gd name="connsiteX175" fmla="*/ 21982176 w 25200864"/>
              <a:gd name="connsiteY175" fmla="*/ 5640212 h 7169724"/>
              <a:gd name="connsiteX176" fmla="*/ 20628864 w 25200864"/>
              <a:gd name="connsiteY176" fmla="*/ 5475620 h 7169724"/>
              <a:gd name="connsiteX177" fmla="*/ 19872960 w 25200864"/>
              <a:gd name="connsiteY177" fmla="*/ 5888624 h 7169724"/>
              <a:gd name="connsiteX178" fmla="*/ 18800064 w 25200864"/>
              <a:gd name="connsiteY178" fmla="*/ 5823092 h 7169724"/>
              <a:gd name="connsiteX179" fmla="*/ 16715232 w 25200864"/>
              <a:gd name="connsiteY179" fmla="*/ 4963556 h 7169724"/>
              <a:gd name="connsiteX180" fmla="*/ 14904720 w 25200864"/>
              <a:gd name="connsiteY180" fmla="*/ 4158884 h 7169724"/>
              <a:gd name="connsiteX181" fmla="*/ 13240512 w 25200864"/>
              <a:gd name="connsiteY181" fmla="*/ 3354212 h 7169724"/>
              <a:gd name="connsiteX182" fmla="*/ 13094208 w 25200864"/>
              <a:gd name="connsiteY182" fmla="*/ 3189620 h 7169724"/>
              <a:gd name="connsiteX183" fmla="*/ 11320272 w 25200864"/>
              <a:gd name="connsiteY183" fmla="*/ 2019188 h 7169724"/>
              <a:gd name="connsiteX184" fmla="*/ 10698480 w 25200864"/>
              <a:gd name="connsiteY184" fmla="*/ 1452260 h 7169724"/>
              <a:gd name="connsiteX185" fmla="*/ 10530078 w 25200864"/>
              <a:gd name="connsiteY185" fmla="*/ 1283096 h 7169724"/>
              <a:gd name="connsiteX186" fmla="*/ 10522458 w 25200864"/>
              <a:gd name="connsiteY186" fmla="*/ 902096 h 7169724"/>
              <a:gd name="connsiteX187" fmla="*/ 10518648 w 25200864"/>
              <a:gd name="connsiteY187" fmla="*/ 768746 h 7169724"/>
              <a:gd name="connsiteX188" fmla="*/ 10606278 w 25200864"/>
              <a:gd name="connsiteY188" fmla="*/ 681116 h 7169724"/>
              <a:gd name="connsiteX189" fmla="*/ 10753344 w 25200864"/>
              <a:gd name="connsiteY189" fmla="*/ 611012 h 7169724"/>
              <a:gd name="connsiteX190" fmla="*/ 10735056 w 25200864"/>
              <a:gd name="connsiteY190" fmla="*/ 336692 h 7169724"/>
              <a:gd name="connsiteX191" fmla="*/ 10610088 w 25200864"/>
              <a:gd name="connsiteY191" fmla="*/ 201056 h 7169724"/>
              <a:gd name="connsiteX192" fmla="*/ 10419588 w 25200864"/>
              <a:gd name="connsiteY192" fmla="*/ 2936 h 7169724"/>
              <a:gd name="connsiteX193" fmla="*/ 10351008 w 25200864"/>
              <a:gd name="connsiteY193" fmla="*/ 231536 h 7169724"/>
              <a:gd name="connsiteX194" fmla="*/ 10187940 w 25200864"/>
              <a:gd name="connsiteY194" fmla="*/ 585104 h 7169724"/>
              <a:gd name="connsiteX195" fmla="*/ 10137648 w 25200864"/>
              <a:gd name="connsiteY195" fmla="*/ 902096 h 7169724"/>
              <a:gd name="connsiteX196" fmla="*/ 10222992 w 25200864"/>
              <a:gd name="connsiteY196" fmla="*/ 1744868 h 7169724"/>
              <a:gd name="connsiteX197" fmla="*/ 10131552 w 25200864"/>
              <a:gd name="connsiteY197" fmla="*/ 2384948 h 7169724"/>
              <a:gd name="connsiteX198" fmla="*/ 9509760 w 25200864"/>
              <a:gd name="connsiteY198" fmla="*/ 3043316 h 7169724"/>
              <a:gd name="connsiteX199" fmla="*/ 7717536 w 25200864"/>
              <a:gd name="connsiteY199" fmla="*/ 4524644 h 7169724"/>
              <a:gd name="connsiteX200" fmla="*/ 7388352 w 25200864"/>
              <a:gd name="connsiteY200" fmla="*/ 5146436 h 7169724"/>
              <a:gd name="connsiteX201" fmla="*/ 5925312 w 25200864"/>
              <a:gd name="connsiteY201" fmla="*/ 5768228 h 7169724"/>
              <a:gd name="connsiteX202" fmla="*/ 4736592 w 25200864"/>
              <a:gd name="connsiteY202" fmla="*/ 6079124 h 7169724"/>
              <a:gd name="connsiteX203" fmla="*/ 3602736 w 25200864"/>
              <a:gd name="connsiteY203" fmla="*/ 6353444 h 7169724"/>
              <a:gd name="connsiteX204" fmla="*/ 2688336 w 25200864"/>
              <a:gd name="connsiteY204" fmla="*/ 6664340 h 7169724"/>
              <a:gd name="connsiteX205" fmla="*/ 2157984 w 25200864"/>
              <a:gd name="connsiteY205" fmla="*/ 6774068 h 7169724"/>
              <a:gd name="connsiteX206" fmla="*/ 1591056 w 25200864"/>
              <a:gd name="connsiteY206" fmla="*/ 6755780 h 7169724"/>
              <a:gd name="connsiteX207" fmla="*/ 950976 w 25200864"/>
              <a:gd name="connsiteY207" fmla="*/ 6554612 h 7169724"/>
              <a:gd name="connsiteX208" fmla="*/ 0 w 25200864"/>
              <a:gd name="connsiteY208" fmla="*/ 6390020 h 7169724"/>
              <a:gd name="connsiteX209" fmla="*/ 27432 w 25200864"/>
              <a:gd name="connsiteY20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4315968 w 25200864"/>
              <a:gd name="connsiteY32" fmla="*/ 6609476 h 7169724"/>
              <a:gd name="connsiteX33" fmla="*/ 6345936 w 25200864"/>
              <a:gd name="connsiteY33" fmla="*/ 5932820 h 7169724"/>
              <a:gd name="connsiteX34" fmla="*/ 7772400 w 25200864"/>
              <a:gd name="connsiteY34" fmla="*/ 5493908 h 7169724"/>
              <a:gd name="connsiteX35" fmla="*/ 8375904 w 25200864"/>
              <a:gd name="connsiteY35" fmla="*/ 4341764 h 7169724"/>
              <a:gd name="connsiteX36" fmla="*/ 9747504 w 25200864"/>
              <a:gd name="connsiteY36" fmla="*/ 3427364 h 7169724"/>
              <a:gd name="connsiteX37" fmla="*/ 10277856 w 25200864"/>
              <a:gd name="connsiteY37" fmla="*/ 2311796 h 7169724"/>
              <a:gd name="connsiteX38" fmla="*/ 10351008 w 25200864"/>
              <a:gd name="connsiteY38" fmla="*/ 2147204 h 7169724"/>
              <a:gd name="connsiteX39" fmla="*/ 10369296 w 25200864"/>
              <a:gd name="connsiteY39" fmla="*/ 1525412 h 7169724"/>
              <a:gd name="connsiteX40" fmla="*/ 10314432 w 25200864"/>
              <a:gd name="connsiteY40" fmla="*/ 940196 h 7169724"/>
              <a:gd name="connsiteX41" fmla="*/ 10443210 w 25200864"/>
              <a:gd name="connsiteY41" fmla="*/ 611774 h 7169724"/>
              <a:gd name="connsiteX42" fmla="*/ 10450830 w 25200864"/>
              <a:gd name="connsiteY42" fmla="*/ 1076594 h 7169724"/>
              <a:gd name="connsiteX43" fmla="*/ 10411968 w 25200864"/>
              <a:gd name="connsiteY43" fmla="*/ 1302146 h 7169724"/>
              <a:gd name="connsiteX44" fmla="*/ 10453878 w 25200864"/>
              <a:gd name="connsiteY44" fmla="*/ 1565036 h 7169724"/>
              <a:gd name="connsiteX45" fmla="*/ 10541508 w 25200864"/>
              <a:gd name="connsiteY45" fmla="*/ 1759346 h 7169724"/>
              <a:gd name="connsiteX46" fmla="*/ 10690098 w 25200864"/>
              <a:gd name="connsiteY46" fmla="*/ 1944512 h 7169724"/>
              <a:gd name="connsiteX47" fmla="*/ 10785348 w 25200864"/>
              <a:gd name="connsiteY47" fmla="*/ 2018426 h 7169724"/>
              <a:gd name="connsiteX48" fmla="*/ 10838688 w 25200864"/>
              <a:gd name="connsiteY48" fmla="*/ 2109866 h 7169724"/>
              <a:gd name="connsiteX49" fmla="*/ 10926318 w 25200864"/>
              <a:gd name="connsiteY49" fmla="*/ 2071766 h 7169724"/>
              <a:gd name="connsiteX50" fmla="*/ 11013948 w 25200864"/>
              <a:gd name="connsiteY50" fmla="*/ 2193686 h 7169724"/>
              <a:gd name="connsiteX51" fmla="*/ 11100816 w 25200864"/>
              <a:gd name="connsiteY51" fmla="*/ 2275220 h 7169724"/>
              <a:gd name="connsiteX52" fmla="*/ 11253978 w 25200864"/>
              <a:gd name="connsiteY52" fmla="*/ 2307986 h 7169724"/>
              <a:gd name="connsiteX53" fmla="*/ 11349228 w 25200864"/>
              <a:gd name="connsiteY53" fmla="*/ 2349896 h 7169724"/>
              <a:gd name="connsiteX54" fmla="*/ 11429238 w 25200864"/>
              <a:gd name="connsiteY54" fmla="*/ 2448956 h 7169724"/>
              <a:gd name="connsiteX55" fmla="*/ 11562588 w 25200864"/>
              <a:gd name="connsiteY55" fmla="*/ 2513726 h 7169724"/>
              <a:gd name="connsiteX56" fmla="*/ 11654028 w 25200864"/>
              <a:gd name="connsiteY56" fmla="*/ 2567066 h 7169724"/>
              <a:gd name="connsiteX57" fmla="*/ 11745468 w 25200864"/>
              <a:gd name="connsiteY57" fmla="*/ 2650886 h 7169724"/>
              <a:gd name="connsiteX58" fmla="*/ 11882628 w 25200864"/>
              <a:gd name="connsiteY58" fmla="*/ 2711846 h 7169724"/>
              <a:gd name="connsiteX59" fmla="*/ 11970258 w 25200864"/>
              <a:gd name="connsiteY59" fmla="*/ 2841386 h 7169724"/>
              <a:gd name="connsiteX60" fmla="*/ 12095988 w 25200864"/>
              <a:gd name="connsiteY60" fmla="*/ 2829956 h 7169724"/>
              <a:gd name="connsiteX61" fmla="*/ 12124944 w 25200864"/>
              <a:gd name="connsiteY61" fmla="*/ 2897012 h 7169724"/>
              <a:gd name="connsiteX62" fmla="*/ 12202668 w 25200864"/>
              <a:gd name="connsiteY62" fmla="*/ 2921396 h 7169724"/>
              <a:gd name="connsiteX63" fmla="*/ 12278868 w 25200864"/>
              <a:gd name="connsiteY63" fmla="*/ 3081416 h 7169724"/>
              <a:gd name="connsiteX64" fmla="*/ 12393168 w 25200864"/>
              <a:gd name="connsiteY64" fmla="*/ 3100466 h 7169724"/>
              <a:gd name="connsiteX65" fmla="*/ 12450318 w 25200864"/>
              <a:gd name="connsiteY65" fmla="*/ 3214766 h 7169724"/>
              <a:gd name="connsiteX66" fmla="*/ 12541758 w 25200864"/>
              <a:gd name="connsiteY66" fmla="*/ 3191906 h 7169724"/>
              <a:gd name="connsiteX67" fmla="*/ 12598908 w 25200864"/>
              <a:gd name="connsiteY67" fmla="*/ 3290966 h 7169724"/>
              <a:gd name="connsiteX68" fmla="*/ 12663678 w 25200864"/>
              <a:gd name="connsiteY68" fmla="*/ 3416696 h 7169724"/>
              <a:gd name="connsiteX69" fmla="*/ 12766548 w 25200864"/>
              <a:gd name="connsiteY69" fmla="*/ 3428126 h 7169724"/>
              <a:gd name="connsiteX70" fmla="*/ 12774168 w 25200864"/>
              <a:gd name="connsiteY70" fmla="*/ 3298586 h 7169724"/>
              <a:gd name="connsiteX71" fmla="*/ 12854178 w 25200864"/>
              <a:gd name="connsiteY71" fmla="*/ 3363356 h 7169724"/>
              <a:gd name="connsiteX72" fmla="*/ 12968478 w 25200864"/>
              <a:gd name="connsiteY72" fmla="*/ 3435746 h 7169724"/>
              <a:gd name="connsiteX73" fmla="*/ 13098018 w 25200864"/>
              <a:gd name="connsiteY73" fmla="*/ 3466226 h 7169724"/>
              <a:gd name="connsiteX74" fmla="*/ 13147548 w 25200864"/>
              <a:gd name="connsiteY74" fmla="*/ 3572906 h 7169724"/>
              <a:gd name="connsiteX75" fmla="*/ 13155168 w 25200864"/>
              <a:gd name="connsiteY75" fmla="*/ 3652916 h 7169724"/>
              <a:gd name="connsiteX76" fmla="*/ 13235178 w 25200864"/>
              <a:gd name="connsiteY76" fmla="*/ 3736736 h 7169724"/>
              <a:gd name="connsiteX77" fmla="*/ 13368528 w 25200864"/>
              <a:gd name="connsiteY77" fmla="*/ 3774836 h 7169724"/>
              <a:gd name="connsiteX78" fmla="*/ 13539216 w 25200864"/>
              <a:gd name="connsiteY78" fmla="*/ 3853322 h 7169724"/>
              <a:gd name="connsiteX79" fmla="*/ 13574268 w 25200864"/>
              <a:gd name="connsiteY79" fmla="*/ 3923426 h 7169724"/>
              <a:gd name="connsiteX80" fmla="*/ 13669518 w 25200864"/>
              <a:gd name="connsiteY80" fmla="*/ 3988196 h 7169724"/>
              <a:gd name="connsiteX81" fmla="*/ 13806678 w 25200864"/>
              <a:gd name="connsiteY81" fmla="*/ 4091066 h 7169724"/>
              <a:gd name="connsiteX82" fmla="*/ 13890498 w 25200864"/>
              <a:gd name="connsiteY82" fmla="*/ 4205366 h 7169724"/>
              <a:gd name="connsiteX83" fmla="*/ 13955268 w 25200864"/>
              <a:gd name="connsiteY83" fmla="*/ 4296806 h 7169724"/>
              <a:gd name="connsiteX84" fmla="*/ 13989558 w 25200864"/>
              <a:gd name="connsiteY84" fmla="*/ 4129166 h 7169724"/>
              <a:gd name="connsiteX85" fmla="*/ 14061948 w 25200864"/>
              <a:gd name="connsiteY85" fmla="*/ 3995816 h 7169724"/>
              <a:gd name="connsiteX86" fmla="*/ 14176248 w 25200864"/>
              <a:gd name="connsiteY86" fmla="*/ 4098686 h 7169724"/>
              <a:gd name="connsiteX87" fmla="*/ 14290548 w 25200864"/>
              <a:gd name="connsiteY87" fmla="*/ 4304426 h 7169724"/>
              <a:gd name="connsiteX88" fmla="*/ 14431518 w 25200864"/>
              <a:gd name="connsiteY88" fmla="*/ 4399676 h 7169724"/>
              <a:gd name="connsiteX89" fmla="*/ 14622018 w 25200864"/>
              <a:gd name="connsiteY89" fmla="*/ 4353956 h 7169724"/>
              <a:gd name="connsiteX90" fmla="*/ 14789658 w 25200864"/>
              <a:gd name="connsiteY90" fmla="*/ 4430156 h 7169724"/>
              <a:gd name="connsiteX91" fmla="*/ 14865858 w 25200864"/>
              <a:gd name="connsiteY91" fmla="*/ 4361576 h 7169724"/>
              <a:gd name="connsiteX92" fmla="*/ 14972538 w 25200864"/>
              <a:gd name="connsiteY92" fmla="*/ 4464446 h 7169724"/>
              <a:gd name="connsiteX93" fmla="*/ 15067788 w 25200864"/>
              <a:gd name="connsiteY93" fmla="*/ 4586366 h 7169724"/>
              <a:gd name="connsiteX94" fmla="*/ 15304008 w 25200864"/>
              <a:gd name="connsiteY94" fmla="*/ 4651136 h 7169724"/>
              <a:gd name="connsiteX95" fmla="*/ 15467838 w 25200864"/>
              <a:gd name="connsiteY95" fmla="*/ 4693046 h 7169724"/>
              <a:gd name="connsiteX96" fmla="*/ 15540990 w 25200864"/>
              <a:gd name="connsiteY96" fmla="*/ 4708286 h 7169724"/>
              <a:gd name="connsiteX97" fmla="*/ 15593568 w 25200864"/>
              <a:gd name="connsiteY97" fmla="*/ 4875926 h 7169724"/>
              <a:gd name="connsiteX98" fmla="*/ 15612618 w 25200864"/>
              <a:gd name="connsiteY98" fmla="*/ 4997846 h 7169724"/>
              <a:gd name="connsiteX99" fmla="*/ 15730728 w 25200864"/>
              <a:gd name="connsiteY99" fmla="*/ 4921646 h 7169724"/>
              <a:gd name="connsiteX100" fmla="*/ 15745968 w 25200864"/>
              <a:gd name="connsiteY100" fmla="*/ 4769246 h 7169724"/>
              <a:gd name="connsiteX101" fmla="*/ 15822168 w 25200864"/>
              <a:gd name="connsiteY101" fmla="*/ 4757816 h 7169724"/>
              <a:gd name="connsiteX102" fmla="*/ 15898368 w 25200864"/>
              <a:gd name="connsiteY102" fmla="*/ 4872116 h 7169724"/>
              <a:gd name="connsiteX103" fmla="*/ 16092678 w 25200864"/>
              <a:gd name="connsiteY103" fmla="*/ 4978796 h 7169724"/>
              <a:gd name="connsiteX104" fmla="*/ 16229838 w 25200864"/>
              <a:gd name="connsiteY104" fmla="*/ 5138816 h 7169724"/>
              <a:gd name="connsiteX105" fmla="*/ 16340328 w 25200864"/>
              <a:gd name="connsiteY105" fmla="*/ 5154056 h 7169724"/>
              <a:gd name="connsiteX106" fmla="*/ 16435578 w 25200864"/>
              <a:gd name="connsiteY106" fmla="*/ 5203586 h 7169724"/>
              <a:gd name="connsiteX107" fmla="*/ 16515588 w 25200864"/>
              <a:gd name="connsiteY107" fmla="*/ 5195966 h 7169724"/>
              <a:gd name="connsiteX108" fmla="*/ 16607028 w 25200864"/>
              <a:gd name="connsiteY108" fmla="*/ 5234066 h 7169724"/>
              <a:gd name="connsiteX109" fmla="*/ 16687038 w 25200864"/>
              <a:gd name="connsiteY109" fmla="*/ 5275976 h 7169724"/>
              <a:gd name="connsiteX110" fmla="*/ 16751808 w 25200864"/>
              <a:gd name="connsiteY110" fmla="*/ 5298836 h 7169724"/>
              <a:gd name="connsiteX111" fmla="*/ 16927068 w 25200864"/>
              <a:gd name="connsiteY111" fmla="*/ 5317886 h 7169724"/>
              <a:gd name="connsiteX112" fmla="*/ 16808958 w 25200864"/>
              <a:gd name="connsiteY112" fmla="*/ 5245496 h 7169724"/>
              <a:gd name="connsiteX113" fmla="*/ 16843248 w 25200864"/>
              <a:gd name="connsiteY113" fmla="*/ 5199776 h 7169724"/>
              <a:gd name="connsiteX114" fmla="*/ 16953738 w 25200864"/>
              <a:gd name="connsiteY114" fmla="*/ 5218826 h 7169724"/>
              <a:gd name="connsiteX115" fmla="*/ 17109948 w 25200864"/>
              <a:gd name="connsiteY115" fmla="*/ 5344556 h 7169724"/>
              <a:gd name="connsiteX116" fmla="*/ 17300448 w 25200864"/>
              <a:gd name="connsiteY116" fmla="*/ 5359796 h 7169724"/>
              <a:gd name="connsiteX117" fmla="*/ 17426178 w 25200864"/>
              <a:gd name="connsiteY117" fmla="*/ 5420756 h 7169724"/>
              <a:gd name="connsiteX118" fmla="*/ 17516856 w 25200864"/>
              <a:gd name="connsiteY118" fmla="*/ 5550296 h 7169724"/>
              <a:gd name="connsiteX119" fmla="*/ 17620488 w 25200864"/>
              <a:gd name="connsiteY119" fmla="*/ 5569346 h 7169724"/>
              <a:gd name="connsiteX120" fmla="*/ 17837658 w 25200864"/>
              <a:gd name="connsiteY120" fmla="*/ 5717936 h 7169724"/>
              <a:gd name="connsiteX121" fmla="*/ 17837658 w 25200864"/>
              <a:gd name="connsiteY121" fmla="*/ 5561726 h 7169724"/>
              <a:gd name="connsiteX122" fmla="*/ 18035778 w 25200864"/>
              <a:gd name="connsiteY122" fmla="*/ 5565536 h 7169724"/>
              <a:gd name="connsiteX123" fmla="*/ 18115788 w 25200864"/>
              <a:gd name="connsiteY123" fmla="*/ 5668406 h 7169724"/>
              <a:gd name="connsiteX124" fmla="*/ 18218658 w 25200864"/>
              <a:gd name="connsiteY124" fmla="*/ 5676026 h 7169724"/>
              <a:gd name="connsiteX125" fmla="*/ 18306288 w 25200864"/>
              <a:gd name="connsiteY125" fmla="*/ 5752988 h 7169724"/>
              <a:gd name="connsiteX126" fmla="*/ 18371058 w 25200864"/>
              <a:gd name="connsiteY126" fmla="*/ 5866526 h 7169724"/>
              <a:gd name="connsiteX127" fmla="*/ 18489168 w 25200864"/>
              <a:gd name="connsiteY127" fmla="*/ 5851286 h 7169724"/>
              <a:gd name="connsiteX128" fmla="*/ 18580608 w 25200864"/>
              <a:gd name="connsiteY128" fmla="*/ 5935106 h 7169724"/>
              <a:gd name="connsiteX129" fmla="*/ 18550128 w 25200864"/>
              <a:gd name="connsiteY129" fmla="*/ 6018926 h 7169724"/>
              <a:gd name="connsiteX130" fmla="*/ 18679668 w 25200864"/>
              <a:gd name="connsiteY130" fmla="*/ 5973206 h 7169724"/>
              <a:gd name="connsiteX131" fmla="*/ 18691098 w 25200864"/>
              <a:gd name="connsiteY131" fmla="*/ 6045596 h 7169724"/>
              <a:gd name="connsiteX132" fmla="*/ 18813018 w 25200864"/>
              <a:gd name="connsiteY132" fmla="*/ 6007496 h 7169724"/>
              <a:gd name="connsiteX133" fmla="*/ 19114008 w 25200864"/>
              <a:gd name="connsiteY133" fmla="*/ 6137036 h 7169724"/>
              <a:gd name="connsiteX134" fmla="*/ 19249644 w 25200864"/>
              <a:gd name="connsiteY134" fmla="*/ 6242954 h 7169724"/>
              <a:gd name="connsiteX135" fmla="*/ 19319748 w 25200864"/>
              <a:gd name="connsiteY135" fmla="*/ 6453266 h 7169724"/>
              <a:gd name="connsiteX136" fmla="*/ 19375374 w 25200864"/>
              <a:gd name="connsiteY136" fmla="*/ 6593474 h 7169724"/>
              <a:gd name="connsiteX137" fmla="*/ 19445478 w 25200864"/>
              <a:gd name="connsiteY137" fmla="*/ 6567566 h 7169724"/>
              <a:gd name="connsiteX138" fmla="*/ 19495008 w 25200864"/>
              <a:gd name="connsiteY138" fmla="*/ 6647576 h 7169724"/>
              <a:gd name="connsiteX139" fmla="*/ 19475958 w 25200864"/>
              <a:gd name="connsiteY139" fmla="*/ 6377066 h 7169724"/>
              <a:gd name="connsiteX140" fmla="*/ 19479768 w 25200864"/>
              <a:gd name="connsiteY140" fmla="*/ 6175136 h 7169724"/>
              <a:gd name="connsiteX141" fmla="*/ 19582638 w 25200864"/>
              <a:gd name="connsiteY141" fmla="*/ 6285626 h 7169724"/>
              <a:gd name="connsiteX142" fmla="*/ 19666458 w 25200864"/>
              <a:gd name="connsiteY142" fmla="*/ 6407546 h 7169724"/>
              <a:gd name="connsiteX143" fmla="*/ 19674078 w 25200864"/>
              <a:gd name="connsiteY143" fmla="*/ 6213236 h 7169724"/>
              <a:gd name="connsiteX144" fmla="*/ 19761708 w 25200864"/>
              <a:gd name="connsiteY144" fmla="*/ 6129416 h 7169724"/>
              <a:gd name="connsiteX145" fmla="*/ 19879818 w 25200864"/>
              <a:gd name="connsiteY145" fmla="*/ 6239906 h 7169724"/>
              <a:gd name="connsiteX146" fmla="*/ 19818858 w 25200864"/>
              <a:gd name="connsiteY146" fmla="*/ 6026546 h 7169724"/>
              <a:gd name="connsiteX147" fmla="*/ 20127468 w 25200864"/>
              <a:gd name="connsiteY147" fmla="*/ 6022736 h 7169724"/>
              <a:gd name="connsiteX148" fmla="*/ 20400264 w 25200864"/>
              <a:gd name="connsiteY148" fmla="*/ 5897768 h 7169724"/>
              <a:gd name="connsiteX149" fmla="*/ 20695158 w 25200864"/>
              <a:gd name="connsiteY149" fmla="*/ 5893196 h 7169724"/>
              <a:gd name="connsiteX150" fmla="*/ 20942808 w 25200864"/>
              <a:gd name="connsiteY150" fmla="*/ 5938916 h 7169724"/>
              <a:gd name="connsiteX151" fmla="*/ 21133308 w 25200864"/>
              <a:gd name="connsiteY151" fmla="*/ 5813186 h 7169724"/>
              <a:gd name="connsiteX152" fmla="*/ 21430488 w 25200864"/>
              <a:gd name="connsiteY152" fmla="*/ 5862716 h 7169724"/>
              <a:gd name="connsiteX153" fmla="*/ 21659850 w 25200864"/>
              <a:gd name="connsiteY153" fmla="*/ 5961776 h 7169724"/>
              <a:gd name="connsiteX154" fmla="*/ 21761958 w 25200864"/>
              <a:gd name="connsiteY154" fmla="*/ 5885576 h 7169724"/>
              <a:gd name="connsiteX155" fmla="*/ 21944838 w 25200864"/>
              <a:gd name="connsiteY155" fmla="*/ 6041786 h 7169724"/>
              <a:gd name="connsiteX156" fmla="*/ 22089618 w 25200864"/>
              <a:gd name="connsiteY156" fmla="*/ 5977016 h 7169724"/>
              <a:gd name="connsiteX157" fmla="*/ 22310598 w 25200864"/>
              <a:gd name="connsiteY157" fmla="*/ 6186566 h 7169724"/>
              <a:gd name="connsiteX158" fmla="*/ 23151084 w 25200864"/>
              <a:gd name="connsiteY158" fmla="*/ 6482984 h 7169724"/>
              <a:gd name="connsiteX159" fmla="*/ 23293578 w 25200864"/>
              <a:gd name="connsiteY159" fmla="*/ 6609476 h 7169724"/>
              <a:gd name="connsiteX160" fmla="*/ 23285958 w 25200864"/>
              <a:gd name="connsiteY160" fmla="*/ 6693296 h 7169724"/>
              <a:gd name="connsiteX161" fmla="*/ 23415498 w 25200864"/>
              <a:gd name="connsiteY161" fmla="*/ 6659006 h 7169724"/>
              <a:gd name="connsiteX162" fmla="*/ 23785068 w 25200864"/>
              <a:gd name="connsiteY162" fmla="*/ 6780926 h 7169724"/>
              <a:gd name="connsiteX163" fmla="*/ 24009096 w 25200864"/>
              <a:gd name="connsiteY163" fmla="*/ 6645290 h 7169724"/>
              <a:gd name="connsiteX164" fmla="*/ 24078438 w 25200864"/>
              <a:gd name="connsiteY164" fmla="*/ 6544706 h 7169724"/>
              <a:gd name="connsiteX165" fmla="*/ 24230838 w 25200864"/>
              <a:gd name="connsiteY165" fmla="*/ 6533276 h 7169724"/>
              <a:gd name="connsiteX166" fmla="*/ 24360378 w 25200864"/>
              <a:gd name="connsiteY166" fmla="*/ 6438026 h 7169724"/>
              <a:gd name="connsiteX167" fmla="*/ 24455628 w 25200864"/>
              <a:gd name="connsiteY167" fmla="*/ 6422786 h 7169724"/>
              <a:gd name="connsiteX168" fmla="*/ 24558498 w 25200864"/>
              <a:gd name="connsiteY168" fmla="*/ 6243716 h 7169724"/>
              <a:gd name="connsiteX169" fmla="*/ 24716232 w 25200864"/>
              <a:gd name="connsiteY169" fmla="*/ 6188090 h 7169724"/>
              <a:gd name="connsiteX170" fmla="*/ 24981408 w 25200864"/>
              <a:gd name="connsiteY170" fmla="*/ 6232286 h 7169724"/>
              <a:gd name="connsiteX171" fmla="*/ 25181052 w 25200864"/>
              <a:gd name="connsiteY171" fmla="*/ 6157610 h 7169724"/>
              <a:gd name="connsiteX172" fmla="*/ 25200864 w 25200864"/>
              <a:gd name="connsiteY172" fmla="*/ 5713364 h 7169724"/>
              <a:gd name="connsiteX173" fmla="*/ 24519636 w 25200864"/>
              <a:gd name="connsiteY173" fmla="*/ 5869574 h 7169724"/>
              <a:gd name="connsiteX174" fmla="*/ 23774400 w 25200864"/>
              <a:gd name="connsiteY174" fmla="*/ 6133988 h 7169724"/>
              <a:gd name="connsiteX175" fmla="*/ 22951440 w 25200864"/>
              <a:gd name="connsiteY175" fmla="*/ 5896244 h 7169724"/>
              <a:gd name="connsiteX176" fmla="*/ 21982176 w 25200864"/>
              <a:gd name="connsiteY176" fmla="*/ 5640212 h 7169724"/>
              <a:gd name="connsiteX177" fmla="*/ 20628864 w 25200864"/>
              <a:gd name="connsiteY177" fmla="*/ 5475620 h 7169724"/>
              <a:gd name="connsiteX178" fmla="*/ 19872960 w 25200864"/>
              <a:gd name="connsiteY178" fmla="*/ 5888624 h 7169724"/>
              <a:gd name="connsiteX179" fmla="*/ 18800064 w 25200864"/>
              <a:gd name="connsiteY179" fmla="*/ 5823092 h 7169724"/>
              <a:gd name="connsiteX180" fmla="*/ 16715232 w 25200864"/>
              <a:gd name="connsiteY180" fmla="*/ 4963556 h 7169724"/>
              <a:gd name="connsiteX181" fmla="*/ 14904720 w 25200864"/>
              <a:gd name="connsiteY181" fmla="*/ 4158884 h 7169724"/>
              <a:gd name="connsiteX182" fmla="*/ 13240512 w 25200864"/>
              <a:gd name="connsiteY182" fmla="*/ 3354212 h 7169724"/>
              <a:gd name="connsiteX183" fmla="*/ 13094208 w 25200864"/>
              <a:gd name="connsiteY183" fmla="*/ 3189620 h 7169724"/>
              <a:gd name="connsiteX184" fmla="*/ 11320272 w 25200864"/>
              <a:gd name="connsiteY184" fmla="*/ 2019188 h 7169724"/>
              <a:gd name="connsiteX185" fmla="*/ 10698480 w 25200864"/>
              <a:gd name="connsiteY185" fmla="*/ 1452260 h 7169724"/>
              <a:gd name="connsiteX186" fmla="*/ 10530078 w 25200864"/>
              <a:gd name="connsiteY186" fmla="*/ 1283096 h 7169724"/>
              <a:gd name="connsiteX187" fmla="*/ 10522458 w 25200864"/>
              <a:gd name="connsiteY187" fmla="*/ 902096 h 7169724"/>
              <a:gd name="connsiteX188" fmla="*/ 10518648 w 25200864"/>
              <a:gd name="connsiteY188" fmla="*/ 768746 h 7169724"/>
              <a:gd name="connsiteX189" fmla="*/ 10606278 w 25200864"/>
              <a:gd name="connsiteY189" fmla="*/ 681116 h 7169724"/>
              <a:gd name="connsiteX190" fmla="*/ 10753344 w 25200864"/>
              <a:gd name="connsiteY190" fmla="*/ 611012 h 7169724"/>
              <a:gd name="connsiteX191" fmla="*/ 10735056 w 25200864"/>
              <a:gd name="connsiteY191" fmla="*/ 336692 h 7169724"/>
              <a:gd name="connsiteX192" fmla="*/ 10610088 w 25200864"/>
              <a:gd name="connsiteY192" fmla="*/ 201056 h 7169724"/>
              <a:gd name="connsiteX193" fmla="*/ 10419588 w 25200864"/>
              <a:gd name="connsiteY193" fmla="*/ 2936 h 7169724"/>
              <a:gd name="connsiteX194" fmla="*/ 10351008 w 25200864"/>
              <a:gd name="connsiteY194" fmla="*/ 231536 h 7169724"/>
              <a:gd name="connsiteX195" fmla="*/ 10187940 w 25200864"/>
              <a:gd name="connsiteY195" fmla="*/ 585104 h 7169724"/>
              <a:gd name="connsiteX196" fmla="*/ 10137648 w 25200864"/>
              <a:gd name="connsiteY196" fmla="*/ 902096 h 7169724"/>
              <a:gd name="connsiteX197" fmla="*/ 10222992 w 25200864"/>
              <a:gd name="connsiteY197" fmla="*/ 1744868 h 7169724"/>
              <a:gd name="connsiteX198" fmla="*/ 10131552 w 25200864"/>
              <a:gd name="connsiteY198" fmla="*/ 2384948 h 7169724"/>
              <a:gd name="connsiteX199" fmla="*/ 9509760 w 25200864"/>
              <a:gd name="connsiteY199" fmla="*/ 3043316 h 7169724"/>
              <a:gd name="connsiteX200" fmla="*/ 7717536 w 25200864"/>
              <a:gd name="connsiteY200" fmla="*/ 4524644 h 7169724"/>
              <a:gd name="connsiteX201" fmla="*/ 7388352 w 25200864"/>
              <a:gd name="connsiteY201" fmla="*/ 5146436 h 7169724"/>
              <a:gd name="connsiteX202" fmla="*/ 5925312 w 25200864"/>
              <a:gd name="connsiteY202" fmla="*/ 5768228 h 7169724"/>
              <a:gd name="connsiteX203" fmla="*/ 4736592 w 25200864"/>
              <a:gd name="connsiteY203" fmla="*/ 6079124 h 7169724"/>
              <a:gd name="connsiteX204" fmla="*/ 3602736 w 25200864"/>
              <a:gd name="connsiteY204" fmla="*/ 6353444 h 7169724"/>
              <a:gd name="connsiteX205" fmla="*/ 2688336 w 25200864"/>
              <a:gd name="connsiteY205" fmla="*/ 6664340 h 7169724"/>
              <a:gd name="connsiteX206" fmla="*/ 2157984 w 25200864"/>
              <a:gd name="connsiteY206" fmla="*/ 6774068 h 7169724"/>
              <a:gd name="connsiteX207" fmla="*/ 1591056 w 25200864"/>
              <a:gd name="connsiteY207" fmla="*/ 6755780 h 7169724"/>
              <a:gd name="connsiteX208" fmla="*/ 950976 w 25200864"/>
              <a:gd name="connsiteY208" fmla="*/ 6554612 h 7169724"/>
              <a:gd name="connsiteX209" fmla="*/ 0 w 25200864"/>
              <a:gd name="connsiteY209" fmla="*/ 6390020 h 7169724"/>
              <a:gd name="connsiteX210" fmla="*/ 27432 w 25200864"/>
              <a:gd name="connsiteY21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4315968 w 25200864"/>
              <a:gd name="connsiteY33" fmla="*/ 6609476 h 7169724"/>
              <a:gd name="connsiteX34" fmla="*/ 6345936 w 25200864"/>
              <a:gd name="connsiteY34" fmla="*/ 5932820 h 7169724"/>
              <a:gd name="connsiteX35" fmla="*/ 7772400 w 25200864"/>
              <a:gd name="connsiteY35" fmla="*/ 5493908 h 7169724"/>
              <a:gd name="connsiteX36" fmla="*/ 8375904 w 25200864"/>
              <a:gd name="connsiteY36" fmla="*/ 4341764 h 7169724"/>
              <a:gd name="connsiteX37" fmla="*/ 9747504 w 25200864"/>
              <a:gd name="connsiteY37" fmla="*/ 3427364 h 7169724"/>
              <a:gd name="connsiteX38" fmla="*/ 10277856 w 25200864"/>
              <a:gd name="connsiteY38" fmla="*/ 2311796 h 7169724"/>
              <a:gd name="connsiteX39" fmla="*/ 10351008 w 25200864"/>
              <a:gd name="connsiteY39" fmla="*/ 2147204 h 7169724"/>
              <a:gd name="connsiteX40" fmla="*/ 10369296 w 25200864"/>
              <a:gd name="connsiteY40" fmla="*/ 1525412 h 7169724"/>
              <a:gd name="connsiteX41" fmla="*/ 10314432 w 25200864"/>
              <a:gd name="connsiteY41" fmla="*/ 940196 h 7169724"/>
              <a:gd name="connsiteX42" fmla="*/ 10443210 w 25200864"/>
              <a:gd name="connsiteY42" fmla="*/ 611774 h 7169724"/>
              <a:gd name="connsiteX43" fmla="*/ 10450830 w 25200864"/>
              <a:gd name="connsiteY43" fmla="*/ 1076594 h 7169724"/>
              <a:gd name="connsiteX44" fmla="*/ 10411968 w 25200864"/>
              <a:gd name="connsiteY44" fmla="*/ 1302146 h 7169724"/>
              <a:gd name="connsiteX45" fmla="*/ 10453878 w 25200864"/>
              <a:gd name="connsiteY45" fmla="*/ 1565036 h 7169724"/>
              <a:gd name="connsiteX46" fmla="*/ 10541508 w 25200864"/>
              <a:gd name="connsiteY46" fmla="*/ 1759346 h 7169724"/>
              <a:gd name="connsiteX47" fmla="*/ 10690098 w 25200864"/>
              <a:gd name="connsiteY47" fmla="*/ 1944512 h 7169724"/>
              <a:gd name="connsiteX48" fmla="*/ 10785348 w 25200864"/>
              <a:gd name="connsiteY48" fmla="*/ 2018426 h 7169724"/>
              <a:gd name="connsiteX49" fmla="*/ 10838688 w 25200864"/>
              <a:gd name="connsiteY49" fmla="*/ 2109866 h 7169724"/>
              <a:gd name="connsiteX50" fmla="*/ 10926318 w 25200864"/>
              <a:gd name="connsiteY50" fmla="*/ 2071766 h 7169724"/>
              <a:gd name="connsiteX51" fmla="*/ 11013948 w 25200864"/>
              <a:gd name="connsiteY51" fmla="*/ 2193686 h 7169724"/>
              <a:gd name="connsiteX52" fmla="*/ 11100816 w 25200864"/>
              <a:gd name="connsiteY52" fmla="*/ 2275220 h 7169724"/>
              <a:gd name="connsiteX53" fmla="*/ 11253978 w 25200864"/>
              <a:gd name="connsiteY53" fmla="*/ 2307986 h 7169724"/>
              <a:gd name="connsiteX54" fmla="*/ 11349228 w 25200864"/>
              <a:gd name="connsiteY54" fmla="*/ 2349896 h 7169724"/>
              <a:gd name="connsiteX55" fmla="*/ 11429238 w 25200864"/>
              <a:gd name="connsiteY55" fmla="*/ 2448956 h 7169724"/>
              <a:gd name="connsiteX56" fmla="*/ 11562588 w 25200864"/>
              <a:gd name="connsiteY56" fmla="*/ 2513726 h 7169724"/>
              <a:gd name="connsiteX57" fmla="*/ 11654028 w 25200864"/>
              <a:gd name="connsiteY57" fmla="*/ 2567066 h 7169724"/>
              <a:gd name="connsiteX58" fmla="*/ 11745468 w 25200864"/>
              <a:gd name="connsiteY58" fmla="*/ 2650886 h 7169724"/>
              <a:gd name="connsiteX59" fmla="*/ 11882628 w 25200864"/>
              <a:gd name="connsiteY59" fmla="*/ 2711846 h 7169724"/>
              <a:gd name="connsiteX60" fmla="*/ 11970258 w 25200864"/>
              <a:gd name="connsiteY60" fmla="*/ 2841386 h 7169724"/>
              <a:gd name="connsiteX61" fmla="*/ 12095988 w 25200864"/>
              <a:gd name="connsiteY61" fmla="*/ 2829956 h 7169724"/>
              <a:gd name="connsiteX62" fmla="*/ 12124944 w 25200864"/>
              <a:gd name="connsiteY62" fmla="*/ 2897012 h 7169724"/>
              <a:gd name="connsiteX63" fmla="*/ 12202668 w 25200864"/>
              <a:gd name="connsiteY63" fmla="*/ 2921396 h 7169724"/>
              <a:gd name="connsiteX64" fmla="*/ 12278868 w 25200864"/>
              <a:gd name="connsiteY64" fmla="*/ 3081416 h 7169724"/>
              <a:gd name="connsiteX65" fmla="*/ 12393168 w 25200864"/>
              <a:gd name="connsiteY65" fmla="*/ 3100466 h 7169724"/>
              <a:gd name="connsiteX66" fmla="*/ 12450318 w 25200864"/>
              <a:gd name="connsiteY66" fmla="*/ 3214766 h 7169724"/>
              <a:gd name="connsiteX67" fmla="*/ 12541758 w 25200864"/>
              <a:gd name="connsiteY67" fmla="*/ 3191906 h 7169724"/>
              <a:gd name="connsiteX68" fmla="*/ 12598908 w 25200864"/>
              <a:gd name="connsiteY68" fmla="*/ 3290966 h 7169724"/>
              <a:gd name="connsiteX69" fmla="*/ 12663678 w 25200864"/>
              <a:gd name="connsiteY69" fmla="*/ 3416696 h 7169724"/>
              <a:gd name="connsiteX70" fmla="*/ 12766548 w 25200864"/>
              <a:gd name="connsiteY70" fmla="*/ 3428126 h 7169724"/>
              <a:gd name="connsiteX71" fmla="*/ 12774168 w 25200864"/>
              <a:gd name="connsiteY71" fmla="*/ 3298586 h 7169724"/>
              <a:gd name="connsiteX72" fmla="*/ 12854178 w 25200864"/>
              <a:gd name="connsiteY72" fmla="*/ 3363356 h 7169724"/>
              <a:gd name="connsiteX73" fmla="*/ 12968478 w 25200864"/>
              <a:gd name="connsiteY73" fmla="*/ 3435746 h 7169724"/>
              <a:gd name="connsiteX74" fmla="*/ 13098018 w 25200864"/>
              <a:gd name="connsiteY74" fmla="*/ 3466226 h 7169724"/>
              <a:gd name="connsiteX75" fmla="*/ 13147548 w 25200864"/>
              <a:gd name="connsiteY75" fmla="*/ 3572906 h 7169724"/>
              <a:gd name="connsiteX76" fmla="*/ 13155168 w 25200864"/>
              <a:gd name="connsiteY76" fmla="*/ 3652916 h 7169724"/>
              <a:gd name="connsiteX77" fmla="*/ 13235178 w 25200864"/>
              <a:gd name="connsiteY77" fmla="*/ 3736736 h 7169724"/>
              <a:gd name="connsiteX78" fmla="*/ 13368528 w 25200864"/>
              <a:gd name="connsiteY78" fmla="*/ 3774836 h 7169724"/>
              <a:gd name="connsiteX79" fmla="*/ 13539216 w 25200864"/>
              <a:gd name="connsiteY79" fmla="*/ 3853322 h 7169724"/>
              <a:gd name="connsiteX80" fmla="*/ 13574268 w 25200864"/>
              <a:gd name="connsiteY80" fmla="*/ 3923426 h 7169724"/>
              <a:gd name="connsiteX81" fmla="*/ 13669518 w 25200864"/>
              <a:gd name="connsiteY81" fmla="*/ 3988196 h 7169724"/>
              <a:gd name="connsiteX82" fmla="*/ 13806678 w 25200864"/>
              <a:gd name="connsiteY82" fmla="*/ 4091066 h 7169724"/>
              <a:gd name="connsiteX83" fmla="*/ 13890498 w 25200864"/>
              <a:gd name="connsiteY83" fmla="*/ 4205366 h 7169724"/>
              <a:gd name="connsiteX84" fmla="*/ 13955268 w 25200864"/>
              <a:gd name="connsiteY84" fmla="*/ 4296806 h 7169724"/>
              <a:gd name="connsiteX85" fmla="*/ 13989558 w 25200864"/>
              <a:gd name="connsiteY85" fmla="*/ 4129166 h 7169724"/>
              <a:gd name="connsiteX86" fmla="*/ 14061948 w 25200864"/>
              <a:gd name="connsiteY86" fmla="*/ 3995816 h 7169724"/>
              <a:gd name="connsiteX87" fmla="*/ 14176248 w 25200864"/>
              <a:gd name="connsiteY87" fmla="*/ 4098686 h 7169724"/>
              <a:gd name="connsiteX88" fmla="*/ 14290548 w 25200864"/>
              <a:gd name="connsiteY88" fmla="*/ 4304426 h 7169724"/>
              <a:gd name="connsiteX89" fmla="*/ 14431518 w 25200864"/>
              <a:gd name="connsiteY89" fmla="*/ 4399676 h 7169724"/>
              <a:gd name="connsiteX90" fmla="*/ 14622018 w 25200864"/>
              <a:gd name="connsiteY90" fmla="*/ 4353956 h 7169724"/>
              <a:gd name="connsiteX91" fmla="*/ 14789658 w 25200864"/>
              <a:gd name="connsiteY91" fmla="*/ 4430156 h 7169724"/>
              <a:gd name="connsiteX92" fmla="*/ 14865858 w 25200864"/>
              <a:gd name="connsiteY92" fmla="*/ 4361576 h 7169724"/>
              <a:gd name="connsiteX93" fmla="*/ 14972538 w 25200864"/>
              <a:gd name="connsiteY93" fmla="*/ 4464446 h 7169724"/>
              <a:gd name="connsiteX94" fmla="*/ 15067788 w 25200864"/>
              <a:gd name="connsiteY94" fmla="*/ 4586366 h 7169724"/>
              <a:gd name="connsiteX95" fmla="*/ 15304008 w 25200864"/>
              <a:gd name="connsiteY95" fmla="*/ 4651136 h 7169724"/>
              <a:gd name="connsiteX96" fmla="*/ 15467838 w 25200864"/>
              <a:gd name="connsiteY96" fmla="*/ 4693046 h 7169724"/>
              <a:gd name="connsiteX97" fmla="*/ 15540990 w 25200864"/>
              <a:gd name="connsiteY97" fmla="*/ 4708286 h 7169724"/>
              <a:gd name="connsiteX98" fmla="*/ 15593568 w 25200864"/>
              <a:gd name="connsiteY98" fmla="*/ 4875926 h 7169724"/>
              <a:gd name="connsiteX99" fmla="*/ 15612618 w 25200864"/>
              <a:gd name="connsiteY99" fmla="*/ 4997846 h 7169724"/>
              <a:gd name="connsiteX100" fmla="*/ 15730728 w 25200864"/>
              <a:gd name="connsiteY100" fmla="*/ 4921646 h 7169724"/>
              <a:gd name="connsiteX101" fmla="*/ 15745968 w 25200864"/>
              <a:gd name="connsiteY101" fmla="*/ 4769246 h 7169724"/>
              <a:gd name="connsiteX102" fmla="*/ 15822168 w 25200864"/>
              <a:gd name="connsiteY102" fmla="*/ 4757816 h 7169724"/>
              <a:gd name="connsiteX103" fmla="*/ 15898368 w 25200864"/>
              <a:gd name="connsiteY103" fmla="*/ 4872116 h 7169724"/>
              <a:gd name="connsiteX104" fmla="*/ 16092678 w 25200864"/>
              <a:gd name="connsiteY104" fmla="*/ 4978796 h 7169724"/>
              <a:gd name="connsiteX105" fmla="*/ 16229838 w 25200864"/>
              <a:gd name="connsiteY105" fmla="*/ 5138816 h 7169724"/>
              <a:gd name="connsiteX106" fmla="*/ 16340328 w 25200864"/>
              <a:gd name="connsiteY106" fmla="*/ 5154056 h 7169724"/>
              <a:gd name="connsiteX107" fmla="*/ 16435578 w 25200864"/>
              <a:gd name="connsiteY107" fmla="*/ 5203586 h 7169724"/>
              <a:gd name="connsiteX108" fmla="*/ 16515588 w 25200864"/>
              <a:gd name="connsiteY108" fmla="*/ 5195966 h 7169724"/>
              <a:gd name="connsiteX109" fmla="*/ 16607028 w 25200864"/>
              <a:gd name="connsiteY109" fmla="*/ 5234066 h 7169724"/>
              <a:gd name="connsiteX110" fmla="*/ 16687038 w 25200864"/>
              <a:gd name="connsiteY110" fmla="*/ 5275976 h 7169724"/>
              <a:gd name="connsiteX111" fmla="*/ 16751808 w 25200864"/>
              <a:gd name="connsiteY111" fmla="*/ 5298836 h 7169724"/>
              <a:gd name="connsiteX112" fmla="*/ 16927068 w 25200864"/>
              <a:gd name="connsiteY112" fmla="*/ 5317886 h 7169724"/>
              <a:gd name="connsiteX113" fmla="*/ 16808958 w 25200864"/>
              <a:gd name="connsiteY113" fmla="*/ 5245496 h 7169724"/>
              <a:gd name="connsiteX114" fmla="*/ 16843248 w 25200864"/>
              <a:gd name="connsiteY114" fmla="*/ 5199776 h 7169724"/>
              <a:gd name="connsiteX115" fmla="*/ 16953738 w 25200864"/>
              <a:gd name="connsiteY115" fmla="*/ 5218826 h 7169724"/>
              <a:gd name="connsiteX116" fmla="*/ 17109948 w 25200864"/>
              <a:gd name="connsiteY116" fmla="*/ 5344556 h 7169724"/>
              <a:gd name="connsiteX117" fmla="*/ 17300448 w 25200864"/>
              <a:gd name="connsiteY117" fmla="*/ 5359796 h 7169724"/>
              <a:gd name="connsiteX118" fmla="*/ 17426178 w 25200864"/>
              <a:gd name="connsiteY118" fmla="*/ 5420756 h 7169724"/>
              <a:gd name="connsiteX119" fmla="*/ 17516856 w 25200864"/>
              <a:gd name="connsiteY119" fmla="*/ 5550296 h 7169724"/>
              <a:gd name="connsiteX120" fmla="*/ 17620488 w 25200864"/>
              <a:gd name="connsiteY120" fmla="*/ 5569346 h 7169724"/>
              <a:gd name="connsiteX121" fmla="*/ 17837658 w 25200864"/>
              <a:gd name="connsiteY121" fmla="*/ 5717936 h 7169724"/>
              <a:gd name="connsiteX122" fmla="*/ 17837658 w 25200864"/>
              <a:gd name="connsiteY122" fmla="*/ 5561726 h 7169724"/>
              <a:gd name="connsiteX123" fmla="*/ 18035778 w 25200864"/>
              <a:gd name="connsiteY123" fmla="*/ 5565536 h 7169724"/>
              <a:gd name="connsiteX124" fmla="*/ 18115788 w 25200864"/>
              <a:gd name="connsiteY124" fmla="*/ 5668406 h 7169724"/>
              <a:gd name="connsiteX125" fmla="*/ 18218658 w 25200864"/>
              <a:gd name="connsiteY125" fmla="*/ 5676026 h 7169724"/>
              <a:gd name="connsiteX126" fmla="*/ 18306288 w 25200864"/>
              <a:gd name="connsiteY126" fmla="*/ 5752988 h 7169724"/>
              <a:gd name="connsiteX127" fmla="*/ 18371058 w 25200864"/>
              <a:gd name="connsiteY127" fmla="*/ 5866526 h 7169724"/>
              <a:gd name="connsiteX128" fmla="*/ 18489168 w 25200864"/>
              <a:gd name="connsiteY128" fmla="*/ 5851286 h 7169724"/>
              <a:gd name="connsiteX129" fmla="*/ 18580608 w 25200864"/>
              <a:gd name="connsiteY129" fmla="*/ 5935106 h 7169724"/>
              <a:gd name="connsiteX130" fmla="*/ 18550128 w 25200864"/>
              <a:gd name="connsiteY130" fmla="*/ 6018926 h 7169724"/>
              <a:gd name="connsiteX131" fmla="*/ 18679668 w 25200864"/>
              <a:gd name="connsiteY131" fmla="*/ 5973206 h 7169724"/>
              <a:gd name="connsiteX132" fmla="*/ 18691098 w 25200864"/>
              <a:gd name="connsiteY132" fmla="*/ 6045596 h 7169724"/>
              <a:gd name="connsiteX133" fmla="*/ 18813018 w 25200864"/>
              <a:gd name="connsiteY133" fmla="*/ 6007496 h 7169724"/>
              <a:gd name="connsiteX134" fmla="*/ 19114008 w 25200864"/>
              <a:gd name="connsiteY134" fmla="*/ 6137036 h 7169724"/>
              <a:gd name="connsiteX135" fmla="*/ 19249644 w 25200864"/>
              <a:gd name="connsiteY135" fmla="*/ 6242954 h 7169724"/>
              <a:gd name="connsiteX136" fmla="*/ 19319748 w 25200864"/>
              <a:gd name="connsiteY136" fmla="*/ 6453266 h 7169724"/>
              <a:gd name="connsiteX137" fmla="*/ 19375374 w 25200864"/>
              <a:gd name="connsiteY137" fmla="*/ 6593474 h 7169724"/>
              <a:gd name="connsiteX138" fmla="*/ 19445478 w 25200864"/>
              <a:gd name="connsiteY138" fmla="*/ 6567566 h 7169724"/>
              <a:gd name="connsiteX139" fmla="*/ 19495008 w 25200864"/>
              <a:gd name="connsiteY139" fmla="*/ 6647576 h 7169724"/>
              <a:gd name="connsiteX140" fmla="*/ 19475958 w 25200864"/>
              <a:gd name="connsiteY140" fmla="*/ 6377066 h 7169724"/>
              <a:gd name="connsiteX141" fmla="*/ 19479768 w 25200864"/>
              <a:gd name="connsiteY141" fmla="*/ 6175136 h 7169724"/>
              <a:gd name="connsiteX142" fmla="*/ 19582638 w 25200864"/>
              <a:gd name="connsiteY142" fmla="*/ 6285626 h 7169724"/>
              <a:gd name="connsiteX143" fmla="*/ 19666458 w 25200864"/>
              <a:gd name="connsiteY143" fmla="*/ 6407546 h 7169724"/>
              <a:gd name="connsiteX144" fmla="*/ 19674078 w 25200864"/>
              <a:gd name="connsiteY144" fmla="*/ 6213236 h 7169724"/>
              <a:gd name="connsiteX145" fmla="*/ 19761708 w 25200864"/>
              <a:gd name="connsiteY145" fmla="*/ 6129416 h 7169724"/>
              <a:gd name="connsiteX146" fmla="*/ 19879818 w 25200864"/>
              <a:gd name="connsiteY146" fmla="*/ 6239906 h 7169724"/>
              <a:gd name="connsiteX147" fmla="*/ 19818858 w 25200864"/>
              <a:gd name="connsiteY147" fmla="*/ 6026546 h 7169724"/>
              <a:gd name="connsiteX148" fmla="*/ 20127468 w 25200864"/>
              <a:gd name="connsiteY148" fmla="*/ 6022736 h 7169724"/>
              <a:gd name="connsiteX149" fmla="*/ 20400264 w 25200864"/>
              <a:gd name="connsiteY149" fmla="*/ 5897768 h 7169724"/>
              <a:gd name="connsiteX150" fmla="*/ 20695158 w 25200864"/>
              <a:gd name="connsiteY150" fmla="*/ 5893196 h 7169724"/>
              <a:gd name="connsiteX151" fmla="*/ 20942808 w 25200864"/>
              <a:gd name="connsiteY151" fmla="*/ 5938916 h 7169724"/>
              <a:gd name="connsiteX152" fmla="*/ 21133308 w 25200864"/>
              <a:gd name="connsiteY152" fmla="*/ 5813186 h 7169724"/>
              <a:gd name="connsiteX153" fmla="*/ 21430488 w 25200864"/>
              <a:gd name="connsiteY153" fmla="*/ 5862716 h 7169724"/>
              <a:gd name="connsiteX154" fmla="*/ 21659850 w 25200864"/>
              <a:gd name="connsiteY154" fmla="*/ 5961776 h 7169724"/>
              <a:gd name="connsiteX155" fmla="*/ 21761958 w 25200864"/>
              <a:gd name="connsiteY155" fmla="*/ 5885576 h 7169724"/>
              <a:gd name="connsiteX156" fmla="*/ 21944838 w 25200864"/>
              <a:gd name="connsiteY156" fmla="*/ 6041786 h 7169724"/>
              <a:gd name="connsiteX157" fmla="*/ 22089618 w 25200864"/>
              <a:gd name="connsiteY157" fmla="*/ 5977016 h 7169724"/>
              <a:gd name="connsiteX158" fmla="*/ 22310598 w 25200864"/>
              <a:gd name="connsiteY158" fmla="*/ 6186566 h 7169724"/>
              <a:gd name="connsiteX159" fmla="*/ 23151084 w 25200864"/>
              <a:gd name="connsiteY159" fmla="*/ 6482984 h 7169724"/>
              <a:gd name="connsiteX160" fmla="*/ 23293578 w 25200864"/>
              <a:gd name="connsiteY160" fmla="*/ 6609476 h 7169724"/>
              <a:gd name="connsiteX161" fmla="*/ 23285958 w 25200864"/>
              <a:gd name="connsiteY161" fmla="*/ 6693296 h 7169724"/>
              <a:gd name="connsiteX162" fmla="*/ 23415498 w 25200864"/>
              <a:gd name="connsiteY162" fmla="*/ 6659006 h 7169724"/>
              <a:gd name="connsiteX163" fmla="*/ 23785068 w 25200864"/>
              <a:gd name="connsiteY163" fmla="*/ 6780926 h 7169724"/>
              <a:gd name="connsiteX164" fmla="*/ 24009096 w 25200864"/>
              <a:gd name="connsiteY164" fmla="*/ 6645290 h 7169724"/>
              <a:gd name="connsiteX165" fmla="*/ 24078438 w 25200864"/>
              <a:gd name="connsiteY165" fmla="*/ 6544706 h 7169724"/>
              <a:gd name="connsiteX166" fmla="*/ 24230838 w 25200864"/>
              <a:gd name="connsiteY166" fmla="*/ 6533276 h 7169724"/>
              <a:gd name="connsiteX167" fmla="*/ 24360378 w 25200864"/>
              <a:gd name="connsiteY167" fmla="*/ 6438026 h 7169724"/>
              <a:gd name="connsiteX168" fmla="*/ 24455628 w 25200864"/>
              <a:gd name="connsiteY168" fmla="*/ 6422786 h 7169724"/>
              <a:gd name="connsiteX169" fmla="*/ 24558498 w 25200864"/>
              <a:gd name="connsiteY169" fmla="*/ 6243716 h 7169724"/>
              <a:gd name="connsiteX170" fmla="*/ 24716232 w 25200864"/>
              <a:gd name="connsiteY170" fmla="*/ 6188090 h 7169724"/>
              <a:gd name="connsiteX171" fmla="*/ 24981408 w 25200864"/>
              <a:gd name="connsiteY171" fmla="*/ 6232286 h 7169724"/>
              <a:gd name="connsiteX172" fmla="*/ 25181052 w 25200864"/>
              <a:gd name="connsiteY172" fmla="*/ 6157610 h 7169724"/>
              <a:gd name="connsiteX173" fmla="*/ 25200864 w 25200864"/>
              <a:gd name="connsiteY173" fmla="*/ 5713364 h 7169724"/>
              <a:gd name="connsiteX174" fmla="*/ 24519636 w 25200864"/>
              <a:gd name="connsiteY174" fmla="*/ 5869574 h 7169724"/>
              <a:gd name="connsiteX175" fmla="*/ 23774400 w 25200864"/>
              <a:gd name="connsiteY175" fmla="*/ 6133988 h 7169724"/>
              <a:gd name="connsiteX176" fmla="*/ 22951440 w 25200864"/>
              <a:gd name="connsiteY176" fmla="*/ 5896244 h 7169724"/>
              <a:gd name="connsiteX177" fmla="*/ 21982176 w 25200864"/>
              <a:gd name="connsiteY177" fmla="*/ 5640212 h 7169724"/>
              <a:gd name="connsiteX178" fmla="*/ 20628864 w 25200864"/>
              <a:gd name="connsiteY178" fmla="*/ 5475620 h 7169724"/>
              <a:gd name="connsiteX179" fmla="*/ 19872960 w 25200864"/>
              <a:gd name="connsiteY179" fmla="*/ 5888624 h 7169724"/>
              <a:gd name="connsiteX180" fmla="*/ 18800064 w 25200864"/>
              <a:gd name="connsiteY180" fmla="*/ 5823092 h 7169724"/>
              <a:gd name="connsiteX181" fmla="*/ 16715232 w 25200864"/>
              <a:gd name="connsiteY181" fmla="*/ 4963556 h 7169724"/>
              <a:gd name="connsiteX182" fmla="*/ 14904720 w 25200864"/>
              <a:gd name="connsiteY182" fmla="*/ 4158884 h 7169724"/>
              <a:gd name="connsiteX183" fmla="*/ 13240512 w 25200864"/>
              <a:gd name="connsiteY183" fmla="*/ 3354212 h 7169724"/>
              <a:gd name="connsiteX184" fmla="*/ 13094208 w 25200864"/>
              <a:gd name="connsiteY184" fmla="*/ 3189620 h 7169724"/>
              <a:gd name="connsiteX185" fmla="*/ 11320272 w 25200864"/>
              <a:gd name="connsiteY185" fmla="*/ 2019188 h 7169724"/>
              <a:gd name="connsiteX186" fmla="*/ 10698480 w 25200864"/>
              <a:gd name="connsiteY186" fmla="*/ 1452260 h 7169724"/>
              <a:gd name="connsiteX187" fmla="*/ 10530078 w 25200864"/>
              <a:gd name="connsiteY187" fmla="*/ 1283096 h 7169724"/>
              <a:gd name="connsiteX188" fmla="*/ 10522458 w 25200864"/>
              <a:gd name="connsiteY188" fmla="*/ 902096 h 7169724"/>
              <a:gd name="connsiteX189" fmla="*/ 10518648 w 25200864"/>
              <a:gd name="connsiteY189" fmla="*/ 768746 h 7169724"/>
              <a:gd name="connsiteX190" fmla="*/ 10606278 w 25200864"/>
              <a:gd name="connsiteY190" fmla="*/ 681116 h 7169724"/>
              <a:gd name="connsiteX191" fmla="*/ 10753344 w 25200864"/>
              <a:gd name="connsiteY191" fmla="*/ 611012 h 7169724"/>
              <a:gd name="connsiteX192" fmla="*/ 10735056 w 25200864"/>
              <a:gd name="connsiteY192" fmla="*/ 336692 h 7169724"/>
              <a:gd name="connsiteX193" fmla="*/ 10610088 w 25200864"/>
              <a:gd name="connsiteY193" fmla="*/ 201056 h 7169724"/>
              <a:gd name="connsiteX194" fmla="*/ 10419588 w 25200864"/>
              <a:gd name="connsiteY194" fmla="*/ 2936 h 7169724"/>
              <a:gd name="connsiteX195" fmla="*/ 10351008 w 25200864"/>
              <a:gd name="connsiteY195" fmla="*/ 231536 h 7169724"/>
              <a:gd name="connsiteX196" fmla="*/ 10187940 w 25200864"/>
              <a:gd name="connsiteY196" fmla="*/ 585104 h 7169724"/>
              <a:gd name="connsiteX197" fmla="*/ 10137648 w 25200864"/>
              <a:gd name="connsiteY197" fmla="*/ 902096 h 7169724"/>
              <a:gd name="connsiteX198" fmla="*/ 10222992 w 25200864"/>
              <a:gd name="connsiteY198" fmla="*/ 1744868 h 7169724"/>
              <a:gd name="connsiteX199" fmla="*/ 10131552 w 25200864"/>
              <a:gd name="connsiteY199" fmla="*/ 2384948 h 7169724"/>
              <a:gd name="connsiteX200" fmla="*/ 9509760 w 25200864"/>
              <a:gd name="connsiteY200" fmla="*/ 3043316 h 7169724"/>
              <a:gd name="connsiteX201" fmla="*/ 7717536 w 25200864"/>
              <a:gd name="connsiteY201" fmla="*/ 4524644 h 7169724"/>
              <a:gd name="connsiteX202" fmla="*/ 7388352 w 25200864"/>
              <a:gd name="connsiteY202" fmla="*/ 5146436 h 7169724"/>
              <a:gd name="connsiteX203" fmla="*/ 5925312 w 25200864"/>
              <a:gd name="connsiteY203" fmla="*/ 5768228 h 7169724"/>
              <a:gd name="connsiteX204" fmla="*/ 4736592 w 25200864"/>
              <a:gd name="connsiteY204" fmla="*/ 6079124 h 7169724"/>
              <a:gd name="connsiteX205" fmla="*/ 3602736 w 25200864"/>
              <a:gd name="connsiteY205" fmla="*/ 6353444 h 7169724"/>
              <a:gd name="connsiteX206" fmla="*/ 2688336 w 25200864"/>
              <a:gd name="connsiteY206" fmla="*/ 6664340 h 7169724"/>
              <a:gd name="connsiteX207" fmla="*/ 2157984 w 25200864"/>
              <a:gd name="connsiteY207" fmla="*/ 6774068 h 7169724"/>
              <a:gd name="connsiteX208" fmla="*/ 1591056 w 25200864"/>
              <a:gd name="connsiteY208" fmla="*/ 6755780 h 7169724"/>
              <a:gd name="connsiteX209" fmla="*/ 950976 w 25200864"/>
              <a:gd name="connsiteY209" fmla="*/ 6554612 h 7169724"/>
              <a:gd name="connsiteX210" fmla="*/ 0 w 25200864"/>
              <a:gd name="connsiteY210" fmla="*/ 6390020 h 7169724"/>
              <a:gd name="connsiteX211" fmla="*/ 27432 w 25200864"/>
              <a:gd name="connsiteY21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4315968 w 25200864"/>
              <a:gd name="connsiteY34" fmla="*/ 6609476 h 7169724"/>
              <a:gd name="connsiteX35" fmla="*/ 6345936 w 25200864"/>
              <a:gd name="connsiteY35" fmla="*/ 5932820 h 7169724"/>
              <a:gd name="connsiteX36" fmla="*/ 7772400 w 25200864"/>
              <a:gd name="connsiteY36" fmla="*/ 5493908 h 7169724"/>
              <a:gd name="connsiteX37" fmla="*/ 8375904 w 25200864"/>
              <a:gd name="connsiteY37" fmla="*/ 4341764 h 7169724"/>
              <a:gd name="connsiteX38" fmla="*/ 9747504 w 25200864"/>
              <a:gd name="connsiteY38" fmla="*/ 3427364 h 7169724"/>
              <a:gd name="connsiteX39" fmla="*/ 10277856 w 25200864"/>
              <a:gd name="connsiteY39" fmla="*/ 2311796 h 7169724"/>
              <a:gd name="connsiteX40" fmla="*/ 10351008 w 25200864"/>
              <a:gd name="connsiteY40" fmla="*/ 2147204 h 7169724"/>
              <a:gd name="connsiteX41" fmla="*/ 10369296 w 25200864"/>
              <a:gd name="connsiteY41" fmla="*/ 1525412 h 7169724"/>
              <a:gd name="connsiteX42" fmla="*/ 10314432 w 25200864"/>
              <a:gd name="connsiteY42" fmla="*/ 940196 h 7169724"/>
              <a:gd name="connsiteX43" fmla="*/ 10443210 w 25200864"/>
              <a:gd name="connsiteY43" fmla="*/ 611774 h 7169724"/>
              <a:gd name="connsiteX44" fmla="*/ 10450830 w 25200864"/>
              <a:gd name="connsiteY44" fmla="*/ 1076594 h 7169724"/>
              <a:gd name="connsiteX45" fmla="*/ 10411968 w 25200864"/>
              <a:gd name="connsiteY45" fmla="*/ 1302146 h 7169724"/>
              <a:gd name="connsiteX46" fmla="*/ 10453878 w 25200864"/>
              <a:gd name="connsiteY46" fmla="*/ 1565036 h 7169724"/>
              <a:gd name="connsiteX47" fmla="*/ 10541508 w 25200864"/>
              <a:gd name="connsiteY47" fmla="*/ 1759346 h 7169724"/>
              <a:gd name="connsiteX48" fmla="*/ 10690098 w 25200864"/>
              <a:gd name="connsiteY48" fmla="*/ 1944512 h 7169724"/>
              <a:gd name="connsiteX49" fmla="*/ 10785348 w 25200864"/>
              <a:gd name="connsiteY49" fmla="*/ 2018426 h 7169724"/>
              <a:gd name="connsiteX50" fmla="*/ 10838688 w 25200864"/>
              <a:gd name="connsiteY50" fmla="*/ 2109866 h 7169724"/>
              <a:gd name="connsiteX51" fmla="*/ 10926318 w 25200864"/>
              <a:gd name="connsiteY51" fmla="*/ 2071766 h 7169724"/>
              <a:gd name="connsiteX52" fmla="*/ 11013948 w 25200864"/>
              <a:gd name="connsiteY52" fmla="*/ 2193686 h 7169724"/>
              <a:gd name="connsiteX53" fmla="*/ 11100816 w 25200864"/>
              <a:gd name="connsiteY53" fmla="*/ 2275220 h 7169724"/>
              <a:gd name="connsiteX54" fmla="*/ 11253978 w 25200864"/>
              <a:gd name="connsiteY54" fmla="*/ 2307986 h 7169724"/>
              <a:gd name="connsiteX55" fmla="*/ 11349228 w 25200864"/>
              <a:gd name="connsiteY55" fmla="*/ 2349896 h 7169724"/>
              <a:gd name="connsiteX56" fmla="*/ 11429238 w 25200864"/>
              <a:gd name="connsiteY56" fmla="*/ 2448956 h 7169724"/>
              <a:gd name="connsiteX57" fmla="*/ 11562588 w 25200864"/>
              <a:gd name="connsiteY57" fmla="*/ 2513726 h 7169724"/>
              <a:gd name="connsiteX58" fmla="*/ 11654028 w 25200864"/>
              <a:gd name="connsiteY58" fmla="*/ 2567066 h 7169724"/>
              <a:gd name="connsiteX59" fmla="*/ 11745468 w 25200864"/>
              <a:gd name="connsiteY59" fmla="*/ 2650886 h 7169724"/>
              <a:gd name="connsiteX60" fmla="*/ 11882628 w 25200864"/>
              <a:gd name="connsiteY60" fmla="*/ 2711846 h 7169724"/>
              <a:gd name="connsiteX61" fmla="*/ 11970258 w 25200864"/>
              <a:gd name="connsiteY61" fmla="*/ 2841386 h 7169724"/>
              <a:gd name="connsiteX62" fmla="*/ 12095988 w 25200864"/>
              <a:gd name="connsiteY62" fmla="*/ 2829956 h 7169724"/>
              <a:gd name="connsiteX63" fmla="*/ 12124944 w 25200864"/>
              <a:gd name="connsiteY63" fmla="*/ 2897012 h 7169724"/>
              <a:gd name="connsiteX64" fmla="*/ 12202668 w 25200864"/>
              <a:gd name="connsiteY64" fmla="*/ 2921396 h 7169724"/>
              <a:gd name="connsiteX65" fmla="*/ 12278868 w 25200864"/>
              <a:gd name="connsiteY65" fmla="*/ 3081416 h 7169724"/>
              <a:gd name="connsiteX66" fmla="*/ 12393168 w 25200864"/>
              <a:gd name="connsiteY66" fmla="*/ 3100466 h 7169724"/>
              <a:gd name="connsiteX67" fmla="*/ 12450318 w 25200864"/>
              <a:gd name="connsiteY67" fmla="*/ 3214766 h 7169724"/>
              <a:gd name="connsiteX68" fmla="*/ 12541758 w 25200864"/>
              <a:gd name="connsiteY68" fmla="*/ 3191906 h 7169724"/>
              <a:gd name="connsiteX69" fmla="*/ 12598908 w 25200864"/>
              <a:gd name="connsiteY69" fmla="*/ 3290966 h 7169724"/>
              <a:gd name="connsiteX70" fmla="*/ 12663678 w 25200864"/>
              <a:gd name="connsiteY70" fmla="*/ 3416696 h 7169724"/>
              <a:gd name="connsiteX71" fmla="*/ 12766548 w 25200864"/>
              <a:gd name="connsiteY71" fmla="*/ 3428126 h 7169724"/>
              <a:gd name="connsiteX72" fmla="*/ 12774168 w 25200864"/>
              <a:gd name="connsiteY72" fmla="*/ 3298586 h 7169724"/>
              <a:gd name="connsiteX73" fmla="*/ 12854178 w 25200864"/>
              <a:gd name="connsiteY73" fmla="*/ 3363356 h 7169724"/>
              <a:gd name="connsiteX74" fmla="*/ 12968478 w 25200864"/>
              <a:gd name="connsiteY74" fmla="*/ 3435746 h 7169724"/>
              <a:gd name="connsiteX75" fmla="*/ 13098018 w 25200864"/>
              <a:gd name="connsiteY75" fmla="*/ 3466226 h 7169724"/>
              <a:gd name="connsiteX76" fmla="*/ 13147548 w 25200864"/>
              <a:gd name="connsiteY76" fmla="*/ 3572906 h 7169724"/>
              <a:gd name="connsiteX77" fmla="*/ 13155168 w 25200864"/>
              <a:gd name="connsiteY77" fmla="*/ 3652916 h 7169724"/>
              <a:gd name="connsiteX78" fmla="*/ 13235178 w 25200864"/>
              <a:gd name="connsiteY78" fmla="*/ 3736736 h 7169724"/>
              <a:gd name="connsiteX79" fmla="*/ 13368528 w 25200864"/>
              <a:gd name="connsiteY79" fmla="*/ 3774836 h 7169724"/>
              <a:gd name="connsiteX80" fmla="*/ 13539216 w 25200864"/>
              <a:gd name="connsiteY80" fmla="*/ 3853322 h 7169724"/>
              <a:gd name="connsiteX81" fmla="*/ 13574268 w 25200864"/>
              <a:gd name="connsiteY81" fmla="*/ 3923426 h 7169724"/>
              <a:gd name="connsiteX82" fmla="*/ 13669518 w 25200864"/>
              <a:gd name="connsiteY82" fmla="*/ 3988196 h 7169724"/>
              <a:gd name="connsiteX83" fmla="*/ 13806678 w 25200864"/>
              <a:gd name="connsiteY83" fmla="*/ 4091066 h 7169724"/>
              <a:gd name="connsiteX84" fmla="*/ 13890498 w 25200864"/>
              <a:gd name="connsiteY84" fmla="*/ 4205366 h 7169724"/>
              <a:gd name="connsiteX85" fmla="*/ 13955268 w 25200864"/>
              <a:gd name="connsiteY85" fmla="*/ 4296806 h 7169724"/>
              <a:gd name="connsiteX86" fmla="*/ 13989558 w 25200864"/>
              <a:gd name="connsiteY86" fmla="*/ 4129166 h 7169724"/>
              <a:gd name="connsiteX87" fmla="*/ 14061948 w 25200864"/>
              <a:gd name="connsiteY87" fmla="*/ 3995816 h 7169724"/>
              <a:gd name="connsiteX88" fmla="*/ 14176248 w 25200864"/>
              <a:gd name="connsiteY88" fmla="*/ 4098686 h 7169724"/>
              <a:gd name="connsiteX89" fmla="*/ 14290548 w 25200864"/>
              <a:gd name="connsiteY89" fmla="*/ 4304426 h 7169724"/>
              <a:gd name="connsiteX90" fmla="*/ 14431518 w 25200864"/>
              <a:gd name="connsiteY90" fmla="*/ 4399676 h 7169724"/>
              <a:gd name="connsiteX91" fmla="*/ 14622018 w 25200864"/>
              <a:gd name="connsiteY91" fmla="*/ 4353956 h 7169724"/>
              <a:gd name="connsiteX92" fmla="*/ 14789658 w 25200864"/>
              <a:gd name="connsiteY92" fmla="*/ 4430156 h 7169724"/>
              <a:gd name="connsiteX93" fmla="*/ 14865858 w 25200864"/>
              <a:gd name="connsiteY93" fmla="*/ 4361576 h 7169724"/>
              <a:gd name="connsiteX94" fmla="*/ 14972538 w 25200864"/>
              <a:gd name="connsiteY94" fmla="*/ 4464446 h 7169724"/>
              <a:gd name="connsiteX95" fmla="*/ 15067788 w 25200864"/>
              <a:gd name="connsiteY95" fmla="*/ 4586366 h 7169724"/>
              <a:gd name="connsiteX96" fmla="*/ 15304008 w 25200864"/>
              <a:gd name="connsiteY96" fmla="*/ 4651136 h 7169724"/>
              <a:gd name="connsiteX97" fmla="*/ 15467838 w 25200864"/>
              <a:gd name="connsiteY97" fmla="*/ 4693046 h 7169724"/>
              <a:gd name="connsiteX98" fmla="*/ 15540990 w 25200864"/>
              <a:gd name="connsiteY98" fmla="*/ 4708286 h 7169724"/>
              <a:gd name="connsiteX99" fmla="*/ 15593568 w 25200864"/>
              <a:gd name="connsiteY99" fmla="*/ 4875926 h 7169724"/>
              <a:gd name="connsiteX100" fmla="*/ 15612618 w 25200864"/>
              <a:gd name="connsiteY100" fmla="*/ 4997846 h 7169724"/>
              <a:gd name="connsiteX101" fmla="*/ 15730728 w 25200864"/>
              <a:gd name="connsiteY101" fmla="*/ 4921646 h 7169724"/>
              <a:gd name="connsiteX102" fmla="*/ 15745968 w 25200864"/>
              <a:gd name="connsiteY102" fmla="*/ 4769246 h 7169724"/>
              <a:gd name="connsiteX103" fmla="*/ 15822168 w 25200864"/>
              <a:gd name="connsiteY103" fmla="*/ 4757816 h 7169724"/>
              <a:gd name="connsiteX104" fmla="*/ 15898368 w 25200864"/>
              <a:gd name="connsiteY104" fmla="*/ 4872116 h 7169724"/>
              <a:gd name="connsiteX105" fmla="*/ 16092678 w 25200864"/>
              <a:gd name="connsiteY105" fmla="*/ 4978796 h 7169724"/>
              <a:gd name="connsiteX106" fmla="*/ 16229838 w 25200864"/>
              <a:gd name="connsiteY106" fmla="*/ 5138816 h 7169724"/>
              <a:gd name="connsiteX107" fmla="*/ 16340328 w 25200864"/>
              <a:gd name="connsiteY107" fmla="*/ 5154056 h 7169724"/>
              <a:gd name="connsiteX108" fmla="*/ 16435578 w 25200864"/>
              <a:gd name="connsiteY108" fmla="*/ 5203586 h 7169724"/>
              <a:gd name="connsiteX109" fmla="*/ 16515588 w 25200864"/>
              <a:gd name="connsiteY109" fmla="*/ 5195966 h 7169724"/>
              <a:gd name="connsiteX110" fmla="*/ 16607028 w 25200864"/>
              <a:gd name="connsiteY110" fmla="*/ 5234066 h 7169724"/>
              <a:gd name="connsiteX111" fmla="*/ 16687038 w 25200864"/>
              <a:gd name="connsiteY111" fmla="*/ 5275976 h 7169724"/>
              <a:gd name="connsiteX112" fmla="*/ 16751808 w 25200864"/>
              <a:gd name="connsiteY112" fmla="*/ 5298836 h 7169724"/>
              <a:gd name="connsiteX113" fmla="*/ 16927068 w 25200864"/>
              <a:gd name="connsiteY113" fmla="*/ 5317886 h 7169724"/>
              <a:gd name="connsiteX114" fmla="*/ 16808958 w 25200864"/>
              <a:gd name="connsiteY114" fmla="*/ 5245496 h 7169724"/>
              <a:gd name="connsiteX115" fmla="*/ 16843248 w 25200864"/>
              <a:gd name="connsiteY115" fmla="*/ 5199776 h 7169724"/>
              <a:gd name="connsiteX116" fmla="*/ 16953738 w 25200864"/>
              <a:gd name="connsiteY116" fmla="*/ 5218826 h 7169724"/>
              <a:gd name="connsiteX117" fmla="*/ 17109948 w 25200864"/>
              <a:gd name="connsiteY117" fmla="*/ 5344556 h 7169724"/>
              <a:gd name="connsiteX118" fmla="*/ 17300448 w 25200864"/>
              <a:gd name="connsiteY118" fmla="*/ 5359796 h 7169724"/>
              <a:gd name="connsiteX119" fmla="*/ 17426178 w 25200864"/>
              <a:gd name="connsiteY119" fmla="*/ 5420756 h 7169724"/>
              <a:gd name="connsiteX120" fmla="*/ 17516856 w 25200864"/>
              <a:gd name="connsiteY120" fmla="*/ 5550296 h 7169724"/>
              <a:gd name="connsiteX121" fmla="*/ 17620488 w 25200864"/>
              <a:gd name="connsiteY121" fmla="*/ 5569346 h 7169724"/>
              <a:gd name="connsiteX122" fmla="*/ 17837658 w 25200864"/>
              <a:gd name="connsiteY122" fmla="*/ 5717936 h 7169724"/>
              <a:gd name="connsiteX123" fmla="*/ 17837658 w 25200864"/>
              <a:gd name="connsiteY123" fmla="*/ 5561726 h 7169724"/>
              <a:gd name="connsiteX124" fmla="*/ 18035778 w 25200864"/>
              <a:gd name="connsiteY124" fmla="*/ 5565536 h 7169724"/>
              <a:gd name="connsiteX125" fmla="*/ 18115788 w 25200864"/>
              <a:gd name="connsiteY125" fmla="*/ 5668406 h 7169724"/>
              <a:gd name="connsiteX126" fmla="*/ 18218658 w 25200864"/>
              <a:gd name="connsiteY126" fmla="*/ 5676026 h 7169724"/>
              <a:gd name="connsiteX127" fmla="*/ 18306288 w 25200864"/>
              <a:gd name="connsiteY127" fmla="*/ 5752988 h 7169724"/>
              <a:gd name="connsiteX128" fmla="*/ 18371058 w 25200864"/>
              <a:gd name="connsiteY128" fmla="*/ 5866526 h 7169724"/>
              <a:gd name="connsiteX129" fmla="*/ 18489168 w 25200864"/>
              <a:gd name="connsiteY129" fmla="*/ 5851286 h 7169724"/>
              <a:gd name="connsiteX130" fmla="*/ 18580608 w 25200864"/>
              <a:gd name="connsiteY130" fmla="*/ 5935106 h 7169724"/>
              <a:gd name="connsiteX131" fmla="*/ 18550128 w 25200864"/>
              <a:gd name="connsiteY131" fmla="*/ 6018926 h 7169724"/>
              <a:gd name="connsiteX132" fmla="*/ 18679668 w 25200864"/>
              <a:gd name="connsiteY132" fmla="*/ 5973206 h 7169724"/>
              <a:gd name="connsiteX133" fmla="*/ 18691098 w 25200864"/>
              <a:gd name="connsiteY133" fmla="*/ 6045596 h 7169724"/>
              <a:gd name="connsiteX134" fmla="*/ 18813018 w 25200864"/>
              <a:gd name="connsiteY134" fmla="*/ 6007496 h 7169724"/>
              <a:gd name="connsiteX135" fmla="*/ 19114008 w 25200864"/>
              <a:gd name="connsiteY135" fmla="*/ 6137036 h 7169724"/>
              <a:gd name="connsiteX136" fmla="*/ 19249644 w 25200864"/>
              <a:gd name="connsiteY136" fmla="*/ 6242954 h 7169724"/>
              <a:gd name="connsiteX137" fmla="*/ 19319748 w 25200864"/>
              <a:gd name="connsiteY137" fmla="*/ 6453266 h 7169724"/>
              <a:gd name="connsiteX138" fmla="*/ 19375374 w 25200864"/>
              <a:gd name="connsiteY138" fmla="*/ 6593474 h 7169724"/>
              <a:gd name="connsiteX139" fmla="*/ 19445478 w 25200864"/>
              <a:gd name="connsiteY139" fmla="*/ 6567566 h 7169724"/>
              <a:gd name="connsiteX140" fmla="*/ 19495008 w 25200864"/>
              <a:gd name="connsiteY140" fmla="*/ 6647576 h 7169724"/>
              <a:gd name="connsiteX141" fmla="*/ 19475958 w 25200864"/>
              <a:gd name="connsiteY141" fmla="*/ 6377066 h 7169724"/>
              <a:gd name="connsiteX142" fmla="*/ 19479768 w 25200864"/>
              <a:gd name="connsiteY142" fmla="*/ 6175136 h 7169724"/>
              <a:gd name="connsiteX143" fmla="*/ 19582638 w 25200864"/>
              <a:gd name="connsiteY143" fmla="*/ 6285626 h 7169724"/>
              <a:gd name="connsiteX144" fmla="*/ 19666458 w 25200864"/>
              <a:gd name="connsiteY144" fmla="*/ 6407546 h 7169724"/>
              <a:gd name="connsiteX145" fmla="*/ 19674078 w 25200864"/>
              <a:gd name="connsiteY145" fmla="*/ 6213236 h 7169724"/>
              <a:gd name="connsiteX146" fmla="*/ 19761708 w 25200864"/>
              <a:gd name="connsiteY146" fmla="*/ 6129416 h 7169724"/>
              <a:gd name="connsiteX147" fmla="*/ 19879818 w 25200864"/>
              <a:gd name="connsiteY147" fmla="*/ 6239906 h 7169724"/>
              <a:gd name="connsiteX148" fmla="*/ 19818858 w 25200864"/>
              <a:gd name="connsiteY148" fmla="*/ 6026546 h 7169724"/>
              <a:gd name="connsiteX149" fmla="*/ 20127468 w 25200864"/>
              <a:gd name="connsiteY149" fmla="*/ 6022736 h 7169724"/>
              <a:gd name="connsiteX150" fmla="*/ 20400264 w 25200864"/>
              <a:gd name="connsiteY150" fmla="*/ 5897768 h 7169724"/>
              <a:gd name="connsiteX151" fmla="*/ 20695158 w 25200864"/>
              <a:gd name="connsiteY151" fmla="*/ 5893196 h 7169724"/>
              <a:gd name="connsiteX152" fmla="*/ 20942808 w 25200864"/>
              <a:gd name="connsiteY152" fmla="*/ 5938916 h 7169724"/>
              <a:gd name="connsiteX153" fmla="*/ 21133308 w 25200864"/>
              <a:gd name="connsiteY153" fmla="*/ 5813186 h 7169724"/>
              <a:gd name="connsiteX154" fmla="*/ 21430488 w 25200864"/>
              <a:gd name="connsiteY154" fmla="*/ 5862716 h 7169724"/>
              <a:gd name="connsiteX155" fmla="*/ 21659850 w 25200864"/>
              <a:gd name="connsiteY155" fmla="*/ 5961776 h 7169724"/>
              <a:gd name="connsiteX156" fmla="*/ 21761958 w 25200864"/>
              <a:gd name="connsiteY156" fmla="*/ 5885576 h 7169724"/>
              <a:gd name="connsiteX157" fmla="*/ 21944838 w 25200864"/>
              <a:gd name="connsiteY157" fmla="*/ 6041786 h 7169724"/>
              <a:gd name="connsiteX158" fmla="*/ 22089618 w 25200864"/>
              <a:gd name="connsiteY158" fmla="*/ 5977016 h 7169724"/>
              <a:gd name="connsiteX159" fmla="*/ 22310598 w 25200864"/>
              <a:gd name="connsiteY159" fmla="*/ 6186566 h 7169724"/>
              <a:gd name="connsiteX160" fmla="*/ 23151084 w 25200864"/>
              <a:gd name="connsiteY160" fmla="*/ 6482984 h 7169724"/>
              <a:gd name="connsiteX161" fmla="*/ 23293578 w 25200864"/>
              <a:gd name="connsiteY161" fmla="*/ 6609476 h 7169724"/>
              <a:gd name="connsiteX162" fmla="*/ 23285958 w 25200864"/>
              <a:gd name="connsiteY162" fmla="*/ 6693296 h 7169724"/>
              <a:gd name="connsiteX163" fmla="*/ 23415498 w 25200864"/>
              <a:gd name="connsiteY163" fmla="*/ 6659006 h 7169724"/>
              <a:gd name="connsiteX164" fmla="*/ 23785068 w 25200864"/>
              <a:gd name="connsiteY164" fmla="*/ 6780926 h 7169724"/>
              <a:gd name="connsiteX165" fmla="*/ 24009096 w 25200864"/>
              <a:gd name="connsiteY165" fmla="*/ 6645290 h 7169724"/>
              <a:gd name="connsiteX166" fmla="*/ 24078438 w 25200864"/>
              <a:gd name="connsiteY166" fmla="*/ 6544706 h 7169724"/>
              <a:gd name="connsiteX167" fmla="*/ 24230838 w 25200864"/>
              <a:gd name="connsiteY167" fmla="*/ 6533276 h 7169724"/>
              <a:gd name="connsiteX168" fmla="*/ 24360378 w 25200864"/>
              <a:gd name="connsiteY168" fmla="*/ 6438026 h 7169724"/>
              <a:gd name="connsiteX169" fmla="*/ 24455628 w 25200864"/>
              <a:gd name="connsiteY169" fmla="*/ 6422786 h 7169724"/>
              <a:gd name="connsiteX170" fmla="*/ 24558498 w 25200864"/>
              <a:gd name="connsiteY170" fmla="*/ 6243716 h 7169724"/>
              <a:gd name="connsiteX171" fmla="*/ 24716232 w 25200864"/>
              <a:gd name="connsiteY171" fmla="*/ 6188090 h 7169724"/>
              <a:gd name="connsiteX172" fmla="*/ 24981408 w 25200864"/>
              <a:gd name="connsiteY172" fmla="*/ 6232286 h 7169724"/>
              <a:gd name="connsiteX173" fmla="*/ 25181052 w 25200864"/>
              <a:gd name="connsiteY173" fmla="*/ 6157610 h 7169724"/>
              <a:gd name="connsiteX174" fmla="*/ 25200864 w 25200864"/>
              <a:gd name="connsiteY174" fmla="*/ 5713364 h 7169724"/>
              <a:gd name="connsiteX175" fmla="*/ 24519636 w 25200864"/>
              <a:gd name="connsiteY175" fmla="*/ 5869574 h 7169724"/>
              <a:gd name="connsiteX176" fmla="*/ 23774400 w 25200864"/>
              <a:gd name="connsiteY176" fmla="*/ 6133988 h 7169724"/>
              <a:gd name="connsiteX177" fmla="*/ 22951440 w 25200864"/>
              <a:gd name="connsiteY177" fmla="*/ 5896244 h 7169724"/>
              <a:gd name="connsiteX178" fmla="*/ 21982176 w 25200864"/>
              <a:gd name="connsiteY178" fmla="*/ 5640212 h 7169724"/>
              <a:gd name="connsiteX179" fmla="*/ 20628864 w 25200864"/>
              <a:gd name="connsiteY179" fmla="*/ 5475620 h 7169724"/>
              <a:gd name="connsiteX180" fmla="*/ 19872960 w 25200864"/>
              <a:gd name="connsiteY180" fmla="*/ 5888624 h 7169724"/>
              <a:gd name="connsiteX181" fmla="*/ 18800064 w 25200864"/>
              <a:gd name="connsiteY181" fmla="*/ 5823092 h 7169724"/>
              <a:gd name="connsiteX182" fmla="*/ 16715232 w 25200864"/>
              <a:gd name="connsiteY182" fmla="*/ 4963556 h 7169724"/>
              <a:gd name="connsiteX183" fmla="*/ 14904720 w 25200864"/>
              <a:gd name="connsiteY183" fmla="*/ 4158884 h 7169724"/>
              <a:gd name="connsiteX184" fmla="*/ 13240512 w 25200864"/>
              <a:gd name="connsiteY184" fmla="*/ 3354212 h 7169724"/>
              <a:gd name="connsiteX185" fmla="*/ 13094208 w 25200864"/>
              <a:gd name="connsiteY185" fmla="*/ 3189620 h 7169724"/>
              <a:gd name="connsiteX186" fmla="*/ 11320272 w 25200864"/>
              <a:gd name="connsiteY186" fmla="*/ 2019188 h 7169724"/>
              <a:gd name="connsiteX187" fmla="*/ 10698480 w 25200864"/>
              <a:gd name="connsiteY187" fmla="*/ 1452260 h 7169724"/>
              <a:gd name="connsiteX188" fmla="*/ 10530078 w 25200864"/>
              <a:gd name="connsiteY188" fmla="*/ 1283096 h 7169724"/>
              <a:gd name="connsiteX189" fmla="*/ 10522458 w 25200864"/>
              <a:gd name="connsiteY189" fmla="*/ 902096 h 7169724"/>
              <a:gd name="connsiteX190" fmla="*/ 10518648 w 25200864"/>
              <a:gd name="connsiteY190" fmla="*/ 768746 h 7169724"/>
              <a:gd name="connsiteX191" fmla="*/ 10606278 w 25200864"/>
              <a:gd name="connsiteY191" fmla="*/ 681116 h 7169724"/>
              <a:gd name="connsiteX192" fmla="*/ 10753344 w 25200864"/>
              <a:gd name="connsiteY192" fmla="*/ 611012 h 7169724"/>
              <a:gd name="connsiteX193" fmla="*/ 10735056 w 25200864"/>
              <a:gd name="connsiteY193" fmla="*/ 336692 h 7169724"/>
              <a:gd name="connsiteX194" fmla="*/ 10610088 w 25200864"/>
              <a:gd name="connsiteY194" fmla="*/ 201056 h 7169724"/>
              <a:gd name="connsiteX195" fmla="*/ 10419588 w 25200864"/>
              <a:gd name="connsiteY195" fmla="*/ 2936 h 7169724"/>
              <a:gd name="connsiteX196" fmla="*/ 10351008 w 25200864"/>
              <a:gd name="connsiteY196" fmla="*/ 231536 h 7169724"/>
              <a:gd name="connsiteX197" fmla="*/ 10187940 w 25200864"/>
              <a:gd name="connsiteY197" fmla="*/ 585104 h 7169724"/>
              <a:gd name="connsiteX198" fmla="*/ 10137648 w 25200864"/>
              <a:gd name="connsiteY198" fmla="*/ 902096 h 7169724"/>
              <a:gd name="connsiteX199" fmla="*/ 10222992 w 25200864"/>
              <a:gd name="connsiteY199" fmla="*/ 1744868 h 7169724"/>
              <a:gd name="connsiteX200" fmla="*/ 10131552 w 25200864"/>
              <a:gd name="connsiteY200" fmla="*/ 2384948 h 7169724"/>
              <a:gd name="connsiteX201" fmla="*/ 9509760 w 25200864"/>
              <a:gd name="connsiteY201" fmla="*/ 3043316 h 7169724"/>
              <a:gd name="connsiteX202" fmla="*/ 7717536 w 25200864"/>
              <a:gd name="connsiteY202" fmla="*/ 4524644 h 7169724"/>
              <a:gd name="connsiteX203" fmla="*/ 7388352 w 25200864"/>
              <a:gd name="connsiteY203" fmla="*/ 5146436 h 7169724"/>
              <a:gd name="connsiteX204" fmla="*/ 5925312 w 25200864"/>
              <a:gd name="connsiteY204" fmla="*/ 5768228 h 7169724"/>
              <a:gd name="connsiteX205" fmla="*/ 4736592 w 25200864"/>
              <a:gd name="connsiteY205" fmla="*/ 6079124 h 7169724"/>
              <a:gd name="connsiteX206" fmla="*/ 3602736 w 25200864"/>
              <a:gd name="connsiteY206" fmla="*/ 6353444 h 7169724"/>
              <a:gd name="connsiteX207" fmla="*/ 2688336 w 25200864"/>
              <a:gd name="connsiteY207" fmla="*/ 6664340 h 7169724"/>
              <a:gd name="connsiteX208" fmla="*/ 2157984 w 25200864"/>
              <a:gd name="connsiteY208" fmla="*/ 6774068 h 7169724"/>
              <a:gd name="connsiteX209" fmla="*/ 1591056 w 25200864"/>
              <a:gd name="connsiteY209" fmla="*/ 6755780 h 7169724"/>
              <a:gd name="connsiteX210" fmla="*/ 950976 w 25200864"/>
              <a:gd name="connsiteY210" fmla="*/ 6554612 h 7169724"/>
              <a:gd name="connsiteX211" fmla="*/ 0 w 25200864"/>
              <a:gd name="connsiteY211" fmla="*/ 6390020 h 7169724"/>
              <a:gd name="connsiteX212" fmla="*/ 27432 w 25200864"/>
              <a:gd name="connsiteY21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4315968 w 25200864"/>
              <a:gd name="connsiteY35" fmla="*/ 6609476 h 7169724"/>
              <a:gd name="connsiteX36" fmla="*/ 6345936 w 25200864"/>
              <a:gd name="connsiteY36" fmla="*/ 5932820 h 7169724"/>
              <a:gd name="connsiteX37" fmla="*/ 7772400 w 25200864"/>
              <a:gd name="connsiteY37" fmla="*/ 5493908 h 7169724"/>
              <a:gd name="connsiteX38" fmla="*/ 8375904 w 25200864"/>
              <a:gd name="connsiteY38" fmla="*/ 4341764 h 7169724"/>
              <a:gd name="connsiteX39" fmla="*/ 9747504 w 25200864"/>
              <a:gd name="connsiteY39" fmla="*/ 3427364 h 7169724"/>
              <a:gd name="connsiteX40" fmla="*/ 10277856 w 25200864"/>
              <a:gd name="connsiteY40" fmla="*/ 2311796 h 7169724"/>
              <a:gd name="connsiteX41" fmla="*/ 10351008 w 25200864"/>
              <a:gd name="connsiteY41" fmla="*/ 2147204 h 7169724"/>
              <a:gd name="connsiteX42" fmla="*/ 10369296 w 25200864"/>
              <a:gd name="connsiteY42" fmla="*/ 1525412 h 7169724"/>
              <a:gd name="connsiteX43" fmla="*/ 10314432 w 25200864"/>
              <a:gd name="connsiteY43" fmla="*/ 940196 h 7169724"/>
              <a:gd name="connsiteX44" fmla="*/ 10443210 w 25200864"/>
              <a:gd name="connsiteY44" fmla="*/ 611774 h 7169724"/>
              <a:gd name="connsiteX45" fmla="*/ 10450830 w 25200864"/>
              <a:gd name="connsiteY45" fmla="*/ 1076594 h 7169724"/>
              <a:gd name="connsiteX46" fmla="*/ 10411968 w 25200864"/>
              <a:gd name="connsiteY46" fmla="*/ 1302146 h 7169724"/>
              <a:gd name="connsiteX47" fmla="*/ 10453878 w 25200864"/>
              <a:gd name="connsiteY47" fmla="*/ 1565036 h 7169724"/>
              <a:gd name="connsiteX48" fmla="*/ 10541508 w 25200864"/>
              <a:gd name="connsiteY48" fmla="*/ 1759346 h 7169724"/>
              <a:gd name="connsiteX49" fmla="*/ 10690098 w 25200864"/>
              <a:gd name="connsiteY49" fmla="*/ 1944512 h 7169724"/>
              <a:gd name="connsiteX50" fmla="*/ 10785348 w 25200864"/>
              <a:gd name="connsiteY50" fmla="*/ 2018426 h 7169724"/>
              <a:gd name="connsiteX51" fmla="*/ 10838688 w 25200864"/>
              <a:gd name="connsiteY51" fmla="*/ 2109866 h 7169724"/>
              <a:gd name="connsiteX52" fmla="*/ 10926318 w 25200864"/>
              <a:gd name="connsiteY52" fmla="*/ 2071766 h 7169724"/>
              <a:gd name="connsiteX53" fmla="*/ 11013948 w 25200864"/>
              <a:gd name="connsiteY53" fmla="*/ 2193686 h 7169724"/>
              <a:gd name="connsiteX54" fmla="*/ 11100816 w 25200864"/>
              <a:gd name="connsiteY54" fmla="*/ 2275220 h 7169724"/>
              <a:gd name="connsiteX55" fmla="*/ 11253978 w 25200864"/>
              <a:gd name="connsiteY55" fmla="*/ 2307986 h 7169724"/>
              <a:gd name="connsiteX56" fmla="*/ 11349228 w 25200864"/>
              <a:gd name="connsiteY56" fmla="*/ 2349896 h 7169724"/>
              <a:gd name="connsiteX57" fmla="*/ 11429238 w 25200864"/>
              <a:gd name="connsiteY57" fmla="*/ 2448956 h 7169724"/>
              <a:gd name="connsiteX58" fmla="*/ 11562588 w 25200864"/>
              <a:gd name="connsiteY58" fmla="*/ 2513726 h 7169724"/>
              <a:gd name="connsiteX59" fmla="*/ 11654028 w 25200864"/>
              <a:gd name="connsiteY59" fmla="*/ 2567066 h 7169724"/>
              <a:gd name="connsiteX60" fmla="*/ 11745468 w 25200864"/>
              <a:gd name="connsiteY60" fmla="*/ 2650886 h 7169724"/>
              <a:gd name="connsiteX61" fmla="*/ 11882628 w 25200864"/>
              <a:gd name="connsiteY61" fmla="*/ 2711846 h 7169724"/>
              <a:gd name="connsiteX62" fmla="*/ 11970258 w 25200864"/>
              <a:gd name="connsiteY62" fmla="*/ 2841386 h 7169724"/>
              <a:gd name="connsiteX63" fmla="*/ 12095988 w 25200864"/>
              <a:gd name="connsiteY63" fmla="*/ 2829956 h 7169724"/>
              <a:gd name="connsiteX64" fmla="*/ 12124944 w 25200864"/>
              <a:gd name="connsiteY64" fmla="*/ 2897012 h 7169724"/>
              <a:gd name="connsiteX65" fmla="*/ 12202668 w 25200864"/>
              <a:gd name="connsiteY65" fmla="*/ 2921396 h 7169724"/>
              <a:gd name="connsiteX66" fmla="*/ 12278868 w 25200864"/>
              <a:gd name="connsiteY66" fmla="*/ 3081416 h 7169724"/>
              <a:gd name="connsiteX67" fmla="*/ 12393168 w 25200864"/>
              <a:gd name="connsiteY67" fmla="*/ 3100466 h 7169724"/>
              <a:gd name="connsiteX68" fmla="*/ 12450318 w 25200864"/>
              <a:gd name="connsiteY68" fmla="*/ 3214766 h 7169724"/>
              <a:gd name="connsiteX69" fmla="*/ 12541758 w 25200864"/>
              <a:gd name="connsiteY69" fmla="*/ 3191906 h 7169724"/>
              <a:gd name="connsiteX70" fmla="*/ 12598908 w 25200864"/>
              <a:gd name="connsiteY70" fmla="*/ 3290966 h 7169724"/>
              <a:gd name="connsiteX71" fmla="*/ 12663678 w 25200864"/>
              <a:gd name="connsiteY71" fmla="*/ 3416696 h 7169724"/>
              <a:gd name="connsiteX72" fmla="*/ 12766548 w 25200864"/>
              <a:gd name="connsiteY72" fmla="*/ 3428126 h 7169724"/>
              <a:gd name="connsiteX73" fmla="*/ 12774168 w 25200864"/>
              <a:gd name="connsiteY73" fmla="*/ 3298586 h 7169724"/>
              <a:gd name="connsiteX74" fmla="*/ 12854178 w 25200864"/>
              <a:gd name="connsiteY74" fmla="*/ 3363356 h 7169724"/>
              <a:gd name="connsiteX75" fmla="*/ 12968478 w 25200864"/>
              <a:gd name="connsiteY75" fmla="*/ 3435746 h 7169724"/>
              <a:gd name="connsiteX76" fmla="*/ 13098018 w 25200864"/>
              <a:gd name="connsiteY76" fmla="*/ 3466226 h 7169724"/>
              <a:gd name="connsiteX77" fmla="*/ 13147548 w 25200864"/>
              <a:gd name="connsiteY77" fmla="*/ 3572906 h 7169724"/>
              <a:gd name="connsiteX78" fmla="*/ 13155168 w 25200864"/>
              <a:gd name="connsiteY78" fmla="*/ 3652916 h 7169724"/>
              <a:gd name="connsiteX79" fmla="*/ 13235178 w 25200864"/>
              <a:gd name="connsiteY79" fmla="*/ 3736736 h 7169724"/>
              <a:gd name="connsiteX80" fmla="*/ 13368528 w 25200864"/>
              <a:gd name="connsiteY80" fmla="*/ 3774836 h 7169724"/>
              <a:gd name="connsiteX81" fmla="*/ 13539216 w 25200864"/>
              <a:gd name="connsiteY81" fmla="*/ 3853322 h 7169724"/>
              <a:gd name="connsiteX82" fmla="*/ 13574268 w 25200864"/>
              <a:gd name="connsiteY82" fmla="*/ 3923426 h 7169724"/>
              <a:gd name="connsiteX83" fmla="*/ 13669518 w 25200864"/>
              <a:gd name="connsiteY83" fmla="*/ 3988196 h 7169724"/>
              <a:gd name="connsiteX84" fmla="*/ 13806678 w 25200864"/>
              <a:gd name="connsiteY84" fmla="*/ 4091066 h 7169724"/>
              <a:gd name="connsiteX85" fmla="*/ 13890498 w 25200864"/>
              <a:gd name="connsiteY85" fmla="*/ 4205366 h 7169724"/>
              <a:gd name="connsiteX86" fmla="*/ 13955268 w 25200864"/>
              <a:gd name="connsiteY86" fmla="*/ 4296806 h 7169724"/>
              <a:gd name="connsiteX87" fmla="*/ 13989558 w 25200864"/>
              <a:gd name="connsiteY87" fmla="*/ 4129166 h 7169724"/>
              <a:gd name="connsiteX88" fmla="*/ 14061948 w 25200864"/>
              <a:gd name="connsiteY88" fmla="*/ 3995816 h 7169724"/>
              <a:gd name="connsiteX89" fmla="*/ 14176248 w 25200864"/>
              <a:gd name="connsiteY89" fmla="*/ 4098686 h 7169724"/>
              <a:gd name="connsiteX90" fmla="*/ 14290548 w 25200864"/>
              <a:gd name="connsiteY90" fmla="*/ 4304426 h 7169724"/>
              <a:gd name="connsiteX91" fmla="*/ 14431518 w 25200864"/>
              <a:gd name="connsiteY91" fmla="*/ 4399676 h 7169724"/>
              <a:gd name="connsiteX92" fmla="*/ 14622018 w 25200864"/>
              <a:gd name="connsiteY92" fmla="*/ 4353956 h 7169724"/>
              <a:gd name="connsiteX93" fmla="*/ 14789658 w 25200864"/>
              <a:gd name="connsiteY93" fmla="*/ 4430156 h 7169724"/>
              <a:gd name="connsiteX94" fmla="*/ 14865858 w 25200864"/>
              <a:gd name="connsiteY94" fmla="*/ 4361576 h 7169724"/>
              <a:gd name="connsiteX95" fmla="*/ 14972538 w 25200864"/>
              <a:gd name="connsiteY95" fmla="*/ 4464446 h 7169724"/>
              <a:gd name="connsiteX96" fmla="*/ 15067788 w 25200864"/>
              <a:gd name="connsiteY96" fmla="*/ 4586366 h 7169724"/>
              <a:gd name="connsiteX97" fmla="*/ 15304008 w 25200864"/>
              <a:gd name="connsiteY97" fmla="*/ 4651136 h 7169724"/>
              <a:gd name="connsiteX98" fmla="*/ 15467838 w 25200864"/>
              <a:gd name="connsiteY98" fmla="*/ 4693046 h 7169724"/>
              <a:gd name="connsiteX99" fmla="*/ 15540990 w 25200864"/>
              <a:gd name="connsiteY99" fmla="*/ 4708286 h 7169724"/>
              <a:gd name="connsiteX100" fmla="*/ 15593568 w 25200864"/>
              <a:gd name="connsiteY100" fmla="*/ 4875926 h 7169724"/>
              <a:gd name="connsiteX101" fmla="*/ 15612618 w 25200864"/>
              <a:gd name="connsiteY101" fmla="*/ 4997846 h 7169724"/>
              <a:gd name="connsiteX102" fmla="*/ 15730728 w 25200864"/>
              <a:gd name="connsiteY102" fmla="*/ 4921646 h 7169724"/>
              <a:gd name="connsiteX103" fmla="*/ 15745968 w 25200864"/>
              <a:gd name="connsiteY103" fmla="*/ 4769246 h 7169724"/>
              <a:gd name="connsiteX104" fmla="*/ 15822168 w 25200864"/>
              <a:gd name="connsiteY104" fmla="*/ 4757816 h 7169724"/>
              <a:gd name="connsiteX105" fmla="*/ 15898368 w 25200864"/>
              <a:gd name="connsiteY105" fmla="*/ 4872116 h 7169724"/>
              <a:gd name="connsiteX106" fmla="*/ 16092678 w 25200864"/>
              <a:gd name="connsiteY106" fmla="*/ 4978796 h 7169724"/>
              <a:gd name="connsiteX107" fmla="*/ 16229838 w 25200864"/>
              <a:gd name="connsiteY107" fmla="*/ 5138816 h 7169724"/>
              <a:gd name="connsiteX108" fmla="*/ 16340328 w 25200864"/>
              <a:gd name="connsiteY108" fmla="*/ 5154056 h 7169724"/>
              <a:gd name="connsiteX109" fmla="*/ 16435578 w 25200864"/>
              <a:gd name="connsiteY109" fmla="*/ 5203586 h 7169724"/>
              <a:gd name="connsiteX110" fmla="*/ 16515588 w 25200864"/>
              <a:gd name="connsiteY110" fmla="*/ 5195966 h 7169724"/>
              <a:gd name="connsiteX111" fmla="*/ 16607028 w 25200864"/>
              <a:gd name="connsiteY111" fmla="*/ 5234066 h 7169724"/>
              <a:gd name="connsiteX112" fmla="*/ 16687038 w 25200864"/>
              <a:gd name="connsiteY112" fmla="*/ 5275976 h 7169724"/>
              <a:gd name="connsiteX113" fmla="*/ 16751808 w 25200864"/>
              <a:gd name="connsiteY113" fmla="*/ 5298836 h 7169724"/>
              <a:gd name="connsiteX114" fmla="*/ 16927068 w 25200864"/>
              <a:gd name="connsiteY114" fmla="*/ 5317886 h 7169724"/>
              <a:gd name="connsiteX115" fmla="*/ 16808958 w 25200864"/>
              <a:gd name="connsiteY115" fmla="*/ 5245496 h 7169724"/>
              <a:gd name="connsiteX116" fmla="*/ 16843248 w 25200864"/>
              <a:gd name="connsiteY116" fmla="*/ 5199776 h 7169724"/>
              <a:gd name="connsiteX117" fmla="*/ 16953738 w 25200864"/>
              <a:gd name="connsiteY117" fmla="*/ 5218826 h 7169724"/>
              <a:gd name="connsiteX118" fmla="*/ 17109948 w 25200864"/>
              <a:gd name="connsiteY118" fmla="*/ 5344556 h 7169724"/>
              <a:gd name="connsiteX119" fmla="*/ 17300448 w 25200864"/>
              <a:gd name="connsiteY119" fmla="*/ 5359796 h 7169724"/>
              <a:gd name="connsiteX120" fmla="*/ 17426178 w 25200864"/>
              <a:gd name="connsiteY120" fmla="*/ 5420756 h 7169724"/>
              <a:gd name="connsiteX121" fmla="*/ 17516856 w 25200864"/>
              <a:gd name="connsiteY121" fmla="*/ 5550296 h 7169724"/>
              <a:gd name="connsiteX122" fmla="*/ 17620488 w 25200864"/>
              <a:gd name="connsiteY122" fmla="*/ 5569346 h 7169724"/>
              <a:gd name="connsiteX123" fmla="*/ 17837658 w 25200864"/>
              <a:gd name="connsiteY123" fmla="*/ 5717936 h 7169724"/>
              <a:gd name="connsiteX124" fmla="*/ 17837658 w 25200864"/>
              <a:gd name="connsiteY124" fmla="*/ 5561726 h 7169724"/>
              <a:gd name="connsiteX125" fmla="*/ 18035778 w 25200864"/>
              <a:gd name="connsiteY125" fmla="*/ 5565536 h 7169724"/>
              <a:gd name="connsiteX126" fmla="*/ 18115788 w 25200864"/>
              <a:gd name="connsiteY126" fmla="*/ 5668406 h 7169724"/>
              <a:gd name="connsiteX127" fmla="*/ 18218658 w 25200864"/>
              <a:gd name="connsiteY127" fmla="*/ 5676026 h 7169724"/>
              <a:gd name="connsiteX128" fmla="*/ 18306288 w 25200864"/>
              <a:gd name="connsiteY128" fmla="*/ 5752988 h 7169724"/>
              <a:gd name="connsiteX129" fmla="*/ 18371058 w 25200864"/>
              <a:gd name="connsiteY129" fmla="*/ 5866526 h 7169724"/>
              <a:gd name="connsiteX130" fmla="*/ 18489168 w 25200864"/>
              <a:gd name="connsiteY130" fmla="*/ 5851286 h 7169724"/>
              <a:gd name="connsiteX131" fmla="*/ 18580608 w 25200864"/>
              <a:gd name="connsiteY131" fmla="*/ 5935106 h 7169724"/>
              <a:gd name="connsiteX132" fmla="*/ 18550128 w 25200864"/>
              <a:gd name="connsiteY132" fmla="*/ 6018926 h 7169724"/>
              <a:gd name="connsiteX133" fmla="*/ 18679668 w 25200864"/>
              <a:gd name="connsiteY133" fmla="*/ 5973206 h 7169724"/>
              <a:gd name="connsiteX134" fmla="*/ 18691098 w 25200864"/>
              <a:gd name="connsiteY134" fmla="*/ 6045596 h 7169724"/>
              <a:gd name="connsiteX135" fmla="*/ 18813018 w 25200864"/>
              <a:gd name="connsiteY135" fmla="*/ 6007496 h 7169724"/>
              <a:gd name="connsiteX136" fmla="*/ 19114008 w 25200864"/>
              <a:gd name="connsiteY136" fmla="*/ 6137036 h 7169724"/>
              <a:gd name="connsiteX137" fmla="*/ 19249644 w 25200864"/>
              <a:gd name="connsiteY137" fmla="*/ 6242954 h 7169724"/>
              <a:gd name="connsiteX138" fmla="*/ 19319748 w 25200864"/>
              <a:gd name="connsiteY138" fmla="*/ 6453266 h 7169724"/>
              <a:gd name="connsiteX139" fmla="*/ 19375374 w 25200864"/>
              <a:gd name="connsiteY139" fmla="*/ 6593474 h 7169724"/>
              <a:gd name="connsiteX140" fmla="*/ 19445478 w 25200864"/>
              <a:gd name="connsiteY140" fmla="*/ 6567566 h 7169724"/>
              <a:gd name="connsiteX141" fmla="*/ 19495008 w 25200864"/>
              <a:gd name="connsiteY141" fmla="*/ 6647576 h 7169724"/>
              <a:gd name="connsiteX142" fmla="*/ 19475958 w 25200864"/>
              <a:gd name="connsiteY142" fmla="*/ 6377066 h 7169724"/>
              <a:gd name="connsiteX143" fmla="*/ 19479768 w 25200864"/>
              <a:gd name="connsiteY143" fmla="*/ 6175136 h 7169724"/>
              <a:gd name="connsiteX144" fmla="*/ 19582638 w 25200864"/>
              <a:gd name="connsiteY144" fmla="*/ 6285626 h 7169724"/>
              <a:gd name="connsiteX145" fmla="*/ 19666458 w 25200864"/>
              <a:gd name="connsiteY145" fmla="*/ 6407546 h 7169724"/>
              <a:gd name="connsiteX146" fmla="*/ 19674078 w 25200864"/>
              <a:gd name="connsiteY146" fmla="*/ 6213236 h 7169724"/>
              <a:gd name="connsiteX147" fmla="*/ 19761708 w 25200864"/>
              <a:gd name="connsiteY147" fmla="*/ 6129416 h 7169724"/>
              <a:gd name="connsiteX148" fmla="*/ 19879818 w 25200864"/>
              <a:gd name="connsiteY148" fmla="*/ 6239906 h 7169724"/>
              <a:gd name="connsiteX149" fmla="*/ 19818858 w 25200864"/>
              <a:gd name="connsiteY149" fmla="*/ 6026546 h 7169724"/>
              <a:gd name="connsiteX150" fmla="*/ 20127468 w 25200864"/>
              <a:gd name="connsiteY150" fmla="*/ 6022736 h 7169724"/>
              <a:gd name="connsiteX151" fmla="*/ 20400264 w 25200864"/>
              <a:gd name="connsiteY151" fmla="*/ 5897768 h 7169724"/>
              <a:gd name="connsiteX152" fmla="*/ 20695158 w 25200864"/>
              <a:gd name="connsiteY152" fmla="*/ 5893196 h 7169724"/>
              <a:gd name="connsiteX153" fmla="*/ 20942808 w 25200864"/>
              <a:gd name="connsiteY153" fmla="*/ 5938916 h 7169724"/>
              <a:gd name="connsiteX154" fmla="*/ 21133308 w 25200864"/>
              <a:gd name="connsiteY154" fmla="*/ 5813186 h 7169724"/>
              <a:gd name="connsiteX155" fmla="*/ 21430488 w 25200864"/>
              <a:gd name="connsiteY155" fmla="*/ 5862716 h 7169724"/>
              <a:gd name="connsiteX156" fmla="*/ 21659850 w 25200864"/>
              <a:gd name="connsiteY156" fmla="*/ 5961776 h 7169724"/>
              <a:gd name="connsiteX157" fmla="*/ 21761958 w 25200864"/>
              <a:gd name="connsiteY157" fmla="*/ 5885576 h 7169724"/>
              <a:gd name="connsiteX158" fmla="*/ 21944838 w 25200864"/>
              <a:gd name="connsiteY158" fmla="*/ 6041786 h 7169724"/>
              <a:gd name="connsiteX159" fmla="*/ 22089618 w 25200864"/>
              <a:gd name="connsiteY159" fmla="*/ 5977016 h 7169724"/>
              <a:gd name="connsiteX160" fmla="*/ 22310598 w 25200864"/>
              <a:gd name="connsiteY160" fmla="*/ 6186566 h 7169724"/>
              <a:gd name="connsiteX161" fmla="*/ 23151084 w 25200864"/>
              <a:gd name="connsiteY161" fmla="*/ 6482984 h 7169724"/>
              <a:gd name="connsiteX162" fmla="*/ 23293578 w 25200864"/>
              <a:gd name="connsiteY162" fmla="*/ 6609476 h 7169724"/>
              <a:gd name="connsiteX163" fmla="*/ 23285958 w 25200864"/>
              <a:gd name="connsiteY163" fmla="*/ 6693296 h 7169724"/>
              <a:gd name="connsiteX164" fmla="*/ 23415498 w 25200864"/>
              <a:gd name="connsiteY164" fmla="*/ 6659006 h 7169724"/>
              <a:gd name="connsiteX165" fmla="*/ 23785068 w 25200864"/>
              <a:gd name="connsiteY165" fmla="*/ 6780926 h 7169724"/>
              <a:gd name="connsiteX166" fmla="*/ 24009096 w 25200864"/>
              <a:gd name="connsiteY166" fmla="*/ 6645290 h 7169724"/>
              <a:gd name="connsiteX167" fmla="*/ 24078438 w 25200864"/>
              <a:gd name="connsiteY167" fmla="*/ 6544706 h 7169724"/>
              <a:gd name="connsiteX168" fmla="*/ 24230838 w 25200864"/>
              <a:gd name="connsiteY168" fmla="*/ 6533276 h 7169724"/>
              <a:gd name="connsiteX169" fmla="*/ 24360378 w 25200864"/>
              <a:gd name="connsiteY169" fmla="*/ 6438026 h 7169724"/>
              <a:gd name="connsiteX170" fmla="*/ 24455628 w 25200864"/>
              <a:gd name="connsiteY170" fmla="*/ 6422786 h 7169724"/>
              <a:gd name="connsiteX171" fmla="*/ 24558498 w 25200864"/>
              <a:gd name="connsiteY171" fmla="*/ 6243716 h 7169724"/>
              <a:gd name="connsiteX172" fmla="*/ 24716232 w 25200864"/>
              <a:gd name="connsiteY172" fmla="*/ 6188090 h 7169724"/>
              <a:gd name="connsiteX173" fmla="*/ 24981408 w 25200864"/>
              <a:gd name="connsiteY173" fmla="*/ 6232286 h 7169724"/>
              <a:gd name="connsiteX174" fmla="*/ 25181052 w 25200864"/>
              <a:gd name="connsiteY174" fmla="*/ 6157610 h 7169724"/>
              <a:gd name="connsiteX175" fmla="*/ 25200864 w 25200864"/>
              <a:gd name="connsiteY175" fmla="*/ 5713364 h 7169724"/>
              <a:gd name="connsiteX176" fmla="*/ 24519636 w 25200864"/>
              <a:gd name="connsiteY176" fmla="*/ 5869574 h 7169724"/>
              <a:gd name="connsiteX177" fmla="*/ 23774400 w 25200864"/>
              <a:gd name="connsiteY177" fmla="*/ 6133988 h 7169724"/>
              <a:gd name="connsiteX178" fmla="*/ 22951440 w 25200864"/>
              <a:gd name="connsiteY178" fmla="*/ 5896244 h 7169724"/>
              <a:gd name="connsiteX179" fmla="*/ 21982176 w 25200864"/>
              <a:gd name="connsiteY179" fmla="*/ 5640212 h 7169724"/>
              <a:gd name="connsiteX180" fmla="*/ 20628864 w 25200864"/>
              <a:gd name="connsiteY180" fmla="*/ 5475620 h 7169724"/>
              <a:gd name="connsiteX181" fmla="*/ 19872960 w 25200864"/>
              <a:gd name="connsiteY181" fmla="*/ 5888624 h 7169724"/>
              <a:gd name="connsiteX182" fmla="*/ 18800064 w 25200864"/>
              <a:gd name="connsiteY182" fmla="*/ 5823092 h 7169724"/>
              <a:gd name="connsiteX183" fmla="*/ 16715232 w 25200864"/>
              <a:gd name="connsiteY183" fmla="*/ 4963556 h 7169724"/>
              <a:gd name="connsiteX184" fmla="*/ 14904720 w 25200864"/>
              <a:gd name="connsiteY184" fmla="*/ 4158884 h 7169724"/>
              <a:gd name="connsiteX185" fmla="*/ 13240512 w 25200864"/>
              <a:gd name="connsiteY185" fmla="*/ 3354212 h 7169724"/>
              <a:gd name="connsiteX186" fmla="*/ 13094208 w 25200864"/>
              <a:gd name="connsiteY186" fmla="*/ 3189620 h 7169724"/>
              <a:gd name="connsiteX187" fmla="*/ 11320272 w 25200864"/>
              <a:gd name="connsiteY187" fmla="*/ 2019188 h 7169724"/>
              <a:gd name="connsiteX188" fmla="*/ 10698480 w 25200864"/>
              <a:gd name="connsiteY188" fmla="*/ 1452260 h 7169724"/>
              <a:gd name="connsiteX189" fmla="*/ 10530078 w 25200864"/>
              <a:gd name="connsiteY189" fmla="*/ 1283096 h 7169724"/>
              <a:gd name="connsiteX190" fmla="*/ 10522458 w 25200864"/>
              <a:gd name="connsiteY190" fmla="*/ 902096 h 7169724"/>
              <a:gd name="connsiteX191" fmla="*/ 10518648 w 25200864"/>
              <a:gd name="connsiteY191" fmla="*/ 768746 h 7169724"/>
              <a:gd name="connsiteX192" fmla="*/ 10606278 w 25200864"/>
              <a:gd name="connsiteY192" fmla="*/ 681116 h 7169724"/>
              <a:gd name="connsiteX193" fmla="*/ 10753344 w 25200864"/>
              <a:gd name="connsiteY193" fmla="*/ 611012 h 7169724"/>
              <a:gd name="connsiteX194" fmla="*/ 10735056 w 25200864"/>
              <a:gd name="connsiteY194" fmla="*/ 336692 h 7169724"/>
              <a:gd name="connsiteX195" fmla="*/ 10610088 w 25200864"/>
              <a:gd name="connsiteY195" fmla="*/ 201056 h 7169724"/>
              <a:gd name="connsiteX196" fmla="*/ 10419588 w 25200864"/>
              <a:gd name="connsiteY196" fmla="*/ 2936 h 7169724"/>
              <a:gd name="connsiteX197" fmla="*/ 10351008 w 25200864"/>
              <a:gd name="connsiteY197" fmla="*/ 231536 h 7169724"/>
              <a:gd name="connsiteX198" fmla="*/ 10187940 w 25200864"/>
              <a:gd name="connsiteY198" fmla="*/ 585104 h 7169724"/>
              <a:gd name="connsiteX199" fmla="*/ 10137648 w 25200864"/>
              <a:gd name="connsiteY199" fmla="*/ 902096 h 7169724"/>
              <a:gd name="connsiteX200" fmla="*/ 10222992 w 25200864"/>
              <a:gd name="connsiteY200" fmla="*/ 1744868 h 7169724"/>
              <a:gd name="connsiteX201" fmla="*/ 10131552 w 25200864"/>
              <a:gd name="connsiteY201" fmla="*/ 2384948 h 7169724"/>
              <a:gd name="connsiteX202" fmla="*/ 9509760 w 25200864"/>
              <a:gd name="connsiteY202" fmla="*/ 3043316 h 7169724"/>
              <a:gd name="connsiteX203" fmla="*/ 7717536 w 25200864"/>
              <a:gd name="connsiteY203" fmla="*/ 4524644 h 7169724"/>
              <a:gd name="connsiteX204" fmla="*/ 7388352 w 25200864"/>
              <a:gd name="connsiteY204" fmla="*/ 5146436 h 7169724"/>
              <a:gd name="connsiteX205" fmla="*/ 5925312 w 25200864"/>
              <a:gd name="connsiteY205" fmla="*/ 5768228 h 7169724"/>
              <a:gd name="connsiteX206" fmla="*/ 4736592 w 25200864"/>
              <a:gd name="connsiteY206" fmla="*/ 6079124 h 7169724"/>
              <a:gd name="connsiteX207" fmla="*/ 3602736 w 25200864"/>
              <a:gd name="connsiteY207" fmla="*/ 6353444 h 7169724"/>
              <a:gd name="connsiteX208" fmla="*/ 2688336 w 25200864"/>
              <a:gd name="connsiteY208" fmla="*/ 6664340 h 7169724"/>
              <a:gd name="connsiteX209" fmla="*/ 2157984 w 25200864"/>
              <a:gd name="connsiteY209" fmla="*/ 6774068 h 7169724"/>
              <a:gd name="connsiteX210" fmla="*/ 1591056 w 25200864"/>
              <a:gd name="connsiteY210" fmla="*/ 6755780 h 7169724"/>
              <a:gd name="connsiteX211" fmla="*/ 950976 w 25200864"/>
              <a:gd name="connsiteY211" fmla="*/ 6554612 h 7169724"/>
              <a:gd name="connsiteX212" fmla="*/ 0 w 25200864"/>
              <a:gd name="connsiteY212" fmla="*/ 6390020 h 7169724"/>
              <a:gd name="connsiteX213" fmla="*/ 27432 w 25200864"/>
              <a:gd name="connsiteY21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4315968 w 25200864"/>
              <a:gd name="connsiteY36" fmla="*/ 6609476 h 7169724"/>
              <a:gd name="connsiteX37" fmla="*/ 6345936 w 25200864"/>
              <a:gd name="connsiteY37" fmla="*/ 5932820 h 7169724"/>
              <a:gd name="connsiteX38" fmla="*/ 7772400 w 25200864"/>
              <a:gd name="connsiteY38" fmla="*/ 5493908 h 7169724"/>
              <a:gd name="connsiteX39" fmla="*/ 8375904 w 25200864"/>
              <a:gd name="connsiteY39" fmla="*/ 4341764 h 7169724"/>
              <a:gd name="connsiteX40" fmla="*/ 9747504 w 25200864"/>
              <a:gd name="connsiteY40" fmla="*/ 3427364 h 7169724"/>
              <a:gd name="connsiteX41" fmla="*/ 10277856 w 25200864"/>
              <a:gd name="connsiteY41" fmla="*/ 2311796 h 7169724"/>
              <a:gd name="connsiteX42" fmla="*/ 10351008 w 25200864"/>
              <a:gd name="connsiteY42" fmla="*/ 2147204 h 7169724"/>
              <a:gd name="connsiteX43" fmla="*/ 10369296 w 25200864"/>
              <a:gd name="connsiteY43" fmla="*/ 1525412 h 7169724"/>
              <a:gd name="connsiteX44" fmla="*/ 10314432 w 25200864"/>
              <a:gd name="connsiteY44" fmla="*/ 940196 h 7169724"/>
              <a:gd name="connsiteX45" fmla="*/ 10443210 w 25200864"/>
              <a:gd name="connsiteY45" fmla="*/ 611774 h 7169724"/>
              <a:gd name="connsiteX46" fmla="*/ 10450830 w 25200864"/>
              <a:gd name="connsiteY46" fmla="*/ 1076594 h 7169724"/>
              <a:gd name="connsiteX47" fmla="*/ 10411968 w 25200864"/>
              <a:gd name="connsiteY47" fmla="*/ 1302146 h 7169724"/>
              <a:gd name="connsiteX48" fmla="*/ 10453878 w 25200864"/>
              <a:gd name="connsiteY48" fmla="*/ 1565036 h 7169724"/>
              <a:gd name="connsiteX49" fmla="*/ 10541508 w 25200864"/>
              <a:gd name="connsiteY49" fmla="*/ 1759346 h 7169724"/>
              <a:gd name="connsiteX50" fmla="*/ 10690098 w 25200864"/>
              <a:gd name="connsiteY50" fmla="*/ 1944512 h 7169724"/>
              <a:gd name="connsiteX51" fmla="*/ 10785348 w 25200864"/>
              <a:gd name="connsiteY51" fmla="*/ 2018426 h 7169724"/>
              <a:gd name="connsiteX52" fmla="*/ 10838688 w 25200864"/>
              <a:gd name="connsiteY52" fmla="*/ 2109866 h 7169724"/>
              <a:gd name="connsiteX53" fmla="*/ 10926318 w 25200864"/>
              <a:gd name="connsiteY53" fmla="*/ 2071766 h 7169724"/>
              <a:gd name="connsiteX54" fmla="*/ 11013948 w 25200864"/>
              <a:gd name="connsiteY54" fmla="*/ 2193686 h 7169724"/>
              <a:gd name="connsiteX55" fmla="*/ 11100816 w 25200864"/>
              <a:gd name="connsiteY55" fmla="*/ 2275220 h 7169724"/>
              <a:gd name="connsiteX56" fmla="*/ 11253978 w 25200864"/>
              <a:gd name="connsiteY56" fmla="*/ 2307986 h 7169724"/>
              <a:gd name="connsiteX57" fmla="*/ 11349228 w 25200864"/>
              <a:gd name="connsiteY57" fmla="*/ 2349896 h 7169724"/>
              <a:gd name="connsiteX58" fmla="*/ 11429238 w 25200864"/>
              <a:gd name="connsiteY58" fmla="*/ 2448956 h 7169724"/>
              <a:gd name="connsiteX59" fmla="*/ 11562588 w 25200864"/>
              <a:gd name="connsiteY59" fmla="*/ 2513726 h 7169724"/>
              <a:gd name="connsiteX60" fmla="*/ 11654028 w 25200864"/>
              <a:gd name="connsiteY60" fmla="*/ 2567066 h 7169724"/>
              <a:gd name="connsiteX61" fmla="*/ 11745468 w 25200864"/>
              <a:gd name="connsiteY61" fmla="*/ 2650886 h 7169724"/>
              <a:gd name="connsiteX62" fmla="*/ 11882628 w 25200864"/>
              <a:gd name="connsiteY62" fmla="*/ 2711846 h 7169724"/>
              <a:gd name="connsiteX63" fmla="*/ 11970258 w 25200864"/>
              <a:gd name="connsiteY63" fmla="*/ 2841386 h 7169724"/>
              <a:gd name="connsiteX64" fmla="*/ 12095988 w 25200864"/>
              <a:gd name="connsiteY64" fmla="*/ 2829956 h 7169724"/>
              <a:gd name="connsiteX65" fmla="*/ 12124944 w 25200864"/>
              <a:gd name="connsiteY65" fmla="*/ 2897012 h 7169724"/>
              <a:gd name="connsiteX66" fmla="*/ 12202668 w 25200864"/>
              <a:gd name="connsiteY66" fmla="*/ 2921396 h 7169724"/>
              <a:gd name="connsiteX67" fmla="*/ 12278868 w 25200864"/>
              <a:gd name="connsiteY67" fmla="*/ 3081416 h 7169724"/>
              <a:gd name="connsiteX68" fmla="*/ 12393168 w 25200864"/>
              <a:gd name="connsiteY68" fmla="*/ 3100466 h 7169724"/>
              <a:gd name="connsiteX69" fmla="*/ 12450318 w 25200864"/>
              <a:gd name="connsiteY69" fmla="*/ 3214766 h 7169724"/>
              <a:gd name="connsiteX70" fmla="*/ 12541758 w 25200864"/>
              <a:gd name="connsiteY70" fmla="*/ 3191906 h 7169724"/>
              <a:gd name="connsiteX71" fmla="*/ 12598908 w 25200864"/>
              <a:gd name="connsiteY71" fmla="*/ 3290966 h 7169724"/>
              <a:gd name="connsiteX72" fmla="*/ 12663678 w 25200864"/>
              <a:gd name="connsiteY72" fmla="*/ 3416696 h 7169724"/>
              <a:gd name="connsiteX73" fmla="*/ 12766548 w 25200864"/>
              <a:gd name="connsiteY73" fmla="*/ 3428126 h 7169724"/>
              <a:gd name="connsiteX74" fmla="*/ 12774168 w 25200864"/>
              <a:gd name="connsiteY74" fmla="*/ 3298586 h 7169724"/>
              <a:gd name="connsiteX75" fmla="*/ 12854178 w 25200864"/>
              <a:gd name="connsiteY75" fmla="*/ 3363356 h 7169724"/>
              <a:gd name="connsiteX76" fmla="*/ 12968478 w 25200864"/>
              <a:gd name="connsiteY76" fmla="*/ 3435746 h 7169724"/>
              <a:gd name="connsiteX77" fmla="*/ 13098018 w 25200864"/>
              <a:gd name="connsiteY77" fmla="*/ 3466226 h 7169724"/>
              <a:gd name="connsiteX78" fmla="*/ 13147548 w 25200864"/>
              <a:gd name="connsiteY78" fmla="*/ 3572906 h 7169724"/>
              <a:gd name="connsiteX79" fmla="*/ 13155168 w 25200864"/>
              <a:gd name="connsiteY79" fmla="*/ 3652916 h 7169724"/>
              <a:gd name="connsiteX80" fmla="*/ 13235178 w 25200864"/>
              <a:gd name="connsiteY80" fmla="*/ 3736736 h 7169724"/>
              <a:gd name="connsiteX81" fmla="*/ 13368528 w 25200864"/>
              <a:gd name="connsiteY81" fmla="*/ 3774836 h 7169724"/>
              <a:gd name="connsiteX82" fmla="*/ 13539216 w 25200864"/>
              <a:gd name="connsiteY82" fmla="*/ 3853322 h 7169724"/>
              <a:gd name="connsiteX83" fmla="*/ 13574268 w 25200864"/>
              <a:gd name="connsiteY83" fmla="*/ 3923426 h 7169724"/>
              <a:gd name="connsiteX84" fmla="*/ 13669518 w 25200864"/>
              <a:gd name="connsiteY84" fmla="*/ 3988196 h 7169724"/>
              <a:gd name="connsiteX85" fmla="*/ 13806678 w 25200864"/>
              <a:gd name="connsiteY85" fmla="*/ 4091066 h 7169724"/>
              <a:gd name="connsiteX86" fmla="*/ 13890498 w 25200864"/>
              <a:gd name="connsiteY86" fmla="*/ 4205366 h 7169724"/>
              <a:gd name="connsiteX87" fmla="*/ 13955268 w 25200864"/>
              <a:gd name="connsiteY87" fmla="*/ 4296806 h 7169724"/>
              <a:gd name="connsiteX88" fmla="*/ 13989558 w 25200864"/>
              <a:gd name="connsiteY88" fmla="*/ 4129166 h 7169724"/>
              <a:gd name="connsiteX89" fmla="*/ 14061948 w 25200864"/>
              <a:gd name="connsiteY89" fmla="*/ 3995816 h 7169724"/>
              <a:gd name="connsiteX90" fmla="*/ 14176248 w 25200864"/>
              <a:gd name="connsiteY90" fmla="*/ 4098686 h 7169724"/>
              <a:gd name="connsiteX91" fmla="*/ 14290548 w 25200864"/>
              <a:gd name="connsiteY91" fmla="*/ 4304426 h 7169724"/>
              <a:gd name="connsiteX92" fmla="*/ 14431518 w 25200864"/>
              <a:gd name="connsiteY92" fmla="*/ 4399676 h 7169724"/>
              <a:gd name="connsiteX93" fmla="*/ 14622018 w 25200864"/>
              <a:gd name="connsiteY93" fmla="*/ 4353956 h 7169724"/>
              <a:gd name="connsiteX94" fmla="*/ 14789658 w 25200864"/>
              <a:gd name="connsiteY94" fmla="*/ 4430156 h 7169724"/>
              <a:gd name="connsiteX95" fmla="*/ 14865858 w 25200864"/>
              <a:gd name="connsiteY95" fmla="*/ 4361576 h 7169724"/>
              <a:gd name="connsiteX96" fmla="*/ 14972538 w 25200864"/>
              <a:gd name="connsiteY96" fmla="*/ 4464446 h 7169724"/>
              <a:gd name="connsiteX97" fmla="*/ 15067788 w 25200864"/>
              <a:gd name="connsiteY97" fmla="*/ 4586366 h 7169724"/>
              <a:gd name="connsiteX98" fmla="*/ 15304008 w 25200864"/>
              <a:gd name="connsiteY98" fmla="*/ 4651136 h 7169724"/>
              <a:gd name="connsiteX99" fmla="*/ 15467838 w 25200864"/>
              <a:gd name="connsiteY99" fmla="*/ 4693046 h 7169724"/>
              <a:gd name="connsiteX100" fmla="*/ 15540990 w 25200864"/>
              <a:gd name="connsiteY100" fmla="*/ 4708286 h 7169724"/>
              <a:gd name="connsiteX101" fmla="*/ 15593568 w 25200864"/>
              <a:gd name="connsiteY101" fmla="*/ 4875926 h 7169724"/>
              <a:gd name="connsiteX102" fmla="*/ 15612618 w 25200864"/>
              <a:gd name="connsiteY102" fmla="*/ 4997846 h 7169724"/>
              <a:gd name="connsiteX103" fmla="*/ 15730728 w 25200864"/>
              <a:gd name="connsiteY103" fmla="*/ 4921646 h 7169724"/>
              <a:gd name="connsiteX104" fmla="*/ 15745968 w 25200864"/>
              <a:gd name="connsiteY104" fmla="*/ 4769246 h 7169724"/>
              <a:gd name="connsiteX105" fmla="*/ 15822168 w 25200864"/>
              <a:gd name="connsiteY105" fmla="*/ 4757816 h 7169724"/>
              <a:gd name="connsiteX106" fmla="*/ 15898368 w 25200864"/>
              <a:gd name="connsiteY106" fmla="*/ 4872116 h 7169724"/>
              <a:gd name="connsiteX107" fmla="*/ 16092678 w 25200864"/>
              <a:gd name="connsiteY107" fmla="*/ 4978796 h 7169724"/>
              <a:gd name="connsiteX108" fmla="*/ 16229838 w 25200864"/>
              <a:gd name="connsiteY108" fmla="*/ 5138816 h 7169724"/>
              <a:gd name="connsiteX109" fmla="*/ 16340328 w 25200864"/>
              <a:gd name="connsiteY109" fmla="*/ 5154056 h 7169724"/>
              <a:gd name="connsiteX110" fmla="*/ 16435578 w 25200864"/>
              <a:gd name="connsiteY110" fmla="*/ 5203586 h 7169724"/>
              <a:gd name="connsiteX111" fmla="*/ 16515588 w 25200864"/>
              <a:gd name="connsiteY111" fmla="*/ 5195966 h 7169724"/>
              <a:gd name="connsiteX112" fmla="*/ 16607028 w 25200864"/>
              <a:gd name="connsiteY112" fmla="*/ 5234066 h 7169724"/>
              <a:gd name="connsiteX113" fmla="*/ 16687038 w 25200864"/>
              <a:gd name="connsiteY113" fmla="*/ 5275976 h 7169724"/>
              <a:gd name="connsiteX114" fmla="*/ 16751808 w 25200864"/>
              <a:gd name="connsiteY114" fmla="*/ 5298836 h 7169724"/>
              <a:gd name="connsiteX115" fmla="*/ 16927068 w 25200864"/>
              <a:gd name="connsiteY115" fmla="*/ 5317886 h 7169724"/>
              <a:gd name="connsiteX116" fmla="*/ 16808958 w 25200864"/>
              <a:gd name="connsiteY116" fmla="*/ 5245496 h 7169724"/>
              <a:gd name="connsiteX117" fmla="*/ 16843248 w 25200864"/>
              <a:gd name="connsiteY117" fmla="*/ 5199776 h 7169724"/>
              <a:gd name="connsiteX118" fmla="*/ 16953738 w 25200864"/>
              <a:gd name="connsiteY118" fmla="*/ 5218826 h 7169724"/>
              <a:gd name="connsiteX119" fmla="*/ 17109948 w 25200864"/>
              <a:gd name="connsiteY119" fmla="*/ 5344556 h 7169724"/>
              <a:gd name="connsiteX120" fmla="*/ 17300448 w 25200864"/>
              <a:gd name="connsiteY120" fmla="*/ 5359796 h 7169724"/>
              <a:gd name="connsiteX121" fmla="*/ 17426178 w 25200864"/>
              <a:gd name="connsiteY121" fmla="*/ 5420756 h 7169724"/>
              <a:gd name="connsiteX122" fmla="*/ 17516856 w 25200864"/>
              <a:gd name="connsiteY122" fmla="*/ 5550296 h 7169724"/>
              <a:gd name="connsiteX123" fmla="*/ 17620488 w 25200864"/>
              <a:gd name="connsiteY123" fmla="*/ 5569346 h 7169724"/>
              <a:gd name="connsiteX124" fmla="*/ 17837658 w 25200864"/>
              <a:gd name="connsiteY124" fmla="*/ 5717936 h 7169724"/>
              <a:gd name="connsiteX125" fmla="*/ 17837658 w 25200864"/>
              <a:gd name="connsiteY125" fmla="*/ 5561726 h 7169724"/>
              <a:gd name="connsiteX126" fmla="*/ 18035778 w 25200864"/>
              <a:gd name="connsiteY126" fmla="*/ 5565536 h 7169724"/>
              <a:gd name="connsiteX127" fmla="*/ 18115788 w 25200864"/>
              <a:gd name="connsiteY127" fmla="*/ 5668406 h 7169724"/>
              <a:gd name="connsiteX128" fmla="*/ 18218658 w 25200864"/>
              <a:gd name="connsiteY128" fmla="*/ 5676026 h 7169724"/>
              <a:gd name="connsiteX129" fmla="*/ 18306288 w 25200864"/>
              <a:gd name="connsiteY129" fmla="*/ 5752988 h 7169724"/>
              <a:gd name="connsiteX130" fmla="*/ 18371058 w 25200864"/>
              <a:gd name="connsiteY130" fmla="*/ 5866526 h 7169724"/>
              <a:gd name="connsiteX131" fmla="*/ 18489168 w 25200864"/>
              <a:gd name="connsiteY131" fmla="*/ 5851286 h 7169724"/>
              <a:gd name="connsiteX132" fmla="*/ 18580608 w 25200864"/>
              <a:gd name="connsiteY132" fmla="*/ 5935106 h 7169724"/>
              <a:gd name="connsiteX133" fmla="*/ 18550128 w 25200864"/>
              <a:gd name="connsiteY133" fmla="*/ 6018926 h 7169724"/>
              <a:gd name="connsiteX134" fmla="*/ 18679668 w 25200864"/>
              <a:gd name="connsiteY134" fmla="*/ 5973206 h 7169724"/>
              <a:gd name="connsiteX135" fmla="*/ 18691098 w 25200864"/>
              <a:gd name="connsiteY135" fmla="*/ 6045596 h 7169724"/>
              <a:gd name="connsiteX136" fmla="*/ 18813018 w 25200864"/>
              <a:gd name="connsiteY136" fmla="*/ 6007496 h 7169724"/>
              <a:gd name="connsiteX137" fmla="*/ 19114008 w 25200864"/>
              <a:gd name="connsiteY137" fmla="*/ 6137036 h 7169724"/>
              <a:gd name="connsiteX138" fmla="*/ 19249644 w 25200864"/>
              <a:gd name="connsiteY138" fmla="*/ 6242954 h 7169724"/>
              <a:gd name="connsiteX139" fmla="*/ 19319748 w 25200864"/>
              <a:gd name="connsiteY139" fmla="*/ 6453266 h 7169724"/>
              <a:gd name="connsiteX140" fmla="*/ 19375374 w 25200864"/>
              <a:gd name="connsiteY140" fmla="*/ 6593474 h 7169724"/>
              <a:gd name="connsiteX141" fmla="*/ 19445478 w 25200864"/>
              <a:gd name="connsiteY141" fmla="*/ 6567566 h 7169724"/>
              <a:gd name="connsiteX142" fmla="*/ 19495008 w 25200864"/>
              <a:gd name="connsiteY142" fmla="*/ 6647576 h 7169724"/>
              <a:gd name="connsiteX143" fmla="*/ 19475958 w 25200864"/>
              <a:gd name="connsiteY143" fmla="*/ 6377066 h 7169724"/>
              <a:gd name="connsiteX144" fmla="*/ 19479768 w 25200864"/>
              <a:gd name="connsiteY144" fmla="*/ 6175136 h 7169724"/>
              <a:gd name="connsiteX145" fmla="*/ 19582638 w 25200864"/>
              <a:gd name="connsiteY145" fmla="*/ 6285626 h 7169724"/>
              <a:gd name="connsiteX146" fmla="*/ 19666458 w 25200864"/>
              <a:gd name="connsiteY146" fmla="*/ 6407546 h 7169724"/>
              <a:gd name="connsiteX147" fmla="*/ 19674078 w 25200864"/>
              <a:gd name="connsiteY147" fmla="*/ 6213236 h 7169724"/>
              <a:gd name="connsiteX148" fmla="*/ 19761708 w 25200864"/>
              <a:gd name="connsiteY148" fmla="*/ 6129416 h 7169724"/>
              <a:gd name="connsiteX149" fmla="*/ 19879818 w 25200864"/>
              <a:gd name="connsiteY149" fmla="*/ 6239906 h 7169724"/>
              <a:gd name="connsiteX150" fmla="*/ 19818858 w 25200864"/>
              <a:gd name="connsiteY150" fmla="*/ 6026546 h 7169724"/>
              <a:gd name="connsiteX151" fmla="*/ 20127468 w 25200864"/>
              <a:gd name="connsiteY151" fmla="*/ 6022736 h 7169724"/>
              <a:gd name="connsiteX152" fmla="*/ 20400264 w 25200864"/>
              <a:gd name="connsiteY152" fmla="*/ 5897768 h 7169724"/>
              <a:gd name="connsiteX153" fmla="*/ 20695158 w 25200864"/>
              <a:gd name="connsiteY153" fmla="*/ 5893196 h 7169724"/>
              <a:gd name="connsiteX154" fmla="*/ 20942808 w 25200864"/>
              <a:gd name="connsiteY154" fmla="*/ 5938916 h 7169724"/>
              <a:gd name="connsiteX155" fmla="*/ 21133308 w 25200864"/>
              <a:gd name="connsiteY155" fmla="*/ 5813186 h 7169724"/>
              <a:gd name="connsiteX156" fmla="*/ 21430488 w 25200864"/>
              <a:gd name="connsiteY156" fmla="*/ 5862716 h 7169724"/>
              <a:gd name="connsiteX157" fmla="*/ 21659850 w 25200864"/>
              <a:gd name="connsiteY157" fmla="*/ 5961776 h 7169724"/>
              <a:gd name="connsiteX158" fmla="*/ 21761958 w 25200864"/>
              <a:gd name="connsiteY158" fmla="*/ 5885576 h 7169724"/>
              <a:gd name="connsiteX159" fmla="*/ 21944838 w 25200864"/>
              <a:gd name="connsiteY159" fmla="*/ 6041786 h 7169724"/>
              <a:gd name="connsiteX160" fmla="*/ 22089618 w 25200864"/>
              <a:gd name="connsiteY160" fmla="*/ 5977016 h 7169724"/>
              <a:gd name="connsiteX161" fmla="*/ 22310598 w 25200864"/>
              <a:gd name="connsiteY161" fmla="*/ 6186566 h 7169724"/>
              <a:gd name="connsiteX162" fmla="*/ 23151084 w 25200864"/>
              <a:gd name="connsiteY162" fmla="*/ 6482984 h 7169724"/>
              <a:gd name="connsiteX163" fmla="*/ 23293578 w 25200864"/>
              <a:gd name="connsiteY163" fmla="*/ 6609476 h 7169724"/>
              <a:gd name="connsiteX164" fmla="*/ 23285958 w 25200864"/>
              <a:gd name="connsiteY164" fmla="*/ 6693296 h 7169724"/>
              <a:gd name="connsiteX165" fmla="*/ 23415498 w 25200864"/>
              <a:gd name="connsiteY165" fmla="*/ 6659006 h 7169724"/>
              <a:gd name="connsiteX166" fmla="*/ 23785068 w 25200864"/>
              <a:gd name="connsiteY166" fmla="*/ 6780926 h 7169724"/>
              <a:gd name="connsiteX167" fmla="*/ 24009096 w 25200864"/>
              <a:gd name="connsiteY167" fmla="*/ 6645290 h 7169724"/>
              <a:gd name="connsiteX168" fmla="*/ 24078438 w 25200864"/>
              <a:gd name="connsiteY168" fmla="*/ 6544706 h 7169724"/>
              <a:gd name="connsiteX169" fmla="*/ 24230838 w 25200864"/>
              <a:gd name="connsiteY169" fmla="*/ 6533276 h 7169724"/>
              <a:gd name="connsiteX170" fmla="*/ 24360378 w 25200864"/>
              <a:gd name="connsiteY170" fmla="*/ 6438026 h 7169724"/>
              <a:gd name="connsiteX171" fmla="*/ 24455628 w 25200864"/>
              <a:gd name="connsiteY171" fmla="*/ 6422786 h 7169724"/>
              <a:gd name="connsiteX172" fmla="*/ 24558498 w 25200864"/>
              <a:gd name="connsiteY172" fmla="*/ 6243716 h 7169724"/>
              <a:gd name="connsiteX173" fmla="*/ 24716232 w 25200864"/>
              <a:gd name="connsiteY173" fmla="*/ 6188090 h 7169724"/>
              <a:gd name="connsiteX174" fmla="*/ 24981408 w 25200864"/>
              <a:gd name="connsiteY174" fmla="*/ 6232286 h 7169724"/>
              <a:gd name="connsiteX175" fmla="*/ 25181052 w 25200864"/>
              <a:gd name="connsiteY175" fmla="*/ 6157610 h 7169724"/>
              <a:gd name="connsiteX176" fmla="*/ 25200864 w 25200864"/>
              <a:gd name="connsiteY176" fmla="*/ 5713364 h 7169724"/>
              <a:gd name="connsiteX177" fmla="*/ 24519636 w 25200864"/>
              <a:gd name="connsiteY177" fmla="*/ 5869574 h 7169724"/>
              <a:gd name="connsiteX178" fmla="*/ 23774400 w 25200864"/>
              <a:gd name="connsiteY178" fmla="*/ 6133988 h 7169724"/>
              <a:gd name="connsiteX179" fmla="*/ 22951440 w 25200864"/>
              <a:gd name="connsiteY179" fmla="*/ 5896244 h 7169724"/>
              <a:gd name="connsiteX180" fmla="*/ 21982176 w 25200864"/>
              <a:gd name="connsiteY180" fmla="*/ 5640212 h 7169724"/>
              <a:gd name="connsiteX181" fmla="*/ 20628864 w 25200864"/>
              <a:gd name="connsiteY181" fmla="*/ 5475620 h 7169724"/>
              <a:gd name="connsiteX182" fmla="*/ 19872960 w 25200864"/>
              <a:gd name="connsiteY182" fmla="*/ 5888624 h 7169724"/>
              <a:gd name="connsiteX183" fmla="*/ 18800064 w 25200864"/>
              <a:gd name="connsiteY183" fmla="*/ 5823092 h 7169724"/>
              <a:gd name="connsiteX184" fmla="*/ 16715232 w 25200864"/>
              <a:gd name="connsiteY184" fmla="*/ 4963556 h 7169724"/>
              <a:gd name="connsiteX185" fmla="*/ 14904720 w 25200864"/>
              <a:gd name="connsiteY185" fmla="*/ 4158884 h 7169724"/>
              <a:gd name="connsiteX186" fmla="*/ 13240512 w 25200864"/>
              <a:gd name="connsiteY186" fmla="*/ 3354212 h 7169724"/>
              <a:gd name="connsiteX187" fmla="*/ 13094208 w 25200864"/>
              <a:gd name="connsiteY187" fmla="*/ 3189620 h 7169724"/>
              <a:gd name="connsiteX188" fmla="*/ 11320272 w 25200864"/>
              <a:gd name="connsiteY188" fmla="*/ 2019188 h 7169724"/>
              <a:gd name="connsiteX189" fmla="*/ 10698480 w 25200864"/>
              <a:gd name="connsiteY189" fmla="*/ 1452260 h 7169724"/>
              <a:gd name="connsiteX190" fmla="*/ 10530078 w 25200864"/>
              <a:gd name="connsiteY190" fmla="*/ 1283096 h 7169724"/>
              <a:gd name="connsiteX191" fmla="*/ 10522458 w 25200864"/>
              <a:gd name="connsiteY191" fmla="*/ 902096 h 7169724"/>
              <a:gd name="connsiteX192" fmla="*/ 10518648 w 25200864"/>
              <a:gd name="connsiteY192" fmla="*/ 768746 h 7169724"/>
              <a:gd name="connsiteX193" fmla="*/ 10606278 w 25200864"/>
              <a:gd name="connsiteY193" fmla="*/ 681116 h 7169724"/>
              <a:gd name="connsiteX194" fmla="*/ 10753344 w 25200864"/>
              <a:gd name="connsiteY194" fmla="*/ 611012 h 7169724"/>
              <a:gd name="connsiteX195" fmla="*/ 10735056 w 25200864"/>
              <a:gd name="connsiteY195" fmla="*/ 336692 h 7169724"/>
              <a:gd name="connsiteX196" fmla="*/ 10610088 w 25200864"/>
              <a:gd name="connsiteY196" fmla="*/ 201056 h 7169724"/>
              <a:gd name="connsiteX197" fmla="*/ 10419588 w 25200864"/>
              <a:gd name="connsiteY197" fmla="*/ 2936 h 7169724"/>
              <a:gd name="connsiteX198" fmla="*/ 10351008 w 25200864"/>
              <a:gd name="connsiteY198" fmla="*/ 231536 h 7169724"/>
              <a:gd name="connsiteX199" fmla="*/ 10187940 w 25200864"/>
              <a:gd name="connsiteY199" fmla="*/ 585104 h 7169724"/>
              <a:gd name="connsiteX200" fmla="*/ 10137648 w 25200864"/>
              <a:gd name="connsiteY200" fmla="*/ 902096 h 7169724"/>
              <a:gd name="connsiteX201" fmla="*/ 10222992 w 25200864"/>
              <a:gd name="connsiteY201" fmla="*/ 1744868 h 7169724"/>
              <a:gd name="connsiteX202" fmla="*/ 10131552 w 25200864"/>
              <a:gd name="connsiteY202" fmla="*/ 2384948 h 7169724"/>
              <a:gd name="connsiteX203" fmla="*/ 9509760 w 25200864"/>
              <a:gd name="connsiteY203" fmla="*/ 3043316 h 7169724"/>
              <a:gd name="connsiteX204" fmla="*/ 7717536 w 25200864"/>
              <a:gd name="connsiteY204" fmla="*/ 4524644 h 7169724"/>
              <a:gd name="connsiteX205" fmla="*/ 7388352 w 25200864"/>
              <a:gd name="connsiteY205" fmla="*/ 5146436 h 7169724"/>
              <a:gd name="connsiteX206" fmla="*/ 5925312 w 25200864"/>
              <a:gd name="connsiteY206" fmla="*/ 5768228 h 7169724"/>
              <a:gd name="connsiteX207" fmla="*/ 4736592 w 25200864"/>
              <a:gd name="connsiteY207" fmla="*/ 6079124 h 7169724"/>
              <a:gd name="connsiteX208" fmla="*/ 3602736 w 25200864"/>
              <a:gd name="connsiteY208" fmla="*/ 6353444 h 7169724"/>
              <a:gd name="connsiteX209" fmla="*/ 2688336 w 25200864"/>
              <a:gd name="connsiteY209" fmla="*/ 6664340 h 7169724"/>
              <a:gd name="connsiteX210" fmla="*/ 2157984 w 25200864"/>
              <a:gd name="connsiteY210" fmla="*/ 6774068 h 7169724"/>
              <a:gd name="connsiteX211" fmla="*/ 1591056 w 25200864"/>
              <a:gd name="connsiteY211" fmla="*/ 6755780 h 7169724"/>
              <a:gd name="connsiteX212" fmla="*/ 950976 w 25200864"/>
              <a:gd name="connsiteY212" fmla="*/ 6554612 h 7169724"/>
              <a:gd name="connsiteX213" fmla="*/ 0 w 25200864"/>
              <a:gd name="connsiteY213" fmla="*/ 6390020 h 7169724"/>
              <a:gd name="connsiteX214" fmla="*/ 27432 w 25200864"/>
              <a:gd name="connsiteY21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4315968 w 25200864"/>
              <a:gd name="connsiteY36" fmla="*/ 6609476 h 7169724"/>
              <a:gd name="connsiteX37" fmla="*/ 6345936 w 25200864"/>
              <a:gd name="connsiteY37" fmla="*/ 5932820 h 7169724"/>
              <a:gd name="connsiteX38" fmla="*/ 7772400 w 25200864"/>
              <a:gd name="connsiteY38" fmla="*/ 5493908 h 7169724"/>
              <a:gd name="connsiteX39" fmla="*/ 8375904 w 25200864"/>
              <a:gd name="connsiteY39" fmla="*/ 4341764 h 7169724"/>
              <a:gd name="connsiteX40" fmla="*/ 9747504 w 25200864"/>
              <a:gd name="connsiteY40" fmla="*/ 3427364 h 7169724"/>
              <a:gd name="connsiteX41" fmla="*/ 10277856 w 25200864"/>
              <a:gd name="connsiteY41" fmla="*/ 2311796 h 7169724"/>
              <a:gd name="connsiteX42" fmla="*/ 10351008 w 25200864"/>
              <a:gd name="connsiteY42" fmla="*/ 2147204 h 7169724"/>
              <a:gd name="connsiteX43" fmla="*/ 10369296 w 25200864"/>
              <a:gd name="connsiteY43" fmla="*/ 1525412 h 7169724"/>
              <a:gd name="connsiteX44" fmla="*/ 10314432 w 25200864"/>
              <a:gd name="connsiteY44" fmla="*/ 940196 h 7169724"/>
              <a:gd name="connsiteX45" fmla="*/ 10443210 w 25200864"/>
              <a:gd name="connsiteY45" fmla="*/ 611774 h 7169724"/>
              <a:gd name="connsiteX46" fmla="*/ 10450830 w 25200864"/>
              <a:gd name="connsiteY46" fmla="*/ 1076594 h 7169724"/>
              <a:gd name="connsiteX47" fmla="*/ 10411968 w 25200864"/>
              <a:gd name="connsiteY47" fmla="*/ 1302146 h 7169724"/>
              <a:gd name="connsiteX48" fmla="*/ 10453878 w 25200864"/>
              <a:gd name="connsiteY48" fmla="*/ 1565036 h 7169724"/>
              <a:gd name="connsiteX49" fmla="*/ 10541508 w 25200864"/>
              <a:gd name="connsiteY49" fmla="*/ 1759346 h 7169724"/>
              <a:gd name="connsiteX50" fmla="*/ 10690098 w 25200864"/>
              <a:gd name="connsiteY50" fmla="*/ 1944512 h 7169724"/>
              <a:gd name="connsiteX51" fmla="*/ 10785348 w 25200864"/>
              <a:gd name="connsiteY51" fmla="*/ 2018426 h 7169724"/>
              <a:gd name="connsiteX52" fmla="*/ 10838688 w 25200864"/>
              <a:gd name="connsiteY52" fmla="*/ 2109866 h 7169724"/>
              <a:gd name="connsiteX53" fmla="*/ 10926318 w 25200864"/>
              <a:gd name="connsiteY53" fmla="*/ 2071766 h 7169724"/>
              <a:gd name="connsiteX54" fmla="*/ 11013948 w 25200864"/>
              <a:gd name="connsiteY54" fmla="*/ 2193686 h 7169724"/>
              <a:gd name="connsiteX55" fmla="*/ 11100816 w 25200864"/>
              <a:gd name="connsiteY55" fmla="*/ 2275220 h 7169724"/>
              <a:gd name="connsiteX56" fmla="*/ 11253978 w 25200864"/>
              <a:gd name="connsiteY56" fmla="*/ 2307986 h 7169724"/>
              <a:gd name="connsiteX57" fmla="*/ 11349228 w 25200864"/>
              <a:gd name="connsiteY57" fmla="*/ 2349896 h 7169724"/>
              <a:gd name="connsiteX58" fmla="*/ 11429238 w 25200864"/>
              <a:gd name="connsiteY58" fmla="*/ 2448956 h 7169724"/>
              <a:gd name="connsiteX59" fmla="*/ 11562588 w 25200864"/>
              <a:gd name="connsiteY59" fmla="*/ 2513726 h 7169724"/>
              <a:gd name="connsiteX60" fmla="*/ 11654028 w 25200864"/>
              <a:gd name="connsiteY60" fmla="*/ 2567066 h 7169724"/>
              <a:gd name="connsiteX61" fmla="*/ 11745468 w 25200864"/>
              <a:gd name="connsiteY61" fmla="*/ 2650886 h 7169724"/>
              <a:gd name="connsiteX62" fmla="*/ 11882628 w 25200864"/>
              <a:gd name="connsiteY62" fmla="*/ 2711846 h 7169724"/>
              <a:gd name="connsiteX63" fmla="*/ 11970258 w 25200864"/>
              <a:gd name="connsiteY63" fmla="*/ 2841386 h 7169724"/>
              <a:gd name="connsiteX64" fmla="*/ 12095988 w 25200864"/>
              <a:gd name="connsiteY64" fmla="*/ 2829956 h 7169724"/>
              <a:gd name="connsiteX65" fmla="*/ 12124944 w 25200864"/>
              <a:gd name="connsiteY65" fmla="*/ 2897012 h 7169724"/>
              <a:gd name="connsiteX66" fmla="*/ 12202668 w 25200864"/>
              <a:gd name="connsiteY66" fmla="*/ 2921396 h 7169724"/>
              <a:gd name="connsiteX67" fmla="*/ 12278868 w 25200864"/>
              <a:gd name="connsiteY67" fmla="*/ 3081416 h 7169724"/>
              <a:gd name="connsiteX68" fmla="*/ 12393168 w 25200864"/>
              <a:gd name="connsiteY68" fmla="*/ 3100466 h 7169724"/>
              <a:gd name="connsiteX69" fmla="*/ 12450318 w 25200864"/>
              <a:gd name="connsiteY69" fmla="*/ 3214766 h 7169724"/>
              <a:gd name="connsiteX70" fmla="*/ 12541758 w 25200864"/>
              <a:gd name="connsiteY70" fmla="*/ 3191906 h 7169724"/>
              <a:gd name="connsiteX71" fmla="*/ 12598908 w 25200864"/>
              <a:gd name="connsiteY71" fmla="*/ 3290966 h 7169724"/>
              <a:gd name="connsiteX72" fmla="*/ 12663678 w 25200864"/>
              <a:gd name="connsiteY72" fmla="*/ 3416696 h 7169724"/>
              <a:gd name="connsiteX73" fmla="*/ 12766548 w 25200864"/>
              <a:gd name="connsiteY73" fmla="*/ 3428126 h 7169724"/>
              <a:gd name="connsiteX74" fmla="*/ 12774168 w 25200864"/>
              <a:gd name="connsiteY74" fmla="*/ 3298586 h 7169724"/>
              <a:gd name="connsiteX75" fmla="*/ 12854178 w 25200864"/>
              <a:gd name="connsiteY75" fmla="*/ 3363356 h 7169724"/>
              <a:gd name="connsiteX76" fmla="*/ 12968478 w 25200864"/>
              <a:gd name="connsiteY76" fmla="*/ 3435746 h 7169724"/>
              <a:gd name="connsiteX77" fmla="*/ 13098018 w 25200864"/>
              <a:gd name="connsiteY77" fmla="*/ 3466226 h 7169724"/>
              <a:gd name="connsiteX78" fmla="*/ 13147548 w 25200864"/>
              <a:gd name="connsiteY78" fmla="*/ 3572906 h 7169724"/>
              <a:gd name="connsiteX79" fmla="*/ 13155168 w 25200864"/>
              <a:gd name="connsiteY79" fmla="*/ 3652916 h 7169724"/>
              <a:gd name="connsiteX80" fmla="*/ 13235178 w 25200864"/>
              <a:gd name="connsiteY80" fmla="*/ 3736736 h 7169724"/>
              <a:gd name="connsiteX81" fmla="*/ 13368528 w 25200864"/>
              <a:gd name="connsiteY81" fmla="*/ 3774836 h 7169724"/>
              <a:gd name="connsiteX82" fmla="*/ 13539216 w 25200864"/>
              <a:gd name="connsiteY82" fmla="*/ 3853322 h 7169724"/>
              <a:gd name="connsiteX83" fmla="*/ 13574268 w 25200864"/>
              <a:gd name="connsiteY83" fmla="*/ 3923426 h 7169724"/>
              <a:gd name="connsiteX84" fmla="*/ 13669518 w 25200864"/>
              <a:gd name="connsiteY84" fmla="*/ 3988196 h 7169724"/>
              <a:gd name="connsiteX85" fmla="*/ 13806678 w 25200864"/>
              <a:gd name="connsiteY85" fmla="*/ 4091066 h 7169724"/>
              <a:gd name="connsiteX86" fmla="*/ 13890498 w 25200864"/>
              <a:gd name="connsiteY86" fmla="*/ 4205366 h 7169724"/>
              <a:gd name="connsiteX87" fmla="*/ 13955268 w 25200864"/>
              <a:gd name="connsiteY87" fmla="*/ 4296806 h 7169724"/>
              <a:gd name="connsiteX88" fmla="*/ 13989558 w 25200864"/>
              <a:gd name="connsiteY88" fmla="*/ 4129166 h 7169724"/>
              <a:gd name="connsiteX89" fmla="*/ 14061948 w 25200864"/>
              <a:gd name="connsiteY89" fmla="*/ 3995816 h 7169724"/>
              <a:gd name="connsiteX90" fmla="*/ 14176248 w 25200864"/>
              <a:gd name="connsiteY90" fmla="*/ 4098686 h 7169724"/>
              <a:gd name="connsiteX91" fmla="*/ 14290548 w 25200864"/>
              <a:gd name="connsiteY91" fmla="*/ 4304426 h 7169724"/>
              <a:gd name="connsiteX92" fmla="*/ 14431518 w 25200864"/>
              <a:gd name="connsiteY92" fmla="*/ 4399676 h 7169724"/>
              <a:gd name="connsiteX93" fmla="*/ 14622018 w 25200864"/>
              <a:gd name="connsiteY93" fmla="*/ 4353956 h 7169724"/>
              <a:gd name="connsiteX94" fmla="*/ 14789658 w 25200864"/>
              <a:gd name="connsiteY94" fmla="*/ 4430156 h 7169724"/>
              <a:gd name="connsiteX95" fmla="*/ 14865858 w 25200864"/>
              <a:gd name="connsiteY95" fmla="*/ 4361576 h 7169724"/>
              <a:gd name="connsiteX96" fmla="*/ 14972538 w 25200864"/>
              <a:gd name="connsiteY96" fmla="*/ 4464446 h 7169724"/>
              <a:gd name="connsiteX97" fmla="*/ 15067788 w 25200864"/>
              <a:gd name="connsiteY97" fmla="*/ 4586366 h 7169724"/>
              <a:gd name="connsiteX98" fmla="*/ 15304008 w 25200864"/>
              <a:gd name="connsiteY98" fmla="*/ 4651136 h 7169724"/>
              <a:gd name="connsiteX99" fmla="*/ 15467838 w 25200864"/>
              <a:gd name="connsiteY99" fmla="*/ 4693046 h 7169724"/>
              <a:gd name="connsiteX100" fmla="*/ 15540990 w 25200864"/>
              <a:gd name="connsiteY100" fmla="*/ 4708286 h 7169724"/>
              <a:gd name="connsiteX101" fmla="*/ 15593568 w 25200864"/>
              <a:gd name="connsiteY101" fmla="*/ 4875926 h 7169724"/>
              <a:gd name="connsiteX102" fmla="*/ 15612618 w 25200864"/>
              <a:gd name="connsiteY102" fmla="*/ 4997846 h 7169724"/>
              <a:gd name="connsiteX103" fmla="*/ 15730728 w 25200864"/>
              <a:gd name="connsiteY103" fmla="*/ 4921646 h 7169724"/>
              <a:gd name="connsiteX104" fmla="*/ 15745968 w 25200864"/>
              <a:gd name="connsiteY104" fmla="*/ 4769246 h 7169724"/>
              <a:gd name="connsiteX105" fmla="*/ 15822168 w 25200864"/>
              <a:gd name="connsiteY105" fmla="*/ 4757816 h 7169724"/>
              <a:gd name="connsiteX106" fmla="*/ 15898368 w 25200864"/>
              <a:gd name="connsiteY106" fmla="*/ 4872116 h 7169724"/>
              <a:gd name="connsiteX107" fmla="*/ 16092678 w 25200864"/>
              <a:gd name="connsiteY107" fmla="*/ 4978796 h 7169724"/>
              <a:gd name="connsiteX108" fmla="*/ 16229838 w 25200864"/>
              <a:gd name="connsiteY108" fmla="*/ 5138816 h 7169724"/>
              <a:gd name="connsiteX109" fmla="*/ 16340328 w 25200864"/>
              <a:gd name="connsiteY109" fmla="*/ 5154056 h 7169724"/>
              <a:gd name="connsiteX110" fmla="*/ 16435578 w 25200864"/>
              <a:gd name="connsiteY110" fmla="*/ 5203586 h 7169724"/>
              <a:gd name="connsiteX111" fmla="*/ 16515588 w 25200864"/>
              <a:gd name="connsiteY111" fmla="*/ 5195966 h 7169724"/>
              <a:gd name="connsiteX112" fmla="*/ 16607028 w 25200864"/>
              <a:gd name="connsiteY112" fmla="*/ 5234066 h 7169724"/>
              <a:gd name="connsiteX113" fmla="*/ 16687038 w 25200864"/>
              <a:gd name="connsiteY113" fmla="*/ 5275976 h 7169724"/>
              <a:gd name="connsiteX114" fmla="*/ 16751808 w 25200864"/>
              <a:gd name="connsiteY114" fmla="*/ 5298836 h 7169724"/>
              <a:gd name="connsiteX115" fmla="*/ 16927068 w 25200864"/>
              <a:gd name="connsiteY115" fmla="*/ 5317886 h 7169724"/>
              <a:gd name="connsiteX116" fmla="*/ 16808958 w 25200864"/>
              <a:gd name="connsiteY116" fmla="*/ 5245496 h 7169724"/>
              <a:gd name="connsiteX117" fmla="*/ 16843248 w 25200864"/>
              <a:gd name="connsiteY117" fmla="*/ 5199776 h 7169724"/>
              <a:gd name="connsiteX118" fmla="*/ 16953738 w 25200864"/>
              <a:gd name="connsiteY118" fmla="*/ 5218826 h 7169724"/>
              <a:gd name="connsiteX119" fmla="*/ 17109948 w 25200864"/>
              <a:gd name="connsiteY119" fmla="*/ 5344556 h 7169724"/>
              <a:gd name="connsiteX120" fmla="*/ 17300448 w 25200864"/>
              <a:gd name="connsiteY120" fmla="*/ 5359796 h 7169724"/>
              <a:gd name="connsiteX121" fmla="*/ 17426178 w 25200864"/>
              <a:gd name="connsiteY121" fmla="*/ 5420756 h 7169724"/>
              <a:gd name="connsiteX122" fmla="*/ 17516856 w 25200864"/>
              <a:gd name="connsiteY122" fmla="*/ 5550296 h 7169724"/>
              <a:gd name="connsiteX123" fmla="*/ 17620488 w 25200864"/>
              <a:gd name="connsiteY123" fmla="*/ 5569346 h 7169724"/>
              <a:gd name="connsiteX124" fmla="*/ 17837658 w 25200864"/>
              <a:gd name="connsiteY124" fmla="*/ 5717936 h 7169724"/>
              <a:gd name="connsiteX125" fmla="*/ 17837658 w 25200864"/>
              <a:gd name="connsiteY125" fmla="*/ 5561726 h 7169724"/>
              <a:gd name="connsiteX126" fmla="*/ 18035778 w 25200864"/>
              <a:gd name="connsiteY126" fmla="*/ 5565536 h 7169724"/>
              <a:gd name="connsiteX127" fmla="*/ 18115788 w 25200864"/>
              <a:gd name="connsiteY127" fmla="*/ 5668406 h 7169724"/>
              <a:gd name="connsiteX128" fmla="*/ 18218658 w 25200864"/>
              <a:gd name="connsiteY128" fmla="*/ 5676026 h 7169724"/>
              <a:gd name="connsiteX129" fmla="*/ 18306288 w 25200864"/>
              <a:gd name="connsiteY129" fmla="*/ 5752988 h 7169724"/>
              <a:gd name="connsiteX130" fmla="*/ 18371058 w 25200864"/>
              <a:gd name="connsiteY130" fmla="*/ 5866526 h 7169724"/>
              <a:gd name="connsiteX131" fmla="*/ 18489168 w 25200864"/>
              <a:gd name="connsiteY131" fmla="*/ 5851286 h 7169724"/>
              <a:gd name="connsiteX132" fmla="*/ 18580608 w 25200864"/>
              <a:gd name="connsiteY132" fmla="*/ 5935106 h 7169724"/>
              <a:gd name="connsiteX133" fmla="*/ 18550128 w 25200864"/>
              <a:gd name="connsiteY133" fmla="*/ 6018926 h 7169724"/>
              <a:gd name="connsiteX134" fmla="*/ 18679668 w 25200864"/>
              <a:gd name="connsiteY134" fmla="*/ 5973206 h 7169724"/>
              <a:gd name="connsiteX135" fmla="*/ 18691098 w 25200864"/>
              <a:gd name="connsiteY135" fmla="*/ 6045596 h 7169724"/>
              <a:gd name="connsiteX136" fmla="*/ 18813018 w 25200864"/>
              <a:gd name="connsiteY136" fmla="*/ 6007496 h 7169724"/>
              <a:gd name="connsiteX137" fmla="*/ 19114008 w 25200864"/>
              <a:gd name="connsiteY137" fmla="*/ 6137036 h 7169724"/>
              <a:gd name="connsiteX138" fmla="*/ 19249644 w 25200864"/>
              <a:gd name="connsiteY138" fmla="*/ 6242954 h 7169724"/>
              <a:gd name="connsiteX139" fmla="*/ 19319748 w 25200864"/>
              <a:gd name="connsiteY139" fmla="*/ 6453266 h 7169724"/>
              <a:gd name="connsiteX140" fmla="*/ 19375374 w 25200864"/>
              <a:gd name="connsiteY140" fmla="*/ 6593474 h 7169724"/>
              <a:gd name="connsiteX141" fmla="*/ 19445478 w 25200864"/>
              <a:gd name="connsiteY141" fmla="*/ 6567566 h 7169724"/>
              <a:gd name="connsiteX142" fmla="*/ 19495008 w 25200864"/>
              <a:gd name="connsiteY142" fmla="*/ 6647576 h 7169724"/>
              <a:gd name="connsiteX143" fmla="*/ 19475958 w 25200864"/>
              <a:gd name="connsiteY143" fmla="*/ 6377066 h 7169724"/>
              <a:gd name="connsiteX144" fmla="*/ 19479768 w 25200864"/>
              <a:gd name="connsiteY144" fmla="*/ 6175136 h 7169724"/>
              <a:gd name="connsiteX145" fmla="*/ 19582638 w 25200864"/>
              <a:gd name="connsiteY145" fmla="*/ 6285626 h 7169724"/>
              <a:gd name="connsiteX146" fmla="*/ 19666458 w 25200864"/>
              <a:gd name="connsiteY146" fmla="*/ 6407546 h 7169724"/>
              <a:gd name="connsiteX147" fmla="*/ 19674078 w 25200864"/>
              <a:gd name="connsiteY147" fmla="*/ 6213236 h 7169724"/>
              <a:gd name="connsiteX148" fmla="*/ 19761708 w 25200864"/>
              <a:gd name="connsiteY148" fmla="*/ 6129416 h 7169724"/>
              <a:gd name="connsiteX149" fmla="*/ 19879818 w 25200864"/>
              <a:gd name="connsiteY149" fmla="*/ 6239906 h 7169724"/>
              <a:gd name="connsiteX150" fmla="*/ 19818858 w 25200864"/>
              <a:gd name="connsiteY150" fmla="*/ 6026546 h 7169724"/>
              <a:gd name="connsiteX151" fmla="*/ 20127468 w 25200864"/>
              <a:gd name="connsiteY151" fmla="*/ 6022736 h 7169724"/>
              <a:gd name="connsiteX152" fmla="*/ 20400264 w 25200864"/>
              <a:gd name="connsiteY152" fmla="*/ 5897768 h 7169724"/>
              <a:gd name="connsiteX153" fmla="*/ 20695158 w 25200864"/>
              <a:gd name="connsiteY153" fmla="*/ 5893196 h 7169724"/>
              <a:gd name="connsiteX154" fmla="*/ 20942808 w 25200864"/>
              <a:gd name="connsiteY154" fmla="*/ 5938916 h 7169724"/>
              <a:gd name="connsiteX155" fmla="*/ 21133308 w 25200864"/>
              <a:gd name="connsiteY155" fmla="*/ 5813186 h 7169724"/>
              <a:gd name="connsiteX156" fmla="*/ 21430488 w 25200864"/>
              <a:gd name="connsiteY156" fmla="*/ 5862716 h 7169724"/>
              <a:gd name="connsiteX157" fmla="*/ 21659850 w 25200864"/>
              <a:gd name="connsiteY157" fmla="*/ 5961776 h 7169724"/>
              <a:gd name="connsiteX158" fmla="*/ 21761958 w 25200864"/>
              <a:gd name="connsiteY158" fmla="*/ 5885576 h 7169724"/>
              <a:gd name="connsiteX159" fmla="*/ 21944838 w 25200864"/>
              <a:gd name="connsiteY159" fmla="*/ 6041786 h 7169724"/>
              <a:gd name="connsiteX160" fmla="*/ 22089618 w 25200864"/>
              <a:gd name="connsiteY160" fmla="*/ 5977016 h 7169724"/>
              <a:gd name="connsiteX161" fmla="*/ 22310598 w 25200864"/>
              <a:gd name="connsiteY161" fmla="*/ 6186566 h 7169724"/>
              <a:gd name="connsiteX162" fmla="*/ 23151084 w 25200864"/>
              <a:gd name="connsiteY162" fmla="*/ 6482984 h 7169724"/>
              <a:gd name="connsiteX163" fmla="*/ 23293578 w 25200864"/>
              <a:gd name="connsiteY163" fmla="*/ 6609476 h 7169724"/>
              <a:gd name="connsiteX164" fmla="*/ 23285958 w 25200864"/>
              <a:gd name="connsiteY164" fmla="*/ 6693296 h 7169724"/>
              <a:gd name="connsiteX165" fmla="*/ 23415498 w 25200864"/>
              <a:gd name="connsiteY165" fmla="*/ 6659006 h 7169724"/>
              <a:gd name="connsiteX166" fmla="*/ 23785068 w 25200864"/>
              <a:gd name="connsiteY166" fmla="*/ 6780926 h 7169724"/>
              <a:gd name="connsiteX167" fmla="*/ 24009096 w 25200864"/>
              <a:gd name="connsiteY167" fmla="*/ 6645290 h 7169724"/>
              <a:gd name="connsiteX168" fmla="*/ 24078438 w 25200864"/>
              <a:gd name="connsiteY168" fmla="*/ 6544706 h 7169724"/>
              <a:gd name="connsiteX169" fmla="*/ 24230838 w 25200864"/>
              <a:gd name="connsiteY169" fmla="*/ 6533276 h 7169724"/>
              <a:gd name="connsiteX170" fmla="*/ 24360378 w 25200864"/>
              <a:gd name="connsiteY170" fmla="*/ 6438026 h 7169724"/>
              <a:gd name="connsiteX171" fmla="*/ 24455628 w 25200864"/>
              <a:gd name="connsiteY171" fmla="*/ 6422786 h 7169724"/>
              <a:gd name="connsiteX172" fmla="*/ 24558498 w 25200864"/>
              <a:gd name="connsiteY172" fmla="*/ 6243716 h 7169724"/>
              <a:gd name="connsiteX173" fmla="*/ 24716232 w 25200864"/>
              <a:gd name="connsiteY173" fmla="*/ 6188090 h 7169724"/>
              <a:gd name="connsiteX174" fmla="*/ 24981408 w 25200864"/>
              <a:gd name="connsiteY174" fmla="*/ 6232286 h 7169724"/>
              <a:gd name="connsiteX175" fmla="*/ 25181052 w 25200864"/>
              <a:gd name="connsiteY175" fmla="*/ 6157610 h 7169724"/>
              <a:gd name="connsiteX176" fmla="*/ 25200864 w 25200864"/>
              <a:gd name="connsiteY176" fmla="*/ 5713364 h 7169724"/>
              <a:gd name="connsiteX177" fmla="*/ 24519636 w 25200864"/>
              <a:gd name="connsiteY177" fmla="*/ 5869574 h 7169724"/>
              <a:gd name="connsiteX178" fmla="*/ 23774400 w 25200864"/>
              <a:gd name="connsiteY178" fmla="*/ 6133988 h 7169724"/>
              <a:gd name="connsiteX179" fmla="*/ 22951440 w 25200864"/>
              <a:gd name="connsiteY179" fmla="*/ 5896244 h 7169724"/>
              <a:gd name="connsiteX180" fmla="*/ 21982176 w 25200864"/>
              <a:gd name="connsiteY180" fmla="*/ 5640212 h 7169724"/>
              <a:gd name="connsiteX181" fmla="*/ 20628864 w 25200864"/>
              <a:gd name="connsiteY181" fmla="*/ 5475620 h 7169724"/>
              <a:gd name="connsiteX182" fmla="*/ 19872960 w 25200864"/>
              <a:gd name="connsiteY182" fmla="*/ 5888624 h 7169724"/>
              <a:gd name="connsiteX183" fmla="*/ 18800064 w 25200864"/>
              <a:gd name="connsiteY183" fmla="*/ 5823092 h 7169724"/>
              <a:gd name="connsiteX184" fmla="*/ 16715232 w 25200864"/>
              <a:gd name="connsiteY184" fmla="*/ 4963556 h 7169724"/>
              <a:gd name="connsiteX185" fmla="*/ 14904720 w 25200864"/>
              <a:gd name="connsiteY185" fmla="*/ 4158884 h 7169724"/>
              <a:gd name="connsiteX186" fmla="*/ 13240512 w 25200864"/>
              <a:gd name="connsiteY186" fmla="*/ 3354212 h 7169724"/>
              <a:gd name="connsiteX187" fmla="*/ 13094208 w 25200864"/>
              <a:gd name="connsiteY187" fmla="*/ 3189620 h 7169724"/>
              <a:gd name="connsiteX188" fmla="*/ 11320272 w 25200864"/>
              <a:gd name="connsiteY188" fmla="*/ 2019188 h 7169724"/>
              <a:gd name="connsiteX189" fmla="*/ 10698480 w 25200864"/>
              <a:gd name="connsiteY189" fmla="*/ 1452260 h 7169724"/>
              <a:gd name="connsiteX190" fmla="*/ 10530078 w 25200864"/>
              <a:gd name="connsiteY190" fmla="*/ 1283096 h 7169724"/>
              <a:gd name="connsiteX191" fmla="*/ 10522458 w 25200864"/>
              <a:gd name="connsiteY191" fmla="*/ 902096 h 7169724"/>
              <a:gd name="connsiteX192" fmla="*/ 10518648 w 25200864"/>
              <a:gd name="connsiteY192" fmla="*/ 768746 h 7169724"/>
              <a:gd name="connsiteX193" fmla="*/ 10606278 w 25200864"/>
              <a:gd name="connsiteY193" fmla="*/ 681116 h 7169724"/>
              <a:gd name="connsiteX194" fmla="*/ 10753344 w 25200864"/>
              <a:gd name="connsiteY194" fmla="*/ 611012 h 7169724"/>
              <a:gd name="connsiteX195" fmla="*/ 10735056 w 25200864"/>
              <a:gd name="connsiteY195" fmla="*/ 336692 h 7169724"/>
              <a:gd name="connsiteX196" fmla="*/ 10610088 w 25200864"/>
              <a:gd name="connsiteY196" fmla="*/ 201056 h 7169724"/>
              <a:gd name="connsiteX197" fmla="*/ 10419588 w 25200864"/>
              <a:gd name="connsiteY197" fmla="*/ 2936 h 7169724"/>
              <a:gd name="connsiteX198" fmla="*/ 10351008 w 25200864"/>
              <a:gd name="connsiteY198" fmla="*/ 231536 h 7169724"/>
              <a:gd name="connsiteX199" fmla="*/ 10187940 w 25200864"/>
              <a:gd name="connsiteY199" fmla="*/ 585104 h 7169724"/>
              <a:gd name="connsiteX200" fmla="*/ 10137648 w 25200864"/>
              <a:gd name="connsiteY200" fmla="*/ 902096 h 7169724"/>
              <a:gd name="connsiteX201" fmla="*/ 10222992 w 25200864"/>
              <a:gd name="connsiteY201" fmla="*/ 1744868 h 7169724"/>
              <a:gd name="connsiteX202" fmla="*/ 10131552 w 25200864"/>
              <a:gd name="connsiteY202" fmla="*/ 2384948 h 7169724"/>
              <a:gd name="connsiteX203" fmla="*/ 9509760 w 25200864"/>
              <a:gd name="connsiteY203" fmla="*/ 3043316 h 7169724"/>
              <a:gd name="connsiteX204" fmla="*/ 7717536 w 25200864"/>
              <a:gd name="connsiteY204" fmla="*/ 4524644 h 7169724"/>
              <a:gd name="connsiteX205" fmla="*/ 7388352 w 25200864"/>
              <a:gd name="connsiteY205" fmla="*/ 5146436 h 7169724"/>
              <a:gd name="connsiteX206" fmla="*/ 5925312 w 25200864"/>
              <a:gd name="connsiteY206" fmla="*/ 5768228 h 7169724"/>
              <a:gd name="connsiteX207" fmla="*/ 4736592 w 25200864"/>
              <a:gd name="connsiteY207" fmla="*/ 6079124 h 7169724"/>
              <a:gd name="connsiteX208" fmla="*/ 3602736 w 25200864"/>
              <a:gd name="connsiteY208" fmla="*/ 6353444 h 7169724"/>
              <a:gd name="connsiteX209" fmla="*/ 2688336 w 25200864"/>
              <a:gd name="connsiteY209" fmla="*/ 6664340 h 7169724"/>
              <a:gd name="connsiteX210" fmla="*/ 2157984 w 25200864"/>
              <a:gd name="connsiteY210" fmla="*/ 6774068 h 7169724"/>
              <a:gd name="connsiteX211" fmla="*/ 1591056 w 25200864"/>
              <a:gd name="connsiteY211" fmla="*/ 6755780 h 7169724"/>
              <a:gd name="connsiteX212" fmla="*/ 950976 w 25200864"/>
              <a:gd name="connsiteY212" fmla="*/ 6554612 h 7169724"/>
              <a:gd name="connsiteX213" fmla="*/ 0 w 25200864"/>
              <a:gd name="connsiteY213" fmla="*/ 6390020 h 7169724"/>
              <a:gd name="connsiteX214" fmla="*/ 27432 w 25200864"/>
              <a:gd name="connsiteY21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4315968 w 25200864"/>
              <a:gd name="connsiteY37" fmla="*/ 6609476 h 7169724"/>
              <a:gd name="connsiteX38" fmla="*/ 6345936 w 25200864"/>
              <a:gd name="connsiteY38" fmla="*/ 5932820 h 7169724"/>
              <a:gd name="connsiteX39" fmla="*/ 7772400 w 25200864"/>
              <a:gd name="connsiteY39" fmla="*/ 5493908 h 7169724"/>
              <a:gd name="connsiteX40" fmla="*/ 8375904 w 25200864"/>
              <a:gd name="connsiteY40" fmla="*/ 4341764 h 7169724"/>
              <a:gd name="connsiteX41" fmla="*/ 9747504 w 25200864"/>
              <a:gd name="connsiteY41" fmla="*/ 3427364 h 7169724"/>
              <a:gd name="connsiteX42" fmla="*/ 10277856 w 25200864"/>
              <a:gd name="connsiteY42" fmla="*/ 2311796 h 7169724"/>
              <a:gd name="connsiteX43" fmla="*/ 10351008 w 25200864"/>
              <a:gd name="connsiteY43" fmla="*/ 2147204 h 7169724"/>
              <a:gd name="connsiteX44" fmla="*/ 10369296 w 25200864"/>
              <a:gd name="connsiteY44" fmla="*/ 1525412 h 7169724"/>
              <a:gd name="connsiteX45" fmla="*/ 10314432 w 25200864"/>
              <a:gd name="connsiteY45" fmla="*/ 940196 h 7169724"/>
              <a:gd name="connsiteX46" fmla="*/ 10443210 w 25200864"/>
              <a:gd name="connsiteY46" fmla="*/ 611774 h 7169724"/>
              <a:gd name="connsiteX47" fmla="*/ 10450830 w 25200864"/>
              <a:gd name="connsiteY47" fmla="*/ 1076594 h 7169724"/>
              <a:gd name="connsiteX48" fmla="*/ 10411968 w 25200864"/>
              <a:gd name="connsiteY48" fmla="*/ 1302146 h 7169724"/>
              <a:gd name="connsiteX49" fmla="*/ 10453878 w 25200864"/>
              <a:gd name="connsiteY49" fmla="*/ 1565036 h 7169724"/>
              <a:gd name="connsiteX50" fmla="*/ 10541508 w 25200864"/>
              <a:gd name="connsiteY50" fmla="*/ 1759346 h 7169724"/>
              <a:gd name="connsiteX51" fmla="*/ 10690098 w 25200864"/>
              <a:gd name="connsiteY51" fmla="*/ 1944512 h 7169724"/>
              <a:gd name="connsiteX52" fmla="*/ 10785348 w 25200864"/>
              <a:gd name="connsiteY52" fmla="*/ 2018426 h 7169724"/>
              <a:gd name="connsiteX53" fmla="*/ 10838688 w 25200864"/>
              <a:gd name="connsiteY53" fmla="*/ 2109866 h 7169724"/>
              <a:gd name="connsiteX54" fmla="*/ 10926318 w 25200864"/>
              <a:gd name="connsiteY54" fmla="*/ 2071766 h 7169724"/>
              <a:gd name="connsiteX55" fmla="*/ 11013948 w 25200864"/>
              <a:gd name="connsiteY55" fmla="*/ 2193686 h 7169724"/>
              <a:gd name="connsiteX56" fmla="*/ 11100816 w 25200864"/>
              <a:gd name="connsiteY56" fmla="*/ 2275220 h 7169724"/>
              <a:gd name="connsiteX57" fmla="*/ 11253978 w 25200864"/>
              <a:gd name="connsiteY57" fmla="*/ 2307986 h 7169724"/>
              <a:gd name="connsiteX58" fmla="*/ 11349228 w 25200864"/>
              <a:gd name="connsiteY58" fmla="*/ 2349896 h 7169724"/>
              <a:gd name="connsiteX59" fmla="*/ 11429238 w 25200864"/>
              <a:gd name="connsiteY59" fmla="*/ 2448956 h 7169724"/>
              <a:gd name="connsiteX60" fmla="*/ 11562588 w 25200864"/>
              <a:gd name="connsiteY60" fmla="*/ 2513726 h 7169724"/>
              <a:gd name="connsiteX61" fmla="*/ 11654028 w 25200864"/>
              <a:gd name="connsiteY61" fmla="*/ 2567066 h 7169724"/>
              <a:gd name="connsiteX62" fmla="*/ 11745468 w 25200864"/>
              <a:gd name="connsiteY62" fmla="*/ 2650886 h 7169724"/>
              <a:gd name="connsiteX63" fmla="*/ 11882628 w 25200864"/>
              <a:gd name="connsiteY63" fmla="*/ 2711846 h 7169724"/>
              <a:gd name="connsiteX64" fmla="*/ 11970258 w 25200864"/>
              <a:gd name="connsiteY64" fmla="*/ 2841386 h 7169724"/>
              <a:gd name="connsiteX65" fmla="*/ 12095988 w 25200864"/>
              <a:gd name="connsiteY65" fmla="*/ 2829956 h 7169724"/>
              <a:gd name="connsiteX66" fmla="*/ 12124944 w 25200864"/>
              <a:gd name="connsiteY66" fmla="*/ 2897012 h 7169724"/>
              <a:gd name="connsiteX67" fmla="*/ 12202668 w 25200864"/>
              <a:gd name="connsiteY67" fmla="*/ 2921396 h 7169724"/>
              <a:gd name="connsiteX68" fmla="*/ 12278868 w 25200864"/>
              <a:gd name="connsiteY68" fmla="*/ 3081416 h 7169724"/>
              <a:gd name="connsiteX69" fmla="*/ 12393168 w 25200864"/>
              <a:gd name="connsiteY69" fmla="*/ 3100466 h 7169724"/>
              <a:gd name="connsiteX70" fmla="*/ 12450318 w 25200864"/>
              <a:gd name="connsiteY70" fmla="*/ 3214766 h 7169724"/>
              <a:gd name="connsiteX71" fmla="*/ 12541758 w 25200864"/>
              <a:gd name="connsiteY71" fmla="*/ 3191906 h 7169724"/>
              <a:gd name="connsiteX72" fmla="*/ 12598908 w 25200864"/>
              <a:gd name="connsiteY72" fmla="*/ 3290966 h 7169724"/>
              <a:gd name="connsiteX73" fmla="*/ 12663678 w 25200864"/>
              <a:gd name="connsiteY73" fmla="*/ 3416696 h 7169724"/>
              <a:gd name="connsiteX74" fmla="*/ 12766548 w 25200864"/>
              <a:gd name="connsiteY74" fmla="*/ 3428126 h 7169724"/>
              <a:gd name="connsiteX75" fmla="*/ 12774168 w 25200864"/>
              <a:gd name="connsiteY75" fmla="*/ 3298586 h 7169724"/>
              <a:gd name="connsiteX76" fmla="*/ 12854178 w 25200864"/>
              <a:gd name="connsiteY76" fmla="*/ 3363356 h 7169724"/>
              <a:gd name="connsiteX77" fmla="*/ 12968478 w 25200864"/>
              <a:gd name="connsiteY77" fmla="*/ 3435746 h 7169724"/>
              <a:gd name="connsiteX78" fmla="*/ 13098018 w 25200864"/>
              <a:gd name="connsiteY78" fmla="*/ 3466226 h 7169724"/>
              <a:gd name="connsiteX79" fmla="*/ 13147548 w 25200864"/>
              <a:gd name="connsiteY79" fmla="*/ 3572906 h 7169724"/>
              <a:gd name="connsiteX80" fmla="*/ 13155168 w 25200864"/>
              <a:gd name="connsiteY80" fmla="*/ 3652916 h 7169724"/>
              <a:gd name="connsiteX81" fmla="*/ 13235178 w 25200864"/>
              <a:gd name="connsiteY81" fmla="*/ 3736736 h 7169724"/>
              <a:gd name="connsiteX82" fmla="*/ 13368528 w 25200864"/>
              <a:gd name="connsiteY82" fmla="*/ 3774836 h 7169724"/>
              <a:gd name="connsiteX83" fmla="*/ 13539216 w 25200864"/>
              <a:gd name="connsiteY83" fmla="*/ 3853322 h 7169724"/>
              <a:gd name="connsiteX84" fmla="*/ 13574268 w 25200864"/>
              <a:gd name="connsiteY84" fmla="*/ 3923426 h 7169724"/>
              <a:gd name="connsiteX85" fmla="*/ 13669518 w 25200864"/>
              <a:gd name="connsiteY85" fmla="*/ 3988196 h 7169724"/>
              <a:gd name="connsiteX86" fmla="*/ 13806678 w 25200864"/>
              <a:gd name="connsiteY86" fmla="*/ 4091066 h 7169724"/>
              <a:gd name="connsiteX87" fmla="*/ 13890498 w 25200864"/>
              <a:gd name="connsiteY87" fmla="*/ 4205366 h 7169724"/>
              <a:gd name="connsiteX88" fmla="*/ 13955268 w 25200864"/>
              <a:gd name="connsiteY88" fmla="*/ 4296806 h 7169724"/>
              <a:gd name="connsiteX89" fmla="*/ 13989558 w 25200864"/>
              <a:gd name="connsiteY89" fmla="*/ 4129166 h 7169724"/>
              <a:gd name="connsiteX90" fmla="*/ 14061948 w 25200864"/>
              <a:gd name="connsiteY90" fmla="*/ 3995816 h 7169724"/>
              <a:gd name="connsiteX91" fmla="*/ 14176248 w 25200864"/>
              <a:gd name="connsiteY91" fmla="*/ 4098686 h 7169724"/>
              <a:gd name="connsiteX92" fmla="*/ 14290548 w 25200864"/>
              <a:gd name="connsiteY92" fmla="*/ 4304426 h 7169724"/>
              <a:gd name="connsiteX93" fmla="*/ 14431518 w 25200864"/>
              <a:gd name="connsiteY93" fmla="*/ 4399676 h 7169724"/>
              <a:gd name="connsiteX94" fmla="*/ 14622018 w 25200864"/>
              <a:gd name="connsiteY94" fmla="*/ 4353956 h 7169724"/>
              <a:gd name="connsiteX95" fmla="*/ 14789658 w 25200864"/>
              <a:gd name="connsiteY95" fmla="*/ 4430156 h 7169724"/>
              <a:gd name="connsiteX96" fmla="*/ 14865858 w 25200864"/>
              <a:gd name="connsiteY96" fmla="*/ 4361576 h 7169724"/>
              <a:gd name="connsiteX97" fmla="*/ 14972538 w 25200864"/>
              <a:gd name="connsiteY97" fmla="*/ 4464446 h 7169724"/>
              <a:gd name="connsiteX98" fmla="*/ 15067788 w 25200864"/>
              <a:gd name="connsiteY98" fmla="*/ 4586366 h 7169724"/>
              <a:gd name="connsiteX99" fmla="*/ 15304008 w 25200864"/>
              <a:gd name="connsiteY99" fmla="*/ 4651136 h 7169724"/>
              <a:gd name="connsiteX100" fmla="*/ 15467838 w 25200864"/>
              <a:gd name="connsiteY100" fmla="*/ 4693046 h 7169724"/>
              <a:gd name="connsiteX101" fmla="*/ 15540990 w 25200864"/>
              <a:gd name="connsiteY101" fmla="*/ 4708286 h 7169724"/>
              <a:gd name="connsiteX102" fmla="*/ 15593568 w 25200864"/>
              <a:gd name="connsiteY102" fmla="*/ 4875926 h 7169724"/>
              <a:gd name="connsiteX103" fmla="*/ 15612618 w 25200864"/>
              <a:gd name="connsiteY103" fmla="*/ 4997846 h 7169724"/>
              <a:gd name="connsiteX104" fmla="*/ 15730728 w 25200864"/>
              <a:gd name="connsiteY104" fmla="*/ 4921646 h 7169724"/>
              <a:gd name="connsiteX105" fmla="*/ 15745968 w 25200864"/>
              <a:gd name="connsiteY105" fmla="*/ 4769246 h 7169724"/>
              <a:gd name="connsiteX106" fmla="*/ 15822168 w 25200864"/>
              <a:gd name="connsiteY106" fmla="*/ 4757816 h 7169724"/>
              <a:gd name="connsiteX107" fmla="*/ 15898368 w 25200864"/>
              <a:gd name="connsiteY107" fmla="*/ 4872116 h 7169724"/>
              <a:gd name="connsiteX108" fmla="*/ 16092678 w 25200864"/>
              <a:gd name="connsiteY108" fmla="*/ 4978796 h 7169724"/>
              <a:gd name="connsiteX109" fmla="*/ 16229838 w 25200864"/>
              <a:gd name="connsiteY109" fmla="*/ 5138816 h 7169724"/>
              <a:gd name="connsiteX110" fmla="*/ 16340328 w 25200864"/>
              <a:gd name="connsiteY110" fmla="*/ 5154056 h 7169724"/>
              <a:gd name="connsiteX111" fmla="*/ 16435578 w 25200864"/>
              <a:gd name="connsiteY111" fmla="*/ 5203586 h 7169724"/>
              <a:gd name="connsiteX112" fmla="*/ 16515588 w 25200864"/>
              <a:gd name="connsiteY112" fmla="*/ 5195966 h 7169724"/>
              <a:gd name="connsiteX113" fmla="*/ 16607028 w 25200864"/>
              <a:gd name="connsiteY113" fmla="*/ 5234066 h 7169724"/>
              <a:gd name="connsiteX114" fmla="*/ 16687038 w 25200864"/>
              <a:gd name="connsiteY114" fmla="*/ 5275976 h 7169724"/>
              <a:gd name="connsiteX115" fmla="*/ 16751808 w 25200864"/>
              <a:gd name="connsiteY115" fmla="*/ 5298836 h 7169724"/>
              <a:gd name="connsiteX116" fmla="*/ 16927068 w 25200864"/>
              <a:gd name="connsiteY116" fmla="*/ 5317886 h 7169724"/>
              <a:gd name="connsiteX117" fmla="*/ 16808958 w 25200864"/>
              <a:gd name="connsiteY117" fmla="*/ 5245496 h 7169724"/>
              <a:gd name="connsiteX118" fmla="*/ 16843248 w 25200864"/>
              <a:gd name="connsiteY118" fmla="*/ 5199776 h 7169724"/>
              <a:gd name="connsiteX119" fmla="*/ 16953738 w 25200864"/>
              <a:gd name="connsiteY119" fmla="*/ 5218826 h 7169724"/>
              <a:gd name="connsiteX120" fmla="*/ 17109948 w 25200864"/>
              <a:gd name="connsiteY120" fmla="*/ 5344556 h 7169724"/>
              <a:gd name="connsiteX121" fmla="*/ 17300448 w 25200864"/>
              <a:gd name="connsiteY121" fmla="*/ 5359796 h 7169724"/>
              <a:gd name="connsiteX122" fmla="*/ 17426178 w 25200864"/>
              <a:gd name="connsiteY122" fmla="*/ 5420756 h 7169724"/>
              <a:gd name="connsiteX123" fmla="*/ 17516856 w 25200864"/>
              <a:gd name="connsiteY123" fmla="*/ 5550296 h 7169724"/>
              <a:gd name="connsiteX124" fmla="*/ 17620488 w 25200864"/>
              <a:gd name="connsiteY124" fmla="*/ 5569346 h 7169724"/>
              <a:gd name="connsiteX125" fmla="*/ 17837658 w 25200864"/>
              <a:gd name="connsiteY125" fmla="*/ 5717936 h 7169724"/>
              <a:gd name="connsiteX126" fmla="*/ 17837658 w 25200864"/>
              <a:gd name="connsiteY126" fmla="*/ 5561726 h 7169724"/>
              <a:gd name="connsiteX127" fmla="*/ 18035778 w 25200864"/>
              <a:gd name="connsiteY127" fmla="*/ 5565536 h 7169724"/>
              <a:gd name="connsiteX128" fmla="*/ 18115788 w 25200864"/>
              <a:gd name="connsiteY128" fmla="*/ 5668406 h 7169724"/>
              <a:gd name="connsiteX129" fmla="*/ 18218658 w 25200864"/>
              <a:gd name="connsiteY129" fmla="*/ 5676026 h 7169724"/>
              <a:gd name="connsiteX130" fmla="*/ 18306288 w 25200864"/>
              <a:gd name="connsiteY130" fmla="*/ 5752988 h 7169724"/>
              <a:gd name="connsiteX131" fmla="*/ 18371058 w 25200864"/>
              <a:gd name="connsiteY131" fmla="*/ 5866526 h 7169724"/>
              <a:gd name="connsiteX132" fmla="*/ 18489168 w 25200864"/>
              <a:gd name="connsiteY132" fmla="*/ 5851286 h 7169724"/>
              <a:gd name="connsiteX133" fmla="*/ 18580608 w 25200864"/>
              <a:gd name="connsiteY133" fmla="*/ 5935106 h 7169724"/>
              <a:gd name="connsiteX134" fmla="*/ 18550128 w 25200864"/>
              <a:gd name="connsiteY134" fmla="*/ 6018926 h 7169724"/>
              <a:gd name="connsiteX135" fmla="*/ 18679668 w 25200864"/>
              <a:gd name="connsiteY135" fmla="*/ 5973206 h 7169724"/>
              <a:gd name="connsiteX136" fmla="*/ 18691098 w 25200864"/>
              <a:gd name="connsiteY136" fmla="*/ 6045596 h 7169724"/>
              <a:gd name="connsiteX137" fmla="*/ 18813018 w 25200864"/>
              <a:gd name="connsiteY137" fmla="*/ 6007496 h 7169724"/>
              <a:gd name="connsiteX138" fmla="*/ 19114008 w 25200864"/>
              <a:gd name="connsiteY138" fmla="*/ 6137036 h 7169724"/>
              <a:gd name="connsiteX139" fmla="*/ 19249644 w 25200864"/>
              <a:gd name="connsiteY139" fmla="*/ 6242954 h 7169724"/>
              <a:gd name="connsiteX140" fmla="*/ 19319748 w 25200864"/>
              <a:gd name="connsiteY140" fmla="*/ 6453266 h 7169724"/>
              <a:gd name="connsiteX141" fmla="*/ 19375374 w 25200864"/>
              <a:gd name="connsiteY141" fmla="*/ 6593474 h 7169724"/>
              <a:gd name="connsiteX142" fmla="*/ 19445478 w 25200864"/>
              <a:gd name="connsiteY142" fmla="*/ 6567566 h 7169724"/>
              <a:gd name="connsiteX143" fmla="*/ 19495008 w 25200864"/>
              <a:gd name="connsiteY143" fmla="*/ 6647576 h 7169724"/>
              <a:gd name="connsiteX144" fmla="*/ 19475958 w 25200864"/>
              <a:gd name="connsiteY144" fmla="*/ 6377066 h 7169724"/>
              <a:gd name="connsiteX145" fmla="*/ 19479768 w 25200864"/>
              <a:gd name="connsiteY145" fmla="*/ 6175136 h 7169724"/>
              <a:gd name="connsiteX146" fmla="*/ 19582638 w 25200864"/>
              <a:gd name="connsiteY146" fmla="*/ 6285626 h 7169724"/>
              <a:gd name="connsiteX147" fmla="*/ 19666458 w 25200864"/>
              <a:gd name="connsiteY147" fmla="*/ 6407546 h 7169724"/>
              <a:gd name="connsiteX148" fmla="*/ 19674078 w 25200864"/>
              <a:gd name="connsiteY148" fmla="*/ 6213236 h 7169724"/>
              <a:gd name="connsiteX149" fmla="*/ 19761708 w 25200864"/>
              <a:gd name="connsiteY149" fmla="*/ 6129416 h 7169724"/>
              <a:gd name="connsiteX150" fmla="*/ 19879818 w 25200864"/>
              <a:gd name="connsiteY150" fmla="*/ 6239906 h 7169724"/>
              <a:gd name="connsiteX151" fmla="*/ 19818858 w 25200864"/>
              <a:gd name="connsiteY151" fmla="*/ 6026546 h 7169724"/>
              <a:gd name="connsiteX152" fmla="*/ 20127468 w 25200864"/>
              <a:gd name="connsiteY152" fmla="*/ 6022736 h 7169724"/>
              <a:gd name="connsiteX153" fmla="*/ 20400264 w 25200864"/>
              <a:gd name="connsiteY153" fmla="*/ 5897768 h 7169724"/>
              <a:gd name="connsiteX154" fmla="*/ 20695158 w 25200864"/>
              <a:gd name="connsiteY154" fmla="*/ 5893196 h 7169724"/>
              <a:gd name="connsiteX155" fmla="*/ 20942808 w 25200864"/>
              <a:gd name="connsiteY155" fmla="*/ 5938916 h 7169724"/>
              <a:gd name="connsiteX156" fmla="*/ 21133308 w 25200864"/>
              <a:gd name="connsiteY156" fmla="*/ 5813186 h 7169724"/>
              <a:gd name="connsiteX157" fmla="*/ 21430488 w 25200864"/>
              <a:gd name="connsiteY157" fmla="*/ 5862716 h 7169724"/>
              <a:gd name="connsiteX158" fmla="*/ 21659850 w 25200864"/>
              <a:gd name="connsiteY158" fmla="*/ 5961776 h 7169724"/>
              <a:gd name="connsiteX159" fmla="*/ 21761958 w 25200864"/>
              <a:gd name="connsiteY159" fmla="*/ 5885576 h 7169724"/>
              <a:gd name="connsiteX160" fmla="*/ 21944838 w 25200864"/>
              <a:gd name="connsiteY160" fmla="*/ 6041786 h 7169724"/>
              <a:gd name="connsiteX161" fmla="*/ 22089618 w 25200864"/>
              <a:gd name="connsiteY161" fmla="*/ 5977016 h 7169724"/>
              <a:gd name="connsiteX162" fmla="*/ 22310598 w 25200864"/>
              <a:gd name="connsiteY162" fmla="*/ 6186566 h 7169724"/>
              <a:gd name="connsiteX163" fmla="*/ 23151084 w 25200864"/>
              <a:gd name="connsiteY163" fmla="*/ 6482984 h 7169724"/>
              <a:gd name="connsiteX164" fmla="*/ 23293578 w 25200864"/>
              <a:gd name="connsiteY164" fmla="*/ 6609476 h 7169724"/>
              <a:gd name="connsiteX165" fmla="*/ 23285958 w 25200864"/>
              <a:gd name="connsiteY165" fmla="*/ 6693296 h 7169724"/>
              <a:gd name="connsiteX166" fmla="*/ 23415498 w 25200864"/>
              <a:gd name="connsiteY166" fmla="*/ 6659006 h 7169724"/>
              <a:gd name="connsiteX167" fmla="*/ 23785068 w 25200864"/>
              <a:gd name="connsiteY167" fmla="*/ 6780926 h 7169724"/>
              <a:gd name="connsiteX168" fmla="*/ 24009096 w 25200864"/>
              <a:gd name="connsiteY168" fmla="*/ 6645290 h 7169724"/>
              <a:gd name="connsiteX169" fmla="*/ 24078438 w 25200864"/>
              <a:gd name="connsiteY169" fmla="*/ 6544706 h 7169724"/>
              <a:gd name="connsiteX170" fmla="*/ 24230838 w 25200864"/>
              <a:gd name="connsiteY170" fmla="*/ 6533276 h 7169724"/>
              <a:gd name="connsiteX171" fmla="*/ 24360378 w 25200864"/>
              <a:gd name="connsiteY171" fmla="*/ 6438026 h 7169724"/>
              <a:gd name="connsiteX172" fmla="*/ 24455628 w 25200864"/>
              <a:gd name="connsiteY172" fmla="*/ 6422786 h 7169724"/>
              <a:gd name="connsiteX173" fmla="*/ 24558498 w 25200864"/>
              <a:gd name="connsiteY173" fmla="*/ 6243716 h 7169724"/>
              <a:gd name="connsiteX174" fmla="*/ 24716232 w 25200864"/>
              <a:gd name="connsiteY174" fmla="*/ 6188090 h 7169724"/>
              <a:gd name="connsiteX175" fmla="*/ 24981408 w 25200864"/>
              <a:gd name="connsiteY175" fmla="*/ 6232286 h 7169724"/>
              <a:gd name="connsiteX176" fmla="*/ 25181052 w 25200864"/>
              <a:gd name="connsiteY176" fmla="*/ 6157610 h 7169724"/>
              <a:gd name="connsiteX177" fmla="*/ 25200864 w 25200864"/>
              <a:gd name="connsiteY177" fmla="*/ 5713364 h 7169724"/>
              <a:gd name="connsiteX178" fmla="*/ 24519636 w 25200864"/>
              <a:gd name="connsiteY178" fmla="*/ 5869574 h 7169724"/>
              <a:gd name="connsiteX179" fmla="*/ 23774400 w 25200864"/>
              <a:gd name="connsiteY179" fmla="*/ 6133988 h 7169724"/>
              <a:gd name="connsiteX180" fmla="*/ 22951440 w 25200864"/>
              <a:gd name="connsiteY180" fmla="*/ 5896244 h 7169724"/>
              <a:gd name="connsiteX181" fmla="*/ 21982176 w 25200864"/>
              <a:gd name="connsiteY181" fmla="*/ 5640212 h 7169724"/>
              <a:gd name="connsiteX182" fmla="*/ 20628864 w 25200864"/>
              <a:gd name="connsiteY182" fmla="*/ 5475620 h 7169724"/>
              <a:gd name="connsiteX183" fmla="*/ 19872960 w 25200864"/>
              <a:gd name="connsiteY183" fmla="*/ 5888624 h 7169724"/>
              <a:gd name="connsiteX184" fmla="*/ 18800064 w 25200864"/>
              <a:gd name="connsiteY184" fmla="*/ 5823092 h 7169724"/>
              <a:gd name="connsiteX185" fmla="*/ 16715232 w 25200864"/>
              <a:gd name="connsiteY185" fmla="*/ 4963556 h 7169724"/>
              <a:gd name="connsiteX186" fmla="*/ 14904720 w 25200864"/>
              <a:gd name="connsiteY186" fmla="*/ 4158884 h 7169724"/>
              <a:gd name="connsiteX187" fmla="*/ 13240512 w 25200864"/>
              <a:gd name="connsiteY187" fmla="*/ 3354212 h 7169724"/>
              <a:gd name="connsiteX188" fmla="*/ 13094208 w 25200864"/>
              <a:gd name="connsiteY188" fmla="*/ 3189620 h 7169724"/>
              <a:gd name="connsiteX189" fmla="*/ 11320272 w 25200864"/>
              <a:gd name="connsiteY189" fmla="*/ 2019188 h 7169724"/>
              <a:gd name="connsiteX190" fmla="*/ 10698480 w 25200864"/>
              <a:gd name="connsiteY190" fmla="*/ 1452260 h 7169724"/>
              <a:gd name="connsiteX191" fmla="*/ 10530078 w 25200864"/>
              <a:gd name="connsiteY191" fmla="*/ 1283096 h 7169724"/>
              <a:gd name="connsiteX192" fmla="*/ 10522458 w 25200864"/>
              <a:gd name="connsiteY192" fmla="*/ 902096 h 7169724"/>
              <a:gd name="connsiteX193" fmla="*/ 10518648 w 25200864"/>
              <a:gd name="connsiteY193" fmla="*/ 768746 h 7169724"/>
              <a:gd name="connsiteX194" fmla="*/ 10606278 w 25200864"/>
              <a:gd name="connsiteY194" fmla="*/ 681116 h 7169724"/>
              <a:gd name="connsiteX195" fmla="*/ 10753344 w 25200864"/>
              <a:gd name="connsiteY195" fmla="*/ 611012 h 7169724"/>
              <a:gd name="connsiteX196" fmla="*/ 10735056 w 25200864"/>
              <a:gd name="connsiteY196" fmla="*/ 336692 h 7169724"/>
              <a:gd name="connsiteX197" fmla="*/ 10610088 w 25200864"/>
              <a:gd name="connsiteY197" fmla="*/ 201056 h 7169724"/>
              <a:gd name="connsiteX198" fmla="*/ 10419588 w 25200864"/>
              <a:gd name="connsiteY198" fmla="*/ 2936 h 7169724"/>
              <a:gd name="connsiteX199" fmla="*/ 10351008 w 25200864"/>
              <a:gd name="connsiteY199" fmla="*/ 231536 h 7169724"/>
              <a:gd name="connsiteX200" fmla="*/ 10187940 w 25200864"/>
              <a:gd name="connsiteY200" fmla="*/ 585104 h 7169724"/>
              <a:gd name="connsiteX201" fmla="*/ 10137648 w 25200864"/>
              <a:gd name="connsiteY201" fmla="*/ 902096 h 7169724"/>
              <a:gd name="connsiteX202" fmla="*/ 10222992 w 25200864"/>
              <a:gd name="connsiteY202" fmla="*/ 1744868 h 7169724"/>
              <a:gd name="connsiteX203" fmla="*/ 10131552 w 25200864"/>
              <a:gd name="connsiteY203" fmla="*/ 2384948 h 7169724"/>
              <a:gd name="connsiteX204" fmla="*/ 9509760 w 25200864"/>
              <a:gd name="connsiteY204" fmla="*/ 3043316 h 7169724"/>
              <a:gd name="connsiteX205" fmla="*/ 7717536 w 25200864"/>
              <a:gd name="connsiteY205" fmla="*/ 4524644 h 7169724"/>
              <a:gd name="connsiteX206" fmla="*/ 7388352 w 25200864"/>
              <a:gd name="connsiteY206" fmla="*/ 5146436 h 7169724"/>
              <a:gd name="connsiteX207" fmla="*/ 5925312 w 25200864"/>
              <a:gd name="connsiteY207" fmla="*/ 5768228 h 7169724"/>
              <a:gd name="connsiteX208" fmla="*/ 4736592 w 25200864"/>
              <a:gd name="connsiteY208" fmla="*/ 6079124 h 7169724"/>
              <a:gd name="connsiteX209" fmla="*/ 3602736 w 25200864"/>
              <a:gd name="connsiteY209" fmla="*/ 6353444 h 7169724"/>
              <a:gd name="connsiteX210" fmla="*/ 2688336 w 25200864"/>
              <a:gd name="connsiteY210" fmla="*/ 6664340 h 7169724"/>
              <a:gd name="connsiteX211" fmla="*/ 2157984 w 25200864"/>
              <a:gd name="connsiteY211" fmla="*/ 6774068 h 7169724"/>
              <a:gd name="connsiteX212" fmla="*/ 1591056 w 25200864"/>
              <a:gd name="connsiteY212" fmla="*/ 6755780 h 7169724"/>
              <a:gd name="connsiteX213" fmla="*/ 950976 w 25200864"/>
              <a:gd name="connsiteY213" fmla="*/ 6554612 h 7169724"/>
              <a:gd name="connsiteX214" fmla="*/ 0 w 25200864"/>
              <a:gd name="connsiteY214" fmla="*/ 6390020 h 7169724"/>
              <a:gd name="connsiteX215" fmla="*/ 27432 w 25200864"/>
              <a:gd name="connsiteY21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4315968 w 25200864"/>
              <a:gd name="connsiteY38" fmla="*/ 6609476 h 7169724"/>
              <a:gd name="connsiteX39" fmla="*/ 6345936 w 25200864"/>
              <a:gd name="connsiteY39" fmla="*/ 5932820 h 7169724"/>
              <a:gd name="connsiteX40" fmla="*/ 7772400 w 25200864"/>
              <a:gd name="connsiteY40" fmla="*/ 5493908 h 7169724"/>
              <a:gd name="connsiteX41" fmla="*/ 8375904 w 25200864"/>
              <a:gd name="connsiteY41" fmla="*/ 4341764 h 7169724"/>
              <a:gd name="connsiteX42" fmla="*/ 9747504 w 25200864"/>
              <a:gd name="connsiteY42" fmla="*/ 3427364 h 7169724"/>
              <a:gd name="connsiteX43" fmla="*/ 10277856 w 25200864"/>
              <a:gd name="connsiteY43" fmla="*/ 2311796 h 7169724"/>
              <a:gd name="connsiteX44" fmla="*/ 10351008 w 25200864"/>
              <a:gd name="connsiteY44" fmla="*/ 2147204 h 7169724"/>
              <a:gd name="connsiteX45" fmla="*/ 10369296 w 25200864"/>
              <a:gd name="connsiteY45" fmla="*/ 1525412 h 7169724"/>
              <a:gd name="connsiteX46" fmla="*/ 10314432 w 25200864"/>
              <a:gd name="connsiteY46" fmla="*/ 940196 h 7169724"/>
              <a:gd name="connsiteX47" fmla="*/ 10443210 w 25200864"/>
              <a:gd name="connsiteY47" fmla="*/ 611774 h 7169724"/>
              <a:gd name="connsiteX48" fmla="*/ 10450830 w 25200864"/>
              <a:gd name="connsiteY48" fmla="*/ 1076594 h 7169724"/>
              <a:gd name="connsiteX49" fmla="*/ 10411968 w 25200864"/>
              <a:gd name="connsiteY49" fmla="*/ 1302146 h 7169724"/>
              <a:gd name="connsiteX50" fmla="*/ 10453878 w 25200864"/>
              <a:gd name="connsiteY50" fmla="*/ 1565036 h 7169724"/>
              <a:gd name="connsiteX51" fmla="*/ 10541508 w 25200864"/>
              <a:gd name="connsiteY51" fmla="*/ 1759346 h 7169724"/>
              <a:gd name="connsiteX52" fmla="*/ 10690098 w 25200864"/>
              <a:gd name="connsiteY52" fmla="*/ 1944512 h 7169724"/>
              <a:gd name="connsiteX53" fmla="*/ 10785348 w 25200864"/>
              <a:gd name="connsiteY53" fmla="*/ 2018426 h 7169724"/>
              <a:gd name="connsiteX54" fmla="*/ 10838688 w 25200864"/>
              <a:gd name="connsiteY54" fmla="*/ 2109866 h 7169724"/>
              <a:gd name="connsiteX55" fmla="*/ 10926318 w 25200864"/>
              <a:gd name="connsiteY55" fmla="*/ 2071766 h 7169724"/>
              <a:gd name="connsiteX56" fmla="*/ 11013948 w 25200864"/>
              <a:gd name="connsiteY56" fmla="*/ 2193686 h 7169724"/>
              <a:gd name="connsiteX57" fmla="*/ 11100816 w 25200864"/>
              <a:gd name="connsiteY57" fmla="*/ 2275220 h 7169724"/>
              <a:gd name="connsiteX58" fmla="*/ 11253978 w 25200864"/>
              <a:gd name="connsiteY58" fmla="*/ 2307986 h 7169724"/>
              <a:gd name="connsiteX59" fmla="*/ 11349228 w 25200864"/>
              <a:gd name="connsiteY59" fmla="*/ 2349896 h 7169724"/>
              <a:gd name="connsiteX60" fmla="*/ 11429238 w 25200864"/>
              <a:gd name="connsiteY60" fmla="*/ 2448956 h 7169724"/>
              <a:gd name="connsiteX61" fmla="*/ 11562588 w 25200864"/>
              <a:gd name="connsiteY61" fmla="*/ 2513726 h 7169724"/>
              <a:gd name="connsiteX62" fmla="*/ 11654028 w 25200864"/>
              <a:gd name="connsiteY62" fmla="*/ 2567066 h 7169724"/>
              <a:gd name="connsiteX63" fmla="*/ 11745468 w 25200864"/>
              <a:gd name="connsiteY63" fmla="*/ 2650886 h 7169724"/>
              <a:gd name="connsiteX64" fmla="*/ 11882628 w 25200864"/>
              <a:gd name="connsiteY64" fmla="*/ 2711846 h 7169724"/>
              <a:gd name="connsiteX65" fmla="*/ 11970258 w 25200864"/>
              <a:gd name="connsiteY65" fmla="*/ 2841386 h 7169724"/>
              <a:gd name="connsiteX66" fmla="*/ 12095988 w 25200864"/>
              <a:gd name="connsiteY66" fmla="*/ 2829956 h 7169724"/>
              <a:gd name="connsiteX67" fmla="*/ 12124944 w 25200864"/>
              <a:gd name="connsiteY67" fmla="*/ 2897012 h 7169724"/>
              <a:gd name="connsiteX68" fmla="*/ 12202668 w 25200864"/>
              <a:gd name="connsiteY68" fmla="*/ 2921396 h 7169724"/>
              <a:gd name="connsiteX69" fmla="*/ 12278868 w 25200864"/>
              <a:gd name="connsiteY69" fmla="*/ 3081416 h 7169724"/>
              <a:gd name="connsiteX70" fmla="*/ 12393168 w 25200864"/>
              <a:gd name="connsiteY70" fmla="*/ 3100466 h 7169724"/>
              <a:gd name="connsiteX71" fmla="*/ 12450318 w 25200864"/>
              <a:gd name="connsiteY71" fmla="*/ 3214766 h 7169724"/>
              <a:gd name="connsiteX72" fmla="*/ 12541758 w 25200864"/>
              <a:gd name="connsiteY72" fmla="*/ 3191906 h 7169724"/>
              <a:gd name="connsiteX73" fmla="*/ 12598908 w 25200864"/>
              <a:gd name="connsiteY73" fmla="*/ 3290966 h 7169724"/>
              <a:gd name="connsiteX74" fmla="*/ 12663678 w 25200864"/>
              <a:gd name="connsiteY74" fmla="*/ 3416696 h 7169724"/>
              <a:gd name="connsiteX75" fmla="*/ 12766548 w 25200864"/>
              <a:gd name="connsiteY75" fmla="*/ 3428126 h 7169724"/>
              <a:gd name="connsiteX76" fmla="*/ 12774168 w 25200864"/>
              <a:gd name="connsiteY76" fmla="*/ 3298586 h 7169724"/>
              <a:gd name="connsiteX77" fmla="*/ 12854178 w 25200864"/>
              <a:gd name="connsiteY77" fmla="*/ 3363356 h 7169724"/>
              <a:gd name="connsiteX78" fmla="*/ 12968478 w 25200864"/>
              <a:gd name="connsiteY78" fmla="*/ 3435746 h 7169724"/>
              <a:gd name="connsiteX79" fmla="*/ 13098018 w 25200864"/>
              <a:gd name="connsiteY79" fmla="*/ 3466226 h 7169724"/>
              <a:gd name="connsiteX80" fmla="*/ 13147548 w 25200864"/>
              <a:gd name="connsiteY80" fmla="*/ 3572906 h 7169724"/>
              <a:gd name="connsiteX81" fmla="*/ 13155168 w 25200864"/>
              <a:gd name="connsiteY81" fmla="*/ 3652916 h 7169724"/>
              <a:gd name="connsiteX82" fmla="*/ 13235178 w 25200864"/>
              <a:gd name="connsiteY82" fmla="*/ 3736736 h 7169724"/>
              <a:gd name="connsiteX83" fmla="*/ 13368528 w 25200864"/>
              <a:gd name="connsiteY83" fmla="*/ 3774836 h 7169724"/>
              <a:gd name="connsiteX84" fmla="*/ 13539216 w 25200864"/>
              <a:gd name="connsiteY84" fmla="*/ 3853322 h 7169724"/>
              <a:gd name="connsiteX85" fmla="*/ 13574268 w 25200864"/>
              <a:gd name="connsiteY85" fmla="*/ 3923426 h 7169724"/>
              <a:gd name="connsiteX86" fmla="*/ 13669518 w 25200864"/>
              <a:gd name="connsiteY86" fmla="*/ 3988196 h 7169724"/>
              <a:gd name="connsiteX87" fmla="*/ 13806678 w 25200864"/>
              <a:gd name="connsiteY87" fmla="*/ 4091066 h 7169724"/>
              <a:gd name="connsiteX88" fmla="*/ 13890498 w 25200864"/>
              <a:gd name="connsiteY88" fmla="*/ 4205366 h 7169724"/>
              <a:gd name="connsiteX89" fmla="*/ 13955268 w 25200864"/>
              <a:gd name="connsiteY89" fmla="*/ 4296806 h 7169724"/>
              <a:gd name="connsiteX90" fmla="*/ 13989558 w 25200864"/>
              <a:gd name="connsiteY90" fmla="*/ 4129166 h 7169724"/>
              <a:gd name="connsiteX91" fmla="*/ 14061948 w 25200864"/>
              <a:gd name="connsiteY91" fmla="*/ 3995816 h 7169724"/>
              <a:gd name="connsiteX92" fmla="*/ 14176248 w 25200864"/>
              <a:gd name="connsiteY92" fmla="*/ 4098686 h 7169724"/>
              <a:gd name="connsiteX93" fmla="*/ 14290548 w 25200864"/>
              <a:gd name="connsiteY93" fmla="*/ 4304426 h 7169724"/>
              <a:gd name="connsiteX94" fmla="*/ 14431518 w 25200864"/>
              <a:gd name="connsiteY94" fmla="*/ 4399676 h 7169724"/>
              <a:gd name="connsiteX95" fmla="*/ 14622018 w 25200864"/>
              <a:gd name="connsiteY95" fmla="*/ 4353956 h 7169724"/>
              <a:gd name="connsiteX96" fmla="*/ 14789658 w 25200864"/>
              <a:gd name="connsiteY96" fmla="*/ 4430156 h 7169724"/>
              <a:gd name="connsiteX97" fmla="*/ 14865858 w 25200864"/>
              <a:gd name="connsiteY97" fmla="*/ 4361576 h 7169724"/>
              <a:gd name="connsiteX98" fmla="*/ 14972538 w 25200864"/>
              <a:gd name="connsiteY98" fmla="*/ 4464446 h 7169724"/>
              <a:gd name="connsiteX99" fmla="*/ 15067788 w 25200864"/>
              <a:gd name="connsiteY99" fmla="*/ 4586366 h 7169724"/>
              <a:gd name="connsiteX100" fmla="*/ 15304008 w 25200864"/>
              <a:gd name="connsiteY100" fmla="*/ 4651136 h 7169724"/>
              <a:gd name="connsiteX101" fmla="*/ 15467838 w 25200864"/>
              <a:gd name="connsiteY101" fmla="*/ 4693046 h 7169724"/>
              <a:gd name="connsiteX102" fmla="*/ 15540990 w 25200864"/>
              <a:gd name="connsiteY102" fmla="*/ 4708286 h 7169724"/>
              <a:gd name="connsiteX103" fmla="*/ 15593568 w 25200864"/>
              <a:gd name="connsiteY103" fmla="*/ 4875926 h 7169724"/>
              <a:gd name="connsiteX104" fmla="*/ 15612618 w 25200864"/>
              <a:gd name="connsiteY104" fmla="*/ 4997846 h 7169724"/>
              <a:gd name="connsiteX105" fmla="*/ 15730728 w 25200864"/>
              <a:gd name="connsiteY105" fmla="*/ 4921646 h 7169724"/>
              <a:gd name="connsiteX106" fmla="*/ 15745968 w 25200864"/>
              <a:gd name="connsiteY106" fmla="*/ 4769246 h 7169724"/>
              <a:gd name="connsiteX107" fmla="*/ 15822168 w 25200864"/>
              <a:gd name="connsiteY107" fmla="*/ 4757816 h 7169724"/>
              <a:gd name="connsiteX108" fmla="*/ 15898368 w 25200864"/>
              <a:gd name="connsiteY108" fmla="*/ 4872116 h 7169724"/>
              <a:gd name="connsiteX109" fmla="*/ 16092678 w 25200864"/>
              <a:gd name="connsiteY109" fmla="*/ 4978796 h 7169724"/>
              <a:gd name="connsiteX110" fmla="*/ 16229838 w 25200864"/>
              <a:gd name="connsiteY110" fmla="*/ 5138816 h 7169724"/>
              <a:gd name="connsiteX111" fmla="*/ 16340328 w 25200864"/>
              <a:gd name="connsiteY111" fmla="*/ 5154056 h 7169724"/>
              <a:gd name="connsiteX112" fmla="*/ 16435578 w 25200864"/>
              <a:gd name="connsiteY112" fmla="*/ 5203586 h 7169724"/>
              <a:gd name="connsiteX113" fmla="*/ 16515588 w 25200864"/>
              <a:gd name="connsiteY113" fmla="*/ 5195966 h 7169724"/>
              <a:gd name="connsiteX114" fmla="*/ 16607028 w 25200864"/>
              <a:gd name="connsiteY114" fmla="*/ 5234066 h 7169724"/>
              <a:gd name="connsiteX115" fmla="*/ 16687038 w 25200864"/>
              <a:gd name="connsiteY115" fmla="*/ 5275976 h 7169724"/>
              <a:gd name="connsiteX116" fmla="*/ 16751808 w 25200864"/>
              <a:gd name="connsiteY116" fmla="*/ 5298836 h 7169724"/>
              <a:gd name="connsiteX117" fmla="*/ 16927068 w 25200864"/>
              <a:gd name="connsiteY117" fmla="*/ 5317886 h 7169724"/>
              <a:gd name="connsiteX118" fmla="*/ 16808958 w 25200864"/>
              <a:gd name="connsiteY118" fmla="*/ 5245496 h 7169724"/>
              <a:gd name="connsiteX119" fmla="*/ 16843248 w 25200864"/>
              <a:gd name="connsiteY119" fmla="*/ 5199776 h 7169724"/>
              <a:gd name="connsiteX120" fmla="*/ 16953738 w 25200864"/>
              <a:gd name="connsiteY120" fmla="*/ 5218826 h 7169724"/>
              <a:gd name="connsiteX121" fmla="*/ 17109948 w 25200864"/>
              <a:gd name="connsiteY121" fmla="*/ 5344556 h 7169724"/>
              <a:gd name="connsiteX122" fmla="*/ 17300448 w 25200864"/>
              <a:gd name="connsiteY122" fmla="*/ 5359796 h 7169724"/>
              <a:gd name="connsiteX123" fmla="*/ 17426178 w 25200864"/>
              <a:gd name="connsiteY123" fmla="*/ 5420756 h 7169724"/>
              <a:gd name="connsiteX124" fmla="*/ 17516856 w 25200864"/>
              <a:gd name="connsiteY124" fmla="*/ 5550296 h 7169724"/>
              <a:gd name="connsiteX125" fmla="*/ 17620488 w 25200864"/>
              <a:gd name="connsiteY125" fmla="*/ 5569346 h 7169724"/>
              <a:gd name="connsiteX126" fmla="*/ 17837658 w 25200864"/>
              <a:gd name="connsiteY126" fmla="*/ 5717936 h 7169724"/>
              <a:gd name="connsiteX127" fmla="*/ 17837658 w 25200864"/>
              <a:gd name="connsiteY127" fmla="*/ 5561726 h 7169724"/>
              <a:gd name="connsiteX128" fmla="*/ 18035778 w 25200864"/>
              <a:gd name="connsiteY128" fmla="*/ 5565536 h 7169724"/>
              <a:gd name="connsiteX129" fmla="*/ 18115788 w 25200864"/>
              <a:gd name="connsiteY129" fmla="*/ 5668406 h 7169724"/>
              <a:gd name="connsiteX130" fmla="*/ 18218658 w 25200864"/>
              <a:gd name="connsiteY130" fmla="*/ 5676026 h 7169724"/>
              <a:gd name="connsiteX131" fmla="*/ 18306288 w 25200864"/>
              <a:gd name="connsiteY131" fmla="*/ 5752988 h 7169724"/>
              <a:gd name="connsiteX132" fmla="*/ 18371058 w 25200864"/>
              <a:gd name="connsiteY132" fmla="*/ 5866526 h 7169724"/>
              <a:gd name="connsiteX133" fmla="*/ 18489168 w 25200864"/>
              <a:gd name="connsiteY133" fmla="*/ 5851286 h 7169724"/>
              <a:gd name="connsiteX134" fmla="*/ 18580608 w 25200864"/>
              <a:gd name="connsiteY134" fmla="*/ 5935106 h 7169724"/>
              <a:gd name="connsiteX135" fmla="*/ 18550128 w 25200864"/>
              <a:gd name="connsiteY135" fmla="*/ 6018926 h 7169724"/>
              <a:gd name="connsiteX136" fmla="*/ 18679668 w 25200864"/>
              <a:gd name="connsiteY136" fmla="*/ 5973206 h 7169724"/>
              <a:gd name="connsiteX137" fmla="*/ 18691098 w 25200864"/>
              <a:gd name="connsiteY137" fmla="*/ 6045596 h 7169724"/>
              <a:gd name="connsiteX138" fmla="*/ 18813018 w 25200864"/>
              <a:gd name="connsiteY138" fmla="*/ 6007496 h 7169724"/>
              <a:gd name="connsiteX139" fmla="*/ 19114008 w 25200864"/>
              <a:gd name="connsiteY139" fmla="*/ 6137036 h 7169724"/>
              <a:gd name="connsiteX140" fmla="*/ 19249644 w 25200864"/>
              <a:gd name="connsiteY140" fmla="*/ 6242954 h 7169724"/>
              <a:gd name="connsiteX141" fmla="*/ 19319748 w 25200864"/>
              <a:gd name="connsiteY141" fmla="*/ 6453266 h 7169724"/>
              <a:gd name="connsiteX142" fmla="*/ 19375374 w 25200864"/>
              <a:gd name="connsiteY142" fmla="*/ 6593474 h 7169724"/>
              <a:gd name="connsiteX143" fmla="*/ 19445478 w 25200864"/>
              <a:gd name="connsiteY143" fmla="*/ 6567566 h 7169724"/>
              <a:gd name="connsiteX144" fmla="*/ 19495008 w 25200864"/>
              <a:gd name="connsiteY144" fmla="*/ 6647576 h 7169724"/>
              <a:gd name="connsiteX145" fmla="*/ 19475958 w 25200864"/>
              <a:gd name="connsiteY145" fmla="*/ 6377066 h 7169724"/>
              <a:gd name="connsiteX146" fmla="*/ 19479768 w 25200864"/>
              <a:gd name="connsiteY146" fmla="*/ 6175136 h 7169724"/>
              <a:gd name="connsiteX147" fmla="*/ 19582638 w 25200864"/>
              <a:gd name="connsiteY147" fmla="*/ 6285626 h 7169724"/>
              <a:gd name="connsiteX148" fmla="*/ 19666458 w 25200864"/>
              <a:gd name="connsiteY148" fmla="*/ 6407546 h 7169724"/>
              <a:gd name="connsiteX149" fmla="*/ 19674078 w 25200864"/>
              <a:gd name="connsiteY149" fmla="*/ 6213236 h 7169724"/>
              <a:gd name="connsiteX150" fmla="*/ 19761708 w 25200864"/>
              <a:gd name="connsiteY150" fmla="*/ 6129416 h 7169724"/>
              <a:gd name="connsiteX151" fmla="*/ 19879818 w 25200864"/>
              <a:gd name="connsiteY151" fmla="*/ 6239906 h 7169724"/>
              <a:gd name="connsiteX152" fmla="*/ 19818858 w 25200864"/>
              <a:gd name="connsiteY152" fmla="*/ 6026546 h 7169724"/>
              <a:gd name="connsiteX153" fmla="*/ 20127468 w 25200864"/>
              <a:gd name="connsiteY153" fmla="*/ 6022736 h 7169724"/>
              <a:gd name="connsiteX154" fmla="*/ 20400264 w 25200864"/>
              <a:gd name="connsiteY154" fmla="*/ 5897768 h 7169724"/>
              <a:gd name="connsiteX155" fmla="*/ 20695158 w 25200864"/>
              <a:gd name="connsiteY155" fmla="*/ 5893196 h 7169724"/>
              <a:gd name="connsiteX156" fmla="*/ 20942808 w 25200864"/>
              <a:gd name="connsiteY156" fmla="*/ 5938916 h 7169724"/>
              <a:gd name="connsiteX157" fmla="*/ 21133308 w 25200864"/>
              <a:gd name="connsiteY157" fmla="*/ 5813186 h 7169724"/>
              <a:gd name="connsiteX158" fmla="*/ 21430488 w 25200864"/>
              <a:gd name="connsiteY158" fmla="*/ 5862716 h 7169724"/>
              <a:gd name="connsiteX159" fmla="*/ 21659850 w 25200864"/>
              <a:gd name="connsiteY159" fmla="*/ 5961776 h 7169724"/>
              <a:gd name="connsiteX160" fmla="*/ 21761958 w 25200864"/>
              <a:gd name="connsiteY160" fmla="*/ 5885576 h 7169724"/>
              <a:gd name="connsiteX161" fmla="*/ 21944838 w 25200864"/>
              <a:gd name="connsiteY161" fmla="*/ 6041786 h 7169724"/>
              <a:gd name="connsiteX162" fmla="*/ 22089618 w 25200864"/>
              <a:gd name="connsiteY162" fmla="*/ 5977016 h 7169724"/>
              <a:gd name="connsiteX163" fmla="*/ 22310598 w 25200864"/>
              <a:gd name="connsiteY163" fmla="*/ 6186566 h 7169724"/>
              <a:gd name="connsiteX164" fmla="*/ 23151084 w 25200864"/>
              <a:gd name="connsiteY164" fmla="*/ 6482984 h 7169724"/>
              <a:gd name="connsiteX165" fmla="*/ 23293578 w 25200864"/>
              <a:gd name="connsiteY165" fmla="*/ 6609476 h 7169724"/>
              <a:gd name="connsiteX166" fmla="*/ 23285958 w 25200864"/>
              <a:gd name="connsiteY166" fmla="*/ 6693296 h 7169724"/>
              <a:gd name="connsiteX167" fmla="*/ 23415498 w 25200864"/>
              <a:gd name="connsiteY167" fmla="*/ 6659006 h 7169724"/>
              <a:gd name="connsiteX168" fmla="*/ 23785068 w 25200864"/>
              <a:gd name="connsiteY168" fmla="*/ 6780926 h 7169724"/>
              <a:gd name="connsiteX169" fmla="*/ 24009096 w 25200864"/>
              <a:gd name="connsiteY169" fmla="*/ 6645290 h 7169724"/>
              <a:gd name="connsiteX170" fmla="*/ 24078438 w 25200864"/>
              <a:gd name="connsiteY170" fmla="*/ 6544706 h 7169724"/>
              <a:gd name="connsiteX171" fmla="*/ 24230838 w 25200864"/>
              <a:gd name="connsiteY171" fmla="*/ 6533276 h 7169724"/>
              <a:gd name="connsiteX172" fmla="*/ 24360378 w 25200864"/>
              <a:gd name="connsiteY172" fmla="*/ 6438026 h 7169724"/>
              <a:gd name="connsiteX173" fmla="*/ 24455628 w 25200864"/>
              <a:gd name="connsiteY173" fmla="*/ 6422786 h 7169724"/>
              <a:gd name="connsiteX174" fmla="*/ 24558498 w 25200864"/>
              <a:gd name="connsiteY174" fmla="*/ 6243716 h 7169724"/>
              <a:gd name="connsiteX175" fmla="*/ 24716232 w 25200864"/>
              <a:gd name="connsiteY175" fmla="*/ 6188090 h 7169724"/>
              <a:gd name="connsiteX176" fmla="*/ 24981408 w 25200864"/>
              <a:gd name="connsiteY176" fmla="*/ 6232286 h 7169724"/>
              <a:gd name="connsiteX177" fmla="*/ 25181052 w 25200864"/>
              <a:gd name="connsiteY177" fmla="*/ 6157610 h 7169724"/>
              <a:gd name="connsiteX178" fmla="*/ 25200864 w 25200864"/>
              <a:gd name="connsiteY178" fmla="*/ 5713364 h 7169724"/>
              <a:gd name="connsiteX179" fmla="*/ 24519636 w 25200864"/>
              <a:gd name="connsiteY179" fmla="*/ 5869574 h 7169724"/>
              <a:gd name="connsiteX180" fmla="*/ 23774400 w 25200864"/>
              <a:gd name="connsiteY180" fmla="*/ 6133988 h 7169724"/>
              <a:gd name="connsiteX181" fmla="*/ 22951440 w 25200864"/>
              <a:gd name="connsiteY181" fmla="*/ 5896244 h 7169724"/>
              <a:gd name="connsiteX182" fmla="*/ 21982176 w 25200864"/>
              <a:gd name="connsiteY182" fmla="*/ 5640212 h 7169724"/>
              <a:gd name="connsiteX183" fmla="*/ 20628864 w 25200864"/>
              <a:gd name="connsiteY183" fmla="*/ 5475620 h 7169724"/>
              <a:gd name="connsiteX184" fmla="*/ 19872960 w 25200864"/>
              <a:gd name="connsiteY184" fmla="*/ 5888624 h 7169724"/>
              <a:gd name="connsiteX185" fmla="*/ 18800064 w 25200864"/>
              <a:gd name="connsiteY185" fmla="*/ 5823092 h 7169724"/>
              <a:gd name="connsiteX186" fmla="*/ 16715232 w 25200864"/>
              <a:gd name="connsiteY186" fmla="*/ 4963556 h 7169724"/>
              <a:gd name="connsiteX187" fmla="*/ 14904720 w 25200864"/>
              <a:gd name="connsiteY187" fmla="*/ 4158884 h 7169724"/>
              <a:gd name="connsiteX188" fmla="*/ 13240512 w 25200864"/>
              <a:gd name="connsiteY188" fmla="*/ 3354212 h 7169724"/>
              <a:gd name="connsiteX189" fmla="*/ 13094208 w 25200864"/>
              <a:gd name="connsiteY189" fmla="*/ 3189620 h 7169724"/>
              <a:gd name="connsiteX190" fmla="*/ 11320272 w 25200864"/>
              <a:gd name="connsiteY190" fmla="*/ 2019188 h 7169724"/>
              <a:gd name="connsiteX191" fmla="*/ 10698480 w 25200864"/>
              <a:gd name="connsiteY191" fmla="*/ 1452260 h 7169724"/>
              <a:gd name="connsiteX192" fmla="*/ 10530078 w 25200864"/>
              <a:gd name="connsiteY192" fmla="*/ 1283096 h 7169724"/>
              <a:gd name="connsiteX193" fmla="*/ 10522458 w 25200864"/>
              <a:gd name="connsiteY193" fmla="*/ 902096 h 7169724"/>
              <a:gd name="connsiteX194" fmla="*/ 10518648 w 25200864"/>
              <a:gd name="connsiteY194" fmla="*/ 768746 h 7169724"/>
              <a:gd name="connsiteX195" fmla="*/ 10606278 w 25200864"/>
              <a:gd name="connsiteY195" fmla="*/ 681116 h 7169724"/>
              <a:gd name="connsiteX196" fmla="*/ 10753344 w 25200864"/>
              <a:gd name="connsiteY196" fmla="*/ 611012 h 7169724"/>
              <a:gd name="connsiteX197" fmla="*/ 10735056 w 25200864"/>
              <a:gd name="connsiteY197" fmla="*/ 336692 h 7169724"/>
              <a:gd name="connsiteX198" fmla="*/ 10610088 w 25200864"/>
              <a:gd name="connsiteY198" fmla="*/ 201056 h 7169724"/>
              <a:gd name="connsiteX199" fmla="*/ 10419588 w 25200864"/>
              <a:gd name="connsiteY199" fmla="*/ 2936 h 7169724"/>
              <a:gd name="connsiteX200" fmla="*/ 10351008 w 25200864"/>
              <a:gd name="connsiteY200" fmla="*/ 231536 h 7169724"/>
              <a:gd name="connsiteX201" fmla="*/ 10187940 w 25200864"/>
              <a:gd name="connsiteY201" fmla="*/ 585104 h 7169724"/>
              <a:gd name="connsiteX202" fmla="*/ 10137648 w 25200864"/>
              <a:gd name="connsiteY202" fmla="*/ 902096 h 7169724"/>
              <a:gd name="connsiteX203" fmla="*/ 10222992 w 25200864"/>
              <a:gd name="connsiteY203" fmla="*/ 1744868 h 7169724"/>
              <a:gd name="connsiteX204" fmla="*/ 10131552 w 25200864"/>
              <a:gd name="connsiteY204" fmla="*/ 2384948 h 7169724"/>
              <a:gd name="connsiteX205" fmla="*/ 9509760 w 25200864"/>
              <a:gd name="connsiteY205" fmla="*/ 3043316 h 7169724"/>
              <a:gd name="connsiteX206" fmla="*/ 7717536 w 25200864"/>
              <a:gd name="connsiteY206" fmla="*/ 4524644 h 7169724"/>
              <a:gd name="connsiteX207" fmla="*/ 7388352 w 25200864"/>
              <a:gd name="connsiteY207" fmla="*/ 5146436 h 7169724"/>
              <a:gd name="connsiteX208" fmla="*/ 5925312 w 25200864"/>
              <a:gd name="connsiteY208" fmla="*/ 5768228 h 7169724"/>
              <a:gd name="connsiteX209" fmla="*/ 4736592 w 25200864"/>
              <a:gd name="connsiteY209" fmla="*/ 6079124 h 7169724"/>
              <a:gd name="connsiteX210" fmla="*/ 3602736 w 25200864"/>
              <a:gd name="connsiteY210" fmla="*/ 6353444 h 7169724"/>
              <a:gd name="connsiteX211" fmla="*/ 2688336 w 25200864"/>
              <a:gd name="connsiteY211" fmla="*/ 6664340 h 7169724"/>
              <a:gd name="connsiteX212" fmla="*/ 2157984 w 25200864"/>
              <a:gd name="connsiteY212" fmla="*/ 6774068 h 7169724"/>
              <a:gd name="connsiteX213" fmla="*/ 1591056 w 25200864"/>
              <a:gd name="connsiteY213" fmla="*/ 6755780 h 7169724"/>
              <a:gd name="connsiteX214" fmla="*/ 950976 w 25200864"/>
              <a:gd name="connsiteY214" fmla="*/ 6554612 h 7169724"/>
              <a:gd name="connsiteX215" fmla="*/ 0 w 25200864"/>
              <a:gd name="connsiteY215" fmla="*/ 6390020 h 7169724"/>
              <a:gd name="connsiteX216" fmla="*/ 27432 w 25200864"/>
              <a:gd name="connsiteY21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315968 w 25200864"/>
              <a:gd name="connsiteY39" fmla="*/ 6609476 h 7169724"/>
              <a:gd name="connsiteX40" fmla="*/ 6345936 w 25200864"/>
              <a:gd name="connsiteY40" fmla="*/ 5932820 h 7169724"/>
              <a:gd name="connsiteX41" fmla="*/ 7772400 w 25200864"/>
              <a:gd name="connsiteY41" fmla="*/ 5493908 h 7169724"/>
              <a:gd name="connsiteX42" fmla="*/ 8375904 w 25200864"/>
              <a:gd name="connsiteY42" fmla="*/ 4341764 h 7169724"/>
              <a:gd name="connsiteX43" fmla="*/ 9747504 w 25200864"/>
              <a:gd name="connsiteY43" fmla="*/ 3427364 h 7169724"/>
              <a:gd name="connsiteX44" fmla="*/ 10277856 w 25200864"/>
              <a:gd name="connsiteY44" fmla="*/ 2311796 h 7169724"/>
              <a:gd name="connsiteX45" fmla="*/ 10351008 w 25200864"/>
              <a:gd name="connsiteY45" fmla="*/ 2147204 h 7169724"/>
              <a:gd name="connsiteX46" fmla="*/ 10369296 w 25200864"/>
              <a:gd name="connsiteY46" fmla="*/ 1525412 h 7169724"/>
              <a:gd name="connsiteX47" fmla="*/ 10314432 w 25200864"/>
              <a:gd name="connsiteY47" fmla="*/ 940196 h 7169724"/>
              <a:gd name="connsiteX48" fmla="*/ 10443210 w 25200864"/>
              <a:gd name="connsiteY48" fmla="*/ 611774 h 7169724"/>
              <a:gd name="connsiteX49" fmla="*/ 10450830 w 25200864"/>
              <a:gd name="connsiteY49" fmla="*/ 1076594 h 7169724"/>
              <a:gd name="connsiteX50" fmla="*/ 10411968 w 25200864"/>
              <a:gd name="connsiteY50" fmla="*/ 1302146 h 7169724"/>
              <a:gd name="connsiteX51" fmla="*/ 10453878 w 25200864"/>
              <a:gd name="connsiteY51" fmla="*/ 1565036 h 7169724"/>
              <a:gd name="connsiteX52" fmla="*/ 10541508 w 25200864"/>
              <a:gd name="connsiteY52" fmla="*/ 1759346 h 7169724"/>
              <a:gd name="connsiteX53" fmla="*/ 10690098 w 25200864"/>
              <a:gd name="connsiteY53" fmla="*/ 1944512 h 7169724"/>
              <a:gd name="connsiteX54" fmla="*/ 10785348 w 25200864"/>
              <a:gd name="connsiteY54" fmla="*/ 2018426 h 7169724"/>
              <a:gd name="connsiteX55" fmla="*/ 10838688 w 25200864"/>
              <a:gd name="connsiteY55" fmla="*/ 2109866 h 7169724"/>
              <a:gd name="connsiteX56" fmla="*/ 10926318 w 25200864"/>
              <a:gd name="connsiteY56" fmla="*/ 2071766 h 7169724"/>
              <a:gd name="connsiteX57" fmla="*/ 11013948 w 25200864"/>
              <a:gd name="connsiteY57" fmla="*/ 2193686 h 7169724"/>
              <a:gd name="connsiteX58" fmla="*/ 11100816 w 25200864"/>
              <a:gd name="connsiteY58" fmla="*/ 2275220 h 7169724"/>
              <a:gd name="connsiteX59" fmla="*/ 11253978 w 25200864"/>
              <a:gd name="connsiteY59" fmla="*/ 2307986 h 7169724"/>
              <a:gd name="connsiteX60" fmla="*/ 11349228 w 25200864"/>
              <a:gd name="connsiteY60" fmla="*/ 2349896 h 7169724"/>
              <a:gd name="connsiteX61" fmla="*/ 11429238 w 25200864"/>
              <a:gd name="connsiteY61" fmla="*/ 2448956 h 7169724"/>
              <a:gd name="connsiteX62" fmla="*/ 11562588 w 25200864"/>
              <a:gd name="connsiteY62" fmla="*/ 2513726 h 7169724"/>
              <a:gd name="connsiteX63" fmla="*/ 11654028 w 25200864"/>
              <a:gd name="connsiteY63" fmla="*/ 2567066 h 7169724"/>
              <a:gd name="connsiteX64" fmla="*/ 11745468 w 25200864"/>
              <a:gd name="connsiteY64" fmla="*/ 2650886 h 7169724"/>
              <a:gd name="connsiteX65" fmla="*/ 11882628 w 25200864"/>
              <a:gd name="connsiteY65" fmla="*/ 2711846 h 7169724"/>
              <a:gd name="connsiteX66" fmla="*/ 11970258 w 25200864"/>
              <a:gd name="connsiteY66" fmla="*/ 2841386 h 7169724"/>
              <a:gd name="connsiteX67" fmla="*/ 12095988 w 25200864"/>
              <a:gd name="connsiteY67" fmla="*/ 2829956 h 7169724"/>
              <a:gd name="connsiteX68" fmla="*/ 12124944 w 25200864"/>
              <a:gd name="connsiteY68" fmla="*/ 2897012 h 7169724"/>
              <a:gd name="connsiteX69" fmla="*/ 12202668 w 25200864"/>
              <a:gd name="connsiteY69" fmla="*/ 2921396 h 7169724"/>
              <a:gd name="connsiteX70" fmla="*/ 12278868 w 25200864"/>
              <a:gd name="connsiteY70" fmla="*/ 3081416 h 7169724"/>
              <a:gd name="connsiteX71" fmla="*/ 12393168 w 25200864"/>
              <a:gd name="connsiteY71" fmla="*/ 3100466 h 7169724"/>
              <a:gd name="connsiteX72" fmla="*/ 12450318 w 25200864"/>
              <a:gd name="connsiteY72" fmla="*/ 3214766 h 7169724"/>
              <a:gd name="connsiteX73" fmla="*/ 12541758 w 25200864"/>
              <a:gd name="connsiteY73" fmla="*/ 3191906 h 7169724"/>
              <a:gd name="connsiteX74" fmla="*/ 12598908 w 25200864"/>
              <a:gd name="connsiteY74" fmla="*/ 3290966 h 7169724"/>
              <a:gd name="connsiteX75" fmla="*/ 12663678 w 25200864"/>
              <a:gd name="connsiteY75" fmla="*/ 3416696 h 7169724"/>
              <a:gd name="connsiteX76" fmla="*/ 12766548 w 25200864"/>
              <a:gd name="connsiteY76" fmla="*/ 3428126 h 7169724"/>
              <a:gd name="connsiteX77" fmla="*/ 12774168 w 25200864"/>
              <a:gd name="connsiteY77" fmla="*/ 3298586 h 7169724"/>
              <a:gd name="connsiteX78" fmla="*/ 12854178 w 25200864"/>
              <a:gd name="connsiteY78" fmla="*/ 3363356 h 7169724"/>
              <a:gd name="connsiteX79" fmla="*/ 12968478 w 25200864"/>
              <a:gd name="connsiteY79" fmla="*/ 3435746 h 7169724"/>
              <a:gd name="connsiteX80" fmla="*/ 13098018 w 25200864"/>
              <a:gd name="connsiteY80" fmla="*/ 3466226 h 7169724"/>
              <a:gd name="connsiteX81" fmla="*/ 13147548 w 25200864"/>
              <a:gd name="connsiteY81" fmla="*/ 3572906 h 7169724"/>
              <a:gd name="connsiteX82" fmla="*/ 13155168 w 25200864"/>
              <a:gd name="connsiteY82" fmla="*/ 3652916 h 7169724"/>
              <a:gd name="connsiteX83" fmla="*/ 13235178 w 25200864"/>
              <a:gd name="connsiteY83" fmla="*/ 3736736 h 7169724"/>
              <a:gd name="connsiteX84" fmla="*/ 13368528 w 25200864"/>
              <a:gd name="connsiteY84" fmla="*/ 3774836 h 7169724"/>
              <a:gd name="connsiteX85" fmla="*/ 13539216 w 25200864"/>
              <a:gd name="connsiteY85" fmla="*/ 3853322 h 7169724"/>
              <a:gd name="connsiteX86" fmla="*/ 13574268 w 25200864"/>
              <a:gd name="connsiteY86" fmla="*/ 3923426 h 7169724"/>
              <a:gd name="connsiteX87" fmla="*/ 13669518 w 25200864"/>
              <a:gd name="connsiteY87" fmla="*/ 3988196 h 7169724"/>
              <a:gd name="connsiteX88" fmla="*/ 13806678 w 25200864"/>
              <a:gd name="connsiteY88" fmla="*/ 4091066 h 7169724"/>
              <a:gd name="connsiteX89" fmla="*/ 13890498 w 25200864"/>
              <a:gd name="connsiteY89" fmla="*/ 4205366 h 7169724"/>
              <a:gd name="connsiteX90" fmla="*/ 13955268 w 25200864"/>
              <a:gd name="connsiteY90" fmla="*/ 4296806 h 7169724"/>
              <a:gd name="connsiteX91" fmla="*/ 13989558 w 25200864"/>
              <a:gd name="connsiteY91" fmla="*/ 4129166 h 7169724"/>
              <a:gd name="connsiteX92" fmla="*/ 14061948 w 25200864"/>
              <a:gd name="connsiteY92" fmla="*/ 3995816 h 7169724"/>
              <a:gd name="connsiteX93" fmla="*/ 14176248 w 25200864"/>
              <a:gd name="connsiteY93" fmla="*/ 4098686 h 7169724"/>
              <a:gd name="connsiteX94" fmla="*/ 14290548 w 25200864"/>
              <a:gd name="connsiteY94" fmla="*/ 4304426 h 7169724"/>
              <a:gd name="connsiteX95" fmla="*/ 14431518 w 25200864"/>
              <a:gd name="connsiteY95" fmla="*/ 4399676 h 7169724"/>
              <a:gd name="connsiteX96" fmla="*/ 14622018 w 25200864"/>
              <a:gd name="connsiteY96" fmla="*/ 4353956 h 7169724"/>
              <a:gd name="connsiteX97" fmla="*/ 14789658 w 25200864"/>
              <a:gd name="connsiteY97" fmla="*/ 4430156 h 7169724"/>
              <a:gd name="connsiteX98" fmla="*/ 14865858 w 25200864"/>
              <a:gd name="connsiteY98" fmla="*/ 4361576 h 7169724"/>
              <a:gd name="connsiteX99" fmla="*/ 14972538 w 25200864"/>
              <a:gd name="connsiteY99" fmla="*/ 4464446 h 7169724"/>
              <a:gd name="connsiteX100" fmla="*/ 15067788 w 25200864"/>
              <a:gd name="connsiteY100" fmla="*/ 4586366 h 7169724"/>
              <a:gd name="connsiteX101" fmla="*/ 15304008 w 25200864"/>
              <a:gd name="connsiteY101" fmla="*/ 4651136 h 7169724"/>
              <a:gd name="connsiteX102" fmla="*/ 15467838 w 25200864"/>
              <a:gd name="connsiteY102" fmla="*/ 4693046 h 7169724"/>
              <a:gd name="connsiteX103" fmla="*/ 15540990 w 25200864"/>
              <a:gd name="connsiteY103" fmla="*/ 4708286 h 7169724"/>
              <a:gd name="connsiteX104" fmla="*/ 15593568 w 25200864"/>
              <a:gd name="connsiteY104" fmla="*/ 4875926 h 7169724"/>
              <a:gd name="connsiteX105" fmla="*/ 15612618 w 25200864"/>
              <a:gd name="connsiteY105" fmla="*/ 4997846 h 7169724"/>
              <a:gd name="connsiteX106" fmla="*/ 15730728 w 25200864"/>
              <a:gd name="connsiteY106" fmla="*/ 4921646 h 7169724"/>
              <a:gd name="connsiteX107" fmla="*/ 15745968 w 25200864"/>
              <a:gd name="connsiteY107" fmla="*/ 4769246 h 7169724"/>
              <a:gd name="connsiteX108" fmla="*/ 15822168 w 25200864"/>
              <a:gd name="connsiteY108" fmla="*/ 4757816 h 7169724"/>
              <a:gd name="connsiteX109" fmla="*/ 15898368 w 25200864"/>
              <a:gd name="connsiteY109" fmla="*/ 4872116 h 7169724"/>
              <a:gd name="connsiteX110" fmla="*/ 16092678 w 25200864"/>
              <a:gd name="connsiteY110" fmla="*/ 4978796 h 7169724"/>
              <a:gd name="connsiteX111" fmla="*/ 16229838 w 25200864"/>
              <a:gd name="connsiteY111" fmla="*/ 5138816 h 7169724"/>
              <a:gd name="connsiteX112" fmla="*/ 16340328 w 25200864"/>
              <a:gd name="connsiteY112" fmla="*/ 5154056 h 7169724"/>
              <a:gd name="connsiteX113" fmla="*/ 16435578 w 25200864"/>
              <a:gd name="connsiteY113" fmla="*/ 5203586 h 7169724"/>
              <a:gd name="connsiteX114" fmla="*/ 16515588 w 25200864"/>
              <a:gd name="connsiteY114" fmla="*/ 5195966 h 7169724"/>
              <a:gd name="connsiteX115" fmla="*/ 16607028 w 25200864"/>
              <a:gd name="connsiteY115" fmla="*/ 5234066 h 7169724"/>
              <a:gd name="connsiteX116" fmla="*/ 16687038 w 25200864"/>
              <a:gd name="connsiteY116" fmla="*/ 5275976 h 7169724"/>
              <a:gd name="connsiteX117" fmla="*/ 16751808 w 25200864"/>
              <a:gd name="connsiteY117" fmla="*/ 5298836 h 7169724"/>
              <a:gd name="connsiteX118" fmla="*/ 16927068 w 25200864"/>
              <a:gd name="connsiteY118" fmla="*/ 5317886 h 7169724"/>
              <a:gd name="connsiteX119" fmla="*/ 16808958 w 25200864"/>
              <a:gd name="connsiteY119" fmla="*/ 5245496 h 7169724"/>
              <a:gd name="connsiteX120" fmla="*/ 16843248 w 25200864"/>
              <a:gd name="connsiteY120" fmla="*/ 5199776 h 7169724"/>
              <a:gd name="connsiteX121" fmla="*/ 16953738 w 25200864"/>
              <a:gd name="connsiteY121" fmla="*/ 5218826 h 7169724"/>
              <a:gd name="connsiteX122" fmla="*/ 17109948 w 25200864"/>
              <a:gd name="connsiteY122" fmla="*/ 5344556 h 7169724"/>
              <a:gd name="connsiteX123" fmla="*/ 17300448 w 25200864"/>
              <a:gd name="connsiteY123" fmla="*/ 5359796 h 7169724"/>
              <a:gd name="connsiteX124" fmla="*/ 17426178 w 25200864"/>
              <a:gd name="connsiteY124" fmla="*/ 5420756 h 7169724"/>
              <a:gd name="connsiteX125" fmla="*/ 17516856 w 25200864"/>
              <a:gd name="connsiteY125" fmla="*/ 5550296 h 7169724"/>
              <a:gd name="connsiteX126" fmla="*/ 17620488 w 25200864"/>
              <a:gd name="connsiteY126" fmla="*/ 5569346 h 7169724"/>
              <a:gd name="connsiteX127" fmla="*/ 17837658 w 25200864"/>
              <a:gd name="connsiteY127" fmla="*/ 5717936 h 7169724"/>
              <a:gd name="connsiteX128" fmla="*/ 17837658 w 25200864"/>
              <a:gd name="connsiteY128" fmla="*/ 5561726 h 7169724"/>
              <a:gd name="connsiteX129" fmla="*/ 18035778 w 25200864"/>
              <a:gd name="connsiteY129" fmla="*/ 5565536 h 7169724"/>
              <a:gd name="connsiteX130" fmla="*/ 18115788 w 25200864"/>
              <a:gd name="connsiteY130" fmla="*/ 5668406 h 7169724"/>
              <a:gd name="connsiteX131" fmla="*/ 18218658 w 25200864"/>
              <a:gd name="connsiteY131" fmla="*/ 5676026 h 7169724"/>
              <a:gd name="connsiteX132" fmla="*/ 18306288 w 25200864"/>
              <a:gd name="connsiteY132" fmla="*/ 5752988 h 7169724"/>
              <a:gd name="connsiteX133" fmla="*/ 18371058 w 25200864"/>
              <a:gd name="connsiteY133" fmla="*/ 5866526 h 7169724"/>
              <a:gd name="connsiteX134" fmla="*/ 18489168 w 25200864"/>
              <a:gd name="connsiteY134" fmla="*/ 5851286 h 7169724"/>
              <a:gd name="connsiteX135" fmla="*/ 18580608 w 25200864"/>
              <a:gd name="connsiteY135" fmla="*/ 5935106 h 7169724"/>
              <a:gd name="connsiteX136" fmla="*/ 18550128 w 25200864"/>
              <a:gd name="connsiteY136" fmla="*/ 6018926 h 7169724"/>
              <a:gd name="connsiteX137" fmla="*/ 18679668 w 25200864"/>
              <a:gd name="connsiteY137" fmla="*/ 5973206 h 7169724"/>
              <a:gd name="connsiteX138" fmla="*/ 18691098 w 25200864"/>
              <a:gd name="connsiteY138" fmla="*/ 6045596 h 7169724"/>
              <a:gd name="connsiteX139" fmla="*/ 18813018 w 25200864"/>
              <a:gd name="connsiteY139" fmla="*/ 6007496 h 7169724"/>
              <a:gd name="connsiteX140" fmla="*/ 19114008 w 25200864"/>
              <a:gd name="connsiteY140" fmla="*/ 6137036 h 7169724"/>
              <a:gd name="connsiteX141" fmla="*/ 19249644 w 25200864"/>
              <a:gd name="connsiteY141" fmla="*/ 6242954 h 7169724"/>
              <a:gd name="connsiteX142" fmla="*/ 19319748 w 25200864"/>
              <a:gd name="connsiteY142" fmla="*/ 6453266 h 7169724"/>
              <a:gd name="connsiteX143" fmla="*/ 19375374 w 25200864"/>
              <a:gd name="connsiteY143" fmla="*/ 6593474 h 7169724"/>
              <a:gd name="connsiteX144" fmla="*/ 19445478 w 25200864"/>
              <a:gd name="connsiteY144" fmla="*/ 6567566 h 7169724"/>
              <a:gd name="connsiteX145" fmla="*/ 19495008 w 25200864"/>
              <a:gd name="connsiteY145" fmla="*/ 6647576 h 7169724"/>
              <a:gd name="connsiteX146" fmla="*/ 19475958 w 25200864"/>
              <a:gd name="connsiteY146" fmla="*/ 6377066 h 7169724"/>
              <a:gd name="connsiteX147" fmla="*/ 19479768 w 25200864"/>
              <a:gd name="connsiteY147" fmla="*/ 6175136 h 7169724"/>
              <a:gd name="connsiteX148" fmla="*/ 19582638 w 25200864"/>
              <a:gd name="connsiteY148" fmla="*/ 6285626 h 7169724"/>
              <a:gd name="connsiteX149" fmla="*/ 19666458 w 25200864"/>
              <a:gd name="connsiteY149" fmla="*/ 6407546 h 7169724"/>
              <a:gd name="connsiteX150" fmla="*/ 19674078 w 25200864"/>
              <a:gd name="connsiteY150" fmla="*/ 6213236 h 7169724"/>
              <a:gd name="connsiteX151" fmla="*/ 19761708 w 25200864"/>
              <a:gd name="connsiteY151" fmla="*/ 6129416 h 7169724"/>
              <a:gd name="connsiteX152" fmla="*/ 19879818 w 25200864"/>
              <a:gd name="connsiteY152" fmla="*/ 6239906 h 7169724"/>
              <a:gd name="connsiteX153" fmla="*/ 19818858 w 25200864"/>
              <a:gd name="connsiteY153" fmla="*/ 6026546 h 7169724"/>
              <a:gd name="connsiteX154" fmla="*/ 20127468 w 25200864"/>
              <a:gd name="connsiteY154" fmla="*/ 6022736 h 7169724"/>
              <a:gd name="connsiteX155" fmla="*/ 20400264 w 25200864"/>
              <a:gd name="connsiteY155" fmla="*/ 5897768 h 7169724"/>
              <a:gd name="connsiteX156" fmla="*/ 20695158 w 25200864"/>
              <a:gd name="connsiteY156" fmla="*/ 5893196 h 7169724"/>
              <a:gd name="connsiteX157" fmla="*/ 20942808 w 25200864"/>
              <a:gd name="connsiteY157" fmla="*/ 5938916 h 7169724"/>
              <a:gd name="connsiteX158" fmla="*/ 21133308 w 25200864"/>
              <a:gd name="connsiteY158" fmla="*/ 5813186 h 7169724"/>
              <a:gd name="connsiteX159" fmla="*/ 21430488 w 25200864"/>
              <a:gd name="connsiteY159" fmla="*/ 5862716 h 7169724"/>
              <a:gd name="connsiteX160" fmla="*/ 21659850 w 25200864"/>
              <a:gd name="connsiteY160" fmla="*/ 5961776 h 7169724"/>
              <a:gd name="connsiteX161" fmla="*/ 21761958 w 25200864"/>
              <a:gd name="connsiteY161" fmla="*/ 5885576 h 7169724"/>
              <a:gd name="connsiteX162" fmla="*/ 21944838 w 25200864"/>
              <a:gd name="connsiteY162" fmla="*/ 6041786 h 7169724"/>
              <a:gd name="connsiteX163" fmla="*/ 22089618 w 25200864"/>
              <a:gd name="connsiteY163" fmla="*/ 5977016 h 7169724"/>
              <a:gd name="connsiteX164" fmla="*/ 22310598 w 25200864"/>
              <a:gd name="connsiteY164" fmla="*/ 6186566 h 7169724"/>
              <a:gd name="connsiteX165" fmla="*/ 23151084 w 25200864"/>
              <a:gd name="connsiteY165" fmla="*/ 6482984 h 7169724"/>
              <a:gd name="connsiteX166" fmla="*/ 23293578 w 25200864"/>
              <a:gd name="connsiteY166" fmla="*/ 6609476 h 7169724"/>
              <a:gd name="connsiteX167" fmla="*/ 23285958 w 25200864"/>
              <a:gd name="connsiteY167" fmla="*/ 6693296 h 7169724"/>
              <a:gd name="connsiteX168" fmla="*/ 23415498 w 25200864"/>
              <a:gd name="connsiteY168" fmla="*/ 6659006 h 7169724"/>
              <a:gd name="connsiteX169" fmla="*/ 23785068 w 25200864"/>
              <a:gd name="connsiteY169" fmla="*/ 6780926 h 7169724"/>
              <a:gd name="connsiteX170" fmla="*/ 24009096 w 25200864"/>
              <a:gd name="connsiteY170" fmla="*/ 6645290 h 7169724"/>
              <a:gd name="connsiteX171" fmla="*/ 24078438 w 25200864"/>
              <a:gd name="connsiteY171" fmla="*/ 6544706 h 7169724"/>
              <a:gd name="connsiteX172" fmla="*/ 24230838 w 25200864"/>
              <a:gd name="connsiteY172" fmla="*/ 6533276 h 7169724"/>
              <a:gd name="connsiteX173" fmla="*/ 24360378 w 25200864"/>
              <a:gd name="connsiteY173" fmla="*/ 6438026 h 7169724"/>
              <a:gd name="connsiteX174" fmla="*/ 24455628 w 25200864"/>
              <a:gd name="connsiteY174" fmla="*/ 6422786 h 7169724"/>
              <a:gd name="connsiteX175" fmla="*/ 24558498 w 25200864"/>
              <a:gd name="connsiteY175" fmla="*/ 6243716 h 7169724"/>
              <a:gd name="connsiteX176" fmla="*/ 24716232 w 25200864"/>
              <a:gd name="connsiteY176" fmla="*/ 6188090 h 7169724"/>
              <a:gd name="connsiteX177" fmla="*/ 24981408 w 25200864"/>
              <a:gd name="connsiteY177" fmla="*/ 6232286 h 7169724"/>
              <a:gd name="connsiteX178" fmla="*/ 25181052 w 25200864"/>
              <a:gd name="connsiteY178" fmla="*/ 6157610 h 7169724"/>
              <a:gd name="connsiteX179" fmla="*/ 25200864 w 25200864"/>
              <a:gd name="connsiteY179" fmla="*/ 5713364 h 7169724"/>
              <a:gd name="connsiteX180" fmla="*/ 24519636 w 25200864"/>
              <a:gd name="connsiteY180" fmla="*/ 5869574 h 7169724"/>
              <a:gd name="connsiteX181" fmla="*/ 23774400 w 25200864"/>
              <a:gd name="connsiteY181" fmla="*/ 6133988 h 7169724"/>
              <a:gd name="connsiteX182" fmla="*/ 22951440 w 25200864"/>
              <a:gd name="connsiteY182" fmla="*/ 5896244 h 7169724"/>
              <a:gd name="connsiteX183" fmla="*/ 21982176 w 25200864"/>
              <a:gd name="connsiteY183" fmla="*/ 5640212 h 7169724"/>
              <a:gd name="connsiteX184" fmla="*/ 20628864 w 25200864"/>
              <a:gd name="connsiteY184" fmla="*/ 5475620 h 7169724"/>
              <a:gd name="connsiteX185" fmla="*/ 19872960 w 25200864"/>
              <a:gd name="connsiteY185" fmla="*/ 5888624 h 7169724"/>
              <a:gd name="connsiteX186" fmla="*/ 18800064 w 25200864"/>
              <a:gd name="connsiteY186" fmla="*/ 5823092 h 7169724"/>
              <a:gd name="connsiteX187" fmla="*/ 16715232 w 25200864"/>
              <a:gd name="connsiteY187" fmla="*/ 4963556 h 7169724"/>
              <a:gd name="connsiteX188" fmla="*/ 14904720 w 25200864"/>
              <a:gd name="connsiteY188" fmla="*/ 4158884 h 7169724"/>
              <a:gd name="connsiteX189" fmla="*/ 13240512 w 25200864"/>
              <a:gd name="connsiteY189" fmla="*/ 3354212 h 7169724"/>
              <a:gd name="connsiteX190" fmla="*/ 13094208 w 25200864"/>
              <a:gd name="connsiteY190" fmla="*/ 3189620 h 7169724"/>
              <a:gd name="connsiteX191" fmla="*/ 11320272 w 25200864"/>
              <a:gd name="connsiteY191" fmla="*/ 2019188 h 7169724"/>
              <a:gd name="connsiteX192" fmla="*/ 10698480 w 25200864"/>
              <a:gd name="connsiteY192" fmla="*/ 1452260 h 7169724"/>
              <a:gd name="connsiteX193" fmla="*/ 10530078 w 25200864"/>
              <a:gd name="connsiteY193" fmla="*/ 1283096 h 7169724"/>
              <a:gd name="connsiteX194" fmla="*/ 10522458 w 25200864"/>
              <a:gd name="connsiteY194" fmla="*/ 902096 h 7169724"/>
              <a:gd name="connsiteX195" fmla="*/ 10518648 w 25200864"/>
              <a:gd name="connsiteY195" fmla="*/ 768746 h 7169724"/>
              <a:gd name="connsiteX196" fmla="*/ 10606278 w 25200864"/>
              <a:gd name="connsiteY196" fmla="*/ 681116 h 7169724"/>
              <a:gd name="connsiteX197" fmla="*/ 10753344 w 25200864"/>
              <a:gd name="connsiteY197" fmla="*/ 611012 h 7169724"/>
              <a:gd name="connsiteX198" fmla="*/ 10735056 w 25200864"/>
              <a:gd name="connsiteY198" fmla="*/ 336692 h 7169724"/>
              <a:gd name="connsiteX199" fmla="*/ 10610088 w 25200864"/>
              <a:gd name="connsiteY199" fmla="*/ 201056 h 7169724"/>
              <a:gd name="connsiteX200" fmla="*/ 10419588 w 25200864"/>
              <a:gd name="connsiteY200" fmla="*/ 2936 h 7169724"/>
              <a:gd name="connsiteX201" fmla="*/ 10351008 w 25200864"/>
              <a:gd name="connsiteY201" fmla="*/ 231536 h 7169724"/>
              <a:gd name="connsiteX202" fmla="*/ 10187940 w 25200864"/>
              <a:gd name="connsiteY202" fmla="*/ 585104 h 7169724"/>
              <a:gd name="connsiteX203" fmla="*/ 10137648 w 25200864"/>
              <a:gd name="connsiteY203" fmla="*/ 902096 h 7169724"/>
              <a:gd name="connsiteX204" fmla="*/ 10222992 w 25200864"/>
              <a:gd name="connsiteY204" fmla="*/ 1744868 h 7169724"/>
              <a:gd name="connsiteX205" fmla="*/ 10131552 w 25200864"/>
              <a:gd name="connsiteY205" fmla="*/ 2384948 h 7169724"/>
              <a:gd name="connsiteX206" fmla="*/ 9509760 w 25200864"/>
              <a:gd name="connsiteY206" fmla="*/ 3043316 h 7169724"/>
              <a:gd name="connsiteX207" fmla="*/ 7717536 w 25200864"/>
              <a:gd name="connsiteY207" fmla="*/ 4524644 h 7169724"/>
              <a:gd name="connsiteX208" fmla="*/ 7388352 w 25200864"/>
              <a:gd name="connsiteY208" fmla="*/ 5146436 h 7169724"/>
              <a:gd name="connsiteX209" fmla="*/ 5925312 w 25200864"/>
              <a:gd name="connsiteY209" fmla="*/ 5768228 h 7169724"/>
              <a:gd name="connsiteX210" fmla="*/ 4736592 w 25200864"/>
              <a:gd name="connsiteY210" fmla="*/ 6079124 h 7169724"/>
              <a:gd name="connsiteX211" fmla="*/ 3602736 w 25200864"/>
              <a:gd name="connsiteY211" fmla="*/ 6353444 h 7169724"/>
              <a:gd name="connsiteX212" fmla="*/ 2688336 w 25200864"/>
              <a:gd name="connsiteY212" fmla="*/ 6664340 h 7169724"/>
              <a:gd name="connsiteX213" fmla="*/ 2157984 w 25200864"/>
              <a:gd name="connsiteY213" fmla="*/ 6774068 h 7169724"/>
              <a:gd name="connsiteX214" fmla="*/ 1591056 w 25200864"/>
              <a:gd name="connsiteY214" fmla="*/ 6755780 h 7169724"/>
              <a:gd name="connsiteX215" fmla="*/ 950976 w 25200864"/>
              <a:gd name="connsiteY215" fmla="*/ 6554612 h 7169724"/>
              <a:gd name="connsiteX216" fmla="*/ 0 w 25200864"/>
              <a:gd name="connsiteY216" fmla="*/ 6390020 h 7169724"/>
              <a:gd name="connsiteX217" fmla="*/ 27432 w 25200864"/>
              <a:gd name="connsiteY21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315968 w 25200864"/>
              <a:gd name="connsiteY40" fmla="*/ 6609476 h 7169724"/>
              <a:gd name="connsiteX41" fmla="*/ 6345936 w 25200864"/>
              <a:gd name="connsiteY41" fmla="*/ 5932820 h 7169724"/>
              <a:gd name="connsiteX42" fmla="*/ 7772400 w 25200864"/>
              <a:gd name="connsiteY42" fmla="*/ 5493908 h 7169724"/>
              <a:gd name="connsiteX43" fmla="*/ 8375904 w 25200864"/>
              <a:gd name="connsiteY43" fmla="*/ 4341764 h 7169724"/>
              <a:gd name="connsiteX44" fmla="*/ 9747504 w 25200864"/>
              <a:gd name="connsiteY44" fmla="*/ 3427364 h 7169724"/>
              <a:gd name="connsiteX45" fmla="*/ 10277856 w 25200864"/>
              <a:gd name="connsiteY45" fmla="*/ 2311796 h 7169724"/>
              <a:gd name="connsiteX46" fmla="*/ 10351008 w 25200864"/>
              <a:gd name="connsiteY46" fmla="*/ 2147204 h 7169724"/>
              <a:gd name="connsiteX47" fmla="*/ 10369296 w 25200864"/>
              <a:gd name="connsiteY47" fmla="*/ 1525412 h 7169724"/>
              <a:gd name="connsiteX48" fmla="*/ 10314432 w 25200864"/>
              <a:gd name="connsiteY48" fmla="*/ 940196 h 7169724"/>
              <a:gd name="connsiteX49" fmla="*/ 10443210 w 25200864"/>
              <a:gd name="connsiteY49" fmla="*/ 611774 h 7169724"/>
              <a:gd name="connsiteX50" fmla="*/ 10450830 w 25200864"/>
              <a:gd name="connsiteY50" fmla="*/ 1076594 h 7169724"/>
              <a:gd name="connsiteX51" fmla="*/ 10411968 w 25200864"/>
              <a:gd name="connsiteY51" fmla="*/ 1302146 h 7169724"/>
              <a:gd name="connsiteX52" fmla="*/ 10453878 w 25200864"/>
              <a:gd name="connsiteY52" fmla="*/ 1565036 h 7169724"/>
              <a:gd name="connsiteX53" fmla="*/ 10541508 w 25200864"/>
              <a:gd name="connsiteY53" fmla="*/ 1759346 h 7169724"/>
              <a:gd name="connsiteX54" fmla="*/ 10690098 w 25200864"/>
              <a:gd name="connsiteY54" fmla="*/ 1944512 h 7169724"/>
              <a:gd name="connsiteX55" fmla="*/ 10785348 w 25200864"/>
              <a:gd name="connsiteY55" fmla="*/ 2018426 h 7169724"/>
              <a:gd name="connsiteX56" fmla="*/ 10838688 w 25200864"/>
              <a:gd name="connsiteY56" fmla="*/ 2109866 h 7169724"/>
              <a:gd name="connsiteX57" fmla="*/ 10926318 w 25200864"/>
              <a:gd name="connsiteY57" fmla="*/ 2071766 h 7169724"/>
              <a:gd name="connsiteX58" fmla="*/ 11013948 w 25200864"/>
              <a:gd name="connsiteY58" fmla="*/ 2193686 h 7169724"/>
              <a:gd name="connsiteX59" fmla="*/ 11100816 w 25200864"/>
              <a:gd name="connsiteY59" fmla="*/ 2275220 h 7169724"/>
              <a:gd name="connsiteX60" fmla="*/ 11253978 w 25200864"/>
              <a:gd name="connsiteY60" fmla="*/ 2307986 h 7169724"/>
              <a:gd name="connsiteX61" fmla="*/ 11349228 w 25200864"/>
              <a:gd name="connsiteY61" fmla="*/ 2349896 h 7169724"/>
              <a:gd name="connsiteX62" fmla="*/ 11429238 w 25200864"/>
              <a:gd name="connsiteY62" fmla="*/ 2448956 h 7169724"/>
              <a:gd name="connsiteX63" fmla="*/ 11562588 w 25200864"/>
              <a:gd name="connsiteY63" fmla="*/ 2513726 h 7169724"/>
              <a:gd name="connsiteX64" fmla="*/ 11654028 w 25200864"/>
              <a:gd name="connsiteY64" fmla="*/ 2567066 h 7169724"/>
              <a:gd name="connsiteX65" fmla="*/ 11745468 w 25200864"/>
              <a:gd name="connsiteY65" fmla="*/ 2650886 h 7169724"/>
              <a:gd name="connsiteX66" fmla="*/ 11882628 w 25200864"/>
              <a:gd name="connsiteY66" fmla="*/ 2711846 h 7169724"/>
              <a:gd name="connsiteX67" fmla="*/ 11970258 w 25200864"/>
              <a:gd name="connsiteY67" fmla="*/ 2841386 h 7169724"/>
              <a:gd name="connsiteX68" fmla="*/ 12095988 w 25200864"/>
              <a:gd name="connsiteY68" fmla="*/ 2829956 h 7169724"/>
              <a:gd name="connsiteX69" fmla="*/ 12124944 w 25200864"/>
              <a:gd name="connsiteY69" fmla="*/ 2897012 h 7169724"/>
              <a:gd name="connsiteX70" fmla="*/ 12202668 w 25200864"/>
              <a:gd name="connsiteY70" fmla="*/ 2921396 h 7169724"/>
              <a:gd name="connsiteX71" fmla="*/ 12278868 w 25200864"/>
              <a:gd name="connsiteY71" fmla="*/ 3081416 h 7169724"/>
              <a:gd name="connsiteX72" fmla="*/ 12393168 w 25200864"/>
              <a:gd name="connsiteY72" fmla="*/ 3100466 h 7169724"/>
              <a:gd name="connsiteX73" fmla="*/ 12450318 w 25200864"/>
              <a:gd name="connsiteY73" fmla="*/ 3214766 h 7169724"/>
              <a:gd name="connsiteX74" fmla="*/ 12541758 w 25200864"/>
              <a:gd name="connsiteY74" fmla="*/ 3191906 h 7169724"/>
              <a:gd name="connsiteX75" fmla="*/ 12598908 w 25200864"/>
              <a:gd name="connsiteY75" fmla="*/ 3290966 h 7169724"/>
              <a:gd name="connsiteX76" fmla="*/ 12663678 w 25200864"/>
              <a:gd name="connsiteY76" fmla="*/ 3416696 h 7169724"/>
              <a:gd name="connsiteX77" fmla="*/ 12766548 w 25200864"/>
              <a:gd name="connsiteY77" fmla="*/ 3428126 h 7169724"/>
              <a:gd name="connsiteX78" fmla="*/ 12774168 w 25200864"/>
              <a:gd name="connsiteY78" fmla="*/ 3298586 h 7169724"/>
              <a:gd name="connsiteX79" fmla="*/ 12854178 w 25200864"/>
              <a:gd name="connsiteY79" fmla="*/ 3363356 h 7169724"/>
              <a:gd name="connsiteX80" fmla="*/ 12968478 w 25200864"/>
              <a:gd name="connsiteY80" fmla="*/ 3435746 h 7169724"/>
              <a:gd name="connsiteX81" fmla="*/ 13098018 w 25200864"/>
              <a:gd name="connsiteY81" fmla="*/ 3466226 h 7169724"/>
              <a:gd name="connsiteX82" fmla="*/ 13147548 w 25200864"/>
              <a:gd name="connsiteY82" fmla="*/ 3572906 h 7169724"/>
              <a:gd name="connsiteX83" fmla="*/ 13155168 w 25200864"/>
              <a:gd name="connsiteY83" fmla="*/ 3652916 h 7169724"/>
              <a:gd name="connsiteX84" fmla="*/ 13235178 w 25200864"/>
              <a:gd name="connsiteY84" fmla="*/ 3736736 h 7169724"/>
              <a:gd name="connsiteX85" fmla="*/ 13368528 w 25200864"/>
              <a:gd name="connsiteY85" fmla="*/ 3774836 h 7169724"/>
              <a:gd name="connsiteX86" fmla="*/ 13539216 w 25200864"/>
              <a:gd name="connsiteY86" fmla="*/ 3853322 h 7169724"/>
              <a:gd name="connsiteX87" fmla="*/ 13574268 w 25200864"/>
              <a:gd name="connsiteY87" fmla="*/ 3923426 h 7169724"/>
              <a:gd name="connsiteX88" fmla="*/ 13669518 w 25200864"/>
              <a:gd name="connsiteY88" fmla="*/ 3988196 h 7169724"/>
              <a:gd name="connsiteX89" fmla="*/ 13806678 w 25200864"/>
              <a:gd name="connsiteY89" fmla="*/ 4091066 h 7169724"/>
              <a:gd name="connsiteX90" fmla="*/ 13890498 w 25200864"/>
              <a:gd name="connsiteY90" fmla="*/ 4205366 h 7169724"/>
              <a:gd name="connsiteX91" fmla="*/ 13955268 w 25200864"/>
              <a:gd name="connsiteY91" fmla="*/ 4296806 h 7169724"/>
              <a:gd name="connsiteX92" fmla="*/ 13989558 w 25200864"/>
              <a:gd name="connsiteY92" fmla="*/ 4129166 h 7169724"/>
              <a:gd name="connsiteX93" fmla="*/ 14061948 w 25200864"/>
              <a:gd name="connsiteY93" fmla="*/ 3995816 h 7169724"/>
              <a:gd name="connsiteX94" fmla="*/ 14176248 w 25200864"/>
              <a:gd name="connsiteY94" fmla="*/ 4098686 h 7169724"/>
              <a:gd name="connsiteX95" fmla="*/ 14290548 w 25200864"/>
              <a:gd name="connsiteY95" fmla="*/ 4304426 h 7169724"/>
              <a:gd name="connsiteX96" fmla="*/ 14431518 w 25200864"/>
              <a:gd name="connsiteY96" fmla="*/ 4399676 h 7169724"/>
              <a:gd name="connsiteX97" fmla="*/ 14622018 w 25200864"/>
              <a:gd name="connsiteY97" fmla="*/ 4353956 h 7169724"/>
              <a:gd name="connsiteX98" fmla="*/ 14789658 w 25200864"/>
              <a:gd name="connsiteY98" fmla="*/ 4430156 h 7169724"/>
              <a:gd name="connsiteX99" fmla="*/ 14865858 w 25200864"/>
              <a:gd name="connsiteY99" fmla="*/ 4361576 h 7169724"/>
              <a:gd name="connsiteX100" fmla="*/ 14972538 w 25200864"/>
              <a:gd name="connsiteY100" fmla="*/ 4464446 h 7169724"/>
              <a:gd name="connsiteX101" fmla="*/ 15067788 w 25200864"/>
              <a:gd name="connsiteY101" fmla="*/ 4586366 h 7169724"/>
              <a:gd name="connsiteX102" fmla="*/ 15304008 w 25200864"/>
              <a:gd name="connsiteY102" fmla="*/ 4651136 h 7169724"/>
              <a:gd name="connsiteX103" fmla="*/ 15467838 w 25200864"/>
              <a:gd name="connsiteY103" fmla="*/ 4693046 h 7169724"/>
              <a:gd name="connsiteX104" fmla="*/ 15540990 w 25200864"/>
              <a:gd name="connsiteY104" fmla="*/ 4708286 h 7169724"/>
              <a:gd name="connsiteX105" fmla="*/ 15593568 w 25200864"/>
              <a:gd name="connsiteY105" fmla="*/ 4875926 h 7169724"/>
              <a:gd name="connsiteX106" fmla="*/ 15612618 w 25200864"/>
              <a:gd name="connsiteY106" fmla="*/ 4997846 h 7169724"/>
              <a:gd name="connsiteX107" fmla="*/ 15730728 w 25200864"/>
              <a:gd name="connsiteY107" fmla="*/ 4921646 h 7169724"/>
              <a:gd name="connsiteX108" fmla="*/ 15745968 w 25200864"/>
              <a:gd name="connsiteY108" fmla="*/ 4769246 h 7169724"/>
              <a:gd name="connsiteX109" fmla="*/ 15822168 w 25200864"/>
              <a:gd name="connsiteY109" fmla="*/ 4757816 h 7169724"/>
              <a:gd name="connsiteX110" fmla="*/ 15898368 w 25200864"/>
              <a:gd name="connsiteY110" fmla="*/ 4872116 h 7169724"/>
              <a:gd name="connsiteX111" fmla="*/ 16092678 w 25200864"/>
              <a:gd name="connsiteY111" fmla="*/ 4978796 h 7169724"/>
              <a:gd name="connsiteX112" fmla="*/ 16229838 w 25200864"/>
              <a:gd name="connsiteY112" fmla="*/ 5138816 h 7169724"/>
              <a:gd name="connsiteX113" fmla="*/ 16340328 w 25200864"/>
              <a:gd name="connsiteY113" fmla="*/ 5154056 h 7169724"/>
              <a:gd name="connsiteX114" fmla="*/ 16435578 w 25200864"/>
              <a:gd name="connsiteY114" fmla="*/ 5203586 h 7169724"/>
              <a:gd name="connsiteX115" fmla="*/ 16515588 w 25200864"/>
              <a:gd name="connsiteY115" fmla="*/ 5195966 h 7169724"/>
              <a:gd name="connsiteX116" fmla="*/ 16607028 w 25200864"/>
              <a:gd name="connsiteY116" fmla="*/ 5234066 h 7169724"/>
              <a:gd name="connsiteX117" fmla="*/ 16687038 w 25200864"/>
              <a:gd name="connsiteY117" fmla="*/ 5275976 h 7169724"/>
              <a:gd name="connsiteX118" fmla="*/ 16751808 w 25200864"/>
              <a:gd name="connsiteY118" fmla="*/ 5298836 h 7169724"/>
              <a:gd name="connsiteX119" fmla="*/ 16927068 w 25200864"/>
              <a:gd name="connsiteY119" fmla="*/ 5317886 h 7169724"/>
              <a:gd name="connsiteX120" fmla="*/ 16808958 w 25200864"/>
              <a:gd name="connsiteY120" fmla="*/ 5245496 h 7169724"/>
              <a:gd name="connsiteX121" fmla="*/ 16843248 w 25200864"/>
              <a:gd name="connsiteY121" fmla="*/ 5199776 h 7169724"/>
              <a:gd name="connsiteX122" fmla="*/ 16953738 w 25200864"/>
              <a:gd name="connsiteY122" fmla="*/ 5218826 h 7169724"/>
              <a:gd name="connsiteX123" fmla="*/ 17109948 w 25200864"/>
              <a:gd name="connsiteY123" fmla="*/ 5344556 h 7169724"/>
              <a:gd name="connsiteX124" fmla="*/ 17300448 w 25200864"/>
              <a:gd name="connsiteY124" fmla="*/ 5359796 h 7169724"/>
              <a:gd name="connsiteX125" fmla="*/ 17426178 w 25200864"/>
              <a:gd name="connsiteY125" fmla="*/ 5420756 h 7169724"/>
              <a:gd name="connsiteX126" fmla="*/ 17516856 w 25200864"/>
              <a:gd name="connsiteY126" fmla="*/ 5550296 h 7169724"/>
              <a:gd name="connsiteX127" fmla="*/ 17620488 w 25200864"/>
              <a:gd name="connsiteY127" fmla="*/ 5569346 h 7169724"/>
              <a:gd name="connsiteX128" fmla="*/ 17837658 w 25200864"/>
              <a:gd name="connsiteY128" fmla="*/ 5717936 h 7169724"/>
              <a:gd name="connsiteX129" fmla="*/ 17837658 w 25200864"/>
              <a:gd name="connsiteY129" fmla="*/ 5561726 h 7169724"/>
              <a:gd name="connsiteX130" fmla="*/ 18035778 w 25200864"/>
              <a:gd name="connsiteY130" fmla="*/ 5565536 h 7169724"/>
              <a:gd name="connsiteX131" fmla="*/ 18115788 w 25200864"/>
              <a:gd name="connsiteY131" fmla="*/ 5668406 h 7169724"/>
              <a:gd name="connsiteX132" fmla="*/ 18218658 w 25200864"/>
              <a:gd name="connsiteY132" fmla="*/ 5676026 h 7169724"/>
              <a:gd name="connsiteX133" fmla="*/ 18306288 w 25200864"/>
              <a:gd name="connsiteY133" fmla="*/ 5752988 h 7169724"/>
              <a:gd name="connsiteX134" fmla="*/ 18371058 w 25200864"/>
              <a:gd name="connsiteY134" fmla="*/ 5866526 h 7169724"/>
              <a:gd name="connsiteX135" fmla="*/ 18489168 w 25200864"/>
              <a:gd name="connsiteY135" fmla="*/ 5851286 h 7169724"/>
              <a:gd name="connsiteX136" fmla="*/ 18580608 w 25200864"/>
              <a:gd name="connsiteY136" fmla="*/ 5935106 h 7169724"/>
              <a:gd name="connsiteX137" fmla="*/ 18550128 w 25200864"/>
              <a:gd name="connsiteY137" fmla="*/ 6018926 h 7169724"/>
              <a:gd name="connsiteX138" fmla="*/ 18679668 w 25200864"/>
              <a:gd name="connsiteY138" fmla="*/ 5973206 h 7169724"/>
              <a:gd name="connsiteX139" fmla="*/ 18691098 w 25200864"/>
              <a:gd name="connsiteY139" fmla="*/ 6045596 h 7169724"/>
              <a:gd name="connsiteX140" fmla="*/ 18813018 w 25200864"/>
              <a:gd name="connsiteY140" fmla="*/ 6007496 h 7169724"/>
              <a:gd name="connsiteX141" fmla="*/ 19114008 w 25200864"/>
              <a:gd name="connsiteY141" fmla="*/ 6137036 h 7169724"/>
              <a:gd name="connsiteX142" fmla="*/ 19249644 w 25200864"/>
              <a:gd name="connsiteY142" fmla="*/ 6242954 h 7169724"/>
              <a:gd name="connsiteX143" fmla="*/ 19319748 w 25200864"/>
              <a:gd name="connsiteY143" fmla="*/ 6453266 h 7169724"/>
              <a:gd name="connsiteX144" fmla="*/ 19375374 w 25200864"/>
              <a:gd name="connsiteY144" fmla="*/ 6593474 h 7169724"/>
              <a:gd name="connsiteX145" fmla="*/ 19445478 w 25200864"/>
              <a:gd name="connsiteY145" fmla="*/ 6567566 h 7169724"/>
              <a:gd name="connsiteX146" fmla="*/ 19495008 w 25200864"/>
              <a:gd name="connsiteY146" fmla="*/ 6647576 h 7169724"/>
              <a:gd name="connsiteX147" fmla="*/ 19475958 w 25200864"/>
              <a:gd name="connsiteY147" fmla="*/ 6377066 h 7169724"/>
              <a:gd name="connsiteX148" fmla="*/ 19479768 w 25200864"/>
              <a:gd name="connsiteY148" fmla="*/ 6175136 h 7169724"/>
              <a:gd name="connsiteX149" fmla="*/ 19582638 w 25200864"/>
              <a:gd name="connsiteY149" fmla="*/ 6285626 h 7169724"/>
              <a:gd name="connsiteX150" fmla="*/ 19666458 w 25200864"/>
              <a:gd name="connsiteY150" fmla="*/ 6407546 h 7169724"/>
              <a:gd name="connsiteX151" fmla="*/ 19674078 w 25200864"/>
              <a:gd name="connsiteY151" fmla="*/ 6213236 h 7169724"/>
              <a:gd name="connsiteX152" fmla="*/ 19761708 w 25200864"/>
              <a:gd name="connsiteY152" fmla="*/ 6129416 h 7169724"/>
              <a:gd name="connsiteX153" fmla="*/ 19879818 w 25200864"/>
              <a:gd name="connsiteY153" fmla="*/ 6239906 h 7169724"/>
              <a:gd name="connsiteX154" fmla="*/ 19818858 w 25200864"/>
              <a:gd name="connsiteY154" fmla="*/ 6026546 h 7169724"/>
              <a:gd name="connsiteX155" fmla="*/ 20127468 w 25200864"/>
              <a:gd name="connsiteY155" fmla="*/ 6022736 h 7169724"/>
              <a:gd name="connsiteX156" fmla="*/ 20400264 w 25200864"/>
              <a:gd name="connsiteY156" fmla="*/ 5897768 h 7169724"/>
              <a:gd name="connsiteX157" fmla="*/ 20695158 w 25200864"/>
              <a:gd name="connsiteY157" fmla="*/ 5893196 h 7169724"/>
              <a:gd name="connsiteX158" fmla="*/ 20942808 w 25200864"/>
              <a:gd name="connsiteY158" fmla="*/ 5938916 h 7169724"/>
              <a:gd name="connsiteX159" fmla="*/ 21133308 w 25200864"/>
              <a:gd name="connsiteY159" fmla="*/ 5813186 h 7169724"/>
              <a:gd name="connsiteX160" fmla="*/ 21430488 w 25200864"/>
              <a:gd name="connsiteY160" fmla="*/ 5862716 h 7169724"/>
              <a:gd name="connsiteX161" fmla="*/ 21659850 w 25200864"/>
              <a:gd name="connsiteY161" fmla="*/ 5961776 h 7169724"/>
              <a:gd name="connsiteX162" fmla="*/ 21761958 w 25200864"/>
              <a:gd name="connsiteY162" fmla="*/ 5885576 h 7169724"/>
              <a:gd name="connsiteX163" fmla="*/ 21944838 w 25200864"/>
              <a:gd name="connsiteY163" fmla="*/ 6041786 h 7169724"/>
              <a:gd name="connsiteX164" fmla="*/ 22089618 w 25200864"/>
              <a:gd name="connsiteY164" fmla="*/ 5977016 h 7169724"/>
              <a:gd name="connsiteX165" fmla="*/ 22310598 w 25200864"/>
              <a:gd name="connsiteY165" fmla="*/ 6186566 h 7169724"/>
              <a:gd name="connsiteX166" fmla="*/ 23151084 w 25200864"/>
              <a:gd name="connsiteY166" fmla="*/ 6482984 h 7169724"/>
              <a:gd name="connsiteX167" fmla="*/ 23293578 w 25200864"/>
              <a:gd name="connsiteY167" fmla="*/ 6609476 h 7169724"/>
              <a:gd name="connsiteX168" fmla="*/ 23285958 w 25200864"/>
              <a:gd name="connsiteY168" fmla="*/ 6693296 h 7169724"/>
              <a:gd name="connsiteX169" fmla="*/ 23415498 w 25200864"/>
              <a:gd name="connsiteY169" fmla="*/ 6659006 h 7169724"/>
              <a:gd name="connsiteX170" fmla="*/ 23785068 w 25200864"/>
              <a:gd name="connsiteY170" fmla="*/ 6780926 h 7169724"/>
              <a:gd name="connsiteX171" fmla="*/ 24009096 w 25200864"/>
              <a:gd name="connsiteY171" fmla="*/ 6645290 h 7169724"/>
              <a:gd name="connsiteX172" fmla="*/ 24078438 w 25200864"/>
              <a:gd name="connsiteY172" fmla="*/ 6544706 h 7169724"/>
              <a:gd name="connsiteX173" fmla="*/ 24230838 w 25200864"/>
              <a:gd name="connsiteY173" fmla="*/ 6533276 h 7169724"/>
              <a:gd name="connsiteX174" fmla="*/ 24360378 w 25200864"/>
              <a:gd name="connsiteY174" fmla="*/ 6438026 h 7169724"/>
              <a:gd name="connsiteX175" fmla="*/ 24455628 w 25200864"/>
              <a:gd name="connsiteY175" fmla="*/ 6422786 h 7169724"/>
              <a:gd name="connsiteX176" fmla="*/ 24558498 w 25200864"/>
              <a:gd name="connsiteY176" fmla="*/ 6243716 h 7169724"/>
              <a:gd name="connsiteX177" fmla="*/ 24716232 w 25200864"/>
              <a:gd name="connsiteY177" fmla="*/ 6188090 h 7169724"/>
              <a:gd name="connsiteX178" fmla="*/ 24981408 w 25200864"/>
              <a:gd name="connsiteY178" fmla="*/ 6232286 h 7169724"/>
              <a:gd name="connsiteX179" fmla="*/ 25181052 w 25200864"/>
              <a:gd name="connsiteY179" fmla="*/ 6157610 h 7169724"/>
              <a:gd name="connsiteX180" fmla="*/ 25200864 w 25200864"/>
              <a:gd name="connsiteY180" fmla="*/ 5713364 h 7169724"/>
              <a:gd name="connsiteX181" fmla="*/ 24519636 w 25200864"/>
              <a:gd name="connsiteY181" fmla="*/ 5869574 h 7169724"/>
              <a:gd name="connsiteX182" fmla="*/ 23774400 w 25200864"/>
              <a:gd name="connsiteY182" fmla="*/ 6133988 h 7169724"/>
              <a:gd name="connsiteX183" fmla="*/ 22951440 w 25200864"/>
              <a:gd name="connsiteY183" fmla="*/ 5896244 h 7169724"/>
              <a:gd name="connsiteX184" fmla="*/ 21982176 w 25200864"/>
              <a:gd name="connsiteY184" fmla="*/ 5640212 h 7169724"/>
              <a:gd name="connsiteX185" fmla="*/ 20628864 w 25200864"/>
              <a:gd name="connsiteY185" fmla="*/ 5475620 h 7169724"/>
              <a:gd name="connsiteX186" fmla="*/ 19872960 w 25200864"/>
              <a:gd name="connsiteY186" fmla="*/ 5888624 h 7169724"/>
              <a:gd name="connsiteX187" fmla="*/ 18800064 w 25200864"/>
              <a:gd name="connsiteY187" fmla="*/ 5823092 h 7169724"/>
              <a:gd name="connsiteX188" fmla="*/ 16715232 w 25200864"/>
              <a:gd name="connsiteY188" fmla="*/ 4963556 h 7169724"/>
              <a:gd name="connsiteX189" fmla="*/ 14904720 w 25200864"/>
              <a:gd name="connsiteY189" fmla="*/ 4158884 h 7169724"/>
              <a:gd name="connsiteX190" fmla="*/ 13240512 w 25200864"/>
              <a:gd name="connsiteY190" fmla="*/ 3354212 h 7169724"/>
              <a:gd name="connsiteX191" fmla="*/ 13094208 w 25200864"/>
              <a:gd name="connsiteY191" fmla="*/ 3189620 h 7169724"/>
              <a:gd name="connsiteX192" fmla="*/ 11320272 w 25200864"/>
              <a:gd name="connsiteY192" fmla="*/ 2019188 h 7169724"/>
              <a:gd name="connsiteX193" fmla="*/ 10698480 w 25200864"/>
              <a:gd name="connsiteY193" fmla="*/ 1452260 h 7169724"/>
              <a:gd name="connsiteX194" fmla="*/ 10530078 w 25200864"/>
              <a:gd name="connsiteY194" fmla="*/ 1283096 h 7169724"/>
              <a:gd name="connsiteX195" fmla="*/ 10522458 w 25200864"/>
              <a:gd name="connsiteY195" fmla="*/ 902096 h 7169724"/>
              <a:gd name="connsiteX196" fmla="*/ 10518648 w 25200864"/>
              <a:gd name="connsiteY196" fmla="*/ 768746 h 7169724"/>
              <a:gd name="connsiteX197" fmla="*/ 10606278 w 25200864"/>
              <a:gd name="connsiteY197" fmla="*/ 681116 h 7169724"/>
              <a:gd name="connsiteX198" fmla="*/ 10753344 w 25200864"/>
              <a:gd name="connsiteY198" fmla="*/ 611012 h 7169724"/>
              <a:gd name="connsiteX199" fmla="*/ 10735056 w 25200864"/>
              <a:gd name="connsiteY199" fmla="*/ 336692 h 7169724"/>
              <a:gd name="connsiteX200" fmla="*/ 10610088 w 25200864"/>
              <a:gd name="connsiteY200" fmla="*/ 201056 h 7169724"/>
              <a:gd name="connsiteX201" fmla="*/ 10419588 w 25200864"/>
              <a:gd name="connsiteY201" fmla="*/ 2936 h 7169724"/>
              <a:gd name="connsiteX202" fmla="*/ 10351008 w 25200864"/>
              <a:gd name="connsiteY202" fmla="*/ 231536 h 7169724"/>
              <a:gd name="connsiteX203" fmla="*/ 10187940 w 25200864"/>
              <a:gd name="connsiteY203" fmla="*/ 585104 h 7169724"/>
              <a:gd name="connsiteX204" fmla="*/ 10137648 w 25200864"/>
              <a:gd name="connsiteY204" fmla="*/ 902096 h 7169724"/>
              <a:gd name="connsiteX205" fmla="*/ 10222992 w 25200864"/>
              <a:gd name="connsiteY205" fmla="*/ 1744868 h 7169724"/>
              <a:gd name="connsiteX206" fmla="*/ 10131552 w 25200864"/>
              <a:gd name="connsiteY206" fmla="*/ 2384948 h 7169724"/>
              <a:gd name="connsiteX207" fmla="*/ 9509760 w 25200864"/>
              <a:gd name="connsiteY207" fmla="*/ 3043316 h 7169724"/>
              <a:gd name="connsiteX208" fmla="*/ 7717536 w 25200864"/>
              <a:gd name="connsiteY208" fmla="*/ 4524644 h 7169724"/>
              <a:gd name="connsiteX209" fmla="*/ 7388352 w 25200864"/>
              <a:gd name="connsiteY209" fmla="*/ 5146436 h 7169724"/>
              <a:gd name="connsiteX210" fmla="*/ 5925312 w 25200864"/>
              <a:gd name="connsiteY210" fmla="*/ 5768228 h 7169724"/>
              <a:gd name="connsiteX211" fmla="*/ 4736592 w 25200864"/>
              <a:gd name="connsiteY211" fmla="*/ 6079124 h 7169724"/>
              <a:gd name="connsiteX212" fmla="*/ 3602736 w 25200864"/>
              <a:gd name="connsiteY212" fmla="*/ 6353444 h 7169724"/>
              <a:gd name="connsiteX213" fmla="*/ 2688336 w 25200864"/>
              <a:gd name="connsiteY213" fmla="*/ 6664340 h 7169724"/>
              <a:gd name="connsiteX214" fmla="*/ 2157984 w 25200864"/>
              <a:gd name="connsiteY214" fmla="*/ 6774068 h 7169724"/>
              <a:gd name="connsiteX215" fmla="*/ 1591056 w 25200864"/>
              <a:gd name="connsiteY215" fmla="*/ 6755780 h 7169724"/>
              <a:gd name="connsiteX216" fmla="*/ 950976 w 25200864"/>
              <a:gd name="connsiteY216" fmla="*/ 6554612 h 7169724"/>
              <a:gd name="connsiteX217" fmla="*/ 0 w 25200864"/>
              <a:gd name="connsiteY217" fmla="*/ 6390020 h 7169724"/>
              <a:gd name="connsiteX218" fmla="*/ 27432 w 25200864"/>
              <a:gd name="connsiteY21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315968 w 25200864"/>
              <a:gd name="connsiteY41" fmla="*/ 660947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533138 w 25200864"/>
              <a:gd name="connsiteY41" fmla="*/ 644564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533138 w 25200864"/>
              <a:gd name="connsiteY41" fmla="*/ 644564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6345936 w 25200864"/>
              <a:gd name="connsiteY43" fmla="*/ 5932820 h 7169724"/>
              <a:gd name="connsiteX44" fmla="*/ 7772400 w 25200864"/>
              <a:gd name="connsiteY44" fmla="*/ 5493908 h 7169724"/>
              <a:gd name="connsiteX45" fmla="*/ 8375904 w 25200864"/>
              <a:gd name="connsiteY45" fmla="*/ 4341764 h 7169724"/>
              <a:gd name="connsiteX46" fmla="*/ 9747504 w 25200864"/>
              <a:gd name="connsiteY46" fmla="*/ 3427364 h 7169724"/>
              <a:gd name="connsiteX47" fmla="*/ 10277856 w 25200864"/>
              <a:gd name="connsiteY47" fmla="*/ 2311796 h 7169724"/>
              <a:gd name="connsiteX48" fmla="*/ 10351008 w 25200864"/>
              <a:gd name="connsiteY48" fmla="*/ 2147204 h 7169724"/>
              <a:gd name="connsiteX49" fmla="*/ 10369296 w 25200864"/>
              <a:gd name="connsiteY49" fmla="*/ 1525412 h 7169724"/>
              <a:gd name="connsiteX50" fmla="*/ 10314432 w 25200864"/>
              <a:gd name="connsiteY50" fmla="*/ 940196 h 7169724"/>
              <a:gd name="connsiteX51" fmla="*/ 10443210 w 25200864"/>
              <a:gd name="connsiteY51" fmla="*/ 611774 h 7169724"/>
              <a:gd name="connsiteX52" fmla="*/ 10450830 w 25200864"/>
              <a:gd name="connsiteY52" fmla="*/ 1076594 h 7169724"/>
              <a:gd name="connsiteX53" fmla="*/ 10411968 w 25200864"/>
              <a:gd name="connsiteY53" fmla="*/ 1302146 h 7169724"/>
              <a:gd name="connsiteX54" fmla="*/ 10453878 w 25200864"/>
              <a:gd name="connsiteY54" fmla="*/ 1565036 h 7169724"/>
              <a:gd name="connsiteX55" fmla="*/ 10541508 w 25200864"/>
              <a:gd name="connsiteY55" fmla="*/ 1759346 h 7169724"/>
              <a:gd name="connsiteX56" fmla="*/ 10690098 w 25200864"/>
              <a:gd name="connsiteY56" fmla="*/ 1944512 h 7169724"/>
              <a:gd name="connsiteX57" fmla="*/ 10785348 w 25200864"/>
              <a:gd name="connsiteY57" fmla="*/ 2018426 h 7169724"/>
              <a:gd name="connsiteX58" fmla="*/ 10838688 w 25200864"/>
              <a:gd name="connsiteY58" fmla="*/ 2109866 h 7169724"/>
              <a:gd name="connsiteX59" fmla="*/ 10926318 w 25200864"/>
              <a:gd name="connsiteY59" fmla="*/ 2071766 h 7169724"/>
              <a:gd name="connsiteX60" fmla="*/ 11013948 w 25200864"/>
              <a:gd name="connsiteY60" fmla="*/ 2193686 h 7169724"/>
              <a:gd name="connsiteX61" fmla="*/ 11100816 w 25200864"/>
              <a:gd name="connsiteY61" fmla="*/ 2275220 h 7169724"/>
              <a:gd name="connsiteX62" fmla="*/ 11253978 w 25200864"/>
              <a:gd name="connsiteY62" fmla="*/ 2307986 h 7169724"/>
              <a:gd name="connsiteX63" fmla="*/ 11349228 w 25200864"/>
              <a:gd name="connsiteY63" fmla="*/ 2349896 h 7169724"/>
              <a:gd name="connsiteX64" fmla="*/ 11429238 w 25200864"/>
              <a:gd name="connsiteY64" fmla="*/ 2448956 h 7169724"/>
              <a:gd name="connsiteX65" fmla="*/ 11562588 w 25200864"/>
              <a:gd name="connsiteY65" fmla="*/ 2513726 h 7169724"/>
              <a:gd name="connsiteX66" fmla="*/ 11654028 w 25200864"/>
              <a:gd name="connsiteY66" fmla="*/ 2567066 h 7169724"/>
              <a:gd name="connsiteX67" fmla="*/ 11745468 w 25200864"/>
              <a:gd name="connsiteY67" fmla="*/ 2650886 h 7169724"/>
              <a:gd name="connsiteX68" fmla="*/ 11882628 w 25200864"/>
              <a:gd name="connsiteY68" fmla="*/ 2711846 h 7169724"/>
              <a:gd name="connsiteX69" fmla="*/ 11970258 w 25200864"/>
              <a:gd name="connsiteY69" fmla="*/ 2841386 h 7169724"/>
              <a:gd name="connsiteX70" fmla="*/ 12095988 w 25200864"/>
              <a:gd name="connsiteY70" fmla="*/ 2829956 h 7169724"/>
              <a:gd name="connsiteX71" fmla="*/ 12124944 w 25200864"/>
              <a:gd name="connsiteY71" fmla="*/ 2897012 h 7169724"/>
              <a:gd name="connsiteX72" fmla="*/ 12202668 w 25200864"/>
              <a:gd name="connsiteY72" fmla="*/ 2921396 h 7169724"/>
              <a:gd name="connsiteX73" fmla="*/ 12278868 w 25200864"/>
              <a:gd name="connsiteY73" fmla="*/ 3081416 h 7169724"/>
              <a:gd name="connsiteX74" fmla="*/ 12393168 w 25200864"/>
              <a:gd name="connsiteY74" fmla="*/ 3100466 h 7169724"/>
              <a:gd name="connsiteX75" fmla="*/ 12450318 w 25200864"/>
              <a:gd name="connsiteY75" fmla="*/ 3214766 h 7169724"/>
              <a:gd name="connsiteX76" fmla="*/ 12541758 w 25200864"/>
              <a:gd name="connsiteY76" fmla="*/ 3191906 h 7169724"/>
              <a:gd name="connsiteX77" fmla="*/ 12598908 w 25200864"/>
              <a:gd name="connsiteY77" fmla="*/ 3290966 h 7169724"/>
              <a:gd name="connsiteX78" fmla="*/ 12663678 w 25200864"/>
              <a:gd name="connsiteY78" fmla="*/ 3416696 h 7169724"/>
              <a:gd name="connsiteX79" fmla="*/ 12766548 w 25200864"/>
              <a:gd name="connsiteY79" fmla="*/ 3428126 h 7169724"/>
              <a:gd name="connsiteX80" fmla="*/ 12774168 w 25200864"/>
              <a:gd name="connsiteY80" fmla="*/ 3298586 h 7169724"/>
              <a:gd name="connsiteX81" fmla="*/ 12854178 w 25200864"/>
              <a:gd name="connsiteY81" fmla="*/ 3363356 h 7169724"/>
              <a:gd name="connsiteX82" fmla="*/ 12968478 w 25200864"/>
              <a:gd name="connsiteY82" fmla="*/ 3435746 h 7169724"/>
              <a:gd name="connsiteX83" fmla="*/ 13098018 w 25200864"/>
              <a:gd name="connsiteY83" fmla="*/ 3466226 h 7169724"/>
              <a:gd name="connsiteX84" fmla="*/ 13147548 w 25200864"/>
              <a:gd name="connsiteY84" fmla="*/ 3572906 h 7169724"/>
              <a:gd name="connsiteX85" fmla="*/ 13155168 w 25200864"/>
              <a:gd name="connsiteY85" fmla="*/ 3652916 h 7169724"/>
              <a:gd name="connsiteX86" fmla="*/ 13235178 w 25200864"/>
              <a:gd name="connsiteY86" fmla="*/ 3736736 h 7169724"/>
              <a:gd name="connsiteX87" fmla="*/ 13368528 w 25200864"/>
              <a:gd name="connsiteY87" fmla="*/ 3774836 h 7169724"/>
              <a:gd name="connsiteX88" fmla="*/ 13539216 w 25200864"/>
              <a:gd name="connsiteY88" fmla="*/ 3853322 h 7169724"/>
              <a:gd name="connsiteX89" fmla="*/ 13574268 w 25200864"/>
              <a:gd name="connsiteY89" fmla="*/ 3923426 h 7169724"/>
              <a:gd name="connsiteX90" fmla="*/ 13669518 w 25200864"/>
              <a:gd name="connsiteY90" fmla="*/ 3988196 h 7169724"/>
              <a:gd name="connsiteX91" fmla="*/ 13806678 w 25200864"/>
              <a:gd name="connsiteY91" fmla="*/ 4091066 h 7169724"/>
              <a:gd name="connsiteX92" fmla="*/ 13890498 w 25200864"/>
              <a:gd name="connsiteY92" fmla="*/ 4205366 h 7169724"/>
              <a:gd name="connsiteX93" fmla="*/ 13955268 w 25200864"/>
              <a:gd name="connsiteY93" fmla="*/ 4296806 h 7169724"/>
              <a:gd name="connsiteX94" fmla="*/ 13989558 w 25200864"/>
              <a:gd name="connsiteY94" fmla="*/ 4129166 h 7169724"/>
              <a:gd name="connsiteX95" fmla="*/ 14061948 w 25200864"/>
              <a:gd name="connsiteY95" fmla="*/ 3995816 h 7169724"/>
              <a:gd name="connsiteX96" fmla="*/ 14176248 w 25200864"/>
              <a:gd name="connsiteY96" fmla="*/ 4098686 h 7169724"/>
              <a:gd name="connsiteX97" fmla="*/ 14290548 w 25200864"/>
              <a:gd name="connsiteY97" fmla="*/ 4304426 h 7169724"/>
              <a:gd name="connsiteX98" fmla="*/ 14431518 w 25200864"/>
              <a:gd name="connsiteY98" fmla="*/ 4399676 h 7169724"/>
              <a:gd name="connsiteX99" fmla="*/ 14622018 w 25200864"/>
              <a:gd name="connsiteY99" fmla="*/ 4353956 h 7169724"/>
              <a:gd name="connsiteX100" fmla="*/ 14789658 w 25200864"/>
              <a:gd name="connsiteY100" fmla="*/ 4430156 h 7169724"/>
              <a:gd name="connsiteX101" fmla="*/ 14865858 w 25200864"/>
              <a:gd name="connsiteY101" fmla="*/ 4361576 h 7169724"/>
              <a:gd name="connsiteX102" fmla="*/ 14972538 w 25200864"/>
              <a:gd name="connsiteY102" fmla="*/ 4464446 h 7169724"/>
              <a:gd name="connsiteX103" fmla="*/ 15067788 w 25200864"/>
              <a:gd name="connsiteY103" fmla="*/ 4586366 h 7169724"/>
              <a:gd name="connsiteX104" fmla="*/ 15304008 w 25200864"/>
              <a:gd name="connsiteY104" fmla="*/ 4651136 h 7169724"/>
              <a:gd name="connsiteX105" fmla="*/ 15467838 w 25200864"/>
              <a:gd name="connsiteY105" fmla="*/ 4693046 h 7169724"/>
              <a:gd name="connsiteX106" fmla="*/ 15540990 w 25200864"/>
              <a:gd name="connsiteY106" fmla="*/ 4708286 h 7169724"/>
              <a:gd name="connsiteX107" fmla="*/ 15593568 w 25200864"/>
              <a:gd name="connsiteY107" fmla="*/ 4875926 h 7169724"/>
              <a:gd name="connsiteX108" fmla="*/ 15612618 w 25200864"/>
              <a:gd name="connsiteY108" fmla="*/ 4997846 h 7169724"/>
              <a:gd name="connsiteX109" fmla="*/ 15730728 w 25200864"/>
              <a:gd name="connsiteY109" fmla="*/ 4921646 h 7169724"/>
              <a:gd name="connsiteX110" fmla="*/ 15745968 w 25200864"/>
              <a:gd name="connsiteY110" fmla="*/ 4769246 h 7169724"/>
              <a:gd name="connsiteX111" fmla="*/ 15822168 w 25200864"/>
              <a:gd name="connsiteY111" fmla="*/ 4757816 h 7169724"/>
              <a:gd name="connsiteX112" fmla="*/ 15898368 w 25200864"/>
              <a:gd name="connsiteY112" fmla="*/ 4872116 h 7169724"/>
              <a:gd name="connsiteX113" fmla="*/ 16092678 w 25200864"/>
              <a:gd name="connsiteY113" fmla="*/ 4978796 h 7169724"/>
              <a:gd name="connsiteX114" fmla="*/ 16229838 w 25200864"/>
              <a:gd name="connsiteY114" fmla="*/ 5138816 h 7169724"/>
              <a:gd name="connsiteX115" fmla="*/ 16340328 w 25200864"/>
              <a:gd name="connsiteY115" fmla="*/ 5154056 h 7169724"/>
              <a:gd name="connsiteX116" fmla="*/ 16435578 w 25200864"/>
              <a:gd name="connsiteY116" fmla="*/ 5203586 h 7169724"/>
              <a:gd name="connsiteX117" fmla="*/ 16515588 w 25200864"/>
              <a:gd name="connsiteY117" fmla="*/ 5195966 h 7169724"/>
              <a:gd name="connsiteX118" fmla="*/ 16607028 w 25200864"/>
              <a:gd name="connsiteY118" fmla="*/ 5234066 h 7169724"/>
              <a:gd name="connsiteX119" fmla="*/ 16687038 w 25200864"/>
              <a:gd name="connsiteY119" fmla="*/ 5275976 h 7169724"/>
              <a:gd name="connsiteX120" fmla="*/ 16751808 w 25200864"/>
              <a:gd name="connsiteY120" fmla="*/ 5298836 h 7169724"/>
              <a:gd name="connsiteX121" fmla="*/ 16927068 w 25200864"/>
              <a:gd name="connsiteY121" fmla="*/ 5317886 h 7169724"/>
              <a:gd name="connsiteX122" fmla="*/ 16808958 w 25200864"/>
              <a:gd name="connsiteY122" fmla="*/ 5245496 h 7169724"/>
              <a:gd name="connsiteX123" fmla="*/ 16843248 w 25200864"/>
              <a:gd name="connsiteY123" fmla="*/ 5199776 h 7169724"/>
              <a:gd name="connsiteX124" fmla="*/ 16953738 w 25200864"/>
              <a:gd name="connsiteY124" fmla="*/ 5218826 h 7169724"/>
              <a:gd name="connsiteX125" fmla="*/ 17109948 w 25200864"/>
              <a:gd name="connsiteY125" fmla="*/ 5344556 h 7169724"/>
              <a:gd name="connsiteX126" fmla="*/ 17300448 w 25200864"/>
              <a:gd name="connsiteY126" fmla="*/ 5359796 h 7169724"/>
              <a:gd name="connsiteX127" fmla="*/ 17426178 w 25200864"/>
              <a:gd name="connsiteY127" fmla="*/ 5420756 h 7169724"/>
              <a:gd name="connsiteX128" fmla="*/ 17516856 w 25200864"/>
              <a:gd name="connsiteY128" fmla="*/ 5550296 h 7169724"/>
              <a:gd name="connsiteX129" fmla="*/ 17620488 w 25200864"/>
              <a:gd name="connsiteY129" fmla="*/ 5569346 h 7169724"/>
              <a:gd name="connsiteX130" fmla="*/ 17837658 w 25200864"/>
              <a:gd name="connsiteY130" fmla="*/ 5717936 h 7169724"/>
              <a:gd name="connsiteX131" fmla="*/ 17837658 w 25200864"/>
              <a:gd name="connsiteY131" fmla="*/ 5561726 h 7169724"/>
              <a:gd name="connsiteX132" fmla="*/ 18035778 w 25200864"/>
              <a:gd name="connsiteY132" fmla="*/ 5565536 h 7169724"/>
              <a:gd name="connsiteX133" fmla="*/ 18115788 w 25200864"/>
              <a:gd name="connsiteY133" fmla="*/ 5668406 h 7169724"/>
              <a:gd name="connsiteX134" fmla="*/ 18218658 w 25200864"/>
              <a:gd name="connsiteY134" fmla="*/ 5676026 h 7169724"/>
              <a:gd name="connsiteX135" fmla="*/ 18306288 w 25200864"/>
              <a:gd name="connsiteY135" fmla="*/ 5752988 h 7169724"/>
              <a:gd name="connsiteX136" fmla="*/ 18371058 w 25200864"/>
              <a:gd name="connsiteY136" fmla="*/ 5866526 h 7169724"/>
              <a:gd name="connsiteX137" fmla="*/ 18489168 w 25200864"/>
              <a:gd name="connsiteY137" fmla="*/ 5851286 h 7169724"/>
              <a:gd name="connsiteX138" fmla="*/ 18580608 w 25200864"/>
              <a:gd name="connsiteY138" fmla="*/ 5935106 h 7169724"/>
              <a:gd name="connsiteX139" fmla="*/ 18550128 w 25200864"/>
              <a:gd name="connsiteY139" fmla="*/ 6018926 h 7169724"/>
              <a:gd name="connsiteX140" fmla="*/ 18679668 w 25200864"/>
              <a:gd name="connsiteY140" fmla="*/ 5973206 h 7169724"/>
              <a:gd name="connsiteX141" fmla="*/ 18691098 w 25200864"/>
              <a:gd name="connsiteY141" fmla="*/ 6045596 h 7169724"/>
              <a:gd name="connsiteX142" fmla="*/ 18813018 w 25200864"/>
              <a:gd name="connsiteY142" fmla="*/ 6007496 h 7169724"/>
              <a:gd name="connsiteX143" fmla="*/ 19114008 w 25200864"/>
              <a:gd name="connsiteY143" fmla="*/ 6137036 h 7169724"/>
              <a:gd name="connsiteX144" fmla="*/ 19249644 w 25200864"/>
              <a:gd name="connsiteY144" fmla="*/ 6242954 h 7169724"/>
              <a:gd name="connsiteX145" fmla="*/ 19319748 w 25200864"/>
              <a:gd name="connsiteY145" fmla="*/ 6453266 h 7169724"/>
              <a:gd name="connsiteX146" fmla="*/ 19375374 w 25200864"/>
              <a:gd name="connsiteY146" fmla="*/ 6593474 h 7169724"/>
              <a:gd name="connsiteX147" fmla="*/ 19445478 w 25200864"/>
              <a:gd name="connsiteY147" fmla="*/ 6567566 h 7169724"/>
              <a:gd name="connsiteX148" fmla="*/ 19495008 w 25200864"/>
              <a:gd name="connsiteY148" fmla="*/ 6647576 h 7169724"/>
              <a:gd name="connsiteX149" fmla="*/ 19475958 w 25200864"/>
              <a:gd name="connsiteY149" fmla="*/ 6377066 h 7169724"/>
              <a:gd name="connsiteX150" fmla="*/ 19479768 w 25200864"/>
              <a:gd name="connsiteY150" fmla="*/ 6175136 h 7169724"/>
              <a:gd name="connsiteX151" fmla="*/ 19582638 w 25200864"/>
              <a:gd name="connsiteY151" fmla="*/ 6285626 h 7169724"/>
              <a:gd name="connsiteX152" fmla="*/ 19666458 w 25200864"/>
              <a:gd name="connsiteY152" fmla="*/ 6407546 h 7169724"/>
              <a:gd name="connsiteX153" fmla="*/ 19674078 w 25200864"/>
              <a:gd name="connsiteY153" fmla="*/ 6213236 h 7169724"/>
              <a:gd name="connsiteX154" fmla="*/ 19761708 w 25200864"/>
              <a:gd name="connsiteY154" fmla="*/ 6129416 h 7169724"/>
              <a:gd name="connsiteX155" fmla="*/ 19879818 w 25200864"/>
              <a:gd name="connsiteY155" fmla="*/ 6239906 h 7169724"/>
              <a:gd name="connsiteX156" fmla="*/ 19818858 w 25200864"/>
              <a:gd name="connsiteY156" fmla="*/ 6026546 h 7169724"/>
              <a:gd name="connsiteX157" fmla="*/ 20127468 w 25200864"/>
              <a:gd name="connsiteY157" fmla="*/ 6022736 h 7169724"/>
              <a:gd name="connsiteX158" fmla="*/ 20400264 w 25200864"/>
              <a:gd name="connsiteY158" fmla="*/ 5897768 h 7169724"/>
              <a:gd name="connsiteX159" fmla="*/ 20695158 w 25200864"/>
              <a:gd name="connsiteY159" fmla="*/ 5893196 h 7169724"/>
              <a:gd name="connsiteX160" fmla="*/ 20942808 w 25200864"/>
              <a:gd name="connsiteY160" fmla="*/ 5938916 h 7169724"/>
              <a:gd name="connsiteX161" fmla="*/ 21133308 w 25200864"/>
              <a:gd name="connsiteY161" fmla="*/ 5813186 h 7169724"/>
              <a:gd name="connsiteX162" fmla="*/ 21430488 w 25200864"/>
              <a:gd name="connsiteY162" fmla="*/ 5862716 h 7169724"/>
              <a:gd name="connsiteX163" fmla="*/ 21659850 w 25200864"/>
              <a:gd name="connsiteY163" fmla="*/ 5961776 h 7169724"/>
              <a:gd name="connsiteX164" fmla="*/ 21761958 w 25200864"/>
              <a:gd name="connsiteY164" fmla="*/ 5885576 h 7169724"/>
              <a:gd name="connsiteX165" fmla="*/ 21944838 w 25200864"/>
              <a:gd name="connsiteY165" fmla="*/ 6041786 h 7169724"/>
              <a:gd name="connsiteX166" fmla="*/ 22089618 w 25200864"/>
              <a:gd name="connsiteY166" fmla="*/ 5977016 h 7169724"/>
              <a:gd name="connsiteX167" fmla="*/ 22310598 w 25200864"/>
              <a:gd name="connsiteY167" fmla="*/ 6186566 h 7169724"/>
              <a:gd name="connsiteX168" fmla="*/ 23151084 w 25200864"/>
              <a:gd name="connsiteY168" fmla="*/ 6482984 h 7169724"/>
              <a:gd name="connsiteX169" fmla="*/ 23293578 w 25200864"/>
              <a:gd name="connsiteY169" fmla="*/ 6609476 h 7169724"/>
              <a:gd name="connsiteX170" fmla="*/ 23285958 w 25200864"/>
              <a:gd name="connsiteY170" fmla="*/ 6693296 h 7169724"/>
              <a:gd name="connsiteX171" fmla="*/ 23415498 w 25200864"/>
              <a:gd name="connsiteY171" fmla="*/ 6659006 h 7169724"/>
              <a:gd name="connsiteX172" fmla="*/ 23785068 w 25200864"/>
              <a:gd name="connsiteY172" fmla="*/ 6780926 h 7169724"/>
              <a:gd name="connsiteX173" fmla="*/ 24009096 w 25200864"/>
              <a:gd name="connsiteY173" fmla="*/ 6645290 h 7169724"/>
              <a:gd name="connsiteX174" fmla="*/ 24078438 w 25200864"/>
              <a:gd name="connsiteY174" fmla="*/ 6544706 h 7169724"/>
              <a:gd name="connsiteX175" fmla="*/ 24230838 w 25200864"/>
              <a:gd name="connsiteY175" fmla="*/ 6533276 h 7169724"/>
              <a:gd name="connsiteX176" fmla="*/ 24360378 w 25200864"/>
              <a:gd name="connsiteY176" fmla="*/ 6438026 h 7169724"/>
              <a:gd name="connsiteX177" fmla="*/ 24455628 w 25200864"/>
              <a:gd name="connsiteY177" fmla="*/ 6422786 h 7169724"/>
              <a:gd name="connsiteX178" fmla="*/ 24558498 w 25200864"/>
              <a:gd name="connsiteY178" fmla="*/ 6243716 h 7169724"/>
              <a:gd name="connsiteX179" fmla="*/ 24716232 w 25200864"/>
              <a:gd name="connsiteY179" fmla="*/ 6188090 h 7169724"/>
              <a:gd name="connsiteX180" fmla="*/ 24981408 w 25200864"/>
              <a:gd name="connsiteY180" fmla="*/ 6232286 h 7169724"/>
              <a:gd name="connsiteX181" fmla="*/ 25181052 w 25200864"/>
              <a:gd name="connsiteY181" fmla="*/ 6157610 h 7169724"/>
              <a:gd name="connsiteX182" fmla="*/ 25200864 w 25200864"/>
              <a:gd name="connsiteY182" fmla="*/ 5713364 h 7169724"/>
              <a:gd name="connsiteX183" fmla="*/ 24519636 w 25200864"/>
              <a:gd name="connsiteY183" fmla="*/ 5869574 h 7169724"/>
              <a:gd name="connsiteX184" fmla="*/ 23774400 w 25200864"/>
              <a:gd name="connsiteY184" fmla="*/ 6133988 h 7169724"/>
              <a:gd name="connsiteX185" fmla="*/ 22951440 w 25200864"/>
              <a:gd name="connsiteY185" fmla="*/ 5896244 h 7169724"/>
              <a:gd name="connsiteX186" fmla="*/ 21982176 w 25200864"/>
              <a:gd name="connsiteY186" fmla="*/ 5640212 h 7169724"/>
              <a:gd name="connsiteX187" fmla="*/ 20628864 w 25200864"/>
              <a:gd name="connsiteY187" fmla="*/ 5475620 h 7169724"/>
              <a:gd name="connsiteX188" fmla="*/ 19872960 w 25200864"/>
              <a:gd name="connsiteY188" fmla="*/ 5888624 h 7169724"/>
              <a:gd name="connsiteX189" fmla="*/ 18800064 w 25200864"/>
              <a:gd name="connsiteY189" fmla="*/ 5823092 h 7169724"/>
              <a:gd name="connsiteX190" fmla="*/ 16715232 w 25200864"/>
              <a:gd name="connsiteY190" fmla="*/ 4963556 h 7169724"/>
              <a:gd name="connsiteX191" fmla="*/ 14904720 w 25200864"/>
              <a:gd name="connsiteY191" fmla="*/ 4158884 h 7169724"/>
              <a:gd name="connsiteX192" fmla="*/ 13240512 w 25200864"/>
              <a:gd name="connsiteY192" fmla="*/ 3354212 h 7169724"/>
              <a:gd name="connsiteX193" fmla="*/ 13094208 w 25200864"/>
              <a:gd name="connsiteY193" fmla="*/ 3189620 h 7169724"/>
              <a:gd name="connsiteX194" fmla="*/ 11320272 w 25200864"/>
              <a:gd name="connsiteY194" fmla="*/ 2019188 h 7169724"/>
              <a:gd name="connsiteX195" fmla="*/ 10698480 w 25200864"/>
              <a:gd name="connsiteY195" fmla="*/ 1452260 h 7169724"/>
              <a:gd name="connsiteX196" fmla="*/ 10530078 w 25200864"/>
              <a:gd name="connsiteY196" fmla="*/ 1283096 h 7169724"/>
              <a:gd name="connsiteX197" fmla="*/ 10522458 w 25200864"/>
              <a:gd name="connsiteY197" fmla="*/ 902096 h 7169724"/>
              <a:gd name="connsiteX198" fmla="*/ 10518648 w 25200864"/>
              <a:gd name="connsiteY198" fmla="*/ 768746 h 7169724"/>
              <a:gd name="connsiteX199" fmla="*/ 10606278 w 25200864"/>
              <a:gd name="connsiteY199" fmla="*/ 681116 h 7169724"/>
              <a:gd name="connsiteX200" fmla="*/ 10753344 w 25200864"/>
              <a:gd name="connsiteY200" fmla="*/ 611012 h 7169724"/>
              <a:gd name="connsiteX201" fmla="*/ 10735056 w 25200864"/>
              <a:gd name="connsiteY201" fmla="*/ 336692 h 7169724"/>
              <a:gd name="connsiteX202" fmla="*/ 10610088 w 25200864"/>
              <a:gd name="connsiteY202" fmla="*/ 201056 h 7169724"/>
              <a:gd name="connsiteX203" fmla="*/ 10419588 w 25200864"/>
              <a:gd name="connsiteY203" fmla="*/ 2936 h 7169724"/>
              <a:gd name="connsiteX204" fmla="*/ 10351008 w 25200864"/>
              <a:gd name="connsiteY204" fmla="*/ 231536 h 7169724"/>
              <a:gd name="connsiteX205" fmla="*/ 10187940 w 25200864"/>
              <a:gd name="connsiteY205" fmla="*/ 585104 h 7169724"/>
              <a:gd name="connsiteX206" fmla="*/ 10137648 w 25200864"/>
              <a:gd name="connsiteY206" fmla="*/ 902096 h 7169724"/>
              <a:gd name="connsiteX207" fmla="*/ 10222992 w 25200864"/>
              <a:gd name="connsiteY207" fmla="*/ 1744868 h 7169724"/>
              <a:gd name="connsiteX208" fmla="*/ 10131552 w 25200864"/>
              <a:gd name="connsiteY208" fmla="*/ 2384948 h 7169724"/>
              <a:gd name="connsiteX209" fmla="*/ 9509760 w 25200864"/>
              <a:gd name="connsiteY209" fmla="*/ 3043316 h 7169724"/>
              <a:gd name="connsiteX210" fmla="*/ 7717536 w 25200864"/>
              <a:gd name="connsiteY210" fmla="*/ 4524644 h 7169724"/>
              <a:gd name="connsiteX211" fmla="*/ 7388352 w 25200864"/>
              <a:gd name="connsiteY211" fmla="*/ 5146436 h 7169724"/>
              <a:gd name="connsiteX212" fmla="*/ 5925312 w 25200864"/>
              <a:gd name="connsiteY212" fmla="*/ 5768228 h 7169724"/>
              <a:gd name="connsiteX213" fmla="*/ 4736592 w 25200864"/>
              <a:gd name="connsiteY213" fmla="*/ 6079124 h 7169724"/>
              <a:gd name="connsiteX214" fmla="*/ 3602736 w 25200864"/>
              <a:gd name="connsiteY214" fmla="*/ 6353444 h 7169724"/>
              <a:gd name="connsiteX215" fmla="*/ 2688336 w 25200864"/>
              <a:gd name="connsiteY215" fmla="*/ 6664340 h 7169724"/>
              <a:gd name="connsiteX216" fmla="*/ 2157984 w 25200864"/>
              <a:gd name="connsiteY216" fmla="*/ 6774068 h 7169724"/>
              <a:gd name="connsiteX217" fmla="*/ 1591056 w 25200864"/>
              <a:gd name="connsiteY217" fmla="*/ 6755780 h 7169724"/>
              <a:gd name="connsiteX218" fmla="*/ 950976 w 25200864"/>
              <a:gd name="connsiteY218" fmla="*/ 6554612 h 7169724"/>
              <a:gd name="connsiteX219" fmla="*/ 0 w 25200864"/>
              <a:gd name="connsiteY219" fmla="*/ 6390020 h 7169724"/>
              <a:gd name="connsiteX220" fmla="*/ 27432 w 25200864"/>
              <a:gd name="connsiteY22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6345936 w 25200864"/>
              <a:gd name="connsiteY44" fmla="*/ 5932820 h 7169724"/>
              <a:gd name="connsiteX45" fmla="*/ 7772400 w 25200864"/>
              <a:gd name="connsiteY45" fmla="*/ 5493908 h 7169724"/>
              <a:gd name="connsiteX46" fmla="*/ 8375904 w 25200864"/>
              <a:gd name="connsiteY46" fmla="*/ 4341764 h 7169724"/>
              <a:gd name="connsiteX47" fmla="*/ 9747504 w 25200864"/>
              <a:gd name="connsiteY47" fmla="*/ 3427364 h 7169724"/>
              <a:gd name="connsiteX48" fmla="*/ 10277856 w 25200864"/>
              <a:gd name="connsiteY48" fmla="*/ 2311796 h 7169724"/>
              <a:gd name="connsiteX49" fmla="*/ 10351008 w 25200864"/>
              <a:gd name="connsiteY49" fmla="*/ 2147204 h 7169724"/>
              <a:gd name="connsiteX50" fmla="*/ 10369296 w 25200864"/>
              <a:gd name="connsiteY50" fmla="*/ 1525412 h 7169724"/>
              <a:gd name="connsiteX51" fmla="*/ 10314432 w 25200864"/>
              <a:gd name="connsiteY51" fmla="*/ 940196 h 7169724"/>
              <a:gd name="connsiteX52" fmla="*/ 10443210 w 25200864"/>
              <a:gd name="connsiteY52" fmla="*/ 611774 h 7169724"/>
              <a:gd name="connsiteX53" fmla="*/ 10450830 w 25200864"/>
              <a:gd name="connsiteY53" fmla="*/ 1076594 h 7169724"/>
              <a:gd name="connsiteX54" fmla="*/ 10411968 w 25200864"/>
              <a:gd name="connsiteY54" fmla="*/ 1302146 h 7169724"/>
              <a:gd name="connsiteX55" fmla="*/ 10453878 w 25200864"/>
              <a:gd name="connsiteY55" fmla="*/ 1565036 h 7169724"/>
              <a:gd name="connsiteX56" fmla="*/ 10541508 w 25200864"/>
              <a:gd name="connsiteY56" fmla="*/ 1759346 h 7169724"/>
              <a:gd name="connsiteX57" fmla="*/ 10690098 w 25200864"/>
              <a:gd name="connsiteY57" fmla="*/ 1944512 h 7169724"/>
              <a:gd name="connsiteX58" fmla="*/ 10785348 w 25200864"/>
              <a:gd name="connsiteY58" fmla="*/ 2018426 h 7169724"/>
              <a:gd name="connsiteX59" fmla="*/ 10838688 w 25200864"/>
              <a:gd name="connsiteY59" fmla="*/ 2109866 h 7169724"/>
              <a:gd name="connsiteX60" fmla="*/ 10926318 w 25200864"/>
              <a:gd name="connsiteY60" fmla="*/ 2071766 h 7169724"/>
              <a:gd name="connsiteX61" fmla="*/ 11013948 w 25200864"/>
              <a:gd name="connsiteY61" fmla="*/ 2193686 h 7169724"/>
              <a:gd name="connsiteX62" fmla="*/ 11100816 w 25200864"/>
              <a:gd name="connsiteY62" fmla="*/ 2275220 h 7169724"/>
              <a:gd name="connsiteX63" fmla="*/ 11253978 w 25200864"/>
              <a:gd name="connsiteY63" fmla="*/ 2307986 h 7169724"/>
              <a:gd name="connsiteX64" fmla="*/ 11349228 w 25200864"/>
              <a:gd name="connsiteY64" fmla="*/ 2349896 h 7169724"/>
              <a:gd name="connsiteX65" fmla="*/ 11429238 w 25200864"/>
              <a:gd name="connsiteY65" fmla="*/ 2448956 h 7169724"/>
              <a:gd name="connsiteX66" fmla="*/ 11562588 w 25200864"/>
              <a:gd name="connsiteY66" fmla="*/ 2513726 h 7169724"/>
              <a:gd name="connsiteX67" fmla="*/ 11654028 w 25200864"/>
              <a:gd name="connsiteY67" fmla="*/ 2567066 h 7169724"/>
              <a:gd name="connsiteX68" fmla="*/ 11745468 w 25200864"/>
              <a:gd name="connsiteY68" fmla="*/ 2650886 h 7169724"/>
              <a:gd name="connsiteX69" fmla="*/ 11882628 w 25200864"/>
              <a:gd name="connsiteY69" fmla="*/ 2711846 h 7169724"/>
              <a:gd name="connsiteX70" fmla="*/ 11970258 w 25200864"/>
              <a:gd name="connsiteY70" fmla="*/ 2841386 h 7169724"/>
              <a:gd name="connsiteX71" fmla="*/ 12095988 w 25200864"/>
              <a:gd name="connsiteY71" fmla="*/ 2829956 h 7169724"/>
              <a:gd name="connsiteX72" fmla="*/ 12124944 w 25200864"/>
              <a:gd name="connsiteY72" fmla="*/ 2897012 h 7169724"/>
              <a:gd name="connsiteX73" fmla="*/ 12202668 w 25200864"/>
              <a:gd name="connsiteY73" fmla="*/ 2921396 h 7169724"/>
              <a:gd name="connsiteX74" fmla="*/ 12278868 w 25200864"/>
              <a:gd name="connsiteY74" fmla="*/ 3081416 h 7169724"/>
              <a:gd name="connsiteX75" fmla="*/ 12393168 w 25200864"/>
              <a:gd name="connsiteY75" fmla="*/ 3100466 h 7169724"/>
              <a:gd name="connsiteX76" fmla="*/ 12450318 w 25200864"/>
              <a:gd name="connsiteY76" fmla="*/ 3214766 h 7169724"/>
              <a:gd name="connsiteX77" fmla="*/ 12541758 w 25200864"/>
              <a:gd name="connsiteY77" fmla="*/ 3191906 h 7169724"/>
              <a:gd name="connsiteX78" fmla="*/ 12598908 w 25200864"/>
              <a:gd name="connsiteY78" fmla="*/ 3290966 h 7169724"/>
              <a:gd name="connsiteX79" fmla="*/ 12663678 w 25200864"/>
              <a:gd name="connsiteY79" fmla="*/ 3416696 h 7169724"/>
              <a:gd name="connsiteX80" fmla="*/ 12766548 w 25200864"/>
              <a:gd name="connsiteY80" fmla="*/ 3428126 h 7169724"/>
              <a:gd name="connsiteX81" fmla="*/ 12774168 w 25200864"/>
              <a:gd name="connsiteY81" fmla="*/ 3298586 h 7169724"/>
              <a:gd name="connsiteX82" fmla="*/ 12854178 w 25200864"/>
              <a:gd name="connsiteY82" fmla="*/ 3363356 h 7169724"/>
              <a:gd name="connsiteX83" fmla="*/ 12968478 w 25200864"/>
              <a:gd name="connsiteY83" fmla="*/ 3435746 h 7169724"/>
              <a:gd name="connsiteX84" fmla="*/ 13098018 w 25200864"/>
              <a:gd name="connsiteY84" fmla="*/ 3466226 h 7169724"/>
              <a:gd name="connsiteX85" fmla="*/ 13147548 w 25200864"/>
              <a:gd name="connsiteY85" fmla="*/ 3572906 h 7169724"/>
              <a:gd name="connsiteX86" fmla="*/ 13155168 w 25200864"/>
              <a:gd name="connsiteY86" fmla="*/ 3652916 h 7169724"/>
              <a:gd name="connsiteX87" fmla="*/ 13235178 w 25200864"/>
              <a:gd name="connsiteY87" fmla="*/ 3736736 h 7169724"/>
              <a:gd name="connsiteX88" fmla="*/ 13368528 w 25200864"/>
              <a:gd name="connsiteY88" fmla="*/ 3774836 h 7169724"/>
              <a:gd name="connsiteX89" fmla="*/ 13539216 w 25200864"/>
              <a:gd name="connsiteY89" fmla="*/ 3853322 h 7169724"/>
              <a:gd name="connsiteX90" fmla="*/ 13574268 w 25200864"/>
              <a:gd name="connsiteY90" fmla="*/ 3923426 h 7169724"/>
              <a:gd name="connsiteX91" fmla="*/ 13669518 w 25200864"/>
              <a:gd name="connsiteY91" fmla="*/ 3988196 h 7169724"/>
              <a:gd name="connsiteX92" fmla="*/ 13806678 w 25200864"/>
              <a:gd name="connsiteY92" fmla="*/ 4091066 h 7169724"/>
              <a:gd name="connsiteX93" fmla="*/ 13890498 w 25200864"/>
              <a:gd name="connsiteY93" fmla="*/ 4205366 h 7169724"/>
              <a:gd name="connsiteX94" fmla="*/ 13955268 w 25200864"/>
              <a:gd name="connsiteY94" fmla="*/ 4296806 h 7169724"/>
              <a:gd name="connsiteX95" fmla="*/ 13989558 w 25200864"/>
              <a:gd name="connsiteY95" fmla="*/ 4129166 h 7169724"/>
              <a:gd name="connsiteX96" fmla="*/ 14061948 w 25200864"/>
              <a:gd name="connsiteY96" fmla="*/ 3995816 h 7169724"/>
              <a:gd name="connsiteX97" fmla="*/ 14176248 w 25200864"/>
              <a:gd name="connsiteY97" fmla="*/ 4098686 h 7169724"/>
              <a:gd name="connsiteX98" fmla="*/ 14290548 w 25200864"/>
              <a:gd name="connsiteY98" fmla="*/ 4304426 h 7169724"/>
              <a:gd name="connsiteX99" fmla="*/ 14431518 w 25200864"/>
              <a:gd name="connsiteY99" fmla="*/ 4399676 h 7169724"/>
              <a:gd name="connsiteX100" fmla="*/ 14622018 w 25200864"/>
              <a:gd name="connsiteY100" fmla="*/ 4353956 h 7169724"/>
              <a:gd name="connsiteX101" fmla="*/ 14789658 w 25200864"/>
              <a:gd name="connsiteY101" fmla="*/ 4430156 h 7169724"/>
              <a:gd name="connsiteX102" fmla="*/ 14865858 w 25200864"/>
              <a:gd name="connsiteY102" fmla="*/ 4361576 h 7169724"/>
              <a:gd name="connsiteX103" fmla="*/ 14972538 w 25200864"/>
              <a:gd name="connsiteY103" fmla="*/ 4464446 h 7169724"/>
              <a:gd name="connsiteX104" fmla="*/ 15067788 w 25200864"/>
              <a:gd name="connsiteY104" fmla="*/ 4586366 h 7169724"/>
              <a:gd name="connsiteX105" fmla="*/ 15304008 w 25200864"/>
              <a:gd name="connsiteY105" fmla="*/ 4651136 h 7169724"/>
              <a:gd name="connsiteX106" fmla="*/ 15467838 w 25200864"/>
              <a:gd name="connsiteY106" fmla="*/ 4693046 h 7169724"/>
              <a:gd name="connsiteX107" fmla="*/ 15540990 w 25200864"/>
              <a:gd name="connsiteY107" fmla="*/ 4708286 h 7169724"/>
              <a:gd name="connsiteX108" fmla="*/ 15593568 w 25200864"/>
              <a:gd name="connsiteY108" fmla="*/ 4875926 h 7169724"/>
              <a:gd name="connsiteX109" fmla="*/ 15612618 w 25200864"/>
              <a:gd name="connsiteY109" fmla="*/ 4997846 h 7169724"/>
              <a:gd name="connsiteX110" fmla="*/ 15730728 w 25200864"/>
              <a:gd name="connsiteY110" fmla="*/ 4921646 h 7169724"/>
              <a:gd name="connsiteX111" fmla="*/ 15745968 w 25200864"/>
              <a:gd name="connsiteY111" fmla="*/ 4769246 h 7169724"/>
              <a:gd name="connsiteX112" fmla="*/ 15822168 w 25200864"/>
              <a:gd name="connsiteY112" fmla="*/ 4757816 h 7169724"/>
              <a:gd name="connsiteX113" fmla="*/ 15898368 w 25200864"/>
              <a:gd name="connsiteY113" fmla="*/ 4872116 h 7169724"/>
              <a:gd name="connsiteX114" fmla="*/ 16092678 w 25200864"/>
              <a:gd name="connsiteY114" fmla="*/ 4978796 h 7169724"/>
              <a:gd name="connsiteX115" fmla="*/ 16229838 w 25200864"/>
              <a:gd name="connsiteY115" fmla="*/ 5138816 h 7169724"/>
              <a:gd name="connsiteX116" fmla="*/ 16340328 w 25200864"/>
              <a:gd name="connsiteY116" fmla="*/ 5154056 h 7169724"/>
              <a:gd name="connsiteX117" fmla="*/ 16435578 w 25200864"/>
              <a:gd name="connsiteY117" fmla="*/ 5203586 h 7169724"/>
              <a:gd name="connsiteX118" fmla="*/ 16515588 w 25200864"/>
              <a:gd name="connsiteY118" fmla="*/ 5195966 h 7169724"/>
              <a:gd name="connsiteX119" fmla="*/ 16607028 w 25200864"/>
              <a:gd name="connsiteY119" fmla="*/ 5234066 h 7169724"/>
              <a:gd name="connsiteX120" fmla="*/ 16687038 w 25200864"/>
              <a:gd name="connsiteY120" fmla="*/ 5275976 h 7169724"/>
              <a:gd name="connsiteX121" fmla="*/ 16751808 w 25200864"/>
              <a:gd name="connsiteY121" fmla="*/ 5298836 h 7169724"/>
              <a:gd name="connsiteX122" fmla="*/ 16927068 w 25200864"/>
              <a:gd name="connsiteY122" fmla="*/ 5317886 h 7169724"/>
              <a:gd name="connsiteX123" fmla="*/ 16808958 w 25200864"/>
              <a:gd name="connsiteY123" fmla="*/ 5245496 h 7169724"/>
              <a:gd name="connsiteX124" fmla="*/ 16843248 w 25200864"/>
              <a:gd name="connsiteY124" fmla="*/ 5199776 h 7169724"/>
              <a:gd name="connsiteX125" fmla="*/ 16953738 w 25200864"/>
              <a:gd name="connsiteY125" fmla="*/ 5218826 h 7169724"/>
              <a:gd name="connsiteX126" fmla="*/ 17109948 w 25200864"/>
              <a:gd name="connsiteY126" fmla="*/ 5344556 h 7169724"/>
              <a:gd name="connsiteX127" fmla="*/ 17300448 w 25200864"/>
              <a:gd name="connsiteY127" fmla="*/ 5359796 h 7169724"/>
              <a:gd name="connsiteX128" fmla="*/ 17426178 w 25200864"/>
              <a:gd name="connsiteY128" fmla="*/ 5420756 h 7169724"/>
              <a:gd name="connsiteX129" fmla="*/ 17516856 w 25200864"/>
              <a:gd name="connsiteY129" fmla="*/ 5550296 h 7169724"/>
              <a:gd name="connsiteX130" fmla="*/ 17620488 w 25200864"/>
              <a:gd name="connsiteY130" fmla="*/ 5569346 h 7169724"/>
              <a:gd name="connsiteX131" fmla="*/ 17837658 w 25200864"/>
              <a:gd name="connsiteY131" fmla="*/ 5717936 h 7169724"/>
              <a:gd name="connsiteX132" fmla="*/ 17837658 w 25200864"/>
              <a:gd name="connsiteY132" fmla="*/ 5561726 h 7169724"/>
              <a:gd name="connsiteX133" fmla="*/ 18035778 w 25200864"/>
              <a:gd name="connsiteY133" fmla="*/ 5565536 h 7169724"/>
              <a:gd name="connsiteX134" fmla="*/ 18115788 w 25200864"/>
              <a:gd name="connsiteY134" fmla="*/ 5668406 h 7169724"/>
              <a:gd name="connsiteX135" fmla="*/ 18218658 w 25200864"/>
              <a:gd name="connsiteY135" fmla="*/ 5676026 h 7169724"/>
              <a:gd name="connsiteX136" fmla="*/ 18306288 w 25200864"/>
              <a:gd name="connsiteY136" fmla="*/ 5752988 h 7169724"/>
              <a:gd name="connsiteX137" fmla="*/ 18371058 w 25200864"/>
              <a:gd name="connsiteY137" fmla="*/ 5866526 h 7169724"/>
              <a:gd name="connsiteX138" fmla="*/ 18489168 w 25200864"/>
              <a:gd name="connsiteY138" fmla="*/ 5851286 h 7169724"/>
              <a:gd name="connsiteX139" fmla="*/ 18580608 w 25200864"/>
              <a:gd name="connsiteY139" fmla="*/ 5935106 h 7169724"/>
              <a:gd name="connsiteX140" fmla="*/ 18550128 w 25200864"/>
              <a:gd name="connsiteY140" fmla="*/ 6018926 h 7169724"/>
              <a:gd name="connsiteX141" fmla="*/ 18679668 w 25200864"/>
              <a:gd name="connsiteY141" fmla="*/ 5973206 h 7169724"/>
              <a:gd name="connsiteX142" fmla="*/ 18691098 w 25200864"/>
              <a:gd name="connsiteY142" fmla="*/ 6045596 h 7169724"/>
              <a:gd name="connsiteX143" fmla="*/ 18813018 w 25200864"/>
              <a:gd name="connsiteY143" fmla="*/ 6007496 h 7169724"/>
              <a:gd name="connsiteX144" fmla="*/ 19114008 w 25200864"/>
              <a:gd name="connsiteY144" fmla="*/ 6137036 h 7169724"/>
              <a:gd name="connsiteX145" fmla="*/ 19249644 w 25200864"/>
              <a:gd name="connsiteY145" fmla="*/ 6242954 h 7169724"/>
              <a:gd name="connsiteX146" fmla="*/ 19319748 w 25200864"/>
              <a:gd name="connsiteY146" fmla="*/ 6453266 h 7169724"/>
              <a:gd name="connsiteX147" fmla="*/ 19375374 w 25200864"/>
              <a:gd name="connsiteY147" fmla="*/ 6593474 h 7169724"/>
              <a:gd name="connsiteX148" fmla="*/ 19445478 w 25200864"/>
              <a:gd name="connsiteY148" fmla="*/ 6567566 h 7169724"/>
              <a:gd name="connsiteX149" fmla="*/ 19495008 w 25200864"/>
              <a:gd name="connsiteY149" fmla="*/ 6647576 h 7169724"/>
              <a:gd name="connsiteX150" fmla="*/ 19475958 w 25200864"/>
              <a:gd name="connsiteY150" fmla="*/ 6377066 h 7169724"/>
              <a:gd name="connsiteX151" fmla="*/ 19479768 w 25200864"/>
              <a:gd name="connsiteY151" fmla="*/ 6175136 h 7169724"/>
              <a:gd name="connsiteX152" fmla="*/ 19582638 w 25200864"/>
              <a:gd name="connsiteY152" fmla="*/ 6285626 h 7169724"/>
              <a:gd name="connsiteX153" fmla="*/ 19666458 w 25200864"/>
              <a:gd name="connsiteY153" fmla="*/ 6407546 h 7169724"/>
              <a:gd name="connsiteX154" fmla="*/ 19674078 w 25200864"/>
              <a:gd name="connsiteY154" fmla="*/ 6213236 h 7169724"/>
              <a:gd name="connsiteX155" fmla="*/ 19761708 w 25200864"/>
              <a:gd name="connsiteY155" fmla="*/ 6129416 h 7169724"/>
              <a:gd name="connsiteX156" fmla="*/ 19879818 w 25200864"/>
              <a:gd name="connsiteY156" fmla="*/ 6239906 h 7169724"/>
              <a:gd name="connsiteX157" fmla="*/ 19818858 w 25200864"/>
              <a:gd name="connsiteY157" fmla="*/ 6026546 h 7169724"/>
              <a:gd name="connsiteX158" fmla="*/ 20127468 w 25200864"/>
              <a:gd name="connsiteY158" fmla="*/ 6022736 h 7169724"/>
              <a:gd name="connsiteX159" fmla="*/ 20400264 w 25200864"/>
              <a:gd name="connsiteY159" fmla="*/ 5897768 h 7169724"/>
              <a:gd name="connsiteX160" fmla="*/ 20695158 w 25200864"/>
              <a:gd name="connsiteY160" fmla="*/ 5893196 h 7169724"/>
              <a:gd name="connsiteX161" fmla="*/ 20942808 w 25200864"/>
              <a:gd name="connsiteY161" fmla="*/ 5938916 h 7169724"/>
              <a:gd name="connsiteX162" fmla="*/ 21133308 w 25200864"/>
              <a:gd name="connsiteY162" fmla="*/ 5813186 h 7169724"/>
              <a:gd name="connsiteX163" fmla="*/ 21430488 w 25200864"/>
              <a:gd name="connsiteY163" fmla="*/ 5862716 h 7169724"/>
              <a:gd name="connsiteX164" fmla="*/ 21659850 w 25200864"/>
              <a:gd name="connsiteY164" fmla="*/ 5961776 h 7169724"/>
              <a:gd name="connsiteX165" fmla="*/ 21761958 w 25200864"/>
              <a:gd name="connsiteY165" fmla="*/ 5885576 h 7169724"/>
              <a:gd name="connsiteX166" fmla="*/ 21944838 w 25200864"/>
              <a:gd name="connsiteY166" fmla="*/ 6041786 h 7169724"/>
              <a:gd name="connsiteX167" fmla="*/ 22089618 w 25200864"/>
              <a:gd name="connsiteY167" fmla="*/ 5977016 h 7169724"/>
              <a:gd name="connsiteX168" fmla="*/ 22310598 w 25200864"/>
              <a:gd name="connsiteY168" fmla="*/ 6186566 h 7169724"/>
              <a:gd name="connsiteX169" fmla="*/ 23151084 w 25200864"/>
              <a:gd name="connsiteY169" fmla="*/ 6482984 h 7169724"/>
              <a:gd name="connsiteX170" fmla="*/ 23293578 w 25200864"/>
              <a:gd name="connsiteY170" fmla="*/ 6609476 h 7169724"/>
              <a:gd name="connsiteX171" fmla="*/ 23285958 w 25200864"/>
              <a:gd name="connsiteY171" fmla="*/ 6693296 h 7169724"/>
              <a:gd name="connsiteX172" fmla="*/ 23415498 w 25200864"/>
              <a:gd name="connsiteY172" fmla="*/ 6659006 h 7169724"/>
              <a:gd name="connsiteX173" fmla="*/ 23785068 w 25200864"/>
              <a:gd name="connsiteY173" fmla="*/ 6780926 h 7169724"/>
              <a:gd name="connsiteX174" fmla="*/ 24009096 w 25200864"/>
              <a:gd name="connsiteY174" fmla="*/ 6645290 h 7169724"/>
              <a:gd name="connsiteX175" fmla="*/ 24078438 w 25200864"/>
              <a:gd name="connsiteY175" fmla="*/ 6544706 h 7169724"/>
              <a:gd name="connsiteX176" fmla="*/ 24230838 w 25200864"/>
              <a:gd name="connsiteY176" fmla="*/ 6533276 h 7169724"/>
              <a:gd name="connsiteX177" fmla="*/ 24360378 w 25200864"/>
              <a:gd name="connsiteY177" fmla="*/ 6438026 h 7169724"/>
              <a:gd name="connsiteX178" fmla="*/ 24455628 w 25200864"/>
              <a:gd name="connsiteY178" fmla="*/ 6422786 h 7169724"/>
              <a:gd name="connsiteX179" fmla="*/ 24558498 w 25200864"/>
              <a:gd name="connsiteY179" fmla="*/ 6243716 h 7169724"/>
              <a:gd name="connsiteX180" fmla="*/ 24716232 w 25200864"/>
              <a:gd name="connsiteY180" fmla="*/ 6188090 h 7169724"/>
              <a:gd name="connsiteX181" fmla="*/ 24981408 w 25200864"/>
              <a:gd name="connsiteY181" fmla="*/ 6232286 h 7169724"/>
              <a:gd name="connsiteX182" fmla="*/ 25181052 w 25200864"/>
              <a:gd name="connsiteY182" fmla="*/ 6157610 h 7169724"/>
              <a:gd name="connsiteX183" fmla="*/ 25200864 w 25200864"/>
              <a:gd name="connsiteY183" fmla="*/ 5713364 h 7169724"/>
              <a:gd name="connsiteX184" fmla="*/ 24519636 w 25200864"/>
              <a:gd name="connsiteY184" fmla="*/ 5869574 h 7169724"/>
              <a:gd name="connsiteX185" fmla="*/ 23774400 w 25200864"/>
              <a:gd name="connsiteY185" fmla="*/ 6133988 h 7169724"/>
              <a:gd name="connsiteX186" fmla="*/ 22951440 w 25200864"/>
              <a:gd name="connsiteY186" fmla="*/ 5896244 h 7169724"/>
              <a:gd name="connsiteX187" fmla="*/ 21982176 w 25200864"/>
              <a:gd name="connsiteY187" fmla="*/ 5640212 h 7169724"/>
              <a:gd name="connsiteX188" fmla="*/ 20628864 w 25200864"/>
              <a:gd name="connsiteY188" fmla="*/ 5475620 h 7169724"/>
              <a:gd name="connsiteX189" fmla="*/ 19872960 w 25200864"/>
              <a:gd name="connsiteY189" fmla="*/ 5888624 h 7169724"/>
              <a:gd name="connsiteX190" fmla="*/ 18800064 w 25200864"/>
              <a:gd name="connsiteY190" fmla="*/ 5823092 h 7169724"/>
              <a:gd name="connsiteX191" fmla="*/ 16715232 w 25200864"/>
              <a:gd name="connsiteY191" fmla="*/ 4963556 h 7169724"/>
              <a:gd name="connsiteX192" fmla="*/ 14904720 w 25200864"/>
              <a:gd name="connsiteY192" fmla="*/ 4158884 h 7169724"/>
              <a:gd name="connsiteX193" fmla="*/ 13240512 w 25200864"/>
              <a:gd name="connsiteY193" fmla="*/ 3354212 h 7169724"/>
              <a:gd name="connsiteX194" fmla="*/ 13094208 w 25200864"/>
              <a:gd name="connsiteY194" fmla="*/ 3189620 h 7169724"/>
              <a:gd name="connsiteX195" fmla="*/ 11320272 w 25200864"/>
              <a:gd name="connsiteY195" fmla="*/ 2019188 h 7169724"/>
              <a:gd name="connsiteX196" fmla="*/ 10698480 w 25200864"/>
              <a:gd name="connsiteY196" fmla="*/ 1452260 h 7169724"/>
              <a:gd name="connsiteX197" fmla="*/ 10530078 w 25200864"/>
              <a:gd name="connsiteY197" fmla="*/ 1283096 h 7169724"/>
              <a:gd name="connsiteX198" fmla="*/ 10522458 w 25200864"/>
              <a:gd name="connsiteY198" fmla="*/ 902096 h 7169724"/>
              <a:gd name="connsiteX199" fmla="*/ 10518648 w 25200864"/>
              <a:gd name="connsiteY199" fmla="*/ 768746 h 7169724"/>
              <a:gd name="connsiteX200" fmla="*/ 10606278 w 25200864"/>
              <a:gd name="connsiteY200" fmla="*/ 681116 h 7169724"/>
              <a:gd name="connsiteX201" fmla="*/ 10753344 w 25200864"/>
              <a:gd name="connsiteY201" fmla="*/ 611012 h 7169724"/>
              <a:gd name="connsiteX202" fmla="*/ 10735056 w 25200864"/>
              <a:gd name="connsiteY202" fmla="*/ 336692 h 7169724"/>
              <a:gd name="connsiteX203" fmla="*/ 10610088 w 25200864"/>
              <a:gd name="connsiteY203" fmla="*/ 201056 h 7169724"/>
              <a:gd name="connsiteX204" fmla="*/ 10419588 w 25200864"/>
              <a:gd name="connsiteY204" fmla="*/ 2936 h 7169724"/>
              <a:gd name="connsiteX205" fmla="*/ 10351008 w 25200864"/>
              <a:gd name="connsiteY205" fmla="*/ 231536 h 7169724"/>
              <a:gd name="connsiteX206" fmla="*/ 10187940 w 25200864"/>
              <a:gd name="connsiteY206" fmla="*/ 585104 h 7169724"/>
              <a:gd name="connsiteX207" fmla="*/ 10137648 w 25200864"/>
              <a:gd name="connsiteY207" fmla="*/ 902096 h 7169724"/>
              <a:gd name="connsiteX208" fmla="*/ 10222992 w 25200864"/>
              <a:gd name="connsiteY208" fmla="*/ 1744868 h 7169724"/>
              <a:gd name="connsiteX209" fmla="*/ 10131552 w 25200864"/>
              <a:gd name="connsiteY209" fmla="*/ 2384948 h 7169724"/>
              <a:gd name="connsiteX210" fmla="*/ 9509760 w 25200864"/>
              <a:gd name="connsiteY210" fmla="*/ 3043316 h 7169724"/>
              <a:gd name="connsiteX211" fmla="*/ 7717536 w 25200864"/>
              <a:gd name="connsiteY211" fmla="*/ 4524644 h 7169724"/>
              <a:gd name="connsiteX212" fmla="*/ 7388352 w 25200864"/>
              <a:gd name="connsiteY212" fmla="*/ 5146436 h 7169724"/>
              <a:gd name="connsiteX213" fmla="*/ 5925312 w 25200864"/>
              <a:gd name="connsiteY213" fmla="*/ 5768228 h 7169724"/>
              <a:gd name="connsiteX214" fmla="*/ 4736592 w 25200864"/>
              <a:gd name="connsiteY214" fmla="*/ 6079124 h 7169724"/>
              <a:gd name="connsiteX215" fmla="*/ 3602736 w 25200864"/>
              <a:gd name="connsiteY215" fmla="*/ 6353444 h 7169724"/>
              <a:gd name="connsiteX216" fmla="*/ 2688336 w 25200864"/>
              <a:gd name="connsiteY216" fmla="*/ 6664340 h 7169724"/>
              <a:gd name="connsiteX217" fmla="*/ 2157984 w 25200864"/>
              <a:gd name="connsiteY217" fmla="*/ 6774068 h 7169724"/>
              <a:gd name="connsiteX218" fmla="*/ 1591056 w 25200864"/>
              <a:gd name="connsiteY218" fmla="*/ 6755780 h 7169724"/>
              <a:gd name="connsiteX219" fmla="*/ 950976 w 25200864"/>
              <a:gd name="connsiteY219" fmla="*/ 6554612 h 7169724"/>
              <a:gd name="connsiteX220" fmla="*/ 0 w 25200864"/>
              <a:gd name="connsiteY220" fmla="*/ 6390020 h 7169724"/>
              <a:gd name="connsiteX221" fmla="*/ 27432 w 25200864"/>
              <a:gd name="connsiteY22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6345936 w 25200864"/>
              <a:gd name="connsiteY45" fmla="*/ 5932820 h 7169724"/>
              <a:gd name="connsiteX46" fmla="*/ 7772400 w 25200864"/>
              <a:gd name="connsiteY46" fmla="*/ 5493908 h 7169724"/>
              <a:gd name="connsiteX47" fmla="*/ 8375904 w 25200864"/>
              <a:gd name="connsiteY47" fmla="*/ 4341764 h 7169724"/>
              <a:gd name="connsiteX48" fmla="*/ 9747504 w 25200864"/>
              <a:gd name="connsiteY48" fmla="*/ 3427364 h 7169724"/>
              <a:gd name="connsiteX49" fmla="*/ 10277856 w 25200864"/>
              <a:gd name="connsiteY49" fmla="*/ 2311796 h 7169724"/>
              <a:gd name="connsiteX50" fmla="*/ 10351008 w 25200864"/>
              <a:gd name="connsiteY50" fmla="*/ 2147204 h 7169724"/>
              <a:gd name="connsiteX51" fmla="*/ 10369296 w 25200864"/>
              <a:gd name="connsiteY51" fmla="*/ 1525412 h 7169724"/>
              <a:gd name="connsiteX52" fmla="*/ 10314432 w 25200864"/>
              <a:gd name="connsiteY52" fmla="*/ 940196 h 7169724"/>
              <a:gd name="connsiteX53" fmla="*/ 10443210 w 25200864"/>
              <a:gd name="connsiteY53" fmla="*/ 611774 h 7169724"/>
              <a:gd name="connsiteX54" fmla="*/ 10450830 w 25200864"/>
              <a:gd name="connsiteY54" fmla="*/ 1076594 h 7169724"/>
              <a:gd name="connsiteX55" fmla="*/ 10411968 w 25200864"/>
              <a:gd name="connsiteY55" fmla="*/ 1302146 h 7169724"/>
              <a:gd name="connsiteX56" fmla="*/ 10453878 w 25200864"/>
              <a:gd name="connsiteY56" fmla="*/ 1565036 h 7169724"/>
              <a:gd name="connsiteX57" fmla="*/ 10541508 w 25200864"/>
              <a:gd name="connsiteY57" fmla="*/ 1759346 h 7169724"/>
              <a:gd name="connsiteX58" fmla="*/ 10690098 w 25200864"/>
              <a:gd name="connsiteY58" fmla="*/ 1944512 h 7169724"/>
              <a:gd name="connsiteX59" fmla="*/ 10785348 w 25200864"/>
              <a:gd name="connsiteY59" fmla="*/ 2018426 h 7169724"/>
              <a:gd name="connsiteX60" fmla="*/ 10838688 w 25200864"/>
              <a:gd name="connsiteY60" fmla="*/ 2109866 h 7169724"/>
              <a:gd name="connsiteX61" fmla="*/ 10926318 w 25200864"/>
              <a:gd name="connsiteY61" fmla="*/ 2071766 h 7169724"/>
              <a:gd name="connsiteX62" fmla="*/ 11013948 w 25200864"/>
              <a:gd name="connsiteY62" fmla="*/ 2193686 h 7169724"/>
              <a:gd name="connsiteX63" fmla="*/ 11100816 w 25200864"/>
              <a:gd name="connsiteY63" fmla="*/ 2275220 h 7169724"/>
              <a:gd name="connsiteX64" fmla="*/ 11253978 w 25200864"/>
              <a:gd name="connsiteY64" fmla="*/ 2307986 h 7169724"/>
              <a:gd name="connsiteX65" fmla="*/ 11349228 w 25200864"/>
              <a:gd name="connsiteY65" fmla="*/ 2349896 h 7169724"/>
              <a:gd name="connsiteX66" fmla="*/ 11429238 w 25200864"/>
              <a:gd name="connsiteY66" fmla="*/ 2448956 h 7169724"/>
              <a:gd name="connsiteX67" fmla="*/ 11562588 w 25200864"/>
              <a:gd name="connsiteY67" fmla="*/ 2513726 h 7169724"/>
              <a:gd name="connsiteX68" fmla="*/ 11654028 w 25200864"/>
              <a:gd name="connsiteY68" fmla="*/ 2567066 h 7169724"/>
              <a:gd name="connsiteX69" fmla="*/ 11745468 w 25200864"/>
              <a:gd name="connsiteY69" fmla="*/ 2650886 h 7169724"/>
              <a:gd name="connsiteX70" fmla="*/ 11882628 w 25200864"/>
              <a:gd name="connsiteY70" fmla="*/ 2711846 h 7169724"/>
              <a:gd name="connsiteX71" fmla="*/ 11970258 w 25200864"/>
              <a:gd name="connsiteY71" fmla="*/ 2841386 h 7169724"/>
              <a:gd name="connsiteX72" fmla="*/ 12095988 w 25200864"/>
              <a:gd name="connsiteY72" fmla="*/ 2829956 h 7169724"/>
              <a:gd name="connsiteX73" fmla="*/ 12124944 w 25200864"/>
              <a:gd name="connsiteY73" fmla="*/ 2897012 h 7169724"/>
              <a:gd name="connsiteX74" fmla="*/ 12202668 w 25200864"/>
              <a:gd name="connsiteY74" fmla="*/ 2921396 h 7169724"/>
              <a:gd name="connsiteX75" fmla="*/ 12278868 w 25200864"/>
              <a:gd name="connsiteY75" fmla="*/ 3081416 h 7169724"/>
              <a:gd name="connsiteX76" fmla="*/ 12393168 w 25200864"/>
              <a:gd name="connsiteY76" fmla="*/ 3100466 h 7169724"/>
              <a:gd name="connsiteX77" fmla="*/ 12450318 w 25200864"/>
              <a:gd name="connsiteY77" fmla="*/ 3214766 h 7169724"/>
              <a:gd name="connsiteX78" fmla="*/ 12541758 w 25200864"/>
              <a:gd name="connsiteY78" fmla="*/ 3191906 h 7169724"/>
              <a:gd name="connsiteX79" fmla="*/ 12598908 w 25200864"/>
              <a:gd name="connsiteY79" fmla="*/ 3290966 h 7169724"/>
              <a:gd name="connsiteX80" fmla="*/ 12663678 w 25200864"/>
              <a:gd name="connsiteY80" fmla="*/ 3416696 h 7169724"/>
              <a:gd name="connsiteX81" fmla="*/ 12766548 w 25200864"/>
              <a:gd name="connsiteY81" fmla="*/ 3428126 h 7169724"/>
              <a:gd name="connsiteX82" fmla="*/ 12774168 w 25200864"/>
              <a:gd name="connsiteY82" fmla="*/ 3298586 h 7169724"/>
              <a:gd name="connsiteX83" fmla="*/ 12854178 w 25200864"/>
              <a:gd name="connsiteY83" fmla="*/ 3363356 h 7169724"/>
              <a:gd name="connsiteX84" fmla="*/ 12968478 w 25200864"/>
              <a:gd name="connsiteY84" fmla="*/ 3435746 h 7169724"/>
              <a:gd name="connsiteX85" fmla="*/ 13098018 w 25200864"/>
              <a:gd name="connsiteY85" fmla="*/ 3466226 h 7169724"/>
              <a:gd name="connsiteX86" fmla="*/ 13147548 w 25200864"/>
              <a:gd name="connsiteY86" fmla="*/ 3572906 h 7169724"/>
              <a:gd name="connsiteX87" fmla="*/ 13155168 w 25200864"/>
              <a:gd name="connsiteY87" fmla="*/ 3652916 h 7169724"/>
              <a:gd name="connsiteX88" fmla="*/ 13235178 w 25200864"/>
              <a:gd name="connsiteY88" fmla="*/ 3736736 h 7169724"/>
              <a:gd name="connsiteX89" fmla="*/ 13368528 w 25200864"/>
              <a:gd name="connsiteY89" fmla="*/ 3774836 h 7169724"/>
              <a:gd name="connsiteX90" fmla="*/ 13539216 w 25200864"/>
              <a:gd name="connsiteY90" fmla="*/ 3853322 h 7169724"/>
              <a:gd name="connsiteX91" fmla="*/ 13574268 w 25200864"/>
              <a:gd name="connsiteY91" fmla="*/ 3923426 h 7169724"/>
              <a:gd name="connsiteX92" fmla="*/ 13669518 w 25200864"/>
              <a:gd name="connsiteY92" fmla="*/ 3988196 h 7169724"/>
              <a:gd name="connsiteX93" fmla="*/ 13806678 w 25200864"/>
              <a:gd name="connsiteY93" fmla="*/ 4091066 h 7169724"/>
              <a:gd name="connsiteX94" fmla="*/ 13890498 w 25200864"/>
              <a:gd name="connsiteY94" fmla="*/ 4205366 h 7169724"/>
              <a:gd name="connsiteX95" fmla="*/ 13955268 w 25200864"/>
              <a:gd name="connsiteY95" fmla="*/ 4296806 h 7169724"/>
              <a:gd name="connsiteX96" fmla="*/ 13989558 w 25200864"/>
              <a:gd name="connsiteY96" fmla="*/ 4129166 h 7169724"/>
              <a:gd name="connsiteX97" fmla="*/ 14061948 w 25200864"/>
              <a:gd name="connsiteY97" fmla="*/ 3995816 h 7169724"/>
              <a:gd name="connsiteX98" fmla="*/ 14176248 w 25200864"/>
              <a:gd name="connsiteY98" fmla="*/ 4098686 h 7169724"/>
              <a:gd name="connsiteX99" fmla="*/ 14290548 w 25200864"/>
              <a:gd name="connsiteY99" fmla="*/ 4304426 h 7169724"/>
              <a:gd name="connsiteX100" fmla="*/ 14431518 w 25200864"/>
              <a:gd name="connsiteY100" fmla="*/ 4399676 h 7169724"/>
              <a:gd name="connsiteX101" fmla="*/ 14622018 w 25200864"/>
              <a:gd name="connsiteY101" fmla="*/ 4353956 h 7169724"/>
              <a:gd name="connsiteX102" fmla="*/ 14789658 w 25200864"/>
              <a:gd name="connsiteY102" fmla="*/ 4430156 h 7169724"/>
              <a:gd name="connsiteX103" fmla="*/ 14865858 w 25200864"/>
              <a:gd name="connsiteY103" fmla="*/ 4361576 h 7169724"/>
              <a:gd name="connsiteX104" fmla="*/ 14972538 w 25200864"/>
              <a:gd name="connsiteY104" fmla="*/ 4464446 h 7169724"/>
              <a:gd name="connsiteX105" fmla="*/ 15067788 w 25200864"/>
              <a:gd name="connsiteY105" fmla="*/ 4586366 h 7169724"/>
              <a:gd name="connsiteX106" fmla="*/ 15304008 w 25200864"/>
              <a:gd name="connsiteY106" fmla="*/ 4651136 h 7169724"/>
              <a:gd name="connsiteX107" fmla="*/ 15467838 w 25200864"/>
              <a:gd name="connsiteY107" fmla="*/ 4693046 h 7169724"/>
              <a:gd name="connsiteX108" fmla="*/ 15540990 w 25200864"/>
              <a:gd name="connsiteY108" fmla="*/ 4708286 h 7169724"/>
              <a:gd name="connsiteX109" fmla="*/ 15593568 w 25200864"/>
              <a:gd name="connsiteY109" fmla="*/ 4875926 h 7169724"/>
              <a:gd name="connsiteX110" fmla="*/ 15612618 w 25200864"/>
              <a:gd name="connsiteY110" fmla="*/ 4997846 h 7169724"/>
              <a:gd name="connsiteX111" fmla="*/ 15730728 w 25200864"/>
              <a:gd name="connsiteY111" fmla="*/ 4921646 h 7169724"/>
              <a:gd name="connsiteX112" fmla="*/ 15745968 w 25200864"/>
              <a:gd name="connsiteY112" fmla="*/ 4769246 h 7169724"/>
              <a:gd name="connsiteX113" fmla="*/ 15822168 w 25200864"/>
              <a:gd name="connsiteY113" fmla="*/ 4757816 h 7169724"/>
              <a:gd name="connsiteX114" fmla="*/ 15898368 w 25200864"/>
              <a:gd name="connsiteY114" fmla="*/ 4872116 h 7169724"/>
              <a:gd name="connsiteX115" fmla="*/ 16092678 w 25200864"/>
              <a:gd name="connsiteY115" fmla="*/ 4978796 h 7169724"/>
              <a:gd name="connsiteX116" fmla="*/ 16229838 w 25200864"/>
              <a:gd name="connsiteY116" fmla="*/ 5138816 h 7169724"/>
              <a:gd name="connsiteX117" fmla="*/ 16340328 w 25200864"/>
              <a:gd name="connsiteY117" fmla="*/ 5154056 h 7169724"/>
              <a:gd name="connsiteX118" fmla="*/ 16435578 w 25200864"/>
              <a:gd name="connsiteY118" fmla="*/ 5203586 h 7169724"/>
              <a:gd name="connsiteX119" fmla="*/ 16515588 w 25200864"/>
              <a:gd name="connsiteY119" fmla="*/ 5195966 h 7169724"/>
              <a:gd name="connsiteX120" fmla="*/ 16607028 w 25200864"/>
              <a:gd name="connsiteY120" fmla="*/ 5234066 h 7169724"/>
              <a:gd name="connsiteX121" fmla="*/ 16687038 w 25200864"/>
              <a:gd name="connsiteY121" fmla="*/ 5275976 h 7169724"/>
              <a:gd name="connsiteX122" fmla="*/ 16751808 w 25200864"/>
              <a:gd name="connsiteY122" fmla="*/ 5298836 h 7169724"/>
              <a:gd name="connsiteX123" fmla="*/ 16927068 w 25200864"/>
              <a:gd name="connsiteY123" fmla="*/ 5317886 h 7169724"/>
              <a:gd name="connsiteX124" fmla="*/ 16808958 w 25200864"/>
              <a:gd name="connsiteY124" fmla="*/ 5245496 h 7169724"/>
              <a:gd name="connsiteX125" fmla="*/ 16843248 w 25200864"/>
              <a:gd name="connsiteY125" fmla="*/ 5199776 h 7169724"/>
              <a:gd name="connsiteX126" fmla="*/ 16953738 w 25200864"/>
              <a:gd name="connsiteY126" fmla="*/ 5218826 h 7169724"/>
              <a:gd name="connsiteX127" fmla="*/ 17109948 w 25200864"/>
              <a:gd name="connsiteY127" fmla="*/ 5344556 h 7169724"/>
              <a:gd name="connsiteX128" fmla="*/ 17300448 w 25200864"/>
              <a:gd name="connsiteY128" fmla="*/ 5359796 h 7169724"/>
              <a:gd name="connsiteX129" fmla="*/ 17426178 w 25200864"/>
              <a:gd name="connsiteY129" fmla="*/ 5420756 h 7169724"/>
              <a:gd name="connsiteX130" fmla="*/ 17516856 w 25200864"/>
              <a:gd name="connsiteY130" fmla="*/ 5550296 h 7169724"/>
              <a:gd name="connsiteX131" fmla="*/ 17620488 w 25200864"/>
              <a:gd name="connsiteY131" fmla="*/ 5569346 h 7169724"/>
              <a:gd name="connsiteX132" fmla="*/ 17837658 w 25200864"/>
              <a:gd name="connsiteY132" fmla="*/ 5717936 h 7169724"/>
              <a:gd name="connsiteX133" fmla="*/ 17837658 w 25200864"/>
              <a:gd name="connsiteY133" fmla="*/ 5561726 h 7169724"/>
              <a:gd name="connsiteX134" fmla="*/ 18035778 w 25200864"/>
              <a:gd name="connsiteY134" fmla="*/ 5565536 h 7169724"/>
              <a:gd name="connsiteX135" fmla="*/ 18115788 w 25200864"/>
              <a:gd name="connsiteY135" fmla="*/ 5668406 h 7169724"/>
              <a:gd name="connsiteX136" fmla="*/ 18218658 w 25200864"/>
              <a:gd name="connsiteY136" fmla="*/ 5676026 h 7169724"/>
              <a:gd name="connsiteX137" fmla="*/ 18306288 w 25200864"/>
              <a:gd name="connsiteY137" fmla="*/ 5752988 h 7169724"/>
              <a:gd name="connsiteX138" fmla="*/ 18371058 w 25200864"/>
              <a:gd name="connsiteY138" fmla="*/ 5866526 h 7169724"/>
              <a:gd name="connsiteX139" fmla="*/ 18489168 w 25200864"/>
              <a:gd name="connsiteY139" fmla="*/ 5851286 h 7169724"/>
              <a:gd name="connsiteX140" fmla="*/ 18580608 w 25200864"/>
              <a:gd name="connsiteY140" fmla="*/ 5935106 h 7169724"/>
              <a:gd name="connsiteX141" fmla="*/ 18550128 w 25200864"/>
              <a:gd name="connsiteY141" fmla="*/ 6018926 h 7169724"/>
              <a:gd name="connsiteX142" fmla="*/ 18679668 w 25200864"/>
              <a:gd name="connsiteY142" fmla="*/ 5973206 h 7169724"/>
              <a:gd name="connsiteX143" fmla="*/ 18691098 w 25200864"/>
              <a:gd name="connsiteY143" fmla="*/ 6045596 h 7169724"/>
              <a:gd name="connsiteX144" fmla="*/ 18813018 w 25200864"/>
              <a:gd name="connsiteY144" fmla="*/ 6007496 h 7169724"/>
              <a:gd name="connsiteX145" fmla="*/ 19114008 w 25200864"/>
              <a:gd name="connsiteY145" fmla="*/ 6137036 h 7169724"/>
              <a:gd name="connsiteX146" fmla="*/ 19249644 w 25200864"/>
              <a:gd name="connsiteY146" fmla="*/ 6242954 h 7169724"/>
              <a:gd name="connsiteX147" fmla="*/ 19319748 w 25200864"/>
              <a:gd name="connsiteY147" fmla="*/ 6453266 h 7169724"/>
              <a:gd name="connsiteX148" fmla="*/ 19375374 w 25200864"/>
              <a:gd name="connsiteY148" fmla="*/ 6593474 h 7169724"/>
              <a:gd name="connsiteX149" fmla="*/ 19445478 w 25200864"/>
              <a:gd name="connsiteY149" fmla="*/ 6567566 h 7169724"/>
              <a:gd name="connsiteX150" fmla="*/ 19495008 w 25200864"/>
              <a:gd name="connsiteY150" fmla="*/ 6647576 h 7169724"/>
              <a:gd name="connsiteX151" fmla="*/ 19475958 w 25200864"/>
              <a:gd name="connsiteY151" fmla="*/ 6377066 h 7169724"/>
              <a:gd name="connsiteX152" fmla="*/ 19479768 w 25200864"/>
              <a:gd name="connsiteY152" fmla="*/ 6175136 h 7169724"/>
              <a:gd name="connsiteX153" fmla="*/ 19582638 w 25200864"/>
              <a:gd name="connsiteY153" fmla="*/ 6285626 h 7169724"/>
              <a:gd name="connsiteX154" fmla="*/ 19666458 w 25200864"/>
              <a:gd name="connsiteY154" fmla="*/ 6407546 h 7169724"/>
              <a:gd name="connsiteX155" fmla="*/ 19674078 w 25200864"/>
              <a:gd name="connsiteY155" fmla="*/ 6213236 h 7169724"/>
              <a:gd name="connsiteX156" fmla="*/ 19761708 w 25200864"/>
              <a:gd name="connsiteY156" fmla="*/ 6129416 h 7169724"/>
              <a:gd name="connsiteX157" fmla="*/ 19879818 w 25200864"/>
              <a:gd name="connsiteY157" fmla="*/ 6239906 h 7169724"/>
              <a:gd name="connsiteX158" fmla="*/ 19818858 w 25200864"/>
              <a:gd name="connsiteY158" fmla="*/ 6026546 h 7169724"/>
              <a:gd name="connsiteX159" fmla="*/ 20127468 w 25200864"/>
              <a:gd name="connsiteY159" fmla="*/ 6022736 h 7169724"/>
              <a:gd name="connsiteX160" fmla="*/ 20400264 w 25200864"/>
              <a:gd name="connsiteY160" fmla="*/ 5897768 h 7169724"/>
              <a:gd name="connsiteX161" fmla="*/ 20695158 w 25200864"/>
              <a:gd name="connsiteY161" fmla="*/ 5893196 h 7169724"/>
              <a:gd name="connsiteX162" fmla="*/ 20942808 w 25200864"/>
              <a:gd name="connsiteY162" fmla="*/ 5938916 h 7169724"/>
              <a:gd name="connsiteX163" fmla="*/ 21133308 w 25200864"/>
              <a:gd name="connsiteY163" fmla="*/ 5813186 h 7169724"/>
              <a:gd name="connsiteX164" fmla="*/ 21430488 w 25200864"/>
              <a:gd name="connsiteY164" fmla="*/ 5862716 h 7169724"/>
              <a:gd name="connsiteX165" fmla="*/ 21659850 w 25200864"/>
              <a:gd name="connsiteY165" fmla="*/ 5961776 h 7169724"/>
              <a:gd name="connsiteX166" fmla="*/ 21761958 w 25200864"/>
              <a:gd name="connsiteY166" fmla="*/ 5885576 h 7169724"/>
              <a:gd name="connsiteX167" fmla="*/ 21944838 w 25200864"/>
              <a:gd name="connsiteY167" fmla="*/ 6041786 h 7169724"/>
              <a:gd name="connsiteX168" fmla="*/ 22089618 w 25200864"/>
              <a:gd name="connsiteY168" fmla="*/ 5977016 h 7169724"/>
              <a:gd name="connsiteX169" fmla="*/ 22310598 w 25200864"/>
              <a:gd name="connsiteY169" fmla="*/ 6186566 h 7169724"/>
              <a:gd name="connsiteX170" fmla="*/ 23151084 w 25200864"/>
              <a:gd name="connsiteY170" fmla="*/ 6482984 h 7169724"/>
              <a:gd name="connsiteX171" fmla="*/ 23293578 w 25200864"/>
              <a:gd name="connsiteY171" fmla="*/ 6609476 h 7169724"/>
              <a:gd name="connsiteX172" fmla="*/ 23285958 w 25200864"/>
              <a:gd name="connsiteY172" fmla="*/ 6693296 h 7169724"/>
              <a:gd name="connsiteX173" fmla="*/ 23415498 w 25200864"/>
              <a:gd name="connsiteY173" fmla="*/ 6659006 h 7169724"/>
              <a:gd name="connsiteX174" fmla="*/ 23785068 w 25200864"/>
              <a:gd name="connsiteY174" fmla="*/ 6780926 h 7169724"/>
              <a:gd name="connsiteX175" fmla="*/ 24009096 w 25200864"/>
              <a:gd name="connsiteY175" fmla="*/ 6645290 h 7169724"/>
              <a:gd name="connsiteX176" fmla="*/ 24078438 w 25200864"/>
              <a:gd name="connsiteY176" fmla="*/ 6544706 h 7169724"/>
              <a:gd name="connsiteX177" fmla="*/ 24230838 w 25200864"/>
              <a:gd name="connsiteY177" fmla="*/ 6533276 h 7169724"/>
              <a:gd name="connsiteX178" fmla="*/ 24360378 w 25200864"/>
              <a:gd name="connsiteY178" fmla="*/ 6438026 h 7169724"/>
              <a:gd name="connsiteX179" fmla="*/ 24455628 w 25200864"/>
              <a:gd name="connsiteY179" fmla="*/ 6422786 h 7169724"/>
              <a:gd name="connsiteX180" fmla="*/ 24558498 w 25200864"/>
              <a:gd name="connsiteY180" fmla="*/ 6243716 h 7169724"/>
              <a:gd name="connsiteX181" fmla="*/ 24716232 w 25200864"/>
              <a:gd name="connsiteY181" fmla="*/ 6188090 h 7169724"/>
              <a:gd name="connsiteX182" fmla="*/ 24981408 w 25200864"/>
              <a:gd name="connsiteY182" fmla="*/ 6232286 h 7169724"/>
              <a:gd name="connsiteX183" fmla="*/ 25181052 w 25200864"/>
              <a:gd name="connsiteY183" fmla="*/ 6157610 h 7169724"/>
              <a:gd name="connsiteX184" fmla="*/ 25200864 w 25200864"/>
              <a:gd name="connsiteY184" fmla="*/ 5713364 h 7169724"/>
              <a:gd name="connsiteX185" fmla="*/ 24519636 w 25200864"/>
              <a:gd name="connsiteY185" fmla="*/ 5869574 h 7169724"/>
              <a:gd name="connsiteX186" fmla="*/ 23774400 w 25200864"/>
              <a:gd name="connsiteY186" fmla="*/ 6133988 h 7169724"/>
              <a:gd name="connsiteX187" fmla="*/ 22951440 w 25200864"/>
              <a:gd name="connsiteY187" fmla="*/ 5896244 h 7169724"/>
              <a:gd name="connsiteX188" fmla="*/ 21982176 w 25200864"/>
              <a:gd name="connsiteY188" fmla="*/ 5640212 h 7169724"/>
              <a:gd name="connsiteX189" fmla="*/ 20628864 w 25200864"/>
              <a:gd name="connsiteY189" fmla="*/ 5475620 h 7169724"/>
              <a:gd name="connsiteX190" fmla="*/ 19872960 w 25200864"/>
              <a:gd name="connsiteY190" fmla="*/ 5888624 h 7169724"/>
              <a:gd name="connsiteX191" fmla="*/ 18800064 w 25200864"/>
              <a:gd name="connsiteY191" fmla="*/ 5823092 h 7169724"/>
              <a:gd name="connsiteX192" fmla="*/ 16715232 w 25200864"/>
              <a:gd name="connsiteY192" fmla="*/ 4963556 h 7169724"/>
              <a:gd name="connsiteX193" fmla="*/ 14904720 w 25200864"/>
              <a:gd name="connsiteY193" fmla="*/ 4158884 h 7169724"/>
              <a:gd name="connsiteX194" fmla="*/ 13240512 w 25200864"/>
              <a:gd name="connsiteY194" fmla="*/ 3354212 h 7169724"/>
              <a:gd name="connsiteX195" fmla="*/ 13094208 w 25200864"/>
              <a:gd name="connsiteY195" fmla="*/ 3189620 h 7169724"/>
              <a:gd name="connsiteX196" fmla="*/ 11320272 w 25200864"/>
              <a:gd name="connsiteY196" fmla="*/ 2019188 h 7169724"/>
              <a:gd name="connsiteX197" fmla="*/ 10698480 w 25200864"/>
              <a:gd name="connsiteY197" fmla="*/ 1452260 h 7169724"/>
              <a:gd name="connsiteX198" fmla="*/ 10530078 w 25200864"/>
              <a:gd name="connsiteY198" fmla="*/ 1283096 h 7169724"/>
              <a:gd name="connsiteX199" fmla="*/ 10522458 w 25200864"/>
              <a:gd name="connsiteY199" fmla="*/ 902096 h 7169724"/>
              <a:gd name="connsiteX200" fmla="*/ 10518648 w 25200864"/>
              <a:gd name="connsiteY200" fmla="*/ 768746 h 7169724"/>
              <a:gd name="connsiteX201" fmla="*/ 10606278 w 25200864"/>
              <a:gd name="connsiteY201" fmla="*/ 681116 h 7169724"/>
              <a:gd name="connsiteX202" fmla="*/ 10753344 w 25200864"/>
              <a:gd name="connsiteY202" fmla="*/ 611012 h 7169724"/>
              <a:gd name="connsiteX203" fmla="*/ 10735056 w 25200864"/>
              <a:gd name="connsiteY203" fmla="*/ 336692 h 7169724"/>
              <a:gd name="connsiteX204" fmla="*/ 10610088 w 25200864"/>
              <a:gd name="connsiteY204" fmla="*/ 201056 h 7169724"/>
              <a:gd name="connsiteX205" fmla="*/ 10419588 w 25200864"/>
              <a:gd name="connsiteY205" fmla="*/ 2936 h 7169724"/>
              <a:gd name="connsiteX206" fmla="*/ 10351008 w 25200864"/>
              <a:gd name="connsiteY206" fmla="*/ 231536 h 7169724"/>
              <a:gd name="connsiteX207" fmla="*/ 10187940 w 25200864"/>
              <a:gd name="connsiteY207" fmla="*/ 585104 h 7169724"/>
              <a:gd name="connsiteX208" fmla="*/ 10137648 w 25200864"/>
              <a:gd name="connsiteY208" fmla="*/ 902096 h 7169724"/>
              <a:gd name="connsiteX209" fmla="*/ 10222992 w 25200864"/>
              <a:gd name="connsiteY209" fmla="*/ 1744868 h 7169724"/>
              <a:gd name="connsiteX210" fmla="*/ 10131552 w 25200864"/>
              <a:gd name="connsiteY210" fmla="*/ 2384948 h 7169724"/>
              <a:gd name="connsiteX211" fmla="*/ 9509760 w 25200864"/>
              <a:gd name="connsiteY211" fmla="*/ 3043316 h 7169724"/>
              <a:gd name="connsiteX212" fmla="*/ 7717536 w 25200864"/>
              <a:gd name="connsiteY212" fmla="*/ 4524644 h 7169724"/>
              <a:gd name="connsiteX213" fmla="*/ 7388352 w 25200864"/>
              <a:gd name="connsiteY213" fmla="*/ 5146436 h 7169724"/>
              <a:gd name="connsiteX214" fmla="*/ 5925312 w 25200864"/>
              <a:gd name="connsiteY214" fmla="*/ 5768228 h 7169724"/>
              <a:gd name="connsiteX215" fmla="*/ 4736592 w 25200864"/>
              <a:gd name="connsiteY215" fmla="*/ 6079124 h 7169724"/>
              <a:gd name="connsiteX216" fmla="*/ 3602736 w 25200864"/>
              <a:gd name="connsiteY216" fmla="*/ 6353444 h 7169724"/>
              <a:gd name="connsiteX217" fmla="*/ 2688336 w 25200864"/>
              <a:gd name="connsiteY217" fmla="*/ 6664340 h 7169724"/>
              <a:gd name="connsiteX218" fmla="*/ 2157984 w 25200864"/>
              <a:gd name="connsiteY218" fmla="*/ 6774068 h 7169724"/>
              <a:gd name="connsiteX219" fmla="*/ 1591056 w 25200864"/>
              <a:gd name="connsiteY219" fmla="*/ 6755780 h 7169724"/>
              <a:gd name="connsiteX220" fmla="*/ 950976 w 25200864"/>
              <a:gd name="connsiteY220" fmla="*/ 6554612 h 7169724"/>
              <a:gd name="connsiteX221" fmla="*/ 0 w 25200864"/>
              <a:gd name="connsiteY221" fmla="*/ 6390020 h 7169724"/>
              <a:gd name="connsiteX222" fmla="*/ 27432 w 25200864"/>
              <a:gd name="connsiteY22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6345936 w 25200864"/>
              <a:gd name="connsiteY46" fmla="*/ 5932820 h 7169724"/>
              <a:gd name="connsiteX47" fmla="*/ 7772400 w 25200864"/>
              <a:gd name="connsiteY47" fmla="*/ 5493908 h 7169724"/>
              <a:gd name="connsiteX48" fmla="*/ 8375904 w 25200864"/>
              <a:gd name="connsiteY48" fmla="*/ 4341764 h 7169724"/>
              <a:gd name="connsiteX49" fmla="*/ 9747504 w 25200864"/>
              <a:gd name="connsiteY49" fmla="*/ 3427364 h 7169724"/>
              <a:gd name="connsiteX50" fmla="*/ 10277856 w 25200864"/>
              <a:gd name="connsiteY50" fmla="*/ 2311796 h 7169724"/>
              <a:gd name="connsiteX51" fmla="*/ 10351008 w 25200864"/>
              <a:gd name="connsiteY51" fmla="*/ 2147204 h 7169724"/>
              <a:gd name="connsiteX52" fmla="*/ 10369296 w 25200864"/>
              <a:gd name="connsiteY52" fmla="*/ 1525412 h 7169724"/>
              <a:gd name="connsiteX53" fmla="*/ 10314432 w 25200864"/>
              <a:gd name="connsiteY53" fmla="*/ 940196 h 7169724"/>
              <a:gd name="connsiteX54" fmla="*/ 10443210 w 25200864"/>
              <a:gd name="connsiteY54" fmla="*/ 611774 h 7169724"/>
              <a:gd name="connsiteX55" fmla="*/ 10450830 w 25200864"/>
              <a:gd name="connsiteY55" fmla="*/ 1076594 h 7169724"/>
              <a:gd name="connsiteX56" fmla="*/ 10411968 w 25200864"/>
              <a:gd name="connsiteY56" fmla="*/ 1302146 h 7169724"/>
              <a:gd name="connsiteX57" fmla="*/ 10453878 w 25200864"/>
              <a:gd name="connsiteY57" fmla="*/ 1565036 h 7169724"/>
              <a:gd name="connsiteX58" fmla="*/ 10541508 w 25200864"/>
              <a:gd name="connsiteY58" fmla="*/ 1759346 h 7169724"/>
              <a:gd name="connsiteX59" fmla="*/ 10690098 w 25200864"/>
              <a:gd name="connsiteY59" fmla="*/ 1944512 h 7169724"/>
              <a:gd name="connsiteX60" fmla="*/ 10785348 w 25200864"/>
              <a:gd name="connsiteY60" fmla="*/ 2018426 h 7169724"/>
              <a:gd name="connsiteX61" fmla="*/ 10838688 w 25200864"/>
              <a:gd name="connsiteY61" fmla="*/ 2109866 h 7169724"/>
              <a:gd name="connsiteX62" fmla="*/ 10926318 w 25200864"/>
              <a:gd name="connsiteY62" fmla="*/ 2071766 h 7169724"/>
              <a:gd name="connsiteX63" fmla="*/ 11013948 w 25200864"/>
              <a:gd name="connsiteY63" fmla="*/ 2193686 h 7169724"/>
              <a:gd name="connsiteX64" fmla="*/ 11100816 w 25200864"/>
              <a:gd name="connsiteY64" fmla="*/ 2275220 h 7169724"/>
              <a:gd name="connsiteX65" fmla="*/ 11253978 w 25200864"/>
              <a:gd name="connsiteY65" fmla="*/ 2307986 h 7169724"/>
              <a:gd name="connsiteX66" fmla="*/ 11349228 w 25200864"/>
              <a:gd name="connsiteY66" fmla="*/ 2349896 h 7169724"/>
              <a:gd name="connsiteX67" fmla="*/ 11429238 w 25200864"/>
              <a:gd name="connsiteY67" fmla="*/ 2448956 h 7169724"/>
              <a:gd name="connsiteX68" fmla="*/ 11562588 w 25200864"/>
              <a:gd name="connsiteY68" fmla="*/ 2513726 h 7169724"/>
              <a:gd name="connsiteX69" fmla="*/ 11654028 w 25200864"/>
              <a:gd name="connsiteY69" fmla="*/ 2567066 h 7169724"/>
              <a:gd name="connsiteX70" fmla="*/ 11745468 w 25200864"/>
              <a:gd name="connsiteY70" fmla="*/ 2650886 h 7169724"/>
              <a:gd name="connsiteX71" fmla="*/ 11882628 w 25200864"/>
              <a:gd name="connsiteY71" fmla="*/ 2711846 h 7169724"/>
              <a:gd name="connsiteX72" fmla="*/ 11970258 w 25200864"/>
              <a:gd name="connsiteY72" fmla="*/ 2841386 h 7169724"/>
              <a:gd name="connsiteX73" fmla="*/ 12095988 w 25200864"/>
              <a:gd name="connsiteY73" fmla="*/ 2829956 h 7169724"/>
              <a:gd name="connsiteX74" fmla="*/ 12124944 w 25200864"/>
              <a:gd name="connsiteY74" fmla="*/ 2897012 h 7169724"/>
              <a:gd name="connsiteX75" fmla="*/ 12202668 w 25200864"/>
              <a:gd name="connsiteY75" fmla="*/ 2921396 h 7169724"/>
              <a:gd name="connsiteX76" fmla="*/ 12278868 w 25200864"/>
              <a:gd name="connsiteY76" fmla="*/ 3081416 h 7169724"/>
              <a:gd name="connsiteX77" fmla="*/ 12393168 w 25200864"/>
              <a:gd name="connsiteY77" fmla="*/ 3100466 h 7169724"/>
              <a:gd name="connsiteX78" fmla="*/ 12450318 w 25200864"/>
              <a:gd name="connsiteY78" fmla="*/ 3214766 h 7169724"/>
              <a:gd name="connsiteX79" fmla="*/ 12541758 w 25200864"/>
              <a:gd name="connsiteY79" fmla="*/ 3191906 h 7169724"/>
              <a:gd name="connsiteX80" fmla="*/ 12598908 w 25200864"/>
              <a:gd name="connsiteY80" fmla="*/ 3290966 h 7169724"/>
              <a:gd name="connsiteX81" fmla="*/ 12663678 w 25200864"/>
              <a:gd name="connsiteY81" fmla="*/ 3416696 h 7169724"/>
              <a:gd name="connsiteX82" fmla="*/ 12766548 w 25200864"/>
              <a:gd name="connsiteY82" fmla="*/ 3428126 h 7169724"/>
              <a:gd name="connsiteX83" fmla="*/ 12774168 w 25200864"/>
              <a:gd name="connsiteY83" fmla="*/ 3298586 h 7169724"/>
              <a:gd name="connsiteX84" fmla="*/ 12854178 w 25200864"/>
              <a:gd name="connsiteY84" fmla="*/ 3363356 h 7169724"/>
              <a:gd name="connsiteX85" fmla="*/ 12968478 w 25200864"/>
              <a:gd name="connsiteY85" fmla="*/ 3435746 h 7169724"/>
              <a:gd name="connsiteX86" fmla="*/ 13098018 w 25200864"/>
              <a:gd name="connsiteY86" fmla="*/ 3466226 h 7169724"/>
              <a:gd name="connsiteX87" fmla="*/ 13147548 w 25200864"/>
              <a:gd name="connsiteY87" fmla="*/ 3572906 h 7169724"/>
              <a:gd name="connsiteX88" fmla="*/ 13155168 w 25200864"/>
              <a:gd name="connsiteY88" fmla="*/ 3652916 h 7169724"/>
              <a:gd name="connsiteX89" fmla="*/ 13235178 w 25200864"/>
              <a:gd name="connsiteY89" fmla="*/ 3736736 h 7169724"/>
              <a:gd name="connsiteX90" fmla="*/ 13368528 w 25200864"/>
              <a:gd name="connsiteY90" fmla="*/ 3774836 h 7169724"/>
              <a:gd name="connsiteX91" fmla="*/ 13539216 w 25200864"/>
              <a:gd name="connsiteY91" fmla="*/ 3853322 h 7169724"/>
              <a:gd name="connsiteX92" fmla="*/ 13574268 w 25200864"/>
              <a:gd name="connsiteY92" fmla="*/ 3923426 h 7169724"/>
              <a:gd name="connsiteX93" fmla="*/ 13669518 w 25200864"/>
              <a:gd name="connsiteY93" fmla="*/ 3988196 h 7169724"/>
              <a:gd name="connsiteX94" fmla="*/ 13806678 w 25200864"/>
              <a:gd name="connsiteY94" fmla="*/ 4091066 h 7169724"/>
              <a:gd name="connsiteX95" fmla="*/ 13890498 w 25200864"/>
              <a:gd name="connsiteY95" fmla="*/ 4205366 h 7169724"/>
              <a:gd name="connsiteX96" fmla="*/ 13955268 w 25200864"/>
              <a:gd name="connsiteY96" fmla="*/ 4296806 h 7169724"/>
              <a:gd name="connsiteX97" fmla="*/ 13989558 w 25200864"/>
              <a:gd name="connsiteY97" fmla="*/ 4129166 h 7169724"/>
              <a:gd name="connsiteX98" fmla="*/ 14061948 w 25200864"/>
              <a:gd name="connsiteY98" fmla="*/ 3995816 h 7169724"/>
              <a:gd name="connsiteX99" fmla="*/ 14176248 w 25200864"/>
              <a:gd name="connsiteY99" fmla="*/ 4098686 h 7169724"/>
              <a:gd name="connsiteX100" fmla="*/ 14290548 w 25200864"/>
              <a:gd name="connsiteY100" fmla="*/ 4304426 h 7169724"/>
              <a:gd name="connsiteX101" fmla="*/ 14431518 w 25200864"/>
              <a:gd name="connsiteY101" fmla="*/ 4399676 h 7169724"/>
              <a:gd name="connsiteX102" fmla="*/ 14622018 w 25200864"/>
              <a:gd name="connsiteY102" fmla="*/ 4353956 h 7169724"/>
              <a:gd name="connsiteX103" fmla="*/ 14789658 w 25200864"/>
              <a:gd name="connsiteY103" fmla="*/ 4430156 h 7169724"/>
              <a:gd name="connsiteX104" fmla="*/ 14865858 w 25200864"/>
              <a:gd name="connsiteY104" fmla="*/ 4361576 h 7169724"/>
              <a:gd name="connsiteX105" fmla="*/ 14972538 w 25200864"/>
              <a:gd name="connsiteY105" fmla="*/ 4464446 h 7169724"/>
              <a:gd name="connsiteX106" fmla="*/ 15067788 w 25200864"/>
              <a:gd name="connsiteY106" fmla="*/ 4586366 h 7169724"/>
              <a:gd name="connsiteX107" fmla="*/ 15304008 w 25200864"/>
              <a:gd name="connsiteY107" fmla="*/ 4651136 h 7169724"/>
              <a:gd name="connsiteX108" fmla="*/ 15467838 w 25200864"/>
              <a:gd name="connsiteY108" fmla="*/ 4693046 h 7169724"/>
              <a:gd name="connsiteX109" fmla="*/ 15540990 w 25200864"/>
              <a:gd name="connsiteY109" fmla="*/ 4708286 h 7169724"/>
              <a:gd name="connsiteX110" fmla="*/ 15593568 w 25200864"/>
              <a:gd name="connsiteY110" fmla="*/ 4875926 h 7169724"/>
              <a:gd name="connsiteX111" fmla="*/ 15612618 w 25200864"/>
              <a:gd name="connsiteY111" fmla="*/ 4997846 h 7169724"/>
              <a:gd name="connsiteX112" fmla="*/ 15730728 w 25200864"/>
              <a:gd name="connsiteY112" fmla="*/ 4921646 h 7169724"/>
              <a:gd name="connsiteX113" fmla="*/ 15745968 w 25200864"/>
              <a:gd name="connsiteY113" fmla="*/ 4769246 h 7169724"/>
              <a:gd name="connsiteX114" fmla="*/ 15822168 w 25200864"/>
              <a:gd name="connsiteY114" fmla="*/ 4757816 h 7169724"/>
              <a:gd name="connsiteX115" fmla="*/ 15898368 w 25200864"/>
              <a:gd name="connsiteY115" fmla="*/ 4872116 h 7169724"/>
              <a:gd name="connsiteX116" fmla="*/ 16092678 w 25200864"/>
              <a:gd name="connsiteY116" fmla="*/ 4978796 h 7169724"/>
              <a:gd name="connsiteX117" fmla="*/ 16229838 w 25200864"/>
              <a:gd name="connsiteY117" fmla="*/ 5138816 h 7169724"/>
              <a:gd name="connsiteX118" fmla="*/ 16340328 w 25200864"/>
              <a:gd name="connsiteY118" fmla="*/ 5154056 h 7169724"/>
              <a:gd name="connsiteX119" fmla="*/ 16435578 w 25200864"/>
              <a:gd name="connsiteY119" fmla="*/ 5203586 h 7169724"/>
              <a:gd name="connsiteX120" fmla="*/ 16515588 w 25200864"/>
              <a:gd name="connsiteY120" fmla="*/ 5195966 h 7169724"/>
              <a:gd name="connsiteX121" fmla="*/ 16607028 w 25200864"/>
              <a:gd name="connsiteY121" fmla="*/ 5234066 h 7169724"/>
              <a:gd name="connsiteX122" fmla="*/ 16687038 w 25200864"/>
              <a:gd name="connsiteY122" fmla="*/ 5275976 h 7169724"/>
              <a:gd name="connsiteX123" fmla="*/ 16751808 w 25200864"/>
              <a:gd name="connsiteY123" fmla="*/ 5298836 h 7169724"/>
              <a:gd name="connsiteX124" fmla="*/ 16927068 w 25200864"/>
              <a:gd name="connsiteY124" fmla="*/ 5317886 h 7169724"/>
              <a:gd name="connsiteX125" fmla="*/ 16808958 w 25200864"/>
              <a:gd name="connsiteY125" fmla="*/ 5245496 h 7169724"/>
              <a:gd name="connsiteX126" fmla="*/ 16843248 w 25200864"/>
              <a:gd name="connsiteY126" fmla="*/ 5199776 h 7169724"/>
              <a:gd name="connsiteX127" fmla="*/ 16953738 w 25200864"/>
              <a:gd name="connsiteY127" fmla="*/ 5218826 h 7169724"/>
              <a:gd name="connsiteX128" fmla="*/ 17109948 w 25200864"/>
              <a:gd name="connsiteY128" fmla="*/ 5344556 h 7169724"/>
              <a:gd name="connsiteX129" fmla="*/ 17300448 w 25200864"/>
              <a:gd name="connsiteY129" fmla="*/ 5359796 h 7169724"/>
              <a:gd name="connsiteX130" fmla="*/ 17426178 w 25200864"/>
              <a:gd name="connsiteY130" fmla="*/ 5420756 h 7169724"/>
              <a:gd name="connsiteX131" fmla="*/ 17516856 w 25200864"/>
              <a:gd name="connsiteY131" fmla="*/ 5550296 h 7169724"/>
              <a:gd name="connsiteX132" fmla="*/ 17620488 w 25200864"/>
              <a:gd name="connsiteY132" fmla="*/ 5569346 h 7169724"/>
              <a:gd name="connsiteX133" fmla="*/ 17837658 w 25200864"/>
              <a:gd name="connsiteY133" fmla="*/ 5717936 h 7169724"/>
              <a:gd name="connsiteX134" fmla="*/ 17837658 w 25200864"/>
              <a:gd name="connsiteY134" fmla="*/ 5561726 h 7169724"/>
              <a:gd name="connsiteX135" fmla="*/ 18035778 w 25200864"/>
              <a:gd name="connsiteY135" fmla="*/ 5565536 h 7169724"/>
              <a:gd name="connsiteX136" fmla="*/ 18115788 w 25200864"/>
              <a:gd name="connsiteY136" fmla="*/ 5668406 h 7169724"/>
              <a:gd name="connsiteX137" fmla="*/ 18218658 w 25200864"/>
              <a:gd name="connsiteY137" fmla="*/ 5676026 h 7169724"/>
              <a:gd name="connsiteX138" fmla="*/ 18306288 w 25200864"/>
              <a:gd name="connsiteY138" fmla="*/ 5752988 h 7169724"/>
              <a:gd name="connsiteX139" fmla="*/ 18371058 w 25200864"/>
              <a:gd name="connsiteY139" fmla="*/ 5866526 h 7169724"/>
              <a:gd name="connsiteX140" fmla="*/ 18489168 w 25200864"/>
              <a:gd name="connsiteY140" fmla="*/ 5851286 h 7169724"/>
              <a:gd name="connsiteX141" fmla="*/ 18580608 w 25200864"/>
              <a:gd name="connsiteY141" fmla="*/ 5935106 h 7169724"/>
              <a:gd name="connsiteX142" fmla="*/ 18550128 w 25200864"/>
              <a:gd name="connsiteY142" fmla="*/ 6018926 h 7169724"/>
              <a:gd name="connsiteX143" fmla="*/ 18679668 w 25200864"/>
              <a:gd name="connsiteY143" fmla="*/ 5973206 h 7169724"/>
              <a:gd name="connsiteX144" fmla="*/ 18691098 w 25200864"/>
              <a:gd name="connsiteY144" fmla="*/ 6045596 h 7169724"/>
              <a:gd name="connsiteX145" fmla="*/ 18813018 w 25200864"/>
              <a:gd name="connsiteY145" fmla="*/ 6007496 h 7169724"/>
              <a:gd name="connsiteX146" fmla="*/ 19114008 w 25200864"/>
              <a:gd name="connsiteY146" fmla="*/ 6137036 h 7169724"/>
              <a:gd name="connsiteX147" fmla="*/ 19249644 w 25200864"/>
              <a:gd name="connsiteY147" fmla="*/ 6242954 h 7169724"/>
              <a:gd name="connsiteX148" fmla="*/ 19319748 w 25200864"/>
              <a:gd name="connsiteY148" fmla="*/ 6453266 h 7169724"/>
              <a:gd name="connsiteX149" fmla="*/ 19375374 w 25200864"/>
              <a:gd name="connsiteY149" fmla="*/ 6593474 h 7169724"/>
              <a:gd name="connsiteX150" fmla="*/ 19445478 w 25200864"/>
              <a:gd name="connsiteY150" fmla="*/ 6567566 h 7169724"/>
              <a:gd name="connsiteX151" fmla="*/ 19495008 w 25200864"/>
              <a:gd name="connsiteY151" fmla="*/ 6647576 h 7169724"/>
              <a:gd name="connsiteX152" fmla="*/ 19475958 w 25200864"/>
              <a:gd name="connsiteY152" fmla="*/ 6377066 h 7169724"/>
              <a:gd name="connsiteX153" fmla="*/ 19479768 w 25200864"/>
              <a:gd name="connsiteY153" fmla="*/ 6175136 h 7169724"/>
              <a:gd name="connsiteX154" fmla="*/ 19582638 w 25200864"/>
              <a:gd name="connsiteY154" fmla="*/ 6285626 h 7169724"/>
              <a:gd name="connsiteX155" fmla="*/ 19666458 w 25200864"/>
              <a:gd name="connsiteY155" fmla="*/ 6407546 h 7169724"/>
              <a:gd name="connsiteX156" fmla="*/ 19674078 w 25200864"/>
              <a:gd name="connsiteY156" fmla="*/ 6213236 h 7169724"/>
              <a:gd name="connsiteX157" fmla="*/ 19761708 w 25200864"/>
              <a:gd name="connsiteY157" fmla="*/ 6129416 h 7169724"/>
              <a:gd name="connsiteX158" fmla="*/ 19879818 w 25200864"/>
              <a:gd name="connsiteY158" fmla="*/ 6239906 h 7169724"/>
              <a:gd name="connsiteX159" fmla="*/ 19818858 w 25200864"/>
              <a:gd name="connsiteY159" fmla="*/ 6026546 h 7169724"/>
              <a:gd name="connsiteX160" fmla="*/ 20127468 w 25200864"/>
              <a:gd name="connsiteY160" fmla="*/ 6022736 h 7169724"/>
              <a:gd name="connsiteX161" fmla="*/ 20400264 w 25200864"/>
              <a:gd name="connsiteY161" fmla="*/ 5897768 h 7169724"/>
              <a:gd name="connsiteX162" fmla="*/ 20695158 w 25200864"/>
              <a:gd name="connsiteY162" fmla="*/ 5893196 h 7169724"/>
              <a:gd name="connsiteX163" fmla="*/ 20942808 w 25200864"/>
              <a:gd name="connsiteY163" fmla="*/ 5938916 h 7169724"/>
              <a:gd name="connsiteX164" fmla="*/ 21133308 w 25200864"/>
              <a:gd name="connsiteY164" fmla="*/ 5813186 h 7169724"/>
              <a:gd name="connsiteX165" fmla="*/ 21430488 w 25200864"/>
              <a:gd name="connsiteY165" fmla="*/ 5862716 h 7169724"/>
              <a:gd name="connsiteX166" fmla="*/ 21659850 w 25200864"/>
              <a:gd name="connsiteY166" fmla="*/ 5961776 h 7169724"/>
              <a:gd name="connsiteX167" fmla="*/ 21761958 w 25200864"/>
              <a:gd name="connsiteY167" fmla="*/ 5885576 h 7169724"/>
              <a:gd name="connsiteX168" fmla="*/ 21944838 w 25200864"/>
              <a:gd name="connsiteY168" fmla="*/ 6041786 h 7169724"/>
              <a:gd name="connsiteX169" fmla="*/ 22089618 w 25200864"/>
              <a:gd name="connsiteY169" fmla="*/ 5977016 h 7169724"/>
              <a:gd name="connsiteX170" fmla="*/ 22310598 w 25200864"/>
              <a:gd name="connsiteY170" fmla="*/ 6186566 h 7169724"/>
              <a:gd name="connsiteX171" fmla="*/ 23151084 w 25200864"/>
              <a:gd name="connsiteY171" fmla="*/ 6482984 h 7169724"/>
              <a:gd name="connsiteX172" fmla="*/ 23293578 w 25200864"/>
              <a:gd name="connsiteY172" fmla="*/ 6609476 h 7169724"/>
              <a:gd name="connsiteX173" fmla="*/ 23285958 w 25200864"/>
              <a:gd name="connsiteY173" fmla="*/ 6693296 h 7169724"/>
              <a:gd name="connsiteX174" fmla="*/ 23415498 w 25200864"/>
              <a:gd name="connsiteY174" fmla="*/ 6659006 h 7169724"/>
              <a:gd name="connsiteX175" fmla="*/ 23785068 w 25200864"/>
              <a:gd name="connsiteY175" fmla="*/ 6780926 h 7169724"/>
              <a:gd name="connsiteX176" fmla="*/ 24009096 w 25200864"/>
              <a:gd name="connsiteY176" fmla="*/ 6645290 h 7169724"/>
              <a:gd name="connsiteX177" fmla="*/ 24078438 w 25200864"/>
              <a:gd name="connsiteY177" fmla="*/ 6544706 h 7169724"/>
              <a:gd name="connsiteX178" fmla="*/ 24230838 w 25200864"/>
              <a:gd name="connsiteY178" fmla="*/ 6533276 h 7169724"/>
              <a:gd name="connsiteX179" fmla="*/ 24360378 w 25200864"/>
              <a:gd name="connsiteY179" fmla="*/ 6438026 h 7169724"/>
              <a:gd name="connsiteX180" fmla="*/ 24455628 w 25200864"/>
              <a:gd name="connsiteY180" fmla="*/ 6422786 h 7169724"/>
              <a:gd name="connsiteX181" fmla="*/ 24558498 w 25200864"/>
              <a:gd name="connsiteY181" fmla="*/ 6243716 h 7169724"/>
              <a:gd name="connsiteX182" fmla="*/ 24716232 w 25200864"/>
              <a:gd name="connsiteY182" fmla="*/ 6188090 h 7169724"/>
              <a:gd name="connsiteX183" fmla="*/ 24981408 w 25200864"/>
              <a:gd name="connsiteY183" fmla="*/ 6232286 h 7169724"/>
              <a:gd name="connsiteX184" fmla="*/ 25181052 w 25200864"/>
              <a:gd name="connsiteY184" fmla="*/ 6157610 h 7169724"/>
              <a:gd name="connsiteX185" fmla="*/ 25200864 w 25200864"/>
              <a:gd name="connsiteY185" fmla="*/ 5713364 h 7169724"/>
              <a:gd name="connsiteX186" fmla="*/ 24519636 w 25200864"/>
              <a:gd name="connsiteY186" fmla="*/ 5869574 h 7169724"/>
              <a:gd name="connsiteX187" fmla="*/ 23774400 w 25200864"/>
              <a:gd name="connsiteY187" fmla="*/ 6133988 h 7169724"/>
              <a:gd name="connsiteX188" fmla="*/ 22951440 w 25200864"/>
              <a:gd name="connsiteY188" fmla="*/ 5896244 h 7169724"/>
              <a:gd name="connsiteX189" fmla="*/ 21982176 w 25200864"/>
              <a:gd name="connsiteY189" fmla="*/ 5640212 h 7169724"/>
              <a:gd name="connsiteX190" fmla="*/ 20628864 w 25200864"/>
              <a:gd name="connsiteY190" fmla="*/ 5475620 h 7169724"/>
              <a:gd name="connsiteX191" fmla="*/ 19872960 w 25200864"/>
              <a:gd name="connsiteY191" fmla="*/ 5888624 h 7169724"/>
              <a:gd name="connsiteX192" fmla="*/ 18800064 w 25200864"/>
              <a:gd name="connsiteY192" fmla="*/ 5823092 h 7169724"/>
              <a:gd name="connsiteX193" fmla="*/ 16715232 w 25200864"/>
              <a:gd name="connsiteY193" fmla="*/ 4963556 h 7169724"/>
              <a:gd name="connsiteX194" fmla="*/ 14904720 w 25200864"/>
              <a:gd name="connsiteY194" fmla="*/ 4158884 h 7169724"/>
              <a:gd name="connsiteX195" fmla="*/ 13240512 w 25200864"/>
              <a:gd name="connsiteY195" fmla="*/ 3354212 h 7169724"/>
              <a:gd name="connsiteX196" fmla="*/ 13094208 w 25200864"/>
              <a:gd name="connsiteY196" fmla="*/ 3189620 h 7169724"/>
              <a:gd name="connsiteX197" fmla="*/ 11320272 w 25200864"/>
              <a:gd name="connsiteY197" fmla="*/ 2019188 h 7169724"/>
              <a:gd name="connsiteX198" fmla="*/ 10698480 w 25200864"/>
              <a:gd name="connsiteY198" fmla="*/ 1452260 h 7169724"/>
              <a:gd name="connsiteX199" fmla="*/ 10530078 w 25200864"/>
              <a:gd name="connsiteY199" fmla="*/ 1283096 h 7169724"/>
              <a:gd name="connsiteX200" fmla="*/ 10522458 w 25200864"/>
              <a:gd name="connsiteY200" fmla="*/ 902096 h 7169724"/>
              <a:gd name="connsiteX201" fmla="*/ 10518648 w 25200864"/>
              <a:gd name="connsiteY201" fmla="*/ 768746 h 7169724"/>
              <a:gd name="connsiteX202" fmla="*/ 10606278 w 25200864"/>
              <a:gd name="connsiteY202" fmla="*/ 681116 h 7169724"/>
              <a:gd name="connsiteX203" fmla="*/ 10753344 w 25200864"/>
              <a:gd name="connsiteY203" fmla="*/ 611012 h 7169724"/>
              <a:gd name="connsiteX204" fmla="*/ 10735056 w 25200864"/>
              <a:gd name="connsiteY204" fmla="*/ 336692 h 7169724"/>
              <a:gd name="connsiteX205" fmla="*/ 10610088 w 25200864"/>
              <a:gd name="connsiteY205" fmla="*/ 201056 h 7169724"/>
              <a:gd name="connsiteX206" fmla="*/ 10419588 w 25200864"/>
              <a:gd name="connsiteY206" fmla="*/ 2936 h 7169724"/>
              <a:gd name="connsiteX207" fmla="*/ 10351008 w 25200864"/>
              <a:gd name="connsiteY207" fmla="*/ 231536 h 7169724"/>
              <a:gd name="connsiteX208" fmla="*/ 10187940 w 25200864"/>
              <a:gd name="connsiteY208" fmla="*/ 585104 h 7169724"/>
              <a:gd name="connsiteX209" fmla="*/ 10137648 w 25200864"/>
              <a:gd name="connsiteY209" fmla="*/ 902096 h 7169724"/>
              <a:gd name="connsiteX210" fmla="*/ 10222992 w 25200864"/>
              <a:gd name="connsiteY210" fmla="*/ 1744868 h 7169724"/>
              <a:gd name="connsiteX211" fmla="*/ 10131552 w 25200864"/>
              <a:gd name="connsiteY211" fmla="*/ 2384948 h 7169724"/>
              <a:gd name="connsiteX212" fmla="*/ 9509760 w 25200864"/>
              <a:gd name="connsiteY212" fmla="*/ 3043316 h 7169724"/>
              <a:gd name="connsiteX213" fmla="*/ 7717536 w 25200864"/>
              <a:gd name="connsiteY213" fmla="*/ 4524644 h 7169724"/>
              <a:gd name="connsiteX214" fmla="*/ 7388352 w 25200864"/>
              <a:gd name="connsiteY214" fmla="*/ 5146436 h 7169724"/>
              <a:gd name="connsiteX215" fmla="*/ 5925312 w 25200864"/>
              <a:gd name="connsiteY215" fmla="*/ 5768228 h 7169724"/>
              <a:gd name="connsiteX216" fmla="*/ 4736592 w 25200864"/>
              <a:gd name="connsiteY216" fmla="*/ 6079124 h 7169724"/>
              <a:gd name="connsiteX217" fmla="*/ 3602736 w 25200864"/>
              <a:gd name="connsiteY217" fmla="*/ 6353444 h 7169724"/>
              <a:gd name="connsiteX218" fmla="*/ 2688336 w 25200864"/>
              <a:gd name="connsiteY218" fmla="*/ 6664340 h 7169724"/>
              <a:gd name="connsiteX219" fmla="*/ 2157984 w 25200864"/>
              <a:gd name="connsiteY219" fmla="*/ 6774068 h 7169724"/>
              <a:gd name="connsiteX220" fmla="*/ 1591056 w 25200864"/>
              <a:gd name="connsiteY220" fmla="*/ 6755780 h 7169724"/>
              <a:gd name="connsiteX221" fmla="*/ 950976 w 25200864"/>
              <a:gd name="connsiteY221" fmla="*/ 6554612 h 7169724"/>
              <a:gd name="connsiteX222" fmla="*/ 0 w 25200864"/>
              <a:gd name="connsiteY222" fmla="*/ 6390020 h 7169724"/>
              <a:gd name="connsiteX223" fmla="*/ 27432 w 25200864"/>
              <a:gd name="connsiteY22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5138236 w 25200864"/>
              <a:gd name="connsiteY46" fmla="*/ 6472222 h 7169724"/>
              <a:gd name="connsiteX47" fmla="*/ 6345936 w 25200864"/>
              <a:gd name="connsiteY47" fmla="*/ 5932820 h 7169724"/>
              <a:gd name="connsiteX48" fmla="*/ 7772400 w 25200864"/>
              <a:gd name="connsiteY48" fmla="*/ 5493908 h 7169724"/>
              <a:gd name="connsiteX49" fmla="*/ 8375904 w 25200864"/>
              <a:gd name="connsiteY49" fmla="*/ 4341764 h 7169724"/>
              <a:gd name="connsiteX50" fmla="*/ 9747504 w 25200864"/>
              <a:gd name="connsiteY50" fmla="*/ 3427364 h 7169724"/>
              <a:gd name="connsiteX51" fmla="*/ 10277856 w 25200864"/>
              <a:gd name="connsiteY51" fmla="*/ 2311796 h 7169724"/>
              <a:gd name="connsiteX52" fmla="*/ 10351008 w 25200864"/>
              <a:gd name="connsiteY52" fmla="*/ 2147204 h 7169724"/>
              <a:gd name="connsiteX53" fmla="*/ 10369296 w 25200864"/>
              <a:gd name="connsiteY53" fmla="*/ 1525412 h 7169724"/>
              <a:gd name="connsiteX54" fmla="*/ 10314432 w 25200864"/>
              <a:gd name="connsiteY54" fmla="*/ 940196 h 7169724"/>
              <a:gd name="connsiteX55" fmla="*/ 10443210 w 25200864"/>
              <a:gd name="connsiteY55" fmla="*/ 611774 h 7169724"/>
              <a:gd name="connsiteX56" fmla="*/ 10450830 w 25200864"/>
              <a:gd name="connsiteY56" fmla="*/ 1076594 h 7169724"/>
              <a:gd name="connsiteX57" fmla="*/ 10411968 w 25200864"/>
              <a:gd name="connsiteY57" fmla="*/ 1302146 h 7169724"/>
              <a:gd name="connsiteX58" fmla="*/ 10453878 w 25200864"/>
              <a:gd name="connsiteY58" fmla="*/ 1565036 h 7169724"/>
              <a:gd name="connsiteX59" fmla="*/ 10541508 w 25200864"/>
              <a:gd name="connsiteY59" fmla="*/ 1759346 h 7169724"/>
              <a:gd name="connsiteX60" fmla="*/ 10690098 w 25200864"/>
              <a:gd name="connsiteY60" fmla="*/ 1944512 h 7169724"/>
              <a:gd name="connsiteX61" fmla="*/ 10785348 w 25200864"/>
              <a:gd name="connsiteY61" fmla="*/ 2018426 h 7169724"/>
              <a:gd name="connsiteX62" fmla="*/ 10838688 w 25200864"/>
              <a:gd name="connsiteY62" fmla="*/ 2109866 h 7169724"/>
              <a:gd name="connsiteX63" fmla="*/ 10926318 w 25200864"/>
              <a:gd name="connsiteY63" fmla="*/ 2071766 h 7169724"/>
              <a:gd name="connsiteX64" fmla="*/ 11013948 w 25200864"/>
              <a:gd name="connsiteY64" fmla="*/ 2193686 h 7169724"/>
              <a:gd name="connsiteX65" fmla="*/ 11100816 w 25200864"/>
              <a:gd name="connsiteY65" fmla="*/ 2275220 h 7169724"/>
              <a:gd name="connsiteX66" fmla="*/ 11253978 w 25200864"/>
              <a:gd name="connsiteY66" fmla="*/ 2307986 h 7169724"/>
              <a:gd name="connsiteX67" fmla="*/ 11349228 w 25200864"/>
              <a:gd name="connsiteY67" fmla="*/ 2349896 h 7169724"/>
              <a:gd name="connsiteX68" fmla="*/ 11429238 w 25200864"/>
              <a:gd name="connsiteY68" fmla="*/ 2448956 h 7169724"/>
              <a:gd name="connsiteX69" fmla="*/ 11562588 w 25200864"/>
              <a:gd name="connsiteY69" fmla="*/ 2513726 h 7169724"/>
              <a:gd name="connsiteX70" fmla="*/ 11654028 w 25200864"/>
              <a:gd name="connsiteY70" fmla="*/ 2567066 h 7169724"/>
              <a:gd name="connsiteX71" fmla="*/ 11745468 w 25200864"/>
              <a:gd name="connsiteY71" fmla="*/ 2650886 h 7169724"/>
              <a:gd name="connsiteX72" fmla="*/ 11882628 w 25200864"/>
              <a:gd name="connsiteY72" fmla="*/ 2711846 h 7169724"/>
              <a:gd name="connsiteX73" fmla="*/ 11970258 w 25200864"/>
              <a:gd name="connsiteY73" fmla="*/ 2841386 h 7169724"/>
              <a:gd name="connsiteX74" fmla="*/ 12095988 w 25200864"/>
              <a:gd name="connsiteY74" fmla="*/ 2829956 h 7169724"/>
              <a:gd name="connsiteX75" fmla="*/ 12124944 w 25200864"/>
              <a:gd name="connsiteY75" fmla="*/ 2897012 h 7169724"/>
              <a:gd name="connsiteX76" fmla="*/ 12202668 w 25200864"/>
              <a:gd name="connsiteY76" fmla="*/ 2921396 h 7169724"/>
              <a:gd name="connsiteX77" fmla="*/ 12278868 w 25200864"/>
              <a:gd name="connsiteY77" fmla="*/ 3081416 h 7169724"/>
              <a:gd name="connsiteX78" fmla="*/ 12393168 w 25200864"/>
              <a:gd name="connsiteY78" fmla="*/ 3100466 h 7169724"/>
              <a:gd name="connsiteX79" fmla="*/ 12450318 w 25200864"/>
              <a:gd name="connsiteY79" fmla="*/ 3214766 h 7169724"/>
              <a:gd name="connsiteX80" fmla="*/ 12541758 w 25200864"/>
              <a:gd name="connsiteY80" fmla="*/ 3191906 h 7169724"/>
              <a:gd name="connsiteX81" fmla="*/ 12598908 w 25200864"/>
              <a:gd name="connsiteY81" fmla="*/ 3290966 h 7169724"/>
              <a:gd name="connsiteX82" fmla="*/ 12663678 w 25200864"/>
              <a:gd name="connsiteY82" fmla="*/ 3416696 h 7169724"/>
              <a:gd name="connsiteX83" fmla="*/ 12766548 w 25200864"/>
              <a:gd name="connsiteY83" fmla="*/ 3428126 h 7169724"/>
              <a:gd name="connsiteX84" fmla="*/ 12774168 w 25200864"/>
              <a:gd name="connsiteY84" fmla="*/ 3298586 h 7169724"/>
              <a:gd name="connsiteX85" fmla="*/ 12854178 w 25200864"/>
              <a:gd name="connsiteY85" fmla="*/ 3363356 h 7169724"/>
              <a:gd name="connsiteX86" fmla="*/ 12968478 w 25200864"/>
              <a:gd name="connsiteY86" fmla="*/ 3435746 h 7169724"/>
              <a:gd name="connsiteX87" fmla="*/ 13098018 w 25200864"/>
              <a:gd name="connsiteY87" fmla="*/ 3466226 h 7169724"/>
              <a:gd name="connsiteX88" fmla="*/ 13147548 w 25200864"/>
              <a:gd name="connsiteY88" fmla="*/ 3572906 h 7169724"/>
              <a:gd name="connsiteX89" fmla="*/ 13155168 w 25200864"/>
              <a:gd name="connsiteY89" fmla="*/ 3652916 h 7169724"/>
              <a:gd name="connsiteX90" fmla="*/ 13235178 w 25200864"/>
              <a:gd name="connsiteY90" fmla="*/ 3736736 h 7169724"/>
              <a:gd name="connsiteX91" fmla="*/ 13368528 w 25200864"/>
              <a:gd name="connsiteY91" fmla="*/ 3774836 h 7169724"/>
              <a:gd name="connsiteX92" fmla="*/ 13539216 w 25200864"/>
              <a:gd name="connsiteY92" fmla="*/ 3853322 h 7169724"/>
              <a:gd name="connsiteX93" fmla="*/ 13574268 w 25200864"/>
              <a:gd name="connsiteY93" fmla="*/ 3923426 h 7169724"/>
              <a:gd name="connsiteX94" fmla="*/ 13669518 w 25200864"/>
              <a:gd name="connsiteY94" fmla="*/ 3988196 h 7169724"/>
              <a:gd name="connsiteX95" fmla="*/ 13806678 w 25200864"/>
              <a:gd name="connsiteY95" fmla="*/ 4091066 h 7169724"/>
              <a:gd name="connsiteX96" fmla="*/ 13890498 w 25200864"/>
              <a:gd name="connsiteY96" fmla="*/ 4205366 h 7169724"/>
              <a:gd name="connsiteX97" fmla="*/ 13955268 w 25200864"/>
              <a:gd name="connsiteY97" fmla="*/ 4296806 h 7169724"/>
              <a:gd name="connsiteX98" fmla="*/ 13989558 w 25200864"/>
              <a:gd name="connsiteY98" fmla="*/ 4129166 h 7169724"/>
              <a:gd name="connsiteX99" fmla="*/ 14061948 w 25200864"/>
              <a:gd name="connsiteY99" fmla="*/ 3995816 h 7169724"/>
              <a:gd name="connsiteX100" fmla="*/ 14176248 w 25200864"/>
              <a:gd name="connsiteY100" fmla="*/ 4098686 h 7169724"/>
              <a:gd name="connsiteX101" fmla="*/ 14290548 w 25200864"/>
              <a:gd name="connsiteY101" fmla="*/ 4304426 h 7169724"/>
              <a:gd name="connsiteX102" fmla="*/ 14431518 w 25200864"/>
              <a:gd name="connsiteY102" fmla="*/ 4399676 h 7169724"/>
              <a:gd name="connsiteX103" fmla="*/ 14622018 w 25200864"/>
              <a:gd name="connsiteY103" fmla="*/ 4353956 h 7169724"/>
              <a:gd name="connsiteX104" fmla="*/ 14789658 w 25200864"/>
              <a:gd name="connsiteY104" fmla="*/ 4430156 h 7169724"/>
              <a:gd name="connsiteX105" fmla="*/ 14865858 w 25200864"/>
              <a:gd name="connsiteY105" fmla="*/ 4361576 h 7169724"/>
              <a:gd name="connsiteX106" fmla="*/ 14972538 w 25200864"/>
              <a:gd name="connsiteY106" fmla="*/ 4464446 h 7169724"/>
              <a:gd name="connsiteX107" fmla="*/ 15067788 w 25200864"/>
              <a:gd name="connsiteY107" fmla="*/ 4586366 h 7169724"/>
              <a:gd name="connsiteX108" fmla="*/ 15304008 w 25200864"/>
              <a:gd name="connsiteY108" fmla="*/ 4651136 h 7169724"/>
              <a:gd name="connsiteX109" fmla="*/ 15467838 w 25200864"/>
              <a:gd name="connsiteY109" fmla="*/ 4693046 h 7169724"/>
              <a:gd name="connsiteX110" fmla="*/ 15540990 w 25200864"/>
              <a:gd name="connsiteY110" fmla="*/ 4708286 h 7169724"/>
              <a:gd name="connsiteX111" fmla="*/ 15593568 w 25200864"/>
              <a:gd name="connsiteY111" fmla="*/ 4875926 h 7169724"/>
              <a:gd name="connsiteX112" fmla="*/ 15612618 w 25200864"/>
              <a:gd name="connsiteY112" fmla="*/ 4997846 h 7169724"/>
              <a:gd name="connsiteX113" fmla="*/ 15730728 w 25200864"/>
              <a:gd name="connsiteY113" fmla="*/ 4921646 h 7169724"/>
              <a:gd name="connsiteX114" fmla="*/ 15745968 w 25200864"/>
              <a:gd name="connsiteY114" fmla="*/ 4769246 h 7169724"/>
              <a:gd name="connsiteX115" fmla="*/ 15822168 w 25200864"/>
              <a:gd name="connsiteY115" fmla="*/ 4757816 h 7169724"/>
              <a:gd name="connsiteX116" fmla="*/ 15898368 w 25200864"/>
              <a:gd name="connsiteY116" fmla="*/ 4872116 h 7169724"/>
              <a:gd name="connsiteX117" fmla="*/ 16092678 w 25200864"/>
              <a:gd name="connsiteY117" fmla="*/ 4978796 h 7169724"/>
              <a:gd name="connsiteX118" fmla="*/ 16229838 w 25200864"/>
              <a:gd name="connsiteY118" fmla="*/ 5138816 h 7169724"/>
              <a:gd name="connsiteX119" fmla="*/ 16340328 w 25200864"/>
              <a:gd name="connsiteY119" fmla="*/ 5154056 h 7169724"/>
              <a:gd name="connsiteX120" fmla="*/ 16435578 w 25200864"/>
              <a:gd name="connsiteY120" fmla="*/ 5203586 h 7169724"/>
              <a:gd name="connsiteX121" fmla="*/ 16515588 w 25200864"/>
              <a:gd name="connsiteY121" fmla="*/ 5195966 h 7169724"/>
              <a:gd name="connsiteX122" fmla="*/ 16607028 w 25200864"/>
              <a:gd name="connsiteY122" fmla="*/ 5234066 h 7169724"/>
              <a:gd name="connsiteX123" fmla="*/ 16687038 w 25200864"/>
              <a:gd name="connsiteY123" fmla="*/ 5275976 h 7169724"/>
              <a:gd name="connsiteX124" fmla="*/ 16751808 w 25200864"/>
              <a:gd name="connsiteY124" fmla="*/ 5298836 h 7169724"/>
              <a:gd name="connsiteX125" fmla="*/ 16927068 w 25200864"/>
              <a:gd name="connsiteY125" fmla="*/ 5317886 h 7169724"/>
              <a:gd name="connsiteX126" fmla="*/ 16808958 w 25200864"/>
              <a:gd name="connsiteY126" fmla="*/ 5245496 h 7169724"/>
              <a:gd name="connsiteX127" fmla="*/ 16843248 w 25200864"/>
              <a:gd name="connsiteY127" fmla="*/ 5199776 h 7169724"/>
              <a:gd name="connsiteX128" fmla="*/ 16953738 w 25200864"/>
              <a:gd name="connsiteY128" fmla="*/ 5218826 h 7169724"/>
              <a:gd name="connsiteX129" fmla="*/ 17109948 w 25200864"/>
              <a:gd name="connsiteY129" fmla="*/ 5344556 h 7169724"/>
              <a:gd name="connsiteX130" fmla="*/ 17300448 w 25200864"/>
              <a:gd name="connsiteY130" fmla="*/ 5359796 h 7169724"/>
              <a:gd name="connsiteX131" fmla="*/ 17426178 w 25200864"/>
              <a:gd name="connsiteY131" fmla="*/ 5420756 h 7169724"/>
              <a:gd name="connsiteX132" fmla="*/ 17516856 w 25200864"/>
              <a:gd name="connsiteY132" fmla="*/ 5550296 h 7169724"/>
              <a:gd name="connsiteX133" fmla="*/ 17620488 w 25200864"/>
              <a:gd name="connsiteY133" fmla="*/ 5569346 h 7169724"/>
              <a:gd name="connsiteX134" fmla="*/ 17837658 w 25200864"/>
              <a:gd name="connsiteY134" fmla="*/ 5717936 h 7169724"/>
              <a:gd name="connsiteX135" fmla="*/ 17837658 w 25200864"/>
              <a:gd name="connsiteY135" fmla="*/ 5561726 h 7169724"/>
              <a:gd name="connsiteX136" fmla="*/ 18035778 w 25200864"/>
              <a:gd name="connsiteY136" fmla="*/ 5565536 h 7169724"/>
              <a:gd name="connsiteX137" fmla="*/ 18115788 w 25200864"/>
              <a:gd name="connsiteY137" fmla="*/ 5668406 h 7169724"/>
              <a:gd name="connsiteX138" fmla="*/ 18218658 w 25200864"/>
              <a:gd name="connsiteY138" fmla="*/ 5676026 h 7169724"/>
              <a:gd name="connsiteX139" fmla="*/ 18306288 w 25200864"/>
              <a:gd name="connsiteY139" fmla="*/ 5752988 h 7169724"/>
              <a:gd name="connsiteX140" fmla="*/ 18371058 w 25200864"/>
              <a:gd name="connsiteY140" fmla="*/ 5866526 h 7169724"/>
              <a:gd name="connsiteX141" fmla="*/ 18489168 w 25200864"/>
              <a:gd name="connsiteY141" fmla="*/ 5851286 h 7169724"/>
              <a:gd name="connsiteX142" fmla="*/ 18580608 w 25200864"/>
              <a:gd name="connsiteY142" fmla="*/ 5935106 h 7169724"/>
              <a:gd name="connsiteX143" fmla="*/ 18550128 w 25200864"/>
              <a:gd name="connsiteY143" fmla="*/ 6018926 h 7169724"/>
              <a:gd name="connsiteX144" fmla="*/ 18679668 w 25200864"/>
              <a:gd name="connsiteY144" fmla="*/ 5973206 h 7169724"/>
              <a:gd name="connsiteX145" fmla="*/ 18691098 w 25200864"/>
              <a:gd name="connsiteY145" fmla="*/ 6045596 h 7169724"/>
              <a:gd name="connsiteX146" fmla="*/ 18813018 w 25200864"/>
              <a:gd name="connsiteY146" fmla="*/ 6007496 h 7169724"/>
              <a:gd name="connsiteX147" fmla="*/ 19114008 w 25200864"/>
              <a:gd name="connsiteY147" fmla="*/ 6137036 h 7169724"/>
              <a:gd name="connsiteX148" fmla="*/ 19249644 w 25200864"/>
              <a:gd name="connsiteY148" fmla="*/ 6242954 h 7169724"/>
              <a:gd name="connsiteX149" fmla="*/ 19319748 w 25200864"/>
              <a:gd name="connsiteY149" fmla="*/ 6453266 h 7169724"/>
              <a:gd name="connsiteX150" fmla="*/ 19375374 w 25200864"/>
              <a:gd name="connsiteY150" fmla="*/ 6593474 h 7169724"/>
              <a:gd name="connsiteX151" fmla="*/ 19445478 w 25200864"/>
              <a:gd name="connsiteY151" fmla="*/ 6567566 h 7169724"/>
              <a:gd name="connsiteX152" fmla="*/ 19495008 w 25200864"/>
              <a:gd name="connsiteY152" fmla="*/ 6647576 h 7169724"/>
              <a:gd name="connsiteX153" fmla="*/ 19475958 w 25200864"/>
              <a:gd name="connsiteY153" fmla="*/ 6377066 h 7169724"/>
              <a:gd name="connsiteX154" fmla="*/ 19479768 w 25200864"/>
              <a:gd name="connsiteY154" fmla="*/ 6175136 h 7169724"/>
              <a:gd name="connsiteX155" fmla="*/ 19582638 w 25200864"/>
              <a:gd name="connsiteY155" fmla="*/ 6285626 h 7169724"/>
              <a:gd name="connsiteX156" fmla="*/ 19666458 w 25200864"/>
              <a:gd name="connsiteY156" fmla="*/ 6407546 h 7169724"/>
              <a:gd name="connsiteX157" fmla="*/ 19674078 w 25200864"/>
              <a:gd name="connsiteY157" fmla="*/ 6213236 h 7169724"/>
              <a:gd name="connsiteX158" fmla="*/ 19761708 w 25200864"/>
              <a:gd name="connsiteY158" fmla="*/ 6129416 h 7169724"/>
              <a:gd name="connsiteX159" fmla="*/ 19879818 w 25200864"/>
              <a:gd name="connsiteY159" fmla="*/ 6239906 h 7169724"/>
              <a:gd name="connsiteX160" fmla="*/ 19818858 w 25200864"/>
              <a:gd name="connsiteY160" fmla="*/ 6026546 h 7169724"/>
              <a:gd name="connsiteX161" fmla="*/ 20127468 w 25200864"/>
              <a:gd name="connsiteY161" fmla="*/ 6022736 h 7169724"/>
              <a:gd name="connsiteX162" fmla="*/ 20400264 w 25200864"/>
              <a:gd name="connsiteY162" fmla="*/ 5897768 h 7169724"/>
              <a:gd name="connsiteX163" fmla="*/ 20695158 w 25200864"/>
              <a:gd name="connsiteY163" fmla="*/ 5893196 h 7169724"/>
              <a:gd name="connsiteX164" fmla="*/ 20942808 w 25200864"/>
              <a:gd name="connsiteY164" fmla="*/ 5938916 h 7169724"/>
              <a:gd name="connsiteX165" fmla="*/ 21133308 w 25200864"/>
              <a:gd name="connsiteY165" fmla="*/ 5813186 h 7169724"/>
              <a:gd name="connsiteX166" fmla="*/ 21430488 w 25200864"/>
              <a:gd name="connsiteY166" fmla="*/ 5862716 h 7169724"/>
              <a:gd name="connsiteX167" fmla="*/ 21659850 w 25200864"/>
              <a:gd name="connsiteY167" fmla="*/ 5961776 h 7169724"/>
              <a:gd name="connsiteX168" fmla="*/ 21761958 w 25200864"/>
              <a:gd name="connsiteY168" fmla="*/ 5885576 h 7169724"/>
              <a:gd name="connsiteX169" fmla="*/ 21944838 w 25200864"/>
              <a:gd name="connsiteY169" fmla="*/ 6041786 h 7169724"/>
              <a:gd name="connsiteX170" fmla="*/ 22089618 w 25200864"/>
              <a:gd name="connsiteY170" fmla="*/ 5977016 h 7169724"/>
              <a:gd name="connsiteX171" fmla="*/ 22310598 w 25200864"/>
              <a:gd name="connsiteY171" fmla="*/ 6186566 h 7169724"/>
              <a:gd name="connsiteX172" fmla="*/ 23151084 w 25200864"/>
              <a:gd name="connsiteY172" fmla="*/ 6482984 h 7169724"/>
              <a:gd name="connsiteX173" fmla="*/ 23293578 w 25200864"/>
              <a:gd name="connsiteY173" fmla="*/ 6609476 h 7169724"/>
              <a:gd name="connsiteX174" fmla="*/ 23285958 w 25200864"/>
              <a:gd name="connsiteY174" fmla="*/ 6693296 h 7169724"/>
              <a:gd name="connsiteX175" fmla="*/ 23415498 w 25200864"/>
              <a:gd name="connsiteY175" fmla="*/ 6659006 h 7169724"/>
              <a:gd name="connsiteX176" fmla="*/ 23785068 w 25200864"/>
              <a:gd name="connsiteY176" fmla="*/ 6780926 h 7169724"/>
              <a:gd name="connsiteX177" fmla="*/ 24009096 w 25200864"/>
              <a:gd name="connsiteY177" fmla="*/ 6645290 h 7169724"/>
              <a:gd name="connsiteX178" fmla="*/ 24078438 w 25200864"/>
              <a:gd name="connsiteY178" fmla="*/ 6544706 h 7169724"/>
              <a:gd name="connsiteX179" fmla="*/ 24230838 w 25200864"/>
              <a:gd name="connsiteY179" fmla="*/ 6533276 h 7169724"/>
              <a:gd name="connsiteX180" fmla="*/ 24360378 w 25200864"/>
              <a:gd name="connsiteY180" fmla="*/ 6438026 h 7169724"/>
              <a:gd name="connsiteX181" fmla="*/ 24455628 w 25200864"/>
              <a:gd name="connsiteY181" fmla="*/ 6422786 h 7169724"/>
              <a:gd name="connsiteX182" fmla="*/ 24558498 w 25200864"/>
              <a:gd name="connsiteY182" fmla="*/ 6243716 h 7169724"/>
              <a:gd name="connsiteX183" fmla="*/ 24716232 w 25200864"/>
              <a:gd name="connsiteY183" fmla="*/ 6188090 h 7169724"/>
              <a:gd name="connsiteX184" fmla="*/ 24981408 w 25200864"/>
              <a:gd name="connsiteY184" fmla="*/ 6232286 h 7169724"/>
              <a:gd name="connsiteX185" fmla="*/ 25181052 w 25200864"/>
              <a:gd name="connsiteY185" fmla="*/ 6157610 h 7169724"/>
              <a:gd name="connsiteX186" fmla="*/ 25200864 w 25200864"/>
              <a:gd name="connsiteY186" fmla="*/ 5713364 h 7169724"/>
              <a:gd name="connsiteX187" fmla="*/ 24519636 w 25200864"/>
              <a:gd name="connsiteY187" fmla="*/ 5869574 h 7169724"/>
              <a:gd name="connsiteX188" fmla="*/ 23774400 w 25200864"/>
              <a:gd name="connsiteY188" fmla="*/ 6133988 h 7169724"/>
              <a:gd name="connsiteX189" fmla="*/ 22951440 w 25200864"/>
              <a:gd name="connsiteY189" fmla="*/ 5896244 h 7169724"/>
              <a:gd name="connsiteX190" fmla="*/ 21982176 w 25200864"/>
              <a:gd name="connsiteY190" fmla="*/ 5640212 h 7169724"/>
              <a:gd name="connsiteX191" fmla="*/ 20628864 w 25200864"/>
              <a:gd name="connsiteY191" fmla="*/ 5475620 h 7169724"/>
              <a:gd name="connsiteX192" fmla="*/ 19872960 w 25200864"/>
              <a:gd name="connsiteY192" fmla="*/ 5888624 h 7169724"/>
              <a:gd name="connsiteX193" fmla="*/ 18800064 w 25200864"/>
              <a:gd name="connsiteY193" fmla="*/ 5823092 h 7169724"/>
              <a:gd name="connsiteX194" fmla="*/ 16715232 w 25200864"/>
              <a:gd name="connsiteY194" fmla="*/ 4963556 h 7169724"/>
              <a:gd name="connsiteX195" fmla="*/ 14904720 w 25200864"/>
              <a:gd name="connsiteY195" fmla="*/ 4158884 h 7169724"/>
              <a:gd name="connsiteX196" fmla="*/ 13240512 w 25200864"/>
              <a:gd name="connsiteY196" fmla="*/ 3354212 h 7169724"/>
              <a:gd name="connsiteX197" fmla="*/ 13094208 w 25200864"/>
              <a:gd name="connsiteY197" fmla="*/ 3189620 h 7169724"/>
              <a:gd name="connsiteX198" fmla="*/ 11320272 w 25200864"/>
              <a:gd name="connsiteY198" fmla="*/ 2019188 h 7169724"/>
              <a:gd name="connsiteX199" fmla="*/ 10698480 w 25200864"/>
              <a:gd name="connsiteY199" fmla="*/ 1452260 h 7169724"/>
              <a:gd name="connsiteX200" fmla="*/ 10530078 w 25200864"/>
              <a:gd name="connsiteY200" fmla="*/ 1283096 h 7169724"/>
              <a:gd name="connsiteX201" fmla="*/ 10522458 w 25200864"/>
              <a:gd name="connsiteY201" fmla="*/ 902096 h 7169724"/>
              <a:gd name="connsiteX202" fmla="*/ 10518648 w 25200864"/>
              <a:gd name="connsiteY202" fmla="*/ 768746 h 7169724"/>
              <a:gd name="connsiteX203" fmla="*/ 10606278 w 25200864"/>
              <a:gd name="connsiteY203" fmla="*/ 681116 h 7169724"/>
              <a:gd name="connsiteX204" fmla="*/ 10753344 w 25200864"/>
              <a:gd name="connsiteY204" fmla="*/ 611012 h 7169724"/>
              <a:gd name="connsiteX205" fmla="*/ 10735056 w 25200864"/>
              <a:gd name="connsiteY205" fmla="*/ 336692 h 7169724"/>
              <a:gd name="connsiteX206" fmla="*/ 10610088 w 25200864"/>
              <a:gd name="connsiteY206" fmla="*/ 201056 h 7169724"/>
              <a:gd name="connsiteX207" fmla="*/ 10419588 w 25200864"/>
              <a:gd name="connsiteY207" fmla="*/ 2936 h 7169724"/>
              <a:gd name="connsiteX208" fmla="*/ 10351008 w 25200864"/>
              <a:gd name="connsiteY208" fmla="*/ 231536 h 7169724"/>
              <a:gd name="connsiteX209" fmla="*/ 10187940 w 25200864"/>
              <a:gd name="connsiteY209" fmla="*/ 585104 h 7169724"/>
              <a:gd name="connsiteX210" fmla="*/ 10137648 w 25200864"/>
              <a:gd name="connsiteY210" fmla="*/ 902096 h 7169724"/>
              <a:gd name="connsiteX211" fmla="*/ 10222992 w 25200864"/>
              <a:gd name="connsiteY211" fmla="*/ 1744868 h 7169724"/>
              <a:gd name="connsiteX212" fmla="*/ 10131552 w 25200864"/>
              <a:gd name="connsiteY212" fmla="*/ 2384948 h 7169724"/>
              <a:gd name="connsiteX213" fmla="*/ 9509760 w 25200864"/>
              <a:gd name="connsiteY213" fmla="*/ 3043316 h 7169724"/>
              <a:gd name="connsiteX214" fmla="*/ 7717536 w 25200864"/>
              <a:gd name="connsiteY214" fmla="*/ 4524644 h 7169724"/>
              <a:gd name="connsiteX215" fmla="*/ 7388352 w 25200864"/>
              <a:gd name="connsiteY215" fmla="*/ 5146436 h 7169724"/>
              <a:gd name="connsiteX216" fmla="*/ 5925312 w 25200864"/>
              <a:gd name="connsiteY216" fmla="*/ 5768228 h 7169724"/>
              <a:gd name="connsiteX217" fmla="*/ 4736592 w 25200864"/>
              <a:gd name="connsiteY217" fmla="*/ 6079124 h 7169724"/>
              <a:gd name="connsiteX218" fmla="*/ 3602736 w 25200864"/>
              <a:gd name="connsiteY218" fmla="*/ 6353444 h 7169724"/>
              <a:gd name="connsiteX219" fmla="*/ 2688336 w 25200864"/>
              <a:gd name="connsiteY219" fmla="*/ 6664340 h 7169724"/>
              <a:gd name="connsiteX220" fmla="*/ 2157984 w 25200864"/>
              <a:gd name="connsiteY220" fmla="*/ 6774068 h 7169724"/>
              <a:gd name="connsiteX221" fmla="*/ 1591056 w 25200864"/>
              <a:gd name="connsiteY221" fmla="*/ 6755780 h 7169724"/>
              <a:gd name="connsiteX222" fmla="*/ 950976 w 25200864"/>
              <a:gd name="connsiteY222" fmla="*/ 6554612 h 7169724"/>
              <a:gd name="connsiteX223" fmla="*/ 0 w 25200864"/>
              <a:gd name="connsiteY223" fmla="*/ 6390020 h 7169724"/>
              <a:gd name="connsiteX224" fmla="*/ 27432 w 25200864"/>
              <a:gd name="connsiteY22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6345936 w 25200864"/>
              <a:gd name="connsiteY48" fmla="*/ 5932820 h 7169724"/>
              <a:gd name="connsiteX49" fmla="*/ 7772400 w 25200864"/>
              <a:gd name="connsiteY49" fmla="*/ 5493908 h 7169724"/>
              <a:gd name="connsiteX50" fmla="*/ 8375904 w 25200864"/>
              <a:gd name="connsiteY50" fmla="*/ 4341764 h 7169724"/>
              <a:gd name="connsiteX51" fmla="*/ 9747504 w 25200864"/>
              <a:gd name="connsiteY51" fmla="*/ 3427364 h 7169724"/>
              <a:gd name="connsiteX52" fmla="*/ 10277856 w 25200864"/>
              <a:gd name="connsiteY52" fmla="*/ 2311796 h 7169724"/>
              <a:gd name="connsiteX53" fmla="*/ 10351008 w 25200864"/>
              <a:gd name="connsiteY53" fmla="*/ 2147204 h 7169724"/>
              <a:gd name="connsiteX54" fmla="*/ 10369296 w 25200864"/>
              <a:gd name="connsiteY54" fmla="*/ 1525412 h 7169724"/>
              <a:gd name="connsiteX55" fmla="*/ 10314432 w 25200864"/>
              <a:gd name="connsiteY55" fmla="*/ 940196 h 7169724"/>
              <a:gd name="connsiteX56" fmla="*/ 10443210 w 25200864"/>
              <a:gd name="connsiteY56" fmla="*/ 611774 h 7169724"/>
              <a:gd name="connsiteX57" fmla="*/ 10450830 w 25200864"/>
              <a:gd name="connsiteY57" fmla="*/ 1076594 h 7169724"/>
              <a:gd name="connsiteX58" fmla="*/ 10411968 w 25200864"/>
              <a:gd name="connsiteY58" fmla="*/ 1302146 h 7169724"/>
              <a:gd name="connsiteX59" fmla="*/ 10453878 w 25200864"/>
              <a:gd name="connsiteY59" fmla="*/ 1565036 h 7169724"/>
              <a:gd name="connsiteX60" fmla="*/ 10541508 w 25200864"/>
              <a:gd name="connsiteY60" fmla="*/ 1759346 h 7169724"/>
              <a:gd name="connsiteX61" fmla="*/ 10690098 w 25200864"/>
              <a:gd name="connsiteY61" fmla="*/ 1944512 h 7169724"/>
              <a:gd name="connsiteX62" fmla="*/ 10785348 w 25200864"/>
              <a:gd name="connsiteY62" fmla="*/ 2018426 h 7169724"/>
              <a:gd name="connsiteX63" fmla="*/ 10838688 w 25200864"/>
              <a:gd name="connsiteY63" fmla="*/ 2109866 h 7169724"/>
              <a:gd name="connsiteX64" fmla="*/ 10926318 w 25200864"/>
              <a:gd name="connsiteY64" fmla="*/ 2071766 h 7169724"/>
              <a:gd name="connsiteX65" fmla="*/ 11013948 w 25200864"/>
              <a:gd name="connsiteY65" fmla="*/ 2193686 h 7169724"/>
              <a:gd name="connsiteX66" fmla="*/ 11100816 w 25200864"/>
              <a:gd name="connsiteY66" fmla="*/ 2275220 h 7169724"/>
              <a:gd name="connsiteX67" fmla="*/ 11253978 w 25200864"/>
              <a:gd name="connsiteY67" fmla="*/ 2307986 h 7169724"/>
              <a:gd name="connsiteX68" fmla="*/ 11349228 w 25200864"/>
              <a:gd name="connsiteY68" fmla="*/ 2349896 h 7169724"/>
              <a:gd name="connsiteX69" fmla="*/ 11429238 w 25200864"/>
              <a:gd name="connsiteY69" fmla="*/ 2448956 h 7169724"/>
              <a:gd name="connsiteX70" fmla="*/ 11562588 w 25200864"/>
              <a:gd name="connsiteY70" fmla="*/ 2513726 h 7169724"/>
              <a:gd name="connsiteX71" fmla="*/ 11654028 w 25200864"/>
              <a:gd name="connsiteY71" fmla="*/ 2567066 h 7169724"/>
              <a:gd name="connsiteX72" fmla="*/ 11745468 w 25200864"/>
              <a:gd name="connsiteY72" fmla="*/ 2650886 h 7169724"/>
              <a:gd name="connsiteX73" fmla="*/ 11882628 w 25200864"/>
              <a:gd name="connsiteY73" fmla="*/ 2711846 h 7169724"/>
              <a:gd name="connsiteX74" fmla="*/ 11970258 w 25200864"/>
              <a:gd name="connsiteY74" fmla="*/ 2841386 h 7169724"/>
              <a:gd name="connsiteX75" fmla="*/ 12095988 w 25200864"/>
              <a:gd name="connsiteY75" fmla="*/ 2829956 h 7169724"/>
              <a:gd name="connsiteX76" fmla="*/ 12124944 w 25200864"/>
              <a:gd name="connsiteY76" fmla="*/ 2897012 h 7169724"/>
              <a:gd name="connsiteX77" fmla="*/ 12202668 w 25200864"/>
              <a:gd name="connsiteY77" fmla="*/ 2921396 h 7169724"/>
              <a:gd name="connsiteX78" fmla="*/ 12278868 w 25200864"/>
              <a:gd name="connsiteY78" fmla="*/ 3081416 h 7169724"/>
              <a:gd name="connsiteX79" fmla="*/ 12393168 w 25200864"/>
              <a:gd name="connsiteY79" fmla="*/ 3100466 h 7169724"/>
              <a:gd name="connsiteX80" fmla="*/ 12450318 w 25200864"/>
              <a:gd name="connsiteY80" fmla="*/ 3214766 h 7169724"/>
              <a:gd name="connsiteX81" fmla="*/ 12541758 w 25200864"/>
              <a:gd name="connsiteY81" fmla="*/ 3191906 h 7169724"/>
              <a:gd name="connsiteX82" fmla="*/ 12598908 w 25200864"/>
              <a:gd name="connsiteY82" fmla="*/ 3290966 h 7169724"/>
              <a:gd name="connsiteX83" fmla="*/ 12663678 w 25200864"/>
              <a:gd name="connsiteY83" fmla="*/ 3416696 h 7169724"/>
              <a:gd name="connsiteX84" fmla="*/ 12766548 w 25200864"/>
              <a:gd name="connsiteY84" fmla="*/ 3428126 h 7169724"/>
              <a:gd name="connsiteX85" fmla="*/ 12774168 w 25200864"/>
              <a:gd name="connsiteY85" fmla="*/ 3298586 h 7169724"/>
              <a:gd name="connsiteX86" fmla="*/ 12854178 w 25200864"/>
              <a:gd name="connsiteY86" fmla="*/ 3363356 h 7169724"/>
              <a:gd name="connsiteX87" fmla="*/ 12968478 w 25200864"/>
              <a:gd name="connsiteY87" fmla="*/ 3435746 h 7169724"/>
              <a:gd name="connsiteX88" fmla="*/ 13098018 w 25200864"/>
              <a:gd name="connsiteY88" fmla="*/ 3466226 h 7169724"/>
              <a:gd name="connsiteX89" fmla="*/ 13147548 w 25200864"/>
              <a:gd name="connsiteY89" fmla="*/ 3572906 h 7169724"/>
              <a:gd name="connsiteX90" fmla="*/ 13155168 w 25200864"/>
              <a:gd name="connsiteY90" fmla="*/ 3652916 h 7169724"/>
              <a:gd name="connsiteX91" fmla="*/ 13235178 w 25200864"/>
              <a:gd name="connsiteY91" fmla="*/ 3736736 h 7169724"/>
              <a:gd name="connsiteX92" fmla="*/ 13368528 w 25200864"/>
              <a:gd name="connsiteY92" fmla="*/ 3774836 h 7169724"/>
              <a:gd name="connsiteX93" fmla="*/ 13539216 w 25200864"/>
              <a:gd name="connsiteY93" fmla="*/ 3853322 h 7169724"/>
              <a:gd name="connsiteX94" fmla="*/ 13574268 w 25200864"/>
              <a:gd name="connsiteY94" fmla="*/ 3923426 h 7169724"/>
              <a:gd name="connsiteX95" fmla="*/ 13669518 w 25200864"/>
              <a:gd name="connsiteY95" fmla="*/ 3988196 h 7169724"/>
              <a:gd name="connsiteX96" fmla="*/ 13806678 w 25200864"/>
              <a:gd name="connsiteY96" fmla="*/ 4091066 h 7169724"/>
              <a:gd name="connsiteX97" fmla="*/ 13890498 w 25200864"/>
              <a:gd name="connsiteY97" fmla="*/ 4205366 h 7169724"/>
              <a:gd name="connsiteX98" fmla="*/ 13955268 w 25200864"/>
              <a:gd name="connsiteY98" fmla="*/ 4296806 h 7169724"/>
              <a:gd name="connsiteX99" fmla="*/ 13989558 w 25200864"/>
              <a:gd name="connsiteY99" fmla="*/ 4129166 h 7169724"/>
              <a:gd name="connsiteX100" fmla="*/ 14061948 w 25200864"/>
              <a:gd name="connsiteY100" fmla="*/ 3995816 h 7169724"/>
              <a:gd name="connsiteX101" fmla="*/ 14176248 w 25200864"/>
              <a:gd name="connsiteY101" fmla="*/ 4098686 h 7169724"/>
              <a:gd name="connsiteX102" fmla="*/ 14290548 w 25200864"/>
              <a:gd name="connsiteY102" fmla="*/ 4304426 h 7169724"/>
              <a:gd name="connsiteX103" fmla="*/ 14431518 w 25200864"/>
              <a:gd name="connsiteY103" fmla="*/ 4399676 h 7169724"/>
              <a:gd name="connsiteX104" fmla="*/ 14622018 w 25200864"/>
              <a:gd name="connsiteY104" fmla="*/ 4353956 h 7169724"/>
              <a:gd name="connsiteX105" fmla="*/ 14789658 w 25200864"/>
              <a:gd name="connsiteY105" fmla="*/ 4430156 h 7169724"/>
              <a:gd name="connsiteX106" fmla="*/ 14865858 w 25200864"/>
              <a:gd name="connsiteY106" fmla="*/ 4361576 h 7169724"/>
              <a:gd name="connsiteX107" fmla="*/ 14972538 w 25200864"/>
              <a:gd name="connsiteY107" fmla="*/ 4464446 h 7169724"/>
              <a:gd name="connsiteX108" fmla="*/ 15067788 w 25200864"/>
              <a:gd name="connsiteY108" fmla="*/ 4586366 h 7169724"/>
              <a:gd name="connsiteX109" fmla="*/ 15304008 w 25200864"/>
              <a:gd name="connsiteY109" fmla="*/ 4651136 h 7169724"/>
              <a:gd name="connsiteX110" fmla="*/ 15467838 w 25200864"/>
              <a:gd name="connsiteY110" fmla="*/ 4693046 h 7169724"/>
              <a:gd name="connsiteX111" fmla="*/ 15540990 w 25200864"/>
              <a:gd name="connsiteY111" fmla="*/ 4708286 h 7169724"/>
              <a:gd name="connsiteX112" fmla="*/ 15593568 w 25200864"/>
              <a:gd name="connsiteY112" fmla="*/ 4875926 h 7169724"/>
              <a:gd name="connsiteX113" fmla="*/ 15612618 w 25200864"/>
              <a:gd name="connsiteY113" fmla="*/ 4997846 h 7169724"/>
              <a:gd name="connsiteX114" fmla="*/ 15730728 w 25200864"/>
              <a:gd name="connsiteY114" fmla="*/ 4921646 h 7169724"/>
              <a:gd name="connsiteX115" fmla="*/ 15745968 w 25200864"/>
              <a:gd name="connsiteY115" fmla="*/ 4769246 h 7169724"/>
              <a:gd name="connsiteX116" fmla="*/ 15822168 w 25200864"/>
              <a:gd name="connsiteY116" fmla="*/ 4757816 h 7169724"/>
              <a:gd name="connsiteX117" fmla="*/ 15898368 w 25200864"/>
              <a:gd name="connsiteY117" fmla="*/ 4872116 h 7169724"/>
              <a:gd name="connsiteX118" fmla="*/ 16092678 w 25200864"/>
              <a:gd name="connsiteY118" fmla="*/ 4978796 h 7169724"/>
              <a:gd name="connsiteX119" fmla="*/ 16229838 w 25200864"/>
              <a:gd name="connsiteY119" fmla="*/ 5138816 h 7169724"/>
              <a:gd name="connsiteX120" fmla="*/ 16340328 w 25200864"/>
              <a:gd name="connsiteY120" fmla="*/ 5154056 h 7169724"/>
              <a:gd name="connsiteX121" fmla="*/ 16435578 w 25200864"/>
              <a:gd name="connsiteY121" fmla="*/ 5203586 h 7169724"/>
              <a:gd name="connsiteX122" fmla="*/ 16515588 w 25200864"/>
              <a:gd name="connsiteY122" fmla="*/ 5195966 h 7169724"/>
              <a:gd name="connsiteX123" fmla="*/ 16607028 w 25200864"/>
              <a:gd name="connsiteY123" fmla="*/ 5234066 h 7169724"/>
              <a:gd name="connsiteX124" fmla="*/ 16687038 w 25200864"/>
              <a:gd name="connsiteY124" fmla="*/ 5275976 h 7169724"/>
              <a:gd name="connsiteX125" fmla="*/ 16751808 w 25200864"/>
              <a:gd name="connsiteY125" fmla="*/ 5298836 h 7169724"/>
              <a:gd name="connsiteX126" fmla="*/ 16927068 w 25200864"/>
              <a:gd name="connsiteY126" fmla="*/ 5317886 h 7169724"/>
              <a:gd name="connsiteX127" fmla="*/ 16808958 w 25200864"/>
              <a:gd name="connsiteY127" fmla="*/ 5245496 h 7169724"/>
              <a:gd name="connsiteX128" fmla="*/ 16843248 w 25200864"/>
              <a:gd name="connsiteY128" fmla="*/ 5199776 h 7169724"/>
              <a:gd name="connsiteX129" fmla="*/ 16953738 w 25200864"/>
              <a:gd name="connsiteY129" fmla="*/ 5218826 h 7169724"/>
              <a:gd name="connsiteX130" fmla="*/ 17109948 w 25200864"/>
              <a:gd name="connsiteY130" fmla="*/ 5344556 h 7169724"/>
              <a:gd name="connsiteX131" fmla="*/ 17300448 w 25200864"/>
              <a:gd name="connsiteY131" fmla="*/ 5359796 h 7169724"/>
              <a:gd name="connsiteX132" fmla="*/ 17426178 w 25200864"/>
              <a:gd name="connsiteY132" fmla="*/ 5420756 h 7169724"/>
              <a:gd name="connsiteX133" fmla="*/ 17516856 w 25200864"/>
              <a:gd name="connsiteY133" fmla="*/ 5550296 h 7169724"/>
              <a:gd name="connsiteX134" fmla="*/ 17620488 w 25200864"/>
              <a:gd name="connsiteY134" fmla="*/ 5569346 h 7169724"/>
              <a:gd name="connsiteX135" fmla="*/ 17837658 w 25200864"/>
              <a:gd name="connsiteY135" fmla="*/ 5717936 h 7169724"/>
              <a:gd name="connsiteX136" fmla="*/ 17837658 w 25200864"/>
              <a:gd name="connsiteY136" fmla="*/ 5561726 h 7169724"/>
              <a:gd name="connsiteX137" fmla="*/ 18035778 w 25200864"/>
              <a:gd name="connsiteY137" fmla="*/ 5565536 h 7169724"/>
              <a:gd name="connsiteX138" fmla="*/ 18115788 w 25200864"/>
              <a:gd name="connsiteY138" fmla="*/ 5668406 h 7169724"/>
              <a:gd name="connsiteX139" fmla="*/ 18218658 w 25200864"/>
              <a:gd name="connsiteY139" fmla="*/ 5676026 h 7169724"/>
              <a:gd name="connsiteX140" fmla="*/ 18306288 w 25200864"/>
              <a:gd name="connsiteY140" fmla="*/ 5752988 h 7169724"/>
              <a:gd name="connsiteX141" fmla="*/ 18371058 w 25200864"/>
              <a:gd name="connsiteY141" fmla="*/ 5866526 h 7169724"/>
              <a:gd name="connsiteX142" fmla="*/ 18489168 w 25200864"/>
              <a:gd name="connsiteY142" fmla="*/ 5851286 h 7169724"/>
              <a:gd name="connsiteX143" fmla="*/ 18580608 w 25200864"/>
              <a:gd name="connsiteY143" fmla="*/ 5935106 h 7169724"/>
              <a:gd name="connsiteX144" fmla="*/ 18550128 w 25200864"/>
              <a:gd name="connsiteY144" fmla="*/ 6018926 h 7169724"/>
              <a:gd name="connsiteX145" fmla="*/ 18679668 w 25200864"/>
              <a:gd name="connsiteY145" fmla="*/ 5973206 h 7169724"/>
              <a:gd name="connsiteX146" fmla="*/ 18691098 w 25200864"/>
              <a:gd name="connsiteY146" fmla="*/ 6045596 h 7169724"/>
              <a:gd name="connsiteX147" fmla="*/ 18813018 w 25200864"/>
              <a:gd name="connsiteY147" fmla="*/ 6007496 h 7169724"/>
              <a:gd name="connsiteX148" fmla="*/ 19114008 w 25200864"/>
              <a:gd name="connsiteY148" fmla="*/ 6137036 h 7169724"/>
              <a:gd name="connsiteX149" fmla="*/ 19249644 w 25200864"/>
              <a:gd name="connsiteY149" fmla="*/ 6242954 h 7169724"/>
              <a:gd name="connsiteX150" fmla="*/ 19319748 w 25200864"/>
              <a:gd name="connsiteY150" fmla="*/ 6453266 h 7169724"/>
              <a:gd name="connsiteX151" fmla="*/ 19375374 w 25200864"/>
              <a:gd name="connsiteY151" fmla="*/ 6593474 h 7169724"/>
              <a:gd name="connsiteX152" fmla="*/ 19445478 w 25200864"/>
              <a:gd name="connsiteY152" fmla="*/ 6567566 h 7169724"/>
              <a:gd name="connsiteX153" fmla="*/ 19495008 w 25200864"/>
              <a:gd name="connsiteY153" fmla="*/ 6647576 h 7169724"/>
              <a:gd name="connsiteX154" fmla="*/ 19475958 w 25200864"/>
              <a:gd name="connsiteY154" fmla="*/ 6377066 h 7169724"/>
              <a:gd name="connsiteX155" fmla="*/ 19479768 w 25200864"/>
              <a:gd name="connsiteY155" fmla="*/ 6175136 h 7169724"/>
              <a:gd name="connsiteX156" fmla="*/ 19582638 w 25200864"/>
              <a:gd name="connsiteY156" fmla="*/ 6285626 h 7169724"/>
              <a:gd name="connsiteX157" fmla="*/ 19666458 w 25200864"/>
              <a:gd name="connsiteY157" fmla="*/ 6407546 h 7169724"/>
              <a:gd name="connsiteX158" fmla="*/ 19674078 w 25200864"/>
              <a:gd name="connsiteY158" fmla="*/ 6213236 h 7169724"/>
              <a:gd name="connsiteX159" fmla="*/ 19761708 w 25200864"/>
              <a:gd name="connsiteY159" fmla="*/ 6129416 h 7169724"/>
              <a:gd name="connsiteX160" fmla="*/ 19879818 w 25200864"/>
              <a:gd name="connsiteY160" fmla="*/ 6239906 h 7169724"/>
              <a:gd name="connsiteX161" fmla="*/ 19818858 w 25200864"/>
              <a:gd name="connsiteY161" fmla="*/ 6026546 h 7169724"/>
              <a:gd name="connsiteX162" fmla="*/ 20127468 w 25200864"/>
              <a:gd name="connsiteY162" fmla="*/ 6022736 h 7169724"/>
              <a:gd name="connsiteX163" fmla="*/ 20400264 w 25200864"/>
              <a:gd name="connsiteY163" fmla="*/ 5897768 h 7169724"/>
              <a:gd name="connsiteX164" fmla="*/ 20695158 w 25200864"/>
              <a:gd name="connsiteY164" fmla="*/ 5893196 h 7169724"/>
              <a:gd name="connsiteX165" fmla="*/ 20942808 w 25200864"/>
              <a:gd name="connsiteY165" fmla="*/ 5938916 h 7169724"/>
              <a:gd name="connsiteX166" fmla="*/ 21133308 w 25200864"/>
              <a:gd name="connsiteY166" fmla="*/ 5813186 h 7169724"/>
              <a:gd name="connsiteX167" fmla="*/ 21430488 w 25200864"/>
              <a:gd name="connsiteY167" fmla="*/ 5862716 h 7169724"/>
              <a:gd name="connsiteX168" fmla="*/ 21659850 w 25200864"/>
              <a:gd name="connsiteY168" fmla="*/ 5961776 h 7169724"/>
              <a:gd name="connsiteX169" fmla="*/ 21761958 w 25200864"/>
              <a:gd name="connsiteY169" fmla="*/ 5885576 h 7169724"/>
              <a:gd name="connsiteX170" fmla="*/ 21944838 w 25200864"/>
              <a:gd name="connsiteY170" fmla="*/ 6041786 h 7169724"/>
              <a:gd name="connsiteX171" fmla="*/ 22089618 w 25200864"/>
              <a:gd name="connsiteY171" fmla="*/ 5977016 h 7169724"/>
              <a:gd name="connsiteX172" fmla="*/ 22310598 w 25200864"/>
              <a:gd name="connsiteY172" fmla="*/ 6186566 h 7169724"/>
              <a:gd name="connsiteX173" fmla="*/ 23151084 w 25200864"/>
              <a:gd name="connsiteY173" fmla="*/ 6482984 h 7169724"/>
              <a:gd name="connsiteX174" fmla="*/ 23293578 w 25200864"/>
              <a:gd name="connsiteY174" fmla="*/ 6609476 h 7169724"/>
              <a:gd name="connsiteX175" fmla="*/ 23285958 w 25200864"/>
              <a:gd name="connsiteY175" fmla="*/ 6693296 h 7169724"/>
              <a:gd name="connsiteX176" fmla="*/ 23415498 w 25200864"/>
              <a:gd name="connsiteY176" fmla="*/ 6659006 h 7169724"/>
              <a:gd name="connsiteX177" fmla="*/ 23785068 w 25200864"/>
              <a:gd name="connsiteY177" fmla="*/ 6780926 h 7169724"/>
              <a:gd name="connsiteX178" fmla="*/ 24009096 w 25200864"/>
              <a:gd name="connsiteY178" fmla="*/ 6645290 h 7169724"/>
              <a:gd name="connsiteX179" fmla="*/ 24078438 w 25200864"/>
              <a:gd name="connsiteY179" fmla="*/ 6544706 h 7169724"/>
              <a:gd name="connsiteX180" fmla="*/ 24230838 w 25200864"/>
              <a:gd name="connsiteY180" fmla="*/ 6533276 h 7169724"/>
              <a:gd name="connsiteX181" fmla="*/ 24360378 w 25200864"/>
              <a:gd name="connsiteY181" fmla="*/ 6438026 h 7169724"/>
              <a:gd name="connsiteX182" fmla="*/ 24455628 w 25200864"/>
              <a:gd name="connsiteY182" fmla="*/ 6422786 h 7169724"/>
              <a:gd name="connsiteX183" fmla="*/ 24558498 w 25200864"/>
              <a:gd name="connsiteY183" fmla="*/ 6243716 h 7169724"/>
              <a:gd name="connsiteX184" fmla="*/ 24716232 w 25200864"/>
              <a:gd name="connsiteY184" fmla="*/ 6188090 h 7169724"/>
              <a:gd name="connsiteX185" fmla="*/ 24981408 w 25200864"/>
              <a:gd name="connsiteY185" fmla="*/ 6232286 h 7169724"/>
              <a:gd name="connsiteX186" fmla="*/ 25181052 w 25200864"/>
              <a:gd name="connsiteY186" fmla="*/ 6157610 h 7169724"/>
              <a:gd name="connsiteX187" fmla="*/ 25200864 w 25200864"/>
              <a:gd name="connsiteY187" fmla="*/ 5713364 h 7169724"/>
              <a:gd name="connsiteX188" fmla="*/ 24519636 w 25200864"/>
              <a:gd name="connsiteY188" fmla="*/ 5869574 h 7169724"/>
              <a:gd name="connsiteX189" fmla="*/ 23774400 w 25200864"/>
              <a:gd name="connsiteY189" fmla="*/ 6133988 h 7169724"/>
              <a:gd name="connsiteX190" fmla="*/ 22951440 w 25200864"/>
              <a:gd name="connsiteY190" fmla="*/ 5896244 h 7169724"/>
              <a:gd name="connsiteX191" fmla="*/ 21982176 w 25200864"/>
              <a:gd name="connsiteY191" fmla="*/ 5640212 h 7169724"/>
              <a:gd name="connsiteX192" fmla="*/ 20628864 w 25200864"/>
              <a:gd name="connsiteY192" fmla="*/ 5475620 h 7169724"/>
              <a:gd name="connsiteX193" fmla="*/ 19872960 w 25200864"/>
              <a:gd name="connsiteY193" fmla="*/ 5888624 h 7169724"/>
              <a:gd name="connsiteX194" fmla="*/ 18800064 w 25200864"/>
              <a:gd name="connsiteY194" fmla="*/ 5823092 h 7169724"/>
              <a:gd name="connsiteX195" fmla="*/ 16715232 w 25200864"/>
              <a:gd name="connsiteY195" fmla="*/ 4963556 h 7169724"/>
              <a:gd name="connsiteX196" fmla="*/ 14904720 w 25200864"/>
              <a:gd name="connsiteY196" fmla="*/ 4158884 h 7169724"/>
              <a:gd name="connsiteX197" fmla="*/ 13240512 w 25200864"/>
              <a:gd name="connsiteY197" fmla="*/ 3354212 h 7169724"/>
              <a:gd name="connsiteX198" fmla="*/ 13094208 w 25200864"/>
              <a:gd name="connsiteY198" fmla="*/ 3189620 h 7169724"/>
              <a:gd name="connsiteX199" fmla="*/ 11320272 w 25200864"/>
              <a:gd name="connsiteY199" fmla="*/ 2019188 h 7169724"/>
              <a:gd name="connsiteX200" fmla="*/ 10698480 w 25200864"/>
              <a:gd name="connsiteY200" fmla="*/ 1452260 h 7169724"/>
              <a:gd name="connsiteX201" fmla="*/ 10530078 w 25200864"/>
              <a:gd name="connsiteY201" fmla="*/ 1283096 h 7169724"/>
              <a:gd name="connsiteX202" fmla="*/ 10522458 w 25200864"/>
              <a:gd name="connsiteY202" fmla="*/ 902096 h 7169724"/>
              <a:gd name="connsiteX203" fmla="*/ 10518648 w 25200864"/>
              <a:gd name="connsiteY203" fmla="*/ 768746 h 7169724"/>
              <a:gd name="connsiteX204" fmla="*/ 10606278 w 25200864"/>
              <a:gd name="connsiteY204" fmla="*/ 681116 h 7169724"/>
              <a:gd name="connsiteX205" fmla="*/ 10753344 w 25200864"/>
              <a:gd name="connsiteY205" fmla="*/ 611012 h 7169724"/>
              <a:gd name="connsiteX206" fmla="*/ 10735056 w 25200864"/>
              <a:gd name="connsiteY206" fmla="*/ 336692 h 7169724"/>
              <a:gd name="connsiteX207" fmla="*/ 10610088 w 25200864"/>
              <a:gd name="connsiteY207" fmla="*/ 201056 h 7169724"/>
              <a:gd name="connsiteX208" fmla="*/ 10419588 w 25200864"/>
              <a:gd name="connsiteY208" fmla="*/ 2936 h 7169724"/>
              <a:gd name="connsiteX209" fmla="*/ 10351008 w 25200864"/>
              <a:gd name="connsiteY209" fmla="*/ 231536 h 7169724"/>
              <a:gd name="connsiteX210" fmla="*/ 10187940 w 25200864"/>
              <a:gd name="connsiteY210" fmla="*/ 585104 h 7169724"/>
              <a:gd name="connsiteX211" fmla="*/ 10137648 w 25200864"/>
              <a:gd name="connsiteY211" fmla="*/ 902096 h 7169724"/>
              <a:gd name="connsiteX212" fmla="*/ 10222992 w 25200864"/>
              <a:gd name="connsiteY212" fmla="*/ 1744868 h 7169724"/>
              <a:gd name="connsiteX213" fmla="*/ 10131552 w 25200864"/>
              <a:gd name="connsiteY213" fmla="*/ 2384948 h 7169724"/>
              <a:gd name="connsiteX214" fmla="*/ 9509760 w 25200864"/>
              <a:gd name="connsiteY214" fmla="*/ 3043316 h 7169724"/>
              <a:gd name="connsiteX215" fmla="*/ 7717536 w 25200864"/>
              <a:gd name="connsiteY215" fmla="*/ 4524644 h 7169724"/>
              <a:gd name="connsiteX216" fmla="*/ 7388352 w 25200864"/>
              <a:gd name="connsiteY216" fmla="*/ 5146436 h 7169724"/>
              <a:gd name="connsiteX217" fmla="*/ 5925312 w 25200864"/>
              <a:gd name="connsiteY217" fmla="*/ 5768228 h 7169724"/>
              <a:gd name="connsiteX218" fmla="*/ 4736592 w 25200864"/>
              <a:gd name="connsiteY218" fmla="*/ 6079124 h 7169724"/>
              <a:gd name="connsiteX219" fmla="*/ 3602736 w 25200864"/>
              <a:gd name="connsiteY219" fmla="*/ 6353444 h 7169724"/>
              <a:gd name="connsiteX220" fmla="*/ 2688336 w 25200864"/>
              <a:gd name="connsiteY220" fmla="*/ 6664340 h 7169724"/>
              <a:gd name="connsiteX221" fmla="*/ 2157984 w 25200864"/>
              <a:gd name="connsiteY221" fmla="*/ 6774068 h 7169724"/>
              <a:gd name="connsiteX222" fmla="*/ 1591056 w 25200864"/>
              <a:gd name="connsiteY222" fmla="*/ 6755780 h 7169724"/>
              <a:gd name="connsiteX223" fmla="*/ 950976 w 25200864"/>
              <a:gd name="connsiteY223" fmla="*/ 6554612 h 7169724"/>
              <a:gd name="connsiteX224" fmla="*/ 0 w 25200864"/>
              <a:gd name="connsiteY224" fmla="*/ 6390020 h 7169724"/>
              <a:gd name="connsiteX225" fmla="*/ 27432 w 25200864"/>
              <a:gd name="connsiteY22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6345936 w 25200864"/>
              <a:gd name="connsiteY49" fmla="*/ 5932820 h 7169724"/>
              <a:gd name="connsiteX50" fmla="*/ 7772400 w 25200864"/>
              <a:gd name="connsiteY50" fmla="*/ 5493908 h 7169724"/>
              <a:gd name="connsiteX51" fmla="*/ 8375904 w 25200864"/>
              <a:gd name="connsiteY51" fmla="*/ 4341764 h 7169724"/>
              <a:gd name="connsiteX52" fmla="*/ 9747504 w 25200864"/>
              <a:gd name="connsiteY52" fmla="*/ 3427364 h 7169724"/>
              <a:gd name="connsiteX53" fmla="*/ 10277856 w 25200864"/>
              <a:gd name="connsiteY53" fmla="*/ 2311796 h 7169724"/>
              <a:gd name="connsiteX54" fmla="*/ 10351008 w 25200864"/>
              <a:gd name="connsiteY54" fmla="*/ 2147204 h 7169724"/>
              <a:gd name="connsiteX55" fmla="*/ 10369296 w 25200864"/>
              <a:gd name="connsiteY55" fmla="*/ 1525412 h 7169724"/>
              <a:gd name="connsiteX56" fmla="*/ 10314432 w 25200864"/>
              <a:gd name="connsiteY56" fmla="*/ 940196 h 7169724"/>
              <a:gd name="connsiteX57" fmla="*/ 10443210 w 25200864"/>
              <a:gd name="connsiteY57" fmla="*/ 611774 h 7169724"/>
              <a:gd name="connsiteX58" fmla="*/ 10450830 w 25200864"/>
              <a:gd name="connsiteY58" fmla="*/ 1076594 h 7169724"/>
              <a:gd name="connsiteX59" fmla="*/ 10411968 w 25200864"/>
              <a:gd name="connsiteY59" fmla="*/ 1302146 h 7169724"/>
              <a:gd name="connsiteX60" fmla="*/ 10453878 w 25200864"/>
              <a:gd name="connsiteY60" fmla="*/ 1565036 h 7169724"/>
              <a:gd name="connsiteX61" fmla="*/ 10541508 w 25200864"/>
              <a:gd name="connsiteY61" fmla="*/ 1759346 h 7169724"/>
              <a:gd name="connsiteX62" fmla="*/ 10690098 w 25200864"/>
              <a:gd name="connsiteY62" fmla="*/ 1944512 h 7169724"/>
              <a:gd name="connsiteX63" fmla="*/ 10785348 w 25200864"/>
              <a:gd name="connsiteY63" fmla="*/ 2018426 h 7169724"/>
              <a:gd name="connsiteX64" fmla="*/ 10838688 w 25200864"/>
              <a:gd name="connsiteY64" fmla="*/ 2109866 h 7169724"/>
              <a:gd name="connsiteX65" fmla="*/ 10926318 w 25200864"/>
              <a:gd name="connsiteY65" fmla="*/ 2071766 h 7169724"/>
              <a:gd name="connsiteX66" fmla="*/ 11013948 w 25200864"/>
              <a:gd name="connsiteY66" fmla="*/ 2193686 h 7169724"/>
              <a:gd name="connsiteX67" fmla="*/ 11100816 w 25200864"/>
              <a:gd name="connsiteY67" fmla="*/ 2275220 h 7169724"/>
              <a:gd name="connsiteX68" fmla="*/ 11253978 w 25200864"/>
              <a:gd name="connsiteY68" fmla="*/ 2307986 h 7169724"/>
              <a:gd name="connsiteX69" fmla="*/ 11349228 w 25200864"/>
              <a:gd name="connsiteY69" fmla="*/ 2349896 h 7169724"/>
              <a:gd name="connsiteX70" fmla="*/ 11429238 w 25200864"/>
              <a:gd name="connsiteY70" fmla="*/ 2448956 h 7169724"/>
              <a:gd name="connsiteX71" fmla="*/ 11562588 w 25200864"/>
              <a:gd name="connsiteY71" fmla="*/ 2513726 h 7169724"/>
              <a:gd name="connsiteX72" fmla="*/ 11654028 w 25200864"/>
              <a:gd name="connsiteY72" fmla="*/ 2567066 h 7169724"/>
              <a:gd name="connsiteX73" fmla="*/ 11745468 w 25200864"/>
              <a:gd name="connsiteY73" fmla="*/ 2650886 h 7169724"/>
              <a:gd name="connsiteX74" fmla="*/ 11882628 w 25200864"/>
              <a:gd name="connsiteY74" fmla="*/ 2711846 h 7169724"/>
              <a:gd name="connsiteX75" fmla="*/ 11970258 w 25200864"/>
              <a:gd name="connsiteY75" fmla="*/ 2841386 h 7169724"/>
              <a:gd name="connsiteX76" fmla="*/ 12095988 w 25200864"/>
              <a:gd name="connsiteY76" fmla="*/ 2829956 h 7169724"/>
              <a:gd name="connsiteX77" fmla="*/ 12124944 w 25200864"/>
              <a:gd name="connsiteY77" fmla="*/ 2897012 h 7169724"/>
              <a:gd name="connsiteX78" fmla="*/ 12202668 w 25200864"/>
              <a:gd name="connsiteY78" fmla="*/ 2921396 h 7169724"/>
              <a:gd name="connsiteX79" fmla="*/ 12278868 w 25200864"/>
              <a:gd name="connsiteY79" fmla="*/ 3081416 h 7169724"/>
              <a:gd name="connsiteX80" fmla="*/ 12393168 w 25200864"/>
              <a:gd name="connsiteY80" fmla="*/ 3100466 h 7169724"/>
              <a:gd name="connsiteX81" fmla="*/ 12450318 w 25200864"/>
              <a:gd name="connsiteY81" fmla="*/ 3214766 h 7169724"/>
              <a:gd name="connsiteX82" fmla="*/ 12541758 w 25200864"/>
              <a:gd name="connsiteY82" fmla="*/ 3191906 h 7169724"/>
              <a:gd name="connsiteX83" fmla="*/ 12598908 w 25200864"/>
              <a:gd name="connsiteY83" fmla="*/ 3290966 h 7169724"/>
              <a:gd name="connsiteX84" fmla="*/ 12663678 w 25200864"/>
              <a:gd name="connsiteY84" fmla="*/ 3416696 h 7169724"/>
              <a:gd name="connsiteX85" fmla="*/ 12766548 w 25200864"/>
              <a:gd name="connsiteY85" fmla="*/ 3428126 h 7169724"/>
              <a:gd name="connsiteX86" fmla="*/ 12774168 w 25200864"/>
              <a:gd name="connsiteY86" fmla="*/ 3298586 h 7169724"/>
              <a:gd name="connsiteX87" fmla="*/ 12854178 w 25200864"/>
              <a:gd name="connsiteY87" fmla="*/ 3363356 h 7169724"/>
              <a:gd name="connsiteX88" fmla="*/ 12968478 w 25200864"/>
              <a:gd name="connsiteY88" fmla="*/ 3435746 h 7169724"/>
              <a:gd name="connsiteX89" fmla="*/ 13098018 w 25200864"/>
              <a:gd name="connsiteY89" fmla="*/ 3466226 h 7169724"/>
              <a:gd name="connsiteX90" fmla="*/ 13147548 w 25200864"/>
              <a:gd name="connsiteY90" fmla="*/ 3572906 h 7169724"/>
              <a:gd name="connsiteX91" fmla="*/ 13155168 w 25200864"/>
              <a:gd name="connsiteY91" fmla="*/ 3652916 h 7169724"/>
              <a:gd name="connsiteX92" fmla="*/ 13235178 w 25200864"/>
              <a:gd name="connsiteY92" fmla="*/ 3736736 h 7169724"/>
              <a:gd name="connsiteX93" fmla="*/ 13368528 w 25200864"/>
              <a:gd name="connsiteY93" fmla="*/ 3774836 h 7169724"/>
              <a:gd name="connsiteX94" fmla="*/ 13539216 w 25200864"/>
              <a:gd name="connsiteY94" fmla="*/ 3853322 h 7169724"/>
              <a:gd name="connsiteX95" fmla="*/ 13574268 w 25200864"/>
              <a:gd name="connsiteY95" fmla="*/ 3923426 h 7169724"/>
              <a:gd name="connsiteX96" fmla="*/ 13669518 w 25200864"/>
              <a:gd name="connsiteY96" fmla="*/ 3988196 h 7169724"/>
              <a:gd name="connsiteX97" fmla="*/ 13806678 w 25200864"/>
              <a:gd name="connsiteY97" fmla="*/ 4091066 h 7169724"/>
              <a:gd name="connsiteX98" fmla="*/ 13890498 w 25200864"/>
              <a:gd name="connsiteY98" fmla="*/ 4205366 h 7169724"/>
              <a:gd name="connsiteX99" fmla="*/ 13955268 w 25200864"/>
              <a:gd name="connsiteY99" fmla="*/ 4296806 h 7169724"/>
              <a:gd name="connsiteX100" fmla="*/ 13989558 w 25200864"/>
              <a:gd name="connsiteY100" fmla="*/ 4129166 h 7169724"/>
              <a:gd name="connsiteX101" fmla="*/ 14061948 w 25200864"/>
              <a:gd name="connsiteY101" fmla="*/ 3995816 h 7169724"/>
              <a:gd name="connsiteX102" fmla="*/ 14176248 w 25200864"/>
              <a:gd name="connsiteY102" fmla="*/ 4098686 h 7169724"/>
              <a:gd name="connsiteX103" fmla="*/ 14290548 w 25200864"/>
              <a:gd name="connsiteY103" fmla="*/ 4304426 h 7169724"/>
              <a:gd name="connsiteX104" fmla="*/ 14431518 w 25200864"/>
              <a:gd name="connsiteY104" fmla="*/ 4399676 h 7169724"/>
              <a:gd name="connsiteX105" fmla="*/ 14622018 w 25200864"/>
              <a:gd name="connsiteY105" fmla="*/ 4353956 h 7169724"/>
              <a:gd name="connsiteX106" fmla="*/ 14789658 w 25200864"/>
              <a:gd name="connsiteY106" fmla="*/ 4430156 h 7169724"/>
              <a:gd name="connsiteX107" fmla="*/ 14865858 w 25200864"/>
              <a:gd name="connsiteY107" fmla="*/ 4361576 h 7169724"/>
              <a:gd name="connsiteX108" fmla="*/ 14972538 w 25200864"/>
              <a:gd name="connsiteY108" fmla="*/ 4464446 h 7169724"/>
              <a:gd name="connsiteX109" fmla="*/ 15067788 w 25200864"/>
              <a:gd name="connsiteY109" fmla="*/ 4586366 h 7169724"/>
              <a:gd name="connsiteX110" fmla="*/ 15304008 w 25200864"/>
              <a:gd name="connsiteY110" fmla="*/ 4651136 h 7169724"/>
              <a:gd name="connsiteX111" fmla="*/ 15467838 w 25200864"/>
              <a:gd name="connsiteY111" fmla="*/ 4693046 h 7169724"/>
              <a:gd name="connsiteX112" fmla="*/ 15540990 w 25200864"/>
              <a:gd name="connsiteY112" fmla="*/ 4708286 h 7169724"/>
              <a:gd name="connsiteX113" fmla="*/ 15593568 w 25200864"/>
              <a:gd name="connsiteY113" fmla="*/ 4875926 h 7169724"/>
              <a:gd name="connsiteX114" fmla="*/ 15612618 w 25200864"/>
              <a:gd name="connsiteY114" fmla="*/ 4997846 h 7169724"/>
              <a:gd name="connsiteX115" fmla="*/ 15730728 w 25200864"/>
              <a:gd name="connsiteY115" fmla="*/ 4921646 h 7169724"/>
              <a:gd name="connsiteX116" fmla="*/ 15745968 w 25200864"/>
              <a:gd name="connsiteY116" fmla="*/ 4769246 h 7169724"/>
              <a:gd name="connsiteX117" fmla="*/ 15822168 w 25200864"/>
              <a:gd name="connsiteY117" fmla="*/ 4757816 h 7169724"/>
              <a:gd name="connsiteX118" fmla="*/ 15898368 w 25200864"/>
              <a:gd name="connsiteY118" fmla="*/ 4872116 h 7169724"/>
              <a:gd name="connsiteX119" fmla="*/ 16092678 w 25200864"/>
              <a:gd name="connsiteY119" fmla="*/ 4978796 h 7169724"/>
              <a:gd name="connsiteX120" fmla="*/ 16229838 w 25200864"/>
              <a:gd name="connsiteY120" fmla="*/ 5138816 h 7169724"/>
              <a:gd name="connsiteX121" fmla="*/ 16340328 w 25200864"/>
              <a:gd name="connsiteY121" fmla="*/ 5154056 h 7169724"/>
              <a:gd name="connsiteX122" fmla="*/ 16435578 w 25200864"/>
              <a:gd name="connsiteY122" fmla="*/ 5203586 h 7169724"/>
              <a:gd name="connsiteX123" fmla="*/ 16515588 w 25200864"/>
              <a:gd name="connsiteY123" fmla="*/ 5195966 h 7169724"/>
              <a:gd name="connsiteX124" fmla="*/ 16607028 w 25200864"/>
              <a:gd name="connsiteY124" fmla="*/ 5234066 h 7169724"/>
              <a:gd name="connsiteX125" fmla="*/ 16687038 w 25200864"/>
              <a:gd name="connsiteY125" fmla="*/ 5275976 h 7169724"/>
              <a:gd name="connsiteX126" fmla="*/ 16751808 w 25200864"/>
              <a:gd name="connsiteY126" fmla="*/ 5298836 h 7169724"/>
              <a:gd name="connsiteX127" fmla="*/ 16927068 w 25200864"/>
              <a:gd name="connsiteY127" fmla="*/ 5317886 h 7169724"/>
              <a:gd name="connsiteX128" fmla="*/ 16808958 w 25200864"/>
              <a:gd name="connsiteY128" fmla="*/ 5245496 h 7169724"/>
              <a:gd name="connsiteX129" fmla="*/ 16843248 w 25200864"/>
              <a:gd name="connsiteY129" fmla="*/ 5199776 h 7169724"/>
              <a:gd name="connsiteX130" fmla="*/ 16953738 w 25200864"/>
              <a:gd name="connsiteY130" fmla="*/ 5218826 h 7169724"/>
              <a:gd name="connsiteX131" fmla="*/ 17109948 w 25200864"/>
              <a:gd name="connsiteY131" fmla="*/ 5344556 h 7169724"/>
              <a:gd name="connsiteX132" fmla="*/ 17300448 w 25200864"/>
              <a:gd name="connsiteY132" fmla="*/ 5359796 h 7169724"/>
              <a:gd name="connsiteX133" fmla="*/ 17426178 w 25200864"/>
              <a:gd name="connsiteY133" fmla="*/ 5420756 h 7169724"/>
              <a:gd name="connsiteX134" fmla="*/ 17516856 w 25200864"/>
              <a:gd name="connsiteY134" fmla="*/ 5550296 h 7169724"/>
              <a:gd name="connsiteX135" fmla="*/ 17620488 w 25200864"/>
              <a:gd name="connsiteY135" fmla="*/ 5569346 h 7169724"/>
              <a:gd name="connsiteX136" fmla="*/ 17837658 w 25200864"/>
              <a:gd name="connsiteY136" fmla="*/ 5717936 h 7169724"/>
              <a:gd name="connsiteX137" fmla="*/ 17837658 w 25200864"/>
              <a:gd name="connsiteY137" fmla="*/ 5561726 h 7169724"/>
              <a:gd name="connsiteX138" fmla="*/ 18035778 w 25200864"/>
              <a:gd name="connsiteY138" fmla="*/ 5565536 h 7169724"/>
              <a:gd name="connsiteX139" fmla="*/ 18115788 w 25200864"/>
              <a:gd name="connsiteY139" fmla="*/ 5668406 h 7169724"/>
              <a:gd name="connsiteX140" fmla="*/ 18218658 w 25200864"/>
              <a:gd name="connsiteY140" fmla="*/ 5676026 h 7169724"/>
              <a:gd name="connsiteX141" fmla="*/ 18306288 w 25200864"/>
              <a:gd name="connsiteY141" fmla="*/ 5752988 h 7169724"/>
              <a:gd name="connsiteX142" fmla="*/ 18371058 w 25200864"/>
              <a:gd name="connsiteY142" fmla="*/ 5866526 h 7169724"/>
              <a:gd name="connsiteX143" fmla="*/ 18489168 w 25200864"/>
              <a:gd name="connsiteY143" fmla="*/ 5851286 h 7169724"/>
              <a:gd name="connsiteX144" fmla="*/ 18580608 w 25200864"/>
              <a:gd name="connsiteY144" fmla="*/ 5935106 h 7169724"/>
              <a:gd name="connsiteX145" fmla="*/ 18550128 w 25200864"/>
              <a:gd name="connsiteY145" fmla="*/ 6018926 h 7169724"/>
              <a:gd name="connsiteX146" fmla="*/ 18679668 w 25200864"/>
              <a:gd name="connsiteY146" fmla="*/ 5973206 h 7169724"/>
              <a:gd name="connsiteX147" fmla="*/ 18691098 w 25200864"/>
              <a:gd name="connsiteY147" fmla="*/ 6045596 h 7169724"/>
              <a:gd name="connsiteX148" fmla="*/ 18813018 w 25200864"/>
              <a:gd name="connsiteY148" fmla="*/ 6007496 h 7169724"/>
              <a:gd name="connsiteX149" fmla="*/ 19114008 w 25200864"/>
              <a:gd name="connsiteY149" fmla="*/ 6137036 h 7169724"/>
              <a:gd name="connsiteX150" fmla="*/ 19249644 w 25200864"/>
              <a:gd name="connsiteY150" fmla="*/ 6242954 h 7169724"/>
              <a:gd name="connsiteX151" fmla="*/ 19319748 w 25200864"/>
              <a:gd name="connsiteY151" fmla="*/ 6453266 h 7169724"/>
              <a:gd name="connsiteX152" fmla="*/ 19375374 w 25200864"/>
              <a:gd name="connsiteY152" fmla="*/ 6593474 h 7169724"/>
              <a:gd name="connsiteX153" fmla="*/ 19445478 w 25200864"/>
              <a:gd name="connsiteY153" fmla="*/ 6567566 h 7169724"/>
              <a:gd name="connsiteX154" fmla="*/ 19495008 w 25200864"/>
              <a:gd name="connsiteY154" fmla="*/ 6647576 h 7169724"/>
              <a:gd name="connsiteX155" fmla="*/ 19475958 w 25200864"/>
              <a:gd name="connsiteY155" fmla="*/ 6377066 h 7169724"/>
              <a:gd name="connsiteX156" fmla="*/ 19479768 w 25200864"/>
              <a:gd name="connsiteY156" fmla="*/ 6175136 h 7169724"/>
              <a:gd name="connsiteX157" fmla="*/ 19582638 w 25200864"/>
              <a:gd name="connsiteY157" fmla="*/ 6285626 h 7169724"/>
              <a:gd name="connsiteX158" fmla="*/ 19666458 w 25200864"/>
              <a:gd name="connsiteY158" fmla="*/ 6407546 h 7169724"/>
              <a:gd name="connsiteX159" fmla="*/ 19674078 w 25200864"/>
              <a:gd name="connsiteY159" fmla="*/ 6213236 h 7169724"/>
              <a:gd name="connsiteX160" fmla="*/ 19761708 w 25200864"/>
              <a:gd name="connsiteY160" fmla="*/ 6129416 h 7169724"/>
              <a:gd name="connsiteX161" fmla="*/ 19879818 w 25200864"/>
              <a:gd name="connsiteY161" fmla="*/ 6239906 h 7169724"/>
              <a:gd name="connsiteX162" fmla="*/ 19818858 w 25200864"/>
              <a:gd name="connsiteY162" fmla="*/ 6026546 h 7169724"/>
              <a:gd name="connsiteX163" fmla="*/ 20127468 w 25200864"/>
              <a:gd name="connsiteY163" fmla="*/ 6022736 h 7169724"/>
              <a:gd name="connsiteX164" fmla="*/ 20400264 w 25200864"/>
              <a:gd name="connsiteY164" fmla="*/ 5897768 h 7169724"/>
              <a:gd name="connsiteX165" fmla="*/ 20695158 w 25200864"/>
              <a:gd name="connsiteY165" fmla="*/ 5893196 h 7169724"/>
              <a:gd name="connsiteX166" fmla="*/ 20942808 w 25200864"/>
              <a:gd name="connsiteY166" fmla="*/ 5938916 h 7169724"/>
              <a:gd name="connsiteX167" fmla="*/ 21133308 w 25200864"/>
              <a:gd name="connsiteY167" fmla="*/ 5813186 h 7169724"/>
              <a:gd name="connsiteX168" fmla="*/ 21430488 w 25200864"/>
              <a:gd name="connsiteY168" fmla="*/ 5862716 h 7169724"/>
              <a:gd name="connsiteX169" fmla="*/ 21659850 w 25200864"/>
              <a:gd name="connsiteY169" fmla="*/ 5961776 h 7169724"/>
              <a:gd name="connsiteX170" fmla="*/ 21761958 w 25200864"/>
              <a:gd name="connsiteY170" fmla="*/ 5885576 h 7169724"/>
              <a:gd name="connsiteX171" fmla="*/ 21944838 w 25200864"/>
              <a:gd name="connsiteY171" fmla="*/ 6041786 h 7169724"/>
              <a:gd name="connsiteX172" fmla="*/ 22089618 w 25200864"/>
              <a:gd name="connsiteY172" fmla="*/ 5977016 h 7169724"/>
              <a:gd name="connsiteX173" fmla="*/ 22310598 w 25200864"/>
              <a:gd name="connsiteY173" fmla="*/ 6186566 h 7169724"/>
              <a:gd name="connsiteX174" fmla="*/ 23151084 w 25200864"/>
              <a:gd name="connsiteY174" fmla="*/ 6482984 h 7169724"/>
              <a:gd name="connsiteX175" fmla="*/ 23293578 w 25200864"/>
              <a:gd name="connsiteY175" fmla="*/ 6609476 h 7169724"/>
              <a:gd name="connsiteX176" fmla="*/ 23285958 w 25200864"/>
              <a:gd name="connsiteY176" fmla="*/ 6693296 h 7169724"/>
              <a:gd name="connsiteX177" fmla="*/ 23415498 w 25200864"/>
              <a:gd name="connsiteY177" fmla="*/ 6659006 h 7169724"/>
              <a:gd name="connsiteX178" fmla="*/ 23785068 w 25200864"/>
              <a:gd name="connsiteY178" fmla="*/ 6780926 h 7169724"/>
              <a:gd name="connsiteX179" fmla="*/ 24009096 w 25200864"/>
              <a:gd name="connsiteY179" fmla="*/ 6645290 h 7169724"/>
              <a:gd name="connsiteX180" fmla="*/ 24078438 w 25200864"/>
              <a:gd name="connsiteY180" fmla="*/ 6544706 h 7169724"/>
              <a:gd name="connsiteX181" fmla="*/ 24230838 w 25200864"/>
              <a:gd name="connsiteY181" fmla="*/ 6533276 h 7169724"/>
              <a:gd name="connsiteX182" fmla="*/ 24360378 w 25200864"/>
              <a:gd name="connsiteY182" fmla="*/ 6438026 h 7169724"/>
              <a:gd name="connsiteX183" fmla="*/ 24455628 w 25200864"/>
              <a:gd name="connsiteY183" fmla="*/ 6422786 h 7169724"/>
              <a:gd name="connsiteX184" fmla="*/ 24558498 w 25200864"/>
              <a:gd name="connsiteY184" fmla="*/ 6243716 h 7169724"/>
              <a:gd name="connsiteX185" fmla="*/ 24716232 w 25200864"/>
              <a:gd name="connsiteY185" fmla="*/ 6188090 h 7169724"/>
              <a:gd name="connsiteX186" fmla="*/ 24981408 w 25200864"/>
              <a:gd name="connsiteY186" fmla="*/ 6232286 h 7169724"/>
              <a:gd name="connsiteX187" fmla="*/ 25181052 w 25200864"/>
              <a:gd name="connsiteY187" fmla="*/ 6157610 h 7169724"/>
              <a:gd name="connsiteX188" fmla="*/ 25200864 w 25200864"/>
              <a:gd name="connsiteY188" fmla="*/ 5713364 h 7169724"/>
              <a:gd name="connsiteX189" fmla="*/ 24519636 w 25200864"/>
              <a:gd name="connsiteY189" fmla="*/ 5869574 h 7169724"/>
              <a:gd name="connsiteX190" fmla="*/ 23774400 w 25200864"/>
              <a:gd name="connsiteY190" fmla="*/ 6133988 h 7169724"/>
              <a:gd name="connsiteX191" fmla="*/ 22951440 w 25200864"/>
              <a:gd name="connsiteY191" fmla="*/ 5896244 h 7169724"/>
              <a:gd name="connsiteX192" fmla="*/ 21982176 w 25200864"/>
              <a:gd name="connsiteY192" fmla="*/ 5640212 h 7169724"/>
              <a:gd name="connsiteX193" fmla="*/ 20628864 w 25200864"/>
              <a:gd name="connsiteY193" fmla="*/ 5475620 h 7169724"/>
              <a:gd name="connsiteX194" fmla="*/ 19872960 w 25200864"/>
              <a:gd name="connsiteY194" fmla="*/ 5888624 h 7169724"/>
              <a:gd name="connsiteX195" fmla="*/ 18800064 w 25200864"/>
              <a:gd name="connsiteY195" fmla="*/ 5823092 h 7169724"/>
              <a:gd name="connsiteX196" fmla="*/ 16715232 w 25200864"/>
              <a:gd name="connsiteY196" fmla="*/ 4963556 h 7169724"/>
              <a:gd name="connsiteX197" fmla="*/ 14904720 w 25200864"/>
              <a:gd name="connsiteY197" fmla="*/ 4158884 h 7169724"/>
              <a:gd name="connsiteX198" fmla="*/ 13240512 w 25200864"/>
              <a:gd name="connsiteY198" fmla="*/ 3354212 h 7169724"/>
              <a:gd name="connsiteX199" fmla="*/ 13094208 w 25200864"/>
              <a:gd name="connsiteY199" fmla="*/ 3189620 h 7169724"/>
              <a:gd name="connsiteX200" fmla="*/ 11320272 w 25200864"/>
              <a:gd name="connsiteY200" fmla="*/ 2019188 h 7169724"/>
              <a:gd name="connsiteX201" fmla="*/ 10698480 w 25200864"/>
              <a:gd name="connsiteY201" fmla="*/ 1452260 h 7169724"/>
              <a:gd name="connsiteX202" fmla="*/ 10530078 w 25200864"/>
              <a:gd name="connsiteY202" fmla="*/ 1283096 h 7169724"/>
              <a:gd name="connsiteX203" fmla="*/ 10522458 w 25200864"/>
              <a:gd name="connsiteY203" fmla="*/ 902096 h 7169724"/>
              <a:gd name="connsiteX204" fmla="*/ 10518648 w 25200864"/>
              <a:gd name="connsiteY204" fmla="*/ 768746 h 7169724"/>
              <a:gd name="connsiteX205" fmla="*/ 10606278 w 25200864"/>
              <a:gd name="connsiteY205" fmla="*/ 681116 h 7169724"/>
              <a:gd name="connsiteX206" fmla="*/ 10753344 w 25200864"/>
              <a:gd name="connsiteY206" fmla="*/ 611012 h 7169724"/>
              <a:gd name="connsiteX207" fmla="*/ 10735056 w 25200864"/>
              <a:gd name="connsiteY207" fmla="*/ 336692 h 7169724"/>
              <a:gd name="connsiteX208" fmla="*/ 10610088 w 25200864"/>
              <a:gd name="connsiteY208" fmla="*/ 201056 h 7169724"/>
              <a:gd name="connsiteX209" fmla="*/ 10419588 w 25200864"/>
              <a:gd name="connsiteY209" fmla="*/ 2936 h 7169724"/>
              <a:gd name="connsiteX210" fmla="*/ 10351008 w 25200864"/>
              <a:gd name="connsiteY210" fmla="*/ 231536 h 7169724"/>
              <a:gd name="connsiteX211" fmla="*/ 10187940 w 25200864"/>
              <a:gd name="connsiteY211" fmla="*/ 585104 h 7169724"/>
              <a:gd name="connsiteX212" fmla="*/ 10137648 w 25200864"/>
              <a:gd name="connsiteY212" fmla="*/ 902096 h 7169724"/>
              <a:gd name="connsiteX213" fmla="*/ 10222992 w 25200864"/>
              <a:gd name="connsiteY213" fmla="*/ 1744868 h 7169724"/>
              <a:gd name="connsiteX214" fmla="*/ 10131552 w 25200864"/>
              <a:gd name="connsiteY214" fmla="*/ 2384948 h 7169724"/>
              <a:gd name="connsiteX215" fmla="*/ 9509760 w 25200864"/>
              <a:gd name="connsiteY215" fmla="*/ 3043316 h 7169724"/>
              <a:gd name="connsiteX216" fmla="*/ 7717536 w 25200864"/>
              <a:gd name="connsiteY216" fmla="*/ 4524644 h 7169724"/>
              <a:gd name="connsiteX217" fmla="*/ 7388352 w 25200864"/>
              <a:gd name="connsiteY217" fmla="*/ 5146436 h 7169724"/>
              <a:gd name="connsiteX218" fmla="*/ 5925312 w 25200864"/>
              <a:gd name="connsiteY218" fmla="*/ 5768228 h 7169724"/>
              <a:gd name="connsiteX219" fmla="*/ 4736592 w 25200864"/>
              <a:gd name="connsiteY219" fmla="*/ 6079124 h 7169724"/>
              <a:gd name="connsiteX220" fmla="*/ 3602736 w 25200864"/>
              <a:gd name="connsiteY220" fmla="*/ 6353444 h 7169724"/>
              <a:gd name="connsiteX221" fmla="*/ 2688336 w 25200864"/>
              <a:gd name="connsiteY221" fmla="*/ 6664340 h 7169724"/>
              <a:gd name="connsiteX222" fmla="*/ 2157984 w 25200864"/>
              <a:gd name="connsiteY222" fmla="*/ 6774068 h 7169724"/>
              <a:gd name="connsiteX223" fmla="*/ 1591056 w 25200864"/>
              <a:gd name="connsiteY223" fmla="*/ 6755780 h 7169724"/>
              <a:gd name="connsiteX224" fmla="*/ 950976 w 25200864"/>
              <a:gd name="connsiteY224" fmla="*/ 6554612 h 7169724"/>
              <a:gd name="connsiteX225" fmla="*/ 0 w 25200864"/>
              <a:gd name="connsiteY225" fmla="*/ 6390020 h 7169724"/>
              <a:gd name="connsiteX226" fmla="*/ 27432 w 25200864"/>
              <a:gd name="connsiteY22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6345936 w 25200864"/>
              <a:gd name="connsiteY50" fmla="*/ 5932820 h 7169724"/>
              <a:gd name="connsiteX51" fmla="*/ 7772400 w 25200864"/>
              <a:gd name="connsiteY51" fmla="*/ 5493908 h 7169724"/>
              <a:gd name="connsiteX52" fmla="*/ 8375904 w 25200864"/>
              <a:gd name="connsiteY52" fmla="*/ 4341764 h 7169724"/>
              <a:gd name="connsiteX53" fmla="*/ 9747504 w 25200864"/>
              <a:gd name="connsiteY53" fmla="*/ 3427364 h 7169724"/>
              <a:gd name="connsiteX54" fmla="*/ 10277856 w 25200864"/>
              <a:gd name="connsiteY54" fmla="*/ 2311796 h 7169724"/>
              <a:gd name="connsiteX55" fmla="*/ 10351008 w 25200864"/>
              <a:gd name="connsiteY55" fmla="*/ 2147204 h 7169724"/>
              <a:gd name="connsiteX56" fmla="*/ 10369296 w 25200864"/>
              <a:gd name="connsiteY56" fmla="*/ 1525412 h 7169724"/>
              <a:gd name="connsiteX57" fmla="*/ 10314432 w 25200864"/>
              <a:gd name="connsiteY57" fmla="*/ 940196 h 7169724"/>
              <a:gd name="connsiteX58" fmla="*/ 10443210 w 25200864"/>
              <a:gd name="connsiteY58" fmla="*/ 611774 h 7169724"/>
              <a:gd name="connsiteX59" fmla="*/ 10450830 w 25200864"/>
              <a:gd name="connsiteY59" fmla="*/ 1076594 h 7169724"/>
              <a:gd name="connsiteX60" fmla="*/ 10411968 w 25200864"/>
              <a:gd name="connsiteY60" fmla="*/ 1302146 h 7169724"/>
              <a:gd name="connsiteX61" fmla="*/ 10453878 w 25200864"/>
              <a:gd name="connsiteY61" fmla="*/ 1565036 h 7169724"/>
              <a:gd name="connsiteX62" fmla="*/ 10541508 w 25200864"/>
              <a:gd name="connsiteY62" fmla="*/ 1759346 h 7169724"/>
              <a:gd name="connsiteX63" fmla="*/ 10690098 w 25200864"/>
              <a:gd name="connsiteY63" fmla="*/ 1944512 h 7169724"/>
              <a:gd name="connsiteX64" fmla="*/ 10785348 w 25200864"/>
              <a:gd name="connsiteY64" fmla="*/ 2018426 h 7169724"/>
              <a:gd name="connsiteX65" fmla="*/ 10838688 w 25200864"/>
              <a:gd name="connsiteY65" fmla="*/ 2109866 h 7169724"/>
              <a:gd name="connsiteX66" fmla="*/ 10926318 w 25200864"/>
              <a:gd name="connsiteY66" fmla="*/ 2071766 h 7169724"/>
              <a:gd name="connsiteX67" fmla="*/ 11013948 w 25200864"/>
              <a:gd name="connsiteY67" fmla="*/ 2193686 h 7169724"/>
              <a:gd name="connsiteX68" fmla="*/ 11100816 w 25200864"/>
              <a:gd name="connsiteY68" fmla="*/ 2275220 h 7169724"/>
              <a:gd name="connsiteX69" fmla="*/ 11253978 w 25200864"/>
              <a:gd name="connsiteY69" fmla="*/ 2307986 h 7169724"/>
              <a:gd name="connsiteX70" fmla="*/ 11349228 w 25200864"/>
              <a:gd name="connsiteY70" fmla="*/ 2349896 h 7169724"/>
              <a:gd name="connsiteX71" fmla="*/ 11429238 w 25200864"/>
              <a:gd name="connsiteY71" fmla="*/ 2448956 h 7169724"/>
              <a:gd name="connsiteX72" fmla="*/ 11562588 w 25200864"/>
              <a:gd name="connsiteY72" fmla="*/ 2513726 h 7169724"/>
              <a:gd name="connsiteX73" fmla="*/ 11654028 w 25200864"/>
              <a:gd name="connsiteY73" fmla="*/ 2567066 h 7169724"/>
              <a:gd name="connsiteX74" fmla="*/ 11745468 w 25200864"/>
              <a:gd name="connsiteY74" fmla="*/ 2650886 h 7169724"/>
              <a:gd name="connsiteX75" fmla="*/ 11882628 w 25200864"/>
              <a:gd name="connsiteY75" fmla="*/ 2711846 h 7169724"/>
              <a:gd name="connsiteX76" fmla="*/ 11970258 w 25200864"/>
              <a:gd name="connsiteY76" fmla="*/ 2841386 h 7169724"/>
              <a:gd name="connsiteX77" fmla="*/ 12095988 w 25200864"/>
              <a:gd name="connsiteY77" fmla="*/ 2829956 h 7169724"/>
              <a:gd name="connsiteX78" fmla="*/ 12124944 w 25200864"/>
              <a:gd name="connsiteY78" fmla="*/ 2897012 h 7169724"/>
              <a:gd name="connsiteX79" fmla="*/ 12202668 w 25200864"/>
              <a:gd name="connsiteY79" fmla="*/ 2921396 h 7169724"/>
              <a:gd name="connsiteX80" fmla="*/ 12278868 w 25200864"/>
              <a:gd name="connsiteY80" fmla="*/ 3081416 h 7169724"/>
              <a:gd name="connsiteX81" fmla="*/ 12393168 w 25200864"/>
              <a:gd name="connsiteY81" fmla="*/ 3100466 h 7169724"/>
              <a:gd name="connsiteX82" fmla="*/ 12450318 w 25200864"/>
              <a:gd name="connsiteY82" fmla="*/ 3214766 h 7169724"/>
              <a:gd name="connsiteX83" fmla="*/ 12541758 w 25200864"/>
              <a:gd name="connsiteY83" fmla="*/ 3191906 h 7169724"/>
              <a:gd name="connsiteX84" fmla="*/ 12598908 w 25200864"/>
              <a:gd name="connsiteY84" fmla="*/ 3290966 h 7169724"/>
              <a:gd name="connsiteX85" fmla="*/ 12663678 w 25200864"/>
              <a:gd name="connsiteY85" fmla="*/ 3416696 h 7169724"/>
              <a:gd name="connsiteX86" fmla="*/ 12766548 w 25200864"/>
              <a:gd name="connsiteY86" fmla="*/ 3428126 h 7169724"/>
              <a:gd name="connsiteX87" fmla="*/ 12774168 w 25200864"/>
              <a:gd name="connsiteY87" fmla="*/ 3298586 h 7169724"/>
              <a:gd name="connsiteX88" fmla="*/ 12854178 w 25200864"/>
              <a:gd name="connsiteY88" fmla="*/ 3363356 h 7169724"/>
              <a:gd name="connsiteX89" fmla="*/ 12968478 w 25200864"/>
              <a:gd name="connsiteY89" fmla="*/ 3435746 h 7169724"/>
              <a:gd name="connsiteX90" fmla="*/ 13098018 w 25200864"/>
              <a:gd name="connsiteY90" fmla="*/ 3466226 h 7169724"/>
              <a:gd name="connsiteX91" fmla="*/ 13147548 w 25200864"/>
              <a:gd name="connsiteY91" fmla="*/ 3572906 h 7169724"/>
              <a:gd name="connsiteX92" fmla="*/ 13155168 w 25200864"/>
              <a:gd name="connsiteY92" fmla="*/ 3652916 h 7169724"/>
              <a:gd name="connsiteX93" fmla="*/ 13235178 w 25200864"/>
              <a:gd name="connsiteY93" fmla="*/ 3736736 h 7169724"/>
              <a:gd name="connsiteX94" fmla="*/ 13368528 w 25200864"/>
              <a:gd name="connsiteY94" fmla="*/ 3774836 h 7169724"/>
              <a:gd name="connsiteX95" fmla="*/ 13539216 w 25200864"/>
              <a:gd name="connsiteY95" fmla="*/ 3853322 h 7169724"/>
              <a:gd name="connsiteX96" fmla="*/ 13574268 w 25200864"/>
              <a:gd name="connsiteY96" fmla="*/ 3923426 h 7169724"/>
              <a:gd name="connsiteX97" fmla="*/ 13669518 w 25200864"/>
              <a:gd name="connsiteY97" fmla="*/ 3988196 h 7169724"/>
              <a:gd name="connsiteX98" fmla="*/ 13806678 w 25200864"/>
              <a:gd name="connsiteY98" fmla="*/ 4091066 h 7169724"/>
              <a:gd name="connsiteX99" fmla="*/ 13890498 w 25200864"/>
              <a:gd name="connsiteY99" fmla="*/ 4205366 h 7169724"/>
              <a:gd name="connsiteX100" fmla="*/ 13955268 w 25200864"/>
              <a:gd name="connsiteY100" fmla="*/ 4296806 h 7169724"/>
              <a:gd name="connsiteX101" fmla="*/ 13989558 w 25200864"/>
              <a:gd name="connsiteY101" fmla="*/ 4129166 h 7169724"/>
              <a:gd name="connsiteX102" fmla="*/ 14061948 w 25200864"/>
              <a:gd name="connsiteY102" fmla="*/ 3995816 h 7169724"/>
              <a:gd name="connsiteX103" fmla="*/ 14176248 w 25200864"/>
              <a:gd name="connsiteY103" fmla="*/ 4098686 h 7169724"/>
              <a:gd name="connsiteX104" fmla="*/ 14290548 w 25200864"/>
              <a:gd name="connsiteY104" fmla="*/ 4304426 h 7169724"/>
              <a:gd name="connsiteX105" fmla="*/ 14431518 w 25200864"/>
              <a:gd name="connsiteY105" fmla="*/ 4399676 h 7169724"/>
              <a:gd name="connsiteX106" fmla="*/ 14622018 w 25200864"/>
              <a:gd name="connsiteY106" fmla="*/ 4353956 h 7169724"/>
              <a:gd name="connsiteX107" fmla="*/ 14789658 w 25200864"/>
              <a:gd name="connsiteY107" fmla="*/ 4430156 h 7169724"/>
              <a:gd name="connsiteX108" fmla="*/ 14865858 w 25200864"/>
              <a:gd name="connsiteY108" fmla="*/ 4361576 h 7169724"/>
              <a:gd name="connsiteX109" fmla="*/ 14972538 w 25200864"/>
              <a:gd name="connsiteY109" fmla="*/ 4464446 h 7169724"/>
              <a:gd name="connsiteX110" fmla="*/ 15067788 w 25200864"/>
              <a:gd name="connsiteY110" fmla="*/ 4586366 h 7169724"/>
              <a:gd name="connsiteX111" fmla="*/ 15304008 w 25200864"/>
              <a:gd name="connsiteY111" fmla="*/ 4651136 h 7169724"/>
              <a:gd name="connsiteX112" fmla="*/ 15467838 w 25200864"/>
              <a:gd name="connsiteY112" fmla="*/ 4693046 h 7169724"/>
              <a:gd name="connsiteX113" fmla="*/ 15540990 w 25200864"/>
              <a:gd name="connsiteY113" fmla="*/ 4708286 h 7169724"/>
              <a:gd name="connsiteX114" fmla="*/ 15593568 w 25200864"/>
              <a:gd name="connsiteY114" fmla="*/ 4875926 h 7169724"/>
              <a:gd name="connsiteX115" fmla="*/ 15612618 w 25200864"/>
              <a:gd name="connsiteY115" fmla="*/ 4997846 h 7169724"/>
              <a:gd name="connsiteX116" fmla="*/ 15730728 w 25200864"/>
              <a:gd name="connsiteY116" fmla="*/ 4921646 h 7169724"/>
              <a:gd name="connsiteX117" fmla="*/ 15745968 w 25200864"/>
              <a:gd name="connsiteY117" fmla="*/ 4769246 h 7169724"/>
              <a:gd name="connsiteX118" fmla="*/ 15822168 w 25200864"/>
              <a:gd name="connsiteY118" fmla="*/ 4757816 h 7169724"/>
              <a:gd name="connsiteX119" fmla="*/ 15898368 w 25200864"/>
              <a:gd name="connsiteY119" fmla="*/ 4872116 h 7169724"/>
              <a:gd name="connsiteX120" fmla="*/ 16092678 w 25200864"/>
              <a:gd name="connsiteY120" fmla="*/ 4978796 h 7169724"/>
              <a:gd name="connsiteX121" fmla="*/ 16229838 w 25200864"/>
              <a:gd name="connsiteY121" fmla="*/ 5138816 h 7169724"/>
              <a:gd name="connsiteX122" fmla="*/ 16340328 w 25200864"/>
              <a:gd name="connsiteY122" fmla="*/ 5154056 h 7169724"/>
              <a:gd name="connsiteX123" fmla="*/ 16435578 w 25200864"/>
              <a:gd name="connsiteY123" fmla="*/ 5203586 h 7169724"/>
              <a:gd name="connsiteX124" fmla="*/ 16515588 w 25200864"/>
              <a:gd name="connsiteY124" fmla="*/ 5195966 h 7169724"/>
              <a:gd name="connsiteX125" fmla="*/ 16607028 w 25200864"/>
              <a:gd name="connsiteY125" fmla="*/ 5234066 h 7169724"/>
              <a:gd name="connsiteX126" fmla="*/ 16687038 w 25200864"/>
              <a:gd name="connsiteY126" fmla="*/ 5275976 h 7169724"/>
              <a:gd name="connsiteX127" fmla="*/ 16751808 w 25200864"/>
              <a:gd name="connsiteY127" fmla="*/ 5298836 h 7169724"/>
              <a:gd name="connsiteX128" fmla="*/ 16927068 w 25200864"/>
              <a:gd name="connsiteY128" fmla="*/ 5317886 h 7169724"/>
              <a:gd name="connsiteX129" fmla="*/ 16808958 w 25200864"/>
              <a:gd name="connsiteY129" fmla="*/ 5245496 h 7169724"/>
              <a:gd name="connsiteX130" fmla="*/ 16843248 w 25200864"/>
              <a:gd name="connsiteY130" fmla="*/ 5199776 h 7169724"/>
              <a:gd name="connsiteX131" fmla="*/ 16953738 w 25200864"/>
              <a:gd name="connsiteY131" fmla="*/ 5218826 h 7169724"/>
              <a:gd name="connsiteX132" fmla="*/ 17109948 w 25200864"/>
              <a:gd name="connsiteY132" fmla="*/ 5344556 h 7169724"/>
              <a:gd name="connsiteX133" fmla="*/ 17300448 w 25200864"/>
              <a:gd name="connsiteY133" fmla="*/ 5359796 h 7169724"/>
              <a:gd name="connsiteX134" fmla="*/ 17426178 w 25200864"/>
              <a:gd name="connsiteY134" fmla="*/ 5420756 h 7169724"/>
              <a:gd name="connsiteX135" fmla="*/ 17516856 w 25200864"/>
              <a:gd name="connsiteY135" fmla="*/ 5550296 h 7169724"/>
              <a:gd name="connsiteX136" fmla="*/ 17620488 w 25200864"/>
              <a:gd name="connsiteY136" fmla="*/ 5569346 h 7169724"/>
              <a:gd name="connsiteX137" fmla="*/ 17837658 w 25200864"/>
              <a:gd name="connsiteY137" fmla="*/ 5717936 h 7169724"/>
              <a:gd name="connsiteX138" fmla="*/ 17837658 w 25200864"/>
              <a:gd name="connsiteY138" fmla="*/ 5561726 h 7169724"/>
              <a:gd name="connsiteX139" fmla="*/ 18035778 w 25200864"/>
              <a:gd name="connsiteY139" fmla="*/ 5565536 h 7169724"/>
              <a:gd name="connsiteX140" fmla="*/ 18115788 w 25200864"/>
              <a:gd name="connsiteY140" fmla="*/ 5668406 h 7169724"/>
              <a:gd name="connsiteX141" fmla="*/ 18218658 w 25200864"/>
              <a:gd name="connsiteY141" fmla="*/ 5676026 h 7169724"/>
              <a:gd name="connsiteX142" fmla="*/ 18306288 w 25200864"/>
              <a:gd name="connsiteY142" fmla="*/ 5752988 h 7169724"/>
              <a:gd name="connsiteX143" fmla="*/ 18371058 w 25200864"/>
              <a:gd name="connsiteY143" fmla="*/ 5866526 h 7169724"/>
              <a:gd name="connsiteX144" fmla="*/ 18489168 w 25200864"/>
              <a:gd name="connsiteY144" fmla="*/ 5851286 h 7169724"/>
              <a:gd name="connsiteX145" fmla="*/ 18580608 w 25200864"/>
              <a:gd name="connsiteY145" fmla="*/ 5935106 h 7169724"/>
              <a:gd name="connsiteX146" fmla="*/ 18550128 w 25200864"/>
              <a:gd name="connsiteY146" fmla="*/ 6018926 h 7169724"/>
              <a:gd name="connsiteX147" fmla="*/ 18679668 w 25200864"/>
              <a:gd name="connsiteY147" fmla="*/ 5973206 h 7169724"/>
              <a:gd name="connsiteX148" fmla="*/ 18691098 w 25200864"/>
              <a:gd name="connsiteY148" fmla="*/ 6045596 h 7169724"/>
              <a:gd name="connsiteX149" fmla="*/ 18813018 w 25200864"/>
              <a:gd name="connsiteY149" fmla="*/ 6007496 h 7169724"/>
              <a:gd name="connsiteX150" fmla="*/ 19114008 w 25200864"/>
              <a:gd name="connsiteY150" fmla="*/ 6137036 h 7169724"/>
              <a:gd name="connsiteX151" fmla="*/ 19249644 w 25200864"/>
              <a:gd name="connsiteY151" fmla="*/ 6242954 h 7169724"/>
              <a:gd name="connsiteX152" fmla="*/ 19319748 w 25200864"/>
              <a:gd name="connsiteY152" fmla="*/ 6453266 h 7169724"/>
              <a:gd name="connsiteX153" fmla="*/ 19375374 w 25200864"/>
              <a:gd name="connsiteY153" fmla="*/ 6593474 h 7169724"/>
              <a:gd name="connsiteX154" fmla="*/ 19445478 w 25200864"/>
              <a:gd name="connsiteY154" fmla="*/ 6567566 h 7169724"/>
              <a:gd name="connsiteX155" fmla="*/ 19495008 w 25200864"/>
              <a:gd name="connsiteY155" fmla="*/ 6647576 h 7169724"/>
              <a:gd name="connsiteX156" fmla="*/ 19475958 w 25200864"/>
              <a:gd name="connsiteY156" fmla="*/ 6377066 h 7169724"/>
              <a:gd name="connsiteX157" fmla="*/ 19479768 w 25200864"/>
              <a:gd name="connsiteY157" fmla="*/ 6175136 h 7169724"/>
              <a:gd name="connsiteX158" fmla="*/ 19582638 w 25200864"/>
              <a:gd name="connsiteY158" fmla="*/ 6285626 h 7169724"/>
              <a:gd name="connsiteX159" fmla="*/ 19666458 w 25200864"/>
              <a:gd name="connsiteY159" fmla="*/ 6407546 h 7169724"/>
              <a:gd name="connsiteX160" fmla="*/ 19674078 w 25200864"/>
              <a:gd name="connsiteY160" fmla="*/ 6213236 h 7169724"/>
              <a:gd name="connsiteX161" fmla="*/ 19761708 w 25200864"/>
              <a:gd name="connsiteY161" fmla="*/ 6129416 h 7169724"/>
              <a:gd name="connsiteX162" fmla="*/ 19879818 w 25200864"/>
              <a:gd name="connsiteY162" fmla="*/ 6239906 h 7169724"/>
              <a:gd name="connsiteX163" fmla="*/ 19818858 w 25200864"/>
              <a:gd name="connsiteY163" fmla="*/ 6026546 h 7169724"/>
              <a:gd name="connsiteX164" fmla="*/ 20127468 w 25200864"/>
              <a:gd name="connsiteY164" fmla="*/ 6022736 h 7169724"/>
              <a:gd name="connsiteX165" fmla="*/ 20400264 w 25200864"/>
              <a:gd name="connsiteY165" fmla="*/ 5897768 h 7169724"/>
              <a:gd name="connsiteX166" fmla="*/ 20695158 w 25200864"/>
              <a:gd name="connsiteY166" fmla="*/ 5893196 h 7169724"/>
              <a:gd name="connsiteX167" fmla="*/ 20942808 w 25200864"/>
              <a:gd name="connsiteY167" fmla="*/ 5938916 h 7169724"/>
              <a:gd name="connsiteX168" fmla="*/ 21133308 w 25200864"/>
              <a:gd name="connsiteY168" fmla="*/ 5813186 h 7169724"/>
              <a:gd name="connsiteX169" fmla="*/ 21430488 w 25200864"/>
              <a:gd name="connsiteY169" fmla="*/ 5862716 h 7169724"/>
              <a:gd name="connsiteX170" fmla="*/ 21659850 w 25200864"/>
              <a:gd name="connsiteY170" fmla="*/ 5961776 h 7169724"/>
              <a:gd name="connsiteX171" fmla="*/ 21761958 w 25200864"/>
              <a:gd name="connsiteY171" fmla="*/ 5885576 h 7169724"/>
              <a:gd name="connsiteX172" fmla="*/ 21944838 w 25200864"/>
              <a:gd name="connsiteY172" fmla="*/ 6041786 h 7169724"/>
              <a:gd name="connsiteX173" fmla="*/ 22089618 w 25200864"/>
              <a:gd name="connsiteY173" fmla="*/ 5977016 h 7169724"/>
              <a:gd name="connsiteX174" fmla="*/ 22310598 w 25200864"/>
              <a:gd name="connsiteY174" fmla="*/ 6186566 h 7169724"/>
              <a:gd name="connsiteX175" fmla="*/ 23151084 w 25200864"/>
              <a:gd name="connsiteY175" fmla="*/ 6482984 h 7169724"/>
              <a:gd name="connsiteX176" fmla="*/ 23293578 w 25200864"/>
              <a:gd name="connsiteY176" fmla="*/ 6609476 h 7169724"/>
              <a:gd name="connsiteX177" fmla="*/ 23285958 w 25200864"/>
              <a:gd name="connsiteY177" fmla="*/ 6693296 h 7169724"/>
              <a:gd name="connsiteX178" fmla="*/ 23415498 w 25200864"/>
              <a:gd name="connsiteY178" fmla="*/ 6659006 h 7169724"/>
              <a:gd name="connsiteX179" fmla="*/ 23785068 w 25200864"/>
              <a:gd name="connsiteY179" fmla="*/ 6780926 h 7169724"/>
              <a:gd name="connsiteX180" fmla="*/ 24009096 w 25200864"/>
              <a:gd name="connsiteY180" fmla="*/ 6645290 h 7169724"/>
              <a:gd name="connsiteX181" fmla="*/ 24078438 w 25200864"/>
              <a:gd name="connsiteY181" fmla="*/ 6544706 h 7169724"/>
              <a:gd name="connsiteX182" fmla="*/ 24230838 w 25200864"/>
              <a:gd name="connsiteY182" fmla="*/ 6533276 h 7169724"/>
              <a:gd name="connsiteX183" fmla="*/ 24360378 w 25200864"/>
              <a:gd name="connsiteY183" fmla="*/ 6438026 h 7169724"/>
              <a:gd name="connsiteX184" fmla="*/ 24455628 w 25200864"/>
              <a:gd name="connsiteY184" fmla="*/ 6422786 h 7169724"/>
              <a:gd name="connsiteX185" fmla="*/ 24558498 w 25200864"/>
              <a:gd name="connsiteY185" fmla="*/ 6243716 h 7169724"/>
              <a:gd name="connsiteX186" fmla="*/ 24716232 w 25200864"/>
              <a:gd name="connsiteY186" fmla="*/ 6188090 h 7169724"/>
              <a:gd name="connsiteX187" fmla="*/ 24981408 w 25200864"/>
              <a:gd name="connsiteY187" fmla="*/ 6232286 h 7169724"/>
              <a:gd name="connsiteX188" fmla="*/ 25181052 w 25200864"/>
              <a:gd name="connsiteY188" fmla="*/ 6157610 h 7169724"/>
              <a:gd name="connsiteX189" fmla="*/ 25200864 w 25200864"/>
              <a:gd name="connsiteY189" fmla="*/ 5713364 h 7169724"/>
              <a:gd name="connsiteX190" fmla="*/ 24519636 w 25200864"/>
              <a:gd name="connsiteY190" fmla="*/ 5869574 h 7169724"/>
              <a:gd name="connsiteX191" fmla="*/ 23774400 w 25200864"/>
              <a:gd name="connsiteY191" fmla="*/ 6133988 h 7169724"/>
              <a:gd name="connsiteX192" fmla="*/ 22951440 w 25200864"/>
              <a:gd name="connsiteY192" fmla="*/ 5896244 h 7169724"/>
              <a:gd name="connsiteX193" fmla="*/ 21982176 w 25200864"/>
              <a:gd name="connsiteY193" fmla="*/ 5640212 h 7169724"/>
              <a:gd name="connsiteX194" fmla="*/ 20628864 w 25200864"/>
              <a:gd name="connsiteY194" fmla="*/ 5475620 h 7169724"/>
              <a:gd name="connsiteX195" fmla="*/ 19872960 w 25200864"/>
              <a:gd name="connsiteY195" fmla="*/ 5888624 h 7169724"/>
              <a:gd name="connsiteX196" fmla="*/ 18800064 w 25200864"/>
              <a:gd name="connsiteY196" fmla="*/ 5823092 h 7169724"/>
              <a:gd name="connsiteX197" fmla="*/ 16715232 w 25200864"/>
              <a:gd name="connsiteY197" fmla="*/ 4963556 h 7169724"/>
              <a:gd name="connsiteX198" fmla="*/ 14904720 w 25200864"/>
              <a:gd name="connsiteY198" fmla="*/ 4158884 h 7169724"/>
              <a:gd name="connsiteX199" fmla="*/ 13240512 w 25200864"/>
              <a:gd name="connsiteY199" fmla="*/ 3354212 h 7169724"/>
              <a:gd name="connsiteX200" fmla="*/ 13094208 w 25200864"/>
              <a:gd name="connsiteY200" fmla="*/ 3189620 h 7169724"/>
              <a:gd name="connsiteX201" fmla="*/ 11320272 w 25200864"/>
              <a:gd name="connsiteY201" fmla="*/ 2019188 h 7169724"/>
              <a:gd name="connsiteX202" fmla="*/ 10698480 w 25200864"/>
              <a:gd name="connsiteY202" fmla="*/ 1452260 h 7169724"/>
              <a:gd name="connsiteX203" fmla="*/ 10530078 w 25200864"/>
              <a:gd name="connsiteY203" fmla="*/ 1283096 h 7169724"/>
              <a:gd name="connsiteX204" fmla="*/ 10522458 w 25200864"/>
              <a:gd name="connsiteY204" fmla="*/ 902096 h 7169724"/>
              <a:gd name="connsiteX205" fmla="*/ 10518648 w 25200864"/>
              <a:gd name="connsiteY205" fmla="*/ 768746 h 7169724"/>
              <a:gd name="connsiteX206" fmla="*/ 10606278 w 25200864"/>
              <a:gd name="connsiteY206" fmla="*/ 681116 h 7169724"/>
              <a:gd name="connsiteX207" fmla="*/ 10753344 w 25200864"/>
              <a:gd name="connsiteY207" fmla="*/ 611012 h 7169724"/>
              <a:gd name="connsiteX208" fmla="*/ 10735056 w 25200864"/>
              <a:gd name="connsiteY208" fmla="*/ 336692 h 7169724"/>
              <a:gd name="connsiteX209" fmla="*/ 10610088 w 25200864"/>
              <a:gd name="connsiteY209" fmla="*/ 201056 h 7169724"/>
              <a:gd name="connsiteX210" fmla="*/ 10419588 w 25200864"/>
              <a:gd name="connsiteY210" fmla="*/ 2936 h 7169724"/>
              <a:gd name="connsiteX211" fmla="*/ 10351008 w 25200864"/>
              <a:gd name="connsiteY211" fmla="*/ 231536 h 7169724"/>
              <a:gd name="connsiteX212" fmla="*/ 10187940 w 25200864"/>
              <a:gd name="connsiteY212" fmla="*/ 585104 h 7169724"/>
              <a:gd name="connsiteX213" fmla="*/ 10137648 w 25200864"/>
              <a:gd name="connsiteY213" fmla="*/ 902096 h 7169724"/>
              <a:gd name="connsiteX214" fmla="*/ 10222992 w 25200864"/>
              <a:gd name="connsiteY214" fmla="*/ 1744868 h 7169724"/>
              <a:gd name="connsiteX215" fmla="*/ 10131552 w 25200864"/>
              <a:gd name="connsiteY215" fmla="*/ 2384948 h 7169724"/>
              <a:gd name="connsiteX216" fmla="*/ 9509760 w 25200864"/>
              <a:gd name="connsiteY216" fmla="*/ 3043316 h 7169724"/>
              <a:gd name="connsiteX217" fmla="*/ 7717536 w 25200864"/>
              <a:gd name="connsiteY217" fmla="*/ 4524644 h 7169724"/>
              <a:gd name="connsiteX218" fmla="*/ 7388352 w 25200864"/>
              <a:gd name="connsiteY218" fmla="*/ 5146436 h 7169724"/>
              <a:gd name="connsiteX219" fmla="*/ 5925312 w 25200864"/>
              <a:gd name="connsiteY219" fmla="*/ 5768228 h 7169724"/>
              <a:gd name="connsiteX220" fmla="*/ 4736592 w 25200864"/>
              <a:gd name="connsiteY220" fmla="*/ 6079124 h 7169724"/>
              <a:gd name="connsiteX221" fmla="*/ 3602736 w 25200864"/>
              <a:gd name="connsiteY221" fmla="*/ 6353444 h 7169724"/>
              <a:gd name="connsiteX222" fmla="*/ 2688336 w 25200864"/>
              <a:gd name="connsiteY222" fmla="*/ 6664340 h 7169724"/>
              <a:gd name="connsiteX223" fmla="*/ 2157984 w 25200864"/>
              <a:gd name="connsiteY223" fmla="*/ 6774068 h 7169724"/>
              <a:gd name="connsiteX224" fmla="*/ 1591056 w 25200864"/>
              <a:gd name="connsiteY224" fmla="*/ 6755780 h 7169724"/>
              <a:gd name="connsiteX225" fmla="*/ 950976 w 25200864"/>
              <a:gd name="connsiteY225" fmla="*/ 6554612 h 7169724"/>
              <a:gd name="connsiteX226" fmla="*/ 0 w 25200864"/>
              <a:gd name="connsiteY226" fmla="*/ 6390020 h 7169724"/>
              <a:gd name="connsiteX227" fmla="*/ 27432 w 25200864"/>
              <a:gd name="connsiteY22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6345936 w 25200864"/>
              <a:gd name="connsiteY51" fmla="*/ 5932820 h 7169724"/>
              <a:gd name="connsiteX52" fmla="*/ 7772400 w 25200864"/>
              <a:gd name="connsiteY52" fmla="*/ 5493908 h 7169724"/>
              <a:gd name="connsiteX53" fmla="*/ 8375904 w 25200864"/>
              <a:gd name="connsiteY53" fmla="*/ 4341764 h 7169724"/>
              <a:gd name="connsiteX54" fmla="*/ 9747504 w 25200864"/>
              <a:gd name="connsiteY54" fmla="*/ 3427364 h 7169724"/>
              <a:gd name="connsiteX55" fmla="*/ 10277856 w 25200864"/>
              <a:gd name="connsiteY55" fmla="*/ 2311796 h 7169724"/>
              <a:gd name="connsiteX56" fmla="*/ 10351008 w 25200864"/>
              <a:gd name="connsiteY56" fmla="*/ 2147204 h 7169724"/>
              <a:gd name="connsiteX57" fmla="*/ 10369296 w 25200864"/>
              <a:gd name="connsiteY57" fmla="*/ 1525412 h 7169724"/>
              <a:gd name="connsiteX58" fmla="*/ 10314432 w 25200864"/>
              <a:gd name="connsiteY58" fmla="*/ 940196 h 7169724"/>
              <a:gd name="connsiteX59" fmla="*/ 10443210 w 25200864"/>
              <a:gd name="connsiteY59" fmla="*/ 611774 h 7169724"/>
              <a:gd name="connsiteX60" fmla="*/ 10450830 w 25200864"/>
              <a:gd name="connsiteY60" fmla="*/ 1076594 h 7169724"/>
              <a:gd name="connsiteX61" fmla="*/ 10411968 w 25200864"/>
              <a:gd name="connsiteY61" fmla="*/ 1302146 h 7169724"/>
              <a:gd name="connsiteX62" fmla="*/ 10453878 w 25200864"/>
              <a:gd name="connsiteY62" fmla="*/ 1565036 h 7169724"/>
              <a:gd name="connsiteX63" fmla="*/ 10541508 w 25200864"/>
              <a:gd name="connsiteY63" fmla="*/ 1759346 h 7169724"/>
              <a:gd name="connsiteX64" fmla="*/ 10690098 w 25200864"/>
              <a:gd name="connsiteY64" fmla="*/ 1944512 h 7169724"/>
              <a:gd name="connsiteX65" fmla="*/ 10785348 w 25200864"/>
              <a:gd name="connsiteY65" fmla="*/ 2018426 h 7169724"/>
              <a:gd name="connsiteX66" fmla="*/ 10838688 w 25200864"/>
              <a:gd name="connsiteY66" fmla="*/ 2109866 h 7169724"/>
              <a:gd name="connsiteX67" fmla="*/ 10926318 w 25200864"/>
              <a:gd name="connsiteY67" fmla="*/ 2071766 h 7169724"/>
              <a:gd name="connsiteX68" fmla="*/ 11013948 w 25200864"/>
              <a:gd name="connsiteY68" fmla="*/ 2193686 h 7169724"/>
              <a:gd name="connsiteX69" fmla="*/ 11100816 w 25200864"/>
              <a:gd name="connsiteY69" fmla="*/ 2275220 h 7169724"/>
              <a:gd name="connsiteX70" fmla="*/ 11253978 w 25200864"/>
              <a:gd name="connsiteY70" fmla="*/ 2307986 h 7169724"/>
              <a:gd name="connsiteX71" fmla="*/ 11349228 w 25200864"/>
              <a:gd name="connsiteY71" fmla="*/ 2349896 h 7169724"/>
              <a:gd name="connsiteX72" fmla="*/ 11429238 w 25200864"/>
              <a:gd name="connsiteY72" fmla="*/ 2448956 h 7169724"/>
              <a:gd name="connsiteX73" fmla="*/ 11562588 w 25200864"/>
              <a:gd name="connsiteY73" fmla="*/ 2513726 h 7169724"/>
              <a:gd name="connsiteX74" fmla="*/ 11654028 w 25200864"/>
              <a:gd name="connsiteY74" fmla="*/ 2567066 h 7169724"/>
              <a:gd name="connsiteX75" fmla="*/ 11745468 w 25200864"/>
              <a:gd name="connsiteY75" fmla="*/ 2650886 h 7169724"/>
              <a:gd name="connsiteX76" fmla="*/ 11882628 w 25200864"/>
              <a:gd name="connsiteY76" fmla="*/ 2711846 h 7169724"/>
              <a:gd name="connsiteX77" fmla="*/ 11970258 w 25200864"/>
              <a:gd name="connsiteY77" fmla="*/ 2841386 h 7169724"/>
              <a:gd name="connsiteX78" fmla="*/ 12095988 w 25200864"/>
              <a:gd name="connsiteY78" fmla="*/ 2829956 h 7169724"/>
              <a:gd name="connsiteX79" fmla="*/ 12124944 w 25200864"/>
              <a:gd name="connsiteY79" fmla="*/ 2897012 h 7169724"/>
              <a:gd name="connsiteX80" fmla="*/ 12202668 w 25200864"/>
              <a:gd name="connsiteY80" fmla="*/ 2921396 h 7169724"/>
              <a:gd name="connsiteX81" fmla="*/ 12278868 w 25200864"/>
              <a:gd name="connsiteY81" fmla="*/ 3081416 h 7169724"/>
              <a:gd name="connsiteX82" fmla="*/ 12393168 w 25200864"/>
              <a:gd name="connsiteY82" fmla="*/ 3100466 h 7169724"/>
              <a:gd name="connsiteX83" fmla="*/ 12450318 w 25200864"/>
              <a:gd name="connsiteY83" fmla="*/ 3214766 h 7169724"/>
              <a:gd name="connsiteX84" fmla="*/ 12541758 w 25200864"/>
              <a:gd name="connsiteY84" fmla="*/ 3191906 h 7169724"/>
              <a:gd name="connsiteX85" fmla="*/ 12598908 w 25200864"/>
              <a:gd name="connsiteY85" fmla="*/ 3290966 h 7169724"/>
              <a:gd name="connsiteX86" fmla="*/ 12663678 w 25200864"/>
              <a:gd name="connsiteY86" fmla="*/ 3416696 h 7169724"/>
              <a:gd name="connsiteX87" fmla="*/ 12766548 w 25200864"/>
              <a:gd name="connsiteY87" fmla="*/ 3428126 h 7169724"/>
              <a:gd name="connsiteX88" fmla="*/ 12774168 w 25200864"/>
              <a:gd name="connsiteY88" fmla="*/ 3298586 h 7169724"/>
              <a:gd name="connsiteX89" fmla="*/ 12854178 w 25200864"/>
              <a:gd name="connsiteY89" fmla="*/ 3363356 h 7169724"/>
              <a:gd name="connsiteX90" fmla="*/ 12968478 w 25200864"/>
              <a:gd name="connsiteY90" fmla="*/ 3435746 h 7169724"/>
              <a:gd name="connsiteX91" fmla="*/ 13098018 w 25200864"/>
              <a:gd name="connsiteY91" fmla="*/ 3466226 h 7169724"/>
              <a:gd name="connsiteX92" fmla="*/ 13147548 w 25200864"/>
              <a:gd name="connsiteY92" fmla="*/ 3572906 h 7169724"/>
              <a:gd name="connsiteX93" fmla="*/ 13155168 w 25200864"/>
              <a:gd name="connsiteY93" fmla="*/ 3652916 h 7169724"/>
              <a:gd name="connsiteX94" fmla="*/ 13235178 w 25200864"/>
              <a:gd name="connsiteY94" fmla="*/ 3736736 h 7169724"/>
              <a:gd name="connsiteX95" fmla="*/ 13368528 w 25200864"/>
              <a:gd name="connsiteY95" fmla="*/ 3774836 h 7169724"/>
              <a:gd name="connsiteX96" fmla="*/ 13539216 w 25200864"/>
              <a:gd name="connsiteY96" fmla="*/ 3853322 h 7169724"/>
              <a:gd name="connsiteX97" fmla="*/ 13574268 w 25200864"/>
              <a:gd name="connsiteY97" fmla="*/ 3923426 h 7169724"/>
              <a:gd name="connsiteX98" fmla="*/ 13669518 w 25200864"/>
              <a:gd name="connsiteY98" fmla="*/ 3988196 h 7169724"/>
              <a:gd name="connsiteX99" fmla="*/ 13806678 w 25200864"/>
              <a:gd name="connsiteY99" fmla="*/ 4091066 h 7169724"/>
              <a:gd name="connsiteX100" fmla="*/ 13890498 w 25200864"/>
              <a:gd name="connsiteY100" fmla="*/ 4205366 h 7169724"/>
              <a:gd name="connsiteX101" fmla="*/ 13955268 w 25200864"/>
              <a:gd name="connsiteY101" fmla="*/ 4296806 h 7169724"/>
              <a:gd name="connsiteX102" fmla="*/ 13989558 w 25200864"/>
              <a:gd name="connsiteY102" fmla="*/ 4129166 h 7169724"/>
              <a:gd name="connsiteX103" fmla="*/ 14061948 w 25200864"/>
              <a:gd name="connsiteY103" fmla="*/ 3995816 h 7169724"/>
              <a:gd name="connsiteX104" fmla="*/ 14176248 w 25200864"/>
              <a:gd name="connsiteY104" fmla="*/ 4098686 h 7169724"/>
              <a:gd name="connsiteX105" fmla="*/ 14290548 w 25200864"/>
              <a:gd name="connsiteY105" fmla="*/ 4304426 h 7169724"/>
              <a:gd name="connsiteX106" fmla="*/ 14431518 w 25200864"/>
              <a:gd name="connsiteY106" fmla="*/ 4399676 h 7169724"/>
              <a:gd name="connsiteX107" fmla="*/ 14622018 w 25200864"/>
              <a:gd name="connsiteY107" fmla="*/ 4353956 h 7169724"/>
              <a:gd name="connsiteX108" fmla="*/ 14789658 w 25200864"/>
              <a:gd name="connsiteY108" fmla="*/ 4430156 h 7169724"/>
              <a:gd name="connsiteX109" fmla="*/ 14865858 w 25200864"/>
              <a:gd name="connsiteY109" fmla="*/ 4361576 h 7169724"/>
              <a:gd name="connsiteX110" fmla="*/ 14972538 w 25200864"/>
              <a:gd name="connsiteY110" fmla="*/ 4464446 h 7169724"/>
              <a:gd name="connsiteX111" fmla="*/ 15067788 w 25200864"/>
              <a:gd name="connsiteY111" fmla="*/ 4586366 h 7169724"/>
              <a:gd name="connsiteX112" fmla="*/ 15304008 w 25200864"/>
              <a:gd name="connsiteY112" fmla="*/ 4651136 h 7169724"/>
              <a:gd name="connsiteX113" fmla="*/ 15467838 w 25200864"/>
              <a:gd name="connsiteY113" fmla="*/ 4693046 h 7169724"/>
              <a:gd name="connsiteX114" fmla="*/ 15540990 w 25200864"/>
              <a:gd name="connsiteY114" fmla="*/ 4708286 h 7169724"/>
              <a:gd name="connsiteX115" fmla="*/ 15593568 w 25200864"/>
              <a:gd name="connsiteY115" fmla="*/ 4875926 h 7169724"/>
              <a:gd name="connsiteX116" fmla="*/ 15612618 w 25200864"/>
              <a:gd name="connsiteY116" fmla="*/ 4997846 h 7169724"/>
              <a:gd name="connsiteX117" fmla="*/ 15730728 w 25200864"/>
              <a:gd name="connsiteY117" fmla="*/ 4921646 h 7169724"/>
              <a:gd name="connsiteX118" fmla="*/ 15745968 w 25200864"/>
              <a:gd name="connsiteY118" fmla="*/ 4769246 h 7169724"/>
              <a:gd name="connsiteX119" fmla="*/ 15822168 w 25200864"/>
              <a:gd name="connsiteY119" fmla="*/ 4757816 h 7169724"/>
              <a:gd name="connsiteX120" fmla="*/ 15898368 w 25200864"/>
              <a:gd name="connsiteY120" fmla="*/ 4872116 h 7169724"/>
              <a:gd name="connsiteX121" fmla="*/ 16092678 w 25200864"/>
              <a:gd name="connsiteY121" fmla="*/ 4978796 h 7169724"/>
              <a:gd name="connsiteX122" fmla="*/ 16229838 w 25200864"/>
              <a:gd name="connsiteY122" fmla="*/ 5138816 h 7169724"/>
              <a:gd name="connsiteX123" fmla="*/ 16340328 w 25200864"/>
              <a:gd name="connsiteY123" fmla="*/ 5154056 h 7169724"/>
              <a:gd name="connsiteX124" fmla="*/ 16435578 w 25200864"/>
              <a:gd name="connsiteY124" fmla="*/ 5203586 h 7169724"/>
              <a:gd name="connsiteX125" fmla="*/ 16515588 w 25200864"/>
              <a:gd name="connsiteY125" fmla="*/ 5195966 h 7169724"/>
              <a:gd name="connsiteX126" fmla="*/ 16607028 w 25200864"/>
              <a:gd name="connsiteY126" fmla="*/ 5234066 h 7169724"/>
              <a:gd name="connsiteX127" fmla="*/ 16687038 w 25200864"/>
              <a:gd name="connsiteY127" fmla="*/ 5275976 h 7169724"/>
              <a:gd name="connsiteX128" fmla="*/ 16751808 w 25200864"/>
              <a:gd name="connsiteY128" fmla="*/ 5298836 h 7169724"/>
              <a:gd name="connsiteX129" fmla="*/ 16927068 w 25200864"/>
              <a:gd name="connsiteY129" fmla="*/ 5317886 h 7169724"/>
              <a:gd name="connsiteX130" fmla="*/ 16808958 w 25200864"/>
              <a:gd name="connsiteY130" fmla="*/ 5245496 h 7169724"/>
              <a:gd name="connsiteX131" fmla="*/ 16843248 w 25200864"/>
              <a:gd name="connsiteY131" fmla="*/ 5199776 h 7169724"/>
              <a:gd name="connsiteX132" fmla="*/ 16953738 w 25200864"/>
              <a:gd name="connsiteY132" fmla="*/ 5218826 h 7169724"/>
              <a:gd name="connsiteX133" fmla="*/ 17109948 w 25200864"/>
              <a:gd name="connsiteY133" fmla="*/ 5344556 h 7169724"/>
              <a:gd name="connsiteX134" fmla="*/ 17300448 w 25200864"/>
              <a:gd name="connsiteY134" fmla="*/ 5359796 h 7169724"/>
              <a:gd name="connsiteX135" fmla="*/ 17426178 w 25200864"/>
              <a:gd name="connsiteY135" fmla="*/ 5420756 h 7169724"/>
              <a:gd name="connsiteX136" fmla="*/ 17516856 w 25200864"/>
              <a:gd name="connsiteY136" fmla="*/ 5550296 h 7169724"/>
              <a:gd name="connsiteX137" fmla="*/ 17620488 w 25200864"/>
              <a:gd name="connsiteY137" fmla="*/ 5569346 h 7169724"/>
              <a:gd name="connsiteX138" fmla="*/ 17837658 w 25200864"/>
              <a:gd name="connsiteY138" fmla="*/ 5717936 h 7169724"/>
              <a:gd name="connsiteX139" fmla="*/ 17837658 w 25200864"/>
              <a:gd name="connsiteY139" fmla="*/ 5561726 h 7169724"/>
              <a:gd name="connsiteX140" fmla="*/ 18035778 w 25200864"/>
              <a:gd name="connsiteY140" fmla="*/ 5565536 h 7169724"/>
              <a:gd name="connsiteX141" fmla="*/ 18115788 w 25200864"/>
              <a:gd name="connsiteY141" fmla="*/ 5668406 h 7169724"/>
              <a:gd name="connsiteX142" fmla="*/ 18218658 w 25200864"/>
              <a:gd name="connsiteY142" fmla="*/ 5676026 h 7169724"/>
              <a:gd name="connsiteX143" fmla="*/ 18306288 w 25200864"/>
              <a:gd name="connsiteY143" fmla="*/ 5752988 h 7169724"/>
              <a:gd name="connsiteX144" fmla="*/ 18371058 w 25200864"/>
              <a:gd name="connsiteY144" fmla="*/ 5866526 h 7169724"/>
              <a:gd name="connsiteX145" fmla="*/ 18489168 w 25200864"/>
              <a:gd name="connsiteY145" fmla="*/ 5851286 h 7169724"/>
              <a:gd name="connsiteX146" fmla="*/ 18580608 w 25200864"/>
              <a:gd name="connsiteY146" fmla="*/ 5935106 h 7169724"/>
              <a:gd name="connsiteX147" fmla="*/ 18550128 w 25200864"/>
              <a:gd name="connsiteY147" fmla="*/ 6018926 h 7169724"/>
              <a:gd name="connsiteX148" fmla="*/ 18679668 w 25200864"/>
              <a:gd name="connsiteY148" fmla="*/ 5973206 h 7169724"/>
              <a:gd name="connsiteX149" fmla="*/ 18691098 w 25200864"/>
              <a:gd name="connsiteY149" fmla="*/ 6045596 h 7169724"/>
              <a:gd name="connsiteX150" fmla="*/ 18813018 w 25200864"/>
              <a:gd name="connsiteY150" fmla="*/ 6007496 h 7169724"/>
              <a:gd name="connsiteX151" fmla="*/ 19114008 w 25200864"/>
              <a:gd name="connsiteY151" fmla="*/ 6137036 h 7169724"/>
              <a:gd name="connsiteX152" fmla="*/ 19249644 w 25200864"/>
              <a:gd name="connsiteY152" fmla="*/ 6242954 h 7169724"/>
              <a:gd name="connsiteX153" fmla="*/ 19319748 w 25200864"/>
              <a:gd name="connsiteY153" fmla="*/ 6453266 h 7169724"/>
              <a:gd name="connsiteX154" fmla="*/ 19375374 w 25200864"/>
              <a:gd name="connsiteY154" fmla="*/ 6593474 h 7169724"/>
              <a:gd name="connsiteX155" fmla="*/ 19445478 w 25200864"/>
              <a:gd name="connsiteY155" fmla="*/ 6567566 h 7169724"/>
              <a:gd name="connsiteX156" fmla="*/ 19495008 w 25200864"/>
              <a:gd name="connsiteY156" fmla="*/ 6647576 h 7169724"/>
              <a:gd name="connsiteX157" fmla="*/ 19475958 w 25200864"/>
              <a:gd name="connsiteY157" fmla="*/ 6377066 h 7169724"/>
              <a:gd name="connsiteX158" fmla="*/ 19479768 w 25200864"/>
              <a:gd name="connsiteY158" fmla="*/ 6175136 h 7169724"/>
              <a:gd name="connsiteX159" fmla="*/ 19582638 w 25200864"/>
              <a:gd name="connsiteY159" fmla="*/ 6285626 h 7169724"/>
              <a:gd name="connsiteX160" fmla="*/ 19666458 w 25200864"/>
              <a:gd name="connsiteY160" fmla="*/ 6407546 h 7169724"/>
              <a:gd name="connsiteX161" fmla="*/ 19674078 w 25200864"/>
              <a:gd name="connsiteY161" fmla="*/ 6213236 h 7169724"/>
              <a:gd name="connsiteX162" fmla="*/ 19761708 w 25200864"/>
              <a:gd name="connsiteY162" fmla="*/ 6129416 h 7169724"/>
              <a:gd name="connsiteX163" fmla="*/ 19879818 w 25200864"/>
              <a:gd name="connsiteY163" fmla="*/ 6239906 h 7169724"/>
              <a:gd name="connsiteX164" fmla="*/ 19818858 w 25200864"/>
              <a:gd name="connsiteY164" fmla="*/ 6026546 h 7169724"/>
              <a:gd name="connsiteX165" fmla="*/ 20127468 w 25200864"/>
              <a:gd name="connsiteY165" fmla="*/ 6022736 h 7169724"/>
              <a:gd name="connsiteX166" fmla="*/ 20400264 w 25200864"/>
              <a:gd name="connsiteY166" fmla="*/ 5897768 h 7169724"/>
              <a:gd name="connsiteX167" fmla="*/ 20695158 w 25200864"/>
              <a:gd name="connsiteY167" fmla="*/ 5893196 h 7169724"/>
              <a:gd name="connsiteX168" fmla="*/ 20942808 w 25200864"/>
              <a:gd name="connsiteY168" fmla="*/ 5938916 h 7169724"/>
              <a:gd name="connsiteX169" fmla="*/ 21133308 w 25200864"/>
              <a:gd name="connsiteY169" fmla="*/ 5813186 h 7169724"/>
              <a:gd name="connsiteX170" fmla="*/ 21430488 w 25200864"/>
              <a:gd name="connsiteY170" fmla="*/ 5862716 h 7169724"/>
              <a:gd name="connsiteX171" fmla="*/ 21659850 w 25200864"/>
              <a:gd name="connsiteY171" fmla="*/ 5961776 h 7169724"/>
              <a:gd name="connsiteX172" fmla="*/ 21761958 w 25200864"/>
              <a:gd name="connsiteY172" fmla="*/ 5885576 h 7169724"/>
              <a:gd name="connsiteX173" fmla="*/ 21944838 w 25200864"/>
              <a:gd name="connsiteY173" fmla="*/ 6041786 h 7169724"/>
              <a:gd name="connsiteX174" fmla="*/ 22089618 w 25200864"/>
              <a:gd name="connsiteY174" fmla="*/ 5977016 h 7169724"/>
              <a:gd name="connsiteX175" fmla="*/ 22310598 w 25200864"/>
              <a:gd name="connsiteY175" fmla="*/ 6186566 h 7169724"/>
              <a:gd name="connsiteX176" fmla="*/ 23151084 w 25200864"/>
              <a:gd name="connsiteY176" fmla="*/ 6482984 h 7169724"/>
              <a:gd name="connsiteX177" fmla="*/ 23293578 w 25200864"/>
              <a:gd name="connsiteY177" fmla="*/ 6609476 h 7169724"/>
              <a:gd name="connsiteX178" fmla="*/ 23285958 w 25200864"/>
              <a:gd name="connsiteY178" fmla="*/ 6693296 h 7169724"/>
              <a:gd name="connsiteX179" fmla="*/ 23415498 w 25200864"/>
              <a:gd name="connsiteY179" fmla="*/ 6659006 h 7169724"/>
              <a:gd name="connsiteX180" fmla="*/ 23785068 w 25200864"/>
              <a:gd name="connsiteY180" fmla="*/ 6780926 h 7169724"/>
              <a:gd name="connsiteX181" fmla="*/ 24009096 w 25200864"/>
              <a:gd name="connsiteY181" fmla="*/ 6645290 h 7169724"/>
              <a:gd name="connsiteX182" fmla="*/ 24078438 w 25200864"/>
              <a:gd name="connsiteY182" fmla="*/ 6544706 h 7169724"/>
              <a:gd name="connsiteX183" fmla="*/ 24230838 w 25200864"/>
              <a:gd name="connsiteY183" fmla="*/ 6533276 h 7169724"/>
              <a:gd name="connsiteX184" fmla="*/ 24360378 w 25200864"/>
              <a:gd name="connsiteY184" fmla="*/ 6438026 h 7169724"/>
              <a:gd name="connsiteX185" fmla="*/ 24455628 w 25200864"/>
              <a:gd name="connsiteY185" fmla="*/ 6422786 h 7169724"/>
              <a:gd name="connsiteX186" fmla="*/ 24558498 w 25200864"/>
              <a:gd name="connsiteY186" fmla="*/ 6243716 h 7169724"/>
              <a:gd name="connsiteX187" fmla="*/ 24716232 w 25200864"/>
              <a:gd name="connsiteY187" fmla="*/ 6188090 h 7169724"/>
              <a:gd name="connsiteX188" fmla="*/ 24981408 w 25200864"/>
              <a:gd name="connsiteY188" fmla="*/ 6232286 h 7169724"/>
              <a:gd name="connsiteX189" fmla="*/ 25181052 w 25200864"/>
              <a:gd name="connsiteY189" fmla="*/ 6157610 h 7169724"/>
              <a:gd name="connsiteX190" fmla="*/ 25200864 w 25200864"/>
              <a:gd name="connsiteY190" fmla="*/ 5713364 h 7169724"/>
              <a:gd name="connsiteX191" fmla="*/ 24519636 w 25200864"/>
              <a:gd name="connsiteY191" fmla="*/ 5869574 h 7169724"/>
              <a:gd name="connsiteX192" fmla="*/ 23774400 w 25200864"/>
              <a:gd name="connsiteY192" fmla="*/ 6133988 h 7169724"/>
              <a:gd name="connsiteX193" fmla="*/ 22951440 w 25200864"/>
              <a:gd name="connsiteY193" fmla="*/ 5896244 h 7169724"/>
              <a:gd name="connsiteX194" fmla="*/ 21982176 w 25200864"/>
              <a:gd name="connsiteY194" fmla="*/ 5640212 h 7169724"/>
              <a:gd name="connsiteX195" fmla="*/ 20628864 w 25200864"/>
              <a:gd name="connsiteY195" fmla="*/ 5475620 h 7169724"/>
              <a:gd name="connsiteX196" fmla="*/ 19872960 w 25200864"/>
              <a:gd name="connsiteY196" fmla="*/ 5888624 h 7169724"/>
              <a:gd name="connsiteX197" fmla="*/ 18800064 w 25200864"/>
              <a:gd name="connsiteY197" fmla="*/ 5823092 h 7169724"/>
              <a:gd name="connsiteX198" fmla="*/ 16715232 w 25200864"/>
              <a:gd name="connsiteY198" fmla="*/ 4963556 h 7169724"/>
              <a:gd name="connsiteX199" fmla="*/ 14904720 w 25200864"/>
              <a:gd name="connsiteY199" fmla="*/ 4158884 h 7169724"/>
              <a:gd name="connsiteX200" fmla="*/ 13240512 w 25200864"/>
              <a:gd name="connsiteY200" fmla="*/ 3354212 h 7169724"/>
              <a:gd name="connsiteX201" fmla="*/ 13094208 w 25200864"/>
              <a:gd name="connsiteY201" fmla="*/ 3189620 h 7169724"/>
              <a:gd name="connsiteX202" fmla="*/ 11320272 w 25200864"/>
              <a:gd name="connsiteY202" fmla="*/ 2019188 h 7169724"/>
              <a:gd name="connsiteX203" fmla="*/ 10698480 w 25200864"/>
              <a:gd name="connsiteY203" fmla="*/ 1452260 h 7169724"/>
              <a:gd name="connsiteX204" fmla="*/ 10530078 w 25200864"/>
              <a:gd name="connsiteY204" fmla="*/ 1283096 h 7169724"/>
              <a:gd name="connsiteX205" fmla="*/ 10522458 w 25200864"/>
              <a:gd name="connsiteY205" fmla="*/ 902096 h 7169724"/>
              <a:gd name="connsiteX206" fmla="*/ 10518648 w 25200864"/>
              <a:gd name="connsiteY206" fmla="*/ 768746 h 7169724"/>
              <a:gd name="connsiteX207" fmla="*/ 10606278 w 25200864"/>
              <a:gd name="connsiteY207" fmla="*/ 681116 h 7169724"/>
              <a:gd name="connsiteX208" fmla="*/ 10753344 w 25200864"/>
              <a:gd name="connsiteY208" fmla="*/ 611012 h 7169724"/>
              <a:gd name="connsiteX209" fmla="*/ 10735056 w 25200864"/>
              <a:gd name="connsiteY209" fmla="*/ 336692 h 7169724"/>
              <a:gd name="connsiteX210" fmla="*/ 10610088 w 25200864"/>
              <a:gd name="connsiteY210" fmla="*/ 201056 h 7169724"/>
              <a:gd name="connsiteX211" fmla="*/ 10419588 w 25200864"/>
              <a:gd name="connsiteY211" fmla="*/ 2936 h 7169724"/>
              <a:gd name="connsiteX212" fmla="*/ 10351008 w 25200864"/>
              <a:gd name="connsiteY212" fmla="*/ 231536 h 7169724"/>
              <a:gd name="connsiteX213" fmla="*/ 10187940 w 25200864"/>
              <a:gd name="connsiteY213" fmla="*/ 585104 h 7169724"/>
              <a:gd name="connsiteX214" fmla="*/ 10137648 w 25200864"/>
              <a:gd name="connsiteY214" fmla="*/ 902096 h 7169724"/>
              <a:gd name="connsiteX215" fmla="*/ 10222992 w 25200864"/>
              <a:gd name="connsiteY215" fmla="*/ 1744868 h 7169724"/>
              <a:gd name="connsiteX216" fmla="*/ 10131552 w 25200864"/>
              <a:gd name="connsiteY216" fmla="*/ 2384948 h 7169724"/>
              <a:gd name="connsiteX217" fmla="*/ 9509760 w 25200864"/>
              <a:gd name="connsiteY217" fmla="*/ 3043316 h 7169724"/>
              <a:gd name="connsiteX218" fmla="*/ 7717536 w 25200864"/>
              <a:gd name="connsiteY218" fmla="*/ 4524644 h 7169724"/>
              <a:gd name="connsiteX219" fmla="*/ 7388352 w 25200864"/>
              <a:gd name="connsiteY219" fmla="*/ 5146436 h 7169724"/>
              <a:gd name="connsiteX220" fmla="*/ 5925312 w 25200864"/>
              <a:gd name="connsiteY220" fmla="*/ 5768228 h 7169724"/>
              <a:gd name="connsiteX221" fmla="*/ 4736592 w 25200864"/>
              <a:gd name="connsiteY221" fmla="*/ 6079124 h 7169724"/>
              <a:gd name="connsiteX222" fmla="*/ 3602736 w 25200864"/>
              <a:gd name="connsiteY222" fmla="*/ 6353444 h 7169724"/>
              <a:gd name="connsiteX223" fmla="*/ 2688336 w 25200864"/>
              <a:gd name="connsiteY223" fmla="*/ 6664340 h 7169724"/>
              <a:gd name="connsiteX224" fmla="*/ 2157984 w 25200864"/>
              <a:gd name="connsiteY224" fmla="*/ 6774068 h 7169724"/>
              <a:gd name="connsiteX225" fmla="*/ 1591056 w 25200864"/>
              <a:gd name="connsiteY225" fmla="*/ 6755780 h 7169724"/>
              <a:gd name="connsiteX226" fmla="*/ 950976 w 25200864"/>
              <a:gd name="connsiteY226" fmla="*/ 6554612 h 7169724"/>
              <a:gd name="connsiteX227" fmla="*/ 0 w 25200864"/>
              <a:gd name="connsiteY227" fmla="*/ 6390020 h 7169724"/>
              <a:gd name="connsiteX228" fmla="*/ 27432 w 25200864"/>
              <a:gd name="connsiteY22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6345936 w 25200864"/>
              <a:gd name="connsiteY52" fmla="*/ 5932820 h 7169724"/>
              <a:gd name="connsiteX53" fmla="*/ 7772400 w 25200864"/>
              <a:gd name="connsiteY53" fmla="*/ 5493908 h 7169724"/>
              <a:gd name="connsiteX54" fmla="*/ 8375904 w 25200864"/>
              <a:gd name="connsiteY54" fmla="*/ 4341764 h 7169724"/>
              <a:gd name="connsiteX55" fmla="*/ 9747504 w 25200864"/>
              <a:gd name="connsiteY55" fmla="*/ 3427364 h 7169724"/>
              <a:gd name="connsiteX56" fmla="*/ 10277856 w 25200864"/>
              <a:gd name="connsiteY56" fmla="*/ 2311796 h 7169724"/>
              <a:gd name="connsiteX57" fmla="*/ 10351008 w 25200864"/>
              <a:gd name="connsiteY57" fmla="*/ 2147204 h 7169724"/>
              <a:gd name="connsiteX58" fmla="*/ 10369296 w 25200864"/>
              <a:gd name="connsiteY58" fmla="*/ 1525412 h 7169724"/>
              <a:gd name="connsiteX59" fmla="*/ 10314432 w 25200864"/>
              <a:gd name="connsiteY59" fmla="*/ 940196 h 7169724"/>
              <a:gd name="connsiteX60" fmla="*/ 10443210 w 25200864"/>
              <a:gd name="connsiteY60" fmla="*/ 611774 h 7169724"/>
              <a:gd name="connsiteX61" fmla="*/ 10450830 w 25200864"/>
              <a:gd name="connsiteY61" fmla="*/ 1076594 h 7169724"/>
              <a:gd name="connsiteX62" fmla="*/ 10411968 w 25200864"/>
              <a:gd name="connsiteY62" fmla="*/ 1302146 h 7169724"/>
              <a:gd name="connsiteX63" fmla="*/ 10453878 w 25200864"/>
              <a:gd name="connsiteY63" fmla="*/ 1565036 h 7169724"/>
              <a:gd name="connsiteX64" fmla="*/ 10541508 w 25200864"/>
              <a:gd name="connsiteY64" fmla="*/ 1759346 h 7169724"/>
              <a:gd name="connsiteX65" fmla="*/ 10690098 w 25200864"/>
              <a:gd name="connsiteY65" fmla="*/ 1944512 h 7169724"/>
              <a:gd name="connsiteX66" fmla="*/ 10785348 w 25200864"/>
              <a:gd name="connsiteY66" fmla="*/ 2018426 h 7169724"/>
              <a:gd name="connsiteX67" fmla="*/ 10838688 w 25200864"/>
              <a:gd name="connsiteY67" fmla="*/ 2109866 h 7169724"/>
              <a:gd name="connsiteX68" fmla="*/ 10926318 w 25200864"/>
              <a:gd name="connsiteY68" fmla="*/ 2071766 h 7169724"/>
              <a:gd name="connsiteX69" fmla="*/ 11013948 w 25200864"/>
              <a:gd name="connsiteY69" fmla="*/ 2193686 h 7169724"/>
              <a:gd name="connsiteX70" fmla="*/ 11100816 w 25200864"/>
              <a:gd name="connsiteY70" fmla="*/ 2275220 h 7169724"/>
              <a:gd name="connsiteX71" fmla="*/ 11253978 w 25200864"/>
              <a:gd name="connsiteY71" fmla="*/ 2307986 h 7169724"/>
              <a:gd name="connsiteX72" fmla="*/ 11349228 w 25200864"/>
              <a:gd name="connsiteY72" fmla="*/ 2349896 h 7169724"/>
              <a:gd name="connsiteX73" fmla="*/ 11429238 w 25200864"/>
              <a:gd name="connsiteY73" fmla="*/ 2448956 h 7169724"/>
              <a:gd name="connsiteX74" fmla="*/ 11562588 w 25200864"/>
              <a:gd name="connsiteY74" fmla="*/ 2513726 h 7169724"/>
              <a:gd name="connsiteX75" fmla="*/ 11654028 w 25200864"/>
              <a:gd name="connsiteY75" fmla="*/ 2567066 h 7169724"/>
              <a:gd name="connsiteX76" fmla="*/ 11745468 w 25200864"/>
              <a:gd name="connsiteY76" fmla="*/ 2650886 h 7169724"/>
              <a:gd name="connsiteX77" fmla="*/ 11882628 w 25200864"/>
              <a:gd name="connsiteY77" fmla="*/ 2711846 h 7169724"/>
              <a:gd name="connsiteX78" fmla="*/ 11970258 w 25200864"/>
              <a:gd name="connsiteY78" fmla="*/ 2841386 h 7169724"/>
              <a:gd name="connsiteX79" fmla="*/ 12095988 w 25200864"/>
              <a:gd name="connsiteY79" fmla="*/ 2829956 h 7169724"/>
              <a:gd name="connsiteX80" fmla="*/ 12124944 w 25200864"/>
              <a:gd name="connsiteY80" fmla="*/ 2897012 h 7169724"/>
              <a:gd name="connsiteX81" fmla="*/ 12202668 w 25200864"/>
              <a:gd name="connsiteY81" fmla="*/ 2921396 h 7169724"/>
              <a:gd name="connsiteX82" fmla="*/ 12278868 w 25200864"/>
              <a:gd name="connsiteY82" fmla="*/ 3081416 h 7169724"/>
              <a:gd name="connsiteX83" fmla="*/ 12393168 w 25200864"/>
              <a:gd name="connsiteY83" fmla="*/ 3100466 h 7169724"/>
              <a:gd name="connsiteX84" fmla="*/ 12450318 w 25200864"/>
              <a:gd name="connsiteY84" fmla="*/ 3214766 h 7169724"/>
              <a:gd name="connsiteX85" fmla="*/ 12541758 w 25200864"/>
              <a:gd name="connsiteY85" fmla="*/ 3191906 h 7169724"/>
              <a:gd name="connsiteX86" fmla="*/ 12598908 w 25200864"/>
              <a:gd name="connsiteY86" fmla="*/ 3290966 h 7169724"/>
              <a:gd name="connsiteX87" fmla="*/ 12663678 w 25200864"/>
              <a:gd name="connsiteY87" fmla="*/ 3416696 h 7169724"/>
              <a:gd name="connsiteX88" fmla="*/ 12766548 w 25200864"/>
              <a:gd name="connsiteY88" fmla="*/ 3428126 h 7169724"/>
              <a:gd name="connsiteX89" fmla="*/ 12774168 w 25200864"/>
              <a:gd name="connsiteY89" fmla="*/ 3298586 h 7169724"/>
              <a:gd name="connsiteX90" fmla="*/ 12854178 w 25200864"/>
              <a:gd name="connsiteY90" fmla="*/ 3363356 h 7169724"/>
              <a:gd name="connsiteX91" fmla="*/ 12968478 w 25200864"/>
              <a:gd name="connsiteY91" fmla="*/ 3435746 h 7169724"/>
              <a:gd name="connsiteX92" fmla="*/ 13098018 w 25200864"/>
              <a:gd name="connsiteY92" fmla="*/ 3466226 h 7169724"/>
              <a:gd name="connsiteX93" fmla="*/ 13147548 w 25200864"/>
              <a:gd name="connsiteY93" fmla="*/ 3572906 h 7169724"/>
              <a:gd name="connsiteX94" fmla="*/ 13155168 w 25200864"/>
              <a:gd name="connsiteY94" fmla="*/ 3652916 h 7169724"/>
              <a:gd name="connsiteX95" fmla="*/ 13235178 w 25200864"/>
              <a:gd name="connsiteY95" fmla="*/ 3736736 h 7169724"/>
              <a:gd name="connsiteX96" fmla="*/ 13368528 w 25200864"/>
              <a:gd name="connsiteY96" fmla="*/ 3774836 h 7169724"/>
              <a:gd name="connsiteX97" fmla="*/ 13539216 w 25200864"/>
              <a:gd name="connsiteY97" fmla="*/ 3853322 h 7169724"/>
              <a:gd name="connsiteX98" fmla="*/ 13574268 w 25200864"/>
              <a:gd name="connsiteY98" fmla="*/ 3923426 h 7169724"/>
              <a:gd name="connsiteX99" fmla="*/ 13669518 w 25200864"/>
              <a:gd name="connsiteY99" fmla="*/ 3988196 h 7169724"/>
              <a:gd name="connsiteX100" fmla="*/ 13806678 w 25200864"/>
              <a:gd name="connsiteY100" fmla="*/ 4091066 h 7169724"/>
              <a:gd name="connsiteX101" fmla="*/ 13890498 w 25200864"/>
              <a:gd name="connsiteY101" fmla="*/ 4205366 h 7169724"/>
              <a:gd name="connsiteX102" fmla="*/ 13955268 w 25200864"/>
              <a:gd name="connsiteY102" fmla="*/ 4296806 h 7169724"/>
              <a:gd name="connsiteX103" fmla="*/ 13989558 w 25200864"/>
              <a:gd name="connsiteY103" fmla="*/ 4129166 h 7169724"/>
              <a:gd name="connsiteX104" fmla="*/ 14061948 w 25200864"/>
              <a:gd name="connsiteY104" fmla="*/ 3995816 h 7169724"/>
              <a:gd name="connsiteX105" fmla="*/ 14176248 w 25200864"/>
              <a:gd name="connsiteY105" fmla="*/ 4098686 h 7169724"/>
              <a:gd name="connsiteX106" fmla="*/ 14290548 w 25200864"/>
              <a:gd name="connsiteY106" fmla="*/ 4304426 h 7169724"/>
              <a:gd name="connsiteX107" fmla="*/ 14431518 w 25200864"/>
              <a:gd name="connsiteY107" fmla="*/ 4399676 h 7169724"/>
              <a:gd name="connsiteX108" fmla="*/ 14622018 w 25200864"/>
              <a:gd name="connsiteY108" fmla="*/ 4353956 h 7169724"/>
              <a:gd name="connsiteX109" fmla="*/ 14789658 w 25200864"/>
              <a:gd name="connsiteY109" fmla="*/ 4430156 h 7169724"/>
              <a:gd name="connsiteX110" fmla="*/ 14865858 w 25200864"/>
              <a:gd name="connsiteY110" fmla="*/ 4361576 h 7169724"/>
              <a:gd name="connsiteX111" fmla="*/ 14972538 w 25200864"/>
              <a:gd name="connsiteY111" fmla="*/ 4464446 h 7169724"/>
              <a:gd name="connsiteX112" fmla="*/ 15067788 w 25200864"/>
              <a:gd name="connsiteY112" fmla="*/ 4586366 h 7169724"/>
              <a:gd name="connsiteX113" fmla="*/ 15304008 w 25200864"/>
              <a:gd name="connsiteY113" fmla="*/ 4651136 h 7169724"/>
              <a:gd name="connsiteX114" fmla="*/ 15467838 w 25200864"/>
              <a:gd name="connsiteY114" fmla="*/ 4693046 h 7169724"/>
              <a:gd name="connsiteX115" fmla="*/ 15540990 w 25200864"/>
              <a:gd name="connsiteY115" fmla="*/ 4708286 h 7169724"/>
              <a:gd name="connsiteX116" fmla="*/ 15593568 w 25200864"/>
              <a:gd name="connsiteY116" fmla="*/ 4875926 h 7169724"/>
              <a:gd name="connsiteX117" fmla="*/ 15612618 w 25200864"/>
              <a:gd name="connsiteY117" fmla="*/ 4997846 h 7169724"/>
              <a:gd name="connsiteX118" fmla="*/ 15730728 w 25200864"/>
              <a:gd name="connsiteY118" fmla="*/ 4921646 h 7169724"/>
              <a:gd name="connsiteX119" fmla="*/ 15745968 w 25200864"/>
              <a:gd name="connsiteY119" fmla="*/ 4769246 h 7169724"/>
              <a:gd name="connsiteX120" fmla="*/ 15822168 w 25200864"/>
              <a:gd name="connsiteY120" fmla="*/ 4757816 h 7169724"/>
              <a:gd name="connsiteX121" fmla="*/ 15898368 w 25200864"/>
              <a:gd name="connsiteY121" fmla="*/ 4872116 h 7169724"/>
              <a:gd name="connsiteX122" fmla="*/ 16092678 w 25200864"/>
              <a:gd name="connsiteY122" fmla="*/ 4978796 h 7169724"/>
              <a:gd name="connsiteX123" fmla="*/ 16229838 w 25200864"/>
              <a:gd name="connsiteY123" fmla="*/ 5138816 h 7169724"/>
              <a:gd name="connsiteX124" fmla="*/ 16340328 w 25200864"/>
              <a:gd name="connsiteY124" fmla="*/ 5154056 h 7169724"/>
              <a:gd name="connsiteX125" fmla="*/ 16435578 w 25200864"/>
              <a:gd name="connsiteY125" fmla="*/ 5203586 h 7169724"/>
              <a:gd name="connsiteX126" fmla="*/ 16515588 w 25200864"/>
              <a:gd name="connsiteY126" fmla="*/ 5195966 h 7169724"/>
              <a:gd name="connsiteX127" fmla="*/ 16607028 w 25200864"/>
              <a:gd name="connsiteY127" fmla="*/ 5234066 h 7169724"/>
              <a:gd name="connsiteX128" fmla="*/ 16687038 w 25200864"/>
              <a:gd name="connsiteY128" fmla="*/ 5275976 h 7169724"/>
              <a:gd name="connsiteX129" fmla="*/ 16751808 w 25200864"/>
              <a:gd name="connsiteY129" fmla="*/ 5298836 h 7169724"/>
              <a:gd name="connsiteX130" fmla="*/ 16927068 w 25200864"/>
              <a:gd name="connsiteY130" fmla="*/ 5317886 h 7169724"/>
              <a:gd name="connsiteX131" fmla="*/ 16808958 w 25200864"/>
              <a:gd name="connsiteY131" fmla="*/ 5245496 h 7169724"/>
              <a:gd name="connsiteX132" fmla="*/ 16843248 w 25200864"/>
              <a:gd name="connsiteY132" fmla="*/ 5199776 h 7169724"/>
              <a:gd name="connsiteX133" fmla="*/ 16953738 w 25200864"/>
              <a:gd name="connsiteY133" fmla="*/ 5218826 h 7169724"/>
              <a:gd name="connsiteX134" fmla="*/ 17109948 w 25200864"/>
              <a:gd name="connsiteY134" fmla="*/ 5344556 h 7169724"/>
              <a:gd name="connsiteX135" fmla="*/ 17300448 w 25200864"/>
              <a:gd name="connsiteY135" fmla="*/ 5359796 h 7169724"/>
              <a:gd name="connsiteX136" fmla="*/ 17426178 w 25200864"/>
              <a:gd name="connsiteY136" fmla="*/ 5420756 h 7169724"/>
              <a:gd name="connsiteX137" fmla="*/ 17516856 w 25200864"/>
              <a:gd name="connsiteY137" fmla="*/ 5550296 h 7169724"/>
              <a:gd name="connsiteX138" fmla="*/ 17620488 w 25200864"/>
              <a:gd name="connsiteY138" fmla="*/ 5569346 h 7169724"/>
              <a:gd name="connsiteX139" fmla="*/ 17837658 w 25200864"/>
              <a:gd name="connsiteY139" fmla="*/ 5717936 h 7169724"/>
              <a:gd name="connsiteX140" fmla="*/ 17837658 w 25200864"/>
              <a:gd name="connsiteY140" fmla="*/ 5561726 h 7169724"/>
              <a:gd name="connsiteX141" fmla="*/ 18035778 w 25200864"/>
              <a:gd name="connsiteY141" fmla="*/ 5565536 h 7169724"/>
              <a:gd name="connsiteX142" fmla="*/ 18115788 w 25200864"/>
              <a:gd name="connsiteY142" fmla="*/ 5668406 h 7169724"/>
              <a:gd name="connsiteX143" fmla="*/ 18218658 w 25200864"/>
              <a:gd name="connsiteY143" fmla="*/ 5676026 h 7169724"/>
              <a:gd name="connsiteX144" fmla="*/ 18306288 w 25200864"/>
              <a:gd name="connsiteY144" fmla="*/ 5752988 h 7169724"/>
              <a:gd name="connsiteX145" fmla="*/ 18371058 w 25200864"/>
              <a:gd name="connsiteY145" fmla="*/ 5866526 h 7169724"/>
              <a:gd name="connsiteX146" fmla="*/ 18489168 w 25200864"/>
              <a:gd name="connsiteY146" fmla="*/ 5851286 h 7169724"/>
              <a:gd name="connsiteX147" fmla="*/ 18580608 w 25200864"/>
              <a:gd name="connsiteY147" fmla="*/ 5935106 h 7169724"/>
              <a:gd name="connsiteX148" fmla="*/ 18550128 w 25200864"/>
              <a:gd name="connsiteY148" fmla="*/ 6018926 h 7169724"/>
              <a:gd name="connsiteX149" fmla="*/ 18679668 w 25200864"/>
              <a:gd name="connsiteY149" fmla="*/ 5973206 h 7169724"/>
              <a:gd name="connsiteX150" fmla="*/ 18691098 w 25200864"/>
              <a:gd name="connsiteY150" fmla="*/ 6045596 h 7169724"/>
              <a:gd name="connsiteX151" fmla="*/ 18813018 w 25200864"/>
              <a:gd name="connsiteY151" fmla="*/ 6007496 h 7169724"/>
              <a:gd name="connsiteX152" fmla="*/ 19114008 w 25200864"/>
              <a:gd name="connsiteY152" fmla="*/ 6137036 h 7169724"/>
              <a:gd name="connsiteX153" fmla="*/ 19249644 w 25200864"/>
              <a:gd name="connsiteY153" fmla="*/ 6242954 h 7169724"/>
              <a:gd name="connsiteX154" fmla="*/ 19319748 w 25200864"/>
              <a:gd name="connsiteY154" fmla="*/ 6453266 h 7169724"/>
              <a:gd name="connsiteX155" fmla="*/ 19375374 w 25200864"/>
              <a:gd name="connsiteY155" fmla="*/ 6593474 h 7169724"/>
              <a:gd name="connsiteX156" fmla="*/ 19445478 w 25200864"/>
              <a:gd name="connsiteY156" fmla="*/ 6567566 h 7169724"/>
              <a:gd name="connsiteX157" fmla="*/ 19495008 w 25200864"/>
              <a:gd name="connsiteY157" fmla="*/ 6647576 h 7169724"/>
              <a:gd name="connsiteX158" fmla="*/ 19475958 w 25200864"/>
              <a:gd name="connsiteY158" fmla="*/ 6377066 h 7169724"/>
              <a:gd name="connsiteX159" fmla="*/ 19479768 w 25200864"/>
              <a:gd name="connsiteY159" fmla="*/ 6175136 h 7169724"/>
              <a:gd name="connsiteX160" fmla="*/ 19582638 w 25200864"/>
              <a:gd name="connsiteY160" fmla="*/ 6285626 h 7169724"/>
              <a:gd name="connsiteX161" fmla="*/ 19666458 w 25200864"/>
              <a:gd name="connsiteY161" fmla="*/ 6407546 h 7169724"/>
              <a:gd name="connsiteX162" fmla="*/ 19674078 w 25200864"/>
              <a:gd name="connsiteY162" fmla="*/ 6213236 h 7169724"/>
              <a:gd name="connsiteX163" fmla="*/ 19761708 w 25200864"/>
              <a:gd name="connsiteY163" fmla="*/ 6129416 h 7169724"/>
              <a:gd name="connsiteX164" fmla="*/ 19879818 w 25200864"/>
              <a:gd name="connsiteY164" fmla="*/ 6239906 h 7169724"/>
              <a:gd name="connsiteX165" fmla="*/ 19818858 w 25200864"/>
              <a:gd name="connsiteY165" fmla="*/ 6026546 h 7169724"/>
              <a:gd name="connsiteX166" fmla="*/ 20127468 w 25200864"/>
              <a:gd name="connsiteY166" fmla="*/ 6022736 h 7169724"/>
              <a:gd name="connsiteX167" fmla="*/ 20400264 w 25200864"/>
              <a:gd name="connsiteY167" fmla="*/ 5897768 h 7169724"/>
              <a:gd name="connsiteX168" fmla="*/ 20695158 w 25200864"/>
              <a:gd name="connsiteY168" fmla="*/ 5893196 h 7169724"/>
              <a:gd name="connsiteX169" fmla="*/ 20942808 w 25200864"/>
              <a:gd name="connsiteY169" fmla="*/ 5938916 h 7169724"/>
              <a:gd name="connsiteX170" fmla="*/ 21133308 w 25200864"/>
              <a:gd name="connsiteY170" fmla="*/ 5813186 h 7169724"/>
              <a:gd name="connsiteX171" fmla="*/ 21430488 w 25200864"/>
              <a:gd name="connsiteY171" fmla="*/ 5862716 h 7169724"/>
              <a:gd name="connsiteX172" fmla="*/ 21659850 w 25200864"/>
              <a:gd name="connsiteY172" fmla="*/ 5961776 h 7169724"/>
              <a:gd name="connsiteX173" fmla="*/ 21761958 w 25200864"/>
              <a:gd name="connsiteY173" fmla="*/ 5885576 h 7169724"/>
              <a:gd name="connsiteX174" fmla="*/ 21944838 w 25200864"/>
              <a:gd name="connsiteY174" fmla="*/ 6041786 h 7169724"/>
              <a:gd name="connsiteX175" fmla="*/ 22089618 w 25200864"/>
              <a:gd name="connsiteY175" fmla="*/ 5977016 h 7169724"/>
              <a:gd name="connsiteX176" fmla="*/ 22310598 w 25200864"/>
              <a:gd name="connsiteY176" fmla="*/ 6186566 h 7169724"/>
              <a:gd name="connsiteX177" fmla="*/ 23151084 w 25200864"/>
              <a:gd name="connsiteY177" fmla="*/ 6482984 h 7169724"/>
              <a:gd name="connsiteX178" fmla="*/ 23293578 w 25200864"/>
              <a:gd name="connsiteY178" fmla="*/ 6609476 h 7169724"/>
              <a:gd name="connsiteX179" fmla="*/ 23285958 w 25200864"/>
              <a:gd name="connsiteY179" fmla="*/ 6693296 h 7169724"/>
              <a:gd name="connsiteX180" fmla="*/ 23415498 w 25200864"/>
              <a:gd name="connsiteY180" fmla="*/ 6659006 h 7169724"/>
              <a:gd name="connsiteX181" fmla="*/ 23785068 w 25200864"/>
              <a:gd name="connsiteY181" fmla="*/ 6780926 h 7169724"/>
              <a:gd name="connsiteX182" fmla="*/ 24009096 w 25200864"/>
              <a:gd name="connsiteY182" fmla="*/ 6645290 h 7169724"/>
              <a:gd name="connsiteX183" fmla="*/ 24078438 w 25200864"/>
              <a:gd name="connsiteY183" fmla="*/ 6544706 h 7169724"/>
              <a:gd name="connsiteX184" fmla="*/ 24230838 w 25200864"/>
              <a:gd name="connsiteY184" fmla="*/ 6533276 h 7169724"/>
              <a:gd name="connsiteX185" fmla="*/ 24360378 w 25200864"/>
              <a:gd name="connsiteY185" fmla="*/ 6438026 h 7169724"/>
              <a:gd name="connsiteX186" fmla="*/ 24455628 w 25200864"/>
              <a:gd name="connsiteY186" fmla="*/ 6422786 h 7169724"/>
              <a:gd name="connsiteX187" fmla="*/ 24558498 w 25200864"/>
              <a:gd name="connsiteY187" fmla="*/ 6243716 h 7169724"/>
              <a:gd name="connsiteX188" fmla="*/ 24716232 w 25200864"/>
              <a:gd name="connsiteY188" fmla="*/ 6188090 h 7169724"/>
              <a:gd name="connsiteX189" fmla="*/ 24981408 w 25200864"/>
              <a:gd name="connsiteY189" fmla="*/ 6232286 h 7169724"/>
              <a:gd name="connsiteX190" fmla="*/ 25181052 w 25200864"/>
              <a:gd name="connsiteY190" fmla="*/ 6157610 h 7169724"/>
              <a:gd name="connsiteX191" fmla="*/ 25200864 w 25200864"/>
              <a:gd name="connsiteY191" fmla="*/ 5713364 h 7169724"/>
              <a:gd name="connsiteX192" fmla="*/ 24519636 w 25200864"/>
              <a:gd name="connsiteY192" fmla="*/ 5869574 h 7169724"/>
              <a:gd name="connsiteX193" fmla="*/ 23774400 w 25200864"/>
              <a:gd name="connsiteY193" fmla="*/ 6133988 h 7169724"/>
              <a:gd name="connsiteX194" fmla="*/ 22951440 w 25200864"/>
              <a:gd name="connsiteY194" fmla="*/ 5896244 h 7169724"/>
              <a:gd name="connsiteX195" fmla="*/ 21982176 w 25200864"/>
              <a:gd name="connsiteY195" fmla="*/ 5640212 h 7169724"/>
              <a:gd name="connsiteX196" fmla="*/ 20628864 w 25200864"/>
              <a:gd name="connsiteY196" fmla="*/ 5475620 h 7169724"/>
              <a:gd name="connsiteX197" fmla="*/ 19872960 w 25200864"/>
              <a:gd name="connsiteY197" fmla="*/ 5888624 h 7169724"/>
              <a:gd name="connsiteX198" fmla="*/ 18800064 w 25200864"/>
              <a:gd name="connsiteY198" fmla="*/ 5823092 h 7169724"/>
              <a:gd name="connsiteX199" fmla="*/ 16715232 w 25200864"/>
              <a:gd name="connsiteY199" fmla="*/ 4963556 h 7169724"/>
              <a:gd name="connsiteX200" fmla="*/ 14904720 w 25200864"/>
              <a:gd name="connsiteY200" fmla="*/ 4158884 h 7169724"/>
              <a:gd name="connsiteX201" fmla="*/ 13240512 w 25200864"/>
              <a:gd name="connsiteY201" fmla="*/ 3354212 h 7169724"/>
              <a:gd name="connsiteX202" fmla="*/ 13094208 w 25200864"/>
              <a:gd name="connsiteY202" fmla="*/ 3189620 h 7169724"/>
              <a:gd name="connsiteX203" fmla="*/ 11320272 w 25200864"/>
              <a:gd name="connsiteY203" fmla="*/ 2019188 h 7169724"/>
              <a:gd name="connsiteX204" fmla="*/ 10698480 w 25200864"/>
              <a:gd name="connsiteY204" fmla="*/ 1452260 h 7169724"/>
              <a:gd name="connsiteX205" fmla="*/ 10530078 w 25200864"/>
              <a:gd name="connsiteY205" fmla="*/ 1283096 h 7169724"/>
              <a:gd name="connsiteX206" fmla="*/ 10522458 w 25200864"/>
              <a:gd name="connsiteY206" fmla="*/ 902096 h 7169724"/>
              <a:gd name="connsiteX207" fmla="*/ 10518648 w 25200864"/>
              <a:gd name="connsiteY207" fmla="*/ 768746 h 7169724"/>
              <a:gd name="connsiteX208" fmla="*/ 10606278 w 25200864"/>
              <a:gd name="connsiteY208" fmla="*/ 681116 h 7169724"/>
              <a:gd name="connsiteX209" fmla="*/ 10753344 w 25200864"/>
              <a:gd name="connsiteY209" fmla="*/ 611012 h 7169724"/>
              <a:gd name="connsiteX210" fmla="*/ 10735056 w 25200864"/>
              <a:gd name="connsiteY210" fmla="*/ 336692 h 7169724"/>
              <a:gd name="connsiteX211" fmla="*/ 10610088 w 25200864"/>
              <a:gd name="connsiteY211" fmla="*/ 201056 h 7169724"/>
              <a:gd name="connsiteX212" fmla="*/ 10419588 w 25200864"/>
              <a:gd name="connsiteY212" fmla="*/ 2936 h 7169724"/>
              <a:gd name="connsiteX213" fmla="*/ 10351008 w 25200864"/>
              <a:gd name="connsiteY213" fmla="*/ 231536 h 7169724"/>
              <a:gd name="connsiteX214" fmla="*/ 10187940 w 25200864"/>
              <a:gd name="connsiteY214" fmla="*/ 585104 h 7169724"/>
              <a:gd name="connsiteX215" fmla="*/ 10137648 w 25200864"/>
              <a:gd name="connsiteY215" fmla="*/ 902096 h 7169724"/>
              <a:gd name="connsiteX216" fmla="*/ 10222992 w 25200864"/>
              <a:gd name="connsiteY216" fmla="*/ 1744868 h 7169724"/>
              <a:gd name="connsiteX217" fmla="*/ 10131552 w 25200864"/>
              <a:gd name="connsiteY217" fmla="*/ 2384948 h 7169724"/>
              <a:gd name="connsiteX218" fmla="*/ 9509760 w 25200864"/>
              <a:gd name="connsiteY218" fmla="*/ 3043316 h 7169724"/>
              <a:gd name="connsiteX219" fmla="*/ 7717536 w 25200864"/>
              <a:gd name="connsiteY219" fmla="*/ 4524644 h 7169724"/>
              <a:gd name="connsiteX220" fmla="*/ 7388352 w 25200864"/>
              <a:gd name="connsiteY220" fmla="*/ 5146436 h 7169724"/>
              <a:gd name="connsiteX221" fmla="*/ 5925312 w 25200864"/>
              <a:gd name="connsiteY221" fmla="*/ 5768228 h 7169724"/>
              <a:gd name="connsiteX222" fmla="*/ 4736592 w 25200864"/>
              <a:gd name="connsiteY222" fmla="*/ 6079124 h 7169724"/>
              <a:gd name="connsiteX223" fmla="*/ 3602736 w 25200864"/>
              <a:gd name="connsiteY223" fmla="*/ 6353444 h 7169724"/>
              <a:gd name="connsiteX224" fmla="*/ 2688336 w 25200864"/>
              <a:gd name="connsiteY224" fmla="*/ 6664340 h 7169724"/>
              <a:gd name="connsiteX225" fmla="*/ 2157984 w 25200864"/>
              <a:gd name="connsiteY225" fmla="*/ 6774068 h 7169724"/>
              <a:gd name="connsiteX226" fmla="*/ 1591056 w 25200864"/>
              <a:gd name="connsiteY226" fmla="*/ 6755780 h 7169724"/>
              <a:gd name="connsiteX227" fmla="*/ 950976 w 25200864"/>
              <a:gd name="connsiteY227" fmla="*/ 6554612 h 7169724"/>
              <a:gd name="connsiteX228" fmla="*/ 0 w 25200864"/>
              <a:gd name="connsiteY228" fmla="*/ 6390020 h 7169724"/>
              <a:gd name="connsiteX229" fmla="*/ 27432 w 25200864"/>
              <a:gd name="connsiteY22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6345936 w 25200864"/>
              <a:gd name="connsiteY53" fmla="*/ 5932820 h 7169724"/>
              <a:gd name="connsiteX54" fmla="*/ 7772400 w 25200864"/>
              <a:gd name="connsiteY54" fmla="*/ 5493908 h 7169724"/>
              <a:gd name="connsiteX55" fmla="*/ 8375904 w 25200864"/>
              <a:gd name="connsiteY55" fmla="*/ 4341764 h 7169724"/>
              <a:gd name="connsiteX56" fmla="*/ 9747504 w 25200864"/>
              <a:gd name="connsiteY56" fmla="*/ 3427364 h 7169724"/>
              <a:gd name="connsiteX57" fmla="*/ 10277856 w 25200864"/>
              <a:gd name="connsiteY57" fmla="*/ 2311796 h 7169724"/>
              <a:gd name="connsiteX58" fmla="*/ 10351008 w 25200864"/>
              <a:gd name="connsiteY58" fmla="*/ 2147204 h 7169724"/>
              <a:gd name="connsiteX59" fmla="*/ 10369296 w 25200864"/>
              <a:gd name="connsiteY59" fmla="*/ 1525412 h 7169724"/>
              <a:gd name="connsiteX60" fmla="*/ 10314432 w 25200864"/>
              <a:gd name="connsiteY60" fmla="*/ 940196 h 7169724"/>
              <a:gd name="connsiteX61" fmla="*/ 10443210 w 25200864"/>
              <a:gd name="connsiteY61" fmla="*/ 611774 h 7169724"/>
              <a:gd name="connsiteX62" fmla="*/ 10450830 w 25200864"/>
              <a:gd name="connsiteY62" fmla="*/ 1076594 h 7169724"/>
              <a:gd name="connsiteX63" fmla="*/ 10411968 w 25200864"/>
              <a:gd name="connsiteY63" fmla="*/ 1302146 h 7169724"/>
              <a:gd name="connsiteX64" fmla="*/ 10453878 w 25200864"/>
              <a:gd name="connsiteY64" fmla="*/ 1565036 h 7169724"/>
              <a:gd name="connsiteX65" fmla="*/ 10541508 w 25200864"/>
              <a:gd name="connsiteY65" fmla="*/ 1759346 h 7169724"/>
              <a:gd name="connsiteX66" fmla="*/ 10690098 w 25200864"/>
              <a:gd name="connsiteY66" fmla="*/ 1944512 h 7169724"/>
              <a:gd name="connsiteX67" fmla="*/ 10785348 w 25200864"/>
              <a:gd name="connsiteY67" fmla="*/ 2018426 h 7169724"/>
              <a:gd name="connsiteX68" fmla="*/ 10838688 w 25200864"/>
              <a:gd name="connsiteY68" fmla="*/ 2109866 h 7169724"/>
              <a:gd name="connsiteX69" fmla="*/ 10926318 w 25200864"/>
              <a:gd name="connsiteY69" fmla="*/ 2071766 h 7169724"/>
              <a:gd name="connsiteX70" fmla="*/ 11013948 w 25200864"/>
              <a:gd name="connsiteY70" fmla="*/ 2193686 h 7169724"/>
              <a:gd name="connsiteX71" fmla="*/ 11100816 w 25200864"/>
              <a:gd name="connsiteY71" fmla="*/ 2275220 h 7169724"/>
              <a:gd name="connsiteX72" fmla="*/ 11253978 w 25200864"/>
              <a:gd name="connsiteY72" fmla="*/ 2307986 h 7169724"/>
              <a:gd name="connsiteX73" fmla="*/ 11349228 w 25200864"/>
              <a:gd name="connsiteY73" fmla="*/ 2349896 h 7169724"/>
              <a:gd name="connsiteX74" fmla="*/ 11429238 w 25200864"/>
              <a:gd name="connsiteY74" fmla="*/ 2448956 h 7169724"/>
              <a:gd name="connsiteX75" fmla="*/ 11562588 w 25200864"/>
              <a:gd name="connsiteY75" fmla="*/ 2513726 h 7169724"/>
              <a:gd name="connsiteX76" fmla="*/ 11654028 w 25200864"/>
              <a:gd name="connsiteY76" fmla="*/ 2567066 h 7169724"/>
              <a:gd name="connsiteX77" fmla="*/ 11745468 w 25200864"/>
              <a:gd name="connsiteY77" fmla="*/ 2650886 h 7169724"/>
              <a:gd name="connsiteX78" fmla="*/ 11882628 w 25200864"/>
              <a:gd name="connsiteY78" fmla="*/ 2711846 h 7169724"/>
              <a:gd name="connsiteX79" fmla="*/ 11970258 w 25200864"/>
              <a:gd name="connsiteY79" fmla="*/ 2841386 h 7169724"/>
              <a:gd name="connsiteX80" fmla="*/ 12095988 w 25200864"/>
              <a:gd name="connsiteY80" fmla="*/ 2829956 h 7169724"/>
              <a:gd name="connsiteX81" fmla="*/ 12124944 w 25200864"/>
              <a:gd name="connsiteY81" fmla="*/ 2897012 h 7169724"/>
              <a:gd name="connsiteX82" fmla="*/ 12202668 w 25200864"/>
              <a:gd name="connsiteY82" fmla="*/ 2921396 h 7169724"/>
              <a:gd name="connsiteX83" fmla="*/ 12278868 w 25200864"/>
              <a:gd name="connsiteY83" fmla="*/ 3081416 h 7169724"/>
              <a:gd name="connsiteX84" fmla="*/ 12393168 w 25200864"/>
              <a:gd name="connsiteY84" fmla="*/ 3100466 h 7169724"/>
              <a:gd name="connsiteX85" fmla="*/ 12450318 w 25200864"/>
              <a:gd name="connsiteY85" fmla="*/ 3214766 h 7169724"/>
              <a:gd name="connsiteX86" fmla="*/ 12541758 w 25200864"/>
              <a:gd name="connsiteY86" fmla="*/ 3191906 h 7169724"/>
              <a:gd name="connsiteX87" fmla="*/ 12598908 w 25200864"/>
              <a:gd name="connsiteY87" fmla="*/ 3290966 h 7169724"/>
              <a:gd name="connsiteX88" fmla="*/ 12663678 w 25200864"/>
              <a:gd name="connsiteY88" fmla="*/ 3416696 h 7169724"/>
              <a:gd name="connsiteX89" fmla="*/ 12766548 w 25200864"/>
              <a:gd name="connsiteY89" fmla="*/ 3428126 h 7169724"/>
              <a:gd name="connsiteX90" fmla="*/ 12774168 w 25200864"/>
              <a:gd name="connsiteY90" fmla="*/ 3298586 h 7169724"/>
              <a:gd name="connsiteX91" fmla="*/ 12854178 w 25200864"/>
              <a:gd name="connsiteY91" fmla="*/ 3363356 h 7169724"/>
              <a:gd name="connsiteX92" fmla="*/ 12968478 w 25200864"/>
              <a:gd name="connsiteY92" fmla="*/ 3435746 h 7169724"/>
              <a:gd name="connsiteX93" fmla="*/ 13098018 w 25200864"/>
              <a:gd name="connsiteY93" fmla="*/ 3466226 h 7169724"/>
              <a:gd name="connsiteX94" fmla="*/ 13147548 w 25200864"/>
              <a:gd name="connsiteY94" fmla="*/ 3572906 h 7169724"/>
              <a:gd name="connsiteX95" fmla="*/ 13155168 w 25200864"/>
              <a:gd name="connsiteY95" fmla="*/ 3652916 h 7169724"/>
              <a:gd name="connsiteX96" fmla="*/ 13235178 w 25200864"/>
              <a:gd name="connsiteY96" fmla="*/ 3736736 h 7169724"/>
              <a:gd name="connsiteX97" fmla="*/ 13368528 w 25200864"/>
              <a:gd name="connsiteY97" fmla="*/ 3774836 h 7169724"/>
              <a:gd name="connsiteX98" fmla="*/ 13539216 w 25200864"/>
              <a:gd name="connsiteY98" fmla="*/ 3853322 h 7169724"/>
              <a:gd name="connsiteX99" fmla="*/ 13574268 w 25200864"/>
              <a:gd name="connsiteY99" fmla="*/ 3923426 h 7169724"/>
              <a:gd name="connsiteX100" fmla="*/ 13669518 w 25200864"/>
              <a:gd name="connsiteY100" fmla="*/ 3988196 h 7169724"/>
              <a:gd name="connsiteX101" fmla="*/ 13806678 w 25200864"/>
              <a:gd name="connsiteY101" fmla="*/ 4091066 h 7169724"/>
              <a:gd name="connsiteX102" fmla="*/ 13890498 w 25200864"/>
              <a:gd name="connsiteY102" fmla="*/ 4205366 h 7169724"/>
              <a:gd name="connsiteX103" fmla="*/ 13955268 w 25200864"/>
              <a:gd name="connsiteY103" fmla="*/ 4296806 h 7169724"/>
              <a:gd name="connsiteX104" fmla="*/ 13989558 w 25200864"/>
              <a:gd name="connsiteY104" fmla="*/ 4129166 h 7169724"/>
              <a:gd name="connsiteX105" fmla="*/ 14061948 w 25200864"/>
              <a:gd name="connsiteY105" fmla="*/ 3995816 h 7169724"/>
              <a:gd name="connsiteX106" fmla="*/ 14176248 w 25200864"/>
              <a:gd name="connsiteY106" fmla="*/ 4098686 h 7169724"/>
              <a:gd name="connsiteX107" fmla="*/ 14290548 w 25200864"/>
              <a:gd name="connsiteY107" fmla="*/ 4304426 h 7169724"/>
              <a:gd name="connsiteX108" fmla="*/ 14431518 w 25200864"/>
              <a:gd name="connsiteY108" fmla="*/ 4399676 h 7169724"/>
              <a:gd name="connsiteX109" fmla="*/ 14622018 w 25200864"/>
              <a:gd name="connsiteY109" fmla="*/ 4353956 h 7169724"/>
              <a:gd name="connsiteX110" fmla="*/ 14789658 w 25200864"/>
              <a:gd name="connsiteY110" fmla="*/ 4430156 h 7169724"/>
              <a:gd name="connsiteX111" fmla="*/ 14865858 w 25200864"/>
              <a:gd name="connsiteY111" fmla="*/ 4361576 h 7169724"/>
              <a:gd name="connsiteX112" fmla="*/ 14972538 w 25200864"/>
              <a:gd name="connsiteY112" fmla="*/ 4464446 h 7169724"/>
              <a:gd name="connsiteX113" fmla="*/ 15067788 w 25200864"/>
              <a:gd name="connsiteY113" fmla="*/ 4586366 h 7169724"/>
              <a:gd name="connsiteX114" fmla="*/ 15304008 w 25200864"/>
              <a:gd name="connsiteY114" fmla="*/ 4651136 h 7169724"/>
              <a:gd name="connsiteX115" fmla="*/ 15467838 w 25200864"/>
              <a:gd name="connsiteY115" fmla="*/ 4693046 h 7169724"/>
              <a:gd name="connsiteX116" fmla="*/ 15540990 w 25200864"/>
              <a:gd name="connsiteY116" fmla="*/ 4708286 h 7169724"/>
              <a:gd name="connsiteX117" fmla="*/ 15593568 w 25200864"/>
              <a:gd name="connsiteY117" fmla="*/ 4875926 h 7169724"/>
              <a:gd name="connsiteX118" fmla="*/ 15612618 w 25200864"/>
              <a:gd name="connsiteY118" fmla="*/ 4997846 h 7169724"/>
              <a:gd name="connsiteX119" fmla="*/ 15730728 w 25200864"/>
              <a:gd name="connsiteY119" fmla="*/ 4921646 h 7169724"/>
              <a:gd name="connsiteX120" fmla="*/ 15745968 w 25200864"/>
              <a:gd name="connsiteY120" fmla="*/ 4769246 h 7169724"/>
              <a:gd name="connsiteX121" fmla="*/ 15822168 w 25200864"/>
              <a:gd name="connsiteY121" fmla="*/ 4757816 h 7169724"/>
              <a:gd name="connsiteX122" fmla="*/ 15898368 w 25200864"/>
              <a:gd name="connsiteY122" fmla="*/ 4872116 h 7169724"/>
              <a:gd name="connsiteX123" fmla="*/ 16092678 w 25200864"/>
              <a:gd name="connsiteY123" fmla="*/ 4978796 h 7169724"/>
              <a:gd name="connsiteX124" fmla="*/ 16229838 w 25200864"/>
              <a:gd name="connsiteY124" fmla="*/ 5138816 h 7169724"/>
              <a:gd name="connsiteX125" fmla="*/ 16340328 w 25200864"/>
              <a:gd name="connsiteY125" fmla="*/ 5154056 h 7169724"/>
              <a:gd name="connsiteX126" fmla="*/ 16435578 w 25200864"/>
              <a:gd name="connsiteY126" fmla="*/ 5203586 h 7169724"/>
              <a:gd name="connsiteX127" fmla="*/ 16515588 w 25200864"/>
              <a:gd name="connsiteY127" fmla="*/ 5195966 h 7169724"/>
              <a:gd name="connsiteX128" fmla="*/ 16607028 w 25200864"/>
              <a:gd name="connsiteY128" fmla="*/ 5234066 h 7169724"/>
              <a:gd name="connsiteX129" fmla="*/ 16687038 w 25200864"/>
              <a:gd name="connsiteY129" fmla="*/ 5275976 h 7169724"/>
              <a:gd name="connsiteX130" fmla="*/ 16751808 w 25200864"/>
              <a:gd name="connsiteY130" fmla="*/ 5298836 h 7169724"/>
              <a:gd name="connsiteX131" fmla="*/ 16927068 w 25200864"/>
              <a:gd name="connsiteY131" fmla="*/ 5317886 h 7169724"/>
              <a:gd name="connsiteX132" fmla="*/ 16808958 w 25200864"/>
              <a:gd name="connsiteY132" fmla="*/ 5245496 h 7169724"/>
              <a:gd name="connsiteX133" fmla="*/ 16843248 w 25200864"/>
              <a:gd name="connsiteY133" fmla="*/ 5199776 h 7169724"/>
              <a:gd name="connsiteX134" fmla="*/ 16953738 w 25200864"/>
              <a:gd name="connsiteY134" fmla="*/ 5218826 h 7169724"/>
              <a:gd name="connsiteX135" fmla="*/ 17109948 w 25200864"/>
              <a:gd name="connsiteY135" fmla="*/ 5344556 h 7169724"/>
              <a:gd name="connsiteX136" fmla="*/ 17300448 w 25200864"/>
              <a:gd name="connsiteY136" fmla="*/ 5359796 h 7169724"/>
              <a:gd name="connsiteX137" fmla="*/ 17426178 w 25200864"/>
              <a:gd name="connsiteY137" fmla="*/ 5420756 h 7169724"/>
              <a:gd name="connsiteX138" fmla="*/ 17516856 w 25200864"/>
              <a:gd name="connsiteY138" fmla="*/ 5550296 h 7169724"/>
              <a:gd name="connsiteX139" fmla="*/ 17620488 w 25200864"/>
              <a:gd name="connsiteY139" fmla="*/ 5569346 h 7169724"/>
              <a:gd name="connsiteX140" fmla="*/ 17837658 w 25200864"/>
              <a:gd name="connsiteY140" fmla="*/ 5717936 h 7169724"/>
              <a:gd name="connsiteX141" fmla="*/ 17837658 w 25200864"/>
              <a:gd name="connsiteY141" fmla="*/ 5561726 h 7169724"/>
              <a:gd name="connsiteX142" fmla="*/ 18035778 w 25200864"/>
              <a:gd name="connsiteY142" fmla="*/ 5565536 h 7169724"/>
              <a:gd name="connsiteX143" fmla="*/ 18115788 w 25200864"/>
              <a:gd name="connsiteY143" fmla="*/ 5668406 h 7169724"/>
              <a:gd name="connsiteX144" fmla="*/ 18218658 w 25200864"/>
              <a:gd name="connsiteY144" fmla="*/ 5676026 h 7169724"/>
              <a:gd name="connsiteX145" fmla="*/ 18306288 w 25200864"/>
              <a:gd name="connsiteY145" fmla="*/ 5752988 h 7169724"/>
              <a:gd name="connsiteX146" fmla="*/ 18371058 w 25200864"/>
              <a:gd name="connsiteY146" fmla="*/ 5866526 h 7169724"/>
              <a:gd name="connsiteX147" fmla="*/ 18489168 w 25200864"/>
              <a:gd name="connsiteY147" fmla="*/ 5851286 h 7169724"/>
              <a:gd name="connsiteX148" fmla="*/ 18580608 w 25200864"/>
              <a:gd name="connsiteY148" fmla="*/ 5935106 h 7169724"/>
              <a:gd name="connsiteX149" fmla="*/ 18550128 w 25200864"/>
              <a:gd name="connsiteY149" fmla="*/ 6018926 h 7169724"/>
              <a:gd name="connsiteX150" fmla="*/ 18679668 w 25200864"/>
              <a:gd name="connsiteY150" fmla="*/ 5973206 h 7169724"/>
              <a:gd name="connsiteX151" fmla="*/ 18691098 w 25200864"/>
              <a:gd name="connsiteY151" fmla="*/ 6045596 h 7169724"/>
              <a:gd name="connsiteX152" fmla="*/ 18813018 w 25200864"/>
              <a:gd name="connsiteY152" fmla="*/ 6007496 h 7169724"/>
              <a:gd name="connsiteX153" fmla="*/ 19114008 w 25200864"/>
              <a:gd name="connsiteY153" fmla="*/ 6137036 h 7169724"/>
              <a:gd name="connsiteX154" fmla="*/ 19249644 w 25200864"/>
              <a:gd name="connsiteY154" fmla="*/ 6242954 h 7169724"/>
              <a:gd name="connsiteX155" fmla="*/ 19319748 w 25200864"/>
              <a:gd name="connsiteY155" fmla="*/ 6453266 h 7169724"/>
              <a:gd name="connsiteX156" fmla="*/ 19375374 w 25200864"/>
              <a:gd name="connsiteY156" fmla="*/ 6593474 h 7169724"/>
              <a:gd name="connsiteX157" fmla="*/ 19445478 w 25200864"/>
              <a:gd name="connsiteY157" fmla="*/ 6567566 h 7169724"/>
              <a:gd name="connsiteX158" fmla="*/ 19495008 w 25200864"/>
              <a:gd name="connsiteY158" fmla="*/ 6647576 h 7169724"/>
              <a:gd name="connsiteX159" fmla="*/ 19475958 w 25200864"/>
              <a:gd name="connsiteY159" fmla="*/ 6377066 h 7169724"/>
              <a:gd name="connsiteX160" fmla="*/ 19479768 w 25200864"/>
              <a:gd name="connsiteY160" fmla="*/ 6175136 h 7169724"/>
              <a:gd name="connsiteX161" fmla="*/ 19582638 w 25200864"/>
              <a:gd name="connsiteY161" fmla="*/ 6285626 h 7169724"/>
              <a:gd name="connsiteX162" fmla="*/ 19666458 w 25200864"/>
              <a:gd name="connsiteY162" fmla="*/ 6407546 h 7169724"/>
              <a:gd name="connsiteX163" fmla="*/ 19674078 w 25200864"/>
              <a:gd name="connsiteY163" fmla="*/ 6213236 h 7169724"/>
              <a:gd name="connsiteX164" fmla="*/ 19761708 w 25200864"/>
              <a:gd name="connsiteY164" fmla="*/ 6129416 h 7169724"/>
              <a:gd name="connsiteX165" fmla="*/ 19879818 w 25200864"/>
              <a:gd name="connsiteY165" fmla="*/ 6239906 h 7169724"/>
              <a:gd name="connsiteX166" fmla="*/ 19818858 w 25200864"/>
              <a:gd name="connsiteY166" fmla="*/ 6026546 h 7169724"/>
              <a:gd name="connsiteX167" fmla="*/ 20127468 w 25200864"/>
              <a:gd name="connsiteY167" fmla="*/ 6022736 h 7169724"/>
              <a:gd name="connsiteX168" fmla="*/ 20400264 w 25200864"/>
              <a:gd name="connsiteY168" fmla="*/ 5897768 h 7169724"/>
              <a:gd name="connsiteX169" fmla="*/ 20695158 w 25200864"/>
              <a:gd name="connsiteY169" fmla="*/ 5893196 h 7169724"/>
              <a:gd name="connsiteX170" fmla="*/ 20942808 w 25200864"/>
              <a:gd name="connsiteY170" fmla="*/ 5938916 h 7169724"/>
              <a:gd name="connsiteX171" fmla="*/ 21133308 w 25200864"/>
              <a:gd name="connsiteY171" fmla="*/ 5813186 h 7169724"/>
              <a:gd name="connsiteX172" fmla="*/ 21430488 w 25200864"/>
              <a:gd name="connsiteY172" fmla="*/ 5862716 h 7169724"/>
              <a:gd name="connsiteX173" fmla="*/ 21659850 w 25200864"/>
              <a:gd name="connsiteY173" fmla="*/ 5961776 h 7169724"/>
              <a:gd name="connsiteX174" fmla="*/ 21761958 w 25200864"/>
              <a:gd name="connsiteY174" fmla="*/ 5885576 h 7169724"/>
              <a:gd name="connsiteX175" fmla="*/ 21944838 w 25200864"/>
              <a:gd name="connsiteY175" fmla="*/ 6041786 h 7169724"/>
              <a:gd name="connsiteX176" fmla="*/ 22089618 w 25200864"/>
              <a:gd name="connsiteY176" fmla="*/ 5977016 h 7169724"/>
              <a:gd name="connsiteX177" fmla="*/ 22310598 w 25200864"/>
              <a:gd name="connsiteY177" fmla="*/ 6186566 h 7169724"/>
              <a:gd name="connsiteX178" fmla="*/ 23151084 w 25200864"/>
              <a:gd name="connsiteY178" fmla="*/ 6482984 h 7169724"/>
              <a:gd name="connsiteX179" fmla="*/ 23293578 w 25200864"/>
              <a:gd name="connsiteY179" fmla="*/ 6609476 h 7169724"/>
              <a:gd name="connsiteX180" fmla="*/ 23285958 w 25200864"/>
              <a:gd name="connsiteY180" fmla="*/ 6693296 h 7169724"/>
              <a:gd name="connsiteX181" fmla="*/ 23415498 w 25200864"/>
              <a:gd name="connsiteY181" fmla="*/ 6659006 h 7169724"/>
              <a:gd name="connsiteX182" fmla="*/ 23785068 w 25200864"/>
              <a:gd name="connsiteY182" fmla="*/ 6780926 h 7169724"/>
              <a:gd name="connsiteX183" fmla="*/ 24009096 w 25200864"/>
              <a:gd name="connsiteY183" fmla="*/ 6645290 h 7169724"/>
              <a:gd name="connsiteX184" fmla="*/ 24078438 w 25200864"/>
              <a:gd name="connsiteY184" fmla="*/ 6544706 h 7169724"/>
              <a:gd name="connsiteX185" fmla="*/ 24230838 w 25200864"/>
              <a:gd name="connsiteY185" fmla="*/ 6533276 h 7169724"/>
              <a:gd name="connsiteX186" fmla="*/ 24360378 w 25200864"/>
              <a:gd name="connsiteY186" fmla="*/ 6438026 h 7169724"/>
              <a:gd name="connsiteX187" fmla="*/ 24455628 w 25200864"/>
              <a:gd name="connsiteY187" fmla="*/ 6422786 h 7169724"/>
              <a:gd name="connsiteX188" fmla="*/ 24558498 w 25200864"/>
              <a:gd name="connsiteY188" fmla="*/ 6243716 h 7169724"/>
              <a:gd name="connsiteX189" fmla="*/ 24716232 w 25200864"/>
              <a:gd name="connsiteY189" fmla="*/ 6188090 h 7169724"/>
              <a:gd name="connsiteX190" fmla="*/ 24981408 w 25200864"/>
              <a:gd name="connsiteY190" fmla="*/ 6232286 h 7169724"/>
              <a:gd name="connsiteX191" fmla="*/ 25181052 w 25200864"/>
              <a:gd name="connsiteY191" fmla="*/ 6157610 h 7169724"/>
              <a:gd name="connsiteX192" fmla="*/ 25200864 w 25200864"/>
              <a:gd name="connsiteY192" fmla="*/ 5713364 h 7169724"/>
              <a:gd name="connsiteX193" fmla="*/ 24519636 w 25200864"/>
              <a:gd name="connsiteY193" fmla="*/ 5869574 h 7169724"/>
              <a:gd name="connsiteX194" fmla="*/ 23774400 w 25200864"/>
              <a:gd name="connsiteY194" fmla="*/ 6133988 h 7169724"/>
              <a:gd name="connsiteX195" fmla="*/ 22951440 w 25200864"/>
              <a:gd name="connsiteY195" fmla="*/ 5896244 h 7169724"/>
              <a:gd name="connsiteX196" fmla="*/ 21982176 w 25200864"/>
              <a:gd name="connsiteY196" fmla="*/ 5640212 h 7169724"/>
              <a:gd name="connsiteX197" fmla="*/ 20628864 w 25200864"/>
              <a:gd name="connsiteY197" fmla="*/ 5475620 h 7169724"/>
              <a:gd name="connsiteX198" fmla="*/ 19872960 w 25200864"/>
              <a:gd name="connsiteY198" fmla="*/ 5888624 h 7169724"/>
              <a:gd name="connsiteX199" fmla="*/ 18800064 w 25200864"/>
              <a:gd name="connsiteY199" fmla="*/ 5823092 h 7169724"/>
              <a:gd name="connsiteX200" fmla="*/ 16715232 w 25200864"/>
              <a:gd name="connsiteY200" fmla="*/ 4963556 h 7169724"/>
              <a:gd name="connsiteX201" fmla="*/ 14904720 w 25200864"/>
              <a:gd name="connsiteY201" fmla="*/ 4158884 h 7169724"/>
              <a:gd name="connsiteX202" fmla="*/ 13240512 w 25200864"/>
              <a:gd name="connsiteY202" fmla="*/ 3354212 h 7169724"/>
              <a:gd name="connsiteX203" fmla="*/ 13094208 w 25200864"/>
              <a:gd name="connsiteY203" fmla="*/ 3189620 h 7169724"/>
              <a:gd name="connsiteX204" fmla="*/ 11320272 w 25200864"/>
              <a:gd name="connsiteY204" fmla="*/ 2019188 h 7169724"/>
              <a:gd name="connsiteX205" fmla="*/ 10698480 w 25200864"/>
              <a:gd name="connsiteY205" fmla="*/ 1452260 h 7169724"/>
              <a:gd name="connsiteX206" fmla="*/ 10530078 w 25200864"/>
              <a:gd name="connsiteY206" fmla="*/ 1283096 h 7169724"/>
              <a:gd name="connsiteX207" fmla="*/ 10522458 w 25200864"/>
              <a:gd name="connsiteY207" fmla="*/ 902096 h 7169724"/>
              <a:gd name="connsiteX208" fmla="*/ 10518648 w 25200864"/>
              <a:gd name="connsiteY208" fmla="*/ 768746 h 7169724"/>
              <a:gd name="connsiteX209" fmla="*/ 10606278 w 25200864"/>
              <a:gd name="connsiteY209" fmla="*/ 681116 h 7169724"/>
              <a:gd name="connsiteX210" fmla="*/ 10753344 w 25200864"/>
              <a:gd name="connsiteY210" fmla="*/ 611012 h 7169724"/>
              <a:gd name="connsiteX211" fmla="*/ 10735056 w 25200864"/>
              <a:gd name="connsiteY211" fmla="*/ 336692 h 7169724"/>
              <a:gd name="connsiteX212" fmla="*/ 10610088 w 25200864"/>
              <a:gd name="connsiteY212" fmla="*/ 201056 h 7169724"/>
              <a:gd name="connsiteX213" fmla="*/ 10419588 w 25200864"/>
              <a:gd name="connsiteY213" fmla="*/ 2936 h 7169724"/>
              <a:gd name="connsiteX214" fmla="*/ 10351008 w 25200864"/>
              <a:gd name="connsiteY214" fmla="*/ 231536 h 7169724"/>
              <a:gd name="connsiteX215" fmla="*/ 10187940 w 25200864"/>
              <a:gd name="connsiteY215" fmla="*/ 585104 h 7169724"/>
              <a:gd name="connsiteX216" fmla="*/ 10137648 w 25200864"/>
              <a:gd name="connsiteY216" fmla="*/ 902096 h 7169724"/>
              <a:gd name="connsiteX217" fmla="*/ 10222992 w 25200864"/>
              <a:gd name="connsiteY217" fmla="*/ 1744868 h 7169724"/>
              <a:gd name="connsiteX218" fmla="*/ 10131552 w 25200864"/>
              <a:gd name="connsiteY218" fmla="*/ 2384948 h 7169724"/>
              <a:gd name="connsiteX219" fmla="*/ 9509760 w 25200864"/>
              <a:gd name="connsiteY219" fmla="*/ 3043316 h 7169724"/>
              <a:gd name="connsiteX220" fmla="*/ 7717536 w 25200864"/>
              <a:gd name="connsiteY220" fmla="*/ 4524644 h 7169724"/>
              <a:gd name="connsiteX221" fmla="*/ 7388352 w 25200864"/>
              <a:gd name="connsiteY221" fmla="*/ 5146436 h 7169724"/>
              <a:gd name="connsiteX222" fmla="*/ 5925312 w 25200864"/>
              <a:gd name="connsiteY222" fmla="*/ 5768228 h 7169724"/>
              <a:gd name="connsiteX223" fmla="*/ 4736592 w 25200864"/>
              <a:gd name="connsiteY223" fmla="*/ 6079124 h 7169724"/>
              <a:gd name="connsiteX224" fmla="*/ 3602736 w 25200864"/>
              <a:gd name="connsiteY224" fmla="*/ 6353444 h 7169724"/>
              <a:gd name="connsiteX225" fmla="*/ 2688336 w 25200864"/>
              <a:gd name="connsiteY225" fmla="*/ 6664340 h 7169724"/>
              <a:gd name="connsiteX226" fmla="*/ 2157984 w 25200864"/>
              <a:gd name="connsiteY226" fmla="*/ 6774068 h 7169724"/>
              <a:gd name="connsiteX227" fmla="*/ 1591056 w 25200864"/>
              <a:gd name="connsiteY227" fmla="*/ 6755780 h 7169724"/>
              <a:gd name="connsiteX228" fmla="*/ 950976 w 25200864"/>
              <a:gd name="connsiteY228" fmla="*/ 6554612 h 7169724"/>
              <a:gd name="connsiteX229" fmla="*/ 0 w 25200864"/>
              <a:gd name="connsiteY229" fmla="*/ 6390020 h 7169724"/>
              <a:gd name="connsiteX230" fmla="*/ 27432 w 25200864"/>
              <a:gd name="connsiteY23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345936 w 25200864"/>
              <a:gd name="connsiteY54" fmla="*/ 5932820 h 7169724"/>
              <a:gd name="connsiteX55" fmla="*/ 7772400 w 25200864"/>
              <a:gd name="connsiteY55" fmla="*/ 5493908 h 7169724"/>
              <a:gd name="connsiteX56" fmla="*/ 8375904 w 25200864"/>
              <a:gd name="connsiteY56" fmla="*/ 4341764 h 7169724"/>
              <a:gd name="connsiteX57" fmla="*/ 9747504 w 25200864"/>
              <a:gd name="connsiteY57" fmla="*/ 3427364 h 7169724"/>
              <a:gd name="connsiteX58" fmla="*/ 10277856 w 25200864"/>
              <a:gd name="connsiteY58" fmla="*/ 2311796 h 7169724"/>
              <a:gd name="connsiteX59" fmla="*/ 10351008 w 25200864"/>
              <a:gd name="connsiteY59" fmla="*/ 2147204 h 7169724"/>
              <a:gd name="connsiteX60" fmla="*/ 10369296 w 25200864"/>
              <a:gd name="connsiteY60" fmla="*/ 1525412 h 7169724"/>
              <a:gd name="connsiteX61" fmla="*/ 10314432 w 25200864"/>
              <a:gd name="connsiteY61" fmla="*/ 940196 h 7169724"/>
              <a:gd name="connsiteX62" fmla="*/ 10443210 w 25200864"/>
              <a:gd name="connsiteY62" fmla="*/ 611774 h 7169724"/>
              <a:gd name="connsiteX63" fmla="*/ 10450830 w 25200864"/>
              <a:gd name="connsiteY63" fmla="*/ 1076594 h 7169724"/>
              <a:gd name="connsiteX64" fmla="*/ 10411968 w 25200864"/>
              <a:gd name="connsiteY64" fmla="*/ 1302146 h 7169724"/>
              <a:gd name="connsiteX65" fmla="*/ 10453878 w 25200864"/>
              <a:gd name="connsiteY65" fmla="*/ 1565036 h 7169724"/>
              <a:gd name="connsiteX66" fmla="*/ 10541508 w 25200864"/>
              <a:gd name="connsiteY66" fmla="*/ 1759346 h 7169724"/>
              <a:gd name="connsiteX67" fmla="*/ 10690098 w 25200864"/>
              <a:gd name="connsiteY67" fmla="*/ 1944512 h 7169724"/>
              <a:gd name="connsiteX68" fmla="*/ 10785348 w 25200864"/>
              <a:gd name="connsiteY68" fmla="*/ 2018426 h 7169724"/>
              <a:gd name="connsiteX69" fmla="*/ 10838688 w 25200864"/>
              <a:gd name="connsiteY69" fmla="*/ 2109866 h 7169724"/>
              <a:gd name="connsiteX70" fmla="*/ 10926318 w 25200864"/>
              <a:gd name="connsiteY70" fmla="*/ 2071766 h 7169724"/>
              <a:gd name="connsiteX71" fmla="*/ 11013948 w 25200864"/>
              <a:gd name="connsiteY71" fmla="*/ 2193686 h 7169724"/>
              <a:gd name="connsiteX72" fmla="*/ 11100816 w 25200864"/>
              <a:gd name="connsiteY72" fmla="*/ 2275220 h 7169724"/>
              <a:gd name="connsiteX73" fmla="*/ 11253978 w 25200864"/>
              <a:gd name="connsiteY73" fmla="*/ 2307986 h 7169724"/>
              <a:gd name="connsiteX74" fmla="*/ 11349228 w 25200864"/>
              <a:gd name="connsiteY74" fmla="*/ 2349896 h 7169724"/>
              <a:gd name="connsiteX75" fmla="*/ 11429238 w 25200864"/>
              <a:gd name="connsiteY75" fmla="*/ 2448956 h 7169724"/>
              <a:gd name="connsiteX76" fmla="*/ 11562588 w 25200864"/>
              <a:gd name="connsiteY76" fmla="*/ 2513726 h 7169724"/>
              <a:gd name="connsiteX77" fmla="*/ 11654028 w 25200864"/>
              <a:gd name="connsiteY77" fmla="*/ 2567066 h 7169724"/>
              <a:gd name="connsiteX78" fmla="*/ 11745468 w 25200864"/>
              <a:gd name="connsiteY78" fmla="*/ 2650886 h 7169724"/>
              <a:gd name="connsiteX79" fmla="*/ 11882628 w 25200864"/>
              <a:gd name="connsiteY79" fmla="*/ 2711846 h 7169724"/>
              <a:gd name="connsiteX80" fmla="*/ 11970258 w 25200864"/>
              <a:gd name="connsiteY80" fmla="*/ 2841386 h 7169724"/>
              <a:gd name="connsiteX81" fmla="*/ 12095988 w 25200864"/>
              <a:gd name="connsiteY81" fmla="*/ 2829956 h 7169724"/>
              <a:gd name="connsiteX82" fmla="*/ 12124944 w 25200864"/>
              <a:gd name="connsiteY82" fmla="*/ 2897012 h 7169724"/>
              <a:gd name="connsiteX83" fmla="*/ 12202668 w 25200864"/>
              <a:gd name="connsiteY83" fmla="*/ 2921396 h 7169724"/>
              <a:gd name="connsiteX84" fmla="*/ 12278868 w 25200864"/>
              <a:gd name="connsiteY84" fmla="*/ 3081416 h 7169724"/>
              <a:gd name="connsiteX85" fmla="*/ 12393168 w 25200864"/>
              <a:gd name="connsiteY85" fmla="*/ 3100466 h 7169724"/>
              <a:gd name="connsiteX86" fmla="*/ 12450318 w 25200864"/>
              <a:gd name="connsiteY86" fmla="*/ 3214766 h 7169724"/>
              <a:gd name="connsiteX87" fmla="*/ 12541758 w 25200864"/>
              <a:gd name="connsiteY87" fmla="*/ 3191906 h 7169724"/>
              <a:gd name="connsiteX88" fmla="*/ 12598908 w 25200864"/>
              <a:gd name="connsiteY88" fmla="*/ 3290966 h 7169724"/>
              <a:gd name="connsiteX89" fmla="*/ 12663678 w 25200864"/>
              <a:gd name="connsiteY89" fmla="*/ 3416696 h 7169724"/>
              <a:gd name="connsiteX90" fmla="*/ 12766548 w 25200864"/>
              <a:gd name="connsiteY90" fmla="*/ 3428126 h 7169724"/>
              <a:gd name="connsiteX91" fmla="*/ 12774168 w 25200864"/>
              <a:gd name="connsiteY91" fmla="*/ 3298586 h 7169724"/>
              <a:gd name="connsiteX92" fmla="*/ 12854178 w 25200864"/>
              <a:gd name="connsiteY92" fmla="*/ 3363356 h 7169724"/>
              <a:gd name="connsiteX93" fmla="*/ 12968478 w 25200864"/>
              <a:gd name="connsiteY93" fmla="*/ 3435746 h 7169724"/>
              <a:gd name="connsiteX94" fmla="*/ 13098018 w 25200864"/>
              <a:gd name="connsiteY94" fmla="*/ 3466226 h 7169724"/>
              <a:gd name="connsiteX95" fmla="*/ 13147548 w 25200864"/>
              <a:gd name="connsiteY95" fmla="*/ 3572906 h 7169724"/>
              <a:gd name="connsiteX96" fmla="*/ 13155168 w 25200864"/>
              <a:gd name="connsiteY96" fmla="*/ 3652916 h 7169724"/>
              <a:gd name="connsiteX97" fmla="*/ 13235178 w 25200864"/>
              <a:gd name="connsiteY97" fmla="*/ 3736736 h 7169724"/>
              <a:gd name="connsiteX98" fmla="*/ 13368528 w 25200864"/>
              <a:gd name="connsiteY98" fmla="*/ 3774836 h 7169724"/>
              <a:gd name="connsiteX99" fmla="*/ 13539216 w 25200864"/>
              <a:gd name="connsiteY99" fmla="*/ 3853322 h 7169724"/>
              <a:gd name="connsiteX100" fmla="*/ 13574268 w 25200864"/>
              <a:gd name="connsiteY100" fmla="*/ 3923426 h 7169724"/>
              <a:gd name="connsiteX101" fmla="*/ 13669518 w 25200864"/>
              <a:gd name="connsiteY101" fmla="*/ 3988196 h 7169724"/>
              <a:gd name="connsiteX102" fmla="*/ 13806678 w 25200864"/>
              <a:gd name="connsiteY102" fmla="*/ 4091066 h 7169724"/>
              <a:gd name="connsiteX103" fmla="*/ 13890498 w 25200864"/>
              <a:gd name="connsiteY103" fmla="*/ 4205366 h 7169724"/>
              <a:gd name="connsiteX104" fmla="*/ 13955268 w 25200864"/>
              <a:gd name="connsiteY104" fmla="*/ 4296806 h 7169724"/>
              <a:gd name="connsiteX105" fmla="*/ 13989558 w 25200864"/>
              <a:gd name="connsiteY105" fmla="*/ 4129166 h 7169724"/>
              <a:gd name="connsiteX106" fmla="*/ 14061948 w 25200864"/>
              <a:gd name="connsiteY106" fmla="*/ 3995816 h 7169724"/>
              <a:gd name="connsiteX107" fmla="*/ 14176248 w 25200864"/>
              <a:gd name="connsiteY107" fmla="*/ 4098686 h 7169724"/>
              <a:gd name="connsiteX108" fmla="*/ 14290548 w 25200864"/>
              <a:gd name="connsiteY108" fmla="*/ 4304426 h 7169724"/>
              <a:gd name="connsiteX109" fmla="*/ 14431518 w 25200864"/>
              <a:gd name="connsiteY109" fmla="*/ 4399676 h 7169724"/>
              <a:gd name="connsiteX110" fmla="*/ 14622018 w 25200864"/>
              <a:gd name="connsiteY110" fmla="*/ 4353956 h 7169724"/>
              <a:gd name="connsiteX111" fmla="*/ 14789658 w 25200864"/>
              <a:gd name="connsiteY111" fmla="*/ 4430156 h 7169724"/>
              <a:gd name="connsiteX112" fmla="*/ 14865858 w 25200864"/>
              <a:gd name="connsiteY112" fmla="*/ 4361576 h 7169724"/>
              <a:gd name="connsiteX113" fmla="*/ 14972538 w 25200864"/>
              <a:gd name="connsiteY113" fmla="*/ 4464446 h 7169724"/>
              <a:gd name="connsiteX114" fmla="*/ 15067788 w 25200864"/>
              <a:gd name="connsiteY114" fmla="*/ 4586366 h 7169724"/>
              <a:gd name="connsiteX115" fmla="*/ 15304008 w 25200864"/>
              <a:gd name="connsiteY115" fmla="*/ 4651136 h 7169724"/>
              <a:gd name="connsiteX116" fmla="*/ 15467838 w 25200864"/>
              <a:gd name="connsiteY116" fmla="*/ 4693046 h 7169724"/>
              <a:gd name="connsiteX117" fmla="*/ 15540990 w 25200864"/>
              <a:gd name="connsiteY117" fmla="*/ 4708286 h 7169724"/>
              <a:gd name="connsiteX118" fmla="*/ 15593568 w 25200864"/>
              <a:gd name="connsiteY118" fmla="*/ 4875926 h 7169724"/>
              <a:gd name="connsiteX119" fmla="*/ 15612618 w 25200864"/>
              <a:gd name="connsiteY119" fmla="*/ 4997846 h 7169724"/>
              <a:gd name="connsiteX120" fmla="*/ 15730728 w 25200864"/>
              <a:gd name="connsiteY120" fmla="*/ 4921646 h 7169724"/>
              <a:gd name="connsiteX121" fmla="*/ 15745968 w 25200864"/>
              <a:gd name="connsiteY121" fmla="*/ 4769246 h 7169724"/>
              <a:gd name="connsiteX122" fmla="*/ 15822168 w 25200864"/>
              <a:gd name="connsiteY122" fmla="*/ 4757816 h 7169724"/>
              <a:gd name="connsiteX123" fmla="*/ 15898368 w 25200864"/>
              <a:gd name="connsiteY123" fmla="*/ 4872116 h 7169724"/>
              <a:gd name="connsiteX124" fmla="*/ 16092678 w 25200864"/>
              <a:gd name="connsiteY124" fmla="*/ 4978796 h 7169724"/>
              <a:gd name="connsiteX125" fmla="*/ 16229838 w 25200864"/>
              <a:gd name="connsiteY125" fmla="*/ 5138816 h 7169724"/>
              <a:gd name="connsiteX126" fmla="*/ 16340328 w 25200864"/>
              <a:gd name="connsiteY126" fmla="*/ 5154056 h 7169724"/>
              <a:gd name="connsiteX127" fmla="*/ 16435578 w 25200864"/>
              <a:gd name="connsiteY127" fmla="*/ 5203586 h 7169724"/>
              <a:gd name="connsiteX128" fmla="*/ 16515588 w 25200864"/>
              <a:gd name="connsiteY128" fmla="*/ 5195966 h 7169724"/>
              <a:gd name="connsiteX129" fmla="*/ 16607028 w 25200864"/>
              <a:gd name="connsiteY129" fmla="*/ 5234066 h 7169724"/>
              <a:gd name="connsiteX130" fmla="*/ 16687038 w 25200864"/>
              <a:gd name="connsiteY130" fmla="*/ 5275976 h 7169724"/>
              <a:gd name="connsiteX131" fmla="*/ 16751808 w 25200864"/>
              <a:gd name="connsiteY131" fmla="*/ 5298836 h 7169724"/>
              <a:gd name="connsiteX132" fmla="*/ 16927068 w 25200864"/>
              <a:gd name="connsiteY132" fmla="*/ 5317886 h 7169724"/>
              <a:gd name="connsiteX133" fmla="*/ 16808958 w 25200864"/>
              <a:gd name="connsiteY133" fmla="*/ 5245496 h 7169724"/>
              <a:gd name="connsiteX134" fmla="*/ 16843248 w 25200864"/>
              <a:gd name="connsiteY134" fmla="*/ 5199776 h 7169724"/>
              <a:gd name="connsiteX135" fmla="*/ 16953738 w 25200864"/>
              <a:gd name="connsiteY135" fmla="*/ 5218826 h 7169724"/>
              <a:gd name="connsiteX136" fmla="*/ 17109948 w 25200864"/>
              <a:gd name="connsiteY136" fmla="*/ 5344556 h 7169724"/>
              <a:gd name="connsiteX137" fmla="*/ 17300448 w 25200864"/>
              <a:gd name="connsiteY137" fmla="*/ 5359796 h 7169724"/>
              <a:gd name="connsiteX138" fmla="*/ 17426178 w 25200864"/>
              <a:gd name="connsiteY138" fmla="*/ 5420756 h 7169724"/>
              <a:gd name="connsiteX139" fmla="*/ 17516856 w 25200864"/>
              <a:gd name="connsiteY139" fmla="*/ 5550296 h 7169724"/>
              <a:gd name="connsiteX140" fmla="*/ 17620488 w 25200864"/>
              <a:gd name="connsiteY140" fmla="*/ 5569346 h 7169724"/>
              <a:gd name="connsiteX141" fmla="*/ 17837658 w 25200864"/>
              <a:gd name="connsiteY141" fmla="*/ 5717936 h 7169724"/>
              <a:gd name="connsiteX142" fmla="*/ 17837658 w 25200864"/>
              <a:gd name="connsiteY142" fmla="*/ 5561726 h 7169724"/>
              <a:gd name="connsiteX143" fmla="*/ 18035778 w 25200864"/>
              <a:gd name="connsiteY143" fmla="*/ 5565536 h 7169724"/>
              <a:gd name="connsiteX144" fmla="*/ 18115788 w 25200864"/>
              <a:gd name="connsiteY144" fmla="*/ 5668406 h 7169724"/>
              <a:gd name="connsiteX145" fmla="*/ 18218658 w 25200864"/>
              <a:gd name="connsiteY145" fmla="*/ 5676026 h 7169724"/>
              <a:gd name="connsiteX146" fmla="*/ 18306288 w 25200864"/>
              <a:gd name="connsiteY146" fmla="*/ 5752988 h 7169724"/>
              <a:gd name="connsiteX147" fmla="*/ 18371058 w 25200864"/>
              <a:gd name="connsiteY147" fmla="*/ 5866526 h 7169724"/>
              <a:gd name="connsiteX148" fmla="*/ 18489168 w 25200864"/>
              <a:gd name="connsiteY148" fmla="*/ 5851286 h 7169724"/>
              <a:gd name="connsiteX149" fmla="*/ 18580608 w 25200864"/>
              <a:gd name="connsiteY149" fmla="*/ 5935106 h 7169724"/>
              <a:gd name="connsiteX150" fmla="*/ 18550128 w 25200864"/>
              <a:gd name="connsiteY150" fmla="*/ 6018926 h 7169724"/>
              <a:gd name="connsiteX151" fmla="*/ 18679668 w 25200864"/>
              <a:gd name="connsiteY151" fmla="*/ 5973206 h 7169724"/>
              <a:gd name="connsiteX152" fmla="*/ 18691098 w 25200864"/>
              <a:gd name="connsiteY152" fmla="*/ 6045596 h 7169724"/>
              <a:gd name="connsiteX153" fmla="*/ 18813018 w 25200864"/>
              <a:gd name="connsiteY153" fmla="*/ 6007496 h 7169724"/>
              <a:gd name="connsiteX154" fmla="*/ 19114008 w 25200864"/>
              <a:gd name="connsiteY154" fmla="*/ 6137036 h 7169724"/>
              <a:gd name="connsiteX155" fmla="*/ 19249644 w 25200864"/>
              <a:gd name="connsiteY155" fmla="*/ 6242954 h 7169724"/>
              <a:gd name="connsiteX156" fmla="*/ 19319748 w 25200864"/>
              <a:gd name="connsiteY156" fmla="*/ 6453266 h 7169724"/>
              <a:gd name="connsiteX157" fmla="*/ 19375374 w 25200864"/>
              <a:gd name="connsiteY157" fmla="*/ 6593474 h 7169724"/>
              <a:gd name="connsiteX158" fmla="*/ 19445478 w 25200864"/>
              <a:gd name="connsiteY158" fmla="*/ 6567566 h 7169724"/>
              <a:gd name="connsiteX159" fmla="*/ 19495008 w 25200864"/>
              <a:gd name="connsiteY159" fmla="*/ 6647576 h 7169724"/>
              <a:gd name="connsiteX160" fmla="*/ 19475958 w 25200864"/>
              <a:gd name="connsiteY160" fmla="*/ 6377066 h 7169724"/>
              <a:gd name="connsiteX161" fmla="*/ 19479768 w 25200864"/>
              <a:gd name="connsiteY161" fmla="*/ 6175136 h 7169724"/>
              <a:gd name="connsiteX162" fmla="*/ 19582638 w 25200864"/>
              <a:gd name="connsiteY162" fmla="*/ 6285626 h 7169724"/>
              <a:gd name="connsiteX163" fmla="*/ 19666458 w 25200864"/>
              <a:gd name="connsiteY163" fmla="*/ 6407546 h 7169724"/>
              <a:gd name="connsiteX164" fmla="*/ 19674078 w 25200864"/>
              <a:gd name="connsiteY164" fmla="*/ 6213236 h 7169724"/>
              <a:gd name="connsiteX165" fmla="*/ 19761708 w 25200864"/>
              <a:gd name="connsiteY165" fmla="*/ 6129416 h 7169724"/>
              <a:gd name="connsiteX166" fmla="*/ 19879818 w 25200864"/>
              <a:gd name="connsiteY166" fmla="*/ 6239906 h 7169724"/>
              <a:gd name="connsiteX167" fmla="*/ 19818858 w 25200864"/>
              <a:gd name="connsiteY167" fmla="*/ 6026546 h 7169724"/>
              <a:gd name="connsiteX168" fmla="*/ 20127468 w 25200864"/>
              <a:gd name="connsiteY168" fmla="*/ 6022736 h 7169724"/>
              <a:gd name="connsiteX169" fmla="*/ 20400264 w 25200864"/>
              <a:gd name="connsiteY169" fmla="*/ 5897768 h 7169724"/>
              <a:gd name="connsiteX170" fmla="*/ 20695158 w 25200864"/>
              <a:gd name="connsiteY170" fmla="*/ 5893196 h 7169724"/>
              <a:gd name="connsiteX171" fmla="*/ 20942808 w 25200864"/>
              <a:gd name="connsiteY171" fmla="*/ 5938916 h 7169724"/>
              <a:gd name="connsiteX172" fmla="*/ 21133308 w 25200864"/>
              <a:gd name="connsiteY172" fmla="*/ 5813186 h 7169724"/>
              <a:gd name="connsiteX173" fmla="*/ 21430488 w 25200864"/>
              <a:gd name="connsiteY173" fmla="*/ 5862716 h 7169724"/>
              <a:gd name="connsiteX174" fmla="*/ 21659850 w 25200864"/>
              <a:gd name="connsiteY174" fmla="*/ 5961776 h 7169724"/>
              <a:gd name="connsiteX175" fmla="*/ 21761958 w 25200864"/>
              <a:gd name="connsiteY175" fmla="*/ 5885576 h 7169724"/>
              <a:gd name="connsiteX176" fmla="*/ 21944838 w 25200864"/>
              <a:gd name="connsiteY176" fmla="*/ 6041786 h 7169724"/>
              <a:gd name="connsiteX177" fmla="*/ 22089618 w 25200864"/>
              <a:gd name="connsiteY177" fmla="*/ 5977016 h 7169724"/>
              <a:gd name="connsiteX178" fmla="*/ 22310598 w 25200864"/>
              <a:gd name="connsiteY178" fmla="*/ 6186566 h 7169724"/>
              <a:gd name="connsiteX179" fmla="*/ 23151084 w 25200864"/>
              <a:gd name="connsiteY179" fmla="*/ 6482984 h 7169724"/>
              <a:gd name="connsiteX180" fmla="*/ 23293578 w 25200864"/>
              <a:gd name="connsiteY180" fmla="*/ 6609476 h 7169724"/>
              <a:gd name="connsiteX181" fmla="*/ 23285958 w 25200864"/>
              <a:gd name="connsiteY181" fmla="*/ 6693296 h 7169724"/>
              <a:gd name="connsiteX182" fmla="*/ 23415498 w 25200864"/>
              <a:gd name="connsiteY182" fmla="*/ 6659006 h 7169724"/>
              <a:gd name="connsiteX183" fmla="*/ 23785068 w 25200864"/>
              <a:gd name="connsiteY183" fmla="*/ 6780926 h 7169724"/>
              <a:gd name="connsiteX184" fmla="*/ 24009096 w 25200864"/>
              <a:gd name="connsiteY184" fmla="*/ 6645290 h 7169724"/>
              <a:gd name="connsiteX185" fmla="*/ 24078438 w 25200864"/>
              <a:gd name="connsiteY185" fmla="*/ 6544706 h 7169724"/>
              <a:gd name="connsiteX186" fmla="*/ 24230838 w 25200864"/>
              <a:gd name="connsiteY186" fmla="*/ 6533276 h 7169724"/>
              <a:gd name="connsiteX187" fmla="*/ 24360378 w 25200864"/>
              <a:gd name="connsiteY187" fmla="*/ 6438026 h 7169724"/>
              <a:gd name="connsiteX188" fmla="*/ 24455628 w 25200864"/>
              <a:gd name="connsiteY188" fmla="*/ 6422786 h 7169724"/>
              <a:gd name="connsiteX189" fmla="*/ 24558498 w 25200864"/>
              <a:gd name="connsiteY189" fmla="*/ 6243716 h 7169724"/>
              <a:gd name="connsiteX190" fmla="*/ 24716232 w 25200864"/>
              <a:gd name="connsiteY190" fmla="*/ 6188090 h 7169724"/>
              <a:gd name="connsiteX191" fmla="*/ 24981408 w 25200864"/>
              <a:gd name="connsiteY191" fmla="*/ 6232286 h 7169724"/>
              <a:gd name="connsiteX192" fmla="*/ 25181052 w 25200864"/>
              <a:gd name="connsiteY192" fmla="*/ 6157610 h 7169724"/>
              <a:gd name="connsiteX193" fmla="*/ 25200864 w 25200864"/>
              <a:gd name="connsiteY193" fmla="*/ 5713364 h 7169724"/>
              <a:gd name="connsiteX194" fmla="*/ 24519636 w 25200864"/>
              <a:gd name="connsiteY194" fmla="*/ 5869574 h 7169724"/>
              <a:gd name="connsiteX195" fmla="*/ 23774400 w 25200864"/>
              <a:gd name="connsiteY195" fmla="*/ 6133988 h 7169724"/>
              <a:gd name="connsiteX196" fmla="*/ 22951440 w 25200864"/>
              <a:gd name="connsiteY196" fmla="*/ 5896244 h 7169724"/>
              <a:gd name="connsiteX197" fmla="*/ 21982176 w 25200864"/>
              <a:gd name="connsiteY197" fmla="*/ 5640212 h 7169724"/>
              <a:gd name="connsiteX198" fmla="*/ 20628864 w 25200864"/>
              <a:gd name="connsiteY198" fmla="*/ 5475620 h 7169724"/>
              <a:gd name="connsiteX199" fmla="*/ 19872960 w 25200864"/>
              <a:gd name="connsiteY199" fmla="*/ 5888624 h 7169724"/>
              <a:gd name="connsiteX200" fmla="*/ 18800064 w 25200864"/>
              <a:gd name="connsiteY200" fmla="*/ 5823092 h 7169724"/>
              <a:gd name="connsiteX201" fmla="*/ 16715232 w 25200864"/>
              <a:gd name="connsiteY201" fmla="*/ 4963556 h 7169724"/>
              <a:gd name="connsiteX202" fmla="*/ 14904720 w 25200864"/>
              <a:gd name="connsiteY202" fmla="*/ 4158884 h 7169724"/>
              <a:gd name="connsiteX203" fmla="*/ 13240512 w 25200864"/>
              <a:gd name="connsiteY203" fmla="*/ 3354212 h 7169724"/>
              <a:gd name="connsiteX204" fmla="*/ 13094208 w 25200864"/>
              <a:gd name="connsiteY204" fmla="*/ 3189620 h 7169724"/>
              <a:gd name="connsiteX205" fmla="*/ 11320272 w 25200864"/>
              <a:gd name="connsiteY205" fmla="*/ 2019188 h 7169724"/>
              <a:gd name="connsiteX206" fmla="*/ 10698480 w 25200864"/>
              <a:gd name="connsiteY206" fmla="*/ 1452260 h 7169724"/>
              <a:gd name="connsiteX207" fmla="*/ 10530078 w 25200864"/>
              <a:gd name="connsiteY207" fmla="*/ 1283096 h 7169724"/>
              <a:gd name="connsiteX208" fmla="*/ 10522458 w 25200864"/>
              <a:gd name="connsiteY208" fmla="*/ 902096 h 7169724"/>
              <a:gd name="connsiteX209" fmla="*/ 10518648 w 25200864"/>
              <a:gd name="connsiteY209" fmla="*/ 768746 h 7169724"/>
              <a:gd name="connsiteX210" fmla="*/ 10606278 w 25200864"/>
              <a:gd name="connsiteY210" fmla="*/ 681116 h 7169724"/>
              <a:gd name="connsiteX211" fmla="*/ 10753344 w 25200864"/>
              <a:gd name="connsiteY211" fmla="*/ 611012 h 7169724"/>
              <a:gd name="connsiteX212" fmla="*/ 10735056 w 25200864"/>
              <a:gd name="connsiteY212" fmla="*/ 336692 h 7169724"/>
              <a:gd name="connsiteX213" fmla="*/ 10610088 w 25200864"/>
              <a:gd name="connsiteY213" fmla="*/ 201056 h 7169724"/>
              <a:gd name="connsiteX214" fmla="*/ 10419588 w 25200864"/>
              <a:gd name="connsiteY214" fmla="*/ 2936 h 7169724"/>
              <a:gd name="connsiteX215" fmla="*/ 10351008 w 25200864"/>
              <a:gd name="connsiteY215" fmla="*/ 231536 h 7169724"/>
              <a:gd name="connsiteX216" fmla="*/ 10187940 w 25200864"/>
              <a:gd name="connsiteY216" fmla="*/ 585104 h 7169724"/>
              <a:gd name="connsiteX217" fmla="*/ 10137648 w 25200864"/>
              <a:gd name="connsiteY217" fmla="*/ 902096 h 7169724"/>
              <a:gd name="connsiteX218" fmla="*/ 10222992 w 25200864"/>
              <a:gd name="connsiteY218" fmla="*/ 1744868 h 7169724"/>
              <a:gd name="connsiteX219" fmla="*/ 10131552 w 25200864"/>
              <a:gd name="connsiteY219" fmla="*/ 2384948 h 7169724"/>
              <a:gd name="connsiteX220" fmla="*/ 9509760 w 25200864"/>
              <a:gd name="connsiteY220" fmla="*/ 3043316 h 7169724"/>
              <a:gd name="connsiteX221" fmla="*/ 7717536 w 25200864"/>
              <a:gd name="connsiteY221" fmla="*/ 4524644 h 7169724"/>
              <a:gd name="connsiteX222" fmla="*/ 7388352 w 25200864"/>
              <a:gd name="connsiteY222" fmla="*/ 5146436 h 7169724"/>
              <a:gd name="connsiteX223" fmla="*/ 5925312 w 25200864"/>
              <a:gd name="connsiteY223" fmla="*/ 5768228 h 7169724"/>
              <a:gd name="connsiteX224" fmla="*/ 4736592 w 25200864"/>
              <a:gd name="connsiteY224" fmla="*/ 6079124 h 7169724"/>
              <a:gd name="connsiteX225" fmla="*/ 3602736 w 25200864"/>
              <a:gd name="connsiteY225" fmla="*/ 6353444 h 7169724"/>
              <a:gd name="connsiteX226" fmla="*/ 2688336 w 25200864"/>
              <a:gd name="connsiteY226" fmla="*/ 6664340 h 7169724"/>
              <a:gd name="connsiteX227" fmla="*/ 2157984 w 25200864"/>
              <a:gd name="connsiteY227" fmla="*/ 6774068 h 7169724"/>
              <a:gd name="connsiteX228" fmla="*/ 1591056 w 25200864"/>
              <a:gd name="connsiteY228" fmla="*/ 6755780 h 7169724"/>
              <a:gd name="connsiteX229" fmla="*/ 950976 w 25200864"/>
              <a:gd name="connsiteY229" fmla="*/ 6554612 h 7169724"/>
              <a:gd name="connsiteX230" fmla="*/ 0 w 25200864"/>
              <a:gd name="connsiteY230" fmla="*/ 6390020 h 7169724"/>
              <a:gd name="connsiteX231" fmla="*/ 27432 w 25200864"/>
              <a:gd name="connsiteY23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345936 w 25200864"/>
              <a:gd name="connsiteY55" fmla="*/ 5932820 h 7169724"/>
              <a:gd name="connsiteX56" fmla="*/ 7772400 w 25200864"/>
              <a:gd name="connsiteY56" fmla="*/ 5493908 h 7169724"/>
              <a:gd name="connsiteX57" fmla="*/ 8375904 w 25200864"/>
              <a:gd name="connsiteY57" fmla="*/ 4341764 h 7169724"/>
              <a:gd name="connsiteX58" fmla="*/ 9747504 w 25200864"/>
              <a:gd name="connsiteY58" fmla="*/ 3427364 h 7169724"/>
              <a:gd name="connsiteX59" fmla="*/ 10277856 w 25200864"/>
              <a:gd name="connsiteY59" fmla="*/ 2311796 h 7169724"/>
              <a:gd name="connsiteX60" fmla="*/ 10351008 w 25200864"/>
              <a:gd name="connsiteY60" fmla="*/ 2147204 h 7169724"/>
              <a:gd name="connsiteX61" fmla="*/ 10369296 w 25200864"/>
              <a:gd name="connsiteY61" fmla="*/ 1525412 h 7169724"/>
              <a:gd name="connsiteX62" fmla="*/ 10314432 w 25200864"/>
              <a:gd name="connsiteY62" fmla="*/ 940196 h 7169724"/>
              <a:gd name="connsiteX63" fmla="*/ 10443210 w 25200864"/>
              <a:gd name="connsiteY63" fmla="*/ 611774 h 7169724"/>
              <a:gd name="connsiteX64" fmla="*/ 10450830 w 25200864"/>
              <a:gd name="connsiteY64" fmla="*/ 1076594 h 7169724"/>
              <a:gd name="connsiteX65" fmla="*/ 10411968 w 25200864"/>
              <a:gd name="connsiteY65" fmla="*/ 1302146 h 7169724"/>
              <a:gd name="connsiteX66" fmla="*/ 10453878 w 25200864"/>
              <a:gd name="connsiteY66" fmla="*/ 1565036 h 7169724"/>
              <a:gd name="connsiteX67" fmla="*/ 10541508 w 25200864"/>
              <a:gd name="connsiteY67" fmla="*/ 1759346 h 7169724"/>
              <a:gd name="connsiteX68" fmla="*/ 10690098 w 25200864"/>
              <a:gd name="connsiteY68" fmla="*/ 1944512 h 7169724"/>
              <a:gd name="connsiteX69" fmla="*/ 10785348 w 25200864"/>
              <a:gd name="connsiteY69" fmla="*/ 2018426 h 7169724"/>
              <a:gd name="connsiteX70" fmla="*/ 10838688 w 25200864"/>
              <a:gd name="connsiteY70" fmla="*/ 2109866 h 7169724"/>
              <a:gd name="connsiteX71" fmla="*/ 10926318 w 25200864"/>
              <a:gd name="connsiteY71" fmla="*/ 2071766 h 7169724"/>
              <a:gd name="connsiteX72" fmla="*/ 11013948 w 25200864"/>
              <a:gd name="connsiteY72" fmla="*/ 2193686 h 7169724"/>
              <a:gd name="connsiteX73" fmla="*/ 11100816 w 25200864"/>
              <a:gd name="connsiteY73" fmla="*/ 2275220 h 7169724"/>
              <a:gd name="connsiteX74" fmla="*/ 11253978 w 25200864"/>
              <a:gd name="connsiteY74" fmla="*/ 2307986 h 7169724"/>
              <a:gd name="connsiteX75" fmla="*/ 11349228 w 25200864"/>
              <a:gd name="connsiteY75" fmla="*/ 2349896 h 7169724"/>
              <a:gd name="connsiteX76" fmla="*/ 11429238 w 25200864"/>
              <a:gd name="connsiteY76" fmla="*/ 2448956 h 7169724"/>
              <a:gd name="connsiteX77" fmla="*/ 11562588 w 25200864"/>
              <a:gd name="connsiteY77" fmla="*/ 2513726 h 7169724"/>
              <a:gd name="connsiteX78" fmla="*/ 11654028 w 25200864"/>
              <a:gd name="connsiteY78" fmla="*/ 2567066 h 7169724"/>
              <a:gd name="connsiteX79" fmla="*/ 11745468 w 25200864"/>
              <a:gd name="connsiteY79" fmla="*/ 2650886 h 7169724"/>
              <a:gd name="connsiteX80" fmla="*/ 11882628 w 25200864"/>
              <a:gd name="connsiteY80" fmla="*/ 2711846 h 7169724"/>
              <a:gd name="connsiteX81" fmla="*/ 11970258 w 25200864"/>
              <a:gd name="connsiteY81" fmla="*/ 2841386 h 7169724"/>
              <a:gd name="connsiteX82" fmla="*/ 12095988 w 25200864"/>
              <a:gd name="connsiteY82" fmla="*/ 2829956 h 7169724"/>
              <a:gd name="connsiteX83" fmla="*/ 12124944 w 25200864"/>
              <a:gd name="connsiteY83" fmla="*/ 2897012 h 7169724"/>
              <a:gd name="connsiteX84" fmla="*/ 12202668 w 25200864"/>
              <a:gd name="connsiteY84" fmla="*/ 2921396 h 7169724"/>
              <a:gd name="connsiteX85" fmla="*/ 12278868 w 25200864"/>
              <a:gd name="connsiteY85" fmla="*/ 3081416 h 7169724"/>
              <a:gd name="connsiteX86" fmla="*/ 12393168 w 25200864"/>
              <a:gd name="connsiteY86" fmla="*/ 3100466 h 7169724"/>
              <a:gd name="connsiteX87" fmla="*/ 12450318 w 25200864"/>
              <a:gd name="connsiteY87" fmla="*/ 3214766 h 7169724"/>
              <a:gd name="connsiteX88" fmla="*/ 12541758 w 25200864"/>
              <a:gd name="connsiteY88" fmla="*/ 3191906 h 7169724"/>
              <a:gd name="connsiteX89" fmla="*/ 12598908 w 25200864"/>
              <a:gd name="connsiteY89" fmla="*/ 3290966 h 7169724"/>
              <a:gd name="connsiteX90" fmla="*/ 12663678 w 25200864"/>
              <a:gd name="connsiteY90" fmla="*/ 3416696 h 7169724"/>
              <a:gd name="connsiteX91" fmla="*/ 12766548 w 25200864"/>
              <a:gd name="connsiteY91" fmla="*/ 3428126 h 7169724"/>
              <a:gd name="connsiteX92" fmla="*/ 12774168 w 25200864"/>
              <a:gd name="connsiteY92" fmla="*/ 3298586 h 7169724"/>
              <a:gd name="connsiteX93" fmla="*/ 12854178 w 25200864"/>
              <a:gd name="connsiteY93" fmla="*/ 3363356 h 7169724"/>
              <a:gd name="connsiteX94" fmla="*/ 12968478 w 25200864"/>
              <a:gd name="connsiteY94" fmla="*/ 3435746 h 7169724"/>
              <a:gd name="connsiteX95" fmla="*/ 13098018 w 25200864"/>
              <a:gd name="connsiteY95" fmla="*/ 3466226 h 7169724"/>
              <a:gd name="connsiteX96" fmla="*/ 13147548 w 25200864"/>
              <a:gd name="connsiteY96" fmla="*/ 3572906 h 7169724"/>
              <a:gd name="connsiteX97" fmla="*/ 13155168 w 25200864"/>
              <a:gd name="connsiteY97" fmla="*/ 3652916 h 7169724"/>
              <a:gd name="connsiteX98" fmla="*/ 13235178 w 25200864"/>
              <a:gd name="connsiteY98" fmla="*/ 3736736 h 7169724"/>
              <a:gd name="connsiteX99" fmla="*/ 13368528 w 25200864"/>
              <a:gd name="connsiteY99" fmla="*/ 3774836 h 7169724"/>
              <a:gd name="connsiteX100" fmla="*/ 13539216 w 25200864"/>
              <a:gd name="connsiteY100" fmla="*/ 3853322 h 7169724"/>
              <a:gd name="connsiteX101" fmla="*/ 13574268 w 25200864"/>
              <a:gd name="connsiteY101" fmla="*/ 3923426 h 7169724"/>
              <a:gd name="connsiteX102" fmla="*/ 13669518 w 25200864"/>
              <a:gd name="connsiteY102" fmla="*/ 3988196 h 7169724"/>
              <a:gd name="connsiteX103" fmla="*/ 13806678 w 25200864"/>
              <a:gd name="connsiteY103" fmla="*/ 4091066 h 7169724"/>
              <a:gd name="connsiteX104" fmla="*/ 13890498 w 25200864"/>
              <a:gd name="connsiteY104" fmla="*/ 4205366 h 7169724"/>
              <a:gd name="connsiteX105" fmla="*/ 13955268 w 25200864"/>
              <a:gd name="connsiteY105" fmla="*/ 4296806 h 7169724"/>
              <a:gd name="connsiteX106" fmla="*/ 13989558 w 25200864"/>
              <a:gd name="connsiteY106" fmla="*/ 4129166 h 7169724"/>
              <a:gd name="connsiteX107" fmla="*/ 14061948 w 25200864"/>
              <a:gd name="connsiteY107" fmla="*/ 3995816 h 7169724"/>
              <a:gd name="connsiteX108" fmla="*/ 14176248 w 25200864"/>
              <a:gd name="connsiteY108" fmla="*/ 4098686 h 7169724"/>
              <a:gd name="connsiteX109" fmla="*/ 14290548 w 25200864"/>
              <a:gd name="connsiteY109" fmla="*/ 4304426 h 7169724"/>
              <a:gd name="connsiteX110" fmla="*/ 14431518 w 25200864"/>
              <a:gd name="connsiteY110" fmla="*/ 4399676 h 7169724"/>
              <a:gd name="connsiteX111" fmla="*/ 14622018 w 25200864"/>
              <a:gd name="connsiteY111" fmla="*/ 4353956 h 7169724"/>
              <a:gd name="connsiteX112" fmla="*/ 14789658 w 25200864"/>
              <a:gd name="connsiteY112" fmla="*/ 4430156 h 7169724"/>
              <a:gd name="connsiteX113" fmla="*/ 14865858 w 25200864"/>
              <a:gd name="connsiteY113" fmla="*/ 4361576 h 7169724"/>
              <a:gd name="connsiteX114" fmla="*/ 14972538 w 25200864"/>
              <a:gd name="connsiteY114" fmla="*/ 4464446 h 7169724"/>
              <a:gd name="connsiteX115" fmla="*/ 15067788 w 25200864"/>
              <a:gd name="connsiteY115" fmla="*/ 4586366 h 7169724"/>
              <a:gd name="connsiteX116" fmla="*/ 15304008 w 25200864"/>
              <a:gd name="connsiteY116" fmla="*/ 4651136 h 7169724"/>
              <a:gd name="connsiteX117" fmla="*/ 15467838 w 25200864"/>
              <a:gd name="connsiteY117" fmla="*/ 4693046 h 7169724"/>
              <a:gd name="connsiteX118" fmla="*/ 15540990 w 25200864"/>
              <a:gd name="connsiteY118" fmla="*/ 4708286 h 7169724"/>
              <a:gd name="connsiteX119" fmla="*/ 15593568 w 25200864"/>
              <a:gd name="connsiteY119" fmla="*/ 4875926 h 7169724"/>
              <a:gd name="connsiteX120" fmla="*/ 15612618 w 25200864"/>
              <a:gd name="connsiteY120" fmla="*/ 4997846 h 7169724"/>
              <a:gd name="connsiteX121" fmla="*/ 15730728 w 25200864"/>
              <a:gd name="connsiteY121" fmla="*/ 4921646 h 7169724"/>
              <a:gd name="connsiteX122" fmla="*/ 15745968 w 25200864"/>
              <a:gd name="connsiteY122" fmla="*/ 4769246 h 7169724"/>
              <a:gd name="connsiteX123" fmla="*/ 15822168 w 25200864"/>
              <a:gd name="connsiteY123" fmla="*/ 4757816 h 7169724"/>
              <a:gd name="connsiteX124" fmla="*/ 15898368 w 25200864"/>
              <a:gd name="connsiteY124" fmla="*/ 4872116 h 7169724"/>
              <a:gd name="connsiteX125" fmla="*/ 16092678 w 25200864"/>
              <a:gd name="connsiteY125" fmla="*/ 4978796 h 7169724"/>
              <a:gd name="connsiteX126" fmla="*/ 16229838 w 25200864"/>
              <a:gd name="connsiteY126" fmla="*/ 5138816 h 7169724"/>
              <a:gd name="connsiteX127" fmla="*/ 16340328 w 25200864"/>
              <a:gd name="connsiteY127" fmla="*/ 5154056 h 7169724"/>
              <a:gd name="connsiteX128" fmla="*/ 16435578 w 25200864"/>
              <a:gd name="connsiteY128" fmla="*/ 5203586 h 7169724"/>
              <a:gd name="connsiteX129" fmla="*/ 16515588 w 25200864"/>
              <a:gd name="connsiteY129" fmla="*/ 5195966 h 7169724"/>
              <a:gd name="connsiteX130" fmla="*/ 16607028 w 25200864"/>
              <a:gd name="connsiteY130" fmla="*/ 5234066 h 7169724"/>
              <a:gd name="connsiteX131" fmla="*/ 16687038 w 25200864"/>
              <a:gd name="connsiteY131" fmla="*/ 5275976 h 7169724"/>
              <a:gd name="connsiteX132" fmla="*/ 16751808 w 25200864"/>
              <a:gd name="connsiteY132" fmla="*/ 5298836 h 7169724"/>
              <a:gd name="connsiteX133" fmla="*/ 16927068 w 25200864"/>
              <a:gd name="connsiteY133" fmla="*/ 5317886 h 7169724"/>
              <a:gd name="connsiteX134" fmla="*/ 16808958 w 25200864"/>
              <a:gd name="connsiteY134" fmla="*/ 5245496 h 7169724"/>
              <a:gd name="connsiteX135" fmla="*/ 16843248 w 25200864"/>
              <a:gd name="connsiteY135" fmla="*/ 5199776 h 7169724"/>
              <a:gd name="connsiteX136" fmla="*/ 16953738 w 25200864"/>
              <a:gd name="connsiteY136" fmla="*/ 5218826 h 7169724"/>
              <a:gd name="connsiteX137" fmla="*/ 17109948 w 25200864"/>
              <a:gd name="connsiteY137" fmla="*/ 5344556 h 7169724"/>
              <a:gd name="connsiteX138" fmla="*/ 17300448 w 25200864"/>
              <a:gd name="connsiteY138" fmla="*/ 5359796 h 7169724"/>
              <a:gd name="connsiteX139" fmla="*/ 17426178 w 25200864"/>
              <a:gd name="connsiteY139" fmla="*/ 5420756 h 7169724"/>
              <a:gd name="connsiteX140" fmla="*/ 17516856 w 25200864"/>
              <a:gd name="connsiteY140" fmla="*/ 5550296 h 7169724"/>
              <a:gd name="connsiteX141" fmla="*/ 17620488 w 25200864"/>
              <a:gd name="connsiteY141" fmla="*/ 5569346 h 7169724"/>
              <a:gd name="connsiteX142" fmla="*/ 17837658 w 25200864"/>
              <a:gd name="connsiteY142" fmla="*/ 5717936 h 7169724"/>
              <a:gd name="connsiteX143" fmla="*/ 17837658 w 25200864"/>
              <a:gd name="connsiteY143" fmla="*/ 5561726 h 7169724"/>
              <a:gd name="connsiteX144" fmla="*/ 18035778 w 25200864"/>
              <a:gd name="connsiteY144" fmla="*/ 5565536 h 7169724"/>
              <a:gd name="connsiteX145" fmla="*/ 18115788 w 25200864"/>
              <a:gd name="connsiteY145" fmla="*/ 5668406 h 7169724"/>
              <a:gd name="connsiteX146" fmla="*/ 18218658 w 25200864"/>
              <a:gd name="connsiteY146" fmla="*/ 5676026 h 7169724"/>
              <a:gd name="connsiteX147" fmla="*/ 18306288 w 25200864"/>
              <a:gd name="connsiteY147" fmla="*/ 5752988 h 7169724"/>
              <a:gd name="connsiteX148" fmla="*/ 18371058 w 25200864"/>
              <a:gd name="connsiteY148" fmla="*/ 5866526 h 7169724"/>
              <a:gd name="connsiteX149" fmla="*/ 18489168 w 25200864"/>
              <a:gd name="connsiteY149" fmla="*/ 5851286 h 7169724"/>
              <a:gd name="connsiteX150" fmla="*/ 18580608 w 25200864"/>
              <a:gd name="connsiteY150" fmla="*/ 5935106 h 7169724"/>
              <a:gd name="connsiteX151" fmla="*/ 18550128 w 25200864"/>
              <a:gd name="connsiteY151" fmla="*/ 6018926 h 7169724"/>
              <a:gd name="connsiteX152" fmla="*/ 18679668 w 25200864"/>
              <a:gd name="connsiteY152" fmla="*/ 5973206 h 7169724"/>
              <a:gd name="connsiteX153" fmla="*/ 18691098 w 25200864"/>
              <a:gd name="connsiteY153" fmla="*/ 6045596 h 7169724"/>
              <a:gd name="connsiteX154" fmla="*/ 18813018 w 25200864"/>
              <a:gd name="connsiteY154" fmla="*/ 6007496 h 7169724"/>
              <a:gd name="connsiteX155" fmla="*/ 19114008 w 25200864"/>
              <a:gd name="connsiteY155" fmla="*/ 6137036 h 7169724"/>
              <a:gd name="connsiteX156" fmla="*/ 19249644 w 25200864"/>
              <a:gd name="connsiteY156" fmla="*/ 6242954 h 7169724"/>
              <a:gd name="connsiteX157" fmla="*/ 19319748 w 25200864"/>
              <a:gd name="connsiteY157" fmla="*/ 6453266 h 7169724"/>
              <a:gd name="connsiteX158" fmla="*/ 19375374 w 25200864"/>
              <a:gd name="connsiteY158" fmla="*/ 6593474 h 7169724"/>
              <a:gd name="connsiteX159" fmla="*/ 19445478 w 25200864"/>
              <a:gd name="connsiteY159" fmla="*/ 6567566 h 7169724"/>
              <a:gd name="connsiteX160" fmla="*/ 19495008 w 25200864"/>
              <a:gd name="connsiteY160" fmla="*/ 6647576 h 7169724"/>
              <a:gd name="connsiteX161" fmla="*/ 19475958 w 25200864"/>
              <a:gd name="connsiteY161" fmla="*/ 6377066 h 7169724"/>
              <a:gd name="connsiteX162" fmla="*/ 19479768 w 25200864"/>
              <a:gd name="connsiteY162" fmla="*/ 6175136 h 7169724"/>
              <a:gd name="connsiteX163" fmla="*/ 19582638 w 25200864"/>
              <a:gd name="connsiteY163" fmla="*/ 6285626 h 7169724"/>
              <a:gd name="connsiteX164" fmla="*/ 19666458 w 25200864"/>
              <a:gd name="connsiteY164" fmla="*/ 6407546 h 7169724"/>
              <a:gd name="connsiteX165" fmla="*/ 19674078 w 25200864"/>
              <a:gd name="connsiteY165" fmla="*/ 6213236 h 7169724"/>
              <a:gd name="connsiteX166" fmla="*/ 19761708 w 25200864"/>
              <a:gd name="connsiteY166" fmla="*/ 6129416 h 7169724"/>
              <a:gd name="connsiteX167" fmla="*/ 19879818 w 25200864"/>
              <a:gd name="connsiteY167" fmla="*/ 6239906 h 7169724"/>
              <a:gd name="connsiteX168" fmla="*/ 19818858 w 25200864"/>
              <a:gd name="connsiteY168" fmla="*/ 6026546 h 7169724"/>
              <a:gd name="connsiteX169" fmla="*/ 20127468 w 25200864"/>
              <a:gd name="connsiteY169" fmla="*/ 6022736 h 7169724"/>
              <a:gd name="connsiteX170" fmla="*/ 20400264 w 25200864"/>
              <a:gd name="connsiteY170" fmla="*/ 5897768 h 7169724"/>
              <a:gd name="connsiteX171" fmla="*/ 20695158 w 25200864"/>
              <a:gd name="connsiteY171" fmla="*/ 5893196 h 7169724"/>
              <a:gd name="connsiteX172" fmla="*/ 20942808 w 25200864"/>
              <a:gd name="connsiteY172" fmla="*/ 5938916 h 7169724"/>
              <a:gd name="connsiteX173" fmla="*/ 21133308 w 25200864"/>
              <a:gd name="connsiteY173" fmla="*/ 5813186 h 7169724"/>
              <a:gd name="connsiteX174" fmla="*/ 21430488 w 25200864"/>
              <a:gd name="connsiteY174" fmla="*/ 5862716 h 7169724"/>
              <a:gd name="connsiteX175" fmla="*/ 21659850 w 25200864"/>
              <a:gd name="connsiteY175" fmla="*/ 5961776 h 7169724"/>
              <a:gd name="connsiteX176" fmla="*/ 21761958 w 25200864"/>
              <a:gd name="connsiteY176" fmla="*/ 5885576 h 7169724"/>
              <a:gd name="connsiteX177" fmla="*/ 21944838 w 25200864"/>
              <a:gd name="connsiteY177" fmla="*/ 6041786 h 7169724"/>
              <a:gd name="connsiteX178" fmla="*/ 22089618 w 25200864"/>
              <a:gd name="connsiteY178" fmla="*/ 5977016 h 7169724"/>
              <a:gd name="connsiteX179" fmla="*/ 22310598 w 25200864"/>
              <a:gd name="connsiteY179" fmla="*/ 6186566 h 7169724"/>
              <a:gd name="connsiteX180" fmla="*/ 23151084 w 25200864"/>
              <a:gd name="connsiteY180" fmla="*/ 6482984 h 7169724"/>
              <a:gd name="connsiteX181" fmla="*/ 23293578 w 25200864"/>
              <a:gd name="connsiteY181" fmla="*/ 6609476 h 7169724"/>
              <a:gd name="connsiteX182" fmla="*/ 23285958 w 25200864"/>
              <a:gd name="connsiteY182" fmla="*/ 6693296 h 7169724"/>
              <a:gd name="connsiteX183" fmla="*/ 23415498 w 25200864"/>
              <a:gd name="connsiteY183" fmla="*/ 6659006 h 7169724"/>
              <a:gd name="connsiteX184" fmla="*/ 23785068 w 25200864"/>
              <a:gd name="connsiteY184" fmla="*/ 6780926 h 7169724"/>
              <a:gd name="connsiteX185" fmla="*/ 24009096 w 25200864"/>
              <a:gd name="connsiteY185" fmla="*/ 6645290 h 7169724"/>
              <a:gd name="connsiteX186" fmla="*/ 24078438 w 25200864"/>
              <a:gd name="connsiteY186" fmla="*/ 6544706 h 7169724"/>
              <a:gd name="connsiteX187" fmla="*/ 24230838 w 25200864"/>
              <a:gd name="connsiteY187" fmla="*/ 6533276 h 7169724"/>
              <a:gd name="connsiteX188" fmla="*/ 24360378 w 25200864"/>
              <a:gd name="connsiteY188" fmla="*/ 6438026 h 7169724"/>
              <a:gd name="connsiteX189" fmla="*/ 24455628 w 25200864"/>
              <a:gd name="connsiteY189" fmla="*/ 6422786 h 7169724"/>
              <a:gd name="connsiteX190" fmla="*/ 24558498 w 25200864"/>
              <a:gd name="connsiteY190" fmla="*/ 6243716 h 7169724"/>
              <a:gd name="connsiteX191" fmla="*/ 24716232 w 25200864"/>
              <a:gd name="connsiteY191" fmla="*/ 6188090 h 7169724"/>
              <a:gd name="connsiteX192" fmla="*/ 24981408 w 25200864"/>
              <a:gd name="connsiteY192" fmla="*/ 6232286 h 7169724"/>
              <a:gd name="connsiteX193" fmla="*/ 25181052 w 25200864"/>
              <a:gd name="connsiteY193" fmla="*/ 6157610 h 7169724"/>
              <a:gd name="connsiteX194" fmla="*/ 25200864 w 25200864"/>
              <a:gd name="connsiteY194" fmla="*/ 5713364 h 7169724"/>
              <a:gd name="connsiteX195" fmla="*/ 24519636 w 25200864"/>
              <a:gd name="connsiteY195" fmla="*/ 5869574 h 7169724"/>
              <a:gd name="connsiteX196" fmla="*/ 23774400 w 25200864"/>
              <a:gd name="connsiteY196" fmla="*/ 6133988 h 7169724"/>
              <a:gd name="connsiteX197" fmla="*/ 22951440 w 25200864"/>
              <a:gd name="connsiteY197" fmla="*/ 5896244 h 7169724"/>
              <a:gd name="connsiteX198" fmla="*/ 21982176 w 25200864"/>
              <a:gd name="connsiteY198" fmla="*/ 5640212 h 7169724"/>
              <a:gd name="connsiteX199" fmla="*/ 20628864 w 25200864"/>
              <a:gd name="connsiteY199" fmla="*/ 5475620 h 7169724"/>
              <a:gd name="connsiteX200" fmla="*/ 19872960 w 25200864"/>
              <a:gd name="connsiteY200" fmla="*/ 5888624 h 7169724"/>
              <a:gd name="connsiteX201" fmla="*/ 18800064 w 25200864"/>
              <a:gd name="connsiteY201" fmla="*/ 5823092 h 7169724"/>
              <a:gd name="connsiteX202" fmla="*/ 16715232 w 25200864"/>
              <a:gd name="connsiteY202" fmla="*/ 4963556 h 7169724"/>
              <a:gd name="connsiteX203" fmla="*/ 14904720 w 25200864"/>
              <a:gd name="connsiteY203" fmla="*/ 4158884 h 7169724"/>
              <a:gd name="connsiteX204" fmla="*/ 13240512 w 25200864"/>
              <a:gd name="connsiteY204" fmla="*/ 3354212 h 7169724"/>
              <a:gd name="connsiteX205" fmla="*/ 13094208 w 25200864"/>
              <a:gd name="connsiteY205" fmla="*/ 3189620 h 7169724"/>
              <a:gd name="connsiteX206" fmla="*/ 11320272 w 25200864"/>
              <a:gd name="connsiteY206" fmla="*/ 2019188 h 7169724"/>
              <a:gd name="connsiteX207" fmla="*/ 10698480 w 25200864"/>
              <a:gd name="connsiteY207" fmla="*/ 1452260 h 7169724"/>
              <a:gd name="connsiteX208" fmla="*/ 10530078 w 25200864"/>
              <a:gd name="connsiteY208" fmla="*/ 1283096 h 7169724"/>
              <a:gd name="connsiteX209" fmla="*/ 10522458 w 25200864"/>
              <a:gd name="connsiteY209" fmla="*/ 902096 h 7169724"/>
              <a:gd name="connsiteX210" fmla="*/ 10518648 w 25200864"/>
              <a:gd name="connsiteY210" fmla="*/ 768746 h 7169724"/>
              <a:gd name="connsiteX211" fmla="*/ 10606278 w 25200864"/>
              <a:gd name="connsiteY211" fmla="*/ 681116 h 7169724"/>
              <a:gd name="connsiteX212" fmla="*/ 10753344 w 25200864"/>
              <a:gd name="connsiteY212" fmla="*/ 611012 h 7169724"/>
              <a:gd name="connsiteX213" fmla="*/ 10735056 w 25200864"/>
              <a:gd name="connsiteY213" fmla="*/ 336692 h 7169724"/>
              <a:gd name="connsiteX214" fmla="*/ 10610088 w 25200864"/>
              <a:gd name="connsiteY214" fmla="*/ 201056 h 7169724"/>
              <a:gd name="connsiteX215" fmla="*/ 10419588 w 25200864"/>
              <a:gd name="connsiteY215" fmla="*/ 2936 h 7169724"/>
              <a:gd name="connsiteX216" fmla="*/ 10351008 w 25200864"/>
              <a:gd name="connsiteY216" fmla="*/ 231536 h 7169724"/>
              <a:gd name="connsiteX217" fmla="*/ 10187940 w 25200864"/>
              <a:gd name="connsiteY217" fmla="*/ 585104 h 7169724"/>
              <a:gd name="connsiteX218" fmla="*/ 10137648 w 25200864"/>
              <a:gd name="connsiteY218" fmla="*/ 902096 h 7169724"/>
              <a:gd name="connsiteX219" fmla="*/ 10222992 w 25200864"/>
              <a:gd name="connsiteY219" fmla="*/ 1744868 h 7169724"/>
              <a:gd name="connsiteX220" fmla="*/ 10131552 w 25200864"/>
              <a:gd name="connsiteY220" fmla="*/ 2384948 h 7169724"/>
              <a:gd name="connsiteX221" fmla="*/ 9509760 w 25200864"/>
              <a:gd name="connsiteY221" fmla="*/ 3043316 h 7169724"/>
              <a:gd name="connsiteX222" fmla="*/ 7717536 w 25200864"/>
              <a:gd name="connsiteY222" fmla="*/ 4524644 h 7169724"/>
              <a:gd name="connsiteX223" fmla="*/ 7388352 w 25200864"/>
              <a:gd name="connsiteY223" fmla="*/ 5146436 h 7169724"/>
              <a:gd name="connsiteX224" fmla="*/ 5925312 w 25200864"/>
              <a:gd name="connsiteY224" fmla="*/ 5768228 h 7169724"/>
              <a:gd name="connsiteX225" fmla="*/ 4736592 w 25200864"/>
              <a:gd name="connsiteY225" fmla="*/ 6079124 h 7169724"/>
              <a:gd name="connsiteX226" fmla="*/ 3602736 w 25200864"/>
              <a:gd name="connsiteY226" fmla="*/ 6353444 h 7169724"/>
              <a:gd name="connsiteX227" fmla="*/ 2688336 w 25200864"/>
              <a:gd name="connsiteY227" fmla="*/ 6664340 h 7169724"/>
              <a:gd name="connsiteX228" fmla="*/ 2157984 w 25200864"/>
              <a:gd name="connsiteY228" fmla="*/ 6774068 h 7169724"/>
              <a:gd name="connsiteX229" fmla="*/ 1591056 w 25200864"/>
              <a:gd name="connsiteY229" fmla="*/ 6755780 h 7169724"/>
              <a:gd name="connsiteX230" fmla="*/ 950976 w 25200864"/>
              <a:gd name="connsiteY230" fmla="*/ 6554612 h 7169724"/>
              <a:gd name="connsiteX231" fmla="*/ 0 w 25200864"/>
              <a:gd name="connsiteY231" fmla="*/ 6390020 h 7169724"/>
              <a:gd name="connsiteX232" fmla="*/ 27432 w 25200864"/>
              <a:gd name="connsiteY23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345936 w 25200864"/>
              <a:gd name="connsiteY56" fmla="*/ 5932820 h 7169724"/>
              <a:gd name="connsiteX57" fmla="*/ 7772400 w 25200864"/>
              <a:gd name="connsiteY57" fmla="*/ 5493908 h 7169724"/>
              <a:gd name="connsiteX58" fmla="*/ 8375904 w 25200864"/>
              <a:gd name="connsiteY58" fmla="*/ 4341764 h 7169724"/>
              <a:gd name="connsiteX59" fmla="*/ 9747504 w 25200864"/>
              <a:gd name="connsiteY59" fmla="*/ 3427364 h 7169724"/>
              <a:gd name="connsiteX60" fmla="*/ 10277856 w 25200864"/>
              <a:gd name="connsiteY60" fmla="*/ 2311796 h 7169724"/>
              <a:gd name="connsiteX61" fmla="*/ 10351008 w 25200864"/>
              <a:gd name="connsiteY61" fmla="*/ 2147204 h 7169724"/>
              <a:gd name="connsiteX62" fmla="*/ 10369296 w 25200864"/>
              <a:gd name="connsiteY62" fmla="*/ 1525412 h 7169724"/>
              <a:gd name="connsiteX63" fmla="*/ 10314432 w 25200864"/>
              <a:gd name="connsiteY63" fmla="*/ 940196 h 7169724"/>
              <a:gd name="connsiteX64" fmla="*/ 10443210 w 25200864"/>
              <a:gd name="connsiteY64" fmla="*/ 611774 h 7169724"/>
              <a:gd name="connsiteX65" fmla="*/ 10450830 w 25200864"/>
              <a:gd name="connsiteY65" fmla="*/ 1076594 h 7169724"/>
              <a:gd name="connsiteX66" fmla="*/ 10411968 w 25200864"/>
              <a:gd name="connsiteY66" fmla="*/ 1302146 h 7169724"/>
              <a:gd name="connsiteX67" fmla="*/ 10453878 w 25200864"/>
              <a:gd name="connsiteY67" fmla="*/ 1565036 h 7169724"/>
              <a:gd name="connsiteX68" fmla="*/ 10541508 w 25200864"/>
              <a:gd name="connsiteY68" fmla="*/ 1759346 h 7169724"/>
              <a:gd name="connsiteX69" fmla="*/ 10690098 w 25200864"/>
              <a:gd name="connsiteY69" fmla="*/ 1944512 h 7169724"/>
              <a:gd name="connsiteX70" fmla="*/ 10785348 w 25200864"/>
              <a:gd name="connsiteY70" fmla="*/ 2018426 h 7169724"/>
              <a:gd name="connsiteX71" fmla="*/ 10838688 w 25200864"/>
              <a:gd name="connsiteY71" fmla="*/ 2109866 h 7169724"/>
              <a:gd name="connsiteX72" fmla="*/ 10926318 w 25200864"/>
              <a:gd name="connsiteY72" fmla="*/ 2071766 h 7169724"/>
              <a:gd name="connsiteX73" fmla="*/ 11013948 w 25200864"/>
              <a:gd name="connsiteY73" fmla="*/ 2193686 h 7169724"/>
              <a:gd name="connsiteX74" fmla="*/ 11100816 w 25200864"/>
              <a:gd name="connsiteY74" fmla="*/ 2275220 h 7169724"/>
              <a:gd name="connsiteX75" fmla="*/ 11253978 w 25200864"/>
              <a:gd name="connsiteY75" fmla="*/ 2307986 h 7169724"/>
              <a:gd name="connsiteX76" fmla="*/ 11349228 w 25200864"/>
              <a:gd name="connsiteY76" fmla="*/ 2349896 h 7169724"/>
              <a:gd name="connsiteX77" fmla="*/ 11429238 w 25200864"/>
              <a:gd name="connsiteY77" fmla="*/ 2448956 h 7169724"/>
              <a:gd name="connsiteX78" fmla="*/ 11562588 w 25200864"/>
              <a:gd name="connsiteY78" fmla="*/ 2513726 h 7169724"/>
              <a:gd name="connsiteX79" fmla="*/ 11654028 w 25200864"/>
              <a:gd name="connsiteY79" fmla="*/ 2567066 h 7169724"/>
              <a:gd name="connsiteX80" fmla="*/ 11745468 w 25200864"/>
              <a:gd name="connsiteY80" fmla="*/ 2650886 h 7169724"/>
              <a:gd name="connsiteX81" fmla="*/ 11882628 w 25200864"/>
              <a:gd name="connsiteY81" fmla="*/ 2711846 h 7169724"/>
              <a:gd name="connsiteX82" fmla="*/ 11970258 w 25200864"/>
              <a:gd name="connsiteY82" fmla="*/ 2841386 h 7169724"/>
              <a:gd name="connsiteX83" fmla="*/ 12095988 w 25200864"/>
              <a:gd name="connsiteY83" fmla="*/ 2829956 h 7169724"/>
              <a:gd name="connsiteX84" fmla="*/ 12124944 w 25200864"/>
              <a:gd name="connsiteY84" fmla="*/ 2897012 h 7169724"/>
              <a:gd name="connsiteX85" fmla="*/ 12202668 w 25200864"/>
              <a:gd name="connsiteY85" fmla="*/ 2921396 h 7169724"/>
              <a:gd name="connsiteX86" fmla="*/ 12278868 w 25200864"/>
              <a:gd name="connsiteY86" fmla="*/ 3081416 h 7169724"/>
              <a:gd name="connsiteX87" fmla="*/ 12393168 w 25200864"/>
              <a:gd name="connsiteY87" fmla="*/ 3100466 h 7169724"/>
              <a:gd name="connsiteX88" fmla="*/ 12450318 w 25200864"/>
              <a:gd name="connsiteY88" fmla="*/ 3214766 h 7169724"/>
              <a:gd name="connsiteX89" fmla="*/ 12541758 w 25200864"/>
              <a:gd name="connsiteY89" fmla="*/ 3191906 h 7169724"/>
              <a:gd name="connsiteX90" fmla="*/ 12598908 w 25200864"/>
              <a:gd name="connsiteY90" fmla="*/ 3290966 h 7169724"/>
              <a:gd name="connsiteX91" fmla="*/ 12663678 w 25200864"/>
              <a:gd name="connsiteY91" fmla="*/ 3416696 h 7169724"/>
              <a:gd name="connsiteX92" fmla="*/ 12766548 w 25200864"/>
              <a:gd name="connsiteY92" fmla="*/ 3428126 h 7169724"/>
              <a:gd name="connsiteX93" fmla="*/ 12774168 w 25200864"/>
              <a:gd name="connsiteY93" fmla="*/ 3298586 h 7169724"/>
              <a:gd name="connsiteX94" fmla="*/ 12854178 w 25200864"/>
              <a:gd name="connsiteY94" fmla="*/ 3363356 h 7169724"/>
              <a:gd name="connsiteX95" fmla="*/ 12968478 w 25200864"/>
              <a:gd name="connsiteY95" fmla="*/ 3435746 h 7169724"/>
              <a:gd name="connsiteX96" fmla="*/ 13098018 w 25200864"/>
              <a:gd name="connsiteY96" fmla="*/ 3466226 h 7169724"/>
              <a:gd name="connsiteX97" fmla="*/ 13147548 w 25200864"/>
              <a:gd name="connsiteY97" fmla="*/ 3572906 h 7169724"/>
              <a:gd name="connsiteX98" fmla="*/ 13155168 w 25200864"/>
              <a:gd name="connsiteY98" fmla="*/ 3652916 h 7169724"/>
              <a:gd name="connsiteX99" fmla="*/ 13235178 w 25200864"/>
              <a:gd name="connsiteY99" fmla="*/ 3736736 h 7169724"/>
              <a:gd name="connsiteX100" fmla="*/ 13368528 w 25200864"/>
              <a:gd name="connsiteY100" fmla="*/ 3774836 h 7169724"/>
              <a:gd name="connsiteX101" fmla="*/ 13539216 w 25200864"/>
              <a:gd name="connsiteY101" fmla="*/ 3853322 h 7169724"/>
              <a:gd name="connsiteX102" fmla="*/ 13574268 w 25200864"/>
              <a:gd name="connsiteY102" fmla="*/ 3923426 h 7169724"/>
              <a:gd name="connsiteX103" fmla="*/ 13669518 w 25200864"/>
              <a:gd name="connsiteY103" fmla="*/ 3988196 h 7169724"/>
              <a:gd name="connsiteX104" fmla="*/ 13806678 w 25200864"/>
              <a:gd name="connsiteY104" fmla="*/ 4091066 h 7169724"/>
              <a:gd name="connsiteX105" fmla="*/ 13890498 w 25200864"/>
              <a:gd name="connsiteY105" fmla="*/ 4205366 h 7169724"/>
              <a:gd name="connsiteX106" fmla="*/ 13955268 w 25200864"/>
              <a:gd name="connsiteY106" fmla="*/ 4296806 h 7169724"/>
              <a:gd name="connsiteX107" fmla="*/ 13989558 w 25200864"/>
              <a:gd name="connsiteY107" fmla="*/ 4129166 h 7169724"/>
              <a:gd name="connsiteX108" fmla="*/ 14061948 w 25200864"/>
              <a:gd name="connsiteY108" fmla="*/ 3995816 h 7169724"/>
              <a:gd name="connsiteX109" fmla="*/ 14176248 w 25200864"/>
              <a:gd name="connsiteY109" fmla="*/ 4098686 h 7169724"/>
              <a:gd name="connsiteX110" fmla="*/ 14290548 w 25200864"/>
              <a:gd name="connsiteY110" fmla="*/ 4304426 h 7169724"/>
              <a:gd name="connsiteX111" fmla="*/ 14431518 w 25200864"/>
              <a:gd name="connsiteY111" fmla="*/ 4399676 h 7169724"/>
              <a:gd name="connsiteX112" fmla="*/ 14622018 w 25200864"/>
              <a:gd name="connsiteY112" fmla="*/ 4353956 h 7169724"/>
              <a:gd name="connsiteX113" fmla="*/ 14789658 w 25200864"/>
              <a:gd name="connsiteY113" fmla="*/ 4430156 h 7169724"/>
              <a:gd name="connsiteX114" fmla="*/ 14865858 w 25200864"/>
              <a:gd name="connsiteY114" fmla="*/ 4361576 h 7169724"/>
              <a:gd name="connsiteX115" fmla="*/ 14972538 w 25200864"/>
              <a:gd name="connsiteY115" fmla="*/ 4464446 h 7169724"/>
              <a:gd name="connsiteX116" fmla="*/ 15067788 w 25200864"/>
              <a:gd name="connsiteY116" fmla="*/ 4586366 h 7169724"/>
              <a:gd name="connsiteX117" fmla="*/ 15304008 w 25200864"/>
              <a:gd name="connsiteY117" fmla="*/ 4651136 h 7169724"/>
              <a:gd name="connsiteX118" fmla="*/ 15467838 w 25200864"/>
              <a:gd name="connsiteY118" fmla="*/ 4693046 h 7169724"/>
              <a:gd name="connsiteX119" fmla="*/ 15540990 w 25200864"/>
              <a:gd name="connsiteY119" fmla="*/ 4708286 h 7169724"/>
              <a:gd name="connsiteX120" fmla="*/ 15593568 w 25200864"/>
              <a:gd name="connsiteY120" fmla="*/ 4875926 h 7169724"/>
              <a:gd name="connsiteX121" fmla="*/ 15612618 w 25200864"/>
              <a:gd name="connsiteY121" fmla="*/ 4997846 h 7169724"/>
              <a:gd name="connsiteX122" fmla="*/ 15730728 w 25200864"/>
              <a:gd name="connsiteY122" fmla="*/ 4921646 h 7169724"/>
              <a:gd name="connsiteX123" fmla="*/ 15745968 w 25200864"/>
              <a:gd name="connsiteY123" fmla="*/ 4769246 h 7169724"/>
              <a:gd name="connsiteX124" fmla="*/ 15822168 w 25200864"/>
              <a:gd name="connsiteY124" fmla="*/ 4757816 h 7169724"/>
              <a:gd name="connsiteX125" fmla="*/ 15898368 w 25200864"/>
              <a:gd name="connsiteY125" fmla="*/ 4872116 h 7169724"/>
              <a:gd name="connsiteX126" fmla="*/ 16092678 w 25200864"/>
              <a:gd name="connsiteY126" fmla="*/ 4978796 h 7169724"/>
              <a:gd name="connsiteX127" fmla="*/ 16229838 w 25200864"/>
              <a:gd name="connsiteY127" fmla="*/ 5138816 h 7169724"/>
              <a:gd name="connsiteX128" fmla="*/ 16340328 w 25200864"/>
              <a:gd name="connsiteY128" fmla="*/ 5154056 h 7169724"/>
              <a:gd name="connsiteX129" fmla="*/ 16435578 w 25200864"/>
              <a:gd name="connsiteY129" fmla="*/ 5203586 h 7169724"/>
              <a:gd name="connsiteX130" fmla="*/ 16515588 w 25200864"/>
              <a:gd name="connsiteY130" fmla="*/ 5195966 h 7169724"/>
              <a:gd name="connsiteX131" fmla="*/ 16607028 w 25200864"/>
              <a:gd name="connsiteY131" fmla="*/ 5234066 h 7169724"/>
              <a:gd name="connsiteX132" fmla="*/ 16687038 w 25200864"/>
              <a:gd name="connsiteY132" fmla="*/ 5275976 h 7169724"/>
              <a:gd name="connsiteX133" fmla="*/ 16751808 w 25200864"/>
              <a:gd name="connsiteY133" fmla="*/ 5298836 h 7169724"/>
              <a:gd name="connsiteX134" fmla="*/ 16927068 w 25200864"/>
              <a:gd name="connsiteY134" fmla="*/ 5317886 h 7169724"/>
              <a:gd name="connsiteX135" fmla="*/ 16808958 w 25200864"/>
              <a:gd name="connsiteY135" fmla="*/ 5245496 h 7169724"/>
              <a:gd name="connsiteX136" fmla="*/ 16843248 w 25200864"/>
              <a:gd name="connsiteY136" fmla="*/ 5199776 h 7169724"/>
              <a:gd name="connsiteX137" fmla="*/ 16953738 w 25200864"/>
              <a:gd name="connsiteY137" fmla="*/ 5218826 h 7169724"/>
              <a:gd name="connsiteX138" fmla="*/ 17109948 w 25200864"/>
              <a:gd name="connsiteY138" fmla="*/ 5344556 h 7169724"/>
              <a:gd name="connsiteX139" fmla="*/ 17300448 w 25200864"/>
              <a:gd name="connsiteY139" fmla="*/ 5359796 h 7169724"/>
              <a:gd name="connsiteX140" fmla="*/ 17426178 w 25200864"/>
              <a:gd name="connsiteY140" fmla="*/ 5420756 h 7169724"/>
              <a:gd name="connsiteX141" fmla="*/ 17516856 w 25200864"/>
              <a:gd name="connsiteY141" fmla="*/ 5550296 h 7169724"/>
              <a:gd name="connsiteX142" fmla="*/ 17620488 w 25200864"/>
              <a:gd name="connsiteY142" fmla="*/ 5569346 h 7169724"/>
              <a:gd name="connsiteX143" fmla="*/ 17837658 w 25200864"/>
              <a:gd name="connsiteY143" fmla="*/ 5717936 h 7169724"/>
              <a:gd name="connsiteX144" fmla="*/ 17837658 w 25200864"/>
              <a:gd name="connsiteY144" fmla="*/ 5561726 h 7169724"/>
              <a:gd name="connsiteX145" fmla="*/ 18035778 w 25200864"/>
              <a:gd name="connsiteY145" fmla="*/ 5565536 h 7169724"/>
              <a:gd name="connsiteX146" fmla="*/ 18115788 w 25200864"/>
              <a:gd name="connsiteY146" fmla="*/ 5668406 h 7169724"/>
              <a:gd name="connsiteX147" fmla="*/ 18218658 w 25200864"/>
              <a:gd name="connsiteY147" fmla="*/ 5676026 h 7169724"/>
              <a:gd name="connsiteX148" fmla="*/ 18306288 w 25200864"/>
              <a:gd name="connsiteY148" fmla="*/ 5752988 h 7169724"/>
              <a:gd name="connsiteX149" fmla="*/ 18371058 w 25200864"/>
              <a:gd name="connsiteY149" fmla="*/ 5866526 h 7169724"/>
              <a:gd name="connsiteX150" fmla="*/ 18489168 w 25200864"/>
              <a:gd name="connsiteY150" fmla="*/ 5851286 h 7169724"/>
              <a:gd name="connsiteX151" fmla="*/ 18580608 w 25200864"/>
              <a:gd name="connsiteY151" fmla="*/ 5935106 h 7169724"/>
              <a:gd name="connsiteX152" fmla="*/ 18550128 w 25200864"/>
              <a:gd name="connsiteY152" fmla="*/ 6018926 h 7169724"/>
              <a:gd name="connsiteX153" fmla="*/ 18679668 w 25200864"/>
              <a:gd name="connsiteY153" fmla="*/ 5973206 h 7169724"/>
              <a:gd name="connsiteX154" fmla="*/ 18691098 w 25200864"/>
              <a:gd name="connsiteY154" fmla="*/ 6045596 h 7169724"/>
              <a:gd name="connsiteX155" fmla="*/ 18813018 w 25200864"/>
              <a:gd name="connsiteY155" fmla="*/ 6007496 h 7169724"/>
              <a:gd name="connsiteX156" fmla="*/ 19114008 w 25200864"/>
              <a:gd name="connsiteY156" fmla="*/ 6137036 h 7169724"/>
              <a:gd name="connsiteX157" fmla="*/ 19249644 w 25200864"/>
              <a:gd name="connsiteY157" fmla="*/ 6242954 h 7169724"/>
              <a:gd name="connsiteX158" fmla="*/ 19319748 w 25200864"/>
              <a:gd name="connsiteY158" fmla="*/ 6453266 h 7169724"/>
              <a:gd name="connsiteX159" fmla="*/ 19375374 w 25200864"/>
              <a:gd name="connsiteY159" fmla="*/ 6593474 h 7169724"/>
              <a:gd name="connsiteX160" fmla="*/ 19445478 w 25200864"/>
              <a:gd name="connsiteY160" fmla="*/ 6567566 h 7169724"/>
              <a:gd name="connsiteX161" fmla="*/ 19495008 w 25200864"/>
              <a:gd name="connsiteY161" fmla="*/ 6647576 h 7169724"/>
              <a:gd name="connsiteX162" fmla="*/ 19475958 w 25200864"/>
              <a:gd name="connsiteY162" fmla="*/ 6377066 h 7169724"/>
              <a:gd name="connsiteX163" fmla="*/ 19479768 w 25200864"/>
              <a:gd name="connsiteY163" fmla="*/ 6175136 h 7169724"/>
              <a:gd name="connsiteX164" fmla="*/ 19582638 w 25200864"/>
              <a:gd name="connsiteY164" fmla="*/ 6285626 h 7169724"/>
              <a:gd name="connsiteX165" fmla="*/ 19666458 w 25200864"/>
              <a:gd name="connsiteY165" fmla="*/ 6407546 h 7169724"/>
              <a:gd name="connsiteX166" fmla="*/ 19674078 w 25200864"/>
              <a:gd name="connsiteY166" fmla="*/ 6213236 h 7169724"/>
              <a:gd name="connsiteX167" fmla="*/ 19761708 w 25200864"/>
              <a:gd name="connsiteY167" fmla="*/ 6129416 h 7169724"/>
              <a:gd name="connsiteX168" fmla="*/ 19879818 w 25200864"/>
              <a:gd name="connsiteY168" fmla="*/ 6239906 h 7169724"/>
              <a:gd name="connsiteX169" fmla="*/ 19818858 w 25200864"/>
              <a:gd name="connsiteY169" fmla="*/ 6026546 h 7169724"/>
              <a:gd name="connsiteX170" fmla="*/ 20127468 w 25200864"/>
              <a:gd name="connsiteY170" fmla="*/ 6022736 h 7169724"/>
              <a:gd name="connsiteX171" fmla="*/ 20400264 w 25200864"/>
              <a:gd name="connsiteY171" fmla="*/ 5897768 h 7169724"/>
              <a:gd name="connsiteX172" fmla="*/ 20695158 w 25200864"/>
              <a:gd name="connsiteY172" fmla="*/ 5893196 h 7169724"/>
              <a:gd name="connsiteX173" fmla="*/ 20942808 w 25200864"/>
              <a:gd name="connsiteY173" fmla="*/ 5938916 h 7169724"/>
              <a:gd name="connsiteX174" fmla="*/ 21133308 w 25200864"/>
              <a:gd name="connsiteY174" fmla="*/ 5813186 h 7169724"/>
              <a:gd name="connsiteX175" fmla="*/ 21430488 w 25200864"/>
              <a:gd name="connsiteY175" fmla="*/ 5862716 h 7169724"/>
              <a:gd name="connsiteX176" fmla="*/ 21659850 w 25200864"/>
              <a:gd name="connsiteY176" fmla="*/ 5961776 h 7169724"/>
              <a:gd name="connsiteX177" fmla="*/ 21761958 w 25200864"/>
              <a:gd name="connsiteY177" fmla="*/ 5885576 h 7169724"/>
              <a:gd name="connsiteX178" fmla="*/ 21944838 w 25200864"/>
              <a:gd name="connsiteY178" fmla="*/ 6041786 h 7169724"/>
              <a:gd name="connsiteX179" fmla="*/ 22089618 w 25200864"/>
              <a:gd name="connsiteY179" fmla="*/ 5977016 h 7169724"/>
              <a:gd name="connsiteX180" fmla="*/ 22310598 w 25200864"/>
              <a:gd name="connsiteY180" fmla="*/ 6186566 h 7169724"/>
              <a:gd name="connsiteX181" fmla="*/ 23151084 w 25200864"/>
              <a:gd name="connsiteY181" fmla="*/ 6482984 h 7169724"/>
              <a:gd name="connsiteX182" fmla="*/ 23293578 w 25200864"/>
              <a:gd name="connsiteY182" fmla="*/ 6609476 h 7169724"/>
              <a:gd name="connsiteX183" fmla="*/ 23285958 w 25200864"/>
              <a:gd name="connsiteY183" fmla="*/ 6693296 h 7169724"/>
              <a:gd name="connsiteX184" fmla="*/ 23415498 w 25200864"/>
              <a:gd name="connsiteY184" fmla="*/ 6659006 h 7169724"/>
              <a:gd name="connsiteX185" fmla="*/ 23785068 w 25200864"/>
              <a:gd name="connsiteY185" fmla="*/ 6780926 h 7169724"/>
              <a:gd name="connsiteX186" fmla="*/ 24009096 w 25200864"/>
              <a:gd name="connsiteY186" fmla="*/ 6645290 h 7169724"/>
              <a:gd name="connsiteX187" fmla="*/ 24078438 w 25200864"/>
              <a:gd name="connsiteY187" fmla="*/ 6544706 h 7169724"/>
              <a:gd name="connsiteX188" fmla="*/ 24230838 w 25200864"/>
              <a:gd name="connsiteY188" fmla="*/ 6533276 h 7169724"/>
              <a:gd name="connsiteX189" fmla="*/ 24360378 w 25200864"/>
              <a:gd name="connsiteY189" fmla="*/ 6438026 h 7169724"/>
              <a:gd name="connsiteX190" fmla="*/ 24455628 w 25200864"/>
              <a:gd name="connsiteY190" fmla="*/ 6422786 h 7169724"/>
              <a:gd name="connsiteX191" fmla="*/ 24558498 w 25200864"/>
              <a:gd name="connsiteY191" fmla="*/ 6243716 h 7169724"/>
              <a:gd name="connsiteX192" fmla="*/ 24716232 w 25200864"/>
              <a:gd name="connsiteY192" fmla="*/ 6188090 h 7169724"/>
              <a:gd name="connsiteX193" fmla="*/ 24981408 w 25200864"/>
              <a:gd name="connsiteY193" fmla="*/ 6232286 h 7169724"/>
              <a:gd name="connsiteX194" fmla="*/ 25181052 w 25200864"/>
              <a:gd name="connsiteY194" fmla="*/ 6157610 h 7169724"/>
              <a:gd name="connsiteX195" fmla="*/ 25200864 w 25200864"/>
              <a:gd name="connsiteY195" fmla="*/ 5713364 h 7169724"/>
              <a:gd name="connsiteX196" fmla="*/ 24519636 w 25200864"/>
              <a:gd name="connsiteY196" fmla="*/ 5869574 h 7169724"/>
              <a:gd name="connsiteX197" fmla="*/ 23774400 w 25200864"/>
              <a:gd name="connsiteY197" fmla="*/ 6133988 h 7169724"/>
              <a:gd name="connsiteX198" fmla="*/ 22951440 w 25200864"/>
              <a:gd name="connsiteY198" fmla="*/ 5896244 h 7169724"/>
              <a:gd name="connsiteX199" fmla="*/ 21982176 w 25200864"/>
              <a:gd name="connsiteY199" fmla="*/ 5640212 h 7169724"/>
              <a:gd name="connsiteX200" fmla="*/ 20628864 w 25200864"/>
              <a:gd name="connsiteY200" fmla="*/ 5475620 h 7169724"/>
              <a:gd name="connsiteX201" fmla="*/ 19872960 w 25200864"/>
              <a:gd name="connsiteY201" fmla="*/ 5888624 h 7169724"/>
              <a:gd name="connsiteX202" fmla="*/ 18800064 w 25200864"/>
              <a:gd name="connsiteY202" fmla="*/ 5823092 h 7169724"/>
              <a:gd name="connsiteX203" fmla="*/ 16715232 w 25200864"/>
              <a:gd name="connsiteY203" fmla="*/ 4963556 h 7169724"/>
              <a:gd name="connsiteX204" fmla="*/ 14904720 w 25200864"/>
              <a:gd name="connsiteY204" fmla="*/ 4158884 h 7169724"/>
              <a:gd name="connsiteX205" fmla="*/ 13240512 w 25200864"/>
              <a:gd name="connsiteY205" fmla="*/ 3354212 h 7169724"/>
              <a:gd name="connsiteX206" fmla="*/ 13094208 w 25200864"/>
              <a:gd name="connsiteY206" fmla="*/ 3189620 h 7169724"/>
              <a:gd name="connsiteX207" fmla="*/ 11320272 w 25200864"/>
              <a:gd name="connsiteY207" fmla="*/ 2019188 h 7169724"/>
              <a:gd name="connsiteX208" fmla="*/ 10698480 w 25200864"/>
              <a:gd name="connsiteY208" fmla="*/ 1452260 h 7169724"/>
              <a:gd name="connsiteX209" fmla="*/ 10530078 w 25200864"/>
              <a:gd name="connsiteY209" fmla="*/ 1283096 h 7169724"/>
              <a:gd name="connsiteX210" fmla="*/ 10522458 w 25200864"/>
              <a:gd name="connsiteY210" fmla="*/ 902096 h 7169724"/>
              <a:gd name="connsiteX211" fmla="*/ 10518648 w 25200864"/>
              <a:gd name="connsiteY211" fmla="*/ 768746 h 7169724"/>
              <a:gd name="connsiteX212" fmla="*/ 10606278 w 25200864"/>
              <a:gd name="connsiteY212" fmla="*/ 681116 h 7169724"/>
              <a:gd name="connsiteX213" fmla="*/ 10753344 w 25200864"/>
              <a:gd name="connsiteY213" fmla="*/ 611012 h 7169724"/>
              <a:gd name="connsiteX214" fmla="*/ 10735056 w 25200864"/>
              <a:gd name="connsiteY214" fmla="*/ 336692 h 7169724"/>
              <a:gd name="connsiteX215" fmla="*/ 10610088 w 25200864"/>
              <a:gd name="connsiteY215" fmla="*/ 201056 h 7169724"/>
              <a:gd name="connsiteX216" fmla="*/ 10419588 w 25200864"/>
              <a:gd name="connsiteY216" fmla="*/ 2936 h 7169724"/>
              <a:gd name="connsiteX217" fmla="*/ 10351008 w 25200864"/>
              <a:gd name="connsiteY217" fmla="*/ 231536 h 7169724"/>
              <a:gd name="connsiteX218" fmla="*/ 10187940 w 25200864"/>
              <a:gd name="connsiteY218" fmla="*/ 585104 h 7169724"/>
              <a:gd name="connsiteX219" fmla="*/ 10137648 w 25200864"/>
              <a:gd name="connsiteY219" fmla="*/ 902096 h 7169724"/>
              <a:gd name="connsiteX220" fmla="*/ 10222992 w 25200864"/>
              <a:gd name="connsiteY220" fmla="*/ 1744868 h 7169724"/>
              <a:gd name="connsiteX221" fmla="*/ 10131552 w 25200864"/>
              <a:gd name="connsiteY221" fmla="*/ 2384948 h 7169724"/>
              <a:gd name="connsiteX222" fmla="*/ 9509760 w 25200864"/>
              <a:gd name="connsiteY222" fmla="*/ 3043316 h 7169724"/>
              <a:gd name="connsiteX223" fmla="*/ 7717536 w 25200864"/>
              <a:gd name="connsiteY223" fmla="*/ 4524644 h 7169724"/>
              <a:gd name="connsiteX224" fmla="*/ 7388352 w 25200864"/>
              <a:gd name="connsiteY224" fmla="*/ 5146436 h 7169724"/>
              <a:gd name="connsiteX225" fmla="*/ 5925312 w 25200864"/>
              <a:gd name="connsiteY225" fmla="*/ 5768228 h 7169724"/>
              <a:gd name="connsiteX226" fmla="*/ 4736592 w 25200864"/>
              <a:gd name="connsiteY226" fmla="*/ 6079124 h 7169724"/>
              <a:gd name="connsiteX227" fmla="*/ 3602736 w 25200864"/>
              <a:gd name="connsiteY227" fmla="*/ 6353444 h 7169724"/>
              <a:gd name="connsiteX228" fmla="*/ 2688336 w 25200864"/>
              <a:gd name="connsiteY228" fmla="*/ 6664340 h 7169724"/>
              <a:gd name="connsiteX229" fmla="*/ 2157984 w 25200864"/>
              <a:gd name="connsiteY229" fmla="*/ 6774068 h 7169724"/>
              <a:gd name="connsiteX230" fmla="*/ 1591056 w 25200864"/>
              <a:gd name="connsiteY230" fmla="*/ 6755780 h 7169724"/>
              <a:gd name="connsiteX231" fmla="*/ 950976 w 25200864"/>
              <a:gd name="connsiteY231" fmla="*/ 6554612 h 7169724"/>
              <a:gd name="connsiteX232" fmla="*/ 0 w 25200864"/>
              <a:gd name="connsiteY232" fmla="*/ 6390020 h 7169724"/>
              <a:gd name="connsiteX233" fmla="*/ 27432 w 25200864"/>
              <a:gd name="connsiteY23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345936 w 25200864"/>
              <a:gd name="connsiteY56" fmla="*/ 5932820 h 7169724"/>
              <a:gd name="connsiteX57" fmla="*/ 7772400 w 25200864"/>
              <a:gd name="connsiteY57" fmla="*/ 5493908 h 7169724"/>
              <a:gd name="connsiteX58" fmla="*/ 8375904 w 25200864"/>
              <a:gd name="connsiteY58" fmla="*/ 4341764 h 7169724"/>
              <a:gd name="connsiteX59" fmla="*/ 9747504 w 25200864"/>
              <a:gd name="connsiteY59" fmla="*/ 3427364 h 7169724"/>
              <a:gd name="connsiteX60" fmla="*/ 10277856 w 25200864"/>
              <a:gd name="connsiteY60" fmla="*/ 2311796 h 7169724"/>
              <a:gd name="connsiteX61" fmla="*/ 10351008 w 25200864"/>
              <a:gd name="connsiteY61" fmla="*/ 2147204 h 7169724"/>
              <a:gd name="connsiteX62" fmla="*/ 10369296 w 25200864"/>
              <a:gd name="connsiteY62" fmla="*/ 1525412 h 7169724"/>
              <a:gd name="connsiteX63" fmla="*/ 10314432 w 25200864"/>
              <a:gd name="connsiteY63" fmla="*/ 940196 h 7169724"/>
              <a:gd name="connsiteX64" fmla="*/ 10443210 w 25200864"/>
              <a:gd name="connsiteY64" fmla="*/ 611774 h 7169724"/>
              <a:gd name="connsiteX65" fmla="*/ 10450830 w 25200864"/>
              <a:gd name="connsiteY65" fmla="*/ 1076594 h 7169724"/>
              <a:gd name="connsiteX66" fmla="*/ 10411968 w 25200864"/>
              <a:gd name="connsiteY66" fmla="*/ 1302146 h 7169724"/>
              <a:gd name="connsiteX67" fmla="*/ 10453878 w 25200864"/>
              <a:gd name="connsiteY67" fmla="*/ 1565036 h 7169724"/>
              <a:gd name="connsiteX68" fmla="*/ 10541508 w 25200864"/>
              <a:gd name="connsiteY68" fmla="*/ 1759346 h 7169724"/>
              <a:gd name="connsiteX69" fmla="*/ 10690098 w 25200864"/>
              <a:gd name="connsiteY69" fmla="*/ 1944512 h 7169724"/>
              <a:gd name="connsiteX70" fmla="*/ 10785348 w 25200864"/>
              <a:gd name="connsiteY70" fmla="*/ 2018426 h 7169724"/>
              <a:gd name="connsiteX71" fmla="*/ 10838688 w 25200864"/>
              <a:gd name="connsiteY71" fmla="*/ 2109866 h 7169724"/>
              <a:gd name="connsiteX72" fmla="*/ 10926318 w 25200864"/>
              <a:gd name="connsiteY72" fmla="*/ 2071766 h 7169724"/>
              <a:gd name="connsiteX73" fmla="*/ 11013948 w 25200864"/>
              <a:gd name="connsiteY73" fmla="*/ 2193686 h 7169724"/>
              <a:gd name="connsiteX74" fmla="*/ 11100816 w 25200864"/>
              <a:gd name="connsiteY74" fmla="*/ 2275220 h 7169724"/>
              <a:gd name="connsiteX75" fmla="*/ 11253978 w 25200864"/>
              <a:gd name="connsiteY75" fmla="*/ 2307986 h 7169724"/>
              <a:gd name="connsiteX76" fmla="*/ 11349228 w 25200864"/>
              <a:gd name="connsiteY76" fmla="*/ 2349896 h 7169724"/>
              <a:gd name="connsiteX77" fmla="*/ 11429238 w 25200864"/>
              <a:gd name="connsiteY77" fmla="*/ 2448956 h 7169724"/>
              <a:gd name="connsiteX78" fmla="*/ 11562588 w 25200864"/>
              <a:gd name="connsiteY78" fmla="*/ 2513726 h 7169724"/>
              <a:gd name="connsiteX79" fmla="*/ 11654028 w 25200864"/>
              <a:gd name="connsiteY79" fmla="*/ 2567066 h 7169724"/>
              <a:gd name="connsiteX80" fmla="*/ 11745468 w 25200864"/>
              <a:gd name="connsiteY80" fmla="*/ 2650886 h 7169724"/>
              <a:gd name="connsiteX81" fmla="*/ 11882628 w 25200864"/>
              <a:gd name="connsiteY81" fmla="*/ 2711846 h 7169724"/>
              <a:gd name="connsiteX82" fmla="*/ 11970258 w 25200864"/>
              <a:gd name="connsiteY82" fmla="*/ 2841386 h 7169724"/>
              <a:gd name="connsiteX83" fmla="*/ 12095988 w 25200864"/>
              <a:gd name="connsiteY83" fmla="*/ 2829956 h 7169724"/>
              <a:gd name="connsiteX84" fmla="*/ 12124944 w 25200864"/>
              <a:gd name="connsiteY84" fmla="*/ 2897012 h 7169724"/>
              <a:gd name="connsiteX85" fmla="*/ 12202668 w 25200864"/>
              <a:gd name="connsiteY85" fmla="*/ 2921396 h 7169724"/>
              <a:gd name="connsiteX86" fmla="*/ 12278868 w 25200864"/>
              <a:gd name="connsiteY86" fmla="*/ 3081416 h 7169724"/>
              <a:gd name="connsiteX87" fmla="*/ 12393168 w 25200864"/>
              <a:gd name="connsiteY87" fmla="*/ 3100466 h 7169724"/>
              <a:gd name="connsiteX88" fmla="*/ 12450318 w 25200864"/>
              <a:gd name="connsiteY88" fmla="*/ 3214766 h 7169724"/>
              <a:gd name="connsiteX89" fmla="*/ 12541758 w 25200864"/>
              <a:gd name="connsiteY89" fmla="*/ 3191906 h 7169724"/>
              <a:gd name="connsiteX90" fmla="*/ 12598908 w 25200864"/>
              <a:gd name="connsiteY90" fmla="*/ 3290966 h 7169724"/>
              <a:gd name="connsiteX91" fmla="*/ 12663678 w 25200864"/>
              <a:gd name="connsiteY91" fmla="*/ 3416696 h 7169724"/>
              <a:gd name="connsiteX92" fmla="*/ 12766548 w 25200864"/>
              <a:gd name="connsiteY92" fmla="*/ 3428126 h 7169724"/>
              <a:gd name="connsiteX93" fmla="*/ 12774168 w 25200864"/>
              <a:gd name="connsiteY93" fmla="*/ 3298586 h 7169724"/>
              <a:gd name="connsiteX94" fmla="*/ 12854178 w 25200864"/>
              <a:gd name="connsiteY94" fmla="*/ 3363356 h 7169724"/>
              <a:gd name="connsiteX95" fmla="*/ 12968478 w 25200864"/>
              <a:gd name="connsiteY95" fmla="*/ 3435746 h 7169724"/>
              <a:gd name="connsiteX96" fmla="*/ 13098018 w 25200864"/>
              <a:gd name="connsiteY96" fmla="*/ 3466226 h 7169724"/>
              <a:gd name="connsiteX97" fmla="*/ 13147548 w 25200864"/>
              <a:gd name="connsiteY97" fmla="*/ 3572906 h 7169724"/>
              <a:gd name="connsiteX98" fmla="*/ 13155168 w 25200864"/>
              <a:gd name="connsiteY98" fmla="*/ 3652916 h 7169724"/>
              <a:gd name="connsiteX99" fmla="*/ 13235178 w 25200864"/>
              <a:gd name="connsiteY99" fmla="*/ 3736736 h 7169724"/>
              <a:gd name="connsiteX100" fmla="*/ 13368528 w 25200864"/>
              <a:gd name="connsiteY100" fmla="*/ 3774836 h 7169724"/>
              <a:gd name="connsiteX101" fmla="*/ 13539216 w 25200864"/>
              <a:gd name="connsiteY101" fmla="*/ 3853322 h 7169724"/>
              <a:gd name="connsiteX102" fmla="*/ 13574268 w 25200864"/>
              <a:gd name="connsiteY102" fmla="*/ 3923426 h 7169724"/>
              <a:gd name="connsiteX103" fmla="*/ 13669518 w 25200864"/>
              <a:gd name="connsiteY103" fmla="*/ 3988196 h 7169724"/>
              <a:gd name="connsiteX104" fmla="*/ 13806678 w 25200864"/>
              <a:gd name="connsiteY104" fmla="*/ 4091066 h 7169724"/>
              <a:gd name="connsiteX105" fmla="*/ 13890498 w 25200864"/>
              <a:gd name="connsiteY105" fmla="*/ 4205366 h 7169724"/>
              <a:gd name="connsiteX106" fmla="*/ 13955268 w 25200864"/>
              <a:gd name="connsiteY106" fmla="*/ 4296806 h 7169724"/>
              <a:gd name="connsiteX107" fmla="*/ 13989558 w 25200864"/>
              <a:gd name="connsiteY107" fmla="*/ 4129166 h 7169724"/>
              <a:gd name="connsiteX108" fmla="*/ 14061948 w 25200864"/>
              <a:gd name="connsiteY108" fmla="*/ 3995816 h 7169724"/>
              <a:gd name="connsiteX109" fmla="*/ 14176248 w 25200864"/>
              <a:gd name="connsiteY109" fmla="*/ 4098686 h 7169724"/>
              <a:gd name="connsiteX110" fmla="*/ 14290548 w 25200864"/>
              <a:gd name="connsiteY110" fmla="*/ 4304426 h 7169724"/>
              <a:gd name="connsiteX111" fmla="*/ 14431518 w 25200864"/>
              <a:gd name="connsiteY111" fmla="*/ 4399676 h 7169724"/>
              <a:gd name="connsiteX112" fmla="*/ 14622018 w 25200864"/>
              <a:gd name="connsiteY112" fmla="*/ 4353956 h 7169724"/>
              <a:gd name="connsiteX113" fmla="*/ 14789658 w 25200864"/>
              <a:gd name="connsiteY113" fmla="*/ 4430156 h 7169724"/>
              <a:gd name="connsiteX114" fmla="*/ 14865858 w 25200864"/>
              <a:gd name="connsiteY114" fmla="*/ 4361576 h 7169724"/>
              <a:gd name="connsiteX115" fmla="*/ 14972538 w 25200864"/>
              <a:gd name="connsiteY115" fmla="*/ 4464446 h 7169724"/>
              <a:gd name="connsiteX116" fmla="*/ 15067788 w 25200864"/>
              <a:gd name="connsiteY116" fmla="*/ 4586366 h 7169724"/>
              <a:gd name="connsiteX117" fmla="*/ 15304008 w 25200864"/>
              <a:gd name="connsiteY117" fmla="*/ 4651136 h 7169724"/>
              <a:gd name="connsiteX118" fmla="*/ 15467838 w 25200864"/>
              <a:gd name="connsiteY118" fmla="*/ 4693046 h 7169724"/>
              <a:gd name="connsiteX119" fmla="*/ 15540990 w 25200864"/>
              <a:gd name="connsiteY119" fmla="*/ 4708286 h 7169724"/>
              <a:gd name="connsiteX120" fmla="*/ 15593568 w 25200864"/>
              <a:gd name="connsiteY120" fmla="*/ 4875926 h 7169724"/>
              <a:gd name="connsiteX121" fmla="*/ 15612618 w 25200864"/>
              <a:gd name="connsiteY121" fmla="*/ 4997846 h 7169724"/>
              <a:gd name="connsiteX122" fmla="*/ 15730728 w 25200864"/>
              <a:gd name="connsiteY122" fmla="*/ 4921646 h 7169724"/>
              <a:gd name="connsiteX123" fmla="*/ 15745968 w 25200864"/>
              <a:gd name="connsiteY123" fmla="*/ 4769246 h 7169724"/>
              <a:gd name="connsiteX124" fmla="*/ 15822168 w 25200864"/>
              <a:gd name="connsiteY124" fmla="*/ 4757816 h 7169724"/>
              <a:gd name="connsiteX125" fmla="*/ 15898368 w 25200864"/>
              <a:gd name="connsiteY125" fmla="*/ 4872116 h 7169724"/>
              <a:gd name="connsiteX126" fmla="*/ 16092678 w 25200864"/>
              <a:gd name="connsiteY126" fmla="*/ 4978796 h 7169724"/>
              <a:gd name="connsiteX127" fmla="*/ 16229838 w 25200864"/>
              <a:gd name="connsiteY127" fmla="*/ 5138816 h 7169724"/>
              <a:gd name="connsiteX128" fmla="*/ 16340328 w 25200864"/>
              <a:gd name="connsiteY128" fmla="*/ 5154056 h 7169724"/>
              <a:gd name="connsiteX129" fmla="*/ 16435578 w 25200864"/>
              <a:gd name="connsiteY129" fmla="*/ 5203586 h 7169724"/>
              <a:gd name="connsiteX130" fmla="*/ 16515588 w 25200864"/>
              <a:gd name="connsiteY130" fmla="*/ 5195966 h 7169724"/>
              <a:gd name="connsiteX131" fmla="*/ 16607028 w 25200864"/>
              <a:gd name="connsiteY131" fmla="*/ 5234066 h 7169724"/>
              <a:gd name="connsiteX132" fmla="*/ 16687038 w 25200864"/>
              <a:gd name="connsiteY132" fmla="*/ 5275976 h 7169724"/>
              <a:gd name="connsiteX133" fmla="*/ 16751808 w 25200864"/>
              <a:gd name="connsiteY133" fmla="*/ 5298836 h 7169724"/>
              <a:gd name="connsiteX134" fmla="*/ 16927068 w 25200864"/>
              <a:gd name="connsiteY134" fmla="*/ 5317886 h 7169724"/>
              <a:gd name="connsiteX135" fmla="*/ 16808958 w 25200864"/>
              <a:gd name="connsiteY135" fmla="*/ 5245496 h 7169724"/>
              <a:gd name="connsiteX136" fmla="*/ 16843248 w 25200864"/>
              <a:gd name="connsiteY136" fmla="*/ 5199776 h 7169724"/>
              <a:gd name="connsiteX137" fmla="*/ 16953738 w 25200864"/>
              <a:gd name="connsiteY137" fmla="*/ 5218826 h 7169724"/>
              <a:gd name="connsiteX138" fmla="*/ 17109948 w 25200864"/>
              <a:gd name="connsiteY138" fmla="*/ 5344556 h 7169724"/>
              <a:gd name="connsiteX139" fmla="*/ 17300448 w 25200864"/>
              <a:gd name="connsiteY139" fmla="*/ 5359796 h 7169724"/>
              <a:gd name="connsiteX140" fmla="*/ 17426178 w 25200864"/>
              <a:gd name="connsiteY140" fmla="*/ 5420756 h 7169724"/>
              <a:gd name="connsiteX141" fmla="*/ 17516856 w 25200864"/>
              <a:gd name="connsiteY141" fmla="*/ 5550296 h 7169724"/>
              <a:gd name="connsiteX142" fmla="*/ 17620488 w 25200864"/>
              <a:gd name="connsiteY142" fmla="*/ 5569346 h 7169724"/>
              <a:gd name="connsiteX143" fmla="*/ 17837658 w 25200864"/>
              <a:gd name="connsiteY143" fmla="*/ 5717936 h 7169724"/>
              <a:gd name="connsiteX144" fmla="*/ 17837658 w 25200864"/>
              <a:gd name="connsiteY144" fmla="*/ 5561726 h 7169724"/>
              <a:gd name="connsiteX145" fmla="*/ 18035778 w 25200864"/>
              <a:gd name="connsiteY145" fmla="*/ 5565536 h 7169724"/>
              <a:gd name="connsiteX146" fmla="*/ 18115788 w 25200864"/>
              <a:gd name="connsiteY146" fmla="*/ 5668406 h 7169724"/>
              <a:gd name="connsiteX147" fmla="*/ 18218658 w 25200864"/>
              <a:gd name="connsiteY147" fmla="*/ 5676026 h 7169724"/>
              <a:gd name="connsiteX148" fmla="*/ 18306288 w 25200864"/>
              <a:gd name="connsiteY148" fmla="*/ 5752988 h 7169724"/>
              <a:gd name="connsiteX149" fmla="*/ 18371058 w 25200864"/>
              <a:gd name="connsiteY149" fmla="*/ 5866526 h 7169724"/>
              <a:gd name="connsiteX150" fmla="*/ 18489168 w 25200864"/>
              <a:gd name="connsiteY150" fmla="*/ 5851286 h 7169724"/>
              <a:gd name="connsiteX151" fmla="*/ 18580608 w 25200864"/>
              <a:gd name="connsiteY151" fmla="*/ 5935106 h 7169724"/>
              <a:gd name="connsiteX152" fmla="*/ 18550128 w 25200864"/>
              <a:gd name="connsiteY152" fmla="*/ 6018926 h 7169724"/>
              <a:gd name="connsiteX153" fmla="*/ 18679668 w 25200864"/>
              <a:gd name="connsiteY153" fmla="*/ 5973206 h 7169724"/>
              <a:gd name="connsiteX154" fmla="*/ 18691098 w 25200864"/>
              <a:gd name="connsiteY154" fmla="*/ 6045596 h 7169724"/>
              <a:gd name="connsiteX155" fmla="*/ 18813018 w 25200864"/>
              <a:gd name="connsiteY155" fmla="*/ 6007496 h 7169724"/>
              <a:gd name="connsiteX156" fmla="*/ 19114008 w 25200864"/>
              <a:gd name="connsiteY156" fmla="*/ 6137036 h 7169724"/>
              <a:gd name="connsiteX157" fmla="*/ 19249644 w 25200864"/>
              <a:gd name="connsiteY157" fmla="*/ 6242954 h 7169724"/>
              <a:gd name="connsiteX158" fmla="*/ 19319748 w 25200864"/>
              <a:gd name="connsiteY158" fmla="*/ 6453266 h 7169724"/>
              <a:gd name="connsiteX159" fmla="*/ 19375374 w 25200864"/>
              <a:gd name="connsiteY159" fmla="*/ 6593474 h 7169724"/>
              <a:gd name="connsiteX160" fmla="*/ 19445478 w 25200864"/>
              <a:gd name="connsiteY160" fmla="*/ 6567566 h 7169724"/>
              <a:gd name="connsiteX161" fmla="*/ 19495008 w 25200864"/>
              <a:gd name="connsiteY161" fmla="*/ 6647576 h 7169724"/>
              <a:gd name="connsiteX162" fmla="*/ 19475958 w 25200864"/>
              <a:gd name="connsiteY162" fmla="*/ 6377066 h 7169724"/>
              <a:gd name="connsiteX163" fmla="*/ 19479768 w 25200864"/>
              <a:gd name="connsiteY163" fmla="*/ 6175136 h 7169724"/>
              <a:gd name="connsiteX164" fmla="*/ 19582638 w 25200864"/>
              <a:gd name="connsiteY164" fmla="*/ 6285626 h 7169724"/>
              <a:gd name="connsiteX165" fmla="*/ 19666458 w 25200864"/>
              <a:gd name="connsiteY165" fmla="*/ 6407546 h 7169724"/>
              <a:gd name="connsiteX166" fmla="*/ 19674078 w 25200864"/>
              <a:gd name="connsiteY166" fmla="*/ 6213236 h 7169724"/>
              <a:gd name="connsiteX167" fmla="*/ 19761708 w 25200864"/>
              <a:gd name="connsiteY167" fmla="*/ 6129416 h 7169724"/>
              <a:gd name="connsiteX168" fmla="*/ 19879818 w 25200864"/>
              <a:gd name="connsiteY168" fmla="*/ 6239906 h 7169724"/>
              <a:gd name="connsiteX169" fmla="*/ 19818858 w 25200864"/>
              <a:gd name="connsiteY169" fmla="*/ 6026546 h 7169724"/>
              <a:gd name="connsiteX170" fmla="*/ 20127468 w 25200864"/>
              <a:gd name="connsiteY170" fmla="*/ 6022736 h 7169724"/>
              <a:gd name="connsiteX171" fmla="*/ 20400264 w 25200864"/>
              <a:gd name="connsiteY171" fmla="*/ 5897768 h 7169724"/>
              <a:gd name="connsiteX172" fmla="*/ 20695158 w 25200864"/>
              <a:gd name="connsiteY172" fmla="*/ 5893196 h 7169724"/>
              <a:gd name="connsiteX173" fmla="*/ 20942808 w 25200864"/>
              <a:gd name="connsiteY173" fmla="*/ 5938916 h 7169724"/>
              <a:gd name="connsiteX174" fmla="*/ 21133308 w 25200864"/>
              <a:gd name="connsiteY174" fmla="*/ 5813186 h 7169724"/>
              <a:gd name="connsiteX175" fmla="*/ 21430488 w 25200864"/>
              <a:gd name="connsiteY175" fmla="*/ 5862716 h 7169724"/>
              <a:gd name="connsiteX176" fmla="*/ 21659850 w 25200864"/>
              <a:gd name="connsiteY176" fmla="*/ 5961776 h 7169724"/>
              <a:gd name="connsiteX177" fmla="*/ 21761958 w 25200864"/>
              <a:gd name="connsiteY177" fmla="*/ 5885576 h 7169724"/>
              <a:gd name="connsiteX178" fmla="*/ 21944838 w 25200864"/>
              <a:gd name="connsiteY178" fmla="*/ 6041786 h 7169724"/>
              <a:gd name="connsiteX179" fmla="*/ 22089618 w 25200864"/>
              <a:gd name="connsiteY179" fmla="*/ 5977016 h 7169724"/>
              <a:gd name="connsiteX180" fmla="*/ 22310598 w 25200864"/>
              <a:gd name="connsiteY180" fmla="*/ 6186566 h 7169724"/>
              <a:gd name="connsiteX181" fmla="*/ 23151084 w 25200864"/>
              <a:gd name="connsiteY181" fmla="*/ 6482984 h 7169724"/>
              <a:gd name="connsiteX182" fmla="*/ 23293578 w 25200864"/>
              <a:gd name="connsiteY182" fmla="*/ 6609476 h 7169724"/>
              <a:gd name="connsiteX183" fmla="*/ 23285958 w 25200864"/>
              <a:gd name="connsiteY183" fmla="*/ 6693296 h 7169724"/>
              <a:gd name="connsiteX184" fmla="*/ 23415498 w 25200864"/>
              <a:gd name="connsiteY184" fmla="*/ 6659006 h 7169724"/>
              <a:gd name="connsiteX185" fmla="*/ 23785068 w 25200864"/>
              <a:gd name="connsiteY185" fmla="*/ 6780926 h 7169724"/>
              <a:gd name="connsiteX186" fmla="*/ 24009096 w 25200864"/>
              <a:gd name="connsiteY186" fmla="*/ 6645290 h 7169724"/>
              <a:gd name="connsiteX187" fmla="*/ 24078438 w 25200864"/>
              <a:gd name="connsiteY187" fmla="*/ 6544706 h 7169724"/>
              <a:gd name="connsiteX188" fmla="*/ 24230838 w 25200864"/>
              <a:gd name="connsiteY188" fmla="*/ 6533276 h 7169724"/>
              <a:gd name="connsiteX189" fmla="*/ 24360378 w 25200864"/>
              <a:gd name="connsiteY189" fmla="*/ 6438026 h 7169724"/>
              <a:gd name="connsiteX190" fmla="*/ 24455628 w 25200864"/>
              <a:gd name="connsiteY190" fmla="*/ 6422786 h 7169724"/>
              <a:gd name="connsiteX191" fmla="*/ 24558498 w 25200864"/>
              <a:gd name="connsiteY191" fmla="*/ 6243716 h 7169724"/>
              <a:gd name="connsiteX192" fmla="*/ 24716232 w 25200864"/>
              <a:gd name="connsiteY192" fmla="*/ 6188090 h 7169724"/>
              <a:gd name="connsiteX193" fmla="*/ 24981408 w 25200864"/>
              <a:gd name="connsiteY193" fmla="*/ 6232286 h 7169724"/>
              <a:gd name="connsiteX194" fmla="*/ 25181052 w 25200864"/>
              <a:gd name="connsiteY194" fmla="*/ 6157610 h 7169724"/>
              <a:gd name="connsiteX195" fmla="*/ 25200864 w 25200864"/>
              <a:gd name="connsiteY195" fmla="*/ 5713364 h 7169724"/>
              <a:gd name="connsiteX196" fmla="*/ 24519636 w 25200864"/>
              <a:gd name="connsiteY196" fmla="*/ 5869574 h 7169724"/>
              <a:gd name="connsiteX197" fmla="*/ 23774400 w 25200864"/>
              <a:gd name="connsiteY197" fmla="*/ 6133988 h 7169724"/>
              <a:gd name="connsiteX198" fmla="*/ 22951440 w 25200864"/>
              <a:gd name="connsiteY198" fmla="*/ 5896244 h 7169724"/>
              <a:gd name="connsiteX199" fmla="*/ 21982176 w 25200864"/>
              <a:gd name="connsiteY199" fmla="*/ 5640212 h 7169724"/>
              <a:gd name="connsiteX200" fmla="*/ 20628864 w 25200864"/>
              <a:gd name="connsiteY200" fmla="*/ 5475620 h 7169724"/>
              <a:gd name="connsiteX201" fmla="*/ 19872960 w 25200864"/>
              <a:gd name="connsiteY201" fmla="*/ 5888624 h 7169724"/>
              <a:gd name="connsiteX202" fmla="*/ 18800064 w 25200864"/>
              <a:gd name="connsiteY202" fmla="*/ 5823092 h 7169724"/>
              <a:gd name="connsiteX203" fmla="*/ 16715232 w 25200864"/>
              <a:gd name="connsiteY203" fmla="*/ 4963556 h 7169724"/>
              <a:gd name="connsiteX204" fmla="*/ 14904720 w 25200864"/>
              <a:gd name="connsiteY204" fmla="*/ 4158884 h 7169724"/>
              <a:gd name="connsiteX205" fmla="*/ 13240512 w 25200864"/>
              <a:gd name="connsiteY205" fmla="*/ 3354212 h 7169724"/>
              <a:gd name="connsiteX206" fmla="*/ 13094208 w 25200864"/>
              <a:gd name="connsiteY206" fmla="*/ 3189620 h 7169724"/>
              <a:gd name="connsiteX207" fmla="*/ 11320272 w 25200864"/>
              <a:gd name="connsiteY207" fmla="*/ 2019188 h 7169724"/>
              <a:gd name="connsiteX208" fmla="*/ 10698480 w 25200864"/>
              <a:gd name="connsiteY208" fmla="*/ 1452260 h 7169724"/>
              <a:gd name="connsiteX209" fmla="*/ 10530078 w 25200864"/>
              <a:gd name="connsiteY209" fmla="*/ 1283096 h 7169724"/>
              <a:gd name="connsiteX210" fmla="*/ 10522458 w 25200864"/>
              <a:gd name="connsiteY210" fmla="*/ 902096 h 7169724"/>
              <a:gd name="connsiteX211" fmla="*/ 10518648 w 25200864"/>
              <a:gd name="connsiteY211" fmla="*/ 768746 h 7169724"/>
              <a:gd name="connsiteX212" fmla="*/ 10606278 w 25200864"/>
              <a:gd name="connsiteY212" fmla="*/ 681116 h 7169724"/>
              <a:gd name="connsiteX213" fmla="*/ 10753344 w 25200864"/>
              <a:gd name="connsiteY213" fmla="*/ 611012 h 7169724"/>
              <a:gd name="connsiteX214" fmla="*/ 10735056 w 25200864"/>
              <a:gd name="connsiteY214" fmla="*/ 336692 h 7169724"/>
              <a:gd name="connsiteX215" fmla="*/ 10610088 w 25200864"/>
              <a:gd name="connsiteY215" fmla="*/ 201056 h 7169724"/>
              <a:gd name="connsiteX216" fmla="*/ 10419588 w 25200864"/>
              <a:gd name="connsiteY216" fmla="*/ 2936 h 7169724"/>
              <a:gd name="connsiteX217" fmla="*/ 10351008 w 25200864"/>
              <a:gd name="connsiteY217" fmla="*/ 231536 h 7169724"/>
              <a:gd name="connsiteX218" fmla="*/ 10187940 w 25200864"/>
              <a:gd name="connsiteY218" fmla="*/ 585104 h 7169724"/>
              <a:gd name="connsiteX219" fmla="*/ 10137648 w 25200864"/>
              <a:gd name="connsiteY219" fmla="*/ 902096 h 7169724"/>
              <a:gd name="connsiteX220" fmla="*/ 10222992 w 25200864"/>
              <a:gd name="connsiteY220" fmla="*/ 1744868 h 7169724"/>
              <a:gd name="connsiteX221" fmla="*/ 10131552 w 25200864"/>
              <a:gd name="connsiteY221" fmla="*/ 2384948 h 7169724"/>
              <a:gd name="connsiteX222" fmla="*/ 9509760 w 25200864"/>
              <a:gd name="connsiteY222" fmla="*/ 3043316 h 7169724"/>
              <a:gd name="connsiteX223" fmla="*/ 7717536 w 25200864"/>
              <a:gd name="connsiteY223" fmla="*/ 4524644 h 7169724"/>
              <a:gd name="connsiteX224" fmla="*/ 7388352 w 25200864"/>
              <a:gd name="connsiteY224" fmla="*/ 5146436 h 7169724"/>
              <a:gd name="connsiteX225" fmla="*/ 5925312 w 25200864"/>
              <a:gd name="connsiteY225" fmla="*/ 5768228 h 7169724"/>
              <a:gd name="connsiteX226" fmla="*/ 4736592 w 25200864"/>
              <a:gd name="connsiteY226" fmla="*/ 6079124 h 7169724"/>
              <a:gd name="connsiteX227" fmla="*/ 3602736 w 25200864"/>
              <a:gd name="connsiteY227" fmla="*/ 6353444 h 7169724"/>
              <a:gd name="connsiteX228" fmla="*/ 2688336 w 25200864"/>
              <a:gd name="connsiteY228" fmla="*/ 6664340 h 7169724"/>
              <a:gd name="connsiteX229" fmla="*/ 2157984 w 25200864"/>
              <a:gd name="connsiteY229" fmla="*/ 6774068 h 7169724"/>
              <a:gd name="connsiteX230" fmla="*/ 1591056 w 25200864"/>
              <a:gd name="connsiteY230" fmla="*/ 6755780 h 7169724"/>
              <a:gd name="connsiteX231" fmla="*/ 950976 w 25200864"/>
              <a:gd name="connsiteY231" fmla="*/ 6554612 h 7169724"/>
              <a:gd name="connsiteX232" fmla="*/ 0 w 25200864"/>
              <a:gd name="connsiteY232" fmla="*/ 6390020 h 7169724"/>
              <a:gd name="connsiteX233" fmla="*/ 27432 w 25200864"/>
              <a:gd name="connsiteY23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7772400 w 25200864"/>
              <a:gd name="connsiteY58" fmla="*/ 5493908 h 7169724"/>
              <a:gd name="connsiteX59" fmla="*/ 8375904 w 25200864"/>
              <a:gd name="connsiteY59" fmla="*/ 4341764 h 7169724"/>
              <a:gd name="connsiteX60" fmla="*/ 9747504 w 25200864"/>
              <a:gd name="connsiteY60" fmla="*/ 3427364 h 7169724"/>
              <a:gd name="connsiteX61" fmla="*/ 10277856 w 25200864"/>
              <a:gd name="connsiteY61" fmla="*/ 2311796 h 7169724"/>
              <a:gd name="connsiteX62" fmla="*/ 10351008 w 25200864"/>
              <a:gd name="connsiteY62" fmla="*/ 2147204 h 7169724"/>
              <a:gd name="connsiteX63" fmla="*/ 10369296 w 25200864"/>
              <a:gd name="connsiteY63" fmla="*/ 1525412 h 7169724"/>
              <a:gd name="connsiteX64" fmla="*/ 10314432 w 25200864"/>
              <a:gd name="connsiteY64" fmla="*/ 940196 h 7169724"/>
              <a:gd name="connsiteX65" fmla="*/ 10443210 w 25200864"/>
              <a:gd name="connsiteY65" fmla="*/ 611774 h 7169724"/>
              <a:gd name="connsiteX66" fmla="*/ 10450830 w 25200864"/>
              <a:gd name="connsiteY66" fmla="*/ 1076594 h 7169724"/>
              <a:gd name="connsiteX67" fmla="*/ 10411968 w 25200864"/>
              <a:gd name="connsiteY67" fmla="*/ 1302146 h 7169724"/>
              <a:gd name="connsiteX68" fmla="*/ 10453878 w 25200864"/>
              <a:gd name="connsiteY68" fmla="*/ 1565036 h 7169724"/>
              <a:gd name="connsiteX69" fmla="*/ 10541508 w 25200864"/>
              <a:gd name="connsiteY69" fmla="*/ 1759346 h 7169724"/>
              <a:gd name="connsiteX70" fmla="*/ 10690098 w 25200864"/>
              <a:gd name="connsiteY70" fmla="*/ 1944512 h 7169724"/>
              <a:gd name="connsiteX71" fmla="*/ 10785348 w 25200864"/>
              <a:gd name="connsiteY71" fmla="*/ 2018426 h 7169724"/>
              <a:gd name="connsiteX72" fmla="*/ 10838688 w 25200864"/>
              <a:gd name="connsiteY72" fmla="*/ 2109866 h 7169724"/>
              <a:gd name="connsiteX73" fmla="*/ 10926318 w 25200864"/>
              <a:gd name="connsiteY73" fmla="*/ 2071766 h 7169724"/>
              <a:gd name="connsiteX74" fmla="*/ 11013948 w 25200864"/>
              <a:gd name="connsiteY74" fmla="*/ 2193686 h 7169724"/>
              <a:gd name="connsiteX75" fmla="*/ 11100816 w 25200864"/>
              <a:gd name="connsiteY75" fmla="*/ 2275220 h 7169724"/>
              <a:gd name="connsiteX76" fmla="*/ 11253978 w 25200864"/>
              <a:gd name="connsiteY76" fmla="*/ 2307986 h 7169724"/>
              <a:gd name="connsiteX77" fmla="*/ 11349228 w 25200864"/>
              <a:gd name="connsiteY77" fmla="*/ 2349896 h 7169724"/>
              <a:gd name="connsiteX78" fmla="*/ 11429238 w 25200864"/>
              <a:gd name="connsiteY78" fmla="*/ 2448956 h 7169724"/>
              <a:gd name="connsiteX79" fmla="*/ 11562588 w 25200864"/>
              <a:gd name="connsiteY79" fmla="*/ 2513726 h 7169724"/>
              <a:gd name="connsiteX80" fmla="*/ 11654028 w 25200864"/>
              <a:gd name="connsiteY80" fmla="*/ 2567066 h 7169724"/>
              <a:gd name="connsiteX81" fmla="*/ 11745468 w 25200864"/>
              <a:gd name="connsiteY81" fmla="*/ 2650886 h 7169724"/>
              <a:gd name="connsiteX82" fmla="*/ 11882628 w 25200864"/>
              <a:gd name="connsiteY82" fmla="*/ 2711846 h 7169724"/>
              <a:gd name="connsiteX83" fmla="*/ 11970258 w 25200864"/>
              <a:gd name="connsiteY83" fmla="*/ 2841386 h 7169724"/>
              <a:gd name="connsiteX84" fmla="*/ 12095988 w 25200864"/>
              <a:gd name="connsiteY84" fmla="*/ 2829956 h 7169724"/>
              <a:gd name="connsiteX85" fmla="*/ 12124944 w 25200864"/>
              <a:gd name="connsiteY85" fmla="*/ 2897012 h 7169724"/>
              <a:gd name="connsiteX86" fmla="*/ 12202668 w 25200864"/>
              <a:gd name="connsiteY86" fmla="*/ 2921396 h 7169724"/>
              <a:gd name="connsiteX87" fmla="*/ 12278868 w 25200864"/>
              <a:gd name="connsiteY87" fmla="*/ 3081416 h 7169724"/>
              <a:gd name="connsiteX88" fmla="*/ 12393168 w 25200864"/>
              <a:gd name="connsiteY88" fmla="*/ 3100466 h 7169724"/>
              <a:gd name="connsiteX89" fmla="*/ 12450318 w 25200864"/>
              <a:gd name="connsiteY89" fmla="*/ 3214766 h 7169724"/>
              <a:gd name="connsiteX90" fmla="*/ 12541758 w 25200864"/>
              <a:gd name="connsiteY90" fmla="*/ 3191906 h 7169724"/>
              <a:gd name="connsiteX91" fmla="*/ 12598908 w 25200864"/>
              <a:gd name="connsiteY91" fmla="*/ 3290966 h 7169724"/>
              <a:gd name="connsiteX92" fmla="*/ 12663678 w 25200864"/>
              <a:gd name="connsiteY92" fmla="*/ 3416696 h 7169724"/>
              <a:gd name="connsiteX93" fmla="*/ 12766548 w 25200864"/>
              <a:gd name="connsiteY93" fmla="*/ 3428126 h 7169724"/>
              <a:gd name="connsiteX94" fmla="*/ 12774168 w 25200864"/>
              <a:gd name="connsiteY94" fmla="*/ 3298586 h 7169724"/>
              <a:gd name="connsiteX95" fmla="*/ 12854178 w 25200864"/>
              <a:gd name="connsiteY95" fmla="*/ 3363356 h 7169724"/>
              <a:gd name="connsiteX96" fmla="*/ 12968478 w 25200864"/>
              <a:gd name="connsiteY96" fmla="*/ 3435746 h 7169724"/>
              <a:gd name="connsiteX97" fmla="*/ 13098018 w 25200864"/>
              <a:gd name="connsiteY97" fmla="*/ 3466226 h 7169724"/>
              <a:gd name="connsiteX98" fmla="*/ 13147548 w 25200864"/>
              <a:gd name="connsiteY98" fmla="*/ 3572906 h 7169724"/>
              <a:gd name="connsiteX99" fmla="*/ 13155168 w 25200864"/>
              <a:gd name="connsiteY99" fmla="*/ 3652916 h 7169724"/>
              <a:gd name="connsiteX100" fmla="*/ 13235178 w 25200864"/>
              <a:gd name="connsiteY100" fmla="*/ 3736736 h 7169724"/>
              <a:gd name="connsiteX101" fmla="*/ 13368528 w 25200864"/>
              <a:gd name="connsiteY101" fmla="*/ 3774836 h 7169724"/>
              <a:gd name="connsiteX102" fmla="*/ 13539216 w 25200864"/>
              <a:gd name="connsiteY102" fmla="*/ 3853322 h 7169724"/>
              <a:gd name="connsiteX103" fmla="*/ 13574268 w 25200864"/>
              <a:gd name="connsiteY103" fmla="*/ 3923426 h 7169724"/>
              <a:gd name="connsiteX104" fmla="*/ 13669518 w 25200864"/>
              <a:gd name="connsiteY104" fmla="*/ 3988196 h 7169724"/>
              <a:gd name="connsiteX105" fmla="*/ 13806678 w 25200864"/>
              <a:gd name="connsiteY105" fmla="*/ 4091066 h 7169724"/>
              <a:gd name="connsiteX106" fmla="*/ 13890498 w 25200864"/>
              <a:gd name="connsiteY106" fmla="*/ 4205366 h 7169724"/>
              <a:gd name="connsiteX107" fmla="*/ 13955268 w 25200864"/>
              <a:gd name="connsiteY107" fmla="*/ 4296806 h 7169724"/>
              <a:gd name="connsiteX108" fmla="*/ 13989558 w 25200864"/>
              <a:gd name="connsiteY108" fmla="*/ 4129166 h 7169724"/>
              <a:gd name="connsiteX109" fmla="*/ 14061948 w 25200864"/>
              <a:gd name="connsiteY109" fmla="*/ 3995816 h 7169724"/>
              <a:gd name="connsiteX110" fmla="*/ 14176248 w 25200864"/>
              <a:gd name="connsiteY110" fmla="*/ 4098686 h 7169724"/>
              <a:gd name="connsiteX111" fmla="*/ 14290548 w 25200864"/>
              <a:gd name="connsiteY111" fmla="*/ 4304426 h 7169724"/>
              <a:gd name="connsiteX112" fmla="*/ 14431518 w 25200864"/>
              <a:gd name="connsiteY112" fmla="*/ 4399676 h 7169724"/>
              <a:gd name="connsiteX113" fmla="*/ 14622018 w 25200864"/>
              <a:gd name="connsiteY113" fmla="*/ 4353956 h 7169724"/>
              <a:gd name="connsiteX114" fmla="*/ 14789658 w 25200864"/>
              <a:gd name="connsiteY114" fmla="*/ 4430156 h 7169724"/>
              <a:gd name="connsiteX115" fmla="*/ 14865858 w 25200864"/>
              <a:gd name="connsiteY115" fmla="*/ 4361576 h 7169724"/>
              <a:gd name="connsiteX116" fmla="*/ 14972538 w 25200864"/>
              <a:gd name="connsiteY116" fmla="*/ 4464446 h 7169724"/>
              <a:gd name="connsiteX117" fmla="*/ 15067788 w 25200864"/>
              <a:gd name="connsiteY117" fmla="*/ 4586366 h 7169724"/>
              <a:gd name="connsiteX118" fmla="*/ 15304008 w 25200864"/>
              <a:gd name="connsiteY118" fmla="*/ 4651136 h 7169724"/>
              <a:gd name="connsiteX119" fmla="*/ 15467838 w 25200864"/>
              <a:gd name="connsiteY119" fmla="*/ 4693046 h 7169724"/>
              <a:gd name="connsiteX120" fmla="*/ 15540990 w 25200864"/>
              <a:gd name="connsiteY120" fmla="*/ 4708286 h 7169724"/>
              <a:gd name="connsiteX121" fmla="*/ 15593568 w 25200864"/>
              <a:gd name="connsiteY121" fmla="*/ 4875926 h 7169724"/>
              <a:gd name="connsiteX122" fmla="*/ 15612618 w 25200864"/>
              <a:gd name="connsiteY122" fmla="*/ 4997846 h 7169724"/>
              <a:gd name="connsiteX123" fmla="*/ 15730728 w 25200864"/>
              <a:gd name="connsiteY123" fmla="*/ 4921646 h 7169724"/>
              <a:gd name="connsiteX124" fmla="*/ 15745968 w 25200864"/>
              <a:gd name="connsiteY124" fmla="*/ 4769246 h 7169724"/>
              <a:gd name="connsiteX125" fmla="*/ 15822168 w 25200864"/>
              <a:gd name="connsiteY125" fmla="*/ 4757816 h 7169724"/>
              <a:gd name="connsiteX126" fmla="*/ 15898368 w 25200864"/>
              <a:gd name="connsiteY126" fmla="*/ 4872116 h 7169724"/>
              <a:gd name="connsiteX127" fmla="*/ 16092678 w 25200864"/>
              <a:gd name="connsiteY127" fmla="*/ 4978796 h 7169724"/>
              <a:gd name="connsiteX128" fmla="*/ 16229838 w 25200864"/>
              <a:gd name="connsiteY128" fmla="*/ 5138816 h 7169724"/>
              <a:gd name="connsiteX129" fmla="*/ 16340328 w 25200864"/>
              <a:gd name="connsiteY129" fmla="*/ 5154056 h 7169724"/>
              <a:gd name="connsiteX130" fmla="*/ 16435578 w 25200864"/>
              <a:gd name="connsiteY130" fmla="*/ 5203586 h 7169724"/>
              <a:gd name="connsiteX131" fmla="*/ 16515588 w 25200864"/>
              <a:gd name="connsiteY131" fmla="*/ 5195966 h 7169724"/>
              <a:gd name="connsiteX132" fmla="*/ 16607028 w 25200864"/>
              <a:gd name="connsiteY132" fmla="*/ 5234066 h 7169724"/>
              <a:gd name="connsiteX133" fmla="*/ 16687038 w 25200864"/>
              <a:gd name="connsiteY133" fmla="*/ 5275976 h 7169724"/>
              <a:gd name="connsiteX134" fmla="*/ 16751808 w 25200864"/>
              <a:gd name="connsiteY134" fmla="*/ 5298836 h 7169724"/>
              <a:gd name="connsiteX135" fmla="*/ 16927068 w 25200864"/>
              <a:gd name="connsiteY135" fmla="*/ 5317886 h 7169724"/>
              <a:gd name="connsiteX136" fmla="*/ 16808958 w 25200864"/>
              <a:gd name="connsiteY136" fmla="*/ 5245496 h 7169724"/>
              <a:gd name="connsiteX137" fmla="*/ 16843248 w 25200864"/>
              <a:gd name="connsiteY137" fmla="*/ 5199776 h 7169724"/>
              <a:gd name="connsiteX138" fmla="*/ 16953738 w 25200864"/>
              <a:gd name="connsiteY138" fmla="*/ 5218826 h 7169724"/>
              <a:gd name="connsiteX139" fmla="*/ 17109948 w 25200864"/>
              <a:gd name="connsiteY139" fmla="*/ 5344556 h 7169724"/>
              <a:gd name="connsiteX140" fmla="*/ 17300448 w 25200864"/>
              <a:gd name="connsiteY140" fmla="*/ 5359796 h 7169724"/>
              <a:gd name="connsiteX141" fmla="*/ 17426178 w 25200864"/>
              <a:gd name="connsiteY141" fmla="*/ 5420756 h 7169724"/>
              <a:gd name="connsiteX142" fmla="*/ 17516856 w 25200864"/>
              <a:gd name="connsiteY142" fmla="*/ 5550296 h 7169724"/>
              <a:gd name="connsiteX143" fmla="*/ 17620488 w 25200864"/>
              <a:gd name="connsiteY143" fmla="*/ 5569346 h 7169724"/>
              <a:gd name="connsiteX144" fmla="*/ 17837658 w 25200864"/>
              <a:gd name="connsiteY144" fmla="*/ 5717936 h 7169724"/>
              <a:gd name="connsiteX145" fmla="*/ 17837658 w 25200864"/>
              <a:gd name="connsiteY145" fmla="*/ 5561726 h 7169724"/>
              <a:gd name="connsiteX146" fmla="*/ 18035778 w 25200864"/>
              <a:gd name="connsiteY146" fmla="*/ 5565536 h 7169724"/>
              <a:gd name="connsiteX147" fmla="*/ 18115788 w 25200864"/>
              <a:gd name="connsiteY147" fmla="*/ 5668406 h 7169724"/>
              <a:gd name="connsiteX148" fmla="*/ 18218658 w 25200864"/>
              <a:gd name="connsiteY148" fmla="*/ 5676026 h 7169724"/>
              <a:gd name="connsiteX149" fmla="*/ 18306288 w 25200864"/>
              <a:gd name="connsiteY149" fmla="*/ 5752988 h 7169724"/>
              <a:gd name="connsiteX150" fmla="*/ 18371058 w 25200864"/>
              <a:gd name="connsiteY150" fmla="*/ 5866526 h 7169724"/>
              <a:gd name="connsiteX151" fmla="*/ 18489168 w 25200864"/>
              <a:gd name="connsiteY151" fmla="*/ 5851286 h 7169724"/>
              <a:gd name="connsiteX152" fmla="*/ 18580608 w 25200864"/>
              <a:gd name="connsiteY152" fmla="*/ 5935106 h 7169724"/>
              <a:gd name="connsiteX153" fmla="*/ 18550128 w 25200864"/>
              <a:gd name="connsiteY153" fmla="*/ 6018926 h 7169724"/>
              <a:gd name="connsiteX154" fmla="*/ 18679668 w 25200864"/>
              <a:gd name="connsiteY154" fmla="*/ 5973206 h 7169724"/>
              <a:gd name="connsiteX155" fmla="*/ 18691098 w 25200864"/>
              <a:gd name="connsiteY155" fmla="*/ 6045596 h 7169724"/>
              <a:gd name="connsiteX156" fmla="*/ 18813018 w 25200864"/>
              <a:gd name="connsiteY156" fmla="*/ 6007496 h 7169724"/>
              <a:gd name="connsiteX157" fmla="*/ 19114008 w 25200864"/>
              <a:gd name="connsiteY157" fmla="*/ 6137036 h 7169724"/>
              <a:gd name="connsiteX158" fmla="*/ 19249644 w 25200864"/>
              <a:gd name="connsiteY158" fmla="*/ 6242954 h 7169724"/>
              <a:gd name="connsiteX159" fmla="*/ 19319748 w 25200864"/>
              <a:gd name="connsiteY159" fmla="*/ 6453266 h 7169724"/>
              <a:gd name="connsiteX160" fmla="*/ 19375374 w 25200864"/>
              <a:gd name="connsiteY160" fmla="*/ 6593474 h 7169724"/>
              <a:gd name="connsiteX161" fmla="*/ 19445478 w 25200864"/>
              <a:gd name="connsiteY161" fmla="*/ 6567566 h 7169724"/>
              <a:gd name="connsiteX162" fmla="*/ 19495008 w 25200864"/>
              <a:gd name="connsiteY162" fmla="*/ 6647576 h 7169724"/>
              <a:gd name="connsiteX163" fmla="*/ 19475958 w 25200864"/>
              <a:gd name="connsiteY163" fmla="*/ 6377066 h 7169724"/>
              <a:gd name="connsiteX164" fmla="*/ 19479768 w 25200864"/>
              <a:gd name="connsiteY164" fmla="*/ 6175136 h 7169724"/>
              <a:gd name="connsiteX165" fmla="*/ 19582638 w 25200864"/>
              <a:gd name="connsiteY165" fmla="*/ 6285626 h 7169724"/>
              <a:gd name="connsiteX166" fmla="*/ 19666458 w 25200864"/>
              <a:gd name="connsiteY166" fmla="*/ 6407546 h 7169724"/>
              <a:gd name="connsiteX167" fmla="*/ 19674078 w 25200864"/>
              <a:gd name="connsiteY167" fmla="*/ 6213236 h 7169724"/>
              <a:gd name="connsiteX168" fmla="*/ 19761708 w 25200864"/>
              <a:gd name="connsiteY168" fmla="*/ 6129416 h 7169724"/>
              <a:gd name="connsiteX169" fmla="*/ 19879818 w 25200864"/>
              <a:gd name="connsiteY169" fmla="*/ 6239906 h 7169724"/>
              <a:gd name="connsiteX170" fmla="*/ 19818858 w 25200864"/>
              <a:gd name="connsiteY170" fmla="*/ 6026546 h 7169724"/>
              <a:gd name="connsiteX171" fmla="*/ 20127468 w 25200864"/>
              <a:gd name="connsiteY171" fmla="*/ 6022736 h 7169724"/>
              <a:gd name="connsiteX172" fmla="*/ 20400264 w 25200864"/>
              <a:gd name="connsiteY172" fmla="*/ 5897768 h 7169724"/>
              <a:gd name="connsiteX173" fmla="*/ 20695158 w 25200864"/>
              <a:gd name="connsiteY173" fmla="*/ 5893196 h 7169724"/>
              <a:gd name="connsiteX174" fmla="*/ 20942808 w 25200864"/>
              <a:gd name="connsiteY174" fmla="*/ 5938916 h 7169724"/>
              <a:gd name="connsiteX175" fmla="*/ 21133308 w 25200864"/>
              <a:gd name="connsiteY175" fmla="*/ 5813186 h 7169724"/>
              <a:gd name="connsiteX176" fmla="*/ 21430488 w 25200864"/>
              <a:gd name="connsiteY176" fmla="*/ 5862716 h 7169724"/>
              <a:gd name="connsiteX177" fmla="*/ 21659850 w 25200864"/>
              <a:gd name="connsiteY177" fmla="*/ 5961776 h 7169724"/>
              <a:gd name="connsiteX178" fmla="*/ 21761958 w 25200864"/>
              <a:gd name="connsiteY178" fmla="*/ 5885576 h 7169724"/>
              <a:gd name="connsiteX179" fmla="*/ 21944838 w 25200864"/>
              <a:gd name="connsiteY179" fmla="*/ 6041786 h 7169724"/>
              <a:gd name="connsiteX180" fmla="*/ 22089618 w 25200864"/>
              <a:gd name="connsiteY180" fmla="*/ 5977016 h 7169724"/>
              <a:gd name="connsiteX181" fmla="*/ 22310598 w 25200864"/>
              <a:gd name="connsiteY181" fmla="*/ 6186566 h 7169724"/>
              <a:gd name="connsiteX182" fmla="*/ 23151084 w 25200864"/>
              <a:gd name="connsiteY182" fmla="*/ 6482984 h 7169724"/>
              <a:gd name="connsiteX183" fmla="*/ 23293578 w 25200864"/>
              <a:gd name="connsiteY183" fmla="*/ 6609476 h 7169724"/>
              <a:gd name="connsiteX184" fmla="*/ 23285958 w 25200864"/>
              <a:gd name="connsiteY184" fmla="*/ 6693296 h 7169724"/>
              <a:gd name="connsiteX185" fmla="*/ 23415498 w 25200864"/>
              <a:gd name="connsiteY185" fmla="*/ 6659006 h 7169724"/>
              <a:gd name="connsiteX186" fmla="*/ 23785068 w 25200864"/>
              <a:gd name="connsiteY186" fmla="*/ 6780926 h 7169724"/>
              <a:gd name="connsiteX187" fmla="*/ 24009096 w 25200864"/>
              <a:gd name="connsiteY187" fmla="*/ 6645290 h 7169724"/>
              <a:gd name="connsiteX188" fmla="*/ 24078438 w 25200864"/>
              <a:gd name="connsiteY188" fmla="*/ 6544706 h 7169724"/>
              <a:gd name="connsiteX189" fmla="*/ 24230838 w 25200864"/>
              <a:gd name="connsiteY189" fmla="*/ 6533276 h 7169724"/>
              <a:gd name="connsiteX190" fmla="*/ 24360378 w 25200864"/>
              <a:gd name="connsiteY190" fmla="*/ 6438026 h 7169724"/>
              <a:gd name="connsiteX191" fmla="*/ 24455628 w 25200864"/>
              <a:gd name="connsiteY191" fmla="*/ 6422786 h 7169724"/>
              <a:gd name="connsiteX192" fmla="*/ 24558498 w 25200864"/>
              <a:gd name="connsiteY192" fmla="*/ 6243716 h 7169724"/>
              <a:gd name="connsiteX193" fmla="*/ 24716232 w 25200864"/>
              <a:gd name="connsiteY193" fmla="*/ 6188090 h 7169724"/>
              <a:gd name="connsiteX194" fmla="*/ 24981408 w 25200864"/>
              <a:gd name="connsiteY194" fmla="*/ 6232286 h 7169724"/>
              <a:gd name="connsiteX195" fmla="*/ 25181052 w 25200864"/>
              <a:gd name="connsiteY195" fmla="*/ 6157610 h 7169724"/>
              <a:gd name="connsiteX196" fmla="*/ 25200864 w 25200864"/>
              <a:gd name="connsiteY196" fmla="*/ 5713364 h 7169724"/>
              <a:gd name="connsiteX197" fmla="*/ 24519636 w 25200864"/>
              <a:gd name="connsiteY197" fmla="*/ 5869574 h 7169724"/>
              <a:gd name="connsiteX198" fmla="*/ 23774400 w 25200864"/>
              <a:gd name="connsiteY198" fmla="*/ 6133988 h 7169724"/>
              <a:gd name="connsiteX199" fmla="*/ 22951440 w 25200864"/>
              <a:gd name="connsiteY199" fmla="*/ 5896244 h 7169724"/>
              <a:gd name="connsiteX200" fmla="*/ 21982176 w 25200864"/>
              <a:gd name="connsiteY200" fmla="*/ 5640212 h 7169724"/>
              <a:gd name="connsiteX201" fmla="*/ 20628864 w 25200864"/>
              <a:gd name="connsiteY201" fmla="*/ 5475620 h 7169724"/>
              <a:gd name="connsiteX202" fmla="*/ 19872960 w 25200864"/>
              <a:gd name="connsiteY202" fmla="*/ 5888624 h 7169724"/>
              <a:gd name="connsiteX203" fmla="*/ 18800064 w 25200864"/>
              <a:gd name="connsiteY203" fmla="*/ 5823092 h 7169724"/>
              <a:gd name="connsiteX204" fmla="*/ 16715232 w 25200864"/>
              <a:gd name="connsiteY204" fmla="*/ 4963556 h 7169724"/>
              <a:gd name="connsiteX205" fmla="*/ 14904720 w 25200864"/>
              <a:gd name="connsiteY205" fmla="*/ 4158884 h 7169724"/>
              <a:gd name="connsiteX206" fmla="*/ 13240512 w 25200864"/>
              <a:gd name="connsiteY206" fmla="*/ 3354212 h 7169724"/>
              <a:gd name="connsiteX207" fmla="*/ 13094208 w 25200864"/>
              <a:gd name="connsiteY207" fmla="*/ 3189620 h 7169724"/>
              <a:gd name="connsiteX208" fmla="*/ 11320272 w 25200864"/>
              <a:gd name="connsiteY208" fmla="*/ 2019188 h 7169724"/>
              <a:gd name="connsiteX209" fmla="*/ 10698480 w 25200864"/>
              <a:gd name="connsiteY209" fmla="*/ 1452260 h 7169724"/>
              <a:gd name="connsiteX210" fmla="*/ 10530078 w 25200864"/>
              <a:gd name="connsiteY210" fmla="*/ 1283096 h 7169724"/>
              <a:gd name="connsiteX211" fmla="*/ 10522458 w 25200864"/>
              <a:gd name="connsiteY211" fmla="*/ 902096 h 7169724"/>
              <a:gd name="connsiteX212" fmla="*/ 10518648 w 25200864"/>
              <a:gd name="connsiteY212" fmla="*/ 768746 h 7169724"/>
              <a:gd name="connsiteX213" fmla="*/ 10606278 w 25200864"/>
              <a:gd name="connsiteY213" fmla="*/ 681116 h 7169724"/>
              <a:gd name="connsiteX214" fmla="*/ 10753344 w 25200864"/>
              <a:gd name="connsiteY214" fmla="*/ 611012 h 7169724"/>
              <a:gd name="connsiteX215" fmla="*/ 10735056 w 25200864"/>
              <a:gd name="connsiteY215" fmla="*/ 336692 h 7169724"/>
              <a:gd name="connsiteX216" fmla="*/ 10610088 w 25200864"/>
              <a:gd name="connsiteY216" fmla="*/ 201056 h 7169724"/>
              <a:gd name="connsiteX217" fmla="*/ 10419588 w 25200864"/>
              <a:gd name="connsiteY217" fmla="*/ 2936 h 7169724"/>
              <a:gd name="connsiteX218" fmla="*/ 10351008 w 25200864"/>
              <a:gd name="connsiteY218" fmla="*/ 231536 h 7169724"/>
              <a:gd name="connsiteX219" fmla="*/ 10187940 w 25200864"/>
              <a:gd name="connsiteY219" fmla="*/ 585104 h 7169724"/>
              <a:gd name="connsiteX220" fmla="*/ 10137648 w 25200864"/>
              <a:gd name="connsiteY220" fmla="*/ 902096 h 7169724"/>
              <a:gd name="connsiteX221" fmla="*/ 10222992 w 25200864"/>
              <a:gd name="connsiteY221" fmla="*/ 1744868 h 7169724"/>
              <a:gd name="connsiteX222" fmla="*/ 10131552 w 25200864"/>
              <a:gd name="connsiteY222" fmla="*/ 2384948 h 7169724"/>
              <a:gd name="connsiteX223" fmla="*/ 9509760 w 25200864"/>
              <a:gd name="connsiteY223" fmla="*/ 3043316 h 7169724"/>
              <a:gd name="connsiteX224" fmla="*/ 7717536 w 25200864"/>
              <a:gd name="connsiteY224" fmla="*/ 4524644 h 7169724"/>
              <a:gd name="connsiteX225" fmla="*/ 7388352 w 25200864"/>
              <a:gd name="connsiteY225" fmla="*/ 5146436 h 7169724"/>
              <a:gd name="connsiteX226" fmla="*/ 5925312 w 25200864"/>
              <a:gd name="connsiteY226" fmla="*/ 5768228 h 7169724"/>
              <a:gd name="connsiteX227" fmla="*/ 4736592 w 25200864"/>
              <a:gd name="connsiteY227" fmla="*/ 6079124 h 7169724"/>
              <a:gd name="connsiteX228" fmla="*/ 3602736 w 25200864"/>
              <a:gd name="connsiteY228" fmla="*/ 6353444 h 7169724"/>
              <a:gd name="connsiteX229" fmla="*/ 2688336 w 25200864"/>
              <a:gd name="connsiteY229" fmla="*/ 6664340 h 7169724"/>
              <a:gd name="connsiteX230" fmla="*/ 2157984 w 25200864"/>
              <a:gd name="connsiteY230" fmla="*/ 6774068 h 7169724"/>
              <a:gd name="connsiteX231" fmla="*/ 1591056 w 25200864"/>
              <a:gd name="connsiteY231" fmla="*/ 6755780 h 7169724"/>
              <a:gd name="connsiteX232" fmla="*/ 950976 w 25200864"/>
              <a:gd name="connsiteY232" fmla="*/ 6554612 h 7169724"/>
              <a:gd name="connsiteX233" fmla="*/ 0 w 25200864"/>
              <a:gd name="connsiteY233" fmla="*/ 6390020 h 7169724"/>
              <a:gd name="connsiteX234" fmla="*/ 27432 w 25200864"/>
              <a:gd name="connsiteY23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7772400 w 25200864"/>
              <a:gd name="connsiteY59" fmla="*/ 5493908 h 7169724"/>
              <a:gd name="connsiteX60" fmla="*/ 8375904 w 25200864"/>
              <a:gd name="connsiteY60" fmla="*/ 4341764 h 7169724"/>
              <a:gd name="connsiteX61" fmla="*/ 9747504 w 25200864"/>
              <a:gd name="connsiteY61" fmla="*/ 3427364 h 7169724"/>
              <a:gd name="connsiteX62" fmla="*/ 10277856 w 25200864"/>
              <a:gd name="connsiteY62" fmla="*/ 2311796 h 7169724"/>
              <a:gd name="connsiteX63" fmla="*/ 10351008 w 25200864"/>
              <a:gd name="connsiteY63" fmla="*/ 2147204 h 7169724"/>
              <a:gd name="connsiteX64" fmla="*/ 10369296 w 25200864"/>
              <a:gd name="connsiteY64" fmla="*/ 1525412 h 7169724"/>
              <a:gd name="connsiteX65" fmla="*/ 10314432 w 25200864"/>
              <a:gd name="connsiteY65" fmla="*/ 940196 h 7169724"/>
              <a:gd name="connsiteX66" fmla="*/ 10443210 w 25200864"/>
              <a:gd name="connsiteY66" fmla="*/ 611774 h 7169724"/>
              <a:gd name="connsiteX67" fmla="*/ 10450830 w 25200864"/>
              <a:gd name="connsiteY67" fmla="*/ 1076594 h 7169724"/>
              <a:gd name="connsiteX68" fmla="*/ 10411968 w 25200864"/>
              <a:gd name="connsiteY68" fmla="*/ 1302146 h 7169724"/>
              <a:gd name="connsiteX69" fmla="*/ 10453878 w 25200864"/>
              <a:gd name="connsiteY69" fmla="*/ 1565036 h 7169724"/>
              <a:gd name="connsiteX70" fmla="*/ 10541508 w 25200864"/>
              <a:gd name="connsiteY70" fmla="*/ 1759346 h 7169724"/>
              <a:gd name="connsiteX71" fmla="*/ 10690098 w 25200864"/>
              <a:gd name="connsiteY71" fmla="*/ 1944512 h 7169724"/>
              <a:gd name="connsiteX72" fmla="*/ 10785348 w 25200864"/>
              <a:gd name="connsiteY72" fmla="*/ 2018426 h 7169724"/>
              <a:gd name="connsiteX73" fmla="*/ 10838688 w 25200864"/>
              <a:gd name="connsiteY73" fmla="*/ 2109866 h 7169724"/>
              <a:gd name="connsiteX74" fmla="*/ 10926318 w 25200864"/>
              <a:gd name="connsiteY74" fmla="*/ 2071766 h 7169724"/>
              <a:gd name="connsiteX75" fmla="*/ 11013948 w 25200864"/>
              <a:gd name="connsiteY75" fmla="*/ 2193686 h 7169724"/>
              <a:gd name="connsiteX76" fmla="*/ 11100816 w 25200864"/>
              <a:gd name="connsiteY76" fmla="*/ 2275220 h 7169724"/>
              <a:gd name="connsiteX77" fmla="*/ 11253978 w 25200864"/>
              <a:gd name="connsiteY77" fmla="*/ 2307986 h 7169724"/>
              <a:gd name="connsiteX78" fmla="*/ 11349228 w 25200864"/>
              <a:gd name="connsiteY78" fmla="*/ 2349896 h 7169724"/>
              <a:gd name="connsiteX79" fmla="*/ 11429238 w 25200864"/>
              <a:gd name="connsiteY79" fmla="*/ 2448956 h 7169724"/>
              <a:gd name="connsiteX80" fmla="*/ 11562588 w 25200864"/>
              <a:gd name="connsiteY80" fmla="*/ 2513726 h 7169724"/>
              <a:gd name="connsiteX81" fmla="*/ 11654028 w 25200864"/>
              <a:gd name="connsiteY81" fmla="*/ 2567066 h 7169724"/>
              <a:gd name="connsiteX82" fmla="*/ 11745468 w 25200864"/>
              <a:gd name="connsiteY82" fmla="*/ 2650886 h 7169724"/>
              <a:gd name="connsiteX83" fmla="*/ 11882628 w 25200864"/>
              <a:gd name="connsiteY83" fmla="*/ 2711846 h 7169724"/>
              <a:gd name="connsiteX84" fmla="*/ 11970258 w 25200864"/>
              <a:gd name="connsiteY84" fmla="*/ 2841386 h 7169724"/>
              <a:gd name="connsiteX85" fmla="*/ 12095988 w 25200864"/>
              <a:gd name="connsiteY85" fmla="*/ 2829956 h 7169724"/>
              <a:gd name="connsiteX86" fmla="*/ 12124944 w 25200864"/>
              <a:gd name="connsiteY86" fmla="*/ 2897012 h 7169724"/>
              <a:gd name="connsiteX87" fmla="*/ 12202668 w 25200864"/>
              <a:gd name="connsiteY87" fmla="*/ 2921396 h 7169724"/>
              <a:gd name="connsiteX88" fmla="*/ 12278868 w 25200864"/>
              <a:gd name="connsiteY88" fmla="*/ 3081416 h 7169724"/>
              <a:gd name="connsiteX89" fmla="*/ 12393168 w 25200864"/>
              <a:gd name="connsiteY89" fmla="*/ 3100466 h 7169724"/>
              <a:gd name="connsiteX90" fmla="*/ 12450318 w 25200864"/>
              <a:gd name="connsiteY90" fmla="*/ 3214766 h 7169724"/>
              <a:gd name="connsiteX91" fmla="*/ 12541758 w 25200864"/>
              <a:gd name="connsiteY91" fmla="*/ 3191906 h 7169724"/>
              <a:gd name="connsiteX92" fmla="*/ 12598908 w 25200864"/>
              <a:gd name="connsiteY92" fmla="*/ 3290966 h 7169724"/>
              <a:gd name="connsiteX93" fmla="*/ 12663678 w 25200864"/>
              <a:gd name="connsiteY93" fmla="*/ 3416696 h 7169724"/>
              <a:gd name="connsiteX94" fmla="*/ 12766548 w 25200864"/>
              <a:gd name="connsiteY94" fmla="*/ 3428126 h 7169724"/>
              <a:gd name="connsiteX95" fmla="*/ 12774168 w 25200864"/>
              <a:gd name="connsiteY95" fmla="*/ 3298586 h 7169724"/>
              <a:gd name="connsiteX96" fmla="*/ 12854178 w 25200864"/>
              <a:gd name="connsiteY96" fmla="*/ 3363356 h 7169724"/>
              <a:gd name="connsiteX97" fmla="*/ 12968478 w 25200864"/>
              <a:gd name="connsiteY97" fmla="*/ 3435746 h 7169724"/>
              <a:gd name="connsiteX98" fmla="*/ 13098018 w 25200864"/>
              <a:gd name="connsiteY98" fmla="*/ 3466226 h 7169724"/>
              <a:gd name="connsiteX99" fmla="*/ 13147548 w 25200864"/>
              <a:gd name="connsiteY99" fmla="*/ 3572906 h 7169724"/>
              <a:gd name="connsiteX100" fmla="*/ 13155168 w 25200864"/>
              <a:gd name="connsiteY100" fmla="*/ 3652916 h 7169724"/>
              <a:gd name="connsiteX101" fmla="*/ 13235178 w 25200864"/>
              <a:gd name="connsiteY101" fmla="*/ 3736736 h 7169724"/>
              <a:gd name="connsiteX102" fmla="*/ 13368528 w 25200864"/>
              <a:gd name="connsiteY102" fmla="*/ 3774836 h 7169724"/>
              <a:gd name="connsiteX103" fmla="*/ 13539216 w 25200864"/>
              <a:gd name="connsiteY103" fmla="*/ 3853322 h 7169724"/>
              <a:gd name="connsiteX104" fmla="*/ 13574268 w 25200864"/>
              <a:gd name="connsiteY104" fmla="*/ 3923426 h 7169724"/>
              <a:gd name="connsiteX105" fmla="*/ 13669518 w 25200864"/>
              <a:gd name="connsiteY105" fmla="*/ 3988196 h 7169724"/>
              <a:gd name="connsiteX106" fmla="*/ 13806678 w 25200864"/>
              <a:gd name="connsiteY106" fmla="*/ 4091066 h 7169724"/>
              <a:gd name="connsiteX107" fmla="*/ 13890498 w 25200864"/>
              <a:gd name="connsiteY107" fmla="*/ 4205366 h 7169724"/>
              <a:gd name="connsiteX108" fmla="*/ 13955268 w 25200864"/>
              <a:gd name="connsiteY108" fmla="*/ 4296806 h 7169724"/>
              <a:gd name="connsiteX109" fmla="*/ 13989558 w 25200864"/>
              <a:gd name="connsiteY109" fmla="*/ 4129166 h 7169724"/>
              <a:gd name="connsiteX110" fmla="*/ 14061948 w 25200864"/>
              <a:gd name="connsiteY110" fmla="*/ 3995816 h 7169724"/>
              <a:gd name="connsiteX111" fmla="*/ 14176248 w 25200864"/>
              <a:gd name="connsiteY111" fmla="*/ 4098686 h 7169724"/>
              <a:gd name="connsiteX112" fmla="*/ 14290548 w 25200864"/>
              <a:gd name="connsiteY112" fmla="*/ 4304426 h 7169724"/>
              <a:gd name="connsiteX113" fmla="*/ 14431518 w 25200864"/>
              <a:gd name="connsiteY113" fmla="*/ 4399676 h 7169724"/>
              <a:gd name="connsiteX114" fmla="*/ 14622018 w 25200864"/>
              <a:gd name="connsiteY114" fmla="*/ 4353956 h 7169724"/>
              <a:gd name="connsiteX115" fmla="*/ 14789658 w 25200864"/>
              <a:gd name="connsiteY115" fmla="*/ 4430156 h 7169724"/>
              <a:gd name="connsiteX116" fmla="*/ 14865858 w 25200864"/>
              <a:gd name="connsiteY116" fmla="*/ 4361576 h 7169724"/>
              <a:gd name="connsiteX117" fmla="*/ 14972538 w 25200864"/>
              <a:gd name="connsiteY117" fmla="*/ 4464446 h 7169724"/>
              <a:gd name="connsiteX118" fmla="*/ 15067788 w 25200864"/>
              <a:gd name="connsiteY118" fmla="*/ 4586366 h 7169724"/>
              <a:gd name="connsiteX119" fmla="*/ 15304008 w 25200864"/>
              <a:gd name="connsiteY119" fmla="*/ 4651136 h 7169724"/>
              <a:gd name="connsiteX120" fmla="*/ 15467838 w 25200864"/>
              <a:gd name="connsiteY120" fmla="*/ 4693046 h 7169724"/>
              <a:gd name="connsiteX121" fmla="*/ 15540990 w 25200864"/>
              <a:gd name="connsiteY121" fmla="*/ 4708286 h 7169724"/>
              <a:gd name="connsiteX122" fmla="*/ 15593568 w 25200864"/>
              <a:gd name="connsiteY122" fmla="*/ 4875926 h 7169724"/>
              <a:gd name="connsiteX123" fmla="*/ 15612618 w 25200864"/>
              <a:gd name="connsiteY123" fmla="*/ 4997846 h 7169724"/>
              <a:gd name="connsiteX124" fmla="*/ 15730728 w 25200864"/>
              <a:gd name="connsiteY124" fmla="*/ 4921646 h 7169724"/>
              <a:gd name="connsiteX125" fmla="*/ 15745968 w 25200864"/>
              <a:gd name="connsiteY125" fmla="*/ 4769246 h 7169724"/>
              <a:gd name="connsiteX126" fmla="*/ 15822168 w 25200864"/>
              <a:gd name="connsiteY126" fmla="*/ 4757816 h 7169724"/>
              <a:gd name="connsiteX127" fmla="*/ 15898368 w 25200864"/>
              <a:gd name="connsiteY127" fmla="*/ 4872116 h 7169724"/>
              <a:gd name="connsiteX128" fmla="*/ 16092678 w 25200864"/>
              <a:gd name="connsiteY128" fmla="*/ 4978796 h 7169724"/>
              <a:gd name="connsiteX129" fmla="*/ 16229838 w 25200864"/>
              <a:gd name="connsiteY129" fmla="*/ 5138816 h 7169724"/>
              <a:gd name="connsiteX130" fmla="*/ 16340328 w 25200864"/>
              <a:gd name="connsiteY130" fmla="*/ 5154056 h 7169724"/>
              <a:gd name="connsiteX131" fmla="*/ 16435578 w 25200864"/>
              <a:gd name="connsiteY131" fmla="*/ 5203586 h 7169724"/>
              <a:gd name="connsiteX132" fmla="*/ 16515588 w 25200864"/>
              <a:gd name="connsiteY132" fmla="*/ 5195966 h 7169724"/>
              <a:gd name="connsiteX133" fmla="*/ 16607028 w 25200864"/>
              <a:gd name="connsiteY133" fmla="*/ 5234066 h 7169724"/>
              <a:gd name="connsiteX134" fmla="*/ 16687038 w 25200864"/>
              <a:gd name="connsiteY134" fmla="*/ 5275976 h 7169724"/>
              <a:gd name="connsiteX135" fmla="*/ 16751808 w 25200864"/>
              <a:gd name="connsiteY135" fmla="*/ 5298836 h 7169724"/>
              <a:gd name="connsiteX136" fmla="*/ 16927068 w 25200864"/>
              <a:gd name="connsiteY136" fmla="*/ 5317886 h 7169724"/>
              <a:gd name="connsiteX137" fmla="*/ 16808958 w 25200864"/>
              <a:gd name="connsiteY137" fmla="*/ 5245496 h 7169724"/>
              <a:gd name="connsiteX138" fmla="*/ 16843248 w 25200864"/>
              <a:gd name="connsiteY138" fmla="*/ 5199776 h 7169724"/>
              <a:gd name="connsiteX139" fmla="*/ 16953738 w 25200864"/>
              <a:gd name="connsiteY139" fmla="*/ 5218826 h 7169724"/>
              <a:gd name="connsiteX140" fmla="*/ 17109948 w 25200864"/>
              <a:gd name="connsiteY140" fmla="*/ 5344556 h 7169724"/>
              <a:gd name="connsiteX141" fmla="*/ 17300448 w 25200864"/>
              <a:gd name="connsiteY141" fmla="*/ 5359796 h 7169724"/>
              <a:gd name="connsiteX142" fmla="*/ 17426178 w 25200864"/>
              <a:gd name="connsiteY142" fmla="*/ 5420756 h 7169724"/>
              <a:gd name="connsiteX143" fmla="*/ 17516856 w 25200864"/>
              <a:gd name="connsiteY143" fmla="*/ 5550296 h 7169724"/>
              <a:gd name="connsiteX144" fmla="*/ 17620488 w 25200864"/>
              <a:gd name="connsiteY144" fmla="*/ 5569346 h 7169724"/>
              <a:gd name="connsiteX145" fmla="*/ 17837658 w 25200864"/>
              <a:gd name="connsiteY145" fmla="*/ 5717936 h 7169724"/>
              <a:gd name="connsiteX146" fmla="*/ 17837658 w 25200864"/>
              <a:gd name="connsiteY146" fmla="*/ 5561726 h 7169724"/>
              <a:gd name="connsiteX147" fmla="*/ 18035778 w 25200864"/>
              <a:gd name="connsiteY147" fmla="*/ 5565536 h 7169724"/>
              <a:gd name="connsiteX148" fmla="*/ 18115788 w 25200864"/>
              <a:gd name="connsiteY148" fmla="*/ 5668406 h 7169724"/>
              <a:gd name="connsiteX149" fmla="*/ 18218658 w 25200864"/>
              <a:gd name="connsiteY149" fmla="*/ 5676026 h 7169724"/>
              <a:gd name="connsiteX150" fmla="*/ 18306288 w 25200864"/>
              <a:gd name="connsiteY150" fmla="*/ 5752988 h 7169724"/>
              <a:gd name="connsiteX151" fmla="*/ 18371058 w 25200864"/>
              <a:gd name="connsiteY151" fmla="*/ 5866526 h 7169724"/>
              <a:gd name="connsiteX152" fmla="*/ 18489168 w 25200864"/>
              <a:gd name="connsiteY152" fmla="*/ 5851286 h 7169724"/>
              <a:gd name="connsiteX153" fmla="*/ 18580608 w 25200864"/>
              <a:gd name="connsiteY153" fmla="*/ 5935106 h 7169724"/>
              <a:gd name="connsiteX154" fmla="*/ 18550128 w 25200864"/>
              <a:gd name="connsiteY154" fmla="*/ 6018926 h 7169724"/>
              <a:gd name="connsiteX155" fmla="*/ 18679668 w 25200864"/>
              <a:gd name="connsiteY155" fmla="*/ 5973206 h 7169724"/>
              <a:gd name="connsiteX156" fmla="*/ 18691098 w 25200864"/>
              <a:gd name="connsiteY156" fmla="*/ 6045596 h 7169724"/>
              <a:gd name="connsiteX157" fmla="*/ 18813018 w 25200864"/>
              <a:gd name="connsiteY157" fmla="*/ 6007496 h 7169724"/>
              <a:gd name="connsiteX158" fmla="*/ 19114008 w 25200864"/>
              <a:gd name="connsiteY158" fmla="*/ 6137036 h 7169724"/>
              <a:gd name="connsiteX159" fmla="*/ 19249644 w 25200864"/>
              <a:gd name="connsiteY159" fmla="*/ 6242954 h 7169724"/>
              <a:gd name="connsiteX160" fmla="*/ 19319748 w 25200864"/>
              <a:gd name="connsiteY160" fmla="*/ 6453266 h 7169724"/>
              <a:gd name="connsiteX161" fmla="*/ 19375374 w 25200864"/>
              <a:gd name="connsiteY161" fmla="*/ 6593474 h 7169724"/>
              <a:gd name="connsiteX162" fmla="*/ 19445478 w 25200864"/>
              <a:gd name="connsiteY162" fmla="*/ 6567566 h 7169724"/>
              <a:gd name="connsiteX163" fmla="*/ 19495008 w 25200864"/>
              <a:gd name="connsiteY163" fmla="*/ 6647576 h 7169724"/>
              <a:gd name="connsiteX164" fmla="*/ 19475958 w 25200864"/>
              <a:gd name="connsiteY164" fmla="*/ 6377066 h 7169724"/>
              <a:gd name="connsiteX165" fmla="*/ 19479768 w 25200864"/>
              <a:gd name="connsiteY165" fmla="*/ 6175136 h 7169724"/>
              <a:gd name="connsiteX166" fmla="*/ 19582638 w 25200864"/>
              <a:gd name="connsiteY166" fmla="*/ 6285626 h 7169724"/>
              <a:gd name="connsiteX167" fmla="*/ 19666458 w 25200864"/>
              <a:gd name="connsiteY167" fmla="*/ 6407546 h 7169724"/>
              <a:gd name="connsiteX168" fmla="*/ 19674078 w 25200864"/>
              <a:gd name="connsiteY168" fmla="*/ 6213236 h 7169724"/>
              <a:gd name="connsiteX169" fmla="*/ 19761708 w 25200864"/>
              <a:gd name="connsiteY169" fmla="*/ 6129416 h 7169724"/>
              <a:gd name="connsiteX170" fmla="*/ 19879818 w 25200864"/>
              <a:gd name="connsiteY170" fmla="*/ 6239906 h 7169724"/>
              <a:gd name="connsiteX171" fmla="*/ 19818858 w 25200864"/>
              <a:gd name="connsiteY171" fmla="*/ 6026546 h 7169724"/>
              <a:gd name="connsiteX172" fmla="*/ 20127468 w 25200864"/>
              <a:gd name="connsiteY172" fmla="*/ 6022736 h 7169724"/>
              <a:gd name="connsiteX173" fmla="*/ 20400264 w 25200864"/>
              <a:gd name="connsiteY173" fmla="*/ 5897768 h 7169724"/>
              <a:gd name="connsiteX174" fmla="*/ 20695158 w 25200864"/>
              <a:gd name="connsiteY174" fmla="*/ 5893196 h 7169724"/>
              <a:gd name="connsiteX175" fmla="*/ 20942808 w 25200864"/>
              <a:gd name="connsiteY175" fmla="*/ 5938916 h 7169724"/>
              <a:gd name="connsiteX176" fmla="*/ 21133308 w 25200864"/>
              <a:gd name="connsiteY176" fmla="*/ 5813186 h 7169724"/>
              <a:gd name="connsiteX177" fmla="*/ 21430488 w 25200864"/>
              <a:gd name="connsiteY177" fmla="*/ 5862716 h 7169724"/>
              <a:gd name="connsiteX178" fmla="*/ 21659850 w 25200864"/>
              <a:gd name="connsiteY178" fmla="*/ 5961776 h 7169724"/>
              <a:gd name="connsiteX179" fmla="*/ 21761958 w 25200864"/>
              <a:gd name="connsiteY179" fmla="*/ 5885576 h 7169724"/>
              <a:gd name="connsiteX180" fmla="*/ 21944838 w 25200864"/>
              <a:gd name="connsiteY180" fmla="*/ 6041786 h 7169724"/>
              <a:gd name="connsiteX181" fmla="*/ 22089618 w 25200864"/>
              <a:gd name="connsiteY181" fmla="*/ 5977016 h 7169724"/>
              <a:gd name="connsiteX182" fmla="*/ 22310598 w 25200864"/>
              <a:gd name="connsiteY182" fmla="*/ 6186566 h 7169724"/>
              <a:gd name="connsiteX183" fmla="*/ 23151084 w 25200864"/>
              <a:gd name="connsiteY183" fmla="*/ 6482984 h 7169724"/>
              <a:gd name="connsiteX184" fmla="*/ 23293578 w 25200864"/>
              <a:gd name="connsiteY184" fmla="*/ 6609476 h 7169724"/>
              <a:gd name="connsiteX185" fmla="*/ 23285958 w 25200864"/>
              <a:gd name="connsiteY185" fmla="*/ 6693296 h 7169724"/>
              <a:gd name="connsiteX186" fmla="*/ 23415498 w 25200864"/>
              <a:gd name="connsiteY186" fmla="*/ 6659006 h 7169724"/>
              <a:gd name="connsiteX187" fmla="*/ 23785068 w 25200864"/>
              <a:gd name="connsiteY187" fmla="*/ 6780926 h 7169724"/>
              <a:gd name="connsiteX188" fmla="*/ 24009096 w 25200864"/>
              <a:gd name="connsiteY188" fmla="*/ 6645290 h 7169724"/>
              <a:gd name="connsiteX189" fmla="*/ 24078438 w 25200864"/>
              <a:gd name="connsiteY189" fmla="*/ 6544706 h 7169724"/>
              <a:gd name="connsiteX190" fmla="*/ 24230838 w 25200864"/>
              <a:gd name="connsiteY190" fmla="*/ 6533276 h 7169724"/>
              <a:gd name="connsiteX191" fmla="*/ 24360378 w 25200864"/>
              <a:gd name="connsiteY191" fmla="*/ 6438026 h 7169724"/>
              <a:gd name="connsiteX192" fmla="*/ 24455628 w 25200864"/>
              <a:gd name="connsiteY192" fmla="*/ 6422786 h 7169724"/>
              <a:gd name="connsiteX193" fmla="*/ 24558498 w 25200864"/>
              <a:gd name="connsiteY193" fmla="*/ 6243716 h 7169724"/>
              <a:gd name="connsiteX194" fmla="*/ 24716232 w 25200864"/>
              <a:gd name="connsiteY194" fmla="*/ 6188090 h 7169724"/>
              <a:gd name="connsiteX195" fmla="*/ 24981408 w 25200864"/>
              <a:gd name="connsiteY195" fmla="*/ 6232286 h 7169724"/>
              <a:gd name="connsiteX196" fmla="*/ 25181052 w 25200864"/>
              <a:gd name="connsiteY196" fmla="*/ 6157610 h 7169724"/>
              <a:gd name="connsiteX197" fmla="*/ 25200864 w 25200864"/>
              <a:gd name="connsiteY197" fmla="*/ 5713364 h 7169724"/>
              <a:gd name="connsiteX198" fmla="*/ 24519636 w 25200864"/>
              <a:gd name="connsiteY198" fmla="*/ 5869574 h 7169724"/>
              <a:gd name="connsiteX199" fmla="*/ 23774400 w 25200864"/>
              <a:gd name="connsiteY199" fmla="*/ 6133988 h 7169724"/>
              <a:gd name="connsiteX200" fmla="*/ 22951440 w 25200864"/>
              <a:gd name="connsiteY200" fmla="*/ 5896244 h 7169724"/>
              <a:gd name="connsiteX201" fmla="*/ 21982176 w 25200864"/>
              <a:gd name="connsiteY201" fmla="*/ 5640212 h 7169724"/>
              <a:gd name="connsiteX202" fmla="*/ 20628864 w 25200864"/>
              <a:gd name="connsiteY202" fmla="*/ 5475620 h 7169724"/>
              <a:gd name="connsiteX203" fmla="*/ 19872960 w 25200864"/>
              <a:gd name="connsiteY203" fmla="*/ 5888624 h 7169724"/>
              <a:gd name="connsiteX204" fmla="*/ 18800064 w 25200864"/>
              <a:gd name="connsiteY204" fmla="*/ 5823092 h 7169724"/>
              <a:gd name="connsiteX205" fmla="*/ 16715232 w 25200864"/>
              <a:gd name="connsiteY205" fmla="*/ 4963556 h 7169724"/>
              <a:gd name="connsiteX206" fmla="*/ 14904720 w 25200864"/>
              <a:gd name="connsiteY206" fmla="*/ 4158884 h 7169724"/>
              <a:gd name="connsiteX207" fmla="*/ 13240512 w 25200864"/>
              <a:gd name="connsiteY207" fmla="*/ 3354212 h 7169724"/>
              <a:gd name="connsiteX208" fmla="*/ 13094208 w 25200864"/>
              <a:gd name="connsiteY208" fmla="*/ 3189620 h 7169724"/>
              <a:gd name="connsiteX209" fmla="*/ 11320272 w 25200864"/>
              <a:gd name="connsiteY209" fmla="*/ 2019188 h 7169724"/>
              <a:gd name="connsiteX210" fmla="*/ 10698480 w 25200864"/>
              <a:gd name="connsiteY210" fmla="*/ 1452260 h 7169724"/>
              <a:gd name="connsiteX211" fmla="*/ 10530078 w 25200864"/>
              <a:gd name="connsiteY211" fmla="*/ 1283096 h 7169724"/>
              <a:gd name="connsiteX212" fmla="*/ 10522458 w 25200864"/>
              <a:gd name="connsiteY212" fmla="*/ 902096 h 7169724"/>
              <a:gd name="connsiteX213" fmla="*/ 10518648 w 25200864"/>
              <a:gd name="connsiteY213" fmla="*/ 768746 h 7169724"/>
              <a:gd name="connsiteX214" fmla="*/ 10606278 w 25200864"/>
              <a:gd name="connsiteY214" fmla="*/ 681116 h 7169724"/>
              <a:gd name="connsiteX215" fmla="*/ 10753344 w 25200864"/>
              <a:gd name="connsiteY215" fmla="*/ 611012 h 7169724"/>
              <a:gd name="connsiteX216" fmla="*/ 10735056 w 25200864"/>
              <a:gd name="connsiteY216" fmla="*/ 336692 h 7169724"/>
              <a:gd name="connsiteX217" fmla="*/ 10610088 w 25200864"/>
              <a:gd name="connsiteY217" fmla="*/ 201056 h 7169724"/>
              <a:gd name="connsiteX218" fmla="*/ 10419588 w 25200864"/>
              <a:gd name="connsiteY218" fmla="*/ 2936 h 7169724"/>
              <a:gd name="connsiteX219" fmla="*/ 10351008 w 25200864"/>
              <a:gd name="connsiteY219" fmla="*/ 231536 h 7169724"/>
              <a:gd name="connsiteX220" fmla="*/ 10187940 w 25200864"/>
              <a:gd name="connsiteY220" fmla="*/ 585104 h 7169724"/>
              <a:gd name="connsiteX221" fmla="*/ 10137648 w 25200864"/>
              <a:gd name="connsiteY221" fmla="*/ 902096 h 7169724"/>
              <a:gd name="connsiteX222" fmla="*/ 10222992 w 25200864"/>
              <a:gd name="connsiteY222" fmla="*/ 1744868 h 7169724"/>
              <a:gd name="connsiteX223" fmla="*/ 10131552 w 25200864"/>
              <a:gd name="connsiteY223" fmla="*/ 2384948 h 7169724"/>
              <a:gd name="connsiteX224" fmla="*/ 9509760 w 25200864"/>
              <a:gd name="connsiteY224" fmla="*/ 3043316 h 7169724"/>
              <a:gd name="connsiteX225" fmla="*/ 7717536 w 25200864"/>
              <a:gd name="connsiteY225" fmla="*/ 4524644 h 7169724"/>
              <a:gd name="connsiteX226" fmla="*/ 7388352 w 25200864"/>
              <a:gd name="connsiteY226" fmla="*/ 5146436 h 7169724"/>
              <a:gd name="connsiteX227" fmla="*/ 5925312 w 25200864"/>
              <a:gd name="connsiteY227" fmla="*/ 5768228 h 7169724"/>
              <a:gd name="connsiteX228" fmla="*/ 4736592 w 25200864"/>
              <a:gd name="connsiteY228" fmla="*/ 6079124 h 7169724"/>
              <a:gd name="connsiteX229" fmla="*/ 3602736 w 25200864"/>
              <a:gd name="connsiteY229" fmla="*/ 6353444 h 7169724"/>
              <a:gd name="connsiteX230" fmla="*/ 2688336 w 25200864"/>
              <a:gd name="connsiteY230" fmla="*/ 6664340 h 7169724"/>
              <a:gd name="connsiteX231" fmla="*/ 2157984 w 25200864"/>
              <a:gd name="connsiteY231" fmla="*/ 6774068 h 7169724"/>
              <a:gd name="connsiteX232" fmla="*/ 1591056 w 25200864"/>
              <a:gd name="connsiteY232" fmla="*/ 6755780 h 7169724"/>
              <a:gd name="connsiteX233" fmla="*/ 950976 w 25200864"/>
              <a:gd name="connsiteY233" fmla="*/ 6554612 h 7169724"/>
              <a:gd name="connsiteX234" fmla="*/ 0 w 25200864"/>
              <a:gd name="connsiteY234" fmla="*/ 6390020 h 7169724"/>
              <a:gd name="connsiteX235" fmla="*/ 27432 w 25200864"/>
              <a:gd name="connsiteY23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7772400 w 25200864"/>
              <a:gd name="connsiteY60" fmla="*/ 5493908 h 7169724"/>
              <a:gd name="connsiteX61" fmla="*/ 8375904 w 25200864"/>
              <a:gd name="connsiteY61" fmla="*/ 4341764 h 7169724"/>
              <a:gd name="connsiteX62" fmla="*/ 9747504 w 25200864"/>
              <a:gd name="connsiteY62" fmla="*/ 3427364 h 7169724"/>
              <a:gd name="connsiteX63" fmla="*/ 10277856 w 25200864"/>
              <a:gd name="connsiteY63" fmla="*/ 2311796 h 7169724"/>
              <a:gd name="connsiteX64" fmla="*/ 10351008 w 25200864"/>
              <a:gd name="connsiteY64" fmla="*/ 2147204 h 7169724"/>
              <a:gd name="connsiteX65" fmla="*/ 10369296 w 25200864"/>
              <a:gd name="connsiteY65" fmla="*/ 1525412 h 7169724"/>
              <a:gd name="connsiteX66" fmla="*/ 10314432 w 25200864"/>
              <a:gd name="connsiteY66" fmla="*/ 940196 h 7169724"/>
              <a:gd name="connsiteX67" fmla="*/ 10443210 w 25200864"/>
              <a:gd name="connsiteY67" fmla="*/ 611774 h 7169724"/>
              <a:gd name="connsiteX68" fmla="*/ 10450830 w 25200864"/>
              <a:gd name="connsiteY68" fmla="*/ 1076594 h 7169724"/>
              <a:gd name="connsiteX69" fmla="*/ 10411968 w 25200864"/>
              <a:gd name="connsiteY69" fmla="*/ 1302146 h 7169724"/>
              <a:gd name="connsiteX70" fmla="*/ 10453878 w 25200864"/>
              <a:gd name="connsiteY70" fmla="*/ 1565036 h 7169724"/>
              <a:gd name="connsiteX71" fmla="*/ 10541508 w 25200864"/>
              <a:gd name="connsiteY71" fmla="*/ 1759346 h 7169724"/>
              <a:gd name="connsiteX72" fmla="*/ 10690098 w 25200864"/>
              <a:gd name="connsiteY72" fmla="*/ 1944512 h 7169724"/>
              <a:gd name="connsiteX73" fmla="*/ 10785348 w 25200864"/>
              <a:gd name="connsiteY73" fmla="*/ 2018426 h 7169724"/>
              <a:gd name="connsiteX74" fmla="*/ 10838688 w 25200864"/>
              <a:gd name="connsiteY74" fmla="*/ 2109866 h 7169724"/>
              <a:gd name="connsiteX75" fmla="*/ 10926318 w 25200864"/>
              <a:gd name="connsiteY75" fmla="*/ 2071766 h 7169724"/>
              <a:gd name="connsiteX76" fmla="*/ 11013948 w 25200864"/>
              <a:gd name="connsiteY76" fmla="*/ 2193686 h 7169724"/>
              <a:gd name="connsiteX77" fmla="*/ 11100816 w 25200864"/>
              <a:gd name="connsiteY77" fmla="*/ 2275220 h 7169724"/>
              <a:gd name="connsiteX78" fmla="*/ 11253978 w 25200864"/>
              <a:gd name="connsiteY78" fmla="*/ 2307986 h 7169724"/>
              <a:gd name="connsiteX79" fmla="*/ 11349228 w 25200864"/>
              <a:gd name="connsiteY79" fmla="*/ 2349896 h 7169724"/>
              <a:gd name="connsiteX80" fmla="*/ 11429238 w 25200864"/>
              <a:gd name="connsiteY80" fmla="*/ 2448956 h 7169724"/>
              <a:gd name="connsiteX81" fmla="*/ 11562588 w 25200864"/>
              <a:gd name="connsiteY81" fmla="*/ 2513726 h 7169724"/>
              <a:gd name="connsiteX82" fmla="*/ 11654028 w 25200864"/>
              <a:gd name="connsiteY82" fmla="*/ 2567066 h 7169724"/>
              <a:gd name="connsiteX83" fmla="*/ 11745468 w 25200864"/>
              <a:gd name="connsiteY83" fmla="*/ 2650886 h 7169724"/>
              <a:gd name="connsiteX84" fmla="*/ 11882628 w 25200864"/>
              <a:gd name="connsiteY84" fmla="*/ 2711846 h 7169724"/>
              <a:gd name="connsiteX85" fmla="*/ 11970258 w 25200864"/>
              <a:gd name="connsiteY85" fmla="*/ 2841386 h 7169724"/>
              <a:gd name="connsiteX86" fmla="*/ 12095988 w 25200864"/>
              <a:gd name="connsiteY86" fmla="*/ 2829956 h 7169724"/>
              <a:gd name="connsiteX87" fmla="*/ 12124944 w 25200864"/>
              <a:gd name="connsiteY87" fmla="*/ 2897012 h 7169724"/>
              <a:gd name="connsiteX88" fmla="*/ 12202668 w 25200864"/>
              <a:gd name="connsiteY88" fmla="*/ 2921396 h 7169724"/>
              <a:gd name="connsiteX89" fmla="*/ 12278868 w 25200864"/>
              <a:gd name="connsiteY89" fmla="*/ 3081416 h 7169724"/>
              <a:gd name="connsiteX90" fmla="*/ 12393168 w 25200864"/>
              <a:gd name="connsiteY90" fmla="*/ 3100466 h 7169724"/>
              <a:gd name="connsiteX91" fmla="*/ 12450318 w 25200864"/>
              <a:gd name="connsiteY91" fmla="*/ 3214766 h 7169724"/>
              <a:gd name="connsiteX92" fmla="*/ 12541758 w 25200864"/>
              <a:gd name="connsiteY92" fmla="*/ 3191906 h 7169724"/>
              <a:gd name="connsiteX93" fmla="*/ 12598908 w 25200864"/>
              <a:gd name="connsiteY93" fmla="*/ 3290966 h 7169724"/>
              <a:gd name="connsiteX94" fmla="*/ 12663678 w 25200864"/>
              <a:gd name="connsiteY94" fmla="*/ 3416696 h 7169724"/>
              <a:gd name="connsiteX95" fmla="*/ 12766548 w 25200864"/>
              <a:gd name="connsiteY95" fmla="*/ 3428126 h 7169724"/>
              <a:gd name="connsiteX96" fmla="*/ 12774168 w 25200864"/>
              <a:gd name="connsiteY96" fmla="*/ 3298586 h 7169724"/>
              <a:gd name="connsiteX97" fmla="*/ 12854178 w 25200864"/>
              <a:gd name="connsiteY97" fmla="*/ 3363356 h 7169724"/>
              <a:gd name="connsiteX98" fmla="*/ 12968478 w 25200864"/>
              <a:gd name="connsiteY98" fmla="*/ 3435746 h 7169724"/>
              <a:gd name="connsiteX99" fmla="*/ 13098018 w 25200864"/>
              <a:gd name="connsiteY99" fmla="*/ 3466226 h 7169724"/>
              <a:gd name="connsiteX100" fmla="*/ 13147548 w 25200864"/>
              <a:gd name="connsiteY100" fmla="*/ 3572906 h 7169724"/>
              <a:gd name="connsiteX101" fmla="*/ 13155168 w 25200864"/>
              <a:gd name="connsiteY101" fmla="*/ 3652916 h 7169724"/>
              <a:gd name="connsiteX102" fmla="*/ 13235178 w 25200864"/>
              <a:gd name="connsiteY102" fmla="*/ 3736736 h 7169724"/>
              <a:gd name="connsiteX103" fmla="*/ 13368528 w 25200864"/>
              <a:gd name="connsiteY103" fmla="*/ 3774836 h 7169724"/>
              <a:gd name="connsiteX104" fmla="*/ 13539216 w 25200864"/>
              <a:gd name="connsiteY104" fmla="*/ 3853322 h 7169724"/>
              <a:gd name="connsiteX105" fmla="*/ 13574268 w 25200864"/>
              <a:gd name="connsiteY105" fmla="*/ 3923426 h 7169724"/>
              <a:gd name="connsiteX106" fmla="*/ 13669518 w 25200864"/>
              <a:gd name="connsiteY106" fmla="*/ 3988196 h 7169724"/>
              <a:gd name="connsiteX107" fmla="*/ 13806678 w 25200864"/>
              <a:gd name="connsiteY107" fmla="*/ 4091066 h 7169724"/>
              <a:gd name="connsiteX108" fmla="*/ 13890498 w 25200864"/>
              <a:gd name="connsiteY108" fmla="*/ 4205366 h 7169724"/>
              <a:gd name="connsiteX109" fmla="*/ 13955268 w 25200864"/>
              <a:gd name="connsiteY109" fmla="*/ 4296806 h 7169724"/>
              <a:gd name="connsiteX110" fmla="*/ 13989558 w 25200864"/>
              <a:gd name="connsiteY110" fmla="*/ 4129166 h 7169724"/>
              <a:gd name="connsiteX111" fmla="*/ 14061948 w 25200864"/>
              <a:gd name="connsiteY111" fmla="*/ 3995816 h 7169724"/>
              <a:gd name="connsiteX112" fmla="*/ 14176248 w 25200864"/>
              <a:gd name="connsiteY112" fmla="*/ 4098686 h 7169724"/>
              <a:gd name="connsiteX113" fmla="*/ 14290548 w 25200864"/>
              <a:gd name="connsiteY113" fmla="*/ 4304426 h 7169724"/>
              <a:gd name="connsiteX114" fmla="*/ 14431518 w 25200864"/>
              <a:gd name="connsiteY114" fmla="*/ 4399676 h 7169724"/>
              <a:gd name="connsiteX115" fmla="*/ 14622018 w 25200864"/>
              <a:gd name="connsiteY115" fmla="*/ 4353956 h 7169724"/>
              <a:gd name="connsiteX116" fmla="*/ 14789658 w 25200864"/>
              <a:gd name="connsiteY116" fmla="*/ 4430156 h 7169724"/>
              <a:gd name="connsiteX117" fmla="*/ 14865858 w 25200864"/>
              <a:gd name="connsiteY117" fmla="*/ 4361576 h 7169724"/>
              <a:gd name="connsiteX118" fmla="*/ 14972538 w 25200864"/>
              <a:gd name="connsiteY118" fmla="*/ 4464446 h 7169724"/>
              <a:gd name="connsiteX119" fmla="*/ 15067788 w 25200864"/>
              <a:gd name="connsiteY119" fmla="*/ 4586366 h 7169724"/>
              <a:gd name="connsiteX120" fmla="*/ 15304008 w 25200864"/>
              <a:gd name="connsiteY120" fmla="*/ 4651136 h 7169724"/>
              <a:gd name="connsiteX121" fmla="*/ 15467838 w 25200864"/>
              <a:gd name="connsiteY121" fmla="*/ 4693046 h 7169724"/>
              <a:gd name="connsiteX122" fmla="*/ 15540990 w 25200864"/>
              <a:gd name="connsiteY122" fmla="*/ 4708286 h 7169724"/>
              <a:gd name="connsiteX123" fmla="*/ 15593568 w 25200864"/>
              <a:gd name="connsiteY123" fmla="*/ 4875926 h 7169724"/>
              <a:gd name="connsiteX124" fmla="*/ 15612618 w 25200864"/>
              <a:gd name="connsiteY124" fmla="*/ 4997846 h 7169724"/>
              <a:gd name="connsiteX125" fmla="*/ 15730728 w 25200864"/>
              <a:gd name="connsiteY125" fmla="*/ 4921646 h 7169724"/>
              <a:gd name="connsiteX126" fmla="*/ 15745968 w 25200864"/>
              <a:gd name="connsiteY126" fmla="*/ 4769246 h 7169724"/>
              <a:gd name="connsiteX127" fmla="*/ 15822168 w 25200864"/>
              <a:gd name="connsiteY127" fmla="*/ 4757816 h 7169724"/>
              <a:gd name="connsiteX128" fmla="*/ 15898368 w 25200864"/>
              <a:gd name="connsiteY128" fmla="*/ 4872116 h 7169724"/>
              <a:gd name="connsiteX129" fmla="*/ 16092678 w 25200864"/>
              <a:gd name="connsiteY129" fmla="*/ 4978796 h 7169724"/>
              <a:gd name="connsiteX130" fmla="*/ 16229838 w 25200864"/>
              <a:gd name="connsiteY130" fmla="*/ 5138816 h 7169724"/>
              <a:gd name="connsiteX131" fmla="*/ 16340328 w 25200864"/>
              <a:gd name="connsiteY131" fmla="*/ 5154056 h 7169724"/>
              <a:gd name="connsiteX132" fmla="*/ 16435578 w 25200864"/>
              <a:gd name="connsiteY132" fmla="*/ 5203586 h 7169724"/>
              <a:gd name="connsiteX133" fmla="*/ 16515588 w 25200864"/>
              <a:gd name="connsiteY133" fmla="*/ 5195966 h 7169724"/>
              <a:gd name="connsiteX134" fmla="*/ 16607028 w 25200864"/>
              <a:gd name="connsiteY134" fmla="*/ 5234066 h 7169724"/>
              <a:gd name="connsiteX135" fmla="*/ 16687038 w 25200864"/>
              <a:gd name="connsiteY135" fmla="*/ 5275976 h 7169724"/>
              <a:gd name="connsiteX136" fmla="*/ 16751808 w 25200864"/>
              <a:gd name="connsiteY136" fmla="*/ 5298836 h 7169724"/>
              <a:gd name="connsiteX137" fmla="*/ 16927068 w 25200864"/>
              <a:gd name="connsiteY137" fmla="*/ 5317886 h 7169724"/>
              <a:gd name="connsiteX138" fmla="*/ 16808958 w 25200864"/>
              <a:gd name="connsiteY138" fmla="*/ 5245496 h 7169724"/>
              <a:gd name="connsiteX139" fmla="*/ 16843248 w 25200864"/>
              <a:gd name="connsiteY139" fmla="*/ 5199776 h 7169724"/>
              <a:gd name="connsiteX140" fmla="*/ 16953738 w 25200864"/>
              <a:gd name="connsiteY140" fmla="*/ 5218826 h 7169724"/>
              <a:gd name="connsiteX141" fmla="*/ 17109948 w 25200864"/>
              <a:gd name="connsiteY141" fmla="*/ 5344556 h 7169724"/>
              <a:gd name="connsiteX142" fmla="*/ 17300448 w 25200864"/>
              <a:gd name="connsiteY142" fmla="*/ 5359796 h 7169724"/>
              <a:gd name="connsiteX143" fmla="*/ 17426178 w 25200864"/>
              <a:gd name="connsiteY143" fmla="*/ 5420756 h 7169724"/>
              <a:gd name="connsiteX144" fmla="*/ 17516856 w 25200864"/>
              <a:gd name="connsiteY144" fmla="*/ 5550296 h 7169724"/>
              <a:gd name="connsiteX145" fmla="*/ 17620488 w 25200864"/>
              <a:gd name="connsiteY145" fmla="*/ 5569346 h 7169724"/>
              <a:gd name="connsiteX146" fmla="*/ 17837658 w 25200864"/>
              <a:gd name="connsiteY146" fmla="*/ 5717936 h 7169724"/>
              <a:gd name="connsiteX147" fmla="*/ 17837658 w 25200864"/>
              <a:gd name="connsiteY147" fmla="*/ 5561726 h 7169724"/>
              <a:gd name="connsiteX148" fmla="*/ 18035778 w 25200864"/>
              <a:gd name="connsiteY148" fmla="*/ 5565536 h 7169724"/>
              <a:gd name="connsiteX149" fmla="*/ 18115788 w 25200864"/>
              <a:gd name="connsiteY149" fmla="*/ 5668406 h 7169724"/>
              <a:gd name="connsiteX150" fmla="*/ 18218658 w 25200864"/>
              <a:gd name="connsiteY150" fmla="*/ 5676026 h 7169724"/>
              <a:gd name="connsiteX151" fmla="*/ 18306288 w 25200864"/>
              <a:gd name="connsiteY151" fmla="*/ 5752988 h 7169724"/>
              <a:gd name="connsiteX152" fmla="*/ 18371058 w 25200864"/>
              <a:gd name="connsiteY152" fmla="*/ 5866526 h 7169724"/>
              <a:gd name="connsiteX153" fmla="*/ 18489168 w 25200864"/>
              <a:gd name="connsiteY153" fmla="*/ 5851286 h 7169724"/>
              <a:gd name="connsiteX154" fmla="*/ 18580608 w 25200864"/>
              <a:gd name="connsiteY154" fmla="*/ 5935106 h 7169724"/>
              <a:gd name="connsiteX155" fmla="*/ 18550128 w 25200864"/>
              <a:gd name="connsiteY155" fmla="*/ 6018926 h 7169724"/>
              <a:gd name="connsiteX156" fmla="*/ 18679668 w 25200864"/>
              <a:gd name="connsiteY156" fmla="*/ 5973206 h 7169724"/>
              <a:gd name="connsiteX157" fmla="*/ 18691098 w 25200864"/>
              <a:gd name="connsiteY157" fmla="*/ 6045596 h 7169724"/>
              <a:gd name="connsiteX158" fmla="*/ 18813018 w 25200864"/>
              <a:gd name="connsiteY158" fmla="*/ 6007496 h 7169724"/>
              <a:gd name="connsiteX159" fmla="*/ 19114008 w 25200864"/>
              <a:gd name="connsiteY159" fmla="*/ 6137036 h 7169724"/>
              <a:gd name="connsiteX160" fmla="*/ 19249644 w 25200864"/>
              <a:gd name="connsiteY160" fmla="*/ 6242954 h 7169724"/>
              <a:gd name="connsiteX161" fmla="*/ 19319748 w 25200864"/>
              <a:gd name="connsiteY161" fmla="*/ 6453266 h 7169724"/>
              <a:gd name="connsiteX162" fmla="*/ 19375374 w 25200864"/>
              <a:gd name="connsiteY162" fmla="*/ 6593474 h 7169724"/>
              <a:gd name="connsiteX163" fmla="*/ 19445478 w 25200864"/>
              <a:gd name="connsiteY163" fmla="*/ 6567566 h 7169724"/>
              <a:gd name="connsiteX164" fmla="*/ 19495008 w 25200864"/>
              <a:gd name="connsiteY164" fmla="*/ 6647576 h 7169724"/>
              <a:gd name="connsiteX165" fmla="*/ 19475958 w 25200864"/>
              <a:gd name="connsiteY165" fmla="*/ 6377066 h 7169724"/>
              <a:gd name="connsiteX166" fmla="*/ 19479768 w 25200864"/>
              <a:gd name="connsiteY166" fmla="*/ 6175136 h 7169724"/>
              <a:gd name="connsiteX167" fmla="*/ 19582638 w 25200864"/>
              <a:gd name="connsiteY167" fmla="*/ 6285626 h 7169724"/>
              <a:gd name="connsiteX168" fmla="*/ 19666458 w 25200864"/>
              <a:gd name="connsiteY168" fmla="*/ 6407546 h 7169724"/>
              <a:gd name="connsiteX169" fmla="*/ 19674078 w 25200864"/>
              <a:gd name="connsiteY169" fmla="*/ 6213236 h 7169724"/>
              <a:gd name="connsiteX170" fmla="*/ 19761708 w 25200864"/>
              <a:gd name="connsiteY170" fmla="*/ 6129416 h 7169724"/>
              <a:gd name="connsiteX171" fmla="*/ 19879818 w 25200864"/>
              <a:gd name="connsiteY171" fmla="*/ 6239906 h 7169724"/>
              <a:gd name="connsiteX172" fmla="*/ 19818858 w 25200864"/>
              <a:gd name="connsiteY172" fmla="*/ 6026546 h 7169724"/>
              <a:gd name="connsiteX173" fmla="*/ 20127468 w 25200864"/>
              <a:gd name="connsiteY173" fmla="*/ 6022736 h 7169724"/>
              <a:gd name="connsiteX174" fmla="*/ 20400264 w 25200864"/>
              <a:gd name="connsiteY174" fmla="*/ 5897768 h 7169724"/>
              <a:gd name="connsiteX175" fmla="*/ 20695158 w 25200864"/>
              <a:gd name="connsiteY175" fmla="*/ 5893196 h 7169724"/>
              <a:gd name="connsiteX176" fmla="*/ 20942808 w 25200864"/>
              <a:gd name="connsiteY176" fmla="*/ 5938916 h 7169724"/>
              <a:gd name="connsiteX177" fmla="*/ 21133308 w 25200864"/>
              <a:gd name="connsiteY177" fmla="*/ 5813186 h 7169724"/>
              <a:gd name="connsiteX178" fmla="*/ 21430488 w 25200864"/>
              <a:gd name="connsiteY178" fmla="*/ 5862716 h 7169724"/>
              <a:gd name="connsiteX179" fmla="*/ 21659850 w 25200864"/>
              <a:gd name="connsiteY179" fmla="*/ 5961776 h 7169724"/>
              <a:gd name="connsiteX180" fmla="*/ 21761958 w 25200864"/>
              <a:gd name="connsiteY180" fmla="*/ 5885576 h 7169724"/>
              <a:gd name="connsiteX181" fmla="*/ 21944838 w 25200864"/>
              <a:gd name="connsiteY181" fmla="*/ 6041786 h 7169724"/>
              <a:gd name="connsiteX182" fmla="*/ 22089618 w 25200864"/>
              <a:gd name="connsiteY182" fmla="*/ 5977016 h 7169724"/>
              <a:gd name="connsiteX183" fmla="*/ 22310598 w 25200864"/>
              <a:gd name="connsiteY183" fmla="*/ 6186566 h 7169724"/>
              <a:gd name="connsiteX184" fmla="*/ 23151084 w 25200864"/>
              <a:gd name="connsiteY184" fmla="*/ 6482984 h 7169724"/>
              <a:gd name="connsiteX185" fmla="*/ 23293578 w 25200864"/>
              <a:gd name="connsiteY185" fmla="*/ 6609476 h 7169724"/>
              <a:gd name="connsiteX186" fmla="*/ 23285958 w 25200864"/>
              <a:gd name="connsiteY186" fmla="*/ 6693296 h 7169724"/>
              <a:gd name="connsiteX187" fmla="*/ 23415498 w 25200864"/>
              <a:gd name="connsiteY187" fmla="*/ 6659006 h 7169724"/>
              <a:gd name="connsiteX188" fmla="*/ 23785068 w 25200864"/>
              <a:gd name="connsiteY188" fmla="*/ 6780926 h 7169724"/>
              <a:gd name="connsiteX189" fmla="*/ 24009096 w 25200864"/>
              <a:gd name="connsiteY189" fmla="*/ 6645290 h 7169724"/>
              <a:gd name="connsiteX190" fmla="*/ 24078438 w 25200864"/>
              <a:gd name="connsiteY190" fmla="*/ 6544706 h 7169724"/>
              <a:gd name="connsiteX191" fmla="*/ 24230838 w 25200864"/>
              <a:gd name="connsiteY191" fmla="*/ 6533276 h 7169724"/>
              <a:gd name="connsiteX192" fmla="*/ 24360378 w 25200864"/>
              <a:gd name="connsiteY192" fmla="*/ 6438026 h 7169724"/>
              <a:gd name="connsiteX193" fmla="*/ 24455628 w 25200864"/>
              <a:gd name="connsiteY193" fmla="*/ 6422786 h 7169724"/>
              <a:gd name="connsiteX194" fmla="*/ 24558498 w 25200864"/>
              <a:gd name="connsiteY194" fmla="*/ 6243716 h 7169724"/>
              <a:gd name="connsiteX195" fmla="*/ 24716232 w 25200864"/>
              <a:gd name="connsiteY195" fmla="*/ 6188090 h 7169724"/>
              <a:gd name="connsiteX196" fmla="*/ 24981408 w 25200864"/>
              <a:gd name="connsiteY196" fmla="*/ 6232286 h 7169724"/>
              <a:gd name="connsiteX197" fmla="*/ 25181052 w 25200864"/>
              <a:gd name="connsiteY197" fmla="*/ 6157610 h 7169724"/>
              <a:gd name="connsiteX198" fmla="*/ 25200864 w 25200864"/>
              <a:gd name="connsiteY198" fmla="*/ 5713364 h 7169724"/>
              <a:gd name="connsiteX199" fmla="*/ 24519636 w 25200864"/>
              <a:gd name="connsiteY199" fmla="*/ 5869574 h 7169724"/>
              <a:gd name="connsiteX200" fmla="*/ 23774400 w 25200864"/>
              <a:gd name="connsiteY200" fmla="*/ 6133988 h 7169724"/>
              <a:gd name="connsiteX201" fmla="*/ 22951440 w 25200864"/>
              <a:gd name="connsiteY201" fmla="*/ 5896244 h 7169724"/>
              <a:gd name="connsiteX202" fmla="*/ 21982176 w 25200864"/>
              <a:gd name="connsiteY202" fmla="*/ 5640212 h 7169724"/>
              <a:gd name="connsiteX203" fmla="*/ 20628864 w 25200864"/>
              <a:gd name="connsiteY203" fmla="*/ 5475620 h 7169724"/>
              <a:gd name="connsiteX204" fmla="*/ 19872960 w 25200864"/>
              <a:gd name="connsiteY204" fmla="*/ 5888624 h 7169724"/>
              <a:gd name="connsiteX205" fmla="*/ 18800064 w 25200864"/>
              <a:gd name="connsiteY205" fmla="*/ 5823092 h 7169724"/>
              <a:gd name="connsiteX206" fmla="*/ 16715232 w 25200864"/>
              <a:gd name="connsiteY206" fmla="*/ 4963556 h 7169724"/>
              <a:gd name="connsiteX207" fmla="*/ 14904720 w 25200864"/>
              <a:gd name="connsiteY207" fmla="*/ 4158884 h 7169724"/>
              <a:gd name="connsiteX208" fmla="*/ 13240512 w 25200864"/>
              <a:gd name="connsiteY208" fmla="*/ 3354212 h 7169724"/>
              <a:gd name="connsiteX209" fmla="*/ 13094208 w 25200864"/>
              <a:gd name="connsiteY209" fmla="*/ 3189620 h 7169724"/>
              <a:gd name="connsiteX210" fmla="*/ 11320272 w 25200864"/>
              <a:gd name="connsiteY210" fmla="*/ 2019188 h 7169724"/>
              <a:gd name="connsiteX211" fmla="*/ 10698480 w 25200864"/>
              <a:gd name="connsiteY211" fmla="*/ 1452260 h 7169724"/>
              <a:gd name="connsiteX212" fmla="*/ 10530078 w 25200864"/>
              <a:gd name="connsiteY212" fmla="*/ 1283096 h 7169724"/>
              <a:gd name="connsiteX213" fmla="*/ 10522458 w 25200864"/>
              <a:gd name="connsiteY213" fmla="*/ 902096 h 7169724"/>
              <a:gd name="connsiteX214" fmla="*/ 10518648 w 25200864"/>
              <a:gd name="connsiteY214" fmla="*/ 768746 h 7169724"/>
              <a:gd name="connsiteX215" fmla="*/ 10606278 w 25200864"/>
              <a:gd name="connsiteY215" fmla="*/ 681116 h 7169724"/>
              <a:gd name="connsiteX216" fmla="*/ 10753344 w 25200864"/>
              <a:gd name="connsiteY216" fmla="*/ 611012 h 7169724"/>
              <a:gd name="connsiteX217" fmla="*/ 10735056 w 25200864"/>
              <a:gd name="connsiteY217" fmla="*/ 336692 h 7169724"/>
              <a:gd name="connsiteX218" fmla="*/ 10610088 w 25200864"/>
              <a:gd name="connsiteY218" fmla="*/ 201056 h 7169724"/>
              <a:gd name="connsiteX219" fmla="*/ 10419588 w 25200864"/>
              <a:gd name="connsiteY219" fmla="*/ 2936 h 7169724"/>
              <a:gd name="connsiteX220" fmla="*/ 10351008 w 25200864"/>
              <a:gd name="connsiteY220" fmla="*/ 231536 h 7169724"/>
              <a:gd name="connsiteX221" fmla="*/ 10187940 w 25200864"/>
              <a:gd name="connsiteY221" fmla="*/ 585104 h 7169724"/>
              <a:gd name="connsiteX222" fmla="*/ 10137648 w 25200864"/>
              <a:gd name="connsiteY222" fmla="*/ 902096 h 7169724"/>
              <a:gd name="connsiteX223" fmla="*/ 10222992 w 25200864"/>
              <a:gd name="connsiteY223" fmla="*/ 1744868 h 7169724"/>
              <a:gd name="connsiteX224" fmla="*/ 10131552 w 25200864"/>
              <a:gd name="connsiteY224" fmla="*/ 2384948 h 7169724"/>
              <a:gd name="connsiteX225" fmla="*/ 9509760 w 25200864"/>
              <a:gd name="connsiteY225" fmla="*/ 3043316 h 7169724"/>
              <a:gd name="connsiteX226" fmla="*/ 7717536 w 25200864"/>
              <a:gd name="connsiteY226" fmla="*/ 4524644 h 7169724"/>
              <a:gd name="connsiteX227" fmla="*/ 7388352 w 25200864"/>
              <a:gd name="connsiteY227" fmla="*/ 5146436 h 7169724"/>
              <a:gd name="connsiteX228" fmla="*/ 5925312 w 25200864"/>
              <a:gd name="connsiteY228" fmla="*/ 5768228 h 7169724"/>
              <a:gd name="connsiteX229" fmla="*/ 4736592 w 25200864"/>
              <a:gd name="connsiteY229" fmla="*/ 6079124 h 7169724"/>
              <a:gd name="connsiteX230" fmla="*/ 3602736 w 25200864"/>
              <a:gd name="connsiteY230" fmla="*/ 6353444 h 7169724"/>
              <a:gd name="connsiteX231" fmla="*/ 2688336 w 25200864"/>
              <a:gd name="connsiteY231" fmla="*/ 6664340 h 7169724"/>
              <a:gd name="connsiteX232" fmla="*/ 2157984 w 25200864"/>
              <a:gd name="connsiteY232" fmla="*/ 6774068 h 7169724"/>
              <a:gd name="connsiteX233" fmla="*/ 1591056 w 25200864"/>
              <a:gd name="connsiteY233" fmla="*/ 6755780 h 7169724"/>
              <a:gd name="connsiteX234" fmla="*/ 950976 w 25200864"/>
              <a:gd name="connsiteY234" fmla="*/ 6554612 h 7169724"/>
              <a:gd name="connsiteX235" fmla="*/ 0 w 25200864"/>
              <a:gd name="connsiteY235" fmla="*/ 6390020 h 7169724"/>
              <a:gd name="connsiteX236" fmla="*/ 27432 w 25200864"/>
              <a:gd name="connsiteY23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7772400 w 25200864"/>
              <a:gd name="connsiteY61" fmla="*/ 5493908 h 7169724"/>
              <a:gd name="connsiteX62" fmla="*/ 8375904 w 25200864"/>
              <a:gd name="connsiteY62" fmla="*/ 4341764 h 7169724"/>
              <a:gd name="connsiteX63" fmla="*/ 9747504 w 25200864"/>
              <a:gd name="connsiteY63" fmla="*/ 3427364 h 7169724"/>
              <a:gd name="connsiteX64" fmla="*/ 10277856 w 25200864"/>
              <a:gd name="connsiteY64" fmla="*/ 2311796 h 7169724"/>
              <a:gd name="connsiteX65" fmla="*/ 10351008 w 25200864"/>
              <a:gd name="connsiteY65" fmla="*/ 2147204 h 7169724"/>
              <a:gd name="connsiteX66" fmla="*/ 10369296 w 25200864"/>
              <a:gd name="connsiteY66" fmla="*/ 1525412 h 7169724"/>
              <a:gd name="connsiteX67" fmla="*/ 10314432 w 25200864"/>
              <a:gd name="connsiteY67" fmla="*/ 940196 h 7169724"/>
              <a:gd name="connsiteX68" fmla="*/ 10443210 w 25200864"/>
              <a:gd name="connsiteY68" fmla="*/ 611774 h 7169724"/>
              <a:gd name="connsiteX69" fmla="*/ 10450830 w 25200864"/>
              <a:gd name="connsiteY69" fmla="*/ 1076594 h 7169724"/>
              <a:gd name="connsiteX70" fmla="*/ 10411968 w 25200864"/>
              <a:gd name="connsiteY70" fmla="*/ 1302146 h 7169724"/>
              <a:gd name="connsiteX71" fmla="*/ 10453878 w 25200864"/>
              <a:gd name="connsiteY71" fmla="*/ 1565036 h 7169724"/>
              <a:gd name="connsiteX72" fmla="*/ 10541508 w 25200864"/>
              <a:gd name="connsiteY72" fmla="*/ 1759346 h 7169724"/>
              <a:gd name="connsiteX73" fmla="*/ 10690098 w 25200864"/>
              <a:gd name="connsiteY73" fmla="*/ 1944512 h 7169724"/>
              <a:gd name="connsiteX74" fmla="*/ 10785348 w 25200864"/>
              <a:gd name="connsiteY74" fmla="*/ 2018426 h 7169724"/>
              <a:gd name="connsiteX75" fmla="*/ 10838688 w 25200864"/>
              <a:gd name="connsiteY75" fmla="*/ 2109866 h 7169724"/>
              <a:gd name="connsiteX76" fmla="*/ 10926318 w 25200864"/>
              <a:gd name="connsiteY76" fmla="*/ 2071766 h 7169724"/>
              <a:gd name="connsiteX77" fmla="*/ 11013948 w 25200864"/>
              <a:gd name="connsiteY77" fmla="*/ 2193686 h 7169724"/>
              <a:gd name="connsiteX78" fmla="*/ 11100816 w 25200864"/>
              <a:gd name="connsiteY78" fmla="*/ 2275220 h 7169724"/>
              <a:gd name="connsiteX79" fmla="*/ 11253978 w 25200864"/>
              <a:gd name="connsiteY79" fmla="*/ 2307986 h 7169724"/>
              <a:gd name="connsiteX80" fmla="*/ 11349228 w 25200864"/>
              <a:gd name="connsiteY80" fmla="*/ 2349896 h 7169724"/>
              <a:gd name="connsiteX81" fmla="*/ 11429238 w 25200864"/>
              <a:gd name="connsiteY81" fmla="*/ 2448956 h 7169724"/>
              <a:gd name="connsiteX82" fmla="*/ 11562588 w 25200864"/>
              <a:gd name="connsiteY82" fmla="*/ 2513726 h 7169724"/>
              <a:gd name="connsiteX83" fmla="*/ 11654028 w 25200864"/>
              <a:gd name="connsiteY83" fmla="*/ 2567066 h 7169724"/>
              <a:gd name="connsiteX84" fmla="*/ 11745468 w 25200864"/>
              <a:gd name="connsiteY84" fmla="*/ 2650886 h 7169724"/>
              <a:gd name="connsiteX85" fmla="*/ 11882628 w 25200864"/>
              <a:gd name="connsiteY85" fmla="*/ 2711846 h 7169724"/>
              <a:gd name="connsiteX86" fmla="*/ 11970258 w 25200864"/>
              <a:gd name="connsiteY86" fmla="*/ 2841386 h 7169724"/>
              <a:gd name="connsiteX87" fmla="*/ 12095988 w 25200864"/>
              <a:gd name="connsiteY87" fmla="*/ 2829956 h 7169724"/>
              <a:gd name="connsiteX88" fmla="*/ 12124944 w 25200864"/>
              <a:gd name="connsiteY88" fmla="*/ 2897012 h 7169724"/>
              <a:gd name="connsiteX89" fmla="*/ 12202668 w 25200864"/>
              <a:gd name="connsiteY89" fmla="*/ 2921396 h 7169724"/>
              <a:gd name="connsiteX90" fmla="*/ 12278868 w 25200864"/>
              <a:gd name="connsiteY90" fmla="*/ 3081416 h 7169724"/>
              <a:gd name="connsiteX91" fmla="*/ 12393168 w 25200864"/>
              <a:gd name="connsiteY91" fmla="*/ 3100466 h 7169724"/>
              <a:gd name="connsiteX92" fmla="*/ 12450318 w 25200864"/>
              <a:gd name="connsiteY92" fmla="*/ 3214766 h 7169724"/>
              <a:gd name="connsiteX93" fmla="*/ 12541758 w 25200864"/>
              <a:gd name="connsiteY93" fmla="*/ 3191906 h 7169724"/>
              <a:gd name="connsiteX94" fmla="*/ 12598908 w 25200864"/>
              <a:gd name="connsiteY94" fmla="*/ 3290966 h 7169724"/>
              <a:gd name="connsiteX95" fmla="*/ 12663678 w 25200864"/>
              <a:gd name="connsiteY95" fmla="*/ 3416696 h 7169724"/>
              <a:gd name="connsiteX96" fmla="*/ 12766548 w 25200864"/>
              <a:gd name="connsiteY96" fmla="*/ 3428126 h 7169724"/>
              <a:gd name="connsiteX97" fmla="*/ 12774168 w 25200864"/>
              <a:gd name="connsiteY97" fmla="*/ 3298586 h 7169724"/>
              <a:gd name="connsiteX98" fmla="*/ 12854178 w 25200864"/>
              <a:gd name="connsiteY98" fmla="*/ 3363356 h 7169724"/>
              <a:gd name="connsiteX99" fmla="*/ 12968478 w 25200864"/>
              <a:gd name="connsiteY99" fmla="*/ 3435746 h 7169724"/>
              <a:gd name="connsiteX100" fmla="*/ 13098018 w 25200864"/>
              <a:gd name="connsiteY100" fmla="*/ 3466226 h 7169724"/>
              <a:gd name="connsiteX101" fmla="*/ 13147548 w 25200864"/>
              <a:gd name="connsiteY101" fmla="*/ 3572906 h 7169724"/>
              <a:gd name="connsiteX102" fmla="*/ 13155168 w 25200864"/>
              <a:gd name="connsiteY102" fmla="*/ 3652916 h 7169724"/>
              <a:gd name="connsiteX103" fmla="*/ 13235178 w 25200864"/>
              <a:gd name="connsiteY103" fmla="*/ 3736736 h 7169724"/>
              <a:gd name="connsiteX104" fmla="*/ 13368528 w 25200864"/>
              <a:gd name="connsiteY104" fmla="*/ 3774836 h 7169724"/>
              <a:gd name="connsiteX105" fmla="*/ 13539216 w 25200864"/>
              <a:gd name="connsiteY105" fmla="*/ 3853322 h 7169724"/>
              <a:gd name="connsiteX106" fmla="*/ 13574268 w 25200864"/>
              <a:gd name="connsiteY106" fmla="*/ 3923426 h 7169724"/>
              <a:gd name="connsiteX107" fmla="*/ 13669518 w 25200864"/>
              <a:gd name="connsiteY107" fmla="*/ 3988196 h 7169724"/>
              <a:gd name="connsiteX108" fmla="*/ 13806678 w 25200864"/>
              <a:gd name="connsiteY108" fmla="*/ 4091066 h 7169724"/>
              <a:gd name="connsiteX109" fmla="*/ 13890498 w 25200864"/>
              <a:gd name="connsiteY109" fmla="*/ 4205366 h 7169724"/>
              <a:gd name="connsiteX110" fmla="*/ 13955268 w 25200864"/>
              <a:gd name="connsiteY110" fmla="*/ 4296806 h 7169724"/>
              <a:gd name="connsiteX111" fmla="*/ 13989558 w 25200864"/>
              <a:gd name="connsiteY111" fmla="*/ 4129166 h 7169724"/>
              <a:gd name="connsiteX112" fmla="*/ 14061948 w 25200864"/>
              <a:gd name="connsiteY112" fmla="*/ 3995816 h 7169724"/>
              <a:gd name="connsiteX113" fmla="*/ 14176248 w 25200864"/>
              <a:gd name="connsiteY113" fmla="*/ 4098686 h 7169724"/>
              <a:gd name="connsiteX114" fmla="*/ 14290548 w 25200864"/>
              <a:gd name="connsiteY114" fmla="*/ 4304426 h 7169724"/>
              <a:gd name="connsiteX115" fmla="*/ 14431518 w 25200864"/>
              <a:gd name="connsiteY115" fmla="*/ 4399676 h 7169724"/>
              <a:gd name="connsiteX116" fmla="*/ 14622018 w 25200864"/>
              <a:gd name="connsiteY116" fmla="*/ 4353956 h 7169724"/>
              <a:gd name="connsiteX117" fmla="*/ 14789658 w 25200864"/>
              <a:gd name="connsiteY117" fmla="*/ 4430156 h 7169724"/>
              <a:gd name="connsiteX118" fmla="*/ 14865858 w 25200864"/>
              <a:gd name="connsiteY118" fmla="*/ 4361576 h 7169724"/>
              <a:gd name="connsiteX119" fmla="*/ 14972538 w 25200864"/>
              <a:gd name="connsiteY119" fmla="*/ 4464446 h 7169724"/>
              <a:gd name="connsiteX120" fmla="*/ 15067788 w 25200864"/>
              <a:gd name="connsiteY120" fmla="*/ 4586366 h 7169724"/>
              <a:gd name="connsiteX121" fmla="*/ 15304008 w 25200864"/>
              <a:gd name="connsiteY121" fmla="*/ 4651136 h 7169724"/>
              <a:gd name="connsiteX122" fmla="*/ 15467838 w 25200864"/>
              <a:gd name="connsiteY122" fmla="*/ 4693046 h 7169724"/>
              <a:gd name="connsiteX123" fmla="*/ 15540990 w 25200864"/>
              <a:gd name="connsiteY123" fmla="*/ 4708286 h 7169724"/>
              <a:gd name="connsiteX124" fmla="*/ 15593568 w 25200864"/>
              <a:gd name="connsiteY124" fmla="*/ 4875926 h 7169724"/>
              <a:gd name="connsiteX125" fmla="*/ 15612618 w 25200864"/>
              <a:gd name="connsiteY125" fmla="*/ 4997846 h 7169724"/>
              <a:gd name="connsiteX126" fmla="*/ 15730728 w 25200864"/>
              <a:gd name="connsiteY126" fmla="*/ 4921646 h 7169724"/>
              <a:gd name="connsiteX127" fmla="*/ 15745968 w 25200864"/>
              <a:gd name="connsiteY127" fmla="*/ 4769246 h 7169724"/>
              <a:gd name="connsiteX128" fmla="*/ 15822168 w 25200864"/>
              <a:gd name="connsiteY128" fmla="*/ 4757816 h 7169724"/>
              <a:gd name="connsiteX129" fmla="*/ 15898368 w 25200864"/>
              <a:gd name="connsiteY129" fmla="*/ 4872116 h 7169724"/>
              <a:gd name="connsiteX130" fmla="*/ 16092678 w 25200864"/>
              <a:gd name="connsiteY130" fmla="*/ 4978796 h 7169724"/>
              <a:gd name="connsiteX131" fmla="*/ 16229838 w 25200864"/>
              <a:gd name="connsiteY131" fmla="*/ 5138816 h 7169724"/>
              <a:gd name="connsiteX132" fmla="*/ 16340328 w 25200864"/>
              <a:gd name="connsiteY132" fmla="*/ 5154056 h 7169724"/>
              <a:gd name="connsiteX133" fmla="*/ 16435578 w 25200864"/>
              <a:gd name="connsiteY133" fmla="*/ 5203586 h 7169724"/>
              <a:gd name="connsiteX134" fmla="*/ 16515588 w 25200864"/>
              <a:gd name="connsiteY134" fmla="*/ 5195966 h 7169724"/>
              <a:gd name="connsiteX135" fmla="*/ 16607028 w 25200864"/>
              <a:gd name="connsiteY135" fmla="*/ 5234066 h 7169724"/>
              <a:gd name="connsiteX136" fmla="*/ 16687038 w 25200864"/>
              <a:gd name="connsiteY136" fmla="*/ 5275976 h 7169724"/>
              <a:gd name="connsiteX137" fmla="*/ 16751808 w 25200864"/>
              <a:gd name="connsiteY137" fmla="*/ 5298836 h 7169724"/>
              <a:gd name="connsiteX138" fmla="*/ 16927068 w 25200864"/>
              <a:gd name="connsiteY138" fmla="*/ 5317886 h 7169724"/>
              <a:gd name="connsiteX139" fmla="*/ 16808958 w 25200864"/>
              <a:gd name="connsiteY139" fmla="*/ 5245496 h 7169724"/>
              <a:gd name="connsiteX140" fmla="*/ 16843248 w 25200864"/>
              <a:gd name="connsiteY140" fmla="*/ 5199776 h 7169724"/>
              <a:gd name="connsiteX141" fmla="*/ 16953738 w 25200864"/>
              <a:gd name="connsiteY141" fmla="*/ 5218826 h 7169724"/>
              <a:gd name="connsiteX142" fmla="*/ 17109948 w 25200864"/>
              <a:gd name="connsiteY142" fmla="*/ 5344556 h 7169724"/>
              <a:gd name="connsiteX143" fmla="*/ 17300448 w 25200864"/>
              <a:gd name="connsiteY143" fmla="*/ 5359796 h 7169724"/>
              <a:gd name="connsiteX144" fmla="*/ 17426178 w 25200864"/>
              <a:gd name="connsiteY144" fmla="*/ 5420756 h 7169724"/>
              <a:gd name="connsiteX145" fmla="*/ 17516856 w 25200864"/>
              <a:gd name="connsiteY145" fmla="*/ 5550296 h 7169724"/>
              <a:gd name="connsiteX146" fmla="*/ 17620488 w 25200864"/>
              <a:gd name="connsiteY146" fmla="*/ 5569346 h 7169724"/>
              <a:gd name="connsiteX147" fmla="*/ 17837658 w 25200864"/>
              <a:gd name="connsiteY147" fmla="*/ 5717936 h 7169724"/>
              <a:gd name="connsiteX148" fmla="*/ 17837658 w 25200864"/>
              <a:gd name="connsiteY148" fmla="*/ 5561726 h 7169724"/>
              <a:gd name="connsiteX149" fmla="*/ 18035778 w 25200864"/>
              <a:gd name="connsiteY149" fmla="*/ 5565536 h 7169724"/>
              <a:gd name="connsiteX150" fmla="*/ 18115788 w 25200864"/>
              <a:gd name="connsiteY150" fmla="*/ 5668406 h 7169724"/>
              <a:gd name="connsiteX151" fmla="*/ 18218658 w 25200864"/>
              <a:gd name="connsiteY151" fmla="*/ 5676026 h 7169724"/>
              <a:gd name="connsiteX152" fmla="*/ 18306288 w 25200864"/>
              <a:gd name="connsiteY152" fmla="*/ 5752988 h 7169724"/>
              <a:gd name="connsiteX153" fmla="*/ 18371058 w 25200864"/>
              <a:gd name="connsiteY153" fmla="*/ 5866526 h 7169724"/>
              <a:gd name="connsiteX154" fmla="*/ 18489168 w 25200864"/>
              <a:gd name="connsiteY154" fmla="*/ 5851286 h 7169724"/>
              <a:gd name="connsiteX155" fmla="*/ 18580608 w 25200864"/>
              <a:gd name="connsiteY155" fmla="*/ 5935106 h 7169724"/>
              <a:gd name="connsiteX156" fmla="*/ 18550128 w 25200864"/>
              <a:gd name="connsiteY156" fmla="*/ 6018926 h 7169724"/>
              <a:gd name="connsiteX157" fmla="*/ 18679668 w 25200864"/>
              <a:gd name="connsiteY157" fmla="*/ 5973206 h 7169724"/>
              <a:gd name="connsiteX158" fmla="*/ 18691098 w 25200864"/>
              <a:gd name="connsiteY158" fmla="*/ 6045596 h 7169724"/>
              <a:gd name="connsiteX159" fmla="*/ 18813018 w 25200864"/>
              <a:gd name="connsiteY159" fmla="*/ 6007496 h 7169724"/>
              <a:gd name="connsiteX160" fmla="*/ 19114008 w 25200864"/>
              <a:gd name="connsiteY160" fmla="*/ 6137036 h 7169724"/>
              <a:gd name="connsiteX161" fmla="*/ 19249644 w 25200864"/>
              <a:gd name="connsiteY161" fmla="*/ 6242954 h 7169724"/>
              <a:gd name="connsiteX162" fmla="*/ 19319748 w 25200864"/>
              <a:gd name="connsiteY162" fmla="*/ 6453266 h 7169724"/>
              <a:gd name="connsiteX163" fmla="*/ 19375374 w 25200864"/>
              <a:gd name="connsiteY163" fmla="*/ 6593474 h 7169724"/>
              <a:gd name="connsiteX164" fmla="*/ 19445478 w 25200864"/>
              <a:gd name="connsiteY164" fmla="*/ 6567566 h 7169724"/>
              <a:gd name="connsiteX165" fmla="*/ 19495008 w 25200864"/>
              <a:gd name="connsiteY165" fmla="*/ 6647576 h 7169724"/>
              <a:gd name="connsiteX166" fmla="*/ 19475958 w 25200864"/>
              <a:gd name="connsiteY166" fmla="*/ 6377066 h 7169724"/>
              <a:gd name="connsiteX167" fmla="*/ 19479768 w 25200864"/>
              <a:gd name="connsiteY167" fmla="*/ 6175136 h 7169724"/>
              <a:gd name="connsiteX168" fmla="*/ 19582638 w 25200864"/>
              <a:gd name="connsiteY168" fmla="*/ 6285626 h 7169724"/>
              <a:gd name="connsiteX169" fmla="*/ 19666458 w 25200864"/>
              <a:gd name="connsiteY169" fmla="*/ 6407546 h 7169724"/>
              <a:gd name="connsiteX170" fmla="*/ 19674078 w 25200864"/>
              <a:gd name="connsiteY170" fmla="*/ 6213236 h 7169724"/>
              <a:gd name="connsiteX171" fmla="*/ 19761708 w 25200864"/>
              <a:gd name="connsiteY171" fmla="*/ 6129416 h 7169724"/>
              <a:gd name="connsiteX172" fmla="*/ 19879818 w 25200864"/>
              <a:gd name="connsiteY172" fmla="*/ 6239906 h 7169724"/>
              <a:gd name="connsiteX173" fmla="*/ 19818858 w 25200864"/>
              <a:gd name="connsiteY173" fmla="*/ 6026546 h 7169724"/>
              <a:gd name="connsiteX174" fmla="*/ 20127468 w 25200864"/>
              <a:gd name="connsiteY174" fmla="*/ 6022736 h 7169724"/>
              <a:gd name="connsiteX175" fmla="*/ 20400264 w 25200864"/>
              <a:gd name="connsiteY175" fmla="*/ 5897768 h 7169724"/>
              <a:gd name="connsiteX176" fmla="*/ 20695158 w 25200864"/>
              <a:gd name="connsiteY176" fmla="*/ 5893196 h 7169724"/>
              <a:gd name="connsiteX177" fmla="*/ 20942808 w 25200864"/>
              <a:gd name="connsiteY177" fmla="*/ 5938916 h 7169724"/>
              <a:gd name="connsiteX178" fmla="*/ 21133308 w 25200864"/>
              <a:gd name="connsiteY178" fmla="*/ 5813186 h 7169724"/>
              <a:gd name="connsiteX179" fmla="*/ 21430488 w 25200864"/>
              <a:gd name="connsiteY179" fmla="*/ 5862716 h 7169724"/>
              <a:gd name="connsiteX180" fmla="*/ 21659850 w 25200864"/>
              <a:gd name="connsiteY180" fmla="*/ 5961776 h 7169724"/>
              <a:gd name="connsiteX181" fmla="*/ 21761958 w 25200864"/>
              <a:gd name="connsiteY181" fmla="*/ 5885576 h 7169724"/>
              <a:gd name="connsiteX182" fmla="*/ 21944838 w 25200864"/>
              <a:gd name="connsiteY182" fmla="*/ 6041786 h 7169724"/>
              <a:gd name="connsiteX183" fmla="*/ 22089618 w 25200864"/>
              <a:gd name="connsiteY183" fmla="*/ 5977016 h 7169724"/>
              <a:gd name="connsiteX184" fmla="*/ 22310598 w 25200864"/>
              <a:gd name="connsiteY184" fmla="*/ 6186566 h 7169724"/>
              <a:gd name="connsiteX185" fmla="*/ 23151084 w 25200864"/>
              <a:gd name="connsiteY185" fmla="*/ 6482984 h 7169724"/>
              <a:gd name="connsiteX186" fmla="*/ 23293578 w 25200864"/>
              <a:gd name="connsiteY186" fmla="*/ 6609476 h 7169724"/>
              <a:gd name="connsiteX187" fmla="*/ 23285958 w 25200864"/>
              <a:gd name="connsiteY187" fmla="*/ 6693296 h 7169724"/>
              <a:gd name="connsiteX188" fmla="*/ 23415498 w 25200864"/>
              <a:gd name="connsiteY188" fmla="*/ 6659006 h 7169724"/>
              <a:gd name="connsiteX189" fmla="*/ 23785068 w 25200864"/>
              <a:gd name="connsiteY189" fmla="*/ 6780926 h 7169724"/>
              <a:gd name="connsiteX190" fmla="*/ 24009096 w 25200864"/>
              <a:gd name="connsiteY190" fmla="*/ 6645290 h 7169724"/>
              <a:gd name="connsiteX191" fmla="*/ 24078438 w 25200864"/>
              <a:gd name="connsiteY191" fmla="*/ 6544706 h 7169724"/>
              <a:gd name="connsiteX192" fmla="*/ 24230838 w 25200864"/>
              <a:gd name="connsiteY192" fmla="*/ 6533276 h 7169724"/>
              <a:gd name="connsiteX193" fmla="*/ 24360378 w 25200864"/>
              <a:gd name="connsiteY193" fmla="*/ 6438026 h 7169724"/>
              <a:gd name="connsiteX194" fmla="*/ 24455628 w 25200864"/>
              <a:gd name="connsiteY194" fmla="*/ 6422786 h 7169724"/>
              <a:gd name="connsiteX195" fmla="*/ 24558498 w 25200864"/>
              <a:gd name="connsiteY195" fmla="*/ 6243716 h 7169724"/>
              <a:gd name="connsiteX196" fmla="*/ 24716232 w 25200864"/>
              <a:gd name="connsiteY196" fmla="*/ 6188090 h 7169724"/>
              <a:gd name="connsiteX197" fmla="*/ 24981408 w 25200864"/>
              <a:gd name="connsiteY197" fmla="*/ 6232286 h 7169724"/>
              <a:gd name="connsiteX198" fmla="*/ 25181052 w 25200864"/>
              <a:gd name="connsiteY198" fmla="*/ 6157610 h 7169724"/>
              <a:gd name="connsiteX199" fmla="*/ 25200864 w 25200864"/>
              <a:gd name="connsiteY199" fmla="*/ 5713364 h 7169724"/>
              <a:gd name="connsiteX200" fmla="*/ 24519636 w 25200864"/>
              <a:gd name="connsiteY200" fmla="*/ 5869574 h 7169724"/>
              <a:gd name="connsiteX201" fmla="*/ 23774400 w 25200864"/>
              <a:gd name="connsiteY201" fmla="*/ 6133988 h 7169724"/>
              <a:gd name="connsiteX202" fmla="*/ 22951440 w 25200864"/>
              <a:gd name="connsiteY202" fmla="*/ 5896244 h 7169724"/>
              <a:gd name="connsiteX203" fmla="*/ 21982176 w 25200864"/>
              <a:gd name="connsiteY203" fmla="*/ 5640212 h 7169724"/>
              <a:gd name="connsiteX204" fmla="*/ 20628864 w 25200864"/>
              <a:gd name="connsiteY204" fmla="*/ 5475620 h 7169724"/>
              <a:gd name="connsiteX205" fmla="*/ 19872960 w 25200864"/>
              <a:gd name="connsiteY205" fmla="*/ 5888624 h 7169724"/>
              <a:gd name="connsiteX206" fmla="*/ 18800064 w 25200864"/>
              <a:gd name="connsiteY206" fmla="*/ 5823092 h 7169724"/>
              <a:gd name="connsiteX207" fmla="*/ 16715232 w 25200864"/>
              <a:gd name="connsiteY207" fmla="*/ 4963556 h 7169724"/>
              <a:gd name="connsiteX208" fmla="*/ 14904720 w 25200864"/>
              <a:gd name="connsiteY208" fmla="*/ 4158884 h 7169724"/>
              <a:gd name="connsiteX209" fmla="*/ 13240512 w 25200864"/>
              <a:gd name="connsiteY209" fmla="*/ 3354212 h 7169724"/>
              <a:gd name="connsiteX210" fmla="*/ 13094208 w 25200864"/>
              <a:gd name="connsiteY210" fmla="*/ 3189620 h 7169724"/>
              <a:gd name="connsiteX211" fmla="*/ 11320272 w 25200864"/>
              <a:gd name="connsiteY211" fmla="*/ 2019188 h 7169724"/>
              <a:gd name="connsiteX212" fmla="*/ 10698480 w 25200864"/>
              <a:gd name="connsiteY212" fmla="*/ 1452260 h 7169724"/>
              <a:gd name="connsiteX213" fmla="*/ 10530078 w 25200864"/>
              <a:gd name="connsiteY213" fmla="*/ 1283096 h 7169724"/>
              <a:gd name="connsiteX214" fmla="*/ 10522458 w 25200864"/>
              <a:gd name="connsiteY214" fmla="*/ 902096 h 7169724"/>
              <a:gd name="connsiteX215" fmla="*/ 10518648 w 25200864"/>
              <a:gd name="connsiteY215" fmla="*/ 768746 h 7169724"/>
              <a:gd name="connsiteX216" fmla="*/ 10606278 w 25200864"/>
              <a:gd name="connsiteY216" fmla="*/ 681116 h 7169724"/>
              <a:gd name="connsiteX217" fmla="*/ 10753344 w 25200864"/>
              <a:gd name="connsiteY217" fmla="*/ 611012 h 7169724"/>
              <a:gd name="connsiteX218" fmla="*/ 10735056 w 25200864"/>
              <a:gd name="connsiteY218" fmla="*/ 336692 h 7169724"/>
              <a:gd name="connsiteX219" fmla="*/ 10610088 w 25200864"/>
              <a:gd name="connsiteY219" fmla="*/ 201056 h 7169724"/>
              <a:gd name="connsiteX220" fmla="*/ 10419588 w 25200864"/>
              <a:gd name="connsiteY220" fmla="*/ 2936 h 7169724"/>
              <a:gd name="connsiteX221" fmla="*/ 10351008 w 25200864"/>
              <a:gd name="connsiteY221" fmla="*/ 231536 h 7169724"/>
              <a:gd name="connsiteX222" fmla="*/ 10187940 w 25200864"/>
              <a:gd name="connsiteY222" fmla="*/ 585104 h 7169724"/>
              <a:gd name="connsiteX223" fmla="*/ 10137648 w 25200864"/>
              <a:gd name="connsiteY223" fmla="*/ 902096 h 7169724"/>
              <a:gd name="connsiteX224" fmla="*/ 10222992 w 25200864"/>
              <a:gd name="connsiteY224" fmla="*/ 1744868 h 7169724"/>
              <a:gd name="connsiteX225" fmla="*/ 10131552 w 25200864"/>
              <a:gd name="connsiteY225" fmla="*/ 2384948 h 7169724"/>
              <a:gd name="connsiteX226" fmla="*/ 9509760 w 25200864"/>
              <a:gd name="connsiteY226" fmla="*/ 3043316 h 7169724"/>
              <a:gd name="connsiteX227" fmla="*/ 7717536 w 25200864"/>
              <a:gd name="connsiteY227" fmla="*/ 4524644 h 7169724"/>
              <a:gd name="connsiteX228" fmla="*/ 7388352 w 25200864"/>
              <a:gd name="connsiteY228" fmla="*/ 5146436 h 7169724"/>
              <a:gd name="connsiteX229" fmla="*/ 5925312 w 25200864"/>
              <a:gd name="connsiteY229" fmla="*/ 5768228 h 7169724"/>
              <a:gd name="connsiteX230" fmla="*/ 4736592 w 25200864"/>
              <a:gd name="connsiteY230" fmla="*/ 6079124 h 7169724"/>
              <a:gd name="connsiteX231" fmla="*/ 3602736 w 25200864"/>
              <a:gd name="connsiteY231" fmla="*/ 6353444 h 7169724"/>
              <a:gd name="connsiteX232" fmla="*/ 2688336 w 25200864"/>
              <a:gd name="connsiteY232" fmla="*/ 6664340 h 7169724"/>
              <a:gd name="connsiteX233" fmla="*/ 2157984 w 25200864"/>
              <a:gd name="connsiteY233" fmla="*/ 6774068 h 7169724"/>
              <a:gd name="connsiteX234" fmla="*/ 1591056 w 25200864"/>
              <a:gd name="connsiteY234" fmla="*/ 6755780 h 7169724"/>
              <a:gd name="connsiteX235" fmla="*/ 950976 w 25200864"/>
              <a:gd name="connsiteY235" fmla="*/ 6554612 h 7169724"/>
              <a:gd name="connsiteX236" fmla="*/ 0 w 25200864"/>
              <a:gd name="connsiteY236" fmla="*/ 6390020 h 7169724"/>
              <a:gd name="connsiteX237" fmla="*/ 27432 w 25200864"/>
              <a:gd name="connsiteY23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7772400 w 25200864"/>
              <a:gd name="connsiteY62" fmla="*/ 5493908 h 7169724"/>
              <a:gd name="connsiteX63" fmla="*/ 8375904 w 25200864"/>
              <a:gd name="connsiteY63" fmla="*/ 4341764 h 7169724"/>
              <a:gd name="connsiteX64" fmla="*/ 9747504 w 25200864"/>
              <a:gd name="connsiteY64" fmla="*/ 3427364 h 7169724"/>
              <a:gd name="connsiteX65" fmla="*/ 10277856 w 25200864"/>
              <a:gd name="connsiteY65" fmla="*/ 2311796 h 7169724"/>
              <a:gd name="connsiteX66" fmla="*/ 10351008 w 25200864"/>
              <a:gd name="connsiteY66" fmla="*/ 2147204 h 7169724"/>
              <a:gd name="connsiteX67" fmla="*/ 10369296 w 25200864"/>
              <a:gd name="connsiteY67" fmla="*/ 1525412 h 7169724"/>
              <a:gd name="connsiteX68" fmla="*/ 10314432 w 25200864"/>
              <a:gd name="connsiteY68" fmla="*/ 940196 h 7169724"/>
              <a:gd name="connsiteX69" fmla="*/ 10443210 w 25200864"/>
              <a:gd name="connsiteY69" fmla="*/ 611774 h 7169724"/>
              <a:gd name="connsiteX70" fmla="*/ 10450830 w 25200864"/>
              <a:gd name="connsiteY70" fmla="*/ 1076594 h 7169724"/>
              <a:gd name="connsiteX71" fmla="*/ 10411968 w 25200864"/>
              <a:gd name="connsiteY71" fmla="*/ 1302146 h 7169724"/>
              <a:gd name="connsiteX72" fmla="*/ 10453878 w 25200864"/>
              <a:gd name="connsiteY72" fmla="*/ 1565036 h 7169724"/>
              <a:gd name="connsiteX73" fmla="*/ 10541508 w 25200864"/>
              <a:gd name="connsiteY73" fmla="*/ 1759346 h 7169724"/>
              <a:gd name="connsiteX74" fmla="*/ 10690098 w 25200864"/>
              <a:gd name="connsiteY74" fmla="*/ 1944512 h 7169724"/>
              <a:gd name="connsiteX75" fmla="*/ 10785348 w 25200864"/>
              <a:gd name="connsiteY75" fmla="*/ 2018426 h 7169724"/>
              <a:gd name="connsiteX76" fmla="*/ 10838688 w 25200864"/>
              <a:gd name="connsiteY76" fmla="*/ 2109866 h 7169724"/>
              <a:gd name="connsiteX77" fmla="*/ 10926318 w 25200864"/>
              <a:gd name="connsiteY77" fmla="*/ 2071766 h 7169724"/>
              <a:gd name="connsiteX78" fmla="*/ 11013948 w 25200864"/>
              <a:gd name="connsiteY78" fmla="*/ 2193686 h 7169724"/>
              <a:gd name="connsiteX79" fmla="*/ 11100816 w 25200864"/>
              <a:gd name="connsiteY79" fmla="*/ 2275220 h 7169724"/>
              <a:gd name="connsiteX80" fmla="*/ 11253978 w 25200864"/>
              <a:gd name="connsiteY80" fmla="*/ 2307986 h 7169724"/>
              <a:gd name="connsiteX81" fmla="*/ 11349228 w 25200864"/>
              <a:gd name="connsiteY81" fmla="*/ 2349896 h 7169724"/>
              <a:gd name="connsiteX82" fmla="*/ 11429238 w 25200864"/>
              <a:gd name="connsiteY82" fmla="*/ 2448956 h 7169724"/>
              <a:gd name="connsiteX83" fmla="*/ 11562588 w 25200864"/>
              <a:gd name="connsiteY83" fmla="*/ 2513726 h 7169724"/>
              <a:gd name="connsiteX84" fmla="*/ 11654028 w 25200864"/>
              <a:gd name="connsiteY84" fmla="*/ 2567066 h 7169724"/>
              <a:gd name="connsiteX85" fmla="*/ 11745468 w 25200864"/>
              <a:gd name="connsiteY85" fmla="*/ 2650886 h 7169724"/>
              <a:gd name="connsiteX86" fmla="*/ 11882628 w 25200864"/>
              <a:gd name="connsiteY86" fmla="*/ 2711846 h 7169724"/>
              <a:gd name="connsiteX87" fmla="*/ 11970258 w 25200864"/>
              <a:gd name="connsiteY87" fmla="*/ 2841386 h 7169724"/>
              <a:gd name="connsiteX88" fmla="*/ 12095988 w 25200864"/>
              <a:gd name="connsiteY88" fmla="*/ 2829956 h 7169724"/>
              <a:gd name="connsiteX89" fmla="*/ 12124944 w 25200864"/>
              <a:gd name="connsiteY89" fmla="*/ 2897012 h 7169724"/>
              <a:gd name="connsiteX90" fmla="*/ 12202668 w 25200864"/>
              <a:gd name="connsiteY90" fmla="*/ 2921396 h 7169724"/>
              <a:gd name="connsiteX91" fmla="*/ 12278868 w 25200864"/>
              <a:gd name="connsiteY91" fmla="*/ 3081416 h 7169724"/>
              <a:gd name="connsiteX92" fmla="*/ 12393168 w 25200864"/>
              <a:gd name="connsiteY92" fmla="*/ 3100466 h 7169724"/>
              <a:gd name="connsiteX93" fmla="*/ 12450318 w 25200864"/>
              <a:gd name="connsiteY93" fmla="*/ 3214766 h 7169724"/>
              <a:gd name="connsiteX94" fmla="*/ 12541758 w 25200864"/>
              <a:gd name="connsiteY94" fmla="*/ 3191906 h 7169724"/>
              <a:gd name="connsiteX95" fmla="*/ 12598908 w 25200864"/>
              <a:gd name="connsiteY95" fmla="*/ 3290966 h 7169724"/>
              <a:gd name="connsiteX96" fmla="*/ 12663678 w 25200864"/>
              <a:gd name="connsiteY96" fmla="*/ 3416696 h 7169724"/>
              <a:gd name="connsiteX97" fmla="*/ 12766548 w 25200864"/>
              <a:gd name="connsiteY97" fmla="*/ 3428126 h 7169724"/>
              <a:gd name="connsiteX98" fmla="*/ 12774168 w 25200864"/>
              <a:gd name="connsiteY98" fmla="*/ 3298586 h 7169724"/>
              <a:gd name="connsiteX99" fmla="*/ 12854178 w 25200864"/>
              <a:gd name="connsiteY99" fmla="*/ 3363356 h 7169724"/>
              <a:gd name="connsiteX100" fmla="*/ 12968478 w 25200864"/>
              <a:gd name="connsiteY100" fmla="*/ 3435746 h 7169724"/>
              <a:gd name="connsiteX101" fmla="*/ 13098018 w 25200864"/>
              <a:gd name="connsiteY101" fmla="*/ 3466226 h 7169724"/>
              <a:gd name="connsiteX102" fmla="*/ 13147548 w 25200864"/>
              <a:gd name="connsiteY102" fmla="*/ 3572906 h 7169724"/>
              <a:gd name="connsiteX103" fmla="*/ 13155168 w 25200864"/>
              <a:gd name="connsiteY103" fmla="*/ 3652916 h 7169724"/>
              <a:gd name="connsiteX104" fmla="*/ 13235178 w 25200864"/>
              <a:gd name="connsiteY104" fmla="*/ 3736736 h 7169724"/>
              <a:gd name="connsiteX105" fmla="*/ 13368528 w 25200864"/>
              <a:gd name="connsiteY105" fmla="*/ 3774836 h 7169724"/>
              <a:gd name="connsiteX106" fmla="*/ 13539216 w 25200864"/>
              <a:gd name="connsiteY106" fmla="*/ 3853322 h 7169724"/>
              <a:gd name="connsiteX107" fmla="*/ 13574268 w 25200864"/>
              <a:gd name="connsiteY107" fmla="*/ 3923426 h 7169724"/>
              <a:gd name="connsiteX108" fmla="*/ 13669518 w 25200864"/>
              <a:gd name="connsiteY108" fmla="*/ 3988196 h 7169724"/>
              <a:gd name="connsiteX109" fmla="*/ 13806678 w 25200864"/>
              <a:gd name="connsiteY109" fmla="*/ 4091066 h 7169724"/>
              <a:gd name="connsiteX110" fmla="*/ 13890498 w 25200864"/>
              <a:gd name="connsiteY110" fmla="*/ 4205366 h 7169724"/>
              <a:gd name="connsiteX111" fmla="*/ 13955268 w 25200864"/>
              <a:gd name="connsiteY111" fmla="*/ 4296806 h 7169724"/>
              <a:gd name="connsiteX112" fmla="*/ 13989558 w 25200864"/>
              <a:gd name="connsiteY112" fmla="*/ 4129166 h 7169724"/>
              <a:gd name="connsiteX113" fmla="*/ 14061948 w 25200864"/>
              <a:gd name="connsiteY113" fmla="*/ 3995816 h 7169724"/>
              <a:gd name="connsiteX114" fmla="*/ 14176248 w 25200864"/>
              <a:gd name="connsiteY114" fmla="*/ 4098686 h 7169724"/>
              <a:gd name="connsiteX115" fmla="*/ 14290548 w 25200864"/>
              <a:gd name="connsiteY115" fmla="*/ 4304426 h 7169724"/>
              <a:gd name="connsiteX116" fmla="*/ 14431518 w 25200864"/>
              <a:gd name="connsiteY116" fmla="*/ 4399676 h 7169724"/>
              <a:gd name="connsiteX117" fmla="*/ 14622018 w 25200864"/>
              <a:gd name="connsiteY117" fmla="*/ 4353956 h 7169724"/>
              <a:gd name="connsiteX118" fmla="*/ 14789658 w 25200864"/>
              <a:gd name="connsiteY118" fmla="*/ 4430156 h 7169724"/>
              <a:gd name="connsiteX119" fmla="*/ 14865858 w 25200864"/>
              <a:gd name="connsiteY119" fmla="*/ 4361576 h 7169724"/>
              <a:gd name="connsiteX120" fmla="*/ 14972538 w 25200864"/>
              <a:gd name="connsiteY120" fmla="*/ 4464446 h 7169724"/>
              <a:gd name="connsiteX121" fmla="*/ 15067788 w 25200864"/>
              <a:gd name="connsiteY121" fmla="*/ 4586366 h 7169724"/>
              <a:gd name="connsiteX122" fmla="*/ 15304008 w 25200864"/>
              <a:gd name="connsiteY122" fmla="*/ 4651136 h 7169724"/>
              <a:gd name="connsiteX123" fmla="*/ 15467838 w 25200864"/>
              <a:gd name="connsiteY123" fmla="*/ 4693046 h 7169724"/>
              <a:gd name="connsiteX124" fmla="*/ 15540990 w 25200864"/>
              <a:gd name="connsiteY124" fmla="*/ 4708286 h 7169724"/>
              <a:gd name="connsiteX125" fmla="*/ 15593568 w 25200864"/>
              <a:gd name="connsiteY125" fmla="*/ 4875926 h 7169724"/>
              <a:gd name="connsiteX126" fmla="*/ 15612618 w 25200864"/>
              <a:gd name="connsiteY126" fmla="*/ 4997846 h 7169724"/>
              <a:gd name="connsiteX127" fmla="*/ 15730728 w 25200864"/>
              <a:gd name="connsiteY127" fmla="*/ 4921646 h 7169724"/>
              <a:gd name="connsiteX128" fmla="*/ 15745968 w 25200864"/>
              <a:gd name="connsiteY128" fmla="*/ 4769246 h 7169724"/>
              <a:gd name="connsiteX129" fmla="*/ 15822168 w 25200864"/>
              <a:gd name="connsiteY129" fmla="*/ 4757816 h 7169724"/>
              <a:gd name="connsiteX130" fmla="*/ 15898368 w 25200864"/>
              <a:gd name="connsiteY130" fmla="*/ 4872116 h 7169724"/>
              <a:gd name="connsiteX131" fmla="*/ 16092678 w 25200864"/>
              <a:gd name="connsiteY131" fmla="*/ 4978796 h 7169724"/>
              <a:gd name="connsiteX132" fmla="*/ 16229838 w 25200864"/>
              <a:gd name="connsiteY132" fmla="*/ 5138816 h 7169724"/>
              <a:gd name="connsiteX133" fmla="*/ 16340328 w 25200864"/>
              <a:gd name="connsiteY133" fmla="*/ 5154056 h 7169724"/>
              <a:gd name="connsiteX134" fmla="*/ 16435578 w 25200864"/>
              <a:gd name="connsiteY134" fmla="*/ 5203586 h 7169724"/>
              <a:gd name="connsiteX135" fmla="*/ 16515588 w 25200864"/>
              <a:gd name="connsiteY135" fmla="*/ 5195966 h 7169724"/>
              <a:gd name="connsiteX136" fmla="*/ 16607028 w 25200864"/>
              <a:gd name="connsiteY136" fmla="*/ 5234066 h 7169724"/>
              <a:gd name="connsiteX137" fmla="*/ 16687038 w 25200864"/>
              <a:gd name="connsiteY137" fmla="*/ 5275976 h 7169724"/>
              <a:gd name="connsiteX138" fmla="*/ 16751808 w 25200864"/>
              <a:gd name="connsiteY138" fmla="*/ 5298836 h 7169724"/>
              <a:gd name="connsiteX139" fmla="*/ 16927068 w 25200864"/>
              <a:gd name="connsiteY139" fmla="*/ 5317886 h 7169724"/>
              <a:gd name="connsiteX140" fmla="*/ 16808958 w 25200864"/>
              <a:gd name="connsiteY140" fmla="*/ 5245496 h 7169724"/>
              <a:gd name="connsiteX141" fmla="*/ 16843248 w 25200864"/>
              <a:gd name="connsiteY141" fmla="*/ 5199776 h 7169724"/>
              <a:gd name="connsiteX142" fmla="*/ 16953738 w 25200864"/>
              <a:gd name="connsiteY142" fmla="*/ 5218826 h 7169724"/>
              <a:gd name="connsiteX143" fmla="*/ 17109948 w 25200864"/>
              <a:gd name="connsiteY143" fmla="*/ 5344556 h 7169724"/>
              <a:gd name="connsiteX144" fmla="*/ 17300448 w 25200864"/>
              <a:gd name="connsiteY144" fmla="*/ 5359796 h 7169724"/>
              <a:gd name="connsiteX145" fmla="*/ 17426178 w 25200864"/>
              <a:gd name="connsiteY145" fmla="*/ 5420756 h 7169724"/>
              <a:gd name="connsiteX146" fmla="*/ 17516856 w 25200864"/>
              <a:gd name="connsiteY146" fmla="*/ 5550296 h 7169724"/>
              <a:gd name="connsiteX147" fmla="*/ 17620488 w 25200864"/>
              <a:gd name="connsiteY147" fmla="*/ 5569346 h 7169724"/>
              <a:gd name="connsiteX148" fmla="*/ 17837658 w 25200864"/>
              <a:gd name="connsiteY148" fmla="*/ 5717936 h 7169724"/>
              <a:gd name="connsiteX149" fmla="*/ 17837658 w 25200864"/>
              <a:gd name="connsiteY149" fmla="*/ 5561726 h 7169724"/>
              <a:gd name="connsiteX150" fmla="*/ 18035778 w 25200864"/>
              <a:gd name="connsiteY150" fmla="*/ 5565536 h 7169724"/>
              <a:gd name="connsiteX151" fmla="*/ 18115788 w 25200864"/>
              <a:gd name="connsiteY151" fmla="*/ 5668406 h 7169724"/>
              <a:gd name="connsiteX152" fmla="*/ 18218658 w 25200864"/>
              <a:gd name="connsiteY152" fmla="*/ 5676026 h 7169724"/>
              <a:gd name="connsiteX153" fmla="*/ 18306288 w 25200864"/>
              <a:gd name="connsiteY153" fmla="*/ 5752988 h 7169724"/>
              <a:gd name="connsiteX154" fmla="*/ 18371058 w 25200864"/>
              <a:gd name="connsiteY154" fmla="*/ 5866526 h 7169724"/>
              <a:gd name="connsiteX155" fmla="*/ 18489168 w 25200864"/>
              <a:gd name="connsiteY155" fmla="*/ 5851286 h 7169724"/>
              <a:gd name="connsiteX156" fmla="*/ 18580608 w 25200864"/>
              <a:gd name="connsiteY156" fmla="*/ 5935106 h 7169724"/>
              <a:gd name="connsiteX157" fmla="*/ 18550128 w 25200864"/>
              <a:gd name="connsiteY157" fmla="*/ 6018926 h 7169724"/>
              <a:gd name="connsiteX158" fmla="*/ 18679668 w 25200864"/>
              <a:gd name="connsiteY158" fmla="*/ 5973206 h 7169724"/>
              <a:gd name="connsiteX159" fmla="*/ 18691098 w 25200864"/>
              <a:gd name="connsiteY159" fmla="*/ 6045596 h 7169724"/>
              <a:gd name="connsiteX160" fmla="*/ 18813018 w 25200864"/>
              <a:gd name="connsiteY160" fmla="*/ 6007496 h 7169724"/>
              <a:gd name="connsiteX161" fmla="*/ 19114008 w 25200864"/>
              <a:gd name="connsiteY161" fmla="*/ 6137036 h 7169724"/>
              <a:gd name="connsiteX162" fmla="*/ 19249644 w 25200864"/>
              <a:gd name="connsiteY162" fmla="*/ 6242954 h 7169724"/>
              <a:gd name="connsiteX163" fmla="*/ 19319748 w 25200864"/>
              <a:gd name="connsiteY163" fmla="*/ 6453266 h 7169724"/>
              <a:gd name="connsiteX164" fmla="*/ 19375374 w 25200864"/>
              <a:gd name="connsiteY164" fmla="*/ 6593474 h 7169724"/>
              <a:gd name="connsiteX165" fmla="*/ 19445478 w 25200864"/>
              <a:gd name="connsiteY165" fmla="*/ 6567566 h 7169724"/>
              <a:gd name="connsiteX166" fmla="*/ 19495008 w 25200864"/>
              <a:gd name="connsiteY166" fmla="*/ 6647576 h 7169724"/>
              <a:gd name="connsiteX167" fmla="*/ 19475958 w 25200864"/>
              <a:gd name="connsiteY167" fmla="*/ 6377066 h 7169724"/>
              <a:gd name="connsiteX168" fmla="*/ 19479768 w 25200864"/>
              <a:gd name="connsiteY168" fmla="*/ 6175136 h 7169724"/>
              <a:gd name="connsiteX169" fmla="*/ 19582638 w 25200864"/>
              <a:gd name="connsiteY169" fmla="*/ 6285626 h 7169724"/>
              <a:gd name="connsiteX170" fmla="*/ 19666458 w 25200864"/>
              <a:gd name="connsiteY170" fmla="*/ 6407546 h 7169724"/>
              <a:gd name="connsiteX171" fmla="*/ 19674078 w 25200864"/>
              <a:gd name="connsiteY171" fmla="*/ 6213236 h 7169724"/>
              <a:gd name="connsiteX172" fmla="*/ 19761708 w 25200864"/>
              <a:gd name="connsiteY172" fmla="*/ 6129416 h 7169724"/>
              <a:gd name="connsiteX173" fmla="*/ 19879818 w 25200864"/>
              <a:gd name="connsiteY173" fmla="*/ 6239906 h 7169724"/>
              <a:gd name="connsiteX174" fmla="*/ 19818858 w 25200864"/>
              <a:gd name="connsiteY174" fmla="*/ 6026546 h 7169724"/>
              <a:gd name="connsiteX175" fmla="*/ 20127468 w 25200864"/>
              <a:gd name="connsiteY175" fmla="*/ 6022736 h 7169724"/>
              <a:gd name="connsiteX176" fmla="*/ 20400264 w 25200864"/>
              <a:gd name="connsiteY176" fmla="*/ 5897768 h 7169724"/>
              <a:gd name="connsiteX177" fmla="*/ 20695158 w 25200864"/>
              <a:gd name="connsiteY177" fmla="*/ 5893196 h 7169724"/>
              <a:gd name="connsiteX178" fmla="*/ 20942808 w 25200864"/>
              <a:gd name="connsiteY178" fmla="*/ 5938916 h 7169724"/>
              <a:gd name="connsiteX179" fmla="*/ 21133308 w 25200864"/>
              <a:gd name="connsiteY179" fmla="*/ 5813186 h 7169724"/>
              <a:gd name="connsiteX180" fmla="*/ 21430488 w 25200864"/>
              <a:gd name="connsiteY180" fmla="*/ 5862716 h 7169724"/>
              <a:gd name="connsiteX181" fmla="*/ 21659850 w 25200864"/>
              <a:gd name="connsiteY181" fmla="*/ 5961776 h 7169724"/>
              <a:gd name="connsiteX182" fmla="*/ 21761958 w 25200864"/>
              <a:gd name="connsiteY182" fmla="*/ 5885576 h 7169724"/>
              <a:gd name="connsiteX183" fmla="*/ 21944838 w 25200864"/>
              <a:gd name="connsiteY183" fmla="*/ 6041786 h 7169724"/>
              <a:gd name="connsiteX184" fmla="*/ 22089618 w 25200864"/>
              <a:gd name="connsiteY184" fmla="*/ 5977016 h 7169724"/>
              <a:gd name="connsiteX185" fmla="*/ 22310598 w 25200864"/>
              <a:gd name="connsiteY185" fmla="*/ 6186566 h 7169724"/>
              <a:gd name="connsiteX186" fmla="*/ 23151084 w 25200864"/>
              <a:gd name="connsiteY186" fmla="*/ 6482984 h 7169724"/>
              <a:gd name="connsiteX187" fmla="*/ 23293578 w 25200864"/>
              <a:gd name="connsiteY187" fmla="*/ 6609476 h 7169724"/>
              <a:gd name="connsiteX188" fmla="*/ 23285958 w 25200864"/>
              <a:gd name="connsiteY188" fmla="*/ 6693296 h 7169724"/>
              <a:gd name="connsiteX189" fmla="*/ 23415498 w 25200864"/>
              <a:gd name="connsiteY189" fmla="*/ 6659006 h 7169724"/>
              <a:gd name="connsiteX190" fmla="*/ 23785068 w 25200864"/>
              <a:gd name="connsiteY190" fmla="*/ 6780926 h 7169724"/>
              <a:gd name="connsiteX191" fmla="*/ 24009096 w 25200864"/>
              <a:gd name="connsiteY191" fmla="*/ 6645290 h 7169724"/>
              <a:gd name="connsiteX192" fmla="*/ 24078438 w 25200864"/>
              <a:gd name="connsiteY192" fmla="*/ 6544706 h 7169724"/>
              <a:gd name="connsiteX193" fmla="*/ 24230838 w 25200864"/>
              <a:gd name="connsiteY193" fmla="*/ 6533276 h 7169724"/>
              <a:gd name="connsiteX194" fmla="*/ 24360378 w 25200864"/>
              <a:gd name="connsiteY194" fmla="*/ 6438026 h 7169724"/>
              <a:gd name="connsiteX195" fmla="*/ 24455628 w 25200864"/>
              <a:gd name="connsiteY195" fmla="*/ 6422786 h 7169724"/>
              <a:gd name="connsiteX196" fmla="*/ 24558498 w 25200864"/>
              <a:gd name="connsiteY196" fmla="*/ 6243716 h 7169724"/>
              <a:gd name="connsiteX197" fmla="*/ 24716232 w 25200864"/>
              <a:gd name="connsiteY197" fmla="*/ 6188090 h 7169724"/>
              <a:gd name="connsiteX198" fmla="*/ 24981408 w 25200864"/>
              <a:gd name="connsiteY198" fmla="*/ 6232286 h 7169724"/>
              <a:gd name="connsiteX199" fmla="*/ 25181052 w 25200864"/>
              <a:gd name="connsiteY199" fmla="*/ 6157610 h 7169724"/>
              <a:gd name="connsiteX200" fmla="*/ 25200864 w 25200864"/>
              <a:gd name="connsiteY200" fmla="*/ 5713364 h 7169724"/>
              <a:gd name="connsiteX201" fmla="*/ 24519636 w 25200864"/>
              <a:gd name="connsiteY201" fmla="*/ 5869574 h 7169724"/>
              <a:gd name="connsiteX202" fmla="*/ 23774400 w 25200864"/>
              <a:gd name="connsiteY202" fmla="*/ 6133988 h 7169724"/>
              <a:gd name="connsiteX203" fmla="*/ 22951440 w 25200864"/>
              <a:gd name="connsiteY203" fmla="*/ 5896244 h 7169724"/>
              <a:gd name="connsiteX204" fmla="*/ 21982176 w 25200864"/>
              <a:gd name="connsiteY204" fmla="*/ 5640212 h 7169724"/>
              <a:gd name="connsiteX205" fmla="*/ 20628864 w 25200864"/>
              <a:gd name="connsiteY205" fmla="*/ 5475620 h 7169724"/>
              <a:gd name="connsiteX206" fmla="*/ 19872960 w 25200864"/>
              <a:gd name="connsiteY206" fmla="*/ 5888624 h 7169724"/>
              <a:gd name="connsiteX207" fmla="*/ 18800064 w 25200864"/>
              <a:gd name="connsiteY207" fmla="*/ 5823092 h 7169724"/>
              <a:gd name="connsiteX208" fmla="*/ 16715232 w 25200864"/>
              <a:gd name="connsiteY208" fmla="*/ 4963556 h 7169724"/>
              <a:gd name="connsiteX209" fmla="*/ 14904720 w 25200864"/>
              <a:gd name="connsiteY209" fmla="*/ 4158884 h 7169724"/>
              <a:gd name="connsiteX210" fmla="*/ 13240512 w 25200864"/>
              <a:gd name="connsiteY210" fmla="*/ 3354212 h 7169724"/>
              <a:gd name="connsiteX211" fmla="*/ 13094208 w 25200864"/>
              <a:gd name="connsiteY211" fmla="*/ 3189620 h 7169724"/>
              <a:gd name="connsiteX212" fmla="*/ 11320272 w 25200864"/>
              <a:gd name="connsiteY212" fmla="*/ 2019188 h 7169724"/>
              <a:gd name="connsiteX213" fmla="*/ 10698480 w 25200864"/>
              <a:gd name="connsiteY213" fmla="*/ 1452260 h 7169724"/>
              <a:gd name="connsiteX214" fmla="*/ 10530078 w 25200864"/>
              <a:gd name="connsiteY214" fmla="*/ 1283096 h 7169724"/>
              <a:gd name="connsiteX215" fmla="*/ 10522458 w 25200864"/>
              <a:gd name="connsiteY215" fmla="*/ 902096 h 7169724"/>
              <a:gd name="connsiteX216" fmla="*/ 10518648 w 25200864"/>
              <a:gd name="connsiteY216" fmla="*/ 768746 h 7169724"/>
              <a:gd name="connsiteX217" fmla="*/ 10606278 w 25200864"/>
              <a:gd name="connsiteY217" fmla="*/ 681116 h 7169724"/>
              <a:gd name="connsiteX218" fmla="*/ 10753344 w 25200864"/>
              <a:gd name="connsiteY218" fmla="*/ 611012 h 7169724"/>
              <a:gd name="connsiteX219" fmla="*/ 10735056 w 25200864"/>
              <a:gd name="connsiteY219" fmla="*/ 336692 h 7169724"/>
              <a:gd name="connsiteX220" fmla="*/ 10610088 w 25200864"/>
              <a:gd name="connsiteY220" fmla="*/ 201056 h 7169724"/>
              <a:gd name="connsiteX221" fmla="*/ 10419588 w 25200864"/>
              <a:gd name="connsiteY221" fmla="*/ 2936 h 7169724"/>
              <a:gd name="connsiteX222" fmla="*/ 10351008 w 25200864"/>
              <a:gd name="connsiteY222" fmla="*/ 231536 h 7169724"/>
              <a:gd name="connsiteX223" fmla="*/ 10187940 w 25200864"/>
              <a:gd name="connsiteY223" fmla="*/ 585104 h 7169724"/>
              <a:gd name="connsiteX224" fmla="*/ 10137648 w 25200864"/>
              <a:gd name="connsiteY224" fmla="*/ 902096 h 7169724"/>
              <a:gd name="connsiteX225" fmla="*/ 10222992 w 25200864"/>
              <a:gd name="connsiteY225" fmla="*/ 1744868 h 7169724"/>
              <a:gd name="connsiteX226" fmla="*/ 10131552 w 25200864"/>
              <a:gd name="connsiteY226" fmla="*/ 2384948 h 7169724"/>
              <a:gd name="connsiteX227" fmla="*/ 9509760 w 25200864"/>
              <a:gd name="connsiteY227" fmla="*/ 3043316 h 7169724"/>
              <a:gd name="connsiteX228" fmla="*/ 7717536 w 25200864"/>
              <a:gd name="connsiteY228" fmla="*/ 4524644 h 7169724"/>
              <a:gd name="connsiteX229" fmla="*/ 7388352 w 25200864"/>
              <a:gd name="connsiteY229" fmla="*/ 5146436 h 7169724"/>
              <a:gd name="connsiteX230" fmla="*/ 5925312 w 25200864"/>
              <a:gd name="connsiteY230" fmla="*/ 5768228 h 7169724"/>
              <a:gd name="connsiteX231" fmla="*/ 4736592 w 25200864"/>
              <a:gd name="connsiteY231" fmla="*/ 6079124 h 7169724"/>
              <a:gd name="connsiteX232" fmla="*/ 3602736 w 25200864"/>
              <a:gd name="connsiteY232" fmla="*/ 6353444 h 7169724"/>
              <a:gd name="connsiteX233" fmla="*/ 2688336 w 25200864"/>
              <a:gd name="connsiteY233" fmla="*/ 6664340 h 7169724"/>
              <a:gd name="connsiteX234" fmla="*/ 2157984 w 25200864"/>
              <a:gd name="connsiteY234" fmla="*/ 6774068 h 7169724"/>
              <a:gd name="connsiteX235" fmla="*/ 1591056 w 25200864"/>
              <a:gd name="connsiteY235" fmla="*/ 6755780 h 7169724"/>
              <a:gd name="connsiteX236" fmla="*/ 950976 w 25200864"/>
              <a:gd name="connsiteY236" fmla="*/ 6554612 h 7169724"/>
              <a:gd name="connsiteX237" fmla="*/ 0 w 25200864"/>
              <a:gd name="connsiteY237" fmla="*/ 6390020 h 7169724"/>
              <a:gd name="connsiteX238" fmla="*/ 27432 w 25200864"/>
              <a:gd name="connsiteY23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7012756 w 25200864"/>
              <a:gd name="connsiteY62" fmla="*/ 5481622 h 7169724"/>
              <a:gd name="connsiteX63" fmla="*/ 7772400 w 25200864"/>
              <a:gd name="connsiteY63" fmla="*/ 5493908 h 7169724"/>
              <a:gd name="connsiteX64" fmla="*/ 8375904 w 25200864"/>
              <a:gd name="connsiteY64" fmla="*/ 4341764 h 7169724"/>
              <a:gd name="connsiteX65" fmla="*/ 9747504 w 25200864"/>
              <a:gd name="connsiteY65" fmla="*/ 3427364 h 7169724"/>
              <a:gd name="connsiteX66" fmla="*/ 10277856 w 25200864"/>
              <a:gd name="connsiteY66" fmla="*/ 2311796 h 7169724"/>
              <a:gd name="connsiteX67" fmla="*/ 10351008 w 25200864"/>
              <a:gd name="connsiteY67" fmla="*/ 2147204 h 7169724"/>
              <a:gd name="connsiteX68" fmla="*/ 10369296 w 25200864"/>
              <a:gd name="connsiteY68" fmla="*/ 1525412 h 7169724"/>
              <a:gd name="connsiteX69" fmla="*/ 10314432 w 25200864"/>
              <a:gd name="connsiteY69" fmla="*/ 940196 h 7169724"/>
              <a:gd name="connsiteX70" fmla="*/ 10443210 w 25200864"/>
              <a:gd name="connsiteY70" fmla="*/ 611774 h 7169724"/>
              <a:gd name="connsiteX71" fmla="*/ 10450830 w 25200864"/>
              <a:gd name="connsiteY71" fmla="*/ 1076594 h 7169724"/>
              <a:gd name="connsiteX72" fmla="*/ 10411968 w 25200864"/>
              <a:gd name="connsiteY72" fmla="*/ 1302146 h 7169724"/>
              <a:gd name="connsiteX73" fmla="*/ 10453878 w 25200864"/>
              <a:gd name="connsiteY73" fmla="*/ 1565036 h 7169724"/>
              <a:gd name="connsiteX74" fmla="*/ 10541508 w 25200864"/>
              <a:gd name="connsiteY74" fmla="*/ 1759346 h 7169724"/>
              <a:gd name="connsiteX75" fmla="*/ 10690098 w 25200864"/>
              <a:gd name="connsiteY75" fmla="*/ 1944512 h 7169724"/>
              <a:gd name="connsiteX76" fmla="*/ 10785348 w 25200864"/>
              <a:gd name="connsiteY76" fmla="*/ 2018426 h 7169724"/>
              <a:gd name="connsiteX77" fmla="*/ 10838688 w 25200864"/>
              <a:gd name="connsiteY77" fmla="*/ 2109866 h 7169724"/>
              <a:gd name="connsiteX78" fmla="*/ 10926318 w 25200864"/>
              <a:gd name="connsiteY78" fmla="*/ 2071766 h 7169724"/>
              <a:gd name="connsiteX79" fmla="*/ 11013948 w 25200864"/>
              <a:gd name="connsiteY79" fmla="*/ 2193686 h 7169724"/>
              <a:gd name="connsiteX80" fmla="*/ 11100816 w 25200864"/>
              <a:gd name="connsiteY80" fmla="*/ 2275220 h 7169724"/>
              <a:gd name="connsiteX81" fmla="*/ 11253978 w 25200864"/>
              <a:gd name="connsiteY81" fmla="*/ 2307986 h 7169724"/>
              <a:gd name="connsiteX82" fmla="*/ 11349228 w 25200864"/>
              <a:gd name="connsiteY82" fmla="*/ 2349896 h 7169724"/>
              <a:gd name="connsiteX83" fmla="*/ 11429238 w 25200864"/>
              <a:gd name="connsiteY83" fmla="*/ 2448956 h 7169724"/>
              <a:gd name="connsiteX84" fmla="*/ 11562588 w 25200864"/>
              <a:gd name="connsiteY84" fmla="*/ 2513726 h 7169724"/>
              <a:gd name="connsiteX85" fmla="*/ 11654028 w 25200864"/>
              <a:gd name="connsiteY85" fmla="*/ 2567066 h 7169724"/>
              <a:gd name="connsiteX86" fmla="*/ 11745468 w 25200864"/>
              <a:gd name="connsiteY86" fmla="*/ 2650886 h 7169724"/>
              <a:gd name="connsiteX87" fmla="*/ 11882628 w 25200864"/>
              <a:gd name="connsiteY87" fmla="*/ 2711846 h 7169724"/>
              <a:gd name="connsiteX88" fmla="*/ 11970258 w 25200864"/>
              <a:gd name="connsiteY88" fmla="*/ 2841386 h 7169724"/>
              <a:gd name="connsiteX89" fmla="*/ 12095988 w 25200864"/>
              <a:gd name="connsiteY89" fmla="*/ 2829956 h 7169724"/>
              <a:gd name="connsiteX90" fmla="*/ 12124944 w 25200864"/>
              <a:gd name="connsiteY90" fmla="*/ 2897012 h 7169724"/>
              <a:gd name="connsiteX91" fmla="*/ 12202668 w 25200864"/>
              <a:gd name="connsiteY91" fmla="*/ 2921396 h 7169724"/>
              <a:gd name="connsiteX92" fmla="*/ 12278868 w 25200864"/>
              <a:gd name="connsiteY92" fmla="*/ 3081416 h 7169724"/>
              <a:gd name="connsiteX93" fmla="*/ 12393168 w 25200864"/>
              <a:gd name="connsiteY93" fmla="*/ 3100466 h 7169724"/>
              <a:gd name="connsiteX94" fmla="*/ 12450318 w 25200864"/>
              <a:gd name="connsiteY94" fmla="*/ 3214766 h 7169724"/>
              <a:gd name="connsiteX95" fmla="*/ 12541758 w 25200864"/>
              <a:gd name="connsiteY95" fmla="*/ 3191906 h 7169724"/>
              <a:gd name="connsiteX96" fmla="*/ 12598908 w 25200864"/>
              <a:gd name="connsiteY96" fmla="*/ 3290966 h 7169724"/>
              <a:gd name="connsiteX97" fmla="*/ 12663678 w 25200864"/>
              <a:gd name="connsiteY97" fmla="*/ 3416696 h 7169724"/>
              <a:gd name="connsiteX98" fmla="*/ 12766548 w 25200864"/>
              <a:gd name="connsiteY98" fmla="*/ 3428126 h 7169724"/>
              <a:gd name="connsiteX99" fmla="*/ 12774168 w 25200864"/>
              <a:gd name="connsiteY99" fmla="*/ 3298586 h 7169724"/>
              <a:gd name="connsiteX100" fmla="*/ 12854178 w 25200864"/>
              <a:gd name="connsiteY100" fmla="*/ 3363356 h 7169724"/>
              <a:gd name="connsiteX101" fmla="*/ 12968478 w 25200864"/>
              <a:gd name="connsiteY101" fmla="*/ 3435746 h 7169724"/>
              <a:gd name="connsiteX102" fmla="*/ 13098018 w 25200864"/>
              <a:gd name="connsiteY102" fmla="*/ 3466226 h 7169724"/>
              <a:gd name="connsiteX103" fmla="*/ 13147548 w 25200864"/>
              <a:gd name="connsiteY103" fmla="*/ 3572906 h 7169724"/>
              <a:gd name="connsiteX104" fmla="*/ 13155168 w 25200864"/>
              <a:gd name="connsiteY104" fmla="*/ 3652916 h 7169724"/>
              <a:gd name="connsiteX105" fmla="*/ 13235178 w 25200864"/>
              <a:gd name="connsiteY105" fmla="*/ 3736736 h 7169724"/>
              <a:gd name="connsiteX106" fmla="*/ 13368528 w 25200864"/>
              <a:gd name="connsiteY106" fmla="*/ 3774836 h 7169724"/>
              <a:gd name="connsiteX107" fmla="*/ 13539216 w 25200864"/>
              <a:gd name="connsiteY107" fmla="*/ 3853322 h 7169724"/>
              <a:gd name="connsiteX108" fmla="*/ 13574268 w 25200864"/>
              <a:gd name="connsiteY108" fmla="*/ 3923426 h 7169724"/>
              <a:gd name="connsiteX109" fmla="*/ 13669518 w 25200864"/>
              <a:gd name="connsiteY109" fmla="*/ 3988196 h 7169724"/>
              <a:gd name="connsiteX110" fmla="*/ 13806678 w 25200864"/>
              <a:gd name="connsiteY110" fmla="*/ 4091066 h 7169724"/>
              <a:gd name="connsiteX111" fmla="*/ 13890498 w 25200864"/>
              <a:gd name="connsiteY111" fmla="*/ 4205366 h 7169724"/>
              <a:gd name="connsiteX112" fmla="*/ 13955268 w 25200864"/>
              <a:gd name="connsiteY112" fmla="*/ 4296806 h 7169724"/>
              <a:gd name="connsiteX113" fmla="*/ 13989558 w 25200864"/>
              <a:gd name="connsiteY113" fmla="*/ 4129166 h 7169724"/>
              <a:gd name="connsiteX114" fmla="*/ 14061948 w 25200864"/>
              <a:gd name="connsiteY114" fmla="*/ 3995816 h 7169724"/>
              <a:gd name="connsiteX115" fmla="*/ 14176248 w 25200864"/>
              <a:gd name="connsiteY115" fmla="*/ 4098686 h 7169724"/>
              <a:gd name="connsiteX116" fmla="*/ 14290548 w 25200864"/>
              <a:gd name="connsiteY116" fmla="*/ 4304426 h 7169724"/>
              <a:gd name="connsiteX117" fmla="*/ 14431518 w 25200864"/>
              <a:gd name="connsiteY117" fmla="*/ 4399676 h 7169724"/>
              <a:gd name="connsiteX118" fmla="*/ 14622018 w 25200864"/>
              <a:gd name="connsiteY118" fmla="*/ 4353956 h 7169724"/>
              <a:gd name="connsiteX119" fmla="*/ 14789658 w 25200864"/>
              <a:gd name="connsiteY119" fmla="*/ 4430156 h 7169724"/>
              <a:gd name="connsiteX120" fmla="*/ 14865858 w 25200864"/>
              <a:gd name="connsiteY120" fmla="*/ 4361576 h 7169724"/>
              <a:gd name="connsiteX121" fmla="*/ 14972538 w 25200864"/>
              <a:gd name="connsiteY121" fmla="*/ 4464446 h 7169724"/>
              <a:gd name="connsiteX122" fmla="*/ 15067788 w 25200864"/>
              <a:gd name="connsiteY122" fmla="*/ 4586366 h 7169724"/>
              <a:gd name="connsiteX123" fmla="*/ 15304008 w 25200864"/>
              <a:gd name="connsiteY123" fmla="*/ 4651136 h 7169724"/>
              <a:gd name="connsiteX124" fmla="*/ 15467838 w 25200864"/>
              <a:gd name="connsiteY124" fmla="*/ 4693046 h 7169724"/>
              <a:gd name="connsiteX125" fmla="*/ 15540990 w 25200864"/>
              <a:gd name="connsiteY125" fmla="*/ 4708286 h 7169724"/>
              <a:gd name="connsiteX126" fmla="*/ 15593568 w 25200864"/>
              <a:gd name="connsiteY126" fmla="*/ 4875926 h 7169724"/>
              <a:gd name="connsiteX127" fmla="*/ 15612618 w 25200864"/>
              <a:gd name="connsiteY127" fmla="*/ 4997846 h 7169724"/>
              <a:gd name="connsiteX128" fmla="*/ 15730728 w 25200864"/>
              <a:gd name="connsiteY128" fmla="*/ 4921646 h 7169724"/>
              <a:gd name="connsiteX129" fmla="*/ 15745968 w 25200864"/>
              <a:gd name="connsiteY129" fmla="*/ 4769246 h 7169724"/>
              <a:gd name="connsiteX130" fmla="*/ 15822168 w 25200864"/>
              <a:gd name="connsiteY130" fmla="*/ 4757816 h 7169724"/>
              <a:gd name="connsiteX131" fmla="*/ 15898368 w 25200864"/>
              <a:gd name="connsiteY131" fmla="*/ 4872116 h 7169724"/>
              <a:gd name="connsiteX132" fmla="*/ 16092678 w 25200864"/>
              <a:gd name="connsiteY132" fmla="*/ 4978796 h 7169724"/>
              <a:gd name="connsiteX133" fmla="*/ 16229838 w 25200864"/>
              <a:gd name="connsiteY133" fmla="*/ 5138816 h 7169724"/>
              <a:gd name="connsiteX134" fmla="*/ 16340328 w 25200864"/>
              <a:gd name="connsiteY134" fmla="*/ 5154056 h 7169724"/>
              <a:gd name="connsiteX135" fmla="*/ 16435578 w 25200864"/>
              <a:gd name="connsiteY135" fmla="*/ 5203586 h 7169724"/>
              <a:gd name="connsiteX136" fmla="*/ 16515588 w 25200864"/>
              <a:gd name="connsiteY136" fmla="*/ 5195966 h 7169724"/>
              <a:gd name="connsiteX137" fmla="*/ 16607028 w 25200864"/>
              <a:gd name="connsiteY137" fmla="*/ 5234066 h 7169724"/>
              <a:gd name="connsiteX138" fmla="*/ 16687038 w 25200864"/>
              <a:gd name="connsiteY138" fmla="*/ 5275976 h 7169724"/>
              <a:gd name="connsiteX139" fmla="*/ 16751808 w 25200864"/>
              <a:gd name="connsiteY139" fmla="*/ 5298836 h 7169724"/>
              <a:gd name="connsiteX140" fmla="*/ 16927068 w 25200864"/>
              <a:gd name="connsiteY140" fmla="*/ 5317886 h 7169724"/>
              <a:gd name="connsiteX141" fmla="*/ 16808958 w 25200864"/>
              <a:gd name="connsiteY141" fmla="*/ 5245496 h 7169724"/>
              <a:gd name="connsiteX142" fmla="*/ 16843248 w 25200864"/>
              <a:gd name="connsiteY142" fmla="*/ 5199776 h 7169724"/>
              <a:gd name="connsiteX143" fmla="*/ 16953738 w 25200864"/>
              <a:gd name="connsiteY143" fmla="*/ 5218826 h 7169724"/>
              <a:gd name="connsiteX144" fmla="*/ 17109948 w 25200864"/>
              <a:gd name="connsiteY144" fmla="*/ 5344556 h 7169724"/>
              <a:gd name="connsiteX145" fmla="*/ 17300448 w 25200864"/>
              <a:gd name="connsiteY145" fmla="*/ 5359796 h 7169724"/>
              <a:gd name="connsiteX146" fmla="*/ 17426178 w 25200864"/>
              <a:gd name="connsiteY146" fmla="*/ 5420756 h 7169724"/>
              <a:gd name="connsiteX147" fmla="*/ 17516856 w 25200864"/>
              <a:gd name="connsiteY147" fmla="*/ 5550296 h 7169724"/>
              <a:gd name="connsiteX148" fmla="*/ 17620488 w 25200864"/>
              <a:gd name="connsiteY148" fmla="*/ 5569346 h 7169724"/>
              <a:gd name="connsiteX149" fmla="*/ 17837658 w 25200864"/>
              <a:gd name="connsiteY149" fmla="*/ 5717936 h 7169724"/>
              <a:gd name="connsiteX150" fmla="*/ 17837658 w 25200864"/>
              <a:gd name="connsiteY150" fmla="*/ 5561726 h 7169724"/>
              <a:gd name="connsiteX151" fmla="*/ 18035778 w 25200864"/>
              <a:gd name="connsiteY151" fmla="*/ 5565536 h 7169724"/>
              <a:gd name="connsiteX152" fmla="*/ 18115788 w 25200864"/>
              <a:gd name="connsiteY152" fmla="*/ 5668406 h 7169724"/>
              <a:gd name="connsiteX153" fmla="*/ 18218658 w 25200864"/>
              <a:gd name="connsiteY153" fmla="*/ 5676026 h 7169724"/>
              <a:gd name="connsiteX154" fmla="*/ 18306288 w 25200864"/>
              <a:gd name="connsiteY154" fmla="*/ 5752988 h 7169724"/>
              <a:gd name="connsiteX155" fmla="*/ 18371058 w 25200864"/>
              <a:gd name="connsiteY155" fmla="*/ 5866526 h 7169724"/>
              <a:gd name="connsiteX156" fmla="*/ 18489168 w 25200864"/>
              <a:gd name="connsiteY156" fmla="*/ 5851286 h 7169724"/>
              <a:gd name="connsiteX157" fmla="*/ 18580608 w 25200864"/>
              <a:gd name="connsiteY157" fmla="*/ 5935106 h 7169724"/>
              <a:gd name="connsiteX158" fmla="*/ 18550128 w 25200864"/>
              <a:gd name="connsiteY158" fmla="*/ 6018926 h 7169724"/>
              <a:gd name="connsiteX159" fmla="*/ 18679668 w 25200864"/>
              <a:gd name="connsiteY159" fmla="*/ 5973206 h 7169724"/>
              <a:gd name="connsiteX160" fmla="*/ 18691098 w 25200864"/>
              <a:gd name="connsiteY160" fmla="*/ 6045596 h 7169724"/>
              <a:gd name="connsiteX161" fmla="*/ 18813018 w 25200864"/>
              <a:gd name="connsiteY161" fmla="*/ 6007496 h 7169724"/>
              <a:gd name="connsiteX162" fmla="*/ 19114008 w 25200864"/>
              <a:gd name="connsiteY162" fmla="*/ 6137036 h 7169724"/>
              <a:gd name="connsiteX163" fmla="*/ 19249644 w 25200864"/>
              <a:gd name="connsiteY163" fmla="*/ 6242954 h 7169724"/>
              <a:gd name="connsiteX164" fmla="*/ 19319748 w 25200864"/>
              <a:gd name="connsiteY164" fmla="*/ 6453266 h 7169724"/>
              <a:gd name="connsiteX165" fmla="*/ 19375374 w 25200864"/>
              <a:gd name="connsiteY165" fmla="*/ 6593474 h 7169724"/>
              <a:gd name="connsiteX166" fmla="*/ 19445478 w 25200864"/>
              <a:gd name="connsiteY166" fmla="*/ 6567566 h 7169724"/>
              <a:gd name="connsiteX167" fmla="*/ 19495008 w 25200864"/>
              <a:gd name="connsiteY167" fmla="*/ 6647576 h 7169724"/>
              <a:gd name="connsiteX168" fmla="*/ 19475958 w 25200864"/>
              <a:gd name="connsiteY168" fmla="*/ 6377066 h 7169724"/>
              <a:gd name="connsiteX169" fmla="*/ 19479768 w 25200864"/>
              <a:gd name="connsiteY169" fmla="*/ 6175136 h 7169724"/>
              <a:gd name="connsiteX170" fmla="*/ 19582638 w 25200864"/>
              <a:gd name="connsiteY170" fmla="*/ 6285626 h 7169724"/>
              <a:gd name="connsiteX171" fmla="*/ 19666458 w 25200864"/>
              <a:gd name="connsiteY171" fmla="*/ 6407546 h 7169724"/>
              <a:gd name="connsiteX172" fmla="*/ 19674078 w 25200864"/>
              <a:gd name="connsiteY172" fmla="*/ 6213236 h 7169724"/>
              <a:gd name="connsiteX173" fmla="*/ 19761708 w 25200864"/>
              <a:gd name="connsiteY173" fmla="*/ 6129416 h 7169724"/>
              <a:gd name="connsiteX174" fmla="*/ 19879818 w 25200864"/>
              <a:gd name="connsiteY174" fmla="*/ 6239906 h 7169724"/>
              <a:gd name="connsiteX175" fmla="*/ 19818858 w 25200864"/>
              <a:gd name="connsiteY175" fmla="*/ 6026546 h 7169724"/>
              <a:gd name="connsiteX176" fmla="*/ 20127468 w 25200864"/>
              <a:gd name="connsiteY176" fmla="*/ 6022736 h 7169724"/>
              <a:gd name="connsiteX177" fmla="*/ 20400264 w 25200864"/>
              <a:gd name="connsiteY177" fmla="*/ 5897768 h 7169724"/>
              <a:gd name="connsiteX178" fmla="*/ 20695158 w 25200864"/>
              <a:gd name="connsiteY178" fmla="*/ 5893196 h 7169724"/>
              <a:gd name="connsiteX179" fmla="*/ 20942808 w 25200864"/>
              <a:gd name="connsiteY179" fmla="*/ 5938916 h 7169724"/>
              <a:gd name="connsiteX180" fmla="*/ 21133308 w 25200864"/>
              <a:gd name="connsiteY180" fmla="*/ 5813186 h 7169724"/>
              <a:gd name="connsiteX181" fmla="*/ 21430488 w 25200864"/>
              <a:gd name="connsiteY181" fmla="*/ 5862716 h 7169724"/>
              <a:gd name="connsiteX182" fmla="*/ 21659850 w 25200864"/>
              <a:gd name="connsiteY182" fmla="*/ 5961776 h 7169724"/>
              <a:gd name="connsiteX183" fmla="*/ 21761958 w 25200864"/>
              <a:gd name="connsiteY183" fmla="*/ 5885576 h 7169724"/>
              <a:gd name="connsiteX184" fmla="*/ 21944838 w 25200864"/>
              <a:gd name="connsiteY184" fmla="*/ 6041786 h 7169724"/>
              <a:gd name="connsiteX185" fmla="*/ 22089618 w 25200864"/>
              <a:gd name="connsiteY185" fmla="*/ 5977016 h 7169724"/>
              <a:gd name="connsiteX186" fmla="*/ 22310598 w 25200864"/>
              <a:gd name="connsiteY186" fmla="*/ 6186566 h 7169724"/>
              <a:gd name="connsiteX187" fmla="*/ 23151084 w 25200864"/>
              <a:gd name="connsiteY187" fmla="*/ 6482984 h 7169724"/>
              <a:gd name="connsiteX188" fmla="*/ 23293578 w 25200864"/>
              <a:gd name="connsiteY188" fmla="*/ 6609476 h 7169724"/>
              <a:gd name="connsiteX189" fmla="*/ 23285958 w 25200864"/>
              <a:gd name="connsiteY189" fmla="*/ 6693296 h 7169724"/>
              <a:gd name="connsiteX190" fmla="*/ 23415498 w 25200864"/>
              <a:gd name="connsiteY190" fmla="*/ 6659006 h 7169724"/>
              <a:gd name="connsiteX191" fmla="*/ 23785068 w 25200864"/>
              <a:gd name="connsiteY191" fmla="*/ 6780926 h 7169724"/>
              <a:gd name="connsiteX192" fmla="*/ 24009096 w 25200864"/>
              <a:gd name="connsiteY192" fmla="*/ 6645290 h 7169724"/>
              <a:gd name="connsiteX193" fmla="*/ 24078438 w 25200864"/>
              <a:gd name="connsiteY193" fmla="*/ 6544706 h 7169724"/>
              <a:gd name="connsiteX194" fmla="*/ 24230838 w 25200864"/>
              <a:gd name="connsiteY194" fmla="*/ 6533276 h 7169724"/>
              <a:gd name="connsiteX195" fmla="*/ 24360378 w 25200864"/>
              <a:gd name="connsiteY195" fmla="*/ 6438026 h 7169724"/>
              <a:gd name="connsiteX196" fmla="*/ 24455628 w 25200864"/>
              <a:gd name="connsiteY196" fmla="*/ 6422786 h 7169724"/>
              <a:gd name="connsiteX197" fmla="*/ 24558498 w 25200864"/>
              <a:gd name="connsiteY197" fmla="*/ 6243716 h 7169724"/>
              <a:gd name="connsiteX198" fmla="*/ 24716232 w 25200864"/>
              <a:gd name="connsiteY198" fmla="*/ 6188090 h 7169724"/>
              <a:gd name="connsiteX199" fmla="*/ 24981408 w 25200864"/>
              <a:gd name="connsiteY199" fmla="*/ 6232286 h 7169724"/>
              <a:gd name="connsiteX200" fmla="*/ 25181052 w 25200864"/>
              <a:gd name="connsiteY200" fmla="*/ 6157610 h 7169724"/>
              <a:gd name="connsiteX201" fmla="*/ 25200864 w 25200864"/>
              <a:gd name="connsiteY201" fmla="*/ 5713364 h 7169724"/>
              <a:gd name="connsiteX202" fmla="*/ 24519636 w 25200864"/>
              <a:gd name="connsiteY202" fmla="*/ 5869574 h 7169724"/>
              <a:gd name="connsiteX203" fmla="*/ 23774400 w 25200864"/>
              <a:gd name="connsiteY203" fmla="*/ 6133988 h 7169724"/>
              <a:gd name="connsiteX204" fmla="*/ 22951440 w 25200864"/>
              <a:gd name="connsiteY204" fmla="*/ 5896244 h 7169724"/>
              <a:gd name="connsiteX205" fmla="*/ 21982176 w 25200864"/>
              <a:gd name="connsiteY205" fmla="*/ 5640212 h 7169724"/>
              <a:gd name="connsiteX206" fmla="*/ 20628864 w 25200864"/>
              <a:gd name="connsiteY206" fmla="*/ 5475620 h 7169724"/>
              <a:gd name="connsiteX207" fmla="*/ 19872960 w 25200864"/>
              <a:gd name="connsiteY207" fmla="*/ 5888624 h 7169724"/>
              <a:gd name="connsiteX208" fmla="*/ 18800064 w 25200864"/>
              <a:gd name="connsiteY208" fmla="*/ 5823092 h 7169724"/>
              <a:gd name="connsiteX209" fmla="*/ 16715232 w 25200864"/>
              <a:gd name="connsiteY209" fmla="*/ 4963556 h 7169724"/>
              <a:gd name="connsiteX210" fmla="*/ 14904720 w 25200864"/>
              <a:gd name="connsiteY210" fmla="*/ 4158884 h 7169724"/>
              <a:gd name="connsiteX211" fmla="*/ 13240512 w 25200864"/>
              <a:gd name="connsiteY211" fmla="*/ 3354212 h 7169724"/>
              <a:gd name="connsiteX212" fmla="*/ 13094208 w 25200864"/>
              <a:gd name="connsiteY212" fmla="*/ 3189620 h 7169724"/>
              <a:gd name="connsiteX213" fmla="*/ 11320272 w 25200864"/>
              <a:gd name="connsiteY213" fmla="*/ 2019188 h 7169724"/>
              <a:gd name="connsiteX214" fmla="*/ 10698480 w 25200864"/>
              <a:gd name="connsiteY214" fmla="*/ 1452260 h 7169724"/>
              <a:gd name="connsiteX215" fmla="*/ 10530078 w 25200864"/>
              <a:gd name="connsiteY215" fmla="*/ 1283096 h 7169724"/>
              <a:gd name="connsiteX216" fmla="*/ 10522458 w 25200864"/>
              <a:gd name="connsiteY216" fmla="*/ 902096 h 7169724"/>
              <a:gd name="connsiteX217" fmla="*/ 10518648 w 25200864"/>
              <a:gd name="connsiteY217" fmla="*/ 768746 h 7169724"/>
              <a:gd name="connsiteX218" fmla="*/ 10606278 w 25200864"/>
              <a:gd name="connsiteY218" fmla="*/ 681116 h 7169724"/>
              <a:gd name="connsiteX219" fmla="*/ 10753344 w 25200864"/>
              <a:gd name="connsiteY219" fmla="*/ 611012 h 7169724"/>
              <a:gd name="connsiteX220" fmla="*/ 10735056 w 25200864"/>
              <a:gd name="connsiteY220" fmla="*/ 336692 h 7169724"/>
              <a:gd name="connsiteX221" fmla="*/ 10610088 w 25200864"/>
              <a:gd name="connsiteY221" fmla="*/ 201056 h 7169724"/>
              <a:gd name="connsiteX222" fmla="*/ 10419588 w 25200864"/>
              <a:gd name="connsiteY222" fmla="*/ 2936 h 7169724"/>
              <a:gd name="connsiteX223" fmla="*/ 10351008 w 25200864"/>
              <a:gd name="connsiteY223" fmla="*/ 231536 h 7169724"/>
              <a:gd name="connsiteX224" fmla="*/ 10187940 w 25200864"/>
              <a:gd name="connsiteY224" fmla="*/ 585104 h 7169724"/>
              <a:gd name="connsiteX225" fmla="*/ 10137648 w 25200864"/>
              <a:gd name="connsiteY225" fmla="*/ 902096 h 7169724"/>
              <a:gd name="connsiteX226" fmla="*/ 10222992 w 25200864"/>
              <a:gd name="connsiteY226" fmla="*/ 1744868 h 7169724"/>
              <a:gd name="connsiteX227" fmla="*/ 10131552 w 25200864"/>
              <a:gd name="connsiteY227" fmla="*/ 2384948 h 7169724"/>
              <a:gd name="connsiteX228" fmla="*/ 9509760 w 25200864"/>
              <a:gd name="connsiteY228" fmla="*/ 3043316 h 7169724"/>
              <a:gd name="connsiteX229" fmla="*/ 7717536 w 25200864"/>
              <a:gd name="connsiteY229" fmla="*/ 4524644 h 7169724"/>
              <a:gd name="connsiteX230" fmla="*/ 7388352 w 25200864"/>
              <a:gd name="connsiteY230" fmla="*/ 5146436 h 7169724"/>
              <a:gd name="connsiteX231" fmla="*/ 5925312 w 25200864"/>
              <a:gd name="connsiteY231" fmla="*/ 5768228 h 7169724"/>
              <a:gd name="connsiteX232" fmla="*/ 4736592 w 25200864"/>
              <a:gd name="connsiteY232" fmla="*/ 6079124 h 7169724"/>
              <a:gd name="connsiteX233" fmla="*/ 3602736 w 25200864"/>
              <a:gd name="connsiteY233" fmla="*/ 6353444 h 7169724"/>
              <a:gd name="connsiteX234" fmla="*/ 2688336 w 25200864"/>
              <a:gd name="connsiteY234" fmla="*/ 6664340 h 7169724"/>
              <a:gd name="connsiteX235" fmla="*/ 2157984 w 25200864"/>
              <a:gd name="connsiteY235" fmla="*/ 6774068 h 7169724"/>
              <a:gd name="connsiteX236" fmla="*/ 1591056 w 25200864"/>
              <a:gd name="connsiteY236" fmla="*/ 6755780 h 7169724"/>
              <a:gd name="connsiteX237" fmla="*/ 950976 w 25200864"/>
              <a:gd name="connsiteY237" fmla="*/ 6554612 h 7169724"/>
              <a:gd name="connsiteX238" fmla="*/ 0 w 25200864"/>
              <a:gd name="connsiteY238" fmla="*/ 6390020 h 7169724"/>
              <a:gd name="connsiteX239" fmla="*/ 27432 w 25200864"/>
              <a:gd name="connsiteY23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772400 w 25200864"/>
              <a:gd name="connsiteY64" fmla="*/ 5493908 h 7169724"/>
              <a:gd name="connsiteX65" fmla="*/ 8375904 w 25200864"/>
              <a:gd name="connsiteY65" fmla="*/ 4341764 h 7169724"/>
              <a:gd name="connsiteX66" fmla="*/ 9747504 w 25200864"/>
              <a:gd name="connsiteY66" fmla="*/ 3427364 h 7169724"/>
              <a:gd name="connsiteX67" fmla="*/ 10277856 w 25200864"/>
              <a:gd name="connsiteY67" fmla="*/ 2311796 h 7169724"/>
              <a:gd name="connsiteX68" fmla="*/ 10351008 w 25200864"/>
              <a:gd name="connsiteY68" fmla="*/ 2147204 h 7169724"/>
              <a:gd name="connsiteX69" fmla="*/ 10369296 w 25200864"/>
              <a:gd name="connsiteY69" fmla="*/ 1525412 h 7169724"/>
              <a:gd name="connsiteX70" fmla="*/ 10314432 w 25200864"/>
              <a:gd name="connsiteY70" fmla="*/ 940196 h 7169724"/>
              <a:gd name="connsiteX71" fmla="*/ 10443210 w 25200864"/>
              <a:gd name="connsiteY71" fmla="*/ 611774 h 7169724"/>
              <a:gd name="connsiteX72" fmla="*/ 10450830 w 25200864"/>
              <a:gd name="connsiteY72" fmla="*/ 1076594 h 7169724"/>
              <a:gd name="connsiteX73" fmla="*/ 10411968 w 25200864"/>
              <a:gd name="connsiteY73" fmla="*/ 1302146 h 7169724"/>
              <a:gd name="connsiteX74" fmla="*/ 10453878 w 25200864"/>
              <a:gd name="connsiteY74" fmla="*/ 1565036 h 7169724"/>
              <a:gd name="connsiteX75" fmla="*/ 10541508 w 25200864"/>
              <a:gd name="connsiteY75" fmla="*/ 1759346 h 7169724"/>
              <a:gd name="connsiteX76" fmla="*/ 10690098 w 25200864"/>
              <a:gd name="connsiteY76" fmla="*/ 1944512 h 7169724"/>
              <a:gd name="connsiteX77" fmla="*/ 10785348 w 25200864"/>
              <a:gd name="connsiteY77" fmla="*/ 2018426 h 7169724"/>
              <a:gd name="connsiteX78" fmla="*/ 10838688 w 25200864"/>
              <a:gd name="connsiteY78" fmla="*/ 2109866 h 7169724"/>
              <a:gd name="connsiteX79" fmla="*/ 10926318 w 25200864"/>
              <a:gd name="connsiteY79" fmla="*/ 2071766 h 7169724"/>
              <a:gd name="connsiteX80" fmla="*/ 11013948 w 25200864"/>
              <a:gd name="connsiteY80" fmla="*/ 2193686 h 7169724"/>
              <a:gd name="connsiteX81" fmla="*/ 11100816 w 25200864"/>
              <a:gd name="connsiteY81" fmla="*/ 2275220 h 7169724"/>
              <a:gd name="connsiteX82" fmla="*/ 11253978 w 25200864"/>
              <a:gd name="connsiteY82" fmla="*/ 2307986 h 7169724"/>
              <a:gd name="connsiteX83" fmla="*/ 11349228 w 25200864"/>
              <a:gd name="connsiteY83" fmla="*/ 2349896 h 7169724"/>
              <a:gd name="connsiteX84" fmla="*/ 11429238 w 25200864"/>
              <a:gd name="connsiteY84" fmla="*/ 2448956 h 7169724"/>
              <a:gd name="connsiteX85" fmla="*/ 11562588 w 25200864"/>
              <a:gd name="connsiteY85" fmla="*/ 2513726 h 7169724"/>
              <a:gd name="connsiteX86" fmla="*/ 11654028 w 25200864"/>
              <a:gd name="connsiteY86" fmla="*/ 2567066 h 7169724"/>
              <a:gd name="connsiteX87" fmla="*/ 11745468 w 25200864"/>
              <a:gd name="connsiteY87" fmla="*/ 2650886 h 7169724"/>
              <a:gd name="connsiteX88" fmla="*/ 11882628 w 25200864"/>
              <a:gd name="connsiteY88" fmla="*/ 2711846 h 7169724"/>
              <a:gd name="connsiteX89" fmla="*/ 11970258 w 25200864"/>
              <a:gd name="connsiteY89" fmla="*/ 2841386 h 7169724"/>
              <a:gd name="connsiteX90" fmla="*/ 12095988 w 25200864"/>
              <a:gd name="connsiteY90" fmla="*/ 2829956 h 7169724"/>
              <a:gd name="connsiteX91" fmla="*/ 12124944 w 25200864"/>
              <a:gd name="connsiteY91" fmla="*/ 2897012 h 7169724"/>
              <a:gd name="connsiteX92" fmla="*/ 12202668 w 25200864"/>
              <a:gd name="connsiteY92" fmla="*/ 2921396 h 7169724"/>
              <a:gd name="connsiteX93" fmla="*/ 12278868 w 25200864"/>
              <a:gd name="connsiteY93" fmla="*/ 3081416 h 7169724"/>
              <a:gd name="connsiteX94" fmla="*/ 12393168 w 25200864"/>
              <a:gd name="connsiteY94" fmla="*/ 3100466 h 7169724"/>
              <a:gd name="connsiteX95" fmla="*/ 12450318 w 25200864"/>
              <a:gd name="connsiteY95" fmla="*/ 3214766 h 7169724"/>
              <a:gd name="connsiteX96" fmla="*/ 12541758 w 25200864"/>
              <a:gd name="connsiteY96" fmla="*/ 3191906 h 7169724"/>
              <a:gd name="connsiteX97" fmla="*/ 12598908 w 25200864"/>
              <a:gd name="connsiteY97" fmla="*/ 3290966 h 7169724"/>
              <a:gd name="connsiteX98" fmla="*/ 12663678 w 25200864"/>
              <a:gd name="connsiteY98" fmla="*/ 3416696 h 7169724"/>
              <a:gd name="connsiteX99" fmla="*/ 12766548 w 25200864"/>
              <a:gd name="connsiteY99" fmla="*/ 3428126 h 7169724"/>
              <a:gd name="connsiteX100" fmla="*/ 12774168 w 25200864"/>
              <a:gd name="connsiteY100" fmla="*/ 3298586 h 7169724"/>
              <a:gd name="connsiteX101" fmla="*/ 12854178 w 25200864"/>
              <a:gd name="connsiteY101" fmla="*/ 3363356 h 7169724"/>
              <a:gd name="connsiteX102" fmla="*/ 12968478 w 25200864"/>
              <a:gd name="connsiteY102" fmla="*/ 3435746 h 7169724"/>
              <a:gd name="connsiteX103" fmla="*/ 13098018 w 25200864"/>
              <a:gd name="connsiteY103" fmla="*/ 3466226 h 7169724"/>
              <a:gd name="connsiteX104" fmla="*/ 13147548 w 25200864"/>
              <a:gd name="connsiteY104" fmla="*/ 3572906 h 7169724"/>
              <a:gd name="connsiteX105" fmla="*/ 13155168 w 25200864"/>
              <a:gd name="connsiteY105" fmla="*/ 3652916 h 7169724"/>
              <a:gd name="connsiteX106" fmla="*/ 13235178 w 25200864"/>
              <a:gd name="connsiteY106" fmla="*/ 3736736 h 7169724"/>
              <a:gd name="connsiteX107" fmla="*/ 13368528 w 25200864"/>
              <a:gd name="connsiteY107" fmla="*/ 3774836 h 7169724"/>
              <a:gd name="connsiteX108" fmla="*/ 13539216 w 25200864"/>
              <a:gd name="connsiteY108" fmla="*/ 3853322 h 7169724"/>
              <a:gd name="connsiteX109" fmla="*/ 13574268 w 25200864"/>
              <a:gd name="connsiteY109" fmla="*/ 3923426 h 7169724"/>
              <a:gd name="connsiteX110" fmla="*/ 13669518 w 25200864"/>
              <a:gd name="connsiteY110" fmla="*/ 3988196 h 7169724"/>
              <a:gd name="connsiteX111" fmla="*/ 13806678 w 25200864"/>
              <a:gd name="connsiteY111" fmla="*/ 4091066 h 7169724"/>
              <a:gd name="connsiteX112" fmla="*/ 13890498 w 25200864"/>
              <a:gd name="connsiteY112" fmla="*/ 4205366 h 7169724"/>
              <a:gd name="connsiteX113" fmla="*/ 13955268 w 25200864"/>
              <a:gd name="connsiteY113" fmla="*/ 4296806 h 7169724"/>
              <a:gd name="connsiteX114" fmla="*/ 13989558 w 25200864"/>
              <a:gd name="connsiteY114" fmla="*/ 4129166 h 7169724"/>
              <a:gd name="connsiteX115" fmla="*/ 14061948 w 25200864"/>
              <a:gd name="connsiteY115" fmla="*/ 3995816 h 7169724"/>
              <a:gd name="connsiteX116" fmla="*/ 14176248 w 25200864"/>
              <a:gd name="connsiteY116" fmla="*/ 4098686 h 7169724"/>
              <a:gd name="connsiteX117" fmla="*/ 14290548 w 25200864"/>
              <a:gd name="connsiteY117" fmla="*/ 4304426 h 7169724"/>
              <a:gd name="connsiteX118" fmla="*/ 14431518 w 25200864"/>
              <a:gd name="connsiteY118" fmla="*/ 4399676 h 7169724"/>
              <a:gd name="connsiteX119" fmla="*/ 14622018 w 25200864"/>
              <a:gd name="connsiteY119" fmla="*/ 4353956 h 7169724"/>
              <a:gd name="connsiteX120" fmla="*/ 14789658 w 25200864"/>
              <a:gd name="connsiteY120" fmla="*/ 4430156 h 7169724"/>
              <a:gd name="connsiteX121" fmla="*/ 14865858 w 25200864"/>
              <a:gd name="connsiteY121" fmla="*/ 4361576 h 7169724"/>
              <a:gd name="connsiteX122" fmla="*/ 14972538 w 25200864"/>
              <a:gd name="connsiteY122" fmla="*/ 4464446 h 7169724"/>
              <a:gd name="connsiteX123" fmla="*/ 15067788 w 25200864"/>
              <a:gd name="connsiteY123" fmla="*/ 4586366 h 7169724"/>
              <a:gd name="connsiteX124" fmla="*/ 15304008 w 25200864"/>
              <a:gd name="connsiteY124" fmla="*/ 4651136 h 7169724"/>
              <a:gd name="connsiteX125" fmla="*/ 15467838 w 25200864"/>
              <a:gd name="connsiteY125" fmla="*/ 4693046 h 7169724"/>
              <a:gd name="connsiteX126" fmla="*/ 15540990 w 25200864"/>
              <a:gd name="connsiteY126" fmla="*/ 4708286 h 7169724"/>
              <a:gd name="connsiteX127" fmla="*/ 15593568 w 25200864"/>
              <a:gd name="connsiteY127" fmla="*/ 4875926 h 7169724"/>
              <a:gd name="connsiteX128" fmla="*/ 15612618 w 25200864"/>
              <a:gd name="connsiteY128" fmla="*/ 4997846 h 7169724"/>
              <a:gd name="connsiteX129" fmla="*/ 15730728 w 25200864"/>
              <a:gd name="connsiteY129" fmla="*/ 4921646 h 7169724"/>
              <a:gd name="connsiteX130" fmla="*/ 15745968 w 25200864"/>
              <a:gd name="connsiteY130" fmla="*/ 4769246 h 7169724"/>
              <a:gd name="connsiteX131" fmla="*/ 15822168 w 25200864"/>
              <a:gd name="connsiteY131" fmla="*/ 4757816 h 7169724"/>
              <a:gd name="connsiteX132" fmla="*/ 15898368 w 25200864"/>
              <a:gd name="connsiteY132" fmla="*/ 4872116 h 7169724"/>
              <a:gd name="connsiteX133" fmla="*/ 16092678 w 25200864"/>
              <a:gd name="connsiteY133" fmla="*/ 4978796 h 7169724"/>
              <a:gd name="connsiteX134" fmla="*/ 16229838 w 25200864"/>
              <a:gd name="connsiteY134" fmla="*/ 5138816 h 7169724"/>
              <a:gd name="connsiteX135" fmla="*/ 16340328 w 25200864"/>
              <a:gd name="connsiteY135" fmla="*/ 5154056 h 7169724"/>
              <a:gd name="connsiteX136" fmla="*/ 16435578 w 25200864"/>
              <a:gd name="connsiteY136" fmla="*/ 5203586 h 7169724"/>
              <a:gd name="connsiteX137" fmla="*/ 16515588 w 25200864"/>
              <a:gd name="connsiteY137" fmla="*/ 5195966 h 7169724"/>
              <a:gd name="connsiteX138" fmla="*/ 16607028 w 25200864"/>
              <a:gd name="connsiteY138" fmla="*/ 5234066 h 7169724"/>
              <a:gd name="connsiteX139" fmla="*/ 16687038 w 25200864"/>
              <a:gd name="connsiteY139" fmla="*/ 5275976 h 7169724"/>
              <a:gd name="connsiteX140" fmla="*/ 16751808 w 25200864"/>
              <a:gd name="connsiteY140" fmla="*/ 5298836 h 7169724"/>
              <a:gd name="connsiteX141" fmla="*/ 16927068 w 25200864"/>
              <a:gd name="connsiteY141" fmla="*/ 5317886 h 7169724"/>
              <a:gd name="connsiteX142" fmla="*/ 16808958 w 25200864"/>
              <a:gd name="connsiteY142" fmla="*/ 5245496 h 7169724"/>
              <a:gd name="connsiteX143" fmla="*/ 16843248 w 25200864"/>
              <a:gd name="connsiteY143" fmla="*/ 5199776 h 7169724"/>
              <a:gd name="connsiteX144" fmla="*/ 16953738 w 25200864"/>
              <a:gd name="connsiteY144" fmla="*/ 5218826 h 7169724"/>
              <a:gd name="connsiteX145" fmla="*/ 17109948 w 25200864"/>
              <a:gd name="connsiteY145" fmla="*/ 5344556 h 7169724"/>
              <a:gd name="connsiteX146" fmla="*/ 17300448 w 25200864"/>
              <a:gd name="connsiteY146" fmla="*/ 5359796 h 7169724"/>
              <a:gd name="connsiteX147" fmla="*/ 17426178 w 25200864"/>
              <a:gd name="connsiteY147" fmla="*/ 5420756 h 7169724"/>
              <a:gd name="connsiteX148" fmla="*/ 17516856 w 25200864"/>
              <a:gd name="connsiteY148" fmla="*/ 5550296 h 7169724"/>
              <a:gd name="connsiteX149" fmla="*/ 17620488 w 25200864"/>
              <a:gd name="connsiteY149" fmla="*/ 5569346 h 7169724"/>
              <a:gd name="connsiteX150" fmla="*/ 17837658 w 25200864"/>
              <a:gd name="connsiteY150" fmla="*/ 5717936 h 7169724"/>
              <a:gd name="connsiteX151" fmla="*/ 17837658 w 25200864"/>
              <a:gd name="connsiteY151" fmla="*/ 5561726 h 7169724"/>
              <a:gd name="connsiteX152" fmla="*/ 18035778 w 25200864"/>
              <a:gd name="connsiteY152" fmla="*/ 5565536 h 7169724"/>
              <a:gd name="connsiteX153" fmla="*/ 18115788 w 25200864"/>
              <a:gd name="connsiteY153" fmla="*/ 5668406 h 7169724"/>
              <a:gd name="connsiteX154" fmla="*/ 18218658 w 25200864"/>
              <a:gd name="connsiteY154" fmla="*/ 5676026 h 7169724"/>
              <a:gd name="connsiteX155" fmla="*/ 18306288 w 25200864"/>
              <a:gd name="connsiteY155" fmla="*/ 5752988 h 7169724"/>
              <a:gd name="connsiteX156" fmla="*/ 18371058 w 25200864"/>
              <a:gd name="connsiteY156" fmla="*/ 5866526 h 7169724"/>
              <a:gd name="connsiteX157" fmla="*/ 18489168 w 25200864"/>
              <a:gd name="connsiteY157" fmla="*/ 5851286 h 7169724"/>
              <a:gd name="connsiteX158" fmla="*/ 18580608 w 25200864"/>
              <a:gd name="connsiteY158" fmla="*/ 5935106 h 7169724"/>
              <a:gd name="connsiteX159" fmla="*/ 18550128 w 25200864"/>
              <a:gd name="connsiteY159" fmla="*/ 6018926 h 7169724"/>
              <a:gd name="connsiteX160" fmla="*/ 18679668 w 25200864"/>
              <a:gd name="connsiteY160" fmla="*/ 5973206 h 7169724"/>
              <a:gd name="connsiteX161" fmla="*/ 18691098 w 25200864"/>
              <a:gd name="connsiteY161" fmla="*/ 6045596 h 7169724"/>
              <a:gd name="connsiteX162" fmla="*/ 18813018 w 25200864"/>
              <a:gd name="connsiteY162" fmla="*/ 6007496 h 7169724"/>
              <a:gd name="connsiteX163" fmla="*/ 19114008 w 25200864"/>
              <a:gd name="connsiteY163" fmla="*/ 6137036 h 7169724"/>
              <a:gd name="connsiteX164" fmla="*/ 19249644 w 25200864"/>
              <a:gd name="connsiteY164" fmla="*/ 6242954 h 7169724"/>
              <a:gd name="connsiteX165" fmla="*/ 19319748 w 25200864"/>
              <a:gd name="connsiteY165" fmla="*/ 6453266 h 7169724"/>
              <a:gd name="connsiteX166" fmla="*/ 19375374 w 25200864"/>
              <a:gd name="connsiteY166" fmla="*/ 6593474 h 7169724"/>
              <a:gd name="connsiteX167" fmla="*/ 19445478 w 25200864"/>
              <a:gd name="connsiteY167" fmla="*/ 6567566 h 7169724"/>
              <a:gd name="connsiteX168" fmla="*/ 19495008 w 25200864"/>
              <a:gd name="connsiteY168" fmla="*/ 6647576 h 7169724"/>
              <a:gd name="connsiteX169" fmla="*/ 19475958 w 25200864"/>
              <a:gd name="connsiteY169" fmla="*/ 6377066 h 7169724"/>
              <a:gd name="connsiteX170" fmla="*/ 19479768 w 25200864"/>
              <a:gd name="connsiteY170" fmla="*/ 6175136 h 7169724"/>
              <a:gd name="connsiteX171" fmla="*/ 19582638 w 25200864"/>
              <a:gd name="connsiteY171" fmla="*/ 6285626 h 7169724"/>
              <a:gd name="connsiteX172" fmla="*/ 19666458 w 25200864"/>
              <a:gd name="connsiteY172" fmla="*/ 6407546 h 7169724"/>
              <a:gd name="connsiteX173" fmla="*/ 19674078 w 25200864"/>
              <a:gd name="connsiteY173" fmla="*/ 6213236 h 7169724"/>
              <a:gd name="connsiteX174" fmla="*/ 19761708 w 25200864"/>
              <a:gd name="connsiteY174" fmla="*/ 6129416 h 7169724"/>
              <a:gd name="connsiteX175" fmla="*/ 19879818 w 25200864"/>
              <a:gd name="connsiteY175" fmla="*/ 6239906 h 7169724"/>
              <a:gd name="connsiteX176" fmla="*/ 19818858 w 25200864"/>
              <a:gd name="connsiteY176" fmla="*/ 6026546 h 7169724"/>
              <a:gd name="connsiteX177" fmla="*/ 20127468 w 25200864"/>
              <a:gd name="connsiteY177" fmla="*/ 6022736 h 7169724"/>
              <a:gd name="connsiteX178" fmla="*/ 20400264 w 25200864"/>
              <a:gd name="connsiteY178" fmla="*/ 5897768 h 7169724"/>
              <a:gd name="connsiteX179" fmla="*/ 20695158 w 25200864"/>
              <a:gd name="connsiteY179" fmla="*/ 5893196 h 7169724"/>
              <a:gd name="connsiteX180" fmla="*/ 20942808 w 25200864"/>
              <a:gd name="connsiteY180" fmla="*/ 5938916 h 7169724"/>
              <a:gd name="connsiteX181" fmla="*/ 21133308 w 25200864"/>
              <a:gd name="connsiteY181" fmla="*/ 5813186 h 7169724"/>
              <a:gd name="connsiteX182" fmla="*/ 21430488 w 25200864"/>
              <a:gd name="connsiteY182" fmla="*/ 5862716 h 7169724"/>
              <a:gd name="connsiteX183" fmla="*/ 21659850 w 25200864"/>
              <a:gd name="connsiteY183" fmla="*/ 5961776 h 7169724"/>
              <a:gd name="connsiteX184" fmla="*/ 21761958 w 25200864"/>
              <a:gd name="connsiteY184" fmla="*/ 5885576 h 7169724"/>
              <a:gd name="connsiteX185" fmla="*/ 21944838 w 25200864"/>
              <a:gd name="connsiteY185" fmla="*/ 6041786 h 7169724"/>
              <a:gd name="connsiteX186" fmla="*/ 22089618 w 25200864"/>
              <a:gd name="connsiteY186" fmla="*/ 5977016 h 7169724"/>
              <a:gd name="connsiteX187" fmla="*/ 22310598 w 25200864"/>
              <a:gd name="connsiteY187" fmla="*/ 6186566 h 7169724"/>
              <a:gd name="connsiteX188" fmla="*/ 23151084 w 25200864"/>
              <a:gd name="connsiteY188" fmla="*/ 6482984 h 7169724"/>
              <a:gd name="connsiteX189" fmla="*/ 23293578 w 25200864"/>
              <a:gd name="connsiteY189" fmla="*/ 6609476 h 7169724"/>
              <a:gd name="connsiteX190" fmla="*/ 23285958 w 25200864"/>
              <a:gd name="connsiteY190" fmla="*/ 6693296 h 7169724"/>
              <a:gd name="connsiteX191" fmla="*/ 23415498 w 25200864"/>
              <a:gd name="connsiteY191" fmla="*/ 6659006 h 7169724"/>
              <a:gd name="connsiteX192" fmla="*/ 23785068 w 25200864"/>
              <a:gd name="connsiteY192" fmla="*/ 6780926 h 7169724"/>
              <a:gd name="connsiteX193" fmla="*/ 24009096 w 25200864"/>
              <a:gd name="connsiteY193" fmla="*/ 6645290 h 7169724"/>
              <a:gd name="connsiteX194" fmla="*/ 24078438 w 25200864"/>
              <a:gd name="connsiteY194" fmla="*/ 6544706 h 7169724"/>
              <a:gd name="connsiteX195" fmla="*/ 24230838 w 25200864"/>
              <a:gd name="connsiteY195" fmla="*/ 6533276 h 7169724"/>
              <a:gd name="connsiteX196" fmla="*/ 24360378 w 25200864"/>
              <a:gd name="connsiteY196" fmla="*/ 6438026 h 7169724"/>
              <a:gd name="connsiteX197" fmla="*/ 24455628 w 25200864"/>
              <a:gd name="connsiteY197" fmla="*/ 6422786 h 7169724"/>
              <a:gd name="connsiteX198" fmla="*/ 24558498 w 25200864"/>
              <a:gd name="connsiteY198" fmla="*/ 6243716 h 7169724"/>
              <a:gd name="connsiteX199" fmla="*/ 24716232 w 25200864"/>
              <a:gd name="connsiteY199" fmla="*/ 6188090 h 7169724"/>
              <a:gd name="connsiteX200" fmla="*/ 24981408 w 25200864"/>
              <a:gd name="connsiteY200" fmla="*/ 6232286 h 7169724"/>
              <a:gd name="connsiteX201" fmla="*/ 25181052 w 25200864"/>
              <a:gd name="connsiteY201" fmla="*/ 6157610 h 7169724"/>
              <a:gd name="connsiteX202" fmla="*/ 25200864 w 25200864"/>
              <a:gd name="connsiteY202" fmla="*/ 5713364 h 7169724"/>
              <a:gd name="connsiteX203" fmla="*/ 24519636 w 25200864"/>
              <a:gd name="connsiteY203" fmla="*/ 5869574 h 7169724"/>
              <a:gd name="connsiteX204" fmla="*/ 23774400 w 25200864"/>
              <a:gd name="connsiteY204" fmla="*/ 6133988 h 7169724"/>
              <a:gd name="connsiteX205" fmla="*/ 22951440 w 25200864"/>
              <a:gd name="connsiteY205" fmla="*/ 5896244 h 7169724"/>
              <a:gd name="connsiteX206" fmla="*/ 21982176 w 25200864"/>
              <a:gd name="connsiteY206" fmla="*/ 5640212 h 7169724"/>
              <a:gd name="connsiteX207" fmla="*/ 20628864 w 25200864"/>
              <a:gd name="connsiteY207" fmla="*/ 5475620 h 7169724"/>
              <a:gd name="connsiteX208" fmla="*/ 19872960 w 25200864"/>
              <a:gd name="connsiteY208" fmla="*/ 5888624 h 7169724"/>
              <a:gd name="connsiteX209" fmla="*/ 18800064 w 25200864"/>
              <a:gd name="connsiteY209" fmla="*/ 5823092 h 7169724"/>
              <a:gd name="connsiteX210" fmla="*/ 16715232 w 25200864"/>
              <a:gd name="connsiteY210" fmla="*/ 4963556 h 7169724"/>
              <a:gd name="connsiteX211" fmla="*/ 14904720 w 25200864"/>
              <a:gd name="connsiteY211" fmla="*/ 4158884 h 7169724"/>
              <a:gd name="connsiteX212" fmla="*/ 13240512 w 25200864"/>
              <a:gd name="connsiteY212" fmla="*/ 3354212 h 7169724"/>
              <a:gd name="connsiteX213" fmla="*/ 13094208 w 25200864"/>
              <a:gd name="connsiteY213" fmla="*/ 3189620 h 7169724"/>
              <a:gd name="connsiteX214" fmla="*/ 11320272 w 25200864"/>
              <a:gd name="connsiteY214" fmla="*/ 2019188 h 7169724"/>
              <a:gd name="connsiteX215" fmla="*/ 10698480 w 25200864"/>
              <a:gd name="connsiteY215" fmla="*/ 1452260 h 7169724"/>
              <a:gd name="connsiteX216" fmla="*/ 10530078 w 25200864"/>
              <a:gd name="connsiteY216" fmla="*/ 1283096 h 7169724"/>
              <a:gd name="connsiteX217" fmla="*/ 10522458 w 25200864"/>
              <a:gd name="connsiteY217" fmla="*/ 902096 h 7169724"/>
              <a:gd name="connsiteX218" fmla="*/ 10518648 w 25200864"/>
              <a:gd name="connsiteY218" fmla="*/ 768746 h 7169724"/>
              <a:gd name="connsiteX219" fmla="*/ 10606278 w 25200864"/>
              <a:gd name="connsiteY219" fmla="*/ 681116 h 7169724"/>
              <a:gd name="connsiteX220" fmla="*/ 10753344 w 25200864"/>
              <a:gd name="connsiteY220" fmla="*/ 611012 h 7169724"/>
              <a:gd name="connsiteX221" fmla="*/ 10735056 w 25200864"/>
              <a:gd name="connsiteY221" fmla="*/ 336692 h 7169724"/>
              <a:gd name="connsiteX222" fmla="*/ 10610088 w 25200864"/>
              <a:gd name="connsiteY222" fmla="*/ 201056 h 7169724"/>
              <a:gd name="connsiteX223" fmla="*/ 10419588 w 25200864"/>
              <a:gd name="connsiteY223" fmla="*/ 2936 h 7169724"/>
              <a:gd name="connsiteX224" fmla="*/ 10351008 w 25200864"/>
              <a:gd name="connsiteY224" fmla="*/ 231536 h 7169724"/>
              <a:gd name="connsiteX225" fmla="*/ 10187940 w 25200864"/>
              <a:gd name="connsiteY225" fmla="*/ 585104 h 7169724"/>
              <a:gd name="connsiteX226" fmla="*/ 10137648 w 25200864"/>
              <a:gd name="connsiteY226" fmla="*/ 902096 h 7169724"/>
              <a:gd name="connsiteX227" fmla="*/ 10222992 w 25200864"/>
              <a:gd name="connsiteY227" fmla="*/ 1744868 h 7169724"/>
              <a:gd name="connsiteX228" fmla="*/ 10131552 w 25200864"/>
              <a:gd name="connsiteY228" fmla="*/ 2384948 h 7169724"/>
              <a:gd name="connsiteX229" fmla="*/ 9509760 w 25200864"/>
              <a:gd name="connsiteY229" fmla="*/ 3043316 h 7169724"/>
              <a:gd name="connsiteX230" fmla="*/ 7717536 w 25200864"/>
              <a:gd name="connsiteY230" fmla="*/ 4524644 h 7169724"/>
              <a:gd name="connsiteX231" fmla="*/ 7388352 w 25200864"/>
              <a:gd name="connsiteY231" fmla="*/ 5146436 h 7169724"/>
              <a:gd name="connsiteX232" fmla="*/ 5925312 w 25200864"/>
              <a:gd name="connsiteY232" fmla="*/ 5768228 h 7169724"/>
              <a:gd name="connsiteX233" fmla="*/ 4736592 w 25200864"/>
              <a:gd name="connsiteY233" fmla="*/ 6079124 h 7169724"/>
              <a:gd name="connsiteX234" fmla="*/ 3602736 w 25200864"/>
              <a:gd name="connsiteY234" fmla="*/ 6353444 h 7169724"/>
              <a:gd name="connsiteX235" fmla="*/ 2688336 w 25200864"/>
              <a:gd name="connsiteY235" fmla="*/ 6664340 h 7169724"/>
              <a:gd name="connsiteX236" fmla="*/ 2157984 w 25200864"/>
              <a:gd name="connsiteY236" fmla="*/ 6774068 h 7169724"/>
              <a:gd name="connsiteX237" fmla="*/ 1591056 w 25200864"/>
              <a:gd name="connsiteY237" fmla="*/ 6755780 h 7169724"/>
              <a:gd name="connsiteX238" fmla="*/ 950976 w 25200864"/>
              <a:gd name="connsiteY238" fmla="*/ 6554612 h 7169724"/>
              <a:gd name="connsiteX239" fmla="*/ 0 w 25200864"/>
              <a:gd name="connsiteY239" fmla="*/ 6390020 h 7169724"/>
              <a:gd name="connsiteX240" fmla="*/ 27432 w 25200864"/>
              <a:gd name="connsiteY24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772400 w 25200864"/>
              <a:gd name="connsiteY64" fmla="*/ 5493908 h 7169724"/>
              <a:gd name="connsiteX65" fmla="*/ 8375904 w 25200864"/>
              <a:gd name="connsiteY65" fmla="*/ 4341764 h 7169724"/>
              <a:gd name="connsiteX66" fmla="*/ 9747504 w 25200864"/>
              <a:gd name="connsiteY66" fmla="*/ 3427364 h 7169724"/>
              <a:gd name="connsiteX67" fmla="*/ 10277856 w 25200864"/>
              <a:gd name="connsiteY67" fmla="*/ 2311796 h 7169724"/>
              <a:gd name="connsiteX68" fmla="*/ 10351008 w 25200864"/>
              <a:gd name="connsiteY68" fmla="*/ 2147204 h 7169724"/>
              <a:gd name="connsiteX69" fmla="*/ 10369296 w 25200864"/>
              <a:gd name="connsiteY69" fmla="*/ 1525412 h 7169724"/>
              <a:gd name="connsiteX70" fmla="*/ 10314432 w 25200864"/>
              <a:gd name="connsiteY70" fmla="*/ 940196 h 7169724"/>
              <a:gd name="connsiteX71" fmla="*/ 10443210 w 25200864"/>
              <a:gd name="connsiteY71" fmla="*/ 611774 h 7169724"/>
              <a:gd name="connsiteX72" fmla="*/ 10450830 w 25200864"/>
              <a:gd name="connsiteY72" fmla="*/ 1076594 h 7169724"/>
              <a:gd name="connsiteX73" fmla="*/ 10411968 w 25200864"/>
              <a:gd name="connsiteY73" fmla="*/ 1302146 h 7169724"/>
              <a:gd name="connsiteX74" fmla="*/ 10453878 w 25200864"/>
              <a:gd name="connsiteY74" fmla="*/ 1565036 h 7169724"/>
              <a:gd name="connsiteX75" fmla="*/ 10541508 w 25200864"/>
              <a:gd name="connsiteY75" fmla="*/ 1759346 h 7169724"/>
              <a:gd name="connsiteX76" fmla="*/ 10690098 w 25200864"/>
              <a:gd name="connsiteY76" fmla="*/ 1944512 h 7169724"/>
              <a:gd name="connsiteX77" fmla="*/ 10785348 w 25200864"/>
              <a:gd name="connsiteY77" fmla="*/ 2018426 h 7169724"/>
              <a:gd name="connsiteX78" fmla="*/ 10838688 w 25200864"/>
              <a:gd name="connsiteY78" fmla="*/ 2109866 h 7169724"/>
              <a:gd name="connsiteX79" fmla="*/ 10926318 w 25200864"/>
              <a:gd name="connsiteY79" fmla="*/ 2071766 h 7169724"/>
              <a:gd name="connsiteX80" fmla="*/ 11013948 w 25200864"/>
              <a:gd name="connsiteY80" fmla="*/ 2193686 h 7169724"/>
              <a:gd name="connsiteX81" fmla="*/ 11100816 w 25200864"/>
              <a:gd name="connsiteY81" fmla="*/ 2275220 h 7169724"/>
              <a:gd name="connsiteX82" fmla="*/ 11253978 w 25200864"/>
              <a:gd name="connsiteY82" fmla="*/ 2307986 h 7169724"/>
              <a:gd name="connsiteX83" fmla="*/ 11349228 w 25200864"/>
              <a:gd name="connsiteY83" fmla="*/ 2349896 h 7169724"/>
              <a:gd name="connsiteX84" fmla="*/ 11429238 w 25200864"/>
              <a:gd name="connsiteY84" fmla="*/ 2448956 h 7169724"/>
              <a:gd name="connsiteX85" fmla="*/ 11562588 w 25200864"/>
              <a:gd name="connsiteY85" fmla="*/ 2513726 h 7169724"/>
              <a:gd name="connsiteX86" fmla="*/ 11654028 w 25200864"/>
              <a:gd name="connsiteY86" fmla="*/ 2567066 h 7169724"/>
              <a:gd name="connsiteX87" fmla="*/ 11745468 w 25200864"/>
              <a:gd name="connsiteY87" fmla="*/ 2650886 h 7169724"/>
              <a:gd name="connsiteX88" fmla="*/ 11882628 w 25200864"/>
              <a:gd name="connsiteY88" fmla="*/ 2711846 h 7169724"/>
              <a:gd name="connsiteX89" fmla="*/ 11970258 w 25200864"/>
              <a:gd name="connsiteY89" fmla="*/ 2841386 h 7169724"/>
              <a:gd name="connsiteX90" fmla="*/ 12095988 w 25200864"/>
              <a:gd name="connsiteY90" fmla="*/ 2829956 h 7169724"/>
              <a:gd name="connsiteX91" fmla="*/ 12124944 w 25200864"/>
              <a:gd name="connsiteY91" fmla="*/ 2897012 h 7169724"/>
              <a:gd name="connsiteX92" fmla="*/ 12202668 w 25200864"/>
              <a:gd name="connsiteY92" fmla="*/ 2921396 h 7169724"/>
              <a:gd name="connsiteX93" fmla="*/ 12278868 w 25200864"/>
              <a:gd name="connsiteY93" fmla="*/ 3081416 h 7169724"/>
              <a:gd name="connsiteX94" fmla="*/ 12393168 w 25200864"/>
              <a:gd name="connsiteY94" fmla="*/ 3100466 h 7169724"/>
              <a:gd name="connsiteX95" fmla="*/ 12450318 w 25200864"/>
              <a:gd name="connsiteY95" fmla="*/ 3214766 h 7169724"/>
              <a:gd name="connsiteX96" fmla="*/ 12541758 w 25200864"/>
              <a:gd name="connsiteY96" fmla="*/ 3191906 h 7169724"/>
              <a:gd name="connsiteX97" fmla="*/ 12598908 w 25200864"/>
              <a:gd name="connsiteY97" fmla="*/ 3290966 h 7169724"/>
              <a:gd name="connsiteX98" fmla="*/ 12663678 w 25200864"/>
              <a:gd name="connsiteY98" fmla="*/ 3416696 h 7169724"/>
              <a:gd name="connsiteX99" fmla="*/ 12766548 w 25200864"/>
              <a:gd name="connsiteY99" fmla="*/ 3428126 h 7169724"/>
              <a:gd name="connsiteX100" fmla="*/ 12774168 w 25200864"/>
              <a:gd name="connsiteY100" fmla="*/ 3298586 h 7169724"/>
              <a:gd name="connsiteX101" fmla="*/ 12854178 w 25200864"/>
              <a:gd name="connsiteY101" fmla="*/ 3363356 h 7169724"/>
              <a:gd name="connsiteX102" fmla="*/ 12968478 w 25200864"/>
              <a:gd name="connsiteY102" fmla="*/ 3435746 h 7169724"/>
              <a:gd name="connsiteX103" fmla="*/ 13098018 w 25200864"/>
              <a:gd name="connsiteY103" fmla="*/ 3466226 h 7169724"/>
              <a:gd name="connsiteX104" fmla="*/ 13147548 w 25200864"/>
              <a:gd name="connsiteY104" fmla="*/ 3572906 h 7169724"/>
              <a:gd name="connsiteX105" fmla="*/ 13155168 w 25200864"/>
              <a:gd name="connsiteY105" fmla="*/ 3652916 h 7169724"/>
              <a:gd name="connsiteX106" fmla="*/ 13235178 w 25200864"/>
              <a:gd name="connsiteY106" fmla="*/ 3736736 h 7169724"/>
              <a:gd name="connsiteX107" fmla="*/ 13368528 w 25200864"/>
              <a:gd name="connsiteY107" fmla="*/ 3774836 h 7169724"/>
              <a:gd name="connsiteX108" fmla="*/ 13539216 w 25200864"/>
              <a:gd name="connsiteY108" fmla="*/ 3853322 h 7169724"/>
              <a:gd name="connsiteX109" fmla="*/ 13574268 w 25200864"/>
              <a:gd name="connsiteY109" fmla="*/ 3923426 h 7169724"/>
              <a:gd name="connsiteX110" fmla="*/ 13669518 w 25200864"/>
              <a:gd name="connsiteY110" fmla="*/ 3988196 h 7169724"/>
              <a:gd name="connsiteX111" fmla="*/ 13806678 w 25200864"/>
              <a:gd name="connsiteY111" fmla="*/ 4091066 h 7169724"/>
              <a:gd name="connsiteX112" fmla="*/ 13890498 w 25200864"/>
              <a:gd name="connsiteY112" fmla="*/ 4205366 h 7169724"/>
              <a:gd name="connsiteX113" fmla="*/ 13955268 w 25200864"/>
              <a:gd name="connsiteY113" fmla="*/ 4296806 h 7169724"/>
              <a:gd name="connsiteX114" fmla="*/ 13989558 w 25200864"/>
              <a:gd name="connsiteY114" fmla="*/ 4129166 h 7169724"/>
              <a:gd name="connsiteX115" fmla="*/ 14061948 w 25200864"/>
              <a:gd name="connsiteY115" fmla="*/ 3995816 h 7169724"/>
              <a:gd name="connsiteX116" fmla="*/ 14176248 w 25200864"/>
              <a:gd name="connsiteY116" fmla="*/ 4098686 h 7169724"/>
              <a:gd name="connsiteX117" fmla="*/ 14290548 w 25200864"/>
              <a:gd name="connsiteY117" fmla="*/ 4304426 h 7169724"/>
              <a:gd name="connsiteX118" fmla="*/ 14431518 w 25200864"/>
              <a:gd name="connsiteY118" fmla="*/ 4399676 h 7169724"/>
              <a:gd name="connsiteX119" fmla="*/ 14622018 w 25200864"/>
              <a:gd name="connsiteY119" fmla="*/ 4353956 h 7169724"/>
              <a:gd name="connsiteX120" fmla="*/ 14789658 w 25200864"/>
              <a:gd name="connsiteY120" fmla="*/ 4430156 h 7169724"/>
              <a:gd name="connsiteX121" fmla="*/ 14865858 w 25200864"/>
              <a:gd name="connsiteY121" fmla="*/ 4361576 h 7169724"/>
              <a:gd name="connsiteX122" fmla="*/ 14972538 w 25200864"/>
              <a:gd name="connsiteY122" fmla="*/ 4464446 h 7169724"/>
              <a:gd name="connsiteX123" fmla="*/ 15067788 w 25200864"/>
              <a:gd name="connsiteY123" fmla="*/ 4586366 h 7169724"/>
              <a:gd name="connsiteX124" fmla="*/ 15304008 w 25200864"/>
              <a:gd name="connsiteY124" fmla="*/ 4651136 h 7169724"/>
              <a:gd name="connsiteX125" fmla="*/ 15467838 w 25200864"/>
              <a:gd name="connsiteY125" fmla="*/ 4693046 h 7169724"/>
              <a:gd name="connsiteX126" fmla="*/ 15540990 w 25200864"/>
              <a:gd name="connsiteY126" fmla="*/ 4708286 h 7169724"/>
              <a:gd name="connsiteX127" fmla="*/ 15593568 w 25200864"/>
              <a:gd name="connsiteY127" fmla="*/ 4875926 h 7169724"/>
              <a:gd name="connsiteX128" fmla="*/ 15612618 w 25200864"/>
              <a:gd name="connsiteY128" fmla="*/ 4997846 h 7169724"/>
              <a:gd name="connsiteX129" fmla="*/ 15730728 w 25200864"/>
              <a:gd name="connsiteY129" fmla="*/ 4921646 h 7169724"/>
              <a:gd name="connsiteX130" fmla="*/ 15745968 w 25200864"/>
              <a:gd name="connsiteY130" fmla="*/ 4769246 h 7169724"/>
              <a:gd name="connsiteX131" fmla="*/ 15822168 w 25200864"/>
              <a:gd name="connsiteY131" fmla="*/ 4757816 h 7169724"/>
              <a:gd name="connsiteX132" fmla="*/ 15898368 w 25200864"/>
              <a:gd name="connsiteY132" fmla="*/ 4872116 h 7169724"/>
              <a:gd name="connsiteX133" fmla="*/ 16092678 w 25200864"/>
              <a:gd name="connsiteY133" fmla="*/ 4978796 h 7169724"/>
              <a:gd name="connsiteX134" fmla="*/ 16229838 w 25200864"/>
              <a:gd name="connsiteY134" fmla="*/ 5138816 h 7169724"/>
              <a:gd name="connsiteX135" fmla="*/ 16340328 w 25200864"/>
              <a:gd name="connsiteY135" fmla="*/ 5154056 h 7169724"/>
              <a:gd name="connsiteX136" fmla="*/ 16435578 w 25200864"/>
              <a:gd name="connsiteY136" fmla="*/ 5203586 h 7169724"/>
              <a:gd name="connsiteX137" fmla="*/ 16515588 w 25200864"/>
              <a:gd name="connsiteY137" fmla="*/ 5195966 h 7169724"/>
              <a:gd name="connsiteX138" fmla="*/ 16607028 w 25200864"/>
              <a:gd name="connsiteY138" fmla="*/ 5234066 h 7169724"/>
              <a:gd name="connsiteX139" fmla="*/ 16687038 w 25200864"/>
              <a:gd name="connsiteY139" fmla="*/ 5275976 h 7169724"/>
              <a:gd name="connsiteX140" fmla="*/ 16751808 w 25200864"/>
              <a:gd name="connsiteY140" fmla="*/ 5298836 h 7169724"/>
              <a:gd name="connsiteX141" fmla="*/ 16927068 w 25200864"/>
              <a:gd name="connsiteY141" fmla="*/ 5317886 h 7169724"/>
              <a:gd name="connsiteX142" fmla="*/ 16808958 w 25200864"/>
              <a:gd name="connsiteY142" fmla="*/ 5245496 h 7169724"/>
              <a:gd name="connsiteX143" fmla="*/ 16843248 w 25200864"/>
              <a:gd name="connsiteY143" fmla="*/ 5199776 h 7169724"/>
              <a:gd name="connsiteX144" fmla="*/ 16953738 w 25200864"/>
              <a:gd name="connsiteY144" fmla="*/ 5218826 h 7169724"/>
              <a:gd name="connsiteX145" fmla="*/ 17109948 w 25200864"/>
              <a:gd name="connsiteY145" fmla="*/ 5344556 h 7169724"/>
              <a:gd name="connsiteX146" fmla="*/ 17300448 w 25200864"/>
              <a:gd name="connsiteY146" fmla="*/ 5359796 h 7169724"/>
              <a:gd name="connsiteX147" fmla="*/ 17426178 w 25200864"/>
              <a:gd name="connsiteY147" fmla="*/ 5420756 h 7169724"/>
              <a:gd name="connsiteX148" fmla="*/ 17516856 w 25200864"/>
              <a:gd name="connsiteY148" fmla="*/ 5550296 h 7169724"/>
              <a:gd name="connsiteX149" fmla="*/ 17620488 w 25200864"/>
              <a:gd name="connsiteY149" fmla="*/ 5569346 h 7169724"/>
              <a:gd name="connsiteX150" fmla="*/ 17837658 w 25200864"/>
              <a:gd name="connsiteY150" fmla="*/ 5717936 h 7169724"/>
              <a:gd name="connsiteX151" fmla="*/ 17837658 w 25200864"/>
              <a:gd name="connsiteY151" fmla="*/ 5561726 h 7169724"/>
              <a:gd name="connsiteX152" fmla="*/ 18035778 w 25200864"/>
              <a:gd name="connsiteY152" fmla="*/ 5565536 h 7169724"/>
              <a:gd name="connsiteX153" fmla="*/ 18115788 w 25200864"/>
              <a:gd name="connsiteY153" fmla="*/ 5668406 h 7169724"/>
              <a:gd name="connsiteX154" fmla="*/ 18218658 w 25200864"/>
              <a:gd name="connsiteY154" fmla="*/ 5676026 h 7169724"/>
              <a:gd name="connsiteX155" fmla="*/ 18306288 w 25200864"/>
              <a:gd name="connsiteY155" fmla="*/ 5752988 h 7169724"/>
              <a:gd name="connsiteX156" fmla="*/ 18371058 w 25200864"/>
              <a:gd name="connsiteY156" fmla="*/ 5866526 h 7169724"/>
              <a:gd name="connsiteX157" fmla="*/ 18489168 w 25200864"/>
              <a:gd name="connsiteY157" fmla="*/ 5851286 h 7169724"/>
              <a:gd name="connsiteX158" fmla="*/ 18580608 w 25200864"/>
              <a:gd name="connsiteY158" fmla="*/ 5935106 h 7169724"/>
              <a:gd name="connsiteX159" fmla="*/ 18550128 w 25200864"/>
              <a:gd name="connsiteY159" fmla="*/ 6018926 h 7169724"/>
              <a:gd name="connsiteX160" fmla="*/ 18679668 w 25200864"/>
              <a:gd name="connsiteY160" fmla="*/ 5973206 h 7169724"/>
              <a:gd name="connsiteX161" fmla="*/ 18691098 w 25200864"/>
              <a:gd name="connsiteY161" fmla="*/ 6045596 h 7169724"/>
              <a:gd name="connsiteX162" fmla="*/ 18813018 w 25200864"/>
              <a:gd name="connsiteY162" fmla="*/ 6007496 h 7169724"/>
              <a:gd name="connsiteX163" fmla="*/ 19114008 w 25200864"/>
              <a:gd name="connsiteY163" fmla="*/ 6137036 h 7169724"/>
              <a:gd name="connsiteX164" fmla="*/ 19249644 w 25200864"/>
              <a:gd name="connsiteY164" fmla="*/ 6242954 h 7169724"/>
              <a:gd name="connsiteX165" fmla="*/ 19319748 w 25200864"/>
              <a:gd name="connsiteY165" fmla="*/ 6453266 h 7169724"/>
              <a:gd name="connsiteX166" fmla="*/ 19375374 w 25200864"/>
              <a:gd name="connsiteY166" fmla="*/ 6593474 h 7169724"/>
              <a:gd name="connsiteX167" fmla="*/ 19445478 w 25200864"/>
              <a:gd name="connsiteY167" fmla="*/ 6567566 h 7169724"/>
              <a:gd name="connsiteX168" fmla="*/ 19495008 w 25200864"/>
              <a:gd name="connsiteY168" fmla="*/ 6647576 h 7169724"/>
              <a:gd name="connsiteX169" fmla="*/ 19475958 w 25200864"/>
              <a:gd name="connsiteY169" fmla="*/ 6377066 h 7169724"/>
              <a:gd name="connsiteX170" fmla="*/ 19479768 w 25200864"/>
              <a:gd name="connsiteY170" fmla="*/ 6175136 h 7169724"/>
              <a:gd name="connsiteX171" fmla="*/ 19582638 w 25200864"/>
              <a:gd name="connsiteY171" fmla="*/ 6285626 h 7169724"/>
              <a:gd name="connsiteX172" fmla="*/ 19666458 w 25200864"/>
              <a:gd name="connsiteY172" fmla="*/ 6407546 h 7169724"/>
              <a:gd name="connsiteX173" fmla="*/ 19674078 w 25200864"/>
              <a:gd name="connsiteY173" fmla="*/ 6213236 h 7169724"/>
              <a:gd name="connsiteX174" fmla="*/ 19761708 w 25200864"/>
              <a:gd name="connsiteY174" fmla="*/ 6129416 h 7169724"/>
              <a:gd name="connsiteX175" fmla="*/ 19879818 w 25200864"/>
              <a:gd name="connsiteY175" fmla="*/ 6239906 h 7169724"/>
              <a:gd name="connsiteX176" fmla="*/ 19818858 w 25200864"/>
              <a:gd name="connsiteY176" fmla="*/ 6026546 h 7169724"/>
              <a:gd name="connsiteX177" fmla="*/ 20127468 w 25200864"/>
              <a:gd name="connsiteY177" fmla="*/ 6022736 h 7169724"/>
              <a:gd name="connsiteX178" fmla="*/ 20400264 w 25200864"/>
              <a:gd name="connsiteY178" fmla="*/ 5897768 h 7169724"/>
              <a:gd name="connsiteX179" fmla="*/ 20695158 w 25200864"/>
              <a:gd name="connsiteY179" fmla="*/ 5893196 h 7169724"/>
              <a:gd name="connsiteX180" fmla="*/ 20942808 w 25200864"/>
              <a:gd name="connsiteY180" fmla="*/ 5938916 h 7169724"/>
              <a:gd name="connsiteX181" fmla="*/ 21133308 w 25200864"/>
              <a:gd name="connsiteY181" fmla="*/ 5813186 h 7169724"/>
              <a:gd name="connsiteX182" fmla="*/ 21430488 w 25200864"/>
              <a:gd name="connsiteY182" fmla="*/ 5862716 h 7169724"/>
              <a:gd name="connsiteX183" fmla="*/ 21659850 w 25200864"/>
              <a:gd name="connsiteY183" fmla="*/ 5961776 h 7169724"/>
              <a:gd name="connsiteX184" fmla="*/ 21761958 w 25200864"/>
              <a:gd name="connsiteY184" fmla="*/ 5885576 h 7169724"/>
              <a:gd name="connsiteX185" fmla="*/ 21944838 w 25200864"/>
              <a:gd name="connsiteY185" fmla="*/ 6041786 h 7169724"/>
              <a:gd name="connsiteX186" fmla="*/ 22089618 w 25200864"/>
              <a:gd name="connsiteY186" fmla="*/ 5977016 h 7169724"/>
              <a:gd name="connsiteX187" fmla="*/ 22310598 w 25200864"/>
              <a:gd name="connsiteY187" fmla="*/ 6186566 h 7169724"/>
              <a:gd name="connsiteX188" fmla="*/ 23151084 w 25200864"/>
              <a:gd name="connsiteY188" fmla="*/ 6482984 h 7169724"/>
              <a:gd name="connsiteX189" fmla="*/ 23293578 w 25200864"/>
              <a:gd name="connsiteY189" fmla="*/ 6609476 h 7169724"/>
              <a:gd name="connsiteX190" fmla="*/ 23285958 w 25200864"/>
              <a:gd name="connsiteY190" fmla="*/ 6693296 h 7169724"/>
              <a:gd name="connsiteX191" fmla="*/ 23415498 w 25200864"/>
              <a:gd name="connsiteY191" fmla="*/ 6659006 h 7169724"/>
              <a:gd name="connsiteX192" fmla="*/ 23785068 w 25200864"/>
              <a:gd name="connsiteY192" fmla="*/ 6780926 h 7169724"/>
              <a:gd name="connsiteX193" fmla="*/ 24009096 w 25200864"/>
              <a:gd name="connsiteY193" fmla="*/ 6645290 h 7169724"/>
              <a:gd name="connsiteX194" fmla="*/ 24078438 w 25200864"/>
              <a:gd name="connsiteY194" fmla="*/ 6544706 h 7169724"/>
              <a:gd name="connsiteX195" fmla="*/ 24230838 w 25200864"/>
              <a:gd name="connsiteY195" fmla="*/ 6533276 h 7169724"/>
              <a:gd name="connsiteX196" fmla="*/ 24360378 w 25200864"/>
              <a:gd name="connsiteY196" fmla="*/ 6438026 h 7169724"/>
              <a:gd name="connsiteX197" fmla="*/ 24455628 w 25200864"/>
              <a:gd name="connsiteY197" fmla="*/ 6422786 h 7169724"/>
              <a:gd name="connsiteX198" fmla="*/ 24558498 w 25200864"/>
              <a:gd name="connsiteY198" fmla="*/ 6243716 h 7169724"/>
              <a:gd name="connsiteX199" fmla="*/ 24716232 w 25200864"/>
              <a:gd name="connsiteY199" fmla="*/ 6188090 h 7169724"/>
              <a:gd name="connsiteX200" fmla="*/ 24981408 w 25200864"/>
              <a:gd name="connsiteY200" fmla="*/ 6232286 h 7169724"/>
              <a:gd name="connsiteX201" fmla="*/ 25181052 w 25200864"/>
              <a:gd name="connsiteY201" fmla="*/ 6157610 h 7169724"/>
              <a:gd name="connsiteX202" fmla="*/ 25200864 w 25200864"/>
              <a:gd name="connsiteY202" fmla="*/ 5713364 h 7169724"/>
              <a:gd name="connsiteX203" fmla="*/ 24519636 w 25200864"/>
              <a:gd name="connsiteY203" fmla="*/ 5869574 h 7169724"/>
              <a:gd name="connsiteX204" fmla="*/ 23774400 w 25200864"/>
              <a:gd name="connsiteY204" fmla="*/ 6133988 h 7169724"/>
              <a:gd name="connsiteX205" fmla="*/ 22951440 w 25200864"/>
              <a:gd name="connsiteY205" fmla="*/ 5896244 h 7169724"/>
              <a:gd name="connsiteX206" fmla="*/ 21982176 w 25200864"/>
              <a:gd name="connsiteY206" fmla="*/ 5640212 h 7169724"/>
              <a:gd name="connsiteX207" fmla="*/ 20628864 w 25200864"/>
              <a:gd name="connsiteY207" fmla="*/ 5475620 h 7169724"/>
              <a:gd name="connsiteX208" fmla="*/ 19872960 w 25200864"/>
              <a:gd name="connsiteY208" fmla="*/ 5888624 h 7169724"/>
              <a:gd name="connsiteX209" fmla="*/ 18800064 w 25200864"/>
              <a:gd name="connsiteY209" fmla="*/ 5823092 h 7169724"/>
              <a:gd name="connsiteX210" fmla="*/ 16715232 w 25200864"/>
              <a:gd name="connsiteY210" fmla="*/ 4963556 h 7169724"/>
              <a:gd name="connsiteX211" fmla="*/ 14904720 w 25200864"/>
              <a:gd name="connsiteY211" fmla="*/ 4158884 h 7169724"/>
              <a:gd name="connsiteX212" fmla="*/ 13240512 w 25200864"/>
              <a:gd name="connsiteY212" fmla="*/ 3354212 h 7169724"/>
              <a:gd name="connsiteX213" fmla="*/ 13094208 w 25200864"/>
              <a:gd name="connsiteY213" fmla="*/ 3189620 h 7169724"/>
              <a:gd name="connsiteX214" fmla="*/ 11320272 w 25200864"/>
              <a:gd name="connsiteY214" fmla="*/ 2019188 h 7169724"/>
              <a:gd name="connsiteX215" fmla="*/ 10698480 w 25200864"/>
              <a:gd name="connsiteY215" fmla="*/ 1452260 h 7169724"/>
              <a:gd name="connsiteX216" fmla="*/ 10530078 w 25200864"/>
              <a:gd name="connsiteY216" fmla="*/ 1283096 h 7169724"/>
              <a:gd name="connsiteX217" fmla="*/ 10522458 w 25200864"/>
              <a:gd name="connsiteY217" fmla="*/ 902096 h 7169724"/>
              <a:gd name="connsiteX218" fmla="*/ 10518648 w 25200864"/>
              <a:gd name="connsiteY218" fmla="*/ 768746 h 7169724"/>
              <a:gd name="connsiteX219" fmla="*/ 10606278 w 25200864"/>
              <a:gd name="connsiteY219" fmla="*/ 681116 h 7169724"/>
              <a:gd name="connsiteX220" fmla="*/ 10753344 w 25200864"/>
              <a:gd name="connsiteY220" fmla="*/ 611012 h 7169724"/>
              <a:gd name="connsiteX221" fmla="*/ 10735056 w 25200864"/>
              <a:gd name="connsiteY221" fmla="*/ 336692 h 7169724"/>
              <a:gd name="connsiteX222" fmla="*/ 10610088 w 25200864"/>
              <a:gd name="connsiteY222" fmla="*/ 201056 h 7169724"/>
              <a:gd name="connsiteX223" fmla="*/ 10419588 w 25200864"/>
              <a:gd name="connsiteY223" fmla="*/ 2936 h 7169724"/>
              <a:gd name="connsiteX224" fmla="*/ 10351008 w 25200864"/>
              <a:gd name="connsiteY224" fmla="*/ 231536 h 7169724"/>
              <a:gd name="connsiteX225" fmla="*/ 10187940 w 25200864"/>
              <a:gd name="connsiteY225" fmla="*/ 585104 h 7169724"/>
              <a:gd name="connsiteX226" fmla="*/ 10137648 w 25200864"/>
              <a:gd name="connsiteY226" fmla="*/ 902096 h 7169724"/>
              <a:gd name="connsiteX227" fmla="*/ 10222992 w 25200864"/>
              <a:gd name="connsiteY227" fmla="*/ 1744868 h 7169724"/>
              <a:gd name="connsiteX228" fmla="*/ 10131552 w 25200864"/>
              <a:gd name="connsiteY228" fmla="*/ 2384948 h 7169724"/>
              <a:gd name="connsiteX229" fmla="*/ 9509760 w 25200864"/>
              <a:gd name="connsiteY229" fmla="*/ 3043316 h 7169724"/>
              <a:gd name="connsiteX230" fmla="*/ 7717536 w 25200864"/>
              <a:gd name="connsiteY230" fmla="*/ 4524644 h 7169724"/>
              <a:gd name="connsiteX231" fmla="*/ 7388352 w 25200864"/>
              <a:gd name="connsiteY231" fmla="*/ 5146436 h 7169724"/>
              <a:gd name="connsiteX232" fmla="*/ 5925312 w 25200864"/>
              <a:gd name="connsiteY232" fmla="*/ 5768228 h 7169724"/>
              <a:gd name="connsiteX233" fmla="*/ 4736592 w 25200864"/>
              <a:gd name="connsiteY233" fmla="*/ 6079124 h 7169724"/>
              <a:gd name="connsiteX234" fmla="*/ 3602736 w 25200864"/>
              <a:gd name="connsiteY234" fmla="*/ 6353444 h 7169724"/>
              <a:gd name="connsiteX235" fmla="*/ 2688336 w 25200864"/>
              <a:gd name="connsiteY235" fmla="*/ 6664340 h 7169724"/>
              <a:gd name="connsiteX236" fmla="*/ 2157984 w 25200864"/>
              <a:gd name="connsiteY236" fmla="*/ 6774068 h 7169724"/>
              <a:gd name="connsiteX237" fmla="*/ 1591056 w 25200864"/>
              <a:gd name="connsiteY237" fmla="*/ 6755780 h 7169724"/>
              <a:gd name="connsiteX238" fmla="*/ 950976 w 25200864"/>
              <a:gd name="connsiteY238" fmla="*/ 6554612 h 7169724"/>
              <a:gd name="connsiteX239" fmla="*/ 0 w 25200864"/>
              <a:gd name="connsiteY239" fmla="*/ 6390020 h 7169724"/>
              <a:gd name="connsiteX240" fmla="*/ 27432 w 25200864"/>
              <a:gd name="connsiteY24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203256 w 25200864"/>
              <a:gd name="connsiteY64" fmla="*/ 5573062 h 7169724"/>
              <a:gd name="connsiteX65" fmla="*/ 7772400 w 25200864"/>
              <a:gd name="connsiteY65" fmla="*/ 5493908 h 7169724"/>
              <a:gd name="connsiteX66" fmla="*/ 8375904 w 25200864"/>
              <a:gd name="connsiteY66" fmla="*/ 4341764 h 7169724"/>
              <a:gd name="connsiteX67" fmla="*/ 9747504 w 25200864"/>
              <a:gd name="connsiteY67" fmla="*/ 3427364 h 7169724"/>
              <a:gd name="connsiteX68" fmla="*/ 10277856 w 25200864"/>
              <a:gd name="connsiteY68" fmla="*/ 2311796 h 7169724"/>
              <a:gd name="connsiteX69" fmla="*/ 10351008 w 25200864"/>
              <a:gd name="connsiteY69" fmla="*/ 2147204 h 7169724"/>
              <a:gd name="connsiteX70" fmla="*/ 10369296 w 25200864"/>
              <a:gd name="connsiteY70" fmla="*/ 1525412 h 7169724"/>
              <a:gd name="connsiteX71" fmla="*/ 10314432 w 25200864"/>
              <a:gd name="connsiteY71" fmla="*/ 940196 h 7169724"/>
              <a:gd name="connsiteX72" fmla="*/ 10443210 w 25200864"/>
              <a:gd name="connsiteY72" fmla="*/ 611774 h 7169724"/>
              <a:gd name="connsiteX73" fmla="*/ 10450830 w 25200864"/>
              <a:gd name="connsiteY73" fmla="*/ 1076594 h 7169724"/>
              <a:gd name="connsiteX74" fmla="*/ 10411968 w 25200864"/>
              <a:gd name="connsiteY74" fmla="*/ 1302146 h 7169724"/>
              <a:gd name="connsiteX75" fmla="*/ 10453878 w 25200864"/>
              <a:gd name="connsiteY75" fmla="*/ 1565036 h 7169724"/>
              <a:gd name="connsiteX76" fmla="*/ 10541508 w 25200864"/>
              <a:gd name="connsiteY76" fmla="*/ 1759346 h 7169724"/>
              <a:gd name="connsiteX77" fmla="*/ 10690098 w 25200864"/>
              <a:gd name="connsiteY77" fmla="*/ 1944512 h 7169724"/>
              <a:gd name="connsiteX78" fmla="*/ 10785348 w 25200864"/>
              <a:gd name="connsiteY78" fmla="*/ 2018426 h 7169724"/>
              <a:gd name="connsiteX79" fmla="*/ 10838688 w 25200864"/>
              <a:gd name="connsiteY79" fmla="*/ 2109866 h 7169724"/>
              <a:gd name="connsiteX80" fmla="*/ 10926318 w 25200864"/>
              <a:gd name="connsiteY80" fmla="*/ 2071766 h 7169724"/>
              <a:gd name="connsiteX81" fmla="*/ 11013948 w 25200864"/>
              <a:gd name="connsiteY81" fmla="*/ 2193686 h 7169724"/>
              <a:gd name="connsiteX82" fmla="*/ 11100816 w 25200864"/>
              <a:gd name="connsiteY82" fmla="*/ 2275220 h 7169724"/>
              <a:gd name="connsiteX83" fmla="*/ 11253978 w 25200864"/>
              <a:gd name="connsiteY83" fmla="*/ 2307986 h 7169724"/>
              <a:gd name="connsiteX84" fmla="*/ 11349228 w 25200864"/>
              <a:gd name="connsiteY84" fmla="*/ 2349896 h 7169724"/>
              <a:gd name="connsiteX85" fmla="*/ 11429238 w 25200864"/>
              <a:gd name="connsiteY85" fmla="*/ 2448956 h 7169724"/>
              <a:gd name="connsiteX86" fmla="*/ 11562588 w 25200864"/>
              <a:gd name="connsiteY86" fmla="*/ 2513726 h 7169724"/>
              <a:gd name="connsiteX87" fmla="*/ 11654028 w 25200864"/>
              <a:gd name="connsiteY87" fmla="*/ 2567066 h 7169724"/>
              <a:gd name="connsiteX88" fmla="*/ 11745468 w 25200864"/>
              <a:gd name="connsiteY88" fmla="*/ 2650886 h 7169724"/>
              <a:gd name="connsiteX89" fmla="*/ 11882628 w 25200864"/>
              <a:gd name="connsiteY89" fmla="*/ 2711846 h 7169724"/>
              <a:gd name="connsiteX90" fmla="*/ 11970258 w 25200864"/>
              <a:gd name="connsiteY90" fmla="*/ 2841386 h 7169724"/>
              <a:gd name="connsiteX91" fmla="*/ 12095988 w 25200864"/>
              <a:gd name="connsiteY91" fmla="*/ 2829956 h 7169724"/>
              <a:gd name="connsiteX92" fmla="*/ 12124944 w 25200864"/>
              <a:gd name="connsiteY92" fmla="*/ 2897012 h 7169724"/>
              <a:gd name="connsiteX93" fmla="*/ 12202668 w 25200864"/>
              <a:gd name="connsiteY93" fmla="*/ 2921396 h 7169724"/>
              <a:gd name="connsiteX94" fmla="*/ 12278868 w 25200864"/>
              <a:gd name="connsiteY94" fmla="*/ 3081416 h 7169724"/>
              <a:gd name="connsiteX95" fmla="*/ 12393168 w 25200864"/>
              <a:gd name="connsiteY95" fmla="*/ 3100466 h 7169724"/>
              <a:gd name="connsiteX96" fmla="*/ 12450318 w 25200864"/>
              <a:gd name="connsiteY96" fmla="*/ 3214766 h 7169724"/>
              <a:gd name="connsiteX97" fmla="*/ 12541758 w 25200864"/>
              <a:gd name="connsiteY97" fmla="*/ 3191906 h 7169724"/>
              <a:gd name="connsiteX98" fmla="*/ 12598908 w 25200864"/>
              <a:gd name="connsiteY98" fmla="*/ 3290966 h 7169724"/>
              <a:gd name="connsiteX99" fmla="*/ 12663678 w 25200864"/>
              <a:gd name="connsiteY99" fmla="*/ 3416696 h 7169724"/>
              <a:gd name="connsiteX100" fmla="*/ 12766548 w 25200864"/>
              <a:gd name="connsiteY100" fmla="*/ 3428126 h 7169724"/>
              <a:gd name="connsiteX101" fmla="*/ 12774168 w 25200864"/>
              <a:gd name="connsiteY101" fmla="*/ 3298586 h 7169724"/>
              <a:gd name="connsiteX102" fmla="*/ 12854178 w 25200864"/>
              <a:gd name="connsiteY102" fmla="*/ 3363356 h 7169724"/>
              <a:gd name="connsiteX103" fmla="*/ 12968478 w 25200864"/>
              <a:gd name="connsiteY103" fmla="*/ 3435746 h 7169724"/>
              <a:gd name="connsiteX104" fmla="*/ 13098018 w 25200864"/>
              <a:gd name="connsiteY104" fmla="*/ 3466226 h 7169724"/>
              <a:gd name="connsiteX105" fmla="*/ 13147548 w 25200864"/>
              <a:gd name="connsiteY105" fmla="*/ 3572906 h 7169724"/>
              <a:gd name="connsiteX106" fmla="*/ 13155168 w 25200864"/>
              <a:gd name="connsiteY106" fmla="*/ 3652916 h 7169724"/>
              <a:gd name="connsiteX107" fmla="*/ 13235178 w 25200864"/>
              <a:gd name="connsiteY107" fmla="*/ 3736736 h 7169724"/>
              <a:gd name="connsiteX108" fmla="*/ 13368528 w 25200864"/>
              <a:gd name="connsiteY108" fmla="*/ 3774836 h 7169724"/>
              <a:gd name="connsiteX109" fmla="*/ 13539216 w 25200864"/>
              <a:gd name="connsiteY109" fmla="*/ 3853322 h 7169724"/>
              <a:gd name="connsiteX110" fmla="*/ 13574268 w 25200864"/>
              <a:gd name="connsiteY110" fmla="*/ 3923426 h 7169724"/>
              <a:gd name="connsiteX111" fmla="*/ 13669518 w 25200864"/>
              <a:gd name="connsiteY111" fmla="*/ 3988196 h 7169724"/>
              <a:gd name="connsiteX112" fmla="*/ 13806678 w 25200864"/>
              <a:gd name="connsiteY112" fmla="*/ 4091066 h 7169724"/>
              <a:gd name="connsiteX113" fmla="*/ 13890498 w 25200864"/>
              <a:gd name="connsiteY113" fmla="*/ 4205366 h 7169724"/>
              <a:gd name="connsiteX114" fmla="*/ 13955268 w 25200864"/>
              <a:gd name="connsiteY114" fmla="*/ 4296806 h 7169724"/>
              <a:gd name="connsiteX115" fmla="*/ 13989558 w 25200864"/>
              <a:gd name="connsiteY115" fmla="*/ 4129166 h 7169724"/>
              <a:gd name="connsiteX116" fmla="*/ 14061948 w 25200864"/>
              <a:gd name="connsiteY116" fmla="*/ 3995816 h 7169724"/>
              <a:gd name="connsiteX117" fmla="*/ 14176248 w 25200864"/>
              <a:gd name="connsiteY117" fmla="*/ 4098686 h 7169724"/>
              <a:gd name="connsiteX118" fmla="*/ 14290548 w 25200864"/>
              <a:gd name="connsiteY118" fmla="*/ 4304426 h 7169724"/>
              <a:gd name="connsiteX119" fmla="*/ 14431518 w 25200864"/>
              <a:gd name="connsiteY119" fmla="*/ 4399676 h 7169724"/>
              <a:gd name="connsiteX120" fmla="*/ 14622018 w 25200864"/>
              <a:gd name="connsiteY120" fmla="*/ 4353956 h 7169724"/>
              <a:gd name="connsiteX121" fmla="*/ 14789658 w 25200864"/>
              <a:gd name="connsiteY121" fmla="*/ 4430156 h 7169724"/>
              <a:gd name="connsiteX122" fmla="*/ 14865858 w 25200864"/>
              <a:gd name="connsiteY122" fmla="*/ 4361576 h 7169724"/>
              <a:gd name="connsiteX123" fmla="*/ 14972538 w 25200864"/>
              <a:gd name="connsiteY123" fmla="*/ 4464446 h 7169724"/>
              <a:gd name="connsiteX124" fmla="*/ 15067788 w 25200864"/>
              <a:gd name="connsiteY124" fmla="*/ 4586366 h 7169724"/>
              <a:gd name="connsiteX125" fmla="*/ 15304008 w 25200864"/>
              <a:gd name="connsiteY125" fmla="*/ 4651136 h 7169724"/>
              <a:gd name="connsiteX126" fmla="*/ 15467838 w 25200864"/>
              <a:gd name="connsiteY126" fmla="*/ 4693046 h 7169724"/>
              <a:gd name="connsiteX127" fmla="*/ 15540990 w 25200864"/>
              <a:gd name="connsiteY127" fmla="*/ 4708286 h 7169724"/>
              <a:gd name="connsiteX128" fmla="*/ 15593568 w 25200864"/>
              <a:gd name="connsiteY128" fmla="*/ 4875926 h 7169724"/>
              <a:gd name="connsiteX129" fmla="*/ 15612618 w 25200864"/>
              <a:gd name="connsiteY129" fmla="*/ 4997846 h 7169724"/>
              <a:gd name="connsiteX130" fmla="*/ 15730728 w 25200864"/>
              <a:gd name="connsiteY130" fmla="*/ 4921646 h 7169724"/>
              <a:gd name="connsiteX131" fmla="*/ 15745968 w 25200864"/>
              <a:gd name="connsiteY131" fmla="*/ 4769246 h 7169724"/>
              <a:gd name="connsiteX132" fmla="*/ 15822168 w 25200864"/>
              <a:gd name="connsiteY132" fmla="*/ 4757816 h 7169724"/>
              <a:gd name="connsiteX133" fmla="*/ 15898368 w 25200864"/>
              <a:gd name="connsiteY133" fmla="*/ 4872116 h 7169724"/>
              <a:gd name="connsiteX134" fmla="*/ 16092678 w 25200864"/>
              <a:gd name="connsiteY134" fmla="*/ 4978796 h 7169724"/>
              <a:gd name="connsiteX135" fmla="*/ 16229838 w 25200864"/>
              <a:gd name="connsiteY135" fmla="*/ 5138816 h 7169724"/>
              <a:gd name="connsiteX136" fmla="*/ 16340328 w 25200864"/>
              <a:gd name="connsiteY136" fmla="*/ 5154056 h 7169724"/>
              <a:gd name="connsiteX137" fmla="*/ 16435578 w 25200864"/>
              <a:gd name="connsiteY137" fmla="*/ 5203586 h 7169724"/>
              <a:gd name="connsiteX138" fmla="*/ 16515588 w 25200864"/>
              <a:gd name="connsiteY138" fmla="*/ 5195966 h 7169724"/>
              <a:gd name="connsiteX139" fmla="*/ 16607028 w 25200864"/>
              <a:gd name="connsiteY139" fmla="*/ 5234066 h 7169724"/>
              <a:gd name="connsiteX140" fmla="*/ 16687038 w 25200864"/>
              <a:gd name="connsiteY140" fmla="*/ 5275976 h 7169724"/>
              <a:gd name="connsiteX141" fmla="*/ 16751808 w 25200864"/>
              <a:gd name="connsiteY141" fmla="*/ 5298836 h 7169724"/>
              <a:gd name="connsiteX142" fmla="*/ 16927068 w 25200864"/>
              <a:gd name="connsiteY142" fmla="*/ 5317886 h 7169724"/>
              <a:gd name="connsiteX143" fmla="*/ 16808958 w 25200864"/>
              <a:gd name="connsiteY143" fmla="*/ 5245496 h 7169724"/>
              <a:gd name="connsiteX144" fmla="*/ 16843248 w 25200864"/>
              <a:gd name="connsiteY144" fmla="*/ 5199776 h 7169724"/>
              <a:gd name="connsiteX145" fmla="*/ 16953738 w 25200864"/>
              <a:gd name="connsiteY145" fmla="*/ 5218826 h 7169724"/>
              <a:gd name="connsiteX146" fmla="*/ 17109948 w 25200864"/>
              <a:gd name="connsiteY146" fmla="*/ 5344556 h 7169724"/>
              <a:gd name="connsiteX147" fmla="*/ 17300448 w 25200864"/>
              <a:gd name="connsiteY147" fmla="*/ 5359796 h 7169724"/>
              <a:gd name="connsiteX148" fmla="*/ 17426178 w 25200864"/>
              <a:gd name="connsiteY148" fmla="*/ 5420756 h 7169724"/>
              <a:gd name="connsiteX149" fmla="*/ 17516856 w 25200864"/>
              <a:gd name="connsiteY149" fmla="*/ 5550296 h 7169724"/>
              <a:gd name="connsiteX150" fmla="*/ 17620488 w 25200864"/>
              <a:gd name="connsiteY150" fmla="*/ 5569346 h 7169724"/>
              <a:gd name="connsiteX151" fmla="*/ 17837658 w 25200864"/>
              <a:gd name="connsiteY151" fmla="*/ 5717936 h 7169724"/>
              <a:gd name="connsiteX152" fmla="*/ 17837658 w 25200864"/>
              <a:gd name="connsiteY152" fmla="*/ 5561726 h 7169724"/>
              <a:gd name="connsiteX153" fmla="*/ 18035778 w 25200864"/>
              <a:gd name="connsiteY153" fmla="*/ 5565536 h 7169724"/>
              <a:gd name="connsiteX154" fmla="*/ 18115788 w 25200864"/>
              <a:gd name="connsiteY154" fmla="*/ 5668406 h 7169724"/>
              <a:gd name="connsiteX155" fmla="*/ 18218658 w 25200864"/>
              <a:gd name="connsiteY155" fmla="*/ 5676026 h 7169724"/>
              <a:gd name="connsiteX156" fmla="*/ 18306288 w 25200864"/>
              <a:gd name="connsiteY156" fmla="*/ 5752988 h 7169724"/>
              <a:gd name="connsiteX157" fmla="*/ 18371058 w 25200864"/>
              <a:gd name="connsiteY157" fmla="*/ 5866526 h 7169724"/>
              <a:gd name="connsiteX158" fmla="*/ 18489168 w 25200864"/>
              <a:gd name="connsiteY158" fmla="*/ 5851286 h 7169724"/>
              <a:gd name="connsiteX159" fmla="*/ 18580608 w 25200864"/>
              <a:gd name="connsiteY159" fmla="*/ 5935106 h 7169724"/>
              <a:gd name="connsiteX160" fmla="*/ 18550128 w 25200864"/>
              <a:gd name="connsiteY160" fmla="*/ 6018926 h 7169724"/>
              <a:gd name="connsiteX161" fmla="*/ 18679668 w 25200864"/>
              <a:gd name="connsiteY161" fmla="*/ 5973206 h 7169724"/>
              <a:gd name="connsiteX162" fmla="*/ 18691098 w 25200864"/>
              <a:gd name="connsiteY162" fmla="*/ 6045596 h 7169724"/>
              <a:gd name="connsiteX163" fmla="*/ 18813018 w 25200864"/>
              <a:gd name="connsiteY163" fmla="*/ 6007496 h 7169724"/>
              <a:gd name="connsiteX164" fmla="*/ 19114008 w 25200864"/>
              <a:gd name="connsiteY164" fmla="*/ 6137036 h 7169724"/>
              <a:gd name="connsiteX165" fmla="*/ 19249644 w 25200864"/>
              <a:gd name="connsiteY165" fmla="*/ 6242954 h 7169724"/>
              <a:gd name="connsiteX166" fmla="*/ 19319748 w 25200864"/>
              <a:gd name="connsiteY166" fmla="*/ 6453266 h 7169724"/>
              <a:gd name="connsiteX167" fmla="*/ 19375374 w 25200864"/>
              <a:gd name="connsiteY167" fmla="*/ 6593474 h 7169724"/>
              <a:gd name="connsiteX168" fmla="*/ 19445478 w 25200864"/>
              <a:gd name="connsiteY168" fmla="*/ 6567566 h 7169724"/>
              <a:gd name="connsiteX169" fmla="*/ 19495008 w 25200864"/>
              <a:gd name="connsiteY169" fmla="*/ 6647576 h 7169724"/>
              <a:gd name="connsiteX170" fmla="*/ 19475958 w 25200864"/>
              <a:gd name="connsiteY170" fmla="*/ 6377066 h 7169724"/>
              <a:gd name="connsiteX171" fmla="*/ 19479768 w 25200864"/>
              <a:gd name="connsiteY171" fmla="*/ 6175136 h 7169724"/>
              <a:gd name="connsiteX172" fmla="*/ 19582638 w 25200864"/>
              <a:gd name="connsiteY172" fmla="*/ 6285626 h 7169724"/>
              <a:gd name="connsiteX173" fmla="*/ 19666458 w 25200864"/>
              <a:gd name="connsiteY173" fmla="*/ 6407546 h 7169724"/>
              <a:gd name="connsiteX174" fmla="*/ 19674078 w 25200864"/>
              <a:gd name="connsiteY174" fmla="*/ 6213236 h 7169724"/>
              <a:gd name="connsiteX175" fmla="*/ 19761708 w 25200864"/>
              <a:gd name="connsiteY175" fmla="*/ 6129416 h 7169724"/>
              <a:gd name="connsiteX176" fmla="*/ 19879818 w 25200864"/>
              <a:gd name="connsiteY176" fmla="*/ 6239906 h 7169724"/>
              <a:gd name="connsiteX177" fmla="*/ 19818858 w 25200864"/>
              <a:gd name="connsiteY177" fmla="*/ 6026546 h 7169724"/>
              <a:gd name="connsiteX178" fmla="*/ 20127468 w 25200864"/>
              <a:gd name="connsiteY178" fmla="*/ 6022736 h 7169724"/>
              <a:gd name="connsiteX179" fmla="*/ 20400264 w 25200864"/>
              <a:gd name="connsiteY179" fmla="*/ 5897768 h 7169724"/>
              <a:gd name="connsiteX180" fmla="*/ 20695158 w 25200864"/>
              <a:gd name="connsiteY180" fmla="*/ 5893196 h 7169724"/>
              <a:gd name="connsiteX181" fmla="*/ 20942808 w 25200864"/>
              <a:gd name="connsiteY181" fmla="*/ 5938916 h 7169724"/>
              <a:gd name="connsiteX182" fmla="*/ 21133308 w 25200864"/>
              <a:gd name="connsiteY182" fmla="*/ 5813186 h 7169724"/>
              <a:gd name="connsiteX183" fmla="*/ 21430488 w 25200864"/>
              <a:gd name="connsiteY183" fmla="*/ 5862716 h 7169724"/>
              <a:gd name="connsiteX184" fmla="*/ 21659850 w 25200864"/>
              <a:gd name="connsiteY184" fmla="*/ 5961776 h 7169724"/>
              <a:gd name="connsiteX185" fmla="*/ 21761958 w 25200864"/>
              <a:gd name="connsiteY185" fmla="*/ 5885576 h 7169724"/>
              <a:gd name="connsiteX186" fmla="*/ 21944838 w 25200864"/>
              <a:gd name="connsiteY186" fmla="*/ 6041786 h 7169724"/>
              <a:gd name="connsiteX187" fmla="*/ 22089618 w 25200864"/>
              <a:gd name="connsiteY187" fmla="*/ 5977016 h 7169724"/>
              <a:gd name="connsiteX188" fmla="*/ 22310598 w 25200864"/>
              <a:gd name="connsiteY188" fmla="*/ 6186566 h 7169724"/>
              <a:gd name="connsiteX189" fmla="*/ 23151084 w 25200864"/>
              <a:gd name="connsiteY189" fmla="*/ 6482984 h 7169724"/>
              <a:gd name="connsiteX190" fmla="*/ 23293578 w 25200864"/>
              <a:gd name="connsiteY190" fmla="*/ 6609476 h 7169724"/>
              <a:gd name="connsiteX191" fmla="*/ 23285958 w 25200864"/>
              <a:gd name="connsiteY191" fmla="*/ 6693296 h 7169724"/>
              <a:gd name="connsiteX192" fmla="*/ 23415498 w 25200864"/>
              <a:gd name="connsiteY192" fmla="*/ 6659006 h 7169724"/>
              <a:gd name="connsiteX193" fmla="*/ 23785068 w 25200864"/>
              <a:gd name="connsiteY193" fmla="*/ 6780926 h 7169724"/>
              <a:gd name="connsiteX194" fmla="*/ 24009096 w 25200864"/>
              <a:gd name="connsiteY194" fmla="*/ 6645290 h 7169724"/>
              <a:gd name="connsiteX195" fmla="*/ 24078438 w 25200864"/>
              <a:gd name="connsiteY195" fmla="*/ 6544706 h 7169724"/>
              <a:gd name="connsiteX196" fmla="*/ 24230838 w 25200864"/>
              <a:gd name="connsiteY196" fmla="*/ 6533276 h 7169724"/>
              <a:gd name="connsiteX197" fmla="*/ 24360378 w 25200864"/>
              <a:gd name="connsiteY197" fmla="*/ 6438026 h 7169724"/>
              <a:gd name="connsiteX198" fmla="*/ 24455628 w 25200864"/>
              <a:gd name="connsiteY198" fmla="*/ 6422786 h 7169724"/>
              <a:gd name="connsiteX199" fmla="*/ 24558498 w 25200864"/>
              <a:gd name="connsiteY199" fmla="*/ 6243716 h 7169724"/>
              <a:gd name="connsiteX200" fmla="*/ 24716232 w 25200864"/>
              <a:gd name="connsiteY200" fmla="*/ 6188090 h 7169724"/>
              <a:gd name="connsiteX201" fmla="*/ 24981408 w 25200864"/>
              <a:gd name="connsiteY201" fmla="*/ 6232286 h 7169724"/>
              <a:gd name="connsiteX202" fmla="*/ 25181052 w 25200864"/>
              <a:gd name="connsiteY202" fmla="*/ 6157610 h 7169724"/>
              <a:gd name="connsiteX203" fmla="*/ 25200864 w 25200864"/>
              <a:gd name="connsiteY203" fmla="*/ 5713364 h 7169724"/>
              <a:gd name="connsiteX204" fmla="*/ 24519636 w 25200864"/>
              <a:gd name="connsiteY204" fmla="*/ 5869574 h 7169724"/>
              <a:gd name="connsiteX205" fmla="*/ 23774400 w 25200864"/>
              <a:gd name="connsiteY205" fmla="*/ 6133988 h 7169724"/>
              <a:gd name="connsiteX206" fmla="*/ 22951440 w 25200864"/>
              <a:gd name="connsiteY206" fmla="*/ 5896244 h 7169724"/>
              <a:gd name="connsiteX207" fmla="*/ 21982176 w 25200864"/>
              <a:gd name="connsiteY207" fmla="*/ 5640212 h 7169724"/>
              <a:gd name="connsiteX208" fmla="*/ 20628864 w 25200864"/>
              <a:gd name="connsiteY208" fmla="*/ 5475620 h 7169724"/>
              <a:gd name="connsiteX209" fmla="*/ 19872960 w 25200864"/>
              <a:gd name="connsiteY209" fmla="*/ 5888624 h 7169724"/>
              <a:gd name="connsiteX210" fmla="*/ 18800064 w 25200864"/>
              <a:gd name="connsiteY210" fmla="*/ 5823092 h 7169724"/>
              <a:gd name="connsiteX211" fmla="*/ 16715232 w 25200864"/>
              <a:gd name="connsiteY211" fmla="*/ 4963556 h 7169724"/>
              <a:gd name="connsiteX212" fmla="*/ 14904720 w 25200864"/>
              <a:gd name="connsiteY212" fmla="*/ 4158884 h 7169724"/>
              <a:gd name="connsiteX213" fmla="*/ 13240512 w 25200864"/>
              <a:gd name="connsiteY213" fmla="*/ 3354212 h 7169724"/>
              <a:gd name="connsiteX214" fmla="*/ 13094208 w 25200864"/>
              <a:gd name="connsiteY214" fmla="*/ 3189620 h 7169724"/>
              <a:gd name="connsiteX215" fmla="*/ 11320272 w 25200864"/>
              <a:gd name="connsiteY215" fmla="*/ 2019188 h 7169724"/>
              <a:gd name="connsiteX216" fmla="*/ 10698480 w 25200864"/>
              <a:gd name="connsiteY216" fmla="*/ 1452260 h 7169724"/>
              <a:gd name="connsiteX217" fmla="*/ 10530078 w 25200864"/>
              <a:gd name="connsiteY217" fmla="*/ 1283096 h 7169724"/>
              <a:gd name="connsiteX218" fmla="*/ 10522458 w 25200864"/>
              <a:gd name="connsiteY218" fmla="*/ 902096 h 7169724"/>
              <a:gd name="connsiteX219" fmla="*/ 10518648 w 25200864"/>
              <a:gd name="connsiteY219" fmla="*/ 768746 h 7169724"/>
              <a:gd name="connsiteX220" fmla="*/ 10606278 w 25200864"/>
              <a:gd name="connsiteY220" fmla="*/ 681116 h 7169724"/>
              <a:gd name="connsiteX221" fmla="*/ 10753344 w 25200864"/>
              <a:gd name="connsiteY221" fmla="*/ 611012 h 7169724"/>
              <a:gd name="connsiteX222" fmla="*/ 10735056 w 25200864"/>
              <a:gd name="connsiteY222" fmla="*/ 336692 h 7169724"/>
              <a:gd name="connsiteX223" fmla="*/ 10610088 w 25200864"/>
              <a:gd name="connsiteY223" fmla="*/ 201056 h 7169724"/>
              <a:gd name="connsiteX224" fmla="*/ 10419588 w 25200864"/>
              <a:gd name="connsiteY224" fmla="*/ 2936 h 7169724"/>
              <a:gd name="connsiteX225" fmla="*/ 10351008 w 25200864"/>
              <a:gd name="connsiteY225" fmla="*/ 231536 h 7169724"/>
              <a:gd name="connsiteX226" fmla="*/ 10187940 w 25200864"/>
              <a:gd name="connsiteY226" fmla="*/ 585104 h 7169724"/>
              <a:gd name="connsiteX227" fmla="*/ 10137648 w 25200864"/>
              <a:gd name="connsiteY227" fmla="*/ 902096 h 7169724"/>
              <a:gd name="connsiteX228" fmla="*/ 10222992 w 25200864"/>
              <a:gd name="connsiteY228" fmla="*/ 1744868 h 7169724"/>
              <a:gd name="connsiteX229" fmla="*/ 10131552 w 25200864"/>
              <a:gd name="connsiteY229" fmla="*/ 2384948 h 7169724"/>
              <a:gd name="connsiteX230" fmla="*/ 9509760 w 25200864"/>
              <a:gd name="connsiteY230" fmla="*/ 3043316 h 7169724"/>
              <a:gd name="connsiteX231" fmla="*/ 7717536 w 25200864"/>
              <a:gd name="connsiteY231" fmla="*/ 4524644 h 7169724"/>
              <a:gd name="connsiteX232" fmla="*/ 7388352 w 25200864"/>
              <a:gd name="connsiteY232" fmla="*/ 5146436 h 7169724"/>
              <a:gd name="connsiteX233" fmla="*/ 5925312 w 25200864"/>
              <a:gd name="connsiteY233" fmla="*/ 5768228 h 7169724"/>
              <a:gd name="connsiteX234" fmla="*/ 4736592 w 25200864"/>
              <a:gd name="connsiteY234" fmla="*/ 6079124 h 7169724"/>
              <a:gd name="connsiteX235" fmla="*/ 3602736 w 25200864"/>
              <a:gd name="connsiteY235" fmla="*/ 6353444 h 7169724"/>
              <a:gd name="connsiteX236" fmla="*/ 2688336 w 25200864"/>
              <a:gd name="connsiteY236" fmla="*/ 6664340 h 7169724"/>
              <a:gd name="connsiteX237" fmla="*/ 2157984 w 25200864"/>
              <a:gd name="connsiteY237" fmla="*/ 6774068 h 7169724"/>
              <a:gd name="connsiteX238" fmla="*/ 1591056 w 25200864"/>
              <a:gd name="connsiteY238" fmla="*/ 6755780 h 7169724"/>
              <a:gd name="connsiteX239" fmla="*/ 950976 w 25200864"/>
              <a:gd name="connsiteY239" fmla="*/ 6554612 h 7169724"/>
              <a:gd name="connsiteX240" fmla="*/ 0 w 25200864"/>
              <a:gd name="connsiteY240" fmla="*/ 6390020 h 7169724"/>
              <a:gd name="connsiteX241" fmla="*/ 27432 w 25200864"/>
              <a:gd name="connsiteY24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772400 w 25200864"/>
              <a:gd name="connsiteY66" fmla="*/ 5493908 h 7169724"/>
              <a:gd name="connsiteX67" fmla="*/ 8375904 w 25200864"/>
              <a:gd name="connsiteY67" fmla="*/ 4341764 h 7169724"/>
              <a:gd name="connsiteX68" fmla="*/ 9747504 w 25200864"/>
              <a:gd name="connsiteY68" fmla="*/ 3427364 h 7169724"/>
              <a:gd name="connsiteX69" fmla="*/ 10277856 w 25200864"/>
              <a:gd name="connsiteY69" fmla="*/ 2311796 h 7169724"/>
              <a:gd name="connsiteX70" fmla="*/ 10351008 w 25200864"/>
              <a:gd name="connsiteY70" fmla="*/ 2147204 h 7169724"/>
              <a:gd name="connsiteX71" fmla="*/ 10369296 w 25200864"/>
              <a:gd name="connsiteY71" fmla="*/ 1525412 h 7169724"/>
              <a:gd name="connsiteX72" fmla="*/ 10314432 w 25200864"/>
              <a:gd name="connsiteY72" fmla="*/ 940196 h 7169724"/>
              <a:gd name="connsiteX73" fmla="*/ 10443210 w 25200864"/>
              <a:gd name="connsiteY73" fmla="*/ 611774 h 7169724"/>
              <a:gd name="connsiteX74" fmla="*/ 10450830 w 25200864"/>
              <a:gd name="connsiteY74" fmla="*/ 1076594 h 7169724"/>
              <a:gd name="connsiteX75" fmla="*/ 10411968 w 25200864"/>
              <a:gd name="connsiteY75" fmla="*/ 1302146 h 7169724"/>
              <a:gd name="connsiteX76" fmla="*/ 10453878 w 25200864"/>
              <a:gd name="connsiteY76" fmla="*/ 1565036 h 7169724"/>
              <a:gd name="connsiteX77" fmla="*/ 10541508 w 25200864"/>
              <a:gd name="connsiteY77" fmla="*/ 1759346 h 7169724"/>
              <a:gd name="connsiteX78" fmla="*/ 10690098 w 25200864"/>
              <a:gd name="connsiteY78" fmla="*/ 1944512 h 7169724"/>
              <a:gd name="connsiteX79" fmla="*/ 10785348 w 25200864"/>
              <a:gd name="connsiteY79" fmla="*/ 2018426 h 7169724"/>
              <a:gd name="connsiteX80" fmla="*/ 10838688 w 25200864"/>
              <a:gd name="connsiteY80" fmla="*/ 2109866 h 7169724"/>
              <a:gd name="connsiteX81" fmla="*/ 10926318 w 25200864"/>
              <a:gd name="connsiteY81" fmla="*/ 2071766 h 7169724"/>
              <a:gd name="connsiteX82" fmla="*/ 11013948 w 25200864"/>
              <a:gd name="connsiteY82" fmla="*/ 2193686 h 7169724"/>
              <a:gd name="connsiteX83" fmla="*/ 11100816 w 25200864"/>
              <a:gd name="connsiteY83" fmla="*/ 2275220 h 7169724"/>
              <a:gd name="connsiteX84" fmla="*/ 11253978 w 25200864"/>
              <a:gd name="connsiteY84" fmla="*/ 2307986 h 7169724"/>
              <a:gd name="connsiteX85" fmla="*/ 11349228 w 25200864"/>
              <a:gd name="connsiteY85" fmla="*/ 2349896 h 7169724"/>
              <a:gd name="connsiteX86" fmla="*/ 11429238 w 25200864"/>
              <a:gd name="connsiteY86" fmla="*/ 2448956 h 7169724"/>
              <a:gd name="connsiteX87" fmla="*/ 11562588 w 25200864"/>
              <a:gd name="connsiteY87" fmla="*/ 2513726 h 7169724"/>
              <a:gd name="connsiteX88" fmla="*/ 11654028 w 25200864"/>
              <a:gd name="connsiteY88" fmla="*/ 2567066 h 7169724"/>
              <a:gd name="connsiteX89" fmla="*/ 11745468 w 25200864"/>
              <a:gd name="connsiteY89" fmla="*/ 2650886 h 7169724"/>
              <a:gd name="connsiteX90" fmla="*/ 11882628 w 25200864"/>
              <a:gd name="connsiteY90" fmla="*/ 2711846 h 7169724"/>
              <a:gd name="connsiteX91" fmla="*/ 11970258 w 25200864"/>
              <a:gd name="connsiteY91" fmla="*/ 2841386 h 7169724"/>
              <a:gd name="connsiteX92" fmla="*/ 12095988 w 25200864"/>
              <a:gd name="connsiteY92" fmla="*/ 2829956 h 7169724"/>
              <a:gd name="connsiteX93" fmla="*/ 12124944 w 25200864"/>
              <a:gd name="connsiteY93" fmla="*/ 2897012 h 7169724"/>
              <a:gd name="connsiteX94" fmla="*/ 12202668 w 25200864"/>
              <a:gd name="connsiteY94" fmla="*/ 2921396 h 7169724"/>
              <a:gd name="connsiteX95" fmla="*/ 12278868 w 25200864"/>
              <a:gd name="connsiteY95" fmla="*/ 3081416 h 7169724"/>
              <a:gd name="connsiteX96" fmla="*/ 12393168 w 25200864"/>
              <a:gd name="connsiteY96" fmla="*/ 3100466 h 7169724"/>
              <a:gd name="connsiteX97" fmla="*/ 12450318 w 25200864"/>
              <a:gd name="connsiteY97" fmla="*/ 3214766 h 7169724"/>
              <a:gd name="connsiteX98" fmla="*/ 12541758 w 25200864"/>
              <a:gd name="connsiteY98" fmla="*/ 3191906 h 7169724"/>
              <a:gd name="connsiteX99" fmla="*/ 12598908 w 25200864"/>
              <a:gd name="connsiteY99" fmla="*/ 3290966 h 7169724"/>
              <a:gd name="connsiteX100" fmla="*/ 12663678 w 25200864"/>
              <a:gd name="connsiteY100" fmla="*/ 3416696 h 7169724"/>
              <a:gd name="connsiteX101" fmla="*/ 12766548 w 25200864"/>
              <a:gd name="connsiteY101" fmla="*/ 3428126 h 7169724"/>
              <a:gd name="connsiteX102" fmla="*/ 12774168 w 25200864"/>
              <a:gd name="connsiteY102" fmla="*/ 3298586 h 7169724"/>
              <a:gd name="connsiteX103" fmla="*/ 12854178 w 25200864"/>
              <a:gd name="connsiteY103" fmla="*/ 3363356 h 7169724"/>
              <a:gd name="connsiteX104" fmla="*/ 12968478 w 25200864"/>
              <a:gd name="connsiteY104" fmla="*/ 3435746 h 7169724"/>
              <a:gd name="connsiteX105" fmla="*/ 13098018 w 25200864"/>
              <a:gd name="connsiteY105" fmla="*/ 3466226 h 7169724"/>
              <a:gd name="connsiteX106" fmla="*/ 13147548 w 25200864"/>
              <a:gd name="connsiteY106" fmla="*/ 3572906 h 7169724"/>
              <a:gd name="connsiteX107" fmla="*/ 13155168 w 25200864"/>
              <a:gd name="connsiteY107" fmla="*/ 3652916 h 7169724"/>
              <a:gd name="connsiteX108" fmla="*/ 13235178 w 25200864"/>
              <a:gd name="connsiteY108" fmla="*/ 3736736 h 7169724"/>
              <a:gd name="connsiteX109" fmla="*/ 13368528 w 25200864"/>
              <a:gd name="connsiteY109" fmla="*/ 3774836 h 7169724"/>
              <a:gd name="connsiteX110" fmla="*/ 13539216 w 25200864"/>
              <a:gd name="connsiteY110" fmla="*/ 3853322 h 7169724"/>
              <a:gd name="connsiteX111" fmla="*/ 13574268 w 25200864"/>
              <a:gd name="connsiteY111" fmla="*/ 3923426 h 7169724"/>
              <a:gd name="connsiteX112" fmla="*/ 13669518 w 25200864"/>
              <a:gd name="connsiteY112" fmla="*/ 3988196 h 7169724"/>
              <a:gd name="connsiteX113" fmla="*/ 13806678 w 25200864"/>
              <a:gd name="connsiteY113" fmla="*/ 4091066 h 7169724"/>
              <a:gd name="connsiteX114" fmla="*/ 13890498 w 25200864"/>
              <a:gd name="connsiteY114" fmla="*/ 4205366 h 7169724"/>
              <a:gd name="connsiteX115" fmla="*/ 13955268 w 25200864"/>
              <a:gd name="connsiteY115" fmla="*/ 4296806 h 7169724"/>
              <a:gd name="connsiteX116" fmla="*/ 13989558 w 25200864"/>
              <a:gd name="connsiteY116" fmla="*/ 4129166 h 7169724"/>
              <a:gd name="connsiteX117" fmla="*/ 14061948 w 25200864"/>
              <a:gd name="connsiteY117" fmla="*/ 3995816 h 7169724"/>
              <a:gd name="connsiteX118" fmla="*/ 14176248 w 25200864"/>
              <a:gd name="connsiteY118" fmla="*/ 4098686 h 7169724"/>
              <a:gd name="connsiteX119" fmla="*/ 14290548 w 25200864"/>
              <a:gd name="connsiteY119" fmla="*/ 4304426 h 7169724"/>
              <a:gd name="connsiteX120" fmla="*/ 14431518 w 25200864"/>
              <a:gd name="connsiteY120" fmla="*/ 4399676 h 7169724"/>
              <a:gd name="connsiteX121" fmla="*/ 14622018 w 25200864"/>
              <a:gd name="connsiteY121" fmla="*/ 4353956 h 7169724"/>
              <a:gd name="connsiteX122" fmla="*/ 14789658 w 25200864"/>
              <a:gd name="connsiteY122" fmla="*/ 4430156 h 7169724"/>
              <a:gd name="connsiteX123" fmla="*/ 14865858 w 25200864"/>
              <a:gd name="connsiteY123" fmla="*/ 4361576 h 7169724"/>
              <a:gd name="connsiteX124" fmla="*/ 14972538 w 25200864"/>
              <a:gd name="connsiteY124" fmla="*/ 4464446 h 7169724"/>
              <a:gd name="connsiteX125" fmla="*/ 15067788 w 25200864"/>
              <a:gd name="connsiteY125" fmla="*/ 4586366 h 7169724"/>
              <a:gd name="connsiteX126" fmla="*/ 15304008 w 25200864"/>
              <a:gd name="connsiteY126" fmla="*/ 4651136 h 7169724"/>
              <a:gd name="connsiteX127" fmla="*/ 15467838 w 25200864"/>
              <a:gd name="connsiteY127" fmla="*/ 4693046 h 7169724"/>
              <a:gd name="connsiteX128" fmla="*/ 15540990 w 25200864"/>
              <a:gd name="connsiteY128" fmla="*/ 4708286 h 7169724"/>
              <a:gd name="connsiteX129" fmla="*/ 15593568 w 25200864"/>
              <a:gd name="connsiteY129" fmla="*/ 4875926 h 7169724"/>
              <a:gd name="connsiteX130" fmla="*/ 15612618 w 25200864"/>
              <a:gd name="connsiteY130" fmla="*/ 4997846 h 7169724"/>
              <a:gd name="connsiteX131" fmla="*/ 15730728 w 25200864"/>
              <a:gd name="connsiteY131" fmla="*/ 4921646 h 7169724"/>
              <a:gd name="connsiteX132" fmla="*/ 15745968 w 25200864"/>
              <a:gd name="connsiteY132" fmla="*/ 4769246 h 7169724"/>
              <a:gd name="connsiteX133" fmla="*/ 15822168 w 25200864"/>
              <a:gd name="connsiteY133" fmla="*/ 4757816 h 7169724"/>
              <a:gd name="connsiteX134" fmla="*/ 15898368 w 25200864"/>
              <a:gd name="connsiteY134" fmla="*/ 4872116 h 7169724"/>
              <a:gd name="connsiteX135" fmla="*/ 16092678 w 25200864"/>
              <a:gd name="connsiteY135" fmla="*/ 4978796 h 7169724"/>
              <a:gd name="connsiteX136" fmla="*/ 16229838 w 25200864"/>
              <a:gd name="connsiteY136" fmla="*/ 5138816 h 7169724"/>
              <a:gd name="connsiteX137" fmla="*/ 16340328 w 25200864"/>
              <a:gd name="connsiteY137" fmla="*/ 5154056 h 7169724"/>
              <a:gd name="connsiteX138" fmla="*/ 16435578 w 25200864"/>
              <a:gd name="connsiteY138" fmla="*/ 5203586 h 7169724"/>
              <a:gd name="connsiteX139" fmla="*/ 16515588 w 25200864"/>
              <a:gd name="connsiteY139" fmla="*/ 5195966 h 7169724"/>
              <a:gd name="connsiteX140" fmla="*/ 16607028 w 25200864"/>
              <a:gd name="connsiteY140" fmla="*/ 5234066 h 7169724"/>
              <a:gd name="connsiteX141" fmla="*/ 16687038 w 25200864"/>
              <a:gd name="connsiteY141" fmla="*/ 5275976 h 7169724"/>
              <a:gd name="connsiteX142" fmla="*/ 16751808 w 25200864"/>
              <a:gd name="connsiteY142" fmla="*/ 5298836 h 7169724"/>
              <a:gd name="connsiteX143" fmla="*/ 16927068 w 25200864"/>
              <a:gd name="connsiteY143" fmla="*/ 5317886 h 7169724"/>
              <a:gd name="connsiteX144" fmla="*/ 16808958 w 25200864"/>
              <a:gd name="connsiteY144" fmla="*/ 5245496 h 7169724"/>
              <a:gd name="connsiteX145" fmla="*/ 16843248 w 25200864"/>
              <a:gd name="connsiteY145" fmla="*/ 5199776 h 7169724"/>
              <a:gd name="connsiteX146" fmla="*/ 16953738 w 25200864"/>
              <a:gd name="connsiteY146" fmla="*/ 5218826 h 7169724"/>
              <a:gd name="connsiteX147" fmla="*/ 17109948 w 25200864"/>
              <a:gd name="connsiteY147" fmla="*/ 5344556 h 7169724"/>
              <a:gd name="connsiteX148" fmla="*/ 17300448 w 25200864"/>
              <a:gd name="connsiteY148" fmla="*/ 5359796 h 7169724"/>
              <a:gd name="connsiteX149" fmla="*/ 17426178 w 25200864"/>
              <a:gd name="connsiteY149" fmla="*/ 5420756 h 7169724"/>
              <a:gd name="connsiteX150" fmla="*/ 17516856 w 25200864"/>
              <a:gd name="connsiteY150" fmla="*/ 5550296 h 7169724"/>
              <a:gd name="connsiteX151" fmla="*/ 17620488 w 25200864"/>
              <a:gd name="connsiteY151" fmla="*/ 5569346 h 7169724"/>
              <a:gd name="connsiteX152" fmla="*/ 17837658 w 25200864"/>
              <a:gd name="connsiteY152" fmla="*/ 5717936 h 7169724"/>
              <a:gd name="connsiteX153" fmla="*/ 17837658 w 25200864"/>
              <a:gd name="connsiteY153" fmla="*/ 5561726 h 7169724"/>
              <a:gd name="connsiteX154" fmla="*/ 18035778 w 25200864"/>
              <a:gd name="connsiteY154" fmla="*/ 5565536 h 7169724"/>
              <a:gd name="connsiteX155" fmla="*/ 18115788 w 25200864"/>
              <a:gd name="connsiteY155" fmla="*/ 5668406 h 7169724"/>
              <a:gd name="connsiteX156" fmla="*/ 18218658 w 25200864"/>
              <a:gd name="connsiteY156" fmla="*/ 5676026 h 7169724"/>
              <a:gd name="connsiteX157" fmla="*/ 18306288 w 25200864"/>
              <a:gd name="connsiteY157" fmla="*/ 5752988 h 7169724"/>
              <a:gd name="connsiteX158" fmla="*/ 18371058 w 25200864"/>
              <a:gd name="connsiteY158" fmla="*/ 5866526 h 7169724"/>
              <a:gd name="connsiteX159" fmla="*/ 18489168 w 25200864"/>
              <a:gd name="connsiteY159" fmla="*/ 5851286 h 7169724"/>
              <a:gd name="connsiteX160" fmla="*/ 18580608 w 25200864"/>
              <a:gd name="connsiteY160" fmla="*/ 5935106 h 7169724"/>
              <a:gd name="connsiteX161" fmla="*/ 18550128 w 25200864"/>
              <a:gd name="connsiteY161" fmla="*/ 6018926 h 7169724"/>
              <a:gd name="connsiteX162" fmla="*/ 18679668 w 25200864"/>
              <a:gd name="connsiteY162" fmla="*/ 5973206 h 7169724"/>
              <a:gd name="connsiteX163" fmla="*/ 18691098 w 25200864"/>
              <a:gd name="connsiteY163" fmla="*/ 6045596 h 7169724"/>
              <a:gd name="connsiteX164" fmla="*/ 18813018 w 25200864"/>
              <a:gd name="connsiteY164" fmla="*/ 6007496 h 7169724"/>
              <a:gd name="connsiteX165" fmla="*/ 19114008 w 25200864"/>
              <a:gd name="connsiteY165" fmla="*/ 6137036 h 7169724"/>
              <a:gd name="connsiteX166" fmla="*/ 19249644 w 25200864"/>
              <a:gd name="connsiteY166" fmla="*/ 6242954 h 7169724"/>
              <a:gd name="connsiteX167" fmla="*/ 19319748 w 25200864"/>
              <a:gd name="connsiteY167" fmla="*/ 6453266 h 7169724"/>
              <a:gd name="connsiteX168" fmla="*/ 19375374 w 25200864"/>
              <a:gd name="connsiteY168" fmla="*/ 6593474 h 7169724"/>
              <a:gd name="connsiteX169" fmla="*/ 19445478 w 25200864"/>
              <a:gd name="connsiteY169" fmla="*/ 6567566 h 7169724"/>
              <a:gd name="connsiteX170" fmla="*/ 19495008 w 25200864"/>
              <a:gd name="connsiteY170" fmla="*/ 6647576 h 7169724"/>
              <a:gd name="connsiteX171" fmla="*/ 19475958 w 25200864"/>
              <a:gd name="connsiteY171" fmla="*/ 6377066 h 7169724"/>
              <a:gd name="connsiteX172" fmla="*/ 19479768 w 25200864"/>
              <a:gd name="connsiteY172" fmla="*/ 6175136 h 7169724"/>
              <a:gd name="connsiteX173" fmla="*/ 19582638 w 25200864"/>
              <a:gd name="connsiteY173" fmla="*/ 6285626 h 7169724"/>
              <a:gd name="connsiteX174" fmla="*/ 19666458 w 25200864"/>
              <a:gd name="connsiteY174" fmla="*/ 6407546 h 7169724"/>
              <a:gd name="connsiteX175" fmla="*/ 19674078 w 25200864"/>
              <a:gd name="connsiteY175" fmla="*/ 6213236 h 7169724"/>
              <a:gd name="connsiteX176" fmla="*/ 19761708 w 25200864"/>
              <a:gd name="connsiteY176" fmla="*/ 6129416 h 7169724"/>
              <a:gd name="connsiteX177" fmla="*/ 19879818 w 25200864"/>
              <a:gd name="connsiteY177" fmla="*/ 6239906 h 7169724"/>
              <a:gd name="connsiteX178" fmla="*/ 19818858 w 25200864"/>
              <a:gd name="connsiteY178" fmla="*/ 6026546 h 7169724"/>
              <a:gd name="connsiteX179" fmla="*/ 20127468 w 25200864"/>
              <a:gd name="connsiteY179" fmla="*/ 6022736 h 7169724"/>
              <a:gd name="connsiteX180" fmla="*/ 20400264 w 25200864"/>
              <a:gd name="connsiteY180" fmla="*/ 5897768 h 7169724"/>
              <a:gd name="connsiteX181" fmla="*/ 20695158 w 25200864"/>
              <a:gd name="connsiteY181" fmla="*/ 5893196 h 7169724"/>
              <a:gd name="connsiteX182" fmla="*/ 20942808 w 25200864"/>
              <a:gd name="connsiteY182" fmla="*/ 5938916 h 7169724"/>
              <a:gd name="connsiteX183" fmla="*/ 21133308 w 25200864"/>
              <a:gd name="connsiteY183" fmla="*/ 5813186 h 7169724"/>
              <a:gd name="connsiteX184" fmla="*/ 21430488 w 25200864"/>
              <a:gd name="connsiteY184" fmla="*/ 5862716 h 7169724"/>
              <a:gd name="connsiteX185" fmla="*/ 21659850 w 25200864"/>
              <a:gd name="connsiteY185" fmla="*/ 5961776 h 7169724"/>
              <a:gd name="connsiteX186" fmla="*/ 21761958 w 25200864"/>
              <a:gd name="connsiteY186" fmla="*/ 5885576 h 7169724"/>
              <a:gd name="connsiteX187" fmla="*/ 21944838 w 25200864"/>
              <a:gd name="connsiteY187" fmla="*/ 6041786 h 7169724"/>
              <a:gd name="connsiteX188" fmla="*/ 22089618 w 25200864"/>
              <a:gd name="connsiteY188" fmla="*/ 5977016 h 7169724"/>
              <a:gd name="connsiteX189" fmla="*/ 22310598 w 25200864"/>
              <a:gd name="connsiteY189" fmla="*/ 6186566 h 7169724"/>
              <a:gd name="connsiteX190" fmla="*/ 23151084 w 25200864"/>
              <a:gd name="connsiteY190" fmla="*/ 6482984 h 7169724"/>
              <a:gd name="connsiteX191" fmla="*/ 23293578 w 25200864"/>
              <a:gd name="connsiteY191" fmla="*/ 6609476 h 7169724"/>
              <a:gd name="connsiteX192" fmla="*/ 23285958 w 25200864"/>
              <a:gd name="connsiteY192" fmla="*/ 6693296 h 7169724"/>
              <a:gd name="connsiteX193" fmla="*/ 23415498 w 25200864"/>
              <a:gd name="connsiteY193" fmla="*/ 6659006 h 7169724"/>
              <a:gd name="connsiteX194" fmla="*/ 23785068 w 25200864"/>
              <a:gd name="connsiteY194" fmla="*/ 6780926 h 7169724"/>
              <a:gd name="connsiteX195" fmla="*/ 24009096 w 25200864"/>
              <a:gd name="connsiteY195" fmla="*/ 6645290 h 7169724"/>
              <a:gd name="connsiteX196" fmla="*/ 24078438 w 25200864"/>
              <a:gd name="connsiteY196" fmla="*/ 6544706 h 7169724"/>
              <a:gd name="connsiteX197" fmla="*/ 24230838 w 25200864"/>
              <a:gd name="connsiteY197" fmla="*/ 6533276 h 7169724"/>
              <a:gd name="connsiteX198" fmla="*/ 24360378 w 25200864"/>
              <a:gd name="connsiteY198" fmla="*/ 6438026 h 7169724"/>
              <a:gd name="connsiteX199" fmla="*/ 24455628 w 25200864"/>
              <a:gd name="connsiteY199" fmla="*/ 6422786 h 7169724"/>
              <a:gd name="connsiteX200" fmla="*/ 24558498 w 25200864"/>
              <a:gd name="connsiteY200" fmla="*/ 6243716 h 7169724"/>
              <a:gd name="connsiteX201" fmla="*/ 24716232 w 25200864"/>
              <a:gd name="connsiteY201" fmla="*/ 6188090 h 7169724"/>
              <a:gd name="connsiteX202" fmla="*/ 24981408 w 25200864"/>
              <a:gd name="connsiteY202" fmla="*/ 6232286 h 7169724"/>
              <a:gd name="connsiteX203" fmla="*/ 25181052 w 25200864"/>
              <a:gd name="connsiteY203" fmla="*/ 6157610 h 7169724"/>
              <a:gd name="connsiteX204" fmla="*/ 25200864 w 25200864"/>
              <a:gd name="connsiteY204" fmla="*/ 5713364 h 7169724"/>
              <a:gd name="connsiteX205" fmla="*/ 24519636 w 25200864"/>
              <a:gd name="connsiteY205" fmla="*/ 5869574 h 7169724"/>
              <a:gd name="connsiteX206" fmla="*/ 23774400 w 25200864"/>
              <a:gd name="connsiteY206" fmla="*/ 6133988 h 7169724"/>
              <a:gd name="connsiteX207" fmla="*/ 22951440 w 25200864"/>
              <a:gd name="connsiteY207" fmla="*/ 5896244 h 7169724"/>
              <a:gd name="connsiteX208" fmla="*/ 21982176 w 25200864"/>
              <a:gd name="connsiteY208" fmla="*/ 5640212 h 7169724"/>
              <a:gd name="connsiteX209" fmla="*/ 20628864 w 25200864"/>
              <a:gd name="connsiteY209" fmla="*/ 5475620 h 7169724"/>
              <a:gd name="connsiteX210" fmla="*/ 19872960 w 25200864"/>
              <a:gd name="connsiteY210" fmla="*/ 5888624 h 7169724"/>
              <a:gd name="connsiteX211" fmla="*/ 18800064 w 25200864"/>
              <a:gd name="connsiteY211" fmla="*/ 5823092 h 7169724"/>
              <a:gd name="connsiteX212" fmla="*/ 16715232 w 25200864"/>
              <a:gd name="connsiteY212" fmla="*/ 4963556 h 7169724"/>
              <a:gd name="connsiteX213" fmla="*/ 14904720 w 25200864"/>
              <a:gd name="connsiteY213" fmla="*/ 4158884 h 7169724"/>
              <a:gd name="connsiteX214" fmla="*/ 13240512 w 25200864"/>
              <a:gd name="connsiteY214" fmla="*/ 3354212 h 7169724"/>
              <a:gd name="connsiteX215" fmla="*/ 13094208 w 25200864"/>
              <a:gd name="connsiteY215" fmla="*/ 3189620 h 7169724"/>
              <a:gd name="connsiteX216" fmla="*/ 11320272 w 25200864"/>
              <a:gd name="connsiteY216" fmla="*/ 2019188 h 7169724"/>
              <a:gd name="connsiteX217" fmla="*/ 10698480 w 25200864"/>
              <a:gd name="connsiteY217" fmla="*/ 1452260 h 7169724"/>
              <a:gd name="connsiteX218" fmla="*/ 10530078 w 25200864"/>
              <a:gd name="connsiteY218" fmla="*/ 1283096 h 7169724"/>
              <a:gd name="connsiteX219" fmla="*/ 10522458 w 25200864"/>
              <a:gd name="connsiteY219" fmla="*/ 902096 h 7169724"/>
              <a:gd name="connsiteX220" fmla="*/ 10518648 w 25200864"/>
              <a:gd name="connsiteY220" fmla="*/ 768746 h 7169724"/>
              <a:gd name="connsiteX221" fmla="*/ 10606278 w 25200864"/>
              <a:gd name="connsiteY221" fmla="*/ 681116 h 7169724"/>
              <a:gd name="connsiteX222" fmla="*/ 10753344 w 25200864"/>
              <a:gd name="connsiteY222" fmla="*/ 611012 h 7169724"/>
              <a:gd name="connsiteX223" fmla="*/ 10735056 w 25200864"/>
              <a:gd name="connsiteY223" fmla="*/ 336692 h 7169724"/>
              <a:gd name="connsiteX224" fmla="*/ 10610088 w 25200864"/>
              <a:gd name="connsiteY224" fmla="*/ 201056 h 7169724"/>
              <a:gd name="connsiteX225" fmla="*/ 10419588 w 25200864"/>
              <a:gd name="connsiteY225" fmla="*/ 2936 h 7169724"/>
              <a:gd name="connsiteX226" fmla="*/ 10351008 w 25200864"/>
              <a:gd name="connsiteY226" fmla="*/ 231536 h 7169724"/>
              <a:gd name="connsiteX227" fmla="*/ 10187940 w 25200864"/>
              <a:gd name="connsiteY227" fmla="*/ 585104 h 7169724"/>
              <a:gd name="connsiteX228" fmla="*/ 10137648 w 25200864"/>
              <a:gd name="connsiteY228" fmla="*/ 902096 h 7169724"/>
              <a:gd name="connsiteX229" fmla="*/ 10222992 w 25200864"/>
              <a:gd name="connsiteY229" fmla="*/ 1744868 h 7169724"/>
              <a:gd name="connsiteX230" fmla="*/ 10131552 w 25200864"/>
              <a:gd name="connsiteY230" fmla="*/ 2384948 h 7169724"/>
              <a:gd name="connsiteX231" fmla="*/ 9509760 w 25200864"/>
              <a:gd name="connsiteY231" fmla="*/ 3043316 h 7169724"/>
              <a:gd name="connsiteX232" fmla="*/ 7717536 w 25200864"/>
              <a:gd name="connsiteY232" fmla="*/ 4524644 h 7169724"/>
              <a:gd name="connsiteX233" fmla="*/ 7388352 w 25200864"/>
              <a:gd name="connsiteY233" fmla="*/ 5146436 h 7169724"/>
              <a:gd name="connsiteX234" fmla="*/ 5925312 w 25200864"/>
              <a:gd name="connsiteY234" fmla="*/ 5768228 h 7169724"/>
              <a:gd name="connsiteX235" fmla="*/ 4736592 w 25200864"/>
              <a:gd name="connsiteY235" fmla="*/ 6079124 h 7169724"/>
              <a:gd name="connsiteX236" fmla="*/ 3602736 w 25200864"/>
              <a:gd name="connsiteY236" fmla="*/ 6353444 h 7169724"/>
              <a:gd name="connsiteX237" fmla="*/ 2688336 w 25200864"/>
              <a:gd name="connsiteY237" fmla="*/ 6664340 h 7169724"/>
              <a:gd name="connsiteX238" fmla="*/ 2157984 w 25200864"/>
              <a:gd name="connsiteY238" fmla="*/ 6774068 h 7169724"/>
              <a:gd name="connsiteX239" fmla="*/ 1591056 w 25200864"/>
              <a:gd name="connsiteY239" fmla="*/ 6755780 h 7169724"/>
              <a:gd name="connsiteX240" fmla="*/ 950976 w 25200864"/>
              <a:gd name="connsiteY240" fmla="*/ 6554612 h 7169724"/>
              <a:gd name="connsiteX241" fmla="*/ 0 w 25200864"/>
              <a:gd name="connsiteY241" fmla="*/ 6390020 h 7169724"/>
              <a:gd name="connsiteX242" fmla="*/ 27432 w 25200864"/>
              <a:gd name="connsiteY24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772400 w 25200864"/>
              <a:gd name="connsiteY66" fmla="*/ 5493908 h 7169724"/>
              <a:gd name="connsiteX67" fmla="*/ 8375904 w 25200864"/>
              <a:gd name="connsiteY67" fmla="*/ 4341764 h 7169724"/>
              <a:gd name="connsiteX68" fmla="*/ 9747504 w 25200864"/>
              <a:gd name="connsiteY68" fmla="*/ 3427364 h 7169724"/>
              <a:gd name="connsiteX69" fmla="*/ 10277856 w 25200864"/>
              <a:gd name="connsiteY69" fmla="*/ 2311796 h 7169724"/>
              <a:gd name="connsiteX70" fmla="*/ 10351008 w 25200864"/>
              <a:gd name="connsiteY70" fmla="*/ 2147204 h 7169724"/>
              <a:gd name="connsiteX71" fmla="*/ 10369296 w 25200864"/>
              <a:gd name="connsiteY71" fmla="*/ 1525412 h 7169724"/>
              <a:gd name="connsiteX72" fmla="*/ 10314432 w 25200864"/>
              <a:gd name="connsiteY72" fmla="*/ 940196 h 7169724"/>
              <a:gd name="connsiteX73" fmla="*/ 10443210 w 25200864"/>
              <a:gd name="connsiteY73" fmla="*/ 611774 h 7169724"/>
              <a:gd name="connsiteX74" fmla="*/ 10450830 w 25200864"/>
              <a:gd name="connsiteY74" fmla="*/ 1076594 h 7169724"/>
              <a:gd name="connsiteX75" fmla="*/ 10411968 w 25200864"/>
              <a:gd name="connsiteY75" fmla="*/ 1302146 h 7169724"/>
              <a:gd name="connsiteX76" fmla="*/ 10453878 w 25200864"/>
              <a:gd name="connsiteY76" fmla="*/ 1565036 h 7169724"/>
              <a:gd name="connsiteX77" fmla="*/ 10541508 w 25200864"/>
              <a:gd name="connsiteY77" fmla="*/ 1759346 h 7169724"/>
              <a:gd name="connsiteX78" fmla="*/ 10690098 w 25200864"/>
              <a:gd name="connsiteY78" fmla="*/ 1944512 h 7169724"/>
              <a:gd name="connsiteX79" fmla="*/ 10785348 w 25200864"/>
              <a:gd name="connsiteY79" fmla="*/ 2018426 h 7169724"/>
              <a:gd name="connsiteX80" fmla="*/ 10838688 w 25200864"/>
              <a:gd name="connsiteY80" fmla="*/ 2109866 h 7169724"/>
              <a:gd name="connsiteX81" fmla="*/ 10926318 w 25200864"/>
              <a:gd name="connsiteY81" fmla="*/ 2071766 h 7169724"/>
              <a:gd name="connsiteX82" fmla="*/ 11013948 w 25200864"/>
              <a:gd name="connsiteY82" fmla="*/ 2193686 h 7169724"/>
              <a:gd name="connsiteX83" fmla="*/ 11100816 w 25200864"/>
              <a:gd name="connsiteY83" fmla="*/ 2275220 h 7169724"/>
              <a:gd name="connsiteX84" fmla="*/ 11253978 w 25200864"/>
              <a:gd name="connsiteY84" fmla="*/ 2307986 h 7169724"/>
              <a:gd name="connsiteX85" fmla="*/ 11349228 w 25200864"/>
              <a:gd name="connsiteY85" fmla="*/ 2349896 h 7169724"/>
              <a:gd name="connsiteX86" fmla="*/ 11429238 w 25200864"/>
              <a:gd name="connsiteY86" fmla="*/ 2448956 h 7169724"/>
              <a:gd name="connsiteX87" fmla="*/ 11562588 w 25200864"/>
              <a:gd name="connsiteY87" fmla="*/ 2513726 h 7169724"/>
              <a:gd name="connsiteX88" fmla="*/ 11654028 w 25200864"/>
              <a:gd name="connsiteY88" fmla="*/ 2567066 h 7169724"/>
              <a:gd name="connsiteX89" fmla="*/ 11745468 w 25200864"/>
              <a:gd name="connsiteY89" fmla="*/ 2650886 h 7169724"/>
              <a:gd name="connsiteX90" fmla="*/ 11882628 w 25200864"/>
              <a:gd name="connsiteY90" fmla="*/ 2711846 h 7169724"/>
              <a:gd name="connsiteX91" fmla="*/ 11970258 w 25200864"/>
              <a:gd name="connsiteY91" fmla="*/ 2841386 h 7169724"/>
              <a:gd name="connsiteX92" fmla="*/ 12095988 w 25200864"/>
              <a:gd name="connsiteY92" fmla="*/ 2829956 h 7169724"/>
              <a:gd name="connsiteX93" fmla="*/ 12124944 w 25200864"/>
              <a:gd name="connsiteY93" fmla="*/ 2897012 h 7169724"/>
              <a:gd name="connsiteX94" fmla="*/ 12202668 w 25200864"/>
              <a:gd name="connsiteY94" fmla="*/ 2921396 h 7169724"/>
              <a:gd name="connsiteX95" fmla="*/ 12278868 w 25200864"/>
              <a:gd name="connsiteY95" fmla="*/ 3081416 h 7169724"/>
              <a:gd name="connsiteX96" fmla="*/ 12393168 w 25200864"/>
              <a:gd name="connsiteY96" fmla="*/ 3100466 h 7169724"/>
              <a:gd name="connsiteX97" fmla="*/ 12450318 w 25200864"/>
              <a:gd name="connsiteY97" fmla="*/ 3214766 h 7169724"/>
              <a:gd name="connsiteX98" fmla="*/ 12541758 w 25200864"/>
              <a:gd name="connsiteY98" fmla="*/ 3191906 h 7169724"/>
              <a:gd name="connsiteX99" fmla="*/ 12598908 w 25200864"/>
              <a:gd name="connsiteY99" fmla="*/ 3290966 h 7169724"/>
              <a:gd name="connsiteX100" fmla="*/ 12663678 w 25200864"/>
              <a:gd name="connsiteY100" fmla="*/ 3416696 h 7169724"/>
              <a:gd name="connsiteX101" fmla="*/ 12766548 w 25200864"/>
              <a:gd name="connsiteY101" fmla="*/ 3428126 h 7169724"/>
              <a:gd name="connsiteX102" fmla="*/ 12774168 w 25200864"/>
              <a:gd name="connsiteY102" fmla="*/ 3298586 h 7169724"/>
              <a:gd name="connsiteX103" fmla="*/ 12854178 w 25200864"/>
              <a:gd name="connsiteY103" fmla="*/ 3363356 h 7169724"/>
              <a:gd name="connsiteX104" fmla="*/ 12968478 w 25200864"/>
              <a:gd name="connsiteY104" fmla="*/ 3435746 h 7169724"/>
              <a:gd name="connsiteX105" fmla="*/ 13098018 w 25200864"/>
              <a:gd name="connsiteY105" fmla="*/ 3466226 h 7169724"/>
              <a:gd name="connsiteX106" fmla="*/ 13147548 w 25200864"/>
              <a:gd name="connsiteY106" fmla="*/ 3572906 h 7169724"/>
              <a:gd name="connsiteX107" fmla="*/ 13155168 w 25200864"/>
              <a:gd name="connsiteY107" fmla="*/ 3652916 h 7169724"/>
              <a:gd name="connsiteX108" fmla="*/ 13235178 w 25200864"/>
              <a:gd name="connsiteY108" fmla="*/ 3736736 h 7169724"/>
              <a:gd name="connsiteX109" fmla="*/ 13368528 w 25200864"/>
              <a:gd name="connsiteY109" fmla="*/ 3774836 h 7169724"/>
              <a:gd name="connsiteX110" fmla="*/ 13539216 w 25200864"/>
              <a:gd name="connsiteY110" fmla="*/ 3853322 h 7169724"/>
              <a:gd name="connsiteX111" fmla="*/ 13574268 w 25200864"/>
              <a:gd name="connsiteY111" fmla="*/ 3923426 h 7169724"/>
              <a:gd name="connsiteX112" fmla="*/ 13669518 w 25200864"/>
              <a:gd name="connsiteY112" fmla="*/ 3988196 h 7169724"/>
              <a:gd name="connsiteX113" fmla="*/ 13806678 w 25200864"/>
              <a:gd name="connsiteY113" fmla="*/ 4091066 h 7169724"/>
              <a:gd name="connsiteX114" fmla="*/ 13890498 w 25200864"/>
              <a:gd name="connsiteY114" fmla="*/ 4205366 h 7169724"/>
              <a:gd name="connsiteX115" fmla="*/ 13955268 w 25200864"/>
              <a:gd name="connsiteY115" fmla="*/ 4296806 h 7169724"/>
              <a:gd name="connsiteX116" fmla="*/ 13989558 w 25200864"/>
              <a:gd name="connsiteY116" fmla="*/ 4129166 h 7169724"/>
              <a:gd name="connsiteX117" fmla="*/ 14061948 w 25200864"/>
              <a:gd name="connsiteY117" fmla="*/ 3995816 h 7169724"/>
              <a:gd name="connsiteX118" fmla="*/ 14176248 w 25200864"/>
              <a:gd name="connsiteY118" fmla="*/ 4098686 h 7169724"/>
              <a:gd name="connsiteX119" fmla="*/ 14290548 w 25200864"/>
              <a:gd name="connsiteY119" fmla="*/ 4304426 h 7169724"/>
              <a:gd name="connsiteX120" fmla="*/ 14431518 w 25200864"/>
              <a:gd name="connsiteY120" fmla="*/ 4399676 h 7169724"/>
              <a:gd name="connsiteX121" fmla="*/ 14622018 w 25200864"/>
              <a:gd name="connsiteY121" fmla="*/ 4353956 h 7169724"/>
              <a:gd name="connsiteX122" fmla="*/ 14789658 w 25200864"/>
              <a:gd name="connsiteY122" fmla="*/ 4430156 h 7169724"/>
              <a:gd name="connsiteX123" fmla="*/ 14865858 w 25200864"/>
              <a:gd name="connsiteY123" fmla="*/ 4361576 h 7169724"/>
              <a:gd name="connsiteX124" fmla="*/ 14972538 w 25200864"/>
              <a:gd name="connsiteY124" fmla="*/ 4464446 h 7169724"/>
              <a:gd name="connsiteX125" fmla="*/ 15067788 w 25200864"/>
              <a:gd name="connsiteY125" fmla="*/ 4586366 h 7169724"/>
              <a:gd name="connsiteX126" fmla="*/ 15304008 w 25200864"/>
              <a:gd name="connsiteY126" fmla="*/ 4651136 h 7169724"/>
              <a:gd name="connsiteX127" fmla="*/ 15467838 w 25200864"/>
              <a:gd name="connsiteY127" fmla="*/ 4693046 h 7169724"/>
              <a:gd name="connsiteX128" fmla="*/ 15540990 w 25200864"/>
              <a:gd name="connsiteY128" fmla="*/ 4708286 h 7169724"/>
              <a:gd name="connsiteX129" fmla="*/ 15593568 w 25200864"/>
              <a:gd name="connsiteY129" fmla="*/ 4875926 h 7169724"/>
              <a:gd name="connsiteX130" fmla="*/ 15612618 w 25200864"/>
              <a:gd name="connsiteY130" fmla="*/ 4997846 h 7169724"/>
              <a:gd name="connsiteX131" fmla="*/ 15730728 w 25200864"/>
              <a:gd name="connsiteY131" fmla="*/ 4921646 h 7169724"/>
              <a:gd name="connsiteX132" fmla="*/ 15745968 w 25200864"/>
              <a:gd name="connsiteY132" fmla="*/ 4769246 h 7169724"/>
              <a:gd name="connsiteX133" fmla="*/ 15822168 w 25200864"/>
              <a:gd name="connsiteY133" fmla="*/ 4757816 h 7169724"/>
              <a:gd name="connsiteX134" fmla="*/ 15898368 w 25200864"/>
              <a:gd name="connsiteY134" fmla="*/ 4872116 h 7169724"/>
              <a:gd name="connsiteX135" fmla="*/ 16092678 w 25200864"/>
              <a:gd name="connsiteY135" fmla="*/ 4978796 h 7169724"/>
              <a:gd name="connsiteX136" fmla="*/ 16229838 w 25200864"/>
              <a:gd name="connsiteY136" fmla="*/ 5138816 h 7169724"/>
              <a:gd name="connsiteX137" fmla="*/ 16340328 w 25200864"/>
              <a:gd name="connsiteY137" fmla="*/ 5154056 h 7169724"/>
              <a:gd name="connsiteX138" fmla="*/ 16435578 w 25200864"/>
              <a:gd name="connsiteY138" fmla="*/ 5203586 h 7169724"/>
              <a:gd name="connsiteX139" fmla="*/ 16515588 w 25200864"/>
              <a:gd name="connsiteY139" fmla="*/ 5195966 h 7169724"/>
              <a:gd name="connsiteX140" fmla="*/ 16607028 w 25200864"/>
              <a:gd name="connsiteY140" fmla="*/ 5234066 h 7169724"/>
              <a:gd name="connsiteX141" fmla="*/ 16687038 w 25200864"/>
              <a:gd name="connsiteY141" fmla="*/ 5275976 h 7169724"/>
              <a:gd name="connsiteX142" fmla="*/ 16751808 w 25200864"/>
              <a:gd name="connsiteY142" fmla="*/ 5298836 h 7169724"/>
              <a:gd name="connsiteX143" fmla="*/ 16927068 w 25200864"/>
              <a:gd name="connsiteY143" fmla="*/ 5317886 h 7169724"/>
              <a:gd name="connsiteX144" fmla="*/ 16808958 w 25200864"/>
              <a:gd name="connsiteY144" fmla="*/ 5245496 h 7169724"/>
              <a:gd name="connsiteX145" fmla="*/ 16843248 w 25200864"/>
              <a:gd name="connsiteY145" fmla="*/ 5199776 h 7169724"/>
              <a:gd name="connsiteX146" fmla="*/ 16953738 w 25200864"/>
              <a:gd name="connsiteY146" fmla="*/ 5218826 h 7169724"/>
              <a:gd name="connsiteX147" fmla="*/ 17109948 w 25200864"/>
              <a:gd name="connsiteY147" fmla="*/ 5344556 h 7169724"/>
              <a:gd name="connsiteX148" fmla="*/ 17300448 w 25200864"/>
              <a:gd name="connsiteY148" fmla="*/ 5359796 h 7169724"/>
              <a:gd name="connsiteX149" fmla="*/ 17426178 w 25200864"/>
              <a:gd name="connsiteY149" fmla="*/ 5420756 h 7169724"/>
              <a:gd name="connsiteX150" fmla="*/ 17516856 w 25200864"/>
              <a:gd name="connsiteY150" fmla="*/ 5550296 h 7169724"/>
              <a:gd name="connsiteX151" fmla="*/ 17620488 w 25200864"/>
              <a:gd name="connsiteY151" fmla="*/ 5569346 h 7169724"/>
              <a:gd name="connsiteX152" fmla="*/ 17837658 w 25200864"/>
              <a:gd name="connsiteY152" fmla="*/ 5717936 h 7169724"/>
              <a:gd name="connsiteX153" fmla="*/ 17837658 w 25200864"/>
              <a:gd name="connsiteY153" fmla="*/ 5561726 h 7169724"/>
              <a:gd name="connsiteX154" fmla="*/ 18035778 w 25200864"/>
              <a:gd name="connsiteY154" fmla="*/ 5565536 h 7169724"/>
              <a:gd name="connsiteX155" fmla="*/ 18115788 w 25200864"/>
              <a:gd name="connsiteY155" fmla="*/ 5668406 h 7169724"/>
              <a:gd name="connsiteX156" fmla="*/ 18218658 w 25200864"/>
              <a:gd name="connsiteY156" fmla="*/ 5676026 h 7169724"/>
              <a:gd name="connsiteX157" fmla="*/ 18306288 w 25200864"/>
              <a:gd name="connsiteY157" fmla="*/ 5752988 h 7169724"/>
              <a:gd name="connsiteX158" fmla="*/ 18371058 w 25200864"/>
              <a:gd name="connsiteY158" fmla="*/ 5866526 h 7169724"/>
              <a:gd name="connsiteX159" fmla="*/ 18489168 w 25200864"/>
              <a:gd name="connsiteY159" fmla="*/ 5851286 h 7169724"/>
              <a:gd name="connsiteX160" fmla="*/ 18580608 w 25200864"/>
              <a:gd name="connsiteY160" fmla="*/ 5935106 h 7169724"/>
              <a:gd name="connsiteX161" fmla="*/ 18550128 w 25200864"/>
              <a:gd name="connsiteY161" fmla="*/ 6018926 h 7169724"/>
              <a:gd name="connsiteX162" fmla="*/ 18679668 w 25200864"/>
              <a:gd name="connsiteY162" fmla="*/ 5973206 h 7169724"/>
              <a:gd name="connsiteX163" fmla="*/ 18691098 w 25200864"/>
              <a:gd name="connsiteY163" fmla="*/ 6045596 h 7169724"/>
              <a:gd name="connsiteX164" fmla="*/ 18813018 w 25200864"/>
              <a:gd name="connsiteY164" fmla="*/ 6007496 h 7169724"/>
              <a:gd name="connsiteX165" fmla="*/ 19114008 w 25200864"/>
              <a:gd name="connsiteY165" fmla="*/ 6137036 h 7169724"/>
              <a:gd name="connsiteX166" fmla="*/ 19249644 w 25200864"/>
              <a:gd name="connsiteY166" fmla="*/ 6242954 h 7169724"/>
              <a:gd name="connsiteX167" fmla="*/ 19319748 w 25200864"/>
              <a:gd name="connsiteY167" fmla="*/ 6453266 h 7169724"/>
              <a:gd name="connsiteX168" fmla="*/ 19375374 w 25200864"/>
              <a:gd name="connsiteY168" fmla="*/ 6593474 h 7169724"/>
              <a:gd name="connsiteX169" fmla="*/ 19445478 w 25200864"/>
              <a:gd name="connsiteY169" fmla="*/ 6567566 h 7169724"/>
              <a:gd name="connsiteX170" fmla="*/ 19495008 w 25200864"/>
              <a:gd name="connsiteY170" fmla="*/ 6647576 h 7169724"/>
              <a:gd name="connsiteX171" fmla="*/ 19475958 w 25200864"/>
              <a:gd name="connsiteY171" fmla="*/ 6377066 h 7169724"/>
              <a:gd name="connsiteX172" fmla="*/ 19479768 w 25200864"/>
              <a:gd name="connsiteY172" fmla="*/ 6175136 h 7169724"/>
              <a:gd name="connsiteX173" fmla="*/ 19582638 w 25200864"/>
              <a:gd name="connsiteY173" fmla="*/ 6285626 h 7169724"/>
              <a:gd name="connsiteX174" fmla="*/ 19666458 w 25200864"/>
              <a:gd name="connsiteY174" fmla="*/ 6407546 h 7169724"/>
              <a:gd name="connsiteX175" fmla="*/ 19674078 w 25200864"/>
              <a:gd name="connsiteY175" fmla="*/ 6213236 h 7169724"/>
              <a:gd name="connsiteX176" fmla="*/ 19761708 w 25200864"/>
              <a:gd name="connsiteY176" fmla="*/ 6129416 h 7169724"/>
              <a:gd name="connsiteX177" fmla="*/ 19879818 w 25200864"/>
              <a:gd name="connsiteY177" fmla="*/ 6239906 h 7169724"/>
              <a:gd name="connsiteX178" fmla="*/ 19818858 w 25200864"/>
              <a:gd name="connsiteY178" fmla="*/ 6026546 h 7169724"/>
              <a:gd name="connsiteX179" fmla="*/ 20127468 w 25200864"/>
              <a:gd name="connsiteY179" fmla="*/ 6022736 h 7169724"/>
              <a:gd name="connsiteX180" fmla="*/ 20400264 w 25200864"/>
              <a:gd name="connsiteY180" fmla="*/ 5897768 h 7169724"/>
              <a:gd name="connsiteX181" fmla="*/ 20695158 w 25200864"/>
              <a:gd name="connsiteY181" fmla="*/ 5893196 h 7169724"/>
              <a:gd name="connsiteX182" fmla="*/ 20942808 w 25200864"/>
              <a:gd name="connsiteY182" fmla="*/ 5938916 h 7169724"/>
              <a:gd name="connsiteX183" fmla="*/ 21133308 w 25200864"/>
              <a:gd name="connsiteY183" fmla="*/ 5813186 h 7169724"/>
              <a:gd name="connsiteX184" fmla="*/ 21430488 w 25200864"/>
              <a:gd name="connsiteY184" fmla="*/ 5862716 h 7169724"/>
              <a:gd name="connsiteX185" fmla="*/ 21659850 w 25200864"/>
              <a:gd name="connsiteY185" fmla="*/ 5961776 h 7169724"/>
              <a:gd name="connsiteX186" fmla="*/ 21761958 w 25200864"/>
              <a:gd name="connsiteY186" fmla="*/ 5885576 h 7169724"/>
              <a:gd name="connsiteX187" fmla="*/ 21944838 w 25200864"/>
              <a:gd name="connsiteY187" fmla="*/ 6041786 h 7169724"/>
              <a:gd name="connsiteX188" fmla="*/ 22089618 w 25200864"/>
              <a:gd name="connsiteY188" fmla="*/ 5977016 h 7169724"/>
              <a:gd name="connsiteX189" fmla="*/ 22310598 w 25200864"/>
              <a:gd name="connsiteY189" fmla="*/ 6186566 h 7169724"/>
              <a:gd name="connsiteX190" fmla="*/ 23151084 w 25200864"/>
              <a:gd name="connsiteY190" fmla="*/ 6482984 h 7169724"/>
              <a:gd name="connsiteX191" fmla="*/ 23293578 w 25200864"/>
              <a:gd name="connsiteY191" fmla="*/ 6609476 h 7169724"/>
              <a:gd name="connsiteX192" fmla="*/ 23285958 w 25200864"/>
              <a:gd name="connsiteY192" fmla="*/ 6693296 h 7169724"/>
              <a:gd name="connsiteX193" fmla="*/ 23415498 w 25200864"/>
              <a:gd name="connsiteY193" fmla="*/ 6659006 h 7169724"/>
              <a:gd name="connsiteX194" fmla="*/ 23785068 w 25200864"/>
              <a:gd name="connsiteY194" fmla="*/ 6780926 h 7169724"/>
              <a:gd name="connsiteX195" fmla="*/ 24009096 w 25200864"/>
              <a:gd name="connsiteY195" fmla="*/ 6645290 h 7169724"/>
              <a:gd name="connsiteX196" fmla="*/ 24078438 w 25200864"/>
              <a:gd name="connsiteY196" fmla="*/ 6544706 h 7169724"/>
              <a:gd name="connsiteX197" fmla="*/ 24230838 w 25200864"/>
              <a:gd name="connsiteY197" fmla="*/ 6533276 h 7169724"/>
              <a:gd name="connsiteX198" fmla="*/ 24360378 w 25200864"/>
              <a:gd name="connsiteY198" fmla="*/ 6438026 h 7169724"/>
              <a:gd name="connsiteX199" fmla="*/ 24455628 w 25200864"/>
              <a:gd name="connsiteY199" fmla="*/ 6422786 h 7169724"/>
              <a:gd name="connsiteX200" fmla="*/ 24558498 w 25200864"/>
              <a:gd name="connsiteY200" fmla="*/ 6243716 h 7169724"/>
              <a:gd name="connsiteX201" fmla="*/ 24716232 w 25200864"/>
              <a:gd name="connsiteY201" fmla="*/ 6188090 h 7169724"/>
              <a:gd name="connsiteX202" fmla="*/ 24981408 w 25200864"/>
              <a:gd name="connsiteY202" fmla="*/ 6232286 h 7169724"/>
              <a:gd name="connsiteX203" fmla="*/ 25181052 w 25200864"/>
              <a:gd name="connsiteY203" fmla="*/ 6157610 h 7169724"/>
              <a:gd name="connsiteX204" fmla="*/ 25200864 w 25200864"/>
              <a:gd name="connsiteY204" fmla="*/ 5713364 h 7169724"/>
              <a:gd name="connsiteX205" fmla="*/ 24519636 w 25200864"/>
              <a:gd name="connsiteY205" fmla="*/ 5869574 h 7169724"/>
              <a:gd name="connsiteX206" fmla="*/ 23774400 w 25200864"/>
              <a:gd name="connsiteY206" fmla="*/ 6133988 h 7169724"/>
              <a:gd name="connsiteX207" fmla="*/ 22951440 w 25200864"/>
              <a:gd name="connsiteY207" fmla="*/ 5896244 h 7169724"/>
              <a:gd name="connsiteX208" fmla="*/ 21982176 w 25200864"/>
              <a:gd name="connsiteY208" fmla="*/ 5640212 h 7169724"/>
              <a:gd name="connsiteX209" fmla="*/ 20628864 w 25200864"/>
              <a:gd name="connsiteY209" fmla="*/ 5475620 h 7169724"/>
              <a:gd name="connsiteX210" fmla="*/ 19872960 w 25200864"/>
              <a:gd name="connsiteY210" fmla="*/ 5888624 h 7169724"/>
              <a:gd name="connsiteX211" fmla="*/ 18800064 w 25200864"/>
              <a:gd name="connsiteY211" fmla="*/ 5823092 h 7169724"/>
              <a:gd name="connsiteX212" fmla="*/ 16715232 w 25200864"/>
              <a:gd name="connsiteY212" fmla="*/ 4963556 h 7169724"/>
              <a:gd name="connsiteX213" fmla="*/ 14904720 w 25200864"/>
              <a:gd name="connsiteY213" fmla="*/ 4158884 h 7169724"/>
              <a:gd name="connsiteX214" fmla="*/ 13240512 w 25200864"/>
              <a:gd name="connsiteY214" fmla="*/ 3354212 h 7169724"/>
              <a:gd name="connsiteX215" fmla="*/ 13094208 w 25200864"/>
              <a:gd name="connsiteY215" fmla="*/ 3189620 h 7169724"/>
              <a:gd name="connsiteX216" fmla="*/ 11320272 w 25200864"/>
              <a:gd name="connsiteY216" fmla="*/ 2019188 h 7169724"/>
              <a:gd name="connsiteX217" fmla="*/ 10698480 w 25200864"/>
              <a:gd name="connsiteY217" fmla="*/ 1452260 h 7169724"/>
              <a:gd name="connsiteX218" fmla="*/ 10530078 w 25200864"/>
              <a:gd name="connsiteY218" fmla="*/ 1283096 h 7169724"/>
              <a:gd name="connsiteX219" fmla="*/ 10522458 w 25200864"/>
              <a:gd name="connsiteY219" fmla="*/ 902096 h 7169724"/>
              <a:gd name="connsiteX220" fmla="*/ 10518648 w 25200864"/>
              <a:gd name="connsiteY220" fmla="*/ 768746 h 7169724"/>
              <a:gd name="connsiteX221" fmla="*/ 10606278 w 25200864"/>
              <a:gd name="connsiteY221" fmla="*/ 681116 h 7169724"/>
              <a:gd name="connsiteX222" fmla="*/ 10753344 w 25200864"/>
              <a:gd name="connsiteY222" fmla="*/ 611012 h 7169724"/>
              <a:gd name="connsiteX223" fmla="*/ 10735056 w 25200864"/>
              <a:gd name="connsiteY223" fmla="*/ 336692 h 7169724"/>
              <a:gd name="connsiteX224" fmla="*/ 10610088 w 25200864"/>
              <a:gd name="connsiteY224" fmla="*/ 201056 h 7169724"/>
              <a:gd name="connsiteX225" fmla="*/ 10419588 w 25200864"/>
              <a:gd name="connsiteY225" fmla="*/ 2936 h 7169724"/>
              <a:gd name="connsiteX226" fmla="*/ 10351008 w 25200864"/>
              <a:gd name="connsiteY226" fmla="*/ 231536 h 7169724"/>
              <a:gd name="connsiteX227" fmla="*/ 10187940 w 25200864"/>
              <a:gd name="connsiteY227" fmla="*/ 585104 h 7169724"/>
              <a:gd name="connsiteX228" fmla="*/ 10137648 w 25200864"/>
              <a:gd name="connsiteY228" fmla="*/ 902096 h 7169724"/>
              <a:gd name="connsiteX229" fmla="*/ 10222992 w 25200864"/>
              <a:gd name="connsiteY229" fmla="*/ 1744868 h 7169724"/>
              <a:gd name="connsiteX230" fmla="*/ 10131552 w 25200864"/>
              <a:gd name="connsiteY230" fmla="*/ 2384948 h 7169724"/>
              <a:gd name="connsiteX231" fmla="*/ 9509760 w 25200864"/>
              <a:gd name="connsiteY231" fmla="*/ 3043316 h 7169724"/>
              <a:gd name="connsiteX232" fmla="*/ 7717536 w 25200864"/>
              <a:gd name="connsiteY232" fmla="*/ 4524644 h 7169724"/>
              <a:gd name="connsiteX233" fmla="*/ 7388352 w 25200864"/>
              <a:gd name="connsiteY233" fmla="*/ 5146436 h 7169724"/>
              <a:gd name="connsiteX234" fmla="*/ 5925312 w 25200864"/>
              <a:gd name="connsiteY234" fmla="*/ 5768228 h 7169724"/>
              <a:gd name="connsiteX235" fmla="*/ 4736592 w 25200864"/>
              <a:gd name="connsiteY235" fmla="*/ 6079124 h 7169724"/>
              <a:gd name="connsiteX236" fmla="*/ 3602736 w 25200864"/>
              <a:gd name="connsiteY236" fmla="*/ 6353444 h 7169724"/>
              <a:gd name="connsiteX237" fmla="*/ 2688336 w 25200864"/>
              <a:gd name="connsiteY237" fmla="*/ 6664340 h 7169724"/>
              <a:gd name="connsiteX238" fmla="*/ 2157984 w 25200864"/>
              <a:gd name="connsiteY238" fmla="*/ 6774068 h 7169724"/>
              <a:gd name="connsiteX239" fmla="*/ 1591056 w 25200864"/>
              <a:gd name="connsiteY239" fmla="*/ 6755780 h 7169724"/>
              <a:gd name="connsiteX240" fmla="*/ 950976 w 25200864"/>
              <a:gd name="connsiteY240" fmla="*/ 6554612 h 7169724"/>
              <a:gd name="connsiteX241" fmla="*/ 0 w 25200864"/>
              <a:gd name="connsiteY241" fmla="*/ 6390020 h 7169724"/>
              <a:gd name="connsiteX242" fmla="*/ 27432 w 25200864"/>
              <a:gd name="connsiteY24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772400 w 25200864"/>
              <a:gd name="connsiteY67" fmla="*/ 5493908 h 7169724"/>
              <a:gd name="connsiteX68" fmla="*/ 8375904 w 25200864"/>
              <a:gd name="connsiteY68" fmla="*/ 4341764 h 7169724"/>
              <a:gd name="connsiteX69" fmla="*/ 9747504 w 25200864"/>
              <a:gd name="connsiteY69" fmla="*/ 3427364 h 7169724"/>
              <a:gd name="connsiteX70" fmla="*/ 10277856 w 25200864"/>
              <a:gd name="connsiteY70" fmla="*/ 2311796 h 7169724"/>
              <a:gd name="connsiteX71" fmla="*/ 10351008 w 25200864"/>
              <a:gd name="connsiteY71" fmla="*/ 2147204 h 7169724"/>
              <a:gd name="connsiteX72" fmla="*/ 10369296 w 25200864"/>
              <a:gd name="connsiteY72" fmla="*/ 1525412 h 7169724"/>
              <a:gd name="connsiteX73" fmla="*/ 10314432 w 25200864"/>
              <a:gd name="connsiteY73" fmla="*/ 940196 h 7169724"/>
              <a:gd name="connsiteX74" fmla="*/ 10443210 w 25200864"/>
              <a:gd name="connsiteY74" fmla="*/ 611774 h 7169724"/>
              <a:gd name="connsiteX75" fmla="*/ 10450830 w 25200864"/>
              <a:gd name="connsiteY75" fmla="*/ 1076594 h 7169724"/>
              <a:gd name="connsiteX76" fmla="*/ 10411968 w 25200864"/>
              <a:gd name="connsiteY76" fmla="*/ 1302146 h 7169724"/>
              <a:gd name="connsiteX77" fmla="*/ 10453878 w 25200864"/>
              <a:gd name="connsiteY77" fmla="*/ 1565036 h 7169724"/>
              <a:gd name="connsiteX78" fmla="*/ 10541508 w 25200864"/>
              <a:gd name="connsiteY78" fmla="*/ 1759346 h 7169724"/>
              <a:gd name="connsiteX79" fmla="*/ 10690098 w 25200864"/>
              <a:gd name="connsiteY79" fmla="*/ 1944512 h 7169724"/>
              <a:gd name="connsiteX80" fmla="*/ 10785348 w 25200864"/>
              <a:gd name="connsiteY80" fmla="*/ 2018426 h 7169724"/>
              <a:gd name="connsiteX81" fmla="*/ 10838688 w 25200864"/>
              <a:gd name="connsiteY81" fmla="*/ 2109866 h 7169724"/>
              <a:gd name="connsiteX82" fmla="*/ 10926318 w 25200864"/>
              <a:gd name="connsiteY82" fmla="*/ 2071766 h 7169724"/>
              <a:gd name="connsiteX83" fmla="*/ 11013948 w 25200864"/>
              <a:gd name="connsiteY83" fmla="*/ 2193686 h 7169724"/>
              <a:gd name="connsiteX84" fmla="*/ 11100816 w 25200864"/>
              <a:gd name="connsiteY84" fmla="*/ 2275220 h 7169724"/>
              <a:gd name="connsiteX85" fmla="*/ 11253978 w 25200864"/>
              <a:gd name="connsiteY85" fmla="*/ 2307986 h 7169724"/>
              <a:gd name="connsiteX86" fmla="*/ 11349228 w 25200864"/>
              <a:gd name="connsiteY86" fmla="*/ 2349896 h 7169724"/>
              <a:gd name="connsiteX87" fmla="*/ 11429238 w 25200864"/>
              <a:gd name="connsiteY87" fmla="*/ 2448956 h 7169724"/>
              <a:gd name="connsiteX88" fmla="*/ 11562588 w 25200864"/>
              <a:gd name="connsiteY88" fmla="*/ 2513726 h 7169724"/>
              <a:gd name="connsiteX89" fmla="*/ 11654028 w 25200864"/>
              <a:gd name="connsiteY89" fmla="*/ 2567066 h 7169724"/>
              <a:gd name="connsiteX90" fmla="*/ 11745468 w 25200864"/>
              <a:gd name="connsiteY90" fmla="*/ 2650886 h 7169724"/>
              <a:gd name="connsiteX91" fmla="*/ 11882628 w 25200864"/>
              <a:gd name="connsiteY91" fmla="*/ 2711846 h 7169724"/>
              <a:gd name="connsiteX92" fmla="*/ 11970258 w 25200864"/>
              <a:gd name="connsiteY92" fmla="*/ 2841386 h 7169724"/>
              <a:gd name="connsiteX93" fmla="*/ 12095988 w 25200864"/>
              <a:gd name="connsiteY93" fmla="*/ 2829956 h 7169724"/>
              <a:gd name="connsiteX94" fmla="*/ 12124944 w 25200864"/>
              <a:gd name="connsiteY94" fmla="*/ 2897012 h 7169724"/>
              <a:gd name="connsiteX95" fmla="*/ 12202668 w 25200864"/>
              <a:gd name="connsiteY95" fmla="*/ 2921396 h 7169724"/>
              <a:gd name="connsiteX96" fmla="*/ 12278868 w 25200864"/>
              <a:gd name="connsiteY96" fmla="*/ 3081416 h 7169724"/>
              <a:gd name="connsiteX97" fmla="*/ 12393168 w 25200864"/>
              <a:gd name="connsiteY97" fmla="*/ 3100466 h 7169724"/>
              <a:gd name="connsiteX98" fmla="*/ 12450318 w 25200864"/>
              <a:gd name="connsiteY98" fmla="*/ 3214766 h 7169724"/>
              <a:gd name="connsiteX99" fmla="*/ 12541758 w 25200864"/>
              <a:gd name="connsiteY99" fmla="*/ 3191906 h 7169724"/>
              <a:gd name="connsiteX100" fmla="*/ 12598908 w 25200864"/>
              <a:gd name="connsiteY100" fmla="*/ 3290966 h 7169724"/>
              <a:gd name="connsiteX101" fmla="*/ 12663678 w 25200864"/>
              <a:gd name="connsiteY101" fmla="*/ 3416696 h 7169724"/>
              <a:gd name="connsiteX102" fmla="*/ 12766548 w 25200864"/>
              <a:gd name="connsiteY102" fmla="*/ 3428126 h 7169724"/>
              <a:gd name="connsiteX103" fmla="*/ 12774168 w 25200864"/>
              <a:gd name="connsiteY103" fmla="*/ 3298586 h 7169724"/>
              <a:gd name="connsiteX104" fmla="*/ 12854178 w 25200864"/>
              <a:gd name="connsiteY104" fmla="*/ 3363356 h 7169724"/>
              <a:gd name="connsiteX105" fmla="*/ 12968478 w 25200864"/>
              <a:gd name="connsiteY105" fmla="*/ 3435746 h 7169724"/>
              <a:gd name="connsiteX106" fmla="*/ 13098018 w 25200864"/>
              <a:gd name="connsiteY106" fmla="*/ 3466226 h 7169724"/>
              <a:gd name="connsiteX107" fmla="*/ 13147548 w 25200864"/>
              <a:gd name="connsiteY107" fmla="*/ 3572906 h 7169724"/>
              <a:gd name="connsiteX108" fmla="*/ 13155168 w 25200864"/>
              <a:gd name="connsiteY108" fmla="*/ 3652916 h 7169724"/>
              <a:gd name="connsiteX109" fmla="*/ 13235178 w 25200864"/>
              <a:gd name="connsiteY109" fmla="*/ 3736736 h 7169724"/>
              <a:gd name="connsiteX110" fmla="*/ 13368528 w 25200864"/>
              <a:gd name="connsiteY110" fmla="*/ 3774836 h 7169724"/>
              <a:gd name="connsiteX111" fmla="*/ 13539216 w 25200864"/>
              <a:gd name="connsiteY111" fmla="*/ 3853322 h 7169724"/>
              <a:gd name="connsiteX112" fmla="*/ 13574268 w 25200864"/>
              <a:gd name="connsiteY112" fmla="*/ 3923426 h 7169724"/>
              <a:gd name="connsiteX113" fmla="*/ 13669518 w 25200864"/>
              <a:gd name="connsiteY113" fmla="*/ 3988196 h 7169724"/>
              <a:gd name="connsiteX114" fmla="*/ 13806678 w 25200864"/>
              <a:gd name="connsiteY114" fmla="*/ 4091066 h 7169724"/>
              <a:gd name="connsiteX115" fmla="*/ 13890498 w 25200864"/>
              <a:gd name="connsiteY115" fmla="*/ 4205366 h 7169724"/>
              <a:gd name="connsiteX116" fmla="*/ 13955268 w 25200864"/>
              <a:gd name="connsiteY116" fmla="*/ 4296806 h 7169724"/>
              <a:gd name="connsiteX117" fmla="*/ 13989558 w 25200864"/>
              <a:gd name="connsiteY117" fmla="*/ 4129166 h 7169724"/>
              <a:gd name="connsiteX118" fmla="*/ 14061948 w 25200864"/>
              <a:gd name="connsiteY118" fmla="*/ 3995816 h 7169724"/>
              <a:gd name="connsiteX119" fmla="*/ 14176248 w 25200864"/>
              <a:gd name="connsiteY119" fmla="*/ 4098686 h 7169724"/>
              <a:gd name="connsiteX120" fmla="*/ 14290548 w 25200864"/>
              <a:gd name="connsiteY120" fmla="*/ 4304426 h 7169724"/>
              <a:gd name="connsiteX121" fmla="*/ 14431518 w 25200864"/>
              <a:gd name="connsiteY121" fmla="*/ 4399676 h 7169724"/>
              <a:gd name="connsiteX122" fmla="*/ 14622018 w 25200864"/>
              <a:gd name="connsiteY122" fmla="*/ 4353956 h 7169724"/>
              <a:gd name="connsiteX123" fmla="*/ 14789658 w 25200864"/>
              <a:gd name="connsiteY123" fmla="*/ 4430156 h 7169724"/>
              <a:gd name="connsiteX124" fmla="*/ 14865858 w 25200864"/>
              <a:gd name="connsiteY124" fmla="*/ 4361576 h 7169724"/>
              <a:gd name="connsiteX125" fmla="*/ 14972538 w 25200864"/>
              <a:gd name="connsiteY125" fmla="*/ 4464446 h 7169724"/>
              <a:gd name="connsiteX126" fmla="*/ 15067788 w 25200864"/>
              <a:gd name="connsiteY126" fmla="*/ 4586366 h 7169724"/>
              <a:gd name="connsiteX127" fmla="*/ 15304008 w 25200864"/>
              <a:gd name="connsiteY127" fmla="*/ 4651136 h 7169724"/>
              <a:gd name="connsiteX128" fmla="*/ 15467838 w 25200864"/>
              <a:gd name="connsiteY128" fmla="*/ 4693046 h 7169724"/>
              <a:gd name="connsiteX129" fmla="*/ 15540990 w 25200864"/>
              <a:gd name="connsiteY129" fmla="*/ 4708286 h 7169724"/>
              <a:gd name="connsiteX130" fmla="*/ 15593568 w 25200864"/>
              <a:gd name="connsiteY130" fmla="*/ 4875926 h 7169724"/>
              <a:gd name="connsiteX131" fmla="*/ 15612618 w 25200864"/>
              <a:gd name="connsiteY131" fmla="*/ 4997846 h 7169724"/>
              <a:gd name="connsiteX132" fmla="*/ 15730728 w 25200864"/>
              <a:gd name="connsiteY132" fmla="*/ 4921646 h 7169724"/>
              <a:gd name="connsiteX133" fmla="*/ 15745968 w 25200864"/>
              <a:gd name="connsiteY133" fmla="*/ 4769246 h 7169724"/>
              <a:gd name="connsiteX134" fmla="*/ 15822168 w 25200864"/>
              <a:gd name="connsiteY134" fmla="*/ 4757816 h 7169724"/>
              <a:gd name="connsiteX135" fmla="*/ 15898368 w 25200864"/>
              <a:gd name="connsiteY135" fmla="*/ 4872116 h 7169724"/>
              <a:gd name="connsiteX136" fmla="*/ 16092678 w 25200864"/>
              <a:gd name="connsiteY136" fmla="*/ 4978796 h 7169724"/>
              <a:gd name="connsiteX137" fmla="*/ 16229838 w 25200864"/>
              <a:gd name="connsiteY137" fmla="*/ 5138816 h 7169724"/>
              <a:gd name="connsiteX138" fmla="*/ 16340328 w 25200864"/>
              <a:gd name="connsiteY138" fmla="*/ 5154056 h 7169724"/>
              <a:gd name="connsiteX139" fmla="*/ 16435578 w 25200864"/>
              <a:gd name="connsiteY139" fmla="*/ 5203586 h 7169724"/>
              <a:gd name="connsiteX140" fmla="*/ 16515588 w 25200864"/>
              <a:gd name="connsiteY140" fmla="*/ 5195966 h 7169724"/>
              <a:gd name="connsiteX141" fmla="*/ 16607028 w 25200864"/>
              <a:gd name="connsiteY141" fmla="*/ 5234066 h 7169724"/>
              <a:gd name="connsiteX142" fmla="*/ 16687038 w 25200864"/>
              <a:gd name="connsiteY142" fmla="*/ 5275976 h 7169724"/>
              <a:gd name="connsiteX143" fmla="*/ 16751808 w 25200864"/>
              <a:gd name="connsiteY143" fmla="*/ 5298836 h 7169724"/>
              <a:gd name="connsiteX144" fmla="*/ 16927068 w 25200864"/>
              <a:gd name="connsiteY144" fmla="*/ 5317886 h 7169724"/>
              <a:gd name="connsiteX145" fmla="*/ 16808958 w 25200864"/>
              <a:gd name="connsiteY145" fmla="*/ 5245496 h 7169724"/>
              <a:gd name="connsiteX146" fmla="*/ 16843248 w 25200864"/>
              <a:gd name="connsiteY146" fmla="*/ 5199776 h 7169724"/>
              <a:gd name="connsiteX147" fmla="*/ 16953738 w 25200864"/>
              <a:gd name="connsiteY147" fmla="*/ 5218826 h 7169724"/>
              <a:gd name="connsiteX148" fmla="*/ 17109948 w 25200864"/>
              <a:gd name="connsiteY148" fmla="*/ 5344556 h 7169724"/>
              <a:gd name="connsiteX149" fmla="*/ 17300448 w 25200864"/>
              <a:gd name="connsiteY149" fmla="*/ 5359796 h 7169724"/>
              <a:gd name="connsiteX150" fmla="*/ 17426178 w 25200864"/>
              <a:gd name="connsiteY150" fmla="*/ 5420756 h 7169724"/>
              <a:gd name="connsiteX151" fmla="*/ 17516856 w 25200864"/>
              <a:gd name="connsiteY151" fmla="*/ 5550296 h 7169724"/>
              <a:gd name="connsiteX152" fmla="*/ 17620488 w 25200864"/>
              <a:gd name="connsiteY152" fmla="*/ 5569346 h 7169724"/>
              <a:gd name="connsiteX153" fmla="*/ 17837658 w 25200864"/>
              <a:gd name="connsiteY153" fmla="*/ 5717936 h 7169724"/>
              <a:gd name="connsiteX154" fmla="*/ 17837658 w 25200864"/>
              <a:gd name="connsiteY154" fmla="*/ 5561726 h 7169724"/>
              <a:gd name="connsiteX155" fmla="*/ 18035778 w 25200864"/>
              <a:gd name="connsiteY155" fmla="*/ 5565536 h 7169724"/>
              <a:gd name="connsiteX156" fmla="*/ 18115788 w 25200864"/>
              <a:gd name="connsiteY156" fmla="*/ 5668406 h 7169724"/>
              <a:gd name="connsiteX157" fmla="*/ 18218658 w 25200864"/>
              <a:gd name="connsiteY157" fmla="*/ 5676026 h 7169724"/>
              <a:gd name="connsiteX158" fmla="*/ 18306288 w 25200864"/>
              <a:gd name="connsiteY158" fmla="*/ 5752988 h 7169724"/>
              <a:gd name="connsiteX159" fmla="*/ 18371058 w 25200864"/>
              <a:gd name="connsiteY159" fmla="*/ 5866526 h 7169724"/>
              <a:gd name="connsiteX160" fmla="*/ 18489168 w 25200864"/>
              <a:gd name="connsiteY160" fmla="*/ 5851286 h 7169724"/>
              <a:gd name="connsiteX161" fmla="*/ 18580608 w 25200864"/>
              <a:gd name="connsiteY161" fmla="*/ 5935106 h 7169724"/>
              <a:gd name="connsiteX162" fmla="*/ 18550128 w 25200864"/>
              <a:gd name="connsiteY162" fmla="*/ 6018926 h 7169724"/>
              <a:gd name="connsiteX163" fmla="*/ 18679668 w 25200864"/>
              <a:gd name="connsiteY163" fmla="*/ 5973206 h 7169724"/>
              <a:gd name="connsiteX164" fmla="*/ 18691098 w 25200864"/>
              <a:gd name="connsiteY164" fmla="*/ 6045596 h 7169724"/>
              <a:gd name="connsiteX165" fmla="*/ 18813018 w 25200864"/>
              <a:gd name="connsiteY165" fmla="*/ 6007496 h 7169724"/>
              <a:gd name="connsiteX166" fmla="*/ 19114008 w 25200864"/>
              <a:gd name="connsiteY166" fmla="*/ 6137036 h 7169724"/>
              <a:gd name="connsiteX167" fmla="*/ 19249644 w 25200864"/>
              <a:gd name="connsiteY167" fmla="*/ 6242954 h 7169724"/>
              <a:gd name="connsiteX168" fmla="*/ 19319748 w 25200864"/>
              <a:gd name="connsiteY168" fmla="*/ 6453266 h 7169724"/>
              <a:gd name="connsiteX169" fmla="*/ 19375374 w 25200864"/>
              <a:gd name="connsiteY169" fmla="*/ 6593474 h 7169724"/>
              <a:gd name="connsiteX170" fmla="*/ 19445478 w 25200864"/>
              <a:gd name="connsiteY170" fmla="*/ 6567566 h 7169724"/>
              <a:gd name="connsiteX171" fmla="*/ 19495008 w 25200864"/>
              <a:gd name="connsiteY171" fmla="*/ 6647576 h 7169724"/>
              <a:gd name="connsiteX172" fmla="*/ 19475958 w 25200864"/>
              <a:gd name="connsiteY172" fmla="*/ 6377066 h 7169724"/>
              <a:gd name="connsiteX173" fmla="*/ 19479768 w 25200864"/>
              <a:gd name="connsiteY173" fmla="*/ 6175136 h 7169724"/>
              <a:gd name="connsiteX174" fmla="*/ 19582638 w 25200864"/>
              <a:gd name="connsiteY174" fmla="*/ 6285626 h 7169724"/>
              <a:gd name="connsiteX175" fmla="*/ 19666458 w 25200864"/>
              <a:gd name="connsiteY175" fmla="*/ 6407546 h 7169724"/>
              <a:gd name="connsiteX176" fmla="*/ 19674078 w 25200864"/>
              <a:gd name="connsiteY176" fmla="*/ 6213236 h 7169724"/>
              <a:gd name="connsiteX177" fmla="*/ 19761708 w 25200864"/>
              <a:gd name="connsiteY177" fmla="*/ 6129416 h 7169724"/>
              <a:gd name="connsiteX178" fmla="*/ 19879818 w 25200864"/>
              <a:gd name="connsiteY178" fmla="*/ 6239906 h 7169724"/>
              <a:gd name="connsiteX179" fmla="*/ 19818858 w 25200864"/>
              <a:gd name="connsiteY179" fmla="*/ 6026546 h 7169724"/>
              <a:gd name="connsiteX180" fmla="*/ 20127468 w 25200864"/>
              <a:gd name="connsiteY180" fmla="*/ 6022736 h 7169724"/>
              <a:gd name="connsiteX181" fmla="*/ 20400264 w 25200864"/>
              <a:gd name="connsiteY181" fmla="*/ 5897768 h 7169724"/>
              <a:gd name="connsiteX182" fmla="*/ 20695158 w 25200864"/>
              <a:gd name="connsiteY182" fmla="*/ 5893196 h 7169724"/>
              <a:gd name="connsiteX183" fmla="*/ 20942808 w 25200864"/>
              <a:gd name="connsiteY183" fmla="*/ 5938916 h 7169724"/>
              <a:gd name="connsiteX184" fmla="*/ 21133308 w 25200864"/>
              <a:gd name="connsiteY184" fmla="*/ 5813186 h 7169724"/>
              <a:gd name="connsiteX185" fmla="*/ 21430488 w 25200864"/>
              <a:gd name="connsiteY185" fmla="*/ 5862716 h 7169724"/>
              <a:gd name="connsiteX186" fmla="*/ 21659850 w 25200864"/>
              <a:gd name="connsiteY186" fmla="*/ 5961776 h 7169724"/>
              <a:gd name="connsiteX187" fmla="*/ 21761958 w 25200864"/>
              <a:gd name="connsiteY187" fmla="*/ 5885576 h 7169724"/>
              <a:gd name="connsiteX188" fmla="*/ 21944838 w 25200864"/>
              <a:gd name="connsiteY188" fmla="*/ 6041786 h 7169724"/>
              <a:gd name="connsiteX189" fmla="*/ 22089618 w 25200864"/>
              <a:gd name="connsiteY189" fmla="*/ 5977016 h 7169724"/>
              <a:gd name="connsiteX190" fmla="*/ 22310598 w 25200864"/>
              <a:gd name="connsiteY190" fmla="*/ 6186566 h 7169724"/>
              <a:gd name="connsiteX191" fmla="*/ 23151084 w 25200864"/>
              <a:gd name="connsiteY191" fmla="*/ 6482984 h 7169724"/>
              <a:gd name="connsiteX192" fmla="*/ 23293578 w 25200864"/>
              <a:gd name="connsiteY192" fmla="*/ 6609476 h 7169724"/>
              <a:gd name="connsiteX193" fmla="*/ 23285958 w 25200864"/>
              <a:gd name="connsiteY193" fmla="*/ 6693296 h 7169724"/>
              <a:gd name="connsiteX194" fmla="*/ 23415498 w 25200864"/>
              <a:gd name="connsiteY194" fmla="*/ 6659006 h 7169724"/>
              <a:gd name="connsiteX195" fmla="*/ 23785068 w 25200864"/>
              <a:gd name="connsiteY195" fmla="*/ 6780926 h 7169724"/>
              <a:gd name="connsiteX196" fmla="*/ 24009096 w 25200864"/>
              <a:gd name="connsiteY196" fmla="*/ 6645290 h 7169724"/>
              <a:gd name="connsiteX197" fmla="*/ 24078438 w 25200864"/>
              <a:gd name="connsiteY197" fmla="*/ 6544706 h 7169724"/>
              <a:gd name="connsiteX198" fmla="*/ 24230838 w 25200864"/>
              <a:gd name="connsiteY198" fmla="*/ 6533276 h 7169724"/>
              <a:gd name="connsiteX199" fmla="*/ 24360378 w 25200864"/>
              <a:gd name="connsiteY199" fmla="*/ 6438026 h 7169724"/>
              <a:gd name="connsiteX200" fmla="*/ 24455628 w 25200864"/>
              <a:gd name="connsiteY200" fmla="*/ 6422786 h 7169724"/>
              <a:gd name="connsiteX201" fmla="*/ 24558498 w 25200864"/>
              <a:gd name="connsiteY201" fmla="*/ 6243716 h 7169724"/>
              <a:gd name="connsiteX202" fmla="*/ 24716232 w 25200864"/>
              <a:gd name="connsiteY202" fmla="*/ 6188090 h 7169724"/>
              <a:gd name="connsiteX203" fmla="*/ 24981408 w 25200864"/>
              <a:gd name="connsiteY203" fmla="*/ 6232286 h 7169724"/>
              <a:gd name="connsiteX204" fmla="*/ 25181052 w 25200864"/>
              <a:gd name="connsiteY204" fmla="*/ 6157610 h 7169724"/>
              <a:gd name="connsiteX205" fmla="*/ 25200864 w 25200864"/>
              <a:gd name="connsiteY205" fmla="*/ 5713364 h 7169724"/>
              <a:gd name="connsiteX206" fmla="*/ 24519636 w 25200864"/>
              <a:gd name="connsiteY206" fmla="*/ 5869574 h 7169724"/>
              <a:gd name="connsiteX207" fmla="*/ 23774400 w 25200864"/>
              <a:gd name="connsiteY207" fmla="*/ 6133988 h 7169724"/>
              <a:gd name="connsiteX208" fmla="*/ 22951440 w 25200864"/>
              <a:gd name="connsiteY208" fmla="*/ 5896244 h 7169724"/>
              <a:gd name="connsiteX209" fmla="*/ 21982176 w 25200864"/>
              <a:gd name="connsiteY209" fmla="*/ 5640212 h 7169724"/>
              <a:gd name="connsiteX210" fmla="*/ 20628864 w 25200864"/>
              <a:gd name="connsiteY210" fmla="*/ 5475620 h 7169724"/>
              <a:gd name="connsiteX211" fmla="*/ 19872960 w 25200864"/>
              <a:gd name="connsiteY211" fmla="*/ 5888624 h 7169724"/>
              <a:gd name="connsiteX212" fmla="*/ 18800064 w 25200864"/>
              <a:gd name="connsiteY212" fmla="*/ 5823092 h 7169724"/>
              <a:gd name="connsiteX213" fmla="*/ 16715232 w 25200864"/>
              <a:gd name="connsiteY213" fmla="*/ 4963556 h 7169724"/>
              <a:gd name="connsiteX214" fmla="*/ 14904720 w 25200864"/>
              <a:gd name="connsiteY214" fmla="*/ 4158884 h 7169724"/>
              <a:gd name="connsiteX215" fmla="*/ 13240512 w 25200864"/>
              <a:gd name="connsiteY215" fmla="*/ 3354212 h 7169724"/>
              <a:gd name="connsiteX216" fmla="*/ 13094208 w 25200864"/>
              <a:gd name="connsiteY216" fmla="*/ 3189620 h 7169724"/>
              <a:gd name="connsiteX217" fmla="*/ 11320272 w 25200864"/>
              <a:gd name="connsiteY217" fmla="*/ 2019188 h 7169724"/>
              <a:gd name="connsiteX218" fmla="*/ 10698480 w 25200864"/>
              <a:gd name="connsiteY218" fmla="*/ 1452260 h 7169724"/>
              <a:gd name="connsiteX219" fmla="*/ 10530078 w 25200864"/>
              <a:gd name="connsiteY219" fmla="*/ 1283096 h 7169724"/>
              <a:gd name="connsiteX220" fmla="*/ 10522458 w 25200864"/>
              <a:gd name="connsiteY220" fmla="*/ 902096 h 7169724"/>
              <a:gd name="connsiteX221" fmla="*/ 10518648 w 25200864"/>
              <a:gd name="connsiteY221" fmla="*/ 768746 h 7169724"/>
              <a:gd name="connsiteX222" fmla="*/ 10606278 w 25200864"/>
              <a:gd name="connsiteY222" fmla="*/ 681116 h 7169724"/>
              <a:gd name="connsiteX223" fmla="*/ 10753344 w 25200864"/>
              <a:gd name="connsiteY223" fmla="*/ 611012 h 7169724"/>
              <a:gd name="connsiteX224" fmla="*/ 10735056 w 25200864"/>
              <a:gd name="connsiteY224" fmla="*/ 336692 h 7169724"/>
              <a:gd name="connsiteX225" fmla="*/ 10610088 w 25200864"/>
              <a:gd name="connsiteY225" fmla="*/ 201056 h 7169724"/>
              <a:gd name="connsiteX226" fmla="*/ 10419588 w 25200864"/>
              <a:gd name="connsiteY226" fmla="*/ 2936 h 7169724"/>
              <a:gd name="connsiteX227" fmla="*/ 10351008 w 25200864"/>
              <a:gd name="connsiteY227" fmla="*/ 231536 h 7169724"/>
              <a:gd name="connsiteX228" fmla="*/ 10187940 w 25200864"/>
              <a:gd name="connsiteY228" fmla="*/ 585104 h 7169724"/>
              <a:gd name="connsiteX229" fmla="*/ 10137648 w 25200864"/>
              <a:gd name="connsiteY229" fmla="*/ 902096 h 7169724"/>
              <a:gd name="connsiteX230" fmla="*/ 10222992 w 25200864"/>
              <a:gd name="connsiteY230" fmla="*/ 1744868 h 7169724"/>
              <a:gd name="connsiteX231" fmla="*/ 10131552 w 25200864"/>
              <a:gd name="connsiteY231" fmla="*/ 2384948 h 7169724"/>
              <a:gd name="connsiteX232" fmla="*/ 9509760 w 25200864"/>
              <a:gd name="connsiteY232" fmla="*/ 3043316 h 7169724"/>
              <a:gd name="connsiteX233" fmla="*/ 7717536 w 25200864"/>
              <a:gd name="connsiteY233" fmla="*/ 4524644 h 7169724"/>
              <a:gd name="connsiteX234" fmla="*/ 7388352 w 25200864"/>
              <a:gd name="connsiteY234" fmla="*/ 5146436 h 7169724"/>
              <a:gd name="connsiteX235" fmla="*/ 5925312 w 25200864"/>
              <a:gd name="connsiteY235" fmla="*/ 5768228 h 7169724"/>
              <a:gd name="connsiteX236" fmla="*/ 4736592 w 25200864"/>
              <a:gd name="connsiteY236" fmla="*/ 6079124 h 7169724"/>
              <a:gd name="connsiteX237" fmla="*/ 3602736 w 25200864"/>
              <a:gd name="connsiteY237" fmla="*/ 6353444 h 7169724"/>
              <a:gd name="connsiteX238" fmla="*/ 2688336 w 25200864"/>
              <a:gd name="connsiteY238" fmla="*/ 6664340 h 7169724"/>
              <a:gd name="connsiteX239" fmla="*/ 2157984 w 25200864"/>
              <a:gd name="connsiteY239" fmla="*/ 6774068 h 7169724"/>
              <a:gd name="connsiteX240" fmla="*/ 1591056 w 25200864"/>
              <a:gd name="connsiteY240" fmla="*/ 6755780 h 7169724"/>
              <a:gd name="connsiteX241" fmla="*/ 950976 w 25200864"/>
              <a:gd name="connsiteY241" fmla="*/ 6554612 h 7169724"/>
              <a:gd name="connsiteX242" fmla="*/ 0 w 25200864"/>
              <a:gd name="connsiteY242" fmla="*/ 6390020 h 7169724"/>
              <a:gd name="connsiteX243" fmla="*/ 27432 w 25200864"/>
              <a:gd name="connsiteY24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772400 w 25200864"/>
              <a:gd name="connsiteY67" fmla="*/ 5493908 h 7169724"/>
              <a:gd name="connsiteX68" fmla="*/ 8375904 w 25200864"/>
              <a:gd name="connsiteY68" fmla="*/ 4341764 h 7169724"/>
              <a:gd name="connsiteX69" fmla="*/ 9747504 w 25200864"/>
              <a:gd name="connsiteY69" fmla="*/ 3427364 h 7169724"/>
              <a:gd name="connsiteX70" fmla="*/ 10277856 w 25200864"/>
              <a:gd name="connsiteY70" fmla="*/ 2311796 h 7169724"/>
              <a:gd name="connsiteX71" fmla="*/ 10351008 w 25200864"/>
              <a:gd name="connsiteY71" fmla="*/ 2147204 h 7169724"/>
              <a:gd name="connsiteX72" fmla="*/ 10369296 w 25200864"/>
              <a:gd name="connsiteY72" fmla="*/ 1525412 h 7169724"/>
              <a:gd name="connsiteX73" fmla="*/ 10314432 w 25200864"/>
              <a:gd name="connsiteY73" fmla="*/ 940196 h 7169724"/>
              <a:gd name="connsiteX74" fmla="*/ 10443210 w 25200864"/>
              <a:gd name="connsiteY74" fmla="*/ 611774 h 7169724"/>
              <a:gd name="connsiteX75" fmla="*/ 10450830 w 25200864"/>
              <a:gd name="connsiteY75" fmla="*/ 1076594 h 7169724"/>
              <a:gd name="connsiteX76" fmla="*/ 10411968 w 25200864"/>
              <a:gd name="connsiteY76" fmla="*/ 1302146 h 7169724"/>
              <a:gd name="connsiteX77" fmla="*/ 10453878 w 25200864"/>
              <a:gd name="connsiteY77" fmla="*/ 1565036 h 7169724"/>
              <a:gd name="connsiteX78" fmla="*/ 10541508 w 25200864"/>
              <a:gd name="connsiteY78" fmla="*/ 1759346 h 7169724"/>
              <a:gd name="connsiteX79" fmla="*/ 10690098 w 25200864"/>
              <a:gd name="connsiteY79" fmla="*/ 1944512 h 7169724"/>
              <a:gd name="connsiteX80" fmla="*/ 10785348 w 25200864"/>
              <a:gd name="connsiteY80" fmla="*/ 2018426 h 7169724"/>
              <a:gd name="connsiteX81" fmla="*/ 10838688 w 25200864"/>
              <a:gd name="connsiteY81" fmla="*/ 2109866 h 7169724"/>
              <a:gd name="connsiteX82" fmla="*/ 10926318 w 25200864"/>
              <a:gd name="connsiteY82" fmla="*/ 2071766 h 7169724"/>
              <a:gd name="connsiteX83" fmla="*/ 11013948 w 25200864"/>
              <a:gd name="connsiteY83" fmla="*/ 2193686 h 7169724"/>
              <a:gd name="connsiteX84" fmla="*/ 11100816 w 25200864"/>
              <a:gd name="connsiteY84" fmla="*/ 2275220 h 7169724"/>
              <a:gd name="connsiteX85" fmla="*/ 11253978 w 25200864"/>
              <a:gd name="connsiteY85" fmla="*/ 2307986 h 7169724"/>
              <a:gd name="connsiteX86" fmla="*/ 11349228 w 25200864"/>
              <a:gd name="connsiteY86" fmla="*/ 2349896 h 7169724"/>
              <a:gd name="connsiteX87" fmla="*/ 11429238 w 25200864"/>
              <a:gd name="connsiteY87" fmla="*/ 2448956 h 7169724"/>
              <a:gd name="connsiteX88" fmla="*/ 11562588 w 25200864"/>
              <a:gd name="connsiteY88" fmla="*/ 2513726 h 7169724"/>
              <a:gd name="connsiteX89" fmla="*/ 11654028 w 25200864"/>
              <a:gd name="connsiteY89" fmla="*/ 2567066 h 7169724"/>
              <a:gd name="connsiteX90" fmla="*/ 11745468 w 25200864"/>
              <a:gd name="connsiteY90" fmla="*/ 2650886 h 7169724"/>
              <a:gd name="connsiteX91" fmla="*/ 11882628 w 25200864"/>
              <a:gd name="connsiteY91" fmla="*/ 2711846 h 7169724"/>
              <a:gd name="connsiteX92" fmla="*/ 11970258 w 25200864"/>
              <a:gd name="connsiteY92" fmla="*/ 2841386 h 7169724"/>
              <a:gd name="connsiteX93" fmla="*/ 12095988 w 25200864"/>
              <a:gd name="connsiteY93" fmla="*/ 2829956 h 7169724"/>
              <a:gd name="connsiteX94" fmla="*/ 12124944 w 25200864"/>
              <a:gd name="connsiteY94" fmla="*/ 2897012 h 7169724"/>
              <a:gd name="connsiteX95" fmla="*/ 12202668 w 25200864"/>
              <a:gd name="connsiteY95" fmla="*/ 2921396 h 7169724"/>
              <a:gd name="connsiteX96" fmla="*/ 12278868 w 25200864"/>
              <a:gd name="connsiteY96" fmla="*/ 3081416 h 7169724"/>
              <a:gd name="connsiteX97" fmla="*/ 12393168 w 25200864"/>
              <a:gd name="connsiteY97" fmla="*/ 3100466 h 7169724"/>
              <a:gd name="connsiteX98" fmla="*/ 12450318 w 25200864"/>
              <a:gd name="connsiteY98" fmla="*/ 3214766 h 7169724"/>
              <a:gd name="connsiteX99" fmla="*/ 12541758 w 25200864"/>
              <a:gd name="connsiteY99" fmla="*/ 3191906 h 7169724"/>
              <a:gd name="connsiteX100" fmla="*/ 12598908 w 25200864"/>
              <a:gd name="connsiteY100" fmla="*/ 3290966 h 7169724"/>
              <a:gd name="connsiteX101" fmla="*/ 12663678 w 25200864"/>
              <a:gd name="connsiteY101" fmla="*/ 3416696 h 7169724"/>
              <a:gd name="connsiteX102" fmla="*/ 12766548 w 25200864"/>
              <a:gd name="connsiteY102" fmla="*/ 3428126 h 7169724"/>
              <a:gd name="connsiteX103" fmla="*/ 12774168 w 25200864"/>
              <a:gd name="connsiteY103" fmla="*/ 3298586 h 7169724"/>
              <a:gd name="connsiteX104" fmla="*/ 12854178 w 25200864"/>
              <a:gd name="connsiteY104" fmla="*/ 3363356 h 7169724"/>
              <a:gd name="connsiteX105" fmla="*/ 12968478 w 25200864"/>
              <a:gd name="connsiteY105" fmla="*/ 3435746 h 7169724"/>
              <a:gd name="connsiteX106" fmla="*/ 13098018 w 25200864"/>
              <a:gd name="connsiteY106" fmla="*/ 3466226 h 7169724"/>
              <a:gd name="connsiteX107" fmla="*/ 13147548 w 25200864"/>
              <a:gd name="connsiteY107" fmla="*/ 3572906 h 7169724"/>
              <a:gd name="connsiteX108" fmla="*/ 13155168 w 25200864"/>
              <a:gd name="connsiteY108" fmla="*/ 3652916 h 7169724"/>
              <a:gd name="connsiteX109" fmla="*/ 13235178 w 25200864"/>
              <a:gd name="connsiteY109" fmla="*/ 3736736 h 7169724"/>
              <a:gd name="connsiteX110" fmla="*/ 13368528 w 25200864"/>
              <a:gd name="connsiteY110" fmla="*/ 3774836 h 7169724"/>
              <a:gd name="connsiteX111" fmla="*/ 13539216 w 25200864"/>
              <a:gd name="connsiteY111" fmla="*/ 3853322 h 7169724"/>
              <a:gd name="connsiteX112" fmla="*/ 13574268 w 25200864"/>
              <a:gd name="connsiteY112" fmla="*/ 3923426 h 7169724"/>
              <a:gd name="connsiteX113" fmla="*/ 13669518 w 25200864"/>
              <a:gd name="connsiteY113" fmla="*/ 3988196 h 7169724"/>
              <a:gd name="connsiteX114" fmla="*/ 13806678 w 25200864"/>
              <a:gd name="connsiteY114" fmla="*/ 4091066 h 7169724"/>
              <a:gd name="connsiteX115" fmla="*/ 13890498 w 25200864"/>
              <a:gd name="connsiteY115" fmla="*/ 4205366 h 7169724"/>
              <a:gd name="connsiteX116" fmla="*/ 13955268 w 25200864"/>
              <a:gd name="connsiteY116" fmla="*/ 4296806 h 7169724"/>
              <a:gd name="connsiteX117" fmla="*/ 13989558 w 25200864"/>
              <a:gd name="connsiteY117" fmla="*/ 4129166 h 7169724"/>
              <a:gd name="connsiteX118" fmla="*/ 14061948 w 25200864"/>
              <a:gd name="connsiteY118" fmla="*/ 3995816 h 7169724"/>
              <a:gd name="connsiteX119" fmla="*/ 14176248 w 25200864"/>
              <a:gd name="connsiteY119" fmla="*/ 4098686 h 7169724"/>
              <a:gd name="connsiteX120" fmla="*/ 14290548 w 25200864"/>
              <a:gd name="connsiteY120" fmla="*/ 4304426 h 7169724"/>
              <a:gd name="connsiteX121" fmla="*/ 14431518 w 25200864"/>
              <a:gd name="connsiteY121" fmla="*/ 4399676 h 7169724"/>
              <a:gd name="connsiteX122" fmla="*/ 14622018 w 25200864"/>
              <a:gd name="connsiteY122" fmla="*/ 4353956 h 7169724"/>
              <a:gd name="connsiteX123" fmla="*/ 14789658 w 25200864"/>
              <a:gd name="connsiteY123" fmla="*/ 4430156 h 7169724"/>
              <a:gd name="connsiteX124" fmla="*/ 14865858 w 25200864"/>
              <a:gd name="connsiteY124" fmla="*/ 4361576 h 7169724"/>
              <a:gd name="connsiteX125" fmla="*/ 14972538 w 25200864"/>
              <a:gd name="connsiteY125" fmla="*/ 4464446 h 7169724"/>
              <a:gd name="connsiteX126" fmla="*/ 15067788 w 25200864"/>
              <a:gd name="connsiteY126" fmla="*/ 4586366 h 7169724"/>
              <a:gd name="connsiteX127" fmla="*/ 15304008 w 25200864"/>
              <a:gd name="connsiteY127" fmla="*/ 4651136 h 7169724"/>
              <a:gd name="connsiteX128" fmla="*/ 15467838 w 25200864"/>
              <a:gd name="connsiteY128" fmla="*/ 4693046 h 7169724"/>
              <a:gd name="connsiteX129" fmla="*/ 15540990 w 25200864"/>
              <a:gd name="connsiteY129" fmla="*/ 4708286 h 7169724"/>
              <a:gd name="connsiteX130" fmla="*/ 15593568 w 25200864"/>
              <a:gd name="connsiteY130" fmla="*/ 4875926 h 7169724"/>
              <a:gd name="connsiteX131" fmla="*/ 15612618 w 25200864"/>
              <a:gd name="connsiteY131" fmla="*/ 4997846 h 7169724"/>
              <a:gd name="connsiteX132" fmla="*/ 15730728 w 25200864"/>
              <a:gd name="connsiteY132" fmla="*/ 4921646 h 7169724"/>
              <a:gd name="connsiteX133" fmla="*/ 15745968 w 25200864"/>
              <a:gd name="connsiteY133" fmla="*/ 4769246 h 7169724"/>
              <a:gd name="connsiteX134" fmla="*/ 15822168 w 25200864"/>
              <a:gd name="connsiteY134" fmla="*/ 4757816 h 7169724"/>
              <a:gd name="connsiteX135" fmla="*/ 15898368 w 25200864"/>
              <a:gd name="connsiteY135" fmla="*/ 4872116 h 7169724"/>
              <a:gd name="connsiteX136" fmla="*/ 16092678 w 25200864"/>
              <a:gd name="connsiteY136" fmla="*/ 4978796 h 7169724"/>
              <a:gd name="connsiteX137" fmla="*/ 16229838 w 25200864"/>
              <a:gd name="connsiteY137" fmla="*/ 5138816 h 7169724"/>
              <a:gd name="connsiteX138" fmla="*/ 16340328 w 25200864"/>
              <a:gd name="connsiteY138" fmla="*/ 5154056 h 7169724"/>
              <a:gd name="connsiteX139" fmla="*/ 16435578 w 25200864"/>
              <a:gd name="connsiteY139" fmla="*/ 5203586 h 7169724"/>
              <a:gd name="connsiteX140" fmla="*/ 16515588 w 25200864"/>
              <a:gd name="connsiteY140" fmla="*/ 5195966 h 7169724"/>
              <a:gd name="connsiteX141" fmla="*/ 16607028 w 25200864"/>
              <a:gd name="connsiteY141" fmla="*/ 5234066 h 7169724"/>
              <a:gd name="connsiteX142" fmla="*/ 16687038 w 25200864"/>
              <a:gd name="connsiteY142" fmla="*/ 5275976 h 7169724"/>
              <a:gd name="connsiteX143" fmla="*/ 16751808 w 25200864"/>
              <a:gd name="connsiteY143" fmla="*/ 5298836 h 7169724"/>
              <a:gd name="connsiteX144" fmla="*/ 16927068 w 25200864"/>
              <a:gd name="connsiteY144" fmla="*/ 5317886 h 7169724"/>
              <a:gd name="connsiteX145" fmla="*/ 16808958 w 25200864"/>
              <a:gd name="connsiteY145" fmla="*/ 5245496 h 7169724"/>
              <a:gd name="connsiteX146" fmla="*/ 16843248 w 25200864"/>
              <a:gd name="connsiteY146" fmla="*/ 5199776 h 7169724"/>
              <a:gd name="connsiteX147" fmla="*/ 16953738 w 25200864"/>
              <a:gd name="connsiteY147" fmla="*/ 5218826 h 7169724"/>
              <a:gd name="connsiteX148" fmla="*/ 17109948 w 25200864"/>
              <a:gd name="connsiteY148" fmla="*/ 5344556 h 7169724"/>
              <a:gd name="connsiteX149" fmla="*/ 17300448 w 25200864"/>
              <a:gd name="connsiteY149" fmla="*/ 5359796 h 7169724"/>
              <a:gd name="connsiteX150" fmla="*/ 17426178 w 25200864"/>
              <a:gd name="connsiteY150" fmla="*/ 5420756 h 7169724"/>
              <a:gd name="connsiteX151" fmla="*/ 17516856 w 25200864"/>
              <a:gd name="connsiteY151" fmla="*/ 5550296 h 7169724"/>
              <a:gd name="connsiteX152" fmla="*/ 17620488 w 25200864"/>
              <a:gd name="connsiteY152" fmla="*/ 5569346 h 7169724"/>
              <a:gd name="connsiteX153" fmla="*/ 17837658 w 25200864"/>
              <a:gd name="connsiteY153" fmla="*/ 5717936 h 7169724"/>
              <a:gd name="connsiteX154" fmla="*/ 17837658 w 25200864"/>
              <a:gd name="connsiteY154" fmla="*/ 5561726 h 7169724"/>
              <a:gd name="connsiteX155" fmla="*/ 18035778 w 25200864"/>
              <a:gd name="connsiteY155" fmla="*/ 5565536 h 7169724"/>
              <a:gd name="connsiteX156" fmla="*/ 18115788 w 25200864"/>
              <a:gd name="connsiteY156" fmla="*/ 5668406 h 7169724"/>
              <a:gd name="connsiteX157" fmla="*/ 18218658 w 25200864"/>
              <a:gd name="connsiteY157" fmla="*/ 5676026 h 7169724"/>
              <a:gd name="connsiteX158" fmla="*/ 18306288 w 25200864"/>
              <a:gd name="connsiteY158" fmla="*/ 5752988 h 7169724"/>
              <a:gd name="connsiteX159" fmla="*/ 18371058 w 25200864"/>
              <a:gd name="connsiteY159" fmla="*/ 5866526 h 7169724"/>
              <a:gd name="connsiteX160" fmla="*/ 18489168 w 25200864"/>
              <a:gd name="connsiteY160" fmla="*/ 5851286 h 7169724"/>
              <a:gd name="connsiteX161" fmla="*/ 18580608 w 25200864"/>
              <a:gd name="connsiteY161" fmla="*/ 5935106 h 7169724"/>
              <a:gd name="connsiteX162" fmla="*/ 18550128 w 25200864"/>
              <a:gd name="connsiteY162" fmla="*/ 6018926 h 7169724"/>
              <a:gd name="connsiteX163" fmla="*/ 18679668 w 25200864"/>
              <a:gd name="connsiteY163" fmla="*/ 5973206 h 7169724"/>
              <a:gd name="connsiteX164" fmla="*/ 18691098 w 25200864"/>
              <a:gd name="connsiteY164" fmla="*/ 6045596 h 7169724"/>
              <a:gd name="connsiteX165" fmla="*/ 18813018 w 25200864"/>
              <a:gd name="connsiteY165" fmla="*/ 6007496 h 7169724"/>
              <a:gd name="connsiteX166" fmla="*/ 19114008 w 25200864"/>
              <a:gd name="connsiteY166" fmla="*/ 6137036 h 7169724"/>
              <a:gd name="connsiteX167" fmla="*/ 19249644 w 25200864"/>
              <a:gd name="connsiteY167" fmla="*/ 6242954 h 7169724"/>
              <a:gd name="connsiteX168" fmla="*/ 19319748 w 25200864"/>
              <a:gd name="connsiteY168" fmla="*/ 6453266 h 7169724"/>
              <a:gd name="connsiteX169" fmla="*/ 19375374 w 25200864"/>
              <a:gd name="connsiteY169" fmla="*/ 6593474 h 7169724"/>
              <a:gd name="connsiteX170" fmla="*/ 19445478 w 25200864"/>
              <a:gd name="connsiteY170" fmla="*/ 6567566 h 7169724"/>
              <a:gd name="connsiteX171" fmla="*/ 19495008 w 25200864"/>
              <a:gd name="connsiteY171" fmla="*/ 6647576 h 7169724"/>
              <a:gd name="connsiteX172" fmla="*/ 19475958 w 25200864"/>
              <a:gd name="connsiteY172" fmla="*/ 6377066 h 7169724"/>
              <a:gd name="connsiteX173" fmla="*/ 19479768 w 25200864"/>
              <a:gd name="connsiteY173" fmla="*/ 6175136 h 7169724"/>
              <a:gd name="connsiteX174" fmla="*/ 19582638 w 25200864"/>
              <a:gd name="connsiteY174" fmla="*/ 6285626 h 7169724"/>
              <a:gd name="connsiteX175" fmla="*/ 19666458 w 25200864"/>
              <a:gd name="connsiteY175" fmla="*/ 6407546 h 7169724"/>
              <a:gd name="connsiteX176" fmla="*/ 19674078 w 25200864"/>
              <a:gd name="connsiteY176" fmla="*/ 6213236 h 7169724"/>
              <a:gd name="connsiteX177" fmla="*/ 19761708 w 25200864"/>
              <a:gd name="connsiteY177" fmla="*/ 6129416 h 7169724"/>
              <a:gd name="connsiteX178" fmla="*/ 19879818 w 25200864"/>
              <a:gd name="connsiteY178" fmla="*/ 6239906 h 7169724"/>
              <a:gd name="connsiteX179" fmla="*/ 19818858 w 25200864"/>
              <a:gd name="connsiteY179" fmla="*/ 6026546 h 7169724"/>
              <a:gd name="connsiteX180" fmla="*/ 20127468 w 25200864"/>
              <a:gd name="connsiteY180" fmla="*/ 6022736 h 7169724"/>
              <a:gd name="connsiteX181" fmla="*/ 20400264 w 25200864"/>
              <a:gd name="connsiteY181" fmla="*/ 5897768 h 7169724"/>
              <a:gd name="connsiteX182" fmla="*/ 20695158 w 25200864"/>
              <a:gd name="connsiteY182" fmla="*/ 5893196 h 7169724"/>
              <a:gd name="connsiteX183" fmla="*/ 20942808 w 25200864"/>
              <a:gd name="connsiteY183" fmla="*/ 5938916 h 7169724"/>
              <a:gd name="connsiteX184" fmla="*/ 21133308 w 25200864"/>
              <a:gd name="connsiteY184" fmla="*/ 5813186 h 7169724"/>
              <a:gd name="connsiteX185" fmla="*/ 21430488 w 25200864"/>
              <a:gd name="connsiteY185" fmla="*/ 5862716 h 7169724"/>
              <a:gd name="connsiteX186" fmla="*/ 21659850 w 25200864"/>
              <a:gd name="connsiteY186" fmla="*/ 5961776 h 7169724"/>
              <a:gd name="connsiteX187" fmla="*/ 21761958 w 25200864"/>
              <a:gd name="connsiteY187" fmla="*/ 5885576 h 7169724"/>
              <a:gd name="connsiteX188" fmla="*/ 21944838 w 25200864"/>
              <a:gd name="connsiteY188" fmla="*/ 6041786 h 7169724"/>
              <a:gd name="connsiteX189" fmla="*/ 22089618 w 25200864"/>
              <a:gd name="connsiteY189" fmla="*/ 5977016 h 7169724"/>
              <a:gd name="connsiteX190" fmla="*/ 22310598 w 25200864"/>
              <a:gd name="connsiteY190" fmla="*/ 6186566 h 7169724"/>
              <a:gd name="connsiteX191" fmla="*/ 23151084 w 25200864"/>
              <a:gd name="connsiteY191" fmla="*/ 6482984 h 7169724"/>
              <a:gd name="connsiteX192" fmla="*/ 23293578 w 25200864"/>
              <a:gd name="connsiteY192" fmla="*/ 6609476 h 7169724"/>
              <a:gd name="connsiteX193" fmla="*/ 23285958 w 25200864"/>
              <a:gd name="connsiteY193" fmla="*/ 6693296 h 7169724"/>
              <a:gd name="connsiteX194" fmla="*/ 23415498 w 25200864"/>
              <a:gd name="connsiteY194" fmla="*/ 6659006 h 7169724"/>
              <a:gd name="connsiteX195" fmla="*/ 23785068 w 25200864"/>
              <a:gd name="connsiteY195" fmla="*/ 6780926 h 7169724"/>
              <a:gd name="connsiteX196" fmla="*/ 24009096 w 25200864"/>
              <a:gd name="connsiteY196" fmla="*/ 6645290 h 7169724"/>
              <a:gd name="connsiteX197" fmla="*/ 24078438 w 25200864"/>
              <a:gd name="connsiteY197" fmla="*/ 6544706 h 7169724"/>
              <a:gd name="connsiteX198" fmla="*/ 24230838 w 25200864"/>
              <a:gd name="connsiteY198" fmla="*/ 6533276 h 7169724"/>
              <a:gd name="connsiteX199" fmla="*/ 24360378 w 25200864"/>
              <a:gd name="connsiteY199" fmla="*/ 6438026 h 7169724"/>
              <a:gd name="connsiteX200" fmla="*/ 24455628 w 25200864"/>
              <a:gd name="connsiteY200" fmla="*/ 6422786 h 7169724"/>
              <a:gd name="connsiteX201" fmla="*/ 24558498 w 25200864"/>
              <a:gd name="connsiteY201" fmla="*/ 6243716 h 7169724"/>
              <a:gd name="connsiteX202" fmla="*/ 24716232 w 25200864"/>
              <a:gd name="connsiteY202" fmla="*/ 6188090 h 7169724"/>
              <a:gd name="connsiteX203" fmla="*/ 24981408 w 25200864"/>
              <a:gd name="connsiteY203" fmla="*/ 6232286 h 7169724"/>
              <a:gd name="connsiteX204" fmla="*/ 25181052 w 25200864"/>
              <a:gd name="connsiteY204" fmla="*/ 6157610 h 7169724"/>
              <a:gd name="connsiteX205" fmla="*/ 25200864 w 25200864"/>
              <a:gd name="connsiteY205" fmla="*/ 5713364 h 7169724"/>
              <a:gd name="connsiteX206" fmla="*/ 24519636 w 25200864"/>
              <a:gd name="connsiteY206" fmla="*/ 5869574 h 7169724"/>
              <a:gd name="connsiteX207" fmla="*/ 23774400 w 25200864"/>
              <a:gd name="connsiteY207" fmla="*/ 6133988 h 7169724"/>
              <a:gd name="connsiteX208" fmla="*/ 22951440 w 25200864"/>
              <a:gd name="connsiteY208" fmla="*/ 5896244 h 7169724"/>
              <a:gd name="connsiteX209" fmla="*/ 21982176 w 25200864"/>
              <a:gd name="connsiteY209" fmla="*/ 5640212 h 7169724"/>
              <a:gd name="connsiteX210" fmla="*/ 20628864 w 25200864"/>
              <a:gd name="connsiteY210" fmla="*/ 5475620 h 7169724"/>
              <a:gd name="connsiteX211" fmla="*/ 19872960 w 25200864"/>
              <a:gd name="connsiteY211" fmla="*/ 5888624 h 7169724"/>
              <a:gd name="connsiteX212" fmla="*/ 18800064 w 25200864"/>
              <a:gd name="connsiteY212" fmla="*/ 5823092 h 7169724"/>
              <a:gd name="connsiteX213" fmla="*/ 16715232 w 25200864"/>
              <a:gd name="connsiteY213" fmla="*/ 4963556 h 7169724"/>
              <a:gd name="connsiteX214" fmla="*/ 14904720 w 25200864"/>
              <a:gd name="connsiteY214" fmla="*/ 4158884 h 7169724"/>
              <a:gd name="connsiteX215" fmla="*/ 13240512 w 25200864"/>
              <a:gd name="connsiteY215" fmla="*/ 3354212 h 7169724"/>
              <a:gd name="connsiteX216" fmla="*/ 13094208 w 25200864"/>
              <a:gd name="connsiteY216" fmla="*/ 3189620 h 7169724"/>
              <a:gd name="connsiteX217" fmla="*/ 11320272 w 25200864"/>
              <a:gd name="connsiteY217" fmla="*/ 2019188 h 7169724"/>
              <a:gd name="connsiteX218" fmla="*/ 10698480 w 25200864"/>
              <a:gd name="connsiteY218" fmla="*/ 1452260 h 7169724"/>
              <a:gd name="connsiteX219" fmla="*/ 10530078 w 25200864"/>
              <a:gd name="connsiteY219" fmla="*/ 1283096 h 7169724"/>
              <a:gd name="connsiteX220" fmla="*/ 10522458 w 25200864"/>
              <a:gd name="connsiteY220" fmla="*/ 902096 h 7169724"/>
              <a:gd name="connsiteX221" fmla="*/ 10518648 w 25200864"/>
              <a:gd name="connsiteY221" fmla="*/ 768746 h 7169724"/>
              <a:gd name="connsiteX222" fmla="*/ 10606278 w 25200864"/>
              <a:gd name="connsiteY222" fmla="*/ 681116 h 7169724"/>
              <a:gd name="connsiteX223" fmla="*/ 10753344 w 25200864"/>
              <a:gd name="connsiteY223" fmla="*/ 611012 h 7169724"/>
              <a:gd name="connsiteX224" fmla="*/ 10735056 w 25200864"/>
              <a:gd name="connsiteY224" fmla="*/ 336692 h 7169724"/>
              <a:gd name="connsiteX225" fmla="*/ 10610088 w 25200864"/>
              <a:gd name="connsiteY225" fmla="*/ 201056 h 7169724"/>
              <a:gd name="connsiteX226" fmla="*/ 10419588 w 25200864"/>
              <a:gd name="connsiteY226" fmla="*/ 2936 h 7169724"/>
              <a:gd name="connsiteX227" fmla="*/ 10351008 w 25200864"/>
              <a:gd name="connsiteY227" fmla="*/ 231536 h 7169724"/>
              <a:gd name="connsiteX228" fmla="*/ 10187940 w 25200864"/>
              <a:gd name="connsiteY228" fmla="*/ 585104 h 7169724"/>
              <a:gd name="connsiteX229" fmla="*/ 10137648 w 25200864"/>
              <a:gd name="connsiteY229" fmla="*/ 902096 h 7169724"/>
              <a:gd name="connsiteX230" fmla="*/ 10222992 w 25200864"/>
              <a:gd name="connsiteY230" fmla="*/ 1744868 h 7169724"/>
              <a:gd name="connsiteX231" fmla="*/ 10131552 w 25200864"/>
              <a:gd name="connsiteY231" fmla="*/ 2384948 h 7169724"/>
              <a:gd name="connsiteX232" fmla="*/ 9509760 w 25200864"/>
              <a:gd name="connsiteY232" fmla="*/ 3043316 h 7169724"/>
              <a:gd name="connsiteX233" fmla="*/ 7717536 w 25200864"/>
              <a:gd name="connsiteY233" fmla="*/ 4524644 h 7169724"/>
              <a:gd name="connsiteX234" fmla="*/ 7388352 w 25200864"/>
              <a:gd name="connsiteY234" fmla="*/ 5146436 h 7169724"/>
              <a:gd name="connsiteX235" fmla="*/ 5925312 w 25200864"/>
              <a:gd name="connsiteY235" fmla="*/ 5768228 h 7169724"/>
              <a:gd name="connsiteX236" fmla="*/ 4736592 w 25200864"/>
              <a:gd name="connsiteY236" fmla="*/ 6079124 h 7169724"/>
              <a:gd name="connsiteX237" fmla="*/ 3602736 w 25200864"/>
              <a:gd name="connsiteY237" fmla="*/ 6353444 h 7169724"/>
              <a:gd name="connsiteX238" fmla="*/ 2688336 w 25200864"/>
              <a:gd name="connsiteY238" fmla="*/ 6664340 h 7169724"/>
              <a:gd name="connsiteX239" fmla="*/ 2157984 w 25200864"/>
              <a:gd name="connsiteY239" fmla="*/ 6774068 h 7169724"/>
              <a:gd name="connsiteX240" fmla="*/ 1591056 w 25200864"/>
              <a:gd name="connsiteY240" fmla="*/ 6755780 h 7169724"/>
              <a:gd name="connsiteX241" fmla="*/ 950976 w 25200864"/>
              <a:gd name="connsiteY241" fmla="*/ 6554612 h 7169724"/>
              <a:gd name="connsiteX242" fmla="*/ 0 w 25200864"/>
              <a:gd name="connsiteY242" fmla="*/ 6390020 h 7169724"/>
              <a:gd name="connsiteX243" fmla="*/ 27432 w 25200864"/>
              <a:gd name="connsiteY24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772400 w 25200864"/>
              <a:gd name="connsiteY68" fmla="*/ 549390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24750 w 25200864"/>
              <a:gd name="connsiteY68" fmla="*/ 531483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24750 w 25200864"/>
              <a:gd name="connsiteY68" fmla="*/ 531483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988116 w 25200864"/>
              <a:gd name="connsiteY70" fmla="*/ 5100622 h 7169724"/>
              <a:gd name="connsiteX71" fmla="*/ 8375904 w 25200864"/>
              <a:gd name="connsiteY71" fmla="*/ 4341764 h 7169724"/>
              <a:gd name="connsiteX72" fmla="*/ 9747504 w 25200864"/>
              <a:gd name="connsiteY72" fmla="*/ 3427364 h 7169724"/>
              <a:gd name="connsiteX73" fmla="*/ 10277856 w 25200864"/>
              <a:gd name="connsiteY73" fmla="*/ 2311796 h 7169724"/>
              <a:gd name="connsiteX74" fmla="*/ 10351008 w 25200864"/>
              <a:gd name="connsiteY74" fmla="*/ 2147204 h 7169724"/>
              <a:gd name="connsiteX75" fmla="*/ 10369296 w 25200864"/>
              <a:gd name="connsiteY75" fmla="*/ 1525412 h 7169724"/>
              <a:gd name="connsiteX76" fmla="*/ 10314432 w 25200864"/>
              <a:gd name="connsiteY76" fmla="*/ 940196 h 7169724"/>
              <a:gd name="connsiteX77" fmla="*/ 10443210 w 25200864"/>
              <a:gd name="connsiteY77" fmla="*/ 611774 h 7169724"/>
              <a:gd name="connsiteX78" fmla="*/ 10450830 w 25200864"/>
              <a:gd name="connsiteY78" fmla="*/ 1076594 h 7169724"/>
              <a:gd name="connsiteX79" fmla="*/ 10411968 w 25200864"/>
              <a:gd name="connsiteY79" fmla="*/ 1302146 h 7169724"/>
              <a:gd name="connsiteX80" fmla="*/ 10453878 w 25200864"/>
              <a:gd name="connsiteY80" fmla="*/ 1565036 h 7169724"/>
              <a:gd name="connsiteX81" fmla="*/ 10541508 w 25200864"/>
              <a:gd name="connsiteY81" fmla="*/ 1759346 h 7169724"/>
              <a:gd name="connsiteX82" fmla="*/ 10690098 w 25200864"/>
              <a:gd name="connsiteY82" fmla="*/ 1944512 h 7169724"/>
              <a:gd name="connsiteX83" fmla="*/ 10785348 w 25200864"/>
              <a:gd name="connsiteY83" fmla="*/ 2018426 h 7169724"/>
              <a:gd name="connsiteX84" fmla="*/ 10838688 w 25200864"/>
              <a:gd name="connsiteY84" fmla="*/ 2109866 h 7169724"/>
              <a:gd name="connsiteX85" fmla="*/ 10926318 w 25200864"/>
              <a:gd name="connsiteY85" fmla="*/ 2071766 h 7169724"/>
              <a:gd name="connsiteX86" fmla="*/ 11013948 w 25200864"/>
              <a:gd name="connsiteY86" fmla="*/ 2193686 h 7169724"/>
              <a:gd name="connsiteX87" fmla="*/ 11100816 w 25200864"/>
              <a:gd name="connsiteY87" fmla="*/ 2275220 h 7169724"/>
              <a:gd name="connsiteX88" fmla="*/ 11253978 w 25200864"/>
              <a:gd name="connsiteY88" fmla="*/ 2307986 h 7169724"/>
              <a:gd name="connsiteX89" fmla="*/ 11349228 w 25200864"/>
              <a:gd name="connsiteY89" fmla="*/ 2349896 h 7169724"/>
              <a:gd name="connsiteX90" fmla="*/ 11429238 w 25200864"/>
              <a:gd name="connsiteY90" fmla="*/ 2448956 h 7169724"/>
              <a:gd name="connsiteX91" fmla="*/ 11562588 w 25200864"/>
              <a:gd name="connsiteY91" fmla="*/ 2513726 h 7169724"/>
              <a:gd name="connsiteX92" fmla="*/ 11654028 w 25200864"/>
              <a:gd name="connsiteY92" fmla="*/ 2567066 h 7169724"/>
              <a:gd name="connsiteX93" fmla="*/ 11745468 w 25200864"/>
              <a:gd name="connsiteY93" fmla="*/ 2650886 h 7169724"/>
              <a:gd name="connsiteX94" fmla="*/ 11882628 w 25200864"/>
              <a:gd name="connsiteY94" fmla="*/ 2711846 h 7169724"/>
              <a:gd name="connsiteX95" fmla="*/ 11970258 w 25200864"/>
              <a:gd name="connsiteY95" fmla="*/ 2841386 h 7169724"/>
              <a:gd name="connsiteX96" fmla="*/ 12095988 w 25200864"/>
              <a:gd name="connsiteY96" fmla="*/ 2829956 h 7169724"/>
              <a:gd name="connsiteX97" fmla="*/ 12124944 w 25200864"/>
              <a:gd name="connsiteY97" fmla="*/ 2897012 h 7169724"/>
              <a:gd name="connsiteX98" fmla="*/ 12202668 w 25200864"/>
              <a:gd name="connsiteY98" fmla="*/ 2921396 h 7169724"/>
              <a:gd name="connsiteX99" fmla="*/ 12278868 w 25200864"/>
              <a:gd name="connsiteY99" fmla="*/ 3081416 h 7169724"/>
              <a:gd name="connsiteX100" fmla="*/ 12393168 w 25200864"/>
              <a:gd name="connsiteY100" fmla="*/ 3100466 h 7169724"/>
              <a:gd name="connsiteX101" fmla="*/ 12450318 w 25200864"/>
              <a:gd name="connsiteY101" fmla="*/ 3214766 h 7169724"/>
              <a:gd name="connsiteX102" fmla="*/ 12541758 w 25200864"/>
              <a:gd name="connsiteY102" fmla="*/ 3191906 h 7169724"/>
              <a:gd name="connsiteX103" fmla="*/ 12598908 w 25200864"/>
              <a:gd name="connsiteY103" fmla="*/ 3290966 h 7169724"/>
              <a:gd name="connsiteX104" fmla="*/ 12663678 w 25200864"/>
              <a:gd name="connsiteY104" fmla="*/ 3416696 h 7169724"/>
              <a:gd name="connsiteX105" fmla="*/ 12766548 w 25200864"/>
              <a:gd name="connsiteY105" fmla="*/ 3428126 h 7169724"/>
              <a:gd name="connsiteX106" fmla="*/ 12774168 w 25200864"/>
              <a:gd name="connsiteY106" fmla="*/ 3298586 h 7169724"/>
              <a:gd name="connsiteX107" fmla="*/ 12854178 w 25200864"/>
              <a:gd name="connsiteY107" fmla="*/ 3363356 h 7169724"/>
              <a:gd name="connsiteX108" fmla="*/ 12968478 w 25200864"/>
              <a:gd name="connsiteY108" fmla="*/ 3435746 h 7169724"/>
              <a:gd name="connsiteX109" fmla="*/ 13098018 w 25200864"/>
              <a:gd name="connsiteY109" fmla="*/ 3466226 h 7169724"/>
              <a:gd name="connsiteX110" fmla="*/ 13147548 w 25200864"/>
              <a:gd name="connsiteY110" fmla="*/ 3572906 h 7169724"/>
              <a:gd name="connsiteX111" fmla="*/ 13155168 w 25200864"/>
              <a:gd name="connsiteY111" fmla="*/ 3652916 h 7169724"/>
              <a:gd name="connsiteX112" fmla="*/ 13235178 w 25200864"/>
              <a:gd name="connsiteY112" fmla="*/ 3736736 h 7169724"/>
              <a:gd name="connsiteX113" fmla="*/ 13368528 w 25200864"/>
              <a:gd name="connsiteY113" fmla="*/ 3774836 h 7169724"/>
              <a:gd name="connsiteX114" fmla="*/ 13539216 w 25200864"/>
              <a:gd name="connsiteY114" fmla="*/ 3853322 h 7169724"/>
              <a:gd name="connsiteX115" fmla="*/ 13574268 w 25200864"/>
              <a:gd name="connsiteY115" fmla="*/ 3923426 h 7169724"/>
              <a:gd name="connsiteX116" fmla="*/ 13669518 w 25200864"/>
              <a:gd name="connsiteY116" fmla="*/ 3988196 h 7169724"/>
              <a:gd name="connsiteX117" fmla="*/ 13806678 w 25200864"/>
              <a:gd name="connsiteY117" fmla="*/ 4091066 h 7169724"/>
              <a:gd name="connsiteX118" fmla="*/ 13890498 w 25200864"/>
              <a:gd name="connsiteY118" fmla="*/ 4205366 h 7169724"/>
              <a:gd name="connsiteX119" fmla="*/ 13955268 w 25200864"/>
              <a:gd name="connsiteY119" fmla="*/ 4296806 h 7169724"/>
              <a:gd name="connsiteX120" fmla="*/ 13989558 w 25200864"/>
              <a:gd name="connsiteY120" fmla="*/ 4129166 h 7169724"/>
              <a:gd name="connsiteX121" fmla="*/ 14061948 w 25200864"/>
              <a:gd name="connsiteY121" fmla="*/ 3995816 h 7169724"/>
              <a:gd name="connsiteX122" fmla="*/ 14176248 w 25200864"/>
              <a:gd name="connsiteY122" fmla="*/ 4098686 h 7169724"/>
              <a:gd name="connsiteX123" fmla="*/ 14290548 w 25200864"/>
              <a:gd name="connsiteY123" fmla="*/ 4304426 h 7169724"/>
              <a:gd name="connsiteX124" fmla="*/ 14431518 w 25200864"/>
              <a:gd name="connsiteY124" fmla="*/ 4399676 h 7169724"/>
              <a:gd name="connsiteX125" fmla="*/ 14622018 w 25200864"/>
              <a:gd name="connsiteY125" fmla="*/ 4353956 h 7169724"/>
              <a:gd name="connsiteX126" fmla="*/ 14789658 w 25200864"/>
              <a:gd name="connsiteY126" fmla="*/ 4430156 h 7169724"/>
              <a:gd name="connsiteX127" fmla="*/ 14865858 w 25200864"/>
              <a:gd name="connsiteY127" fmla="*/ 4361576 h 7169724"/>
              <a:gd name="connsiteX128" fmla="*/ 14972538 w 25200864"/>
              <a:gd name="connsiteY128" fmla="*/ 4464446 h 7169724"/>
              <a:gd name="connsiteX129" fmla="*/ 15067788 w 25200864"/>
              <a:gd name="connsiteY129" fmla="*/ 4586366 h 7169724"/>
              <a:gd name="connsiteX130" fmla="*/ 15304008 w 25200864"/>
              <a:gd name="connsiteY130" fmla="*/ 4651136 h 7169724"/>
              <a:gd name="connsiteX131" fmla="*/ 15467838 w 25200864"/>
              <a:gd name="connsiteY131" fmla="*/ 4693046 h 7169724"/>
              <a:gd name="connsiteX132" fmla="*/ 15540990 w 25200864"/>
              <a:gd name="connsiteY132" fmla="*/ 4708286 h 7169724"/>
              <a:gd name="connsiteX133" fmla="*/ 15593568 w 25200864"/>
              <a:gd name="connsiteY133" fmla="*/ 4875926 h 7169724"/>
              <a:gd name="connsiteX134" fmla="*/ 15612618 w 25200864"/>
              <a:gd name="connsiteY134" fmla="*/ 4997846 h 7169724"/>
              <a:gd name="connsiteX135" fmla="*/ 15730728 w 25200864"/>
              <a:gd name="connsiteY135" fmla="*/ 4921646 h 7169724"/>
              <a:gd name="connsiteX136" fmla="*/ 15745968 w 25200864"/>
              <a:gd name="connsiteY136" fmla="*/ 4769246 h 7169724"/>
              <a:gd name="connsiteX137" fmla="*/ 15822168 w 25200864"/>
              <a:gd name="connsiteY137" fmla="*/ 4757816 h 7169724"/>
              <a:gd name="connsiteX138" fmla="*/ 15898368 w 25200864"/>
              <a:gd name="connsiteY138" fmla="*/ 4872116 h 7169724"/>
              <a:gd name="connsiteX139" fmla="*/ 16092678 w 25200864"/>
              <a:gd name="connsiteY139" fmla="*/ 4978796 h 7169724"/>
              <a:gd name="connsiteX140" fmla="*/ 16229838 w 25200864"/>
              <a:gd name="connsiteY140" fmla="*/ 5138816 h 7169724"/>
              <a:gd name="connsiteX141" fmla="*/ 16340328 w 25200864"/>
              <a:gd name="connsiteY141" fmla="*/ 5154056 h 7169724"/>
              <a:gd name="connsiteX142" fmla="*/ 16435578 w 25200864"/>
              <a:gd name="connsiteY142" fmla="*/ 5203586 h 7169724"/>
              <a:gd name="connsiteX143" fmla="*/ 16515588 w 25200864"/>
              <a:gd name="connsiteY143" fmla="*/ 5195966 h 7169724"/>
              <a:gd name="connsiteX144" fmla="*/ 16607028 w 25200864"/>
              <a:gd name="connsiteY144" fmla="*/ 5234066 h 7169724"/>
              <a:gd name="connsiteX145" fmla="*/ 16687038 w 25200864"/>
              <a:gd name="connsiteY145" fmla="*/ 5275976 h 7169724"/>
              <a:gd name="connsiteX146" fmla="*/ 16751808 w 25200864"/>
              <a:gd name="connsiteY146" fmla="*/ 5298836 h 7169724"/>
              <a:gd name="connsiteX147" fmla="*/ 16927068 w 25200864"/>
              <a:gd name="connsiteY147" fmla="*/ 5317886 h 7169724"/>
              <a:gd name="connsiteX148" fmla="*/ 16808958 w 25200864"/>
              <a:gd name="connsiteY148" fmla="*/ 5245496 h 7169724"/>
              <a:gd name="connsiteX149" fmla="*/ 16843248 w 25200864"/>
              <a:gd name="connsiteY149" fmla="*/ 5199776 h 7169724"/>
              <a:gd name="connsiteX150" fmla="*/ 16953738 w 25200864"/>
              <a:gd name="connsiteY150" fmla="*/ 5218826 h 7169724"/>
              <a:gd name="connsiteX151" fmla="*/ 17109948 w 25200864"/>
              <a:gd name="connsiteY151" fmla="*/ 5344556 h 7169724"/>
              <a:gd name="connsiteX152" fmla="*/ 17300448 w 25200864"/>
              <a:gd name="connsiteY152" fmla="*/ 5359796 h 7169724"/>
              <a:gd name="connsiteX153" fmla="*/ 17426178 w 25200864"/>
              <a:gd name="connsiteY153" fmla="*/ 5420756 h 7169724"/>
              <a:gd name="connsiteX154" fmla="*/ 17516856 w 25200864"/>
              <a:gd name="connsiteY154" fmla="*/ 5550296 h 7169724"/>
              <a:gd name="connsiteX155" fmla="*/ 17620488 w 25200864"/>
              <a:gd name="connsiteY155" fmla="*/ 5569346 h 7169724"/>
              <a:gd name="connsiteX156" fmla="*/ 17837658 w 25200864"/>
              <a:gd name="connsiteY156" fmla="*/ 5717936 h 7169724"/>
              <a:gd name="connsiteX157" fmla="*/ 17837658 w 25200864"/>
              <a:gd name="connsiteY157" fmla="*/ 5561726 h 7169724"/>
              <a:gd name="connsiteX158" fmla="*/ 18035778 w 25200864"/>
              <a:gd name="connsiteY158" fmla="*/ 5565536 h 7169724"/>
              <a:gd name="connsiteX159" fmla="*/ 18115788 w 25200864"/>
              <a:gd name="connsiteY159" fmla="*/ 5668406 h 7169724"/>
              <a:gd name="connsiteX160" fmla="*/ 18218658 w 25200864"/>
              <a:gd name="connsiteY160" fmla="*/ 5676026 h 7169724"/>
              <a:gd name="connsiteX161" fmla="*/ 18306288 w 25200864"/>
              <a:gd name="connsiteY161" fmla="*/ 5752988 h 7169724"/>
              <a:gd name="connsiteX162" fmla="*/ 18371058 w 25200864"/>
              <a:gd name="connsiteY162" fmla="*/ 5866526 h 7169724"/>
              <a:gd name="connsiteX163" fmla="*/ 18489168 w 25200864"/>
              <a:gd name="connsiteY163" fmla="*/ 5851286 h 7169724"/>
              <a:gd name="connsiteX164" fmla="*/ 18580608 w 25200864"/>
              <a:gd name="connsiteY164" fmla="*/ 5935106 h 7169724"/>
              <a:gd name="connsiteX165" fmla="*/ 18550128 w 25200864"/>
              <a:gd name="connsiteY165" fmla="*/ 6018926 h 7169724"/>
              <a:gd name="connsiteX166" fmla="*/ 18679668 w 25200864"/>
              <a:gd name="connsiteY166" fmla="*/ 5973206 h 7169724"/>
              <a:gd name="connsiteX167" fmla="*/ 18691098 w 25200864"/>
              <a:gd name="connsiteY167" fmla="*/ 6045596 h 7169724"/>
              <a:gd name="connsiteX168" fmla="*/ 18813018 w 25200864"/>
              <a:gd name="connsiteY168" fmla="*/ 6007496 h 7169724"/>
              <a:gd name="connsiteX169" fmla="*/ 19114008 w 25200864"/>
              <a:gd name="connsiteY169" fmla="*/ 6137036 h 7169724"/>
              <a:gd name="connsiteX170" fmla="*/ 19249644 w 25200864"/>
              <a:gd name="connsiteY170" fmla="*/ 6242954 h 7169724"/>
              <a:gd name="connsiteX171" fmla="*/ 19319748 w 25200864"/>
              <a:gd name="connsiteY171" fmla="*/ 6453266 h 7169724"/>
              <a:gd name="connsiteX172" fmla="*/ 19375374 w 25200864"/>
              <a:gd name="connsiteY172" fmla="*/ 6593474 h 7169724"/>
              <a:gd name="connsiteX173" fmla="*/ 19445478 w 25200864"/>
              <a:gd name="connsiteY173" fmla="*/ 6567566 h 7169724"/>
              <a:gd name="connsiteX174" fmla="*/ 19495008 w 25200864"/>
              <a:gd name="connsiteY174" fmla="*/ 6647576 h 7169724"/>
              <a:gd name="connsiteX175" fmla="*/ 19475958 w 25200864"/>
              <a:gd name="connsiteY175" fmla="*/ 6377066 h 7169724"/>
              <a:gd name="connsiteX176" fmla="*/ 19479768 w 25200864"/>
              <a:gd name="connsiteY176" fmla="*/ 6175136 h 7169724"/>
              <a:gd name="connsiteX177" fmla="*/ 19582638 w 25200864"/>
              <a:gd name="connsiteY177" fmla="*/ 6285626 h 7169724"/>
              <a:gd name="connsiteX178" fmla="*/ 19666458 w 25200864"/>
              <a:gd name="connsiteY178" fmla="*/ 6407546 h 7169724"/>
              <a:gd name="connsiteX179" fmla="*/ 19674078 w 25200864"/>
              <a:gd name="connsiteY179" fmla="*/ 6213236 h 7169724"/>
              <a:gd name="connsiteX180" fmla="*/ 19761708 w 25200864"/>
              <a:gd name="connsiteY180" fmla="*/ 6129416 h 7169724"/>
              <a:gd name="connsiteX181" fmla="*/ 19879818 w 25200864"/>
              <a:gd name="connsiteY181" fmla="*/ 6239906 h 7169724"/>
              <a:gd name="connsiteX182" fmla="*/ 19818858 w 25200864"/>
              <a:gd name="connsiteY182" fmla="*/ 6026546 h 7169724"/>
              <a:gd name="connsiteX183" fmla="*/ 20127468 w 25200864"/>
              <a:gd name="connsiteY183" fmla="*/ 6022736 h 7169724"/>
              <a:gd name="connsiteX184" fmla="*/ 20400264 w 25200864"/>
              <a:gd name="connsiteY184" fmla="*/ 5897768 h 7169724"/>
              <a:gd name="connsiteX185" fmla="*/ 20695158 w 25200864"/>
              <a:gd name="connsiteY185" fmla="*/ 5893196 h 7169724"/>
              <a:gd name="connsiteX186" fmla="*/ 20942808 w 25200864"/>
              <a:gd name="connsiteY186" fmla="*/ 5938916 h 7169724"/>
              <a:gd name="connsiteX187" fmla="*/ 21133308 w 25200864"/>
              <a:gd name="connsiteY187" fmla="*/ 5813186 h 7169724"/>
              <a:gd name="connsiteX188" fmla="*/ 21430488 w 25200864"/>
              <a:gd name="connsiteY188" fmla="*/ 5862716 h 7169724"/>
              <a:gd name="connsiteX189" fmla="*/ 21659850 w 25200864"/>
              <a:gd name="connsiteY189" fmla="*/ 5961776 h 7169724"/>
              <a:gd name="connsiteX190" fmla="*/ 21761958 w 25200864"/>
              <a:gd name="connsiteY190" fmla="*/ 5885576 h 7169724"/>
              <a:gd name="connsiteX191" fmla="*/ 21944838 w 25200864"/>
              <a:gd name="connsiteY191" fmla="*/ 6041786 h 7169724"/>
              <a:gd name="connsiteX192" fmla="*/ 22089618 w 25200864"/>
              <a:gd name="connsiteY192" fmla="*/ 5977016 h 7169724"/>
              <a:gd name="connsiteX193" fmla="*/ 22310598 w 25200864"/>
              <a:gd name="connsiteY193" fmla="*/ 6186566 h 7169724"/>
              <a:gd name="connsiteX194" fmla="*/ 23151084 w 25200864"/>
              <a:gd name="connsiteY194" fmla="*/ 6482984 h 7169724"/>
              <a:gd name="connsiteX195" fmla="*/ 23293578 w 25200864"/>
              <a:gd name="connsiteY195" fmla="*/ 6609476 h 7169724"/>
              <a:gd name="connsiteX196" fmla="*/ 23285958 w 25200864"/>
              <a:gd name="connsiteY196" fmla="*/ 6693296 h 7169724"/>
              <a:gd name="connsiteX197" fmla="*/ 23415498 w 25200864"/>
              <a:gd name="connsiteY197" fmla="*/ 6659006 h 7169724"/>
              <a:gd name="connsiteX198" fmla="*/ 23785068 w 25200864"/>
              <a:gd name="connsiteY198" fmla="*/ 6780926 h 7169724"/>
              <a:gd name="connsiteX199" fmla="*/ 24009096 w 25200864"/>
              <a:gd name="connsiteY199" fmla="*/ 6645290 h 7169724"/>
              <a:gd name="connsiteX200" fmla="*/ 24078438 w 25200864"/>
              <a:gd name="connsiteY200" fmla="*/ 6544706 h 7169724"/>
              <a:gd name="connsiteX201" fmla="*/ 24230838 w 25200864"/>
              <a:gd name="connsiteY201" fmla="*/ 6533276 h 7169724"/>
              <a:gd name="connsiteX202" fmla="*/ 24360378 w 25200864"/>
              <a:gd name="connsiteY202" fmla="*/ 6438026 h 7169724"/>
              <a:gd name="connsiteX203" fmla="*/ 24455628 w 25200864"/>
              <a:gd name="connsiteY203" fmla="*/ 6422786 h 7169724"/>
              <a:gd name="connsiteX204" fmla="*/ 24558498 w 25200864"/>
              <a:gd name="connsiteY204" fmla="*/ 6243716 h 7169724"/>
              <a:gd name="connsiteX205" fmla="*/ 24716232 w 25200864"/>
              <a:gd name="connsiteY205" fmla="*/ 6188090 h 7169724"/>
              <a:gd name="connsiteX206" fmla="*/ 24981408 w 25200864"/>
              <a:gd name="connsiteY206" fmla="*/ 6232286 h 7169724"/>
              <a:gd name="connsiteX207" fmla="*/ 25181052 w 25200864"/>
              <a:gd name="connsiteY207" fmla="*/ 6157610 h 7169724"/>
              <a:gd name="connsiteX208" fmla="*/ 25200864 w 25200864"/>
              <a:gd name="connsiteY208" fmla="*/ 5713364 h 7169724"/>
              <a:gd name="connsiteX209" fmla="*/ 24519636 w 25200864"/>
              <a:gd name="connsiteY209" fmla="*/ 5869574 h 7169724"/>
              <a:gd name="connsiteX210" fmla="*/ 23774400 w 25200864"/>
              <a:gd name="connsiteY210" fmla="*/ 6133988 h 7169724"/>
              <a:gd name="connsiteX211" fmla="*/ 22951440 w 25200864"/>
              <a:gd name="connsiteY211" fmla="*/ 5896244 h 7169724"/>
              <a:gd name="connsiteX212" fmla="*/ 21982176 w 25200864"/>
              <a:gd name="connsiteY212" fmla="*/ 5640212 h 7169724"/>
              <a:gd name="connsiteX213" fmla="*/ 20628864 w 25200864"/>
              <a:gd name="connsiteY213" fmla="*/ 5475620 h 7169724"/>
              <a:gd name="connsiteX214" fmla="*/ 19872960 w 25200864"/>
              <a:gd name="connsiteY214" fmla="*/ 5888624 h 7169724"/>
              <a:gd name="connsiteX215" fmla="*/ 18800064 w 25200864"/>
              <a:gd name="connsiteY215" fmla="*/ 5823092 h 7169724"/>
              <a:gd name="connsiteX216" fmla="*/ 16715232 w 25200864"/>
              <a:gd name="connsiteY216" fmla="*/ 4963556 h 7169724"/>
              <a:gd name="connsiteX217" fmla="*/ 14904720 w 25200864"/>
              <a:gd name="connsiteY217" fmla="*/ 4158884 h 7169724"/>
              <a:gd name="connsiteX218" fmla="*/ 13240512 w 25200864"/>
              <a:gd name="connsiteY218" fmla="*/ 3354212 h 7169724"/>
              <a:gd name="connsiteX219" fmla="*/ 13094208 w 25200864"/>
              <a:gd name="connsiteY219" fmla="*/ 3189620 h 7169724"/>
              <a:gd name="connsiteX220" fmla="*/ 11320272 w 25200864"/>
              <a:gd name="connsiteY220" fmla="*/ 2019188 h 7169724"/>
              <a:gd name="connsiteX221" fmla="*/ 10698480 w 25200864"/>
              <a:gd name="connsiteY221" fmla="*/ 1452260 h 7169724"/>
              <a:gd name="connsiteX222" fmla="*/ 10530078 w 25200864"/>
              <a:gd name="connsiteY222" fmla="*/ 1283096 h 7169724"/>
              <a:gd name="connsiteX223" fmla="*/ 10522458 w 25200864"/>
              <a:gd name="connsiteY223" fmla="*/ 902096 h 7169724"/>
              <a:gd name="connsiteX224" fmla="*/ 10518648 w 25200864"/>
              <a:gd name="connsiteY224" fmla="*/ 768746 h 7169724"/>
              <a:gd name="connsiteX225" fmla="*/ 10606278 w 25200864"/>
              <a:gd name="connsiteY225" fmla="*/ 681116 h 7169724"/>
              <a:gd name="connsiteX226" fmla="*/ 10753344 w 25200864"/>
              <a:gd name="connsiteY226" fmla="*/ 611012 h 7169724"/>
              <a:gd name="connsiteX227" fmla="*/ 10735056 w 25200864"/>
              <a:gd name="connsiteY227" fmla="*/ 336692 h 7169724"/>
              <a:gd name="connsiteX228" fmla="*/ 10610088 w 25200864"/>
              <a:gd name="connsiteY228" fmla="*/ 201056 h 7169724"/>
              <a:gd name="connsiteX229" fmla="*/ 10419588 w 25200864"/>
              <a:gd name="connsiteY229" fmla="*/ 2936 h 7169724"/>
              <a:gd name="connsiteX230" fmla="*/ 10351008 w 25200864"/>
              <a:gd name="connsiteY230" fmla="*/ 231536 h 7169724"/>
              <a:gd name="connsiteX231" fmla="*/ 10187940 w 25200864"/>
              <a:gd name="connsiteY231" fmla="*/ 585104 h 7169724"/>
              <a:gd name="connsiteX232" fmla="*/ 10137648 w 25200864"/>
              <a:gd name="connsiteY232" fmla="*/ 902096 h 7169724"/>
              <a:gd name="connsiteX233" fmla="*/ 10222992 w 25200864"/>
              <a:gd name="connsiteY233" fmla="*/ 1744868 h 7169724"/>
              <a:gd name="connsiteX234" fmla="*/ 10131552 w 25200864"/>
              <a:gd name="connsiteY234" fmla="*/ 2384948 h 7169724"/>
              <a:gd name="connsiteX235" fmla="*/ 9509760 w 25200864"/>
              <a:gd name="connsiteY235" fmla="*/ 3043316 h 7169724"/>
              <a:gd name="connsiteX236" fmla="*/ 7717536 w 25200864"/>
              <a:gd name="connsiteY236" fmla="*/ 4524644 h 7169724"/>
              <a:gd name="connsiteX237" fmla="*/ 7388352 w 25200864"/>
              <a:gd name="connsiteY237" fmla="*/ 5146436 h 7169724"/>
              <a:gd name="connsiteX238" fmla="*/ 5925312 w 25200864"/>
              <a:gd name="connsiteY238" fmla="*/ 5768228 h 7169724"/>
              <a:gd name="connsiteX239" fmla="*/ 4736592 w 25200864"/>
              <a:gd name="connsiteY239" fmla="*/ 6079124 h 7169724"/>
              <a:gd name="connsiteX240" fmla="*/ 3602736 w 25200864"/>
              <a:gd name="connsiteY240" fmla="*/ 6353444 h 7169724"/>
              <a:gd name="connsiteX241" fmla="*/ 2688336 w 25200864"/>
              <a:gd name="connsiteY241" fmla="*/ 6664340 h 7169724"/>
              <a:gd name="connsiteX242" fmla="*/ 2157984 w 25200864"/>
              <a:gd name="connsiteY242" fmla="*/ 6774068 h 7169724"/>
              <a:gd name="connsiteX243" fmla="*/ 1591056 w 25200864"/>
              <a:gd name="connsiteY243" fmla="*/ 6755780 h 7169724"/>
              <a:gd name="connsiteX244" fmla="*/ 950976 w 25200864"/>
              <a:gd name="connsiteY244" fmla="*/ 6554612 h 7169724"/>
              <a:gd name="connsiteX245" fmla="*/ 0 w 25200864"/>
              <a:gd name="connsiteY245" fmla="*/ 6390020 h 7169724"/>
              <a:gd name="connsiteX246" fmla="*/ 27432 w 25200864"/>
              <a:gd name="connsiteY24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988116 w 25200864"/>
              <a:gd name="connsiteY70" fmla="*/ 5100622 h 7169724"/>
              <a:gd name="connsiteX71" fmla="*/ 8190046 w 25200864"/>
              <a:gd name="connsiteY71" fmla="*/ 4731052 h 7169724"/>
              <a:gd name="connsiteX72" fmla="*/ 8375904 w 25200864"/>
              <a:gd name="connsiteY72" fmla="*/ 4341764 h 7169724"/>
              <a:gd name="connsiteX73" fmla="*/ 9747504 w 25200864"/>
              <a:gd name="connsiteY73" fmla="*/ 3427364 h 7169724"/>
              <a:gd name="connsiteX74" fmla="*/ 10277856 w 25200864"/>
              <a:gd name="connsiteY74" fmla="*/ 2311796 h 7169724"/>
              <a:gd name="connsiteX75" fmla="*/ 10351008 w 25200864"/>
              <a:gd name="connsiteY75" fmla="*/ 2147204 h 7169724"/>
              <a:gd name="connsiteX76" fmla="*/ 10369296 w 25200864"/>
              <a:gd name="connsiteY76" fmla="*/ 1525412 h 7169724"/>
              <a:gd name="connsiteX77" fmla="*/ 10314432 w 25200864"/>
              <a:gd name="connsiteY77" fmla="*/ 940196 h 7169724"/>
              <a:gd name="connsiteX78" fmla="*/ 10443210 w 25200864"/>
              <a:gd name="connsiteY78" fmla="*/ 611774 h 7169724"/>
              <a:gd name="connsiteX79" fmla="*/ 10450830 w 25200864"/>
              <a:gd name="connsiteY79" fmla="*/ 1076594 h 7169724"/>
              <a:gd name="connsiteX80" fmla="*/ 10411968 w 25200864"/>
              <a:gd name="connsiteY80" fmla="*/ 1302146 h 7169724"/>
              <a:gd name="connsiteX81" fmla="*/ 10453878 w 25200864"/>
              <a:gd name="connsiteY81" fmla="*/ 1565036 h 7169724"/>
              <a:gd name="connsiteX82" fmla="*/ 10541508 w 25200864"/>
              <a:gd name="connsiteY82" fmla="*/ 1759346 h 7169724"/>
              <a:gd name="connsiteX83" fmla="*/ 10690098 w 25200864"/>
              <a:gd name="connsiteY83" fmla="*/ 1944512 h 7169724"/>
              <a:gd name="connsiteX84" fmla="*/ 10785348 w 25200864"/>
              <a:gd name="connsiteY84" fmla="*/ 2018426 h 7169724"/>
              <a:gd name="connsiteX85" fmla="*/ 10838688 w 25200864"/>
              <a:gd name="connsiteY85" fmla="*/ 2109866 h 7169724"/>
              <a:gd name="connsiteX86" fmla="*/ 10926318 w 25200864"/>
              <a:gd name="connsiteY86" fmla="*/ 2071766 h 7169724"/>
              <a:gd name="connsiteX87" fmla="*/ 11013948 w 25200864"/>
              <a:gd name="connsiteY87" fmla="*/ 2193686 h 7169724"/>
              <a:gd name="connsiteX88" fmla="*/ 11100816 w 25200864"/>
              <a:gd name="connsiteY88" fmla="*/ 2275220 h 7169724"/>
              <a:gd name="connsiteX89" fmla="*/ 11253978 w 25200864"/>
              <a:gd name="connsiteY89" fmla="*/ 2307986 h 7169724"/>
              <a:gd name="connsiteX90" fmla="*/ 11349228 w 25200864"/>
              <a:gd name="connsiteY90" fmla="*/ 2349896 h 7169724"/>
              <a:gd name="connsiteX91" fmla="*/ 11429238 w 25200864"/>
              <a:gd name="connsiteY91" fmla="*/ 2448956 h 7169724"/>
              <a:gd name="connsiteX92" fmla="*/ 11562588 w 25200864"/>
              <a:gd name="connsiteY92" fmla="*/ 2513726 h 7169724"/>
              <a:gd name="connsiteX93" fmla="*/ 11654028 w 25200864"/>
              <a:gd name="connsiteY93" fmla="*/ 2567066 h 7169724"/>
              <a:gd name="connsiteX94" fmla="*/ 11745468 w 25200864"/>
              <a:gd name="connsiteY94" fmla="*/ 2650886 h 7169724"/>
              <a:gd name="connsiteX95" fmla="*/ 11882628 w 25200864"/>
              <a:gd name="connsiteY95" fmla="*/ 2711846 h 7169724"/>
              <a:gd name="connsiteX96" fmla="*/ 11970258 w 25200864"/>
              <a:gd name="connsiteY96" fmla="*/ 2841386 h 7169724"/>
              <a:gd name="connsiteX97" fmla="*/ 12095988 w 25200864"/>
              <a:gd name="connsiteY97" fmla="*/ 2829956 h 7169724"/>
              <a:gd name="connsiteX98" fmla="*/ 12124944 w 25200864"/>
              <a:gd name="connsiteY98" fmla="*/ 2897012 h 7169724"/>
              <a:gd name="connsiteX99" fmla="*/ 12202668 w 25200864"/>
              <a:gd name="connsiteY99" fmla="*/ 2921396 h 7169724"/>
              <a:gd name="connsiteX100" fmla="*/ 12278868 w 25200864"/>
              <a:gd name="connsiteY100" fmla="*/ 3081416 h 7169724"/>
              <a:gd name="connsiteX101" fmla="*/ 12393168 w 25200864"/>
              <a:gd name="connsiteY101" fmla="*/ 3100466 h 7169724"/>
              <a:gd name="connsiteX102" fmla="*/ 12450318 w 25200864"/>
              <a:gd name="connsiteY102" fmla="*/ 3214766 h 7169724"/>
              <a:gd name="connsiteX103" fmla="*/ 12541758 w 25200864"/>
              <a:gd name="connsiteY103" fmla="*/ 3191906 h 7169724"/>
              <a:gd name="connsiteX104" fmla="*/ 12598908 w 25200864"/>
              <a:gd name="connsiteY104" fmla="*/ 3290966 h 7169724"/>
              <a:gd name="connsiteX105" fmla="*/ 12663678 w 25200864"/>
              <a:gd name="connsiteY105" fmla="*/ 3416696 h 7169724"/>
              <a:gd name="connsiteX106" fmla="*/ 12766548 w 25200864"/>
              <a:gd name="connsiteY106" fmla="*/ 3428126 h 7169724"/>
              <a:gd name="connsiteX107" fmla="*/ 12774168 w 25200864"/>
              <a:gd name="connsiteY107" fmla="*/ 3298586 h 7169724"/>
              <a:gd name="connsiteX108" fmla="*/ 12854178 w 25200864"/>
              <a:gd name="connsiteY108" fmla="*/ 3363356 h 7169724"/>
              <a:gd name="connsiteX109" fmla="*/ 12968478 w 25200864"/>
              <a:gd name="connsiteY109" fmla="*/ 3435746 h 7169724"/>
              <a:gd name="connsiteX110" fmla="*/ 13098018 w 25200864"/>
              <a:gd name="connsiteY110" fmla="*/ 3466226 h 7169724"/>
              <a:gd name="connsiteX111" fmla="*/ 13147548 w 25200864"/>
              <a:gd name="connsiteY111" fmla="*/ 3572906 h 7169724"/>
              <a:gd name="connsiteX112" fmla="*/ 13155168 w 25200864"/>
              <a:gd name="connsiteY112" fmla="*/ 3652916 h 7169724"/>
              <a:gd name="connsiteX113" fmla="*/ 13235178 w 25200864"/>
              <a:gd name="connsiteY113" fmla="*/ 3736736 h 7169724"/>
              <a:gd name="connsiteX114" fmla="*/ 13368528 w 25200864"/>
              <a:gd name="connsiteY114" fmla="*/ 3774836 h 7169724"/>
              <a:gd name="connsiteX115" fmla="*/ 13539216 w 25200864"/>
              <a:gd name="connsiteY115" fmla="*/ 3853322 h 7169724"/>
              <a:gd name="connsiteX116" fmla="*/ 13574268 w 25200864"/>
              <a:gd name="connsiteY116" fmla="*/ 3923426 h 7169724"/>
              <a:gd name="connsiteX117" fmla="*/ 13669518 w 25200864"/>
              <a:gd name="connsiteY117" fmla="*/ 3988196 h 7169724"/>
              <a:gd name="connsiteX118" fmla="*/ 13806678 w 25200864"/>
              <a:gd name="connsiteY118" fmla="*/ 4091066 h 7169724"/>
              <a:gd name="connsiteX119" fmla="*/ 13890498 w 25200864"/>
              <a:gd name="connsiteY119" fmla="*/ 4205366 h 7169724"/>
              <a:gd name="connsiteX120" fmla="*/ 13955268 w 25200864"/>
              <a:gd name="connsiteY120" fmla="*/ 4296806 h 7169724"/>
              <a:gd name="connsiteX121" fmla="*/ 13989558 w 25200864"/>
              <a:gd name="connsiteY121" fmla="*/ 4129166 h 7169724"/>
              <a:gd name="connsiteX122" fmla="*/ 14061948 w 25200864"/>
              <a:gd name="connsiteY122" fmla="*/ 3995816 h 7169724"/>
              <a:gd name="connsiteX123" fmla="*/ 14176248 w 25200864"/>
              <a:gd name="connsiteY123" fmla="*/ 4098686 h 7169724"/>
              <a:gd name="connsiteX124" fmla="*/ 14290548 w 25200864"/>
              <a:gd name="connsiteY124" fmla="*/ 4304426 h 7169724"/>
              <a:gd name="connsiteX125" fmla="*/ 14431518 w 25200864"/>
              <a:gd name="connsiteY125" fmla="*/ 4399676 h 7169724"/>
              <a:gd name="connsiteX126" fmla="*/ 14622018 w 25200864"/>
              <a:gd name="connsiteY126" fmla="*/ 4353956 h 7169724"/>
              <a:gd name="connsiteX127" fmla="*/ 14789658 w 25200864"/>
              <a:gd name="connsiteY127" fmla="*/ 4430156 h 7169724"/>
              <a:gd name="connsiteX128" fmla="*/ 14865858 w 25200864"/>
              <a:gd name="connsiteY128" fmla="*/ 4361576 h 7169724"/>
              <a:gd name="connsiteX129" fmla="*/ 14972538 w 25200864"/>
              <a:gd name="connsiteY129" fmla="*/ 4464446 h 7169724"/>
              <a:gd name="connsiteX130" fmla="*/ 15067788 w 25200864"/>
              <a:gd name="connsiteY130" fmla="*/ 4586366 h 7169724"/>
              <a:gd name="connsiteX131" fmla="*/ 15304008 w 25200864"/>
              <a:gd name="connsiteY131" fmla="*/ 4651136 h 7169724"/>
              <a:gd name="connsiteX132" fmla="*/ 15467838 w 25200864"/>
              <a:gd name="connsiteY132" fmla="*/ 4693046 h 7169724"/>
              <a:gd name="connsiteX133" fmla="*/ 15540990 w 25200864"/>
              <a:gd name="connsiteY133" fmla="*/ 4708286 h 7169724"/>
              <a:gd name="connsiteX134" fmla="*/ 15593568 w 25200864"/>
              <a:gd name="connsiteY134" fmla="*/ 4875926 h 7169724"/>
              <a:gd name="connsiteX135" fmla="*/ 15612618 w 25200864"/>
              <a:gd name="connsiteY135" fmla="*/ 4997846 h 7169724"/>
              <a:gd name="connsiteX136" fmla="*/ 15730728 w 25200864"/>
              <a:gd name="connsiteY136" fmla="*/ 4921646 h 7169724"/>
              <a:gd name="connsiteX137" fmla="*/ 15745968 w 25200864"/>
              <a:gd name="connsiteY137" fmla="*/ 4769246 h 7169724"/>
              <a:gd name="connsiteX138" fmla="*/ 15822168 w 25200864"/>
              <a:gd name="connsiteY138" fmla="*/ 4757816 h 7169724"/>
              <a:gd name="connsiteX139" fmla="*/ 15898368 w 25200864"/>
              <a:gd name="connsiteY139" fmla="*/ 4872116 h 7169724"/>
              <a:gd name="connsiteX140" fmla="*/ 16092678 w 25200864"/>
              <a:gd name="connsiteY140" fmla="*/ 4978796 h 7169724"/>
              <a:gd name="connsiteX141" fmla="*/ 16229838 w 25200864"/>
              <a:gd name="connsiteY141" fmla="*/ 5138816 h 7169724"/>
              <a:gd name="connsiteX142" fmla="*/ 16340328 w 25200864"/>
              <a:gd name="connsiteY142" fmla="*/ 5154056 h 7169724"/>
              <a:gd name="connsiteX143" fmla="*/ 16435578 w 25200864"/>
              <a:gd name="connsiteY143" fmla="*/ 5203586 h 7169724"/>
              <a:gd name="connsiteX144" fmla="*/ 16515588 w 25200864"/>
              <a:gd name="connsiteY144" fmla="*/ 5195966 h 7169724"/>
              <a:gd name="connsiteX145" fmla="*/ 16607028 w 25200864"/>
              <a:gd name="connsiteY145" fmla="*/ 5234066 h 7169724"/>
              <a:gd name="connsiteX146" fmla="*/ 16687038 w 25200864"/>
              <a:gd name="connsiteY146" fmla="*/ 5275976 h 7169724"/>
              <a:gd name="connsiteX147" fmla="*/ 16751808 w 25200864"/>
              <a:gd name="connsiteY147" fmla="*/ 5298836 h 7169724"/>
              <a:gd name="connsiteX148" fmla="*/ 16927068 w 25200864"/>
              <a:gd name="connsiteY148" fmla="*/ 5317886 h 7169724"/>
              <a:gd name="connsiteX149" fmla="*/ 16808958 w 25200864"/>
              <a:gd name="connsiteY149" fmla="*/ 5245496 h 7169724"/>
              <a:gd name="connsiteX150" fmla="*/ 16843248 w 25200864"/>
              <a:gd name="connsiteY150" fmla="*/ 5199776 h 7169724"/>
              <a:gd name="connsiteX151" fmla="*/ 16953738 w 25200864"/>
              <a:gd name="connsiteY151" fmla="*/ 5218826 h 7169724"/>
              <a:gd name="connsiteX152" fmla="*/ 17109948 w 25200864"/>
              <a:gd name="connsiteY152" fmla="*/ 5344556 h 7169724"/>
              <a:gd name="connsiteX153" fmla="*/ 17300448 w 25200864"/>
              <a:gd name="connsiteY153" fmla="*/ 5359796 h 7169724"/>
              <a:gd name="connsiteX154" fmla="*/ 17426178 w 25200864"/>
              <a:gd name="connsiteY154" fmla="*/ 5420756 h 7169724"/>
              <a:gd name="connsiteX155" fmla="*/ 17516856 w 25200864"/>
              <a:gd name="connsiteY155" fmla="*/ 5550296 h 7169724"/>
              <a:gd name="connsiteX156" fmla="*/ 17620488 w 25200864"/>
              <a:gd name="connsiteY156" fmla="*/ 5569346 h 7169724"/>
              <a:gd name="connsiteX157" fmla="*/ 17837658 w 25200864"/>
              <a:gd name="connsiteY157" fmla="*/ 5717936 h 7169724"/>
              <a:gd name="connsiteX158" fmla="*/ 17837658 w 25200864"/>
              <a:gd name="connsiteY158" fmla="*/ 5561726 h 7169724"/>
              <a:gd name="connsiteX159" fmla="*/ 18035778 w 25200864"/>
              <a:gd name="connsiteY159" fmla="*/ 5565536 h 7169724"/>
              <a:gd name="connsiteX160" fmla="*/ 18115788 w 25200864"/>
              <a:gd name="connsiteY160" fmla="*/ 5668406 h 7169724"/>
              <a:gd name="connsiteX161" fmla="*/ 18218658 w 25200864"/>
              <a:gd name="connsiteY161" fmla="*/ 5676026 h 7169724"/>
              <a:gd name="connsiteX162" fmla="*/ 18306288 w 25200864"/>
              <a:gd name="connsiteY162" fmla="*/ 5752988 h 7169724"/>
              <a:gd name="connsiteX163" fmla="*/ 18371058 w 25200864"/>
              <a:gd name="connsiteY163" fmla="*/ 5866526 h 7169724"/>
              <a:gd name="connsiteX164" fmla="*/ 18489168 w 25200864"/>
              <a:gd name="connsiteY164" fmla="*/ 5851286 h 7169724"/>
              <a:gd name="connsiteX165" fmla="*/ 18580608 w 25200864"/>
              <a:gd name="connsiteY165" fmla="*/ 5935106 h 7169724"/>
              <a:gd name="connsiteX166" fmla="*/ 18550128 w 25200864"/>
              <a:gd name="connsiteY166" fmla="*/ 6018926 h 7169724"/>
              <a:gd name="connsiteX167" fmla="*/ 18679668 w 25200864"/>
              <a:gd name="connsiteY167" fmla="*/ 5973206 h 7169724"/>
              <a:gd name="connsiteX168" fmla="*/ 18691098 w 25200864"/>
              <a:gd name="connsiteY168" fmla="*/ 6045596 h 7169724"/>
              <a:gd name="connsiteX169" fmla="*/ 18813018 w 25200864"/>
              <a:gd name="connsiteY169" fmla="*/ 6007496 h 7169724"/>
              <a:gd name="connsiteX170" fmla="*/ 19114008 w 25200864"/>
              <a:gd name="connsiteY170" fmla="*/ 6137036 h 7169724"/>
              <a:gd name="connsiteX171" fmla="*/ 19249644 w 25200864"/>
              <a:gd name="connsiteY171" fmla="*/ 6242954 h 7169724"/>
              <a:gd name="connsiteX172" fmla="*/ 19319748 w 25200864"/>
              <a:gd name="connsiteY172" fmla="*/ 6453266 h 7169724"/>
              <a:gd name="connsiteX173" fmla="*/ 19375374 w 25200864"/>
              <a:gd name="connsiteY173" fmla="*/ 6593474 h 7169724"/>
              <a:gd name="connsiteX174" fmla="*/ 19445478 w 25200864"/>
              <a:gd name="connsiteY174" fmla="*/ 6567566 h 7169724"/>
              <a:gd name="connsiteX175" fmla="*/ 19495008 w 25200864"/>
              <a:gd name="connsiteY175" fmla="*/ 6647576 h 7169724"/>
              <a:gd name="connsiteX176" fmla="*/ 19475958 w 25200864"/>
              <a:gd name="connsiteY176" fmla="*/ 6377066 h 7169724"/>
              <a:gd name="connsiteX177" fmla="*/ 19479768 w 25200864"/>
              <a:gd name="connsiteY177" fmla="*/ 6175136 h 7169724"/>
              <a:gd name="connsiteX178" fmla="*/ 19582638 w 25200864"/>
              <a:gd name="connsiteY178" fmla="*/ 6285626 h 7169724"/>
              <a:gd name="connsiteX179" fmla="*/ 19666458 w 25200864"/>
              <a:gd name="connsiteY179" fmla="*/ 6407546 h 7169724"/>
              <a:gd name="connsiteX180" fmla="*/ 19674078 w 25200864"/>
              <a:gd name="connsiteY180" fmla="*/ 6213236 h 7169724"/>
              <a:gd name="connsiteX181" fmla="*/ 19761708 w 25200864"/>
              <a:gd name="connsiteY181" fmla="*/ 6129416 h 7169724"/>
              <a:gd name="connsiteX182" fmla="*/ 19879818 w 25200864"/>
              <a:gd name="connsiteY182" fmla="*/ 6239906 h 7169724"/>
              <a:gd name="connsiteX183" fmla="*/ 19818858 w 25200864"/>
              <a:gd name="connsiteY183" fmla="*/ 6026546 h 7169724"/>
              <a:gd name="connsiteX184" fmla="*/ 20127468 w 25200864"/>
              <a:gd name="connsiteY184" fmla="*/ 6022736 h 7169724"/>
              <a:gd name="connsiteX185" fmla="*/ 20400264 w 25200864"/>
              <a:gd name="connsiteY185" fmla="*/ 5897768 h 7169724"/>
              <a:gd name="connsiteX186" fmla="*/ 20695158 w 25200864"/>
              <a:gd name="connsiteY186" fmla="*/ 5893196 h 7169724"/>
              <a:gd name="connsiteX187" fmla="*/ 20942808 w 25200864"/>
              <a:gd name="connsiteY187" fmla="*/ 5938916 h 7169724"/>
              <a:gd name="connsiteX188" fmla="*/ 21133308 w 25200864"/>
              <a:gd name="connsiteY188" fmla="*/ 5813186 h 7169724"/>
              <a:gd name="connsiteX189" fmla="*/ 21430488 w 25200864"/>
              <a:gd name="connsiteY189" fmla="*/ 5862716 h 7169724"/>
              <a:gd name="connsiteX190" fmla="*/ 21659850 w 25200864"/>
              <a:gd name="connsiteY190" fmla="*/ 5961776 h 7169724"/>
              <a:gd name="connsiteX191" fmla="*/ 21761958 w 25200864"/>
              <a:gd name="connsiteY191" fmla="*/ 5885576 h 7169724"/>
              <a:gd name="connsiteX192" fmla="*/ 21944838 w 25200864"/>
              <a:gd name="connsiteY192" fmla="*/ 6041786 h 7169724"/>
              <a:gd name="connsiteX193" fmla="*/ 22089618 w 25200864"/>
              <a:gd name="connsiteY193" fmla="*/ 5977016 h 7169724"/>
              <a:gd name="connsiteX194" fmla="*/ 22310598 w 25200864"/>
              <a:gd name="connsiteY194" fmla="*/ 6186566 h 7169724"/>
              <a:gd name="connsiteX195" fmla="*/ 23151084 w 25200864"/>
              <a:gd name="connsiteY195" fmla="*/ 6482984 h 7169724"/>
              <a:gd name="connsiteX196" fmla="*/ 23293578 w 25200864"/>
              <a:gd name="connsiteY196" fmla="*/ 6609476 h 7169724"/>
              <a:gd name="connsiteX197" fmla="*/ 23285958 w 25200864"/>
              <a:gd name="connsiteY197" fmla="*/ 6693296 h 7169724"/>
              <a:gd name="connsiteX198" fmla="*/ 23415498 w 25200864"/>
              <a:gd name="connsiteY198" fmla="*/ 6659006 h 7169724"/>
              <a:gd name="connsiteX199" fmla="*/ 23785068 w 25200864"/>
              <a:gd name="connsiteY199" fmla="*/ 6780926 h 7169724"/>
              <a:gd name="connsiteX200" fmla="*/ 24009096 w 25200864"/>
              <a:gd name="connsiteY200" fmla="*/ 6645290 h 7169724"/>
              <a:gd name="connsiteX201" fmla="*/ 24078438 w 25200864"/>
              <a:gd name="connsiteY201" fmla="*/ 6544706 h 7169724"/>
              <a:gd name="connsiteX202" fmla="*/ 24230838 w 25200864"/>
              <a:gd name="connsiteY202" fmla="*/ 6533276 h 7169724"/>
              <a:gd name="connsiteX203" fmla="*/ 24360378 w 25200864"/>
              <a:gd name="connsiteY203" fmla="*/ 6438026 h 7169724"/>
              <a:gd name="connsiteX204" fmla="*/ 24455628 w 25200864"/>
              <a:gd name="connsiteY204" fmla="*/ 6422786 h 7169724"/>
              <a:gd name="connsiteX205" fmla="*/ 24558498 w 25200864"/>
              <a:gd name="connsiteY205" fmla="*/ 6243716 h 7169724"/>
              <a:gd name="connsiteX206" fmla="*/ 24716232 w 25200864"/>
              <a:gd name="connsiteY206" fmla="*/ 6188090 h 7169724"/>
              <a:gd name="connsiteX207" fmla="*/ 24981408 w 25200864"/>
              <a:gd name="connsiteY207" fmla="*/ 6232286 h 7169724"/>
              <a:gd name="connsiteX208" fmla="*/ 25181052 w 25200864"/>
              <a:gd name="connsiteY208" fmla="*/ 6157610 h 7169724"/>
              <a:gd name="connsiteX209" fmla="*/ 25200864 w 25200864"/>
              <a:gd name="connsiteY209" fmla="*/ 5713364 h 7169724"/>
              <a:gd name="connsiteX210" fmla="*/ 24519636 w 25200864"/>
              <a:gd name="connsiteY210" fmla="*/ 5869574 h 7169724"/>
              <a:gd name="connsiteX211" fmla="*/ 23774400 w 25200864"/>
              <a:gd name="connsiteY211" fmla="*/ 6133988 h 7169724"/>
              <a:gd name="connsiteX212" fmla="*/ 22951440 w 25200864"/>
              <a:gd name="connsiteY212" fmla="*/ 5896244 h 7169724"/>
              <a:gd name="connsiteX213" fmla="*/ 21982176 w 25200864"/>
              <a:gd name="connsiteY213" fmla="*/ 5640212 h 7169724"/>
              <a:gd name="connsiteX214" fmla="*/ 20628864 w 25200864"/>
              <a:gd name="connsiteY214" fmla="*/ 5475620 h 7169724"/>
              <a:gd name="connsiteX215" fmla="*/ 19872960 w 25200864"/>
              <a:gd name="connsiteY215" fmla="*/ 5888624 h 7169724"/>
              <a:gd name="connsiteX216" fmla="*/ 18800064 w 25200864"/>
              <a:gd name="connsiteY216" fmla="*/ 5823092 h 7169724"/>
              <a:gd name="connsiteX217" fmla="*/ 16715232 w 25200864"/>
              <a:gd name="connsiteY217" fmla="*/ 4963556 h 7169724"/>
              <a:gd name="connsiteX218" fmla="*/ 14904720 w 25200864"/>
              <a:gd name="connsiteY218" fmla="*/ 4158884 h 7169724"/>
              <a:gd name="connsiteX219" fmla="*/ 13240512 w 25200864"/>
              <a:gd name="connsiteY219" fmla="*/ 3354212 h 7169724"/>
              <a:gd name="connsiteX220" fmla="*/ 13094208 w 25200864"/>
              <a:gd name="connsiteY220" fmla="*/ 3189620 h 7169724"/>
              <a:gd name="connsiteX221" fmla="*/ 11320272 w 25200864"/>
              <a:gd name="connsiteY221" fmla="*/ 2019188 h 7169724"/>
              <a:gd name="connsiteX222" fmla="*/ 10698480 w 25200864"/>
              <a:gd name="connsiteY222" fmla="*/ 1452260 h 7169724"/>
              <a:gd name="connsiteX223" fmla="*/ 10530078 w 25200864"/>
              <a:gd name="connsiteY223" fmla="*/ 1283096 h 7169724"/>
              <a:gd name="connsiteX224" fmla="*/ 10522458 w 25200864"/>
              <a:gd name="connsiteY224" fmla="*/ 902096 h 7169724"/>
              <a:gd name="connsiteX225" fmla="*/ 10518648 w 25200864"/>
              <a:gd name="connsiteY225" fmla="*/ 768746 h 7169724"/>
              <a:gd name="connsiteX226" fmla="*/ 10606278 w 25200864"/>
              <a:gd name="connsiteY226" fmla="*/ 681116 h 7169724"/>
              <a:gd name="connsiteX227" fmla="*/ 10753344 w 25200864"/>
              <a:gd name="connsiteY227" fmla="*/ 611012 h 7169724"/>
              <a:gd name="connsiteX228" fmla="*/ 10735056 w 25200864"/>
              <a:gd name="connsiteY228" fmla="*/ 336692 h 7169724"/>
              <a:gd name="connsiteX229" fmla="*/ 10610088 w 25200864"/>
              <a:gd name="connsiteY229" fmla="*/ 201056 h 7169724"/>
              <a:gd name="connsiteX230" fmla="*/ 10419588 w 25200864"/>
              <a:gd name="connsiteY230" fmla="*/ 2936 h 7169724"/>
              <a:gd name="connsiteX231" fmla="*/ 10351008 w 25200864"/>
              <a:gd name="connsiteY231" fmla="*/ 231536 h 7169724"/>
              <a:gd name="connsiteX232" fmla="*/ 10187940 w 25200864"/>
              <a:gd name="connsiteY232" fmla="*/ 585104 h 7169724"/>
              <a:gd name="connsiteX233" fmla="*/ 10137648 w 25200864"/>
              <a:gd name="connsiteY233" fmla="*/ 902096 h 7169724"/>
              <a:gd name="connsiteX234" fmla="*/ 10222992 w 25200864"/>
              <a:gd name="connsiteY234" fmla="*/ 1744868 h 7169724"/>
              <a:gd name="connsiteX235" fmla="*/ 10131552 w 25200864"/>
              <a:gd name="connsiteY235" fmla="*/ 2384948 h 7169724"/>
              <a:gd name="connsiteX236" fmla="*/ 9509760 w 25200864"/>
              <a:gd name="connsiteY236" fmla="*/ 3043316 h 7169724"/>
              <a:gd name="connsiteX237" fmla="*/ 7717536 w 25200864"/>
              <a:gd name="connsiteY237" fmla="*/ 4524644 h 7169724"/>
              <a:gd name="connsiteX238" fmla="*/ 7388352 w 25200864"/>
              <a:gd name="connsiteY238" fmla="*/ 5146436 h 7169724"/>
              <a:gd name="connsiteX239" fmla="*/ 5925312 w 25200864"/>
              <a:gd name="connsiteY239" fmla="*/ 5768228 h 7169724"/>
              <a:gd name="connsiteX240" fmla="*/ 4736592 w 25200864"/>
              <a:gd name="connsiteY240" fmla="*/ 6079124 h 7169724"/>
              <a:gd name="connsiteX241" fmla="*/ 3602736 w 25200864"/>
              <a:gd name="connsiteY241" fmla="*/ 6353444 h 7169724"/>
              <a:gd name="connsiteX242" fmla="*/ 2688336 w 25200864"/>
              <a:gd name="connsiteY242" fmla="*/ 6664340 h 7169724"/>
              <a:gd name="connsiteX243" fmla="*/ 2157984 w 25200864"/>
              <a:gd name="connsiteY243" fmla="*/ 6774068 h 7169724"/>
              <a:gd name="connsiteX244" fmla="*/ 1591056 w 25200864"/>
              <a:gd name="connsiteY244" fmla="*/ 6755780 h 7169724"/>
              <a:gd name="connsiteX245" fmla="*/ 950976 w 25200864"/>
              <a:gd name="connsiteY245" fmla="*/ 6554612 h 7169724"/>
              <a:gd name="connsiteX246" fmla="*/ 0 w 25200864"/>
              <a:gd name="connsiteY246" fmla="*/ 6390020 h 7169724"/>
              <a:gd name="connsiteX247" fmla="*/ 27432 w 25200864"/>
              <a:gd name="connsiteY24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870006 w 25200864"/>
              <a:gd name="connsiteY70" fmla="*/ 5352082 h 7169724"/>
              <a:gd name="connsiteX71" fmla="*/ 7988116 w 25200864"/>
              <a:gd name="connsiteY71" fmla="*/ 5100622 h 7169724"/>
              <a:gd name="connsiteX72" fmla="*/ 8190046 w 25200864"/>
              <a:gd name="connsiteY72" fmla="*/ 4731052 h 7169724"/>
              <a:gd name="connsiteX73" fmla="*/ 8375904 w 25200864"/>
              <a:gd name="connsiteY73" fmla="*/ 4341764 h 7169724"/>
              <a:gd name="connsiteX74" fmla="*/ 9747504 w 25200864"/>
              <a:gd name="connsiteY74" fmla="*/ 3427364 h 7169724"/>
              <a:gd name="connsiteX75" fmla="*/ 10277856 w 25200864"/>
              <a:gd name="connsiteY75" fmla="*/ 2311796 h 7169724"/>
              <a:gd name="connsiteX76" fmla="*/ 10351008 w 25200864"/>
              <a:gd name="connsiteY76" fmla="*/ 2147204 h 7169724"/>
              <a:gd name="connsiteX77" fmla="*/ 10369296 w 25200864"/>
              <a:gd name="connsiteY77" fmla="*/ 1525412 h 7169724"/>
              <a:gd name="connsiteX78" fmla="*/ 10314432 w 25200864"/>
              <a:gd name="connsiteY78" fmla="*/ 940196 h 7169724"/>
              <a:gd name="connsiteX79" fmla="*/ 10443210 w 25200864"/>
              <a:gd name="connsiteY79" fmla="*/ 611774 h 7169724"/>
              <a:gd name="connsiteX80" fmla="*/ 10450830 w 25200864"/>
              <a:gd name="connsiteY80" fmla="*/ 1076594 h 7169724"/>
              <a:gd name="connsiteX81" fmla="*/ 10411968 w 25200864"/>
              <a:gd name="connsiteY81" fmla="*/ 1302146 h 7169724"/>
              <a:gd name="connsiteX82" fmla="*/ 10453878 w 25200864"/>
              <a:gd name="connsiteY82" fmla="*/ 1565036 h 7169724"/>
              <a:gd name="connsiteX83" fmla="*/ 10541508 w 25200864"/>
              <a:gd name="connsiteY83" fmla="*/ 1759346 h 7169724"/>
              <a:gd name="connsiteX84" fmla="*/ 10690098 w 25200864"/>
              <a:gd name="connsiteY84" fmla="*/ 1944512 h 7169724"/>
              <a:gd name="connsiteX85" fmla="*/ 10785348 w 25200864"/>
              <a:gd name="connsiteY85" fmla="*/ 2018426 h 7169724"/>
              <a:gd name="connsiteX86" fmla="*/ 10838688 w 25200864"/>
              <a:gd name="connsiteY86" fmla="*/ 2109866 h 7169724"/>
              <a:gd name="connsiteX87" fmla="*/ 10926318 w 25200864"/>
              <a:gd name="connsiteY87" fmla="*/ 2071766 h 7169724"/>
              <a:gd name="connsiteX88" fmla="*/ 11013948 w 25200864"/>
              <a:gd name="connsiteY88" fmla="*/ 2193686 h 7169724"/>
              <a:gd name="connsiteX89" fmla="*/ 11100816 w 25200864"/>
              <a:gd name="connsiteY89" fmla="*/ 2275220 h 7169724"/>
              <a:gd name="connsiteX90" fmla="*/ 11253978 w 25200864"/>
              <a:gd name="connsiteY90" fmla="*/ 2307986 h 7169724"/>
              <a:gd name="connsiteX91" fmla="*/ 11349228 w 25200864"/>
              <a:gd name="connsiteY91" fmla="*/ 2349896 h 7169724"/>
              <a:gd name="connsiteX92" fmla="*/ 11429238 w 25200864"/>
              <a:gd name="connsiteY92" fmla="*/ 2448956 h 7169724"/>
              <a:gd name="connsiteX93" fmla="*/ 11562588 w 25200864"/>
              <a:gd name="connsiteY93" fmla="*/ 2513726 h 7169724"/>
              <a:gd name="connsiteX94" fmla="*/ 11654028 w 25200864"/>
              <a:gd name="connsiteY94" fmla="*/ 2567066 h 7169724"/>
              <a:gd name="connsiteX95" fmla="*/ 11745468 w 25200864"/>
              <a:gd name="connsiteY95" fmla="*/ 2650886 h 7169724"/>
              <a:gd name="connsiteX96" fmla="*/ 11882628 w 25200864"/>
              <a:gd name="connsiteY96" fmla="*/ 2711846 h 7169724"/>
              <a:gd name="connsiteX97" fmla="*/ 11970258 w 25200864"/>
              <a:gd name="connsiteY97" fmla="*/ 2841386 h 7169724"/>
              <a:gd name="connsiteX98" fmla="*/ 12095988 w 25200864"/>
              <a:gd name="connsiteY98" fmla="*/ 2829956 h 7169724"/>
              <a:gd name="connsiteX99" fmla="*/ 12124944 w 25200864"/>
              <a:gd name="connsiteY99" fmla="*/ 2897012 h 7169724"/>
              <a:gd name="connsiteX100" fmla="*/ 12202668 w 25200864"/>
              <a:gd name="connsiteY100" fmla="*/ 2921396 h 7169724"/>
              <a:gd name="connsiteX101" fmla="*/ 12278868 w 25200864"/>
              <a:gd name="connsiteY101" fmla="*/ 3081416 h 7169724"/>
              <a:gd name="connsiteX102" fmla="*/ 12393168 w 25200864"/>
              <a:gd name="connsiteY102" fmla="*/ 3100466 h 7169724"/>
              <a:gd name="connsiteX103" fmla="*/ 12450318 w 25200864"/>
              <a:gd name="connsiteY103" fmla="*/ 3214766 h 7169724"/>
              <a:gd name="connsiteX104" fmla="*/ 12541758 w 25200864"/>
              <a:gd name="connsiteY104" fmla="*/ 3191906 h 7169724"/>
              <a:gd name="connsiteX105" fmla="*/ 12598908 w 25200864"/>
              <a:gd name="connsiteY105" fmla="*/ 3290966 h 7169724"/>
              <a:gd name="connsiteX106" fmla="*/ 12663678 w 25200864"/>
              <a:gd name="connsiteY106" fmla="*/ 3416696 h 7169724"/>
              <a:gd name="connsiteX107" fmla="*/ 12766548 w 25200864"/>
              <a:gd name="connsiteY107" fmla="*/ 3428126 h 7169724"/>
              <a:gd name="connsiteX108" fmla="*/ 12774168 w 25200864"/>
              <a:gd name="connsiteY108" fmla="*/ 3298586 h 7169724"/>
              <a:gd name="connsiteX109" fmla="*/ 12854178 w 25200864"/>
              <a:gd name="connsiteY109" fmla="*/ 3363356 h 7169724"/>
              <a:gd name="connsiteX110" fmla="*/ 12968478 w 25200864"/>
              <a:gd name="connsiteY110" fmla="*/ 3435746 h 7169724"/>
              <a:gd name="connsiteX111" fmla="*/ 13098018 w 25200864"/>
              <a:gd name="connsiteY111" fmla="*/ 3466226 h 7169724"/>
              <a:gd name="connsiteX112" fmla="*/ 13147548 w 25200864"/>
              <a:gd name="connsiteY112" fmla="*/ 3572906 h 7169724"/>
              <a:gd name="connsiteX113" fmla="*/ 13155168 w 25200864"/>
              <a:gd name="connsiteY113" fmla="*/ 3652916 h 7169724"/>
              <a:gd name="connsiteX114" fmla="*/ 13235178 w 25200864"/>
              <a:gd name="connsiteY114" fmla="*/ 3736736 h 7169724"/>
              <a:gd name="connsiteX115" fmla="*/ 13368528 w 25200864"/>
              <a:gd name="connsiteY115" fmla="*/ 3774836 h 7169724"/>
              <a:gd name="connsiteX116" fmla="*/ 13539216 w 25200864"/>
              <a:gd name="connsiteY116" fmla="*/ 3853322 h 7169724"/>
              <a:gd name="connsiteX117" fmla="*/ 13574268 w 25200864"/>
              <a:gd name="connsiteY117" fmla="*/ 3923426 h 7169724"/>
              <a:gd name="connsiteX118" fmla="*/ 13669518 w 25200864"/>
              <a:gd name="connsiteY118" fmla="*/ 3988196 h 7169724"/>
              <a:gd name="connsiteX119" fmla="*/ 13806678 w 25200864"/>
              <a:gd name="connsiteY119" fmla="*/ 4091066 h 7169724"/>
              <a:gd name="connsiteX120" fmla="*/ 13890498 w 25200864"/>
              <a:gd name="connsiteY120" fmla="*/ 4205366 h 7169724"/>
              <a:gd name="connsiteX121" fmla="*/ 13955268 w 25200864"/>
              <a:gd name="connsiteY121" fmla="*/ 4296806 h 7169724"/>
              <a:gd name="connsiteX122" fmla="*/ 13989558 w 25200864"/>
              <a:gd name="connsiteY122" fmla="*/ 4129166 h 7169724"/>
              <a:gd name="connsiteX123" fmla="*/ 14061948 w 25200864"/>
              <a:gd name="connsiteY123" fmla="*/ 3995816 h 7169724"/>
              <a:gd name="connsiteX124" fmla="*/ 14176248 w 25200864"/>
              <a:gd name="connsiteY124" fmla="*/ 4098686 h 7169724"/>
              <a:gd name="connsiteX125" fmla="*/ 14290548 w 25200864"/>
              <a:gd name="connsiteY125" fmla="*/ 4304426 h 7169724"/>
              <a:gd name="connsiteX126" fmla="*/ 14431518 w 25200864"/>
              <a:gd name="connsiteY126" fmla="*/ 4399676 h 7169724"/>
              <a:gd name="connsiteX127" fmla="*/ 14622018 w 25200864"/>
              <a:gd name="connsiteY127" fmla="*/ 4353956 h 7169724"/>
              <a:gd name="connsiteX128" fmla="*/ 14789658 w 25200864"/>
              <a:gd name="connsiteY128" fmla="*/ 4430156 h 7169724"/>
              <a:gd name="connsiteX129" fmla="*/ 14865858 w 25200864"/>
              <a:gd name="connsiteY129" fmla="*/ 4361576 h 7169724"/>
              <a:gd name="connsiteX130" fmla="*/ 14972538 w 25200864"/>
              <a:gd name="connsiteY130" fmla="*/ 4464446 h 7169724"/>
              <a:gd name="connsiteX131" fmla="*/ 15067788 w 25200864"/>
              <a:gd name="connsiteY131" fmla="*/ 4586366 h 7169724"/>
              <a:gd name="connsiteX132" fmla="*/ 15304008 w 25200864"/>
              <a:gd name="connsiteY132" fmla="*/ 4651136 h 7169724"/>
              <a:gd name="connsiteX133" fmla="*/ 15467838 w 25200864"/>
              <a:gd name="connsiteY133" fmla="*/ 4693046 h 7169724"/>
              <a:gd name="connsiteX134" fmla="*/ 15540990 w 25200864"/>
              <a:gd name="connsiteY134" fmla="*/ 4708286 h 7169724"/>
              <a:gd name="connsiteX135" fmla="*/ 15593568 w 25200864"/>
              <a:gd name="connsiteY135" fmla="*/ 4875926 h 7169724"/>
              <a:gd name="connsiteX136" fmla="*/ 15612618 w 25200864"/>
              <a:gd name="connsiteY136" fmla="*/ 4997846 h 7169724"/>
              <a:gd name="connsiteX137" fmla="*/ 15730728 w 25200864"/>
              <a:gd name="connsiteY137" fmla="*/ 4921646 h 7169724"/>
              <a:gd name="connsiteX138" fmla="*/ 15745968 w 25200864"/>
              <a:gd name="connsiteY138" fmla="*/ 4769246 h 7169724"/>
              <a:gd name="connsiteX139" fmla="*/ 15822168 w 25200864"/>
              <a:gd name="connsiteY139" fmla="*/ 4757816 h 7169724"/>
              <a:gd name="connsiteX140" fmla="*/ 15898368 w 25200864"/>
              <a:gd name="connsiteY140" fmla="*/ 4872116 h 7169724"/>
              <a:gd name="connsiteX141" fmla="*/ 16092678 w 25200864"/>
              <a:gd name="connsiteY141" fmla="*/ 4978796 h 7169724"/>
              <a:gd name="connsiteX142" fmla="*/ 16229838 w 25200864"/>
              <a:gd name="connsiteY142" fmla="*/ 5138816 h 7169724"/>
              <a:gd name="connsiteX143" fmla="*/ 16340328 w 25200864"/>
              <a:gd name="connsiteY143" fmla="*/ 5154056 h 7169724"/>
              <a:gd name="connsiteX144" fmla="*/ 16435578 w 25200864"/>
              <a:gd name="connsiteY144" fmla="*/ 5203586 h 7169724"/>
              <a:gd name="connsiteX145" fmla="*/ 16515588 w 25200864"/>
              <a:gd name="connsiteY145" fmla="*/ 5195966 h 7169724"/>
              <a:gd name="connsiteX146" fmla="*/ 16607028 w 25200864"/>
              <a:gd name="connsiteY146" fmla="*/ 5234066 h 7169724"/>
              <a:gd name="connsiteX147" fmla="*/ 16687038 w 25200864"/>
              <a:gd name="connsiteY147" fmla="*/ 5275976 h 7169724"/>
              <a:gd name="connsiteX148" fmla="*/ 16751808 w 25200864"/>
              <a:gd name="connsiteY148" fmla="*/ 5298836 h 7169724"/>
              <a:gd name="connsiteX149" fmla="*/ 16927068 w 25200864"/>
              <a:gd name="connsiteY149" fmla="*/ 5317886 h 7169724"/>
              <a:gd name="connsiteX150" fmla="*/ 16808958 w 25200864"/>
              <a:gd name="connsiteY150" fmla="*/ 5245496 h 7169724"/>
              <a:gd name="connsiteX151" fmla="*/ 16843248 w 25200864"/>
              <a:gd name="connsiteY151" fmla="*/ 5199776 h 7169724"/>
              <a:gd name="connsiteX152" fmla="*/ 16953738 w 25200864"/>
              <a:gd name="connsiteY152" fmla="*/ 5218826 h 7169724"/>
              <a:gd name="connsiteX153" fmla="*/ 17109948 w 25200864"/>
              <a:gd name="connsiteY153" fmla="*/ 5344556 h 7169724"/>
              <a:gd name="connsiteX154" fmla="*/ 17300448 w 25200864"/>
              <a:gd name="connsiteY154" fmla="*/ 5359796 h 7169724"/>
              <a:gd name="connsiteX155" fmla="*/ 17426178 w 25200864"/>
              <a:gd name="connsiteY155" fmla="*/ 5420756 h 7169724"/>
              <a:gd name="connsiteX156" fmla="*/ 17516856 w 25200864"/>
              <a:gd name="connsiteY156" fmla="*/ 5550296 h 7169724"/>
              <a:gd name="connsiteX157" fmla="*/ 17620488 w 25200864"/>
              <a:gd name="connsiteY157" fmla="*/ 5569346 h 7169724"/>
              <a:gd name="connsiteX158" fmla="*/ 17837658 w 25200864"/>
              <a:gd name="connsiteY158" fmla="*/ 5717936 h 7169724"/>
              <a:gd name="connsiteX159" fmla="*/ 17837658 w 25200864"/>
              <a:gd name="connsiteY159" fmla="*/ 5561726 h 7169724"/>
              <a:gd name="connsiteX160" fmla="*/ 18035778 w 25200864"/>
              <a:gd name="connsiteY160" fmla="*/ 5565536 h 7169724"/>
              <a:gd name="connsiteX161" fmla="*/ 18115788 w 25200864"/>
              <a:gd name="connsiteY161" fmla="*/ 5668406 h 7169724"/>
              <a:gd name="connsiteX162" fmla="*/ 18218658 w 25200864"/>
              <a:gd name="connsiteY162" fmla="*/ 5676026 h 7169724"/>
              <a:gd name="connsiteX163" fmla="*/ 18306288 w 25200864"/>
              <a:gd name="connsiteY163" fmla="*/ 5752988 h 7169724"/>
              <a:gd name="connsiteX164" fmla="*/ 18371058 w 25200864"/>
              <a:gd name="connsiteY164" fmla="*/ 5866526 h 7169724"/>
              <a:gd name="connsiteX165" fmla="*/ 18489168 w 25200864"/>
              <a:gd name="connsiteY165" fmla="*/ 5851286 h 7169724"/>
              <a:gd name="connsiteX166" fmla="*/ 18580608 w 25200864"/>
              <a:gd name="connsiteY166" fmla="*/ 5935106 h 7169724"/>
              <a:gd name="connsiteX167" fmla="*/ 18550128 w 25200864"/>
              <a:gd name="connsiteY167" fmla="*/ 6018926 h 7169724"/>
              <a:gd name="connsiteX168" fmla="*/ 18679668 w 25200864"/>
              <a:gd name="connsiteY168" fmla="*/ 5973206 h 7169724"/>
              <a:gd name="connsiteX169" fmla="*/ 18691098 w 25200864"/>
              <a:gd name="connsiteY169" fmla="*/ 6045596 h 7169724"/>
              <a:gd name="connsiteX170" fmla="*/ 18813018 w 25200864"/>
              <a:gd name="connsiteY170" fmla="*/ 6007496 h 7169724"/>
              <a:gd name="connsiteX171" fmla="*/ 19114008 w 25200864"/>
              <a:gd name="connsiteY171" fmla="*/ 6137036 h 7169724"/>
              <a:gd name="connsiteX172" fmla="*/ 19249644 w 25200864"/>
              <a:gd name="connsiteY172" fmla="*/ 6242954 h 7169724"/>
              <a:gd name="connsiteX173" fmla="*/ 19319748 w 25200864"/>
              <a:gd name="connsiteY173" fmla="*/ 6453266 h 7169724"/>
              <a:gd name="connsiteX174" fmla="*/ 19375374 w 25200864"/>
              <a:gd name="connsiteY174" fmla="*/ 6593474 h 7169724"/>
              <a:gd name="connsiteX175" fmla="*/ 19445478 w 25200864"/>
              <a:gd name="connsiteY175" fmla="*/ 6567566 h 7169724"/>
              <a:gd name="connsiteX176" fmla="*/ 19495008 w 25200864"/>
              <a:gd name="connsiteY176" fmla="*/ 6647576 h 7169724"/>
              <a:gd name="connsiteX177" fmla="*/ 19475958 w 25200864"/>
              <a:gd name="connsiteY177" fmla="*/ 6377066 h 7169724"/>
              <a:gd name="connsiteX178" fmla="*/ 19479768 w 25200864"/>
              <a:gd name="connsiteY178" fmla="*/ 6175136 h 7169724"/>
              <a:gd name="connsiteX179" fmla="*/ 19582638 w 25200864"/>
              <a:gd name="connsiteY179" fmla="*/ 6285626 h 7169724"/>
              <a:gd name="connsiteX180" fmla="*/ 19666458 w 25200864"/>
              <a:gd name="connsiteY180" fmla="*/ 6407546 h 7169724"/>
              <a:gd name="connsiteX181" fmla="*/ 19674078 w 25200864"/>
              <a:gd name="connsiteY181" fmla="*/ 6213236 h 7169724"/>
              <a:gd name="connsiteX182" fmla="*/ 19761708 w 25200864"/>
              <a:gd name="connsiteY182" fmla="*/ 6129416 h 7169724"/>
              <a:gd name="connsiteX183" fmla="*/ 19879818 w 25200864"/>
              <a:gd name="connsiteY183" fmla="*/ 6239906 h 7169724"/>
              <a:gd name="connsiteX184" fmla="*/ 19818858 w 25200864"/>
              <a:gd name="connsiteY184" fmla="*/ 6026546 h 7169724"/>
              <a:gd name="connsiteX185" fmla="*/ 20127468 w 25200864"/>
              <a:gd name="connsiteY185" fmla="*/ 6022736 h 7169724"/>
              <a:gd name="connsiteX186" fmla="*/ 20400264 w 25200864"/>
              <a:gd name="connsiteY186" fmla="*/ 5897768 h 7169724"/>
              <a:gd name="connsiteX187" fmla="*/ 20695158 w 25200864"/>
              <a:gd name="connsiteY187" fmla="*/ 5893196 h 7169724"/>
              <a:gd name="connsiteX188" fmla="*/ 20942808 w 25200864"/>
              <a:gd name="connsiteY188" fmla="*/ 5938916 h 7169724"/>
              <a:gd name="connsiteX189" fmla="*/ 21133308 w 25200864"/>
              <a:gd name="connsiteY189" fmla="*/ 5813186 h 7169724"/>
              <a:gd name="connsiteX190" fmla="*/ 21430488 w 25200864"/>
              <a:gd name="connsiteY190" fmla="*/ 5862716 h 7169724"/>
              <a:gd name="connsiteX191" fmla="*/ 21659850 w 25200864"/>
              <a:gd name="connsiteY191" fmla="*/ 5961776 h 7169724"/>
              <a:gd name="connsiteX192" fmla="*/ 21761958 w 25200864"/>
              <a:gd name="connsiteY192" fmla="*/ 5885576 h 7169724"/>
              <a:gd name="connsiteX193" fmla="*/ 21944838 w 25200864"/>
              <a:gd name="connsiteY193" fmla="*/ 6041786 h 7169724"/>
              <a:gd name="connsiteX194" fmla="*/ 22089618 w 25200864"/>
              <a:gd name="connsiteY194" fmla="*/ 5977016 h 7169724"/>
              <a:gd name="connsiteX195" fmla="*/ 22310598 w 25200864"/>
              <a:gd name="connsiteY195" fmla="*/ 6186566 h 7169724"/>
              <a:gd name="connsiteX196" fmla="*/ 23151084 w 25200864"/>
              <a:gd name="connsiteY196" fmla="*/ 6482984 h 7169724"/>
              <a:gd name="connsiteX197" fmla="*/ 23293578 w 25200864"/>
              <a:gd name="connsiteY197" fmla="*/ 6609476 h 7169724"/>
              <a:gd name="connsiteX198" fmla="*/ 23285958 w 25200864"/>
              <a:gd name="connsiteY198" fmla="*/ 6693296 h 7169724"/>
              <a:gd name="connsiteX199" fmla="*/ 23415498 w 25200864"/>
              <a:gd name="connsiteY199" fmla="*/ 6659006 h 7169724"/>
              <a:gd name="connsiteX200" fmla="*/ 23785068 w 25200864"/>
              <a:gd name="connsiteY200" fmla="*/ 6780926 h 7169724"/>
              <a:gd name="connsiteX201" fmla="*/ 24009096 w 25200864"/>
              <a:gd name="connsiteY201" fmla="*/ 6645290 h 7169724"/>
              <a:gd name="connsiteX202" fmla="*/ 24078438 w 25200864"/>
              <a:gd name="connsiteY202" fmla="*/ 6544706 h 7169724"/>
              <a:gd name="connsiteX203" fmla="*/ 24230838 w 25200864"/>
              <a:gd name="connsiteY203" fmla="*/ 6533276 h 7169724"/>
              <a:gd name="connsiteX204" fmla="*/ 24360378 w 25200864"/>
              <a:gd name="connsiteY204" fmla="*/ 6438026 h 7169724"/>
              <a:gd name="connsiteX205" fmla="*/ 24455628 w 25200864"/>
              <a:gd name="connsiteY205" fmla="*/ 6422786 h 7169724"/>
              <a:gd name="connsiteX206" fmla="*/ 24558498 w 25200864"/>
              <a:gd name="connsiteY206" fmla="*/ 6243716 h 7169724"/>
              <a:gd name="connsiteX207" fmla="*/ 24716232 w 25200864"/>
              <a:gd name="connsiteY207" fmla="*/ 6188090 h 7169724"/>
              <a:gd name="connsiteX208" fmla="*/ 24981408 w 25200864"/>
              <a:gd name="connsiteY208" fmla="*/ 6232286 h 7169724"/>
              <a:gd name="connsiteX209" fmla="*/ 25181052 w 25200864"/>
              <a:gd name="connsiteY209" fmla="*/ 6157610 h 7169724"/>
              <a:gd name="connsiteX210" fmla="*/ 25200864 w 25200864"/>
              <a:gd name="connsiteY210" fmla="*/ 5713364 h 7169724"/>
              <a:gd name="connsiteX211" fmla="*/ 24519636 w 25200864"/>
              <a:gd name="connsiteY211" fmla="*/ 5869574 h 7169724"/>
              <a:gd name="connsiteX212" fmla="*/ 23774400 w 25200864"/>
              <a:gd name="connsiteY212" fmla="*/ 6133988 h 7169724"/>
              <a:gd name="connsiteX213" fmla="*/ 22951440 w 25200864"/>
              <a:gd name="connsiteY213" fmla="*/ 5896244 h 7169724"/>
              <a:gd name="connsiteX214" fmla="*/ 21982176 w 25200864"/>
              <a:gd name="connsiteY214" fmla="*/ 5640212 h 7169724"/>
              <a:gd name="connsiteX215" fmla="*/ 20628864 w 25200864"/>
              <a:gd name="connsiteY215" fmla="*/ 5475620 h 7169724"/>
              <a:gd name="connsiteX216" fmla="*/ 19872960 w 25200864"/>
              <a:gd name="connsiteY216" fmla="*/ 5888624 h 7169724"/>
              <a:gd name="connsiteX217" fmla="*/ 18800064 w 25200864"/>
              <a:gd name="connsiteY217" fmla="*/ 5823092 h 7169724"/>
              <a:gd name="connsiteX218" fmla="*/ 16715232 w 25200864"/>
              <a:gd name="connsiteY218" fmla="*/ 4963556 h 7169724"/>
              <a:gd name="connsiteX219" fmla="*/ 14904720 w 25200864"/>
              <a:gd name="connsiteY219" fmla="*/ 4158884 h 7169724"/>
              <a:gd name="connsiteX220" fmla="*/ 13240512 w 25200864"/>
              <a:gd name="connsiteY220" fmla="*/ 3354212 h 7169724"/>
              <a:gd name="connsiteX221" fmla="*/ 13094208 w 25200864"/>
              <a:gd name="connsiteY221" fmla="*/ 3189620 h 7169724"/>
              <a:gd name="connsiteX222" fmla="*/ 11320272 w 25200864"/>
              <a:gd name="connsiteY222" fmla="*/ 2019188 h 7169724"/>
              <a:gd name="connsiteX223" fmla="*/ 10698480 w 25200864"/>
              <a:gd name="connsiteY223" fmla="*/ 1452260 h 7169724"/>
              <a:gd name="connsiteX224" fmla="*/ 10530078 w 25200864"/>
              <a:gd name="connsiteY224" fmla="*/ 1283096 h 7169724"/>
              <a:gd name="connsiteX225" fmla="*/ 10522458 w 25200864"/>
              <a:gd name="connsiteY225" fmla="*/ 902096 h 7169724"/>
              <a:gd name="connsiteX226" fmla="*/ 10518648 w 25200864"/>
              <a:gd name="connsiteY226" fmla="*/ 768746 h 7169724"/>
              <a:gd name="connsiteX227" fmla="*/ 10606278 w 25200864"/>
              <a:gd name="connsiteY227" fmla="*/ 681116 h 7169724"/>
              <a:gd name="connsiteX228" fmla="*/ 10753344 w 25200864"/>
              <a:gd name="connsiteY228" fmla="*/ 611012 h 7169724"/>
              <a:gd name="connsiteX229" fmla="*/ 10735056 w 25200864"/>
              <a:gd name="connsiteY229" fmla="*/ 336692 h 7169724"/>
              <a:gd name="connsiteX230" fmla="*/ 10610088 w 25200864"/>
              <a:gd name="connsiteY230" fmla="*/ 201056 h 7169724"/>
              <a:gd name="connsiteX231" fmla="*/ 10419588 w 25200864"/>
              <a:gd name="connsiteY231" fmla="*/ 2936 h 7169724"/>
              <a:gd name="connsiteX232" fmla="*/ 10351008 w 25200864"/>
              <a:gd name="connsiteY232" fmla="*/ 231536 h 7169724"/>
              <a:gd name="connsiteX233" fmla="*/ 10187940 w 25200864"/>
              <a:gd name="connsiteY233" fmla="*/ 585104 h 7169724"/>
              <a:gd name="connsiteX234" fmla="*/ 10137648 w 25200864"/>
              <a:gd name="connsiteY234" fmla="*/ 902096 h 7169724"/>
              <a:gd name="connsiteX235" fmla="*/ 10222992 w 25200864"/>
              <a:gd name="connsiteY235" fmla="*/ 1744868 h 7169724"/>
              <a:gd name="connsiteX236" fmla="*/ 10131552 w 25200864"/>
              <a:gd name="connsiteY236" fmla="*/ 2384948 h 7169724"/>
              <a:gd name="connsiteX237" fmla="*/ 9509760 w 25200864"/>
              <a:gd name="connsiteY237" fmla="*/ 3043316 h 7169724"/>
              <a:gd name="connsiteX238" fmla="*/ 7717536 w 25200864"/>
              <a:gd name="connsiteY238" fmla="*/ 4524644 h 7169724"/>
              <a:gd name="connsiteX239" fmla="*/ 7388352 w 25200864"/>
              <a:gd name="connsiteY239" fmla="*/ 5146436 h 7169724"/>
              <a:gd name="connsiteX240" fmla="*/ 5925312 w 25200864"/>
              <a:gd name="connsiteY240" fmla="*/ 5768228 h 7169724"/>
              <a:gd name="connsiteX241" fmla="*/ 4736592 w 25200864"/>
              <a:gd name="connsiteY241" fmla="*/ 6079124 h 7169724"/>
              <a:gd name="connsiteX242" fmla="*/ 3602736 w 25200864"/>
              <a:gd name="connsiteY242" fmla="*/ 6353444 h 7169724"/>
              <a:gd name="connsiteX243" fmla="*/ 2688336 w 25200864"/>
              <a:gd name="connsiteY243" fmla="*/ 6664340 h 7169724"/>
              <a:gd name="connsiteX244" fmla="*/ 2157984 w 25200864"/>
              <a:gd name="connsiteY244" fmla="*/ 6774068 h 7169724"/>
              <a:gd name="connsiteX245" fmla="*/ 1591056 w 25200864"/>
              <a:gd name="connsiteY245" fmla="*/ 6755780 h 7169724"/>
              <a:gd name="connsiteX246" fmla="*/ 950976 w 25200864"/>
              <a:gd name="connsiteY246" fmla="*/ 6554612 h 7169724"/>
              <a:gd name="connsiteX247" fmla="*/ 0 w 25200864"/>
              <a:gd name="connsiteY247" fmla="*/ 6390020 h 7169724"/>
              <a:gd name="connsiteX248" fmla="*/ 27432 w 25200864"/>
              <a:gd name="connsiteY24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870006 w 25200864"/>
              <a:gd name="connsiteY70" fmla="*/ 5352082 h 7169724"/>
              <a:gd name="connsiteX71" fmla="*/ 8087176 w 25200864"/>
              <a:gd name="connsiteY71" fmla="*/ 5157772 h 7169724"/>
              <a:gd name="connsiteX72" fmla="*/ 8190046 w 25200864"/>
              <a:gd name="connsiteY72" fmla="*/ 4731052 h 7169724"/>
              <a:gd name="connsiteX73" fmla="*/ 8375904 w 25200864"/>
              <a:gd name="connsiteY73" fmla="*/ 4341764 h 7169724"/>
              <a:gd name="connsiteX74" fmla="*/ 9747504 w 25200864"/>
              <a:gd name="connsiteY74" fmla="*/ 3427364 h 7169724"/>
              <a:gd name="connsiteX75" fmla="*/ 10277856 w 25200864"/>
              <a:gd name="connsiteY75" fmla="*/ 2311796 h 7169724"/>
              <a:gd name="connsiteX76" fmla="*/ 10351008 w 25200864"/>
              <a:gd name="connsiteY76" fmla="*/ 2147204 h 7169724"/>
              <a:gd name="connsiteX77" fmla="*/ 10369296 w 25200864"/>
              <a:gd name="connsiteY77" fmla="*/ 1525412 h 7169724"/>
              <a:gd name="connsiteX78" fmla="*/ 10314432 w 25200864"/>
              <a:gd name="connsiteY78" fmla="*/ 940196 h 7169724"/>
              <a:gd name="connsiteX79" fmla="*/ 10443210 w 25200864"/>
              <a:gd name="connsiteY79" fmla="*/ 611774 h 7169724"/>
              <a:gd name="connsiteX80" fmla="*/ 10450830 w 25200864"/>
              <a:gd name="connsiteY80" fmla="*/ 1076594 h 7169724"/>
              <a:gd name="connsiteX81" fmla="*/ 10411968 w 25200864"/>
              <a:gd name="connsiteY81" fmla="*/ 1302146 h 7169724"/>
              <a:gd name="connsiteX82" fmla="*/ 10453878 w 25200864"/>
              <a:gd name="connsiteY82" fmla="*/ 1565036 h 7169724"/>
              <a:gd name="connsiteX83" fmla="*/ 10541508 w 25200864"/>
              <a:gd name="connsiteY83" fmla="*/ 1759346 h 7169724"/>
              <a:gd name="connsiteX84" fmla="*/ 10690098 w 25200864"/>
              <a:gd name="connsiteY84" fmla="*/ 1944512 h 7169724"/>
              <a:gd name="connsiteX85" fmla="*/ 10785348 w 25200864"/>
              <a:gd name="connsiteY85" fmla="*/ 2018426 h 7169724"/>
              <a:gd name="connsiteX86" fmla="*/ 10838688 w 25200864"/>
              <a:gd name="connsiteY86" fmla="*/ 2109866 h 7169724"/>
              <a:gd name="connsiteX87" fmla="*/ 10926318 w 25200864"/>
              <a:gd name="connsiteY87" fmla="*/ 2071766 h 7169724"/>
              <a:gd name="connsiteX88" fmla="*/ 11013948 w 25200864"/>
              <a:gd name="connsiteY88" fmla="*/ 2193686 h 7169724"/>
              <a:gd name="connsiteX89" fmla="*/ 11100816 w 25200864"/>
              <a:gd name="connsiteY89" fmla="*/ 2275220 h 7169724"/>
              <a:gd name="connsiteX90" fmla="*/ 11253978 w 25200864"/>
              <a:gd name="connsiteY90" fmla="*/ 2307986 h 7169724"/>
              <a:gd name="connsiteX91" fmla="*/ 11349228 w 25200864"/>
              <a:gd name="connsiteY91" fmla="*/ 2349896 h 7169724"/>
              <a:gd name="connsiteX92" fmla="*/ 11429238 w 25200864"/>
              <a:gd name="connsiteY92" fmla="*/ 2448956 h 7169724"/>
              <a:gd name="connsiteX93" fmla="*/ 11562588 w 25200864"/>
              <a:gd name="connsiteY93" fmla="*/ 2513726 h 7169724"/>
              <a:gd name="connsiteX94" fmla="*/ 11654028 w 25200864"/>
              <a:gd name="connsiteY94" fmla="*/ 2567066 h 7169724"/>
              <a:gd name="connsiteX95" fmla="*/ 11745468 w 25200864"/>
              <a:gd name="connsiteY95" fmla="*/ 2650886 h 7169724"/>
              <a:gd name="connsiteX96" fmla="*/ 11882628 w 25200864"/>
              <a:gd name="connsiteY96" fmla="*/ 2711846 h 7169724"/>
              <a:gd name="connsiteX97" fmla="*/ 11970258 w 25200864"/>
              <a:gd name="connsiteY97" fmla="*/ 2841386 h 7169724"/>
              <a:gd name="connsiteX98" fmla="*/ 12095988 w 25200864"/>
              <a:gd name="connsiteY98" fmla="*/ 2829956 h 7169724"/>
              <a:gd name="connsiteX99" fmla="*/ 12124944 w 25200864"/>
              <a:gd name="connsiteY99" fmla="*/ 2897012 h 7169724"/>
              <a:gd name="connsiteX100" fmla="*/ 12202668 w 25200864"/>
              <a:gd name="connsiteY100" fmla="*/ 2921396 h 7169724"/>
              <a:gd name="connsiteX101" fmla="*/ 12278868 w 25200864"/>
              <a:gd name="connsiteY101" fmla="*/ 3081416 h 7169724"/>
              <a:gd name="connsiteX102" fmla="*/ 12393168 w 25200864"/>
              <a:gd name="connsiteY102" fmla="*/ 3100466 h 7169724"/>
              <a:gd name="connsiteX103" fmla="*/ 12450318 w 25200864"/>
              <a:gd name="connsiteY103" fmla="*/ 3214766 h 7169724"/>
              <a:gd name="connsiteX104" fmla="*/ 12541758 w 25200864"/>
              <a:gd name="connsiteY104" fmla="*/ 3191906 h 7169724"/>
              <a:gd name="connsiteX105" fmla="*/ 12598908 w 25200864"/>
              <a:gd name="connsiteY105" fmla="*/ 3290966 h 7169724"/>
              <a:gd name="connsiteX106" fmla="*/ 12663678 w 25200864"/>
              <a:gd name="connsiteY106" fmla="*/ 3416696 h 7169724"/>
              <a:gd name="connsiteX107" fmla="*/ 12766548 w 25200864"/>
              <a:gd name="connsiteY107" fmla="*/ 3428126 h 7169724"/>
              <a:gd name="connsiteX108" fmla="*/ 12774168 w 25200864"/>
              <a:gd name="connsiteY108" fmla="*/ 3298586 h 7169724"/>
              <a:gd name="connsiteX109" fmla="*/ 12854178 w 25200864"/>
              <a:gd name="connsiteY109" fmla="*/ 3363356 h 7169724"/>
              <a:gd name="connsiteX110" fmla="*/ 12968478 w 25200864"/>
              <a:gd name="connsiteY110" fmla="*/ 3435746 h 7169724"/>
              <a:gd name="connsiteX111" fmla="*/ 13098018 w 25200864"/>
              <a:gd name="connsiteY111" fmla="*/ 3466226 h 7169724"/>
              <a:gd name="connsiteX112" fmla="*/ 13147548 w 25200864"/>
              <a:gd name="connsiteY112" fmla="*/ 3572906 h 7169724"/>
              <a:gd name="connsiteX113" fmla="*/ 13155168 w 25200864"/>
              <a:gd name="connsiteY113" fmla="*/ 3652916 h 7169724"/>
              <a:gd name="connsiteX114" fmla="*/ 13235178 w 25200864"/>
              <a:gd name="connsiteY114" fmla="*/ 3736736 h 7169724"/>
              <a:gd name="connsiteX115" fmla="*/ 13368528 w 25200864"/>
              <a:gd name="connsiteY115" fmla="*/ 3774836 h 7169724"/>
              <a:gd name="connsiteX116" fmla="*/ 13539216 w 25200864"/>
              <a:gd name="connsiteY116" fmla="*/ 3853322 h 7169724"/>
              <a:gd name="connsiteX117" fmla="*/ 13574268 w 25200864"/>
              <a:gd name="connsiteY117" fmla="*/ 3923426 h 7169724"/>
              <a:gd name="connsiteX118" fmla="*/ 13669518 w 25200864"/>
              <a:gd name="connsiteY118" fmla="*/ 3988196 h 7169724"/>
              <a:gd name="connsiteX119" fmla="*/ 13806678 w 25200864"/>
              <a:gd name="connsiteY119" fmla="*/ 4091066 h 7169724"/>
              <a:gd name="connsiteX120" fmla="*/ 13890498 w 25200864"/>
              <a:gd name="connsiteY120" fmla="*/ 4205366 h 7169724"/>
              <a:gd name="connsiteX121" fmla="*/ 13955268 w 25200864"/>
              <a:gd name="connsiteY121" fmla="*/ 4296806 h 7169724"/>
              <a:gd name="connsiteX122" fmla="*/ 13989558 w 25200864"/>
              <a:gd name="connsiteY122" fmla="*/ 4129166 h 7169724"/>
              <a:gd name="connsiteX123" fmla="*/ 14061948 w 25200864"/>
              <a:gd name="connsiteY123" fmla="*/ 3995816 h 7169724"/>
              <a:gd name="connsiteX124" fmla="*/ 14176248 w 25200864"/>
              <a:gd name="connsiteY124" fmla="*/ 4098686 h 7169724"/>
              <a:gd name="connsiteX125" fmla="*/ 14290548 w 25200864"/>
              <a:gd name="connsiteY125" fmla="*/ 4304426 h 7169724"/>
              <a:gd name="connsiteX126" fmla="*/ 14431518 w 25200864"/>
              <a:gd name="connsiteY126" fmla="*/ 4399676 h 7169724"/>
              <a:gd name="connsiteX127" fmla="*/ 14622018 w 25200864"/>
              <a:gd name="connsiteY127" fmla="*/ 4353956 h 7169724"/>
              <a:gd name="connsiteX128" fmla="*/ 14789658 w 25200864"/>
              <a:gd name="connsiteY128" fmla="*/ 4430156 h 7169724"/>
              <a:gd name="connsiteX129" fmla="*/ 14865858 w 25200864"/>
              <a:gd name="connsiteY129" fmla="*/ 4361576 h 7169724"/>
              <a:gd name="connsiteX130" fmla="*/ 14972538 w 25200864"/>
              <a:gd name="connsiteY130" fmla="*/ 4464446 h 7169724"/>
              <a:gd name="connsiteX131" fmla="*/ 15067788 w 25200864"/>
              <a:gd name="connsiteY131" fmla="*/ 4586366 h 7169724"/>
              <a:gd name="connsiteX132" fmla="*/ 15304008 w 25200864"/>
              <a:gd name="connsiteY132" fmla="*/ 4651136 h 7169724"/>
              <a:gd name="connsiteX133" fmla="*/ 15467838 w 25200864"/>
              <a:gd name="connsiteY133" fmla="*/ 4693046 h 7169724"/>
              <a:gd name="connsiteX134" fmla="*/ 15540990 w 25200864"/>
              <a:gd name="connsiteY134" fmla="*/ 4708286 h 7169724"/>
              <a:gd name="connsiteX135" fmla="*/ 15593568 w 25200864"/>
              <a:gd name="connsiteY135" fmla="*/ 4875926 h 7169724"/>
              <a:gd name="connsiteX136" fmla="*/ 15612618 w 25200864"/>
              <a:gd name="connsiteY136" fmla="*/ 4997846 h 7169724"/>
              <a:gd name="connsiteX137" fmla="*/ 15730728 w 25200864"/>
              <a:gd name="connsiteY137" fmla="*/ 4921646 h 7169724"/>
              <a:gd name="connsiteX138" fmla="*/ 15745968 w 25200864"/>
              <a:gd name="connsiteY138" fmla="*/ 4769246 h 7169724"/>
              <a:gd name="connsiteX139" fmla="*/ 15822168 w 25200864"/>
              <a:gd name="connsiteY139" fmla="*/ 4757816 h 7169724"/>
              <a:gd name="connsiteX140" fmla="*/ 15898368 w 25200864"/>
              <a:gd name="connsiteY140" fmla="*/ 4872116 h 7169724"/>
              <a:gd name="connsiteX141" fmla="*/ 16092678 w 25200864"/>
              <a:gd name="connsiteY141" fmla="*/ 4978796 h 7169724"/>
              <a:gd name="connsiteX142" fmla="*/ 16229838 w 25200864"/>
              <a:gd name="connsiteY142" fmla="*/ 5138816 h 7169724"/>
              <a:gd name="connsiteX143" fmla="*/ 16340328 w 25200864"/>
              <a:gd name="connsiteY143" fmla="*/ 5154056 h 7169724"/>
              <a:gd name="connsiteX144" fmla="*/ 16435578 w 25200864"/>
              <a:gd name="connsiteY144" fmla="*/ 5203586 h 7169724"/>
              <a:gd name="connsiteX145" fmla="*/ 16515588 w 25200864"/>
              <a:gd name="connsiteY145" fmla="*/ 5195966 h 7169724"/>
              <a:gd name="connsiteX146" fmla="*/ 16607028 w 25200864"/>
              <a:gd name="connsiteY146" fmla="*/ 5234066 h 7169724"/>
              <a:gd name="connsiteX147" fmla="*/ 16687038 w 25200864"/>
              <a:gd name="connsiteY147" fmla="*/ 5275976 h 7169724"/>
              <a:gd name="connsiteX148" fmla="*/ 16751808 w 25200864"/>
              <a:gd name="connsiteY148" fmla="*/ 5298836 h 7169724"/>
              <a:gd name="connsiteX149" fmla="*/ 16927068 w 25200864"/>
              <a:gd name="connsiteY149" fmla="*/ 5317886 h 7169724"/>
              <a:gd name="connsiteX150" fmla="*/ 16808958 w 25200864"/>
              <a:gd name="connsiteY150" fmla="*/ 5245496 h 7169724"/>
              <a:gd name="connsiteX151" fmla="*/ 16843248 w 25200864"/>
              <a:gd name="connsiteY151" fmla="*/ 5199776 h 7169724"/>
              <a:gd name="connsiteX152" fmla="*/ 16953738 w 25200864"/>
              <a:gd name="connsiteY152" fmla="*/ 5218826 h 7169724"/>
              <a:gd name="connsiteX153" fmla="*/ 17109948 w 25200864"/>
              <a:gd name="connsiteY153" fmla="*/ 5344556 h 7169724"/>
              <a:gd name="connsiteX154" fmla="*/ 17300448 w 25200864"/>
              <a:gd name="connsiteY154" fmla="*/ 5359796 h 7169724"/>
              <a:gd name="connsiteX155" fmla="*/ 17426178 w 25200864"/>
              <a:gd name="connsiteY155" fmla="*/ 5420756 h 7169724"/>
              <a:gd name="connsiteX156" fmla="*/ 17516856 w 25200864"/>
              <a:gd name="connsiteY156" fmla="*/ 5550296 h 7169724"/>
              <a:gd name="connsiteX157" fmla="*/ 17620488 w 25200864"/>
              <a:gd name="connsiteY157" fmla="*/ 5569346 h 7169724"/>
              <a:gd name="connsiteX158" fmla="*/ 17837658 w 25200864"/>
              <a:gd name="connsiteY158" fmla="*/ 5717936 h 7169724"/>
              <a:gd name="connsiteX159" fmla="*/ 17837658 w 25200864"/>
              <a:gd name="connsiteY159" fmla="*/ 5561726 h 7169724"/>
              <a:gd name="connsiteX160" fmla="*/ 18035778 w 25200864"/>
              <a:gd name="connsiteY160" fmla="*/ 5565536 h 7169724"/>
              <a:gd name="connsiteX161" fmla="*/ 18115788 w 25200864"/>
              <a:gd name="connsiteY161" fmla="*/ 5668406 h 7169724"/>
              <a:gd name="connsiteX162" fmla="*/ 18218658 w 25200864"/>
              <a:gd name="connsiteY162" fmla="*/ 5676026 h 7169724"/>
              <a:gd name="connsiteX163" fmla="*/ 18306288 w 25200864"/>
              <a:gd name="connsiteY163" fmla="*/ 5752988 h 7169724"/>
              <a:gd name="connsiteX164" fmla="*/ 18371058 w 25200864"/>
              <a:gd name="connsiteY164" fmla="*/ 5866526 h 7169724"/>
              <a:gd name="connsiteX165" fmla="*/ 18489168 w 25200864"/>
              <a:gd name="connsiteY165" fmla="*/ 5851286 h 7169724"/>
              <a:gd name="connsiteX166" fmla="*/ 18580608 w 25200864"/>
              <a:gd name="connsiteY166" fmla="*/ 5935106 h 7169724"/>
              <a:gd name="connsiteX167" fmla="*/ 18550128 w 25200864"/>
              <a:gd name="connsiteY167" fmla="*/ 6018926 h 7169724"/>
              <a:gd name="connsiteX168" fmla="*/ 18679668 w 25200864"/>
              <a:gd name="connsiteY168" fmla="*/ 5973206 h 7169724"/>
              <a:gd name="connsiteX169" fmla="*/ 18691098 w 25200864"/>
              <a:gd name="connsiteY169" fmla="*/ 6045596 h 7169724"/>
              <a:gd name="connsiteX170" fmla="*/ 18813018 w 25200864"/>
              <a:gd name="connsiteY170" fmla="*/ 6007496 h 7169724"/>
              <a:gd name="connsiteX171" fmla="*/ 19114008 w 25200864"/>
              <a:gd name="connsiteY171" fmla="*/ 6137036 h 7169724"/>
              <a:gd name="connsiteX172" fmla="*/ 19249644 w 25200864"/>
              <a:gd name="connsiteY172" fmla="*/ 6242954 h 7169724"/>
              <a:gd name="connsiteX173" fmla="*/ 19319748 w 25200864"/>
              <a:gd name="connsiteY173" fmla="*/ 6453266 h 7169724"/>
              <a:gd name="connsiteX174" fmla="*/ 19375374 w 25200864"/>
              <a:gd name="connsiteY174" fmla="*/ 6593474 h 7169724"/>
              <a:gd name="connsiteX175" fmla="*/ 19445478 w 25200864"/>
              <a:gd name="connsiteY175" fmla="*/ 6567566 h 7169724"/>
              <a:gd name="connsiteX176" fmla="*/ 19495008 w 25200864"/>
              <a:gd name="connsiteY176" fmla="*/ 6647576 h 7169724"/>
              <a:gd name="connsiteX177" fmla="*/ 19475958 w 25200864"/>
              <a:gd name="connsiteY177" fmla="*/ 6377066 h 7169724"/>
              <a:gd name="connsiteX178" fmla="*/ 19479768 w 25200864"/>
              <a:gd name="connsiteY178" fmla="*/ 6175136 h 7169724"/>
              <a:gd name="connsiteX179" fmla="*/ 19582638 w 25200864"/>
              <a:gd name="connsiteY179" fmla="*/ 6285626 h 7169724"/>
              <a:gd name="connsiteX180" fmla="*/ 19666458 w 25200864"/>
              <a:gd name="connsiteY180" fmla="*/ 6407546 h 7169724"/>
              <a:gd name="connsiteX181" fmla="*/ 19674078 w 25200864"/>
              <a:gd name="connsiteY181" fmla="*/ 6213236 h 7169724"/>
              <a:gd name="connsiteX182" fmla="*/ 19761708 w 25200864"/>
              <a:gd name="connsiteY182" fmla="*/ 6129416 h 7169724"/>
              <a:gd name="connsiteX183" fmla="*/ 19879818 w 25200864"/>
              <a:gd name="connsiteY183" fmla="*/ 6239906 h 7169724"/>
              <a:gd name="connsiteX184" fmla="*/ 19818858 w 25200864"/>
              <a:gd name="connsiteY184" fmla="*/ 6026546 h 7169724"/>
              <a:gd name="connsiteX185" fmla="*/ 20127468 w 25200864"/>
              <a:gd name="connsiteY185" fmla="*/ 6022736 h 7169724"/>
              <a:gd name="connsiteX186" fmla="*/ 20400264 w 25200864"/>
              <a:gd name="connsiteY186" fmla="*/ 5897768 h 7169724"/>
              <a:gd name="connsiteX187" fmla="*/ 20695158 w 25200864"/>
              <a:gd name="connsiteY187" fmla="*/ 5893196 h 7169724"/>
              <a:gd name="connsiteX188" fmla="*/ 20942808 w 25200864"/>
              <a:gd name="connsiteY188" fmla="*/ 5938916 h 7169724"/>
              <a:gd name="connsiteX189" fmla="*/ 21133308 w 25200864"/>
              <a:gd name="connsiteY189" fmla="*/ 5813186 h 7169724"/>
              <a:gd name="connsiteX190" fmla="*/ 21430488 w 25200864"/>
              <a:gd name="connsiteY190" fmla="*/ 5862716 h 7169724"/>
              <a:gd name="connsiteX191" fmla="*/ 21659850 w 25200864"/>
              <a:gd name="connsiteY191" fmla="*/ 5961776 h 7169724"/>
              <a:gd name="connsiteX192" fmla="*/ 21761958 w 25200864"/>
              <a:gd name="connsiteY192" fmla="*/ 5885576 h 7169724"/>
              <a:gd name="connsiteX193" fmla="*/ 21944838 w 25200864"/>
              <a:gd name="connsiteY193" fmla="*/ 6041786 h 7169724"/>
              <a:gd name="connsiteX194" fmla="*/ 22089618 w 25200864"/>
              <a:gd name="connsiteY194" fmla="*/ 5977016 h 7169724"/>
              <a:gd name="connsiteX195" fmla="*/ 22310598 w 25200864"/>
              <a:gd name="connsiteY195" fmla="*/ 6186566 h 7169724"/>
              <a:gd name="connsiteX196" fmla="*/ 23151084 w 25200864"/>
              <a:gd name="connsiteY196" fmla="*/ 6482984 h 7169724"/>
              <a:gd name="connsiteX197" fmla="*/ 23293578 w 25200864"/>
              <a:gd name="connsiteY197" fmla="*/ 6609476 h 7169724"/>
              <a:gd name="connsiteX198" fmla="*/ 23285958 w 25200864"/>
              <a:gd name="connsiteY198" fmla="*/ 6693296 h 7169724"/>
              <a:gd name="connsiteX199" fmla="*/ 23415498 w 25200864"/>
              <a:gd name="connsiteY199" fmla="*/ 6659006 h 7169724"/>
              <a:gd name="connsiteX200" fmla="*/ 23785068 w 25200864"/>
              <a:gd name="connsiteY200" fmla="*/ 6780926 h 7169724"/>
              <a:gd name="connsiteX201" fmla="*/ 24009096 w 25200864"/>
              <a:gd name="connsiteY201" fmla="*/ 6645290 h 7169724"/>
              <a:gd name="connsiteX202" fmla="*/ 24078438 w 25200864"/>
              <a:gd name="connsiteY202" fmla="*/ 6544706 h 7169724"/>
              <a:gd name="connsiteX203" fmla="*/ 24230838 w 25200864"/>
              <a:gd name="connsiteY203" fmla="*/ 6533276 h 7169724"/>
              <a:gd name="connsiteX204" fmla="*/ 24360378 w 25200864"/>
              <a:gd name="connsiteY204" fmla="*/ 6438026 h 7169724"/>
              <a:gd name="connsiteX205" fmla="*/ 24455628 w 25200864"/>
              <a:gd name="connsiteY205" fmla="*/ 6422786 h 7169724"/>
              <a:gd name="connsiteX206" fmla="*/ 24558498 w 25200864"/>
              <a:gd name="connsiteY206" fmla="*/ 6243716 h 7169724"/>
              <a:gd name="connsiteX207" fmla="*/ 24716232 w 25200864"/>
              <a:gd name="connsiteY207" fmla="*/ 6188090 h 7169724"/>
              <a:gd name="connsiteX208" fmla="*/ 24981408 w 25200864"/>
              <a:gd name="connsiteY208" fmla="*/ 6232286 h 7169724"/>
              <a:gd name="connsiteX209" fmla="*/ 25181052 w 25200864"/>
              <a:gd name="connsiteY209" fmla="*/ 6157610 h 7169724"/>
              <a:gd name="connsiteX210" fmla="*/ 25200864 w 25200864"/>
              <a:gd name="connsiteY210" fmla="*/ 5713364 h 7169724"/>
              <a:gd name="connsiteX211" fmla="*/ 24519636 w 25200864"/>
              <a:gd name="connsiteY211" fmla="*/ 5869574 h 7169724"/>
              <a:gd name="connsiteX212" fmla="*/ 23774400 w 25200864"/>
              <a:gd name="connsiteY212" fmla="*/ 6133988 h 7169724"/>
              <a:gd name="connsiteX213" fmla="*/ 22951440 w 25200864"/>
              <a:gd name="connsiteY213" fmla="*/ 5896244 h 7169724"/>
              <a:gd name="connsiteX214" fmla="*/ 21982176 w 25200864"/>
              <a:gd name="connsiteY214" fmla="*/ 5640212 h 7169724"/>
              <a:gd name="connsiteX215" fmla="*/ 20628864 w 25200864"/>
              <a:gd name="connsiteY215" fmla="*/ 5475620 h 7169724"/>
              <a:gd name="connsiteX216" fmla="*/ 19872960 w 25200864"/>
              <a:gd name="connsiteY216" fmla="*/ 5888624 h 7169724"/>
              <a:gd name="connsiteX217" fmla="*/ 18800064 w 25200864"/>
              <a:gd name="connsiteY217" fmla="*/ 5823092 h 7169724"/>
              <a:gd name="connsiteX218" fmla="*/ 16715232 w 25200864"/>
              <a:gd name="connsiteY218" fmla="*/ 4963556 h 7169724"/>
              <a:gd name="connsiteX219" fmla="*/ 14904720 w 25200864"/>
              <a:gd name="connsiteY219" fmla="*/ 4158884 h 7169724"/>
              <a:gd name="connsiteX220" fmla="*/ 13240512 w 25200864"/>
              <a:gd name="connsiteY220" fmla="*/ 3354212 h 7169724"/>
              <a:gd name="connsiteX221" fmla="*/ 13094208 w 25200864"/>
              <a:gd name="connsiteY221" fmla="*/ 3189620 h 7169724"/>
              <a:gd name="connsiteX222" fmla="*/ 11320272 w 25200864"/>
              <a:gd name="connsiteY222" fmla="*/ 2019188 h 7169724"/>
              <a:gd name="connsiteX223" fmla="*/ 10698480 w 25200864"/>
              <a:gd name="connsiteY223" fmla="*/ 1452260 h 7169724"/>
              <a:gd name="connsiteX224" fmla="*/ 10530078 w 25200864"/>
              <a:gd name="connsiteY224" fmla="*/ 1283096 h 7169724"/>
              <a:gd name="connsiteX225" fmla="*/ 10522458 w 25200864"/>
              <a:gd name="connsiteY225" fmla="*/ 902096 h 7169724"/>
              <a:gd name="connsiteX226" fmla="*/ 10518648 w 25200864"/>
              <a:gd name="connsiteY226" fmla="*/ 768746 h 7169724"/>
              <a:gd name="connsiteX227" fmla="*/ 10606278 w 25200864"/>
              <a:gd name="connsiteY227" fmla="*/ 681116 h 7169724"/>
              <a:gd name="connsiteX228" fmla="*/ 10753344 w 25200864"/>
              <a:gd name="connsiteY228" fmla="*/ 611012 h 7169724"/>
              <a:gd name="connsiteX229" fmla="*/ 10735056 w 25200864"/>
              <a:gd name="connsiteY229" fmla="*/ 336692 h 7169724"/>
              <a:gd name="connsiteX230" fmla="*/ 10610088 w 25200864"/>
              <a:gd name="connsiteY230" fmla="*/ 201056 h 7169724"/>
              <a:gd name="connsiteX231" fmla="*/ 10419588 w 25200864"/>
              <a:gd name="connsiteY231" fmla="*/ 2936 h 7169724"/>
              <a:gd name="connsiteX232" fmla="*/ 10351008 w 25200864"/>
              <a:gd name="connsiteY232" fmla="*/ 231536 h 7169724"/>
              <a:gd name="connsiteX233" fmla="*/ 10187940 w 25200864"/>
              <a:gd name="connsiteY233" fmla="*/ 585104 h 7169724"/>
              <a:gd name="connsiteX234" fmla="*/ 10137648 w 25200864"/>
              <a:gd name="connsiteY234" fmla="*/ 902096 h 7169724"/>
              <a:gd name="connsiteX235" fmla="*/ 10222992 w 25200864"/>
              <a:gd name="connsiteY235" fmla="*/ 1744868 h 7169724"/>
              <a:gd name="connsiteX236" fmla="*/ 10131552 w 25200864"/>
              <a:gd name="connsiteY236" fmla="*/ 2384948 h 7169724"/>
              <a:gd name="connsiteX237" fmla="*/ 9509760 w 25200864"/>
              <a:gd name="connsiteY237" fmla="*/ 3043316 h 7169724"/>
              <a:gd name="connsiteX238" fmla="*/ 7717536 w 25200864"/>
              <a:gd name="connsiteY238" fmla="*/ 4524644 h 7169724"/>
              <a:gd name="connsiteX239" fmla="*/ 7388352 w 25200864"/>
              <a:gd name="connsiteY239" fmla="*/ 5146436 h 7169724"/>
              <a:gd name="connsiteX240" fmla="*/ 5925312 w 25200864"/>
              <a:gd name="connsiteY240" fmla="*/ 5768228 h 7169724"/>
              <a:gd name="connsiteX241" fmla="*/ 4736592 w 25200864"/>
              <a:gd name="connsiteY241" fmla="*/ 6079124 h 7169724"/>
              <a:gd name="connsiteX242" fmla="*/ 3602736 w 25200864"/>
              <a:gd name="connsiteY242" fmla="*/ 6353444 h 7169724"/>
              <a:gd name="connsiteX243" fmla="*/ 2688336 w 25200864"/>
              <a:gd name="connsiteY243" fmla="*/ 6664340 h 7169724"/>
              <a:gd name="connsiteX244" fmla="*/ 2157984 w 25200864"/>
              <a:gd name="connsiteY244" fmla="*/ 6774068 h 7169724"/>
              <a:gd name="connsiteX245" fmla="*/ 1591056 w 25200864"/>
              <a:gd name="connsiteY245" fmla="*/ 6755780 h 7169724"/>
              <a:gd name="connsiteX246" fmla="*/ 950976 w 25200864"/>
              <a:gd name="connsiteY246" fmla="*/ 6554612 h 7169724"/>
              <a:gd name="connsiteX247" fmla="*/ 0 w 25200864"/>
              <a:gd name="connsiteY247" fmla="*/ 6390020 h 7169724"/>
              <a:gd name="connsiteX248" fmla="*/ 27432 w 25200864"/>
              <a:gd name="connsiteY24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870006 w 25200864"/>
              <a:gd name="connsiteY71" fmla="*/ 5352082 h 7169724"/>
              <a:gd name="connsiteX72" fmla="*/ 8087176 w 25200864"/>
              <a:gd name="connsiteY72" fmla="*/ 5157772 h 7169724"/>
              <a:gd name="connsiteX73" fmla="*/ 8190046 w 25200864"/>
              <a:gd name="connsiteY73" fmla="*/ 4731052 h 7169724"/>
              <a:gd name="connsiteX74" fmla="*/ 8375904 w 25200864"/>
              <a:gd name="connsiteY74" fmla="*/ 4341764 h 7169724"/>
              <a:gd name="connsiteX75" fmla="*/ 9747504 w 25200864"/>
              <a:gd name="connsiteY75" fmla="*/ 3427364 h 7169724"/>
              <a:gd name="connsiteX76" fmla="*/ 10277856 w 25200864"/>
              <a:gd name="connsiteY76" fmla="*/ 2311796 h 7169724"/>
              <a:gd name="connsiteX77" fmla="*/ 10351008 w 25200864"/>
              <a:gd name="connsiteY77" fmla="*/ 2147204 h 7169724"/>
              <a:gd name="connsiteX78" fmla="*/ 10369296 w 25200864"/>
              <a:gd name="connsiteY78" fmla="*/ 1525412 h 7169724"/>
              <a:gd name="connsiteX79" fmla="*/ 10314432 w 25200864"/>
              <a:gd name="connsiteY79" fmla="*/ 940196 h 7169724"/>
              <a:gd name="connsiteX80" fmla="*/ 10443210 w 25200864"/>
              <a:gd name="connsiteY80" fmla="*/ 611774 h 7169724"/>
              <a:gd name="connsiteX81" fmla="*/ 10450830 w 25200864"/>
              <a:gd name="connsiteY81" fmla="*/ 1076594 h 7169724"/>
              <a:gd name="connsiteX82" fmla="*/ 10411968 w 25200864"/>
              <a:gd name="connsiteY82" fmla="*/ 1302146 h 7169724"/>
              <a:gd name="connsiteX83" fmla="*/ 10453878 w 25200864"/>
              <a:gd name="connsiteY83" fmla="*/ 1565036 h 7169724"/>
              <a:gd name="connsiteX84" fmla="*/ 10541508 w 25200864"/>
              <a:gd name="connsiteY84" fmla="*/ 1759346 h 7169724"/>
              <a:gd name="connsiteX85" fmla="*/ 10690098 w 25200864"/>
              <a:gd name="connsiteY85" fmla="*/ 1944512 h 7169724"/>
              <a:gd name="connsiteX86" fmla="*/ 10785348 w 25200864"/>
              <a:gd name="connsiteY86" fmla="*/ 2018426 h 7169724"/>
              <a:gd name="connsiteX87" fmla="*/ 10838688 w 25200864"/>
              <a:gd name="connsiteY87" fmla="*/ 2109866 h 7169724"/>
              <a:gd name="connsiteX88" fmla="*/ 10926318 w 25200864"/>
              <a:gd name="connsiteY88" fmla="*/ 2071766 h 7169724"/>
              <a:gd name="connsiteX89" fmla="*/ 11013948 w 25200864"/>
              <a:gd name="connsiteY89" fmla="*/ 2193686 h 7169724"/>
              <a:gd name="connsiteX90" fmla="*/ 11100816 w 25200864"/>
              <a:gd name="connsiteY90" fmla="*/ 2275220 h 7169724"/>
              <a:gd name="connsiteX91" fmla="*/ 11253978 w 25200864"/>
              <a:gd name="connsiteY91" fmla="*/ 2307986 h 7169724"/>
              <a:gd name="connsiteX92" fmla="*/ 11349228 w 25200864"/>
              <a:gd name="connsiteY92" fmla="*/ 2349896 h 7169724"/>
              <a:gd name="connsiteX93" fmla="*/ 11429238 w 25200864"/>
              <a:gd name="connsiteY93" fmla="*/ 2448956 h 7169724"/>
              <a:gd name="connsiteX94" fmla="*/ 11562588 w 25200864"/>
              <a:gd name="connsiteY94" fmla="*/ 2513726 h 7169724"/>
              <a:gd name="connsiteX95" fmla="*/ 11654028 w 25200864"/>
              <a:gd name="connsiteY95" fmla="*/ 2567066 h 7169724"/>
              <a:gd name="connsiteX96" fmla="*/ 11745468 w 25200864"/>
              <a:gd name="connsiteY96" fmla="*/ 2650886 h 7169724"/>
              <a:gd name="connsiteX97" fmla="*/ 11882628 w 25200864"/>
              <a:gd name="connsiteY97" fmla="*/ 2711846 h 7169724"/>
              <a:gd name="connsiteX98" fmla="*/ 11970258 w 25200864"/>
              <a:gd name="connsiteY98" fmla="*/ 2841386 h 7169724"/>
              <a:gd name="connsiteX99" fmla="*/ 12095988 w 25200864"/>
              <a:gd name="connsiteY99" fmla="*/ 2829956 h 7169724"/>
              <a:gd name="connsiteX100" fmla="*/ 12124944 w 25200864"/>
              <a:gd name="connsiteY100" fmla="*/ 2897012 h 7169724"/>
              <a:gd name="connsiteX101" fmla="*/ 12202668 w 25200864"/>
              <a:gd name="connsiteY101" fmla="*/ 2921396 h 7169724"/>
              <a:gd name="connsiteX102" fmla="*/ 12278868 w 25200864"/>
              <a:gd name="connsiteY102" fmla="*/ 3081416 h 7169724"/>
              <a:gd name="connsiteX103" fmla="*/ 12393168 w 25200864"/>
              <a:gd name="connsiteY103" fmla="*/ 3100466 h 7169724"/>
              <a:gd name="connsiteX104" fmla="*/ 12450318 w 25200864"/>
              <a:gd name="connsiteY104" fmla="*/ 3214766 h 7169724"/>
              <a:gd name="connsiteX105" fmla="*/ 12541758 w 25200864"/>
              <a:gd name="connsiteY105" fmla="*/ 3191906 h 7169724"/>
              <a:gd name="connsiteX106" fmla="*/ 12598908 w 25200864"/>
              <a:gd name="connsiteY106" fmla="*/ 3290966 h 7169724"/>
              <a:gd name="connsiteX107" fmla="*/ 12663678 w 25200864"/>
              <a:gd name="connsiteY107" fmla="*/ 3416696 h 7169724"/>
              <a:gd name="connsiteX108" fmla="*/ 12766548 w 25200864"/>
              <a:gd name="connsiteY108" fmla="*/ 3428126 h 7169724"/>
              <a:gd name="connsiteX109" fmla="*/ 12774168 w 25200864"/>
              <a:gd name="connsiteY109" fmla="*/ 3298586 h 7169724"/>
              <a:gd name="connsiteX110" fmla="*/ 12854178 w 25200864"/>
              <a:gd name="connsiteY110" fmla="*/ 3363356 h 7169724"/>
              <a:gd name="connsiteX111" fmla="*/ 12968478 w 25200864"/>
              <a:gd name="connsiteY111" fmla="*/ 3435746 h 7169724"/>
              <a:gd name="connsiteX112" fmla="*/ 13098018 w 25200864"/>
              <a:gd name="connsiteY112" fmla="*/ 3466226 h 7169724"/>
              <a:gd name="connsiteX113" fmla="*/ 13147548 w 25200864"/>
              <a:gd name="connsiteY113" fmla="*/ 3572906 h 7169724"/>
              <a:gd name="connsiteX114" fmla="*/ 13155168 w 25200864"/>
              <a:gd name="connsiteY114" fmla="*/ 3652916 h 7169724"/>
              <a:gd name="connsiteX115" fmla="*/ 13235178 w 25200864"/>
              <a:gd name="connsiteY115" fmla="*/ 3736736 h 7169724"/>
              <a:gd name="connsiteX116" fmla="*/ 13368528 w 25200864"/>
              <a:gd name="connsiteY116" fmla="*/ 3774836 h 7169724"/>
              <a:gd name="connsiteX117" fmla="*/ 13539216 w 25200864"/>
              <a:gd name="connsiteY117" fmla="*/ 3853322 h 7169724"/>
              <a:gd name="connsiteX118" fmla="*/ 13574268 w 25200864"/>
              <a:gd name="connsiteY118" fmla="*/ 3923426 h 7169724"/>
              <a:gd name="connsiteX119" fmla="*/ 13669518 w 25200864"/>
              <a:gd name="connsiteY119" fmla="*/ 3988196 h 7169724"/>
              <a:gd name="connsiteX120" fmla="*/ 13806678 w 25200864"/>
              <a:gd name="connsiteY120" fmla="*/ 4091066 h 7169724"/>
              <a:gd name="connsiteX121" fmla="*/ 13890498 w 25200864"/>
              <a:gd name="connsiteY121" fmla="*/ 4205366 h 7169724"/>
              <a:gd name="connsiteX122" fmla="*/ 13955268 w 25200864"/>
              <a:gd name="connsiteY122" fmla="*/ 4296806 h 7169724"/>
              <a:gd name="connsiteX123" fmla="*/ 13989558 w 25200864"/>
              <a:gd name="connsiteY123" fmla="*/ 4129166 h 7169724"/>
              <a:gd name="connsiteX124" fmla="*/ 14061948 w 25200864"/>
              <a:gd name="connsiteY124" fmla="*/ 3995816 h 7169724"/>
              <a:gd name="connsiteX125" fmla="*/ 14176248 w 25200864"/>
              <a:gd name="connsiteY125" fmla="*/ 4098686 h 7169724"/>
              <a:gd name="connsiteX126" fmla="*/ 14290548 w 25200864"/>
              <a:gd name="connsiteY126" fmla="*/ 4304426 h 7169724"/>
              <a:gd name="connsiteX127" fmla="*/ 14431518 w 25200864"/>
              <a:gd name="connsiteY127" fmla="*/ 4399676 h 7169724"/>
              <a:gd name="connsiteX128" fmla="*/ 14622018 w 25200864"/>
              <a:gd name="connsiteY128" fmla="*/ 4353956 h 7169724"/>
              <a:gd name="connsiteX129" fmla="*/ 14789658 w 25200864"/>
              <a:gd name="connsiteY129" fmla="*/ 4430156 h 7169724"/>
              <a:gd name="connsiteX130" fmla="*/ 14865858 w 25200864"/>
              <a:gd name="connsiteY130" fmla="*/ 4361576 h 7169724"/>
              <a:gd name="connsiteX131" fmla="*/ 14972538 w 25200864"/>
              <a:gd name="connsiteY131" fmla="*/ 4464446 h 7169724"/>
              <a:gd name="connsiteX132" fmla="*/ 15067788 w 25200864"/>
              <a:gd name="connsiteY132" fmla="*/ 4586366 h 7169724"/>
              <a:gd name="connsiteX133" fmla="*/ 15304008 w 25200864"/>
              <a:gd name="connsiteY133" fmla="*/ 4651136 h 7169724"/>
              <a:gd name="connsiteX134" fmla="*/ 15467838 w 25200864"/>
              <a:gd name="connsiteY134" fmla="*/ 4693046 h 7169724"/>
              <a:gd name="connsiteX135" fmla="*/ 15540990 w 25200864"/>
              <a:gd name="connsiteY135" fmla="*/ 4708286 h 7169724"/>
              <a:gd name="connsiteX136" fmla="*/ 15593568 w 25200864"/>
              <a:gd name="connsiteY136" fmla="*/ 4875926 h 7169724"/>
              <a:gd name="connsiteX137" fmla="*/ 15612618 w 25200864"/>
              <a:gd name="connsiteY137" fmla="*/ 4997846 h 7169724"/>
              <a:gd name="connsiteX138" fmla="*/ 15730728 w 25200864"/>
              <a:gd name="connsiteY138" fmla="*/ 4921646 h 7169724"/>
              <a:gd name="connsiteX139" fmla="*/ 15745968 w 25200864"/>
              <a:gd name="connsiteY139" fmla="*/ 4769246 h 7169724"/>
              <a:gd name="connsiteX140" fmla="*/ 15822168 w 25200864"/>
              <a:gd name="connsiteY140" fmla="*/ 4757816 h 7169724"/>
              <a:gd name="connsiteX141" fmla="*/ 15898368 w 25200864"/>
              <a:gd name="connsiteY141" fmla="*/ 4872116 h 7169724"/>
              <a:gd name="connsiteX142" fmla="*/ 16092678 w 25200864"/>
              <a:gd name="connsiteY142" fmla="*/ 4978796 h 7169724"/>
              <a:gd name="connsiteX143" fmla="*/ 16229838 w 25200864"/>
              <a:gd name="connsiteY143" fmla="*/ 5138816 h 7169724"/>
              <a:gd name="connsiteX144" fmla="*/ 16340328 w 25200864"/>
              <a:gd name="connsiteY144" fmla="*/ 5154056 h 7169724"/>
              <a:gd name="connsiteX145" fmla="*/ 16435578 w 25200864"/>
              <a:gd name="connsiteY145" fmla="*/ 5203586 h 7169724"/>
              <a:gd name="connsiteX146" fmla="*/ 16515588 w 25200864"/>
              <a:gd name="connsiteY146" fmla="*/ 5195966 h 7169724"/>
              <a:gd name="connsiteX147" fmla="*/ 16607028 w 25200864"/>
              <a:gd name="connsiteY147" fmla="*/ 5234066 h 7169724"/>
              <a:gd name="connsiteX148" fmla="*/ 16687038 w 25200864"/>
              <a:gd name="connsiteY148" fmla="*/ 5275976 h 7169724"/>
              <a:gd name="connsiteX149" fmla="*/ 16751808 w 25200864"/>
              <a:gd name="connsiteY149" fmla="*/ 5298836 h 7169724"/>
              <a:gd name="connsiteX150" fmla="*/ 16927068 w 25200864"/>
              <a:gd name="connsiteY150" fmla="*/ 5317886 h 7169724"/>
              <a:gd name="connsiteX151" fmla="*/ 16808958 w 25200864"/>
              <a:gd name="connsiteY151" fmla="*/ 5245496 h 7169724"/>
              <a:gd name="connsiteX152" fmla="*/ 16843248 w 25200864"/>
              <a:gd name="connsiteY152" fmla="*/ 5199776 h 7169724"/>
              <a:gd name="connsiteX153" fmla="*/ 16953738 w 25200864"/>
              <a:gd name="connsiteY153" fmla="*/ 5218826 h 7169724"/>
              <a:gd name="connsiteX154" fmla="*/ 17109948 w 25200864"/>
              <a:gd name="connsiteY154" fmla="*/ 5344556 h 7169724"/>
              <a:gd name="connsiteX155" fmla="*/ 17300448 w 25200864"/>
              <a:gd name="connsiteY155" fmla="*/ 5359796 h 7169724"/>
              <a:gd name="connsiteX156" fmla="*/ 17426178 w 25200864"/>
              <a:gd name="connsiteY156" fmla="*/ 5420756 h 7169724"/>
              <a:gd name="connsiteX157" fmla="*/ 17516856 w 25200864"/>
              <a:gd name="connsiteY157" fmla="*/ 5550296 h 7169724"/>
              <a:gd name="connsiteX158" fmla="*/ 17620488 w 25200864"/>
              <a:gd name="connsiteY158" fmla="*/ 5569346 h 7169724"/>
              <a:gd name="connsiteX159" fmla="*/ 17837658 w 25200864"/>
              <a:gd name="connsiteY159" fmla="*/ 5717936 h 7169724"/>
              <a:gd name="connsiteX160" fmla="*/ 17837658 w 25200864"/>
              <a:gd name="connsiteY160" fmla="*/ 5561726 h 7169724"/>
              <a:gd name="connsiteX161" fmla="*/ 18035778 w 25200864"/>
              <a:gd name="connsiteY161" fmla="*/ 5565536 h 7169724"/>
              <a:gd name="connsiteX162" fmla="*/ 18115788 w 25200864"/>
              <a:gd name="connsiteY162" fmla="*/ 5668406 h 7169724"/>
              <a:gd name="connsiteX163" fmla="*/ 18218658 w 25200864"/>
              <a:gd name="connsiteY163" fmla="*/ 5676026 h 7169724"/>
              <a:gd name="connsiteX164" fmla="*/ 18306288 w 25200864"/>
              <a:gd name="connsiteY164" fmla="*/ 5752988 h 7169724"/>
              <a:gd name="connsiteX165" fmla="*/ 18371058 w 25200864"/>
              <a:gd name="connsiteY165" fmla="*/ 5866526 h 7169724"/>
              <a:gd name="connsiteX166" fmla="*/ 18489168 w 25200864"/>
              <a:gd name="connsiteY166" fmla="*/ 5851286 h 7169724"/>
              <a:gd name="connsiteX167" fmla="*/ 18580608 w 25200864"/>
              <a:gd name="connsiteY167" fmla="*/ 5935106 h 7169724"/>
              <a:gd name="connsiteX168" fmla="*/ 18550128 w 25200864"/>
              <a:gd name="connsiteY168" fmla="*/ 6018926 h 7169724"/>
              <a:gd name="connsiteX169" fmla="*/ 18679668 w 25200864"/>
              <a:gd name="connsiteY169" fmla="*/ 5973206 h 7169724"/>
              <a:gd name="connsiteX170" fmla="*/ 18691098 w 25200864"/>
              <a:gd name="connsiteY170" fmla="*/ 6045596 h 7169724"/>
              <a:gd name="connsiteX171" fmla="*/ 18813018 w 25200864"/>
              <a:gd name="connsiteY171" fmla="*/ 6007496 h 7169724"/>
              <a:gd name="connsiteX172" fmla="*/ 19114008 w 25200864"/>
              <a:gd name="connsiteY172" fmla="*/ 6137036 h 7169724"/>
              <a:gd name="connsiteX173" fmla="*/ 19249644 w 25200864"/>
              <a:gd name="connsiteY173" fmla="*/ 6242954 h 7169724"/>
              <a:gd name="connsiteX174" fmla="*/ 19319748 w 25200864"/>
              <a:gd name="connsiteY174" fmla="*/ 6453266 h 7169724"/>
              <a:gd name="connsiteX175" fmla="*/ 19375374 w 25200864"/>
              <a:gd name="connsiteY175" fmla="*/ 6593474 h 7169724"/>
              <a:gd name="connsiteX176" fmla="*/ 19445478 w 25200864"/>
              <a:gd name="connsiteY176" fmla="*/ 6567566 h 7169724"/>
              <a:gd name="connsiteX177" fmla="*/ 19495008 w 25200864"/>
              <a:gd name="connsiteY177" fmla="*/ 6647576 h 7169724"/>
              <a:gd name="connsiteX178" fmla="*/ 19475958 w 25200864"/>
              <a:gd name="connsiteY178" fmla="*/ 6377066 h 7169724"/>
              <a:gd name="connsiteX179" fmla="*/ 19479768 w 25200864"/>
              <a:gd name="connsiteY179" fmla="*/ 6175136 h 7169724"/>
              <a:gd name="connsiteX180" fmla="*/ 19582638 w 25200864"/>
              <a:gd name="connsiteY180" fmla="*/ 6285626 h 7169724"/>
              <a:gd name="connsiteX181" fmla="*/ 19666458 w 25200864"/>
              <a:gd name="connsiteY181" fmla="*/ 6407546 h 7169724"/>
              <a:gd name="connsiteX182" fmla="*/ 19674078 w 25200864"/>
              <a:gd name="connsiteY182" fmla="*/ 6213236 h 7169724"/>
              <a:gd name="connsiteX183" fmla="*/ 19761708 w 25200864"/>
              <a:gd name="connsiteY183" fmla="*/ 6129416 h 7169724"/>
              <a:gd name="connsiteX184" fmla="*/ 19879818 w 25200864"/>
              <a:gd name="connsiteY184" fmla="*/ 6239906 h 7169724"/>
              <a:gd name="connsiteX185" fmla="*/ 19818858 w 25200864"/>
              <a:gd name="connsiteY185" fmla="*/ 6026546 h 7169724"/>
              <a:gd name="connsiteX186" fmla="*/ 20127468 w 25200864"/>
              <a:gd name="connsiteY186" fmla="*/ 6022736 h 7169724"/>
              <a:gd name="connsiteX187" fmla="*/ 20400264 w 25200864"/>
              <a:gd name="connsiteY187" fmla="*/ 5897768 h 7169724"/>
              <a:gd name="connsiteX188" fmla="*/ 20695158 w 25200864"/>
              <a:gd name="connsiteY188" fmla="*/ 5893196 h 7169724"/>
              <a:gd name="connsiteX189" fmla="*/ 20942808 w 25200864"/>
              <a:gd name="connsiteY189" fmla="*/ 5938916 h 7169724"/>
              <a:gd name="connsiteX190" fmla="*/ 21133308 w 25200864"/>
              <a:gd name="connsiteY190" fmla="*/ 5813186 h 7169724"/>
              <a:gd name="connsiteX191" fmla="*/ 21430488 w 25200864"/>
              <a:gd name="connsiteY191" fmla="*/ 5862716 h 7169724"/>
              <a:gd name="connsiteX192" fmla="*/ 21659850 w 25200864"/>
              <a:gd name="connsiteY192" fmla="*/ 5961776 h 7169724"/>
              <a:gd name="connsiteX193" fmla="*/ 21761958 w 25200864"/>
              <a:gd name="connsiteY193" fmla="*/ 5885576 h 7169724"/>
              <a:gd name="connsiteX194" fmla="*/ 21944838 w 25200864"/>
              <a:gd name="connsiteY194" fmla="*/ 6041786 h 7169724"/>
              <a:gd name="connsiteX195" fmla="*/ 22089618 w 25200864"/>
              <a:gd name="connsiteY195" fmla="*/ 5977016 h 7169724"/>
              <a:gd name="connsiteX196" fmla="*/ 22310598 w 25200864"/>
              <a:gd name="connsiteY196" fmla="*/ 6186566 h 7169724"/>
              <a:gd name="connsiteX197" fmla="*/ 23151084 w 25200864"/>
              <a:gd name="connsiteY197" fmla="*/ 6482984 h 7169724"/>
              <a:gd name="connsiteX198" fmla="*/ 23293578 w 25200864"/>
              <a:gd name="connsiteY198" fmla="*/ 6609476 h 7169724"/>
              <a:gd name="connsiteX199" fmla="*/ 23285958 w 25200864"/>
              <a:gd name="connsiteY199" fmla="*/ 6693296 h 7169724"/>
              <a:gd name="connsiteX200" fmla="*/ 23415498 w 25200864"/>
              <a:gd name="connsiteY200" fmla="*/ 6659006 h 7169724"/>
              <a:gd name="connsiteX201" fmla="*/ 23785068 w 25200864"/>
              <a:gd name="connsiteY201" fmla="*/ 6780926 h 7169724"/>
              <a:gd name="connsiteX202" fmla="*/ 24009096 w 25200864"/>
              <a:gd name="connsiteY202" fmla="*/ 6645290 h 7169724"/>
              <a:gd name="connsiteX203" fmla="*/ 24078438 w 25200864"/>
              <a:gd name="connsiteY203" fmla="*/ 6544706 h 7169724"/>
              <a:gd name="connsiteX204" fmla="*/ 24230838 w 25200864"/>
              <a:gd name="connsiteY204" fmla="*/ 6533276 h 7169724"/>
              <a:gd name="connsiteX205" fmla="*/ 24360378 w 25200864"/>
              <a:gd name="connsiteY205" fmla="*/ 6438026 h 7169724"/>
              <a:gd name="connsiteX206" fmla="*/ 24455628 w 25200864"/>
              <a:gd name="connsiteY206" fmla="*/ 6422786 h 7169724"/>
              <a:gd name="connsiteX207" fmla="*/ 24558498 w 25200864"/>
              <a:gd name="connsiteY207" fmla="*/ 6243716 h 7169724"/>
              <a:gd name="connsiteX208" fmla="*/ 24716232 w 25200864"/>
              <a:gd name="connsiteY208" fmla="*/ 6188090 h 7169724"/>
              <a:gd name="connsiteX209" fmla="*/ 24981408 w 25200864"/>
              <a:gd name="connsiteY209" fmla="*/ 6232286 h 7169724"/>
              <a:gd name="connsiteX210" fmla="*/ 25181052 w 25200864"/>
              <a:gd name="connsiteY210" fmla="*/ 6157610 h 7169724"/>
              <a:gd name="connsiteX211" fmla="*/ 25200864 w 25200864"/>
              <a:gd name="connsiteY211" fmla="*/ 5713364 h 7169724"/>
              <a:gd name="connsiteX212" fmla="*/ 24519636 w 25200864"/>
              <a:gd name="connsiteY212" fmla="*/ 5869574 h 7169724"/>
              <a:gd name="connsiteX213" fmla="*/ 23774400 w 25200864"/>
              <a:gd name="connsiteY213" fmla="*/ 6133988 h 7169724"/>
              <a:gd name="connsiteX214" fmla="*/ 22951440 w 25200864"/>
              <a:gd name="connsiteY214" fmla="*/ 5896244 h 7169724"/>
              <a:gd name="connsiteX215" fmla="*/ 21982176 w 25200864"/>
              <a:gd name="connsiteY215" fmla="*/ 5640212 h 7169724"/>
              <a:gd name="connsiteX216" fmla="*/ 20628864 w 25200864"/>
              <a:gd name="connsiteY216" fmla="*/ 5475620 h 7169724"/>
              <a:gd name="connsiteX217" fmla="*/ 19872960 w 25200864"/>
              <a:gd name="connsiteY217" fmla="*/ 5888624 h 7169724"/>
              <a:gd name="connsiteX218" fmla="*/ 18800064 w 25200864"/>
              <a:gd name="connsiteY218" fmla="*/ 5823092 h 7169724"/>
              <a:gd name="connsiteX219" fmla="*/ 16715232 w 25200864"/>
              <a:gd name="connsiteY219" fmla="*/ 4963556 h 7169724"/>
              <a:gd name="connsiteX220" fmla="*/ 14904720 w 25200864"/>
              <a:gd name="connsiteY220" fmla="*/ 4158884 h 7169724"/>
              <a:gd name="connsiteX221" fmla="*/ 13240512 w 25200864"/>
              <a:gd name="connsiteY221" fmla="*/ 3354212 h 7169724"/>
              <a:gd name="connsiteX222" fmla="*/ 13094208 w 25200864"/>
              <a:gd name="connsiteY222" fmla="*/ 3189620 h 7169724"/>
              <a:gd name="connsiteX223" fmla="*/ 11320272 w 25200864"/>
              <a:gd name="connsiteY223" fmla="*/ 2019188 h 7169724"/>
              <a:gd name="connsiteX224" fmla="*/ 10698480 w 25200864"/>
              <a:gd name="connsiteY224" fmla="*/ 1452260 h 7169724"/>
              <a:gd name="connsiteX225" fmla="*/ 10530078 w 25200864"/>
              <a:gd name="connsiteY225" fmla="*/ 1283096 h 7169724"/>
              <a:gd name="connsiteX226" fmla="*/ 10522458 w 25200864"/>
              <a:gd name="connsiteY226" fmla="*/ 902096 h 7169724"/>
              <a:gd name="connsiteX227" fmla="*/ 10518648 w 25200864"/>
              <a:gd name="connsiteY227" fmla="*/ 768746 h 7169724"/>
              <a:gd name="connsiteX228" fmla="*/ 10606278 w 25200864"/>
              <a:gd name="connsiteY228" fmla="*/ 681116 h 7169724"/>
              <a:gd name="connsiteX229" fmla="*/ 10753344 w 25200864"/>
              <a:gd name="connsiteY229" fmla="*/ 611012 h 7169724"/>
              <a:gd name="connsiteX230" fmla="*/ 10735056 w 25200864"/>
              <a:gd name="connsiteY230" fmla="*/ 336692 h 7169724"/>
              <a:gd name="connsiteX231" fmla="*/ 10610088 w 25200864"/>
              <a:gd name="connsiteY231" fmla="*/ 201056 h 7169724"/>
              <a:gd name="connsiteX232" fmla="*/ 10419588 w 25200864"/>
              <a:gd name="connsiteY232" fmla="*/ 2936 h 7169724"/>
              <a:gd name="connsiteX233" fmla="*/ 10351008 w 25200864"/>
              <a:gd name="connsiteY233" fmla="*/ 231536 h 7169724"/>
              <a:gd name="connsiteX234" fmla="*/ 10187940 w 25200864"/>
              <a:gd name="connsiteY234" fmla="*/ 585104 h 7169724"/>
              <a:gd name="connsiteX235" fmla="*/ 10137648 w 25200864"/>
              <a:gd name="connsiteY235" fmla="*/ 902096 h 7169724"/>
              <a:gd name="connsiteX236" fmla="*/ 10222992 w 25200864"/>
              <a:gd name="connsiteY236" fmla="*/ 1744868 h 7169724"/>
              <a:gd name="connsiteX237" fmla="*/ 10131552 w 25200864"/>
              <a:gd name="connsiteY237" fmla="*/ 2384948 h 7169724"/>
              <a:gd name="connsiteX238" fmla="*/ 9509760 w 25200864"/>
              <a:gd name="connsiteY238" fmla="*/ 3043316 h 7169724"/>
              <a:gd name="connsiteX239" fmla="*/ 7717536 w 25200864"/>
              <a:gd name="connsiteY239" fmla="*/ 4524644 h 7169724"/>
              <a:gd name="connsiteX240" fmla="*/ 7388352 w 25200864"/>
              <a:gd name="connsiteY240" fmla="*/ 5146436 h 7169724"/>
              <a:gd name="connsiteX241" fmla="*/ 5925312 w 25200864"/>
              <a:gd name="connsiteY241" fmla="*/ 5768228 h 7169724"/>
              <a:gd name="connsiteX242" fmla="*/ 4736592 w 25200864"/>
              <a:gd name="connsiteY242" fmla="*/ 6079124 h 7169724"/>
              <a:gd name="connsiteX243" fmla="*/ 3602736 w 25200864"/>
              <a:gd name="connsiteY243" fmla="*/ 6353444 h 7169724"/>
              <a:gd name="connsiteX244" fmla="*/ 2688336 w 25200864"/>
              <a:gd name="connsiteY244" fmla="*/ 6664340 h 7169724"/>
              <a:gd name="connsiteX245" fmla="*/ 2157984 w 25200864"/>
              <a:gd name="connsiteY245" fmla="*/ 6774068 h 7169724"/>
              <a:gd name="connsiteX246" fmla="*/ 1591056 w 25200864"/>
              <a:gd name="connsiteY246" fmla="*/ 6755780 h 7169724"/>
              <a:gd name="connsiteX247" fmla="*/ 950976 w 25200864"/>
              <a:gd name="connsiteY247" fmla="*/ 6554612 h 7169724"/>
              <a:gd name="connsiteX248" fmla="*/ 0 w 25200864"/>
              <a:gd name="connsiteY248" fmla="*/ 6390020 h 7169724"/>
              <a:gd name="connsiteX249" fmla="*/ 27432 w 25200864"/>
              <a:gd name="connsiteY24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8087176 w 25200864"/>
              <a:gd name="connsiteY72" fmla="*/ 5157772 h 7169724"/>
              <a:gd name="connsiteX73" fmla="*/ 8190046 w 25200864"/>
              <a:gd name="connsiteY73" fmla="*/ 4731052 h 7169724"/>
              <a:gd name="connsiteX74" fmla="*/ 8375904 w 25200864"/>
              <a:gd name="connsiteY74" fmla="*/ 4341764 h 7169724"/>
              <a:gd name="connsiteX75" fmla="*/ 9747504 w 25200864"/>
              <a:gd name="connsiteY75" fmla="*/ 3427364 h 7169724"/>
              <a:gd name="connsiteX76" fmla="*/ 10277856 w 25200864"/>
              <a:gd name="connsiteY76" fmla="*/ 2311796 h 7169724"/>
              <a:gd name="connsiteX77" fmla="*/ 10351008 w 25200864"/>
              <a:gd name="connsiteY77" fmla="*/ 2147204 h 7169724"/>
              <a:gd name="connsiteX78" fmla="*/ 10369296 w 25200864"/>
              <a:gd name="connsiteY78" fmla="*/ 1525412 h 7169724"/>
              <a:gd name="connsiteX79" fmla="*/ 10314432 w 25200864"/>
              <a:gd name="connsiteY79" fmla="*/ 940196 h 7169724"/>
              <a:gd name="connsiteX80" fmla="*/ 10443210 w 25200864"/>
              <a:gd name="connsiteY80" fmla="*/ 611774 h 7169724"/>
              <a:gd name="connsiteX81" fmla="*/ 10450830 w 25200864"/>
              <a:gd name="connsiteY81" fmla="*/ 1076594 h 7169724"/>
              <a:gd name="connsiteX82" fmla="*/ 10411968 w 25200864"/>
              <a:gd name="connsiteY82" fmla="*/ 1302146 h 7169724"/>
              <a:gd name="connsiteX83" fmla="*/ 10453878 w 25200864"/>
              <a:gd name="connsiteY83" fmla="*/ 1565036 h 7169724"/>
              <a:gd name="connsiteX84" fmla="*/ 10541508 w 25200864"/>
              <a:gd name="connsiteY84" fmla="*/ 1759346 h 7169724"/>
              <a:gd name="connsiteX85" fmla="*/ 10690098 w 25200864"/>
              <a:gd name="connsiteY85" fmla="*/ 1944512 h 7169724"/>
              <a:gd name="connsiteX86" fmla="*/ 10785348 w 25200864"/>
              <a:gd name="connsiteY86" fmla="*/ 2018426 h 7169724"/>
              <a:gd name="connsiteX87" fmla="*/ 10838688 w 25200864"/>
              <a:gd name="connsiteY87" fmla="*/ 2109866 h 7169724"/>
              <a:gd name="connsiteX88" fmla="*/ 10926318 w 25200864"/>
              <a:gd name="connsiteY88" fmla="*/ 2071766 h 7169724"/>
              <a:gd name="connsiteX89" fmla="*/ 11013948 w 25200864"/>
              <a:gd name="connsiteY89" fmla="*/ 2193686 h 7169724"/>
              <a:gd name="connsiteX90" fmla="*/ 11100816 w 25200864"/>
              <a:gd name="connsiteY90" fmla="*/ 2275220 h 7169724"/>
              <a:gd name="connsiteX91" fmla="*/ 11253978 w 25200864"/>
              <a:gd name="connsiteY91" fmla="*/ 2307986 h 7169724"/>
              <a:gd name="connsiteX92" fmla="*/ 11349228 w 25200864"/>
              <a:gd name="connsiteY92" fmla="*/ 2349896 h 7169724"/>
              <a:gd name="connsiteX93" fmla="*/ 11429238 w 25200864"/>
              <a:gd name="connsiteY93" fmla="*/ 2448956 h 7169724"/>
              <a:gd name="connsiteX94" fmla="*/ 11562588 w 25200864"/>
              <a:gd name="connsiteY94" fmla="*/ 2513726 h 7169724"/>
              <a:gd name="connsiteX95" fmla="*/ 11654028 w 25200864"/>
              <a:gd name="connsiteY95" fmla="*/ 2567066 h 7169724"/>
              <a:gd name="connsiteX96" fmla="*/ 11745468 w 25200864"/>
              <a:gd name="connsiteY96" fmla="*/ 2650886 h 7169724"/>
              <a:gd name="connsiteX97" fmla="*/ 11882628 w 25200864"/>
              <a:gd name="connsiteY97" fmla="*/ 2711846 h 7169724"/>
              <a:gd name="connsiteX98" fmla="*/ 11970258 w 25200864"/>
              <a:gd name="connsiteY98" fmla="*/ 2841386 h 7169724"/>
              <a:gd name="connsiteX99" fmla="*/ 12095988 w 25200864"/>
              <a:gd name="connsiteY99" fmla="*/ 2829956 h 7169724"/>
              <a:gd name="connsiteX100" fmla="*/ 12124944 w 25200864"/>
              <a:gd name="connsiteY100" fmla="*/ 2897012 h 7169724"/>
              <a:gd name="connsiteX101" fmla="*/ 12202668 w 25200864"/>
              <a:gd name="connsiteY101" fmla="*/ 2921396 h 7169724"/>
              <a:gd name="connsiteX102" fmla="*/ 12278868 w 25200864"/>
              <a:gd name="connsiteY102" fmla="*/ 3081416 h 7169724"/>
              <a:gd name="connsiteX103" fmla="*/ 12393168 w 25200864"/>
              <a:gd name="connsiteY103" fmla="*/ 3100466 h 7169724"/>
              <a:gd name="connsiteX104" fmla="*/ 12450318 w 25200864"/>
              <a:gd name="connsiteY104" fmla="*/ 3214766 h 7169724"/>
              <a:gd name="connsiteX105" fmla="*/ 12541758 w 25200864"/>
              <a:gd name="connsiteY105" fmla="*/ 3191906 h 7169724"/>
              <a:gd name="connsiteX106" fmla="*/ 12598908 w 25200864"/>
              <a:gd name="connsiteY106" fmla="*/ 3290966 h 7169724"/>
              <a:gd name="connsiteX107" fmla="*/ 12663678 w 25200864"/>
              <a:gd name="connsiteY107" fmla="*/ 3416696 h 7169724"/>
              <a:gd name="connsiteX108" fmla="*/ 12766548 w 25200864"/>
              <a:gd name="connsiteY108" fmla="*/ 3428126 h 7169724"/>
              <a:gd name="connsiteX109" fmla="*/ 12774168 w 25200864"/>
              <a:gd name="connsiteY109" fmla="*/ 3298586 h 7169724"/>
              <a:gd name="connsiteX110" fmla="*/ 12854178 w 25200864"/>
              <a:gd name="connsiteY110" fmla="*/ 3363356 h 7169724"/>
              <a:gd name="connsiteX111" fmla="*/ 12968478 w 25200864"/>
              <a:gd name="connsiteY111" fmla="*/ 3435746 h 7169724"/>
              <a:gd name="connsiteX112" fmla="*/ 13098018 w 25200864"/>
              <a:gd name="connsiteY112" fmla="*/ 3466226 h 7169724"/>
              <a:gd name="connsiteX113" fmla="*/ 13147548 w 25200864"/>
              <a:gd name="connsiteY113" fmla="*/ 3572906 h 7169724"/>
              <a:gd name="connsiteX114" fmla="*/ 13155168 w 25200864"/>
              <a:gd name="connsiteY114" fmla="*/ 3652916 h 7169724"/>
              <a:gd name="connsiteX115" fmla="*/ 13235178 w 25200864"/>
              <a:gd name="connsiteY115" fmla="*/ 3736736 h 7169724"/>
              <a:gd name="connsiteX116" fmla="*/ 13368528 w 25200864"/>
              <a:gd name="connsiteY116" fmla="*/ 3774836 h 7169724"/>
              <a:gd name="connsiteX117" fmla="*/ 13539216 w 25200864"/>
              <a:gd name="connsiteY117" fmla="*/ 3853322 h 7169724"/>
              <a:gd name="connsiteX118" fmla="*/ 13574268 w 25200864"/>
              <a:gd name="connsiteY118" fmla="*/ 3923426 h 7169724"/>
              <a:gd name="connsiteX119" fmla="*/ 13669518 w 25200864"/>
              <a:gd name="connsiteY119" fmla="*/ 3988196 h 7169724"/>
              <a:gd name="connsiteX120" fmla="*/ 13806678 w 25200864"/>
              <a:gd name="connsiteY120" fmla="*/ 4091066 h 7169724"/>
              <a:gd name="connsiteX121" fmla="*/ 13890498 w 25200864"/>
              <a:gd name="connsiteY121" fmla="*/ 4205366 h 7169724"/>
              <a:gd name="connsiteX122" fmla="*/ 13955268 w 25200864"/>
              <a:gd name="connsiteY122" fmla="*/ 4296806 h 7169724"/>
              <a:gd name="connsiteX123" fmla="*/ 13989558 w 25200864"/>
              <a:gd name="connsiteY123" fmla="*/ 4129166 h 7169724"/>
              <a:gd name="connsiteX124" fmla="*/ 14061948 w 25200864"/>
              <a:gd name="connsiteY124" fmla="*/ 3995816 h 7169724"/>
              <a:gd name="connsiteX125" fmla="*/ 14176248 w 25200864"/>
              <a:gd name="connsiteY125" fmla="*/ 4098686 h 7169724"/>
              <a:gd name="connsiteX126" fmla="*/ 14290548 w 25200864"/>
              <a:gd name="connsiteY126" fmla="*/ 4304426 h 7169724"/>
              <a:gd name="connsiteX127" fmla="*/ 14431518 w 25200864"/>
              <a:gd name="connsiteY127" fmla="*/ 4399676 h 7169724"/>
              <a:gd name="connsiteX128" fmla="*/ 14622018 w 25200864"/>
              <a:gd name="connsiteY128" fmla="*/ 4353956 h 7169724"/>
              <a:gd name="connsiteX129" fmla="*/ 14789658 w 25200864"/>
              <a:gd name="connsiteY129" fmla="*/ 4430156 h 7169724"/>
              <a:gd name="connsiteX130" fmla="*/ 14865858 w 25200864"/>
              <a:gd name="connsiteY130" fmla="*/ 4361576 h 7169724"/>
              <a:gd name="connsiteX131" fmla="*/ 14972538 w 25200864"/>
              <a:gd name="connsiteY131" fmla="*/ 4464446 h 7169724"/>
              <a:gd name="connsiteX132" fmla="*/ 15067788 w 25200864"/>
              <a:gd name="connsiteY132" fmla="*/ 4586366 h 7169724"/>
              <a:gd name="connsiteX133" fmla="*/ 15304008 w 25200864"/>
              <a:gd name="connsiteY133" fmla="*/ 4651136 h 7169724"/>
              <a:gd name="connsiteX134" fmla="*/ 15467838 w 25200864"/>
              <a:gd name="connsiteY134" fmla="*/ 4693046 h 7169724"/>
              <a:gd name="connsiteX135" fmla="*/ 15540990 w 25200864"/>
              <a:gd name="connsiteY135" fmla="*/ 4708286 h 7169724"/>
              <a:gd name="connsiteX136" fmla="*/ 15593568 w 25200864"/>
              <a:gd name="connsiteY136" fmla="*/ 4875926 h 7169724"/>
              <a:gd name="connsiteX137" fmla="*/ 15612618 w 25200864"/>
              <a:gd name="connsiteY137" fmla="*/ 4997846 h 7169724"/>
              <a:gd name="connsiteX138" fmla="*/ 15730728 w 25200864"/>
              <a:gd name="connsiteY138" fmla="*/ 4921646 h 7169724"/>
              <a:gd name="connsiteX139" fmla="*/ 15745968 w 25200864"/>
              <a:gd name="connsiteY139" fmla="*/ 4769246 h 7169724"/>
              <a:gd name="connsiteX140" fmla="*/ 15822168 w 25200864"/>
              <a:gd name="connsiteY140" fmla="*/ 4757816 h 7169724"/>
              <a:gd name="connsiteX141" fmla="*/ 15898368 w 25200864"/>
              <a:gd name="connsiteY141" fmla="*/ 4872116 h 7169724"/>
              <a:gd name="connsiteX142" fmla="*/ 16092678 w 25200864"/>
              <a:gd name="connsiteY142" fmla="*/ 4978796 h 7169724"/>
              <a:gd name="connsiteX143" fmla="*/ 16229838 w 25200864"/>
              <a:gd name="connsiteY143" fmla="*/ 5138816 h 7169724"/>
              <a:gd name="connsiteX144" fmla="*/ 16340328 w 25200864"/>
              <a:gd name="connsiteY144" fmla="*/ 5154056 h 7169724"/>
              <a:gd name="connsiteX145" fmla="*/ 16435578 w 25200864"/>
              <a:gd name="connsiteY145" fmla="*/ 5203586 h 7169724"/>
              <a:gd name="connsiteX146" fmla="*/ 16515588 w 25200864"/>
              <a:gd name="connsiteY146" fmla="*/ 5195966 h 7169724"/>
              <a:gd name="connsiteX147" fmla="*/ 16607028 w 25200864"/>
              <a:gd name="connsiteY147" fmla="*/ 5234066 h 7169724"/>
              <a:gd name="connsiteX148" fmla="*/ 16687038 w 25200864"/>
              <a:gd name="connsiteY148" fmla="*/ 5275976 h 7169724"/>
              <a:gd name="connsiteX149" fmla="*/ 16751808 w 25200864"/>
              <a:gd name="connsiteY149" fmla="*/ 5298836 h 7169724"/>
              <a:gd name="connsiteX150" fmla="*/ 16927068 w 25200864"/>
              <a:gd name="connsiteY150" fmla="*/ 5317886 h 7169724"/>
              <a:gd name="connsiteX151" fmla="*/ 16808958 w 25200864"/>
              <a:gd name="connsiteY151" fmla="*/ 5245496 h 7169724"/>
              <a:gd name="connsiteX152" fmla="*/ 16843248 w 25200864"/>
              <a:gd name="connsiteY152" fmla="*/ 5199776 h 7169724"/>
              <a:gd name="connsiteX153" fmla="*/ 16953738 w 25200864"/>
              <a:gd name="connsiteY153" fmla="*/ 5218826 h 7169724"/>
              <a:gd name="connsiteX154" fmla="*/ 17109948 w 25200864"/>
              <a:gd name="connsiteY154" fmla="*/ 5344556 h 7169724"/>
              <a:gd name="connsiteX155" fmla="*/ 17300448 w 25200864"/>
              <a:gd name="connsiteY155" fmla="*/ 5359796 h 7169724"/>
              <a:gd name="connsiteX156" fmla="*/ 17426178 w 25200864"/>
              <a:gd name="connsiteY156" fmla="*/ 5420756 h 7169724"/>
              <a:gd name="connsiteX157" fmla="*/ 17516856 w 25200864"/>
              <a:gd name="connsiteY157" fmla="*/ 5550296 h 7169724"/>
              <a:gd name="connsiteX158" fmla="*/ 17620488 w 25200864"/>
              <a:gd name="connsiteY158" fmla="*/ 5569346 h 7169724"/>
              <a:gd name="connsiteX159" fmla="*/ 17837658 w 25200864"/>
              <a:gd name="connsiteY159" fmla="*/ 5717936 h 7169724"/>
              <a:gd name="connsiteX160" fmla="*/ 17837658 w 25200864"/>
              <a:gd name="connsiteY160" fmla="*/ 5561726 h 7169724"/>
              <a:gd name="connsiteX161" fmla="*/ 18035778 w 25200864"/>
              <a:gd name="connsiteY161" fmla="*/ 5565536 h 7169724"/>
              <a:gd name="connsiteX162" fmla="*/ 18115788 w 25200864"/>
              <a:gd name="connsiteY162" fmla="*/ 5668406 h 7169724"/>
              <a:gd name="connsiteX163" fmla="*/ 18218658 w 25200864"/>
              <a:gd name="connsiteY163" fmla="*/ 5676026 h 7169724"/>
              <a:gd name="connsiteX164" fmla="*/ 18306288 w 25200864"/>
              <a:gd name="connsiteY164" fmla="*/ 5752988 h 7169724"/>
              <a:gd name="connsiteX165" fmla="*/ 18371058 w 25200864"/>
              <a:gd name="connsiteY165" fmla="*/ 5866526 h 7169724"/>
              <a:gd name="connsiteX166" fmla="*/ 18489168 w 25200864"/>
              <a:gd name="connsiteY166" fmla="*/ 5851286 h 7169724"/>
              <a:gd name="connsiteX167" fmla="*/ 18580608 w 25200864"/>
              <a:gd name="connsiteY167" fmla="*/ 5935106 h 7169724"/>
              <a:gd name="connsiteX168" fmla="*/ 18550128 w 25200864"/>
              <a:gd name="connsiteY168" fmla="*/ 6018926 h 7169724"/>
              <a:gd name="connsiteX169" fmla="*/ 18679668 w 25200864"/>
              <a:gd name="connsiteY169" fmla="*/ 5973206 h 7169724"/>
              <a:gd name="connsiteX170" fmla="*/ 18691098 w 25200864"/>
              <a:gd name="connsiteY170" fmla="*/ 6045596 h 7169724"/>
              <a:gd name="connsiteX171" fmla="*/ 18813018 w 25200864"/>
              <a:gd name="connsiteY171" fmla="*/ 6007496 h 7169724"/>
              <a:gd name="connsiteX172" fmla="*/ 19114008 w 25200864"/>
              <a:gd name="connsiteY172" fmla="*/ 6137036 h 7169724"/>
              <a:gd name="connsiteX173" fmla="*/ 19249644 w 25200864"/>
              <a:gd name="connsiteY173" fmla="*/ 6242954 h 7169724"/>
              <a:gd name="connsiteX174" fmla="*/ 19319748 w 25200864"/>
              <a:gd name="connsiteY174" fmla="*/ 6453266 h 7169724"/>
              <a:gd name="connsiteX175" fmla="*/ 19375374 w 25200864"/>
              <a:gd name="connsiteY175" fmla="*/ 6593474 h 7169724"/>
              <a:gd name="connsiteX176" fmla="*/ 19445478 w 25200864"/>
              <a:gd name="connsiteY176" fmla="*/ 6567566 h 7169724"/>
              <a:gd name="connsiteX177" fmla="*/ 19495008 w 25200864"/>
              <a:gd name="connsiteY177" fmla="*/ 6647576 h 7169724"/>
              <a:gd name="connsiteX178" fmla="*/ 19475958 w 25200864"/>
              <a:gd name="connsiteY178" fmla="*/ 6377066 h 7169724"/>
              <a:gd name="connsiteX179" fmla="*/ 19479768 w 25200864"/>
              <a:gd name="connsiteY179" fmla="*/ 6175136 h 7169724"/>
              <a:gd name="connsiteX180" fmla="*/ 19582638 w 25200864"/>
              <a:gd name="connsiteY180" fmla="*/ 6285626 h 7169724"/>
              <a:gd name="connsiteX181" fmla="*/ 19666458 w 25200864"/>
              <a:gd name="connsiteY181" fmla="*/ 6407546 h 7169724"/>
              <a:gd name="connsiteX182" fmla="*/ 19674078 w 25200864"/>
              <a:gd name="connsiteY182" fmla="*/ 6213236 h 7169724"/>
              <a:gd name="connsiteX183" fmla="*/ 19761708 w 25200864"/>
              <a:gd name="connsiteY183" fmla="*/ 6129416 h 7169724"/>
              <a:gd name="connsiteX184" fmla="*/ 19879818 w 25200864"/>
              <a:gd name="connsiteY184" fmla="*/ 6239906 h 7169724"/>
              <a:gd name="connsiteX185" fmla="*/ 19818858 w 25200864"/>
              <a:gd name="connsiteY185" fmla="*/ 6026546 h 7169724"/>
              <a:gd name="connsiteX186" fmla="*/ 20127468 w 25200864"/>
              <a:gd name="connsiteY186" fmla="*/ 6022736 h 7169724"/>
              <a:gd name="connsiteX187" fmla="*/ 20400264 w 25200864"/>
              <a:gd name="connsiteY187" fmla="*/ 5897768 h 7169724"/>
              <a:gd name="connsiteX188" fmla="*/ 20695158 w 25200864"/>
              <a:gd name="connsiteY188" fmla="*/ 5893196 h 7169724"/>
              <a:gd name="connsiteX189" fmla="*/ 20942808 w 25200864"/>
              <a:gd name="connsiteY189" fmla="*/ 5938916 h 7169724"/>
              <a:gd name="connsiteX190" fmla="*/ 21133308 w 25200864"/>
              <a:gd name="connsiteY190" fmla="*/ 5813186 h 7169724"/>
              <a:gd name="connsiteX191" fmla="*/ 21430488 w 25200864"/>
              <a:gd name="connsiteY191" fmla="*/ 5862716 h 7169724"/>
              <a:gd name="connsiteX192" fmla="*/ 21659850 w 25200864"/>
              <a:gd name="connsiteY192" fmla="*/ 5961776 h 7169724"/>
              <a:gd name="connsiteX193" fmla="*/ 21761958 w 25200864"/>
              <a:gd name="connsiteY193" fmla="*/ 5885576 h 7169724"/>
              <a:gd name="connsiteX194" fmla="*/ 21944838 w 25200864"/>
              <a:gd name="connsiteY194" fmla="*/ 6041786 h 7169724"/>
              <a:gd name="connsiteX195" fmla="*/ 22089618 w 25200864"/>
              <a:gd name="connsiteY195" fmla="*/ 5977016 h 7169724"/>
              <a:gd name="connsiteX196" fmla="*/ 22310598 w 25200864"/>
              <a:gd name="connsiteY196" fmla="*/ 6186566 h 7169724"/>
              <a:gd name="connsiteX197" fmla="*/ 23151084 w 25200864"/>
              <a:gd name="connsiteY197" fmla="*/ 6482984 h 7169724"/>
              <a:gd name="connsiteX198" fmla="*/ 23293578 w 25200864"/>
              <a:gd name="connsiteY198" fmla="*/ 6609476 h 7169724"/>
              <a:gd name="connsiteX199" fmla="*/ 23285958 w 25200864"/>
              <a:gd name="connsiteY199" fmla="*/ 6693296 h 7169724"/>
              <a:gd name="connsiteX200" fmla="*/ 23415498 w 25200864"/>
              <a:gd name="connsiteY200" fmla="*/ 6659006 h 7169724"/>
              <a:gd name="connsiteX201" fmla="*/ 23785068 w 25200864"/>
              <a:gd name="connsiteY201" fmla="*/ 6780926 h 7169724"/>
              <a:gd name="connsiteX202" fmla="*/ 24009096 w 25200864"/>
              <a:gd name="connsiteY202" fmla="*/ 6645290 h 7169724"/>
              <a:gd name="connsiteX203" fmla="*/ 24078438 w 25200864"/>
              <a:gd name="connsiteY203" fmla="*/ 6544706 h 7169724"/>
              <a:gd name="connsiteX204" fmla="*/ 24230838 w 25200864"/>
              <a:gd name="connsiteY204" fmla="*/ 6533276 h 7169724"/>
              <a:gd name="connsiteX205" fmla="*/ 24360378 w 25200864"/>
              <a:gd name="connsiteY205" fmla="*/ 6438026 h 7169724"/>
              <a:gd name="connsiteX206" fmla="*/ 24455628 w 25200864"/>
              <a:gd name="connsiteY206" fmla="*/ 6422786 h 7169724"/>
              <a:gd name="connsiteX207" fmla="*/ 24558498 w 25200864"/>
              <a:gd name="connsiteY207" fmla="*/ 6243716 h 7169724"/>
              <a:gd name="connsiteX208" fmla="*/ 24716232 w 25200864"/>
              <a:gd name="connsiteY208" fmla="*/ 6188090 h 7169724"/>
              <a:gd name="connsiteX209" fmla="*/ 24981408 w 25200864"/>
              <a:gd name="connsiteY209" fmla="*/ 6232286 h 7169724"/>
              <a:gd name="connsiteX210" fmla="*/ 25181052 w 25200864"/>
              <a:gd name="connsiteY210" fmla="*/ 6157610 h 7169724"/>
              <a:gd name="connsiteX211" fmla="*/ 25200864 w 25200864"/>
              <a:gd name="connsiteY211" fmla="*/ 5713364 h 7169724"/>
              <a:gd name="connsiteX212" fmla="*/ 24519636 w 25200864"/>
              <a:gd name="connsiteY212" fmla="*/ 5869574 h 7169724"/>
              <a:gd name="connsiteX213" fmla="*/ 23774400 w 25200864"/>
              <a:gd name="connsiteY213" fmla="*/ 6133988 h 7169724"/>
              <a:gd name="connsiteX214" fmla="*/ 22951440 w 25200864"/>
              <a:gd name="connsiteY214" fmla="*/ 5896244 h 7169724"/>
              <a:gd name="connsiteX215" fmla="*/ 21982176 w 25200864"/>
              <a:gd name="connsiteY215" fmla="*/ 5640212 h 7169724"/>
              <a:gd name="connsiteX216" fmla="*/ 20628864 w 25200864"/>
              <a:gd name="connsiteY216" fmla="*/ 5475620 h 7169724"/>
              <a:gd name="connsiteX217" fmla="*/ 19872960 w 25200864"/>
              <a:gd name="connsiteY217" fmla="*/ 5888624 h 7169724"/>
              <a:gd name="connsiteX218" fmla="*/ 18800064 w 25200864"/>
              <a:gd name="connsiteY218" fmla="*/ 5823092 h 7169724"/>
              <a:gd name="connsiteX219" fmla="*/ 16715232 w 25200864"/>
              <a:gd name="connsiteY219" fmla="*/ 4963556 h 7169724"/>
              <a:gd name="connsiteX220" fmla="*/ 14904720 w 25200864"/>
              <a:gd name="connsiteY220" fmla="*/ 4158884 h 7169724"/>
              <a:gd name="connsiteX221" fmla="*/ 13240512 w 25200864"/>
              <a:gd name="connsiteY221" fmla="*/ 3354212 h 7169724"/>
              <a:gd name="connsiteX222" fmla="*/ 13094208 w 25200864"/>
              <a:gd name="connsiteY222" fmla="*/ 3189620 h 7169724"/>
              <a:gd name="connsiteX223" fmla="*/ 11320272 w 25200864"/>
              <a:gd name="connsiteY223" fmla="*/ 2019188 h 7169724"/>
              <a:gd name="connsiteX224" fmla="*/ 10698480 w 25200864"/>
              <a:gd name="connsiteY224" fmla="*/ 1452260 h 7169724"/>
              <a:gd name="connsiteX225" fmla="*/ 10530078 w 25200864"/>
              <a:gd name="connsiteY225" fmla="*/ 1283096 h 7169724"/>
              <a:gd name="connsiteX226" fmla="*/ 10522458 w 25200864"/>
              <a:gd name="connsiteY226" fmla="*/ 902096 h 7169724"/>
              <a:gd name="connsiteX227" fmla="*/ 10518648 w 25200864"/>
              <a:gd name="connsiteY227" fmla="*/ 768746 h 7169724"/>
              <a:gd name="connsiteX228" fmla="*/ 10606278 w 25200864"/>
              <a:gd name="connsiteY228" fmla="*/ 681116 h 7169724"/>
              <a:gd name="connsiteX229" fmla="*/ 10753344 w 25200864"/>
              <a:gd name="connsiteY229" fmla="*/ 611012 h 7169724"/>
              <a:gd name="connsiteX230" fmla="*/ 10735056 w 25200864"/>
              <a:gd name="connsiteY230" fmla="*/ 336692 h 7169724"/>
              <a:gd name="connsiteX231" fmla="*/ 10610088 w 25200864"/>
              <a:gd name="connsiteY231" fmla="*/ 201056 h 7169724"/>
              <a:gd name="connsiteX232" fmla="*/ 10419588 w 25200864"/>
              <a:gd name="connsiteY232" fmla="*/ 2936 h 7169724"/>
              <a:gd name="connsiteX233" fmla="*/ 10351008 w 25200864"/>
              <a:gd name="connsiteY233" fmla="*/ 231536 h 7169724"/>
              <a:gd name="connsiteX234" fmla="*/ 10187940 w 25200864"/>
              <a:gd name="connsiteY234" fmla="*/ 585104 h 7169724"/>
              <a:gd name="connsiteX235" fmla="*/ 10137648 w 25200864"/>
              <a:gd name="connsiteY235" fmla="*/ 902096 h 7169724"/>
              <a:gd name="connsiteX236" fmla="*/ 10222992 w 25200864"/>
              <a:gd name="connsiteY236" fmla="*/ 1744868 h 7169724"/>
              <a:gd name="connsiteX237" fmla="*/ 10131552 w 25200864"/>
              <a:gd name="connsiteY237" fmla="*/ 2384948 h 7169724"/>
              <a:gd name="connsiteX238" fmla="*/ 9509760 w 25200864"/>
              <a:gd name="connsiteY238" fmla="*/ 3043316 h 7169724"/>
              <a:gd name="connsiteX239" fmla="*/ 7717536 w 25200864"/>
              <a:gd name="connsiteY239" fmla="*/ 4524644 h 7169724"/>
              <a:gd name="connsiteX240" fmla="*/ 7388352 w 25200864"/>
              <a:gd name="connsiteY240" fmla="*/ 5146436 h 7169724"/>
              <a:gd name="connsiteX241" fmla="*/ 5925312 w 25200864"/>
              <a:gd name="connsiteY241" fmla="*/ 5768228 h 7169724"/>
              <a:gd name="connsiteX242" fmla="*/ 4736592 w 25200864"/>
              <a:gd name="connsiteY242" fmla="*/ 6079124 h 7169724"/>
              <a:gd name="connsiteX243" fmla="*/ 3602736 w 25200864"/>
              <a:gd name="connsiteY243" fmla="*/ 6353444 h 7169724"/>
              <a:gd name="connsiteX244" fmla="*/ 2688336 w 25200864"/>
              <a:gd name="connsiteY244" fmla="*/ 6664340 h 7169724"/>
              <a:gd name="connsiteX245" fmla="*/ 2157984 w 25200864"/>
              <a:gd name="connsiteY245" fmla="*/ 6774068 h 7169724"/>
              <a:gd name="connsiteX246" fmla="*/ 1591056 w 25200864"/>
              <a:gd name="connsiteY246" fmla="*/ 6755780 h 7169724"/>
              <a:gd name="connsiteX247" fmla="*/ 950976 w 25200864"/>
              <a:gd name="connsiteY247" fmla="*/ 6554612 h 7169724"/>
              <a:gd name="connsiteX248" fmla="*/ 0 w 25200864"/>
              <a:gd name="connsiteY248" fmla="*/ 6390020 h 7169724"/>
              <a:gd name="connsiteX249" fmla="*/ 27432 w 25200864"/>
              <a:gd name="connsiteY24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190046 w 25200864"/>
              <a:gd name="connsiteY74" fmla="*/ 4731052 h 7169724"/>
              <a:gd name="connsiteX75" fmla="*/ 8375904 w 25200864"/>
              <a:gd name="connsiteY75" fmla="*/ 4341764 h 7169724"/>
              <a:gd name="connsiteX76" fmla="*/ 9747504 w 25200864"/>
              <a:gd name="connsiteY76" fmla="*/ 3427364 h 7169724"/>
              <a:gd name="connsiteX77" fmla="*/ 10277856 w 25200864"/>
              <a:gd name="connsiteY77" fmla="*/ 2311796 h 7169724"/>
              <a:gd name="connsiteX78" fmla="*/ 10351008 w 25200864"/>
              <a:gd name="connsiteY78" fmla="*/ 2147204 h 7169724"/>
              <a:gd name="connsiteX79" fmla="*/ 10369296 w 25200864"/>
              <a:gd name="connsiteY79" fmla="*/ 1525412 h 7169724"/>
              <a:gd name="connsiteX80" fmla="*/ 10314432 w 25200864"/>
              <a:gd name="connsiteY80" fmla="*/ 940196 h 7169724"/>
              <a:gd name="connsiteX81" fmla="*/ 10443210 w 25200864"/>
              <a:gd name="connsiteY81" fmla="*/ 611774 h 7169724"/>
              <a:gd name="connsiteX82" fmla="*/ 10450830 w 25200864"/>
              <a:gd name="connsiteY82" fmla="*/ 1076594 h 7169724"/>
              <a:gd name="connsiteX83" fmla="*/ 10411968 w 25200864"/>
              <a:gd name="connsiteY83" fmla="*/ 1302146 h 7169724"/>
              <a:gd name="connsiteX84" fmla="*/ 10453878 w 25200864"/>
              <a:gd name="connsiteY84" fmla="*/ 1565036 h 7169724"/>
              <a:gd name="connsiteX85" fmla="*/ 10541508 w 25200864"/>
              <a:gd name="connsiteY85" fmla="*/ 1759346 h 7169724"/>
              <a:gd name="connsiteX86" fmla="*/ 10690098 w 25200864"/>
              <a:gd name="connsiteY86" fmla="*/ 1944512 h 7169724"/>
              <a:gd name="connsiteX87" fmla="*/ 10785348 w 25200864"/>
              <a:gd name="connsiteY87" fmla="*/ 2018426 h 7169724"/>
              <a:gd name="connsiteX88" fmla="*/ 10838688 w 25200864"/>
              <a:gd name="connsiteY88" fmla="*/ 2109866 h 7169724"/>
              <a:gd name="connsiteX89" fmla="*/ 10926318 w 25200864"/>
              <a:gd name="connsiteY89" fmla="*/ 2071766 h 7169724"/>
              <a:gd name="connsiteX90" fmla="*/ 11013948 w 25200864"/>
              <a:gd name="connsiteY90" fmla="*/ 2193686 h 7169724"/>
              <a:gd name="connsiteX91" fmla="*/ 11100816 w 25200864"/>
              <a:gd name="connsiteY91" fmla="*/ 2275220 h 7169724"/>
              <a:gd name="connsiteX92" fmla="*/ 11253978 w 25200864"/>
              <a:gd name="connsiteY92" fmla="*/ 2307986 h 7169724"/>
              <a:gd name="connsiteX93" fmla="*/ 11349228 w 25200864"/>
              <a:gd name="connsiteY93" fmla="*/ 2349896 h 7169724"/>
              <a:gd name="connsiteX94" fmla="*/ 11429238 w 25200864"/>
              <a:gd name="connsiteY94" fmla="*/ 2448956 h 7169724"/>
              <a:gd name="connsiteX95" fmla="*/ 11562588 w 25200864"/>
              <a:gd name="connsiteY95" fmla="*/ 2513726 h 7169724"/>
              <a:gd name="connsiteX96" fmla="*/ 11654028 w 25200864"/>
              <a:gd name="connsiteY96" fmla="*/ 2567066 h 7169724"/>
              <a:gd name="connsiteX97" fmla="*/ 11745468 w 25200864"/>
              <a:gd name="connsiteY97" fmla="*/ 2650886 h 7169724"/>
              <a:gd name="connsiteX98" fmla="*/ 11882628 w 25200864"/>
              <a:gd name="connsiteY98" fmla="*/ 2711846 h 7169724"/>
              <a:gd name="connsiteX99" fmla="*/ 11970258 w 25200864"/>
              <a:gd name="connsiteY99" fmla="*/ 2841386 h 7169724"/>
              <a:gd name="connsiteX100" fmla="*/ 12095988 w 25200864"/>
              <a:gd name="connsiteY100" fmla="*/ 2829956 h 7169724"/>
              <a:gd name="connsiteX101" fmla="*/ 12124944 w 25200864"/>
              <a:gd name="connsiteY101" fmla="*/ 2897012 h 7169724"/>
              <a:gd name="connsiteX102" fmla="*/ 12202668 w 25200864"/>
              <a:gd name="connsiteY102" fmla="*/ 2921396 h 7169724"/>
              <a:gd name="connsiteX103" fmla="*/ 12278868 w 25200864"/>
              <a:gd name="connsiteY103" fmla="*/ 3081416 h 7169724"/>
              <a:gd name="connsiteX104" fmla="*/ 12393168 w 25200864"/>
              <a:gd name="connsiteY104" fmla="*/ 3100466 h 7169724"/>
              <a:gd name="connsiteX105" fmla="*/ 12450318 w 25200864"/>
              <a:gd name="connsiteY105" fmla="*/ 3214766 h 7169724"/>
              <a:gd name="connsiteX106" fmla="*/ 12541758 w 25200864"/>
              <a:gd name="connsiteY106" fmla="*/ 3191906 h 7169724"/>
              <a:gd name="connsiteX107" fmla="*/ 12598908 w 25200864"/>
              <a:gd name="connsiteY107" fmla="*/ 3290966 h 7169724"/>
              <a:gd name="connsiteX108" fmla="*/ 12663678 w 25200864"/>
              <a:gd name="connsiteY108" fmla="*/ 3416696 h 7169724"/>
              <a:gd name="connsiteX109" fmla="*/ 12766548 w 25200864"/>
              <a:gd name="connsiteY109" fmla="*/ 3428126 h 7169724"/>
              <a:gd name="connsiteX110" fmla="*/ 12774168 w 25200864"/>
              <a:gd name="connsiteY110" fmla="*/ 3298586 h 7169724"/>
              <a:gd name="connsiteX111" fmla="*/ 12854178 w 25200864"/>
              <a:gd name="connsiteY111" fmla="*/ 3363356 h 7169724"/>
              <a:gd name="connsiteX112" fmla="*/ 12968478 w 25200864"/>
              <a:gd name="connsiteY112" fmla="*/ 3435746 h 7169724"/>
              <a:gd name="connsiteX113" fmla="*/ 13098018 w 25200864"/>
              <a:gd name="connsiteY113" fmla="*/ 3466226 h 7169724"/>
              <a:gd name="connsiteX114" fmla="*/ 13147548 w 25200864"/>
              <a:gd name="connsiteY114" fmla="*/ 3572906 h 7169724"/>
              <a:gd name="connsiteX115" fmla="*/ 13155168 w 25200864"/>
              <a:gd name="connsiteY115" fmla="*/ 3652916 h 7169724"/>
              <a:gd name="connsiteX116" fmla="*/ 13235178 w 25200864"/>
              <a:gd name="connsiteY116" fmla="*/ 3736736 h 7169724"/>
              <a:gd name="connsiteX117" fmla="*/ 13368528 w 25200864"/>
              <a:gd name="connsiteY117" fmla="*/ 3774836 h 7169724"/>
              <a:gd name="connsiteX118" fmla="*/ 13539216 w 25200864"/>
              <a:gd name="connsiteY118" fmla="*/ 3853322 h 7169724"/>
              <a:gd name="connsiteX119" fmla="*/ 13574268 w 25200864"/>
              <a:gd name="connsiteY119" fmla="*/ 3923426 h 7169724"/>
              <a:gd name="connsiteX120" fmla="*/ 13669518 w 25200864"/>
              <a:gd name="connsiteY120" fmla="*/ 3988196 h 7169724"/>
              <a:gd name="connsiteX121" fmla="*/ 13806678 w 25200864"/>
              <a:gd name="connsiteY121" fmla="*/ 4091066 h 7169724"/>
              <a:gd name="connsiteX122" fmla="*/ 13890498 w 25200864"/>
              <a:gd name="connsiteY122" fmla="*/ 4205366 h 7169724"/>
              <a:gd name="connsiteX123" fmla="*/ 13955268 w 25200864"/>
              <a:gd name="connsiteY123" fmla="*/ 4296806 h 7169724"/>
              <a:gd name="connsiteX124" fmla="*/ 13989558 w 25200864"/>
              <a:gd name="connsiteY124" fmla="*/ 4129166 h 7169724"/>
              <a:gd name="connsiteX125" fmla="*/ 14061948 w 25200864"/>
              <a:gd name="connsiteY125" fmla="*/ 3995816 h 7169724"/>
              <a:gd name="connsiteX126" fmla="*/ 14176248 w 25200864"/>
              <a:gd name="connsiteY126" fmla="*/ 4098686 h 7169724"/>
              <a:gd name="connsiteX127" fmla="*/ 14290548 w 25200864"/>
              <a:gd name="connsiteY127" fmla="*/ 4304426 h 7169724"/>
              <a:gd name="connsiteX128" fmla="*/ 14431518 w 25200864"/>
              <a:gd name="connsiteY128" fmla="*/ 4399676 h 7169724"/>
              <a:gd name="connsiteX129" fmla="*/ 14622018 w 25200864"/>
              <a:gd name="connsiteY129" fmla="*/ 4353956 h 7169724"/>
              <a:gd name="connsiteX130" fmla="*/ 14789658 w 25200864"/>
              <a:gd name="connsiteY130" fmla="*/ 4430156 h 7169724"/>
              <a:gd name="connsiteX131" fmla="*/ 14865858 w 25200864"/>
              <a:gd name="connsiteY131" fmla="*/ 4361576 h 7169724"/>
              <a:gd name="connsiteX132" fmla="*/ 14972538 w 25200864"/>
              <a:gd name="connsiteY132" fmla="*/ 4464446 h 7169724"/>
              <a:gd name="connsiteX133" fmla="*/ 15067788 w 25200864"/>
              <a:gd name="connsiteY133" fmla="*/ 4586366 h 7169724"/>
              <a:gd name="connsiteX134" fmla="*/ 15304008 w 25200864"/>
              <a:gd name="connsiteY134" fmla="*/ 4651136 h 7169724"/>
              <a:gd name="connsiteX135" fmla="*/ 15467838 w 25200864"/>
              <a:gd name="connsiteY135" fmla="*/ 4693046 h 7169724"/>
              <a:gd name="connsiteX136" fmla="*/ 15540990 w 25200864"/>
              <a:gd name="connsiteY136" fmla="*/ 4708286 h 7169724"/>
              <a:gd name="connsiteX137" fmla="*/ 15593568 w 25200864"/>
              <a:gd name="connsiteY137" fmla="*/ 4875926 h 7169724"/>
              <a:gd name="connsiteX138" fmla="*/ 15612618 w 25200864"/>
              <a:gd name="connsiteY138" fmla="*/ 4997846 h 7169724"/>
              <a:gd name="connsiteX139" fmla="*/ 15730728 w 25200864"/>
              <a:gd name="connsiteY139" fmla="*/ 4921646 h 7169724"/>
              <a:gd name="connsiteX140" fmla="*/ 15745968 w 25200864"/>
              <a:gd name="connsiteY140" fmla="*/ 4769246 h 7169724"/>
              <a:gd name="connsiteX141" fmla="*/ 15822168 w 25200864"/>
              <a:gd name="connsiteY141" fmla="*/ 4757816 h 7169724"/>
              <a:gd name="connsiteX142" fmla="*/ 15898368 w 25200864"/>
              <a:gd name="connsiteY142" fmla="*/ 4872116 h 7169724"/>
              <a:gd name="connsiteX143" fmla="*/ 16092678 w 25200864"/>
              <a:gd name="connsiteY143" fmla="*/ 4978796 h 7169724"/>
              <a:gd name="connsiteX144" fmla="*/ 16229838 w 25200864"/>
              <a:gd name="connsiteY144" fmla="*/ 5138816 h 7169724"/>
              <a:gd name="connsiteX145" fmla="*/ 16340328 w 25200864"/>
              <a:gd name="connsiteY145" fmla="*/ 5154056 h 7169724"/>
              <a:gd name="connsiteX146" fmla="*/ 16435578 w 25200864"/>
              <a:gd name="connsiteY146" fmla="*/ 5203586 h 7169724"/>
              <a:gd name="connsiteX147" fmla="*/ 16515588 w 25200864"/>
              <a:gd name="connsiteY147" fmla="*/ 5195966 h 7169724"/>
              <a:gd name="connsiteX148" fmla="*/ 16607028 w 25200864"/>
              <a:gd name="connsiteY148" fmla="*/ 5234066 h 7169724"/>
              <a:gd name="connsiteX149" fmla="*/ 16687038 w 25200864"/>
              <a:gd name="connsiteY149" fmla="*/ 5275976 h 7169724"/>
              <a:gd name="connsiteX150" fmla="*/ 16751808 w 25200864"/>
              <a:gd name="connsiteY150" fmla="*/ 5298836 h 7169724"/>
              <a:gd name="connsiteX151" fmla="*/ 16927068 w 25200864"/>
              <a:gd name="connsiteY151" fmla="*/ 5317886 h 7169724"/>
              <a:gd name="connsiteX152" fmla="*/ 16808958 w 25200864"/>
              <a:gd name="connsiteY152" fmla="*/ 5245496 h 7169724"/>
              <a:gd name="connsiteX153" fmla="*/ 16843248 w 25200864"/>
              <a:gd name="connsiteY153" fmla="*/ 5199776 h 7169724"/>
              <a:gd name="connsiteX154" fmla="*/ 16953738 w 25200864"/>
              <a:gd name="connsiteY154" fmla="*/ 5218826 h 7169724"/>
              <a:gd name="connsiteX155" fmla="*/ 17109948 w 25200864"/>
              <a:gd name="connsiteY155" fmla="*/ 5344556 h 7169724"/>
              <a:gd name="connsiteX156" fmla="*/ 17300448 w 25200864"/>
              <a:gd name="connsiteY156" fmla="*/ 5359796 h 7169724"/>
              <a:gd name="connsiteX157" fmla="*/ 17426178 w 25200864"/>
              <a:gd name="connsiteY157" fmla="*/ 5420756 h 7169724"/>
              <a:gd name="connsiteX158" fmla="*/ 17516856 w 25200864"/>
              <a:gd name="connsiteY158" fmla="*/ 5550296 h 7169724"/>
              <a:gd name="connsiteX159" fmla="*/ 17620488 w 25200864"/>
              <a:gd name="connsiteY159" fmla="*/ 5569346 h 7169724"/>
              <a:gd name="connsiteX160" fmla="*/ 17837658 w 25200864"/>
              <a:gd name="connsiteY160" fmla="*/ 5717936 h 7169724"/>
              <a:gd name="connsiteX161" fmla="*/ 17837658 w 25200864"/>
              <a:gd name="connsiteY161" fmla="*/ 5561726 h 7169724"/>
              <a:gd name="connsiteX162" fmla="*/ 18035778 w 25200864"/>
              <a:gd name="connsiteY162" fmla="*/ 5565536 h 7169724"/>
              <a:gd name="connsiteX163" fmla="*/ 18115788 w 25200864"/>
              <a:gd name="connsiteY163" fmla="*/ 5668406 h 7169724"/>
              <a:gd name="connsiteX164" fmla="*/ 18218658 w 25200864"/>
              <a:gd name="connsiteY164" fmla="*/ 5676026 h 7169724"/>
              <a:gd name="connsiteX165" fmla="*/ 18306288 w 25200864"/>
              <a:gd name="connsiteY165" fmla="*/ 5752988 h 7169724"/>
              <a:gd name="connsiteX166" fmla="*/ 18371058 w 25200864"/>
              <a:gd name="connsiteY166" fmla="*/ 5866526 h 7169724"/>
              <a:gd name="connsiteX167" fmla="*/ 18489168 w 25200864"/>
              <a:gd name="connsiteY167" fmla="*/ 5851286 h 7169724"/>
              <a:gd name="connsiteX168" fmla="*/ 18580608 w 25200864"/>
              <a:gd name="connsiteY168" fmla="*/ 5935106 h 7169724"/>
              <a:gd name="connsiteX169" fmla="*/ 18550128 w 25200864"/>
              <a:gd name="connsiteY169" fmla="*/ 6018926 h 7169724"/>
              <a:gd name="connsiteX170" fmla="*/ 18679668 w 25200864"/>
              <a:gd name="connsiteY170" fmla="*/ 5973206 h 7169724"/>
              <a:gd name="connsiteX171" fmla="*/ 18691098 w 25200864"/>
              <a:gd name="connsiteY171" fmla="*/ 6045596 h 7169724"/>
              <a:gd name="connsiteX172" fmla="*/ 18813018 w 25200864"/>
              <a:gd name="connsiteY172" fmla="*/ 6007496 h 7169724"/>
              <a:gd name="connsiteX173" fmla="*/ 19114008 w 25200864"/>
              <a:gd name="connsiteY173" fmla="*/ 6137036 h 7169724"/>
              <a:gd name="connsiteX174" fmla="*/ 19249644 w 25200864"/>
              <a:gd name="connsiteY174" fmla="*/ 6242954 h 7169724"/>
              <a:gd name="connsiteX175" fmla="*/ 19319748 w 25200864"/>
              <a:gd name="connsiteY175" fmla="*/ 6453266 h 7169724"/>
              <a:gd name="connsiteX176" fmla="*/ 19375374 w 25200864"/>
              <a:gd name="connsiteY176" fmla="*/ 6593474 h 7169724"/>
              <a:gd name="connsiteX177" fmla="*/ 19445478 w 25200864"/>
              <a:gd name="connsiteY177" fmla="*/ 6567566 h 7169724"/>
              <a:gd name="connsiteX178" fmla="*/ 19495008 w 25200864"/>
              <a:gd name="connsiteY178" fmla="*/ 6647576 h 7169724"/>
              <a:gd name="connsiteX179" fmla="*/ 19475958 w 25200864"/>
              <a:gd name="connsiteY179" fmla="*/ 6377066 h 7169724"/>
              <a:gd name="connsiteX180" fmla="*/ 19479768 w 25200864"/>
              <a:gd name="connsiteY180" fmla="*/ 6175136 h 7169724"/>
              <a:gd name="connsiteX181" fmla="*/ 19582638 w 25200864"/>
              <a:gd name="connsiteY181" fmla="*/ 6285626 h 7169724"/>
              <a:gd name="connsiteX182" fmla="*/ 19666458 w 25200864"/>
              <a:gd name="connsiteY182" fmla="*/ 6407546 h 7169724"/>
              <a:gd name="connsiteX183" fmla="*/ 19674078 w 25200864"/>
              <a:gd name="connsiteY183" fmla="*/ 6213236 h 7169724"/>
              <a:gd name="connsiteX184" fmla="*/ 19761708 w 25200864"/>
              <a:gd name="connsiteY184" fmla="*/ 6129416 h 7169724"/>
              <a:gd name="connsiteX185" fmla="*/ 19879818 w 25200864"/>
              <a:gd name="connsiteY185" fmla="*/ 6239906 h 7169724"/>
              <a:gd name="connsiteX186" fmla="*/ 19818858 w 25200864"/>
              <a:gd name="connsiteY186" fmla="*/ 6026546 h 7169724"/>
              <a:gd name="connsiteX187" fmla="*/ 20127468 w 25200864"/>
              <a:gd name="connsiteY187" fmla="*/ 6022736 h 7169724"/>
              <a:gd name="connsiteX188" fmla="*/ 20400264 w 25200864"/>
              <a:gd name="connsiteY188" fmla="*/ 5897768 h 7169724"/>
              <a:gd name="connsiteX189" fmla="*/ 20695158 w 25200864"/>
              <a:gd name="connsiteY189" fmla="*/ 5893196 h 7169724"/>
              <a:gd name="connsiteX190" fmla="*/ 20942808 w 25200864"/>
              <a:gd name="connsiteY190" fmla="*/ 5938916 h 7169724"/>
              <a:gd name="connsiteX191" fmla="*/ 21133308 w 25200864"/>
              <a:gd name="connsiteY191" fmla="*/ 5813186 h 7169724"/>
              <a:gd name="connsiteX192" fmla="*/ 21430488 w 25200864"/>
              <a:gd name="connsiteY192" fmla="*/ 5862716 h 7169724"/>
              <a:gd name="connsiteX193" fmla="*/ 21659850 w 25200864"/>
              <a:gd name="connsiteY193" fmla="*/ 5961776 h 7169724"/>
              <a:gd name="connsiteX194" fmla="*/ 21761958 w 25200864"/>
              <a:gd name="connsiteY194" fmla="*/ 5885576 h 7169724"/>
              <a:gd name="connsiteX195" fmla="*/ 21944838 w 25200864"/>
              <a:gd name="connsiteY195" fmla="*/ 6041786 h 7169724"/>
              <a:gd name="connsiteX196" fmla="*/ 22089618 w 25200864"/>
              <a:gd name="connsiteY196" fmla="*/ 5977016 h 7169724"/>
              <a:gd name="connsiteX197" fmla="*/ 22310598 w 25200864"/>
              <a:gd name="connsiteY197" fmla="*/ 6186566 h 7169724"/>
              <a:gd name="connsiteX198" fmla="*/ 23151084 w 25200864"/>
              <a:gd name="connsiteY198" fmla="*/ 6482984 h 7169724"/>
              <a:gd name="connsiteX199" fmla="*/ 23293578 w 25200864"/>
              <a:gd name="connsiteY199" fmla="*/ 6609476 h 7169724"/>
              <a:gd name="connsiteX200" fmla="*/ 23285958 w 25200864"/>
              <a:gd name="connsiteY200" fmla="*/ 6693296 h 7169724"/>
              <a:gd name="connsiteX201" fmla="*/ 23415498 w 25200864"/>
              <a:gd name="connsiteY201" fmla="*/ 6659006 h 7169724"/>
              <a:gd name="connsiteX202" fmla="*/ 23785068 w 25200864"/>
              <a:gd name="connsiteY202" fmla="*/ 6780926 h 7169724"/>
              <a:gd name="connsiteX203" fmla="*/ 24009096 w 25200864"/>
              <a:gd name="connsiteY203" fmla="*/ 6645290 h 7169724"/>
              <a:gd name="connsiteX204" fmla="*/ 24078438 w 25200864"/>
              <a:gd name="connsiteY204" fmla="*/ 6544706 h 7169724"/>
              <a:gd name="connsiteX205" fmla="*/ 24230838 w 25200864"/>
              <a:gd name="connsiteY205" fmla="*/ 6533276 h 7169724"/>
              <a:gd name="connsiteX206" fmla="*/ 24360378 w 25200864"/>
              <a:gd name="connsiteY206" fmla="*/ 6438026 h 7169724"/>
              <a:gd name="connsiteX207" fmla="*/ 24455628 w 25200864"/>
              <a:gd name="connsiteY207" fmla="*/ 6422786 h 7169724"/>
              <a:gd name="connsiteX208" fmla="*/ 24558498 w 25200864"/>
              <a:gd name="connsiteY208" fmla="*/ 6243716 h 7169724"/>
              <a:gd name="connsiteX209" fmla="*/ 24716232 w 25200864"/>
              <a:gd name="connsiteY209" fmla="*/ 6188090 h 7169724"/>
              <a:gd name="connsiteX210" fmla="*/ 24981408 w 25200864"/>
              <a:gd name="connsiteY210" fmla="*/ 6232286 h 7169724"/>
              <a:gd name="connsiteX211" fmla="*/ 25181052 w 25200864"/>
              <a:gd name="connsiteY211" fmla="*/ 6157610 h 7169724"/>
              <a:gd name="connsiteX212" fmla="*/ 25200864 w 25200864"/>
              <a:gd name="connsiteY212" fmla="*/ 5713364 h 7169724"/>
              <a:gd name="connsiteX213" fmla="*/ 24519636 w 25200864"/>
              <a:gd name="connsiteY213" fmla="*/ 5869574 h 7169724"/>
              <a:gd name="connsiteX214" fmla="*/ 23774400 w 25200864"/>
              <a:gd name="connsiteY214" fmla="*/ 6133988 h 7169724"/>
              <a:gd name="connsiteX215" fmla="*/ 22951440 w 25200864"/>
              <a:gd name="connsiteY215" fmla="*/ 5896244 h 7169724"/>
              <a:gd name="connsiteX216" fmla="*/ 21982176 w 25200864"/>
              <a:gd name="connsiteY216" fmla="*/ 5640212 h 7169724"/>
              <a:gd name="connsiteX217" fmla="*/ 20628864 w 25200864"/>
              <a:gd name="connsiteY217" fmla="*/ 5475620 h 7169724"/>
              <a:gd name="connsiteX218" fmla="*/ 19872960 w 25200864"/>
              <a:gd name="connsiteY218" fmla="*/ 5888624 h 7169724"/>
              <a:gd name="connsiteX219" fmla="*/ 18800064 w 25200864"/>
              <a:gd name="connsiteY219" fmla="*/ 5823092 h 7169724"/>
              <a:gd name="connsiteX220" fmla="*/ 16715232 w 25200864"/>
              <a:gd name="connsiteY220" fmla="*/ 4963556 h 7169724"/>
              <a:gd name="connsiteX221" fmla="*/ 14904720 w 25200864"/>
              <a:gd name="connsiteY221" fmla="*/ 4158884 h 7169724"/>
              <a:gd name="connsiteX222" fmla="*/ 13240512 w 25200864"/>
              <a:gd name="connsiteY222" fmla="*/ 3354212 h 7169724"/>
              <a:gd name="connsiteX223" fmla="*/ 13094208 w 25200864"/>
              <a:gd name="connsiteY223" fmla="*/ 3189620 h 7169724"/>
              <a:gd name="connsiteX224" fmla="*/ 11320272 w 25200864"/>
              <a:gd name="connsiteY224" fmla="*/ 2019188 h 7169724"/>
              <a:gd name="connsiteX225" fmla="*/ 10698480 w 25200864"/>
              <a:gd name="connsiteY225" fmla="*/ 1452260 h 7169724"/>
              <a:gd name="connsiteX226" fmla="*/ 10530078 w 25200864"/>
              <a:gd name="connsiteY226" fmla="*/ 1283096 h 7169724"/>
              <a:gd name="connsiteX227" fmla="*/ 10522458 w 25200864"/>
              <a:gd name="connsiteY227" fmla="*/ 902096 h 7169724"/>
              <a:gd name="connsiteX228" fmla="*/ 10518648 w 25200864"/>
              <a:gd name="connsiteY228" fmla="*/ 768746 h 7169724"/>
              <a:gd name="connsiteX229" fmla="*/ 10606278 w 25200864"/>
              <a:gd name="connsiteY229" fmla="*/ 681116 h 7169724"/>
              <a:gd name="connsiteX230" fmla="*/ 10753344 w 25200864"/>
              <a:gd name="connsiteY230" fmla="*/ 611012 h 7169724"/>
              <a:gd name="connsiteX231" fmla="*/ 10735056 w 25200864"/>
              <a:gd name="connsiteY231" fmla="*/ 336692 h 7169724"/>
              <a:gd name="connsiteX232" fmla="*/ 10610088 w 25200864"/>
              <a:gd name="connsiteY232" fmla="*/ 201056 h 7169724"/>
              <a:gd name="connsiteX233" fmla="*/ 10419588 w 25200864"/>
              <a:gd name="connsiteY233" fmla="*/ 2936 h 7169724"/>
              <a:gd name="connsiteX234" fmla="*/ 10351008 w 25200864"/>
              <a:gd name="connsiteY234" fmla="*/ 231536 h 7169724"/>
              <a:gd name="connsiteX235" fmla="*/ 10187940 w 25200864"/>
              <a:gd name="connsiteY235" fmla="*/ 585104 h 7169724"/>
              <a:gd name="connsiteX236" fmla="*/ 10137648 w 25200864"/>
              <a:gd name="connsiteY236" fmla="*/ 902096 h 7169724"/>
              <a:gd name="connsiteX237" fmla="*/ 10222992 w 25200864"/>
              <a:gd name="connsiteY237" fmla="*/ 1744868 h 7169724"/>
              <a:gd name="connsiteX238" fmla="*/ 10131552 w 25200864"/>
              <a:gd name="connsiteY238" fmla="*/ 2384948 h 7169724"/>
              <a:gd name="connsiteX239" fmla="*/ 9509760 w 25200864"/>
              <a:gd name="connsiteY239" fmla="*/ 3043316 h 7169724"/>
              <a:gd name="connsiteX240" fmla="*/ 7717536 w 25200864"/>
              <a:gd name="connsiteY240" fmla="*/ 4524644 h 7169724"/>
              <a:gd name="connsiteX241" fmla="*/ 7388352 w 25200864"/>
              <a:gd name="connsiteY241" fmla="*/ 5146436 h 7169724"/>
              <a:gd name="connsiteX242" fmla="*/ 5925312 w 25200864"/>
              <a:gd name="connsiteY242" fmla="*/ 5768228 h 7169724"/>
              <a:gd name="connsiteX243" fmla="*/ 4736592 w 25200864"/>
              <a:gd name="connsiteY243" fmla="*/ 6079124 h 7169724"/>
              <a:gd name="connsiteX244" fmla="*/ 3602736 w 25200864"/>
              <a:gd name="connsiteY244" fmla="*/ 6353444 h 7169724"/>
              <a:gd name="connsiteX245" fmla="*/ 2688336 w 25200864"/>
              <a:gd name="connsiteY245" fmla="*/ 6664340 h 7169724"/>
              <a:gd name="connsiteX246" fmla="*/ 2157984 w 25200864"/>
              <a:gd name="connsiteY246" fmla="*/ 6774068 h 7169724"/>
              <a:gd name="connsiteX247" fmla="*/ 1591056 w 25200864"/>
              <a:gd name="connsiteY247" fmla="*/ 6755780 h 7169724"/>
              <a:gd name="connsiteX248" fmla="*/ 950976 w 25200864"/>
              <a:gd name="connsiteY248" fmla="*/ 6554612 h 7169724"/>
              <a:gd name="connsiteX249" fmla="*/ 0 w 25200864"/>
              <a:gd name="connsiteY249" fmla="*/ 6390020 h 7169724"/>
              <a:gd name="connsiteX250" fmla="*/ 27432 w 25200864"/>
              <a:gd name="connsiteY25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75904 w 25200864"/>
              <a:gd name="connsiteY75" fmla="*/ 4341764 h 7169724"/>
              <a:gd name="connsiteX76" fmla="*/ 9747504 w 25200864"/>
              <a:gd name="connsiteY76" fmla="*/ 3427364 h 7169724"/>
              <a:gd name="connsiteX77" fmla="*/ 10277856 w 25200864"/>
              <a:gd name="connsiteY77" fmla="*/ 2311796 h 7169724"/>
              <a:gd name="connsiteX78" fmla="*/ 10351008 w 25200864"/>
              <a:gd name="connsiteY78" fmla="*/ 2147204 h 7169724"/>
              <a:gd name="connsiteX79" fmla="*/ 10369296 w 25200864"/>
              <a:gd name="connsiteY79" fmla="*/ 1525412 h 7169724"/>
              <a:gd name="connsiteX80" fmla="*/ 10314432 w 25200864"/>
              <a:gd name="connsiteY80" fmla="*/ 940196 h 7169724"/>
              <a:gd name="connsiteX81" fmla="*/ 10443210 w 25200864"/>
              <a:gd name="connsiteY81" fmla="*/ 611774 h 7169724"/>
              <a:gd name="connsiteX82" fmla="*/ 10450830 w 25200864"/>
              <a:gd name="connsiteY82" fmla="*/ 1076594 h 7169724"/>
              <a:gd name="connsiteX83" fmla="*/ 10411968 w 25200864"/>
              <a:gd name="connsiteY83" fmla="*/ 1302146 h 7169724"/>
              <a:gd name="connsiteX84" fmla="*/ 10453878 w 25200864"/>
              <a:gd name="connsiteY84" fmla="*/ 1565036 h 7169724"/>
              <a:gd name="connsiteX85" fmla="*/ 10541508 w 25200864"/>
              <a:gd name="connsiteY85" fmla="*/ 1759346 h 7169724"/>
              <a:gd name="connsiteX86" fmla="*/ 10690098 w 25200864"/>
              <a:gd name="connsiteY86" fmla="*/ 1944512 h 7169724"/>
              <a:gd name="connsiteX87" fmla="*/ 10785348 w 25200864"/>
              <a:gd name="connsiteY87" fmla="*/ 2018426 h 7169724"/>
              <a:gd name="connsiteX88" fmla="*/ 10838688 w 25200864"/>
              <a:gd name="connsiteY88" fmla="*/ 2109866 h 7169724"/>
              <a:gd name="connsiteX89" fmla="*/ 10926318 w 25200864"/>
              <a:gd name="connsiteY89" fmla="*/ 2071766 h 7169724"/>
              <a:gd name="connsiteX90" fmla="*/ 11013948 w 25200864"/>
              <a:gd name="connsiteY90" fmla="*/ 2193686 h 7169724"/>
              <a:gd name="connsiteX91" fmla="*/ 11100816 w 25200864"/>
              <a:gd name="connsiteY91" fmla="*/ 2275220 h 7169724"/>
              <a:gd name="connsiteX92" fmla="*/ 11253978 w 25200864"/>
              <a:gd name="connsiteY92" fmla="*/ 2307986 h 7169724"/>
              <a:gd name="connsiteX93" fmla="*/ 11349228 w 25200864"/>
              <a:gd name="connsiteY93" fmla="*/ 2349896 h 7169724"/>
              <a:gd name="connsiteX94" fmla="*/ 11429238 w 25200864"/>
              <a:gd name="connsiteY94" fmla="*/ 2448956 h 7169724"/>
              <a:gd name="connsiteX95" fmla="*/ 11562588 w 25200864"/>
              <a:gd name="connsiteY95" fmla="*/ 2513726 h 7169724"/>
              <a:gd name="connsiteX96" fmla="*/ 11654028 w 25200864"/>
              <a:gd name="connsiteY96" fmla="*/ 2567066 h 7169724"/>
              <a:gd name="connsiteX97" fmla="*/ 11745468 w 25200864"/>
              <a:gd name="connsiteY97" fmla="*/ 2650886 h 7169724"/>
              <a:gd name="connsiteX98" fmla="*/ 11882628 w 25200864"/>
              <a:gd name="connsiteY98" fmla="*/ 2711846 h 7169724"/>
              <a:gd name="connsiteX99" fmla="*/ 11970258 w 25200864"/>
              <a:gd name="connsiteY99" fmla="*/ 2841386 h 7169724"/>
              <a:gd name="connsiteX100" fmla="*/ 12095988 w 25200864"/>
              <a:gd name="connsiteY100" fmla="*/ 2829956 h 7169724"/>
              <a:gd name="connsiteX101" fmla="*/ 12124944 w 25200864"/>
              <a:gd name="connsiteY101" fmla="*/ 2897012 h 7169724"/>
              <a:gd name="connsiteX102" fmla="*/ 12202668 w 25200864"/>
              <a:gd name="connsiteY102" fmla="*/ 2921396 h 7169724"/>
              <a:gd name="connsiteX103" fmla="*/ 12278868 w 25200864"/>
              <a:gd name="connsiteY103" fmla="*/ 3081416 h 7169724"/>
              <a:gd name="connsiteX104" fmla="*/ 12393168 w 25200864"/>
              <a:gd name="connsiteY104" fmla="*/ 3100466 h 7169724"/>
              <a:gd name="connsiteX105" fmla="*/ 12450318 w 25200864"/>
              <a:gd name="connsiteY105" fmla="*/ 3214766 h 7169724"/>
              <a:gd name="connsiteX106" fmla="*/ 12541758 w 25200864"/>
              <a:gd name="connsiteY106" fmla="*/ 3191906 h 7169724"/>
              <a:gd name="connsiteX107" fmla="*/ 12598908 w 25200864"/>
              <a:gd name="connsiteY107" fmla="*/ 3290966 h 7169724"/>
              <a:gd name="connsiteX108" fmla="*/ 12663678 w 25200864"/>
              <a:gd name="connsiteY108" fmla="*/ 3416696 h 7169724"/>
              <a:gd name="connsiteX109" fmla="*/ 12766548 w 25200864"/>
              <a:gd name="connsiteY109" fmla="*/ 3428126 h 7169724"/>
              <a:gd name="connsiteX110" fmla="*/ 12774168 w 25200864"/>
              <a:gd name="connsiteY110" fmla="*/ 3298586 h 7169724"/>
              <a:gd name="connsiteX111" fmla="*/ 12854178 w 25200864"/>
              <a:gd name="connsiteY111" fmla="*/ 3363356 h 7169724"/>
              <a:gd name="connsiteX112" fmla="*/ 12968478 w 25200864"/>
              <a:gd name="connsiteY112" fmla="*/ 3435746 h 7169724"/>
              <a:gd name="connsiteX113" fmla="*/ 13098018 w 25200864"/>
              <a:gd name="connsiteY113" fmla="*/ 3466226 h 7169724"/>
              <a:gd name="connsiteX114" fmla="*/ 13147548 w 25200864"/>
              <a:gd name="connsiteY114" fmla="*/ 3572906 h 7169724"/>
              <a:gd name="connsiteX115" fmla="*/ 13155168 w 25200864"/>
              <a:gd name="connsiteY115" fmla="*/ 3652916 h 7169724"/>
              <a:gd name="connsiteX116" fmla="*/ 13235178 w 25200864"/>
              <a:gd name="connsiteY116" fmla="*/ 3736736 h 7169724"/>
              <a:gd name="connsiteX117" fmla="*/ 13368528 w 25200864"/>
              <a:gd name="connsiteY117" fmla="*/ 3774836 h 7169724"/>
              <a:gd name="connsiteX118" fmla="*/ 13539216 w 25200864"/>
              <a:gd name="connsiteY118" fmla="*/ 3853322 h 7169724"/>
              <a:gd name="connsiteX119" fmla="*/ 13574268 w 25200864"/>
              <a:gd name="connsiteY119" fmla="*/ 3923426 h 7169724"/>
              <a:gd name="connsiteX120" fmla="*/ 13669518 w 25200864"/>
              <a:gd name="connsiteY120" fmla="*/ 3988196 h 7169724"/>
              <a:gd name="connsiteX121" fmla="*/ 13806678 w 25200864"/>
              <a:gd name="connsiteY121" fmla="*/ 4091066 h 7169724"/>
              <a:gd name="connsiteX122" fmla="*/ 13890498 w 25200864"/>
              <a:gd name="connsiteY122" fmla="*/ 4205366 h 7169724"/>
              <a:gd name="connsiteX123" fmla="*/ 13955268 w 25200864"/>
              <a:gd name="connsiteY123" fmla="*/ 4296806 h 7169724"/>
              <a:gd name="connsiteX124" fmla="*/ 13989558 w 25200864"/>
              <a:gd name="connsiteY124" fmla="*/ 4129166 h 7169724"/>
              <a:gd name="connsiteX125" fmla="*/ 14061948 w 25200864"/>
              <a:gd name="connsiteY125" fmla="*/ 3995816 h 7169724"/>
              <a:gd name="connsiteX126" fmla="*/ 14176248 w 25200864"/>
              <a:gd name="connsiteY126" fmla="*/ 4098686 h 7169724"/>
              <a:gd name="connsiteX127" fmla="*/ 14290548 w 25200864"/>
              <a:gd name="connsiteY127" fmla="*/ 4304426 h 7169724"/>
              <a:gd name="connsiteX128" fmla="*/ 14431518 w 25200864"/>
              <a:gd name="connsiteY128" fmla="*/ 4399676 h 7169724"/>
              <a:gd name="connsiteX129" fmla="*/ 14622018 w 25200864"/>
              <a:gd name="connsiteY129" fmla="*/ 4353956 h 7169724"/>
              <a:gd name="connsiteX130" fmla="*/ 14789658 w 25200864"/>
              <a:gd name="connsiteY130" fmla="*/ 4430156 h 7169724"/>
              <a:gd name="connsiteX131" fmla="*/ 14865858 w 25200864"/>
              <a:gd name="connsiteY131" fmla="*/ 4361576 h 7169724"/>
              <a:gd name="connsiteX132" fmla="*/ 14972538 w 25200864"/>
              <a:gd name="connsiteY132" fmla="*/ 4464446 h 7169724"/>
              <a:gd name="connsiteX133" fmla="*/ 15067788 w 25200864"/>
              <a:gd name="connsiteY133" fmla="*/ 4586366 h 7169724"/>
              <a:gd name="connsiteX134" fmla="*/ 15304008 w 25200864"/>
              <a:gd name="connsiteY134" fmla="*/ 4651136 h 7169724"/>
              <a:gd name="connsiteX135" fmla="*/ 15467838 w 25200864"/>
              <a:gd name="connsiteY135" fmla="*/ 4693046 h 7169724"/>
              <a:gd name="connsiteX136" fmla="*/ 15540990 w 25200864"/>
              <a:gd name="connsiteY136" fmla="*/ 4708286 h 7169724"/>
              <a:gd name="connsiteX137" fmla="*/ 15593568 w 25200864"/>
              <a:gd name="connsiteY137" fmla="*/ 4875926 h 7169724"/>
              <a:gd name="connsiteX138" fmla="*/ 15612618 w 25200864"/>
              <a:gd name="connsiteY138" fmla="*/ 4997846 h 7169724"/>
              <a:gd name="connsiteX139" fmla="*/ 15730728 w 25200864"/>
              <a:gd name="connsiteY139" fmla="*/ 4921646 h 7169724"/>
              <a:gd name="connsiteX140" fmla="*/ 15745968 w 25200864"/>
              <a:gd name="connsiteY140" fmla="*/ 4769246 h 7169724"/>
              <a:gd name="connsiteX141" fmla="*/ 15822168 w 25200864"/>
              <a:gd name="connsiteY141" fmla="*/ 4757816 h 7169724"/>
              <a:gd name="connsiteX142" fmla="*/ 15898368 w 25200864"/>
              <a:gd name="connsiteY142" fmla="*/ 4872116 h 7169724"/>
              <a:gd name="connsiteX143" fmla="*/ 16092678 w 25200864"/>
              <a:gd name="connsiteY143" fmla="*/ 4978796 h 7169724"/>
              <a:gd name="connsiteX144" fmla="*/ 16229838 w 25200864"/>
              <a:gd name="connsiteY144" fmla="*/ 5138816 h 7169724"/>
              <a:gd name="connsiteX145" fmla="*/ 16340328 w 25200864"/>
              <a:gd name="connsiteY145" fmla="*/ 5154056 h 7169724"/>
              <a:gd name="connsiteX146" fmla="*/ 16435578 w 25200864"/>
              <a:gd name="connsiteY146" fmla="*/ 5203586 h 7169724"/>
              <a:gd name="connsiteX147" fmla="*/ 16515588 w 25200864"/>
              <a:gd name="connsiteY147" fmla="*/ 5195966 h 7169724"/>
              <a:gd name="connsiteX148" fmla="*/ 16607028 w 25200864"/>
              <a:gd name="connsiteY148" fmla="*/ 5234066 h 7169724"/>
              <a:gd name="connsiteX149" fmla="*/ 16687038 w 25200864"/>
              <a:gd name="connsiteY149" fmla="*/ 5275976 h 7169724"/>
              <a:gd name="connsiteX150" fmla="*/ 16751808 w 25200864"/>
              <a:gd name="connsiteY150" fmla="*/ 5298836 h 7169724"/>
              <a:gd name="connsiteX151" fmla="*/ 16927068 w 25200864"/>
              <a:gd name="connsiteY151" fmla="*/ 5317886 h 7169724"/>
              <a:gd name="connsiteX152" fmla="*/ 16808958 w 25200864"/>
              <a:gd name="connsiteY152" fmla="*/ 5245496 h 7169724"/>
              <a:gd name="connsiteX153" fmla="*/ 16843248 w 25200864"/>
              <a:gd name="connsiteY153" fmla="*/ 5199776 h 7169724"/>
              <a:gd name="connsiteX154" fmla="*/ 16953738 w 25200864"/>
              <a:gd name="connsiteY154" fmla="*/ 5218826 h 7169724"/>
              <a:gd name="connsiteX155" fmla="*/ 17109948 w 25200864"/>
              <a:gd name="connsiteY155" fmla="*/ 5344556 h 7169724"/>
              <a:gd name="connsiteX156" fmla="*/ 17300448 w 25200864"/>
              <a:gd name="connsiteY156" fmla="*/ 5359796 h 7169724"/>
              <a:gd name="connsiteX157" fmla="*/ 17426178 w 25200864"/>
              <a:gd name="connsiteY157" fmla="*/ 5420756 h 7169724"/>
              <a:gd name="connsiteX158" fmla="*/ 17516856 w 25200864"/>
              <a:gd name="connsiteY158" fmla="*/ 5550296 h 7169724"/>
              <a:gd name="connsiteX159" fmla="*/ 17620488 w 25200864"/>
              <a:gd name="connsiteY159" fmla="*/ 5569346 h 7169724"/>
              <a:gd name="connsiteX160" fmla="*/ 17837658 w 25200864"/>
              <a:gd name="connsiteY160" fmla="*/ 5717936 h 7169724"/>
              <a:gd name="connsiteX161" fmla="*/ 17837658 w 25200864"/>
              <a:gd name="connsiteY161" fmla="*/ 5561726 h 7169724"/>
              <a:gd name="connsiteX162" fmla="*/ 18035778 w 25200864"/>
              <a:gd name="connsiteY162" fmla="*/ 5565536 h 7169724"/>
              <a:gd name="connsiteX163" fmla="*/ 18115788 w 25200864"/>
              <a:gd name="connsiteY163" fmla="*/ 5668406 h 7169724"/>
              <a:gd name="connsiteX164" fmla="*/ 18218658 w 25200864"/>
              <a:gd name="connsiteY164" fmla="*/ 5676026 h 7169724"/>
              <a:gd name="connsiteX165" fmla="*/ 18306288 w 25200864"/>
              <a:gd name="connsiteY165" fmla="*/ 5752988 h 7169724"/>
              <a:gd name="connsiteX166" fmla="*/ 18371058 w 25200864"/>
              <a:gd name="connsiteY166" fmla="*/ 5866526 h 7169724"/>
              <a:gd name="connsiteX167" fmla="*/ 18489168 w 25200864"/>
              <a:gd name="connsiteY167" fmla="*/ 5851286 h 7169724"/>
              <a:gd name="connsiteX168" fmla="*/ 18580608 w 25200864"/>
              <a:gd name="connsiteY168" fmla="*/ 5935106 h 7169724"/>
              <a:gd name="connsiteX169" fmla="*/ 18550128 w 25200864"/>
              <a:gd name="connsiteY169" fmla="*/ 6018926 h 7169724"/>
              <a:gd name="connsiteX170" fmla="*/ 18679668 w 25200864"/>
              <a:gd name="connsiteY170" fmla="*/ 5973206 h 7169724"/>
              <a:gd name="connsiteX171" fmla="*/ 18691098 w 25200864"/>
              <a:gd name="connsiteY171" fmla="*/ 6045596 h 7169724"/>
              <a:gd name="connsiteX172" fmla="*/ 18813018 w 25200864"/>
              <a:gd name="connsiteY172" fmla="*/ 6007496 h 7169724"/>
              <a:gd name="connsiteX173" fmla="*/ 19114008 w 25200864"/>
              <a:gd name="connsiteY173" fmla="*/ 6137036 h 7169724"/>
              <a:gd name="connsiteX174" fmla="*/ 19249644 w 25200864"/>
              <a:gd name="connsiteY174" fmla="*/ 6242954 h 7169724"/>
              <a:gd name="connsiteX175" fmla="*/ 19319748 w 25200864"/>
              <a:gd name="connsiteY175" fmla="*/ 6453266 h 7169724"/>
              <a:gd name="connsiteX176" fmla="*/ 19375374 w 25200864"/>
              <a:gd name="connsiteY176" fmla="*/ 6593474 h 7169724"/>
              <a:gd name="connsiteX177" fmla="*/ 19445478 w 25200864"/>
              <a:gd name="connsiteY177" fmla="*/ 6567566 h 7169724"/>
              <a:gd name="connsiteX178" fmla="*/ 19495008 w 25200864"/>
              <a:gd name="connsiteY178" fmla="*/ 6647576 h 7169724"/>
              <a:gd name="connsiteX179" fmla="*/ 19475958 w 25200864"/>
              <a:gd name="connsiteY179" fmla="*/ 6377066 h 7169724"/>
              <a:gd name="connsiteX180" fmla="*/ 19479768 w 25200864"/>
              <a:gd name="connsiteY180" fmla="*/ 6175136 h 7169724"/>
              <a:gd name="connsiteX181" fmla="*/ 19582638 w 25200864"/>
              <a:gd name="connsiteY181" fmla="*/ 6285626 h 7169724"/>
              <a:gd name="connsiteX182" fmla="*/ 19666458 w 25200864"/>
              <a:gd name="connsiteY182" fmla="*/ 6407546 h 7169724"/>
              <a:gd name="connsiteX183" fmla="*/ 19674078 w 25200864"/>
              <a:gd name="connsiteY183" fmla="*/ 6213236 h 7169724"/>
              <a:gd name="connsiteX184" fmla="*/ 19761708 w 25200864"/>
              <a:gd name="connsiteY184" fmla="*/ 6129416 h 7169724"/>
              <a:gd name="connsiteX185" fmla="*/ 19879818 w 25200864"/>
              <a:gd name="connsiteY185" fmla="*/ 6239906 h 7169724"/>
              <a:gd name="connsiteX186" fmla="*/ 19818858 w 25200864"/>
              <a:gd name="connsiteY186" fmla="*/ 6026546 h 7169724"/>
              <a:gd name="connsiteX187" fmla="*/ 20127468 w 25200864"/>
              <a:gd name="connsiteY187" fmla="*/ 6022736 h 7169724"/>
              <a:gd name="connsiteX188" fmla="*/ 20400264 w 25200864"/>
              <a:gd name="connsiteY188" fmla="*/ 5897768 h 7169724"/>
              <a:gd name="connsiteX189" fmla="*/ 20695158 w 25200864"/>
              <a:gd name="connsiteY189" fmla="*/ 5893196 h 7169724"/>
              <a:gd name="connsiteX190" fmla="*/ 20942808 w 25200864"/>
              <a:gd name="connsiteY190" fmla="*/ 5938916 h 7169724"/>
              <a:gd name="connsiteX191" fmla="*/ 21133308 w 25200864"/>
              <a:gd name="connsiteY191" fmla="*/ 5813186 h 7169724"/>
              <a:gd name="connsiteX192" fmla="*/ 21430488 w 25200864"/>
              <a:gd name="connsiteY192" fmla="*/ 5862716 h 7169724"/>
              <a:gd name="connsiteX193" fmla="*/ 21659850 w 25200864"/>
              <a:gd name="connsiteY193" fmla="*/ 5961776 h 7169724"/>
              <a:gd name="connsiteX194" fmla="*/ 21761958 w 25200864"/>
              <a:gd name="connsiteY194" fmla="*/ 5885576 h 7169724"/>
              <a:gd name="connsiteX195" fmla="*/ 21944838 w 25200864"/>
              <a:gd name="connsiteY195" fmla="*/ 6041786 h 7169724"/>
              <a:gd name="connsiteX196" fmla="*/ 22089618 w 25200864"/>
              <a:gd name="connsiteY196" fmla="*/ 5977016 h 7169724"/>
              <a:gd name="connsiteX197" fmla="*/ 22310598 w 25200864"/>
              <a:gd name="connsiteY197" fmla="*/ 6186566 h 7169724"/>
              <a:gd name="connsiteX198" fmla="*/ 23151084 w 25200864"/>
              <a:gd name="connsiteY198" fmla="*/ 6482984 h 7169724"/>
              <a:gd name="connsiteX199" fmla="*/ 23293578 w 25200864"/>
              <a:gd name="connsiteY199" fmla="*/ 6609476 h 7169724"/>
              <a:gd name="connsiteX200" fmla="*/ 23285958 w 25200864"/>
              <a:gd name="connsiteY200" fmla="*/ 6693296 h 7169724"/>
              <a:gd name="connsiteX201" fmla="*/ 23415498 w 25200864"/>
              <a:gd name="connsiteY201" fmla="*/ 6659006 h 7169724"/>
              <a:gd name="connsiteX202" fmla="*/ 23785068 w 25200864"/>
              <a:gd name="connsiteY202" fmla="*/ 6780926 h 7169724"/>
              <a:gd name="connsiteX203" fmla="*/ 24009096 w 25200864"/>
              <a:gd name="connsiteY203" fmla="*/ 6645290 h 7169724"/>
              <a:gd name="connsiteX204" fmla="*/ 24078438 w 25200864"/>
              <a:gd name="connsiteY204" fmla="*/ 6544706 h 7169724"/>
              <a:gd name="connsiteX205" fmla="*/ 24230838 w 25200864"/>
              <a:gd name="connsiteY205" fmla="*/ 6533276 h 7169724"/>
              <a:gd name="connsiteX206" fmla="*/ 24360378 w 25200864"/>
              <a:gd name="connsiteY206" fmla="*/ 6438026 h 7169724"/>
              <a:gd name="connsiteX207" fmla="*/ 24455628 w 25200864"/>
              <a:gd name="connsiteY207" fmla="*/ 6422786 h 7169724"/>
              <a:gd name="connsiteX208" fmla="*/ 24558498 w 25200864"/>
              <a:gd name="connsiteY208" fmla="*/ 6243716 h 7169724"/>
              <a:gd name="connsiteX209" fmla="*/ 24716232 w 25200864"/>
              <a:gd name="connsiteY209" fmla="*/ 6188090 h 7169724"/>
              <a:gd name="connsiteX210" fmla="*/ 24981408 w 25200864"/>
              <a:gd name="connsiteY210" fmla="*/ 6232286 h 7169724"/>
              <a:gd name="connsiteX211" fmla="*/ 25181052 w 25200864"/>
              <a:gd name="connsiteY211" fmla="*/ 6157610 h 7169724"/>
              <a:gd name="connsiteX212" fmla="*/ 25200864 w 25200864"/>
              <a:gd name="connsiteY212" fmla="*/ 5713364 h 7169724"/>
              <a:gd name="connsiteX213" fmla="*/ 24519636 w 25200864"/>
              <a:gd name="connsiteY213" fmla="*/ 5869574 h 7169724"/>
              <a:gd name="connsiteX214" fmla="*/ 23774400 w 25200864"/>
              <a:gd name="connsiteY214" fmla="*/ 6133988 h 7169724"/>
              <a:gd name="connsiteX215" fmla="*/ 22951440 w 25200864"/>
              <a:gd name="connsiteY215" fmla="*/ 5896244 h 7169724"/>
              <a:gd name="connsiteX216" fmla="*/ 21982176 w 25200864"/>
              <a:gd name="connsiteY216" fmla="*/ 5640212 h 7169724"/>
              <a:gd name="connsiteX217" fmla="*/ 20628864 w 25200864"/>
              <a:gd name="connsiteY217" fmla="*/ 5475620 h 7169724"/>
              <a:gd name="connsiteX218" fmla="*/ 19872960 w 25200864"/>
              <a:gd name="connsiteY218" fmla="*/ 5888624 h 7169724"/>
              <a:gd name="connsiteX219" fmla="*/ 18800064 w 25200864"/>
              <a:gd name="connsiteY219" fmla="*/ 5823092 h 7169724"/>
              <a:gd name="connsiteX220" fmla="*/ 16715232 w 25200864"/>
              <a:gd name="connsiteY220" fmla="*/ 4963556 h 7169724"/>
              <a:gd name="connsiteX221" fmla="*/ 14904720 w 25200864"/>
              <a:gd name="connsiteY221" fmla="*/ 4158884 h 7169724"/>
              <a:gd name="connsiteX222" fmla="*/ 13240512 w 25200864"/>
              <a:gd name="connsiteY222" fmla="*/ 3354212 h 7169724"/>
              <a:gd name="connsiteX223" fmla="*/ 13094208 w 25200864"/>
              <a:gd name="connsiteY223" fmla="*/ 3189620 h 7169724"/>
              <a:gd name="connsiteX224" fmla="*/ 11320272 w 25200864"/>
              <a:gd name="connsiteY224" fmla="*/ 2019188 h 7169724"/>
              <a:gd name="connsiteX225" fmla="*/ 10698480 w 25200864"/>
              <a:gd name="connsiteY225" fmla="*/ 1452260 h 7169724"/>
              <a:gd name="connsiteX226" fmla="*/ 10530078 w 25200864"/>
              <a:gd name="connsiteY226" fmla="*/ 1283096 h 7169724"/>
              <a:gd name="connsiteX227" fmla="*/ 10522458 w 25200864"/>
              <a:gd name="connsiteY227" fmla="*/ 902096 h 7169724"/>
              <a:gd name="connsiteX228" fmla="*/ 10518648 w 25200864"/>
              <a:gd name="connsiteY228" fmla="*/ 768746 h 7169724"/>
              <a:gd name="connsiteX229" fmla="*/ 10606278 w 25200864"/>
              <a:gd name="connsiteY229" fmla="*/ 681116 h 7169724"/>
              <a:gd name="connsiteX230" fmla="*/ 10753344 w 25200864"/>
              <a:gd name="connsiteY230" fmla="*/ 611012 h 7169724"/>
              <a:gd name="connsiteX231" fmla="*/ 10735056 w 25200864"/>
              <a:gd name="connsiteY231" fmla="*/ 336692 h 7169724"/>
              <a:gd name="connsiteX232" fmla="*/ 10610088 w 25200864"/>
              <a:gd name="connsiteY232" fmla="*/ 201056 h 7169724"/>
              <a:gd name="connsiteX233" fmla="*/ 10419588 w 25200864"/>
              <a:gd name="connsiteY233" fmla="*/ 2936 h 7169724"/>
              <a:gd name="connsiteX234" fmla="*/ 10351008 w 25200864"/>
              <a:gd name="connsiteY234" fmla="*/ 231536 h 7169724"/>
              <a:gd name="connsiteX235" fmla="*/ 10187940 w 25200864"/>
              <a:gd name="connsiteY235" fmla="*/ 585104 h 7169724"/>
              <a:gd name="connsiteX236" fmla="*/ 10137648 w 25200864"/>
              <a:gd name="connsiteY236" fmla="*/ 902096 h 7169724"/>
              <a:gd name="connsiteX237" fmla="*/ 10222992 w 25200864"/>
              <a:gd name="connsiteY237" fmla="*/ 1744868 h 7169724"/>
              <a:gd name="connsiteX238" fmla="*/ 10131552 w 25200864"/>
              <a:gd name="connsiteY238" fmla="*/ 2384948 h 7169724"/>
              <a:gd name="connsiteX239" fmla="*/ 9509760 w 25200864"/>
              <a:gd name="connsiteY239" fmla="*/ 3043316 h 7169724"/>
              <a:gd name="connsiteX240" fmla="*/ 7717536 w 25200864"/>
              <a:gd name="connsiteY240" fmla="*/ 4524644 h 7169724"/>
              <a:gd name="connsiteX241" fmla="*/ 7388352 w 25200864"/>
              <a:gd name="connsiteY241" fmla="*/ 5146436 h 7169724"/>
              <a:gd name="connsiteX242" fmla="*/ 5925312 w 25200864"/>
              <a:gd name="connsiteY242" fmla="*/ 5768228 h 7169724"/>
              <a:gd name="connsiteX243" fmla="*/ 4736592 w 25200864"/>
              <a:gd name="connsiteY243" fmla="*/ 6079124 h 7169724"/>
              <a:gd name="connsiteX244" fmla="*/ 3602736 w 25200864"/>
              <a:gd name="connsiteY244" fmla="*/ 6353444 h 7169724"/>
              <a:gd name="connsiteX245" fmla="*/ 2688336 w 25200864"/>
              <a:gd name="connsiteY245" fmla="*/ 6664340 h 7169724"/>
              <a:gd name="connsiteX246" fmla="*/ 2157984 w 25200864"/>
              <a:gd name="connsiteY246" fmla="*/ 6774068 h 7169724"/>
              <a:gd name="connsiteX247" fmla="*/ 1591056 w 25200864"/>
              <a:gd name="connsiteY247" fmla="*/ 6755780 h 7169724"/>
              <a:gd name="connsiteX248" fmla="*/ 950976 w 25200864"/>
              <a:gd name="connsiteY248" fmla="*/ 6554612 h 7169724"/>
              <a:gd name="connsiteX249" fmla="*/ 0 w 25200864"/>
              <a:gd name="connsiteY249" fmla="*/ 6390020 h 7169724"/>
              <a:gd name="connsiteX250" fmla="*/ 27432 w 25200864"/>
              <a:gd name="connsiteY25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88166 w 25200864"/>
              <a:gd name="connsiteY75" fmla="*/ 4578652 h 7169724"/>
              <a:gd name="connsiteX76" fmla="*/ 8375904 w 25200864"/>
              <a:gd name="connsiteY76" fmla="*/ 4341764 h 7169724"/>
              <a:gd name="connsiteX77" fmla="*/ 9747504 w 25200864"/>
              <a:gd name="connsiteY77" fmla="*/ 3427364 h 7169724"/>
              <a:gd name="connsiteX78" fmla="*/ 10277856 w 25200864"/>
              <a:gd name="connsiteY78" fmla="*/ 2311796 h 7169724"/>
              <a:gd name="connsiteX79" fmla="*/ 10351008 w 25200864"/>
              <a:gd name="connsiteY79" fmla="*/ 2147204 h 7169724"/>
              <a:gd name="connsiteX80" fmla="*/ 10369296 w 25200864"/>
              <a:gd name="connsiteY80" fmla="*/ 1525412 h 7169724"/>
              <a:gd name="connsiteX81" fmla="*/ 10314432 w 25200864"/>
              <a:gd name="connsiteY81" fmla="*/ 940196 h 7169724"/>
              <a:gd name="connsiteX82" fmla="*/ 10443210 w 25200864"/>
              <a:gd name="connsiteY82" fmla="*/ 611774 h 7169724"/>
              <a:gd name="connsiteX83" fmla="*/ 10450830 w 25200864"/>
              <a:gd name="connsiteY83" fmla="*/ 1076594 h 7169724"/>
              <a:gd name="connsiteX84" fmla="*/ 10411968 w 25200864"/>
              <a:gd name="connsiteY84" fmla="*/ 1302146 h 7169724"/>
              <a:gd name="connsiteX85" fmla="*/ 10453878 w 25200864"/>
              <a:gd name="connsiteY85" fmla="*/ 1565036 h 7169724"/>
              <a:gd name="connsiteX86" fmla="*/ 10541508 w 25200864"/>
              <a:gd name="connsiteY86" fmla="*/ 1759346 h 7169724"/>
              <a:gd name="connsiteX87" fmla="*/ 10690098 w 25200864"/>
              <a:gd name="connsiteY87" fmla="*/ 1944512 h 7169724"/>
              <a:gd name="connsiteX88" fmla="*/ 10785348 w 25200864"/>
              <a:gd name="connsiteY88" fmla="*/ 2018426 h 7169724"/>
              <a:gd name="connsiteX89" fmla="*/ 10838688 w 25200864"/>
              <a:gd name="connsiteY89" fmla="*/ 2109866 h 7169724"/>
              <a:gd name="connsiteX90" fmla="*/ 10926318 w 25200864"/>
              <a:gd name="connsiteY90" fmla="*/ 2071766 h 7169724"/>
              <a:gd name="connsiteX91" fmla="*/ 11013948 w 25200864"/>
              <a:gd name="connsiteY91" fmla="*/ 2193686 h 7169724"/>
              <a:gd name="connsiteX92" fmla="*/ 11100816 w 25200864"/>
              <a:gd name="connsiteY92" fmla="*/ 2275220 h 7169724"/>
              <a:gd name="connsiteX93" fmla="*/ 11253978 w 25200864"/>
              <a:gd name="connsiteY93" fmla="*/ 2307986 h 7169724"/>
              <a:gd name="connsiteX94" fmla="*/ 11349228 w 25200864"/>
              <a:gd name="connsiteY94" fmla="*/ 2349896 h 7169724"/>
              <a:gd name="connsiteX95" fmla="*/ 11429238 w 25200864"/>
              <a:gd name="connsiteY95" fmla="*/ 2448956 h 7169724"/>
              <a:gd name="connsiteX96" fmla="*/ 11562588 w 25200864"/>
              <a:gd name="connsiteY96" fmla="*/ 2513726 h 7169724"/>
              <a:gd name="connsiteX97" fmla="*/ 11654028 w 25200864"/>
              <a:gd name="connsiteY97" fmla="*/ 2567066 h 7169724"/>
              <a:gd name="connsiteX98" fmla="*/ 11745468 w 25200864"/>
              <a:gd name="connsiteY98" fmla="*/ 2650886 h 7169724"/>
              <a:gd name="connsiteX99" fmla="*/ 11882628 w 25200864"/>
              <a:gd name="connsiteY99" fmla="*/ 2711846 h 7169724"/>
              <a:gd name="connsiteX100" fmla="*/ 11970258 w 25200864"/>
              <a:gd name="connsiteY100" fmla="*/ 2841386 h 7169724"/>
              <a:gd name="connsiteX101" fmla="*/ 12095988 w 25200864"/>
              <a:gd name="connsiteY101" fmla="*/ 2829956 h 7169724"/>
              <a:gd name="connsiteX102" fmla="*/ 12124944 w 25200864"/>
              <a:gd name="connsiteY102" fmla="*/ 2897012 h 7169724"/>
              <a:gd name="connsiteX103" fmla="*/ 12202668 w 25200864"/>
              <a:gd name="connsiteY103" fmla="*/ 2921396 h 7169724"/>
              <a:gd name="connsiteX104" fmla="*/ 12278868 w 25200864"/>
              <a:gd name="connsiteY104" fmla="*/ 3081416 h 7169724"/>
              <a:gd name="connsiteX105" fmla="*/ 12393168 w 25200864"/>
              <a:gd name="connsiteY105" fmla="*/ 3100466 h 7169724"/>
              <a:gd name="connsiteX106" fmla="*/ 12450318 w 25200864"/>
              <a:gd name="connsiteY106" fmla="*/ 3214766 h 7169724"/>
              <a:gd name="connsiteX107" fmla="*/ 12541758 w 25200864"/>
              <a:gd name="connsiteY107" fmla="*/ 3191906 h 7169724"/>
              <a:gd name="connsiteX108" fmla="*/ 12598908 w 25200864"/>
              <a:gd name="connsiteY108" fmla="*/ 3290966 h 7169724"/>
              <a:gd name="connsiteX109" fmla="*/ 12663678 w 25200864"/>
              <a:gd name="connsiteY109" fmla="*/ 3416696 h 7169724"/>
              <a:gd name="connsiteX110" fmla="*/ 12766548 w 25200864"/>
              <a:gd name="connsiteY110" fmla="*/ 3428126 h 7169724"/>
              <a:gd name="connsiteX111" fmla="*/ 12774168 w 25200864"/>
              <a:gd name="connsiteY111" fmla="*/ 3298586 h 7169724"/>
              <a:gd name="connsiteX112" fmla="*/ 12854178 w 25200864"/>
              <a:gd name="connsiteY112" fmla="*/ 3363356 h 7169724"/>
              <a:gd name="connsiteX113" fmla="*/ 12968478 w 25200864"/>
              <a:gd name="connsiteY113" fmla="*/ 3435746 h 7169724"/>
              <a:gd name="connsiteX114" fmla="*/ 13098018 w 25200864"/>
              <a:gd name="connsiteY114" fmla="*/ 3466226 h 7169724"/>
              <a:gd name="connsiteX115" fmla="*/ 13147548 w 25200864"/>
              <a:gd name="connsiteY115" fmla="*/ 3572906 h 7169724"/>
              <a:gd name="connsiteX116" fmla="*/ 13155168 w 25200864"/>
              <a:gd name="connsiteY116" fmla="*/ 3652916 h 7169724"/>
              <a:gd name="connsiteX117" fmla="*/ 13235178 w 25200864"/>
              <a:gd name="connsiteY117" fmla="*/ 3736736 h 7169724"/>
              <a:gd name="connsiteX118" fmla="*/ 13368528 w 25200864"/>
              <a:gd name="connsiteY118" fmla="*/ 3774836 h 7169724"/>
              <a:gd name="connsiteX119" fmla="*/ 13539216 w 25200864"/>
              <a:gd name="connsiteY119" fmla="*/ 3853322 h 7169724"/>
              <a:gd name="connsiteX120" fmla="*/ 13574268 w 25200864"/>
              <a:gd name="connsiteY120" fmla="*/ 3923426 h 7169724"/>
              <a:gd name="connsiteX121" fmla="*/ 13669518 w 25200864"/>
              <a:gd name="connsiteY121" fmla="*/ 3988196 h 7169724"/>
              <a:gd name="connsiteX122" fmla="*/ 13806678 w 25200864"/>
              <a:gd name="connsiteY122" fmla="*/ 4091066 h 7169724"/>
              <a:gd name="connsiteX123" fmla="*/ 13890498 w 25200864"/>
              <a:gd name="connsiteY123" fmla="*/ 4205366 h 7169724"/>
              <a:gd name="connsiteX124" fmla="*/ 13955268 w 25200864"/>
              <a:gd name="connsiteY124" fmla="*/ 4296806 h 7169724"/>
              <a:gd name="connsiteX125" fmla="*/ 13989558 w 25200864"/>
              <a:gd name="connsiteY125" fmla="*/ 4129166 h 7169724"/>
              <a:gd name="connsiteX126" fmla="*/ 14061948 w 25200864"/>
              <a:gd name="connsiteY126" fmla="*/ 3995816 h 7169724"/>
              <a:gd name="connsiteX127" fmla="*/ 14176248 w 25200864"/>
              <a:gd name="connsiteY127" fmla="*/ 4098686 h 7169724"/>
              <a:gd name="connsiteX128" fmla="*/ 14290548 w 25200864"/>
              <a:gd name="connsiteY128" fmla="*/ 4304426 h 7169724"/>
              <a:gd name="connsiteX129" fmla="*/ 14431518 w 25200864"/>
              <a:gd name="connsiteY129" fmla="*/ 4399676 h 7169724"/>
              <a:gd name="connsiteX130" fmla="*/ 14622018 w 25200864"/>
              <a:gd name="connsiteY130" fmla="*/ 4353956 h 7169724"/>
              <a:gd name="connsiteX131" fmla="*/ 14789658 w 25200864"/>
              <a:gd name="connsiteY131" fmla="*/ 4430156 h 7169724"/>
              <a:gd name="connsiteX132" fmla="*/ 14865858 w 25200864"/>
              <a:gd name="connsiteY132" fmla="*/ 4361576 h 7169724"/>
              <a:gd name="connsiteX133" fmla="*/ 14972538 w 25200864"/>
              <a:gd name="connsiteY133" fmla="*/ 4464446 h 7169724"/>
              <a:gd name="connsiteX134" fmla="*/ 15067788 w 25200864"/>
              <a:gd name="connsiteY134" fmla="*/ 4586366 h 7169724"/>
              <a:gd name="connsiteX135" fmla="*/ 15304008 w 25200864"/>
              <a:gd name="connsiteY135" fmla="*/ 4651136 h 7169724"/>
              <a:gd name="connsiteX136" fmla="*/ 15467838 w 25200864"/>
              <a:gd name="connsiteY136" fmla="*/ 4693046 h 7169724"/>
              <a:gd name="connsiteX137" fmla="*/ 15540990 w 25200864"/>
              <a:gd name="connsiteY137" fmla="*/ 4708286 h 7169724"/>
              <a:gd name="connsiteX138" fmla="*/ 15593568 w 25200864"/>
              <a:gd name="connsiteY138" fmla="*/ 4875926 h 7169724"/>
              <a:gd name="connsiteX139" fmla="*/ 15612618 w 25200864"/>
              <a:gd name="connsiteY139" fmla="*/ 4997846 h 7169724"/>
              <a:gd name="connsiteX140" fmla="*/ 15730728 w 25200864"/>
              <a:gd name="connsiteY140" fmla="*/ 4921646 h 7169724"/>
              <a:gd name="connsiteX141" fmla="*/ 15745968 w 25200864"/>
              <a:gd name="connsiteY141" fmla="*/ 4769246 h 7169724"/>
              <a:gd name="connsiteX142" fmla="*/ 15822168 w 25200864"/>
              <a:gd name="connsiteY142" fmla="*/ 4757816 h 7169724"/>
              <a:gd name="connsiteX143" fmla="*/ 15898368 w 25200864"/>
              <a:gd name="connsiteY143" fmla="*/ 4872116 h 7169724"/>
              <a:gd name="connsiteX144" fmla="*/ 16092678 w 25200864"/>
              <a:gd name="connsiteY144" fmla="*/ 4978796 h 7169724"/>
              <a:gd name="connsiteX145" fmla="*/ 16229838 w 25200864"/>
              <a:gd name="connsiteY145" fmla="*/ 5138816 h 7169724"/>
              <a:gd name="connsiteX146" fmla="*/ 16340328 w 25200864"/>
              <a:gd name="connsiteY146" fmla="*/ 5154056 h 7169724"/>
              <a:gd name="connsiteX147" fmla="*/ 16435578 w 25200864"/>
              <a:gd name="connsiteY147" fmla="*/ 5203586 h 7169724"/>
              <a:gd name="connsiteX148" fmla="*/ 16515588 w 25200864"/>
              <a:gd name="connsiteY148" fmla="*/ 5195966 h 7169724"/>
              <a:gd name="connsiteX149" fmla="*/ 16607028 w 25200864"/>
              <a:gd name="connsiteY149" fmla="*/ 5234066 h 7169724"/>
              <a:gd name="connsiteX150" fmla="*/ 16687038 w 25200864"/>
              <a:gd name="connsiteY150" fmla="*/ 5275976 h 7169724"/>
              <a:gd name="connsiteX151" fmla="*/ 16751808 w 25200864"/>
              <a:gd name="connsiteY151" fmla="*/ 5298836 h 7169724"/>
              <a:gd name="connsiteX152" fmla="*/ 16927068 w 25200864"/>
              <a:gd name="connsiteY152" fmla="*/ 5317886 h 7169724"/>
              <a:gd name="connsiteX153" fmla="*/ 16808958 w 25200864"/>
              <a:gd name="connsiteY153" fmla="*/ 5245496 h 7169724"/>
              <a:gd name="connsiteX154" fmla="*/ 16843248 w 25200864"/>
              <a:gd name="connsiteY154" fmla="*/ 5199776 h 7169724"/>
              <a:gd name="connsiteX155" fmla="*/ 16953738 w 25200864"/>
              <a:gd name="connsiteY155" fmla="*/ 5218826 h 7169724"/>
              <a:gd name="connsiteX156" fmla="*/ 17109948 w 25200864"/>
              <a:gd name="connsiteY156" fmla="*/ 5344556 h 7169724"/>
              <a:gd name="connsiteX157" fmla="*/ 17300448 w 25200864"/>
              <a:gd name="connsiteY157" fmla="*/ 5359796 h 7169724"/>
              <a:gd name="connsiteX158" fmla="*/ 17426178 w 25200864"/>
              <a:gd name="connsiteY158" fmla="*/ 5420756 h 7169724"/>
              <a:gd name="connsiteX159" fmla="*/ 17516856 w 25200864"/>
              <a:gd name="connsiteY159" fmla="*/ 5550296 h 7169724"/>
              <a:gd name="connsiteX160" fmla="*/ 17620488 w 25200864"/>
              <a:gd name="connsiteY160" fmla="*/ 5569346 h 7169724"/>
              <a:gd name="connsiteX161" fmla="*/ 17837658 w 25200864"/>
              <a:gd name="connsiteY161" fmla="*/ 5717936 h 7169724"/>
              <a:gd name="connsiteX162" fmla="*/ 17837658 w 25200864"/>
              <a:gd name="connsiteY162" fmla="*/ 5561726 h 7169724"/>
              <a:gd name="connsiteX163" fmla="*/ 18035778 w 25200864"/>
              <a:gd name="connsiteY163" fmla="*/ 5565536 h 7169724"/>
              <a:gd name="connsiteX164" fmla="*/ 18115788 w 25200864"/>
              <a:gd name="connsiteY164" fmla="*/ 5668406 h 7169724"/>
              <a:gd name="connsiteX165" fmla="*/ 18218658 w 25200864"/>
              <a:gd name="connsiteY165" fmla="*/ 5676026 h 7169724"/>
              <a:gd name="connsiteX166" fmla="*/ 18306288 w 25200864"/>
              <a:gd name="connsiteY166" fmla="*/ 5752988 h 7169724"/>
              <a:gd name="connsiteX167" fmla="*/ 18371058 w 25200864"/>
              <a:gd name="connsiteY167" fmla="*/ 5866526 h 7169724"/>
              <a:gd name="connsiteX168" fmla="*/ 18489168 w 25200864"/>
              <a:gd name="connsiteY168" fmla="*/ 5851286 h 7169724"/>
              <a:gd name="connsiteX169" fmla="*/ 18580608 w 25200864"/>
              <a:gd name="connsiteY169" fmla="*/ 5935106 h 7169724"/>
              <a:gd name="connsiteX170" fmla="*/ 18550128 w 25200864"/>
              <a:gd name="connsiteY170" fmla="*/ 6018926 h 7169724"/>
              <a:gd name="connsiteX171" fmla="*/ 18679668 w 25200864"/>
              <a:gd name="connsiteY171" fmla="*/ 5973206 h 7169724"/>
              <a:gd name="connsiteX172" fmla="*/ 18691098 w 25200864"/>
              <a:gd name="connsiteY172" fmla="*/ 6045596 h 7169724"/>
              <a:gd name="connsiteX173" fmla="*/ 18813018 w 25200864"/>
              <a:gd name="connsiteY173" fmla="*/ 6007496 h 7169724"/>
              <a:gd name="connsiteX174" fmla="*/ 19114008 w 25200864"/>
              <a:gd name="connsiteY174" fmla="*/ 6137036 h 7169724"/>
              <a:gd name="connsiteX175" fmla="*/ 19249644 w 25200864"/>
              <a:gd name="connsiteY175" fmla="*/ 6242954 h 7169724"/>
              <a:gd name="connsiteX176" fmla="*/ 19319748 w 25200864"/>
              <a:gd name="connsiteY176" fmla="*/ 6453266 h 7169724"/>
              <a:gd name="connsiteX177" fmla="*/ 19375374 w 25200864"/>
              <a:gd name="connsiteY177" fmla="*/ 6593474 h 7169724"/>
              <a:gd name="connsiteX178" fmla="*/ 19445478 w 25200864"/>
              <a:gd name="connsiteY178" fmla="*/ 6567566 h 7169724"/>
              <a:gd name="connsiteX179" fmla="*/ 19495008 w 25200864"/>
              <a:gd name="connsiteY179" fmla="*/ 6647576 h 7169724"/>
              <a:gd name="connsiteX180" fmla="*/ 19475958 w 25200864"/>
              <a:gd name="connsiteY180" fmla="*/ 6377066 h 7169724"/>
              <a:gd name="connsiteX181" fmla="*/ 19479768 w 25200864"/>
              <a:gd name="connsiteY181" fmla="*/ 6175136 h 7169724"/>
              <a:gd name="connsiteX182" fmla="*/ 19582638 w 25200864"/>
              <a:gd name="connsiteY182" fmla="*/ 6285626 h 7169724"/>
              <a:gd name="connsiteX183" fmla="*/ 19666458 w 25200864"/>
              <a:gd name="connsiteY183" fmla="*/ 6407546 h 7169724"/>
              <a:gd name="connsiteX184" fmla="*/ 19674078 w 25200864"/>
              <a:gd name="connsiteY184" fmla="*/ 6213236 h 7169724"/>
              <a:gd name="connsiteX185" fmla="*/ 19761708 w 25200864"/>
              <a:gd name="connsiteY185" fmla="*/ 6129416 h 7169724"/>
              <a:gd name="connsiteX186" fmla="*/ 19879818 w 25200864"/>
              <a:gd name="connsiteY186" fmla="*/ 6239906 h 7169724"/>
              <a:gd name="connsiteX187" fmla="*/ 19818858 w 25200864"/>
              <a:gd name="connsiteY187" fmla="*/ 6026546 h 7169724"/>
              <a:gd name="connsiteX188" fmla="*/ 20127468 w 25200864"/>
              <a:gd name="connsiteY188" fmla="*/ 6022736 h 7169724"/>
              <a:gd name="connsiteX189" fmla="*/ 20400264 w 25200864"/>
              <a:gd name="connsiteY189" fmla="*/ 5897768 h 7169724"/>
              <a:gd name="connsiteX190" fmla="*/ 20695158 w 25200864"/>
              <a:gd name="connsiteY190" fmla="*/ 5893196 h 7169724"/>
              <a:gd name="connsiteX191" fmla="*/ 20942808 w 25200864"/>
              <a:gd name="connsiteY191" fmla="*/ 5938916 h 7169724"/>
              <a:gd name="connsiteX192" fmla="*/ 21133308 w 25200864"/>
              <a:gd name="connsiteY192" fmla="*/ 5813186 h 7169724"/>
              <a:gd name="connsiteX193" fmla="*/ 21430488 w 25200864"/>
              <a:gd name="connsiteY193" fmla="*/ 5862716 h 7169724"/>
              <a:gd name="connsiteX194" fmla="*/ 21659850 w 25200864"/>
              <a:gd name="connsiteY194" fmla="*/ 5961776 h 7169724"/>
              <a:gd name="connsiteX195" fmla="*/ 21761958 w 25200864"/>
              <a:gd name="connsiteY195" fmla="*/ 5885576 h 7169724"/>
              <a:gd name="connsiteX196" fmla="*/ 21944838 w 25200864"/>
              <a:gd name="connsiteY196" fmla="*/ 6041786 h 7169724"/>
              <a:gd name="connsiteX197" fmla="*/ 22089618 w 25200864"/>
              <a:gd name="connsiteY197" fmla="*/ 5977016 h 7169724"/>
              <a:gd name="connsiteX198" fmla="*/ 22310598 w 25200864"/>
              <a:gd name="connsiteY198" fmla="*/ 6186566 h 7169724"/>
              <a:gd name="connsiteX199" fmla="*/ 23151084 w 25200864"/>
              <a:gd name="connsiteY199" fmla="*/ 6482984 h 7169724"/>
              <a:gd name="connsiteX200" fmla="*/ 23293578 w 25200864"/>
              <a:gd name="connsiteY200" fmla="*/ 6609476 h 7169724"/>
              <a:gd name="connsiteX201" fmla="*/ 23285958 w 25200864"/>
              <a:gd name="connsiteY201" fmla="*/ 6693296 h 7169724"/>
              <a:gd name="connsiteX202" fmla="*/ 23415498 w 25200864"/>
              <a:gd name="connsiteY202" fmla="*/ 6659006 h 7169724"/>
              <a:gd name="connsiteX203" fmla="*/ 23785068 w 25200864"/>
              <a:gd name="connsiteY203" fmla="*/ 6780926 h 7169724"/>
              <a:gd name="connsiteX204" fmla="*/ 24009096 w 25200864"/>
              <a:gd name="connsiteY204" fmla="*/ 6645290 h 7169724"/>
              <a:gd name="connsiteX205" fmla="*/ 24078438 w 25200864"/>
              <a:gd name="connsiteY205" fmla="*/ 6544706 h 7169724"/>
              <a:gd name="connsiteX206" fmla="*/ 24230838 w 25200864"/>
              <a:gd name="connsiteY206" fmla="*/ 6533276 h 7169724"/>
              <a:gd name="connsiteX207" fmla="*/ 24360378 w 25200864"/>
              <a:gd name="connsiteY207" fmla="*/ 6438026 h 7169724"/>
              <a:gd name="connsiteX208" fmla="*/ 24455628 w 25200864"/>
              <a:gd name="connsiteY208" fmla="*/ 6422786 h 7169724"/>
              <a:gd name="connsiteX209" fmla="*/ 24558498 w 25200864"/>
              <a:gd name="connsiteY209" fmla="*/ 6243716 h 7169724"/>
              <a:gd name="connsiteX210" fmla="*/ 24716232 w 25200864"/>
              <a:gd name="connsiteY210" fmla="*/ 6188090 h 7169724"/>
              <a:gd name="connsiteX211" fmla="*/ 24981408 w 25200864"/>
              <a:gd name="connsiteY211" fmla="*/ 6232286 h 7169724"/>
              <a:gd name="connsiteX212" fmla="*/ 25181052 w 25200864"/>
              <a:gd name="connsiteY212" fmla="*/ 6157610 h 7169724"/>
              <a:gd name="connsiteX213" fmla="*/ 25200864 w 25200864"/>
              <a:gd name="connsiteY213" fmla="*/ 5713364 h 7169724"/>
              <a:gd name="connsiteX214" fmla="*/ 24519636 w 25200864"/>
              <a:gd name="connsiteY214" fmla="*/ 5869574 h 7169724"/>
              <a:gd name="connsiteX215" fmla="*/ 23774400 w 25200864"/>
              <a:gd name="connsiteY215" fmla="*/ 6133988 h 7169724"/>
              <a:gd name="connsiteX216" fmla="*/ 22951440 w 25200864"/>
              <a:gd name="connsiteY216" fmla="*/ 5896244 h 7169724"/>
              <a:gd name="connsiteX217" fmla="*/ 21982176 w 25200864"/>
              <a:gd name="connsiteY217" fmla="*/ 5640212 h 7169724"/>
              <a:gd name="connsiteX218" fmla="*/ 20628864 w 25200864"/>
              <a:gd name="connsiteY218" fmla="*/ 5475620 h 7169724"/>
              <a:gd name="connsiteX219" fmla="*/ 19872960 w 25200864"/>
              <a:gd name="connsiteY219" fmla="*/ 5888624 h 7169724"/>
              <a:gd name="connsiteX220" fmla="*/ 18800064 w 25200864"/>
              <a:gd name="connsiteY220" fmla="*/ 5823092 h 7169724"/>
              <a:gd name="connsiteX221" fmla="*/ 16715232 w 25200864"/>
              <a:gd name="connsiteY221" fmla="*/ 4963556 h 7169724"/>
              <a:gd name="connsiteX222" fmla="*/ 14904720 w 25200864"/>
              <a:gd name="connsiteY222" fmla="*/ 4158884 h 7169724"/>
              <a:gd name="connsiteX223" fmla="*/ 13240512 w 25200864"/>
              <a:gd name="connsiteY223" fmla="*/ 3354212 h 7169724"/>
              <a:gd name="connsiteX224" fmla="*/ 13094208 w 25200864"/>
              <a:gd name="connsiteY224" fmla="*/ 3189620 h 7169724"/>
              <a:gd name="connsiteX225" fmla="*/ 11320272 w 25200864"/>
              <a:gd name="connsiteY225" fmla="*/ 2019188 h 7169724"/>
              <a:gd name="connsiteX226" fmla="*/ 10698480 w 25200864"/>
              <a:gd name="connsiteY226" fmla="*/ 1452260 h 7169724"/>
              <a:gd name="connsiteX227" fmla="*/ 10530078 w 25200864"/>
              <a:gd name="connsiteY227" fmla="*/ 1283096 h 7169724"/>
              <a:gd name="connsiteX228" fmla="*/ 10522458 w 25200864"/>
              <a:gd name="connsiteY228" fmla="*/ 902096 h 7169724"/>
              <a:gd name="connsiteX229" fmla="*/ 10518648 w 25200864"/>
              <a:gd name="connsiteY229" fmla="*/ 768746 h 7169724"/>
              <a:gd name="connsiteX230" fmla="*/ 10606278 w 25200864"/>
              <a:gd name="connsiteY230" fmla="*/ 681116 h 7169724"/>
              <a:gd name="connsiteX231" fmla="*/ 10753344 w 25200864"/>
              <a:gd name="connsiteY231" fmla="*/ 611012 h 7169724"/>
              <a:gd name="connsiteX232" fmla="*/ 10735056 w 25200864"/>
              <a:gd name="connsiteY232" fmla="*/ 336692 h 7169724"/>
              <a:gd name="connsiteX233" fmla="*/ 10610088 w 25200864"/>
              <a:gd name="connsiteY233" fmla="*/ 201056 h 7169724"/>
              <a:gd name="connsiteX234" fmla="*/ 10419588 w 25200864"/>
              <a:gd name="connsiteY234" fmla="*/ 2936 h 7169724"/>
              <a:gd name="connsiteX235" fmla="*/ 10351008 w 25200864"/>
              <a:gd name="connsiteY235" fmla="*/ 231536 h 7169724"/>
              <a:gd name="connsiteX236" fmla="*/ 10187940 w 25200864"/>
              <a:gd name="connsiteY236" fmla="*/ 585104 h 7169724"/>
              <a:gd name="connsiteX237" fmla="*/ 10137648 w 25200864"/>
              <a:gd name="connsiteY237" fmla="*/ 902096 h 7169724"/>
              <a:gd name="connsiteX238" fmla="*/ 10222992 w 25200864"/>
              <a:gd name="connsiteY238" fmla="*/ 1744868 h 7169724"/>
              <a:gd name="connsiteX239" fmla="*/ 10131552 w 25200864"/>
              <a:gd name="connsiteY239" fmla="*/ 2384948 h 7169724"/>
              <a:gd name="connsiteX240" fmla="*/ 9509760 w 25200864"/>
              <a:gd name="connsiteY240" fmla="*/ 3043316 h 7169724"/>
              <a:gd name="connsiteX241" fmla="*/ 7717536 w 25200864"/>
              <a:gd name="connsiteY241" fmla="*/ 4524644 h 7169724"/>
              <a:gd name="connsiteX242" fmla="*/ 7388352 w 25200864"/>
              <a:gd name="connsiteY242" fmla="*/ 5146436 h 7169724"/>
              <a:gd name="connsiteX243" fmla="*/ 5925312 w 25200864"/>
              <a:gd name="connsiteY243" fmla="*/ 5768228 h 7169724"/>
              <a:gd name="connsiteX244" fmla="*/ 4736592 w 25200864"/>
              <a:gd name="connsiteY244" fmla="*/ 6079124 h 7169724"/>
              <a:gd name="connsiteX245" fmla="*/ 3602736 w 25200864"/>
              <a:gd name="connsiteY245" fmla="*/ 6353444 h 7169724"/>
              <a:gd name="connsiteX246" fmla="*/ 2688336 w 25200864"/>
              <a:gd name="connsiteY246" fmla="*/ 6664340 h 7169724"/>
              <a:gd name="connsiteX247" fmla="*/ 2157984 w 25200864"/>
              <a:gd name="connsiteY247" fmla="*/ 6774068 h 7169724"/>
              <a:gd name="connsiteX248" fmla="*/ 1591056 w 25200864"/>
              <a:gd name="connsiteY248" fmla="*/ 6755780 h 7169724"/>
              <a:gd name="connsiteX249" fmla="*/ 950976 w 25200864"/>
              <a:gd name="connsiteY249" fmla="*/ 6554612 h 7169724"/>
              <a:gd name="connsiteX250" fmla="*/ 0 w 25200864"/>
              <a:gd name="connsiteY250" fmla="*/ 6390020 h 7169724"/>
              <a:gd name="connsiteX251" fmla="*/ 27432 w 25200864"/>
              <a:gd name="connsiteY25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375904 w 25200864"/>
              <a:gd name="connsiteY77" fmla="*/ 434176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596884 w 25200864"/>
              <a:gd name="connsiteY77" fmla="*/ 436462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364474 w 25200864"/>
              <a:gd name="connsiteY77" fmla="*/ 414745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9747504 w 25200864"/>
              <a:gd name="connsiteY79" fmla="*/ 3427364 h 7169724"/>
              <a:gd name="connsiteX80" fmla="*/ 10277856 w 25200864"/>
              <a:gd name="connsiteY80" fmla="*/ 2311796 h 7169724"/>
              <a:gd name="connsiteX81" fmla="*/ 10351008 w 25200864"/>
              <a:gd name="connsiteY81" fmla="*/ 2147204 h 7169724"/>
              <a:gd name="connsiteX82" fmla="*/ 10369296 w 25200864"/>
              <a:gd name="connsiteY82" fmla="*/ 1525412 h 7169724"/>
              <a:gd name="connsiteX83" fmla="*/ 10314432 w 25200864"/>
              <a:gd name="connsiteY83" fmla="*/ 940196 h 7169724"/>
              <a:gd name="connsiteX84" fmla="*/ 10443210 w 25200864"/>
              <a:gd name="connsiteY84" fmla="*/ 611774 h 7169724"/>
              <a:gd name="connsiteX85" fmla="*/ 10450830 w 25200864"/>
              <a:gd name="connsiteY85" fmla="*/ 1076594 h 7169724"/>
              <a:gd name="connsiteX86" fmla="*/ 10411968 w 25200864"/>
              <a:gd name="connsiteY86" fmla="*/ 1302146 h 7169724"/>
              <a:gd name="connsiteX87" fmla="*/ 10453878 w 25200864"/>
              <a:gd name="connsiteY87" fmla="*/ 1565036 h 7169724"/>
              <a:gd name="connsiteX88" fmla="*/ 10541508 w 25200864"/>
              <a:gd name="connsiteY88" fmla="*/ 1759346 h 7169724"/>
              <a:gd name="connsiteX89" fmla="*/ 10690098 w 25200864"/>
              <a:gd name="connsiteY89" fmla="*/ 1944512 h 7169724"/>
              <a:gd name="connsiteX90" fmla="*/ 10785348 w 25200864"/>
              <a:gd name="connsiteY90" fmla="*/ 2018426 h 7169724"/>
              <a:gd name="connsiteX91" fmla="*/ 10838688 w 25200864"/>
              <a:gd name="connsiteY91" fmla="*/ 2109866 h 7169724"/>
              <a:gd name="connsiteX92" fmla="*/ 10926318 w 25200864"/>
              <a:gd name="connsiteY92" fmla="*/ 2071766 h 7169724"/>
              <a:gd name="connsiteX93" fmla="*/ 11013948 w 25200864"/>
              <a:gd name="connsiteY93" fmla="*/ 2193686 h 7169724"/>
              <a:gd name="connsiteX94" fmla="*/ 11100816 w 25200864"/>
              <a:gd name="connsiteY94" fmla="*/ 2275220 h 7169724"/>
              <a:gd name="connsiteX95" fmla="*/ 11253978 w 25200864"/>
              <a:gd name="connsiteY95" fmla="*/ 2307986 h 7169724"/>
              <a:gd name="connsiteX96" fmla="*/ 11349228 w 25200864"/>
              <a:gd name="connsiteY96" fmla="*/ 2349896 h 7169724"/>
              <a:gd name="connsiteX97" fmla="*/ 11429238 w 25200864"/>
              <a:gd name="connsiteY97" fmla="*/ 2448956 h 7169724"/>
              <a:gd name="connsiteX98" fmla="*/ 11562588 w 25200864"/>
              <a:gd name="connsiteY98" fmla="*/ 2513726 h 7169724"/>
              <a:gd name="connsiteX99" fmla="*/ 11654028 w 25200864"/>
              <a:gd name="connsiteY99" fmla="*/ 2567066 h 7169724"/>
              <a:gd name="connsiteX100" fmla="*/ 11745468 w 25200864"/>
              <a:gd name="connsiteY100" fmla="*/ 2650886 h 7169724"/>
              <a:gd name="connsiteX101" fmla="*/ 11882628 w 25200864"/>
              <a:gd name="connsiteY101" fmla="*/ 2711846 h 7169724"/>
              <a:gd name="connsiteX102" fmla="*/ 11970258 w 25200864"/>
              <a:gd name="connsiteY102" fmla="*/ 2841386 h 7169724"/>
              <a:gd name="connsiteX103" fmla="*/ 12095988 w 25200864"/>
              <a:gd name="connsiteY103" fmla="*/ 2829956 h 7169724"/>
              <a:gd name="connsiteX104" fmla="*/ 12124944 w 25200864"/>
              <a:gd name="connsiteY104" fmla="*/ 2897012 h 7169724"/>
              <a:gd name="connsiteX105" fmla="*/ 12202668 w 25200864"/>
              <a:gd name="connsiteY105" fmla="*/ 2921396 h 7169724"/>
              <a:gd name="connsiteX106" fmla="*/ 12278868 w 25200864"/>
              <a:gd name="connsiteY106" fmla="*/ 3081416 h 7169724"/>
              <a:gd name="connsiteX107" fmla="*/ 12393168 w 25200864"/>
              <a:gd name="connsiteY107" fmla="*/ 3100466 h 7169724"/>
              <a:gd name="connsiteX108" fmla="*/ 12450318 w 25200864"/>
              <a:gd name="connsiteY108" fmla="*/ 3214766 h 7169724"/>
              <a:gd name="connsiteX109" fmla="*/ 12541758 w 25200864"/>
              <a:gd name="connsiteY109" fmla="*/ 3191906 h 7169724"/>
              <a:gd name="connsiteX110" fmla="*/ 12598908 w 25200864"/>
              <a:gd name="connsiteY110" fmla="*/ 3290966 h 7169724"/>
              <a:gd name="connsiteX111" fmla="*/ 12663678 w 25200864"/>
              <a:gd name="connsiteY111" fmla="*/ 3416696 h 7169724"/>
              <a:gd name="connsiteX112" fmla="*/ 12766548 w 25200864"/>
              <a:gd name="connsiteY112" fmla="*/ 3428126 h 7169724"/>
              <a:gd name="connsiteX113" fmla="*/ 12774168 w 25200864"/>
              <a:gd name="connsiteY113" fmla="*/ 3298586 h 7169724"/>
              <a:gd name="connsiteX114" fmla="*/ 12854178 w 25200864"/>
              <a:gd name="connsiteY114" fmla="*/ 3363356 h 7169724"/>
              <a:gd name="connsiteX115" fmla="*/ 12968478 w 25200864"/>
              <a:gd name="connsiteY115" fmla="*/ 3435746 h 7169724"/>
              <a:gd name="connsiteX116" fmla="*/ 13098018 w 25200864"/>
              <a:gd name="connsiteY116" fmla="*/ 3466226 h 7169724"/>
              <a:gd name="connsiteX117" fmla="*/ 13147548 w 25200864"/>
              <a:gd name="connsiteY117" fmla="*/ 3572906 h 7169724"/>
              <a:gd name="connsiteX118" fmla="*/ 13155168 w 25200864"/>
              <a:gd name="connsiteY118" fmla="*/ 3652916 h 7169724"/>
              <a:gd name="connsiteX119" fmla="*/ 13235178 w 25200864"/>
              <a:gd name="connsiteY119" fmla="*/ 3736736 h 7169724"/>
              <a:gd name="connsiteX120" fmla="*/ 13368528 w 25200864"/>
              <a:gd name="connsiteY120" fmla="*/ 3774836 h 7169724"/>
              <a:gd name="connsiteX121" fmla="*/ 13539216 w 25200864"/>
              <a:gd name="connsiteY121" fmla="*/ 3853322 h 7169724"/>
              <a:gd name="connsiteX122" fmla="*/ 13574268 w 25200864"/>
              <a:gd name="connsiteY122" fmla="*/ 3923426 h 7169724"/>
              <a:gd name="connsiteX123" fmla="*/ 13669518 w 25200864"/>
              <a:gd name="connsiteY123" fmla="*/ 3988196 h 7169724"/>
              <a:gd name="connsiteX124" fmla="*/ 13806678 w 25200864"/>
              <a:gd name="connsiteY124" fmla="*/ 4091066 h 7169724"/>
              <a:gd name="connsiteX125" fmla="*/ 13890498 w 25200864"/>
              <a:gd name="connsiteY125" fmla="*/ 4205366 h 7169724"/>
              <a:gd name="connsiteX126" fmla="*/ 13955268 w 25200864"/>
              <a:gd name="connsiteY126" fmla="*/ 4296806 h 7169724"/>
              <a:gd name="connsiteX127" fmla="*/ 13989558 w 25200864"/>
              <a:gd name="connsiteY127" fmla="*/ 4129166 h 7169724"/>
              <a:gd name="connsiteX128" fmla="*/ 14061948 w 25200864"/>
              <a:gd name="connsiteY128" fmla="*/ 3995816 h 7169724"/>
              <a:gd name="connsiteX129" fmla="*/ 14176248 w 25200864"/>
              <a:gd name="connsiteY129" fmla="*/ 4098686 h 7169724"/>
              <a:gd name="connsiteX130" fmla="*/ 14290548 w 25200864"/>
              <a:gd name="connsiteY130" fmla="*/ 4304426 h 7169724"/>
              <a:gd name="connsiteX131" fmla="*/ 14431518 w 25200864"/>
              <a:gd name="connsiteY131" fmla="*/ 4399676 h 7169724"/>
              <a:gd name="connsiteX132" fmla="*/ 14622018 w 25200864"/>
              <a:gd name="connsiteY132" fmla="*/ 4353956 h 7169724"/>
              <a:gd name="connsiteX133" fmla="*/ 14789658 w 25200864"/>
              <a:gd name="connsiteY133" fmla="*/ 4430156 h 7169724"/>
              <a:gd name="connsiteX134" fmla="*/ 14865858 w 25200864"/>
              <a:gd name="connsiteY134" fmla="*/ 4361576 h 7169724"/>
              <a:gd name="connsiteX135" fmla="*/ 14972538 w 25200864"/>
              <a:gd name="connsiteY135" fmla="*/ 4464446 h 7169724"/>
              <a:gd name="connsiteX136" fmla="*/ 15067788 w 25200864"/>
              <a:gd name="connsiteY136" fmla="*/ 4586366 h 7169724"/>
              <a:gd name="connsiteX137" fmla="*/ 15304008 w 25200864"/>
              <a:gd name="connsiteY137" fmla="*/ 4651136 h 7169724"/>
              <a:gd name="connsiteX138" fmla="*/ 15467838 w 25200864"/>
              <a:gd name="connsiteY138" fmla="*/ 4693046 h 7169724"/>
              <a:gd name="connsiteX139" fmla="*/ 15540990 w 25200864"/>
              <a:gd name="connsiteY139" fmla="*/ 4708286 h 7169724"/>
              <a:gd name="connsiteX140" fmla="*/ 15593568 w 25200864"/>
              <a:gd name="connsiteY140" fmla="*/ 4875926 h 7169724"/>
              <a:gd name="connsiteX141" fmla="*/ 15612618 w 25200864"/>
              <a:gd name="connsiteY141" fmla="*/ 4997846 h 7169724"/>
              <a:gd name="connsiteX142" fmla="*/ 15730728 w 25200864"/>
              <a:gd name="connsiteY142" fmla="*/ 4921646 h 7169724"/>
              <a:gd name="connsiteX143" fmla="*/ 15745968 w 25200864"/>
              <a:gd name="connsiteY143" fmla="*/ 4769246 h 7169724"/>
              <a:gd name="connsiteX144" fmla="*/ 15822168 w 25200864"/>
              <a:gd name="connsiteY144" fmla="*/ 4757816 h 7169724"/>
              <a:gd name="connsiteX145" fmla="*/ 15898368 w 25200864"/>
              <a:gd name="connsiteY145" fmla="*/ 4872116 h 7169724"/>
              <a:gd name="connsiteX146" fmla="*/ 16092678 w 25200864"/>
              <a:gd name="connsiteY146" fmla="*/ 4978796 h 7169724"/>
              <a:gd name="connsiteX147" fmla="*/ 16229838 w 25200864"/>
              <a:gd name="connsiteY147" fmla="*/ 5138816 h 7169724"/>
              <a:gd name="connsiteX148" fmla="*/ 16340328 w 25200864"/>
              <a:gd name="connsiteY148" fmla="*/ 5154056 h 7169724"/>
              <a:gd name="connsiteX149" fmla="*/ 16435578 w 25200864"/>
              <a:gd name="connsiteY149" fmla="*/ 5203586 h 7169724"/>
              <a:gd name="connsiteX150" fmla="*/ 16515588 w 25200864"/>
              <a:gd name="connsiteY150" fmla="*/ 5195966 h 7169724"/>
              <a:gd name="connsiteX151" fmla="*/ 16607028 w 25200864"/>
              <a:gd name="connsiteY151" fmla="*/ 5234066 h 7169724"/>
              <a:gd name="connsiteX152" fmla="*/ 16687038 w 25200864"/>
              <a:gd name="connsiteY152" fmla="*/ 5275976 h 7169724"/>
              <a:gd name="connsiteX153" fmla="*/ 16751808 w 25200864"/>
              <a:gd name="connsiteY153" fmla="*/ 5298836 h 7169724"/>
              <a:gd name="connsiteX154" fmla="*/ 16927068 w 25200864"/>
              <a:gd name="connsiteY154" fmla="*/ 5317886 h 7169724"/>
              <a:gd name="connsiteX155" fmla="*/ 16808958 w 25200864"/>
              <a:gd name="connsiteY155" fmla="*/ 5245496 h 7169724"/>
              <a:gd name="connsiteX156" fmla="*/ 16843248 w 25200864"/>
              <a:gd name="connsiteY156" fmla="*/ 5199776 h 7169724"/>
              <a:gd name="connsiteX157" fmla="*/ 16953738 w 25200864"/>
              <a:gd name="connsiteY157" fmla="*/ 5218826 h 7169724"/>
              <a:gd name="connsiteX158" fmla="*/ 17109948 w 25200864"/>
              <a:gd name="connsiteY158" fmla="*/ 5344556 h 7169724"/>
              <a:gd name="connsiteX159" fmla="*/ 17300448 w 25200864"/>
              <a:gd name="connsiteY159" fmla="*/ 5359796 h 7169724"/>
              <a:gd name="connsiteX160" fmla="*/ 17426178 w 25200864"/>
              <a:gd name="connsiteY160" fmla="*/ 5420756 h 7169724"/>
              <a:gd name="connsiteX161" fmla="*/ 17516856 w 25200864"/>
              <a:gd name="connsiteY161" fmla="*/ 5550296 h 7169724"/>
              <a:gd name="connsiteX162" fmla="*/ 17620488 w 25200864"/>
              <a:gd name="connsiteY162" fmla="*/ 5569346 h 7169724"/>
              <a:gd name="connsiteX163" fmla="*/ 17837658 w 25200864"/>
              <a:gd name="connsiteY163" fmla="*/ 5717936 h 7169724"/>
              <a:gd name="connsiteX164" fmla="*/ 17837658 w 25200864"/>
              <a:gd name="connsiteY164" fmla="*/ 5561726 h 7169724"/>
              <a:gd name="connsiteX165" fmla="*/ 18035778 w 25200864"/>
              <a:gd name="connsiteY165" fmla="*/ 5565536 h 7169724"/>
              <a:gd name="connsiteX166" fmla="*/ 18115788 w 25200864"/>
              <a:gd name="connsiteY166" fmla="*/ 5668406 h 7169724"/>
              <a:gd name="connsiteX167" fmla="*/ 18218658 w 25200864"/>
              <a:gd name="connsiteY167" fmla="*/ 5676026 h 7169724"/>
              <a:gd name="connsiteX168" fmla="*/ 18306288 w 25200864"/>
              <a:gd name="connsiteY168" fmla="*/ 5752988 h 7169724"/>
              <a:gd name="connsiteX169" fmla="*/ 18371058 w 25200864"/>
              <a:gd name="connsiteY169" fmla="*/ 5866526 h 7169724"/>
              <a:gd name="connsiteX170" fmla="*/ 18489168 w 25200864"/>
              <a:gd name="connsiteY170" fmla="*/ 5851286 h 7169724"/>
              <a:gd name="connsiteX171" fmla="*/ 18580608 w 25200864"/>
              <a:gd name="connsiteY171" fmla="*/ 5935106 h 7169724"/>
              <a:gd name="connsiteX172" fmla="*/ 18550128 w 25200864"/>
              <a:gd name="connsiteY172" fmla="*/ 6018926 h 7169724"/>
              <a:gd name="connsiteX173" fmla="*/ 18679668 w 25200864"/>
              <a:gd name="connsiteY173" fmla="*/ 5973206 h 7169724"/>
              <a:gd name="connsiteX174" fmla="*/ 18691098 w 25200864"/>
              <a:gd name="connsiteY174" fmla="*/ 6045596 h 7169724"/>
              <a:gd name="connsiteX175" fmla="*/ 18813018 w 25200864"/>
              <a:gd name="connsiteY175" fmla="*/ 6007496 h 7169724"/>
              <a:gd name="connsiteX176" fmla="*/ 19114008 w 25200864"/>
              <a:gd name="connsiteY176" fmla="*/ 6137036 h 7169724"/>
              <a:gd name="connsiteX177" fmla="*/ 19249644 w 25200864"/>
              <a:gd name="connsiteY177" fmla="*/ 6242954 h 7169724"/>
              <a:gd name="connsiteX178" fmla="*/ 19319748 w 25200864"/>
              <a:gd name="connsiteY178" fmla="*/ 6453266 h 7169724"/>
              <a:gd name="connsiteX179" fmla="*/ 19375374 w 25200864"/>
              <a:gd name="connsiteY179" fmla="*/ 6593474 h 7169724"/>
              <a:gd name="connsiteX180" fmla="*/ 19445478 w 25200864"/>
              <a:gd name="connsiteY180" fmla="*/ 6567566 h 7169724"/>
              <a:gd name="connsiteX181" fmla="*/ 19495008 w 25200864"/>
              <a:gd name="connsiteY181" fmla="*/ 6647576 h 7169724"/>
              <a:gd name="connsiteX182" fmla="*/ 19475958 w 25200864"/>
              <a:gd name="connsiteY182" fmla="*/ 6377066 h 7169724"/>
              <a:gd name="connsiteX183" fmla="*/ 19479768 w 25200864"/>
              <a:gd name="connsiteY183" fmla="*/ 6175136 h 7169724"/>
              <a:gd name="connsiteX184" fmla="*/ 19582638 w 25200864"/>
              <a:gd name="connsiteY184" fmla="*/ 6285626 h 7169724"/>
              <a:gd name="connsiteX185" fmla="*/ 19666458 w 25200864"/>
              <a:gd name="connsiteY185" fmla="*/ 6407546 h 7169724"/>
              <a:gd name="connsiteX186" fmla="*/ 19674078 w 25200864"/>
              <a:gd name="connsiteY186" fmla="*/ 6213236 h 7169724"/>
              <a:gd name="connsiteX187" fmla="*/ 19761708 w 25200864"/>
              <a:gd name="connsiteY187" fmla="*/ 6129416 h 7169724"/>
              <a:gd name="connsiteX188" fmla="*/ 19879818 w 25200864"/>
              <a:gd name="connsiteY188" fmla="*/ 6239906 h 7169724"/>
              <a:gd name="connsiteX189" fmla="*/ 19818858 w 25200864"/>
              <a:gd name="connsiteY189" fmla="*/ 6026546 h 7169724"/>
              <a:gd name="connsiteX190" fmla="*/ 20127468 w 25200864"/>
              <a:gd name="connsiteY190" fmla="*/ 6022736 h 7169724"/>
              <a:gd name="connsiteX191" fmla="*/ 20400264 w 25200864"/>
              <a:gd name="connsiteY191" fmla="*/ 5897768 h 7169724"/>
              <a:gd name="connsiteX192" fmla="*/ 20695158 w 25200864"/>
              <a:gd name="connsiteY192" fmla="*/ 5893196 h 7169724"/>
              <a:gd name="connsiteX193" fmla="*/ 20942808 w 25200864"/>
              <a:gd name="connsiteY193" fmla="*/ 5938916 h 7169724"/>
              <a:gd name="connsiteX194" fmla="*/ 21133308 w 25200864"/>
              <a:gd name="connsiteY194" fmla="*/ 5813186 h 7169724"/>
              <a:gd name="connsiteX195" fmla="*/ 21430488 w 25200864"/>
              <a:gd name="connsiteY195" fmla="*/ 5862716 h 7169724"/>
              <a:gd name="connsiteX196" fmla="*/ 21659850 w 25200864"/>
              <a:gd name="connsiteY196" fmla="*/ 5961776 h 7169724"/>
              <a:gd name="connsiteX197" fmla="*/ 21761958 w 25200864"/>
              <a:gd name="connsiteY197" fmla="*/ 5885576 h 7169724"/>
              <a:gd name="connsiteX198" fmla="*/ 21944838 w 25200864"/>
              <a:gd name="connsiteY198" fmla="*/ 6041786 h 7169724"/>
              <a:gd name="connsiteX199" fmla="*/ 22089618 w 25200864"/>
              <a:gd name="connsiteY199" fmla="*/ 5977016 h 7169724"/>
              <a:gd name="connsiteX200" fmla="*/ 22310598 w 25200864"/>
              <a:gd name="connsiteY200" fmla="*/ 6186566 h 7169724"/>
              <a:gd name="connsiteX201" fmla="*/ 23151084 w 25200864"/>
              <a:gd name="connsiteY201" fmla="*/ 6482984 h 7169724"/>
              <a:gd name="connsiteX202" fmla="*/ 23293578 w 25200864"/>
              <a:gd name="connsiteY202" fmla="*/ 6609476 h 7169724"/>
              <a:gd name="connsiteX203" fmla="*/ 23285958 w 25200864"/>
              <a:gd name="connsiteY203" fmla="*/ 6693296 h 7169724"/>
              <a:gd name="connsiteX204" fmla="*/ 23415498 w 25200864"/>
              <a:gd name="connsiteY204" fmla="*/ 6659006 h 7169724"/>
              <a:gd name="connsiteX205" fmla="*/ 23785068 w 25200864"/>
              <a:gd name="connsiteY205" fmla="*/ 6780926 h 7169724"/>
              <a:gd name="connsiteX206" fmla="*/ 24009096 w 25200864"/>
              <a:gd name="connsiteY206" fmla="*/ 6645290 h 7169724"/>
              <a:gd name="connsiteX207" fmla="*/ 24078438 w 25200864"/>
              <a:gd name="connsiteY207" fmla="*/ 6544706 h 7169724"/>
              <a:gd name="connsiteX208" fmla="*/ 24230838 w 25200864"/>
              <a:gd name="connsiteY208" fmla="*/ 6533276 h 7169724"/>
              <a:gd name="connsiteX209" fmla="*/ 24360378 w 25200864"/>
              <a:gd name="connsiteY209" fmla="*/ 6438026 h 7169724"/>
              <a:gd name="connsiteX210" fmla="*/ 24455628 w 25200864"/>
              <a:gd name="connsiteY210" fmla="*/ 6422786 h 7169724"/>
              <a:gd name="connsiteX211" fmla="*/ 24558498 w 25200864"/>
              <a:gd name="connsiteY211" fmla="*/ 6243716 h 7169724"/>
              <a:gd name="connsiteX212" fmla="*/ 24716232 w 25200864"/>
              <a:gd name="connsiteY212" fmla="*/ 6188090 h 7169724"/>
              <a:gd name="connsiteX213" fmla="*/ 24981408 w 25200864"/>
              <a:gd name="connsiteY213" fmla="*/ 6232286 h 7169724"/>
              <a:gd name="connsiteX214" fmla="*/ 25181052 w 25200864"/>
              <a:gd name="connsiteY214" fmla="*/ 6157610 h 7169724"/>
              <a:gd name="connsiteX215" fmla="*/ 25200864 w 25200864"/>
              <a:gd name="connsiteY215" fmla="*/ 5713364 h 7169724"/>
              <a:gd name="connsiteX216" fmla="*/ 24519636 w 25200864"/>
              <a:gd name="connsiteY216" fmla="*/ 5869574 h 7169724"/>
              <a:gd name="connsiteX217" fmla="*/ 23774400 w 25200864"/>
              <a:gd name="connsiteY217" fmla="*/ 6133988 h 7169724"/>
              <a:gd name="connsiteX218" fmla="*/ 22951440 w 25200864"/>
              <a:gd name="connsiteY218" fmla="*/ 5896244 h 7169724"/>
              <a:gd name="connsiteX219" fmla="*/ 21982176 w 25200864"/>
              <a:gd name="connsiteY219" fmla="*/ 5640212 h 7169724"/>
              <a:gd name="connsiteX220" fmla="*/ 20628864 w 25200864"/>
              <a:gd name="connsiteY220" fmla="*/ 5475620 h 7169724"/>
              <a:gd name="connsiteX221" fmla="*/ 19872960 w 25200864"/>
              <a:gd name="connsiteY221" fmla="*/ 5888624 h 7169724"/>
              <a:gd name="connsiteX222" fmla="*/ 18800064 w 25200864"/>
              <a:gd name="connsiteY222" fmla="*/ 5823092 h 7169724"/>
              <a:gd name="connsiteX223" fmla="*/ 16715232 w 25200864"/>
              <a:gd name="connsiteY223" fmla="*/ 4963556 h 7169724"/>
              <a:gd name="connsiteX224" fmla="*/ 14904720 w 25200864"/>
              <a:gd name="connsiteY224" fmla="*/ 4158884 h 7169724"/>
              <a:gd name="connsiteX225" fmla="*/ 13240512 w 25200864"/>
              <a:gd name="connsiteY225" fmla="*/ 3354212 h 7169724"/>
              <a:gd name="connsiteX226" fmla="*/ 13094208 w 25200864"/>
              <a:gd name="connsiteY226" fmla="*/ 3189620 h 7169724"/>
              <a:gd name="connsiteX227" fmla="*/ 11320272 w 25200864"/>
              <a:gd name="connsiteY227" fmla="*/ 2019188 h 7169724"/>
              <a:gd name="connsiteX228" fmla="*/ 10698480 w 25200864"/>
              <a:gd name="connsiteY228" fmla="*/ 1452260 h 7169724"/>
              <a:gd name="connsiteX229" fmla="*/ 10530078 w 25200864"/>
              <a:gd name="connsiteY229" fmla="*/ 1283096 h 7169724"/>
              <a:gd name="connsiteX230" fmla="*/ 10522458 w 25200864"/>
              <a:gd name="connsiteY230" fmla="*/ 902096 h 7169724"/>
              <a:gd name="connsiteX231" fmla="*/ 10518648 w 25200864"/>
              <a:gd name="connsiteY231" fmla="*/ 768746 h 7169724"/>
              <a:gd name="connsiteX232" fmla="*/ 10606278 w 25200864"/>
              <a:gd name="connsiteY232" fmla="*/ 681116 h 7169724"/>
              <a:gd name="connsiteX233" fmla="*/ 10753344 w 25200864"/>
              <a:gd name="connsiteY233" fmla="*/ 611012 h 7169724"/>
              <a:gd name="connsiteX234" fmla="*/ 10735056 w 25200864"/>
              <a:gd name="connsiteY234" fmla="*/ 336692 h 7169724"/>
              <a:gd name="connsiteX235" fmla="*/ 10610088 w 25200864"/>
              <a:gd name="connsiteY235" fmla="*/ 201056 h 7169724"/>
              <a:gd name="connsiteX236" fmla="*/ 10419588 w 25200864"/>
              <a:gd name="connsiteY236" fmla="*/ 2936 h 7169724"/>
              <a:gd name="connsiteX237" fmla="*/ 10351008 w 25200864"/>
              <a:gd name="connsiteY237" fmla="*/ 231536 h 7169724"/>
              <a:gd name="connsiteX238" fmla="*/ 10187940 w 25200864"/>
              <a:gd name="connsiteY238" fmla="*/ 585104 h 7169724"/>
              <a:gd name="connsiteX239" fmla="*/ 10137648 w 25200864"/>
              <a:gd name="connsiteY239" fmla="*/ 902096 h 7169724"/>
              <a:gd name="connsiteX240" fmla="*/ 10222992 w 25200864"/>
              <a:gd name="connsiteY240" fmla="*/ 1744868 h 7169724"/>
              <a:gd name="connsiteX241" fmla="*/ 10131552 w 25200864"/>
              <a:gd name="connsiteY241" fmla="*/ 2384948 h 7169724"/>
              <a:gd name="connsiteX242" fmla="*/ 9509760 w 25200864"/>
              <a:gd name="connsiteY242" fmla="*/ 3043316 h 7169724"/>
              <a:gd name="connsiteX243" fmla="*/ 7717536 w 25200864"/>
              <a:gd name="connsiteY243" fmla="*/ 4524644 h 7169724"/>
              <a:gd name="connsiteX244" fmla="*/ 7388352 w 25200864"/>
              <a:gd name="connsiteY244" fmla="*/ 5146436 h 7169724"/>
              <a:gd name="connsiteX245" fmla="*/ 5925312 w 25200864"/>
              <a:gd name="connsiteY245" fmla="*/ 5768228 h 7169724"/>
              <a:gd name="connsiteX246" fmla="*/ 4736592 w 25200864"/>
              <a:gd name="connsiteY246" fmla="*/ 6079124 h 7169724"/>
              <a:gd name="connsiteX247" fmla="*/ 3602736 w 25200864"/>
              <a:gd name="connsiteY247" fmla="*/ 6353444 h 7169724"/>
              <a:gd name="connsiteX248" fmla="*/ 2688336 w 25200864"/>
              <a:gd name="connsiteY248" fmla="*/ 6664340 h 7169724"/>
              <a:gd name="connsiteX249" fmla="*/ 2157984 w 25200864"/>
              <a:gd name="connsiteY249" fmla="*/ 6774068 h 7169724"/>
              <a:gd name="connsiteX250" fmla="*/ 1591056 w 25200864"/>
              <a:gd name="connsiteY250" fmla="*/ 6755780 h 7169724"/>
              <a:gd name="connsiteX251" fmla="*/ 950976 w 25200864"/>
              <a:gd name="connsiteY251" fmla="*/ 6554612 h 7169724"/>
              <a:gd name="connsiteX252" fmla="*/ 0 w 25200864"/>
              <a:gd name="connsiteY252" fmla="*/ 6390020 h 7169724"/>
              <a:gd name="connsiteX253" fmla="*/ 27432 w 25200864"/>
              <a:gd name="connsiteY25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9747504 w 25200864"/>
              <a:gd name="connsiteY80" fmla="*/ 3427364 h 7169724"/>
              <a:gd name="connsiteX81" fmla="*/ 10277856 w 25200864"/>
              <a:gd name="connsiteY81" fmla="*/ 2311796 h 7169724"/>
              <a:gd name="connsiteX82" fmla="*/ 10351008 w 25200864"/>
              <a:gd name="connsiteY82" fmla="*/ 2147204 h 7169724"/>
              <a:gd name="connsiteX83" fmla="*/ 10369296 w 25200864"/>
              <a:gd name="connsiteY83" fmla="*/ 1525412 h 7169724"/>
              <a:gd name="connsiteX84" fmla="*/ 10314432 w 25200864"/>
              <a:gd name="connsiteY84" fmla="*/ 940196 h 7169724"/>
              <a:gd name="connsiteX85" fmla="*/ 10443210 w 25200864"/>
              <a:gd name="connsiteY85" fmla="*/ 611774 h 7169724"/>
              <a:gd name="connsiteX86" fmla="*/ 10450830 w 25200864"/>
              <a:gd name="connsiteY86" fmla="*/ 1076594 h 7169724"/>
              <a:gd name="connsiteX87" fmla="*/ 10411968 w 25200864"/>
              <a:gd name="connsiteY87" fmla="*/ 1302146 h 7169724"/>
              <a:gd name="connsiteX88" fmla="*/ 10453878 w 25200864"/>
              <a:gd name="connsiteY88" fmla="*/ 1565036 h 7169724"/>
              <a:gd name="connsiteX89" fmla="*/ 10541508 w 25200864"/>
              <a:gd name="connsiteY89" fmla="*/ 1759346 h 7169724"/>
              <a:gd name="connsiteX90" fmla="*/ 10690098 w 25200864"/>
              <a:gd name="connsiteY90" fmla="*/ 1944512 h 7169724"/>
              <a:gd name="connsiteX91" fmla="*/ 10785348 w 25200864"/>
              <a:gd name="connsiteY91" fmla="*/ 2018426 h 7169724"/>
              <a:gd name="connsiteX92" fmla="*/ 10838688 w 25200864"/>
              <a:gd name="connsiteY92" fmla="*/ 2109866 h 7169724"/>
              <a:gd name="connsiteX93" fmla="*/ 10926318 w 25200864"/>
              <a:gd name="connsiteY93" fmla="*/ 2071766 h 7169724"/>
              <a:gd name="connsiteX94" fmla="*/ 11013948 w 25200864"/>
              <a:gd name="connsiteY94" fmla="*/ 2193686 h 7169724"/>
              <a:gd name="connsiteX95" fmla="*/ 11100816 w 25200864"/>
              <a:gd name="connsiteY95" fmla="*/ 2275220 h 7169724"/>
              <a:gd name="connsiteX96" fmla="*/ 11253978 w 25200864"/>
              <a:gd name="connsiteY96" fmla="*/ 2307986 h 7169724"/>
              <a:gd name="connsiteX97" fmla="*/ 11349228 w 25200864"/>
              <a:gd name="connsiteY97" fmla="*/ 2349896 h 7169724"/>
              <a:gd name="connsiteX98" fmla="*/ 11429238 w 25200864"/>
              <a:gd name="connsiteY98" fmla="*/ 2448956 h 7169724"/>
              <a:gd name="connsiteX99" fmla="*/ 11562588 w 25200864"/>
              <a:gd name="connsiteY99" fmla="*/ 2513726 h 7169724"/>
              <a:gd name="connsiteX100" fmla="*/ 11654028 w 25200864"/>
              <a:gd name="connsiteY100" fmla="*/ 2567066 h 7169724"/>
              <a:gd name="connsiteX101" fmla="*/ 11745468 w 25200864"/>
              <a:gd name="connsiteY101" fmla="*/ 2650886 h 7169724"/>
              <a:gd name="connsiteX102" fmla="*/ 11882628 w 25200864"/>
              <a:gd name="connsiteY102" fmla="*/ 2711846 h 7169724"/>
              <a:gd name="connsiteX103" fmla="*/ 11970258 w 25200864"/>
              <a:gd name="connsiteY103" fmla="*/ 2841386 h 7169724"/>
              <a:gd name="connsiteX104" fmla="*/ 12095988 w 25200864"/>
              <a:gd name="connsiteY104" fmla="*/ 2829956 h 7169724"/>
              <a:gd name="connsiteX105" fmla="*/ 12124944 w 25200864"/>
              <a:gd name="connsiteY105" fmla="*/ 2897012 h 7169724"/>
              <a:gd name="connsiteX106" fmla="*/ 12202668 w 25200864"/>
              <a:gd name="connsiteY106" fmla="*/ 2921396 h 7169724"/>
              <a:gd name="connsiteX107" fmla="*/ 12278868 w 25200864"/>
              <a:gd name="connsiteY107" fmla="*/ 3081416 h 7169724"/>
              <a:gd name="connsiteX108" fmla="*/ 12393168 w 25200864"/>
              <a:gd name="connsiteY108" fmla="*/ 3100466 h 7169724"/>
              <a:gd name="connsiteX109" fmla="*/ 12450318 w 25200864"/>
              <a:gd name="connsiteY109" fmla="*/ 3214766 h 7169724"/>
              <a:gd name="connsiteX110" fmla="*/ 12541758 w 25200864"/>
              <a:gd name="connsiteY110" fmla="*/ 3191906 h 7169724"/>
              <a:gd name="connsiteX111" fmla="*/ 12598908 w 25200864"/>
              <a:gd name="connsiteY111" fmla="*/ 3290966 h 7169724"/>
              <a:gd name="connsiteX112" fmla="*/ 12663678 w 25200864"/>
              <a:gd name="connsiteY112" fmla="*/ 3416696 h 7169724"/>
              <a:gd name="connsiteX113" fmla="*/ 12766548 w 25200864"/>
              <a:gd name="connsiteY113" fmla="*/ 3428126 h 7169724"/>
              <a:gd name="connsiteX114" fmla="*/ 12774168 w 25200864"/>
              <a:gd name="connsiteY114" fmla="*/ 3298586 h 7169724"/>
              <a:gd name="connsiteX115" fmla="*/ 12854178 w 25200864"/>
              <a:gd name="connsiteY115" fmla="*/ 3363356 h 7169724"/>
              <a:gd name="connsiteX116" fmla="*/ 12968478 w 25200864"/>
              <a:gd name="connsiteY116" fmla="*/ 3435746 h 7169724"/>
              <a:gd name="connsiteX117" fmla="*/ 13098018 w 25200864"/>
              <a:gd name="connsiteY117" fmla="*/ 3466226 h 7169724"/>
              <a:gd name="connsiteX118" fmla="*/ 13147548 w 25200864"/>
              <a:gd name="connsiteY118" fmla="*/ 3572906 h 7169724"/>
              <a:gd name="connsiteX119" fmla="*/ 13155168 w 25200864"/>
              <a:gd name="connsiteY119" fmla="*/ 3652916 h 7169724"/>
              <a:gd name="connsiteX120" fmla="*/ 13235178 w 25200864"/>
              <a:gd name="connsiteY120" fmla="*/ 3736736 h 7169724"/>
              <a:gd name="connsiteX121" fmla="*/ 13368528 w 25200864"/>
              <a:gd name="connsiteY121" fmla="*/ 3774836 h 7169724"/>
              <a:gd name="connsiteX122" fmla="*/ 13539216 w 25200864"/>
              <a:gd name="connsiteY122" fmla="*/ 3853322 h 7169724"/>
              <a:gd name="connsiteX123" fmla="*/ 13574268 w 25200864"/>
              <a:gd name="connsiteY123" fmla="*/ 3923426 h 7169724"/>
              <a:gd name="connsiteX124" fmla="*/ 13669518 w 25200864"/>
              <a:gd name="connsiteY124" fmla="*/ 3988196 h 7169724"/>
              <a:gd name="connsiteX125" fmla="*/ 13806678 w 25200864"/>
              <a:gd name="connsiteY125" fmla="*/ 4091066 h 7169724"/>
              <a:gd name="connsiteX126" fmla="*/ 13890498 w 25200864"/>
              <a:gd name="connsiteY126" fmla="*/ 4205366 h 7169724"/>
              <a:gd name="connsiteX127" fmla="*/ 13955268 w 25200864"/>
              <a:gd name="connsiteY127" fmla="*/ 4296806 h 7169724"/>
              <a:gd name="connsiteX128" fmla="*/ 13989558 w 25200864"/>
              <a:gd name="connsiteY128" fmla="*/ 4129166 h 7169724"/>
              <a:gd name="connsiteX129" fmla="*/ 14061948 w 25200864"/>
              <a:gd name="connsiteY129" fmla="*/ 3995816 h 7169724"/>
              <a:gd name="connsiteX130" fmla="*/ 14176248 w 25200864"/>
              <a:gd name="connsiteY130" fmla="*/ 4098686 h 7169724"/>
              <a:gd name="connsiteX131" fmla="*/ 14290548 w 25200864"/>
              <a:gd name="connsiteY131" fmla="*/ 4304426 h 7169724"/>
              <a:gd name="connsiteX132" fmla="*/ 14431518 w 25200864"/>
              <a:gd name="connsiteY132" fmla="*/ 4399676 h 7169724"/>
              <a:gd name="connsiteX133" fmla="*/ 14622018 w 25200864"/>
              <a:gd name="connsiteY133" fmla="*/ 4353956 h 7169724"/>
              <a:gd name="connsiteX134" fmla="*/ 14789658 w 25200864"/>
              <a:gd name="connsiteY134" fmla="*/ 4430156 h 7169724"/>
              <a:gd name="connsiteX135" fmla="*/ 14865858 w 25200864"/>
              <a:gd name="connsiteY135" fmla="*/ 4361576 h 7169724"/>
              <a:gd name="connsiteX136" fmla="*/ 14972538 w 25200864"/>
              <a:gd name="connsiteY136" fmla="*/ 4464446 h 7169724"/>
              <a:gd name="connsiteX137" fmla="*/ 15067788 w 25200864"/>
              <a:gd name="connsiteY137" fmla="*/ 4586366 h 7169724"/>
              <a:gd name="connsiteX138" fmla="*/ 15304008 w 25200864"/>
              <a:gd name="connsiteY138" fmla="*/ 4651136 h 7169724"/>
              <a:gd name="connsiteX139" fmla="*/ 15467838 w 25200864"/>
              <a:gd name="connsiteY139" fmla="*/ 4693046 h 7169724"/>
              <a:gd name="connsiteX140" fmla="*/ 15540990 w 25200864"/>
              <a:gd name="connsiteY140" fmla="*/ 4708286 h 7169724"/>
              <a:gd name="connsiteX141" fmla="*/ 15593568 w 25200864"/>
              <a:gd name="connsiteY141" fmla="*/ 4875926 h 7169724"/>
              <a:gd name="connsiteX142" fmla="*/ 15612618 w 25200864"/>
              <a:gd name="connsiteY142" fmla="*/ 4997846 h 7169724"/>
              <a:gd name="connsiteX143" fmla="*/ 15730728 w 25200864"/>
              <a:gd name="connsiteY143" fmla="*/ 4921646 h 7169724"/>
              <a:gd name="connsiteX144" fmla="*/ 15745968 w 25200864"/>
              <a:gd name="connsiteY144" fmla="*/ 4769246 h 7169724"/>
              <a:gd name="connsiteX145" fmla="*/ 15822168 w 25200864"/>
              <a:gd name="connsiteY145" fmla="*/ 4757816 h 7169724"/>
              <a:gd name="connsiteX146" fmla="*/ 15898368 w 25200864"/>
              <a:gd name="connsiteY146" fmla="*/ 4872116 h 7169724"/>
              <a:gd name="connsiteX147" fmla="*/ 16092678 w 25200864"/>
              <a:gd name="connsiteY147" fmla="*/ 4978796 h 7169724"/>
              <a:gd name="connsiteX148" fmla="*/ 16229838 w 25200864"/>
              <a:gd name="connsiteY148" fmla="*/ 5138816 h 7169724"/>
              <a:gd name="connsiteX149" fmla="*/ 16340328 w 25200864"/>
              <a:gd name="connsiteY149" fmla="*/ 5154056 h 7169724"/>
              <a:gd name="connsiteX150" fmla="*/ 16435578 w 25200864"/>
              <a:gd name="connsiteY150" fmla="*/ 5203586 h 7169724"/>
              <a:gd name="connsiteX151" fmla="*/ 16515588 w 25200864"/>
              <a:gd name="connsiteY151" fmla="*/ 5195966 h 7169724"/>
              <a:gd name="connsiteX152" fmla="*/ 16607028 w 25200864"/>
              <a:gd name="connsiteY152" fmla="*/ 5234066 h 7169724"/>
              <a:gd name="connsiteX153" fmla="*/ 16687038 w 25200864"/>
              <a:gd name="connsiteY153" fmla="*/ 5275976 h 7169724"/>
              <a:gd name="connsiteX154" fmla="*/ 16751808 w 25200864"/>
              <a:gd name="connsiteY154" fmla="*/ 5298836 h 7169724"/>
              <a:gd name="connsiteX155" fmla="*/ 16927068 w 25200864"/>
              <a:gd name="connsiteY155" fmla="*/ 5317886 h 7169724"/>
              <a:gd name="connsiteX156" fmla="*/ 16808958 w 25200864"/>
              <a:gd name="connsiteY156" fmla="*/ 5245496 h 7169724"/>
              <a:gd name="connsiteX157" fmla="*/ 16843248 w 25200864"/>
              <a:gd name="connsiteY157" fmla="*/ 5199776 h 7169724"/>
              <a:gd name="connsiteX158" fmla="*/ 16953738 w 25200864"/>
              <a:gd name="connsiteY158" fmla="*/ 5218826 h 7169724"/>
              <a:gd name="connsiteX159" fmla="*/ 17109948 w 25200864"/>
              <a:gd name="connsiteY159" fmla="*/ 5344556 h 7169724"/>
              <a:gd name="connsiteX160" fmla="*/ 17300448 w 25200864"/>
              <a:gd name="connsiteY160" fmla="*/ 5359796 h 7169724"/>
              <a:gd name="connsiteX161" fmla="*/ 17426178 w 25200864"/>
              <a:gd name="connsiteY161" fmla="*/ 5420756 h 7169724"/>
              <a:gd name="connsiteX162" fmla="*/ 17516856 w 25200864"/>
              <a:gd name="connsiteY162" fmla="*/ 5550296 h 7169724"/>
              <a:gd name="connsiteX163" fmla="*/ 17620488 w 25200864"/>
              <a:gd name="connsiteY163" fmla="*/ 5569346 h 7169724"/>
              <a:gd name="connsiteX164" fmla="*/ 17837658 w 25200864"/>
              <a:gd name="connsiteY164" fmla="*/ 5717936 h 7169724"/>
              <a:gd name="connsiteX165" fmla="*/ 17837658 w 25200864"/>
              <a:gd name="connsiteY165" fmla="*/ 5561726 h 7169724"/>
              <a:gd name="connsiteX166" fmla="*/ 18035778 w 25200864"/>
              <a:gd name="connsiteY166" fmla="*/ 5565536 h 7169724"/>
              <a:gd name="connsiteX167" fmla="*/ 18115788 w 25200864"/>
              <a:gd name="connsiteY167" fmla="*/ 5668406 h 7169724"/>
              <a:gd name="connsiteX168" fmla="*/ 18218658 w 25200864"/>
              <a:gd name="connsiteY168" fmla="*/ 5676026 h 7169724"/>
              <a:gd name="connsiteX169" fmla="*/ 18306288 w 25200864"/>
              <a:gd name="connsiteY169" fmla="*/ 5752988 h 7169724"/>
              <a:gd name="connsiteX170" fmla="*/ 18371058 w 25200864"/>
              <a:gd name="connsiteY170" fmla="*/ 5866526 h 7169724"/>
              <a:gd name="connsiteX171" fmla="*/ 18489168 w 25200864"/>
              <a:gd name="connsiteY171" fmla="*/ 5851286 h 7169724"/>
              <a:gd name="connsiteX172" fmla="*/ 18580608 w 25200864"/>
              <a:gd name="connsiteY172" fmla="*/ 5935106 h 7169724"/>
              <a:gd name="connsiteX173" fmla="*/ 18550128 w 25200864"/>
              <a:gd name="connsiteY173" fmla="*/ 6018926 h 7169724"/>
              <a:gd name="connsiteX174" fmla="*/ 18679668 w 25200864"/>
              <a:gd name="connsiteY174" fmla="*/ 5973206 h 7169724"/>
              <a:gd name="connsiteX175" fmla="*/ 18691098 w 25200864"/>
              <a:gd name="connsiteY175" fmla="*/ 6045596 h 7169724"/>
              <a:gd name="connsiteX176" fmla="*/ 18813018 w 25200864"/>
              <a:gd name="connsiteY176" fmla="*/ 6007496 h 7169724"/>
              <a:gd name="connsiteX177" fmla="*/ 19114008 w 25200864"/>
              <a:gd name="connsiteY177" fmla="*/ 6137036 h 7169724"/>
              <a:gd name="connsiteX178" fmla="*/ 19249644 w 25200864"/>
              <a:gd name="connsiteY178" fmla="*/ 6242954 h 7169724"/>
              <a:gd name="connsiteX179" fmla="*/ 19319748 w 25200864"/>
              <a:gd name="connsiteY179" fmla="*/ 6453266 h 7169724"/>
              <a:gd name="connsiteX180" fmla="*/ 19375374 w 25200864"/>
              <a:gd name="connsiteY180" fmla="*/ 6593474 h 7169724"/>
              <a:gd name="connsiteX181" fmla="*/ 19445478 w 25200864"/>
              <a:gd name="connsiteY181" fmla="*/ 6567566 h 7169724"/>
              <a:gd name="connsiteX182" fmla="*/ 19495008 w 25200864"/>
              <a:gd name="connsiteY182" fmla="*/ 6647576 h 7169724"/>
              <a:gd name="connsiteX183" fmla="*/ 19475958 w 25200864"/>
              <a:gd name="connsiteY183" fmla="*/ 6377066 h 7169724"/>
              <a:gd name="connsiteX184" fmla="*/ 19479768 w 25200864"/>
              <a:gd name="connsiteY184" fmla="*/ 6175136 h 7169724"/>
              <a:gd name="connsiteX185" fmla="*/ 19582638 w 25200864"/>
              <a:gd name="connsiteY185" fmla="*/ 6285626 h 7169724"/>
              <a:gd name="connsiteX186" fmla="*/ 19666458 w 25200864"/>
              <a:gd name="connsiteY186" fmla="*/ 6407546 h 7169724"/>
              <a:gd name="connsiteX187" fmla="*/ 19674078 w 25200864"/>
              <a:gd name="connsiteY187" fmla="*/ 6213236 h 7169724"/>
              <a:gd name="connsiteX188" fmla="*/ 19761708 w 25200864"/>
              <a:gd name="connsiteY188" fmla="*/ 6129416 h 7169724"/>
              <a:gd name="connsiteX189" fmla="*/ 19879818 w 25200864"/>
              <a:gd name="connsiteY189" fmla="*/ 6239906 h 7169724"/>
              <a:gd name="connsiteX190" fmla="*/ 19818858 w 25200864"/>
              <a:gd name="connsiteY190" fmla="*/ 6026546 h 7169724"/>
              <a:gd name="connsiteX191" fmla="*/ 20127468 w 25200864"/>
              <a:gd name="connsiteY191" fmla="*/ 6022736 h 7169724"/>
              <a:gd name="connsiteX192" fmla="*/ 20400264 w 25200864"/>
              <a:gd name="connsiteY192" fmla="*/ 5897768 h 7169724"/>
              <a:gd name="connsiteX193" fmla="*/ 20695158 w 25200864"/>
              <a:gd name="connsiteY193" fmla="*/ 5893196 h 7169724"/>
              <a:gd name="connsiteX194" fmla="*/ 20942808 w 25200864"/>
              <a:gd name="connsiteY194" fmla="*/ 5938916 h 7169724"/>
              <a:gd name="connsiteX195" fmla="*/ 21133308 w 25200864"/>
              <a:gd name="connsiteY195" fmla="*/ 5813186 h 7169724"/>
              <a:gd name="connsiteX196" fmla="*/ 21430488 w 25200864"/>
              <a:gd name="connsiteY196" fmla="*/ 5862716 h 7169724"/>
              <a:gd name="connsiteX197" fmla="*/ 21659850 w 25200864"/>
              <a:gd name="connsiteY197" fmla="*/ 5961776 h 7169724"/>
              <a:gd name="connsiteX198" fmla="*/ 21761958 w 25200864"/>
              <a:gd name="connsiteY198" fmla="*/ 5885576 h 7169724"/>
              <a:gd name="connsiteX199" fmla="*/ 21944838 w 25200864"/>
              <a:gd name="connsiteY199" fmla="*/ 6041786 h 7169724"/>
              <a:gd name="connsiteX200" fmla="*/ 22089618 w 25200864"/>
              <a:gd name="connsiteY200" fmla="*/ 5977016 h 7169724"/>
              <a:gd name="connsiteX201" fmla="*/ 22310598 w 25200864"/>
              <a:gd name="connsiteY201" fmla="*/ 6186566 h 7169724"/>
              <a:gd name="connsiteX202" fmla="*/ 23151084 w 25200864"/>
              <a:gd name="connsiteY202" fmla="*/ 6482984 h 7169724"/>
              <a:gd name="connsiteX203" fmla="*/ 23293578 w 25200864"/>
              <a:gd name="connsiteY203" fmla="*/ 6609476 h 7169724"/>
              <a:gd name="connsiteX204" fmla="*/ 23285958 w 25200864"/>
              <a:gd name="connsiteY204" fmla="*/ 6693296 h 7169724"/>
              <a:gd name="connsiteX205" fmla="*/ 23415498 w 25200864"/>
              <a:gd name="connsiteY205" fmla="*/ 6659006 h 7169724"/>
              <a:gd name="connsiteX206" fmla="*/ 23785068 w 25200864"/>
              <a:gd name="connsiteY206" fmla="*/ 6780926 h 7169724"/>
              <a:gd name="connsiteX207" fmla="*/ 24009096 w 25200864"/>
              <a:gd name="connsiteY207" fmla="*/ 6645290 h 7169724"/>
              <a:gd name="connsiteX208" fmla="*/ 24078438 w 25200864"/>
              <a:gd name="connsiteY208" fmla="*/ 6544706 h 7169724"/>
              <a:gd name="connsiteX209" fmla="*/ 24230838 w 25200864"/>
              <a:gd name="connsiteY209" fmla="*/ 6533276 h 7169724"/>
              <a:gd name="connsiteX210" fmla="*/ 24360378 w 25200864"/>
              <a:gd name="connsiteY210" fmla="*/ 6438026 h 7169724"/>
              <a:gd name="connsiteX211" fmla="*/ 24455628 w 25200864"/>
              <a:gd name="connsiteY211" fmla="*/ 6422786 h 7169724"/>
              <a:gd name="connsiteX212" fmla="*/ 24558498 w 25200864"/>
              <a:gd name="connsiteY212" fmla="*/ 6243716 h 7169724"/>
              <a:gd name="connsiteX213" fmla="*/ 24716232 w 25200864"/>
              <a:gd name="connsiteY213" fmla="*/ 6188090 h 7169724"/>
              <a:gd name="connsiteX214" fmla="*/ 24981408 w 25200864"/>
              <a:gd name="connsiteY214" fmla="*/ 6232286 h 7169724"/>
              <a:gd name="connsiteX215" fmla="*/ 25181052 w 25200864"/>
              <a:gd name="connsiteY215" fmla="*/ 6157610 h 7169724"/>
              <a:gd name="connsiteX216" fmla="*/ 25200864 w 25200864"/>
              <a:gd name="connsiteY216" fmla="*/ 5713364 h 7169724"/>
              <a:gd name="connsiteX217" fmla="*/ 24519636 w 25200864"/>
              <a:gd name="connsiteY217" fmla="*/ 5869574 h 7169724"/>
              <a:gd name="connsiteX218" fmla="*/ 23774400 w 25200864"/>
              <a:gd name="connsiteY218" fmla="*/ 6133988 h 7169724"/>
              <a:gd name="connsiteX219" fmla="*/ 22951440 w 25200864"/>
              <a:gd name="connsiteY219" fmla="*/ 5896244 h 7169724"/>
              <a:gd name="connsiteX220" fmla="*/ 21982176 w 25200864"/>
              <a:gd name="connsiteY220" fmla="*/ 5640212 h 7169724"/>
              <a:gd name="connsiteX221" fmla="*/ 20628864 w 25200864"/>
              <a:gd name="connsiteY221" fmla="*/ 5475620 h 7169724"/>
              <a:gd name="connsiteX222" fmla="*/ 19872960 w 25200864"/>
              <a:gd name="connsiteY222" fmla="*/ 5888624 h 7169724"/>
              <a:gd name="connsiteX223" fmla="*/ 18800064 w 25200864"/>
              <a:gd name="connsiteY223" fmla="*/ 5823092 h 7169724"/>
              <a:gd name="connsiteX224" fmla="*/ 16715232 w 25200864"/>
              <a:gd name="connsiteY224" fmla="*/ 4963556 h 7169724"/>
              <a:gd name="connsiteX225" fmla="*/ 14904720 w 25200864"/>
              <a:gd name="connsiteY225" fmla="*/ 4158884 h 7169724"/>
              <a:gd name="connsiteX226" fmla="*/ 13240512 w 25200864"/>
              <a:gd name="connsiteY226" fmla="*/ 3354212 h 7169724"/>
              <a:gd name="connsiteX227" fmla="*/ 13094208 w 25200864"/>
              <a:gd name="connsiteY227" fmla="*/ 3189620 h 7169724"/>
              <a:gd name="connsiteX228" fmla="*/ 11320272 w 25200864"/>
              <a:gd name="connsiteY228" fmla="*/ 2019188 h 7169724"/>
              <a:gd name="connsiteX229" fmla="*/ 10698480 w 25200864"/>
              <a:gd name="connsiteY229" fmla="*/ 1452260 h 7169724"/>
              <a:gd name="connsiteX230" fmla="*/ 10530078 w 25200864"/>
              <a:gd name="connsiteY230" fmla="*/ 1283096 h 7169724"/>
              <a:gd name="connsiteX231" fmla="*/ 10522458 w 25200864"/>
              <a:gd name="connsiteY231" fmla="*/ 902096 h 7169724"/>
              <a:gd name="connsiteX232" fmla="*/ 10518648 w 25200864"/>
              <a:gd name="connsiteY232" fmla="*/ 768746 h 7169724"/>
              <a:gd name="connsiteX233" fmla="*/ 10606278 w 25200864"/>
              <a:gd name="connsiteY233" fmla="*/ 681116 h 7169724"/>
              <a:gd name="connsiteX234" fmla="*/ 10753344 w 25200864"/>
              <a:gd name="connsiteY234" fmla="*/ 611012 h 7169724"/>
              <a:gd name="connsiteX235" fmla="*/ 10735056 w 25200864"/>
              <a:gd name="connsiteY235" fmla="*/ 336692 h 7169724"/>
              <a:gd name="connsiteX236" fmla="*/ 10610088 w 25200864"/>
              <a:gd name="connsiteY236" fmla="*/ 201056 h 7169724"/>
              <a:gd name="connsiteX237" fmla="*/ 10419588 w 25200864"/>
              <a:gd name="connsiteY237" fmla="*/ 2936 h 7169724"/>
              <a:gd name="connsiteX238" fmla="*/ 10351008 w 25200864"/>
              <a:gd name="connsiteY238" fmla="*/ 231536 h 7169724"/>
              <a:gd name="connsiteX239" fmla="*/ 10187940 w 25200864"/>
              <a:gd name="connsiteY239" fmla="*/ 585104 h 7169724"/>
              <a:gd name="connsiteX240" fmla="*/ 10137648 w 25200864"/>
              <a:gd name="connsiteY240" fmla="*/ 902096 h 7169724"/>
              <a:gd name="connsiteX241" fmla="*/ 10222992 w 25200864"/>
              <a:gd name="connsiteY241" fmla="*/ 1744868 h 7169724"/>
              <a:gd name="connsiteX242" fmla="*/ 10131552 w 25200864"/>
              <a:gd name="connsiteY242" fmla="*/ 2384948 h 7169724"/>
              <a:gd name="connsiteX243" fmla="*/ 9509760 w 25200864"/>
              <a:gd name="connsiteY243" fmla="*/ 3043316 h 7169724"/>
              <a:gd name="connsiteX244" fmla="*/ 7717536 w 25200864"/>
              <a:gd name="connsiteY244" fmla="*/ 4524644 h 7169724"/>
              <a:gd name="connsiteX245" fmla="*/ 7388352 w 25200864"/>
              <a:gd name="connsiteY245" fmla="*/ 5146436 h 7169724"/>
              <a:gd name="connsiteX246" fmla="*/ 5925312 w 25200864"/>
              <a:gd name="connsiteY246" fmla="*/ 5768228 h 7169724"/>
              <a:gd name="connsiteX247" fmla="*/ 4736592 w 25200864"/>
              <a:gd name="connsiteY247" fmla="*/ 6079124 h 7169724"/>
              <a:gd name="connsiteX248" fmla="*/ 3602736 w 25200864"/>
              <a:gd name="connsiteY248" fmla="*/ 6353444 h 7169724"/>
              <a:gd name="connsiteX249" fmla="*/ 2688336 w 25200864"/>
              <a:gd name="connsiteY249" fmla="*/ 6664340 h 7169724"/>
              <a:gd name="connsiteX250" fmla="*/ 2157984 w 25200864"/>
              <a:gd name="connsiteY250" fmla="*/ 6774068 h 7169724"/>
              <a:gd name="connsiteX251" fmla="*/ 1591056 w 25200864"/>
              <a:gd name="connsiteY251" fmla="*/ 6755780 h 7169724"/>
              <a:gd name="connsiteX252" fmla="*/ 950976 w 25200864"/>
              <a:gd name="connsiteY252" fmla="*/ 6554612 h 7169724"/>
              <a:gd name="connsiteX253" fmla="*/ 0 w 25200864"/>
              <a:gd name="connsiteY253" fmla="*/ 6390020 h 7169724"/>
              <a:gd name="connsiteX254" fmla="*/ 27432 w 25200864"/>
              <a:gd name="connsiteY25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9747504 w 25200864"/>
              <a:gd name="connsiteY81" fmla="*/ 3427364 h 7169724"/>
              <a:gd name="connsiteX82" fmla="*/ 10277856 w 25200864"/>
              <a:gd name="connsiteY82" fmla="*/ 2311796 h 7169724"/>
              <a:gd name="connsiteX83" fmla="*/ 10351008 w 25200864"/>
              <a:gd name="connsiteY83" fmla="*/ 2147204 h 7169724"/>
              <a:gd name="connsiteX84" fmla="*/ 10369296 w 25200864"/>
              <a:gd name="connsiteY84" fmla="*/ 1525412 h 7169724"/>
              <a:gd name="connsiteX85" fmla="*/ 10314432 w 25200864"/>
              <a:gd name="connsiteY85" fmla="*/ 940196 h 7169724"/>
              <a:gd name="connsiteX86" fmla="*/ 10443210 w 25200864"/>
              <a:gd name="connsiteY86" fmla="*/ 611774 h 7169724"/>
              <a:gd name="connsiteX87" fmla="*/ 10450830 w 25200864"/>
              <a:gd name="connsiteY87" fmla="*/ 1076594 h 7169724"/>
              <a:gd name="connsiteX88" fmla="*/ 10411968 w 25200864"/>
              <a:gd name="connsiteY88" fmla="*/ 1302146 h 7169724"/>
              <a:gd name="connsiteX89" fmla="*/ 10453878 w 25200864"/>
              <a:gd name="connsiteY89" fmla="*/ 1565036 h 7169724"/>
              <a:gd name="connsiteX90" fmla="*/ 10541508 w 25200864"/>
              <a:gd name="connsiteY90" fmla="*/ 1759346 h 7169724"/>
              <a:gd name="connsiteX91" fmla="*/ 10690098 w 25200864"/>
              <a:gd name="connsiteY91" fmla="*/ 1944512 h 7169724"/>
              <a:gd name="connsiteX92" fmla="*/ 10785348 w 25200864"/>
              <a:gd name="connsiteY92" fmla="*/ 2018426 h 7169724"/>
              <a:gd name="connsiteX93" fmla="*/ 10838688 w 25200864"/>
              <a:gd name="connsiteY93" fmla="*/ 2109866 h 7169724"/>
              <a:gd name="connsiteX94" fmla="*/ 10926318 w 25200864"/>
              <a:gd name="connsiteY94" fmla="*/ 2071766 h 7169724"/>
              <a:gd name="connsiteX95" fmla="*/ 11013948 w 25200864"/>
              <a:gd name="connsiteY95" fmla="*/ 2193686 h 7169724"/>
              <a:gd name="connsiteX96" fmla="*/ 11100816 w 25200864"/>
              <a:gd name="connsiteY96" fmla="*/ 2275220 h 7169724"/>
              <a:gd name="connsiteX97" fmla="*/ 11253978 w 25200864"/>
              <a:gd name="connsiteY97" fmla="*/ 2307986 h 7169724"/>
              <a:gd name="connsiteX98" fmla="*/ 11349228 w 25200864"/>
              <a:gd name="connsiteY98" fmla="*/ 2349896 h 7169724"/>
              <a:gd name="connsiteX99" fmla="*/ 11429238 w 25200864"/>
              <a:gd name="connsiteY99" fmla="*/ 2448956 h 7169724"/>
              <a:gd name="connsiteX100" fmla="*/ 11562588 w 25200864"/>
              <a:gd name="connsiteY100" fmla="*/ 2513726 h 7169724"/>
              <a:gd name="connsiteX101" fmla="*/ 11654028 w 25200864"/>
              <a:gd name="connsiteY101" fmla="*/ 2567066 h 7169724"/>
              <a:gd name="connsiteX102" fmla="*/ 11745468 w 25200864"/>
              <a:gd name="connsiteY102" fmla="*/ 2650886 h 7169724"/>
              <a:gd name="connsiteX103" fmla="*/ 11882628 w 25200864"/>
              <a:gd name="connsiteY103" fmla="*/ 2711846 h 7169724"/>
              <a:gd name="connsiteX104" fmla="*/ 11970258 w 25200864"/>
              <a:gd name="connsiteY104" fmla="*/ 2841386 h 7169724"/>
              <a:gd name="connsiteX105" fmla="*/ 12095988 w 25200864"/>
              <a:gd name="connsiteY105" fmla="*/ 2829956 h 7169724"/>
              <a:gd name="connsiteX106" fmla="*/ 12124944 w 25200864"/>
              <a:gd name="connsiteY106" fmla="*/ 2897012 h 7169724"/>
              <a:gd name="connsiteX107" fmla="*/ 12202668 w 25200864"/>
              <a:gd name="connsiteY107" fmla="*/ 2921396 h 7169724"/>
              <a:gd name="connsiteX108" fmla="*/ 12278868 w 25200864"/>
              <a:gd name="connsiteY108" fmla="*/ 3081416 h 7169724"/>
              <a:gd name="connsiteX109" fmla="*/ 12393168 w 25200864"/>
              <a:gd name="connsiteY109" fmla="*/ 3100466 h 7169724"/>
              <a:gd name="connsiteX110" fmla="*/ 12450318 w 25200864"/>
              <a:gd name="connsiteY110" fmla="*/ 3214766 h 7169724"/>
              <a:gd name="connsiteX111" fmla="*/ 12541758 w 25200864"/>
              <a:gd name="connsiteY111" fmla="*/ 3191906 h 7169724"/>
              <a:gd name="connsiteX112" fmla="*/ 12598908 w 25200864"/>
              <a:gd name="connsiteY112" fmla="*/ 3290966 h 7169724"/>
              <a:gd name="connsiteX113" fmla="*/ 12663678 w 25200864"/>
              <a:gd name="connsiteY113" fmla="*/ 3416696 h 7169724"/>
              <a:gd name="connsiteX114" fmla="*/ 12766548 w 25200864"/>
              <a:gd name="connsiteY114" fmla="*/ 3428126 h 7169724"/>
              <a:gd name="connsiteX115" fmla="*/ 12774168 w 25200864"/>
              <a:gd name="connsiteY115" fmla="*/ 3298586 h 7169724"/>
              <a:gd name="connsiteX116" fmla="*/ 12854178 w 25200864"/>
              <a:gd name="connsiteY116" fmla="*/ 3363356 h 7169724"/>
              <a:gd name="connsiteX117" fmla="*/ 12968478 w 25200864"/>
              <a:gd name="connsiteY117" fmla="*/ 3435746 h 7169724"/>
              <a:gd name="connsiteX118" fmla="*/ 13098018 w 25200864"/>
              <a:gd name="connsiteY118" fmla="*/ 3466226 h 7169724"/>
              <a:gd name="connsiteX119" fmla="*/ 13147548 w 25200864"/>
              <a:gd name="connsiteY119" fmla="*/ 3572906 h 7169724"/>
              <a:gd name="connsiteX120" fmla="*/ 13155168 w 25200864"/>
              <a:gd name="connsiteY120" fmla="*/ 3652916 h 7169724"/>
              <a:gd name="connsiteX121" fmla="*/ 13235178 w 25200864"/>
              <a:gd name="connsiteY121" fmla="*/ 3736736 h 7169724"/>
              <a:gd name="connsiteX122" fmla="*/ 13368528 w 25200864"/>
              <a:gd name="connsiteY122" fmla="*/ 3774836 h 7169724"/>
              <a:gd name="connsiteX123" fmla="*/ 13539216 w 25200864"/>
              <a:gd name="connsiteY123" fmla="*/ 3853322 h 7169724"/>
              <a:gd name="connsiteX124" fmla="*/ 13574268 w 25200864"/>
              <a:gd name="connsiteY124" fmla="*/ 3923426 h 7169724"/>
              <a:gd name="connsiteX125" fmla="*/ 13669518 w 25200864"/>
              <a:gd name="connsiteY125" fmla="*/ 3988196 h 7169724"/>
              <a:gd name="connsiteX126" fmla="*/ 13806678 w 25200864"/>
              <a:gd name="connsiteY126" fmla="*/ 4091066 h 7169724"/>
              <a:gd name="connsiteX127" fmla="*/ 13890498 w 25200864"/>
              <a:gd name="connsiteY127" fmla="*/ 4205366 h 7169724"/>
              <a:gd name="connsiteX128" fmla="*/ 13955268 w 25200864"/>
              <a:gd name="connsiteY128" fmla="*/ 4296806 h 7169724"/>
              <a:gd name="connsiteX129" fmla="*/ 13989558 w 25200864"/>
              <a:gd name="connsiteY129" fmla="*/ 4129166 h 7169724"/>
              <a:gd name="connsiteX130" fmla="*/ 14061948 w 25200864"/>
              <a:gd name="connsiteY130" fmla="*/ 3995816 h 7169724"/>
              <a:gd name="connsiteX131" fmla="*/ 14176248 w 25200864"/>
              <a:gd name="connsiteY131" fmla="*/ 4098686 h 7169724"/>
              <a:gd name="connsiteX132" fmla="*/ 14290548 w 25200864"/>
              <a:gd name="connsiteY132" fmla="*/ 4304426 h 7169724"/>
              <a:gd name="connsiteX133" fmla="*/ 14431518 w 25200864"/>
              <a:gd name="connsiteY133" fmla="*/ 4399676 h 7169724"/>
              <a:gd name="connsiteX134" fmla="*/ 14622018 w 25200864"/>
              <a:gd name="connsiteY134" fmla="*/ 4353956 h 7169724"/>
              <a:gd name="connsiteX135" fmla="*/ 14789658 w 25200864"/>
              <a:gd name="connsiteY135" fmla="*/ 4430156 h 7169724"/>
              <a:gd name="connsiteX136" fmla="*/ 14865858 w 25200864"/>
              <a:gd name="connsiteY136" fmla="*/ 4361576 h 7169724"/>
              <a:gd name="connsiteX137" fmla="*/ 14972538 w 25200864"/>
              <a:gd name="connsiteY137" fmla="*/ 4464446 h 7169724"/>
              <a:gd name="connsiteX138" fmla="*/ 15067788 w 25200864"/>
              <a:gd name="connsiteY138" fmla="*/ 4586366 h 7169724"/>
              <a:gd name="connsiteX139" fmla="*/ 15304008 w 25200864"/>
              <a:gd name="connsiteY139" fmla="*/ 4651136 h 7169724"/>
              <a:gd name="connsiteX140" fmla="*/ 15467838 w 25200864"/>
              <a:gd name="connsiteY140" fmla="*/ 4693046 h 7169724"/>
              <a:gd name="connsiteX141" fmla="*/ 15540990 w 25200864"/>
              <a:gd name="connsiteY141" fmla="*/ 4708286 h 7169724"/>
              <a:gd name="connsiteX142" fmla="*/ 15593568 w 25200864"/>
              <a:gd name="connsiteY142" fmla="*/ 4875926 h 7169724"/>
              <a:gd name="connsiteX143" fmla="*/ 15612618 w 25200864"/>
              <a:gd name="connsiteY143" fmla="*/ 4997846 h 7169724"/>
              <a:gd name="connsiteX144" fmla="*/ 15730728 w 25200864"/>
              <a:gd name="connsiteY144" fmla="*/ 4921646 h 7169724"/>
              <a:gd name="connsiteX145" fmla="*/ 15745968 w 25200864"/>
              <a:gd name="connsiteY145" fmla="*/ 4769246 h 7169724"/>
              <a:gd name="connsiteX146" fmla="*/ 15822168 w 25200864"/>
              <a:gd name="connsiteY146" fmla="*/ 4757816 h 7169724"/>
              <a:gd name="connsiteX147" fmla="*/ 15898368 w 25200864"/>
              <a:gd name="connsiteY147" fmla="*/ 4872116 h 7169724"/>
              <a:gd name="connsiteX148" fmla="*/ 16092678 w 25200864"/>
              <a:gd name="connsiteY148" fmla="*/ 4978796 h 7169724"/>
              <a:gd name="connsiteX149" fmla="*/ 16229838 w 25200864"/>
              <a:gd name="connsiteY149" fmla="*/ 5138816 h 7169724"/>
              <a:gd name="connsiteX150" fmla="*/ 16340328 w 25200864"/>
              <a:gd name="connsiteY150" fmla="*/ 5154056 h 7169724"/>
              <a:gd name="connsiteX151" fmla="*/ 16435578 w 25200864"/>
              <a:gd name="connsiteY151" fmla="*/ 5203586 h 7169724"/>
              <a:gd name="connsiteX152" fmla="*/ 16515588 w 25200864"/>
              <a:gd name="connsiteY152" fmla="*/ 5195966 h 7169724"/>
              <a:gd name="connsiteX153" fmla="*/ 16607028 w 25200864"/>
              <a:gd name="connsiteY153" fmla="*/ 5234066 h 7169724"/>
              <a:gd name="connsiteX154" fmla="*/ 16687038 w 25200864"/>
              <a:gd name="connsiteY154" fmla="*/ 5275976 h 7169724"/>
              <a:gd name="connsiteX155" fmla="*/ 16751808 w 25200864"/>
              <a:gd name="connsiteY155" fmla="*/ 5298836 h 7169724"/>
              <a:gd name="connsiteX156" fmla="*/ 16927068 w 25200864"/>
              <a:gd name="connsiteY156" fmla="*/ 5317886 h 7169724"/>
              <a:gd name="connsiteX157" fmla="*/ 16808958 w 25200864"/>
              <a:gd name="connsiteY157" fmla="*/ 5245496 h 7169724"/>
              <a:gd name="connsiteX158" fmla="*/ 16843248 w 25200864"/>
              <a:gd name="connsiteY158" fmla="*/ 5199776 h 7169724"/>
              <a:gd name="connsiteX159" fmla="*/ 16953738 w 25200864"/>
              <a:gd name="connsiteY159" fmla="*/ 5218826 h 7169724"/>
              <a:gd name="connsiteX160" fmla="*/ 17109948 w 25200864"/>
              <a:gd name="connsiteY160" fmla="*/ 5344556 h 7169724"/>
              <a:gd name="connsiteX161" fmla="*/ 17300448 w 25200864"/>
              <a:gd name="connsiteY161" fmla="*/ 5359796 h 7169724"/>
              <a:gd name="connsiteX162" fmla="*/ 17426178 w 25200864"/>
              <a:gd name="connsiteY162" fmla="*/ 5420756 h 7169724"/>
              <a:gd name="connsiteX163" fmla="*/ 17516856 w 25200864"/>
              <a:gd name="connsiteY163" fmla="*/ 5550296 h 7169724"/>
              <a:gd name="connsiteX164" fmla="*/ 17620488 w 25200864"/>
              <a:gd name="connsiteY164" fmla="*/ 5569346 h 7169724"/>
              <a:gd name="connsiteX165" fmla="*/ 17837658 w 25200864"/>
              <a:gd name="connsiteY165" fmla="*/ 5717936 h 7169724"/>
              <a:gd name="connsiteX166" fmla="*/ 17837658 w 25200864"/>
              <a:gd name="connsiteY166" fmla="*/ 5561726 h 7169724"/>
              <a:gd name="connsiteX167" fmla="*/ 18035778 w 25200864"/>
              <a:gd name="connsiteY167" fmla="*/ 5565536 h 7169724"/>
              <a:gd name="connsiteX168" fmla="*/ 18115788 w 25200864"/>
              <a:gd name="connsiteY168" fmla="*/ 5668406 h 7169724"/>
              <a:gd name="connsiteX169" fmla="*/ 18218658 w 25200864"/>
              <a:gd name="connsiteY169" fmla="*/ 5676026 h 7169724"/>
              <a:gd name="connsiteX170" fmla="*/ 18306288 w 25200864"/>
              <a:gd name="connsiteY170" fmla="*/ 5752988 h 7169724"/>
              <a:gd name="connsiteX171" fmla="*/ 18371058 w 25200864"/>
              <a:gd name="connsiteY171" fmla="*/ 5866526 h 7169724"/>
              <a:gd name="connsiteX172" fmla="*/ 18489168 w 25200864"/>
              <a:gd name="connsiteY172" fmla="*/ 5851286 h 7169724"/>
              <a:gd name="connsiteX173" fmla="*/ 18580608 w 25200864"/>
              <a:gd name="connsiteY173" fmla="*/ 5935106 h 7169724"/>
              <a:gd name="connsiteX174" fmla="*/ 18550128 w 25200864"/>
              <a:gd name="connsiteY174" fmla="*/ 6018926 h 7169724"/>
              <a:gd name="connsiteX175" fmla="*/ 18679668 w 25200864"/>
              <a:gd name="connsiteY175" fmla="*/ 5973206 h 7169724"/>
              <a:gd name="connsiteX176" fmla="*/ 18691098 w 25200864"/>
              <a:gd name="connsiteY176" fmla="*/ 6045596 h 7169724"/>
              <a:gd name="connsiteX177" fmla="*/ 18813018 w 25200864"/>
              <a:gd name="connsiteY177" fmla="*/ 6007496 h 7169724"/>
              <a:gd name="connsiteX178" fmla="*/ 19114008 w 25200864"/>
              <a:gd name="connsiteY178" fmla="*/ 6137036 h 7169724"/>
              <a:gd name="connsiteX179" fmla="*/ 19249644 w 25200864"/>
              <a:gd name="connsiteY179" fmla="*/ 6242954 h 7169724"/>
              <a:gd name="connsiteX180" fmla="*/ 19319748 w 25200864"/>
              <a:gd name="connsiteY180" fmla="*/ 6453266 h 7169724"/>
              <a:gd name="connsiteX181" fmla="*/ 19375374 w 25200864"/>
              <a:gd name="connsiteY181" fmla="*/ 6593474 h 7169724"/>
              <a:gd name="connsiteX182" fmla="*/ 19445478 w 25200864"/>
              <a:gd name="connsiteY182" fmla="*/ 6567566 h 7169724"/>
              <a:gd name="connsiteX183" fmla="*/ 19495008 w 25200864"/>
              <a:gd name="connsiteY183" fmla="*/ 6647576 h 7169724"/>
              <a:gd name="connsiteX184" fmla="*/ 19475958 w 25200864"/>
              <a:gd name="connsiteY184" fmla="*/ 6377066 h 7169724"/>
              <a:gd name="connsiteX185" fmla="*/ 19479768 w 25200864"/>
              <a:gd name="connsiteY185" fmla="*/ 6175136 h 7169724"/>
              <a:gd name="connsiteX186" fmla="*/ 19582638 w 25200864"/>
              <a:gd name="connsiteY186" fmla="*/ 6285626 h 7169724"/>
              <a:gd name="connsiteX187" fmla="*/ 19666458 w 25200864"/>
              <a:gd name="connsiteY187" fmla="*/ 6407546 h 7169724"/>
              <a:gd name="connsiteX188" fmla="*/ 19674078 w 25200864"/>
              <a:gd name="connsiteY188" fmla="*/ 6213236 h 7169724"/>
              <a:gd name="connsiteX189" fmla="*/ 19761708 w 25200864"/>
              <a:gd name="connsiteY189" fmla="*/ 6129416 h 7169724"/>
              <a:gd name="connsiteX190" fmla="*/ 19879818 w 25200864"/>
              <a:gd name="connsiteY190" fmla="*/ 6239906 h 7169724"/>
              <a:gd name="connsiteX191" fmla="*/ 19818858 w 25200864"/>
              <a:gd name="connsiteY191" fmla="*/ 6026546 h 7169724"/>
              <a:gd name="connsiteX192" fmla="*/ 20127468 w 25200864"/>
              <a:gd name="connsiteY192" fmla="*/ 6022736 h 7169724"/>
              <a:gd name="connsiteX193" fmla="*/ 20400264 w 25200864"/>
              <a:gd name="connsiteY193" fmla="*/ 5897768 h 7169724"/>
              <a:gd name="connsiteX194" fmla="*/ 20695158 w 25200864"/>
              <a:gd name="connsiteY194" fmla="*/ 5893196 h 7169724"/>
              <a:gd name="connsiteX195" fmla="*/ 20942808 w 25200864"/>
              <a:gd name="connsiteY195" fmla="*/ 5938916 h 7169724"/>
              <a:gd name="connsiteX196" fmla="*/ 21133308 w 25200864"/>
              <a:gd name="connsiteY196" fmla="*/ 5813186 h 7169724"/>
              <a:gd name="connsiteX197" fmla="*/ 21430488 w 25200864"/>
              <a:gd name="connsiteY197" fmla="*/ 5862716 h 7169724"/>
              <a:gd name="connsiteX198" fmla="*/ 21659850 w 25200864"/>
              <a:gd name="connsiteY198" fmla="*/ 5961776 h 7169724"/>
              <a:gd name="connsiteX199" fmla="*/ 21761958 w 25200864"/>
              <a:gd name="connsiteY199" fmla="*/ 5885576 h 7169724"/>
              <a:gd name="connsiteX200" fmla="*/ 21944838 w 25200864"/>
              <a:gd name="connsiteY200" fmla="*/ 6041786 h 7169724"/>
              <a:gd name="connsiteX201" fmla="*/ 22089618 w 25200864"/>
              <a:gd name="connsiteY201" fmla="*/ 5977016 h 7169724"/>
              <a:gd name="connsiteX202" fmla="*/ 22310598 w 25200864"/>
              <a:gd name="connsiteY202" fmla="*/ 6186566 h 7169724"/>
              <a:gd name="connsiteX203" fmla="*/ 23151084 w 25200864"/>
              <a:gd name="connsiteY203" fmla="*/ 6482984 h 7169724"/>
              <a:gd name="connsiteX204" fmla="*/ 23293578 w 25200864"/>
              <a:gd name="connsiteY204" fmla="*/ 6609476 h 7169724"/>
              <a:gd name="connsiteX205" fmla="*/ 23285958 w 25200864"/>
              <a:gd name="connsiteY205" fmla="*/ 6693296 h 7169724"/>
              <a:gd name="connsiteX206" fmla="*/ 23415498 w 25200864"/>
              <a:gd name="connsiteY206" fmla="*/ 6659006 h 7169724"/>
              <a:gd name="connsiteX207" fmla="*/ 23785068 w 25200864"/>
              <a:gd name="connsiteY207" fmla="*/ 6780926 h 7169724"/>
              <a:gd name="connsiteX208" fmla="*/ 24009096 w 25200864"/>
              <a:gd name="connsiteY208" fmla="*/ 6645290 h 7169724"/>
              <a:gd name="connsiteX209" fmla="*/ 24078438 w 25200864"/>
              <a:gd name="connsiteY209" fmla="*/ 6544706 h 7169724"/>
              <a:gd name="connsiteX210" fmla="*/ 24230838 w 25200864"/>
              <a:gd name="connsiteY210" fmla="*/ 6533276 h 7169724"/>
              <a:gd name="connsiteX211" fmla="*/ 24360378 w 25200864"/>
              <a:gd name="connsiteY211" fmla="*/ 6438026 h 7169724"/>
              <a:gd name="connsiteX212" fmla="*/ 24455628 w 25200864"/>
              <a:gd name="connsiteY212" fmla="*/ 6422786 h 7169724"/>
              <a:gd name="connsiteX213" fmla="*/ 24558498 w 25200864"/>
              <a:gd name="connsiteY213" fmla="*/ 6243716 h 7169724"/>
              <a:gd name="connsiteX214" fmla="*/ 24716232 w 25200864"/>
              <a:gd name="connsiteY214" fmla="*/ 6188090 h 7169724"/>
              <a:gd name="connsiteX215" fmla="*/ 24981408 w 25200864"/>
              <a:gd name="connsiteY215" fmla="*/ 6232286 h 7169724"/>
              <a:gd name="connsiteX216" fmla="*/ 25181052 w 25200864"/>
              <a:gd name="connsiteY216" fmla="*/ 6157610 h 7169724"/>
              <a:gd name="connsiteX217" fmla="*/ 25200864 w 25200864"/>
              <a:gd name="connsiteY217" fmla="*/ 5713364 h 7169724"/>
              <a:gd name="connsiteX218" fmla="*/ 24519636 w 25200864"/>
              <a:gd name="connsiteY218" fmla="*/ 5869574 h 7169724"/>
              <a:gd name="connsiteX219" fmla="*/ 23774400 w 25200864"/>
              <a:gd name="connsiteY219" fmla="*/ 6133988 h 7169724"/>
              <a:gd name="connsiteX220" fmla="*/ 22951440 w 25200864"/>
              <a:gd name="connsiteY220" fmla="*/ 5896244 h 7169724"/>
              <a:gd name="connsiteX221" fmla="*/ 21982176 w 25200864"/>
              <a:gd name="connsiteY221" fmla="*/ 5640212 h 7169724"/>
              <a:gd name="connsiteX222" fmla="*/ 20628864 w 25200864"/>
              <a:gd name="connsiteY222" fmla="*/ 5475620 h 7169724"/>
              <a:gd name="connsiteX223" fmla="*/ 19872960 w 25200864"/>
              <a:gd name="connsiteY223" fmla="*/ 5888624 h 7169724"/>
              <a:gd name="connsiteX224" fmla="*/ 18800064 w 25200864"/>
              <a:gd name="connsiteY224" fmla="*/ 5823092 h 7169724"/>
              <a:gd name="connsiteX225" fmla="*/ 16715232 w 25200864"/>
              <a:gd name="connsiteY225" fmla="*/ 4963556 h 7169724"/>
              <a:gd name="connsiteX226" fmla="*/ 14904720 w 25200864"/>
              <a:gd name="connsiteY226" fmla="*/ 4158884 h 7169724"/>
              <a:gd name="connsiteX227" fmla="*/ 13240512 w 25200864"/>
              <a:gd name="connsiteY227" fmla="*/ 3354212 h 7169724"/>
              <a:gd name="connsiteX228" fmla="*/ 13094208 w 25200864"/>
              <a:gd name="connsiteY228" fmla="*/ 3189620 h 7169724"/>
              <a:gd name="connsiteX229" fmla="*/ 11320272 w 25200864"/>
              <a:gd name="connsiteY229" fmla="*/ 2019188 h 7169724"/>
              <a:gd name="connsiteX230" fmla="*/ 10698480 w 25200864"/>
              <a:gd name="connsiteY230" fmla="*/ 1452260 h 7169724"/>
              <a:gd name="connsiteX231" fmla="*/ 10530078 w 25200864"/>
              <a:gd name="connsiteY231" fmla="*/ 1283096 h 7169724"/>
              <a:gd name="connsiteX232" fmla="*/ 10522458 w 25200864"/>
              <a:gd name="connsiteY232" fmla="*/ 902096 h 7169724"/>
              <a:gd name="connsiteX233" fmla="*/ 10518648 w 25200864"/>
              <a:gd name="connsiteY233" fmla="*/ 768746 h 7169724"/>
              <a:gd name="connsiteX234" fmla="*/ 10606278 w 25200864"/>
              <a:gd name="connsiteY234" fmla="*/ 681116 h 7169724"/>
              <a:gd name="connsiteX235" fmla="*/ 10753344 w 25200864"/>
              <a:gd name="connsiteY235" fmla="*/ 611012 h 7169724"/>
              <a:gd name="connsiteX236" fmla="*/ 10735056 w 25200864"/>
              <a:gd name="connsiteY236" fmla="*/ 336692 h 7169724"/>
              <a:gd name="connsiteX237" fmla="*/ 10610088 w 25200864"/>
              <a:gd name="connsiteY237" fmla="*/ 201056 h 7169724"/>
              <a:gd name="connsiteX238" fmla="*/ 10419588 w 25200864"/>
              <a:gd name="connsiteY238" fmla="*/ 2936 h 7169724"/>
              <a:gd name="connsiteX239" fmla="*/ 10351008 w 25200864"/>
              <a:gd name="connsiteY239" fmla="*/ 231536 h 7169724"/>
              <a:gd name="connsiteX240" fmla="*/ 10187940 w 25200864"/>
              <a:gd name="connsiteY240" fmla="*/ 585104 h 7169724"/>
              <a:gd name="connsiteX241" fmla="*/ 10137648 w 25200864"/>
              <a:gd name="connsiteY241" fmla="*/ 902096 h 7169724"/>
              <a:gd name="connsiteX242" fmla="*/ 10222992 w 25200864"/>
              <a:gd name="connsiteY242" fmla="*/ 1744868 h 7169724"/>
              <a:gd name="connsiteX243" fmla="*/ 10131552 w 25200864"/>
              <a:gd name="connsiteY243" fmla="*/ 2384948 h 7169724"/>
              <a:gd name="connsiteX244" fmla="*/ 9509760 w 25200864"/>
              <a:gd name="connsiteY244" fmla="*/ 3043316 h 7169724"/>
              <a:gd name="connsiteX245" fmla="*/ 7717536 w 25200864"/>
              <a:gd name="connsiteY245" fmla="*/ 4524644 h 7169724"/>
              <a:gd name="connsiteX246" fmla="*/ 7388352 w 25200864"/>
              <a:gd name="connsiteY246" fmla="*/ 5146436 h 7169724"/>
              <a:gd name="connsiteX247" fmla="*/ 5925312 w 25200864"/>
              <a:gd name="connsiteY247" fmla="*/ 5768228 h 7169724"/>
              <a:gd name="connsiteX248" fmla="*/ 4736592 w 25200864"/>
              <a:gd name="connsiteY248" fmla="*/ 6079124 h 7169724"/>
              <a:gd name="connsiteX249" fmla="*/ 3602736 w 25200864"/>
              <a:gd name="connsiteY249" fmla="*/ 6353444 h 7169724"/>
              <a:gd name="connsiteX250" fmla="*/ 2688336 w 25200864"/>
              <a:gd name="connsiteY250" fmla="*/ 6664340 h 7169724"/>
              <a:gd name="connsiteX251" fmla="*/ 2157984 w 25200864"/>
              <a:gd name="connsiteY251" fmla="*/ 6774068 h 7169724"/>
              <a:gd name="connsiteX252" fmla="*/ 1591056 w 25200864"/>
              <a:gd name="connsiteY252" fmla="*/ 6755780 h 7169724"/>
              <a:gd name="connsiteX253" fmla="*/ 950976 w 25200864"/>
              <a:gd name="connsiteY253" fmla="*/ 6554612 h 7169724"/>
              <a:gd name="connsiteX254" fmla="*/ 0 w 25200864"/>
              <a:gd name="connsiteY254" fmla="*/ 6390020 h 7169724"/>
              <a:gd name="connsiteX255" fmla="*/ 27432 w 25200864"/>
              <a:gd name="connsiteY25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747504 w 25200864"/>
              <a:gd name="connsiteY82" fmla="*/ 3427364 h 7169724"/>
              <a:gd name="connsiteX83" fmla="*/ 10277856 w 25200864"/>
              <a:gd name="connsiteY83" fmla="*/ 2311796 h 7169724"/>
              <a:gd name="connsiteX84" fmla="*/ 10351008 w 25200864"/>
              <a:gd name="connsiteY84" fmla="*/ 2147204 h 7169724"/>
              <a:gd name="connsiteX85" fmla="*/ 10369296 w 25200864"/>
              <a:gd name="connsiteY85" fmla="*/ 1525412 h 7169724"/>
              <a:gd name="connsiteX86" fmla="*/ 10314432 w 25200864"/>
              <a:gd name="connsiteY86" fmla="*/ 940196 h 7169724"/>
              <a:gd name="connsiteX87" fmla="*/ 10443210 w 25200864"/>
              <a:gd name="connsiteY87" fmla="*/ 611774 h 7169724"/>
              <a:gd name="connsiteX88" fmla="*/ 10450830 w 25200864"/>
              <a:gd name="connsiteY88" fmla="*/ 1076594 h 7169724"/>
              <a:gd name="connsiteX89" fmla="*/ 10411968 w 25200864"/>
              <a:gd name="connsiteY89" fmla="*/ 1302146 h 7169724"/>
              <a:gd name="connsiteX90" fmla="*/ 10453878 w 25200864"/>
              <a:gd name="connsiteY90" fmla="*/ 1565036 h 7169724"/>
              <a:gd name="connsiteX91" fmla="*/ 10541508 w 25200864"/>
              <a:gd name="connsiteY91" fmla="*/ 1759346 h 7169724"/>
              <a:gd name="connsiteX92" fmla="*/ 10690098 w 25200864"/>
              <a:gd name="connsiteY92" fmla="*/ 1944512 h 7169724"/>
              <a:gd name="connsiteX93" fmla="*/ 10785348 w 25200864"/>
              <a:gd name="connsiteY93" fmla="*/ 2018426 h 7169724"/>
              <a:gd name="connsiteX94" fmla="*/ 10838688 w 25200864"/>
              <a:gd name="connsiteY94" fmla="*/ 2109866 h 7169724"/>
              <a:gd name="connsiteX95" fmla="*/ 10926318 w 25200864"/>
              <a:gd name="connsiteY95" fmla="*/ 2071766 h 7169724"/>
              <a:gd name="connsiteX96" fmla="*/ 11013948 w 25200864"/>
              <a:gd name="connsiteY96" fmla="*/ 2193686 h 7169724"/>
              <a:gd name="connsiteX97" fmla="*/ 11100816 w 25200864"/>
              <a:gd name="connsiteY97" fmla="*/ 2275220 h 7169724"/>
              <a:gd name="connsiteX98" fmla="*/ 11253978 w 25200864"/>
              <a:gd name="connsiteY98" fmla="*/ 2307986 h 7169724"/>
              <a:gd name="connsiteX99" fmla="*/ 11349228 w 25200864"/>
              <a:gd name="connsiteY99" fmla="*/ 2349896 h 7169724"/>
              <a:gd name="connsiteX100" fmla="*/ 11429238 w 25200864"/>
              <a:gd name="connsiteY100" fmla="*/ 2448956 h 7169724"/>
              <a:gd name="connsiteX101" fmla="*/ 11562588 w 25200864"/>
              <a:gd name="connsiteY101" fmla="*/ 2513726 h 7169724"/>
              <a:gd name="connsiteX102" fmla="*/ 11654028 w 25200864"/>
              <a:gd name="connsiteY102" fmla="*/ 2567066 h 7169724"/>
              <a:gd name="connsiteX103" fmla="*/ 11745468 w 25200864"/>
              <a:gd name="connsiteY103" fmla="*/ 2650886 h 7169724"/>
              <a:gd name="connsiteX104" fmla="*/ 11882628 w 25200864"/>
              <a:gd name="connsiteY104" fmla="*/ 2711846 h 7169724"/>
              <a:gd name="connsiteX105" fmla="*/ 11970258 w 25200864"/>
              <a:gd name="connsiteY105" fmla="*/ 2841386 h 7169724"/>
              <a:gd name="connsiteX106" fmla="*/ 12095988 w 25200864"/>
              <a:gd name="connsiteY106" fmla="*/ 2829956 h 7169724"/>
              <a:gd name="connsiteX107" fmla="*/ 12124944 w 25200864"/>
              <a:gd name="connsiteY107" fmla="*/ 2897012 h 7169724"/>
              <a:gd name="connsiteX108" fmla="*/ 12202668 w 25200864"/>
              <a:gd name="connsiteY108" fmla="*/ 2921396 h 7169724"/>
              <a:gd name="connsiteX109" fmla="*/ 12278868 w 25200864"/>
              <a:gd name="connsiteY109" fmla="*/ 3081416 h 7169724"/>
              <a:gd name="connsiteX110" fmla="*/ 12393168 w 25200864"/>
              <a:gd name="connsiteY110" fmla="*/ 3100466 h 7169724"/>
              <a:gd name="connsiteX111" fmla="*/ 12450318 w 25200864"/>
              <a:gd name="connsiteY111" fmla="*/ 3214766 h 7169724"/>
              <a:gd name="connsiteX112" fmla="*/ 12541758 w 25200864"/>
              <a:gd name="connsiteY112" fmla="*/ 3191906 h 7169724"/>
              <a:gd name="connsiteX113" fmla="*/ 12598908 w 25200864"/>
              <a:gd name="connsiteY113" fmla="*/ 3290966 h 7169724"/>
              <a:gd name="connsiteX114" fmla="*/ 12663678 w 25200864"/>
              <a:gd name="connsiteY114" fmla="*/ 3416696 h 7169724"/>
              <a:gd name="connsiteX115" fmla="*/ 12766548 w 25200864"/>
              <a:gd name="connsiteY115" fmla="*/ 3428126 h 7169724"/>
              <a:gd name="connsiteX116" fmla="*/ 12774168 w 25200864"/>
              <a:gd name="connsiteY116" fmla="*/ 3298586 h 7169724"/>
              <a:gd name="connsiteX117" fmla="*/ 12854178 w 25200864"/>
              <a:gd name="connsiteY117" fmla="*/ 3363356 h 7169724"/>
              <a:gd name="connsiteX118" fmla="*/ 12968478 w 25200864"/>
              <a:gd name="connsiteY118" fmla="*/ 3435746 h 7169724"/>
              <a:gd name="connsiteX119" fmla="*/ 13098018 w 25200864"/>
              <a:gd name="connsiteY119" fmla="*/ 3466226 h 7169724"/>
              <a:gd name="connsiteX120" fmla="*/ 13147548 w 25200864"/>
              <a:gd name="connsiteY120" fmla="*/ 3572906 h 7169724"/>
              <a:gd name="connsiteX121" fmla="*/ 13155168 w 25200864"/>
              <a:gd name="connsiteY121" fmla="*/ 3652916 h 7169724"/>
              <a:gd name="connsiteX122" fmla="*/ 13235178 w 25200864"/>
              <a:gd name="connsiteY122" fmla="*/ 3736736 h 7169724"/>
              <a:gd name="connsiteX123" fmla="*/ 13368528 w 25200864"/>
              <a:gd name="connsiteY123" fmla="*/ 3774836 h 7169724"/>
              <a:gd name="connsiteX124" fmla="*/ 13539216 w 25200864"/>
              <a:gd name="connsiteY124" fmla="*/ 3853322 h 7169724"/>
              <a:gd name="connsiteX125" fmla="*/ 13574268 w 25200864"/>
              <a:gd name="connsiteY125" fmla="*/ 3923426 h 7169724"/>
              <a:gd name="connsiteX126" fmla="*/ 13669518 w 25200864"/>
              <a:gd name="connsiteY126" fmla="*/ 3988196 h 7169724"/>
              <a:gd name="connsiteX127" fmla="*/ 13806678 w 25200864"/>
              <a:gd name="connsiteY127" fmla="*/ 4091066 h 7169724"/>
              <a:gd name="connsiteX128" fmla="*/ 13890498 w 25200864"/>
              <a:gd name="connsiteY128" fmla="*/ 4205366 h 7169724"/>
              <a:gd name="connsiteX129" fmla="*/ 13955268 w 25200864"/>
              <a:gd name="connsiteY129" fmla="*/ 4296806 h 7169724"/>
              <a:gd name="connsiteX130" fmla="*/ 13989558 w 25200864"/>
              <a:gd name="connsiteY130" fmla="*/ 4129166 h 7169724"/>
              <a:gd name="connsiteX131" fmla="*/ 14061948 w 25200864"/>
              <a:gd name="connsiteY131" fmla="*/ 3995816 h 7169724"/>
              <a:gd name="connsiteX132" fmla="*/ 14176248 w 25200864"/>
              <a:gd name="connsiteY132" fmla="*/ 4098686 h 7169724"/>
              <a:gd name="connsiteX133" fmla="*/ 14290548 w 25200864"/>
              <a:gd name="connsiteY133" fmla="*/ 4304426 h 7169724"/>
              <a:gd name="connsiteX134" fmla="*/ 14431518 w 25200864"/>
              <a:gd name="connsiteY134" fmla="*/ 4399676 h 7169724"/>
              <a:gd name="connsiteX135" fmla="*/ 14622018 w 25200864"/>
              <a:gd name="connsiteY135" fmla="*/ 4353956 h 7169724"/>
              <a:gd name="connsiteX136" fmla="*/ 14789658 w 25200864"/>
              <a:gd name="connsiteY136" fmla="*/ 4430156 h 7169724"/>
              <a:gd name="connsiteX137" fmla="*/ 14865858 w 25200864"/>
              <a:gd name="connsiteY137" fmla="*/ 4361576 h 7169724"/>
              <a:gd name="connsiteX138" fmla="*/ 14972538 w 25200864"/>
              <a:gd name="connsiteY138" fmla="*/ 4464446 h 7169724"/>
              <a:gd name="connsiteX139" fmla="*/ 15067788 w 25200864"/>
              <a:gd name="connsiteY139" fmla="*/ 4586366 h 7169724"/>
              <a:gd name="connsiteX140" fmla="*/ 15304008 w 25200864"/>
              <a:gd name="connsiteY140" fmla="*/ 4651136 h 7169724"/>
              <a:gd name="connsiteX141" fmla="*/ 15467838 w 25200864"/>
              <a:gd name="connsiteY141" fmla="*/ 4693046 h 7169724"/>
              <a:gd name="connsiteX142" fmla="*/ 15540990 w 25200864"/>
              <a:gd name="connsiteY142" fmla="*/ 4708286 h 7169724"/>
              <a:gd name="connsiteX143" fmla="*/ 15593568 w 25200864"/>
              <a:gd name="connsiteY143" fmla="*/ 4875926 h 7169724"/>
              <a:gd name="connsiteX144" fmla="*/ 15612618 w 25200864"/>
              <a:gd name="connsiteY144" fmla="*/ 4997846 h 7169724"/>
              <a:gd name="connsiteX145" fmla="*/ 15730728 w 25200864"/>
              <a:gd name="connsiteY145" fmla="*/ 4921646 h 7169724"/>
              <a:gd name="connsiteX146" fmla="*/ 15745968 w 25200864"/>
              <a:gd name="connsiteY146" fmla="*/ 4769246 h 7169724"/>
              <a:gd name="connsiteX147" fmla="*/ 15822168 w 25200864"/>
              <a:gd name="connsiteY147" fmla="*/ 4757816 h 7169724"/>
              <a:gd name="connsiteX148" fmla="*/ 15898368 w 25200864"/>
              <a:gd name="connsiteY148" fmla="*/ 4872116 h 7169724"/>
              <a:gd name="connsiteX149" fmla="*/ 16092678 w 25200864"/>
              <a:gd name="connsiteY149" fmla="*/ 4978796 h 7169724"/>
              <a:gd name="connsiteX150" fmla="*/ 16229838 w 25200864"/>
              <a:gd name="connsiteY150" fmla="*/ 5138816 h 7169724"/>
              <a:gd name="connsiteX151" fmla="*/ 16340328 w 25200864"/>
              <a:gd name="connsiteY151" fmla="*/ 5154056 h 7169724"/>
              <a:gd name="connsiteX152" fmla="*/ 16435578 w 25200864"/>
              <a:gd name="connsiteY152" fmla="*/ 5203586 h 7169724"/>
              <a:gd name="connsiteX153" fmla="*/ 16515588 w 25200864"/>
              <a:gd name="connsiteY153" fmla="*/ 5195966 h 7169724"/>
              <a:gd name="connsiteX154" fmla="*/ 16607028 w 25200864"/>
              <a:gd name="connsiteY154" fmla="*/ 5234066 h 7169724"/>
              <a:gd name="connsiteX155" fmla="*/ 16687038 w 25200864"/>
              <a:gd name="connsiteY155" fmla="*/ 5275976 h 7169724"/>
              <a:gd name="connsiteX156" fmla="*/ 16751808 w 25200864"/>
              <a:gd name="connsiteY156" fmla="*/ 5298836 h 7169724"/>
              <a:gd name="connsiteX157" fmla="*/ 16927068 w 25200864"/>
              <a:gd name="connsiteY157" fmla="*/ 5317886 h 7169724"/>
              <a:gd name="connsiteX158" fmla="*/ 16808958 w 25200864"/>
              <a:gd name="connsiteY158" fmla="*/ 5245496 h 7169724"/>
              <a:gd name="connsiteX159" fmla="*/ 16843248 w 25200864"/>
              <a:gd name="connsiteY159" fmla="*/ 5199776 h 7169724"/>
              <a:gd name="connsiteX160" fmla="*/ 16953738 w 25200864"/>
              <a:gd name="connsiteY160" fmla="*/ 5218826 h 7169724"/>
              <a:gd name="connsiteX161" fmla="*/ 17109948 w 25200864"/>
              <a:gd name="connsiteY161" fmla="*/ 5344556 h 7169724"/>
              <a:gd name="connsiteX162" fmla="*/ 17300448 w 25200864"/>
              <a:gd name="connsiteY162" fmla="*/ 5359796 h 7169724"/>
              <a:gd name="connsiteX163" fmla="*/ 17426178 w 25200864"/>
              <a:gd name="connsiteY163" fmla="*/ 5420756 h 7169724"/>
              <a:gd name="connsiteX164" fmla="*/ 17516856 w 25200864"/>
              <a:gd name="connsiteY164" fmla="*/ 5550296 h 7169724"/>
              <a:gd name="connsiteX165" fmla="*/ 17620488 w 25200864"/>
              <a:gd name="connsiteY165" fmla="*/ 5569346 h 7169724"/>
              <a:gd name="connsiteX166" fmla="*/ 17837658 w 25200864"/>
              <a:gd name="connsiteY166" fmla="*/ 5717936 h 7169724"/>
              <a:gd name="connsiteX167" fmla="*/ 17837658 w 25200864"/>
              <a:gd name="connsiteY167" fmla="*/ 5561726 h 7169724"/>
              <a:gd name="connsiteX168" fmla="*/ 18035778 w 25200864"/>
              <a:gd name="connsiteY168" fmla="*/ 5565536 h 7169724"/>
              <a:gd name="connsiteX169" fmla="*/ 18115788 w 25200864"/>
              <a:gd name="connsiteY169" fmla="*/ 5668406 h 7169724"/>
              <a:gd name="connsiteX170" fmla="*/ 18218658 w 25200864"/>
              <a:gd name="connsiteY170" fmla="*/ 5676026 h 7169724"/>
              <a:gd name="connsiteX171" fmla="*/ 18306288 w 25200864"/>
              <a:gd name="connsiteY171" fmla="*/ 5752988 h 7169724"/>
              <a:gd name="connsiteX172" fmla="*/ 18371058 w 25200864"/>
              <a:gd name="connsiteY172" fmla="*/ 5866526 h 7169724"/>
              <a:gd name="connsiteX173" fmla="*/ 18489168 w 25200864"/>
              <a:gd name="connsiteY173" fmla="*/ 5851286 h 7169724"/>
              <a:gd name="connsiteX174" fmla="*/ 18580608 w 25200864"/>
              <a:gd name="connsiteY174" fmla="*/ 5935106 h 7169724"/>
              <a:gd name="connsiteX175" fmla="*/ 18550128 w 25200864"/>
              <a:gd name="connsiteY175" fmla="*/ 6018926 h 7169724"/>
              <a:gd name="connsiteX176" fmla="*/ 18679668 w 25200864"/>
              <a:gd name="connsiteY176" fmla="*/ 5973206 h 7169724"/>
              <a:gd name="connsiteX177" fmla="*/ 18691098 w 25200864"/>
              <a:gd name="connsiteY177" fmla="*/ 6045596 h 7169724"/>
              <a:gd name="connsiteX178" fmla="*/ 18813018 w 25200864"/>
              <a:gd name="connsiteY178" fmla="*/ 6007496 h 7169724"/>
              <a:gd name="connsiteX179" fmla="*/ 19114008 w 25200864"/>
              <a:gd name="connsiteY179" fmla="*/ 6137036 h 7169724"/>
              <a:gd name="connsiteX180" fmla="*/ 19249644 w 25200864"/>
              <a:gd name="connsiteY180" fmla="*/ 6242954 h 7169724"/>
              <a:gd name="connsiteX181" fmla="*/ 19319748 w 25200864"/>
              <a:gd name="connsiteY181" fmla="*/ 6453266 h 7169724"/>
              <a:gd name="connsiteX182" fmla="*/ 19375374 w 25200864"/>
              <a:gd name="connsiteY182" fmla="*/ 6593474 h 7169724"/>
              <a:gd name="connsiteX183" fmla="*/ 19445478 w 25200864"/>
              <a:gd name="connsiteY183" fmla="*/ 6567566 h 7169724"/>
              <a:gd name="connsiteX184" fmla="*/ 19495008 w 25200864"/>
              <a:gd name="connsiteY184" fmla="*/ 6647576 h 7169724"/>
              <a:gd name="connsiteX185" fmla="*/ 19475958 w 25200864"/>
              <a:gd name="connsiteY185" fmla="*/ 6377066 h 7169724"/>
              <a:gd name="connsiteX186" fmla="*/ 19479768 w 25200864"/>
              <a:gd name="connsiteY186" fmla="*/ 6175136 h 7169724"/>
              <a:gd name="connsiteX187" fmla="*/ 19582638 w 25200864"/>
              <a:gd name="connsiteY187" fmla="*/ 6285626 h 7169724"/>
              <a:gd name="connsiteX188" fmla="*/ 19666458 w 25200864"/>
              <a:gd name="connsiteY188" fmla="*/ 6407546 h 7169724"/>
              <a:gd name="connsiteX189" fmla="*/ 19674078 w 25200864"/>
              <a:gd name="connsiteY189" fmla="*/ 6213236 h 7169724"/>
              <a:gd name="connsiteX190" fmla="*/ 19761708 w 25200864"/>
              <a:gd name="connsiteY190" fmla="*/ 6129416 h 7169724"/>
              <a:gd name="connsiteX191" fmla="*/ 19879818 w 25200864"/>
              <a:gd name="connsiteY191" fmla="*/ 6239906 h 7169724"/>
              <a:gd name="connsiteX192" fmla="*/ 19818858 w 25200864"/>
              <a:gd name="connsiteY192" fmla="*/ 6026546 h 7169724"/>
              <a:gd name="connsiteX193" fmla="*/ 20127468 w 25200864"/>
              <a:gd name="connsiteY193" fmla="*/ 6022736 h 7169724"/>
              <a:gd name="connsiteX194" fmla="*/ 20400264 w 25200864"/>
              <a:gd name="connsiteY194" fmla="*/ 5897768 h 7169724"/>
              <a:gd name="connsiteX195" fmla="*/ 20695158 w 25200864"/>
              <a:gd name="connsiteY195" fmla="*/ 5893196 h 7169724"/>
              <a:gd name="connsiteX196" fmla="*/ 20942808 w 25200864"/>
              <a:gd name="connsiteY196" fmla="*/ 5938916 h 7169724"/>
              <a:gd name="connsiteX197" fmla="*/ 21133308 w 25200864"/>
              <a:gd name="connsiteY197" fmla="*/ 5813186 h 7169724"/>
              <a:gd name="connsiteX198" fmla="*/ 21430488 w 25200864"/>
              <a:gd name="connsiteY198" fmla="*/ 5862716 h 7169724"/>
              <a:gd name="connsiteX199" fmla="*/ 21659850 w 25200864"/>
              <a:gd name="connsiteY199" fmla="*/ 5961776 h 7169724"/>
              <a:gd name="connsiteX200" fmla="*/ 21761958 w 25200864"/>
              <a:gd name="connsiteY200" fmla="*/ 5885576 h 7169724"/>
              <a:gd name="connsiteX201" fmla="*/ 21944838 w 25200864"/>
              <a:gd name="connsiteY201" fmla="*/ 6041786 h 7169724"/>
              <a:gd name="connsiteX202" fmla="*/ 22089618 w 25200864"/>
              <a:gd name="connsiteY202" fmla="*/ 5977016 h 7169724"/>
              <a:gd name="connsiteX203" fmla="*/ 22310598 w 25200864"/>
              <a:gd name="connsiteY203" fmla="*/ 6186566 h 7169724"/>
              <a:gd name="connsiteX204" fmla="*/ 23151084 w 25200864"/>
              <a:gd name="connsiteY204" fmla="*/ 6482984 h 7169724"/>
              <a:gd name="connsiteX205" fmla="*/ 23293578 w 25200864"/>
              <a:gd name="connsiteY205" fmla="*/ 6609476 h 7169724"/>
              <a:gd name="connsiteX206" fmla="*/ 23285958 w 25200864"/>
              <a:gd name="connsiteY206" fmla="*/ 6693296 h 7169724"/>
              <a:gd name="connsiteX207" fmla="*/ 23415498 w 25200864"/>
              <a:gd name="connsiteY207" fmla="*/ 6659006 h 7169724"/>
              <a:gd name="connsiteX208" fmla="*/ 23785068 w 25200864"/>
              <a:gd name="connsiteY208" fmla="*/ 6780926 h 7169724"/>
              <a:gd name="connsiteX209" fmla="*/ 24009096 w 25200864"/>
              <a:gd name="connsiteY209" fmla="*/ 6645290 h 7169724"/>
              <a:gd name="connsiteX210" fmla="*/ 24078438 w 25200864"/>
              <a:gd name="connsiteY210" fmla="*/ 6544706 h 7169724"/>
              <a:gd name="connsiteX211" fmla="*/ 24230838 w 25200864"/>
              <a:gd name="connsiteY211" fmla="*/ 6533276 h 7169724"/>
              <a:gd name="connsiteX212" fmla="*/ 24360378 w 25200864"/>
              <a:gd name="connsiteY212" fmla="*/ 6438026 h 7169724"/>
              <a:gd name="connsiteX213" fmla="*/ 24455628 w 25200864"/>
              <a:gd name="connsiteY213" fmla="*/ 6422786 h 7169724"/>
              <a:gd name="connsiteX214" fmla="*/ 24558498 w 25200864"/>
              <a:gd name="connsiteY214" fmla="*/ 6243716 h 7169724"/>
              <a:gd name="connsiteX215" fmla="*/ 24716232 w 25200864"/>
              <a:gd name="connsiteY215" fmla="*/ 6188090 h 7169724"/>
              <a:gd name="connsiteX216" fmla="*/ 24981408 w 25200864"/>
              <a:gd name="connsiteY216" fmla="*/ 6232286 h 7169724"/>
              <a:gd name="connsiteX217" fmla="*/ 25181052 w 25200864"/>
              <a:gd name="connsiteY217" fmla="*/ 6157610 h 7169724"/>
              <a:gd name="connsiteX218" fmla="*/ 25200864 w 25200864"/>
              <a:gd name="connsiteY218" fmla="*/ 5713364 h 7169724"/>
              <a:gd name="connsiteX219" fmla="*/ 24519636 w 25200864"/>
              <a:gd name="connsiteY219" fmla="*/ 5869574 h 7169724"/>
              <a:gd name="connsiteX220" fmla="*/ 23774400 w 25200864"/>
              <a:gd name="connsiteY220" fmla="*/ 6133988 h 7169724"/>
              <a:gd name="connsiteX221" fmla="*/ 22951440 w 25200864"/>
              <a:gd name="connsiteY221" fmla="*/ 5896244 h 7169724"/>
              <a:gd name="connsiteX222" fmla="*/ 21982176 w 25200864"/>
              <a:gd name="connsiteY222" fmla="*/ 5640212 h 7169724"/>
              <a:gd name="connsiteX223" fmla="*/ 20628864 w 25200864"/>
              <a:gd name="connsiteY223" fmla="*/ 5475620 h 7169724"/>
              <a:gd name="connsiteX224" fmla="*/ 19872960 w 25200864"/>
              <a:gd name="connsiteY224" fmla="*/ 5888624 h 7169724"/>
              <a:gd name="connsiteX225" fmla="*/ 18800064 w 25200864"/>
              <a:gd name="connsiteY225" fmla="*/ 5823092 h 7169724"/>
              <a:gd name="connsiteX226" fmla="*/ 16715232 w 25200864"/>
              <a:gd name="connsiteY226" fmla="*/ 4963556 h 7169724"/>
              <a:gd name="connsiteX227" fmla="*/ 14904720 w 25200864"/>
              <a:gd name="connsiteY227" fmla="*/ 4158884 h 7169724"/>
              <a:gd name="connsiteX228" fmla="*/ 13240512 w 25200864"/>
              <a:gd name="connsiteY228" fmla="*/ 3354212 h 7169724"/>
              <a:gd name="connsiteX229" fmla="*/ 13094208 w 25200864"/>
              <a:gd name="connsiteY229" fmla="*/ 3189620 h 7169724"/>
              <a:gd name="connsiteX230" fmla="*/ 11320272 w 25200864"/>
              <a:gd name="connsiteY230" fmla="*/ 2019188 h 7169724"/>
              <a:gd name="connsiteX231" fmla="*/ 10698480 w 25200864"/>
              <a:gd name="connsiteY231" fmla="*/ 1452260 h 7169724"/>
              <a:gd name="connsiteX232" fmla="*/ 10530078 w 25200864"/>
              <a:gd name="connsiteY232" fmla="*/ 1283096 h 7169724"/>
              <a:gd name="connsiteX233" fmla="*/ 10522458 w 25200864"/>
              <a:gd name="connsiteY233" fmla="*/ 902096 h 7169724"/>
              <a:gd name="connsiteX234" fmla="*/ 10518648 w 25200864"/>
              <a:gd name="connsiteY234" fmla="*/ 768746 h 7169724"/>
              <a:gd name="connsiteX235" fmla="*/ 10606278 w 25200864"/>
              <a:gd name="connsiteY235" fmla="*/ 681116 h 7169724"/>
              <a:gd name="connsiteX236" fmla="*/ 10753344 w 25200864"/>
              <a:gd name="connsiteY236" fmla="*/ 611012 h 7169724"/>
              <a:gd name="connsiteX237" fmla="*/ 10735056 w 25200864"/>
              <a:gd name="connsiteY237" fmla="*/ 336692 h 7169724"/>
              <a:gd name="connsiteX238" fmla="*/ 10610088 w 25200864"/>
              <a:gd name="connsiteY238" fmla="*/ 201056 h 7169724"/>
              <a:gd name="connsiteX239" fmla="*/ 10419588 w 25200864"/>
              <a:gd name="connsiteY239" fmla="*/ 2936 h 7169724"/>
              <a:gd name="connsiteX240" fmla="*/ 10351008 w 25200864"/>
              <a:gd name="connsiteY240" fmla="*/ 231536 h 7169724"/>
              <a:gd name="connsiteX241" fmla="*/ 10187940 w 25200864"/>
              <a:gd name="connsiteY241" fmla="*/ 585104 h 7169724"/>
              <a:gd name="connsiteX242" fmla="*/ 10137648 w 25200864"/>
              <a:gd name="connsiteY242" fmla="*/ 902096 h 7169724"/>
              <a:gd name="connsiteX243" fmla="*/ 10222992 w 25200864"/>
              <a:gd name="connsiteY243" fmla="*/ 1744868 h 7169724"/>
              <a:gd name="connsiteX244" fmla="*/ 10131552 w 25200864"/>
              <a:gd name="connsiteY244" fmla="*/ 2384948 h 7169724"/>
              <a:gd name="connsiteX245" fmla="*/ 9509760 w 25200864"/>
              <a:gd name="connsiteY245" fmla="*/ 3043316 h 7169724"/>
              <a:gd name="connsiteX246" fmla="*/ 7717536 w 25200864"/>
              <a:gd name="connsiteY246" fmla="*/ 4524644 h 7169724"/>
              <a:gd name="connsiteX247" fmla="*/ 7388352 w 25200864"/>
              <a:gd name="connsiteY247" fmla="*/ 5146436 h 7169724"/>
              <a:gd name="connsiteX248" fmla="*/ 5925312 w 25200864"/>
              <a:gd name="connsiteY248" fmla="*/ 5768228 h 7169724"/>
              <a:gd name="connsiteX249" fmla="*/ 4736592 w 25200864"/>
              <a:gd name="connsiteY249" fmla="*/ 6079124 h 7169724"/>
              <a:gd name="connsiteX250" fmla="*/ 3602736 w 25200864"/>
              <a:gd name="connsiteY250" fmla="*/ 6353444 h 7169724"/>
              <a:gd name="connsiteX251" fmla="*/ 2688336 w 25200864"/>
              <a:gd name="connsiteY251" fmla="*/ 6664340 h 7169724"/>
              <a:gd name="connsiteX252" fmla="*/ 2157984 w 25200864"/>
              <a:gd name="connsiteY252" fmla="*/ 6774068 h 7169724"/>
              <a:gd name="connsiteX253" fmla="*/ 1591056 w 25200864"/>
              <a:gd name="connsiteY253" fmla="*/ 6755780 h 7169724"/>
              <a:gd name="connsiteX254" fmla="*/ 950976 w 25200864"/>
              <a:gd name="connsiteY254" fmla="*/ 6554612 h 7169724"/>
              <a:gd name="connsiteX255" fmla="*/ 0 w 25200864"/>
              <a:gd name="connsiteY255" fmla="*/ 6390020 h 7169724"/>
              <a:gd name="connsiteX256" fmla="*/ 27432 w 25200864"/>
              <a:gd name="connsiteY25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747504 w 25200864"/>
              <a:gd name="connsiteY82" fmla="*/ 3427364 h 7169724"/>
              <a:gd name="connsiteX83" fmla="*/ 10277856 w 25200864"/>
              <a:gd name="connsiteY83" fmla="*/ 2311796 h 7169724"/>
              <a:gd name="connsiteX84" fmla="*/ 10351008 w 25200864"/>
              <a:gd name="connsiteY84" fmla="*/ 2147204 h 7169724"/>
              <a:gd name="connsiteX85" fmla="*/ 10369296 w 25200864"/>
              <a:gd name="connsiteY85" fmla="*/ 1525412 h 7169724"/>
              <a:gd name="connsiteX86" fmla="*/ 10314432 w 25200864"/>
              <a:gd name="connsiteY86" fmla="*/ 940196 h 7169724"/>
              <a:gd name="connsiteX87" fmla="*/ 10443210 w 25200864"/>
              <a:gd name="connsiteY87" fmla="*/ 611774 h 7169724"/>
              <a:gd name="connsiteX88" fmla="*/ 10450830 w 25200864"/>
              <a:gd name="connsiteY88" fmla="*/ 1076594 h 7169724"/>
              <a:gd name="connsiteX89" fmla="*/ 10411968 w 25200864"/>
              <a:gd name="connsiteY89" fmla="*/ 1302146 h 7169724"/>
              <a:gd name="connsiteX90" fmla="*/ 10453878 w 25200864"/>
              <a:gd name="connsiteY90" fmla="*/ 1565036 h 7169724"/>
              <a:gd name="connsiteX91" fmla="*/ 10541508 w 25200864"/>
              <a:gd name="connsiteY91" fmla="*/ 1759346 h 7169724"/>
              <a:gd name="connsiteX92" fmla="*/ 10690098 w 25200864"/>
              <a:gd name="connsiteY92" fmla="*/ 1944512 h 7169724"/>
              <a:gd name="connsiteX93" fmla="*/ 10785348 w 25200864"/>
              <a:gd name="connsiteY93" fmla="*/ 2018426 h 7169724"/>
              <a:gd name="connsiteX94" fmla="*/ 10838688 w 25200864"/>
              <a:gd name="connsiteY94" fmla="*/ 2109866 h 7169724"/>
              <a:gd name="connsiteX95" fmla="*/ 10926318 w 25200864"/>
              <a:gd name="connsiteY95" fmla="*/ 2071766 h 7169724"/>
              <a:gd name="connsiteX96" fmla="*/ 11013948 w 25200864"/>
              <a:gd name="connsiteY96" fmla="*/ 2193686 h 7169724"/>
              <a:gd name="connsiteX97" fmla="*/ 11100816 w 25200864"/>
              <a:gd name="connsiteY97" fmla="*/ 2275220 h 7169724"/>
              <a:gd name="connsiteX98" fmla="*/ 11253978 w 25200864"/>
              <a:gd name="connsiteY98" fmla="*/ 2307986 h 7169724"/>
              <a:gd name="connsiteX99" fmla="*/ 11349228 w 25200864"/>
              <a:gd name="connsiteY99" fmla="*/ 2349896 h 7169724"/>
              <a:gd name="connsiteX100" fmla="*/ 11429238 w 25200864"/>
              <a:gd name="connsiteY100" fmla="*/ 2448956 h 7169724"/>
              <a:gd name="connsiteX101" fmla="*/ 11562588 w 25200864"/>
              <a:gd name="connsiteY101" fmla="*/ 2513726 h 7169724"/>
              <a:gd name="connsiteX102" fmla="*/ 11654028 w 25200864"/>
              <a:gd name="connsiteY102" fmla="*/ 2567066 h 7169724"/>
              <a:gd name="connsiteX103" fmla="*/ 11745468 w 25200864"/>
              <a:gd name="connsiteY103" fmla="*/ 2650886 h 7169724"/>
              <a:gd name="connsiteX104" fmla="*/ 11882628 w 25200864"/>
              <a:gd name="connsiteY104" fmla="*/ 2711846 h 7169724"/>
              <a:gd name="connsiteX105" fmla="*/ 11970258 w 25200864"/>
              <a:gd name="connsiteY105" fmla="*/ 2841386 h 7169724"/>
              <a:gd name="connsiteX106" fmla="*/ 12095988 w 25200864"/>
              <a:gd name="connsiteY106" fmla="*/ 2829956 h 7169724"/>
              <a:gd name="connsiteX107" fmla="*/ 12124944 w 25200864"/>
              <a:gd name="connsiteY107" fmla="*/ 2897012 h 7169724"/>
              <a:gd name="connsiteX108" fmla="*/ 12202668 w 25200864"/>
              <a:gd name="connsiteY108" fmla="*/ 2921396 h 7169724"/>
              <a:gd name="connsiteX109" fmla="*/ 12278868 w 25200864"/>
              <a:gd name="connsiteY109" fmla="*/ 3081416 h 7169724"/>
              <a:gd name="connsiteX110" fmla="*/ 12393168 w 25200864"/>
              <a:gd name="connsiteY110" fmla="*/ 3100466 h 7169724"/>
              <a:gd name="connsiteX111" fmla="*/ 12450318 w 25200864"/>
              <a:gd name="connsiteY111" fmla="*/ 3214766 h 7169724"/>
              <a:gd name="connsiteX112" fmla="*/ 12541758 w 25200864"/>
              <a:gd name="connsiteY112" fmla="*/ 3191906 h 7169724"/>
              <a:gd name="connsiteX113" fmla="*/ 12598908 w 25200864"/>
              <a:gd name="connsiteY113" fmla="*/ 3290966 h 7169724"/>
              <a:gd name="connsiteX114" fmla="*/ 12663678 w 25200864"/>
              <a:gd name="connsiteY114" fmla="*/ 3416696 h 7169724"/>
              <a:gd name="connsiteX115" fmla="*/ 12766548 w 25200864"/>
              <a:gd name="connsiteY115" fmla="*/ 3428126 h 7169724"/>
              <a:gd name="connsiteX116" fmla="*/ 12774168 w 25200864"/>
              <a:gd name="connsiteY116" fmla="*/ 3298586 h 7169724"/>
              <a:gd name="connsiteX117" fmla="*/ 12854178 w 25200864"/>
              <a:gd name="connsiteY117" fmla="*/ 3363356 h 7169724"/>
              <a:gd name="connsiteX118" fmla="*/ 12968478 w 25200864"/>
              <a:gd name="connsiteY118" fmla="*/ 3435746 h 7169724"/>
              <a:gd name="connsiteX119" fmla="*/ 13098018 w 25200864"/>
              <a:gd name="connsiteY119" fmla="*/ 3466226 h 7169724"/>
              <a:gd name="connsiteX120" fmla="*/ 13147548 w 25200864"/>
              <a:gd name="connsiteY120" fmla="*/ 3572906 h 7169724"/>
              <a:gd name="connsiteX121" fmla="*/ 13155168 w 25200864"/>
              <a:gd name="connsiteY121" fmla="*/ 3652916 h 7169724"/>
              <a:gd name="connsiteX122" fmla="*/ 13235178 w 25200864"/>
              <a:gd name="connsiteY122" fmla="*/ 3736736 h 7169724"/>
              <a:gd name="connsiteX123" fmla="*/ 13368528 w 25200864"/>
              <a:gd name="connsiteY123" fmla="*/ 3774836 h 7169724"/>
              <a:gd name="connsiteX124" fmla="*/ 13539216 w 25200864"/>
              <a:gd name="connsiteY124" fmla="*/ 3853322 h 7169724"/>
              <a:gd name="connsiteX125" fmla="*/ 13574268 w 25200864"/>
              <a:gd name="connsiteY125" fmla="*/ 3923426 h 7169724"/>
              <a:gd name="connsiteX126" fmla="*/ 13669518 w 25200864"/>
              <a:gd name="connsiteY126" fmla="*/ 3988196 h 7169724"/>
              <a:gd name="connsiteX127" fmla="*/ 13806678 w 25200864"/>
              <a:gd name="connsiteY127" fmla="*/ 4091066 h 7169724"/>
              <a:gd name="connsiteX128" fmla="*/ 13890498 w 25200864"/>
              <a:gd name="connsiteY128" fmla="*/ 4205366 h 7169724"/>
              <a:gd name="connsiteX129" fmla="*/ 13955268 w 25200864"/>
              <a:gd name="connsiteY129" fmla="*/ 4296806 h 7169724"/>
              <a:gd name="connsiteX130" fmla="*/ 13989558 w 25200864"/>
              <a:gd name="connsiteY130" fmla="*/ 4129166 h 7169724"/>
              <a:gd name="connsiteX131" fmla="*/ 14061948 w 25200864"/>
              <a:gd name="connsiteY131" fmla="*/ 3995816 h 7169724"/>
              <a:gd name="connsiteX132" fmla="*/ 14176248 w 25200864"/>
              <a:gd name="connsiteY132" fmla="*/ 4098686 h 7169724"/>
              <a:gd name="connsiteX133" fmla="*/ 14290548 w 25200864"/>
              <a:gd name="connsiteY133" fmla="*/ 4304426 h 7169724"/>
              <a:gd name="connsiteX134" fmla="*/ 14431518 w 25200864"/>
              <a:gd name="connsiteY134" fmla="*/ 4399676 h 7169724"/>
              <a:gd name="connsiteX135" fmla="*/ 14622018 w 25200864"/>
              <a:gd name="connsiteY135" fmla="*/ 4353956 h 7169724"/>
              <a:gd name="connsiteX136" fmla="*/ 14789658 w 25200864"/>
              <a:gd name="connsiteY136" fmla="*/ 4430156 h 7169724"/>
              <a:gd name="connsiteX137" fmla="*/ 14865858 w 25200864"/>
              <a:gd name="connsiteY137" fmla="*/ 4361576 h 7169724"/>
              <a:gd name="connsiteX138" fmla="*/ 14972538 w 25200864"/>
              <a:gd name="connsiteY138" fmla="*/ 4464446 h 7169724"/>
              <a:gd name="connsiteX139" fmla="*/ 15067788 w 25200864"/>
              <a:gd name="connsiteY139" fmla="*/ 4586366 h 7169724"/>
              <a:gd name="connsiteX140" fmla="*/ 15304008 w 25200864"/>
              <a:gd name="connsiteY140" fmla="*/ 4651136 h 7169724"/>
              <a:gd name="connsiteX141" fmla="*/ 15467838 w 25200864"/>
              <a:gd name="connsiteY141" fmla="*/ 4693046 h 7169724"/>
              <a:gd name="connsiteX142" fmla="*/ 15540990 w 25200864"/>
              <a:gd name="connsiteY142" fmla="*/ 4708286 h 7169724"/>
              <a:gd name="connsiteX143" fmla="*/ 15593568 w 25200864"/>
              <a:gd name="connsiteY143" fmla="*/ 4875926 h 7169724"/>
              <a:gd name="connsiteX144" fmla="*/ 15612618 w 25200864"/>
              <a:gd name="connsiteY144" fmla="*/ 4997846 h 7169724"/>
              <a:gd name="connsiteX145" fmla="*/ 15730728 w 25200864"/>
              <a:gd name="connsiteY145" fmla="*/ 4921646 h 7169724"/>
              <a:gd name="connsiteX146" fmla="*/ 15745968 w 25200864"/>
              <a:gd name="connsiteY146" fmla="*/ 4769246 h 7169724"/>
              <a:gd name="connsiteX147" fmla="*/ 15822168 w 25200864"/>
              <a:gd name="connsiteY147" fmla="*/ 4757816 h 7169724"/>
              <a:gd name="connsiteX148" fmla="*/ 15898368 w 25200864"/>
              <a:gd name="connsiteY148" fmla="*/ 4872116 h 7169724"/>
              <a:gd name="connsiteX149" fmla="*/ 16092678 w 25200864"/>
              <a:gd name="connsiteY149" fmla="*/ 4978796 h 7169724"/>
              <a:gd name="connsiteX150" fmla="*/ 16229838 w 25200864"/>
              <a:gd name="connsiteY150" fmla="*/ 5138816 h 7169724"/>
              <a:gd name="connsiteX151" fmla="*/ 16340328 w 25200864"/>
              <a:gd name="connsiteY151" fmla="*/ 5154056 h 7169724"/>
              <a:gd name="connsiteX152" fmla="*/ 16435578 w 25200864"/>
              <a:gd name="connsiteY152" fmla="*/ 5203586 h 7169724"/>
              <a:gd name="connsiteX153" fmla="*/ 16515588 w 25200864"/>
              <a:gd name="connsiteY153" fmla="*/ 5195966 h 7169724"/>
              <a:gd name="connsiteX154" fmla="*/ 16607028 w 25200864"/>
              <a:gd name="connsiteY154" fmla="*/ 5234066 h 7169724"/>
              <a:gd name="connsiteX155" fmla="*/ 16687038 w 25200864"/>
              <a:gd name="connsiteY155" fmla="*/ 5275976 h 7169724"/>
              <a:gd name="connsiteX156" fmla="*/ 16751808 w 25200864"/>
              <a:gd name="connsiteY156" fmla="*/ 5298836 h 7169724"/>
              <a:gd name="connsiteX157" fmla="*/ 16927068 w 25200864"/>
              <a:gd name="connsiteY157" fmla="*/ 5317886 h 7169724"/>
              <a:gd name="connsiteX158" fmla="*/ 16808958 w 25200864"/>
              <a:gd name="connsiteY158" fmla="*/ 5245496 h 7169724"/>
              <a:gd name="connsiteX159" fmla="*/ 16843248 w 25200864"/>
              <a:gd name="connsiteY159" fmla="*/ 5199776 h 7169724"/>
              <a:gd name="connsiteX160" fmla="*/ 16953738 w 25200864"/>
              <a:gd name="connsiteY160" fmla="*/ 5218826 h 7169724"/>
              <a:gd name="connsiteX161" fmla="*/ 17109948 w 25200864"/>
              <a:gd name="connsiteY161" fmla="*/ 5344556 h 7169724"/>
              <a:gd name="connsiteX162" fmla="*/ 17300448 w 25200864"/>
              <a:gd name="connsiteY162" fmla="*/ 5359796 h 7169724"/>
              <a:gd name="connsiteX163" fmla="*/ 17426178 w 25200864"/>
              <a:gd name="connsiteY163" fmla="*/ 5420756 h 7169724"/>
              <a:gd name="connsiteX164" fmla="*/ 17516856 w 25200864"/>
              <a:gd name="connsiteY164" fmla="*/ 5550296 h 7169724"/>
              <a:gd name="connsiteX165" fmla="*/ 17620488 w 25200864"/>
              <a:gd name="connsiteY165" fmla="*/ 5569346 h 7169724"/>
              <a:gd name="connsiteX166" fmla="*/ 17837658 w 25200864"/>
              <a:gd name="connsiteY166" fmla="*/ 5717936 h 7169724"/>
              <a:gd name="connsiteX167" fmla="*/ 17837658 w 25200864"/>
              <a:gd name="connsiteY167" fmla="*/ 5561726 h 7169724"/>
              <a:gd name="connsiteX168" fmla="*/ 18035778 w 25200864"/>
              <a:gd name="connsiteY168" fmla="*/ 5565536 h 7169724"/>
              <a:gd name="connsiteX169" fmla="*/ 18115788 w 25200864"/>
              <a:gd name="connsiteY169" fmla="*/ 5668406 h 7169724"/>
              <a:gd name="connsiteX170" fmla="*/ 18218658 w 25200864"/>
              <a:gd name="connsiteY170" fmla="*/ 5676026 h 7169724"/>
              <a:gd name="connsiteX171" fmla="*/ 18306288 w 25200864"/>
              <a:gd name="connsiteY171" fmla="*/ 5752988 h 7169724"/>
              <a:gd name="connsiteX172" fmla="*/ 18371058 w 25200864"/>
              <a:gd name="connsiteY172" fmla="*/ 5866526 h 7169724"/>
              <a:gd name="connsiteX173" fmla="*/ 18489168 w 25200864"/>
              <a:gd name="connsiteY173" fmla="*/ 5851286 h 7169724"/>
              <a:gd name="connsiteX174" fmla="*/ 18580608 w 25200864"/>
              <a:gd name="connsiteY174" fmla="*/ 5935106 h 7169724"/>
              <a:gd name="connsiteX175" fmla="*/ 18550128 w 25200864"/>
              <a:gd name="connsiteY175" fmla="*/ 6018926 h 7169724"/>
              <a:gd name="connsiteX176" fmla="*/ 18679668 w 25200864"/>
              <a:gd name="connsiteY176" fmla="*/ 5973206 h 7169724"/>
              <a:gd name="connsiteX177" fmla="*/ 18691098 w 25200864"/>
              <a:gd name="connsiteY177" fmla="*/ 6045596 h 7169724"/>
              <a:gd name="connsiteX178" fmla="*/ 18813018 w 25200864"/>
              <a:gd name="connsiteY178" fmla="*/ 6007496 h 7169724"/>
              <a:gd name="connsiteX179" fmla="*/ 19114008 w 25200864"/>
              <a:gd name="connsiteY179" fmla="*/ 6137036 h 7169724"/>
              <a:gd name="connsiteX180" fmla="*/ 19249644 w 25200864"/>
              <a:gd name="connsiteY180" fmla="*/ 6242954 h 7169724"/>
              <a:gd name="connsiteX181" fmla="*/ 19319748 w 25200864"/>
              <a:gd name="connsiteY181" fmla="*/ 6453266 h 7169724"/>
              <a:gd name="connsiteX182" fmla="*/ 19375374 w 25200864"/>
              <a:gd name="connsiteY182" fmla="*/ 6593474 h 7169724"/>
              <a:gd name="connsiteX183" fmla="*/ 19445478 w 25200864"/>
              <a:gd name="connsiteY183" fmla="*/ 6567566 h 7169724"/>
              <a:gd name="connsiteX184" fmla="*/ 19495008 w 25200864"/>
              <a:gd name="connsiteY184" fmla="*/ 6647576 h 7169724"/>
              <a:gd name="connsiteX185" fmla="*/ 19475958 w 25200864"/>
              <a:gd name="connsiteY185" fmla="*/ 6377066 h 7169724"/>
              <a:gd name="connsiteX186" fmla="*/ 19479768 w 25200864"/>
              <a:gd name="connsiteY186" fmla="*/ 6175136 h 7169724"/>
              <a:gd name="connsiteX187" fmla="*/ 19582638 w 25200864"/>
              <a:gd name="connsiteY187" fmla="*/ 6285626 h 7169724"/>
              <a:gd name="connsiteX188" fmla="*/ 19666458 w 25200864"/>
              <a:gd name="connsiteY188" fmla="*/ 6407546 h 7169724"/>
              <a:gd name="connsiteX189" fmla="*/ 19674078 w 25200864"/>
              <a:gd name="connsiteY189" fmla="*/ 6213236 h 7169724"/>
              <a:gd name="connsiteX190" fmla="*/ 19761708 w 25200864"/>
              <a:gd name="connsiteY190" fmla="*/ 6129416 h 7169724"/>
              <a:gd name="connsiteX191" fmla="*/ 19879818 w 25200864"/>
              <a:gd name="connsiteY191" fmla="*/ 6239906 h 7169724"/>
              <a:gd name="connsiteX192" fmla="*/ 19818858 w 25200864"/>
              <a:gd name="connsiteY192" fmla="*/ 6026546 h 7169724"/>
              <a:gd name="connsiteX193" fmla="*/ 20127468 w 25200864"/>
              <a:gd name="connsiteY193" fmla="*/ 6022736 h 7169724"/>
              <a:gd name="connsiteX194" fmla="*/ 20400264 w 25200864"/>
              <a:gd name="connsiteY194" fmla="*/ 5897768 h 7169724"/>
              <a:gd name="connsiteX195" fmla="*/ 20695158 w 25200864"/>
              <a:gd name="connsiteY195" fmla="*/ 5893196 h 7169724"/>
              <a:gd name="connsiteX196" fmla="*/ 20942808 w 25200864"/>
              <a:gd name="connsiteY196" fmla="*/ 5938916 h 7169724"/>
              <a:gd name="connsiteX197" fmla="*/ 21133308 w 25200864"/>
              <a:gd name="connsiteY197" fmla="*/ 5813186 h 7169724"/>
              <a:gd name="connsiteX198" fmla="*/ 21430488 w 25200864"/>
              <a:gd name="connsiteY198" fmla="*/ 5862716 h 7169724"/>
              <a:gd name="connsiteX199" fmla="*/ 21659850 w 25200864"/>
              <a:gd name="connsiteY199" fmla="*/ 5961776 h 7169724"/>
              <a:gd name="connsiteX200" fmla="*/ 21761958 w 25200864"/>
              <a:gd name="connsiteY200" fmla="*/ 5885576 h 7169724"/>
              <a:gd name="connsiteX201" fmla="*/ 21944838 w 25200864"/>
              <a:gd name="connsiteY201" fmla="*/ 6041786 h 7169724"/>
              <a:gd name="connsiteX202" fmla="*/ 22089618 w 25200864"/>
              <a:gd name="connsiteY202" fmla="*/ 5977016 h 7169724"/>
              <a:gd name="connsiteX203" fmla="*/ 22310598 w 25200864"/>
              <a:gd name="connsiteY203" fmla="*/ 6186566 h 7169724"/>
              <a:gd name="connsiteX204" fmla="*/ 23151084 w 25200864"/>
              <a:gd name="connsiteY204" fmla="*/ 6482984 h 7169724"/>
              <a:gd name="connsiteX205" fmla="*/ 23293578 w 25200864"/>
              <a:gd name="connsiteY205" fmla="*/ 6609476 h 7169724"/>
              <a:gd name="connsiteX206" fmla="*/ 23285958 w 25200864"/>
              <a:gd name="connsiteY206" fmla="*/ 6693296 h 7169724"/>
              <a:gd name="connsiteX207" fmla="*/ 23415498 w 25200864"/>
              <a:gd name="connsiteY207" fmla="*/ 6659006 h 7169724"/>
              <a:gd name="connsiteX208" fmla="*/ 23785068 w 25200864"/>
              <a:gd name="connsiteY208" fmla="*/ 6780926 h 7169724"/>
              <a:gd name="connsiteX209" fmla="*/ 24009096 w 25200864"/>
              <a:gd name="connsiteY209" fmla="*/ 6645290 h 7169724"/>
              <a:gd name="connsiteX210" fmla="*/ 24078438 w 25200864"/>
              <a:gd name="connsiteY210" fmla="*/ 6544706 h 7169724"/>
              <a:gd name="connsiteX211" fmla="*/ 24230838 w 25200864"/>
              <a:gd name="connsiteY211" fmla="*/ 6533276 h 7169724"/>
              <a:gd name="connsiteX212" fmla="*/ 24360378 w 25200864"/>
              <a:gd name="connsiteY212" fmla="*/ 6438026 h 7169724"/>
              <a:gd name="connsiteX213" fmla="*/ 24455628 w 25200864"/>
              <a:gd name="connsiteY213" fmla="*/ 6422786 h 7169724"/>
              <a:gd name="connsiteX214" fmla="*/ 24558498 w 25200864"/>
              <a:gd name="connsiteY214" fmla="*/ 6243716 h 7169724"/>
              <a:gd name="connsiteX215" fmla="*/ 24716232 w 25200864"/>
              <a:gd name="connsiteY215" fmla="*/ 6188090 h 7169724"/>
              <a:gd name="connsiteX216" fmla="*/ 24981408 w 25200864"/>
              <a:gd name="connsiteY216" fmla="*/ 6232286 h 7169724"/>
              <a:gd name="connsiteX217" fmla="*/ 25181052 w 25200864"/>
              <a:gd name="connsiteY217" fmla="*/ 6157610 h 7169724"/>
              <a:gd name="connsiteX218" fmla="*/ 25200864 w 25200864"/>
              <a:gd name="connsiteY218" fmla="*/ 5713364 h 7169724"/>
              <a:gd name="connsiteX219" fmla="*/ 24519636 w 25200864"/>
              <a:gd name="connsiteY219" fmla="*/ 5869574 h 7169724"/>
              <a:gd name="connsiteX220" fmla="*/ 23774400 w 25200864"/>
              <a:gd name="connsiteY220" fmla="*/ 6133988 h 7169724"/>
              <a:gd name="connsiteX221" fmla="*/ 22951440 w 25200864"/>
              <a:gd name="connsiteY221" fmla="*/ 5896244 h 7169724"/>
              <a:gd name="connsiteX222" fmla="*/ 21982176 w 25200864"/>
              <a:gd name="connsiteY222" fmla="*/ 5640212 h 7169724"/>
              <a:gd name="connsiteX223" fmla="*/ 20628864 w 25200864"/>
              <a:gd name="connsiteY223" fmla="*/ 5475620 h 7169724"/>
              <a:gd name="connsiteX224" fmla="*/ 19872960 w 25200864"/>
              <a:gd name="connsiteY224" fmla="*/ 5888624 h 7169724"/>
              <a:gd name="connsiteX225" fmla="*/ 18800064 w 25200864"/>
              <a:gd name="connsiteY225" fmla="*/ 5823092 h 7169724"/>
              <a:gd name="connsiteX226" fmla="*/ 16715232 w 25200864"/>
              <a:gd name="connsiteY226" fmla="*/ 4963556 h 7169724"/>
              <a:gd name="connsiteX227" fmla="*/ 14904720 w 25200864"/>
              <a:gd name="connsiteY227" fmla="*/ 4158884 h 7169724"/>
              <a:gd name="connsiteX228" fmla="*/ 13240512 w 25200864"/>
              <a:gd name="connsiteY228" fmla="*/ 3354212 h 7169724"/>
              <a:gd name="connsiteX229" fmla="*/ 13094208 w 25200864"/>
              <a:gd name="connsiteY229" fmla="*/ 3189620 h 7169724"/>
              <a:gd name="connsiteX230" fmla="*/ 11320272 w 25200864"/>
              <a:gd name="connsiteY230" fmla="*/ 2019188 h 7169724"/>
              <a:gd name="connsiteX231" fmla="*/ 10698480 w 25200864"/>
              <a:gd name="connsiteY231" fmla="*/ 1452260 h 7169724"/>
              <a:gd name="connsiteX232" fmla="*/ 10530078 w 25200864"/>
              <a:gd name="connsiteY232" fmla="*/ 1283096 h 7169724"/>
              <a:gd name="connsiteX233" fmla="*/ 10522458 w 25200864"/>
              <a:gd name="connsiteY233" fmla="*/ 902096 h 7169724"/>
              <a:gd name="connsiteX234" fmla="*/ 10518648 w 25200864"/>
              <a:gd name="connsiteY234" fmla="*/ 768746 h 7169724"/>
              <a:gd name="connsiteX235" fmla="*/ 10606278 w 25200864"/>
              <a:gd name="connsiteY235" fmla="*/ 681116 h 7169724"/>
              <a:gd name="connsiteX236" fmla="*/ 10753344 w 25200864"/>
              <a:gd name="connsiteY236" fmla="*/ 611012 h 7169724"/>
              <a:gd name="connsiteX237" fmla="*/ 10735056 w 25200864"/>
              <a:gd name="connsiteY237" fmla="*/ 336692 h 7169724"/>
              <a:gd name="connsiteX238" fmla="*/ 10610088 w 25200864"/>
              <a:gd name="connsiteY238" fmla="*/ 201056 h 7169724"/>
              <a:gd name="connsiteX239" fmla="*/ 10419588 w 25200864"/>
              <a:gd name="connsiteY239" fmla="*/ 2936 h 7169724"/>
              <a:gd name="connsiteX240" fmla="*/ 10351008 w 25200864"/>
              <a:gd name="connsiteY240" fmla="*/ 231536 h 7169724"/>
              <a:gd name="connsiteX241" fmla="*/ 10187940 w 25200864"/>
              <a:gd name="connsiteY241" fmla="*/ 585104 h 7169724"/>
              <a:gd name="connsiteX242" fmla="*/ 10137648 w 25200864"/>
              <a:gd name="connsiteY242" fmla="*/ 902096 h 7169724"/>
              <a:gd name="connsiteX243" fmla="*/ 10222992 w 25200864"/>
              <a:gd name="connsiteY243" fmla="*/ 1744868 h 7169724"/>
              <a:gd name="connsiteX244" fmla="*/ 10131552 w 25200864"/>
              <a:gd name="connsiteY244" fmla="*/ 2384948 h 7169724"/>
              <a:gd name="connsiteX245" fmla="*/ 9509760 w 25200864"/>
              <a:gd name="connsiteY245" fmla="*/ 3043316 h 7169724"/>
              <a:gd name="connsiteX246" fmla="*/ 7717536 w 25200864"/>
              <a:gd name="connsiteY246" fmla="*/ 4524644 h 7169724"/>
              <a:gd name="connsiteX247" fmla="*/ 7388352 w 25200864"/>
              <a:gd name="connsiteY247" fmla="*/ 5146436 h 7169724"/>
              <a:gd name="connsiteX248" fmla="*/ 5925312 w 25200864"/>
              <a:gd name="connsiteY248" fmla="*/ 5768228 h 7169724"/>
              <a:gd name="connsiteX249" fmla="*/ 4736592 w 25200864"/>
              <a:gd name="connsiteY249" fmla="*/ 6079124 h 7169724"/>
              <a:gd name="connsiteX250" fmla="*/ 3602736 w 25200864"/>
              <a:gd name="connsiteY250" fmla="*/ 6353444 h 7169724"/>
              <a:gd name="connsiteX251" fmla="*/ 2688336 w 25200864"/>
              <a:gd name="connsiteY251" fmla="*/ 6664340 h 7169724"/>
              <a:gd name="connsiteX252" fmla="*/ 2157984 w 25200864"/>
              <a:gd name="connsiteY252" fmla="*/ 6774068 h 7169724"/>
              <a:gd name="connsiteX253" fmla="*/ 1591056 w 25200864"/>
              <a:gd name="connsiteY253" fmla="*/ 6755780 h 7169724"/>
              <a:gd name="connsiteX254" fmla="*/ 950976 w 25200864"/>
              <a:gd name="connsiteY254" fmla="*/ 6554612 h 7169724"/>
              <a:gd name="connsiteX255" fmla="*/ 0 w 25200864"/>
              <a:gd name="connsiteY255" fmla="*/ 6390020 h 7169724"/>
              <a:gd name="connsiteX256" fmla="*/ 27432 w 25200864"/>
              <a:gd name="connsiteY25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272086 w 25200864"/>
              <a:gd name="connsiteY82" fmla="*/ 3759502 h 7169724"/>
              <a:gd name="connsiteX83" fmla="*/ 9747504 w 25200864"/>
              <a:gd name="connsiteY83" fmla="*/ 3427364 h 7169724"/>
              <a:gd name="connsiteX84" fmla="*/ 10277856 w 25200864"/>
              <a:gd name="connsiteY84" fmla="*/ 2311796 h 7169724"/>
              <a:gd name="connsiteX85" fmla="*/ 10351008 w 25200864"/>
              <a:gd name="connsiteY85" fmla="*/ 2147204 h 7169724"/>
              <a:gd name="connsiteX86" fmla="*/ 10369296 w 25200864"/>
              <a:gd name="connsiteY86" fmla="*/ 1525412 h 7169724"/>
              <a:gd name="connsiteX87" fmla="*/ 10314432 w 25200864"/>
              <a:gd name="connsiteY87" fmla="*/ 940196 h 7169724"/>
              <a:gd name="connsiteX88" fmla="*/ 10443210 w 25200864"/>
              <a:gd name="connsiteY88" fmla="*/ 611774 h 7169724"/>
              <a:gd name="connsiteX89" fmla="*/ 10450830 w 25200864"/>
              <a:gd name="connsiteY89" fmla="*/ 1076594 h 7169724"/>
              <a:gd name="connsiteX90" fmla="*/ 10411968 w 25200864"/>
              <a:gd name="connsiteY90" fmla="*/ 1302146 h 7169724"/>
              <a:gd name="connsiteX91" fmla="*/ 10453878 w 25200864"/>
              <a:gd name="connsiteY91" fmla="*/ 1565036 h 7169724"/>
              <a:gd name="connsiteX92" fmla="*/ 10541508 w 25200864"/>
              <a:gd name="connsiteY92" fmla="*/ 1759346 h 7169724"/>
              <a:gd name="connsiteX93" fmla="*/ 10690098 w 25200864"/>
              <a:gd name="connsiteY93" fmla="*/ 1944512 h 7169724"/>
              <a:gd name="connsiteX94" fmla="*/ 10785348 w 25200864"/>
              <a:gd name="connsiteY94" fmla="*/ 2018426 h 7169724"/>
              <a:gd name="connsiteX95" fmla="*/ 10838688 w 25200864"/>
              <a:gd name="connsiteY95" fmla="*/ 2109866 h 7169724"/>
              <a:gd name="connsiteX96" fmla="*/ 10926318 w 25200864"/>
              <a:gd name="connsiteY96" fmla="*/ 2071766 h 7169724"/>
              <a:gd name="connsiteX97" fmla="*/ 11013948 w 25200864"/>
              <a:gd name="connsiteY97" fmla="*/ 2193686 h 7169724"/>
              <a:gd name="connsiteX98" fmla="*/ 11100816 w 25200864"/>
              <a:gd name="connsiteY98" fmla="*/ 2275220 h 7169724"/>
              <a:gd name="connsiteX99" fmla="*/ 11253978 w 25200864"/>
              <a:gd name="connsiteY99" fmla="*/ 2307986 h 7169724"/>
              <a:gd name="connsiteX100" fmla="*/ 11349228 w 25200864"/>
              <a:gd name="connsiteY100" fmla="*/ 2349896 h 7169724"/>
              <a:gd name="connsiteX101" fmla="*/ 11429238 w 25200864"/>
              <a:gd name="connsiteY101" fmla="*/ 2448956 h 7169724"/>
              <a:gd name="connsiteX102" fmla="*/ 11562588 w 25200864"/>
              <a:gd name="connsiteY102" fmla="*/ 2513726 h 7169724"/>
              <a:gd name="connsiteX103" fmla="*/ 11654028 w 25200864"/>
              <a:gd name="connsiteY103" fmla="*/ 2567066 h 7169724"/>
              <a:gd name="connsiteX104" fmla="*/ 11745468 w 25200864"/>
              <a:gd name="connsiteY104" fmla="*/ 2650886 h 7169724"/>
              <a:gd name="connsiteX105" fmla="*/ 11882628 w 25200864"/>
              <a:gd name="connsiteY105" fmla="*/ 2711846 h 7169724"/>
              <a:gd name="connsiteX106" fmla="*/ 11970258 w 25200864"/>
              <a:gd name="connsiteY106" fmla="*/ 2841386 h 7169724"/>
              <a:gd name="connsiteX107" fmla="*/ 12095988 w 25200864"/>
              <a:gd name="connsiteY107" fmla="*/ 2829956 h 7169724"/>
              <a:gd name="connsiteX108" fmla="*/ 12124944 w 25200864"/>
              <a:gd name="connsiteY108" fmla="*/ 2897012 h 7169724"/>
              <a:gd name="connsiteX109" fmla="*/ 12202668 w 25200864"/>
              <a:gd name="connsiteY109" fmla="*/ 2921396 h 7169724"/>
              <a:gd name="connsiteX110" fmla="*/ 12278868 w 25200864"/>
              <a:gd name="connsiteY110" fmla="*/ 3081416 h 7169724"/>
              <a:gd name="connsiteX111" fmla="*/ 12393168 w 25200864"/>
              <a:gd name="connsiteY111" fmla="*/ 3100466 h 7169724"/>
              <a:gd name="connsiteX112" fmla="*/ 12450318 w 25200864"/>
              <a:gd name="connsiteY112" fmla="*/ 3214766 h 7169724"/>
              <a:gd name="connsiteX113" fmla="*/ 12541758 w 25200864"/>
              <a:gd name="connsiteY113" fmla="*/ 3191906 h 7169724"/>
              <a:gd name="connsiteX114" fmla="*/ 12598908 w 25200864"/>
              <a:gd name="connsiteY114" fmla="*/ 3290966 h 7169724"/>
              <a:gd name="connsiteX115" fmla="*/ 12663678 w 25200864"/>
              <a:gd name="connsiteY115" fmla="*/ 3416696 h 7169724"/>
              <a:gd name="connsiteX116" fmla="*/ 12766548 w 25200864"/>
              <a:gd name="connsiteY116" fmla="*/ 3428126 h 7169724"/>
              <a:gd name="connsiteX117" fmla="*/ 12774168 w 25200864"/>
              <a:gd name="connsiteY117" fmla="*/ 3298586 h 7169724"/>
              <a:gd name="connsiteX118" fmla="*/ 12854178 w 25200864"/>
              <a:gd name="connsiteY118" fmla="*/ 3363356 h 7169724"/>
              <a:gd name="connsiteX119" fmla="*/ 12968478 w 25200864"/>
              <a:gd name="connsiteY119" fmla="*/ 3435746 h 7169724"/>
              <a:gd name="connsiteX120" fmla="*/ 13098018 w 25200864"/>
              <a:gd name="connsiteY120" fmla="*/ 3466226 h 7169724"/>
              <a:gd name="connsiteX121" fmla="*/ 13147548 w 25200864"/>
              <a:gd name="connsiteY121" fmla="*/ 3572906 h 7169724"/>
              <a:gd name="connsiteX122" fmla="*/ 13155168 w 25200864"/>
              <a:gd name="connsiteY122" fmla="*/ 3652916 h 7169724"/>
              <a:gd name="connsiteX123" fmla="*/ 13235178 w 25200864"/>
              <a:gd name="connsiteY123" fmla="*/ 3736736 h 7169724"/>
              <a:gd name="connsiteX124" fmla="*/ 13368528 w 25200864"/>
              <a:gd name="connsiteY124" fmla="*/ 3774836 h 7169724"/>
              <a:gd name="connsiteX125" fmla="*/ 13539216 w 25200864"/>
              <a:gd name="connsiteY125" fmla="*/ 3853322 h 7169724"/>
              <a:gd name="connsiteX126" fmla="*/ 13574268 w 25200864"/>
              <a:gd name="connsiteY126" fmla="*/ 3923426 h 7169724"/>
              <a:gd name="connsiteX127" fmla="*/ 13669518 w 25200864"/>
              <a:gd name="connsiteY127" fmla="*/ 3988196 h 7169724"/>
              <a:gd name="connsiteX128" fmla="*/ 13806678 w 25200864"/>
              <a:gd name="connsiteY128" fmla="*/ 4091066 h 7169724"/>
              <a:gd name="connsiteX129" fmla="*/ 13890498 w 25200864"/>
              <a:gd name="connsiteY129" fmla="*/ 4205366 h 7169724"/>
              <a:gd name="connsiteX130" fmla="*/ 13955268 w 25200864"/>
              <a:gd name="connsiteY130" fmla="*/ 4296806 h 7169724"/>
              <a:gd name="connsiteX131" fmla="*/ 13989558 w 25200864"/>
              <a:gd name="connsiteY131" fmla="*/ 4129166 h 7169724"/>
              <a:gd name="connsiteX132" fmla="*/ 14061948 w 25200864"/>
              <a:gd name="connsiteY132" fmla="*/ 3995816 h 7169724"/>
              <a:gd name="connsiteX133" fmla="*/ 14176248 w 25200864"/>
              <a:gd name="connsiteY133" fmla="*/ 4098686 h 7169724"/>
              <a:gd name="connsiteX134" fmla="*/ 14290548 w 25200864"/>
              <a:gd name="connsiteY134" fmla="*/ 4304426 h 7169724"/>
              <a:gd name="connsiteX135" fmla="*/ 14431518 w 25200864"/>
              <a:gd name="connsiteY135" fmla="*/ 4399676 h 7169724"/>
              <a:gd name="connsiteX136" fmla="*/ 14622018 w 25200864"/>
              <a:gd name="connsiteY136" fmla="*/ 4353956 h 7169724"/>
              <a:gd name="connsiteX137" fmla="*/ 14789658 w 25200864"/>
              <a:gd name="connsiteY137" fmla="*/ 4430156 h 7169724"/>
              <a:gd name="connsiteX138" fmla="*/ 14865858 w 25200864"/>
              <a:gd name="connsiteY138" fmla="*/ 4361576 h 7169724"/>
              <a:gd name="connsiteX139" fmla="*/ 14972538 w 25200864"/>
              <a:gd name="connsiteY139" fmla="*/ 4464446 h 7169724"/>
              <a:gd name="connsiteX140" fmla="*/ 15067788 w 25200864"/>
              <a:gd name="connsiteY140" fmla="*/ 4586366 h 7169724"/>
              <a:gd name="connsiteX141" fmla="*/ 15304008 w 25200864"/>
              <a:gd name="connsiteY141" fmla="*/ 4651136 h 7169724"/>
              <a:gd name="connsiteX142" fmla="*/ 15467838 w 25200864"/>
              <a:gd name="connsiteY142" fmla="*/ 4693046 h 7169724"/>
              <a:gd name="connsiteX143" fmla="*/ 15540990 w 25200864"/>
              <a:gd name="connsiteY143" fmla="*/ 4708286 h 7169724"/>
              <a:gd name="connsiteX144" fmla="*/ 15593568 w 25200864"/>
              <a:gd name="connsiteY144" fmla="*/ 4875926 h 7169724"/>
              <a:gd name="connsiteX145" fmla="*/ 15612618 w 25200864"/>
              <a:gd name="connsiteY145" fmla="*/ 4997846 h 7169724"/>
              <a:gd name="connsiteX146" fmla="*/ 15730728 w 25200864"/>
              <a:gd name="connsiteY146" fmla="*/ 4921646 h 7169724"/>
              <a:gd name="connsiteX147" fmla="*/ 15745968 w 25200864"/>
              <a:gd name="connsiteY147" fmla="*/ 4769246 h 7169724"/>
              <a:gd name="connsiteX148" fmla="*/ 15822168 w 25200864"/>
              <a:gd name="connsiteY148" fmla="*/ 4757816 h 7169724"/>
              <a:gd name="connsiteX149" fmla="*/ 15898368 w 25200864"/>
              <a:gd name="connsiteY149" fmla="*/ 4872116 h 7169724"/>
              <a:gd name="connsiteX150" fmla="*/ 16092678 w 25200864"/>
              <a:gd name="connsiteY150" fmla="*/ 4978796 h 7169724"/>
              <a:gd name="connsiteX151" fmla="*/ 16229838 w 25200864"/>
              <a:gd name="connsiteY151" fmla="*/ 5138816 h 7169724"/>
              <a:gd name="connsiteX152" fmla="*/ 16340328 w 25200864"/>
              <a:gd name="connsiteY152" fmla="*/ 5154056 h 7169724"/>
              <a:gd name="connsiteX153" fmla="*/ 16435578 w 25200864"/>
              <a:gd name="connsiteY153" fmla="*/ 5203586 h 7169724"/>
              <a:gd name="connsiteX154" fmla="*/ 16515588 w 25200864"/>
              <a:gd name="connsiteY154" fmla="*/ 5195966 h 7169724"/>
              <a:gd name="connsiteX155" fmla="*/ 16607028 w 25200864"/>
              <a:gd name="connsiteY155" fmla="*/ 5234066 h 7169724"/>
              <a:gd name="connsiteX156" fmla="*/ 16687038 w 25200864"/>
              <a:gd name="connsiteY156" fmla="*/ 5275976 h 7169724"/>
              <a:gd name="connsiteX157" fmla="*/ 16751808 w 25200864"/>
              <a:gd name="connsiteY157" fmla="*/ 5298836 h 7169724"/>
              <a:gd name="connsiteX158" fmla="*/ 16927068 w 25200864"/>
              <a:gd name="connsiteY158" fmla="*/ 5317886 h 7169724"/>
              <a:gd name="connsiteX159" fmla="*/ 16808958 w 25200864"/>
              <a:gd name="connsiteY159" fmla="*/ 5245496 h 7169724"/>
              <a:gd name="connsiteX160" fmla="*/ 16843248 w 25200864"/>
              <a:gd name="connsiteY160" fmla="*/ 5199776 h 7169724"/>
              <a:gd name="connsiteX161" fmla="*/ 16953738 w 25200864"/>
              <a:gd name="connsiteY161" fmla="*/ 5218826 h 7169724"/>
              <a:gd name="connsiteX162" fmla="*/ 17109948 w 25200864"/>
              <a:gd name="connsiteY162" fmla="*/ 5344556 h 7169724"/>
              <a:gd name="connsiteX163" fmla="*/ 17300448 w 25200864"/>
              <a:gd name="connsiteY163" fmla="*/ 5359796 h 7169724"/>
              <a:gd name="connsiteX164" fmla="*/ 17426178 w 25200864"/>
              <a:gd name="connsiteY164" fmla="*/ 5420756 h 7169724"/>
              <a:gd name="connsiteX165" fmla="*/ 17516856 w 25200864"/>
              <a:gd name="connsiteY165" fmla="*/ 5550296 h 7169724"/>
              <a:gd name="connsiteX166" fmla="*/ 17620488 w 25200864"/>
              <a:gd name="connsiteY166" fmla="*/ 5569346 h 7169724"/>
              <a:gd name="connsiteX167" fmla="*/ 17837658 w 25200864"/>
              <a:gd name="connsiteY167" fmla="*/ 5717936 h 7169724"/>
              <a:gd name="connsiteX168" fmla="*/ 17837658 w 25200864"/>
              <a:gd name="connsiteY168" fmla="*/ 5561726 h 7169724"/>
              <a:gd name="connsiteX169" fmla="*/ 18035778 w 25200864"/>
              <a:gd name="connsiteY169" fmla="*/ 5565536 h 7169724"/>
              <a:gd name="connsiteX170" fmla="*/ 18115788 w 25200864"/>
              <a:gd name="connsiteY170" fmla="*/ 5668406 h 7169724"/>
              <a:gd name="connsiteX171" fmla="*/ 18218658 w 25200864"/>
              <a:gd name="connsiteY171" fmla="*/ 5676026 h 7169724"/>
              <a:gd name="connsiteX172" fmla="*/ 18306288 w 25200864"/>
              <a:gd name="connsiteY172" fmla="*/ 5752988 h 7169724"/>
              <a:gd name="connsiteX173" fmla="*/ 18371058 w 25200864"/>
              <a:gd name="connsiteY173" fmla="*/ 5866526 h 7169724"/>
              <a:gd name="connsiteX174" fmla="*/ 18489168 w 25200864"/>
              <a:gd name="connsiteY174" fmla="*/ 5851286 h 7169724"/>
              <a:gd name="connsiteX175" fmla="*/ 18580608 w 25200864"/>
              <a:gd name="connsiteY175" fmla="*/ 5935106 h 7169724"/>
              <a:gd name="connsiteX176" fmla="*/ 18550128 w 25200864"/>
              <a:gd name="connsiteY176" fmla="*/ 6018926 h 7169724"/>
              <a:gd name="connsiteX177" fmla="*/ 18679668 w 25200864"/>
              <a:gd name="connsiteY177" fmla="*/ 5973206 h 7169724"/>
              <a:gd name="connsiteX178" fmla="*/ 18691098 w 25200864"/>
              <a:gd name="connsiteY178" fmla="*/ 6045596 h 7169724"/>
              <a:gd name="connsiteX179" fmla="*/ 18813018 w 25200864"/>
              <a:gd name="connsiteY179" fmla="*/ 6007496 h 7169724"/>
              <a:gd name="connsiteX180" fmla="*/ 19114008 w 25200864"/>
              <a:gd name="connsiteY180" fmla="*/ 6137036 h 7169724"/>
              <a:gd name="connsiteX181" fmla="*/ 19249644 w 25200864"/>
              <a:gd name="connsiteY181" fmla="*/ 6242954 h 7169724"/>
              <a:gd name="connsiteX182" fmla="*/ 19319748 w 25200864"/>
              <a:gd name="connsiteY182" fmla="*/ 6453266 h 7169724"/>
              <a:gd name="connsiteX183" fmla="*/ 19375374 w 25200864"/>
              <a:gd name="connsiteY183" fmla="*/ 6593474 h 7169724"/>
              <a:gd name="connsiteX184" fmla="*/ 19445478 w 25200864"/>
              <a:gd name="connsiteY184" fmla="*/ 6567566 h 7169724"/>
              <a:gd name="connsiteX185" fmla="*/ 19495008 w 25200864"/>
              <a:gd name="connsiteY185" fmla="*/ 6647576 h 7169724"/>
              <a:gd name="connsiteX186" fmla="*/ 19475958 w 25200864"/>
              <a:gd name="connsiteY186" fmla="*/ 6377066 h 7169724"/>
              <a:gd name="connsiteX187" fmla="*/ 19479768 w 25200864"/>
              <a:gd name="connsiteY187" fmla="*/ 6175136 h 7169724"/>
              <a:gd name="connsiteX188" fmla="*/ 19582638 w 25200864"/>
              <a:gd name="connsiteY188" fmla="*/ 6285626 h 7169724"/>
              <a:gd name="connsiteX189" fmla="*/ 19666458 w 25200864"/>
              <a:gd name="connsiteY189" fmla="*/ 6407546 h 7169724"/>
              <a:gd name="connsiteX190" fmla="*/ 19674078 w 25200864"/>
              <a:gd name="connsiteY190" fmla="*/ 6213236 h 7169724"/>
              <a:gd name="connsiteX191" fmla="*/ 19761708 w 25200864"/>
              <a:gd name="connsiteY191" fmla="*/ 6129416 h 7169724"/>
              <a:gd name="connsiteX192" fmla="*/ 19879818 w 25200864"/>
              <a:gd name="connsiteY192" fmla="*/ 6239906 h 7169724"/>
              <a:gd name="connsiteX193" fmla="*/ 19818858 w 25200864"/>
              <a:gd name="connsiteY193" fmla="*/ 6026546 h 7169724"/>
              <a:gd name="connsiteX194" fmla="*/ 20127468 w 25200864"/>
              <a:gd name="connsiteY194" fmla="*/ 6022736 h 7169724"/>
              <a:gd name="connsiteX195" fmla="*/ 20400264 w 25200864"/>
              <a:gd name="connsiteY195" fmla="*/ 5897768 h 7169724"/>
              <a:gd name="connsiteX196" fmla="*/ 20695158 w 25200864"/>
              <a:gd name="connsiteY196" fmla="*/ 5893196 h 7169724"/>
              <a:gd name="connsiteX197" fmla="*/ 20942808 w 25200864"/>
              <a:gd name="connsiteY197" fmla="*/ 5938916 h 7169724"/>
              <a:gd name="connsiteX198" fmla="*/ 21133308 w 25200864"/>
              <a:gd name="connsiteY198" fmla="*/ 5813186 h 7169724"/>
              <a:gd name="connsiteX199" fmla="*/ 21430488 w 25200864"/>
              <a:gd name="connsiteY199" fmla="*/ 5862716 h 7169724"/>
              <a:gd name="connsiteX200" fmla="*/ 21659850 w 25200864"/>
              <a:gd name="connsiteY200" fmla="*/ 5961776 h 7169724"/>
              <a:gd name="connsiteX201" fmla="*/ 21761958 w 25200864"/>
              <a:gd name="connsiteY201" fmla="*/ 5885576 h 7169724"/>
              <a:gd name="connsiteX202" fmla="*/ 21944838 w 25200864"/>
              <a:gd name="connsiteY202" fmla="*/ 6041786 h 7169724"/>
              <a:gd name="connsiteX203" fmla="*/ 22089618 w 25200864"/>
              <a:gd name="connsiteY203" fmla="*/ 5977016 h 7169724"/>
              <a:gd name="connsiteX204" fmla="*/ 22310598 w 25200864"/>
              <a:gd name="connsiteY204" fmla="*/ 6186566 h 7169724"/>
              <a:gd name="connsiteX205" fmla="*/ 23151084 w 25200864"/>
              <a:gd name="connsiteY205" fmla="*/ 6482984 h 7169724"/>
              <a:gd name="connsiteX206" fmla="*/ 23293578 w 25200864"/>
              <a:gd name="connsiteY206" fmla="*/ 6609476 h 7169724"/>
              <a:gd name="connsiteX207" fmla="*/ 23285958 w 25200864"/>
              <a:gd name="connsiteY207" fmla="*/ 6693296 h 7169724"/>
              <a:gd name="connsiteX208" fmla="*/ 23415498 w 25200864"/>
              <a:gd name="connsiteY208" fmla="*/ 6659006 h 7169724"/>
              <a:gd name="connsiteX209" fmla="*/ 23785068 w 25200864"/>
              <a:gd name="connsiteY209" fmla="*/ 6780926 h 7169724"/>
              <a:gd name="connsiteX210" fmla="*/ 24009096 w 25200864"/>
              <a:gd name="connsiteY210" fmla="*/ 6645290 h 7169724"/>
              <a:gd name="connsiteX211" fmla="*/ 24078438 w 25200864"/>
              <a:gd name="connsiteY211" fmla="*/ 6544706 h 7169724"/>
              <a:gd name="connsiteX212" fmla="*/ 24230838 w 25200864"/>
              <a:gd name="connsiteY212" fmla="*/ 6533276 h 7169724"/>
              <a:gd name="connsiteX213" fmla="*/ 24360378 w 25200864"/>
              <a:gd name="connsiteY213" fmla="*/ 6438026 h 7169724"/>
              <a:gd name="connsiteX214" fmla="*/ 24455628 w 25200864"/>
              <a:gd name="connsiteY214" fmla="*/ 6422786 h 7169724"/>
              <a:gd name="connsiteX215" fmla="*/ 24558498 w 25200864"/>
              <a:gd name="connsiteY215" fmla="*/ 6243716 h 7169724"/>
              <a:gd name="connsiteX216" fmla="*/ 24716232 w 25200864"/>
              <a:gd name="connsiteY216" fmla="*/ 6188090 h 7169724"/>
              <a:gd name="connsiteX217" fmla="*/ 24981408 w 25200864"/>
              <a:gd name="connsiteY217" fmla="*/ 6232286 h 7169724"/>
              <a:gd name="connsiteX218" fmla="*/ 25181052 w 25200864"/>
              <a:gd name="connsiteY218" fmla="*/ 6157610 h 7169724"/>
              <a:gd name="connsiteX219" fmla="*/ 25200864 w 25200864"/>
              <a:gd name="connsiteY219" fmla="*/ 5713364 h 7169724"/>
              <a:gd name="connsiteX220" fmla="*/ 24519636 w 25200864"/>
              <a:gd name="connsiteY220" fmla="*/ 5869574 h 7169724"/>
              <a:gd name="connsiteX221" fmla="*/ 23774400 w 25200864"/>
              <a:gd name="connsiteY221" fmla="*/ 6133988 h 7169724"/>
              <a:gd name="connsiteX222" fmla="*/ 22951440 w 25200864"/>
              <a:gd name="connsiteY222" fmla="*/ 5896244 h 7169724"/>
              <a:gd name="connsiteX223" fmla="*/ 21982176 w 25200864"/>
              <a:gd name="connsiteY223" fmla="*/ 5640212 h 7169724"/>
              <a:gd name="connsiteX224" fmla="*/ 20628864 w 25200864"/>
              <a:gd name="connsiteY224" fmla="*/ 5475620 h 7169724"/>
              <a:gd name="connsiteX225" fmla="*/ 19872960 w 25200864"/>
              <a:gd name="connsiteY225" fmla="*/ 5888624 h 7169724"/>
              <a:gd name="connsiteX226" fmla="*/ 18800064 w 25200864"/>
              <a:gd name="connsiteY226" fmla="*/ 5823092 h 7169724"/>
              <a:gd name="connsiteX227" fmla="*/ 16715232 w 25200864"/>
              <a:gd name="connsiteY227" fmla="*/ 4963556 h 7169724"/>
              <a:gd name="connsiteX228" fmla="*/ 14904720 w 25200864"/>
              <a:gd name="connsiteY228" fmla="*/ 4158884 h 7169724"/>
              <a:gd name="connsiteX229" fmla="*/ 13240512 w 25200864"/>
              <a:gd name="connsiteY229" fmla="*/ 3354212 h 7169724"/>
              <a:gd name="connsiteX230" fmla="*/ 13094208 w 25200864"/>
              <a:gd name="connsiteY230" fmla="*/ 3189620 h 7169724"/>
              <a:gd name="connsiteX231" fmla="*/ 11320272 w 25200864"/>
              <a:gd name="connsiteY231" fmla="*/ 2019188 h 7169724"/>
              <a:gd name="connsiteX232" fmla="*/ 10698480 w 25200864"/>
              <a:gd name="connsiteY232" fmla="*/ 1452260 h 7169724"/>
              <a:gd name="connsiteX233" fmla="*/ 10530078 w 25200864"/>
              <a:gd name="connsiteY233" fmla="*/ 1283096 h 7169724"/>
              <a:gd name="connsiteX234" fmla="*/ 10522458 w 25200864"/>
              <a:gd name="connsiteY234" fmla="*/ 902096 h 7169724"/>
              <a:gd name="connsiteX235" fmla="*/ 10518648 w 25200864"/>
              <a:gd name="connsiteY235" fmla="*/ 768746 h 7169724"/>
              <a:gd name="connsiteX236" fmla="*/ 10606278 w 25200864"/>
              <a:gd name="connsiteY236" fmla="*/ 681116 h 7169724"/>
              <a:gd name="connsiteX237" fmla="*/ 10753344 w 25200864"/>
              <a:gd name="connsiteY237" fmla="*/ 611012 h 7169724"/>
              <a:gd name="connsiteX238" fmla="*/ 10735056 w 25200864"/>
              <a:gd name="connsiteY238" fmla="*/ 336692 h 7169724"/>
              <a:gd name="connsiteX239" fmla="*/ 10610088 w 25200864"/>
              <a:gd name="connsiteY239" fmla="*/ 201056 h 7169724"/>
              <a:gd name="connsiteX240" fmla="*/ 10419588 w 25200864"/>
              <a:gd name="connsiteY240" fmla="*/ 2936 h 7169724"/>
              <a:gd name="connsiteX241" fmla="*/ 10351008 w 25200864"/>
              <a:gd name="connsiteY241" fmla="*/ 231536 h 7169724"/>
              <a:gd name="connsiteX242" fmla="*/ 10187940 w 25200864"/>
              <a:gd name="connsiteY242" fmla="*/ 585104 h 7169724"/>
              <a:gd name="connsiteX243" fmla="*/ 10137648 w 25200864"/>
              <a:gd name="connsiteY243" fmla="*/ 902096 h 7169724"/>
              <a:gd name="connsiteX244" fmla="*/ 10222992 w 25200864"/>
              <a:gd name="connsiteY244" fmla="*/ 1744868 h 7169724"/>
              <a:gd name="connsiteX245" fmla="*/ 10131552 w 25200864"/>
              <a:gd name="connsiteY245" fmla="*/ 2384948 h 7169724"/>
              <a:gd name="connsiteX246" fmla="*/ 9509760 w 25200864"/>
              <a:gd name="connsiteY246" fmla="*/ 3043316 h 7169724"/>
              <a:gd name="connsiteX247" fmla="*/ 7717536 w 25200864"/>
              <a:gd name="connsiteY247" fmla="*/ 4524644 h 7169724"/>
              <a:gd name="connsiteX248" fmla="*/ 7388352 w 25200864"/>
              <a:gd name="connsiteY248" fmla="*/ 5146436 h 7169724"/>
              <a:gd name="connsiteX249" fmla="*/ 5925312 w 25200864"/>
              <a:gd name="connsiteY249" fmla="*/ 5768228 h 7169724"/>
              <a:gd name="connsiteX250" fmla="*/ 4736592 w 25200864"/>
              <a:gd name="connsiteY250" fmla="*/ 6079124 h 7169724"/>
              <a:gd name="connsiteX251" fmla="*/ 3602736 w 25200864"/>
              <a:gd name="connsiteY251" fmla="*/ 6353444 h 7169724"/>
              <a:gd name="connsiteX252" fmla="*/ 2688336 w 25200864"/>
              <a:gd name="connsiteY252" fmla="*/ 6664340 h 7169724"/>
              <a:gd name="connsiteX253" fmla="*/ 2157984 w 25200864"/>
              <a:gd name="connsiteY253" fmla="*/ 6774068 h 7169724"/>
              <a:gd name="connsiteX254" fmla="*/ 1591056 w 25200864"/>
              <a:gd name="connsiteY254" fmla="*/ 6755780 h 7169724"/>
              <a:gd name="connsiteX255" fmla="*/ 950976 w 25200864"/>
              <a:gd name="connsiteY255" fmla="*/ 6554612 h 7169724"/>
              <a:gd name="connsiteX256" fmla="*/ 0 w 25200864"/>
              <a:gd name="connsiteY256" fmla="*/ 6390020 h 7169724"/>
              <a:gd name="connsiteX257" fmla="*/ 27432 w 25200864"/>
              <a:gd name="connsiteY25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747504 w 25200864"/>
              <a:gd name="connsiteY84" fmla="*/ 3427364 h 7169724"/>
              <a:gd name="connsiteX85" fmla="*/ 10277856 w 25200864"/>
              <a:gd name="connsiteY85" fmla="*/ 2311796 h 7169724"/>
              <a:gd name="connsiteX86" fmla="*/ 10351008 w 25200864"/>
              <a:gd name="connsiteY86" fmla="*/ 2147204 h 7169724"/>
              <a:gd name="connsiteX87" fmla="*/ 10369296 w 25200864"/>
              <a:gd name="connsiteY87" fmla="*/ 1525412 h 7169724"/>
              <a:gd name="connsiteX88" fmla="*/ 10314432 w 25200864"/>
              <a:gd name="connsiteY88" fmla="*/ 940196 h 7169724"/>
              <a:gd name="connsiteX89" fmla="*/ 10443210 w 25200864"/>
              <a:gd name="connsiteY89" fmla="*/ 611774 h 7169724"/>
              <a:gd name="connsiteX90" fmla="*/ 10450830 w 25200864"/>
              <a:gd name="connsiteY90" fmla="*/ 1076594 h 7169724"/>
              <a:gd name="connsiteX91" fmla="*/ 10411968 w 25200864"/>
              <a:gd name="connsiteY91" fmla="*/ 1302146 h 7169724"/>
              <a:gd name="connsiteX92" fmla="*/ 10453878 w 25200864"/>
              <a:gd name="connsiteY92" fmla="*/ 1565036 h 7169724"/>
              <a:gd name="connsiteX93" fmla="*/ 10541508 w 25200864"/>
              <a:gd name="connsiteY93" fmla="*/ 1759346 h 7169724"/>
              <a:gd name="connsiteX94" fmla="*/ 10690098 w 25200864"/>
              <a:gd name="connsiteY94" fmla="*/ 1944512 h 7169724"/>
              <a:gd name="connsiteX95" fmla="*/ 10785348 w 25200864"/>
              <a:gd name="connsiteY95" fmla="*/ 2018426 h 7169724"/>
              <a:gd name="connsiteX96" fmla="*/ 10838688 w 25200864"/>
              <a:gd name="connsiteY96" fmla="*/ 2109866 h 7169724"/>
              <a:gd name="connsiteX97" fmla="*/ 10926318 w 25200864"/>
              <a:gd name="connsiteY97" fmla="*/ 2071766 h 7169724"/>
              <a:gd name="connsiteX98" fmla="*/ 11013948 w 25200864"/>
              <a:gd name="connsiteY98" fmla="*/ 2193686 h 7169724"/>
              <a:gd name="connsiteX99" fmla="*/ 11100816 w 25200864"/>
              <a:gd name="connsiteY99" fmla="*/ 2275220 h 7169724"/>
              <a:gd name="connsiteX100" fmla="*/ 11253978 w 25200864"/>
              <a:gd name="connsiteY100" fmla="*/ 2307986 h 7169724"/>
              <a:gd name="connsiteX101" fmla="*/ 11349228 w 25200864"/>
              <a:gd name="connsiteY101" fmla="*/ 2349896 h 7169724"/>
              <a:gd name="connsiteX102" fmla="*/ 11429238 w 25200864"/>
              <a:gd name="connsiteY102" fmla="*/ 2448956 h 7169724"/>
              <a:gd name="connsiteX103" fmla="*/ 11562588 w 25200864"/>
              <a:gd name="connsiteY103" fmla="*/ 2513726 h 7169724"/>
              <a:gd name="connsiteX104" fmla="*/ 11654028 w 25200864"/>
              <a:gd name="connsiteY104" fmla="*/ 2567066 h 7169724"/>
              <a:gd name="connsiteX105" fmla="*/ 11745468 w 25200864"/>
              <a:gd name="connsiteY105" fmla="*/ 2650886 h 7169724"/>
              <a:gd name="connsiteX106" fmla="*/ 11882628 w 25200864"/>
              <a:gd name="connsiteY106" fmla="*/ 2711846 h 7169724"/>
              <a:gd name="connsiteX107" fmla="*/ 11970258 w 25200864"/>
              <a:gd name="connsiteY107" fmla="*/ 2841386 h 7169724"/>
              <a:gd name="connsiteX108" fmla="*/ 12095988 w 25200864"/>
              <a:gd name="connsiteY108" fmla="*/ 2829956 h 7169724"/>
              <a:gd name="connsiteX109" fmla="*/ 12124944 w 25200864"/>
              <a:gd name="connsiteY109" fmla="*/ 2897012 h 7169724"/>
              <a:gd name="connsiteX110" fmla="*/ 12202668 w 25200864"/>
              <a:gd name="connsiteY110" fmla="*/ 2921396 h 7169724"/>
              <a:gd name="connsiteX111" fmla="*/ 12278868 w 25200864"/>
              <a:gd name="connsiteY111" fmla="*/ 3081416 h 7169724"/>
              <a:gd name="connsiteX112" fmla="*/ 12393168 w 25200864"/>
              <a:gd name="connsiteY112" fmla="*/ 3100466 h 7169724"/>
              <a:gd name="connsiteX113" fmla="*/ 12450318 w 25200864"/>
              <a:gd name="connsiteY113" fmla="*/ 3214766 h 7169724"/>
              <a:gd name="connsiteX114" fmla="*/ 12541758 w 25200864"/>
              <a:gd name="connsiteY114" fmla="*/ 3191906 h 7169724"/>
              <a:gd name="connsiteX115" fmla="*/ 12598908 w 25200864"/>
              <a:gd name="connsiteY115" fmla="*/ 3290966 h 7169724"/>
              <a:gd name="connsiteX116" fmla="*/ 12663678 w 25200864"/>
              <a:gd name="connsiteY116" fmla="*/ 3416696 h 7169724"/>
              <a:gd name="connsiteX117" fmla="*/ 12766548 w 25200864"/>
              <a:gd name="connsiteY117" fmla="*/ 3428126 h 7169724"/>
              <a:gd name="connsiteX118" fmla="*/ 12774168 w 25200864"/>
              <a:gd name="connsiteY118" fmla="*/ 3298586 h 7169724"/>
              <a:gd name="connsiteX119" fmla="*/ 12854178 w 25200864"/>
              <a:gd name="connsiteY119" fmla="*/ 3363356 h 7169724"/>
              <a:gd name="connsiteX120" fmla="*/ 12968478 w 25200864"/>
              <a:gd name="connsiteY120" fmla="*/ 3435746 h 7169724"/>
              <a:gd name="connsiteX121" fmla="*/ 13098018 w 25200864"/>
              <a:gd name="connsiteY121" fmla="*/ 3466226 h 7169724"/>
              <a:gd name="connsiteX122" fmla="*/ 13147548 w 25200864"/>
              <a:gd name="connsiteY122" fmla="*/ 3572906 h 7169724"/>
              <a:gd name="connsiteX123" fmla="*/ 13155168 w 25200864"/>
              <a:gd name="connsiteY123" fmla="*/ 3652916 h 7169724"/>
              <a:gd name="connsiteX124" fmla="*/ 13235178 w 25200864"/>
              <a:gd name="connsiteY124" fmla="*/ 3736736 h 7169724"/>
              <a:gd name="connsiteX125" fmla="*/ 13368528 w 25200864"/>
              <a:gd name="connsiteY125" fmla="*/ 3774836 h 7169724"/>
              <a:gd name="connsiteX126" fmla="*/ 13539216 w 25200864"/>
              <a:gd name="connsiteY126" fmla="*/ 3853322 h 7169724"/>
              <a:gd name="connsiteX127" fmla="*/ 13574268 w 25200864"/>
              <a:gd name="connsiteY127" fmla="*/ 3923426 h 7169724"/>
              <a:gd name="connsiteX128" fmla="*/ 13669518 w 25200864"/>
              <a:gd name="connsiteY128" fmla="*/ 3988196 h 7169724"/>
              <a:gd name="connsiteX129" fmla="*/ 13806678 w 25200864"/>
              <a:gd name="connsiteY129" fmla="*/ 4091066 h 7169724"/>
              <a:gd name="connsiteX130" fmla="*/ 13890498 w 25200864"/>
              <a:gd name="connsiteY130" fmla="*/ 4205366 h 7169724"/>
              <a:gd name="connsiteX131" fmla="*/ 13955268 w 25200864"/>
              <a:gd name="connsiteY131" fmla="*/ 4296806 h 7169724"/>
              <a:gd name="connsiteX132" fmla="*/ 13989558 w 25200864"/>
              <a:gd name="connsiteY132" fmla="*/ 4129166 h 7169724"/>
              <a:gd name="connsiteX133" fmla="*/ 14061948 w 25200864"/>
              <a:gd name="connsiteY133" fmla="*/ 3995816 h 7169724"/>
              <a:gd name="connsiteX134" fmla="*/ 14176248 w 25200864"/>
              <a:gd name="connsiteY134" fmla="*/ 4098686 h 7169724"/>
              <a:gd name="connsiteX135" fmla="*/ 14290548 w 25200864"/>
              <a:gd name="connsiteY135" fmla="*/ 4304426 h 7169724"/>
              <a:gd name="connsiteX136" fmla="*/ 14431518 w 25200864"/>
              <a:gd name="connsiteY136" fmla="*/ 4399676 h 7169724"/>
              <a:gd name="connsiteX137" fmla="*/ 14622018 w 25200864"/>
              <a:gd name="connsiteY137" fmla="*/ 4353956 h 7169724"/>
              <a:gd name="connsiteX138" fmla="*/ 14789658 w 25200864"/>
              <a:gd name="connsiteY138" fmla="*/ 4430156 h 7169724"/>
              <a:gd name="connsiteX139" fmla="*/ 14865858 w 25200864"/>
              <a:gd name="connsiteY139" fmla="*/ 4361576 h 7169724"/>
              <a:gd name="connsiteX140" fmla="*/ 14972538 w 25200864"/>
              <a:gd name="connsiteY140" fmla="*/ 4464446 h 7169724"/>
              <a:gd name="connsiteX141" fmla="*/ 15067788 w 25200864"/>
              <a:gd name="connsiteY141" fmla="*/ 4586366 h 7169724"/>
              <a:gd name="connsiteX142" fmla="*/ 15304008 w 25200864"/>
              <a:gd name="connsiteY142" fmla="*/ 4651136 h 7169724"/>
              <a:gd name="connsiteX143" fmla="*/ 15467838 w 25200864"/>
              <a:gd name="connsiteY143" fmla="*/ 4693046 h 7169724"/>
              <a:gd name="connsiteX144" fmla="*/ 15540990 w 25200864"/>
              <a:gd name="connsiteY144" fmla="*/ 4708286 h 7169724"/>
              <a:gd name="connsiteX145" fmla="*/ 15593568 w 25200864"/>
              <a:gd name="connsiteY145" fmla="*/ 4875926 h 7169724"/>
              <a:gd name="connsiteX146" fmla="*/ 15612618 w 25200864"/>
              <a:gd name="connsiteY146" fmla="*/ 4997846 h 7169724"/>
              <a:gd name="connsiteX147" fmla="*/ 15730728 w 25200864"/>
              <a:gd name="connsiteY147" fmla="*/ 4921646 h 7169724"/>
              <a:gd name="connsiteX148" fmla="*/ 15745968 w 25200864"/>
              <a:gd name="connsiteY148" fmla="*/ 4769246 h 7169724"/>
              <a:gd name="connsiteX149" fmla="*/ 15822168 w 25200864"/>
              <a:gd name="connsiteY149" fmla="*/ 4757816 h 7169724"/>
              <a:gd name="connsiteX150" fmla="*/ 15898368 w 25200864"/>
              <a:gd name="connsiteY150" fmla="*/ 4872116 h 7169724"/>
              <a:gd name="connsiteX151" fmla="*/ 16092678 w 25200864"/>
              <a:gd name="connsiteY151" fmla="*/ 4978796 h 7169724"/>
              <a:gd name="connsiteX152" fmla="*/ 16229838 w 25200864"/>
              <a:gd name="connsiteY152" fmla="*/ 5138816 h 7169724"/>
              <a:gd name="connsiteX153" fmla="*/ 16340328 w 25200864"/>
              <a:gd name="connsiteY153" fmla="*/ 5154056 h 7169724"/>
              <a:gd name="connsiteX154" fmla="*/ 16435578 w 25200864"/>
              <a:gd name="connsiteY154" fmla="*/ 5203586 h 7169724"/>
              <a:gd name="connsiteX155" fmla="*/ 16515588 w 25200864"/>
              <a:gd name="connsiteY155" fmla="*/ 5195966 h 7169724"/>
              <a:gd name="connsiteX156" fmla="*/ 16607028 w 25200864"/>
              <a:gd name="connsiteY156" fmla="*/ 5234066 h 7169724"/>
              <a:gd name="connsiteX157" fmla="*/ 16687038 w 25200864"/>
              <a:gd name="connsiteY157" fmla="*/ 5275976 h 7169724"/>
              <a:gd name="connsiteX158" fmla="*/ 16751808 w 25200864"/>
              <a:gd name="connsiteY158" fmla="*/ 5298836 h 7169724"/>
              <a:gd name="connsiteX159" fmla="*/ 16927068 w 25200864"/>
              <a:gd name="connsiteY159" fmla="*/ 5317886 h 7169724"/>
              <a:gd name="connsiteX160" fmla="*/ 16808958 w 25200864"/>
              <a:gd name="connsiteY160" fmla="*/ 5245496 h 7169724"/>
              <a:gd name="connsiteX161" fmla="*/ 16843248 w 25200864"/>
              <a:gd name="connsiteY161" fmla="*/ 5199776 h 7169724"/>
              <a:gd name="connsiteX162" fmla="*/ 16953738 w 25200864"/>
              <a:gd name="connsiteY162" fmla="*/ 5218826 h 7169724"/>
              <a:gd name="connsiteX163" fmla="*/ 17109948 w 25200864"/>
              <a:gd name="connsiteY163" fmla="*/ 5344556 h 7169724"/>
              <a:gd name="connsiteX164" fmla="*/ 17300448 w 25200864"/>
              <a:gd name="connsiteY164" fmla="*/ 5359796 h 7169724"/>
              <a:gd name="connsiteX165" fmla="*/ 17426178 w 25200864"/>
              <a:gd name="connsiteY165" fmla="*/ 5420756 h 7169724"/>
              <a:gd name="connsiteX166" fmla="*/ 17516856 w 25200864"/>
              <a:gd name="connsiteY166" fmla="*/ 5550296 h 7169724"/>
              <a:gd name="connsiteX167" fmla="*/ 17620488 w 25200864"/>
              <a:gd name="connsiteY167" fmla="*/ 5569346 h 7169724"/>
              <a:gd name="connsiteX168" fmla="*/ 17837658 w 25200864"/>
              <a:gd name="connsiteY168" fmla="*/ 5717936 h 7169724"/>
              <a:gd name="connsiteX169" fmla="*/ 17837658 w 25200864"/>
              <a:gd name="connsiteY169" fmla="*/ 5561726 h 7169724"/>
              <a:gd name="connsiteX170" fmla="*/ 18035778 w 25200864"/>
              <a:gd name="connsiteY170" fmla="*/ 5565536 h 7169724"/>
              <a:gd name="connsiteX171" fmla="*/ 18115788 w 25200864"/>
              <a:gd name="connsiteY171" fmla="*/ 5668406 h 7169724"/>
              <a:gd name="connsiteX172" fmla="*/ 18218658 w 25200864"/>
              <a:gd name="connsiteY172" fmla="*/ 5676026 h 7169724"/>
              <a:gd name="connsiteX173" fmla="*/ 18306288 w 25200864"/>
              <a:gd name="connsiteY173" fmla="*/ 5752988 h 7169724"/>
              <a:gd name="connsiteX174" fmla="*/ 18371058 w 25200864"/>
              <a:gd name="connsiteY174" fmla="*/ 5866526 h 7169724"/>
              <a:gd name="connsiteX175" fmla="*/ 18489168 w 25200864"/>
              <a:gd name="connsiteY175" fmla="*/ 5851286 h 7169724"/>
              <a:gd name="connsiteX176" fmla="*/ 18580608 w 25200864"/>
              <a:gd name="connsiteY176" fmla="*/ 5935106 h 7169724"/>
              <a:gd name="connsiteX177" fmla="*/ 18550128 w 25200864"/>
              <a:gd name="connsiteY177" fmla="*/ 6018926 h 7169724"/>
              <a:gd name="connsiteX178" fmla="*/ 18679668 w 25200864"/>
              <a:gd name="connsiteY178" fmla="*/ 5973206 h 7169724"/>
              <a:gd name="connsiteX179" fmla="*/ 18691098 w 25200864"/>
              <a:gd name="connsiteY179" fmla="*/ 6045596 h 7169724"/>
              <a:gd name="connsiteX180" fmla="*/ 18813018 w 25200864"/>
              <a:gd name="connsiteY180" fmla="*/ 6007496 h 7169724"/>
              <a:gd name="connsiteX181" fmla="*/ 19114008 w 25200864"/>
              <a:gd name="connsiteY181" fmla="*/ 6137036 h 7169724"/>
              <a:gd name="connsiteX182" fmla="*/ 19249644 w 25200864"/>
              <a:gd name="connsiteY182" fmla="*/ 6242954 h 7169724"/>
              <a:gd name="connsiteX183" fmla="*/ 19319748 w 25200864"/>
              <a:gd name="connsiteY183" fmla="*/ 6453266 h 7169724"/>
              <a:gd name="connsiteX184" fmla="*/ 19375374 w 25200864"/>
              <a:gd name="connsiteY184" fmla="*/ 6593474 h 7169724"/>
              <a:gd name="connsiteX185" fmla="*/ 19445478 w 25200864"/>
              <a:gd name="connsiteY185" fmla="*/ 6567566 h 7169724"/>
              <a:gd name="connsiteX186" fmla="*/ 19495008 w 25200864"/>
              <a:gd name="connsiteY186" fmla="*/ 6647576 h 7169724"/>
              <a:gd name="connsiteX187" fmla="*/ 19475958 w 25200864"/>
              <a:gd name="connsiteY187" fmla="*/ 6377066 h 7169724"/>
              <a:gd name="connsiteX188" fmla="*/ 19479768 w 25200864"/>
              <a:gd name="connsiteY188" fmla="*/ 6175136 h 7169724"/>
              <a:gd name="connsiteX189" fmla="*/ 19582638 w 25200864"/>
              <a:gd name="connsiteY189" fmla="*/ 6285626 h 7169724"/>
              <a:gd name="connsiteX190" fmla="*/ 19666458 w 25200864"/>
              <a:gd name="connsiteY190" fmla="*/ 6407546 h 7169724"/>
              <a:gd name="connsiteX191" fmla="*/ 19674078 w 25200864"/>
              <a:gd name="connsiteY191" fmla="*/ 6213236 h 7169724"/>
              <a:gd name="connsiteX192" fmla="*/ 19761708 w 25200864"/>
              <a:gd name="connsiteY192" fmla="*/ 6129416 h 7169724"/>
              <a:gd name="connsiteX193" fmla="*/ 19879818 w 25200864"/>
              <a:gd name="connsiteY193" fmla="*/ 6239906 h 7169724"/>
              <a:gd name="connsiteX194" fmla="*/ 19818858 w 25200864"/>
              <a:gd name="connsiteY194" fmla="*/ 6026546 h 7169724"/>
              <a:gd name="connsiteX195" fmla="*/ 20127468 w 25200864"/>
              <a:gd name="connsiteY195" fmla="*/ 6022736 h 7169724"/>
              <a:gd name="connsiteX196" fmla="*/ 20400264 w 25200864"/>
              <a:gd name="connsiteY196" fmla="*/ 5897768 h 7169724"/>
              <a:gd name="connsiteX197" fmla="*/ 20695158 w 25200864"/>
              <a:gd name="connsiteY197" fmla="*/ 5893196 h 7169724"/>
              <a:gd name="connsiteX198" fmla="*/ 20942808 w 25200864"/>
              <a:gd name="connsiteY198" fmla="*/ 5938916 h 7169724"/>
              <a:gd name="connsiteX199" fmla="*/ 21133308 w 25200864"/>
              <a:gd name="connsiteY199" fmla="*/ 5813186 h 7169724"/>
              <a:gd name="connsiteX200" fmla="*/ 21430488 w 25200864"/>
              <a:gd name="connsiteY200" fmla="*/ 5862716 h 7169724"/>
              <a:gd name="connsiteX201" fmla="*/ 21659850 w 25200864"/>
              <a:gd name="connsiteY201" fmla="*/ 5961776 h 7169724"/>
              <a:gd name="connsiteX202" fmla="*/ 21761958 w 25200864"/>
              <a:gd name="connsiteY202" fmla="*/ 5885576 h 7169724"/>
              <a:gd name="connsiteX203" fmla="*/ 21944838 w 25200864"/>
              <a:gd name="connsiteY203" fmla="*/ 6041786 h 7169724"/>
              <a:gd name="connsiteX204" fmla="*/ 22089618 w 25200864"/>
              <a:gd name="connsiteY204" fmla="*/ 5977016 h 7169724"/>
              <a:gd name="connsiteX205" fmla="*/ 22310598 w 25200864"/>
              <a:gd name="connsiteY205" fmla="*/ 6186566 h 7169724"/>
              <a:gd name="connsiteX206" fmla="*/ 23151084 w 25200864"/>
              <a:gd name="connsiteY206" fmla="*/ 6482984 h 7169724"/>
              <a:gd name="connsiteX207" fmla="*/ 23293578 w 25200864"/>
              <a:gd name="connsiteY207" fmla="*/ 6609476 h 7169724"/>
              <a:gd name="connsiteX208" fmla="*/ 23285958 w 25200864"/>
              <a:gd name="connsiteY208" fmla="*/ 6693296 h 7169724"/>
              <a:gd name="connsiteX209" fmla="*/ 23415498 w 25200864"/>
              <a:gd name="connsiteY209" fmla="*/ 6659006 h 7169724"/>
              <a:gd name="connsiteX210" fmla="*/ 23785068 w 25200864"/>
              <a:gd name="connsiteY210" fmla="*/ 6780926 h 7169724"/>
              <a:gd name="connsiteX211" fmla="*/ 24009096 w 25200864"/>
              <a:gd name="connsiteY211" fmla="*/ 6645290 h 7169724"/>
              <a:gd name="connsiteX212" fmla="*/ 24078438 w 25200864"/>
              <a:gd name="connsiteY212" fmla="*/ 6544706 h 7169724"/>
              <a:gd name="connsiteX213" fmla="*/ 24230838 w 25200864"/>
              <a:gd name="connsiteY213" fmla="*/ 6533276 h 7169724"/>
              <a:gd name="connsiteX214" fmla="*/ 24360378 w 25200864"/>
              <a:gd name="connsiteY214" fmla="*/ 6438026 h 7169724"/>
              <a:gd name="connsiteX215" fmla="*/ 24455628 w 25200864"/>
              <a:gd name="connsiteY215" fmla="*/ 6422786 h 7169724"/>
              <a:gd name="connsiteX216" fmla="*/ 24558498 w 25200864"/>
              <a:gd name="connsiteY216" fmla="*/ 6243716 h 7169724"/>
              <a:gd name="connsiteX217" fmla="*/ 24716232 w 25200864"/>
              <a:gd name="connsiteY217" fmla="*/ 6188090 h 7169724"/>
              <a:gd name="connsiteX218" fmla="*/ 24981408 w 25200864"/>
              <a:gd name="connsiteY218" fmla="*/ 6232286 h 7169724"/>
              <a:gd name="connsiteX219" fmla="*/ 25181052 w 25200864"/>
              <a:gd name="connsiteY219" fmla="*/ 6157610 h 7169724"/>
              <a:gd name="connsiteX220" fmla="*/ 25200864 w 25200864"/>
              <a:gd name="connsiteY220" fmla="*/ 5713364 h 7169724"/>
              <a:gd name="connsiteX221" fmla="*/ 24519636 w 25200864"/>
              <a:gd name="connsiteY221" fmla="*/ 5869574 h 7169724"/>
              <a:gd name="connsiteX222" fmla="*/ 23774400 w 25200864"/>
              <a:gd name="connsiteY222" fmla="*/ 6133988 h 7169724"/>
              <a:gd name="connsiteX223" fmla="*/ 22951440 w 25200864"/>
              <a:gd name="connsiteY223" fmla="*/ 5896244 h 7169724"/>
              <a:gd name="connsiteX224" fmla="*/ 21982176 w 25200864"/>
              <a:gd name="connsiteY224" fmla="*/ 5640212 h 7169724"/>
              <a:gd name="connsiteX225" fmla="*/ 20628864 w 25200864"/>
              <a:gd name="connsiteY225" fmla="*/ 5475620 h 7169724"/>
              <a:gd name="connsiteX226" fmla="*/ 19872960 w 25200864"/>
              <a:gd name="connsiteY226" fmla="*/ 5888624 h 7169724"/>
              <a:gd name="connsiteX227" fmla="*/ 18800064 w 25200864"/>
              <a:gd name="connsiteY227" fmla="*/ 5823092 h 7169724"/>
              <a:gd name="connsiteX228" fmla="*/ 16715232 w 25200864"/>
              <a:gd name="connsiteY228" fmla="*/ 4963556 h 7169724"/>
              <a:gd name="connsiteX229" fmla="*/ 14904720 w 25200864"/>
              <a:gd name="connsiteY229" fmla="*/ 4158884 h 7169724"/>
              <a:gd name="connsiteX230" fmla="*/ 13240512 w 25200864"/>
              <a:gd name="connsiteY230" fmla="*/ 3354212 h 7169724"/>
              <a:gd name="connsiteX231" fmla="*/ 13094208 w 25200864"/>
              <a:gd name="connsiteY231" fmla="*/ 3189620 h 7169724"/>
              <a:gd name="connsiteX232" fmla="*/ 11320272 w 25200864"/>
              <a:gd name="connsiteY232" fmla="*/ 2019188 h 7169724"/>
              <a:gd name="connsiteX233" fmla="*/ 10698480 w 25200864"/>
              <a:gd name="connsiteY233" fmla="*/ 1452260 h 7169724"/>
              <a:gd name="connsiteX234" fmla="*/ 10530078 w 25200864"/>
              <a:gd name="connsiteY234" fmla="*/ 1283096 h 7169724"/>
              <a:gd name="connsiteX235" fmla="*/ 10522458 w 25200864"/>
              <a:gd name="connsiteY235" fmla="*/ 902096 h 7169724"/>
              <a:gd name="connsiteX236" fmla="*/ 10518648 w 25200864"/>
              <a:gd name="connsiteY236" fmla="*/ 768746 h 7169724"/>
              <a:gd name="connsiteX237" fmla="*/ 10606278 w 25200864"/>
              <a:gd name="connsiteY237" fmla="*/ 681116 h 7169724"/>
              <a:gd name="connsiteX238" fmla="*/ 10753344 w 25200864"/>
              <a:gd name="connsiteY238" fmla="*/ 611012 h 7169724"/>
              <a:gd name="connsiteX239" fmla="*/ 10735056 w 25200864"/>
              <a:gd name="connsiteY239" fmla="*/ 336692 h 7169724"/>
              <a:gd name="connsiteX240" fmla="*/ 10610088 w 25200864"/>
              <a:gd name="connsiteY240" fmla="*/ 201056 h 7169724"/>
              <a:gd name="connsiteX241" fmla="*/ 10419588 w 25200864"/>
              <a:gd name="connsiteY241" fmla="*/ 2936 h 7169724"/>
              <a:gd name="connsiteX242" fmla="*/ 10351008 w 25200864"/>
              <a:gd name="connsiteY242" fmla="*/ 231536 h 7169724"/>
              <a:gd name="connsiteX243" fmla="*/ 10187940 w 25200864"/>
              <a:gd name="connsiteY243" fmla="*/ 585104 h 7169724"/>
              <a:gd name="connsiteX244" fmla="*/ 10137648 w 25200864"/>
              <a:gd name="connsiteY244" fmla="*/ 902096 h 7169724"/>
              <a:gd name="connsiteX245" fmla="*/ 10222992 w 25200864"/>
              <a:gd name="connsiteY245" fmla="*/ 1744868 h 7169724"/>
              <a:gd name="connsiteX246" fmla="*/ 10131552 w 25200864"/>
              <a:gd name="connsiteY246" fmla="*/ 2384948 h 7169724"/>
              <a:gd name="connsiteX247" fmla="*/ 9509760 w 25200864"/>
              <a:gd name="connsiteY247" fmla="*/ 3043316 h 7169724"/>
              <a:gd name="connsiteX248" fmla="*/ 7717536 w 25200864"/>
              <a:gd name="connsiteY248" fmla="*/ 4524644 h 7169724"/>
              <a:gd name="connsiteX249" fmla="*/ 7388352 w 25200864"/>
              <a:gd name="connsiteY249" fmla="*/ 5146436 h 7169724"/>
              <a:gd name="connsiteX250" fmla="*/ 5925312 w 25200864"/>
              <a:gd name="connsiteY250" fmla="*/ 5768228 h 7169724"/>
              <a:gd name="connsiteX251" fmla="*/ 4736592 w 25200864"/>
              <a:gd name="connsiteY251" fmla="*/ 6079124 h 7169724"/>
              <a:gd name="connsiteX252" fmla="*/ 3602736 w 25200864"/>
              <a:gd name="connsiteY252" fmla="*/ 6353444 h 7169724"/>
              <a:gd name="connsiteX253" fmla="*/ 2688336 w 25200864"/>
              <a:gd name="connsiteY253" fmla="*/ 6664340 h 7169724"/>
              <a:gd name="connsiteX254" fmla="*/ 2157984 w 25200864"/>
              <a:gd name="connsiteY254" fmla="*/ 6774068 h 7169724"/>
              <a:gd name="connsiteX255" fmla="*/ 1591056 w 25200864"/>
              <a:gd name="connsiteY255" fmla="*/ 6755780 h 7169724"/>
              <a:gd name="connsiteX256" fmla="*/ 950976 w 25200864"/>
              <a:gd name="connsiteY256" fmla="*/ 6554612 h 7169724"/>
              <a:gd name="connsiteX257" fmla="*/ 0 w 25200864"/>
              <a:gd name="connsiteY257" fmla="*/ 6390020 h 7169724"/>
              <a:gd name="connsiteX258" fmla="*/ 27432 w 25200864"/>
              <a:gd name="connsiteY25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747504 w 25200864"/>
              <a:gd name="connsiteY85" fmla="*/ 3427364 h 7169724"/>
              <a:gd name="connsiteX86" fmla="*/ 10277856 w 25200864"/>
              <a:gd name="connsiteY86" fmla="*/ 2311796 h 7169724"/>
              <a:gd name="connsiteX87" fmla="*/ 10351008 w 25200864"/>
              <a:gd name="connsiteY87" fmla="*/ 2147204 h 7169724"/>
              <a:gd name="connsiteX88" fmla="*/ 10369296 w 25200864"/>
              <a:gd name="connsiteY88" fmla="*/ 1525412 h 7169724"/>
              <a:gd name="connsiteX89" fmla="*/ 10314432 w 25200864"/>
              <a:gd name="connsiteY89" fmla="*/ 940196 h 7169724"/>
              <a:gd name="connsiteX90" fmla="*/ 10443210 w 25200864"/>
              <a:gd name="connsiteY90" fmla="*/ 611774 h 7169724"/>
              <a:gd name="connsiteX91" fmla="*/ 10450830 w 25200864"/>
              <a:gd name="connsiteY91" fmla="*/ 1076594 h 7169724"/>
              <a:gd name="connsiteX92" fmla="*/ 10411968 w 25200864"/>
              <a:gd name="connsiteY92" fmla="*/ 1302146 h 7169724"/>
              <a:gd name="connsiteX93" fmla="*/ 10453878 w 25200864"/>
              <a:gd name="connsiteY93" fmla="*/ 1565036 h 7169724"/>
              <a:gd name="connsiteX94" fmla="*/ 10541508 w 25200864"/>
              <a:gd name="connsiteY94" fmla="*/ 1759346 h 7169724"/>
              <a:gd name="connsiteX95" fmla="*/ 10690098 w 25200864"/>
              <a:gd name="connsiteY95" fmla="*/ 1944512 h 7169724"/>
              <a:gd name="connsiteX96" fmla="*/ 10785348 w 25200864"/>
              <a:gd name="connsiteY96" fmla="*/ 2018426 h 7169724"/>
              <a:gd name="connsiteX97" fmla="*/ 10838688 w 25200864"/>
              <a:gd name="connsiteY97" fmla="*/ 2109866 h 7169724"/>
              <a:gd name="connsiteX98" fmla="*/ 10926318 w 25200864"/>
              <a:gd name="connsiteY98" fmla="*/ 2071766 h 7169724"/>
              <a:gd name="connsiteX99" fmla="*/ 11013948 w 25200864"/>
              <a:gd name="connsiteY99" fmla="*/ 2193686 h 7169724"/>
              <a:gd name="connsiteX100" fmla="*/ 11100816 w 25200864"/>
              <a:gd name="connsiteY100" fmla="*/ 2275220 h 7169724"/>
              <a:gd name="connsiteX101" fmla="*/ 11253978 w 25200864"/>
              <a:gd name="connsiteY101" fmla="*/ 2307986 h 7169724"/>
              <a:gd name="connsiteX102" fmla="*/ 11349228 w 25200864"/>
              <a:gd name="connsiteY102" fmla="*/ 2349896 h 7169724"/>
              <a:gd name="connsiteX103" fmla="*/ 11429238 w 25200864"/>
              <a:gd name="connsiteY103" fmla="*/ 2448956 h 7169724"/>
              <a:gd name="connsiteX104" fmla="*/ 11562588 w 25200864"/>
              <a:gd name="connsiteY104" fmla="*/ 2513726 h 7169724"/>
              <a:gd name="connsiteX105" fmla="*/ 11654028 w 25200864"/>
              <a:gd name="connsiteY105" fmla="*/ 2567066 h 7169724"/>
              <a:gd name="connsiteX106" fmla="*/ 11745468 w 25200864"/>
              <a:gd name="connsiteY106" fmla="*/ 2650886 h 7169724"/>
              <a:gd name="connsiteX107" fmla="*/ 11882628 w 25200864"/>
              <a:gd name="connsiteY107" fmla="*/ 2711846 h 7169724"/>
              <a:gd name="connsiteX108" fmla="*/ 11970258 w 25200864"/>
              <a:gd name="connsiteY108" fmla="*/ 2841386 h 7169724"/>
              <a:gd name="connsiteX109" fmla="*/ 12095988 w 25200864"/>
              <a:gd name="connsiteY109" fmla="*/ 2829956 h 7169724"/>
              <a:gd name="connsiteX110" fmla="*/ 12124944 w 25200864"/>
              <a:gd name="connsiteY110" fmla="*/ 2897012 h 7169724"/>
              <a:gd name="connsiteX111" fmla="*/ 12202668 w 25200864"/>
              <a:gd name="connsiteY111" fmla="*/ 2921396 h 7169724"/>
              <a:gd name="connsiteX112" fmla="*/ 12278868 w 25200864"/>
              <a:gd name="connsiteY112" fmla="*/ 3081416 h 7169724"/>
              <a:gd name="connsiteX113" fmla="*/ 12393168 w 25200864"/>
              <a:gd name="connsiteY113" fmla="*/ 3100466 h 7169724"/>
              <a:gd name="connsiteX114" fmla="*/ 12450318 w 25200864"/>
              <a:gd name="connsiteY114" fmla="*/ 3214766 h 7169724"/>
              <a:gd name="connsiteX115" fmla="*/ 12541758 w 25200864"/>
              <a:gd name="connsiteY115" fmla="*/ 3191906 h 7169724"/>
              <a:gd name="connsiteX116" fmla="*/ 12598908 w 25200864"/>
              <a:gd name="connsiteY116" fmla="*/ 3290966 h 7169724"/>
              <a:gd name="connsiteX117" fmla="*/ 12663678 w 25200864"/>
              <a:gd name="connsiteY117" fmla="*/ 3416696 h 7169724"/>
              <a:gd name="connsiteX118" fmla="*/ 12766548 w 25200864"/>
              <a:gd name="connsiteY118" fmla="*/ 3428126 h 7169724"/>
              <a:gd name="connsiteX119" fmla="*/ 12774168 w 25200864"/>
              <a:gd name="connsiteY119" fmla="*/ 3298586 h 7169724"/>
              <a:gd name="connsiteX120" fmla="*/ 12854178 w 25200864"/>
              <a:gd name="connsiteY120" fmla="*/ 3363356 h 7169724"/>
              <a:gd name="connsiteX121" fmla="*/ 12968478 w 25200864"/>
              <a:gd name="connsiteY121" fmla="*/ 3435746 h 7169724"/>
              <a:gd name="connsiteX122" fmla="*/ 13098018 w 25200864"/>
              <a:gd name="connsiteY122" fmla="*/ 3466226 h 7169724"/>
              <a:gd name="connsiteX123" fmla="*/ 13147548 w 25200864"/>
              <a:gd name="connsiteY123" fmla="*/ 3572906 h 7169724"/>
              <a:gd name="connsiteX124" fmla="*/ 13155168 w 25200864"/>
              <a:gd name="connsiteY124" fmla="*/ 3652916 h 7169724"/>
              <a:gd name="connsiteX125" fmla="*/ 13235178 w 25200864"/>
              <a:gd name="connsiteY125" fmla="*/ 3736736 h 7169724"/>
              <a:gd name="connsiteX126" fmla="*/ 13368528 w 25200864"/>
              <a:gd name="connsiteY126" fmla="*/ 3774836 h 7169724"/>
              <a:gd name="connsiteX127" fmla="*/ 13539216 w 25200864"/>
              <a:gd name="connsiteY127" fmla="*/ 3853322 h 7169724"/>
              <a:gd name="connsiteX128" fmla="*/ 13574268 w 25200864"/>
              <a:gd name="connsiteY128" fmla="*/ 3923426 h 7169724"/>
              <a:gd name="connsiteX129" fmla="*/ 13669518 w 25200864"/>
              <a:gd name="connsiteY129" fmla="*/ 3988196 h 7169724"/>
              <a:gd name="connsiteX130" fmla="*/ 13806678 w 25200864"/>
              <a:gd name="connsiteY130" fmla="*/ 4091066 h 7169724"/>
              <a:gd name="connsiteX131" fmla="*/ 13890498 w 25200864"/>
              <a:gd name="connsiteY131" fmla="*/ 4205366 h 7169724"/>
              <a:gd name="connsiteX132" fmla="*/ 13955268 w 25200864"/>
              <a:gd name="connsiteY132" fmla="*/ 4296806 h 7169724"/>
              <a:gd name="connsiteX133" fmla="*/ 13989558 w 25200864"/>
              <a:gd name="connsiteY133" fmla="*/ 4129166 h 7169724"/>
              <a:gd name="connsiteX134" fmla="*/ 14061948 w 25200864"/>
              <a:gd name="connsiteY134" fmla="*/ 3995816 h 7169724"/>
              <a:gd name="connsiteX135" fmla="*/ 14176248 w 25200864"/>
              <a:gd name="connsiteY135" fmla="*/ 4098686 h 7169724"/>
              <a:gd name="connsiteX136" fmla="*/ 14290548 w 25200864"/>
              <a:gd name="connsiteY136" fmla="*/ 4304426 h 7169724"/>
              <a:gd name="connsiteX137" fmla="*/ 14431518 w 25200864"/>
              <a:gd name="connsiteY137" fmla="*/ 4399676 h 7169724"/>
              <a:gd name="connsiteX138" fmla="*/ 14622018 w 25200864"/>
              <a:gd name="connsiteY138" fmla="*/ 4353956 h 7169724"/>
              <a:gd name="connsiteX139" fmla="*/ 14789658 w 25200864"/>
              <a:gd name="connsiteY139" fmla="*/ 4430156 h 7169724"/>
              <a:gd name="connsiteX140" fmla="*/ 14865858 w 25200864"/>
              <a:gd name="connsiteY140" fmla="*/ 4361576 h 7169724"/>
              <a:gd name="connsiteX141" fmla="*/ 14972538 w 25200864"/>
              <a:gd name="connsiteY141" fmla="*/ 4464446 h 7169724"/>
              <a:gd name="connsiteX142" fmla="*/ 15067788 w 25200864"/>
              <a:gd name="connsiteY142" fmla="*/ 4586366 h 7169724"/>
              <a:gd name="connsiteX143" fmla="*/ 15304008 w 25200864"/>
              <a:gd name="connsiteY143" fmla="*/ 4651136 h 7169724"/>
              <a:gd name="connsiteX144" fmla="*/ 15467838 w 25200864"/>
              <a:gd name="connsiteY144" fmla="*/ 4693046 h 7169724"/>
              <a:gd name="connsiteX145" fmla="*/ 15540990 w 25200864"/>
              <a:gd name="connsiteY145" fmla="*/ 4708286 h 7169724"/>
              <a:gd name="connsiteX146" fmla="*/ 15593568 w 25200864"/>
              <a:gd name="connsiteY146" fmla="*/ 4875926 h 7169724"/>
              <a:gd name="connsiteX147" fmla="*/ 15612618 w 25200864"/>
              <a:gd name="connsiteY147" fmla="*/ 4997846 h 7169724"/>
              <a:gd name="connsiteX148" fmla="*/ 15730728 w 25200864"/>
              <a:gd name="connsiteY148" fmla="*/ 4921646 h 7169724"/>
              <a:gd name="connsiteX149" fmla="*/ 15745968 w 25200864"/>
              <a:gd name="connsiteY149" fmla="*/ 4769246 h 7169724"/>
              <a:gd name="connsiteX150" fmla="*/ 15822168 w 25200864"/>
              <a:gd name="connsiteY150" fmla="*/ 4757816 h 7169724"/>
              <a:gd name="connsiteX151" fmla="*/ 15898368 w 25200864"/>
              <a:gd name="connsiteY151" fmla="*/ 4872116 h 7169724"/>
              <a:gd name="connsiteX152" fmla="*/ 16092678 w 25200864"/>
              <a:gd name="connsiteY152" fmla="*/ 4978796 h 7169724"/>
              <a:gd name="connsiteX153" fmla="*/ 16229838 w 25200864"/>
              <a:gd name="connsiteY153" fmla="*/ 5138816 h 7169724"/>
              <a:gd name="connsiteX154" fmla="*/ 16340328 w 25200864"/>
              <a:gd name="connsiteY154" fmla="*/ 5154056 h 7169724"/>
              <a:gd name="connsiteX155" fmla="*/ 16435578 w 25200864"/>
              <a:gd name="connsiteY155" fmla="*/ 5203586 h 7169724"/>
              <a:gd name="connsiteX156" fmla="*/ 16515588 w 25200864"/>
              <a:gd name="connsiteY156" fmla="*/ 5195966 h 7169724"/>
              <a:gd name="connsiteX157" fmla="*/ 16607028 w 25200864"/>
              <a:gd name="connsiteY157" fmla="*/ 5234066 h 7169724"/>
              <a:gd name="connsiteX158" fmla="*/ 16687038 w 25200864"/>
              <a:gd name="connsiteY158" fmla="*/ 5275976 h 7169724"/>
              <a:gd name="connsiteX159" fmla="*/ 16751808 w 25200864"/>
              <a:gd name="connsiteY159" fmla="*/ 5298836 h 7169724"/>
              <a:gd name="connsiteX160" fmla="*/ 16927068 w 25200864"/>
              <a:gd name="connsiteY160" fmla="*/ 5317886 h 7169724"/>
              <a:gd name="connsiteX161" fmla="*/ 16808958 w 25200864"/>
              <a:gd name="connsiteY161" fmla="*/ 5245496 h 7169724"/>
              <a:gd name="connsiteX162" fmla="*/ 16843248 w 25200864"/>
              <a:gd name="connsiteY162" fmla="*/ 5199776 h 7169724"/>
              <a:gd name="connsiteX163" fmla="*/ 16953738 w 25200864"/>
              <a:gd name="connsiteY163" fmla="*/ 5218826 h 7169724"/>
              <a:gd name="connsiteX164" fmla="*/ 17109948 w 25200864"/>
              <a:gd name="connsiteY164" fmla="*/ 5344556 h 7169724"/>
              <a:gd name="connsiteX165" fmla="*/ 17300448 w 25200864"/>
              <a:gd name="connsiteY165" fmla="*/ 5359796 h 7169724"/>
              <a:gd name="connsiteX166" fmla="*/ 17426178 w 25200864"/>
              <a:gd name="connsiteY166" fmla="*/ 5420756 h 7169724"/>
              <a:gd name="connsiteX167" fmla="*/ 17516856 w 25200864"/>
              <a:gd name="connsiteY167" fmla="*/ 5550296 h 7169724"/>
              <a:gd name="connsiteX168" fmla="*/ 17620488 w 25200864"/>
              <a:gd name="connsiteY168" fmla="*/ 5569346 h 7169724"/>
              <a:gd name="connsiteX169" fmla="*/ 17837658 w 25200864"/>
              <a:gd name="connsiteY169" fmla="*/ 5717936 h 7169724"/>
              <a:gd name="connsiteX170" fmla="*/ 17837658 w 25200864"/>
              <a:gd name="connsiteY170" fmla="*/ 5561726 h 7169724"/>
              <a:gd name="connsiteX171" fmla="*/ 18035778 w 25200864"/>
              <a:gd name="connsiteY171" fmla="*/ 5565536 h 7169724"/>
              <a:gd name="connsiteX172" fmla="*/ 18115788 w 25200864"/>
              <a:gd name="connsiteY172" fmla="*/ 5668406 h 7169724"/>
              <a:gd name="connsiteX173" fmla="*/ 18218658 w 25200864"/>
              <a:gd name="connsiteY173" fmla="*/ 5676026 h 7169724"/>
              <a:gd name="connsiteX174" fmla="*/ 18306288 w 25200864"/>
              <a:gd name="connsiteY174" fmla="*/ 5752988 h 7169724"/>
              <a:gd name="connsiteX175" fmla="*/ 18371058 w 25200864"/>
              <a:gd name="connsiteY175" fmla="*/ 5866526 h 7169724"/>
              <a:gd name="connsiteX176" fmla="*/ 18489168 w 25200864"/>
              <a:gd name="connsiteY176" fmla="*/ 5851286 h 7169724"/>
              <a:gd name="connsiteX177" fmla="*/ 18580608 w 25200864"/>
              <a:gd name="connsiteY177" fmla="*/ 5935106 h 7169724"/>
              <a:gd name="connsiteX178" fmla="*/ 18550128 w 25200864"/>
              <a:gd name="connsiteY178" fmla="*/ 6018926 h 7169724"/>
              <a:gd name="connsiteX179" fmla="*/ 18679668 w 25200864"/>
              <a:gd name="connsiteY179" fmla="*/ 5973206 h 7169724"/>
              <a:gd name="connsiteX180" fmla="*/ 18691098 w 25200864"/>
              <a:gd name="connsiteY180" fmla="*/ 6045596 h 7169724"/>
              <a:gd name="connsiteX181" fmla="*/ 18813018 w 25200864"/>
              <a:gd name="connsiteY181" fmla="*/ 6007496 h 7169724"/>
              <a:gd name="connsiteX182" fmla="*/ 19114008 w 25200864"/>
              <a:gd name="connsiteY182" fmla="*/ 6137036 h 7169724"/>
              <a:gd name="connsiteX183" fmla="*/ 19249644 w 25200864"/>
              <a:gd name="connsiteY183" fmla="*/ 6242954 h 7169724"/>
              <a:gd name="connsiteX184" fmla="*/ 19319748 w 25200864"/>
              <a:gd name="connsiteY184" fmla="*/ 6453266 h 7169724"/>
              <a:gd name="connsiteX185" fmla="*/ 19375374 w 25200864"/>
              <a:gd name="connsiteY185" fmla="*/ 6593474 h 7169724"/>
              <a:gd name="connsiteX186" fmla="*/ 19445478 w 25200864"/>
              <a:gd name="connsiteY186" fmla="*/ 6567566 h 7169724"/>
              <a:gd name="connsiteX187" fmla="*/ 19495008 w 25200864"/>
              <a:gd name="connsiteY187" fmla="*/ 6647576 h 7169724"/>
              <a:gd name="connsiteX188" fmla="*/ 19475958 w 25200864"/>
              <a:gd name="connsiteY188" fmla="*/ 6377066 h 7169724"/>
              <a:gd name="connsiteX189" fmla="*/ 19479768 w 25200864"/>
              <a:gd name="connsiteY189" fmla="*/ 6175136 h 7169724"/>
              <a:gd name="connsiteX190" fmla="*/ 19582638 w 25200864"/>
              <a:gd name="connsiteY190" fmla="*/ 6285626 h 7169724"/>
              <a:gd name="connsiteX191" fmla="*/ 19666458 w 25200864"/>
              <a:gd name="connsiteY191" fmla="*/ 6407546 h 7169724"/>
              <a:gd name="connsiteX192" fmla="*/ 19674078 w 25200864"/>
              <a:gd name="connsiteY192" fmla="*/ 6213236 h 7169724"/>
              <a:gd name="connsiteX193" fmla="*/ 19761708 w 25200864"/>
              <a:gd name="connsiteY193" fmla="*/ 6129416 h 7169724"/>
              <a:gd name="connsiteX194" fmla="*/ 19879818 w 25200864"/>
              <a:gd name="connsiteY194" fmla="*/ 6239906 h 7169724"/>
              <a:gd name="connsiteX195" fmla="*/ 19818858 w 25200864"/>
              <a:gd name="connsiteY195" fmla="*/ 6026546 h 7169724"/>
              <a:gd name="connsiteX196" fmla="*/ 20127468 w 25200864"/>
              <a:gd name="connsiteY196" fmla="*/ 6022736 h 7169724"/>
              <a:gd name="connsiteX197" fmla="*/ 20400264 w 25200864"/>
              <a:gd name="connsiteY197" fmla="*/ 5897768 h 7169724"/>
              <a:gd name="connsiteX198" fmla="*/ 20695158 w 25200864"/>
              <a:gd name="connsiteY198" fmla="*/ 5893196 h 7169724"/>
              <a:gd name="connsiteX199" fmla="*/ 20942808 w 25200864"/>
              <a:gd name="connsiteY199" fmla="*/ 5938916 h 7169724"/>
              <a:gd name="connsiteX200" fmla="*/ 21133308 w 25200864"/>
              <a:gd name="connsiteY200" fmla="*/ 5813186 h 7169724"/>
              <a:gd name="connsiteX201" fmla="*/ 21430488 w 25200864"/>
              <a:gd name="connsiteY201" fmla="*/ 5862716 h 7169724"/>
              <a:gd name="connsiteX202" fmla="*/ 21659850 w 25200864"/>
              <a:gd name="connsiteY202" fmla="*/ 5961776 h 7169724"/>
              <a:gd name="connsiteX203" fmla="*/ 21761958 w 25200864"/>
              <a:gd name="connsiteY203" fmla="*/ 5885576 h 7169724"/>
              <a:gd name="connsiteX204" fmla="*/ 21944838 w 25200864"/>
              <a:gd name="connsiteY204" fmla="*/ 6041786 h 7169724"/>
              <a:gd name="connsiteX205" fmla="*/ 22089618 w 25200864"/>
              <a:gd name="connsiteY205" fmla="*/ 5977016 h 7169724"/>
              <a:gd name="connsiteX206" fmla="*/ 22310598 w 25200864"/>
              <a:gd name="connsiteY206" fmla="*/ 6186566 h 7169724"/>
              <a:gd name="connsiteX207" fmla="*/ 23151084 w 25200864"/>
              <a:gd name="connsiteY207" fmla="*/ 6482984 h 7169724"/>
              <a:gd name="connsiteX208" fmla="*/ 23293578 w 25200864"/>
              <a:gd name="connsiteY208" fmla="*/ 6609476 h 7169724"/>
              <a:gd name="connsiteX209" fmla="*/ 23285958 w 25200864"/>
              <a:gd name="connsiteY209" fmla="*/ 6693296 h 7169724"/>
              <a:gd name="connsiteX210" fmla="*/ 23415498 w 25200864"/>
              <a:gd name="connsiteY210" fmla="*/ 6659006 h 7169724"/>
              <a:gd name="connsiteX211" fmla="*/ 23785068 w 25200864"/>
              <a:gd name="connsiteY211" fmla="*/ 6780926 h 7169724"/>
              <a:gd name="connsiteX212" fmla="*/ 24009096 w 25200864"/>
              <a:gd name="connsiteY212" fmla="*/ 6645290 h 7169724"/>
              <a:gd name="connsiteX213" fmla="*/ 24078438 w 25200864"/>
              <a:gd name="connsiteY213" fmla="*/ 6544706 h 7169724"/>
              <a:gd name="connsiteX214" fmla="*/ 24230838 w 25200864"/>
              <a:gd name="connsiteY214" fmla="*/ 6533276 h 7169724"/>
              <a:gd name="connsiteX215" fmla="*/ 24360378 w 25200864"/>
              <a:gd name="connsiteY215" fmla="*/ 6438026 h 7169724"/>
              <a:gd name="connsiteX216" fmla="*/ 24455628 w 25200864"/>
              <a:gd name="connsiteY216" fmla="*/ 6422786 h 7169724"/>
              <a:gd name="connsiteX217" fmla="*/ 24558498 w 25200864"/>
              <a:gd name="connsiteY217" fmla="*/ 6243716 h 7169724"/>
              <a:gd name="connsiteX218" fmla="*/ 24716232 w 25200864"/>
              <a:gd name="connsiteY218" fmla="*/ 6188090 h 7169724"/>
              <a:gd name="connsiteX219" fmla="*/ 24981408 w 25200864"/>
              <a:gd name="connsiteY219" fmla="*/ 6232286 h 7169724"/>
              <a:gd name="connsiteX220" fmla="*/ 25181052 w 25200864"/>
              <a:gd name="connsiteY220" fmla="*/ 6157610 h 7169724"/>
              <a:gd name="connsiteX221" fmla="*/ 25200864 w 25200864"/>
              <a:gd name="connsiteY221" fmla="*/ 5713364 h 7169724"/>
              <a:gd name="connsiteX222" fmla="*/ 24519636 w 25200864"/>
              <a:gd name="connsiteY222" fmla="*/ 5869574 h 7169724"/>
              <a:gd name="connsiteX223" fmla="*/ 23774400 w 25200864"/>
              <a:gd name="connsiteY223" fmla="*/ 6133988 h 7169724"/>
              <a:gd name="connsiteX224" fmla="*/ 22951440 w 25200864"/>
              <a:gd name="connsiteY224" fmla="*/ 5896244 h 7169724"/>
              <a:gd name="connsiteX225" fmla="*/ 21982176 w 25200864"/>
              <a:gd name="connsiteY225" fmla="*/ 5640212 h 7169724"/>
              <a:gd name="connsiteX226" fmla="*/ 20628864 w 25200864"/>
              <a:gd name="connsiteY226" fmla="*/ 5475620 h 7169724"/>
              <a:gd name="connsiteX227" fmla="*/ 19872960 w 25200864"/>
              <a:gd name="connsiteY227" fmla="*/ 5888624 h 7169724"/>
              <a:gd name="connsiteX228" fmla="*/ 18800064 w 25200864"/>
              <a:gd name="connsiteY228" fmla="*/ 5823092 h 7169724"/>
              <a:gd name="connsiteX229" fmla="*/ 16715232 w 25200864"/>
              <a:gd name="connsiteY229" fmla="*/ 4963556 h 7169724"/>
              <a:gd name="connsiteX230" fmla="*/ 14904720 w 25200864"/>
              <a:gd name="connsiteY230" fmla="*/ 4158884 h 7169724"/>
              <a:gd name="connsiteX231" fmla="*/ 13240512 w 25200864"/>
              <a:gd name="connsiteY231" fmla="*/ 3354212 h 7169724"/>
              <a:gd name="connsiteX232" fmla="*/ 13094208 w 25200864"/>
              <a:gd name="connsiteY232" fmla="*/ 3189620 h 7169724"/>
              <a:gd name="connsiteX233" fmla="*/ 11320272 w 25200864"/>
              <a:gd name="connsiteY233" fmla="*/ 2019188 h 7169724"/>
              <a:gd name="connsiteX234" fmla="*/ 10698480 w 25200864"/>
              <a:gd name="connsiteY234" fmla="*/ 1452260 h 7169724"/>
              <a:gd name="connsiteX235" fmla="*/ 10530078 w 25200864"/>
              <a:gd name="connsiteY235" fmla="*/ 1283096 h 7169724"/>
              <a:gd name="connsiteX236" fmla="*/ 10522458 w 25200864"/>
              <a:gd name="connsiteY236" fmla="*/ 902096 h 7169724"/>
              <a:gd name="connsiteX237" fmla="*/ 10518648 w 25200864"/>
              <a:gd name="connsiteY237" fmla="*/ 768746 h 7169724"/>
              <a:gd name="connsiteX238" fmla="*/ 10606278 w 25200864"/>
              <a:gd name="connsiteY238" fmla="*/ 681116 h 7169724"/>
              <a:gd name="connsiteX239" fmla="*/ 10753344 w 25200864"/>
              <a:gd name="connsiteY239" fmla="*/ 611012 h 7169724"/>
              <a:gd name="connsiteX240" fmla="*/ 10735056 w 25200864"/>
              <a:gd name="connsiteY240" fmla="*/ 336692 h 7169724"/>
              <a:gd name="connsiteX241" fmla="*/ 10610088 w 25200864"/>
              <a:gd name="connsiteY241" fmla="*/ 201056 h 7169724"/>
              <a:gd name="connsiteX242" fmla="*/ 10419588 w 25200864"/>
              <a:gd name="connsiteY242" fmla="*/ 2936 h 7169724"/>
              <a:gd name="connsiteX243" fmla="*/ 10351008 w 25200864"/>
              <a:gd name="connsiteY243" fmla="*/ 231536 h 7169724"/>
              <a:gd name="connsiteX244" fmla="*/ 10187940 w 25200864"/>
              <a:gd name="connsiteY244" fmla="*/ 585104 h 7169724"/>
              <a:gd name="connsiteX245" fmla="*/ 10137648 w 25200864"/>
              <a:gd name="connsiteY245" fmla="*/ 902096 h 7169724"/>
              <a:gd name="connsiteX246" fmla="*/ 10222992 w 25200864"/>
              <a:gd name="connsiteY246" fmla="*/ 1744868 h 7169724"/>
              <a:gd name="connsiteX247" fmla="*/ 10131552 w 25200864"/>
              <a:gd name="connsiteY247" fmla="*/ 2384948 h 7169724"/>
              <a:gd name="connsiteX248" fmla="*/ 9509760 w 25200864"/>
              <a:gd name="connsiteY248" fmla="*/ 3043316 h 7169724"/>
              <a:gd name="connsiteX249" fmla="*/ 7717536 w 25200864"/>
              <a:gd name="connsiteY249" fmla="*/ 4524644 h 7169724"/>
              <a:gd name="connsiteX250" fmla="*/ 7388352 w 25200864"/>
              <a:gd name="connsiteY250" fmla="*/ 5146436 h 7169724"/>
              <a:gd name="connsiteX251" fmla="*/ 5925312 w 25200864"/>
              <a:gd name="connsiteY251" fmla="*/ 5768228 h 7169724"/>
              <a:gd name="connsiteX252" fmla="*/ 4736592 w 25200864"/>
              <a:gd name="connsiteY252" fmla="*/ 6079124 h 7169724"/>
              <a:gd name="connsiteX253" fmla="*/ 3602736 w 25200864"/>
              <a:gd name="connsiteY253" fmla="*/ 6353444 h 7169724"/>
              <a:gd name="connsiteX254" fmla="*/ 2688336 w 25200864"/>
              <a:gd name="connsiteY254" fmla="*/ 6664340 h 7169724"/>
              <a:gd name="connsiteX255" fmla="*/ 2157984 w 25200864"/>
              <a:gd name="connsiteY255" fmla="*/ 6774068 h 7169724"/>
              <a:gd name="connsiteX256" fmla="*/ 1591056 w 25200864"/>
              <a:gd name="connsiteY256" fmla="*/ 6755780 h 7169724"/>
              <a:gd name="connsiteX257" fmla="*/ 950976 w 25200864"/>
              <a:gd name="connsiteY257" fmla="*/ 6554612 h 7169724"/>
              <a:gd name="connsiteX258" fmla="*/ 0 w 25200864"/>
              <a:gd name="connsiteY258" fmla="*/ 6390020 h 7169724"/>
              <a:gd name="connsiteX259" fmla="*/ 27432 w 25200864"/>
              <a:gd name="connsiteY25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747504 w 25200864"/>
              <a:gd name="connsiteY86" fmla="*/ 3427364 h 7169724"/>
              <a:gd name="connsiteX87" fmla="*/ 10277856 w 25200864"/>
              <a:gd name="connsiteY87" fmla="*/ 2311796 h 7169724"/>
              <a:gd name="connsiteX88" fmla="*/ 10351008 w 25200864"/>
              <a:gd name="connsiteY88" fmla="*/ 2147204 h 7169724"/>
              <a:gd name="connsiteX89" fmla="*/ 10369296 w 25200864"/>
              <a:gd name="connsiteY89" fmla="*/ 1525412 h 7169724"/>
              <a:gd name="connsiteX90" fmla="*/ 10314432 w 25200864"/>
              <a:gd name="connsiteY90" fmla="*/ 940196 h 7169724"/>
              <a:gd name="connsiteX91" fmla="*/ 10443210 w 25200864"/>
              <a:gd name="connsiteY91" fmla="*/ 611774 h 7169724"/>
              <a:gd name="connsiteX92" fmla="*/ 10450830 w 25200864"/>
              <a:gd name="connsiteY92" fmla="*/ 1076594 h 7169724"/>
              <a:gd name="connsiteX93" fmla="*/ 10411968 w 25200864"/>
              <a:gd name="connsiteY93" fmla="*/ 1302146 h 7169724"/>
              <a:gd name="connsiteX94" fmla="*/ 10453878 w 25200864"/>
              <a:gd name="connsiteY94" fmla="*/ 1565036 h 7169724"/>
              <a:gd name="connsiteX95" fmla="*/ 10541508 w 25200864"/>
              <a:gd name="connsiteY95" fmla="*/ 1759346 h 7169724"/>
              <a:gd name="connsiteX96" fmla="*/ 10690098 w 25200864"/>
              <a:gd name="connsiteY96" fmla="*/ 1944512 h 7169724"/>
              <a:gd name="connsiteX97" fmla="*/ 10785348 w 25200864"/>
              <a:gd name="connsiteY97" fmla="*/ 2018426 h 7169724"/>
              <a:gd name="connsiteX98" fmla="*/ 10838688 w 25200864"/>
              <a:gd name="connsiteY98" fmla="*/ 2109866 h 7169724"/>
              <a:gd name="connsiteX99" fmla="*/ 10926318 w 25200864"/>
              <a:gd name="connsiteY99" fmla="*/ 2071766 h 7169724"/>
              <a:gd name="connsiteX100" fmla="*/ 11013948 w 25200864"/>
              <a:gd name="connsiteY100" fmla="*/ 2193686 h 7169724"/>
              <a:gd name="connsiteX101" fmla="*/ 11100816 w 25200864"/>
              <a:gd name="connsiteY101" fmla="*/ 2275220 h 7169724"/>
              <a:gd name="connsiteX102" fmla="*/ 11253978 w 25200864"/>
              <a:gd name="connsiteY102" fmla="*/ 2307986 h 7169724"/>
              <a:gd name="connsiteX103" fmla="*/ 11349228 w 25200864"/>
              <a:gd name="connsiteY103" fmla="*/ 2349896 h 7169724"/>
              <a:gd name="connsiteX104" fmla="*/ 11429238 w 25200864"/>
              <a:gd name="connsiteY104" fmla="*/ 2448956 h 7169724"/>
              <a:gd name="connsiteX105" fmla="*/ 11562588 w 25200864"/>
              <a:gd name="connsiteY105" fmla="*/ 2513726 h 7169724"/>
              <a:gd name="connsiteX106" fmla="*/ 11654028 w 25200864"/>
              <a:gd name="connsiteY106" fmla="*/ 2567066 h 7169724"/>
              <a:gd name="connsiteX107" fmla="*/ 11745468 w 25200864"/>
              <a:gd name="connsiteY107" fmla="*/ 2650886 h 7169724"/>
              <a:gd name="connsiteX108" fmla="*/ 11882628 w 25200864"/>
              <a:gd name="connsiteY108" fmla="*/ 2711846 h 7169724"/>
              <a:gd name="connsiteX109" fmla="*/ 11970258 w 25200864"/>
              <a:gd name="connsiteY109" fmla="*/ 2841386 h 7169724"/>
              <a:gd name="connsiteX110" fmla="*/ 12095988 w 25200864"/>
              <a:gd name="connsiteY110" fmla="*/ 2829956 h 7169724"/>
              <a:gd name="connsiteX111" fmla="*/ 12124944 w 25200864"/>
              <a:gd name="connsiteY111" fmla="*/ 2897012 h 7169724"/>
              <a:gd name="connsiteX112" fmla="*/ 12202668 w 25200864"/>
              <a:gd name="connsiteY112" fmla="*/ 2921396 h 7169724"/>
              <a:gd name="connsiteX113" fmla="*/ 12278868 w 25200864"/>
              <a:gd name="connsiteY113" fmla="*/ 3081416 h 7169724"/>
              <a:gd name="connsiteX114" fmla="*/ 12393168 w 25200864"/>
              <a:gd name="connsiteY114" fmla="*/ 3100466 h 7169724"/>
              <a:gd name="connsiteX115" fmla="*/ 12450318 w 25200864"/>
              <a:gd name="connsiteY115" fmla="*/ 3214766 h 7169724"/>
              <a:gd name="connsiteX116" fmla="*/ 12541758 w 25200864"/>
              <a:gd name="connsiteY116" fmla="*/ 3191906 h 7169724"/>
              <a:gd name="connsiteX117" fmla="*/ 12598908 w 25200864"/>
              <a:gd name="connsiteY117" fmla="*/ 3290966 h 7169724"/>
              <a:gd name="connsiteX118" fmla="*/ 12663678 w 25200864"/>
              <a:gd name="connsiteY118" fmla="*/ 3416696 h 7169724"/>
              <a:gd name="connsiteX119" fmla="*/ 12766548 w 25200864"/>
              <a:gd name="connsiteY119" fmla="*/ 3428126 h 7169724"/>
              <a:gd name="connsiteX120" fmla="*/ 12774168 w 25200864"/>
              <a:gd name="connsiteY120" fmla="*/ 3298586 h 7169724"/>
              <a:gd name="connsiteX121" fmla="*/ 12854178 w 25200864"/>
              <a:gd name="connsiteY121" fmla="*/ 3363356 h 7169724"/>
              <a:gd name="connsiteX122" fmla="*/ 12968478 w 25200864"/>
              <a:gd name="connsiteY122" fmla="*/ 3435746 h 7169724"/>
              <a:gd name="connsiteX123" fmla="*/ 13098018 w 25200864"/>
              <a:gd name="connsiteY123" fmla="*/ 3466226 h 7169724"/>
              <a:gd name="connsiteX124" fmla="*/ 13147548 w 25200864"/>
              <a:gd name="connsiteY124" fmla="*/ 3572906 h 7169724"/>
              <a:gd name="connsiteX125" fmla="*/ 13155168 w 25200864"/>
              <a:gd name="connsiteY125" fmla="*/ 3652916 h 7169724"/>
              <a:gd name="connsiteX126" fmla="*/ 13235178 w 25200864"/>
              <a:gd name="connsiteY126" fmla="*/ 3736736 h 7169724"/>
              <a:gd name="connsiteX127" fmla="*/ 13368528 w 25200864"/>
              <a:gd name="connsiteY127" fmla="*/ 3774836 h 7169724"/>
              <a:gd name="connsiteX128" fmla="*/ 13539216 w 25200864"/>
              <a:gd name="connsiteY128" fmla="*/ 3853322 h 7169724"/>
              <a:gd name="connsiteX129" fmla="*/ 13574268 w 25200864"/>
              <a:gd name="connsiteY129" fmla="*/ 3923426 h 7169724"/>
              <a:gd name="connsiteX130" fmla="*/ 13669518 w 25200864"/>
              <a:gd name="connsiteY130" fmla="*/ 3988196 h 7169724"/>
              <a:gd name="connsiteX131" fmla="*/ 13806678 w 25200864"/>
              <a:gd name="connsiteY131" fmla="*/ 4091066 h 7169724"/>
              <a:gd name="connsiteX132" fmla="*/ 13890498 w 25200864"/>
              <a:gd name="connsiteY132" fmla="*/ 4205366 h 7169724"/>
              <a:gd name="connsiteX133" fmla="*/ 13955268 w 25200864"/>
              <a:gd name="connsiteY133" fmla="*/ 4296806 h 7169724"/>
              <a:gd name="connsiteX134" fmla="*/ 13989558 w 25200864"/>
              <a:gd name="connsiteY134" fmla="*/ 4129166 h 7169724"/>
              <a:gd name="connsiteX135" fmla="*/ 14061948 w 25200864"/>
              <a:gd name="connsiteY135" fmla="*/ 3995816 h 7169724"/>
              <a:gd name="connsiteX136" fmla="*/ 14176248 w 25200864"/>
              <a:gd name="connsiteY136" fmla="*/ 4098686 h 7169724"/>
              <a:gd name="connsiteX137" fmla="*/ 14290548 w 25200864"/>
              <a:gd name="connsiteY137" fmla="*/ 4304426 h 7169724"/>
              <a:gd name="connsiteX138" fmla="*/ 14431518 w 25200864"/>
              <a:gd name="connsiteY138" fmla="*/ 4399676 h 7169724"/>
              <a:gd name="connsiteX139" fmla="*/ 14622018 w 25200864"/>
              <a:gd name="connsiteY139" fmla="*/ 4353956 h 7169724"/>
              <a:gd name="connsiteX140" fmla="*/ 14789658 w 25200864"/>
              <a:gd name="connsiteY140" fmla="*/ 4430156 h 7169724"/>
              <a:gd name="connsiteX141" fmla="*/ 14865858 w 25200864"/>
              <a:gd name="connsiteY141" fmla="*/ 4361576 h 7169724"/>
              <a:gd name="connsiteX142" fmla="*/ 14972538 w 25200864"/>
              <a:gd name="connsiteY142" fmla="*/ 4464446 h 7169724"/>
              <a:gd name="connsiteX143" fmla="*/ 15067788 w 25200864"/>
              <a:gd name="connsiteY143" fmla="*/ 4586366 h 7169724"/>
              <a:gd name="connsiteX144" fmla="*/ 15304008 w 25200864"/>
              <a:gd name="connsiteY144" fmla="*/ 4651136 h 7169724"/>
              <a:gd name="connsiteX145" fmla="*/ 15467838 w 25200864"/>
              <a:gd name="connsiteY145" fmla="*/ 4693046 h 7169724"/>
              <a:gd name="connsiteX146" fmla="*/ 15540990 w 25200864"/>
              <a:gd name="connsiteY146" fmla="*/ 4708286 h 7169724"/>
              <a:gd name="connsiteX147" fmla="*/ 15593568 w 25200864"/>
              <a:gd name="connsiteY147" fmla="*/ 4875926 h 7169724"/>
              <a:gd name="connsiteX148" fmla="*/ 15612618 w 25200864"/>
              <a:gd name="connsiteY148" fmla="*/ 4997846 h 7169724"/>
              <a:gd name="connsiteX149" fmla="*/ 15730728 w 25200864"/>
              <a:gd name="connsiteY149" fmla="*/ 4921646 h 7169724"/>
              <a:gd name="connsiteX150" fmla="*/ 15745968 w 25200864"/>
              <a:gd name="connsiteY150" fmla="*/ 4769246 h 7169724"/>
              <a:gd name="connsiteX151" fmla="*/ 15822168 w 25200864"/>
              <a:gd name="connsiteY151" fmla="*/ 4757816 h 7169724"/>
              <a:gd name="connsiteX152" fmla="*/ 15898368 w 25200864"/>
              <a:gd name="connsiteY152" fmla="*/ 4872116 h 7169724"/>
              <a:gd name="connsiteX153" fmla="*/ 16092678 w 25200864"/>
              <a:gd name="connsiteY153" fmla="*/ 4978796 h 7169724"/>
              <a:gd name="connsiteX154" fmla="*/ 16229838 w 25200864"/>
              <a:gd name="connsiteY154" fmla="*/ 5138816 h 7169724"/>
              <a:gd name="connsiteX155" fmla="*/ 16340328 w 25200864"/>
              <a:gd name="connsiteY155" fmla="*/ 5154056 h 7169724"/>
              <a:gd name="connsiteX156" fmla="*/ 16435578 w 25200864"/>
              <a:gd name="connsiteY156" fmla="*/ 5203586 h 7169724"/>
              <a:gd name="connsiteX157" fmla="*/ 16515588 w 25200864"/>
              <a:gd name="connsiteY157" fmla="*/ 5195966 h 7169724"/>
              <a:gd name="connsiteX158" fmla="*/ 16607028 w 25200864"/>
              <a:gd name="connsiteY158" fmla="*/ 5234066 h 7169724"/>
              <a:gd name="connsiteX159" fmla="*/ 16687038 w 25200864"/>
              <a:gd name="connsiteY159" fmla="*/ 5275976 h 7169724"/>
              <a:gd name="connsiteX160" fmla="*/ 16751808 w 25200864"/>
              <a:gd name="connsiteY160" fmla="*/ 5298836 h 7169724"/>
              <a:gd name="connsiteX161" fmla="*/ 16927068 w 25200864"/>
              <a:gd name="connsiteY161" fmla="*/ 5317886 h 7169724"/>
              <a:gd name="connsiteX162" fmla="*/ 16808958 w 25200864"/>
              <a:gd name="connsiteY162" fmla="*/ 5245496 h 7169724"/>
              <a:gd name="connsiteX163" fmla="*/ 16843248 w 25200864"/>
              <a:gd name="connsiteY163" fmla="*/ 5199776 h 7169724"/>
              <a:gd name="connsiteX164" fmla="*/ 16953738 w 25200864"/>
              <a:gd name="connsiteY164" fmla="*/ 5218826 h 7169724"/>
              <a:gd name="connsiteX165" fmla="*/ 17109948 w 25200864"/>
              <a:gd name="connsiteY165" fmla="*/ 5344556 h 7169724"/>
              <a:gd name="connsiteX166" fmla="*/ 17300448 w 25200864"/>
              <a:gd name="connsiteY166" fmla="*/ 5359796 h 7169724"/>
              <a:gd name="connsiteX167" fmla="*/ 17426178 w 25200864"/>
              <a:gd name="connsiteY167" fmla="*/ 5420756 h 7169724"/>
              <a:gd name="connsiteX168" fmla="*/ 17516856 w 25200864"/>
              <a:gd name="connsiteY168" fmla="*/ 5550296 h 7169724"/>
              <a:gd name="connsiteX169" fmla="*/ 17620488 w 25200864"/>
              <a:gd name="connsiteY169" fmla="*/ 5569346 h 7169724"/>
              <a:gd name="connsiteX170" fmla="*/ 17837658 w 25200864"/>
              <a:gd name="connsiteY170" fmla="*/ 5717936 h 7169724"/>
              <a:gd name="connsiteX171" fmla="*/ 17837658 w 25200864"/>
              <a:gd name="connsiteY171" fmla="*/ 5561726 h 7169724"/>
              <a:gd name="connsiteX172" fmla="*/ 18035778 w 25200864"/>
              <a:gd name="connsiteY172" fmla="*/ 5565536 h 7169724"/>
              <a:gd name="connsiteX173" fmla="*/ 18115788 w 25200864"/>
              <a:gd name="connsiteY173" fmla="*/ 5668406 h 7169724"/>
              <a:gd name="connsiteX174" fmla="*/ 18218658 w 25200864"/>
              <a:gd name="connsiteY174" fmla="*/ 5676026 h 7169724"/>
              <a:gd name="connsiteX175" fmla="*/ 18306288 w 25200864"/>
              <a:gd name="connsiteY175" fmla="*/ 5752988 h 7169724"/>
              <a:gd name="connsiteX176" fmla="*/ 18371058 w 25200864"/>
              <a:gd name="connsiteY176" fmla="*/ 5866526 h 7169724"/>
              <a:gd name="connsiteX177" fmla="*/ 18489168 w 25200864"/>
              <a:gd name="connsiteY177" fmla="*/ 5851286 h 7169724"/>
              <a:gd name="connsiteX178" fmla="*/ 18580608 w 25200864"/>
              <a:gd name="connsiteY178" fmla="*/ 5935106 h 7169724"/>
              <a:gd name="connsiteX179" fmla="*/ 18550128 w 25200864"/>
              <a:gd name="connsiteY179" fmla="*/ 6018926 h 7169724"/>
              <a:gd name="connsiteX180" fmla="*/ 18679668 w 25200864"/>
              <a:gd name="connsiteY180" fmla="*/ 5973206 h 7169724"/>
              <a:gd name="connsiteX181" fmla="*/ 18691098 w 25200864"/>
              <a:gd name="connsiteY181" fmla="*/ 6045596 h 7169724"/>
              <a:gd name="connsiteX182" fmla="*/ 18813018 w 25200864"/>
              <a:gd name="connsiteY182" fmla="*/ 6007496 h 7169724"/>
              <a:gd name="connsiteX183" fmla="*/ 19114008 w 25200864"/>
              <a:gd name="connsiteY183" fmla="*/ 6137036 h 7169724"/>
              <a:gd name="connsiteX184" fmla="*/ 19249644 w 25200864"/>
              <a:gd name="connsiteY184" fmla="*/ 6242954 h 7169724"/>
              <a:gd name="connsiteX185" fmla="*/ 19319748 w 25200864"/>
              <a:gd name="connsiteY185" fmla="*/ 6453266 h 7169724"/>
              <a:gd name="connsiteX186" fmla="*/ 19375374 w 25200864"/>
              <a:gd name="connsiteY186" fmla="*/ 6593474 h 7169724"/>
              <a:gd name="connsiteX187" fmla="*/ 19445478 w 25200864"/>
              <a:gd name="connsiteY187" fmla="*/ 6567566 h 7169724"/>
              <a:gd name="connsiteX188" fmla="*/ 19495008 w 25200864"/>
              <a:gd name="connsiteY188" fmla="*/ 6647576 h 7169724"/>
              <a:gd name="connsiteX189" fmla="*/ 19475958 w 25200864"/>
              <a:gd name="connsiteY189" fmla="*/ 6377066 h 7169724"/>
              <a:gd name="connsiteX190" fmla="*/ 19479768 w 25200864"/>
              <a:gd name="connsiteY190" fmla="*/ 6175136 h 7169724"/>
              <a:gd name="connsiteX191" fmla="*/ 19582638 w 25200864"/>
              <a:gd name="connsiteY191" fmla="*/ 6285626 h 7169724"/>
              <a:gd name="connsiteX192" fmla="*/ 19666458 w 25200864"/>
              <a:gd name="connsiteY192" fmla="*/ 6407546 h 7169724"/>
              <a:gd name="connsiteX193" fmla="*/ 19674078 w 25200864"/>
              <a:gd name="connsiteY193" fmla="*/ 6213236 h 7169724"/>
              <a:gd name="connsiteX194" fmla="*/ 19761708 w 25200864"/>
              <a:gd name="connsiteY194" fmla="*/ 6129416 h 7169724"/>
              <a:gd name="connsiteX195" fmla="*/ 19879818 w 25200864"/>
              <a:gd name="connsiteY195" fmla="*/ 6239906 h 7169724"/>
              <a:gd name="connsiteX196" fmla="*/ 19818858 w 25200864"/>
              <a:gd name="connsiteY196" fmla="*/ 6026546 h 7169724"/>
              <a:gd name="connsiteX197" fmla="*/ 20127468 w 25200864"/>
              <a:gd name="connsiteY197" fmla="*/ 6022736 h 7169724"/>
              <a:gd name="connsiteX198" fmla="*/ 20400264 w 25200864"/>
              <a:gd name="connsiteY198" fmla="*/ 5897768 h 7169724"/>
              <a:gd name="connsiteX199" fmla="*/ 20695158 w 25200864"/>
              <a:gd name="connsiteY199" fmla="*/ 5893196 h 7169724"/>
              <a:gd name="connsiteX200" fmla="*/ 20942808 w 25200864"/>
              <a:gd name="connsiteY200" fmla="*/ 5938916 h 7169724"/>
              <a:gd name="connsiteX201" fmla="*/ 21133308 w 25200864"/>
              <a:gd name="connsiteY201" fmla="*/ 5813186 h 7169724"/>
              <a:gd name="connsiteX202" fmla="*/ 21430488 w 25200864"/>
              <a:gd name="connsiteY202" fmla="*/ 5862716 h 7169724"/>
              <a:gd name="connsiteX203" fmla="*/ 21659850 w 25200864"/>
              <a:gd name="connsiteY203" fmla="*/ 5961776 h 7169724"/>
              <a:gd name="connsiteX204" fmla="*/ 21761958 w 25200864"/>
              <a:gd name="connsiteY204" fmla="*/ 5885576 h 7169724"/>
              <a:gd name="connsiteX205" fmla="*/ 21944838 w 25200864"/>
              <a:gd name="connsiteY205" fmla="*/ 6041786 h 7169724"/>
              <a:gd name="connsiteX206" fmla="*/ 22089618 w 25200864"/>
              <a:gd name="connsiteY206" fmla="*/ 5977016 h 7169724"/>
              <a:gd name="connsiteX207" fmla="*/ 22310598 w 25200864"/>
              <a:gd name="connsiteY207" fmla="*/ 6186566 h 7169724"/>
              <a:gd name="connsiteX208" fmla="*/ 23151084 w 25200864"/>
              <a:gd name="connsiteY208" fmla="*/ 6482984 h 7169724"/>
              <a:gd name="connsiteX209" fmla="*/ 23293578 w 25200864"/>
              <a:gd name="connsiteY209" fmla="*/ 6609476 h 7169724"/>
              <a:gd name="connsiteX210" fmla="*/ 23285958 w 25200864"/>
              <a:gd name="connsiteY210" fmla="*/ 6693296 h 7169724"/>
              <a:gd name="connsiteX211" fmla="*/ 23415498 w 25200864"/>
              <a:gd name="connsiteY211" fmla="*/ 6659006 h 7169724"/>
              <a:gd name="connsiteX212" fmla="*/ 23785068 w 25200864"/>
              <a:gd name="connsiteY212" fmla="*/ 6780926 h 7169724"/>
              <a:gd name="connsiteX213" fmla="*/ 24009096 w 25200864"/>
              <a:gd name="connsiteY213" fmla="*/ 6645290 h 7169724"/>
              <a:gd name="connsiteX214" fmla="*/ 24078438 w 25200864"/>
              <a:gd name="connsiteY214" fmla="*/ 6544706 h 7169724"/>
              <a:gd name="connsiteX215" fmla="*/ 24230838 w 25200864"/>
              <a:gd name="connsiteY215" fmla="*/ 6533276 h 7169724"/>
              <a:gd name="connsiteX216" fmla="*/ 24360378 w 25200864"/>
              <a:gd name="connsiteY216" fmla="*/ 6438026 h 7169724"/>
              <a:gd name="connsiteX217" fmla="*/ 24455628 w 25200864"/>
              <a:gd name="connsiteY217" fmla="*/ 6422786 h 7169724"/>
              <a:gd name="connsiteX218" fmla="*/ 24558498 w 25200864"/>
              <a:gd name="connsiteY218" fmla="*/ 6243716 h 7169724"/>
              <a:gd name="connsiteX219" fmla="*/ 24716232 w 25200864"/>
              <a:gd name="connsiteY219" fmla="*/ 6188090 h 7169724"/>
              <a:gd name="connsiteX220" fmla="*/ 24981408 w 25200864"/>
              <a:gd name="connsiteY220" fmla="*/ 6232286 h 7169724"/>
              <a:gd name="connsiteX221" fmla="*/ 25181052 w 25200864"/>
              <a:gd name="connsiteY221" fmla="*/ 6157610 h 7169724"/>
              <a:gd name="connsiteX222" fmla="*/ 25200864 w 25200864"/>
              <a:gd name="connsiteY222" fmla="*/ 5713364 h 7169724"/>
              <a:gd name="connsiteX223" fmla="*/ 24519636 w 25200864"/>
              <a:gd name="connsiteY223" fmla="*/ 5869574 h 7169724"/>
              <a:gd name="connsiteX224" fmla="*/ 23774400 w 25200864"/>
              <a:gd name="connsiteY224" fmla="*/ 6133988 h 7169724"/>
              <a:gd name="connsiteX225" fmla="*/ 22951440 w 25200864"/>
              <a:gd name="connsiteY225" fmla="*/ 5896244 h 7169724"/>
              <a:gd name="connsiteX226" fmla="*/ 21982176 w 25200864"/>
              <a:gd name="connsiteY226" fmla="*/ 5640212 h 7169724"/>
              <a:gd name="connsiteX227" fmla="*/ 20628864 w 25200864"/>
              <a:gd name="connsiteY227" fmla="*/ 5475620 h 7169724"/>
              <a:gd name="connsiteX228" fmla="*/ 19872960 w 25200864"/>
              <a:gd name="connsiteY228" fmla="*/ 5888624 h 7169724"/>
              <a:gd name="connsiteX229" fmla="*/ 18800064 w 25200864"/>
              <a:gd name="connsiteY229" fmla="*/ 5823092 h 7169724"/>
              <a:gd name="connsiteX230" fmla="*/ 16715232 w 25200864"/>
              <a:gd name="connsiteY230" fmla="*/ 4963556 h 7169724"/>
              <a:gd name="connsiteX231" fmla="*/ 14904720 w 25200864"/>
              <a:gd name="connsiteY231" fmla="*/ 4158884 h 7169724"/>
              <a:gd name="connsiteX232" fmla="*/ 13240512 w 25200864"/>
              <a:gd name="connsiteY232" fmla="*/ 3354212 h 7169724"/>
              <a:gd name="connsiteX233" fmla="*/ 13094208 w 25200864"/>
              <a:gd name="connsiteY233" fmla="*/ 3189620 h 7169724"/>
              <a:gd name="connsiteX234" fmla="*/ 11320272 w 25200864"/>
              <a:gd name="connsiteY234" fmla="*/ 2019188 h 7169724"/>
              <a:gd name="connsiteX235" fmla="*/ 10698480 w 25200864"/>
              <a:gd name="connsiteY235" fmla="*/ 1452260 h 7169724"/>
              <a:gd name="connsiteX236" fmla="*/ 10530078 w 25200864"/>
              <a:gd name="connsiteY236" fmla="*/ 1283096 h 7169724"/>
              <a:gd name="connsiteX237" fmla="*/ 10522458 w 25200864"/>
              <a:gd name="connsiteY237" fmla="*/ 902096 h 7169724"/>
              <a:gd name="connsiteX238" fmla="*/ 10518648 w 25200864"/>
              <a:gd name="connsiteY238" fmla="*/ 768746 h 7169724"/>
              <a:gd name="connsiteX239" fmla="*/ 10606278 w 25200864"/>
              <a:gd name="connsiteY239" fmla="*/ 681116 h 7169724"/>
              <a:gd name="connsiteX240" fmla="*/ 10753344 w 25200864"/>
              <a:gd name="connsiteY240" fmla="*/ 611012 h 7169724"/>
              <a:gd name="connsiteX241" fmla="*/ 10735056 w 25200864"/>
              <a:gd name="connsiteY241" fmla="*/ 336692 h 7169724"/>
              <a:gd name="connsiteX242" fmla="*/ 10610088 w 25200864"/>
              <a:gd name="connsiteY242" fmla="*/ 201056 h 7169724"/>
              <a:gd name="connsiteX243" fmla="*/ 10419588 w 25200864"/>
              <a:gd name="connsiteY243" fmla="*/ 2936 h 7169724"/>
              <a:gd name="connsiteX244" fmla="*/ 10351008 w 25200864"/>
              <a:gd name="connsiteY244" fmla="*/ 231536 h 7169724"/>
              <a:gd name="connsiteX245" fmla="*/ 10187940 w 25200864"/>
              <a:gd name="connsiteY245" fmla="*/ 585104 h 7169724"/>
              <a:gd name="connsiteX246" fmla="*/ 10137648 w 25200864"/>
              <a:gd name="connsiteY246" fmla="*/ 902096 h 7169724"/>
              <a:gd name="connsiteX247" fmla="*/ 10222992 w 25200864"/>
              <a:gd name="connsiteY247" fmla="*/ 1744868 h 7169724"/>
              <a:gd name="connsiteX248" fmla="*/ 10131552 w 25200864"/>
              <a:gd name="connsiteY248" fmla="*/ 2384948 h 7169724"/>
              <a:gd name="connsiteX249" fmla="*/ 9509760 w 25200864"/>
              <a:gd name="connsiteY249" fmla="*/ 3043316 h 7169724"/>
              <a:gd name="connsiteX250" fmla="*/ 7717536 w 25200864"/>
              <a:gd name="connsiteY250" fmla="*/ 4524644 h 7169724"/>
              <a:gd name="connsiteX251" fmla="*/ 7388352 w 25200864"/>
              <a:gd name="connsiteY251" fmla="*/ 5146436 h 7169724"/>
              <a:gd name="connsiteX252" fmla="*/ 5925312 w 25200864"/>
              <a:gd name="connsiteY252" fmla="*/ 5768228 h 7169724"/>
              <a:gd name="connsiteX253" fmla="*/ 4736592 w 25200864"/>
              <a:gd name="connsiteY253" fmla="*/ 6079124 h 7169724"/>
              <a:gd name="connsiteX254" fmla="*/ 3602736 w 25200864"/>
              <a:gd name="connsiteY254" fmla="*/ 6353444 h 7169724"/>
              <a:gd name="connsiteX255" fmla="*/ 2688336 w 25200864"/>
              <a:gd name="connsiteY255" fmla="*/ 6664340 h 7169724"/>
              <a:gd name="connsiteX256" fmla="*/ 2157984 w 25200864"/>
              <a:gd name="connsiteY256" fmla="*/ 6774068 h 7169724"/>
              <a:gd name="connsiteX257" fmla="*/ 1591056 w 25200864"/>
              <a:gd name="connsiteY257" fmla="*/ 6755780 h 7169724"/>
              <a:gd name="connsiteX258" fmla="*/ 950976 w 25200864"/>
              <a:gd name="connsiteY258" fmla="*/ 6554612 h 7169724"/>
              <a:gd name="connsiteX259" fmla="*/ 0 w 25200864"/>
              <a:gd name="connsiteY259" fmla="*/ 6390020 h 7169724"/>
              <a:gd name="connsiteX260" fmla="*/ 27432 w 25200864"/>
              <a:gd name="connsiteY26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728454 w 25200864"/>
              <a:gd name="connsiteY86" fmla="*/ 3427364 h 7169724"/>
              <a:gd name="connsiteX87" fmla="*/ 10277856 w 25200864"/>
              <a:gd name="connsiteY87" fmla="*/ 2311796 h 7169724"/>
              <a:gd name="connsiteX88" fmla="*/ 10351008 w 25200864"/>
              <a:gd name="connsiteY88" fmla="*/ 2147204 h 7169724"/>
              <a:gd name="connsiteX89" fmla="*/ 10369296 w 25200864"/>
              <a:gd name="connsiteY89" fmla="*/ 1525412 h 7169724"/>
              <a:gd name="connsiteX90" fmla="*/ 10314432 w 25200864"/>
              <a:gd name="connsiteY90" fmla="*/ 940196 h 7169724"/>
              <a:gd name="connsiteX91" fmla="*/ 10443210 w 25200864"/>
              <a:gd name="connsiteY91" fmla="*/ 611774 h 7169724"/>
              <a:gd name="connsiteX92" fmla="*/ 10450830 w 25200864"/>
              <a:gd name="connsiteY92" fmla="*/ 1076594 h 7169724"/>
              <a:gd name="connsiteX93" fmla="*/ 10411968 w 25200864"/>
              <a:gd name="connsiteY93" fmla="*/ 1302146 h 7169724"/>
              <a:gd name="connsiteX94" fmla="*/ 10453878 w 25200864"/>
              <a:gd name="connsiteY94" fmla="*/ 1565036 h 7169724"/>
              <a:gd name="connsiteX95" fmla="*/ 10541508 w 25200864"/>
              <a:gd name="connsiteY95" fmla="*/ 1759346 h 7169724"/>
              <a:gd name="connsiteX96" fmla="*/ 10690098 w 25200864"/>
              <a:gd name="connsiteY96" fmla="*/ 1944512 h 7169724"/>
              <a:gd name="connsiteX97" fmla="*/ 10785348 w 25200864"/>
              <a:gd name="connsiteY97" fmla="*/ 2018426 h 7169724"/>
              <a:gd name="connsiteX98" fmla="*/ 10838688 w 25200864"/>
              <a:gd name="connsiteY98" fmla="*/ 2109866 h 7169724"/>
              <a:gd name="connsiteX99" fmla="*/ 10926318 w 25200864"/>
              <a:gd name="connsiteY99" fmla="*/ 2071766 h 7169724"/>
              <a:gd name="connsiteX100" fmla="*/ 11013948 w 25200864"/>
              <a:gd name="connsiteY100" fmla="*/ 2193686 h 7169724"/>
              <a:gd name="connsiteX101" fmla="*/ 11100816 w 25200864"/>
              <a:gd name="connsiteY101" fmla="*/ 2275220 h 7169724"/>
              <a:gd name="connsiteX102" fmla="*/ 11253978 w 25200864"/>
              <a:gd name="connsiteY102" fmla="*/ 2307986 h 7169724"/>
              <a:gd name="connsiteX103" fmla="*/ 11349228 w 25200864"/>
              <a:gd name="connsiteY103" fmla="*/ 2349896 h 7169724"/>
              <a:gd name="connsiteX104" fmla="*/ 11429238 w 25200864"/>
              <a:gd name="connsiteY104" fmla="*/ 2448956 h 7169724"/>
              <a:gd name="connsiteX105" fmla="*/ 11562588 w 25200864"/>
              <a:gd name="connsiteY105" fmla="*/ 2513726 h 7169724"/>
              <a:gd name="connsiteX106" fmla="*/ 11654028 w 25200864"/>
              <a:gd name="connsiteY106" fmla="*/ 2567066 h 7169724"/>
              <a:gd name="connsiteX107" fmla="*/ 11745468 w 25200864"/>
              <a:gd name="connsiteY107" fmla="*/ 2650886 h 7169724"/>
              <a:gd name="connsiteX108" fmla="*/ 11882628 w 25200864"/>
              <a:gd name="connsiteY108" fmla="*/ 2711846 h 7169724"/>
              <a:gd name="connsiteX109" fmla="*/ 11970258 w 25200864"/>
              <a:gd name="connsiteY109" fmla="*/ 2841386 h 7169724"/>
              <a:gd name="connsiteX110" fmla="*/ 12095988 w 25200864"/>
              <a:gd name="connsiteY110" fmla="*/ 2829956 h 7169724"/>
              <a:gd name="connsiteX111" fmla="*/ 12124944 w 25200864"/>
              <a:gd name="connsiteY111" fmla="*/ 2897012 h 7169724"/>
              <a:gd name="connsiteX112" fmla="*/ 12202668 w 25200864"/>
              <a:gd name="connsiteY112" fmla="*/ 2921396 h 7169724"/>
              <a:gd name="connsiteX113" fmla="*/ 12278868 w 25200864"/>
              <a:gd name="connsiteY113" fmla="*/ 3081416 h 7169724"/>
              <a:gd name="connsiteX114" fmla="*/ 12393168 w 25200864"/>
              <a:gd name="connsiteY114" fmla="*/ 3100466 h 7169724"/>
              <a:gd name="connsiteX115" fmla="*/ 12450318 w 25200864"/>
              <a:gd name="connsiteY115" fmla="*/ 3214766 h 7169724"/>
              <a:gd name="connsiteX116" fmla="*/ 12541758 w 25200864"/>
              <a:gd name="connsiteY116" fmla="*/ 3191906 h 7169724"/>
              <a:gd name="connsiteX117" fmla="*/ 12598908 w 25200864"/>
              <a:gd name="connsiteY117" fmla="*/ 3290966 h 7169724"/>
              <a:gd name="connsiteX118" fmla="*/ 12663678 w 25200864"/>
              <a:gd name="connsiteY118" fmla="*/ 3416696 h 7169724"/>
              <a:gd name="connsiteX119" fmla="*/ 12766548 w 25200864"/>
              <a:gd name="connsiteY119" fmla="*/ 3428126 h 7169724"/>
              <a:gd name="connsiteX120" fmla="*/ 12774168 w 25200864"/>
              <a:gd name="connsiteY120" fmla="*/ 3298586 h 7169724"/>
              <a:gd name="connsiteX121" fmla="*/ 12854178 w 25200864"/>
              <a:gd name="connsiteY121" fmla="*/ 3363356 h 7169724"/>
              <a:gd name="connsiteX122" fmla="*/ 12968478 w 25200864"/>
              <a:gd name="connsiteY122" fmla="*/ 3435746 h 7169724"/>
              <a:gd name="connsiteX123" fmla="*/ 13098018 w 25200864"/>
              <a:gd name="connsiteY123" fmla="*/ 3466226 h 7169724"/>
              <a:gd name="connsiteX124" fmla="*/ 13147548 w 25200864"/>
              <a:gd name="connsiteY124" fmla="*/ 3572906 h 7169724"/>
              <a:gd name="connsiteX125" fmla="*/ 13155168 w 25200864"/>
              <a:gd name="connsiteY125" fmla="*/ 3652916 h 7169724"/>
              <a:gd name="connsiteX126" fmla="*/ 13235178 w 25200864"/>
              <a:gd name="connsiteY126" fmla="*/ 3736736 h 7169724"/>
              <a:gd name="connsiteX127" fmla="*/ 13368528 w 25200864"/>
              <a:gd name="connsiteY127" fmla="*/ 3774836 h 7169724"/>
              <a:gd name="connsiteX128" fmla="*/ 13539216 w 25200864"/>
              <a:gd name="connsiteY128" fmla="*/ 3853322 h 7169724"/>
              <a:gd name="connsiteX129" fmla="*/ 13574268 w 25200864"/>
              <a:gd name="connsiteY129" fmla="*/ 3923426 h 7169724"/>
              <a:gd name="connsiteX130" fmla="*/ 13669518 w 25200864"/>
              <a:gd name="connsiteY130" fmla="*/ 3988196 h 7169724"/>
              <a:gd name="connsiteX131" fmla="*/ 13806678 w 25200864"/>
              <a:gd name="connsiteY131" fmla="*/ 4091066 h 7169724"/>
              <a:gd name="connsiteX132" fmla="*/ 13890498 w 25200864"/>
              <a:gd name="connsiteY132" fmla="*/ 4205366 h 7169724"/>
              <a:gd name="connsiteX133" fmla="*/ 13955268 w 25200864"/>
              <a:gd name="connsiteY133" fmla="*/ 4296806 h 7169724"/>
              <a:gd name="connsiteX134" fmla="*/ 13989558 w 25200864"/>
              <a:gd name="connsiteY134" fmla="*/ 4129166 h 7169724"/>
              <a:gd name="connsiteX135" fmla="*/ 14061948 w 25200864"/>
              <a:gd name="connsiteY135" fmla="*/ 3995816 h 7169724"/>
              <a:gd name="connsiteX136" fmla="*/ 14176248 w 25200864"/>
              <a:gd name="connsiteY136" fmla="*/ 4098686 h 7169724"/>
              <a:gd name="connsiteX137" fmla="*/ 14290548 w 25200864"/>
              <a:gd name="connsiteY137" fmla="*/ 4304426 h 7169724"/>
              <a:gd name="connsiteX138" fmla="*/ 14431518 w 25200864"/>
              <a:gd name="connsiteY138" fmla="*/ 4399676 h 7169724"/>
              <a:gd name="connsiteX139" fmla="*/ 14622018 w 25200864"/>
              <a:gd name="connsiteY139" fmla="*/ 4353956 h 7169724"/>
              <a:gd name="connsiteX140" fmla="*/ 14789658 w 25200864"/>
              <a:gd name="connsiteY140" fmla="*/ 4430156 h 7169724"/>
              <a:gd name="connsiteX141" fmla="*/ 14865858 w 25200864"/>
              <a:gd name="connsiteY141" fmla="*/ 4361576 h 7169724"/>
              <a:gd name="connsiteX142" fmla="*/ 14972538 w 25200864"/>
              <a:gd name="connsiteY142" fmla="*/ 4464446 h 7169724"/>
              <a:gd name="connsiteX143" fmla="*/ 15067788 w 25200864"/>
              <a:gd name="connsiteY143" fmla="*/ 4586366 h 7169724"/>
              <a:gd name="connsiteX144" fmla="*/ 15304008 w 25200864"/>
              <a:gd name="connsiteY144" fmla="*/ 4651136 h 7169724"/>
              <a:gd name="connsiteX145" fmla="*/ 15467838 w 25200864"/>
              <a:gd name="connsiteY145" fmla="*/ 4693046 h 7169724"/>
              <a:gd name="connsiteX146" fmla="*/ 15540990 w 25200864"/>
              <a:gd name="connsiteY146" fmla="*/ 4708286 h 7169724"/>
              <a:gd name="connsiteX147" fmla="*/ 15593568 w 25200864"/>
              <a:gd name="connsiteY147" fmla="*/ 4875926 h 7169724"/>
              <a:gd name="connsiteX148" fmla="*/ 15612618 w 25200864"/>
              <a:gd name="connsiteY148" fmla="*/ 4997846 h 7169724"/>
              <a:gd name="connsiteX149" fmla="*/ 15730728 w 25200864"/>
              <a:gd name="connsiteY149" fmla="*/ 4921646 h 7169724"/>
              <a:gd name="connsiteX150" fmla="*/ 15745968 w 25200864"/>
              <a:gd name="connsiteY150" fmla="*/ 4769246 h 7169724"/>
              <a:gd name="connsiteX151" fmla="*/ 15822168 w 25200864"/>
              <a:gd name="connsiteY151" fmla="*/ 4757816 h 7169724"/>
              <a:gd name="connsiteX152" fmla="*/ 15898368 w 25200864"/>
              <a:gd name="connsiteY152" fmla="*/ 4872116 h 7169724"/>
              <a:gd name="connsiteX153" fmla="*/ 16092678 w 25200864"/>
              <a:gd name="connsiteY153" fmla="*/ 4978796 h 7169724"/>
              <a:gd name="connsiteX154" fmla="*/ 16229838 w 25200864"/>
              <a:gd name="connsiteY154" fmla="*/ 5138816 h 7169724"/>
              <a:gd name="connsiteX155" fmla="*/ 16340328 w 25200864"/>
              <a:gd name="connsiteY155" fmla="*/ 5154056 h 7169724"/>
              <a:gd name="connsiteX156" fmla="*/ 16435578 w 25200864"/>
              <a:gd name="connsiteY156" fmla="*/ 5203586 h 7169724"/>
              <a:gd name="connsiteX157" fmla="*/ 16515588 w 25200864"/>
              <a:gd name="connsiteY157" fmla="*/ 5195966 h 7169724"/>
              <a:gd name="connsiteX158" fmla="*/ 16607028 w 25200864"/>
              <a:gd name="connsiteY158" fmla="*/ 5234066 h 7169724"/>
              <a:gd name="connsiteX159" fmla="*/ 16687038 w 25200864"/>
              <a:gd name="connsiteY159" fmla="*/ 5275976 h 7169724"/>
              <a:gd name="connsiteX160" fmla="*/ 16751808 w 25200864"/>
              <a:gd name="connsiteY160" fmla="*/ 5298836 h 7169724"/>
              <a:gd name="connsiteX161" fmla="*/ 16927068 w 25200864"/>
              <a:gd name="connsiteY161" fmla="*/ 5317886 h 7169724"/>
              <a:gd name="connsiteX162" fmla="*/ 16808958 w 25200864"/>
              <a:gd name="connsiteY162" fmla="*/ 5245496 h 7169724"/>
              <a:gd name="connsiteX163" fmla="*/ 16843248 w 25200864"/>
              <a:gd name="connsiteY163" fmla="*/ 5199776 h 7169724"/>
              <a:gd name="connsiteX164" fmla="*/ 16953738 w 25200864"/>
              <a:gd name="connsiteY164" fmla="*/ 5218826 h 7169724"/>
              <a:gd name="connsiteX165" fmla="*/ 17109948 w 25200864"/>
              <a:gd name="connsiteY165" fmla="*/ 5344556 h 7169724"/>
              <a:gd name="connsiteX166" fmla="*/ 17300448 w 25200864"/>
              <a:gd name="connsiteY166" fmla="*/ 5359796 h 7169724"/>
              <a:gd name="connsiteX167" fmla="*/ 17426178 w 25200864"/>
              <a:gd name="connsiteY167" fmla="*/ 5420756 h 7169724"/>
              <a:gd name="connsiteX168" fmla="*/ 17516856 w 25200864"/>
              <a:gd name="connsiteY168" fmla="*/ 5550296 h 7169724"/>
              <a:gd name="connsiteX169" fmla="*/ 17620488 w 25200864"/>
              <a:gd name="connsiteY169" fmla="*/ 5569346 h 7169724"/>
              <a:gd name="connsiteX170" fmla="*/ 17837658 w 25200864"/>
              <a:gd name="connsiteY170" fmla="*/ 5717936 h 7169724"/>
              <a:gd name="connsiteX171" fmla="*/ 17837658 w 25200864"/>
              <a:gd name="connsiteY171" fmla="*/ 5561726 h 7169724"/>
              <a:gd name="connsiteX172" fmla="*/ 18035778 w 25200864"/>
              <a:gd name="connsiteY172" fmla="*/ 5565536 h 7169724"/>
              <a:gd name="connsiteX173" fmla="*/ 18115788 w 25200864"/>
              <a:gd name="connsiteY173" fmla="*/ 5668406 h 7169724"/>
              <a:gd name="connsiteX174" fmla="*/ 18218658 w 25200864"/>
              <a:gd name="connsiteY174" fmla="*/ 5676026 h 7169724"/>
              <a:gd name="connsiteX175" fmla="*/ 18306288 w 25200864"/>
              <a:gd name="connsiteY175" fmla="*/ 5752988 h 7169724"/>
              <a:gd name="connsiteX176" fmla="*/ 18371058 w 25200864"/>
              <a:gd name="connsiteY176" fmla="*/ 5866526 h 7169724"/>
              <a:gd name="connsiteX177" fmla="*/ 18489168 w 25200864"/>
              <a:gd name="connsiteY177" fmla="*/ 5851286 h 7169724"/>
              <a:gd name="connsiteX178" fmla="*/ 18580608 w 25200864"/>
              <a:gd name="connsiteY178" fmla="*/ 5935106 h 7169724"/>
              <a:gd name="connsiteX179" fmla="*/ 18550128 w 25200864"/>
              <a:gd name="connsiteY179" fmla="*/ 6018926 h 7169724"/>
              <a:gd name="connsiteX180" fmla="*/ 18679668 w 25200864"/>
              <a:gd name="connsiteY180" fmla="*/ 5973206 h 7169724"/>
              <a:gd name="connsiteX181" fmla="*/ 18691098 w 25200864"/>
              <a:gd name="connsiteY181" fmla="*/ 6045596 h 7169724"/>
              <a:gd name="connsiteX182" fmla="*/ 18813018 w 25200864"/>
              <a:gd name="connsiteY182" fmla="*/ 6007496 h 7169724"/>
              <a:gd name="connsiteX183" fmla="*/ 19114008 w 25200864"/>
              <a:gd name="connsiteY183" fmla="*/ 6137036 h 7169724"/>
              <a:gd name="connsiteX184" fmla="*/ 19249644 w 25200864"/>
              <a:gd name="connsiteY184" fmla="*/ 6242954 h 7169724"/>
              <a:gd name="connsiteX185" fmla="*/ 19319748 w 25200864"/>
              <a:gd name="connsiteY185" fmla="*/ 6453266 h 7169724"/>
              <a:gd name="connsiteX186" fmla="*/ 19375374 w 25200864"/>
              <a:gd name="connsiteY186" fmla="*/ 6593474 h 7169724"/>
              <a:gd name="connsiteX187" fmla="*/ 19445478 w 25200864"/>
              <a:gd name="connsiteY187" fmla="*/ 6567566 h 7169724"/>
              <a:gd name="connsiteX188" fmla="*/ 19495008 w 25200864"/>
              <a:gd name="connsiteY188" fmla="*/ 6647576 h 7169724"/>
              <a:gd name="connsiteX189" fmla="*/ 19475958 w 25200864"/>
              <a:gd name="connsiteY189" fmla="*/ 6377066 h 7169724"/>
              <a:gd name="connsiteX190" fmla="*/ 19479768 w 25200864"/>
              <a:gd name="connsiteY190" fmla="*/ 6175136 h 7169724"/>
              <a:gd name="connsiteX191" fmla="*/ 19582638 w 25200864"/>
              <a:gd name="connsiteY191" fmla="*/ 6285626 h 7169724"/>
              <a:gd name="connsiteX192" fmla="*/ 19666458 w 25200864"/>
              <a:gd name="connsiteY192" fmla="*/ 6407546 h 7169724"/>
              <a:gd name="connsiteX193" fmla="*/ 19674078 w 25200864"/>
              <a:gd name="connsiteY193" fmla="*/ 6213236 h 7169724"/>
              <a:gd name="connsiteX194" fmla="*/ 19761708 w 25200864"/>
              <a:gd name="connsiteY194" fmla="*/ 6129416 h 7169724"/>
              <a:gd name="connsiteX195" fmla="*/ 19879818 w 25200864"/>
              <a:gd name="connsiteY195" fmla="*/ 6239906 h 7169724"/>
              <a:gd name="connsiteX196" fmla="*/ 19818858 w 25200864"/>
              <a:gd name="connsiteY196" fmla="*/ 6026546 h 7169724"/>
              <a:gd name="connsiteX197" fmla="*/ 20127468 w 25200864"/>
              <a:gd name="connsiteY197" fmla="*/ 6022736 h 7169724"/>
              <a:gd name="connsiteX198" fmla="*/ 20400264 w 25200864"/>
              <a:gd name="connsiteY198" fmla="*/ 5897768 h 7169724"/>
              <a:gd name="connsiteX199" fmla="*/ 20695158 w 25200864"/>
              <a:gd name="connsiteY199" fmla="*/ 5893196 h 7169724"/>
              <a:gd name="connsiteX200" fmla="*/ 20942808 w 25200864"/>
              <a:gd name="connsiteY200" fmla="*/ 5938916 h 7169724"/>
              <a:gd name="connsiteX201" fmla="*/ 21133308 w 25200864"/>
              <a:gd name="connsiteY201" fmla="*/ 5813186 h 7169724"/>
              <a:gd name="connsiteX202" fmla="*/ 21430488 w 25200864"/>
              <a:gd name="connsiteY202" fmla="*/ 5862716 h 7169724"/>
              <a:gd name="connsiteX203" fmla="*/ 21659850 w 25200864"/>
              <a:gd name="connsiteY203" fmla="*/ 5961776 h 7169724"/>
              <a:gd name="connsiteX204" fmla="*/ 21761958 w 25200864"/>
              <a:gd name="connsiteY204" fmla="*/ 5885576 h 7169724"/>
              <a:gd name="connsiteX205" fmla="*/ 21944838 w 25200864"/>
              <a:gd name="connsiteY205" fmla="*/ 6041786 h 7169724"/>
              <a:gd name="connsiteX206" fmla="*/ 22089618 w 25200864"/>
              <a:gd name="connsiteY206" fmla="*/ 5977016 h 7169724"/>
              <a:gd name="connsiteX207" fmla="*/ 22310598 w 25200864"/>
              <a:gd name="connsiteY207" fmla="*/ 6186566 h 7169724"/>
              <a:gd name="connsiteX208" fmla="*/ 23151084 w 25200864"/>
              <a:gd name="connsiteY208" fmla="*/ 6482984 h 7169724"/>
              <a:gd name="connsiteX209" fmla="*/ 23293578 w 25200864"/>
              <a:gd name="connsiteY209" fmla="*/ 6609476 h 7169724"/>
              <a:gd name="connsiteX210" fmla="*/ 23285958 w 25200864"/>
              <a:gd name="connsiteY210" fmla="*/ 6693296 h 7169724"/>
              <a:gd name="connsiteX211" fmla="*/ 23415498 w 25200864"/>
              <a:gd name="connsiteY211" fmla="*/ 6659006 h 7169724"/>
              <a:gd name="connsiteX212" fmla="*/ 23785068 w 25200864"/>
              <a:gd name="connsiteY212" fmla="*/ 6780926 h 7169724"/>
              <a:gd name="connsiteX213" fmla="*/ 24009096 w 25200864"/>
              <a:gd name="connsiteY213" fmla="*/ 6645290 h 7169724"/>
              <a:gd name="connsiteX214" fmla="*/ 24078438 w 25200864"/>
              <a:gd name="connsiteY214" fmla="*/ 6544706 h 7169724"/>
              <a:gd name="connsiteX215" fmla="*/ 24230838 w 25200864"/>
              <a:gd name="connsiteY215" fmla="*/ 6533276 h 7169724"/>
              <a:gd name="connsiteX216" fmla="*/ 24360378 w 25200864"/>
              <a:gd name="connsiteY216" fmla="*/ 6438026 h 7169724"/>
              <a:gd name="connsiteX217" fmla="*/ 24455628 w 25200864"/>
              <a:gd name="connsiteY217" fmla="*/ 6422786 h 7169724"/>
              <a:gd name="connsiteX218" fmla="*/ 24558498 w 25200864"/>
              <a:gd name="connsiteY218" fmla="*/ 6243716 h 7169724"/>
              <a:gd name="connsiteX219" fmla="*/ 24716232 w 25200864"/>
              <a:gd name="connsiteY219" fmla="*/ 6188090 h 7169724"/>
              <a:gd name="connsiteX220" fmla="*/ 24981408 w 25200864"/>
              <a:gd name="connsiteY220" fmla="*/ 6232286 h 7169724"/>
              <a:gd name="connsiteX221" fmla="*/ 25181052 w 25200864"/>
              <a:gd name="connsiteY221" fmla="*/ 6157610 h 7169724"/>
              <a:gd name="connsiteX222" fmla="*/ 25200864 w 25200864"/>
              <a:gd name="connsiteY222" fmla="*/ 5713364 h 7169724"/>
              <a:gd name="connsiteX223" fmla="*/ 24519636 w 25200864"/>
              <a:gd name="connsiteY223" fmla="*/ 5869574 h 7169724"/>
              <a:gd name="connsiteX224" fmla="*/ 23774400 w 25200864"/>
              <a:gd name="connsiteY224" fmla="*/ 6133988 h 7169724"/>
              <a:gd name="connsiteX225" fmla="*/ 22951440 w 25200864"/>
              <a:gd name="connsiteY225" fmla="*/ 5896244 h 7169724"/>
              <a:gd name="connsiteX226" fmla="*/ 21982176 w 25200864"/>
              <a:gd name="connsiteY226" fmla="*/ 5640212 h 7169724"/>
              <a:gd name="connsiteX227" fmla="*/ 20628864 w 25200864"/>
              <a:gd name="connsiteY227" fmla="*/ 5475620 h 7169724"/>
              <a:gd name="connsiteX228" fmla="*/ 19872960 w 25200864"/>
              <a:gd name="connsiteY228" fmla="*/ 5888624 h 7169724"/>
              <a:gd name="connsiteX229" fmla="*/ 18800064 w 25200864"/>
              <a:gd name="connsiteY229" fmla="*/ 5823092 h 7169724"/>
              <a:gd name="connsiteX230" fmla="*/ 16715232 w 25200864"/>
              <a:gd name="connsiteY230" fmla="*/ 4963556 h 7169724"/>
              <a:gd name="connsiteX231" fmla="*/ 14904720 w 25200864"/>
              <a:gd name="connsiteY231" fmla="*/ 4158884 h 7169724"/>
              <a:gd name="connsiteX232" fmla="*/ 13240512 w 25200864"/>
              <a:gd name="connsiteY232" fmla="*/ 3354212 h 7169724"/>
              <a:gd name="connsiteX233" fmla="*/ 13094208 w 25200864"/>
              <a:gd name="connsiteY233" fmla="*/ 3189620 h 7169724"/>
              <a:gd name="connsiteX234" fmla="*/ 11320272 w 25200864"/>
              <a:gd name="connsiteY234" fmla="*/ 2019188 h 7169724"/>
              <a:gd name="connsiteX235" fmla="*/ 10698480 w 25200864"/>
              <a:gd name="connsiteY235" fmla="*/ 1452260 h 7169724"/>
              <a:gd name="connsiteX236" fmla="*/ 10530078 w 25200864"/>
              <a:gd name="connsiteY236" fmla="*/ 1283096 h 7169724"/>
              <a:gd name="connsiteX237" fmla="*/ 10522458 w 25200864"/>
              <a:gd name="connsiteY237" fmla="*/ 902096 h 7169724"/>
              <a:gd name="connsiteX238" fmla="*/ 10518648 w 25200864"/>
              <a:gd name="connsiteY238" fmla="*/ 768746 h 7169724"/>
              <a:gd name="connsiteX239" fmla="*/ 10606278 w 25200864"/>
              <a:gd name="connsiteY239" fmla="*/ 681116 h 7169724"/>
              <a:gd name="connsiteX240" fmla="*/ 10753344 w 25200864"/>
              <a:gd name="connsiteY240" fmla="*/ 611012 h 7169724"/>
              <a:gd name="connsiteX241" fmla="*/ 10735056 w 25200864"/>
              <a:gd name="connsiteY241" fmla="*/ 336692 h 7169724"/>
              <a:gd name="connsiteX242" fmla="*/ 10610088 w 25200864"/>
              <a:gd name="connsiteY242" fmla="*/ 201056 h 7169724"/>
              <a:gd name="connsiteX243" fmla="*/ 10419588 w 25200864"/>
              <a:gd name="connsiteY243" fmla="*/ 2936 h 7169724"/>
              <a:gd name="connsiteX244" fmla="*/ 10351008 w 25200864"/>
              <a:gd name="connsiteY244" fmla="*/ 231536 h 7169724"/>
              <a:gd name="connsiteX245" fmla="*/ 10187940 w 25200864"/>
              <a:gd name="connsiteY245" fmla="*/ 585104 h 7169724"/>
              <a:gd name="connsiteX246" fmla="*/ 10137648 w 25200864"/>
              <a:gd name="connsiteY246" fmla="*/ 902096 h 7169724"/>
              <a:gd name="connsiteX247" fmla="*/ 10222992 w 25200864"/>
              <a:gd name="connsiteY247" fmla="*/ 1744868 h 7169724"/>
              <a:gd name="connsiteX248" fmla="*/ 10131552 w 25200864"/>
              <a:gd name="connsiteY248" fmla="*/ 2384948 h 7169724"/>
              <a:gd name="connsiteX249" fmla="*/ 9509760 w 25200864"/>
              <a:gd name="connsiteY249" fmla="*/ 3043316 h 7169724"/>
              <a:gd name="connsiteX250" fmla="*/ 7717536 w 25200864"/>
              <a:gd name="connsiteY250" fmla="*/ 4524644 h 7169724"/>
              <a:gd name="connsiteX251" fmla="*/ 7388352 w 25200864"/>
              <a:gd name="connsiteY251" fmla="*/ 5146436 h 7169724"/>
              <a:gd name="connsiteX252" fmla="*/ 5925312 w 25200864"/>
              <a:gd name="connsiteY252" fmla="*/ 5768228 h 7169724"/>
              <a:gd name="connsiteX253" fmla="*/ 4736592 w 25200864"/>
              <a:gd name="connsiteY253" fmla="*/ 6079124 h 7169724"/>
              <a:gd name="connsiteX254" fmla="*/ 3602736 w 25200864"/>
              <a:gd name="connsiteY254" fmla="*/ 6353444 h 7169724"/>
              <a:gd name="connsiteX255" fmla="*/ 2688336 w 25200864"/>
              <a:gd name="connsiteY255" fmla="*/ 6664340 h 7169724"/>
              <a:gd name="connsiteX256" fmla="*/ 2157984 w 25200864"/>
              <a:gd name="connsiteY256" fmla="*/ 6774068 h 7169724"/>
              <a:gd name="connsiteX257" fmla="*/ 1591056 w 25200864"/>
              <a:gd name="connsiteY257" fmla="*/ 6755780 h 7169724"/>
              <a:gd name="connsiteX258" fmla="*/ 950976 w 25200864"/>
              <a:gd name="connsiteY258" fmla="*/ 6554612 h 7169724"/>
              <a:gd name="connsiteX259" fmla="*/ 0 w 25200864"/>
              <a:gd name="connsiteY259" fmla="*/ 6390020 h 7169724"/>
              <a:gd name="connsiteX260" fmla="*/ 27432 w 25200864"/>
              <a:gd name="connsiteY26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728454 w 25200864"/>
              <a:gd name="connsiteY87" fmla="*/ 3427364 h 7169724"/>
              <a:gd name="connsiteX88" fmla="*/ 10277856 w 25200864"/>
              <a:gd name="connsiteY88" fmla="*/ 2311796 h 7169724"/>
              <a:gd name="connsiteX89" fmla="*/ 10351008 w 25200864"/>
              <a:gd name="connsiteY89" fmla="*/ 2147204 h 7169724"/>
              <a:gd name="connsiteX90" fmla="*/ 10369296 w 25200864"/>
              <a:gd name="connsiteY90" fmla="*/ 1525412 h 7169724"/>
              <a:gd name="connsiteX91" fmla="*/ 10314432 w 25200864"/>
              <a:gd name="connsiteY91" fmla="*/ 940196 h 7169724"/>
              <a:gd name="connsiteX92" fmla="*/ 10443210 w 25200864"/>
              <a:gd name="connsiteY92" fmla="*/ 611774 h 7169724"/>
              <a:gd name="connsiteX93" fmla="*/ 10450830 w 25200864"/>
              <a:gd name="connsiteY93" fmla="*/ 1076594 h 7169724"/>
              <a:gd name="connsiteX94" fmla="*/ 10411968 w 25200864"/>
              <a:gd name="connsiteY94" fmla="*/ 1302146 h 7169724"/>
              <a:gd name="connsiteX95" fmla="*/ 10453878 w 25200864"/>
              <a:gd name="connsiteY95" fmla="*/ 1565036 h 7169724"/>
              <a:gd name="connsiteX96" fmla="*/ 10541508 w 25200864"/>
              <a:gd name="connsiteY96" fmla="*/ 1759346 h 7169724"/>
              <a:gd name="connsiteX97" fmla="*/ 10690098 w 25200864"/>
              <a:gd name="connsiteY97" fmla="*/ 1944512 h 7169724"/>
              <a:gd name="connsiteX98" fmla="*/ 10785348 w 25200864"/>
              <a:gd name="connsiteY98" fmla="*/ 2018426 h 7169724"/>
              <a:gd name="connsiteX99" fmla="*/ 10838688 w 25200864"/>
              <a:gd name="connsiteY99" fmla="*/ 2109866 h 7169724"/>
              <a:gd name="connsiteX100" fmla="*/ 10926318 w 25200864"/>
              <a:gd name="connsiteY100" fmla="*/ 2071766 h 7169724"/>
              <a:gd name="connsiteX101" fmla="*/ 11013948 w 25200864"/>
              <a:gd name="connsiteY101" fmla="*/ 2193686 h 7169724"/>
              <a:gd name="connsiteX102" fmla="*/ 11100816 w 25200864"/>
              <a:gd name="connsiteY102" fmla="*/ 2275220 h 7169724"/>
              <a:gd name="connsiteX103" fmla="*/ 11253978 w 25200864"/>
              <a:gd name="connsiteY103" fmla="*/ 2307986 h 7169724"/>
              <a:gd name="connsiteX104" fmla="*/ 11349228 w 25200864"/>
              <a:gd name="connsiteY104" fmla="*/ 2349896 h 7169724"/>
              <a:gd name="connsiteX105" fmla="*/ 11429238 w 25200864"/>
              <a:gd name="connsiteY105" fmla="*/ 2448956 h 7169724"/>
              <a:gd name="connsiteX106" fmla="*/ 11562588 w 25200864"/>
              <a:gd name="connsiteY106" fmla="*/ 2513726 h 7169724"/>
              <a:gd name="connsiteX107" fmla="*/ 11654028 w 25200864"/>
              <a:gd name="connsiteY107" fmla="*/ 2567066 h 7169724"/>
              <a:gd name="connsiteX108" fmla="*/ 11745468 w 25200864"/>
              <a:gd name="connsiteY108" fmla="*/ 2650886 h 7169724"/>
              <a:gd name="connsiteX109" fmla="*/ 11882628 w 25200864"/>
              <a:gd name="connsiteY109" fmla="*/ 2711846 h 7169724"/>
              <a:gd name="connsiteX110" fmla="*/ 11970258 w 25200864"/>
              <a:gd name="connsiteY110" fmla="*/ 2841386 h 7169724"/>
              <a:gd name="connsiteX111" fmla="*/ 12095988 w 25200864"/>
              <a:gd name="connsiteY111" fmla="*/ 2829956 h 7169724"/>
              <a:gd name="connsiteX112" fmla="*/ 12124944 w 25200864"/>
              <a:gd name="connsiteY112" fmla="*/ 2897012 h 7169724"/>
              <a:gd name="connsiteX113" fmla="*/ 12202668 w 25200864"/>
              <a:gd name="connsiteY113" fmla="*/ 2921396 h 7169724"/>
              <a:gd name="connsiteX114" fmla="*/ 12278868 w 25200864"/>
              <a:gd name="connsiteY114" fmla="*/ 3081416 h 7169724"/>
              <a:gd name="connsiteX115" fmla="*/ 12393168 w 25200864"/>
              <a:gd name="connsiteY115" fmla="*/ 3100466 h 7169724"/>
              <a:gd name="connsiteX116" fmla="*/ 12450318 w 25200864"/>
              <a:gd name="connsiteY116" fmla="*/ 3214766 h 7169724"/>
              <a:gd name="connsiteX117" fmla="*/ 12541758 w 25200864"/>
              <a:gd name="connsiteY117" fmla="*/ 3191906 h 7169724"/>
              <a:gd name="connsiteX118" fmla="*/ 12598908 w 25200864"/>
              <a:gd name="connsiteY118" fmla="*/ 3290966 h 7169724"/>
              <a:gd name="connsiteX119" fmla="*/ 12663678 w 25200864"/>
              <a:gd name="connsiteY119" fmla="*/ 3416696 h 7169724"/>
              <a:gd name="connsiteX120" fmla="*/ 12766548 w 25200864"/>
              <a:gd name="connsiteY120" fmla="*/ 3428126 h 7169724"/>
              <a:gd name="connsiteX121" fmla="*/ 12774168 w 25200864"/>
              <a:gd name="connsiteY121" fmla="*/ 3298586 h 7169724"/>
              <a:gd name="connsiteX122" fmla="*/ 12854178 w 25200864"/>
              <a:gd name="connsiteY122" fmla="*/ 3363356 h 7169724"/>
              <a:gd name="connsiteX123" fmla="*/ 12968478 w 25200864"/>
              <a:gd name="connsiteY123" fmla="*/ 3435746 h 7169724"/>
              <a:gd name="connsiteX124" fmla="*/ 13098018 w 25200864"/>
              <a:gd name="connsiteY124" fmla="*/ 3466226 h 7169724"/>
              <a:gd name="connsiteX125" fmla="*/ 13147548 w 25200864"/>
              <a:gd name="connsiteY125" fmla="*/ 3572906 h 7169724"/>
              <a:gd name="connsiteX126" fmla="*/ 13155168 w 25200864"/>
              <a:gd name="connsiteY126" fmla="*/ 3652916 h 7169724"/>
              <a:gd name="connsiteX127" fmla="*/ 13235178 w 25200864"/>
              <a:gd name="connsiteY127" fmla="*/ 3736736 h 7169724"/>
              <a:gd name="connsiteX128" fmla="*/ 13368528 w 25200864"/>
              <a:gd name="connsiteY128" fmla="*/ 3774836 h 7169724"/>
              <a:gd name="connsiteX129" fmla="*/ 13539216 w 25200864"/>
              <a:gd name="connsiteY129" fmla="*/ 3853322 h 7169724"/>
              <a:gd name="connsiteX130" fmla="*/ 13574268 w 25200864"/>
              <a:gd name="connsiteY130" fmla="*/ 3923426 h 7169724"/>
              <a:gd name="connsiteX131" fmla="*/ 13669518 w 25200864"/>
              <a:gd name="connsiteY131" fmla="*/ 3988196 h 7169724"/>
              <a:gd name="connsiteX132" fmla="*/ 13806678 w 25200864"/>
              <a:gd name="connsiteY132" fmla="*/ 4091066 h 7169724"/>
              <a:gd name="connsiteX133" fmla="*/ 13890498 w 25200864"/>
              <a:gd name="connsiteY133" fmla="*/ 4205366 h 7169724"/>
              <a:gd name="connsiteX134" fmla="*/ 13955268 w 25200864"/>
              <a:gd name="connsiteY134" fmla="*/ 4296806 h 7169724"/>
              <a:gd name="connsiteX135" fmla="*/ 13989558 w 25200864"/>
              <a:gd name="connsiteY135" fmla="*/ 4129166 h 7169724"/>
              <a:gd name="connsiteX136" fmla="*/ 14061948 w 25200864"/>
              <a:gd name="connsiteY136" fmla="*/ 3995816 h 7169724"/>
              <a:gd name="connsiteX137" fmla="*/ 14176248 w 25200864"/>
              <a:gd name="connsiteY137" fmla="*/ 4098686 h 7169724"/>
              <a:gd name="connsiteX138" fmla="*/ 14290548 w 25200864"/>
              <a:gd name="connsiteY138" fmla="*/ 4304426 h 7169724"/>
              <a:gd name="connsiteX139" fmla="*/ 14431518 w 25200864"/>
              <a:gd name="connsiteY139" fmla="*/ 4399676 h 7169724"/>
              <a:gd name="connsiteX140" fmla="*/ 14622018 w 25200864"/>
              <a:gd name="connsiteY140" fmla="*/ 4353956 h 7169724"/>
              <a:gd name="connsiteX141" fmla="*/ 14789658 w 25200864"/>
              <a:gd name="connsiteY141" fmla="*/ 4430156 h 7169724"/>
              <a:gd name="connsiteX142" fmla="*/ 14865858 w 25200864"/>
              <a:gd name="connsiteY142" fmla="*/ 4361576 h 7169724"/>
              <a:gd name="connsiteX143" fmla="*/ 14972538 w 25200864"/>
              <a:gd name="connsiteY143" fmla="*/ 4464446 h 7169724"/>
              <a:gd name="connsiteX144" fmla="*/ 15067788 w 25200864"/>
              <a:gd name="connsiteY144" fmla="*/ 4586366 h 7169724"/>
              <a:gd name="connsiteX145" fmla="*/ 15304008 w 25200864"/>
              <a:gd name="connsiteY145" fmla="*/ 4651136 h 7169724"/>
              <a:gd name="connsiteX146" fmla="*/ 15467838 w 25200864"/>
              <a:gd name="connsiteY146" fmla="*/ 4693046 h 7169724"/>
              <a:gd name="connsiteX147" fmla="*/ 15540990 w 25200864"/>
              <a:gd name="connsiteY147" fmla="*/ 4708286 h 7169724"/>
              <a:gd name="connsiteX148" fmla="*/ 15593568 w 25200864"/>
              <a:gd name="connsiteY148" fmla="*/ 4875926 h 7169724"/>
              <a:gd name="connsiteX149" fmla="*/ 15612618 w 25200864"/>
              <a:gd name="connsiteY149" fmla="*/ 4997846 h 7169724"/>
              <a:gd name="connsiteX150" fmla="*/ 15730728 w 25200864"/>
              <a:gd name="connsiteY150" fmla="*/ 4921646 h 7169724"/>
              <a:gd name="connsiteX151" fmla="*/ 15745968 w 25200864"/>
              <a:gd name="connsiteY151" fmla="*/ 4769246 h 7169724"/>
              <a:gd name="connsiteX152" fmla="*/ 15822168 w 25200864"/>
              <a:gd name="connsiteY152" fmla="*/ 4757816 h 7169724"/>
              <a:gd name="connsiteX153" fmla="*/ 15898368 w 25200864"/>
              <a:gd name="connsiteY153" fmla="*/ 4872116 h 7169724"/>
              <a:gd name="connsiteX154" fmla="*/ 16092678 w 25200864"/>
              <a:gd name="connsiteY154" fmla="*/ 4978796 h 7169724"/>
              <a:gd name="connsiteX155" fmla="*/ 16229838 w 25200864"/>
              <a:gd name="connsiteY155" fmla="*/ 5138816 h 7169724"/>
              <a:gd name="connsiteX156" fmla="*/ 16340328 w 25200864"/>
              <a:gd name="connsiteY156" fmla="*/ 5154056 h 7169724"/>
              <a:gd name="connsiteX157" fmla="*/ 16435578 w 25200864"/>
              <a:gd name="connsiteY157" fmla="*/ 5203586 h 7169724"/>
              <a:gd name="connsiteX158" fmla="*/ 16515588 w 25200864"/>
              <a:gd name="connsiteY158" fmla="*/ 5195966 h 7169724"/>
              <a:gd name="connsiteX159" fmla="*/ 16607028 w 25200864"/>
              <a:gd name="connsiteY159" fmla="*/ 5234066 h 7169724"/>
              <a:gd name="connsiteX160" fmla="*/ 16687038 w 25200864"/>
              <a:gd name="connsiteY160" fmla="*/ 5275976 h 7169724"/>
              <a:gd name="connsiteX161" fmla="*/ 16751808 w 25200864"/>
              <a:gd name="connsiteY161" fmla="*/ 5298836 h 7169724"/>
              <a:gd name="connsiteX162" fmla="*/ 16927068 w 25200864"/>
              <a:gd name="connsiteY162" fmla="*/ 5317886 h 7169724"/>
              <a:gd name="connsiteX163" fmla="*/ 16808958 w 25200864"/>
              <a:gd name="connsiteY163" fmla="*/ 5245496 h 7169724"/>
              <a:gd name="connsiteX164" fmla="*/ 16843248 w 25200864"/>
              <a:gd name="connsiteY164" fmla="*/ 5199776 h 7169724"/>
              <a:gd name="connsiteX165" fmla="*/ 16953738 w 25200864"/>
              <a:gd name="connsiteY165" fmla="*/ 5218826 h 7169724"/>
              <a:gd name="connsiteX166" fmla="*/ 17109948 w 25200864"/>
              <a:gd name="connsiteY166" fmla="*/ 5344556 h 7169724"/>
              <a:gd name="connsiteX167" fmla="*/ 17300448 w 25200864"/>
              <a:gd name="connsiteY167" fmla="*/ 5359796 h 7169724"/>
              <a:gd name="connsiteX168" fmla="*/ 17426178 w 25200864"/>
              <a:gd name="connsiteY168" fmla="*/ 5420756 h 7169724"/>
              <a:gd name="connsiteX169" fmla="*/ 17516856 w 25200864"/>
              <a:gd name="connsiteY169" fmla="*/ 5550296 h 7169724"/>
              <a:gd name="connsiteX170" fmla="*/ 17620488 w 25200864"/>
              <a:gd name="connsiteY170" fmla="*/ 5569346 h 7169724"/>
              <a:gd name="connsiteX171" fmla="*/ 17837658 w 25200864"/>
              <a:gd name="connsiteY171" fmla="*/ 5717936 h 7169724"/>
              <a:gd name="connsiteX172" fmla="*/ 17837658 w 25200864"/>
              <a:gd name="connsiteY172" fmla="*/ 5561726 h 7169724"/>
              <a:gd name="connsiteX173" fmla="*/ 18035778 w 25200864"/>
              <a:gd name="connsiteY173" fmla="*/ 5565536 h 7169724"/>
              <a:gd name="connsiteX174" fmla="*/ 18115788 w 25200864"/>
              <a:gd name="connsiteY174" fmla="*/ 5668406 h 7169724"/>
              <a:gd name="connsiteX175" fmla="*/ 18218658 w 25200864"/>
              <a:gd name="connsiteY175" fmla="*/ 5676026 h 7169724"/>
              <a:gd name="connsiteX176" fmla="*/ 18306288 w 25200864"/>
              <a:gd name="connsiteY176" fmla="*/ 5752988 h 7169724"/>
              <a:gd name="connsiteX177" fmla="*/ 18371058 w 25200864"/>
              <a:gd name="connsiteY177" fmla="*/ 5866526 h 7169724"/>
              <a:gd name="connsiteX178" fmla="*/ 18489168 w 25200864"/>
              <a:gd name="connsiteY178" fmla="*/ 5851286 h 7169724"/>
              <a:gd name="connsiteX179" fmla="*/ 18580608 w 25200864"/>
              <a:gd name="connsiteY179" fmla="*/ 5935106 h 7169724"/>
              <a:gd name="connsiteX180" fmla="*/ 18550128 w 25200864"/>
              <a:gd name="connsiteY180" fmla="*/ 6018926 h 7169724"/>
              <a:gd name="connsiteX181" fmla="*/ 18679668 w 25200864"/>
              <a:gd name="connsiteY181" fmla="*/ 5973206 h 7169724"/>
              <a:gd name="connsiteX182" fmla="*/ 18691098 w 25200864"/>
              <a:gd name="connsiteY182" fmla="*/ 6045596 h 7169724"/>
              <a:gd name="connsiteX183" fmla="*/ 18813018 w 25200864"/>
              <a:gd name="connsiteY183" fmla="*/ 6007496 h 7169724"/>
              <a:gd name="connsiteX184" fmla="*/ 19114008 w 25200864"/>
              <a:gd name="connsiteY184" fmla="*/ 6137036 h 7169724"/>
              <a:gd name="connsiteX185" fmla="*/ 19249644 w 25200864"/>
              <a:gd name="connsiteY185" fmla="*/ 6242954 h 7169724"/>
              <a:gd name="connsiteX186" fmla="*/ 19319748 w 25200864"/>
              <a:gd name="connsiteY186" fmla="*/ 6453266 h 7169724"/>
              <a:gd name="connsiteX187" fmla="*/ 19375374 w 25200864"/>
              <a:gd name="connsiteY187" fmla="*/ 6593474 h 7169724"/>
              <a:gd name="connsiteX188" fmla="*/ 19445478 w 25200864"/>
              <a:gd name="connsiteY188" fmla="*/ 6567566 h 7169724"/>
              <a:gd name="connsiteX189" fmla="*/ 19495008 w 25200864"/>
              <a:gd name="connsiteY189" fmla="*/ 6647576 h 7169724"/>
              <a:gd name="connsiteX190" fmla="*/ 19475958 w 25200864"/>
              <a:gd name="connsiteY190" fmla="*/ 6377066 h 7169724"/>
              <a:gd name="connsiteX191" fmla="*/ 19479768 w 25200864"/>
              <a:gd name="connsiteY191" fmla="*/ 6175136 h 7169724"/>
              <a:gd name="connsiteX192" fmla="*/ 19582638 w 25200864"/>
              <a:gd name="connsiteY192" fmla="*/ 6285626 h 7169724"/>
              <a:gd name="connsiteX193" fmla="*/ 19666458 w 25200864"/>
              <a:gd name="connsiteY193" fmla="*/ 6407546 h 7169724"/>
              <a:gd name="connsiteX194" fmla="*/ 19674078 w 25200864"/>
              <a:gd name="connsiteY194" fmla="*/ 6213236 h 7169724"/>
              <a:gd name="connsiteX195" fmla="*/ 19761708 w 25200864"/>
              <a:gd name="connsiteY195" fmla="*/ 6129416 h 7169724"/>
              <a:gd name="connsiteX196" fmla="*/ 19879818 w 25200864"/>
              <a:gd name="connsiteY196" fmla="*/ 6239906 h 7169724"/>
              <a:gd name="connsiteX197" fmla="*/ 19818858 w 25200864"/>
              <a:gd name="connsiteY197" fmla="*/ 6026546 h 7169724"/>
              <a:gd name="connsiteX198" fmla="*/ 20127468 w 25200864"/>
              <a:gd name="connsiteY198" fmla="*/ 6022736 h 7169724"/>
              <a:gd name="connsiteX199" fmla="*/ 20400264 w 25200864"/>
              <a:gd name="connsiteY199" fmla="*/ 5897768 h 7169724"/>
              <a:gd name="connsiteX200" fmla="*/ 20695158 w 25200864"/>
              <a:gd name="connsiteY200" fmla="*/ 5893196 h 7169724"/>
              <a:gd name="connsiteX201" fmla="*/ 20942808 w 25200864"/>
              <a:gd name="connsiteY201" fmla="*/ 5938916 h 7169724"/>
              <a:gd name="connsiteX202" fmla="*/ 21133308 w 25200864"/>
              <a:gd name="connsiteY202" fmla="*/ 5813186 h 7169724"/>
              <a:gd name="connsiteX203" fmla="*/ 21430488 w 25200864"/>
              <a:gd name="connsiteY203" fmla="*/ 5862716 h 7169724"/>
              <a:gd name="connsiteX204" fmla="*/ 21659850 w 25200864"/>
              <a:gd name="connsiteY204" fmla="*/ 5961776 h 7169724"/>
              <a:gd name="connsiteX205" fmla="*/ 21761958 w 25200864"/>
              <a:gd name="connsiteY205" fmla="*/ 5885576 h 7169724"/>
              <a:gd name="connsiteX206" fmla="*/ 21944838 w 25200864"/>
              <a:gd name="connsiteY206" fmla="*/ 6041786 h 7169724"/>
              <a:gd name="connsiteX207" fmla="*/ 22089618 w 25200864"/>
              <a:gd name="connsiteY207" fmla="*/ 5977016 h 7169724"/>
              <a:gd name="connsiteX208" fmla="*/ 22310598 w 25200864"/>
              <a:gd name="connsiteY208" fmla="*/ 6186566 h 7169724"/>
              <a:gd name="connsiteX209" fmla="*/ 23151084 w 25200864"/>
              <a:gd name="connsiteY209" fmla="*/ 6482984 h 7169724"/>
              <a:gd name="connsiteX210" fmla="*/ 23293578 w 25200864"/>
              <a:gd name="connsiteY210" fmla="*/ 6609476 h 7169724"/>
              <a:gd name="connsiteX211" fmla="*/ 23285958 w 25200864"/>
              <a:gd name="connsiteY211" fmla="*/ 6693296 h 7169724"/>
              <a:gd name="connsiteX212" fmla="*/ 23415498 w 25200864"/>
              <a:gd name="connsiteY212" fmla="*/ 6659006 h 7169724"/>
              <a:gd name="connsiteX213" fmla="*/ 23785068 w 25200864"/>
              <a:gd name="connsiteY213" fmla="*/ 6780926 h 7169724"/>
              <a:gd name="connsiteX214" fmla="*/ 24009096 w 25200864"/>
              <a:gd name="connsiteY214" fmla="*/ 6645290 h 7169724"/>
              <a:gd name="connsiteX215" fmla="*/ 24078438 w 25200864"/>
              <a:gd name="connsiteY215" fmla="*/ 6544706 h 7169724"/>
              <a:gd name="connsiteX216" fmla="*/ 24230838 w 25200864"/>
              <a:gd name="connsiteY216" fmla="*/ 6533276 h 7169724"/>
              <a:gd name="connsiteX217" fmla="*/ 24360378 w 25200864"/>
              <a:gd name="connsiteY217" fmla="*/ 6438026 h 7169724"/>
              <a:gd name="connsiteX218" fmla="*/ 24455628 w 25200864"/>
              <a:gd name="connsiteY218" fmla="*/ 6422786 h 7169724"/>
              <a:gd name="connsiteX219" fmla="*/ 24558498 w 25200864"/>
              <a:gd name="connsiteY219" fmla="*/ 6243716 h 7169724"/>
              <a:gd name="connsiteX220" fmla="*/ 24716232 w 25200864"/>
              <a:gd name="connsiteY220" fmla="*/ 6188090 h 7169724"/>
              <a:gd name="connsiteX221" fmla="*/ 24981408 w 25200864"/>
              <a:gd name="connsiteY221" fmla="*/ 6232286 h 7169724"/>
              <a:gd name="connsiteX222" fmla="*/ 25181052 w 25200864"/>
              <a:gd name="connsiteY222" fmla="*/ 6157610 h 7169724"/>
              <a:gd name="connsiteX223" fmla="*/ 25200864 w 25200864"/>
              <a:gd name="connsiteY223" fmla="*/ 5713364 h 7169724"/>
              <a:gd name="connsiteX224" fmla="*/ 24519636 w 25200864"/>
              <a:gd name="connsiteY224" fmla="*/ 5869574 h 7169724"/>
              <a:gd name="connsiteX225" fmla="*/ 23774400 w 25200864"/>
              <a:gd name="connsiteY225" fmla="*/ 6133988 h 7169724"/>
              <a:gd name="connsiteX226" fmla="*/ 22951440 w 25200864"/>
              <a:gd name="connsiteY226" fmla="*/ 5896244 h 7169724"/>
              <a:gd name="connsiteX227" fmla="*/ 21982176 w 25200864"/>
              <a:gd name="connsiteY227" fmla="*/ 5640212 h 7169724"/>
              <a:gd name="connsiteX228" fmla="*/ 20628864 w 25200864"/>
              <a:gd name="connsiteY228" fmla="*/ 5475620 h 7169724"/>
              <a:gd name="connsiteX229" fmla="*/ 19872960 w 25200864"/>
              <a:gd name="connsiteY229" fmla="*/ 5888624 h 7169724"/>
              <a:gd name="connsiteX230" fmla="*/ 18800064 w 25200864"/>
              <a:gd name="connsiteY230" fmla="*/ 5823092 h 7169724"/>
              <a:gd name="connsiteX231" fmla="*/ 16715232 w 25200864"/>
              <a:gd name="connsiteY231" fmla="*/ 4963556 h 7169724"/>
              <a:gd name="connsiteX232" fmla="*/ 14904720 w 25200864"/>
              <a:gd name="connsiteY232" fmla="*/ 4158884 h 7169724"/>
              <a:gd name="connsiteX233" fmla="*/ 13240512 w 25200864"/>
              <a:gd name="connsiteY233" fmla="*/ 3354212 h 7169724"/>
              <a:gd name="connsiteX234" fmla="*/ 13094208 w 25200864"/>
              <a:gd name="connsiteY234" fmla="*/ 3189620 h 7169724"/>
              <a:gd name="connsiteX235" fmla="*/ 11320272 w 25200864"/>
              <a:gd name="connsiteY235" fmla="*/ 2019188 h 7169724"/>
              <a:gd name="connsiteX236" fmla="*/ 10698480 w 25200864"/>
              <a:gd name="connsiteY236" fmla="*/ 1452260 h 7169724"/>
              <a:gd name="connsiteX237" fmla="*/ 10530078 w 25200864"/>
              <a:gd name="connsiteY237" fmla="*/ 1283096 h 7169724"/>
              <a:gd name="connsiteX238" fmla="*/ 10522458 w 25200864"/>
              <a:gd name="connsiteY238" fmla="*/ 902096 h 7169724"/>
              <a:gd name="connsiteX239" fmla="*/ 10518648 w 25200864"/>
              <a:gd name="connsiteY239" fmla="*/ 768746 h 7169724"/>
              <a:gd name="connsiteX240" fmla="*/ 10606278 w 25200864"/>
              <a:gd name="connsiteY240" fmla="*/ 681116 h 7169724"/>
              <a:gd name="connsiteX241" fmla="*/ 10753344 w 25200864"/>
              <a:gd name="connsiteY241" fmla="*/ 611012 h 7169724"/>
              <a:gd name="connsiteX242" fmla="*/ 10735056 w 25200864"/>
              <a:gd name="connsiteY242" fmla="*/ 336692 h 7169724"/>
              <a:gd name="connsiteX243" fmla="*/ 10610088 w 25200864"/>
              <a:gd name="connsiteY243" fmla="*/ 201056 h 7169724"/>
              <a:gd name="connsiteX244" fmla="*/ 10419588 w 25200864"/>
              <a:gd name="connsiteY244" fmla="*/ 2936 h 7169724"/>
              <a:gd name="connsiteX245" fmla="*/ 10351008 w 25200864"/>
              <a:gd name="connsiteY245" fmla="*/ 231536 h 7169724"/>
              <a:gd name="connsiteX246" fmla="*/ 10187940 w 25200864"/>
              <a:gd name="connsiteY246" fmla="*/ 585104 h 7169724"/>
              <a:gd name="connsiteX247" fmla="*/ 10137648 w 25200864"/>
              <a:gd name="connsiteY247" fmla="*/ 902096 h 7169724"/>
              <a:gd name="connsiteX248" fmla="*/ 10222992 w 25200864"/>
              <a:gd name="connsiteY248" fmla="*/ 1744868 h 7169724"/>
              <a:gd name="connsiteX249" fmla="*/ 10131552 w 25200864"/>
              <a:gd name="connsiteY249" fmla="*/ 2384948 h 7169724"/>
              <a:gd name="connsiteX250" fmla="*/ 9509760 w 25200864"/>
              <a:gd name="connsiteY250" fmla="*/ 3043316 h 7169724"/>
              <a:gd name="connsiteX251" fmla="*/ 7717536 w 25200864"/>
              <a:gd name="connsiteY251" fmla="*/ 4524644 h 7169724"/>
              <a:gd name="connsiteX252" fmla="*/ 7388352 w 25200864"/>
              <a:gd name="connsiteY252" fmla="*/ 5146436 h 7169724"/>
              <a:gd name="connsiteX253" fmla="*/ 5925312 w 25200864"/>
              <a:gd name="connsiteY253" fmla="*/ 5768228 h 7169724"/>
              <a:gd name="connsiteX254" fmla="*/ 4736592 w 25200864"/>
              <a:gd name="connsiteY254" fmla="*/ 6079124 h 7169724"/>
              <a:gd name="connsiteX255" fmla="*/ 3602736 w 25200864"/>
              <a:gd name="connsiteY255" fmla="*/ 6353444 h 7169724"/>
              <a:gd name="connsiteX256" fmla="*/ 2688336 w 25200864"/>
              <a:gd name="connsiteY256" fmla="*/ 6664340 h 7169724"/>
              <a:gd name="connsiteX257" fmla="*/ 2157984 w 25200864"/>
              <a:gd name="connsiteY257" fmla="*/ 6774068 h 7169724"/>
              <a:gd name="connsiteX258" fmla="*/ 1591056 w 25200864"/>
              <a:gd name="connsiteY258" fmla="*/ 6755780 h 7169724"/>
              <a:gd name="connsiteX259" fmla="*/ 950976 w 25200864"/>
              <a:gd name="connsiteY259" fmla="*/ 6554612 h 7169724"/>
              <a:gd name="connsiteX260" fmla="*/ 0 w 25200864"/>
              <a:gd name="connsiteY260" fmla="*/ 6390020 h 7169724"/>
              <a:gd name="connsiteX261" fmla="*/ 27432 w 25200864"/>
              <a:gd name="connsiteY26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277856 w 25200864"/>
              <a:gd name="connsiteY89" fmla="*/ 2311796 h 7169724"/>
              <a:gd name="connsiteX90" fmla="*/ 10351008 w 25200864"/>
              <a:gd name="connsiteY90" fmla="*/ 2147204 h 7169724"/>
              <a:gd name="connsiteX91" fmla="*/ 10369296 w 25200864"/>
              <a:gd name="connsiteY91" fmla="*/ 1525412 h 7169724"/>
              <a:gd name="connsiteX92" fmla="*/ 10314432 w 25200864"/>
              <a:gd name="connsiteY92" fmla="*/ 940196 h 7169724"/>
              <a:gd name="connsiteX93" fmla="*/ 10443210 w 25200864"/>
              <a:gd name="connsiteY93" fmla="*/ 611774 h 7169724"/>
              <a:gd name="connsiteX94" fmla="*/ 10450830 w 25200864"/>
              <a:gd name="connsiteY94" fmla="*/ 1076594 h 7169724"/>
              <a:gd name="connsiteX95" fmla="*/ 10411968 w 25200864"/>
              <a:gd name="connsiteY95" fmla="*/ 1302146 h 7169724"/>
              <a:gd name="connsiteX96" fmla="*/ 10453878 w 25200864"/>
              <a:gd name="connsiteY96" fmla="*/ 1565036 h 7169724"/>
              <a:gd name="connsiteX97" fmla="*/ 10541508 w 25200864"/>
              <a:gd name="connsiteY97" fmla="*/ 1759346 h 7169724"/>
              <a:gd name="connsiteX98" fmla="*/ 10690098 w 25200864"/>
              <a:gd name="connsiteY98" fmla="*/ 1944512 h 7169724"/>
              <a:gd name="connsiteX99" fmla="*/ 10785348 w 25200864"/>
              <a:gd name="connsiteY99" fmla="*/ 2018426 h 7169724"/>
              <a:gd name="connsiteX100" fmla="*/ 10838688 w 25200864"/>
              <a:gd name="connsiteY100" fmla="*/ 2109866 h 7169724"/>
              <a:gd name="connsiteX101" fmla="*/ 10926318 w 25200864"/>
              <a:gd name="connsiteY101" fmla="*/ 2071766 h 7169724"/>
              <a:gd name="connsiteX102" fmla="*/ 11013948 w 25200864"/>
              <a:gd name="connsiteY102" fmla="*/ 2193686 h 7169724"/>
              <a:gd name="connsiteX103" fmla="*/ 11100816 w 25200864"/>
              <a:gd name="connsiteY103" fmla="*/ 2275220 h 7169724"/>
              <a:gd name="connsiteX104" fmla="*/ 11253978 w 25200864"/>
              <a:gd name="connsiteY104" fmla="*/ 2307986 h 7169724"/>
              <a:gd name="connsiteX105" fmla="*/ 11349228 w 25200864"/>
              <a:gd name="connsiteY105" fmla="*/ 2349896 h 7169724"/>
              <a:gd name="connsiteX106" fmla="*/ 11429238 w 25200864"/>
              <a:gd name="connsiteY106" fmla="*/ 2448956 h 7169724"/>
              <a:gd name="connsiteX107" fmla="*/ 11562588 w 25200864"/>
              <a:gd name="connsiteY107" fmla="*/ 2513726 h 7169724"/>
              <a:gd name="connsiteX108" fmla="*/ 11654028 w 25200864"/>
              <a:gd name="connsiteY108" fmla="*/ 2567066 h 7169724"/>
              <a:gd name="connsiteX109" fmla="*/ 11745468 w 25200864"/>
              <a:gd name="connsiteY109" fmla="*/ 2650886 h 7169724"/>
              <a:gd name="connsiteX110" fmla="*/ 11882628 w 25200864"/>
              <a:gd name="connsiteY110" fmla="*/ 2711846 h 7169724"/>
              <a:gd name="connsiteX111" fmla="*/ 11970258 w 25200864"/>
              <a:gd name="connsiteY111" fmla="*/ 2841386 h 7169724"/>
              <a:gd name="connsiteX112" fmla="*/ 12095988 w 25200864"/>
              <a:gd name="connsiteY112" fmla="*/ 2829956 h 7169724"/>
              <a:gd name="connsiteX113" fmla="*/ 12124944 w 25200864"/>
              <a:gd name="connsiteY113" fmla="*/ 2897012 h 7169724"/>
              <a:gd name="connsiteX114" fmla="*/ 12202668 w 25200864"/>
              <a:gd name="connsiteY114" fmla="*/ 2921396 h 7169724"/>
              <a:gd name="connsiteX115" fmla="*/ 12278868 w 25200864"/>
              <a:gd name="connsiteY115" fmla="*/ 3081416 h 7169724"/>
              <a:gd name="connsiteX116" fmla="*/ 12393168 w 25200864"/>
              <a:gd name="connsiteY116" fmla="*/ 3100466 h 7169724"/>
              <a:gd name="connsiteX117" fmla="*/ 12450318 w 25200864"/>
              <a:gd name="connsiteY117" fmla="*/ 3214766 h 7169724"/>
              <a:gd name="connsiteX118" fmla="*/ 12541758 w 25200864"/>
              <a:gd name="connsiteY118" fmla="*/ 3191906 h 7169724"/>
              <a:gd name="connsiteX119" fmla="*/ 12598908 w 25200864"/>
              <a:gd name="connsiteY119" fmla="*/ 3290966 h 7169724"/>
              <a:gd name="connsiteX120" fmla="*/ 12663678 w 25200864"/>
              <a:gd name="connsiteY120" fmla="*/ 3416696 h 7169724"/>
              <a:gd name="connsiteX121" fmla="*/ 12766548 w 25200864"/>
              <a:gd name="connsiteY121" fmla="*/ 3428126 h 7169724"/>
              <a:gd name="connsiteX122" fmla="*/ 12774168 w 25200864"/>
              <a:gd name="connsiteY122" fmla="*/ 3298586 h 7169724"/>
              <a:gd name="connsiteX123" fmla="*/ 12854178 w 25200864"/>
              <a:gd name="connsiteY123" fmla="*/ 3363356 h 7169724"/>
              <a:gd name="connsiteX124" fmla="*/ 12968478 w 25200864"/>
              <a:gd name="connsiteY124" fmla="*/ 3435746 h 7169724"/>
              <a:gd name="connsiteX125" fmla="*/ 13098018 w 25200864"/>
              <a:gd name="connsiteY125" fmla="*/ 3466226 h 7169724"/>
              <a:gd name="connsiteX126" fmla="*/ 13147548 w 25200864"/>
              <a:gd name="connsiteY126" fmla="*/ 3572906 h 7169724"/>
              <a:gd name="connsiteX127" fmla="*/ 13155168 w 25200864"/>
              <a:gd name="connsiteY127" fmla="*/ 3652916 h 7169724"/>
              <a:gd name="connsiteX128" fmla="*/ 13235178 w 25200864"/>
              <a:gd name="connsiteY128" fmla="*/ 3736736 h 7169724"/>
              <a:gd name="connsiteX129" fmla="*/ 13368528 w 25200864"/>
              <a:gd name="connsiteY129" fmla="*/ 3774836 h 7169724"/>
              <a:gd name="connsiteX130" fmla="*/ 13539216 w 25200864"/>
              <a:gd name="connsiteY130" fmla="*/ 3853322 h 7169724"/>
              <a:gd name="connsiteX131" fmla="*/ 13574268 w 25200864"/>
              <a:gd name="connsiteY131" fmla="*/ 3923426 h 7169724"/>
              <a:gd name="connsiteX132" fmla="*/ 13669518 w 25200864"/>
              <a:gd name="connsiteY132" fmla="*/ 3988196 h 7169724"/>
              <a:gd name="connsiteX133" fmla="*/ 13806678 w 25200864"/>
              <a:gd name="connsiteY133" fmla="*/ 4091066 h 7169724"/>
              <a:gd name="connsiteX134" fmla="*/ 13890498 w 25200864"/>
              <a:gd name="connsiteY134" fmla="*/ 4205366 h 7169724"/>
              <a:gd name="connsiteX135" fmla="*/ 13955268 w 25200864"/>
              <a:gd name="connsiteY135" fmla="*/ 4296806 h 7169724"/>
              <a:gd name="connsiteX136" fmla="*/ 13989558 w 25200864"/>
              <a:gd name="connsiteY136" fmla="*/ 4129166 h 7169724"/>
              <a:gd name="connsiteX137" fmla="*/ 14061948 w 25200864"/>
              <a:gd name="connsiteY137" fmla="*/ 3995816 h 7169724"/>
              <a:gd name="connsiteX138" fmla="*/ 14176248 w 25200864"/>
              <a:gd name="connsiteY138" fmla="*/ 4098686 h 7169724"/>
              <a:gd name="connsiteX139" fmla="*/ 14290548 w 25200864"/>
              <a:gd name="connsiteY139" fmla="*/ 4304426 h 7169724"/>
              <a:gd name="connsiteX140" fmla="*/ 14431518 w 25200864"/>
              <a:gd name="connsiteY140" fmla="*/ 4399676 h 7169724"/>
              <a:gd name="connsiteX141" fmla="*/ 14622018 w 25200864"/>
              <a:gd name="connsiteY141" fmla="*/ 4353956 h 7169724"/>
              <a:gd name="connsiteX142" fmla="*/ 14789658 w 25200864"/>
              <a:gd name="connsiteY142" fmla="*/ 4430156 h 7169724"/>
              <a:gd name="connsiteX143" fmla="*/ 14865858 w 25200864"/>
              <a:gd name="connsiteY143" fmla="*/ 4361576 h 7169724"/>
              <a:gd name="connsiteX144" fmla="*/ 14972538 w 25200864"/>
              <a:gd name="connsiteY144" fmla="*/ 4464446 h 7169724"/>
              <a:gd name="connsiteX145" fmla="*/ 15067788 w 25200864"/>
              <a:gd name="connsiteY145" fmla="*/ 4586366 h 7169724"/>
              <a:gd name="connsiteX146" fmla="*/ 15304008 w 25200864"/>
              <a:gd name="connsiteY146" fmla="*/ 4651136 h 7169724"/>
              <a:gd name="connsiteX147" fmla="*/ 15467838 w 25200864"/>
              <a:gd name="connsiteY147" fmla="*/ 4693046 h 7169724"/>
              <a:gd name="connsiteX148" fmla="*/ 15540990 w 25200864"/>
              <a:gd name="connsiteY148" fmla="*/ 4708286 h 7169724"/>
              <a:gd name="connsiteX149" fmla="*/ 15593568 w 25200864"/>
              <a:gd name="connsiteY149" fmla="*/ 4875926 h 7169724"/>
              <a:gd name="connsiteX150" fmla="*/ 15612618 w 25200864"/>
              <a:gd name="connsiteY150" fmla="*/ 4997846 h 7169724"/>
              <a:gd name="connsiteX151" fmla="*/ 15730728 w 25200864"/>
              <a:gd name="connsiteY151" fmla="*/ 4921646 h 7169724"/>
              <a:gd name="connsiteX152" fmla="*/ 15745968 w 25200864"/>
              <a:gd name="connsiteY152" fmla="*/ 4769246 h 7169724"/>
              <a:gd name="connsiteX153" fmla="*/ 15822168 w 25200864"/>
              <a:gd name="connsiteY153" fmla="*/ 4757816 h 7169724"/>
              <a:gd name="connsiteX154" fmla="*/ 15898368 w 25200864"/>
              <a:gd name="connsiteY154" fmla="*/ 4872116 h 7169724"/>
              <a:gd name="connsiteX155" fmla="*/ 16092678 w 25200864"/>
              <a:gd name="connsiteY155" fmla="*/ 4978796 h 7169724"/>
              <a:gd name="connsiteX156" fmla="*/ 16229838 w 25200864"/>
              <a:gd name="connsiteY156" fmla="*/ 5138816 h 7169724"/>
              <a:gd name="connsiteX157" fmla="*/ 16340328 w 25200864"/>
              <a:gd name="connsiteY157" fmla="*/ 5154056 h 7169724"/>
              <a:gd name="connsiteX158" fmla="*/ 16435578 w 25200864"/>
              <a:gd name="connsiteY158" fmla="*/ 5203586 h 7169724"/>
              <a:gd name="connsiteX159" fmla="*/ 16515588 w 25200864"/>
              <a:gd name="connsiteY159" fmla="*/ 5195966 h 7169724"/>
              <a:gd name="connsiteX160" fmla="*/ 16607028 w 25200864"/>
              <a:gd name="connsiteY160" fmla="*/ 5234066 h 7169724"/>
              <a:gd name="connsiteX161" fmla="*/ 16687038 w 25200864"/>
              <a:gd name="connsiteY161" fmla="*/ 5275976 h 7169724"/>
              <a:gd name="connsiteX162" fmla="*/ 16751808 w 25200864"/>
              <a:gd name="connsiteY162" fmla="*/ 5298836 h 7169724"/>
              <a:gd name="connsiteX163" fmla="*/ 16927068 w 25200864"/>
              <a:gd name="connsiteY163" fmla="*/ 5317886 h 7169724"/>
              <a:gd name="connsiteX164" fmla="*/ 16808958 w 25200864"/>
              <a:gd name="connsiteY164" fmla="*/ 5245496 h 7169724"/>
              <a:gd name="connsiteX165" fmla="*/ 16843248 w 25200864"/>
              <a:gd name="connsiteY165" fmla="*/ 5199776 h 7169724"/>
              <a:gd name="connsiteX166" fmla="*/ 16953738 w 25200864"/>
              <a:gd name="connsiteY166" fmla="*/ 5218826 h 7169724"/>
              <a:gd name="connsiteX167" fmla="*/ 17109948 w 25200864"/>
              <a:gd name="connsiteY167" fmla="*/ 5344556 h 7169724"/>
              <a:gd name="connsiteX168" fmla="*/ 17300448 w 25200864"/>
              <a:gd name="connsiteY168" fmla="*/ 5359796 h 7169724"/>
              <a:gd name="connsiteX169" fmla="*/ 17426178 w 25200864"/>
              <a:gd name="connsiteY169" fmla="*/ 5420756 h 7169724"/>
              <a:gd name="connsiteX170" fmla="*/ 17516856 w 25200864"/>
              <a:gd name="connsiteY170" fmla="*/ 5550296 h 7169724"/>
              <a:gd name="connsiteX171" fmla="*/ 17620488 w 25200864"/>
              <a:gd name="connsiteY171" fmla="*/ 5569346 h 7169724"/>
              <a:gd name="connsiteX172" fmla="*/ 17837658 w 25200864"/>
              <a:gd name="connsiteY172" fmla="*/ 5717936 h 7169724"/>
              <a:gd name="connsiteX173" fmla="*/ 17837658 w 25200864"/>
              <a:gd name="connsiteY173" fmla="*/ 5561726 h 7169724"/>
              <a:gd name="connsiteX174" fmla="*/ 18035778 w 25200864"/>
              <a:gd name="connsiteY174" fmla="*/ 5565536 h 7169724"/>
              <a:gd name="connsiteX175" fmla="*/ 18115788 w 25200864"/>
              <a:gd name="connsiteY175" fmla="*/ 5668406 h 7169724"/>
              <a:gd name="connsiteX176" fmla="*/ 18218658 w 25200864"/>
              <a:gd name="connsiteY176" fmla="*/ 5676026 h 7169724"/>
              <a:gd name="connsiteX177" fmla="*/ 18306288 w 25200864"/>
              <a:gd name="connsiteY177" fmla="*/ 5752988 h 7169724"/>
              <a:gd name="connsiteX178" fmla="*/ 18371058 w 25200864"/>
              <a:gd name="connsiteY178" fmla="*/ 5866526 h 7169724"/>
              <a:gd name="connsiteX179" fmla="*/ 18489168 w 25200864"/>
              <a:gd name="connsiteY179" fmla="*/ 5851286 h 7169724"/>
              <a:gd name="connsiteX180" fmla="*/ 18580608 w 25200864"/>
              <a:gd name="connsiteY180" fmla="*/ 5935106 h 7169724"/>
              <a:gd name="connsiteX181" fmla="*/ 18550128 w 25200864"/>
              <a:gd name="connsiteY181" fmla="*/ 6018926 h 7169724"/>
              <a:gd name="connsiteX182" fmla="*/ 18679668 w 25200864"/>
              <a:gd name="connsiteY182" fmla="*/ 5973206 h 7169724"/>
              <a:gd name="connsiteX183" fmla="*/ 18691098 w 25200864"/>
              <a:gd name="connsiteY183" fmla="*/ 6045596 h 7169724"/>
              <a:gd name="connsiteX184" fmla="*/ 18813018 w 25200864"/>
              <a:gd name="connsiteY184" fmla="*/ 6007496 h 7169724"/>
              <a:gd name="connsiteX185" fmla="*/ 19114008 w 25200864"/>
              <a:gd name="connsiteY185" fmla="*/ 6137036 h 7169724"/>
              <a:gd name="connsiteX186" fmla="*/ 19249644 w 25200864"/>
              <a:gd name="connsiteY186" fmla="*/ 6242954 h 7169724"/>
              <a:gd name="connsiteX187" fmla="*/ 19319748 w 25200864"/>
              <a:gd name="connsiteY187" fmla="*/ 6453266 h 7169724"/>
              <a:gd name="connsiteX188" fmla="*/ 19375374 w 25200864"/>
              <a:gd name="connsiteY188" fmla="*/ 6593474 h 7169724"/>
              <a:gd name="connsiteX189" fmla="*/ 19445478 w 25200864"/>
              <a:gd name="connsiteY189" fmla="*/ 6567566 h 7169724"/>
              <a:gd name="connsiteX190" fmla="*/ 19495008 w 25200864"/>
              <a:gd name="connsiteY190" fmla="*/ 6647576 h 7169724"/>
              <a:gd name="connsiteX191" fmla="*/ 19475958 w 25200864"/>
              <a:gd name="connsiteY191" fmla="*/ 6377066 h 7169724"/>
              <a:gd name="connsiteX192" fmla="*/ 19479768 w 25200864"/>
              <a:gd name="connsiteY192" fmla="*/ 6175136 h 7169724"/>
              <a:gd name="connsiteX193" fmla="*/ 19582638 w 25200864"/>
              <a:gd name="connsiteY193" fmla="*/ 6285626 h 7169724"/>
              <a:gd name="connsiteX194" fmla="*/ 19666458 w 25200864"/>
              <a:gd name="connsiteY194" fmla="*/ 6407546 h 7169724"/>
              <a:gd name="connsiteX195" fmla="*/ 19674078 w 25200864"/>
              <a:gd name="connsiteY195" fmla="*/ 6213236 h 7169724"/>
              <a:gd name="connsiteX196" fmla="*/ 19761708 w 25200864"/>
              <a:gd name="connsiteY196" fmla="*/ 6129416 h 7169724"/>
              <a:gd name="connsiteX197" fmla="*/ 19879818 w 25200864"/>
              <a:gd name="connsiteY197" fmla="*/ 6239906 h 7169724"/>
              <a:gd name="connsiteX198" fmla="*/ 19818858 w 25200864"/>
              <a:gd name="connsiteY198" fmla="*/ 6026546 h 7169724"/>
              <a:gd name="connsiteX199" fmla="*/ 20127468 w 25200864"/>
              <a:gd name="connsiteY199" fmla="*/ 6022736 h 7169724"/>
              <a:gd name="connsiteX200" fmla="*/ 20400264 w 25200864"/>
              <a:gd name="connsiteY200" fmla="*/ 5897768 h 7169724"/>
              <a:gd name="connsiteX201" fmla="*/ 20695158 w 25200864"/>
              <a:gd name="connsiteY201" fmla="*/ 5893196 h 7169724"/>
              <a:gd name="connsiteX202" fmla="*/ 20942808 w 25200864"/>
              <a:gd name="connsiteY202" fmla="*/ 5938916 h 7169724"/>
              <a:gd name="connsiteX203" fmla="*/ 21133308 w 25200864"/>
              <a:gd name="connsiteY203" fmla="*/ 5813186 h 7169724"/>
              <a:gd name="connsiteX204" fmla="*/ 21430488 w 25200864"/>
              <a:gd name="connsiteY204" fmla="*/ 5862716 h 7169724"/>
              <a:gd name="connsiteX205" fmla="*/ 21659850 w 25200864"/>
              <a:gd name="connsiteY205" fmla="*/ 5961776 h 7169724"/>
              <a:gd name="connsiteX206" fmla="*/ 21761958 w 25200864"/>
              <a:gd name="connsiteY206" fmla="*/ 5885576 h 7169724"/>
              <a:gd name="connsiteX207" fmla="*/ 21944838 w 25200864"/>
              <a:gd name="connsiteY207" fmla="*/ 6041786 h 7169724"/>
              <a:gd name="connsiteX208" fmla="*/ 22089618 w 25200864"/>
              <a:gd name="connsiteY208" fmla="*/ 5977016 h 7169724"/>
              <a:gd name="connsiteX209" fmla="*/ 22310598 w 25200864"/>
              <a:gd name="connsiteY209" fmla="*/ 6186566 h 7169724"/>
              <a:gd name="connsiteX210" fmla="*/ 23151084 w 25200864"/>
              <a:gd name="connsiteY210" fmla="*/ 6482984 h 7169724"/>
              <a:gd name="connsiteX211" fmla="*/ 23293578 w 25200864"/>
              <a:gd name="connsiteY211" fmla="*/ 6609476 h 7169724"/>
              <a:gd name="connsiteX212" fmla="*/ 23285958 w 25200864"/>
              <a:gd name="connsiteY212" fmla="*/ 6693296 h 7169724"/>
              <a:gd name="connsiteX213" fmla="*/ 23415498 w 25200864"/>
              <a:gd name="connsiteY213" fmla="*/ 6659006 h 7169724"/>
              <a:gd name="connsiteX214" fmla="*/ 23785068 w 25200864"/>
              <a:gd name="connsiteY214" fmla="*/ 6780926 h 7169724"/>
              <a:gd name="connsiteX215" fmla="*/ 24009096 w 25200864"/>
              <a:gd name="connsiteY215" fmla="*/ 6645290 h 7169724"/>
              <a:gd name="connsiteX216" fmla="*/ 24078438 w 25200864"/>
              <a:gd name="connsiteY216" fmla="*/ 6544706 h 7169724"/>
              <a:gd name="connsiteX217" fmla="*/ 24230838 w 25200864"/>
              <a:gd name="connsiteY217" fmla="*/ 6533276 h 7169724"/>
              <a:gd name="connsiteX218" fmla="*/ 24360378 w 25200864"/>
              <a:gd name="connsiteY218" fmla="*/ 6438026 h 7169724"/>
              <a:gd name="connsiteX219" fmla="*/ 24455628 w 25200864"/>
              <a:gd name="connsiteY219" fmla="*/ 6422786 h 7169724"/>
              <a:gd name="connsiteX220" fmla="*/ 24558498 w 25200864"/>
              <a:gd name="connsiteY220" fmla="*/ 6243716 h 7169724"/>
              <a:gd name="connsiteX221" fmla="*/ 24716232 w 25200864"/>
              <a:gd name="connsiteY221" fmla="*/ 6188090 h 7169724"/>
              <a:gd name="connsiteX222" fmla="*/ 24981408 w 25200864"/>
              <a:gd name="connsiteY222" fmla="*/ 6232286 h 7169724"/>
              <a:gd name="connsiteX223" fmla="*/ 25181052 w 25200864"/>
              <a:gd name="connsiteY223" fmla="*/ 6157610 h 7169724"/>
              <a:gd name="connsiteX224" fmla="*/ 25200864 w 25200864"/>
              <a:gd name="connsiteY224" fmla="*/ 5713364 h 7169724"/>
              <a:gd name="connsiteX225" fmla="*/ 24519636 w 25200864"/>
              <a:gd name="connsiteY225" fmla="*/ 5869574 h 7169724"/>
              <a:gd name="connsiteX226" fmla="*/ 23774400 w 25200864"/>
              <a:gd name="connsiteY226" fmla="*/ 6133988 h 7169724"/>
              <a:gd name="connsiteX227" fmla="*/ 22951440 w 25200864"/>
              <a:gd name="connsiteY227" fmla="*/ 5896244 h 7169724"/>
              <a:gd name="connsiteX228" fmla="*/ 21982176 w 25200864"/>
              <a:gd name="connsiteY228" fmla="*/ 5640212 h 7169724"/>
              <a:gd name="connsiteX229" fmla="*/ 20628864 w 25200864"/>
              <a:gd name="connsiteY229" fmla="*/ 5475620 h 7169724"/>
              <a:gd name="connsiteX230" fmla="*/ 19872960 w 25200864"/>
              <a:gd name="connsiteY230" fmla="*/ 5888624 h 7169724"/>
              <a:gd name="connsiteX231" fmla="*/ 18800064 w 25200864"/>
              <a:gd name="connsiteY231" fmla="*/ 5823092 h 7169724"/>
              <a:gd name="connsiteX232" fmla="*/ 16715232 w 25200864"/>
              <a:gd name="connsiteY232" fmla="*/ 4963556 h 7169724"/>
              <a:gd name="connsiteX233" fmla="*/ 14904720 w 25200864"/>
              <a:gd name="connsiteY233" fmla="*/ 4158884 h 7169724"/>
              <a:gd name="connsiteX234" fmla="*/ 13240512 w 25200864"/>
              <a:gd name="connsiteY234" fmla="*/ 3354212 h 7169724"/>
              <a:gd name="connsiteX235" fmla="*/ 13094208 w 25200864"/>
              <a:gd name="connsiteY235" fmla="*/ 3189620 h 7169724"/>
              <a:gd name="connsiteX236" fmla="*/ 11320272 w 25200864"/>
              <a:gd name="connsiteY236" fmla="*/ 2019188 h 7169724"/>
              <a:gd name="connsiteX237" fmla="*/ 10698480 w 25200864"/>
              <a:gd name="connsiteY237" fmla="*/ 1452260 h 7169724"/>
              <a:gd name="connsiteX238" fmla="*/ 10530078 w 25200864"/>
              <a:gd name="connsiteY238" fmla="*/ 1283096 h 7169724"/>
              <a:gd name="connsiteX239" fmla="*/ 10522458 w 25200864"/>
              <a:gd name="connsiteY239" fmla="*/ 902096 h 7169724"/>
              <a:gd name="connsiteX240" fmla="*/ 10518648 w 25200864"/>
              <a:gd name="connsiteY240" fmla="*/ 768746 h 7169724"/>
              <a:gd name="connsiteX241" fmla="*/ 10606278 w 25200864"/>
              <a:gd name="connsiteY241" fmla="*/ 681116 h 7169724"/>
              <a:gd name="connsiteX242" fmla="*/ 10753344 w 25200864"/>
              <a:gd name="connsiteY242" fmla="*/ 611012 h 7169724"/>
              <a:gd name="connsiteX243" fmla="*/ 10735056 w 25200864"/>
              <a:gd name="connsiteY243" fmla="*/ 336692 h 7169724"/>
              <a:gd name="connsiteX244" fmla="*/ 10610088 w 25200864"/>
              <a:gd name="connsiteY244" fmla="*/ 201056 h 7169724"/>
              <a:gd name="connsiteX245" fmla="*/ 10419588 w 25200864"/>
              <a:gd name="connsiteY245" fmla="*/ 2936 h 7169724"/>
              <a:gd name="connsiteX246" fmla="*/ 10351008 w 25200864"/>
              <a:gd name="connsiteY246" fmla="*/ 231536 h 7169724"/>
              <a:gd name="connsiteX247" fmla="*/ 10187940 w 25200864"/>
              <a:gd name="connsiteY247" fmla="*/ 585104 h 7169724"/>
              <a:gd name="connsiteX248" fmla="*/ 10137648 w 25200864"/>
              <a:gd name="connsiteY248" fmla="*/ 902096 h 7169724"/>
              <a:gd name="connsiteX249" fmla="*/ 10222992 w 25200864"/>
              <a:gd name="connsiteY249" fmla="*/ 1744868 h 7169724"/>
              <a:gd name="connsiteX250" fmla="*/ 10131552 w 25200864"/>
              <a:gd name="connsiteY250" fmla="*/ 2384948 h 7169724"/>
              <a:gd name="connsiteX251" fmla="*/ 9509760 w 25200864"/>
              <a:gd name="connsiteY251" fmla="*/ 3043316 h 7169724"/>
              <a:gd name="connsiteX252" fmla="*/ 7717536 w 25200864"/>
              <a:gd name="connsiteY252" fmla="*/ 4524644 h 7169724"/>
              <a:gd name="connsiteX253" fmla="*/ 7388352 w 25200864"/>
              <a:gd name="connsiteY253" fmla="*/ 5146436 h 7169724"/>
              <a:gd name="connsiteX254" fmla="*/ 5925312 w 25200864"/>
              <a:gd name="connsiteY254" fmla="*/ 5768228 h 7169724"/>
              <a:gd name="connsiteX255" fmla="*/ 4736592 w 25200864"/>
              <a:gd name="connsiteY255" fmla="*/ 6079124 h 7169724"/>
              <a:gd name="connsiteX256" fmla="*/ 3602736 w 25200864"/>
              <a:gd name="connsiteY256" fmla="*/ 6353444 h 7169724"/>
              <a:gd name="connsiteX257" fmla="*/ 2688336 w 25200864"/>
              <a:gd name="connsiteY257" fmla="*/ 6664340 h 7169724"/>
              <a:gd name="connsiteX258" fmla="*/ 2157984 w 25200864"/>
              <a:gd name="connsiteY258" fmla="*/ 6774068 h 7169724"/>
              <a:gd name="connsiteX259" fmla="*/ 1591056 w 25200864"/>
              <a:gd name="connsiteY259" fmla="*/ 6755780 h 7169724"/>
              <a:gd name="connsiteX260" fmla="*/ 950976 w 25200864"/>
              <a:gd name="connsiteY260" fmla="*/ 6554612 h 7169724"/>
              <a:gd name="connsiteX261" fmla="*/ 0 w 25200864"/>
              <a:gd name="connsiteY261" fmla="*/ 6390020 h 7169724"/>
              <a:gd name="connsiteX262" fmla="*/ 27432 w 25200864"/>
              <a:gd name="connsiteY26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590346 w 25200864"/>
              <a:gd name="connsiteY89" fmla="*/ 3313732 h 7169724"/>
              <a:gd name="connsiteX90" fmla="*/ 10277856 w 25200864"/>
              <a:gd name="connsiteY90" fmla="*/ 2311796 h 7169724"/>
              <a:gd name="connsiteX91" fmla="*/ 10351008 w 25200864"/>
              <a:gd name="connsiteY91" fmla="*/ 2147204 h 7169724"/>
              <a:gd name="connsiteX92" fmla="*/ 10369296 w 25200864"/>
              <a:gd name="connsiteY92" fmla="*/ 1525412 h 7169724"/>
              <a:gd name="connsiteX93" fmla="*/ 10314432 w 25200864"/>
              <a:gd name="connsiteY93" fmla="*/ 940196 h 7169724"/>
              <a:gd name="connsiteX94" fmla="*/ 10443210 w 25200864"/>
              <a:gd name="connsiteY94" fmla="*/ 611774 h 7169724"/>
              <a:gd name="connsiteX95" fmla="*/ 10450830 w 25200864"/>
              <a:gd name="connsiteY95" fmla="*/ 1076594 h 7169724"/>
              <a:gd name="connsiteX96" fmla="*/ 10411968 w 25200864"/>
              <a:gd name="connsiteY96" fmla="*/ 1302146 h 7169724"/>
              <a:gd name="connsiteX97" fmla="*/ 10453878 w 25200864"/>
              <a:gd name="connsiteY97" fmla="*/ 1565036 h 7169724"/>
              <a:gd name="connsiteX98" fmla="*/ 10541508 w 25200864"/>
              <a:gd name="connsiteY98" fmla="*/ 1759346 h 7169724"/>
              <a:gd name="connsiteX99" fmla="*/ 10690098 w 25200864"/>
              <a:gd name="connsiteY99" fmla="*/ 1944512 h 7169724"/>
              <a:gd name="connsiteX100" fmla="*/ 10785348 w 25200864"/>
              <a:gd name="connsiteY100" fmla="*/ 2018426 h 7169724"/>
              <a:gd name="connsiteX101" fmla="*/ 10838688 w 25200864"/>
              <a:gd name="connsiteY101" fmla="*/ 2109866 h 7169724"/>
              <a:gd name="connsiteX102" fmla="*/ 10926318 w 25200864"/>
              <a:gd name="connsiteY102" fmla="*/ 2071766 h 7169724"/>
              <a:gd name="connsiteX103" fmla="*/ 11013948 w 25200864"/>
              <a:gd name="connsiteY103" fmla="*/ 2193686 h 7169724"/>
              <a:gd name="connsiteX104" fmla="*/ 11100816 w 25200864"/>
              <a:gd name="connsiteY104" fmla="*/ 2275220 h 7169724"/>
              <a:gd name="connsiteX105" fmla="*/ 11253978 w 25200864"/>
              <a:gd name="connsiteY105" fmla="*/ 2307986 h 7169724"/>
              <a:gd name="connsiteX106" fmla="*/ 11349228 w 25200864"/>
              <a:gd name="connsiteY106" fmla="*/ 2349896 h 7169724"/>
              <a:gd name="connsiteX107" fmla="*/ 11429238 w 25200864"/>
              <a:gd name="connsiteY107" fmla="*/ 2448956 h 7169724"/>
              <a:gd name="connsiteX108" fmla="*/ 11562588 w 25200864"/>
              <a:gd name="connsiteY108" fmla="*/ 2513726 h 7169724"/>
              <a:gd name="connsiteX109" fmla="*/ 11654028 w 25200864"/>
              <a:gd name="connsiteY109" fmla="*/ 2567066 h 7169724"/>
              <a:gd name="connsiteX110" fmla="*/ 11745468 w 25200864"/>
              <a:gd name="connsiteY110" fmla="*/ 2650886 h 7169724"/>
              <a:gd name="connsiteX111" fmla="*/ 11882628 w 25200864"/>
              <a:gd name="connsiteY111" fmla="*/ 2711846 h 7169724"/>
              <a:gd name="connsiteX112" fmla="*/ 11970258 w 25200864"/>
              <a:gd name="connsiteY112" fmla="*/ 2841386 h 7169724"/>
              <a:gd name="connsiteX113" fmla="*/ 12095988 w 25200864"/>
              <a:gd name="connsiteY113" fmla="*/ 2829956 h 7169724"/>
              <a:gd name="connsiteX114" fmla="*/ 12124944 w 25200864"/>
              <a:gd name="connsiteY114" fmla="*/ 2897012 h 7169724"/>
              <a:gd name="connsiteX115" fmla="*/ 12202668 w 25200864"/>
              <a:gd name="connsiteY115" fmla="*/ 2921396 h 7169724"/>
              <a:gd name="connsiteX116" fmla="*/ 12278868 w 25200864"/>
              <a:gd name="connsiteY116" fmla="*/ 3081416 h 7169724"/>
              <a:gd name="connsiteX117" fmla="*/ 12393168 w 25200864"/>
              <a:gd name="connsiteY117" fmla="*/ 3100466 h 7169724"/>
              <a:gd name="connsiteX118" fmla="*/ 12450318 w 25200864"/>
              <a:gd name="connsiteY118" fmla="*/ 3214766 h 7169724"/>
              <a:gd name="connsiteX119" fmla="*/ 12541758 w 25200864"/>
              <a:gd name="connsiteY119" fmla="*/ 3191906 h 7169724"/>
              <a:gd name="connsiteX120" fmla="*/ 12598908 w 25200864"/>
              <a:gd name="connsiteY120" fmla="*/ 3290966 h 7169724"/>
              <a:gd name="connsiteX121" fmla="*/ 12663678 w 25200864"/>
              <a:gd name="connsiteY121" fmla="*/ 3416696 h 7169724"/>
              <a:gd name="connsiteX122" fmla="*/ 12766548 w 25200864"/>
              <a:gd name="connsiteY122" fmla="*/ 3428126 h 7169724"/>
              <a:gd name="connsiteX123" fmla="*/ 12774168 w 25200864"/>
              <a:gd name="connsiteY123" fmla="*/ 3298586 h 7169724"/>
              <a:gd name="connsiteX124" fmla="*/ 12854178 w 25200864"/>
              <a:gd name="connsiteY124" fmla="*/ 3363356 h 7169724"/>
              <a:gd name="connsiteX125" fmla="*/ 12968478 w 25200864"/>
              <a:gd name="connsiteY125" fmla="*/ 3435746 h 7169724"/>
              <a:gd name="connsiteX126" fmla="*/ 13098018 w 25200864"/>
              <a:gd name="connsiteY126" fmla="*/ 3466226 h 7169724"/>
              <a:gd name="connsiteX127" fmla="*/ 13147548 w 25200864"/>
              <a:gd name="connsiteY127" fmla="*/ 3572906 h 7169724"/>
              <a:gd name="connsiteX128" fmla="*/ 13155168 w 25200864"/>
              <a:gd name="connsiteY128" fmla="*/ 3652916 h 7169724"/>
              <a:gd name="connsiteX129" fmla="*/ 13235178 w 25200864"/>
              <a:gd name="connsiteY129" fmla="*/ 3736736 h 7169724"/>
              <a:gd name="connsiteX130" fmla="*/ 13368528 w 25200864"/>
              <a:gd name="connsiteY130" fmla="*/ 3774836 h 7169724"/>
              <a:gd name="connsiteX131" fmla="*/ 13539216 w 25200864"/>
              <a:gd name="connsiteY131" fmla="*/ 3853322 h 7169724"/>
              <a:gd name="connsiteX132" fmla="*/ 13574268 w 25200864"/>
              <a:gd name="connsiteY132" fmla="*/ 3923426 h 7169724"/>
              <a:gd name="connsiteX133" fmla="*/ 13669518 w 25200864"/>
              <a:gd name="connsiteY133" fmla="*/ 3988196 h 7169724"/>
              <a:gd name="connsiteX134" fmla="*/ 13806678 w 25200864"/>
              <a:gd name="connsiteY134" fmla="*/ 4091066 h 7169724"/>
              <a:gd name="connsiteX135" fmla="*/ 13890498 w 25200864"/>
              <a:gd name="connsiteY135" fmla="*/ 4205366 h 7169724"/>
              <a:gd name="connsiteX136" fmla="*/ 13955268 w 25200864"/>
              <a:gd name="connsiteY136" fmla="*/ 4296806 h 7169724"/>
              <a:gd name="connsiteX137" fmla="*/ 13989558 w 25200864"/>
              <a:gd name="connsiteY137" fmla="*/ 4129166 h 7169724"/>
              <a:gd name="connsiteX138" fmla="*/ 14061948 w 25200864"/>
              <a:gd name="connsiteY138" fmla="*/ 3995816 h 7169724"/>
              <a:gd name="connsiteX139" fmla="*/ 14176248 w 25200864"/>
              <a:gd name="connsiteY139" fmla="*/ 4098686 h 7169724"/>
              <a:gd name="connsiteX140" fmla="*/ 14290548 w 25200864"/>
              <a:gd name="connsiteY140" fmla="*/ 4304426 h 7169724"/>
              <a:gd name="connsiteX141" fmla="*/ 14431518 w 25200864"/>
              <a:gd name="connsiteY141" fmla="*/ 4399676 h 7169724"/>
              <a:gd name="connsiteX142" fmla="*/ 14622018 w 25200864"/>
              <a:gd name="connsiteY142" fmla="*/ 4353956 h 7169724"/>
              <a:gd name="connsiteX143" fmla="*/ 14789658 w 25200864"/>
              <a:gd name="connsiteY143" fmla="*/ 4430156 h 7169724"/>
              <a:gd name="connsiteX144" fmla="*/ 14865858 w 25200864"/>
              <a:gd name="connsiteY144" fmla="*/ 4361576 h 7169724"/>
              <a:gd name="connsiteX145" fmla="*/ 14972538 w 25200864"/>
              <a:gd name="connsiteY145" fmla="*/ 4464446 h 7169724"/>
              <a:gd name="connsiteX146" fmla="*/ 15067788 w 25200864"/>
              <a:gd name="connsiteY146" fmla="*/ 4586366 h 7169724"/>
              <a:gd name="connsiteX147" fmla="*/ 15304008 w 25200864"/>
              <a:gd name="connsiteY147" fmla="*/ 4651136 h 7169724"/>
              <a:gd name="connsiteX148" fmla="*/ 15467838 w 25200864"/>
              <a:gd name="connsiteY148" fmla="*/ 4693046 h 7169724"/>
              <a:gd name="connsiteX149" fmla="*/ 15540990 w 25200864"/>
              <a:gd name="connsiteY149" fmla="*/ 4708286 h 7169724"/>
              <a:gd name="connsiteX150" fmla="*/ 15593568 w 25200864"/>
              <a:gd name="connsiteY150" fmla="*/ 4875926 h 7169724"/>
              <a:gd name="connsiteX151" fmla="*/ 15612618 w 25200864"/>
              <a:gd name="connsiteY151" fmla="*/ 4997846 h 7169724"/>
              <a:gd name="connsiteX152" fmla="*/ 15730728 w 25200864"/>
              <a:gd name="connsiteY152" fmla="*/ 4921646 h 7169724"/>
              <a:gd name="connsiteX153" fmla="*/ 15745968 w 25200864"/>
              <a:gd name="connsiteY153" fmla="*/ 4769246 h 7169724"/>
              <a:gd name="connsiteX154" fmla="*/ 15822168 w 25200864"/>
              <a:gd name="connsiteY154" fmla="*/ 4757816 h 7169724"/>
              <a:gd name="connsiteX155" fmla="*/ 15898368 w 25200864"/>
              <a:gd name="connsiteY155" fmla="*/ 4872116 h 7169724"/>
              <a:gd name="connsiteX156" fmla="*/ 16092678 w 25200864"/>
              <a:gd name="connsiteY156" fmla="*/ 4978796 h 7169724"/>
              <a:gd name="connsiteX157" fmla="*/ 16229838 w 25200864"/>
              <a:gd name="connsiteY157" fmla="*/ 5138816 h 7169724"/>
              <a:gd name="connsiteX158" fmla="*/ 16340328 w 25200864"/>
              <a:gd name="connsiteY158" fmla="*/ 5154056 h 7169724"/>
              <a:gd name="connsiteX159" fmla="*/ 16435578 w 25200864"/>
              <a:gd name="connsiteY159" fmla="*/ 5203586 h 7169724"/>
              <a:gd name="connsiteX160" fmla="*/ 16515588 w 25200864"/>
              <a:gd name="connsiteY160" fmla="*/ 5195966 h 7169724"/>
              <a:gd name="connsiteX161" fmla="*/ 16607028 w 25200864"/>
              <a:gd name="connsiteY161" fmla="*/ 5234066 h 7169724"/>
              <a:gd name="connsiteX162" fmla="*/ 16687038 w 25200864"/>
              <a:gd name="connsiteY162" fmla="*/ 5275976 h 7169724"/>
              <a:gd name="connsiteX163" fmla="*/ 16751808 w 25200864"/>
              <a:gd name="connsiteY163" fmla="*/ 5298836 h 7169724"/>
              <a:gd name="connsiteX164" fmla="*/ 16927068 w 25200864"/>
              <a:gd name="connsiteY164" fmla="*/ 5317886 h 7169724"/>
              <a:gd name="connsiteX165" fmla="*/ 16808958 w 25200864"/>
              <a:gd name="connsiteY165" fmla="*/ 5245496 h 7169724"/>
              <a:gd name="connsiteX166" fmla="*/ 16843248 w 25200864"/>
              <a:gd name="connsiteY166" fmla="*/ 5199776 h 7169724"/>
              <a:gd name="connsiteX167" fmla="*/ 16953738 w 25200864"/>
              <a:gd name="connsiteY167" fmla="*/ 5218826 h 7169724"/>
              <a:gd name="connsiteX168" fmla="*/ 17109948 w 25200864"/>
              <a:gd name="connsiteY168" fmla="*/ 5344556 h 7169724"/>
              <a:gd name="connsiteX169" fmla="*/ 17300448 w 25200864"/>
              <a:gd name="connsiteY169" fmla="*/ 5359796 h 7169724"/>
              <a:gd name="connsiteX170" fmla="*/ 17426178 w 25200864"/>
              <a:gd name="connsiteY170" fmla="*/ 5420756 h 7169724"/>
              <a:gd name="connsiteX171" fmla="*/ 17516856 w 25200864"/>
              <a:gd name="connsiteY171" fmla="*/ 5550296 h 7169724"/>
              <a:gd name="connsiteX172" fmla="*/ 17620488 w 25200864"/>
              <a:gd name="connsiteY172" fmla="*/ 5569346 h 7169724"/>
              <a:gd name="connsiteX173" fmla="*/ 17837658 w 25200864"/>
              <a:gd name="connsiteY173" fmla="*/ 5717936 h 7169724"/>
              <a:gd name="connsiteX174" fmla="*/ 17837658 w 25200864"/>
              <a:gd name="connsiteY174" fmla="*/ 5561726 h 7169724"/>
              <a:gd name="connsiteX175" fmla="*/ 18035778 w 25200864"/>
              <a:gd name="connsiteY175" fmla="*/ 5565536 h 7169724"/>
              <a:gd name="connsiteX176" fmla="*/ 18115788 w 25200864"/>
              <a:gd name="connsiteY176" fmla="*/ 5668406 h 7169724"/>
              <a:gd name="connsiteX177" fmla="*/ 18218658 w 25200864"/>
              <a:gd name="connsiteY177" fmla="*/ 5676026 h 7169724"/>
              <a:gd name="connsiteX178" fmla="*/ 18306288 w 25200864"/>
              <a:gd name="connsiteY178" fmla="*/ 5752988 h 7169724"/>
              <a:gd name="connsiteX179" fmla="*/ 18371058 w 25200864"/>
              <a:gd name="connsiteY179" fmla="*/ 5866526 h 7169724"/>
              <a:gd name="connsiteX180" fmla="*/ 18489168 w 25200864"/>
              <a:gd name="connsiteY180" fmla="*/ 5851286 h 7169724"/>
              <a:gd name="connsiteX181" fmla="*/ 18580608 w 25200864"/>
              <a:gd name="connsiteY181" fmla="*/ 5935106 h 7169724"/>
              <a:gd name="connsiteX182" fmla="*/ 18550128 w 25200864"/>
              <a:gd name="connsiteY182" fmla="*/ 6018926 h 7169724"/>
              <a:gd name="connsiteX183" fmla="*/ 18679668 w 25200864"/>
              <a:gd name="connsiteY183" fmla="*/ 5973206 h 7169724"/>
              <a:gd name="connsiteX184" fmla="*/ 18691098 w 25200864"/>
              <a:gd name="connsiteY184" fmla="*/ 6045596 h 7169724"/>
              <a:gd name="connsiteX185" fmla="*/ 18813018 w 25200864"/>
              <a:gd name="connsiteY185" fmla="*/ 6007496 h 7169724"/>
              <a:gd name="connsiteX186" fmla="*/ 19114008 w 25200864"/>
              <a:gd name="connsiteY186" fmla="*/ 6137036 h 7169724"/>
              <a:gd name="connsiteX187" fmla="*/ 19249644 w 25200864"/>
              <a:gd name="connsiteY187" fmla="*/ 6242954 h 7169724"/>
              <a:gd name="connsiteX188" fmla="*/ 19319748 w 25200864"/>
              <a:gd name="connsiteY188" fmla="*/ 6453266 h 7169724"/>
              <a:gd name="connsiteX189" fmla="*/ 19375374 w 25200864"/>
              <a:gd name="connsiteY189" fmla="*/ 6593474 h 7169724"/>
              <a:gd name="connsiteX190" fmla="*/ 19445478 w 25200864"/>
              <a:gd name="connsiteY190" fmla="*/ 6567566 h 7169724"/>
              <a:gd name="connsiteX191" fmla="*/ 19495008 w 25200864"/>
              <a:gd name="connsiteY191" fmla="*/ 6647576 h 7169724"/>
              <a:gd name="connsiteX192" fmla="*/ 19475958 w 25200864"/>
              <a:gd name="connsiteY192" fmla="*/ 6377066 h 7169724"/>
              <a:gd name="connsiteX193" fmla="*/ 19479768 w 25200864"/>
              <a:gd name="connsiteY193" fmla="*/ 6175136 h 7169724"/>
              <a:gd name="connsiteX194" fmla="*/ 19582638 w 25200864"/>
              <a:gd name="connsiteY194" fmla="*/ 6285626 h 7169724"/>
              <a:gd name="connsiteX195" fmla="*/ 19666458 w 25200864"/>
              <a:gd name="connsiteY195" fmla="*/ 6407546 h 7169724"/>
              <a:gd name="connsiteX196" fmla="*/ 19674078 w 25200864"/>
              <a:gd name="connsiteY196" fmla="*/ 6213236 h 7169724"/>
              <a:gd name="connsiteX197" fmla="*/ 19761708 w 25200864"/>
              <a:gd name="connsiteY197" fmla="*/ 6129416 h 7169724"/>
              <a:gd name="connsiteX198" fmla="*/ 19879818 w 25200864"/>
              <a:gd name="connsiteY198" fmla="*/ 6239906 h 7169724"/>
              <a:gd name="connsiteX199" fmla="*/ 19818858 w 25200864"/>
              <a:gd name="connsiteY199" fmla="*/ 6026546 h 7169724"/>
              <a:gd name="connsiteX200" fmla="*/ 20127468 w 25200864"/>
              <a:gd name="connsiteY200" fmla="*/ 6022736 h 7169724"/>
              <a:gd name="connsiteX201" fmla="*/ 20400264 w 25200864"/>
              <a:gd name="connsiteY201" fmla="*/ 5897768 h 7169724"/>
              <a:gd name="connsiteX202" fmla="*/ 20695158 w 25200864"/>
              <a:gd name="connsiteY202" fmla="*/ 5893196 h 7169724"/>
              <a:gd name="connsiteX203" fmla="*/ 20942808 w 25200864"/>
              <a:gd name="connsiteY203" fmla="*/ 5938916 h 7169724"/>
              <a:gd name="connsiteX204" fmla="*/ 21133308 w 25200864"/>
              <a:gd name="connsiteY204" fmla="*/ 5813186 h 7169724"/>
              <a:gd name="connsiteX205" fmla="*/ 21430488 w 25200864"/>
              <a:gd name="connsiteY205" fmla="*/ 5862716 h 7169724"/>
              <a:gd name="connsiteX206" fmla="*/ 21659850 w 25200864"/>
              <a:gd name="connsiteY206" fmla="*/ 5961776 h 7169724"/>
              <a:gd name="connsiteX207" fmla="*/ 21761958 w 25200864"/>
              <a:gd name="connsiteY207" fmla="*/ 5885576 h 7169724"/>
              <a:gd name="connsiteX208" fmla="*/ 21944838 w 25200864"/>
              <a:gd name="connsiteY208" fmla="*/ 6041786 h 7169724"/>
              <a:gd name="connsiteX209" fmla="*/ 22089618 w 25200864"/>
              <a:gd name="connsiteY209" fmla="*/ 5977016 h 7169724"/>
              <a:gd name="connsiteX210" fmla="*/ 22310598 w 25200864"/>
              <a:gd name="connsiteY210" fmla="*/ 6186566 h 7169724"/>
              <a:gd name="connsiteX211" fmla="*/ 23151084 w 25200864"/>
              <a:gd name="connsiteY211" fmla="*/ 6482984 h 7169724"/>
              <a:gd name="connsiteX212" fmla="*/ 23293578 w 25200864"/>
              <a:gd name="connsiteY212" fmla="*/ 6609476 h 7169724"/>
              <a:gd name="connsiteX213" fmla="*/ 23285958 w 25200864"/>
              <a:gd name="connsiteY213" fmla="*/ 6693296 h 7169724"/>
              <a:gd name="connsiteX214" fmla="*/ 23415498 w 25200864"/>
              <a:gd name="connsiteY214" fmla="*/ 6659006 h 7169724"/>
              <a:gd name="connsiteX215" fmla="*/ 23785068 w 25200864"/>
              <a:gd name="connsiteY215" fmla="*/ 6780926 h 7169724"/>
              <a:gd name="connsiteX216" fmla="*/ 24009096 w 25200864"/>
              <a:gd name="connsiteY216" fmla="*/ 6645290 h 7169724"/>
              <a:gd name="connsiteX217" fmla="*/ 24078438 w 25200864"/>
              <a:gd name="connsiteY217" fmla="*/ 6544706 h 7169724"/>
              <a:gd name="connsiteX218" fmla="*/ 24230838 w 25200864"/>
              <a:gd name="connsiteY218" fmla="*/ 6533276 h 7169724"/>
              <a:gd name="connsiteX219" fmla="*/ 24360378 w 25200864"/>
              <a:gd name="connsiteY219" fmla="*/ 6438026 h 7169724"/>
              <a:gd name="connsiteX220" fmla="*/ 24455628 w 25200864"/>
              <a:gd name="connsiteY220" fmla="*/ 6422786 h 7169724"/>
              <a:gd name="connsiteX221" fmla="*/ 24558498 w 25200864"/>
              <a:gd name="connsiteY221" fmla="*/ 6243716 h 7169724"/>
              <a:gd name="connsiteX222" fmla="*/ 24716232 w 25200864"/>
              <a:gd name="connsiteY222" fmla="*/ 6188090 h 7169724"/>
              <a:gd name="connsiteX223" fmla="*/ 24981408 w 25200864"/>
              <a:gd name="connsiteY223" fmla="*/ 6232286 h 7169724"/>
              <a:gd name="connsiteX224" fmla="*/ 25181052 w 25200864"/>
              <a:gd name="connsiteY224" fmla="*/ 6157610 h 7169724"/>
              <a:gd name="connsiteX225" fmla="*/ 25200864 w 25200864"/>
              <a:gd name="connsiteY225" fmla="*/ 5713364 h 7169724"/>
              <a:gd name="connsiteX226" fmla="*/ 24519636 w 25200864"/>
              <a:gd name="connsiteY226" fmla="*/ 5869574 h 7169724"/>
              <a:gd name="connsiteX227" fmla="*/ 23774400 w 25200864"/>
              <a:gd name="connsiteY227" fmla="*/ 6133988 h 7169724"/>
              <a:gd name="connsiteX228" fmla="*/ 22951440 w 25200864"/>
              <a:gd name="connsiteY228" fmla="*/ 5896244 h 7169724"/>
              <a:gd name="connsiteX229" fmla="*/ 21982176 w 25200864"/>
              <a:gd name="connsiteY229" fmla="*/ 5640212 h 7169724"/>
              <a:gd name="connsiteX230" fmla="*/ 20628864 w 25200864"/>
              <a:gd name="connsiteY230" fmla="*/ 5475620 h 7169724"/>
              <a:gd name="connsiteX231" fmla="*/ 19872960 w 25200864"/>
              <a:gd name="connsiteY231" fmla="*/ 5888624 h 7169724"/>
              <a:gd name="connsiteX232" fmla="*/ 18800064 w 25200864"/>
              <a:gd name="connsiteY232" fmla="*/ 5823092 h 7169724"/>
              <a:gd name="connsiteX233" fmla="*/ 16715232 w 25200864"/>
              <a:gd name="connsiteY233" fmla="*/ 4963556 h 7169724"/>
              <a:gd name="connsiteX234" fmla="*/ 14904720 w 25200864"/>
              <a:gd name="connsiteY234" fmla="*/ 4158884 h 7169724"/>
              <a:gd name="connsiteX235" fmla="*/ 13240512 w 25200864"/>
              <a:gd name="connsiteY235" fmla="*/ 3354212 h 7169724"/>
              <a:gd name="connsiteX236" fmla="*/ 13094208 w 25200864"/>
              <a:gd name="connsiteY236" fmla="*/ 3189620 h 7169724"/>
              <a:gd name="connsiteX237" fmla="*/ 11320272 w 25200864"/>
              <a:gd name="connsiteY237" fmla="*/ 2019188 h 7169724"/>
              <a:gd name="connsiteX238" fmla="*/ 10698480 w 25200864"/>
              <a:gd name="connsiteY238" fmla="*/ 1452260 h 7169724"/>
              <a:gd name="connsiteX239" fmla="*/ 10530078 w 25200864"/>
              <a:gd name="connsiteY239" fmla="*/ 1283096 h 7169724"/>
              <a:gd name="connsiteX240" fmla="*/ 10522458 w 25200864"/>
              <a:gd name="connsiteY240" fmla="*/ 902096 h 7169724"/>
              <a:gd name="connsiteX241" fmla="*/ 10518648 w 25200864"/>
              <a:gd name="connsiteY241" fmla="*/ 768746 h 7169724"/>
              <a:gd name="connsiteX242" fmla="*/ 10606278 w 25200864"/>
              <a:gd name="connsiteY242" fmla="*/ 681116 h 7169724"/>
              <a:gd name="connsiteX243" fmla="*/ 10753344 w 25200864"/>
              <a:gd name="connsiteY243" fmla="*/ 611012 h 7169724"/>
              <a:gd name="connsiteX244" fmla="*/ 10735056 w 25200864"/>
              <a:gd name="connsiteY244" fmla="*/ 336692 h 7169724"/>
              <a:gd name="connsiteX245" fmla="*/ 10610088 w 25200864"/>
              <a:gd name="connsiteY245" fmla="*/ 201056 h 7169724"/>
              <a:gd name="connsiteX246" fmla="*/ 10419588 w 25200864"/>
              <a:gd name="connsiteY246" fmla="*/ 2936 h 7169724"/>
              <a:gd name="connsiteX247" fmla="*/ 10351008 w 25200864"/>
              <a:gd name="connsiteY247" fmla="*/ 231536 h 7169724"/>
              <a:gd name="connsiteX248" fmla="*/ 10187940 w 25200864"/>
              <a:gd name="connsiteY248" fmla="*/ 585104 h 7169724"/>
              <a:gd name="connsiteX249" fmla="*/ 10137648 w 25200864"/>
              <a:gd name="connsiteY249" fmla="*/ 902096 h 7169724"/>
              <a:gd name="connsiteX250" fmla="*/ 10222992 w 25200864"/>
              <a:gd name="connsiteY250" fmla="*/ 1744868 h 7169724"/>
              <a:gd name="connsiteX251" fmla="*/ 10131552 w 25200864"/>
              <a:gd name="connsiteY251" fmla="*/ 2384948 h 7169724"/>
              <a:gd name="connsiteX252" fmla="*/ 9509760 w 25200864"/>
              <a:gd name="connsiteY252" fmla="*/ 3043316 h 7169724"/>
              <a:gd name="connsiteX253" fmla="*/ 7717536 w 25200864"/>
              <a:gd name="connsiteY253" fmla="*/ 4524644 h 7169724"/>
              <a:gd name="connsiteX254" fmla="*/ 7388352 w 25200864"/>
              <a:gd name="connsiteY254" fmla="*/ 5146436 h 7169724"/>
              <a:gd name="connsiteX255" fmla="*/ 5925312 w 25200864"/>
              <a:gd name="connsiteY255" fmla="*/ 5768228 h 7169724"/>
              <a:gd name="connsiteX256" fmla="*/ 4736592 w 25200864"/>
              <a:gd name="connsiteY256" fmla="*/ 6079124 h 7169724"/>
              <a:gd name="connsiteX257" fmla="*/ 3602736 w 25200864"/>
              <a:gd name="connsiteY257" fmla="*/ 6353444 h 7169724"/>
              <a:gd name="connsiteX258" fmla="*/ 2688336 w 25200864"/>
              <a:gd name="connsiteY258" fmla="*/ 6664340 h 7169724"/>
              <a:gd name="connsiteX259" fmla="*/ 2157984 w 25200864"/>
              <a:gd name="connsiteY259" fmla="*/ 6774068 h 7169724"/>
              <a:gd name="connsiteX260" fmla="*/ 1591056 w 25200864"/>
              <a:gd name="connsiteY260" fmla="*/ 6755780 h 7169724"/>
              <a:gd name="connsiteX261" fmla="*/ 950976 w 25200864"/>
              <a:gd name="connsiteY261" fmla="*/ 6554612 h 7169724"/>
              <a:gd name="connsiteX262" fmla="*/ 0 w 25200864"/>
              <a:gd name="connsiteY262" fmla="*/ 6390020 h 7169724"/>
              <a:gd name="connsiteX263" fmla="*/ 27432 w 25200864"/>
              <a:gd name="connsiteY26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590346 w 25200864"/>
              <a:gd name="connsiteY89" fmla="*/ 3313732 h 7169724"/>
              <a:gd name="connsiteX90" fmla="*/ 10316026 w 25200864"/>
              <a:gd name="connsiteY90" fmla="*/ 2818432 h 7169724"/>
              <a:gd name="connsiteX91" fmla="*/ 10277856 w 25200864"/>
              <a:gd name="connsiteY91" fmla="*/ 2311796 h 7169724"/>
              <a:gd name="connsiteX92" fmla="*/ 10351008 w 25200864"/>
              <a:gd name="connsiteY92" fmla="*/ 2147204 h 7169724"/>
              <a:gd name="connsiteX93" fmla="*/ 10369296 w 25200864"/>
              <a:gd name="connsiteY93" fmla="*/ 1525412 h 7169724"/>
              <a:gd name="connsiteX94" fmla="*/ 10314432 w 25200864"/>
              <a:gd name="connsiteY94" fmla="*/ 940196 h 7169724"/>
              <a:gd name="connsiteX95" fmla="*/ 10443210 w 25200864"/>
              <a:gd name="connsiteY95" fmla="*/ 611774 h 7169724"/>
              <a:gd name="connsiteX96" fmla="*/ 10450830 w 25200864"/>
              <a:gd name="connsiteY96" fmla="*/ 1076594 h 7169724"/>
              <a:gd name="connsiteX97" fmla="*/ 10411968 w 25200864"/>
              <a:gd name="connsiteY97" fmla="*/ 1302146 h 7169724"/>
              <a:gd name="connsiteX98" fmla="*/ 10453878 w 25200864"/>
              <a:gd name="connsiteY98" fmla="*/ 1565036 h 7169724"/>
              <a:gd name="connsiteX99" fmla="*/ 10541508 w 25200864"/>
              <a:gd name="connsiteY99" fmla="*/ 1759346 h 7169724"/>
              <a:gd name="connsiteX100" fmla="*/ 10690098 w 25200864"/>
              <a:gd name="connsiteY100" fmla="*/ 1944512 h 7169724"/>
              <a:gd name="connsiteX101" fmla="*/ 10785348 w 25200864"/>
              <a:gd name="connsiteY101" fmla="*/ 2018426 h 7169724"/>
              <a:gd name="connsiteX102" fmla="*/ 10838688 w 25200864"/>
              <a:gd name="connsiteY102" fmla="*/ 2109866 h 7169724"/>
              <a:gd name="connsiteX103" fmla="*/ 10926318 w 25200864"/>
              <a:gd name="connsiteY103" fmla="*/ 2071766 h 7169724"/>
              <a:gd name="connsiteX104" fmla="*/ 11013948 w 25200864"/>
              <a:gd name="connsiteY104" fmla="*/ 2193686 h 7169724"/>
              <a:gd name="connsiteX105" fmla="*/ 11100816 w 25200864"/>
              <a:gd name="connsiteY105" fmla="*/ 2275220 h 7169724"/>
              <a:gd name="connsiteX106" fmla="*/ 11253978 w 25200864"/>
              <a:gd name="connsiteY106" fmla="*/ 2307986 h 7169724"/>
              <a:gd name="connsiteX107" fmla="*/ 11349228 w 25200864"/>
              <a:gd name="connsiteY107" fmla="*/ 2349896 h 7169724"/>
              <a:gd name="connsiteX108" fmla="*/ 11429238 w 25200864"/>
              <a:gd name="connsiteY108" fmla="*/ 2448956 h 7169724"/>
              <a:gd name="connsiteX109" fmla="*/ 11562588 w 25200864"/>
              <a:gd name="connsiteY109" fmla="*/ 2513726 h 7169724"/>
              <a:gd name="connsiteX110" fmla="*/ 11654028 w 25200864"/>
              <a:gd name="connsiteY110" fmla="*/ 2567066 h 7169724"/>
              <a:gd name="connsiteX111" fmla="*/ 11745468 w 25200864"/>
              <a:gd name="connsiteY111" fmla="*/ 2650886 h 7169724"/>
              <a:gd name="connsiteX112" fmla="*/ 11882628 w 25200864"/>
              <a:gd name="connsiteY112" fmla="*/ 2711846 h 7169724"/>
              <a:gd name="connsiteX113" fmla="*/ 11970258 w 25200864"/>
              <a:gd name="connsiteY113" fmla="*/ 2841386 h 7169724"/>
              <a:gd name="connsiteX114" fmla="*/ 12095988 w 25200864"/>
              <a:gd name="connsiteY114" fmla="*/ 2829956 h 7169724"/>
              <a:gd name="connsiteX115" fmla="*/ 12124944 w 25200864"/>
              <a:gd name="connsiteY115" fmla="*/ 2897012 h 7169724"/>
              <a:gd name="connsiteX116" fmla="*/ 12202668 w 25200864"/>
              <a:gd name="connsiteY116" fmla="*/ 2921396 h 7169724"/>
              <a:gd name="connsiteX117" fmla="*/ 12278868 w 25200864"/>
              <a:gd name="connsiteY117" fmla="*/ 3081416 h 7169724"/>
              <a:gd name="connsiteX118" fmla="*/ 12393168 w 25200864"/>
              <a:gd name="connsiteY118" fmla="*/ 3100466 h 7169724"/>
              <a:gd name="connsiteX119" fmla="*/ 12450318 w 25200864"/>
              <a:gd name="connsiteY119" fmla="*/ 3214766 h 7169724"/>
              <a:gd name="connsiteX120" fmla="*/ 12541758 w 25200864"/>
              <a:gd name="connsiteY120" fmla="*/ 3191906 h 7169724"/>
              <a:gd name="connsiteX121" fmla="*/ 12598908 w 25200864"/>
              <a:gd name="connsiteY121" fmla="*/ 3290966 h 7169724"/>
              <a:gd name="connsiteX122" fmla="*/ 12663678 w 25200864"/>
              <a:gd name="connsiteY122" fmla="*/ 3416696 h 7169724"/>
              <a:gd name="connsiteX123" fmla="*/ 12766548 w 25200864"/>
              <a:gd name="connsiteY123" fmla="*/ 3428126 h 7169724"/>
              <a:gd name="connsiteX124" fmla="*/ 12774168 w 25200864"/>
              <a:gd name="connsiteY124" fmla="*/ 3298586 h 7169724"/>
              <a:gd name="connsiteX125" fmla="*/ 12854178 w 25200864"/>
              <a:gd name="connsiteY125" fmla="*/ 3363356 h 7169724"/>
              <a:gd name="connsiteX126" fmla="*/ 12968478 w 25200864"/>
              <a:gd name="connsiteY126" fmla="*/ 3435746 h 7169724"/>
              <a:gd name="connsiteX127" fmla="*/ 13098018 w 25200864"/>
              <a:gd name="connsiteY127" fmla="*/ 3466226 h 7169724"/>
              <a:gd name="connsiteX128" fmla="*/ 13147548 w 25200864"/>
              <a:gd name="connsiteY128" fmla="*/ 3572906 h 7169724"/>
              <a:gd name="connsiteX129" fmla="*/ 13155168 w 25200864"/>
              <a:gd name="connsiteY129" fmla="*/ 3652916 h 7169724"/>
              <a:gd name="connsiteX130" fmla="*/ 13235178 w 25200864"/>
              <a:gd name="connsiteY130" fmla="*/ 3736736 h 7169724"/>
              <a:gd name="connsiteX131" fmla="*/ 13368528 w 25200864"/>
              <a:gd name="connsiteY131" fmla="*/ 3774836 h 7169724"/>
              <a:gd name="connsiteX132" fmla="*/ 13539216 w 25200864"/>
              <a:gd name="connsiteY132" fmla="*/ 3853322 h 7169724"/>
              <a:gd name="connsiteX133" fmla="*/ 13574268 w 25200864"/>
              <a:gd name="connsiteY133" fmla="*/ 3923426 h 7169724"/>
              <a:gd name="connsiteX134" fmla="*/ 13669518 w 25200864"/>
              <a:gd name="connsiteY134" fmla="*/ 3988196 h 7169724"/>
              <a:gd name="connsiteX135" fmla="*/ 13806678 w 25200864"/>
              <a:gd name="connsiteY135" fmla="*/ 4091066 h 7169724"/>
              <a:gd name="connsiteX136" fmla="*/ 13890498 w 25200864"/>
              <a:gd name="connsiteY136" fmla="*/ 4205366 h 7169724"/>
              <a:gd name="connsiteX137" fmla="*/ 13955268 w 25200864"/>
              <a:gd name="connsiteY137" fmla="*/ 4296806 h 7169724"/>
              <a:gd name="connsiteX138" fmla="*/ 13989558 w 25200864"/>
              <a:gd name="connsiteY138" fmla="*/ 4129166 h 7169724"/>
              <a:gd name="connsiteX139" fmla="*/ 14061948 w 25200864"/>
              <a:gd name="connsiteY139" fmla="*/ 3995816 h 7169724"/>
              <a:gd name="connsiteX140" fmla="*/ 14176248 w 25200864"/>
              <a:gd name="connsiteY140" fmla="*/ 4098686 h 7169724"/>
              <a:gd name="connsiteX141" fmla="*/ 14290548 w 25200864"/>
              <a:gd name="connsiteY141" fmla="*/ 4304426 h 7169724"/>
              <a:gd name="connsiteX142" fmla="*/ 14431518 w 25200864"/>
              <a:gd name="connsiteY142" fmla="*/ 4399676 h 7169724"/>
              <a:gd name="connsiteX143" fmla="*/ 14622018 w 25200864"/>
              <a:gd name="connsiteY143" fmla="*/ 4353956 h 7169724"/>
              <a:gd name="connsiteX144" fmla="*/ 14789658 w 25200864"/>
              <a:gd name="connsiteY144" fmla="*/ 4430156 h 7169724"/>
              <a:gd name="connsiteX145" fmla="*/ 14865858 w 25200864"/>
              <a:gd name="connsiteY145" fmla="*/ 4361576 h 7169724"/>
              <a:gd name="connsiteX146" fmla="*/ 14972538 w 25200864"/>
              <a:gd name="connsiteY146" fmla="*/ 4464446 h 7169724"/>
              <a:gd name="connsiteX147" fmla="*/ 15067788 w 25200864"/>
              <a:gd name="connsiteY147" fmla="*/ 4586366 h 7169724"/>
              <a:gd name="connsiteX148" fmla="*/ 15304008 w 25200864"/>
              <a:gd name="connsiteY148" fmla="*/ 4651136 h 7169724"/>
              <a:gd name="connsiteX149" fmla="*/ 15467838 w 25200864"/>
              <a:gd name="connsiteY149" fmla="*/ 4693046 h 7169724"/>
              <a:gd name="connsiteX150" fmla="*/ 15540990 w 25200864"/>
              <a:gd name="connsiteY150" fmla="*/ 4708286 h 7169724"/>
              <a:gd name="connsiteX151" fmla="*/ 15593568 w 25200864"/>
              <a:gd name="connsiteY151" fmla="*/ 4875926 h 7169724"/>
              <a:gd name="connsiteX152" fmla="*/ 15612618 w 25200864"/>
              <a:gd name="connsiteY152" fmla="*/ 4997846 h 7169724"/>
              <a:gd name="connsiteX153" fmla="*/ 15730728 w 25200864"/>
              <a:gd name="connsiteY153" fmla="*/ 4921646 h 7169724"/>
              <a:gd name="connsiteX154" fmla="*/ 15745968 w 25200864"/>
              <a:gd name="connsiteY154" fmla="*/ 4769246 h 7169724"/>
              <a:gd name="connsiteX155" fmla="*/ 15822168 w 25200864"/>
              <a:gd name="connsiteY155" fmla="*/ 4757816 h 7169724"/>
              <a:gd name="connsiteX156" fmla="*/ 15898368 w 25200864"/>
              <a:gd name="connsiteY156" fmla="*/ 4872116 h 7169724"/>
              <a:gd name="connsiteX157" fmla="*/ 16092678 w 25200864"/>
              <a:gd name="connsiteY157" fmla="*/ 4978796 h 7169724"/>
              <a:gd name="connsiteX158" fmla="*/ 16229838 w 25200864"/>
              <a:gd name="connsiteY158" fmla="*/ 5138816 h 7169724"/>
              <a:gd name="connsiteX159" fmla="*/ 16340328 w 25200864"/>
              <a:gd name="connsiteY159" fmla="*/ 5154056 h 7169724"/>
              <a:gd name="connsiteX160" fmla="*/ 16435578 w 25200864"/>
              <a:gd name="connsiteY160" fmla="*/ 5203586 h 7169724"/>
              <a:gd name="connsiteX161" fmla="*/ 16515588 w 25200864"/>
              <a:gd name="connsiteY161" fmla="*/ 5195966 h 7169724"/>
              <a:gd name="connsiteX162" fmla="*/ 16607028 w 25200864"/>
              <a:gd name="connsiteY162" fmla="*/ 5234066 h 7169724"/>
              <a:gd name="connsiteX163" fmla="*/ 16687038 w 25200864"/>
              <a:gd name="connsiteY163" fmla="*/ 5275976 h 7169724"/>
              <a:gd name="connsiteX164" fmla="*/ 16751808 w 25200864"/>
              <a:gd name="connsiteY164" fmla="*/ 5298836 h 7169724"/>
              <a:gd name="connsiteX165" fmla="*/ 16927068 w 25200864"/>
              <a:gd name="connsiteY165" fmla="*/ 5317886 h 7169724"/>
              <a:gd name="connsiteX166" fmla="*/ 16808958 w 25200864"/>
              <a:gd name="connsiteY166" fmla="*/ 5245496 h 7169724"/>
              <a:gd name="connsiteX167" fmla="*/ 16843248 w 25200864"/>
              <a:gd name="connsiteY167" fmla="*/ 5199776 h 7169724"/>
              <a:gd name="connsiteX168" fmla="*/ 16953738 w 25200864"/>
              <a:gd name="connsiteY168" fmla="*/ 5218826 h 7169724"/>
              <a:gd name="connsiteX169" fmla="*/ 17109948 w 25200864"/>
              <a:gd name="connsiteY169" fmla="*/ 5344556 h 7169724"/>
              <a:gd name="connsiteX170" fmla="*/ 17300448 w 25200864"/>
              <a:gd name="connsiteY170" fmla="*/ 5359796 h 7169724"/>
              <a:gd name="connsiteX171" fmla="*/ 17426178 w 25200864"/>
              <a:gd name="connsiteY171" fmla="*/ 5420756 h 7169724"/>
              <a:gd name="connsiteX172" fmla="*/ 17516856 w 25200864"/>
              <a:gd name="connsiteY172" fmla="*/ 5550296 h 7169724"/>
              <a:gd name="connsiteX173" fmla="*/ 17620488 w 25200864"/>
              <a:gd name="connsiteY173" fmla="*/ 5569346 h 7169724"/>
              <a:gd name="connsiteX174" fmla="*/ 17837658 w 25200864"/>
              <a:gd name="connsiteY174" fmla="*/ 5717936 h 7169724"/>
              <a:gd name="connsiteX175" fmla="*/ 17837658 w 25200864"/>
              <a:gd name="connsiteY175" fmla="*/ 5561726 h 7169724"/>
              <a:gd name="connsiteX176" fmla="*/ 18035778 w 25200864"/>
              <a:gd name="connsiteY176" fmla="*/ 5565536 h 7169724"/>
              <a:gd name="connsiteX177" fmla="*/ 18115788 w 25200864"/>
              <a:gd name="connsiteY177" fmla="*/ 5668406 h 7169724"/>
              <a:gd name="connsiteX178" fmla="*/ 18218658 w 25200864"/>
              <a:gd name="connsiteY178" fmla="*/ 5676026 h 7169724"/>
              <a:gd name="connsiteX179" fmla="*/ 18306288 w 25200864"/>
              <a:gd name="connsiteY179" fmla="*/ 5752988 h 7169724"/>
              <a:gd name="connsiteX180" fmla="*/ 18371058 w 25200864"/>
              <a:gd name="connsiteY180" fmla="*/ 5866526 h 7169724"/>
              <a:gd name="connsiteX181" fmla="*/ 18489168 w 25200864"/>
              <a:gd name="connsiteY181" fmla="*/ 5851286 h 7169724"/>
              <a:gd name="connsiteX182" fmla="*/ 18580608 w 25200864"/>
              <a:gd name="connsiteY182" fmla="*/ 5935106 h 7169724"/>
              <a:gd name="connsiteX183" fmla="*/ 18550128 w 25200864"/>
              <a:gd name="connsiteY183" fmla="*/ 6018926 h 7169724"/>
              <a:gd name="connsiteX184" fmla="*/ 18679668 w 25200864"/>
              <a:gd name="connsiteY184" fmla="*/ 5973206 h 7169724"/>
              <a:gd name="connsiteX185" fmla="*/ 18691098 w 25200864"/>
              <a:gd name="connsiteY185" fmla="*/ 6045596 h 7169724"/>
              <a:gd name="connsiteX186" fmla="*/ 18813018 w 25200864"/>
              <a:gd name="connsiteY186" fmla="*/ 6007496 h 7169724"/>
              <a:gd name="connsiteX187" fmla="*/ 19114008 w 25200864"/>
              <a:gd name="connsiteY187" fmla="*/ 6137036 h 7169724"/>
              <a:gd name="connsiteX188" fmla="*/ 19249644 w 25200864"/>
              <a:gd name="connsiteY188" fmla="*/ 6242954 h 7169724"/>
              <a:gd name="connsiteX189" fmla="*/ 19319748 w 25200864"/>
              <a:gd name="connsiteY189" fmla="*/ 6453266 h 7169724"/>
              <a:gd name="connsiteX190" fmla="*/ 19375374 w 25200864"/>
              <a:gd name="connsiteY190" fmla="*/ 6593474 h 7169724"/>
              <a:gd name="connsiteX191" fmla="*/ 19445478 w 25200864"/>
              <a:gd name="connsiteY191" fmla="*/ 6567566 h 7169724"/>
              <a:gd name="connsiteX192" fmla="*/ 19495008 w 25200864"/>
              <a:gd name="connsiteY192" fmla="*/ 6647576 h 7169724"/>
              <a:gd name="connsiteX193" fmla="*/ 19475958 w 25200864"/>
              <a:gd name="connsiteY193" fmla="*/ 6377066 h 7169724"/>
              <a:gd name="connsiteX194" fmla="*/ 19479768 w 25200864"/>
              <a:gd name="connsiteY194" fmla="*/ 6175136 h 7169724"/>
              <a:gd name="connsiteX195" fmla="*/ 19582638 w 25200864"/>
              <a:gd name="connsiteY195" fmla="*/ 6285626 h 7169724"/>
              <a:gd name="connsiteX196" fmla="*/ 19666458 w 25200864"/>
              <a:gd name="connsiteY196" fmla="*/ 6407546 h 7169724"/>
              <a:gd name="connsiteX197" fmla="*/ 19674078 w 25200864"/>
              <a:gd name="connsiteY197" fmla="*/ 6213236 h 7169724"/>
              <a:gd name="connsiteX198" fmla="*/ 19761708 w 25200864"/>
              <a:gd name="connsiteY198" fmla="*/ 6129416 h 7169724"/>
              <a:gd name="connsiteX199" fmla="*/ 19879818 w 25200864"/>
              <a:gd name="connsiteY199" fmla="*/ 6239906 h 7169724"/>
              <a:gd name="connsiteX200" fmla="*/ 19818858 w 25200864"/>
              <a:gd name="connsiteY200" fmla="*/ 6026546 h 7169724"/>
              <a:gd name="connsiteX201" fmla="*/ 20127468 w 25200864"/>
              <a:gd name="connsiteY201" fmla="*/ 6022736 h 7169724"/>
              <a:gd name="connsiteX202" fmla="*/ 20400264 w 25200864"/>
              <a:gd name="connsiteY202" fmla="*/ 5897768 h 7169724"/>
              <a:gd name="connsiteX203" fmla="*/ 20695158 w 25200864"/>
              <a:gd name="connsiteY203" fmla="*/ 5893196 h 7169724"/>
              <a:gd name="connsiteX204" fmla="*/ 20942808 w 25200864"/>
              <a:gd name="connsiteY204" fmla="*/ 5938916 h 7169724"/>
              <a:gd name="connsiteX205" fmla="*/ 21133308 w 25200864"/>
              <a:gd name="connsiteY205" fmla="*/ 5813186 h 7169724"/>
              <a:gd name="connsiteX206" fmla="*/ 21430488 w 25200864"/>
              <a:gd name="connsiteY206" fmla="*/ 5862716 h 7169724"/>
              <a:gd name="connsiteX207" fmla="*/ 21659850 w 25200864"/>
              <a:gd name="connsiteY207" fmla="*/ 5961776 h 7169724"/>
              <a:gd name="connsiteX208" fmla="*/ 21761958 w 25200864"/>
              <a:gd name="connsiteY208" fmla="*/ 5885576 h 7169724"/>
              <a:gd name="connsiteX209" fmla="*/ 21944838 w 25200864"/>
              <a:gd name="connsiteY209" fmla="*/ 6041786 h 7169724"/>
              <a:gd name="connsiteX210" fmla="*/ 22089618 w 25200864"/>
              <a:gd name="connsiteY210" fmla="*/ 5977016 h 7169724"/>
              <a:gd name="connsiteX211" fmla="*/ 22310598 w 25200864"/>
              <a:gd name="connsiteY211" fmla="*/ 6186566 h 7169724"/>
              <a:gd name="connsiteX212" fmla="*/ 23151084 w 25200864"/>
              <a:gd name="connsiteY212" fmla="*/ 6482984 h 7169724"/>
              <a:gd name="connsiteX213" fmla="*/ 23293578 w 25200864"/>
              <a:gd name="connsiteY213" fmla="*/ 6609476 h 7169724"/>
              <a:gd name="connsiteX214" fmla="*/ 23285958 w 25200864"/>
              <a:gd name="connsiteY214" fmla="*/ 6693296 h 7169724"/>
              <a:gd name="connsiteX215" fmla="*/ 23415498 w 25200864"/>
              <a:gd name="connsiteY215" fmla="*/ 6659006 h 7169724"/>
              <a:gd name="connsiteX216" fmla="*/ 23785068 w 25200864"/>
              <a:gd name="connsiteY216" fmla="*/ 6780926 h 7169724"/>
              <a:gd name="connsiteX217" fmla="*/ 24009096 w 25200864"/>
              <a:gd name="connsiteY217" fmla="*/ 6645290 h 7169724"/>
              <a:gd name="connsiteX218" fmla="*/ 24078438 w 25200864"/>
              <a:gd name="connsiteY218" fmla="*/ 6544706 h 7169724"/>
              <a:gd name="connsiteX219" fmla="*/ 24230838 w 25200864"/>
              <a:gd name="connsiteY219" fmla="*/ 6533276 h 7169724"/>
              <a:gd name="connsiteX220" fmla="*/ 24360378 w 25200864"/>
              <a:gd name="connsiteY220" fmla="*/ 6438026 h 7169724"/>
              <a:gd name="connsiteX221" fmla="*/ 24455628 w 25200864"/>
              <a:gd name="connsiteY221" fmla="*/ 6422786 h 7169724"/>
              <a:gd name="connsiteX222" fmla="*/ 24558498 w 25200864"/>
              <a:gd name="connsiteY222" fmla="*/ 6243716 h 7169724"/>
              <a:gd name="connsiteX223" fmla="*/ 24716232 w 25200864"/>
              <a:gd name="connsiteY223" fmla="*/ 6188090 h 7169724"/>
              <a:gd name="connsiteX224" fmla="*/ 24981408 w 25200864"/>
              <a:gd name="connsiteY224" fmla="*/ 6232286 h 7169724"/>
              <a:gd name="connsiteX225" fmla="*/ 25181052 w 25200864"/>
              <a:gd name="connsiteY225" fmla="*/ 6157610 h 7169724"/>
              <a:gd name="connsiteX226" fmla="*/ 25200864 w 25200864"/>
              <a:gd name="connsiteY226" fmla="*/ 5713364 h 7169724"/>
              <a:gd name="connsiteX227" fmla="*/ 24519636 w 25200864"/>
              <a:gd name="connsiteY227" fmla="*/ 5869574 h 7169724"/>
              <a:gd name="connsiteX228" fmla="*/ 23774400 w 25200864"/>
              <a:gd name="connsiteY228" fmla="*/ 6133988 h 7169724"/>
              <a:gd name="connsiteX229" fmla="*/ 22951440 w 25200864"/>
              <a:gd name="connsiteY229" fmla="*/ 5896244 h 7169724"/>
              <a:gd name="connsiteX230" fmla="*/ 21982176 w 25200864"/>
              <a:gd name="connsiteY230" fmla="*/ 5640212 h 7169724"/>
              <a:gd name="connsiteX231" fmla="*/ 20628864 w 25200864"/>
              <a:gd name="connsiteY231" fmla="*/ 5475620 h 7169724"/>
              <a:gd name="connsiteX232" fmla="*/ 19872960 w 25200864"/>
              <a:gd name="connsiteY232" fmla="*/ 5888624 h 7169724"/>
              <a:gd name="connsiteX233" fmla="*/ 18800064 w 25200864"/>
              <a:gd name="connsiteY233" fmla="*/ 5823092 h 7169724"/>
              <a:gd name="connsiteX234" fmla="*/ 16715232 w 25200864"/>
              <a:gd name="connsiteY234" fmla="*/ 4963556 h 7169724"/>
              <a:gd name="connsiteX235" fmla="*/ 14904720 w 25200864"/>
              <a:gd name="connsiteY235" fmla="*/ 4158884 h 7169724"/>
              <a:gd name="connsiteX236" fmla="*/ 13240512 w 25200864"/>
              <a:gd name="connsiteY236" fmla="*/ 3354212 h 7169724"/>
              <a:gd name="connsiteX237" fmla="*/ 13094208 w 25200864"/>
              <a:gd name="connsiteY237" fmla="*/ 3189620 h 7169724"/>
              <a:gd name="connsiteX238" fmla="*/ 11320272 w 25200864"/>
              <a:gd name="connsiteY238" fmla="*/ 2019188 h 7169724"/>
              <a:gd name="connsiteX239" fmla="*/ 10698480 w 25200864"/>
              <a:gd name="connsiteY239" fmla="*/ 1452260 h 7169724"/>
              <a:gd name="connsiteX240" fmla="*/ 10530078 w 25200864"/>
              <a:gd name="connsiteY240" fmla="*/ 1283096 h 7169724"/>
              <a:gd name="connsiteX241" fmla="*/ 10522458 w 25200864"/>
              <a:gd name="connsiteY241" fmla="*/ 902096 h 7169724"/>
              <a:gd name="connsiteX242" fmla="*/ 10518648 w 25200864"/>
              <a:gd name="connsiteY242" fmla="*/ 768746 h 7169724"/>
              <a:gd name="connsiteX243" fmla="*/ 10606278 w 25200864"/>
              <a:gd name="connsiteY243" fmla="*/ 681116 h 7169724"/>
              <a:gd name="connsiteX244" fmla="*/ 10753344 w 25200864"/>
              <a:gd name="connsiteY244" fmla="*/ 611012 h 7169724"/>
              <a:gd name="connsiteX245" fmla="*/ 10735056 w 25200864"/>
              <a:gd name="connsiteY245" fmla="*/ 336692 h 7169724"/>
              <a:gd name="connsiteX246" fmla="*/ 10610088 w 25200864"/>
              <a:gd name="connsiteY246" fmla="*/ 201056 h 7169724"/>
              <a:gd name="connsiteX247" fmla="*/ 10419588 w 25200864"/>
              <a:gd name="connsiteY247" fmla="*/ 2936 h 7169724"/>
              <a:gd name="connsiteX248" fmla="*/ 10351008 w 25200864"/>
              <a:gd name="connsiteY248" fmla="*/ 231536 h 7169724"/>
              <a:gd name="connsiteX249" fmla="*/ 10187940 w 25200864"/>
              <a:gd name="connsiteY249" fmla="*/ 585104 h 7169724"/>
              <a:gd name="connsiteX250" fmla="*/ 10137648 w 25200864"/>
              <a:gd name="connsiteY250" fmla="*/ 902096 h 7169724"/>
              <a:gd name="connsiteX251" fmla="*/ 10222992 w 25200864"/>
              <a:gd name="connsiteY251" fmla="*/ 1744868 h 7169724"/>
              <a:gd name="connsiteX252" fmla="*/ 10131552 w 25200864"/>
              <a:gd name="connsiteY252" fmla="*/ 2384948 h 7169724"/>
              <a:gd name="connsiteX253" fmla="*/ 9509760 w 25200864"/>
              <a:gd name="connsiteY253" fmla="*/ 3043316 h 7169724"/>
              <a:gd name="connsiteX254" fmla="*/ 7717536 w 25200864"/>
              <a:gd name="connsiteY254" fmla="*/ 4524644 h 7169724"/>
              <a:gd name="connsiteX255" fmla="*/ 7388352 w 25200864"/>
              <a:gd name="connsiteY255" fmla="*/ 5146436 h 7169724"/>
              <a:gd name="connsiteX256" fmla="*/ 5925312 w 25200864"/>
              <a:gd name="connsiteY256" fmla="*/ 5768228 h 7169724"/>
              <a:gd name="connsiteX257" fmla="*/ 4736592 w 25200864"/>
              <a:gd name="connsiteY257" fmla="*/ 6079124 h 7169724"/>
              <a:gd name="connsiteX258" fmla="*/ 3602736 w 25200864"/>
              <a:gd name="connsiteY258" fmla="*/ 6353444 h 7169724"/>
              <a:gd name="connsiteX259" fmla="*/ 2688336 w 25200864"/>
              <a:gd name="connsiteY259" fmla="*/ 6664340 h 7169724"/>
              <a:gd name="connsiteX260" fmla="*/ 2157984 w 25200864"/>
              <a:gd name="connsiteY260" fmla="*/ 6774068 h 7169724"/>
              <a:gd name="connsiteX261" fmla="*/ 1591056 w 25200864"/>
              <a:gd name="connsiteY261" fmla="*/ 6755780 h 7169724"/>
              <a:gd name="connsiteX262" fmla="*/ 950976 w 25200864"/>
              <a:gd name="connsiteY262" fmla="*/ 6554612 h 7169724"/>
              <a:gd name="connsiteX263" fmla="*/ 0 w 25200864"/>
              <a:gd name="connsiteY263" fmla="*/ 6390020 h 7169724"/>
              <a:gd name="connsiteX264" fmla="*/ 27432 w 25200864"/>
              <a:gd name="connsiteY26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277856 w 25200864"/>
              <a:gd name="connsiteY92" fmla="*/ 2311796 h 7169724"/>
              <a:gd name="connsiteX93" fmla="*/ 10351008 w 25200864"/>
              <a:gd name="connsiteY93" fmla="*/ 214720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351008 w 25200864"/>
              <a:gd name="connsiteY93" fmla="*/ 214720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50830 w 25200864"/>
              <a:gd name="connsiteY97" fmla="*/ 1076594 h 7169724"/>
              <a:gd name="connsiteX98" fmla="*/ 10460806 w 25200864"/>
              <a:gd name="connsiteY98" fmla="*/ 1214422 h 7169724"/>
              <a:gd name="connsiteX99" fmla="*/ 10411968 w 25200864"/>
              <a:gd name="connsiteY99" fmla="*/ 1302146 h 7169724"/>
              <a:gd name="connsiteX100" fmla="*/ 10453878 w 25200864"/>
              <a:gd name="connsiteY100" fmla="*/ 1565036 h 7169724"/>
              <a:gd name="connsiteX101" fmla="*/ 10541508 w 25200864"/>
              <a:gd name="connsiteY101" fmla="*/ 1759346 h 7169724"/>
              <a:gd name="connsiteX102" fmla="*/ 10690098 w 25200864"/>
              <a:gd name="connsiteY102" fmla="*/ 1944512 h 7169724"/>
              <a:gd name="connsiteX103" fmla="*/ 10785348 w 25200864"/>
              <a:gd name="connsiteY103" fmla="*/ 2018426 h 7169724"/>
              <a:gd name="connsiteX104" fmla="*/ 10838688 w 25200864"/>
              <a:gd name="connsiteY104" fmla="*/ 2109866 h 7169724"/>
              <a:gd name="connsiteX105" fmla="*/ 10926318 w 25200864"/>
              <a:gd name="connsiteY105" fmla="*/ 2071766 h 7169724"/>
              <a:gd name="connsiteX106" fmla="*/ 11013948 w 25200864"/>
              <a:gd name="connsiteY106" fmla="*/ 2193686 h 7169724"/>
              <a:gd name="connsiteX107" fmla="*/ 11100816 w 25200864"/>
              <a:gd name="connsiteY107" fmla="*/ 2275220 h 7169724"/>
              <a:gd name="connsiteX108" fmla="*/ 11253978 w 25200864"/>
              <a:gd name="connsiteY108" fmla="*/ 2307986 h 7169724"/>
              <a:gd name="connsiteX109" fmla="*/ 11349228 w 25200864"/>
              <a:gd name="connsiteY109" fmla="*/ 2349896 h 7169724"/>
              <a:gd name="connsiteX110" fmla="*/ 11429238 w 25200864"/>
              <a:gd name="connsiteY110" fmla="*/ 2448956 h 7169724"/>
              <a:gd name="connsiteX111" fmla="*/ 11562588 w 25200864"/>
              <a:gd name="connsiteY111" fmla="*/ 2513726 h 7169724"/>
              <a:gd name="connsiteX112" fmla="*/ 11654028 w 25200864"/>
              <a:gd name="connsiteY112" fmla="*/ 2567066 h 7169724"/>
              <a:gd name="connsiteX113" fmla="*/ 11745468 w 25200864"/>
              <a:gd name="connsiteY113" fmla="*/ 2650886 h 7169724"/>
              <a:gd name="connsiteX114" fmla="*/ 11882628 w 25200864"/>
              <a:gd name="connsiteY114" fmla="*/ 2711846 h 7169724"/>
              <a:gd name="connsiteX115" fmla="*/ 11970258 w 25200864"/>
              <a:gd name="connsiteY115" fmla="*/ 2841386 h 7169724"/>
              <a:gd name="connsiteX116" fmla="*/ 12095988 w 25200864"/>
              <a:gd name="connsiteY116" fmla="*/ 2829956 h 7169724"/>
              <a:gd name="connsiteX117" fmla="*/ 12124944 w 25200864"/>
              <a:gd name="connsiteY117" fmla="*/ 2897012 h 7169724"/>
              <a:gd name="connsiteX118" fmla="*/ 12202668 w 25200864"/>
              <a:gd name="connsiteY118" fmla="*/ 2921396 h 7169724"/>
              <a:gd name="connsiteX119" fmla="*/ 12278868 w 25200864"/>
              <a:gd name="connsiteY119" fmla="*/ 3081416 h 7169724"/>
              <a:gd name="connsiteX120" fmla="*/ 12393168 w 25200864"/>
              <a:gd name="connsiteY120" fmla="*/ 3100466 h 7169724"/>
              <a:gd name="connsiteX121" fmla="*/ 12450318 w 25200864"/>
              <a:gd name="connsiteY121" fmla="*/ 3214766 h 7169724"/>
              <a:gd name="connsiteX122" fmla="*/ 12541758 w 25200864"/>
              <a:gd name="connsiteY122" fmla="*/ 3191906 h 7169724"/>
              <a:gd name="connsiteX123" fmla="*/ 12598908 w 25200864"/>
              <a:gd name="connsiteY123" fmla="*/ 3290966 h 7169724"/>
              <a:gd name="connsiteX124" fmla="*/ 12663678 w 25200864"/>
              <a:gd name="connsiteY124" fmla="*/ 3416696 h 7169724"/>
              <a:gd name="connsiteX125" fmla="*/ 12766548 w 25200864"/>
              <a:gd name="connsiteY125" fmla="*/ 3428126 h 7169724"/>
              <a:gd name="connsiteX126" fmla="*/ 12774168 w 25200864"/>
              <a:gd name="connsiteY126" fmla="*/ 3298586 h 7169724"/>
              <a:gd name="connsiteX127" fmla="*/ 12854178 w 25200864"/>
              <a:gd name="connsiteY127" fmla="*/ 3363356 h 7169724"/>
              <a:gd name="connsiteX128" fmla="*/ 12968478 w 25200864"/>
              <a:gd name="connsiteY128" fmla="*/ 3435746 h 7169724"/>
              <a:gd name="connsiteX129" fmla="*/ 13098018 w 25200864"/>
              <a:gd name="connsiteY129" fmla="*/ 3466226 h 7169724"/>
              <a:gd name="connsiteX130" fmla="*/ 13147548 w 25200864"/>
              <a:gd name="connsiteY130" fmla="*/ 3572906 h 7169724"/>
              <a:gd name="connsiteX131" fmla="*/ 13155168 w 25200864"/>
              <a:gd name="connsiteY131" fmla="*/ 3652916 h 7169724"/>
              <a:gd name="connsiteX132" fmla="*/ 13235178 w 25200864"/>
              <a:gd name="connsiteY132" fmla="*/ 3736736 h 7169724"/>
              <a:gd name="connsiteX133" fmla="*/ 13368528 w 25200864"/>
              <a:gd name="connsiteY133" fmla="*/ 3774836 h 7169724"/>
              <a:gd name="connsiteX134" fmla="*/ 13539216 w 25200864"/>
              <a:gd name="connsiteY134" fmla="*/ 3853322 h 7169724"/>
              <a:gd name="connsiteX135" fmla="*/ 13574268 w 25200864"/>
              <a:gd name="connsiteY135" fmla="*/ 3923426 h 7169724"/>
              <a:gd name="connsiteX136" fmla="*/ 13669518 w 25200864"/>
              <a:gd name="connsiteY136" fmla="*/ 3988196 h 7169724"/>
              <a:gd name="connsiteX137" fmla="*/ 13806678 w 25200864"/>
              <a:gd name="connsiteY137" fmla="*/ 4091066 h 7169724"/>
              <a:gd name="connsiteX138" fmla="*/ 13890498 w 25200864"/>
              <a:gd name="connsiteY138" fmla="*/ 4205366 h 7169724"/>
              <a:gd name="connsiteX139" fmla="*/ 13955268 w 25200864"/>
              <a:gd name="connsiteY139" fmla="*/ 4296806 h 7169724"/>
              <a:gd name="connsiteX140" fmla="*/ 13989558 w 25200864"/>
              <a:gd name="connsiteY140" fmla="*/ 4129166 h 7169724"/>
              <a:gd name="connsiteX141" fmla="*/ 14061948 w 25200864"/>
              <a:gd name="connsiteY141" fmla="*/ 3995816 h 7169724"/>
              <a:gd name="connsiteX142" fmla="*/ 14176248 w 25200864"/>
              <a:gd name="connsiteY142" fmla="*/ 4098686 h 7169724"/>
              <a:gd name="connsiteX143" fmla="*/ 14290548 w 25200864"/>
              <a:gd name="connsiteY143" fmla="*/ 4304426 h 7169724"/>
              <a:gd name="connsiteX144" fmla="*/ 14431518 w 25200864"/>
              <a:gd name="connsiteY144" fmla="*/ 4399676 h 7169724"/>
              <a:gd name="connsiteX145" fmla="*/ 14622018 w 25200864"/>
              <a:gd name="connsiteY145" fmla="*/ 4353956 h 7169724"/>
              <a:gd name="connsiteX146" fmla="*/ 14789658 w 25200864"/>
              <a:gd name="connsiteY146" fmla="*/ 4430156 h 7169724"/>
              <a:gd name="connsiteX147" fmla="*/ 14865858 w 25200864"/>
              <a:gd name="connsiteY147" fmla="*/ 4361576 h 7169724"/>
              <a:gd name="connsiteX148" fmla="*/ 14972538 w 25200864"/>
              <a:gd name="connsiteY148" fmla="*/ 4464446 h 7169724"/>
              <a:gd name="connsiteX149" fmla="*/ 15067788 w 25200864"/>
              <a:gd name="connsiteY149" fmla="*/ 4586366 h 7169724"/>
              <a:gd name="connsiteX150" fmla="*/ 15304008 w 25200864"/>
              <a:gd name="connsiteY150" fmla="*/ 4651136 h 7169724"/>
              <a:gd name="connsiteX151" fmla="*/ 15467838 w 25200864"/>
              <a:gd name="connsiteY151" fmla="*/ 4693046 h 7169724"/>
              <a:gd name="connsiteX152" fmla="*/ 15540990 w 25200864"/>
              <a:gd name="connsiteY152" fmla="*/ 4708286 h 7169724"/>
              <a:gd name="connsiteX153" fmla="*/ 15593568 w 25200864"/>
              <a:gd name="connsiteY153" fmla="*/ 4875926 h 7169724"/>
              <a:gd name="connsiteX154" fmla="*/ 15612618 w 25200864"/>
              <a:gd name="connsiteY154" fmla="*/ 4997846 h 7169724"/>
              <a:gd name="connsiteX155" fmla="*/ 15730728 w 25200864"/>
              <a:gd name="connsiteY155" fmla="*/ 4921646 h 7169724"/>
              <a:gd name="connsiteX156" fmla="*/ 15745968 w 25200864"/>
              <a:gd name="connsiteY156" fmla="*/ 4769246 h 7169724"/>
              <a:gd name="connsiteX157" fmla="*/ 15822168 w 25200864"/>
              <a:gd name="connsiteY157" fmla="*/ 4757816 h 7169724"/>
              <a:gd name="connsiteX158" fmla="*/ 15898368 w 25200864"/>
              <a:gd name="connsiteY158" fmla="*/ 4872116 h 7169724"/>
              <a:gd name="connsiteX159" fmla="*/ 16092678 w 25200864"/>
              <a:gd name="connsiteY159" fmla="*/ 4978796 h 7169724"/>
              <a:gd name="connsiteX160" fmla="*/ 16229838 w 25200864"/>
              <a:gd name="connsiteY160" fmla="*/ 5138816 h 7169724"/>
              <a:gd name="connsiteX161" fmla="*/ 16340328 w 25200864"/>
              <a:gd name="connsiteY161" fmla="*/ 5154056 h 7169724"/>
              <a:gd name="connsiteX162" fmla="*/ 16435578 w 25200864"/>
              <a:gd name="connsiteY162" fmla="*/ 5203586 h 7169724"/>
              <a:gd name="connsiteX163" fmla="*/ 16515588 w 25200864"/>
              <a:gd name="connsiteY163" fmla="*/ 5195966 h 7169724"/>
              <a:gd name="connsiteX164" fmla="*/ 16607028 w 25200864"/>
              <a:gd name="connsiteY164" fmla="*/ 5234066 h 7169724"/>
              <a:gd name="connsiteX165" fmla="*/ 16687038 w 25200864"/>
              <a:gd name="connsiteY165" fmla="*/ 5275976 h 7169724"/>
              <a:gd name="connsiteX166" fmla="*/ 16751808 w 25200864"/>
              <a:gd name="connsiteY166" fmla="*/ 5298836 h 7169724"/>
              <a:gd name="connsiteX167" fmla="*/ 16927068 w 25200864"/>
              <a:gd name="connsiteY167" fmla="*/ 5317886 h 7169724"/>
              <a:gd name="connsiteX168" fmla="*/ 16808958 w 25200864"/>
              <a:gd name="connsiteY168" fmla="*/ 5245496 h 7169724"/>
              <a:gd name="connsiteX169" fmla="*/ 16843248 w 25200864"/>
              <a:gd name="connsiteY169" fmla="*/ 5199776 h 7169724"/>
              <a:gd name="connsiteX170" fmla="*/ 16953738 w 25200864"/>
              <a:gd name="connsiteY170" fmla="*/ 5218826 h 7169724"/>
              <a:gd name="connsiteX171" fmla="*/ 17109948 w 25200864"/>
              <a:gd name="connsiteY171" fmla="*/ 5344556 h 7169724"/>
              <a:gd name="connsiteX172" fmla="*/ 17300448 w 25200864"/>
              <a:gd name="connsiteY172" fmla="*/ 5359796 h 7169724"/>
              <a:gd name="connsiteX173" fmla="*/ 17426178 w 25200864"/>
              <a:gd name="connsiteY173" fmla="*/ 5420756 h 7169724"/>
              <a:gd name="connsiteX174" fmla="*/ 17516856 w 25200864"/>
              <a:gd name="connsiteY174" fmla="*/ 5550296 h 7169724"/>
              <a:gd name="connsiteX175" fmla="*/ 17620488 w 25200864"/>
              <a:gd name="connsiteY175" fmla="*/ 5569346 h 7169724"/>
              <a:gd name="connsiteX176" fmla="*/ 17837658 w 25200864"/>
              <a:gd name="connsiteY176" fmla="*/ 5717936 h 7169724"/>
              <a:gd name="connsiteX177" fmla="*/ 17837658 w 25200864"/>
              <a:gd name="connsiteY177" fmla="*/ 5561726 h 7169724"/>
              <a:gd name="connsiteX178" fmla="*/ 18035778 w 25200864"/>
              <a:gd name="connsiteY178" fmla="*/ 5565536 h 7169724"/>
              <a:gd name="connsiteX179" fmla="*/ 18115788 w 25200864"/>
              <a:gd name="connsiteY179" fmla="*/ 5668406 h 7169724"/>
              <a:gd name="connsiteX180" fmla="*/ 18218658 w 25200864"/>
              <a:gd name="connsiteY180" fmla="*/ 5676026 h 7169724"/>
              <a:gd name="connsiteX181" fmla="*/ 18306288 w 25200864"/>
              <a:gd name="connsiteY181" fmla="*/ 5752988 h 7169724"/>
              <a:gd name="connsiteX182" fmla="*/ 18371058 w 25200864"/>
              <a:gd name="connsiteY182" fmla="*/ 5866526 h 7169724"/>
              <a:gd name="connsiteX183" fmla="*/ 18489168 w 25200864"/>
              <a:gd name="connsiteY183" fmla="*/ 5851286 h 7169724"/>
              <a:gd name="connsiteX184" fmla="*/ 18580608 w 25200864"/>
              <a:gd name="connsiteY184" fmla="*/ 5935106 h 7169724"/>
              <a:gd name="connsiteX185" fmla="*/ 18550128 w 25200864"/>
              <a:gd name="connsiteY185" fmla="*/ 6018926 h 7169724"/>
              <a:gd name="connsiteX186" fmla="*/ 18679668 w 25200864"/>
              <a:gd name="connsiteY186" fmla="*/ 5973206 h 7169724"/>
              <a:gd name="connsiteX187" fmla="*/ 18691098 w 25200864"/>
              <a:gd name="connsiteY187" fmla="*/ 6045596 h 7169724"/>
              <a:gd name="connsiteX188" fmla="*/ 18813018 w 25200864"/>
              <a:gd name="connsiteY188" fmla="*/ 6007496 h 7169724"/>
              <a:gd name="connsiteX189" fmla="*/ 19114008 w 25200864"/>
              <a:gd name="connsiteY189" fmla="*/ 6137036 h 7169724"/>
              <a:gd name="connsiteX190" fmla="*/ 19249644 w 25200864"/>
              <a:gd name="connsiteY190" fmla="*/ 6242954 h 7169724"/>
              <a:gd name="connsiteX191" fmla="*/ 19319748 w 25200864"/>
              <a:gd name="connsiteY191" fmla="*/ 6453266 h 7169724"/>
              <a:gd name="connsiteX192" fmla="*/ 19375374 w 25200864"/>
              <a:gd name="connsiteY192" fmla="*/ 6593474 h 7169724"/>
              <a:gd name="connsiteX193" fmla="*/ 19445478 w 25200864"/>
              <a:gd name="connsiteY193" fmla="*/ 6567566 h 7169724"/>
              <a:gd name="connsiteX194" fmla="*/ 19495008 w 25200864"/>
              <a:gd name="connsiteY194" fmla="*/ 6647576 h 7169724"/>
              <a:gd name="connsiteX195" fmla="*/ 19475958 w 25200864"/>
              <a:gd name="connsiteY195" fmla="*/ 6377066 h 7169724"/>
              <a:gd name="connsiteX196" fmla="*/ 19479768 w 25200864"/>
              <a:gd name="connsiteY196" fmla="*/ 6175136 h 7169724"/>
              <a:gd name="connsiteX197" fmla="*/ 19582638 w 25200864"/>
              <a:gd name="connsiteY197" fmla="*/ 6285626 h 7169724"/>
              <a:gd name="connsiteX198" fmla="*/ 19666458 w 25200864"/>
              <a:gd name="connsiteY198" fmla="*/ 6407546 h 7169724"/>
              <a:gd name="connsiteX199" fmla="*/ 19674078 w 25200864"/>
              <a:gd name="connsiteY199" fmla="*/ 6213236 h 7169724"/>
              <a:gd name="connsiteX200" fmla="*/ 19761708 w 25200864"/>
              <a:gd name="connsiteY200" fmla="*/ 6129416 h 7169724"/>
              <a:gd name="connsiteX201" fmla="*/ 19879818 w 25200864"/>
              <a:gd name="connsiteY201" fmla="*/ 6239906 h 7169724"/>
              <a:gd name="connsiteX202" fmla="*/ 19818858 w 25200864"/>
              <a:gd name="connsiteY202" fmla="*/ 6026546 h 7169724"/>
              <a:gd name="connsiteX203" fmla="*/ 20127468 w 25200864"/>
              <a:gd name="connsiteY203" fmla="*/ 6022736 h 7169724"/>
              <a:gd name="connsiteX204" fmla="*/ 20400264 w 25200864"/>
              <a:gd name="connsiteY204" fmla="*/ 5897768 h 7169724"/>
              <a:gd name="connsiteX205" fmla="*/ 20695158 w 25200864"/>
              <a:gd name="connsiteY205" fmla="*/ 5893196 h 7169724"/>
              <a:gd name="connsiteX206" fmla="*/ 20942808 w 25200864"/>
              <a:gd name="connsiteY206" fmla="*/ 5938916 h 7169724"/>
              <a:gd name="connsiteX207" fmla="*/ 21133308 w 25200864"/>
              <a:gd name="connsiteY207" fmla="*/ 5813186 h 7169724"/>
              <a:gd name="connsiteX208" fmla="*/ 21430488 w 25200864"/>
              <a:gd name="connsiteY208" fmla="*/ 5862716 h 7169724"/>
              <a:gd name="connsiteX209" fmla="*/ 21659850 w 25200864"/>
              <a:gd name="connsiteY209" fmla="*/ 5961776 h 7169724"/>
              <a:gd name="connsiteX210" fmla="*/ 21761958 w 25200864"/>
              <a:gd name="connsiteY210" fmla="*/ 5885576 h 7169724"/>
              <a:gd name="connsiteX211" fmla="*/ 21944838 w 25200864"/>
              <a:gd name="connsiteY211" fmla="*/ 6041786 h 7169724"/>
              <a:gd name="connsiteX212" fmla="*/ 22089618 w 25200864"/>
              <a:gd name="connsiteY212" fmla="*/ 5977016 h 7169724"/>
              <a:gd name="connsiteX213" fmla="*/ 22310598 w 25200864"/>
              <a:gd name="connsiteY213" fmla="*/ 6186566 h 7169724"/>
              <a:gd name="connsiteX214" fmla="*/ 23151084 w 25200864"/>
              <a:gd name="connsiteY214" fmla="*/ 6482984 h 7169724"/>
              <a:gd name="connsiteX215" fmla="*/ 23293578 w 25200864"/>
              <a:gd name="connsiteY215" fmla="*/ 6609476 h 7169724"/>
              <a:gd name="connsiteX216" fmla="*/ 23285958 w 25200864"/>
              <a:gd name="connsiteY216" fmla="*/ 6693296 h 7169724"/>
              <a:gd name="connsiteX217" fmla="*/ 23415498 w 25200864"/>
              <a:gd name="connsiteY217" fmla="*/ 6659006 h 7169724"/>
              <a:gd name="connsiteX218" fmla="*/ 23785068 w 25200864"/>
              <a:gd name="connsiteY218" fmla="*/ 6780926 h 7169724"/>
              <a:gd name="connsiteX219" fmla="*/ 24009096 w 25200864"/>
              <a:gd name="connsiteY219" fmla="*/ 6645290 h 7169724"/>
              <a:gd name="connsiteX220" fmla="*/ 24078438 w 25200864"/>
              <a:gd name="connsiteY220" fmla="*/ 6544706 h 7169724"/>
              <a:gd name="connsiteX221" fmla="*/ 24230838 w 25200864"/>
              <a:gd name="connsiteY221" fmla="*/ 6533276 h 7169724"/>
              <a:gd name="connsiteX222" fmla="*/ 24360378 w 25200864"/>
              <a:gd name="connsiteY222" fmla="*/ 6438026 h 7169724"/>
              <a:gd name="connsiteX223" fmla="*/ 24455628 w 25200864"/>
              <a:gd name="connsiteY223" fmla="*/ 6422786 h 7169724"/>
              <a:gd name="connsiteX224" fmla="*/ 24558498 w 25200864"/>
              <a:gd name="connsiteY224" fmla="*/ 6243716 h 7169724"/>
              <a:gd name="connsiteX225" fmla="*/ 24716232 w 25200864"/>
              <a:gd name="connsiteY225" fmla="*/ 6188090 h 7169724"/>
              <a:gd name="connsiteX226" fmla="*/ 24981408 w 25200864"/>
              <a:gd name="connsiteY226" fmla="*/ 6232286 h 7169724"/>
              <a:gd name="connsiteX227" fmla="*/ 25181052 w 25200864"/>
              <a:gd name="connsiteY227" fmla="*/ 6157610 h 7169724"/>
              <a:gd name="connsiteX228" fmla="*/ 25200864 w 25200864"/>
              <a:gd name="connsiteY228" fmla="*/ 5713364 h 7169724"/>
              <a:gd name="connsiteX229" fmla="*/ 24519636 w 25200864"/>
              <a:gd name="connsiteY229" fmla="*/ 5869574 h 7169724"/>
              <a:gd name="connsiteX230" fmla="*/ 23774400 w 25200864"/>
              <a:gd name="connsiteY230" fmla="*/ 6133988 h 7169724"/>
              <a:gd name="connsiteX231" fmla="*/ 22951440 w 25200864"/>
              <a:gd name="connsiteY231" fmla="*/ 5896244 h 7169724"/>
              <a:gd name="connsiteX232" fmla="*/ 21982176 w 25200864"/>
              <a:gd name="connsiteY232" fmla="*/ 5640212 h 7169724"/>
              <a:gd name="connsiteX233" fmla="*/ 20628864 w 25200864"/>
              <a:gd name="connsiteY233" fmla="*/ 5475620 h 7169724"/>
              <a:gd name="connsiteX234" fmla="*/ 19872960 w 25200864"/>
              <a:gd name="connsiteY234" fmla="*/ 5888624 h 7169724"/>
              <a:gd name="connsiteX235" fmla="*/ 18800064 w 25200864"/>
              <a:gd name="connsiteY235" fmla="*/ 5823092 h 7169724"/>
              <a:gd name="connsiteX236" fmla="*/ 16715232 w 25200864"/>
              <a:gd name="connsiteY236" fmla="*/ 4963556 h 7169724"/>
              <a:gd name="connsiteX237" fmla="*/ 14904720 w 25200864"/>
              <a:gd name="connsiteY237" fmla="*/ 4158884 h 7169724"/>
              <a:gd name="connsiteX238" fmla="*/ 13240512 w 25200864"/>
              <a:gd name="connsiteY238" fmla="*/ 3354212 h 7169724"/>
              <a:gd name="connsiteX239" fmla="*/ 13094208 w 25200864"/>
              <a:gd name="connsiteY239" fmla="*/ 3189620 h 7169724"/>
              <a:gd name="connsiteX240" fmla="*/ 11320272 w 25200864"/>
              <a:gd name="connsiteY240" fmla="*/ 2019188 h 7169724"/>
              <a:gd name="connsiteX241" fmla="*/ 10698480 w 25200864"/>
              <a:gd name="connsiteY241" fmla="*/ 1452260 h 7169724"/>
              <a:gd name="connsiteX242" fmla="*/ 10530078 w 25200864"/>
              <a:gd name="connsiteY242" fmla="*/ 1283096 h 7169724"/>
              <a:gd name="connsiteX243" fmla="*/ 10522458 w 25200864"/>
              <a:gd name="connsiteY243" fmla="*/ 902096 h 7169724"/>
              <a:gd name="connsiteX244" fmla="*/ 10518648 w 25200864"/>
              <a:gd name="connsiteY244" fmla="*/ 768746 h 7169724"/>
              <a:gd name="connsiteX245" fmla="*/ 10606278 w 25200864"/>
              <a:gd name="connsiteY245" fmla="*/ 681116 h 7169724"/>
              <a:gd name="connsiteX246" fmla="*/ 10753344 w 25200864"/>
              <a:gd name="connsiteY246" fmla="*/ 611012 h 7169724"/>
              <a:gd name="connsiteX247" fmla="*/ 10735056 w 25200864"/>
              <a:gd name="connsiteY247" fmla="*/ 336692 h 7169724"/>
              <a:gd name="connsiteX248" fmla="*/ 10610088 w 25200864"/>
              <a:gd name="connsiteY248" fmla="*/ 201056 h 7169724"/>
              <a:gd name="connsiteX249" fmla="*/ 10419588 w 25200864"/>
              <a:gd name="connsiteY249" fmla="*/ 2936 h 7169724"/>
              <a:gd name="connsiteX250" fmla="*/ 10351008 w 25200864"/>
              <a:gd name="connsiteY250" fmla="*/ 231536 h 7169724"/>
              <a:gd name="connsiteX251" fmla="*/ 10187940 w 25200864"/>
              <a:gd name="connsiteY251" fmla="*/ 585104 h 7169724"/>
              <a:gd name="connsiteX252" fmla="*/ 10137648 w 25200864"/>
              <a:gd name="connsiteY252" fmla="*/ 902096 h 7169724"/>
              <a:gd name="connsiteX253" fmla="*/ 10222992 w 25200864"/>
              <a:gd name="connsiteY253" fmla="*/ 1744868 h 7169724"/>
              <a:gd name="connsiteX254" fmla="*/ 10131552 w 25200864"/>
              <a:gd name="connsiteY254" fmla="*/ 2384948 h 7169724"/>
              <a:gd name="connsiteX255" fmla="*/ 9509760 w 25200864"/>
              <a:gd name="connsiteY255" fmla="*/ 3043316 h 7169724"/>
              <a:gd name="connsiteX256" fmla="*/ 7717536 w 25200864"/>
              <a:gd name="connsiteY256" fmla="*/ 4524644 h 7169724"/>
              <a:gd name="connsiteX257" fmla="*/ 7388352 w 25200864"/>
              <a:gd name="connsiteY257" fmla="*/ 5146436 h 7169724"/>
              <a:gd name="connsiteX258" fmla="*/ 5925312 w 25200864"/>
              <a:gd name="connsiteY258" fmla="*/ 5768228 h 7169724"/>
              <a:gd name="connsiteX259" fmla="*/ 4736592 w 25200864"/>
              <a:gd name="connsiteY259" fmla="*/ 6079124 h 7169724"/>
              <a:gd name="connsiteX260" fmla="*/ 3602736 w 25200864"/>
              <a:gd name="connsiteY260" fmla="*/ 6353444 h 7169724"/>
              <a:gd name="connsiteX261" fmla="*/ 2688336 w 25200864"/>
              <a:gd name="connsiteY261" fmla="*/ 6664340 h 7169724"/>
              <a:gd name="connsiteX262" fmla="*/ 2157984 w 25200864"/>
              <a:gd name="connsiteY262" fmla="*/ 6774068 h 7169724"/>
              <a:gd name="connsiteX263" fmla="*/ 1591056 w 25200864"/>
              <a:gd name="connsiteY263" fmla="*/ 6755780 h 7169724"/>
              <a:gd name="connsiteX264" fmla="*/ 950976 w 25200864"/>
              <a:gd name="connsiteY264" fmla="*/ 6554612 h 7169724"/>
              <a:gd name="connsiteX265" fmla="*/ 0 w 25200864"/>
              <a:gd name="connsiteY265" fmla="*/ 6390020 h 7169724"/>
              <a:gd name="connsiteX266" fmla="*/ 27432 w 25200864"/>
              <a:gd name="connsiteY26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87476 w 25200864"/>
              <a:gd name="connsiteY97" fmla="*/ 890572 h 7169724"/>
              <a:gd name="connsiteX98" fmla="*/ 10450830 w 25200864"/>
              <a:gd name="connsiteY98" fmla="*/ 1076594 h 7169724"/>
              <a:gd name="connsiteX99" fmla="*/ 10460806 w 25200864"/>
              <a:gd name="connsiteY99" fmla="*/ 1214422 h 7169724"/>
              <a:gd name="connsiteX100" fmla="*/ 10411968 w 25200864"/>
              <a:gd name="connsiteY100" fmla="*/ 1302146 h 7169724"/>
              <a:gd name="connsiteX101" fmla="*/ 10453878 w 25200864"/>
              <a:gd name="connsiteY101" fmla="*/ 1565036 h 7169724"/>
              <a:gd name="connsiteX102" fmla="*/ 10541508 w 25200864"/>
              <a:gd name="connsiteY102" fmla="*/ 1759346 h 7169724"/>
              <a:gd name="connsiteX103" fmla="*/ 10690098 w 25200864"/>
              <a:gd name="connsiteY103" fmla="*/ 1944512 h 7169724"/>
              <a:gd name="connsiteX104" fmla="*/ 10785348 w 25200864"/>
              <a:gd name="connsiteY104" fmla="*/ 2018426 h 7169724"/>
              <a:gd name="connsiteX105" fmla="*/ 10838688 w 25200864"/>
              <a:gd name="connsiteY105" fmla="*/ 2109866 h 7169724"/>
              <a:gd name="connsiteX106" fmla="*/ 10926318 w 25200864"/>
              <a:gd name="connsiteY106" fmla="*/ 2071766 h 7169724"/>
              <a:gd name="connsiteX107" fmla="*/ 11013948 w 25200864"/>
              <a:gd name="connsiteY107" fmla="*/ 2193686 h 7169724"/>
              <a:gd name="connsiteX108" fmla="*/ 11100816 w 25200864"/>
              <a:gd name="connsiteY108" fmla="*/ 2275220 h 7169724"/>
              <a:gd name="connsiteX109" fmla="*/ 11253978 w 25200864"/>
              <a:gd name="connsiteY109" fmla="*/ 2307986 h 7169724"/>
              <a:gd name="connsiteX110" fmla="*/ 11349228 w 25200864"/>
              <a:gd name="connsiteY110" fmla="*/ 2349896 h 7169724"/>
              <a:gd name="connsiteX111" fmla="*/ 11429238 w 25200864"/>
              <a:gd name="connsiteY111" fmla="*/ 2448956 h 7169724"/>
              <a:gd name="connsiteX112" fmla="*/ 11562588 w 25200864"/>
              <a:gd name="connsiteY112" fmla="*/ 2513726 h 7169724"/>
              <a:gd name="connsiteX113" fmla="*/ 11654028 w 25200864"/>
              <a:gd name="connsiteY113" fmla="*/ 2567066 h 7169724"/>
              <a:gd name="connsiteX114" fmla="*/ 11745468 w 25200864"/>
              <a:gd name="connsiteY114" fmla="*/ 2650886 h 7169724"/>
              <a:gd name="connsiteX115" fmla="*/ 11882628 w 25200864"/>
              <a:gd name="connsiteY115" fmla="*/ 2711846 h 7169724"/>
              <a:gd name="connsiteX116" fmla="*/ 11970258 w 25200864"/>
              <a:gd name="connsiteY116" fmla="*/ 2841386 h 7169724"/>
              <a:gd name="connsiteX117" fmla="*/ 12095988 w 25200864"/>
              <a:gd name="connsiteY117" fmla="*/ 2829956 h 7169724"/>
              <a:gd name="connsiteX118" fmla="*/ 12124944 w 25200864"/>
              <a:gd name="connsiteY118" fmla="*/ 2897012 h 7169724"/>
              <a:gd name="connsiteX119" fmla="*/ 12202668 w 25200864"/>
              <a:gd name="connsiteY119" fmla="*/ 2921396 h 7169724"/>
              <a:gd name="connsiteX120" fmla="*/ 12278868 w 25200864"/>
              <a:gd name="connsiteY120" fmla="*/ 3081416 h 7169724"/>
              <a:gd name="connsiteX121" fmla="*/ 12393168 w 25200864"/>
              <a:gd name="connsiteY121" fmla="*/ 3100466 h 7169724"/>
              <a:gd name="connsiteX122" fmla="*/ 12450318 w 25200864"/>
              <a:gd name="connsiteY122" fmla="*/ 3214766 h 7169724"/>
              <a:gd name="connsiteX123" fmla="*/ 12541758 w 25200864"/>
              <a:gd name="connsiteY123" fmla="*/ 3191906 h 7169724"/>
              <a:gd name="connsiteX124" fmla="*/ 12598908 w 25200864"/>
              <a:gd name="connsiteY124" fmla="*/ 3290966 h 7169724"/>
              <a:gd name="connsiteX125" fmla="*/ 12663678 w 25200864"/>
              <a:gd name="connsiteY125" fmla="*/ 3416696 h 7169724"/>
              <a:gd name="connsiteX126" fmla="*/ 12766548 w 25200864"/>
              <a:gd name="connsiteY126" fmla="*/ 3428126 h 7169724"/>
              <a:gd name="connsiteX127" fmla="*/ 12774168 w 25200864"/>
              <a:gd name="connsiteY127" fmla="*/ 3298586 h 7169724"/>
              <a:gd name="connsiteX128" fmla="*/ 12854178 w 25200864"/>
              <a:gd name="connsiteY128" fmla="*/ 3363356 h 7169724"/>
              <a:gd name="connsiteX129" fmla="*/ 12968478 w 25200864"/>
              <a:gd name="connsiteY129" fmla="*/ 3435746 h 7169724"/>
              <a:gd name="connsiteX130" fmla="*/ 13098018 w 25200864"/>
              <a:gd name="connsiteY130" fmla="*/ 3466226 h 7169724"/>
              <a:gd name="connsiteX131" fmla="*/ 13147548 w 25200864"/>
              <a:gd name="connsiteY131" fmla="*/ 3572906 h 7169724"/>
              <a:gd name="connsiteX132" fmla="*/ 13155168 w 25200864"/>
              <a:gd name="connsiteY132" fmla="*/ 3652916 h 7169724"/>
              <a:gd name="connsiteX133" fmla="*/ 13235178 w 25200864"/>
              <a:gd name="connsiteY133" fmla="*/ 3736736 h 7169724"/>
              <a:gd name="connsiteX134" fmla="*/ 13368528 w 25200864"/>
              <a:gd name="connsiteY134" fmla="*/ 3774836 h 7169724"/>
              <a:gd name="connsiteX135" fmla="*/ 13539216 w 25200864"/>
              <a:gd name="connsiteY135" fmla="*/ 3853322 h 7169724"/>
              <a:gd name="connsiteX136" fmla="*/ 13574268 w 25200864"/>
              <a:gd name="connsiteY136" fmla="*/ 3923426 h 7169724"/>
              <a:gd name="connsiteX137" fmla="*/ 13669518 w 25200864"/>
              <a:gd name="connsiteY137" fmla="*/ 3988196 h 7169724"/>
              <a:gd name="connsiteX138" fmla="*/ 13806678 w 25200864"/>
              <a:gd name="connsiteY138" fmla="*/ 4091066 h 7169724"/>
              <a:gd name="connsiteX139" fmla="*/ 13890498 w 25200864"/>
              <a:gd name="connsiteY139" fmla="*/ 4205366 h 7169724"/>
              <a:gd name="connsiteX140" fmla="*/ 13955268 w 25200864"/>
              <a:gd name="connsiteY140" fmla="*/ 4296806 h 7169724"/>
              <a:gd name="connsiteX141" fmla="*/ 13989558 w 25200864"/>
              <a:gd name="connsiteY141" fmla="*/ 4129166 h 7169724"/>
              <a:gd name="connsiteX142" fmla="*/ 14061948 w 25200864"/>
              <a:gd name="connsiteY142" fmla="*/ 3995816 h 7169724"/>
              <a:gd name="connsiteX143" fmla="*/ 14176248 w 25200864"/>
              <a:gd name="connsiteY143" fmla="*/ 4098686 h 7169724"/>
              <a:gd name="connsiteX144" fmla="*/ 14290548 w 25200864"/>
              <a:gd name="connsiteY144" fmla="*/ 4304426 h 7169724"/>
              <a:gd name="connsiteX145" fmla="*/ 14431518 w 25200864"/>
              <a:gd name="connsiteY145" fmla="*/ 4399676 h 7169724"/>
              <a:gd name="connsiteX146" fmla="*/ 14622018 w 25200864"/>
              <a:gd name="connsiteY146" fmla="*/ 4353956 h 7169724"/>
              <a:gd name="connsiteX147" fmla="*/ 14789658 w 25200864"/>
              <a:gd name="connsiteY147" fmla="*/ 4430156 h 7169724"/>
              <a:gd name="connsiteX148" fmla="*/ 14865858 w 25200864"/>
              <a:gd name="connsiteY148" fmla="*/ 4361576 h 7169724"/>
              <a:gd name="connsiteX149" fmla="*/ 14972538 w 25200864"/>
              <a:gd name="connsiteY149" fmla="*/ 4464446 h 7169724"/>
              <a:gd name="connsiteX150" fmla="*/ 15067788 w 25200864"/>
              <a:gd name="connsiteY150" fmla="*/ 4586366 h 7169724"/>
              <a:gd name="connsiteX151" fmla="*/ 15304008 w 25200864"/>
              <a:gd name="connsiteY151" fmla="*/ 4651136 h 7169724"/>
              <a:gd name="connsiteX152" fmla="*/ 15467838 w 25200864"/>
              <a:gd name="connsiteY152" fmla="*/ 4693046 h 7169724"/>
              <a:gd name="connsiteX153" fmla="*/ 15540990 w 25200864"/>
              <a:gd name="connsiteY153" fmla="*/ 4708286 h 7169724"/>
              <a:gd name="connsiteX154" fmla="*/ 15593568 w 25200864"/>
              <a:gd name="connsiteY154" fmla="*/ 4875926 h 7169724"/>
              <a:gd name="connsiteX155" fmla="*/ 15612618 w 25200864"/>
              <a:gd name="connsiteY155" fmla="*/ 4997846 h 7169724"/>
              <a:gd name="connsiteX156" fmla="*/ 15730728 w 25200864"/>
              <a:gd name="connsiteY156" fmla="*/ 4921646 h 7169724"/>
              <a:gd name="connsiteX157" fmla="*/ 15745968 w 25200864"/>
              <a:gd name="connsiteY157" fmla="*/ 4769246 h 7169724"/>
              <a:gd name="connsiteX158" fmla="*/ 15822168 w 25200864"/>
              <a:gd name="connsiteY158" fmla="*/ 4757816 h 7169724"/>
              <a:gd name="connsiteX159" fmla="*/ 15898368 w 25200864"/>
              <a:gd name="connsiteY159" fmla="*/ 4872116 h 7169724"/>
              <a:gd name="connsiteX160" fmla="*/ 16092678 w 25200864"/>
              <a:gd name="connsiteY160" fmla="*/ 4978796 h 7169724"/>
              <a:gd name="connsiteX161" fmla="*/ 16229838 w 25200864"/>
              <a:gd name="connsiteY161" fmla="*/ 5138816 h 7169724"/>
              <a:gd name="connsiteX162" fmla="*/ 16340328 w 25200864"/>
              <a:gd name="connsiteY162" fmla="*/ 5154056 h 7169724"/>
              <a:gd name="connsiteX163" fmla="*/ 16435578 w 25200864"/>
              <a:gd name="connsiteY163" fmla="*/ 5203586 h 7169724"/>
              <a:gd name="connsiteX164" fmla="*/ 16515588 w 25200864"/>
              <a:gd name="connsiteY164" fmla="*/ 5195966 h 7169724"/>
              <a:gd name="connsiteX165" fmla="*/ 16607028 w 25200864"/>
              <a:gd name="connsiteY165" fmla="*/ 5234066 h 7169724"/>
              <a:gd name="connsiteX166" fmla="*/ 16687038 w 25200864"/>
              <a:gd name="connsiteY166" fmla="*/ 5275976 h 7169724"/>
              <a:gd name="connsiteX167" fmla="*/ 16751808 w 25200864"/>
              <a:gd name="connsiteY167" fmla="*/ 5298836 h 7169724"/>
              <a:gd name="connsiteX168" fmla="*/ 16927068 w 25200864"/>
              <a:gd name="connsiteY168" fmla="*/ 5317886 h 7169724"/>
              <a:gd name="connsiteX169" fmla="*/ 16808958 w 25200864"/>
              <a:gd name="connsiteY169" fmla="*/ 5245496 h 7169724"/>
              <a:gd name="connsiteX170" fmla="*/ 16843248 w 25200864"/>
              <a:gd name="connsiteY170" fmla="*/ 5199776 h 7169724"/>
              <a:gd name="connsiteX171" fmla="*/ 16953738 w 25200864"/>
              <a:gd name="connsiteY171" fmla="*/ 5218826 h 7169724"/>
              <a:gd name="connsiteX172" fmla="*/ 17109948 w 25200864"/>
              <a:gd name="connsiteY172" fmla="*/ 5344556 h 7169724"/>
              <a:gd name="connsiteX173" fmla="*/ 17300448 w 25200864"/>
              <a:gd name="connsiteY173" fmla="*/ 5359796 h 7169724"/>
              <a:gd name="connsiteX174" fmla="*/ 17426178 w 25200864"/>
              <a:gd name="connsiteY174" fmla="*/ 5420756 h 7169724"/>
              <a:gd name="connsiteX175" fmla="*/ 17516856 w 25200864"/>
              <a:gd name="connsiteY175" fmla="*/ 5550296 h 7169724"/>
              <a:gd name="connsiteX176" fmla="*/ 17620488 w 25200864"/>
              <a:gd name="connsiteY176" fmla="*/ 5569346 h 7169724"/>
              <a:gd name="connsiteX177" fmla="*/ 17837658 w 25200864"/>
              <a:gd name="connsiteY177" fmla="*/ 5717936 h 7169724"/>
              <a:gd name="connsiteX178" fmla="*/ 17837658 w 25200864"/>
              <a:gd name="connsiteY178" fmla="*/ 5561726 h 7169724"/>
              <a:gd name="connsiteX179" fmla="*/ 18035778 w 25200864"/>
              <a:gd name="connsiteY179" fmla="*/ 5565536 h 7169724"/>
              <a:gd name="connsiteX180" fmla="*/ 18115788 w 25200864"/>
              <a:gd name="connsiteY180" fmla="*/ 5668406 h 7169724"/>
              <a:gd name="connsiteX181" fmla="*/ 18218658 w 25200864"/>
              <a:gd name="connsiteY181" fmla="*/ 5676026 h 7169724"/>
              <a:gd name="connsiteX182" fmla="*/ 18306288 w 25200864"/>
              <a:gd name="connsiteY182" fmla="*/ 5752988 h 7169724"/>
              <a:gd name="connsiteX183" fmla="*/ 18371058 w 25200864"/>
              <a:gd name="connsiteY183" fmla="*/ 5866526 h 7169724"/>
              <a:gd name="connsiteX184" fmla="*/ 18489168 w 25200864"/>
              <a:gd name="connsiteY184" fmla="*/ 5851286 h 7169724"/>
              <a:gd name="connsiteX185" fmla="*/ 18580608 w 25200864"/>
              <a:gd name="connsiteY185" fmla="*/ 5935106 h 7169724"/>
              <a:gd name="connsiteX186" fmla="*/ 18550128 w 25200864"/>
              <a:gd name="connsiteY186" fmla="*/ 6018926 h 7169724"/>
              <a:gd name="connsiteX187" fmla="*/ 18679668 w 25200864"/>
              <a:gd name="connsiteY187" fmla="*/ 5973206 h 7169724"/>
              <a:gd name="connsiteX188" fmla="*/ 18691098 w 25200864"/>
              <a:gd name="connsiteY188" fmla="*/ 6045596 h 7169724"/>
              <a:gd name="connsiteX189" fmla="*/ 18813018 w 25200864"/>
              <a:gd name="connsiteY189" fmla="*/ 6007496 h 7169724"/>
              <a:gd name="connsiteX190" fmla="*/ 19114008 w 25200864"/>
              <a:gd name="connsiteY190" fmla="*/ 6137036 h 7169724"/>
              <a:gd name="connsiteX191" fmla="*/ 19249644 w 25200864"/>
              <a:gd name="connsiteY191" fmla="*/ 6242954 h 7169724"/>
              <a:gd name="connsiteX192" fmla="*/ 19319748 w 25200864"/>
              <a:gd name="connsiteY192" fmla="*/ 6453266 h 7169724"/>
              <a:gd name="connsiteX193" fmla="*/ 19375374 w 25200864"/>
              <a:gd name="connsiteY193" fmla="*/ 6593474 h 7169724"/>
              <a:gd name="connsiteX194" fmla="*/ 19445478 w 25200864"/>
              <a:gd name="connsiteY194" fmla="*/ 6567566 h 7169724"/>
              <a:gd name="connsiteX195" fmla="*/ 19495008 w 25200864"/>
              <a:gd name="connsiteY195" fmla="*/ 6647576 h 7169724"/>
              <a:gd name="connsiteX196" fmla="*/ 19475958 w 25200864"/>
              <a:gd name="connsiteY196" fmla="*/ 6377066 h 7169724"/>
              <a:gd name="connsiteX197" fmla="*/ 19479768 w 25200864"/>
              <a:gd name="connsiteY197" fmla="*/ 6175136 h 7169724"/>
              <a:gd name="connsiteX198" fmla="*/ 19582638 w 25200864"/>
              <a:gd name="connsiteY198" fmla="*/ 6285626 h 7169724"/>
              <a:gd name="connsiteX199" fmla="*/ 19666458 w 25200864"/>
              <a:gd name="connsiteY199" fmla="*/ 6407546 h 7169724"/>
              <a:gd name="connsiteX200" fmla="*/ 19674078 w 25200864"/>
              <a:gd name="connsiteY200" fmla="*/ 6213236 h 7169724"/>
              <a:gd name="connsiteX201" fmla="*/ 19761708 w 25200864"/>
              <a:gd name="connsiteY201" fmla="*/ 6129416 h 7169724"/>
              <a:gd name="connsiteX202" fmla="*/ 19879818 w 25200864"/>
              <a:gd name="connsiteY202" fmla="*/ 6239906 h 7169724"/>
              <a:gd name="connsiteX203" fmla="*/ 19818858 w 25200864"/>
              <a:gd name="connsiteY203" fmla="*/ 6026546 h 7169724"/>
              <a:gd name="connsiteX204" fmla="*/ 20127468 w 25200864"/>
              <a:gd name="connsiteY204" fmla="*/ 6022736 h 7169724"/>
              <a:gd name="connsiteX205" fmla="*/ 20400264 w 25200864"/>
              <a:gd name="connsiteY205" fmla="*/ 5897768 h 7169724"/>
              <a:gd name="connsiteX206" fmla="*/ 20695158 w 25200864"/>
              <a:gd name="connsiteY206" fmla="*/ 5893196 h 7169724"/>
              <a:gd name="connsiteX207" fmla="*/ 20942808 w 25200864"/>
              <a:gd name="connsiteY207" fmla="*/ 5938916 h 7169724"/>
              <a:gd name="connsiteX208" fmla="*/ 21133308 w 25200864"/>
              <a:gd name="connsiteY208" fmla="*/ 5813186 h 7169724"/>
              <a:gd name="connsiteX209" fmla="*/ 21430488 w 25200864"/>
              <a:gd name="connsiteY209" fmla="*/ 5862716 h 7169724"/>
              <a:gd name="connsiteX210" fmla="*/ 21659850 w 25200864"/>
              <a:gd name="connsiteY210" fmla="*/ 5961776 h 7169724"/>
              <a:gd name="connsiteX211" fmla="*/ 21761958 w 25200864"/>
              <a:gd name="connsiteY211" fmla="*/ 5885576 h 7169724"/>
              <a:gd name="connsiteX212" fmla="*/ 21944838 w 25200864"/>
              <a:gd name="connsiteY212" fmla="*/ 6041786 h 7169724"/>
              <a:gd name="connsiteX213" fmla="*/ 22089618 w 25200864"/>
              <a:gd name="connsiteY213" fmla="*/ 5977016 h 7169724"/>
              <a:gd name="connsiteX214" fmla="*/ 22310598 w 25200864"/>
              <a:gd name="connsiteY214" fmla="*/ 6186566 h 7169724"/>
              <a:gd name="connsiteX215" fmla="*/ 23151084 w 25200864"/>
              <a:gd name="connsiteY215" fmla="*/ 6482984 h 7169724"/>
              <a:gd name="connsiteX216" fmla="*/ 23293578 w 25200864"/>
              <a:gd name="connsiteY216" fmla="*/ 6609476 h 7169724"/>
              <a:gd name="connsiteX217" fmla="*/ 23285958 w 25200864"/>
              <a:gd name="connsiteY217" fmla="*/ 6693296 h 7169724"/>
              <a:gd name="connsiteX218" fmla="*/ 23415498 w 25200864"/>
              <a:gd name="connsiteY218" fmla="*/ 6659006 h 7169724"/>
              <a:gd name="connsiteX219" fmla="*/ 23785068 w 25200864"/>
              <a:gd name="connsiteY219" fmla="*/ 6780926 h 7169724"/>
              <a:gd name="connsiteX220" fmla="*/ 24009096 w 25200864"/>
              <a:gd name="connsiteY220" fmla="*/ 6645290 h 7169724"/>
              <a:gd name="connsiteX221" fmla="*/ 24078438 w 25200864"/>
              <a:gd name="connsiteY221" fmla="*/ 6544706 h 7169724"/>
              <a:gd name="connsiteX222" fmla="*/ 24230838 w 25200864"/>
              <a:gd name="connsiteY222" fmla="*/ 6533276 h 7169724"/>
              <a:gd name="connsiteX223" fmla="*/ 24360378 w 25200864"/>
              <a:gd name="connsiteY223" fmla="*/ 6438026 h 7169724"/>
              <a:gd name="connsiteX224" fmla="*/ 24455628 w 25200864"/>
              <a:gd name="connsiteY224" fmla="*/ 6422786 h 7169724"/>
              <a:gd name="connsiteX225" fmla="*/ 24558498 w 25200864"/>
              <a:gd name="connsiteY225" fmla="*/ 6243716 h 7169724"/>
              <a:gd name="connsiteX226" fmla="*/ 24716232 w 25200864"/>
              <a:gd name="connsiteY226" fmla="*/ 6188090 h 7169724"/>
              <a:gd name="connsiteX227" fmla="*/ 24981408 w 25200864"/>
              <a:gd name="connsiteY227" fmla="*/ 6232286 h 7169724"/>
              <a:gd name="connsiteX228" fmla="*/ 25181052 w 25200864"/>
              <a:gd name="connsiteY228" fmla="*/ 6157610 h 7169724"/>
              <a:gd name="connsiteX229" fmla="*/ 25200864 w 25200864"/>
              <a:gd name="connsiteY229" fmla="*/ 5713364 h 7169724"/>
              <a:gd name="connsiteX230" fmla="*/ 24519636 w 25200864"/>
              <a:gd name="connsiteY230" fmla="*/ 5869574 h 7169724"/>
              <a:gd name="connsiteX231" fmla="*/ 23774400 w 25200864"/>
              <a:gd name="connsiteY231" fmla="*/ 6133988 h 7169724"/>
              <a:gd name="connsiteX232" fmla="*/ 22951440 w 25200864"/>
              <a:gd name="connsiteY232" fmla="*/ 5896244 h 7169724"/>
              <a:gd name="connsiteX233" fmla="*/ 21982176 w 25200864"/>
              <a:gd name="connsiteY233" fmla="*/ 5640212 h 7169724"/>
              <a:gd name="connsiteX234" fmla="*/ 20628864 w 25200864"/>
              <a:gd name="connsiteY234" fmla="*/ 5475620 h 7169724"/>
              <a:gd name="connsiteX235" fmla="*/ 19872960 w 25200864"/>
              <a:gd name="connsiteY235" fmla="*/ 5888624 h 7169724"/>
              <a:gd name="connsiteX236" fmla="*/ 18800064 w 25200864"/>
              <a:gd name="connsiteY236" fmla="*/ 5823092 h 7169724"/>
              <a:gd name="connsiteX237" fmla="*/ 16715232 w 25200864"/>
              <a:gd name="connsiteY237" fmla="*/ 4963556 h 7169724"/>
              <a:gd name="connsiteX238" fmla="*/ 14904720 w 25200864"/>
              <a:gd name="connsiteY238" fmla="*/ 4158884 h 7169724"/>
              <a:gd name="connsiteX239" fmla="*/ 13240512 w 25200864"/>
              <a:gd name="connsiteY239" fmla="*/ 3354212 h 7169724"/>
              <a:gd name="connsiteX240" fmla="*/ 13094208 w 25200864"/>
              <a:gd name="connsiteY240" fmla="*/ 3189620 h 7169724"/>
              <a:gd name="connsiteX241" fmla="*/ 11320272 w 25200864"/>
              <a:gd name="connsiteY241" fmla="*/ 2019188 h 7169724"/>
              <a:gd name="connsiteX242" fmla="*/ 10698480 w 25200864"/>
              <a:gd name="connsiteY242" fmla="*/ 1452260 h 7169724"/>
              <a:gd name="connsiteX243" fmla="*/ 10530078 w 25200864"/>
              <a:gd name="connsiteY243" fmla="*/ 1283096 h 7169724"/>
              <a:gd name="connsiteX244" fmla="*/ 10522458 w 25200864"/>
              <a:gd name="connsiteY244" fmla="*/ 902096 h 7169724"/>
              <a:gd name="connsiteX245" fmla="*/ 10518648 w 25200864"/>
              <a:gd name="connsiteY245" fmla="*/ 768746 h 7169724"/>
              <a:gd name="connsiteX246" fmla="*/ 10606278 w 25200864"/>
              <a:gd name="connsiteY246" fmla="*/ 681116 h 7169724"/>
              <a:gd name="connsiteX247" fmla="*/ 10753344 w 25200864"/>
              <a:gd name="connsiteY247" fmla="*/ 611012 h 7169724"/>
              <a:gd name="connsiteX248" fmla="*/ 10735056 w 25200864"/>
              <a:gd name="connsiteY248" fmla="*/ 336692 h 7169724"/>
              <a:gd name="connsiteX249" fmla="*/ 10610088 w 25200864"/>
              <a:gd name="connsiteY249" fmla="*/ 201056 h 7169724"/>
              <a:gd name="connsiteX250" fmla="*/ 10419588 w 25200864"/>
              <a:gd name="connsiteY250" fmla="*/ 2936 h 7169724"/>
              <a:gd name="connsiteX251" fmla="*/ 10351008 w 25200864"/>
              <a:gd name="connsiteY251" fmla="*/ 231536 h 7169724"/>
              <a:gd name="connsiteX252" fmla="*/ 10187940 w 25200864"/>
              <a:gd name="connsiteY252" fmla="*/ 585104 h 7169724"/>
              <a:gd name="connsiteX253" fmla="*/ 10137648 w 25200864"/>
              <a:gd name="connsiteY253" fmla="*/ 902096 h 7169724"/>
              <a:gd name="connsiteX254" fmla="*/ 10222992 w 25200864"/>
              <a:gd name="connsiteY254" fmla="*/ 1744868 h 7169724"/>
              <a:gd name="connsiteX255" fmla="*/ 10131552 w 25200864"/>
              <a:gd name="connsiteY255" fmla="*/ 2384948 h 7169724"/>
              <a:gd name="connsiteX256" fmla="*/ 9509760 w 25200864"/>
              <a:gd name="connsiteY256" fmla="*/ 3043316 h 7169724"/>
              <a:gd name="connsiteX257" fmla="*/ 7717536 w 25200864"/>
              <a:gd name="connsiteY257" fmla="*/ 4524644 h 7169724"/>
              <a:gd name="connsiteX258" fmla="*/ 7388352 w 25200864"/>
              <a:gd name="connsiteY258" fmla="*/ 5146436 h 7169724"/>
              <a:gd name="connsiteX259" fmla="*/ 5925312 w 25200864"/>
              <a:gd name="connsiteY259" fmla="*/ 5768228 h 7169724"/>
              <a:gd name="connsiteX260" fmla="*/ 4736592 w 25200864"/>
              <a:gd name="connsiteY260" fmla="*/ 6079124 h 7169724"/>
              <a:gd name="connsiteX261" fmla="*/ 3602736 w 25200864"/>
              <a:gd name="connsiteY261" fmla="*/ 6353444 h 7169724"/>
              <a:gd name="connsiteX262" fmla="*/ 2688336 w 25200864"/>
              <a:gd name="connsiteY262" fmla="*/ 6664340 h 7169724"/>
              <a:gd name="connsiteX263" fmla="*/ 2157984 w 25200864"/>
              <a:gd name="connsiteY263" fmla="*/ 6774068 h 7169724"/>
              <a:gd name="connsiteX264" fmla="*/ 1591056 w 25200864"/>
              <a:gd name="connsiteY264" fmla="*/ 6755780 h 7169724"/>
              <a:gd name="connsiteX265" fmla="*/ 950976 w 25200864"/>
              <a:gd name="connsiteY265" fmla="*/ 6554612 h 7169724"/>
              <a:gd name="connsiteX266" fmla="*/ 0 w 25200864"/>
              <a:gd name="connsiteY266" fmla="*/ 6390020 h 7169724"/>
              <a:gd name="connsiteX267" fmla="*/ 27432 w 25200864"/>
              <a:gd name="connsiteY26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287762 w 25200864"/>
              <a:gd name="connsiteY95" fmla="*/ 944006 h 7169724"/>
              <a:gd name="connsiteX96" fmla="*/ 10443210 w 25200864"/>
              <a:gd name="connsiteY96" fmla="*/ 668924 h 7169724"/>
              <a:gd name="connsiteX97" fmla="*/ 10487476 w 25200864"/>
              <a:gd name="connsiteY97" fmla="*/ 890572 h 7169724"/>
              <a:gd name="connsiteX98" fmla="*/ 10450830 w 25200864"/>
              <a:gd name="connsiteY98" fmla="*/ 1076594 h 7169724"/>
              <a:gd name="connsiteX99" fmla="*/ 10460806 w 25200864"/>
              <a:gd name="connsiteY99" fmla="*/ 1214422 h 7169724"/>
              <a:gd name="connsiteX100" fmla="*/ 10411968 w 25200864"/>
              <a:gd name="connsiteY100" fmla="*/ 1302146 h 7169724"/>
              <a:gd name="connsiteX101" fmla="*/ 10453878 w 25200864"/>
              <a:gd name="connsiteY101" fmla="*/ 1565036 h 7169724"/>
              <a:gd name="connsiteX102" fmla="*/ 10541508 w 25200864"/>
              <a:gd name="connsiteY102" fmla="*/ 1759346 h 7169724"/>
              <a:gd name="connsiteX103" fmla="*/ 10690098 w 25200864"/>
              <a:gd name="connsiteY103" fmla="*/ 1944512 h 7169724"/>
              <a:gd name="connsiteX104" fmla="*/ 10785348 w 25200864"/>
              <a:gd name="connsiteY104" fmla="*/ 2018426 h 7169724"/>
              <a:gd name="connsiteX105" fmla="*/ 10838688 w 25200864"/>
              <a:gd name="connsiteY105" fmla="*/ 2109866 h 7169724"/>
              <a:gd name="connsiteX106" fmla="*/ 10926318 w 25200864"/>
              <a:gd name="connsiteY106" fmla="*/ 2071766 h 7169724"/>
              <a:gd name="connsiteX107" fmla="*/ 11013948 w 25200864"/>
              <a:gd name="connsiteY107" fmla="*/ 2193686 h 7169724"/>
              <a:gd name="connsiteX108" fmla="*/ 11100816 w 25200864"/>
              <a:gd name="connsiteY108" fmla="*/ 2275220 h 7169724"/>
              <a:gd name="connsiteX109" fmla="*/ 11253978 w 25200864"/>
              <a:gd name="connsiteY109" fmla="*/ 2307986 h 7169724"/>
              <a:gd name="connsiteX110" fmla="*/ 11349228 w 25200864"/>
              <a:gd name="connsiteY110" fmla="*/ 2349896 h 7169724"/>
              <a:gd name="connsiteX111" fmla="*/ 11429238 w 25200864"/>
              <a:gd name="connsiteY111" fmla="*/ 2448956 h 7169724"/>
              <a:gd name="connsiteX112" fmla="*/ 11562588 w 25200864"/>
              <a:gd name="connsiteY112" fmla="*/ 2513726 h 7169724"/>
              <a:gd name="connsiteX113" fmla="*/ 11654028 w 25200864"/>
              <a:gd name="connsiteY113" fmla="*/ 2567066 h 7169724"/>
              <a:gd name="connsiteX114" fmla="*/ 11745468 w 25200864"/>
              <a:gd name="connsiteY114" fmla="*/ 2650886 h 7169724"/>
              <a:gd name="connsiteX115" fmla="*/ 11882628 w 25200864"/>
              <a:gd name="connsiteY115" fmla="*/ 2711846 h 7169724"/>
              <a:gd name="connsiteX116" fmla="*/ 11970258 w 25200864"/>
              <a:gd name="connsiteY116" fmla="*/ 2841386 h 7169724"/>
              <a:gd name="connsiteX117" fmla="*/ 12095988 w 25200864"/>
              <a:gd name="connsiteY117" fmla="*/ 2829956 h 7169724"/>
              <a:gd name="connsiteX118" fmla="*/ 12124944 w 25200864"/>
              <a:gd name="connsiteY118" fmla="*/ 2897012 h 7169724"/>
              <a:gd name="connsiteX119" fmla="*/ 12202668 w 25200864"/>
              <a:gd name="connsiteY119" fmla="*/ 2921396 h 7169724"/>
              <a:gd name="connsiteX120" fmla="*/ 12278868 w 25200864"/>
              <a:gd name="connsiteY120" fmla="*/ 3081416 h 7169724"/>
              <a:gd name="connsiteX121" fmla="*/ 12393168 w 25200864"/>
              <a:gd name="connsiteY121" fmla="*/ 3100466 h 7169724"/>
              <a:gd name="connsiteX122" fmla="*/ 12450318 w 25200864"/>
              <a:gd name="connsiteY122" fmla="*/ 3214766 h 7169724"/>
              <a:gd name="connsiteX123" fmla="*/ 12541758 w 25200864"/>
              <a:gd name="connsiteY123" fmla="*/ 3191906 h 7169724"/>
              <a:gd name="connsiteX124" fmla="*/ 12598908 w 25200864"/>
              <a:gd name="connsiteY124" fmla="*/ 3290966 h 7169724"/>
              <a:gd name="connsiteX125" fmla="*/ 12663678 w 25200864"/>
              <a:gd name="connsiteY125" fmla="*/ 3416696 h 7169724"/>
              <a:gd name="connsiteX126" fmla="*/ 12766548 w 25200864"/>
              <a:gd name="connsiteY126" fmla="*/ 3428126 h 7169724"/>
              <a:gd name="connsiteX127" fmla="*/ 12774168 w 25200864"/>
              <a:gd name="connsiteY127" fmla="*/ 3298586 h 7169724"/>
              <a:gd name="connsiteX128" fmla="*/ 12854178 w 25200864"/>
              <a:gd name="connsiteY128" fmla="*/ 3363356 h 7169724"/>
              <a:gd name="connsiteX129" fmla="*/ 12968478 w 25200864"/>
              <a:gd name="connsiteY129" fmla="*/ 3435746 h 7169724"/>
              <a:gd name="connsiteX130" fmla="*/ 13098018 w 25200864"/>
              <a:gd name="connsiteY130" fmla="*/ 3466226 h 7169724"/>
              <a:gd name="connsiteX131" fmla="*/ 13147548 w 25200864"/>
              <a:gd name="connsiteY131" fmla="*/ 3572906 h 7169724"/>
              <a:gd name="connsiteX132" fmla="*/ 13155168 w 25200864"/>
              <a:gd name="connsiteY132" fmla="*/ 3652916 h 7169724"/>
              <a:gd name="connsiteX133" fmla="*/ 13235178 w 25200864"/>
              <a:gd name="connsiteY133" fmla="*/ 3736736 h 7169724"/>
              <a:gd name="connsiteX134" fmla="*/ 13368528 w 25200864"/>
              <a:gd name="connsiteY134" fmla="*/ 3774836 h 7169724"/>
              <a:gd name="connsiteX135" fmla="*/ 13539216 w 25200864"/>
              <a:gd name="connsiteY135" fmla="*/ 3853322 h 7169724"/>
              <a:gd name="connsiteX136" fmla="*/ 13574268 w 25200864"/>
              <a:gd name="connsiteY136" fmla="*/ 3923426 h 7169724"/>
              <a:gd name="connsiteX137" fmla="*/ 13669518 w 25200864"/>
              <a:gd name="connsiteY137" fmla="*/ 3988196 h 7169724"/>
              <a:gd name="connsiteX138" fmla="*/ 13806678 w 25200864"/>
              <a:gd name="connsiteY138" fmla="*/ 4091066 h 7169724"/>
              <a:gd name="connsiteX139" fmla="*/ 13890498 w 25200864"/>
              <a:gd name="connsiteY139" fmla="*/ 4205366 h 7169724"/>
              <a:gd name="connsiteX140" fmla="*/ 13955268 w 25200864"/>
              <a:gd name="connsiteY140" fmla="*/ 4296806 h 7169724"/>
              <a:gd name="connsiteX141" fmla="*/ 13989558 w 25200864"/>
              <a:gd name="connsiteY141" fmla="*/ 4129166 h 7169724"/>
              <a:gd name="connsiteX142" fmla="*/ 14061948 w 25200864"/>
              <a:gd name="connsiteY142" fmla="*/ 3995816 h 7169724"/>
              <a:gd name="connsiteX143" fmla="*/ 14176248 w 25200864"/>
              <a:gd name="connsiteY143" fmla="*/ 4098686 h 7169724"/>
              <a:gd name="connsiteX144" fmla="*/ 14290548 w 25200864"/>
              <a:gd name="connsiteY144" fmla="*/ 4304426 h 7169724"/>
              <a:gd name="connsiteX145" fmla="*/ 14431518 w 25200864"/>
              <a:gd name="connsiteY145" fmla="*/ 4399676 h 7169724"/>
              <a:gd name="connsiteX146" fmla="*/ 14622018 w 25200864"/>
              <a:gd name="connsiteY146" fmla="*/ 4353956 h 7169724"/>
              <a:gd name="connsiteX147" fmla="*/ 14789658 w 25200864"/>
              <a:gd name="connsiteY147" fmla="*/ 4430156 h 7169724"/>
              <a:gd name="connsiteX148" fmla="*/ 14865858 w 25200864"/>
              <a:gd name="connsiteY148" fmla="*/ 4361576 h 7169724"/>
              <a:gd name="connsiteX149" fmla="*/ 14972538 w 25200864"/>
              <a:gd name="connsiteY149" fmla="*/ 4464446 h 7169724"/>
              <a:gd name="connsiteX150" fmla="*/ 15067788 w 25200864"/>
              <a:gd name="connsiteY150" fmla="*/ 4586366 h 7169724"/>
              <a:gd name="connsiteX151" fmla="*/ 15304008 w 25200864"/>
              <a:gd name="connsiteY151" fmla="*/ 4651136 h 7169724"/>
              <a:gd name="connsiteX152" fmla="*/ 15467838 w 25200864"/>
              <a:gd name="connsiteY152" fmla="*/ 4693046 h 7169724"/>
              <a:gd name="connsiteX153" fmla="*/ 15540990 w 25200864"/>
              <a:gd name="connsiteY153" fmla="*/ 4708286 h 7169724"/>
              <a:gd name="connsiteX154" fmla="*/ 15593568 w 25200864"/>
              <a:gd name="connsiteY154" fmla="*/ 4875926 h 7169724"/>
              <a:gd name="connsiteX155" fmla="*/ 15612618 w 25200864"/>
              <a:gd name="connsiteY155" fmla="*/ 4997846 h 7169724"/>
              <a:gd name="connsiteX156" fmla="*/ 15730728 w 25200864"/>
              <a:gd name="connsiteY156" fmla="*/ 4921646 h 7169724"/>
              <a:gd name="connsiteX157" fmla="*/ 15745968 w 25200864"/>
              <a:gd name="connsiteY157" fmla="*/ 4769246 h 7169724"/>
              <a:gd name="connsiteX158" fmla="*/ 15822168 w 25200864"/>
              <a:gd name="connsiteY158" fmla="*/ 4757816 h 7169724"/>
              <a:gd name="connsiteX159" fmla="*/ 15898368 w 25200864"/>
              <a:gd name="connsiteY159" fmla="*/ 4872116 h 7169724"/>
              <a:gd name="connsiteX160" fmla="*/ 16092678 w 25200864"/>
              <a:gd name="connsiteY160" fmla="*/ 4978796 h 7169724"/>
              <a:gd name="connsiteX161" fmla="*/ 16229838 w 25200864"/>
              <a:gd name="connsiteY161" fmla="*/ 5138816 h 7169724"/>
              <a:gd name="connsiteX162" fmla="*/ 16340328 w 25200864"/>
              <a:gd name="connsiteY162" fmla="*/ 5154056 h 7169724"/>
              <a:gd name="connsiteX163" fmla="*/ 16435578 w 25200864"/>
              <a:gd name="connsiteY163" fmla="*/ 5203586 h 7169724"/>
              <a:gd name="connsiteX164" fmla="*/ 16515588 w 25200864"/>
              <a:gd name="connsiteY164" fmla="*/ 5195966 h 7169724"/>
              <a:gd name="connsiteX165" fmla="*/ 16607028 w 25200864"/>
              <a:gd name="connsiteY165" fmla="*/ 5234066 h 7169724"/>
              <a:gd name="connsiteX166" fmla="*/ 16687038 w 25200864"/>
              <a:gd name="connsiteY166" fmla="*/ 5275976 h 7169724"/>
              <a:gd name="connsiteX167" fmla="*/ 16751808 w 25200864"/>
              <a:gd name="connsiteY167" fmla="*/ 5298836 h 7169724"/>
              <a:gd name="connsiteX168" fmla="*/ 16927068 w 25200864"/>
              <a:gd name="connsiteY168" fmla="*/ 5317886 h 7169724"/>
              <a:gd name="connsiteX169" fmla="*/ 16808958 w 25200864"/>
              <a:gd name="connsiteY169" fmla="*/ 5245496 h 7169724"/>
              <a:gd name="connsiteX170" fmla="*/ 16843248 w 25200864"/>
              <a:gd name="connsiteY170" fmla="*/ 5199776 h 7169724"/>
              <a:gd name="connsiteX171" fmla="*/ 16953738 w 25200864"/>
              <a:gd name="connsiteY171" fmla="*/ 5218826 h 7169724"/>
              <a:gd name="connsiteX172" fmla="*/ 17109948 w 25200864"/>
              <a:gd name="connsiteY172" fmla="*/ 5344556 h 7169724"/>
              <a:gd name="connsiteX173" fmla="*/ 17300448 w 25200864"/>
              <a:gd name="connsiteY173" fmla="*/ 5359796 h 7169724"/>
              <a:gd name="connsiteX174" fmla="*/ 17426178 w 25200864"/>
              <a:gd name="connsiteY174" fmla="*/ 5420756 h 7169724"/>
              <a:gd name="connsiteX175" fmla="*/ 17516856 w 25200864"/>
              <a:gd name="connsiteY175" fmla="*/ 5550296 h 7169724"/>
              <a:gd name="connsiteX176" fmla="*/ 17620488 w 25200864"/>
              <a:gd name="connsiteY176" fmla="*/ 5569346 h 7169724"/>
              <a:gd name="connsiteX177" fmla="*/ 17837658 w 25200864"/>
              <a:gd name="connsiteY177" fmla="*/ 5717936 h 7169724"/>
              <a:gd name="connsiteX178" fmla="*/ 17837658 w 25200864"/>
              <a:gd name="connsiteY178" fmla="*/ 5561726 h 7169724"/>
              <a:gd name="connsiteX179" fmla="*/ 18035778 w 25200864"/>
              <a:gd name="connsiteY179" fmla="*/ 5565536 h 7169724"/>
              <a:gd name="connsiteX180" fmla="*/ 18115788 w 25200864"/>
              <a:gd name="connsiteY180" fmla="*/ 5668406 h 7169724"/>
              <a:gd name="connsiteX181" fmla="*/ 18218658 w 25200864"/>
              <a:gd name="connsiteY181" fmla="*/ 5676026 h 7169724"/>
              <a:gd name="connsiteX182" fmla="*/ 18306288 w 25200864"/>
              <a:gd name="connsiteY182" fmla="*/ 5752988 h 7169724"/>
              <a:gd name="connsiteX183" fmla="*/ 18371058 w 25200864"/>
              <a:gd name="connsiteY183" fmla="*/ 5866526 h 7169724"/>
              <a:gd name="connsiteX184" fmla="*/ 18489168 w 25200864"/>
              <a:gd name="connsiteY184" fmla="*/ 5851286 h 7169724"/>
              <a:gd name="connsiteX185" fmla="*/ 18580608 w 25200864"/>
              <a:gd name="connsiteY185" fmla="*/ 5935106 h 7169724"/>
              <a:gd name="connsiteX186" fmla="*/ 18550128 w 25200864"/>
              <a:gd name="connsiteY186" fmla="*/ 6018926 h 7169724"/>
              <a:gd name="connsiteX187" fmla="*/ 18679668 w 25200864"/>
              <a:gd name="connsiteY187" fmla="*/ 5973206 h 7169724"/>
              <a:gd name="connsiteX188" fmla="*/ 18691098 w 25200864"/>
              <a:gd name="connsiteY188" fmla="*/ 6045596 h 7169724"/>
              <a:gd name="connsiteX189" fmla="*/ 18813018 w 25200864"/>
              <a:gd name="connsiteY189" fmla="*/ 6007496 h 7169724"/>
              <a:gd name="connsiteX190" fmla="*/ 19114008 w 25200864"/>
              <a:gd name="connsiteY190" fmla="*/ 6137036 h 7169724"/>
              <a:gd name="connsiteX191" fmla="*/ 19249644 w 25200864"/>
              <a:gd name="connsiteY191" fmla="*/ 6242954 h 7169724"/>
              <a:gd name="connsiteX192" fmla="*/ 19319748 w 25200864"/>
              <a:gd name="connsiteY192" fmla="*/ 6453266 h 7169724"/>
              <a:gd name="connsiteX193" fmla="*/ 19375374 w 25200864"/>
              <a:gd name="connsiteY193" fmla="*/ 6593474 h 7169724"/>
              <a:gd name="connsiteX194" fmla="*/ 19445478 w 25200864"/>
              <a:gd name="connsiteY194" fmla="*/ 6567566 h 7169724"/>
              <a:gd name="connsiteX195" fmla="*/ 19495008 w 25200864"/>
              <a:gd name="connsiteY195" fmla="*/ 6647576 h 7169724"/>
              <a:gd name="connsiteX196" fmla="*/ 19475958 w 25200864"/>
              <a:gd name="connsiteY196" fmla="*/ 6377066 h 7169724"/>
              <a:gd name="connsiteX197" fmla="*/ 19479768 w 25200864"/>
              <a:gd name="connsiteY197" fmla="*/ 6175136 h 7169724"/>
              <a:gd name="connsiteX198" fmla="*/ 19582638 w 25200864"/>
              <a:gd name="connsiteY198" fmla="*/ 6285626 h 7169724"/>
              <a:gd name="connsiteX199" fmla="*/ 19666458 w 25200864"/>
              <a:gd name="connsiteY199" fmla="*/ 6407546 h 7169724"/>
              <a:gd name="connsiteX200" fmla="*/ 19674078 w 25200864"/>
              <a:gd name="connsiteY200" fmla="*/ 6213236 h 7169724"/>
              <a:gd name="connsiteX201" fmla="*/ 19761708 w 25200864"/>
              <a:gd name="connsiteY201" fmla="*/ 6129416 h 7169724"/>
              <a:gd name="connsiteX202" fmla="*/ 19879818 w 25200864"/>
              <a:gd name="connsiteY202" fmla="*/ 6239906 h 7169724"/>
              <a:gd name="connsiteX203" fmla="*/ 19818858 w 25200864"/>
              <a:gd name="connsiteY203" fmla="*/ 6026546 h 7169724"/>
              <a:gd name="connsiteX204" fmla="*/ 20127468 w 25200864"/>
              <a:gd name="connsiteY204" fmla="*/ 6022736 h 7169724"/>
              <a:gd name="connsiteX205" fmla="*/ 20400264 w 25200864"/>
              <a:gd name="connsiteY205" fmla="*/ 5897768 h 7169724"/>
              <a:gd name="connsiteX206" fmla="*/ 20695158 w 25200864"/>
              <a:gd name="connsiteY206" fmla="*/ 5893196 h 7169724"/>
              <a:gd name="connsiteX207" fmla="*/ 20942808 w 25200864"/>
              <a:gd name="connsiteY207" fmla="*/ 5938916 h 7169724"/>
              <a:gd name="connsiteX208" fmla="*/ 21133308 w 25200864"/>
              <a:gd name="connsiteY208" fmla="*/ 5813186 h 7169724"/>
              <a:gd name="connsiteX209" fmla="*/ 21430488 w 25200864"/>
              <a:gd name="connsiteY209" fmla="*/ 5862716 h 7169724"/>
              <a:gd name="connsiteX210" fmla="*/ 21659850 w 25200864"/>
              <a:gd name="connsiteY210" fmla="*/ 5961776 h 7169724"/>
              <a:gd name="connsiteX211" fmla="*/ 21761958 w 25200864"/>
              <a:gd name="connsiteY211" fmla="*/ 5885576 h 7169724"/>
              <a:gd name="connsiteX212" fmla="*/ 21944838 w 25200864"/>
              <a:gd name="connsiteY212" fmla="*/ 6041786 h 7169724"/>
              <a:gd name="connsiteX213" fmla="*/ 22089618 w 25200864"/>
              <a:gd name="connsiteY213" fmla="*/ 5977016 h 7169724"/>
              <a:gd name="connsiteX214" fmla="*/ 22310598 w 25200864"/>
              <a:gd name="connsiteY214" fmla="*/ 6186566 h 7169724"/>
              <a:gd name="connsiteX215" fmla="*/ 23151084 w 25200864"/>
              <a:gd name="connsiteY215" fmla="*/ 6482984 h 7169724"/>
              <a:gd name="connsiteX216" fmla="*/ 23293578 w 25200864"/>
              <a:gd name="connsiteY216" fmla="*/ 6609476 h 7169724"/>
              <a:gd name="connsiteX217" fmla="*/ 23285958 w 25200864"/>
              <a:gd name="connsiteY217" fmla="*/ 6693296 h 7169724"/>
              <a:gd name="connsiteX218" fmla="*/ 23415498 w 25200864"/>
              <a:gd name="connsiteY218" fmla="*/ 6659006 h 7169724"/>
              <a:gd name="connsiteX219" fmla="*/ 23785068 w 25200864"/>
              <a:gd name="connsiteY219" fmla="*/ 6780926 h 7169724"/>
              <a:gd name="connsiteX220" fmla="*/ 24009096 w 25200864"/>
              <a:gd name="connsiteY220" fmla="*/ 6645290 h 7169724"/>
              <a:gd name="connsiteX221" fmla="*/ 24078438 w 25200864"/>
              <a:gd name="connsiteY221" fmla="*/ 6544706 h 7169724"/>
              <a:gd name="connsiteX222" fmla="*/ 24230838 w 25200864"/>
              <a:gd name="connsiteY222" fmla="*/ 6533276 h 7169724"/>
              <a:gd name="connsiteX223" fmla="*/ 24360378 w 25200864"/>
              <a:gd name="connsiteY223" fmla="*/ 6438026 h 7169724"/>
              <a:gd name="connsiteX224" fmla="*/ 24455628 w 25200864"/>
              <a:gd name="connsiteY224" fmla="*/ 6422786 h 7169724"/>
              <a:gd name="connsiteX225" fmla="*/ 24558498 w 25200864"/>
              <a:gd name="connsiteY225" fmla="*/ 6243716 h 7169724"/>
              <a:gd name="connsiteX226" fmla="*/ 24716232 w 25200864"/>
              <a:gd name="connsiteY226" fmla="*/ 6188090 h 7169724"/>
              <a:gd name="connsiteX227" fmla="*/ 24981408 w 25200864"/>
              <a:gd name="connsiteY227" fmla="*/ 6232286 h 7169724"/>
              <a:gd name="connsiteX228" fmla="*/ 25181052 w 25200864"/>
              <a:gd name="connsiteY228" fmla="*/ 6157610 h 7169724"/>
              <a:gd name="connsiteX229" fmla="*/ 25200864 w 25200864"/>
              <a:gd name="connsiteY229" fmla="*/ 5713364 h 7169724"/>
              <a:gd name="connsiteX230" fmla="*/ 24519636 w 25200864"/>
              <a:gd name="connsiteY230" fmla="*/ 5869574 h 7169724"/>
              <a:gd name="connsiteX231" fmla="*/ 23774400 w 25200864"/>
              <a:gd name="connsiteY231" fmla="*/ 6133988 h 7169724"/>
              <a:gd name="connsiteX232" fmla="*/ 22951440 w 25200864"/>
              <a:gd name="connsiteY232" fmla="*/ 5896244 h 7169724"/>
              <a:gd name="connsiteX233" fmla="*/ 21982176 w 25200864"/>
              <a:gd name="connsiteY233" fmla="*/ 5640212 h 7169724"/>
              <a:gd name="connsiteX234" fmla="*/ 20628864 w 25200864"/>
              <a:gd name="connsiteY234" fmla="*/ 5475620 h 7169724"/>
              <a:gd name="connsiteX235" fmla="*/ 19872960 w 25200864"/>
              <a:gd name="connsiteY235" fmla="*/ 5888624 h 7169724"/>
              <a:gd name="connsiteX236" fmla="*/ 18800064 w 25200864"/>
              <a:gd name="connsiteY236" fmla="*/ 5823092 h 7169724"/>
              <a:gd name="connsiteX237" fmla="*/ 16715232 w 25200864"/>
              <a:gd name="connsiteY237" fmla="*/ 4963556 h 7169724"/>
              <a:gd name="connsiteX238" fmla="*/ 14904720 w 25200864"/>
              <a:gd name="connsiteY238" fmla="*/ 4158884 h 7169724"/>
              <a:gd name="connsiteX239" fmla="*/ 13240512 w 25200864"/>
              <a:gd name="connsiteY239" fmla="*/ 3354212 h 7169724"/>
              <a:gd name="connsiteX240" fmla="*/ 13094208 w 25200864"/>
              <a:gd name="connsiteY240" fmla="*/ 3189620 h 7169724"/>
              <a:gd name="connsiteX241" fmla="*/ 11320272 w 25200864"/>
              <a:gd name="connsiteY241" fmla="*/ 2019188 h 7169724"/>
              <a:gd name="connsiteX242" fmla="*/ 10698480 w 25200864"/>
              <a:gd name="connsiteY242" fmla="*/ 1452260 h 7169724"/>
              <a:gd name="connsiteX243" fmla="*/ 10530078 w 25200864"/>
              <a:gd name="connsiteY243" fmla="*/ 1283096 h 7169724"/>
              <a:gd name="connsiteX244" fmla="*/ 10522458 w 25200864"/>
              <a:gd name="connsiteY244" fmla="*/ 902096 h 7169724"/>
              <a:gd name="connsiteX245" fmla="*/ 10518648 w 25200864"/>
              <a:gd name="connsiteY245" fmla="*/ 768746 h 7169724"/>
              <a:gd name="connsiteX246" fmla="*/ 10606278 w 25200864"/>
              <a:gd name="connsiteY246" fmla="*/ 681116 h 7169724"/>
              <a:gd name="connsiteX247" fmla="*/ 10753344 w 25200864"/>
              <a:gd name="connsiteY247" fmla="*/ 611012 h 7169724"/>
              <a:gd name="connsiteX248" fmla="*/ 10735056 w 25200864"/>
              <a:gd name="connsiteY248" fmla="*/ 336692 h 7169724"/>
              <a:gd name="connsiteX249" fmla="*/ 10610088 w 25200864"/>
              <a:gd name="connsiteY249" fmla="*/ 201056 h 7169724"/>
              <a:gd name="connsiteX250" fmla="*/ 10419588 w 25200864"/>
              <a:gd name="connsiteY250" fmla="*/ 2936 h 7169724"/>
              <a:gd name="connsiteX251" fmla="*/ 10351008 w 25200864"/>
              <a:gd name="connsiteY251" fmla="*/ 231536 h 7169724"/>
              <a:gd name="connsiteX252" fmla="*/ 10187940 w 25200864"/>
              <a:gd name="connsiteY252" fmla="*/ 585104 h 7169724"/>
              <a:gd name="connsiteX253" fmla="*/ 10137648 w 25200864"/>
              <a:gd name="connsiteY253" fmla="*/ 902096 h 7169724"/>
              <a:gd name="connsiteX254" fmla="*/ 10222992 w 25200864"/>
              <a:gd name="connsiteY254" fmla="*/ 1744868 h 7169724"/>
              <a:gd name="connsiteX255" fmla="*/ 10131552 w 25200864"/>
              <a:gd name="connsiteY255" fmla="*/ 2384948 h 7169724"/>
              <a:gd name="connsiteX256" fmla="*/ 9509760 w 25200864"/>
              <a:gd name="connsiteY256" fmla="*/ 3043316 h 7169724"/>
              <a:gd name="connsiteX257" fmla="*/ 7717536 w 25200864"/>
              <a:gd name="connsiteY257" fmla="*/ 4524644 h 7169724"/>
              <a:gd name="connsiteX258" fmla="*/ 7388352 w 25200864"/>
              <a:gd name="connsiteY258" fmla="*/ 5146436 h 7169724"/>
              <a:gd name="connsiteX259" fmla="*/ 5925312 w 25200864"/>
              <a:gd name="connsiteY259" fmla="*/ 5768228 h 7169724"/>
              <a:gd name="connsiteX260" fmla="*/ 4736592 w 25200864"/>
              <a:gd name="connsiteY260" fmla="*/ 6079124 h 7169724"/>
              <a:gd name="connsiteX261" fmla="*/ 3602736 w 25200864"/>
              <a:gd name="connsiteY261" fmla="*/ 6353444 h 7169724"/>
              <a:gd name="connsiteX262" fmla="*/ 2688336 w 25200864"/>
              <a:gd name="connsiteY262" fmla="*/ 6664340 h 7169724"/>
              <a:gd name="connsiteX263" fmla="*/ 2157984 w 25200864"/>
              <a:gd name="connsiteY263" fmla="*/ 6774068 h 7169724"/>
              <a:gd name="connsiteX264" fmla="*/ 1591056 w 25200864"/>
              <a:gd name="connsiteY264" fmla="*/ 6755780 h 7169724"/>
              <a:gd name="connsiteX265" fmla="*/ 950976 w 25200864"/>
              <a:gd name="connsiteY265" fmla="*/ 6554612 h 7169724"/>
              <a:gd name="connsiteX266" fmla="*/ 0 w 25200864"/>
              <a:gd name="connsiteY266" fmla="*/ 6390020 h 7169724"/>
              <a:gd name="connsiteX267" fmla="*/ 27432 w 25200864"/>
              <a:gd name="connsiteY26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61746 w 25200864"/>
              <a:gd name="connsiteY95" fmla="*/ 1286812 h 7169724"/>
              <a:gd name="connsiteX96" fmla="*/ 10287762 w 25200864"/>
              <a:gd name="connsiteY96" fmla="*/ 944006 h 7169724"/>
              <a:gd name="connsiteX97" fmla="*/ 10443210 w 25200864"/>
              <a:gd name="connsiteY97" fmla="*/ 668924 h 7169724"/>
              <a:gd name="connsiteX98" fmla="*/ 10487476 w 25200864"/>
              <a:gd name="connsiteY98" fmla="*/ 890572 h 7169724"/>
              <a:gd name="connsiteX99" fmla="*/ 10450830 w 25200864"/>
              <a:gd name="connsiteY99" fmla="*/ 1076594 h 7169724"/>
              <a:gd name="connsiteX100" fmla="*/ 10460806 w 25200864"/>
              <a:gd name="connsiteY100" fmla="*/ 1214422 h 7169724"/>
              <a:gd name="connsiteX101" fmla="*/ 10411968 w 25200864"/>
              <a:gd name="connsiteY101" fmla="*/ 1302146 h 7169724"/>
              <a:gd name="connsiteX102" fmla="*/ 10453878 w 25200864"/>
              <a:gd name="connsiteY102" fmla="*/ 1565036 h 7169724"/>
              <a:gd name="connsiteX103" fmla="*/ 10541508 w 25200864"/>
              <a:gd name="connsiteY103" fmla="*/ 1759346 h 7169724"/>
              <a:gd name="connsiteX104" fmla="*/ 10690098 w 25200864"/>
              <a:gd name="connsiteY104" fmla="*/ 1944512 h 7169724"/>
              <a:gd name="connsiteX105" fmla="*/ 10785348 w 25200864"/>
              <a:gd name="connsiteY105" fmla="*/ 2018426 h 7169724"/>
              <a:gd name="connsiteX106" fmla="*/ 10838688 w 25200864"/>
              <a:gd name="connsiteY106" fmla="*/ 2109866 h 7169724"/>
              <a:gd name="connsiteX107" fmla="*/ 10926318 w 25200864"/>
              <a:gd name="connsiteY107" fmla="*/ 2071766 h 7169724"/>
              <a:gd name="connsiteX108" fmla="*/ 11013948 w 25200864"/>
              <a:gd name="connsiteY108" fmla="*/ 2193686 h 7169724"/>
              <a:gd name="connsiteX109" fmla="*/ 11100816 w 25200864"/>
              <a:gd name="connsiteY109" fmla="*/ 2275220 h 7169724"/>
              <a:gd name="connsiteX110" fmla="*/ 11253978 w 25200864"/>
              <a:gd name="connsiteY110" fmla="*/ 2307986 h 7169724"/>
              <a:gd name="connsiteX111" fmla="*/ 11349228 w 25200864"/>
              <a:gd name="connsiteY111" fmla="*/ 2349896 h 7169724"/>
              <a:gd name="connsiteX112" fmla="*/ 11429238 w 25200864"/>
              <a:gd name="connsiteY112" fmla="*/ 2448956 h 7169724"/>
              <a:gd name="connsiteX113" fmla="*/ 11562588 w 25200864"/>
              <a:gd name="connsiteY113" fmla="*/ 2513726 h 7169724"/>
              <a:gd name="connsiteX114" fmla="*/ 11654028 w 25200864"/>
              <a:gd name="connsiteY114" fmla="*/ 2567066 h 7169724"/>
              <a:gd name="connsiteX115" fmla="*/ 11745468 w 25200864"/>
              <a:gd name="connsiteY115" fmla="*/ 2650886 h 7169724"/>
              <a:gd name="connsiteX116" fmla="*/ 11882628 w 25200864"/>
              <a:gd name="connsiteY116" fmla="*/ 2711846 h 7169724"/>
              <a:gd name="connsiteX117" fmla="*/ 11970258 w 25200864"/>
              <a:gd name="connsiteY117" fmla="*/ 2841386 h 7169724"/>
              <a:gd name="connsiteX118" fmla="*/ 12095988 w 25200864"/>
              <a:gd name="connsiteY118" fmla="*/ 2829956 h 7169724"/>
              <a:gd name="connsiteX119" fmla="*/ 12124944 w 25200864"/>
              <a:gd name="connsiteY119" fmla="*/ 2897012 h 7169724"/>
              <a:gd name="connsiteX120" fmla="*/ 12202668 w 25200864"/>
              <a:gd name="connsiteY120" fmla="*/ 2921396 h 7169724"/>
              <a:gd name="connsiteX121" fmla="*/ 12278868 w 25200864"/>
              <a:gd name="connsiteY121" fmla="*/ 3081416 h 7169724"/>
              <a:gd name="connsiteX122" fmla="*/ 12393168 w 25200864"/>
              <a:gd name="connsiteY122" fmla="*/ 3100466 h 7169724"/>
              <a:gd name="connsiteX123" fmla="*/ 12450318 w 25200864"/>
              <a:gd name="connsiteY123" fmla="*/ 3214766 h 7169724"/>
              <a:gd name="connsiteX124" fmla="*/ 12541758 w 25200864"/>
              <a:gd name="connsiteY124" fmla="*/ 3191906 h 7169724"/>
              <a:gd name="connsiteX125" fmla="*/ 12598908 w 25200864"/>
              <a:gd name="connsiteY125" fmla="*/ 3290966 h 7169724"/>
              <a:gd name="connsiteX126" fmla="*/ 12663678 w 25200864"/>
              <a:gd name="connsiteY126" fmla="*/ 3416696 h 7169724"/>
              <a:gd name="connsiteX127" fmla="*/ 12766548 w 25200864"/>
              <a:gd name="connsiteY127" fmla="*/ 3428126 h 7169724"/>
              <a:gd name="connsiteX128" fmla="*/ 12774168 w 25200864"/>
              <a:gd name="connsiteY128" fmla="*/ 3298586 h 7169724"/>
              <a:gd name="connsiteX129" fmla="*/ 12854178 w 25200864"/>
              <a:gd name="connsiteY129" fmla="*/ 3363356 h 7169724"/>
              <a:gd name="connsiteX130" fmla="*/ 12968478 w 25200864"/>
              <a:gd name="connsiteY130" fmla="*/ 3435746 h 7169724"/>
              <a:gd name="connsiteX131" fmla="*/ 13098018 w 25200864"/>
              <a:gd name="connsiteY131" fmla="*/ 3466226 h 7169724"/>
              <a:gd name="connsiteX132" fmla="*/ 13147548 w 25200864"/>
              <a:gd name="connsiteY132" fmla="*/ 3572906 h 7169724"/>
              <a:gd name="connsiteX133" fmla="*/ 13155168 w 25200864"/>
              <a:gd name="connsiteY133" fmla="*/ 3652916 h 7169724"/>
              <a:gd name="connsiteX134" fmla="*/ 13235178 w 25200864"/>
              <a:gd name="connsiteY134" fmla="*/ 3736736 h 7169724"/>
              <a:gd name="connsiteX135" fmla="*/ 13368528 w 25200864"/>
              <a:gd name="connsiteY135" fmla="*/ 3774836 h 7169724"/>
              <a:gd name="connsiteX136" fmla="*/ 13539216 w 25200864"/>
              <a:gd name="connsiteY136" fmla="*/ 3853322 h 7169724"/>
              <a:gd name="connsiteX137" fmla="*/ 13574268 w 25200864"/>
              <a:gd name="connsiteY137" fmla="*/ 3923426 h 7169724"/>
              <a:gd name="connsiteX138" fmla="*/ 13669518 w 25200864"/>
              <a:gd name="connsiteY138" fmla="*/ 3988196 h 7169724"/>
              <a:gd name="connsiteX139" fmla="*/ 13806678 w 25200864"/>
              <a:gd name="connsiteY139" fmla="*/ 4091066 h 7169724"/>
              <a:gd name="connsiteX140" fmla="*/ 13890498 w 25200864"/>
              <a:gd name="connsiteY140" fmla="*/ 4205366 h 7169724"/>
              <a:gd name="connsiteX141" fmla="*/ 13955268 w 25200864"/>
              <a:gd name="connsiteY141" fmla="*/ 4296806 h 7169724"/>
              <a:gd name="connsiteX142" fmla="*/ 13989558 w 25200864"/>
              <a:gd name="connsiteY142" fmla="*/ 4129166 h 7169724"/>
              <a:gd name="connsiteX143" fmla="*/ 14061948 w 25200864"/>
              <a:gd name="connsiteY143" fmla="*/ 3995816 h 7169724"/>
              <a:gd name="connsiteX144" fmla="*/ 14176248 w 25200864"/>
              <a:gd name="connsiteY144" fmla="*/ 4098686 h 7169724"/>
              <a:gd name="connsiteX145" fmla="*/ 14290548 w 25200864"/>
              <a:gd name="connsiteY145" fmla="*/ 4304426 h 7169724"/>
              <a:gd name="connsiteX146" fmla="*/ 14431518 w 25200864"/>
              <a:gd name="connsiteY146" fmla="*/ 4399676 h 7169724"/>
              <a:gd name="connsiteX147" fmla="*/ 14622018 w 25200864"/>
              <a:gd name="connsiteY147" fmla="*/ 4353956 h 7169724"/>
              <a:gd name="connsiteX148" fmla="*/ 14789658 w 25200864"/>
              <a:gd name="connsiteY148" fmla="*/ 4430156 h 7169724"/>
              <a:gd name="connsiteX149" fmla="*/ 14865858 w 25200864"/>
              <a:gd name="connsiteY149" fmla="*/ 4361576 h 7169724"/>
              <a:gd name="connsiteX150" fmla="*/ 14972538 w 25200864"/>
              <a:gd name="connsiteY150" fmla="*/ 4464446 h 7169724"/>
              <a:gd name="connsiteX151" fmla="*/ 15067788 w 25200864"/>
              <a:gd name="connsiteY151" fmla="*/ 4586366 h 7169724"/>
              <a:gd name="connsiteX152" fmla="*/ 15304008 w 25200864"/>
              <a:gd name="connsiteY152" fmla="*/ 4651136 h 7169724"/>
              <a:gd name="connsiteX153" fmla="*/ 15467838 w 25200864"/>
              <a:gd name="connsiteY153" fmla="*/ 4693046 h 7169724"/>
              <a:gd name="connsiteX154" fmla="*/ 15540990 w 25200864"/>
              <a:gd name="connsiteY154" fmla="*/ 4708286 h 7169724"/>
              <a:gd name="connsiteX155" fmla="*/ 15593568 w 25200864"/>
              <a:gd name="connsiteY155" fmla="*/ 4875926 h 7169724"/>
              <a:gd name="connsiteX156" fmla="*/ 15612618 w 25200864"/>
              <a:gd name="connsiteY156" fmla="*/ 4997846 h 7169724"/>
              <a:gd name="connsiteX157" fmla="*/ 15730728 w 25200864"/>
              <a:gd name="connsiteY157" fmla="*/ 4921646 h 7169724"/>
              <a:gd name="connsiteX158" fmla="*/ 15745968 w 25200864"/>
              <a:gd name="connsiteY158" fmla="*/ 4769246 h 7169724"/>
              <a:gd name="connsiteX159" fmla="*/ 15822168 w 25200864"/>
              <a:gd name="connsiteY159" fmla="*/ 4757816 h 7169724"/>
              <a:gd name="connsiteX160" fmla="*/ 15898368 w 25200864"/>
              <a:gd name="connsiteY160" fmla="*/ 4872116 h 7169724"/>
              <a:gd name="connsiteX161" fmla="*/ 16092678 w 25200864"/>
              <a:gd name="connsiteY161" fmla="*/ 4978796 h 7169724"/>
              <a:gd name="connsiteX162" fmla="*/ 16229838 w 25200864"/>
              <a:gd name="connsiteY162" fmla="*/ 5138816 h 7169724"/>
              <a:gd name="connsiteX163" fmla="*/ 16340328 w 25200864"/>
              <a:gd name="connsiteY163" fmla="*/ 5154056 h 7169724"/>
              <a:gd name="connsiteX164" fmla="*/ 16435578 w 25200864"/>
              <a:gd name="connsiteY164" fmla="*/ 5203586 h 7169724"/>
              <a:gd name="connsiteX165" fmla="*/ 16515588 w 25200864"/>
              <a:gd name="connsiteY165" fmla="*/ 5195966 h 7169724"/>
              <a:gd name="connsiteX166" fmla="*/ 16607028 w 25200864"/>
              <a:gd name="connsiteY166" fmla="*/ 5234066 h 7169724"/>
              <a:gd name="connsiteX167" fmla="*/ 16687038 w 25200864"/>
              <a:gd name="connsiteY167" fmla="*/ 5275976 h 7169724"/>
              <a:gd name="connsiteX168" fmla="*/ 16751808 w 25200864"/>
              <a:gd name="connsiteY168" fmla="*/ 5298836 h 7169724"/>
              <a:gd name="connsiteX169" fmla="*/ 16927068 w 25200864"/>
              <a:gd name="connsiteY169" fmla="*/ 5317886 h 7169724"/>
              <a:gd name="connsiteX170" fmla="*/ 16808958 w 25200864"/>
              <a:gd name="connsiteY170" fmla="*/ 5245496 h 7169724"/>
              <a:gd name="connsiteX171" fmla="*/ 16843248 w 25200864"/>
              <a:gd name="connsiteY171" fmla="*/ 5199776 h 7169724"/>
              <a:gd name="connsiteX172" fmla="*/ 16953738 w 25200864"/>
              <a:gd name="connsiteY172" fmla="*/ 5218826 h 7169724"/>
              <a:gd name="connsiteX173" fmla="*/ 17109948 w 25200864"/>
              <a:gd name="connsiteY173" fmla="*/ 5344556 h 7169724"/>
              <a:gd name="connsiteX174" fmla="*/ 17300448 w 25200864"/>
              <a:gd name="connsiteY174" fmla="*/ 5359796 h 7169724"/>
              <a:gd name="connsiteX175" fmla="*/ 17426178 w 25200864"/>
              <a:gd name="connsiteY175" fmla="*/ 5420756 h 7169724"/>
              <a:gd name="connsiteX176" fmla="*/ 17516856 w 25200864"/>
              <a:gd name="connsiteY176" fmla="*/ 5550296 h 7169724"/>
              <a:gd name="connsiteX177" fmla="*/ 17620488 w 25200864"/>
              <a:gd name="connsiteY177" fmla="*/ 5569346 h 7169724"/>
              <a:gd name="connsiteX178" fmla="*/ 17837658 w 25200864"/>
              <a:gd name="connsiteY178" fmla="*/ 5717936 h 7169724"/>
              <a:gd name="connsiteX179" fmla="*/ 17837658 w 25200864"/>
              <a:gd name="connsiteY179" fmla="*/ 5561726 h 7169724"/>
              <a:gd name="connsiteX180" fmla="*/ 18035778 w 25200864"/>
              <a:gd name="connsiteY180" fmla="*/ 5565536 h 7169724"/>
              <a:gd name="connsiteX181" fmla="*/ 18115788 w 25200864"/>
              <a:gd name="connsiteY181" fmla="*/ 5668406 h 7169724"/>
              <a:gd name="connsiteX182" fmla="*/ 18218658 w 25200864"/>
              <a:gd name="connsiteY182" fmla="*/ 5676026 h 7169724"/>
              <a:gd name="connsiteX183" fmla="*/ 18306288 w 25200864"/>
              <a:gd name="connsiteY183" fmla="*/ 5752988 h 7169724"/>
              <a:gd name="connsiteX184" fmla="*/ 18371058 w 25200864"/>
              <a:gd name="connsiteY184" fmla="*/ 5866526 h 7169724"/>
              <a:gd name="connsiteX185" fmla="*/ 18489168 w 25200864"/>
              <a:gd name="connsiteY185" fmla="*/ 5851286 h 7169724"/>
              <a:gd name="connsiteX186" fmla="*/ 18580608 w 25200864"/>
              <a:gd name="connsiteY186" fmla="*/ 5935106 h 7169724"/>
              <a:gd name="connsiteX187" fmla="*/ 18550128 w 25200864"/>
              <a:gd name="connsiteY187" fmla="*/ 6018926 h 7169724"/>
              <a:gd name="connsiteX188" fmla="*/ 18679668 w 25200864"/>
              <a:gd name="connsiteY188" fmla="*/ 5973206 h 7169724"/>
              <a:gd name="connsiteX189" fmla="*/ 18691098 w 25200864"/>
              <a:gd name="connsiteY189" fmla="*/ 6045596 h 7169724"/>
              <a:gd name="connsiteX190" fmla="*/ 18813018 w 25200864"/>
              <a:gd name="connsiteY190" fmla="*/ 6007496 h 7169724"/>
              <a:gd name="connsiteX191" fmla="*/ 19114008 w 25200864"/>
              <a:gd name="connsiteY191" fmla="*/ 6137036 h 7169724"/>
              <a:gd name="connsiteX192" fmla="*/ 19249644 w 25200864"/>
              <a:gd name="connsiteY192" fmla="*/ 6242954 h 7169724"/>
              <a:gd name="connsiteX193" fmla="*/ 19319748 w 25200864"/>
              <a:gd name="connsiteY193" fmla="*/ 6453266 h 7169724"/>
              <a:gd name="connsiteX194" fmla="*/ 19375374 w 25200864"/>
              <a:gd name="connsiteY194" fmla="*/ 6593474 h 7169724"/>
              <a:gd name="connsiteX195" fmla="*/ 19445478 w 25200864"/>
              <a:gd name="connsiteY195" fmla="*/ 6567566 h 7169724"/>
              <a:gd name="connsiteX196" fmla="*/ 19495008 w 25200864"/>
              <a:gd name="connsiteY196" fmla="*/ 6647576 h 7169724"/>
              <a:gd name="connsiteX197" fmla="*/ 19475958 w 25200864"/>
              <a:gd name="connsiteY197" fmla="*/ 6377066 h 7169724"/>
              <a:gd name="connsiteX198" fmla="*/ 19479768 w 25200864"/>
              <a:gd name="connsiteY198" fmla="*/ 6175136 h 7169724"/>
              <a:gd name="connsiteX199" fmla="*/ 19582638 w 25200864"/>
              <a:gd name="connsiteY199" fmla="*/ 6285626 h 7169724"/>
              <a:gd name="connsiteX200" fmla="*/ 19666458 w 25200864"/>
              <a:gd name="connsiteY200" fmla="*/ 6407546 h 7169724"/>
              <a:gd name="connsiteX201" fmla="*/ 19674078 w 25200864"/>
              <a:gd name="connsiteY201" fmla="*/ 6213236 h 7169724"/>
              <a:gd name="connsiteX202" fmla="*/ 19761708 w 25200864"/>
              <a:gd name="connsiteY202" fmla="*/ 6129416 h 7169724"/>
              <a:gd name="connsiteX203" fmla="*/ 19879818 w 25200864"/>
              <a:gd name="connsiteY203" fmla="*/ 6239906 h 7169724"/>
              <a:gd name="connsiteX204" fmla="*/ 19818858 w 25200864"/>
              <a:gd name="connsiteY204" fmla="*/ 6026546 h 7169724"/>
              <a:gd name="connsiteX205" fmla="*/ 20127468 w 25200864"/>
              <a:gd name="connsiteY205" fmla="*/ 6022736 h 7169724"/>
              <a:gd name="connsiteX206" fmla="*/ 20400264 w 25200864"/>
              <a:gd name="connsiteY206" fmla="*/ 5897768 h 7169724"/>
              <a:gd name="connsiteX207" fmla="*/ 20695158 w 25200864"/>
              <a:gd name="connsiteY207" fmla="*/ 5893196 h 7169724"/>
              <a:gd name="connsiteX208" fmla="*/ 20942808 w 25200864"/>
              <a:gd name="connsiteY208" fmla="*/ 5938916 h 7169724"/>
              <a:gd name="connsiteX209" fmla="*/ 21133308 w 25200864"/>
              <a:gd name="connsiteY209" fmla="*/ 5813186 h 7169724"/>
              <a:gd name="connsiteX210" fmla="*/ 21430488 w 25200864"/>
              <a:gd name="connsiteY210" fmla="*/ 5862716 h 7169724"/>
              <a:gd name="connsiteX211" fmla="*/ 21659850 w 25200864"/>
              <a:gd name="connsiteY211" fmla="*/ 5961776 h 7169724"/>
              <a:gd name="connsiteX212" fmla="*/ 21761958 w 25200864"/>
              <a:gd name="connsiteY212" fmla="*/ 5885576 h 7169724"/>
              <a:gd name="connsiteX213" fmla="*/ 21944838 w 25200864"/>
              <a:gd name="connsiteY213" fmla="*/ 6041786 h 7169724"/>
              <a:gd name="connsiteX214" fmla="*/ 22089618 w 25200864"/>
              <a:gd name="connsiteY214" fmla="*/ 5977016 h 7169724"/>
              <a:gd name="connsiteX215" fmla="*/ 22310598 w 25200864"/>
              <a:gd name="connsiteY215" fmla="*/ 6186566 h 7169724"/>
              <a:gd name="connsiteX216" fmla="*/ 23151084 w 25200864"/>
              <a:gd name="connsiteY216" fmla="*/ 6482984 h 7169724"/>
              <a:gd name="connsiteX217" fmla="*/ 23293578 w 25200864"/>
              <a:gd name="connsiteY217" fmla="*/ 6609476 h 7169724"/>
              <a:gd name="connsiteX218" fmla="*/ 23285958 w 25200864"/>
              <a:gd name="connsiteY218" fmla="*/ 6693296 h 7169724"/>
              <a:gd name="connsiteX219" fmla="*/ 23415498 w 25200864"/>
              <a:gd name="connsiteY219" fmla="*/ 6659006 h 7169724"/>
              <a:gd name="connsiteX220" fmla="*/ 23785068 w 25200864"/>
              <a:gd name="connsiteY220" fmla="*/ 6780926 h 7169724"/>
              <a:gd name="connsiteX221" fmla="*/ 24009096 w 25200864"/>
              <a:gd name="connsiteY221" fmla="*/ 6645290 h 7169724"/>
              <a:gd name="connsiteX222" fmla="*/ 24078438 w 25200864"/>
              <a:gd name="connsiteY222" fmla="*/ 6544706 h 7169724"/>
              <a:gd name="connsiteX223" fmla="*/ 24230838 w 25200864"/>
              <a:gd name="connsiteY223" fmla="*/ 6533276 h 7169724"/>
              <a:gd name="connsiteX224" fmla="*/ 24360378 w 25200864"/>
              <a:gd name="connsiteY224" fmla="*/ 6438026 h 7169724"/>
              <a:gd name="connsiteX225" fmla="*/ 24455628 w 25200864"/>
              <a:gd name="connsiteY225" fmla="*/ 6422786 h 7169724"/>
              <a:gd name="connsiteX226" fmla="*/ 24558498 w 25200864"/>
              <a:gd name="connsiteY226" fmla="*/ 6243716 h 7169724"/>
              <a:gd name="connsiteX227" fmla="*/ 24716232 w 25200864"/>
              <a:gd name="connsiteY227" fmla="*/ 6188090 h 7169724"/>
              <a:gd name="connsiteX228" fmla="*/ 24981408 w 25200864"/>
              <a:gd name="connsiteY228" fmla="*/ 6232286 h 7169724"/>
              <a:gd name="connsiteX229" fmla="*/ 25181052 w 25200864"/>
              <a:gd name="connsiteY229" fmla="*/ 6157610 h 7169724"/>
              <a:gd name="connsiteX230" fmla="*/ 25200864 w 25200864"/>
              <a:gd name="connsiteY230" fmla="*/ 5713364 h 7169724"/>
              <a:gd name="connsiteX231" fmla="*/ 24519636 w 25200864"/>
              <a:gd name="connsiteY231" fmla="*/ 5869574 h 7169724"/>
              <a:gd name="connsiteX232" fmla="*/ 23774400 w 25200864"/>
              <a:gd name="connsiteY232" fmla="*/ 6133988 h 7169724"/>
              <a:gd name="connsiteX233" fmla="*/ 22951440 w 25200864"/>
              <a:gd name="connsiteY233" fmla="*/ 5896244 h 7169724"/>
              <a:gd name="connsiteX234" fmla="*/ 21982176 w 25200864"/>
              <a:gd name="connsiteY234" fmla="*/ 5640212 h 7169724"/>
              <a:gd name="connsiteX235" fmla="*/ 20628864 w 25200864"/>
              <a:gd name="connsiteY235" fmla="*/ 5475620 h 7169724"/>
              <a:gd name="connsiteX236" fmla="*/ 19872960 w 25200864"/>
              <a:gd name="connsiteY236" fmla="*/ 5888624 h 7169724"/>
              <a:gd name="connsiteX237" fmla="*/ 18800064 w 25200864"/>
              <a:gd name="connsiteY237" fmla="*/ 5823092 h 7169724"/>
              <a:gd name="connsiteX238" fmla="*/ 16715232 w 25200864"/>
              <a:gd name="connsiteY238" fmla="*/ 4963556 h 7169724"/>
              <a:gd name="connsiteX239" fmla="*/ 14904720 w 25200864"/>
              <a:gd name="connsiteY239" fmla="*/ 4158884 h 7169724"/>
              <a:gd name="connsiteX240" fmla="*/ 13240512 w 25200864"/>
              <a:gd name="connsiteY240" fmla="*/ 3354212 h 7169724"/>
              <a:gd name="connsiteX241" fmla="*/ 13094208 w 25200864"/>
              <a:gd name="connsiteY241" fmla="*/ 3189620 h 7169724"/>
              <a:gd name="connsiteX242" fmla="*/ 11320272 w 25200864"/>
              <a:gd name="connsiteY242" fmla="*/ 2019188 h 7169724"/>
              <a:gd name="connsiteX243" fmla="*/ 10698480 w 25200864"/>
              <a:gd name="connsiteY243" fmla="*/ 1452260 h 7169724"/>
              <a:gd name="connsiteX244" fmla="*/ 10530078 w 25200864"/>
              <a:gd name="connsiteY244" fmla="*/ 1283096 h 7169724"/>
              <a:gd name="connsiteX245" fmla="*/ 10522458 w 25200864"/>
              <a:gd name="connsiteY245" fmla="*/ 902096 h 7169724"/>
              <a:gd name="connsiteX246" fmla="*/ 10518648 w 25200864"/>
              <a:gd name="connsiteY246" fmla="*/ 768746 h 7169724"/>
              <a:gd name="connsiteX247" fmla="*/ 10606278 w 25200864"/>
              <a:gd name="connsiteY247" fmla="*/ 681116 h 7169724"/>
              <a:gd name="connsiteX248" fmla="*/ 10753344 w 25200864"/>
              <a:gd name="connsiteY248" fmla="*/ 611012 h 7169724"/>
              <a:gd name="connsiteX249" fmla="*/ 10735056 w 25200864"/>
              <a:gd name="connsiteY249" fmla="*/ 336692 h 7169724"/>
              <a:gd name="connsiteX250" fmla="*/ 10610088 w 25200864"/>
              <a:gd name="connsiteY250" fmla="*/ 201056 h 7169724"/>
              <a:gd name="connsiteX251" fmla="*/ 10419588 w 25200864"/>
              <a:gd name="connsiteY251" fmla="*/ 2936 h 7169724"/>
              <a:gd name="connsiteX252" fmla="*/ 10351008 w 25200864"/>
              <a:gd name="connsiteY252" fmla="*/ 231536 h 7169724"/>
              <a:gd name="connsiteX253" fmla="*/ 10187940 w 25200864"/>
              <a:gd name="connsiteY253" fmla="*/ 585104 h 7169724"/>
              <a:gd name="connsiteX254" fmla="*/ 10137648 w 25200864"/>
              <a:gd name="connsiteY254" fmla="*/ 902096 h 7169724"/>
              <a:gd name="connsiteX255" fmla="*/ 10222992 w 25200864"/>
              <a:gd name="connsiteY255" fmla="*/ 1744868 h 7169724"/>
              <a:gd name="connsiteX256" fmla="*/ 10131552 w 25200864"/>
              <a:gd name="connsiteY256" fmla="*/ 2384948 h 7169724"/>
              <a:gd name="connsiteX257" fmla="*/ 9509760 w 25200864"/>
              <a:gd name="connsiteY257" fmla="*/ 3043316 h 7169724"/>
              <a:gd name="connsiteX258" fmla="*/ 7717536 w 25200864"/>
              <a:gd name="connsiteY258" fmla="*/ 4524644 h 7169724"/>
              <a:gd name="connsiteX259" fmla="*/ 7388352 w 25200864"/>
              <a:gd name="connsiteY259" fmla="*/ 5146436 h 7169724"/>
              <a:gd name="connsiteX260" fmla="*/ 5925312 w 25200864"/>
              <a:gd name="connsiteY260" fmla="*/ 5768228 h 7169724"/>
              <a:gd name="connsiteX261" fmla="*/ 4736592 w 25200864"/>
              <a:gd name="connsiteY261" fmla="*/ 6079124 h 7169724"/>
              <a:gd name="connsiteX262" fmla="*/ 3602736 w 25200864"/>
              <a:gd name="connsiteY262" fmla="*/ 6353444 h 7169724"/>
              <a:gd name="connsiteX263" fmla="*/ 2688336 w 25200864"/>
              <a:gd name="connsiteY263" fmla="*/ 6664340 h 7169724"/>
              <a:gd name="connsiteX264" fmla="*/ 2157984 w 25200864"/>
              <a:gd name="connsiteY264" fmla="*/ 6774068 h 7169724"/>
              <a:gd name="connsiteX265" fmla="*/ 1591056 w 25200864"/>
              <a:gd name="connsiteY265" fmla="*/ 6755780 h 7169724"/>
              <a:gd name="connsiteX266" fmla="*/ 950976 w 25200864"/>
              <a:gd name="connsiteY266" fmla="*/ 6554612 h 7169724"/>
              <a:gd name="connsiteX267" fmla="*/ 0 w 25200864"/>
              <a:gd name="connsiteY267" fmla="*/ 6390020 h 7169724"/>
              <a:gd name="connsiteX268" fmla="*/ 27432 w 25200864"/>
              <a:gd name="connsiteY26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12216 w 25200864"/>
              <a:gd name="connsiteY94" fmla="*/ 1587802 h 7169724"/>
              <a:gd name="connsiteX95" fmla="*/ 10369296 w 25200864"/>
              <a:gd name="connsiteY95" fmla="*/ 1525412 h 7169724"/>
              <a:gd name="connsiteX96" fmla="*/ 10361746 w 25200864"/>
              <a:gd name="connsiteY96" fmla="*/ 1286812 h 7169724"/>
              <a:gd name="connsiteX97" fmla="*/ 10287762 w 25200864"/>
              <a:gd name="connsiteY97" fmla="*/ 944006 h 7169724"/>
              <a:gd name="connsiteX98" fmla="*/ 10443210 w 25200864"/>
              <a:gd name="connsiteY98" fmla="*/ 668924 h 7169724"/>
              <a:gd name="connsiteX99" fmla="*/ 10487476 w 25200864"/>
              <a:gd name="connsiteY99" fmla="*/ 890572 h 7169724"/>
              <a:gd name="connsiteX100" fmla="*/ 10450830 w 25200864"/>
              <a:gd name="connsiteY100" fmla="*/ 1076594 h 7169724"/>
              <a:gd name="connsiteX101" fmla="*/ 10460806 w 25200864"/>
              <a:gd name="connsiteY101" fmla="*/ 1214422 h 7169724"/>
              <a:gd name="connsiteX102" fmla="*/ 10411968 w 25200864"/>
              <a:gd name="connsiteY102" fmla="*/ 1302146 h 7169724"/>
              <a:gd name="connsiteX103" fmla="*/ 10453878 w 25200864"/>
              <a:gd name="connsiteY103" fmla="*/ 1565036 h 7169724"/>
              <a:gd name="connsiteX104" fmla="*/ 10541508 w 25200864"/>
              <a:gd name="connsiteY104" fmla="*/ 1759346 h 7169724"/>
              <a:gd name="connsiteX105" fmla="*/ 10690098 w 25200864"/>
              <a:gd name="connsiteY105" fmla="*/ 1944512 h 7169724"/>
              <a:gd name="connsiteX106" fmla="*/ 10785348 w 25200864"/>
              <a:gd name="connsiteY106" fmla="*/ 2018426 h 7169724"/>
              <a:gd name="connsiteX107" fmla="*/ 10838688 w 25200864"/>
              <a:gd name="connsiteY107" fmla="*/ 2109866 h 7169724"/>
              <a:gd name="connsiteX108" fmla="*/ 10926318 w 25200864"/>
              <a:gd name="connsiteY108" fmla="*/ 2071766 h 7169724"/>
              <a:gd name="connsiteX109" fmla="*/ 11013948 w 25200864"/>
              <a:gd name="connsiteY109" fmla="*/ 2193686 h 7169724"/>
              <a:gd name="connsiteX110" fmla="*/ 11100816 w 25200864"/>
              <a:gd name="connsiteY110" fmla="*/ 2275220 h 7169724"/>
              <a:gd name="connsiteX111" fmla="*/ 11253978 w 25200864"/>
              <a:gd name="connsiteY111" fmla="*/ 2307986 h 7169724"/>
              <a:gd name="connsiteX112" fmla="*/ 11349228 w 25200864"/>
              <a:gd name="connsiteY112" fmla="*/ 2349896 h 7169724"/>
              <a:gd name="connsiteX113" fmla="*/ 11429238 w 25200864"/>
              <a:gd name="connsiteY113" fmla="*/ 2448956 h 7169724"/>
              <a:gd name="connsiteX114" fmla="*/ 11562588 w 25200864"/>
              <a:gd name="connsiteY114" fmla="*/ 2513726 h 7169724"/>
              <a:gd name="connsiteX115" fmla="*/ 11654028 w 25200864"/>
              <a:gd name="connsiteY115" fmla="*/ 2567066 h 7169724"/>
              <a:gd name="connsiteX116" fmla="*/ 11745468 w 25200864"/>
              <a:gd name="connsiteY116" fmla="*/ 2650886 h 7169724"/>
              <a:gd name="connsiteX117" fmla="*/ 11882628 w 25200864"/>
              <a:gd name="connsiteY117" fmla="*/ 2711846 h 7169724"/>
              <a:gd name="connsiteX118" fmla="*/ 11970258 w 25200864"/>
              <a:gd name="connsiteY118" fmla="*/ 2841386 h 7169724"/>
              <a:gd name="connsiteX119" fmla="*/ 12095988 w 25200864"/>
              <a:gd name="connsiteY119" fmla="*/ 2829956 h 7169724"/>
              <a:gd name="connsiteX120" fmla="*/ 12124944 w 25200864"/>
              <a:gd name="connsiteY120" fmla="*/ 2897012 h 7169724"/>
              <a:gd name="connsiteX121" fmla="*/ 12202668 w 25200864"/>
              <a:gd name="connsiteY121" fmla="*/ 2921396 h 7169724"/>
              <a:gd name="connsiteX122" fmla="*/ 12278868 w 25200864"/>
              <a:gd name="connsiteY122" fmla="*/ 3081416 h 7169724"/>
              <a:gd name="connsiteX123" fmla="*/ 12393168 w 25200864"/>
              <a:gd name="connsiteY123" fmla="*/ 3100466 h 7169724"/>
              <a:gd name="connsiteX124" fmla="*/ 12450318 w 25200864"/>
              <a:gd name="connsiteY124" fmla="*/ 3214766 h 7169724"/>
              <a:gd name="connsiteX125" fmla="*/ 12541758 w 25200864"/>
              <a:gd name="connsiteY125" fmla="*/ 3191906 h 7169724"/>
              <a:gd name="connsiteX126" fmla="*/ 12598908 w 25200864"/>
              <a:gd name="connsiteY126" fmla="*/ 3290966 h 7169724"/>
              <a:gd name="connsiteX127" fmla="*/ 12663678 w 25200864"/>
              <a:gd name="connsiteY127" fmla="*/ 3416696 h 7169724"/>
              <a:gd name="connsiteX128" fmla="*/ 12766548 w 25200864"/>
              <a:gd name="connsiteY128" fmla="*/ 3428126 h 7169724"/>
              <a:gd name="connsiteX129" fmla="*/ 12774168 w 25200864"/>
              <a:gd name="connsiteY129" fmla="*/ 3298586 h 7169724"/>
              <a:gd name="connsiteX130" fmla="*/ 12854178 w 25200864"/>
              <a:gd name="connsiteY130" fmla="*/ 3363356 h 7169724"/>
              <a:gd name="connsiteX131" fmla="*/ 12968478 w 25200864"/>
              <a:gd name="connsiteY131" fmla="*/ 3435746 h 7169724"/>
              <a:gd name="connsiteX132" fmla="*/ 13098018 w 25200864"/>
              <a:gd name="connsiteY132" fmla="*/ 3466226 h 7169724"/>
              <a:gd name="connsiteX133" fmla="*/ 13147548 w 25200864"/>
              <a:gd name="connsiteY133" fmla="*/ 3572906 h 7169724"/>
              <a:gd name="connsiteX134" fmla="*/ 13155168 w 25200864"/>
              <a:gd name="connsiteY134" fmla="*/ 3652916 h 7169724"/>
              <a:gd name="connsiteX135" fmla="*/ 13235178 w 25200864"/>
              <a:gd name="connsiteY135" fmla="*/ 3736736 h 7169724"/>
              <a:gd name="connsiteX136" fmla="*/ 13368528 w 25200864"/>
              <a:gd name="connsiteY136" fmla="*/ 3774836 h 7169724"/>
              <a:gd name="connsiteX137" fmla="*/ 13539216 w 25200864"/>
              <a:gd name="connsiteY137" fmla="*/ 3853322 h 7169724"/>
              <a:gd name="connsiteX138" fmla="*/ 13574268 w 25200864"/>
              <a:gd name="connsiteY138" fmla="*/ 3923426 h 7169724"/>
              <a:gd name="connsiteX139" fmla="*/ 13669518 w 25200864"/>
              <a:gd name="connsiteY139" fmla="*/ 3988196 h 7169724"/>
              <a:gd name="connsiteX140" fmla="*/ 13806678 w 25200864"/>
              <a:gd name="connsiteY140" fmla="*/ 4091066 h 7169724"/>
              <a:gd name="connsiteX141" fmla="*/ 13890498 w 25200864"/>
              <a:gd name="connsiteY141" fmla="*/ 4205366 h 7169724"/>
              <a:gd name="connsiteX142" fmla="*/ 13955268 w 25200864"/>
              <a:gd name="connsiteY142" fmla="*/ 4296806 h 7169724"/>
              <a:gd name="connsiteX143" fmla="*/ 13989558 w 25200864"/>
              <a:gd name="connsiteY143" fmla="*/ 4129166 h 7169724"/>
              <a:gd name="connsiteX144" fmla="*/ 14061948 w 25200864"/>
              <a:gd name="connsiteY144" fmla="*/ 3995816 h 7169724"/>
              <a:gd name="connsiteX145" fmla="*/ 14176248 w 25200864"/>
              <a:gd name="connsiteY145" fmla="*/ 4098686 h 7169724"/>
              <a:gd name="connsiteX146" fmla="*/ 14290548 w 25200864"/>
              <a:gd name="connsiteY146" fmla="*/ 4304426 h 7169724"/>
              <a:gd name="connsiteX147" fmla="*/ 14431518 w 25200864"/>
              <a:gd name="connsiteY147" fmla="*/ 4399676 h 7169724"/>
              <a:gd name="connsiteX148" fmla="*/ 14622018 w 25200864"/>
              <a:gd name="connsiteY148" fmla="*/ 4353956 h 7169724"/>
              <a:gd name="connsiteX149" fmla="*/ 14789658 w 25200864"/>
              <a:gd name="connsiteY149" fmla="*/ 4430156 h 7169724"/>
              <a:gd name="connsiteX150" fmla="*/ 14865858 w 25200864"/>
              <a:gd name="connsiteY150" fmla="*/ 4361576 h 7169724"/>
              <a:gd name="connsiteX151" fmla="*/ 14972538 w 25200864"/>
              <a:gd name="connsiteY151" fmla="*/ 4464446 h 7169724"/>
              <a:gd name="connsiteX152" fmla="*/ 15067788 w 25200864"/>
              <a:gd name="connsiteY152" fmla="*/ 4586366 h 7169724"/>
              <a:gd name="connsiteX153" fmla="*/ 15304008 w 25200864"/>
              <a:gd name="connsiteY153" fmla="*/ 4651136 h 7169724"/>
              <a:gd name="connsiteX154" fmla="*/ 15467838 w 25200864"/>
              <a:gd name="connsiteY154" fmla="*/ 4693046 h 7169724"/>
              <a:gd name="connsiteX155" fmla="*/ 15540990 w 25200864"/>
              <a:gd name="connsiteY155" fmla="*/ 4708286 h 7169724"/>
              <a:gd name="connsiteX156" fmla="*/ 15593568 w 25200864"/>
              <a:gd name="connsiteY156" fmla="*/ 4875926 h 7169724"/>
              <a:gd name="connsiteX157" fmla="*/ 15612618 w 25200864"/>
              <a:gd name="connsiteY157" fmla="*/ 4997846 h 7169724"/>
              <a:gd name="connsiteX158" fmla="*/ 15730728 w 25200864"/>
              <a:gd name="connsiteY158" fmla="*/ 4921646 h 7169724"/>
              <a:gd name="connsiteX159" fmla="*/ 15745968 w 25200864"/>
              <a:gd name="connsiteY159" fmla="*/ 4769246 h 7169724"/>
              <a:gd name="connsiteX160" fmla="*/ 15822168 w 25200864"/>
              <a:gd name="connsiteY160" fmla="*/ 4757816 h 7169724"/>
              <a:gd name="connsiteX161" fmla="*/ 15898368 w 25200864"/>
              <a:gd name="connsiteY161" fmla="*/ 4872116 h 7169724"/>
              <a:gd name="connsiteX162" fmla="*/ 16092678 w 25200864"/>
              <a:gd name="connsiteY162" fmla="*/ 4978796 h 7169724"/>
              <a:gd name="connsiteX163" fmla="*/ 16229838 w 25200864"/>
              <a:gd name="connsiteY163" fmla="*/ 5138816 h 7169724"/>
              <a:gd name="connsiteX164" fmla="*/ 16340328 w 25200864"/>
              <a:gd name="connsiteY164" fmla="*/ 5154056 h 7169724"/>
              <a:gd name="connsiteX165" fmla="*/ 16435578 w 25200864"/>
              <a:gd name="connsiteY165" fmla="*/ 5203586 h 7169724"/>
              <a:gd name="connsiteX166" fmla="*/ 16515588 w 25200864"/>
              <a:gd name="connsiteY166" fmla="*/ 5195966 h 7169724"/>
              <a:gd name="connsiteX167" fmla="*/ 16607028 w 25200864"/>
              <a:gd name="connsiteY167" fmla="*/ 5234066 h 7169724"/>
              <a:gd name="connsiteX168" fmla="*/ 16687038 w 25200864"/>
              <a:gd name="connsiteY168" fmla="*/ 5275976 h 7169724"/>
              <a:gd name="connsiteX169" fmla="*/ 16751808 w 25200864"/>
              <a:gd name="connsiteY169" fmla="*/ 5298836 h 7169724"/>
              <a:gd name="connsiteX170" fmla="*/ 16927068 w 25200864"/>
              <a:gd name="connsiteY170" fmla="*/ 5317886 h 7169724"/>
              <a:gd name="connsiteX171" fmla="*/ 16808958 w 25200864"/>
              <a:gd name="connsiteY171" fmla="*/ 5245496 h 7169724"/>
              <a:gd name="connsiteX172" fmla="*/ 16843248 w 25200864"/>
              <a:gd name="connsiteY172" fmla="*/ 5199776 h 7169724"/>
              <a:gd name="connsiteX173" fmla="*/ 16953738 w 25200864"/>
              <a:gd name="connsiteY173" fmla="*/ 5218826 h 7169724"/>
              <a:gd name="connsiteX174" fmla="*/ 17109948 w 25200864"/>
              <a:gd name="connsiteY174" fmla="*/ 5344556 h 7169724"/>
              <a:gd name="connsiteX175" fmla="*/ 17300448 w 25200864"/>
              <a:gd name="connsiteY175" fmla="*/ 5359796 h 7169724"/>
              <a:gd name="connsiteX176" fmla="*/ 17426178 w 25200864"/>
              <a:gd name="connsiteY176" fmla="*/ 5420756 h 7169724"/>
              <a:gd name="connsiteX177" fmla="*/ 17516856 w 25200864"/>
              <a:gd name="connsiteY177" fmla="*/ 5550296 h 7169724"/>
              <a:gd name="connsiteX178" fmla="*/ 17620488 w 25200864"/>
              <a:gd name="connsiteY178" fmla="*/ 5569346 h 7169724"/>
              <a:gd name="connsiteX179" fmla="*/ 17837658 w 25200864"/>
              <a:gd name="connsiteY179" fmla="*/ 5717936 h 7169724"/>
              <a:gd name="connsiteX180" fmla="*/ 17837658 w 25200864"/>
              <a:gd name="connsiteY180" fmla="*/ 5561726 h 7169724"/>
              <a:gd name="connsiteX181" fmla="*/ 18035778 w 25200864"/>
              <a:gd name="connsiteY181" fmla="*/ 5565536 h 7169724"/>
              <a:gd name="connsiteX182" fmla="*/ 18115788 w 25200864"/>
              <a:gd name="connsiteY182" fmla="*/ 5668406 h 7169724"/>
              <a:gd name="connsiteX183" fmla="*/ 18218658 w 25200864"/>
              <a:gd name="connsiteY183" fmla="*/ 5676026 h 7169724"/>
              <a:gd name="connsiteX184" fmla="*/ 18306288 w 25200864"/>
              <a:gd name="connsiteY184" fmla="*/ 5752988 h 7169724"/>
              <a:gd name="connsiteX185" fmla="*/ 18371058 w 25200864"/>
              <a:gd name="connsiteY185" fmla="*/ 5866526 h 7169724"/>
              <a:gd name="connsiteX186" fmla="*/ 18489168 w 25200864"/>
              <a:gd name="connsiteY186" fmla="*/ 5851286 h 7169724"/>
              <a:gd name="connsiteX187" fmla="*/ 18580608 w 25200864"/>
              <a:gd name="connsiteY187" fmla="*/ 5935106 h 7169724"/>
              <a:gd name="connsiteX188" fmla="*/ 18550128 w 25200864"/>
              <a:gd name="connsiteY188" fmla="*/ 6018926 h 7169724"/>
              <a:gd name="connsiteX189" fmla="*/ 18679668 w 25200864"/>
              <a:gd name="connsiteY189" fmla="*/ 5973206 h 7169724"/>
              <a:gd name="connsiteX190" fmla="*/ 18691098 w 25200864"/>
              <a:gd name="connsiteY190" fmla="*/ 6045596 h 7169724"/>
              <a:gd name="connsiteX191" fmla="*/ 18813018 w 25200864"/>
              <a:gd name="connsiteY191" fmla="*/ 6007496 h 7169724"/>
              <a:gd name="connsiteX192" fmla="*/ 19114008 w 25200864"/>
              <a:gd name="connsiteY192" fmla="*/ 6137036 h 7169724"/>
              <a:gd name="connsiteX193" fmla="*/ 19249644 w 25200864"/>
              <a:gd name="connsiteY193" fmla="*/ 6242954 h 7169724"/>
              <a:gd name="connsiteX194" fmla="*/ 19319748 w 25200864"/>
              <a:gd name="connsiteY194" fmla="*/ 6453266 h 7169724"/>
              <a:gd name="connsiteX195" fmla="*/ 19375374 w 25200864"/>
              <a:gd name="connsiteY195" fmla="*/ 6593474 h 7169724"/>
              <a:gd name="connsiteX196" fmla="*/ 19445478 w 25200864"/>
              <a:gd name="connsiteY196" fmla="*/ 6567566 h 7169724"/>
              <a:gd name="connsiteX197" fmla="*/ 19495008 w 25200864"/>
              <a:gd name="connsiteY197" fmla="*/ 6647576 h 7169724"/>
              <a:gd name="connsiteX198" fmla="*/ 19475958 w 25200864"/>
              <a:gd name="connsiteY198" fmla="*/ 6377066 h 7169724"/>
              <a:gd name="connsiteX199" fmla="*/ 19479768 w 25200864"/>
              <a:gd name="connsiteY199" fmla="*/ 6175136 h 7169724"/>
              <a:gd name="connsiteX200" fmla="*/ 19582638 w 25200864"/>
              <a:gd name="connsiteY200" fmla="*/ 6285626 h 7169724"/>
              <a:gd name="connsiteX201" fmla="*/ 19666458 w 25200864"/>
              <a:gd name="connsiteY201" fmla="*/ 6407546 h 7169724"/>
              <a:gd name="connsiteX202" fmla="*/ 19674078 w 25200864"/>
              <a:gd name="connsiteY202" fmla="*/ 6213236 h 7169724"/>
              <a:gd name="connsiteX203" fmla="*/ 19761708 w 25200864"/>
              <a:gd name="connsiteY203" fmla="*/ 6129416 h 7169724"/>
              <a:gd name="connsiteX204" fmla="*/ 19879818 w 25200864"/>
              <a:gd name="connsiteY204" fmla="*/ 6239906 h 7169724"/>
              <a:gd name="connsiteX205" fmla="*/ 19818858 w 25200864"/>
              <a:gd name="connsiteY205" fmla="*/ 6026546 h 7169724"/>
              <a:gd name="connsiteX206" fmla="*/ 20127468 w 25200864"/>
              <a:gd name="connsiteY206" fmla="*/ 6022736 h 7169724"/>
              <a:gd name="connsiteX207" fmla="*/ 20400264 w 25200864"/>
              <a:gd name="connsiteY207" fmla="*/ 5897768 h 7169724"/>
              <a:gd name="connsiteX208" fmla="*/ 20695158 w 25200864"/>
              <a:gd name="connsiteY208" fmla="*/ 5893196 h 7169724"/>
              <a:gd name="connsiteX209" fmla="*/ 20942808 w 25200864"/>
              <a:gd name="connsiteY209" fmla="*/ 5938916 h 7169724"/>
              <a:gd name="connsiteX210" fmla="*/ 21133308 w 25200864"/>
              <a:gd name="connsiteY210" fmla="*/ 5813186 h 7169724"/>
              <a:gd name="connsiteX211" fmla="*/ 21430488 w 25200864"/>
              <a:gd name="connsiteY211" fmla="*/ 5862716 h 7169724"/>
              <a:gd name="connsiteX212" fmla="*/ 21659850 w 25200864"/>
              <a:gd name="connsiteY212" fmla="*/ 5961776 h 7169724"/>
              <a:gd name="connsiteX213" fmla="*/ 21761958 w 25200864"/>
              <a:gd name="connsiteY213" fmla="*/ 5885576 h 7169724"/>
              <a:gd name="connsiteX214" fmla="*/ 21944838 w 25200864"/>
              <a:gd name="connsiteY214" fmla="*/ 6041786 h 7169724"/>
              <a:gd name="connsiteX215" fmla="*/ 22089618 w 25200864"/>
              <a:gd name="connsiteY215" fmla="*/ 5977016 h 7169724"/>
              <a:gd name="connsiteX216" fmla="*/ 22310598 w 25200864"/>
              <a:gd name="connsiteY216" fmla="*/ 6186566 h 7169724"/>
              <a:gd name="connsiteX217" fmla="*/ 23151084 w 25200864"/>
              <a:gd name="connsiteY217" fmla="*/ 6482984 h 7169724"/>
              <a:gd name="connsiteX218" fmla="*/ 23293578 w 25200864"/>
              <a:gd name="connsiteY218" fmla="*/ 6609476 h 7169724"/>
              <a:gd name="connsiteX219" fmla="*/ 23285958 w 25200864"/>
              <a:gd name="connsiteY219" fmla="*/ 6693296 h 7169724"/>
              <a:gd name="connsiteX220" fmla="*/ 23415498 w 25200864"/>
              <a:gd name="connsiteY220" fmla="*/ 6659006 h 7169724"/>
              <a:gd name="connsiteX221" fmla="*/ 23785068 w 25200864"/>
              <a:gd name="connsiteY221" fmla="*/ 6780926 h 7169724"/>
              <a:gd name="connsiteX222" fmla="*/ 24009096 w 25200864"/>
              <a:gd name="connsiteY222" fmla="*/ 6645290 h 7169724"/>
              <a:gd name="connsiteX223" fmla="*/ 24078438 w 25200864"/>
              <a:gd name="connsiteY223" fmla="*/ 6544706 h 7169724"/>
              <a:gd name="connsiteX224" fmla="*/ 24230838 w 25200864"/>
              <a:gd name="connsiteY224" fmla="*/ 6533276 h 7169724"/>
              <a:gd name="connsiteX225" fmla="*/ 24360378 w 25200864"/>
              <a:gd name="connsiteY225" fmla="*/ 6438026 h 7169724"/>
              <a:gd name="connsiteX226" fmla="*/ 24455628 w 25200864"/>
              <a:gd name="connsiteY226" fmla="*/ 6422786 h 7169724"/>
              <a:gd name="connsiteX227" fmla="*/ 24558498 w 25200864"/>
              <a:gd name="connsiteY227" fmla="*/ 6243716 h 7169724"/>
              <a:gd name="connsiteX228" fmla="*/ 24716232 w 25200864"/>
              <a:gd name="connsiteY228" fmla="*/ 6188090 h 7169724"/>
              <a:gd name="connsiteX229" fmla="*/ 24981408 w 25200864"/>
              <a:gd name="connsiteY229" fmla="*/ 6232286 h 7169724"/>
              <a:gd name="connsiteX230" fmla="*/ 25181052 w 25200864"/>
              <a:gd name="connsiteY230" fmla="*/ 6157610 h 7169724"/>
              <a:gd name="connsiteX231" fmla="*/ 25200864 w 25200864"/>
              <a:gd name="connsiteY231" fmla="*/ 5713364 h 7169724"/>
              <a:gd name="connsiteX232" fmla="*/ 24519636 w 25200864"/>
              <a:gd name="connsiteY232" fmla="*/ 5869574 h 7169724"/>
              <a:gd name="connsiteX233" fmla="*/ 23774400 w 25200864"/>
              <a:gd name="connsiteY233" fmla="*/ 6133988 h 7169724"/>
              <a:gd name="connsiteX234" fmla="*/ 22951440 w 25200864"/>
              <a:gd name="connsiteY234" fmla="*/ 5896244 h 7169724"/>
              <a:gd name="connsiteX235" fmla="*/ 21982176 w 25200864"/>
              <a:gd name="connsiteY235" fmla="*/ 5640212 h 7169724"/>
              <a:gd name="connsiteX236" fmla="*/ 20628864 w 25200864"/>
              <a:gd name="connsiteY236" fmla="*/ 5475620 h 7169724"/>
              <a:gd name="connsiteX237" fmla="*/ 19872960 w 25200864"/>
              <a:gd name="connsiteY237" fmla="*/ 5888624 h 7169724"/>
              <a:gd name="connsiteX238" fmla="*/ 18800064 w 25200864"/>
              <a:gd name="connsiteY238" fmla="*/ 5823092 h 7169724"/>
              <a:gd name="connsiteX239" fmla="*/ 16715232 w 25200864"/>
              <a:gd name="connsiteY239" fmla="*/ 4963556 h 7169724"/>
              <a:gd name="connsiteX240" fmla="*/ 14904720 w 25200864"/>
              <a:gd name="connsiteY240" fmla="*/ 4158884 h 7169724"/>
              <a:gd name="connsiteX241" fmla="*/ 13240512 w 25200864"/>
              <a:gd name="connsiteY241" fmla="*/ 3354212 h 7169724"/>
              <a:gd name="connsiteX242" fmla="*/ 13094208 w 25200864"/>
              <a:gd name="connsiteY242" fmla="*/ 3189620 h 7169724"/>
              <a:gd name="connsiteX243" fmla="*/ 11320272 w 25200864"/>
              <a:gd name="connsiteY243" fmla="*/ 2019188 h 7169724"/>
              <a:gd name="connsiteX244" fmla="*/ 10698480 w 25200864"/>
              <a:gd name="connsiteY244" fmla="*/ 1452260 h 7169724"/>
              <a:gd name="connsiteX245" fmla="*/ 10530078 w 25200864"/>
              <a:gd name="connsiteY245" fmla="*/ 1283096 h 7169724"/>
              <a:gd name="connsiteX246" fmla="*/ 10522458 w 25200864"/>
              <a:gd name="connsiteY246" fmla="*/ 902096 h 7169724"/>
              <a:gd name="connsiteX247" fmla="*/ 10518648 w 25200864"/>
              <a:gd name="connsiteY247" fmla="*/ 768746 h 7169724"/>
              <a:gd name="connsiteX248" fmla="*/ 10606278 w 25200864"/>
              <a:gd name="connsiteY248" fmla="*/ 681116 h 7169724"/>
              <a:gd name="connsiteX249" fmla="*/ 10753344 w 25200864"/>
              <a:gd name="connsiteY249" fmla="*/ 611012 h 7169724"/>
              <a:gd name="connsiteX250" fmla="*/ 10735056 w 25200864"/>
              <a:gd name="connsiteY250" fmla="*/ 336692 h 7169724"/>
              <a:gd name="connsiteX251" fmla="*/ 10610088 w 25200864"/>
              <a:gd name="connsiteY251" fmla="*/ 201056 h 7169724"/>
              <a:gd name="connsiteX252" fmla="*/ 10419588 w 25200864"/>
              <a:gd name="connsiteY252" fmla="*/ 2936 h 7169724"/>
              <a:gd name="connsiteX253" fmla="*/ 10351008 w 25200864"/>
              <a:gd name="connsiteY253" fmla="*/ 231536 h 7169724"/>
              <a:gd name="connsiteX254" fmla="*/ 10187940 w 25200864"/>
              <a:gd name="connsiteY254" fmla="*/ 585104 h 7169724"/>
              <a:gd name="connsiteX255" fmla="*/ 10137648 w 25200864"/>
              <a:gd name="connsiteY255" fmla="*/ 902096 h 7169724"/>
              <a:gd name="connsiteX256" fmla="*/ 10222992 w 25200864"/>
              <a:gd name="connsiteY256" fmla="*/ 1744868 h 7169724"/>
              <a:gd name="connsiteX257" fmla="*/ 10131552 w 25200864"/>
              <a:gd name="connsiteY257" fmla="*/ 2384948 h 7169724"/>
              <a:gd name="connsiteX258" fmla="*/ 9509760 w 25200864"/>
              <a:gd name="connsiteY258" fmla="*/ 3043316 h 7169724"/>
              <a:gd name="connsiteX259" fmla="*/ 7717536 w 25200864"/>
              <a:gd name="connsiteY259" fmla="*/ 4524644 h 7169724"/>
              <a:gd name="connsiteX260" fmla="*/ 7388352 w 25200864"/>
              <a:gd name="connsiteY260" fmla="*/ 5146436 h 7169724"/>
              <a:gd name="connsiteX261" fmla="*/ 5925312 w 25200864"/>
              <a:gd name="connsiteY261" fmla="*/ 5768228 h 7169724"/>
              <a:gd name="connsiteX262" fmla="*/ 4736592 w 25200864"/>
              <a:gd name="connsiteY262" fmla="*/ 6079124 h 7169724"/>
              <a:gd name="connsiteX263" fmla="*/ 3602736 w 25200864"/>
              <a:gd name="connsiteY263" fmla="*/ 6353444 h 7169724"/>
              <a:gd name="connsiteX264" fmla="*/ 2688336 w 25200864"/>
              <a:gd name="connsiteY264" fmla="*/ 6664340 h 7169724"/>
              <a:gd name="connsiteX265" fmla="*/ 2157984 w 25200864"/>
              <a:gd name="connsiteY265" fmla="*/ 6774068 h 7169724"/>
              <a:gd name="connsiteX266" fmla="*/ 1591056 w 25200864"/>
              <a:gd name="connsiteY266" fmla="*/ 6755780 h 7169724"/>
              <a:gd name="connsiteX267" fmla="*/ 950976 w 25200864"/>
              <a:gd name="connsiteY267" fmla="*/ 6554612 h 7169724"/>
              <a:gd name="connsiteX268" fmla="*/ 0 w 25200864"/>
              <a:gd name="connsiteY268" fmla="*/ 6390020 h 7169724"/>
              <a:gd name="connsiteX269" fmla="*/ 27432 w 25200864"/>
              <a:gd name="connsiteY26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5546 w 25200864"/>
              <a:gd name="connsiteY94" fmla="*/ 1789732 h 7169724"/>
              <a:gd name="connsiteX95" fmla="*/ 10312216 w 25200864"/>
              <a:gd name="connsiteY95" fmla="*/ 1587802 h 7169724"/>
              <a:gd name="connsiteX96" fmla="*/ 10369296 w 25200864"/>
              <a:gd name="connsiteY96" fmla="*/ 1525412 h 7169724"/>
              <a:gd name="connsiteX97" fmla="*/ 10361746 w 25200864"/>
              <a:gd name="connsiteY97" fmla="*/ 1286812 h 7169724"/>
              <a:gd name="connsiteX98" fmla="*/ 10287762 w 25200864"/>
              <a:gd name="connsiteY98" fmla="*/ 944006 h 7169724"/>
              <a:gd name="connsiteX99" fmla="*/ 10443210 w 25200864"/>
              <a:gd name="connsiteY99" fmla="*/ 668924 h 7169724"/>
              <a:gd name="connsiteX100" fmla="*/ 10487476 w 25200864"/>
              <a:gd name="connsiteY100" fmla="*/ 890572 h 7169724"/>
              <a:gd name="connsiteX101" fmla="*/ 10450830 w 25200864"/>
              <a:gd name="connsiteY101" fmla="*/ 1076594 h 7169724"/>
              <a:gd name="connsiteX102" fmla="*/ 10460806 w 25200864"/>
              <a:gd name="connsiteY102" fmla="*/ 1214422 h 7169724"/>
              <a:gd name="connsiteX103" fmla="*/ 10411968 w 25200864"/>
              <a:gd name="connsiteY103" fmla="*/ 1302146 h 7169724"/>
              <a:gd name="connsiteX104" fmla="*/ 10453878 w 25200864"/>
              <a:gd name="connsiteY104" fmla="*/ 1565036 h 7169724"/>
              <a:gd name="connsiteX105" fmla="*/ 10541508 w 25200864"/>
              <a:gd name="connsiteY105" fmla="*/ 1759346 h 7169724"/>
              <a:gd name="connsiteX106" fmla="*/ 10690098 w 25200864"/>
              <a:gd name="connsiteY106" fmla="*/ 1944512 h 7169724"/>
              <a:gd name="connsiteX107" fmla="*/ 10785348 w 25200864"/>
              <a:gd name="connsiteY107" fmla="*/ 2018426 h 7169724"/>
              <a:gd name="connsiteX108" fmla="*/ 10838688 w 25200864"/>
              <a:gd name="connsiteY108" fmla="*/ 2109866 h 7169724"/>
              <a:gd name="connsiteX109" fmla="*/ 10926318 w 25200864"/>
              <a:gd name="connsiteY109" fmla="*/ 2071766 h 7169724"/>
              <a:gd name="connsiteX110" fmla="*/ 11013948 w 25200864"/>
              <a:gd name="connsiteY110" fmla="*/ 2193686 h 7169724"/>
              <a:gd name="connsiteX111" fmla="*/ 11100816 w 25200864"/>
              <a:gd name="connsiteY111" fmla="*/ 2275220 h 7169724"/>
              <a:gd name="connsiteX112" fmla="*/ 11253978 w 25200864"/>
              <a:gd name="connsiteY112" fmla="*/ 2307986 h 7169724"/>
              <a:gd name="connsiteX113" fmla="*/ 11349228 w 25200864"/>
              <a:gd name="connsiteY113" fmla="*/ 2349896 h 7169724"/>
              <a:gd name="connsiteX114" fmla="*/ 11429238 w 25200864"/>
              <a:gd name="connsiteY114" fmla="*/ 2448956 h 7169724"/>
              <a:gd name="connsiteX115" fmla="*/ 11562588 w 25200864"/>
              <a:gd name="connsiteY115" fmla="*/ 2513726 h 7169724"/>
              <a:gd name="connsiteX116" fmla="*/ 11654028 w 25200864"/>
              <a:gd name="connsiteY116" fmla="*/ 2567066 h 7169724"/>
              <a:gd name="connsiteX117" fmla="*/ 11745468 w 25200864"/>
              <a:gd name="connsiteY117" fmla="*/ 2650886 h 7169724"/>
              <a:gd name="connsiteX118" fmla="*/ 11882628 w 25200864"/>
              <a:gd name="connsiteY118" fmla="*/ 2711846 h 7169724"/>
              <a:gd name="connsiteX119" fmla="*/ 11970258 w 25200864"/>
              <a:gd name="connsiteY119" fmla="*/ 2841386 h 7169724"/>
              <a:gd name="connsiteX120" fmla="*/ 12095988 w 25200864"/>
              <a:gd name="connsiteY120" fmla="*/ 2829956 h 7169724"/>
              <a:gd name="connsiteX121" fmla="*/ 12124944 w 25200864"/>
              <a:gd name="connsiteY121" fmla="*/ 2897012 h 7169724"/>
              <a:gd name="connsiteX122" fmla="*/ 12202668 w 25200864"/>
              <a:gd name="connsiteY122" fmla="*/ 2921396 h 7169724"/>
              <a:gd name="connsiteX123" fmla="*/ 12278868 w 25200864"/>
              <a:gd name="connsiteY123" fmla="*/ 3081416 h 7169724"/>
              <a:gd name="connsiteX124" fmla="*/ 12393168 w 25200864"/>
              <a:gd name="connsiteY124" fmla="*/ 3100466 h 7169724"/>
              <a:gd name="connsiteX125" fmla="*/ 12450318 w 25200864"/>
              <a:gd name="connsiteY125" fmla="*/ 3214766 h 7169724"/>
              <a:gd name="connsiteX126" fmla="*/ 12541758 w 25200864"/>
              <a:gd name="connsiteY126" fmla="*/ 3191906 h 7169724"/>
              <a:gd name="connsiteX127" fmla="*/ 12598908 w 25200864"/>
              <a:gd name="connsiteY127" fmla="*/ 3290966 h 7169724"/>
              <a:gd name="connsiteX128" fmla="*/ 12663678 w 25200864"/>
              <a:gd name="connsiteY128" fmla="*/ 3416696 h 7169724"/>
              <a:gd name="connsiteX129" fmla="*/ 12766548 w 25200864"/>
              <a:gd name="connsiteY129" fmla="*/ 3428126 h 7169724"/>
              <a:gd name="connsiteX130" fmla="*/ 12774168 w 25200864"/>
              <a:gd name="connsiteY130" fmla="*/ 3298586 h 7169724"/>
              <a:gd name="connsiteX131" fmla="*/ 12854178 w 25200864"/>
              <a:gd name="connsiteY131" fmla="*/ 3363356 h 7169724"/>
              <a:gd name="connsiteX132" fmla="*/ 12968478 w 25200864"/>
              <a:gd name="connsiteY132" fmla="*/ 3435746 h 7169724"/>
              <a:gd name="connsiteX133" fmla="*/ 13098018 w 25200864"/>
              <a:gd name="connsiteY133" fmla="*/ 3466226 h 7169724"/>
              <a:gd name="connsiteX134" fmla="*/ 13147548 w 25200864"/>
              <a:gd name="connsiteY134" fmla="*/ 3572906 h 7169724"/>
              <a:gd name="connsiteX135" fmla="*/ 13155168 w 25200864"/>
              <a:gd name="connsiteY135" fmla="*/ 3652916 h 7169724"/>
              <a:gd name="connsiteX136" fmla="*/ 13235178 w 25200864"/>
              <a:gd name="connsiteY136" fmla="*/ 3736736 h 7169724"/>
              <a:gd name="connsiteX137" fmla="*/ 13368528 w 25200864"/>
              <a:gd name="connsiteY137" fmla="*/ 3774836 h 7169724"/>
              <a:gd name="connsiteX138" fmla="*/ 13539216 w 25200864"/>
              <a:gd name="connsiteY138" fmla="*/ 3853322 h 7169724"/>
              <a:gd name="connsiteX139" fmla="*/ 13574268 w 25200864"/>
              <a:gd name="connsiteY139" fmla="*/ 3923426 h 7169724"/>
              <a:gd name="connsiteX140" fmla="*/ 13669518 w 25200864"/>
              <a:gd name="connsiteY140" fmla="*/ 3988196 h 7169724"/>
              <a:gd name="connsiteX141" fmla="*/ 13806678 w 25200864"/>
              <a:gd name="connsiteY141" fmla="*/ 4091066 h 7169724"/>
              <a:gd name="connsiteX142" fmla="*/ 13890498 w 25200864"/>
              <a:gd name="connsiteY142" fmla="*/ 4205366 h 7169724"/>
              <a:gd name="connsiteX143" fmla="*/ 13955268 w 25200864"/>
              <a:gd name="connsiteY143" fmla="*/ 4296806 h 7169724"/>
              <a:gd name="connsiteX144" fmla="*/ 13989558 w 25200864"/>
              <a:gd name="connsiteY144" fmla="*/ 4129166 h 7169724"/>
              <a:gd name="connsiteX145" fmla="*/ 14061948 w 25200864"/>
              <a:gd name="connsiteY145" fmla="*/ 3995816 h 7169724"/>
              <a:gd name="connsiteX146" fmla="*/ 14176248 w 25200864"/>
              <a:gd name="connsiteY146" fmla="*/ 4098686 h 7169724"/>
              <a:gd name="connsiteX147" fmla="*/ 14290548 w 25200864"/>
              <a:gd name="connsiteY147" fmla="*/ 4304426 h 7169724"/>
              <a:gd name="connsiteX148" fmla="*/ 14431518 w 25200864"/>
              <a:gd name="connsiteY148" fmla="*/ 4399676 h 7169724"/>
              <a:gd name="connsiteX149" fmla="*/ 14622018 w 25200864"/>
              <a:gd name="connsiteY149" fmla="*/ 4353956 h 7169724"/>
              <a:gd name="connsiteX150" fmla="*/ 14789658 w 25200864"/>
              <a:gd name="connsiteY150" fmla="*/ 4430156 h 7169724"/>
              <a:gd name="connsiteX151" fmla="*/ 14865858 w 25200864"/>
              <a:gd name="connsiteY151" fmla="*/ 4361576 h 7169724"/>
              <a:gd name="connsiteX152" fmla="*/ 14972538 w 25200864"/>
              <a:gd name="connsiteY152" fmla="*/ 4464446 h 7169724"/>
              <a:gd name="connsiteX153" fmla="*/ 15067788 w 25200864"/>
              <a:gd name="connsiteY153" fmla="*/ 4586366 h 7169724"/>
              <a:gd name="connsiteX154" fmla="*/ 15304008 w 25200864"/>
              <a:gd name="connsiteY154" fmla="*/ 4651136 h 7169724"/>
              <a:gd name="connsiteX155" fmla="*/ 15467838 w 25200864"/>
              <a:gd name="connsiteY155" fmla="*/ 4693046 h 7169724"/>
              <a:gd name="connsiteX156" fmla="*/ 15540990 w 25200864"/>
              <a:gd name="connsiteY156" fmla="*/ 4708286 h 7169724"/>
              <a:gd name="connsiteX157" fmla="*/ 15593568 w 25200864"/>
              <a:gd name="connsiteY157" fmla="*/ 4875926 h 7169724"/>
              <a:gd name="connsiteX158" fmla="*/ 15612618 w 25200864"/>
              <a:gd name="connsiteY158" fmla="*/ 4997846 h 7169724"/>
              <a:gd name="connsiteX159" fmla="*/ 15730728 w 25200864"/>
              <a:gd name="connsiteY159" fmla="*/ 4921646 h 7169724"/>
              <a:gd name="connsiteX160" fmla="*/ 15745968 w 25200864"/>
              <a:gd name="connsiteY160" fmla="*/ 4769246 h 7169724"/>
              <a:gd name="connsiteX161" fmla="*/ 15822168 w 25200864"/>
              <a:gd name="connsiteY161" fmla="*/ 4757816 h 7169724"/>
              <a:gd name="connsiteX162" fmla="*/ 15898368 w 25200864"/>
              <a:gd name="connsiteY162" fmla="*/ 4872116 h 7169724"/>
              <a:gd name="connsiteX163" fmla="*/ 16092678 w 25200864"/>
              <a:gd name="connsiteY163" fmla="*/ 4978796 h 7169724"/>
              <a:gd name="connsiteX164" fmla="*/ 16229838 w 25200864"/>
              <a:gd name="connsiteY164" fmla="*/ 5138816 h 7169724"/>
              <a:gd name="connsiteX165" fmla="*/ 16340328 w 25200864"/>
              <a:gd name="connsiteY165" fmla="*/ 5154056 h 7169724"/>
              <a:gd name="connsiteX166" fmla="*/ 16435578 w 25200864"/>
              <a:gd name="connsiteY166" fmla="*/ 5203586 h 7169724"/>
              <a:gd name="connsiteX167" fmla="*/ 16515588 w 25200864"/>
              <a:gd name="connsiteY167" fmla="*/ 5195966 h 7169724"/>
              <a:gd name="connsiteX168" fmla="*/ 16607028 w 25200864"/>
              <a:gd name="connsiteY168" fmla="*/ 5234066 h 7169724"/>
              <a:gd name="connsiteX169" fmla="*/ 16687038 w 25200864"/>
              <a:gd name="connsiteY169" fmla="*/ 5275976 h 7169724"/>
              <a:gd name="connsiteX170" fmla="*/ 16751808 w 25200864"/>
              <a:gd name="connsiteY170" fmla="*/ 5298836 h 7169724"/>
              <a:gd name="connsiteX171" fmla="*/ 16927068 w 25200864"/>
              <a:gd name="connsiteY171" fmla="*/ 5317886 h 7169724"/>
              <a:gd name="connsiteX172" fmla="*/ 16808958 w 25200864"/>
              <a:gd name="connsiteY172" fmla="*/ 5245496 h 7169724"/>
              <a:gd name="connsiteX173" fmla="*/ 16843248 w 25200864"/>
              <a:gd name="connsiteY173" fmla="*/ 5199776 h 7169724"/>
              <a:gd name="connsiteX174" fmla="*/ 16953738 w 25200864"/>
              <a:gd name="connsiteY174" fmla="*/ 5218826 h 7169724"/>
              <a:gd name="connsiteX175" fmla="*/ 17109948 w 25200864"/>
              <a:gd name="connsiteY175" fmla="*/ 5344556 h 7169724"/>
              <a:gd name="connsiteX176" fmla="*/ 17300448 w 25200864"/>
              <a:gd name="connsiteY176" fmla="*/ 5359796 h 7169724"/>
              <a:gd name="connsiteX177" fmla="*/ 17426178 w 25200864"/>
              <a:gd name="connsiteY177" fmla="*/ 5420756 h 7169724"/>
              <a:gd name="connsiteX178" fmla="*/ 17516856 w 25200864"/>
              <a:gd name="connsiteY178" fmla="*/ 5550296 h 7169724"/>
              <a:gd name="connsiteX179" fmla="*/ 17620488 w 25200864"/>
              <a:gd name="connsiteY179" fmla="*/ 5569346 h 7169724"/>
              <a:gd name="connsiteX180" fmla="*/ 17837658 w 25200864"/>
              <a:gd name="connsiteY180" fmla="*/ 5717936 h 7169724"/>
              <a:gd name="connsiteX181" fmla="*/ 17837658 w 25200864"/>
              <a:gd name="connsiteY181" fmla="*/ 5561726 h 7169724"/>
              <a:gd name="connsiteX182" fmla="*/ 18035778 w 25200864"/>
              <a:gd name="connsiteY182" fmla="*/ 5565536 h 7169724"/>
              <a:gd name="connsiteX183" fmla="*/ 18115788 w 25200864"/>
              <a:gd name="connsiteY183" fmla="*/ 5668406 h 7169724"/>
              <a:gd name="connsiteX184" fmla="*/ 18218658 w 25200864"/>
              <a:gd name="connsiteY184" fmla="*/ 5676026 h 7169724"/>
              <a:gd name="connsiteX185" fmla="*/ 18306288 w 25200864"/>
              <a:gd name="connsiteY185" fmla="*/ 5752988 h 7169724"/>
              <a:gd name="connsiteX186" fmla="*/ 18371058 w 25200864"/>
              <a:gd name="connsiteY186" fmla="*/ 5866526 h 7169724"/>
              <a:gd name="connsiteX187" fmla="*/ 18489168 w 25200864"/>
              <a:gd name="connsiteY187" fmla="*/ 5851286 h 7169724"/>
              <a:gd name="connsiteX188" fmla="*/ 18580608 w 25200864"/>
              <a:gd name="connsiteY188" fmla="*/ 5935106 h 7169724"/>
              <a:gd name="connsiteX189" fmla="*/ 18550128 w 25200864"/>
              <a:gd name="connsiteY189" fmla="*/ 6018926 h 7169724"/>
              <a:gd name="connsiteX190" fmla="*/ 18679668 w 25200864"/>
              <a:gd name="connsiteY190" fmla="*/ 5973206 h 7169724"/>
              <a:gd name="connsiteX191" fmla="*/ 18691098 w 25200864"/>
              <a:gd name="connsiteY191" fmla="*/ 6045596 h 7169724"/>
              <a:gd name="connsiteX192" fmla="*/ 18813018 w 25200864"/>
              <a:gd name="connsiteY192" fmla="*/ 6007496 h 7169724"/>
              <a:gd name="connsiteX193" fmla="*/ 19114008 w 25200864"/>
              <a:gd name="connsiteY193" fmla="*/ 6137036 h 7169724"/>
              <a:gd name="connsiteX194" fmla="*/ 19249644 w 25200864"/>
              <a:gd name="connsiteY194" fmla="*/ 6242954 h 7169724"/>
              <a:gd name="connsiteX195" fmla="*/ 19319748 w 25200864"/>
              <a:gd name="connsiteY195" fmla="*/ 6453266 h 7169724"/>
              <a:gd name="connsiteX196" fmla="*/ 19375374 w 25200864"/>
              <a:gd name="connsiteY196" fmla="*/ 6593474 h 7169724"/>
              <a:gd name="connsiteX197" fmla="*/ 19445478 w 25200864"/>
              <a:gd name="connsiteY197" fmla="*/ 6567566 h 7169724"/>
              <a:gd name="connsiteX198" fmla="*/ 19495008 w 25200864"/>
              <a:gd name="connsiteY198" fmla="*/ 6647576 h 7169724"/>
              <a:gd name="connsiteX199" fmla="*/ 19475958 w 25200864"/>
              <a:gd name="connsiteY199" fmla="*/ 6377066 h 7169724"/>
              <a:gd name="connsiteX200" fmla="*/ 19479768 w 25200864"/>
              <a:gd name="connsiteY200" fmla="*/ 6175136 h 7169724"/>
              <a:gd name="connsiteX201" fmla="*/ 19582638 w 25200864"/>
              <a:gd name="connsiteY201" fmla="*/ 6285626 h 7169724"/>
              <a:gd name="connsiteX202" fmla="*/ 19666458 w 25200864"/>
              <a:gd name="connsiteY202" fmla="*/ 6407546 h 7169724"/>
              <a:gd name="connsiteX203" fmla="*/ 19674078 w 25200864"/>
              <a:gd name="connsiteY203" fmla="*/ 6213236 h 7169724"/>
              <a:gd name="connsiteX204" fmla="*/ 19761708 w 25200864"/>
              <a:gd name="connsiteY204" fmla="*/ 6129416 h 7169724"/>
              <a:gd name="connsiteX205" fmla="*/ 19879818 w 25200864"/>
              <a:gd name="connsiteY205" fmla="*/ 6239906 h 7169724"/>
              <a:gd name="connsiteX206" fmla="*/ 19818858 w 25200864"/>
              <a:gd name="connsiteY206" fmla="*/ 6026546 h 7169724"/>
              <a:gd name="connsiteX207" fmla="*/ 20127468 w 25200864"/>
              <a:gd name="connsiteY207" fmla="*/ 6022736 h 7169724"/>
              <a:gd name="connsiteX208" fmla="*/ 20400264 w 25200864"/>
              <a:gd name="connsiteY208" fmla="*/ 5897768 h 7169724"/>
              <a:gd name="connsiteX209" fmla="*/ 20695158 w 25200864"/>
              <a:gd name="connsiteY209" fmla="*/ 5893196 h 7169724"/>
              <a:gd name="connsiteX210" fmla="*/ 20942808 w 25200864"/>
              <a:gd name="connsiteY210" fmla="*/ 5938916 h 7169724"/>
              <a:gd name="connsiteX211" fmla="*/ 21133308 w 25200864"/>
              <a:gd name="connsiteY211" fmla="*/ 5813186 h 7169724"/>
              <a:gd name="connsiteX212" fmla="*/ 21430488 w 25200864"/>
              <a:gd name="connsiteY212" fmla="*/ 5862716 h 7169724"/>
              <a:gd name="connsiteX213" fmla="*/ 21659850 w 25200864"/>
              <a:gd name="connsiteY213" fmla="*/ 5961776 h 7169724"/>
              <a:gd name="connsiteX214" fmla="*/ 21761958 w 25200864"/>
              <a:gd name="connsiteY214" fmla="*/ 5885576 h 7169724"/>
              <a:gd name="connsiteX215" fmla="*/ 21944838 w 25200864"/>
              <a:gd name="connsiteY215" fmla="*/ 6041786 h 7169724"/>
              <a:gd name="connsiteX216" fmla="*/ 22089618 w 25200864"/>
              <a:gd name="connsiteY216" fmla="*/ 5977016 h 7169724"/>
              <a:gd name="connsiteX217" fmla="*/ 22310598 w 25200864"/>
              <a:gd name="connsiteY217" fmla="*/ 6186566 h 7169724"/>
              <a:gd name="connsiteX218" fmla="*/ 23151084 w 25200864"/>
              <a:gd name="connsiteY218" fmla="*/ 6482984 h 7169724"/>
              <a:gd name="connsiteX219" fmla="*/ 23293578 w 25200864"/>
              <a:gd name="connsiteY219" fmla="*/ 6609476 h 7169724"/>
              <a:gd name="connsiteX220" fmla="*/ 23285958 w 25200864"/>
              <a:gd name="connsiteY220" fmla="*/ 6693296 h 7169724"/>
              <a:gd name="connsiteX221" fmla="*/ 23415498 w 25200864"/>
              <a:gd name="connsiteY221" fmla="*/ 6659006 h 7169724"/>
              <a:gd name="connsiteX222" fmla="*/ 23785068 w 25200864"/>
              <a:gd name="connsiteY222" fmla="*/ 6780926 h 7169724"/>
              <a:gd name="connsiteX223" fmla="*/ 24009096 w 25200864"/>
              <a:gd name="connsiteY223" fmla="*/ 6645290 h 7169724"/>
              <a:gd name="connsiteX224" fmla="*/ 24078438 w 25200864"/>
              <a:gd name="connsiteY224" fmla="*/ 6544706 h 7169724"/>
              <a:gd name="connsiteX225" fmla="*/ 24230838 w 25200864"/>
              <a:gd name="connsiteY225" fmla="*/ 6533276 h 7169724"/>
              <a:gd name="connsiteX226" fmla="*/ 24360378 w 25200864"/>
              <a:gd name="connsiteY226" fmla="*/ 6438026 h 7169724"/>
              <a:gd name="connsiteX227" fmla="*/ 24455628 w 25200864"/>
              <a:gd name="connsiteY227" fmla="*/ 6422786 h 7169724"/>
              <a:gd name="connsiteX228" fmla="*/ 24558498 w 25200864"/>
              <a:gd name="connsiteY228" fmla="*/ 6243716 h 7169724"/>
              <a:gd name="connsiteX229" fmla="*/ 24716232 w 25200864"/>
              <a:gd name="connsiteY229" fmla="*/ 6188090 h 7169724"/>
              <a:gd name="connsiteX230" fmla="*/ 24981408 w 25200864"/>
              <a:gd name="connsiteY230" fmla="*/ 6232286 h 7169724"/>
              <a:gd name="connsiteX231" fmla="*/ 25181052 w 25200864"/>
              <a:gd name="connsiteY231" fmla="*/ 6157610 h 7169724"/>
              <a:gd name="connsiteX232" fmla="*/ 25200864 w 25200864"/>
              <a:gd name="connsiteY232" fmla="*/ 5713364 h 7169724"/>
              <a:gd name="connsiteX233" fmla="*/ 24519636 w 25200864"/>
              <a:gd name="connsiteY233" fmla="*/ 5869574 h 7169724"/>
              <a:gd name="connsiteX234" fmla="*/ 23774400 w 25200864"/>
              <a:gd name="connsiteY234" fmla="*/ 6133988 h 7169724"/>
              <a:gd name="connsiteX235" fmla="*/ 22951440 w 25200864"/>
              <a:gd name="connsiteY235" fmla="*/ 5896244 h 7169724"/>
              <a:gd name="connsiteX236" fmla="*/ 21982176 w 25200864"/>
              <a:gd name="connsiteY236" fmla="*/ 5640212 h 7169724"/>
              <a:gd name="connsiteX237" fmla="*/ 20628864 w 25200864"/>
              <a:gd name="connsiteY237" fmla="*/ 5475620 h 7169724"/>
              <a:gd name="connsiteX238" fmla="*/ 19872960 w 25200864"/>
              <a:gd name="connsiteY238" fmla="*/ 5888624 h 7169724"/>
              <a:gd name="connsiteX239" fmla="*/ 18800064 w 25200864"/>
              <a:gd name="connsiteY239" fmla="*/ 5823092 h 7169724"/>
              <a:gd name="connsiteX240" fmla="*/ 16715232 w 25200864"/>
              <a:gd name="connsiteY240" fmla="*/ 4963556 h 7169724"/>
              <a:gd name="connsiteX241" fmla="*/ 14904720 w 25200864"/>
              <a:gd name="connsiteY241" fmla="*/ 4158884 h 7169724"/>
              <a:gd name="connsiteX242" fmla="*/ 13240512 w 25200864"/>
              <a:gd name="connsiteY242" fmla="*/ 3354212 h 7169724"/>
              <a:gd name="connsiteX243" fmla="*/ 13094208 w 25200864"/>
              <a:gd name="connsiteY243" fmla="*/ 3189620 h 7169724"/>
              <a:gd name="connsiteX244" fmla="*/ 11320272 w 25200864"/>
              <a:gd name="connsiteY244" fmla="*/ 2019188 h 7169724"/>
              <a:gd name="connsiteX245" fmla="*/ 10698480 w 25200864"/>
              <a:gd name="connsiteY245" fmla="*/ 1452260 h 7169724"/>
              <a:gd name="connsiteX246" fmla="*/ 10530078 w 25200864"/>
              <a:gd name="connsiteY246" fmla="*/ 1283096 h 7169724"/>
              <a:gd name="connsiteX247" fmla="*/ 10522458 w 25200864"/>
              <a:gd name="connsiteY247" fmla="*/ 902096 h 7169724"/>
              <a:gd name="connsiteX248" fmla="*/ 10518648 w 25200864"/>
              <a:gd name="connsiteY248" fmla="*/ 768746 h 7169724"/>
              <a:gd name="connsiteX249" fmla="*/ 10606278 w 25200864"/>
              <a:gd name="connsiteY249" fmla="*/ 681116 h 7169724"/>
              <a:gd name="connsiteX250" fmla="*/ 10753344 w 25200864"/>
              <a:gd name="connsiteY250" fmla="*/ 611012 h 7169724"/>
              <a:gd name="connsiteX251" fmla="*/ 10735056 w 25200864"/>
              <a:gd name="connsiteY251" fmla="*/ 336692 h 7169724"/>
              <a:gd name="connsiteX252" fmla="*/ 10610088 w 25200864"/>
              <a:gd name="connsiteY252" fmla="*/ 201056 h 7169724"/>
              <a:gd name="connsiteX253" fmla="*/ 10419588 w 25200864"/>
              <a:gd name="connsiteY253" fmla="*/ 2936 h 7169724"/>
              <a:gd name="connsiteX254" fmla="*/ 10351008 w 25200864"/>
              <a:gd name="connsiteY254" fmla="*/ 231536 h 7169724"/>
              <a:gd name="connsiteX255" fmla="*/ 10187940 w 25200864"/>
              <a:gd name="connsiteY255" fmla="*/ 585104 h 7169724"/>
              <a:gd name="connsiteX256" fmla="*/ 10137648 w 25200864"/>
              <a:gd name="connsiteY256" fmla="*/ 902096 h 7169724"/>
              <a:gd name="connsiteX257" fmla="*/ 10222992 w 25200864"/>
              <a:gd name="connsiteY257" fmla="*/ 1744868 h 7169724"/>
              <a:gd name="connsiteX258" fmla="*/ 10131552 w 25200864"/>
              <a:gd name="connsiteY258" fmla="*/ 2384948 h 7169724"/>
              <a:gd name="connsiteX259" fmla="*/ 9509760 w 25200864"/>
              <a:gd name="connsiteY259" fmla="*/ 3043316 h 7169724"/>
              <a:gd name="connsiteX260" fmla="*/ 7717536 w 25200864"/>
              <a:gd name="connsiteY260" fmla="*/ 4524644 h 7169724"/>
              <a:gd name="connsiteX261" fmla="*/ 7388352 w 25200864"/>
              <a:gd name="connsiteY261" fmla="*/ 5146436 h 7169724"/>
              <a:gd name="connsiteX262" fmla="*/ 5925312 w 25200864"/>
              <a:gd name="connsiteY262" fmla="*/ 5768228 h 7169724"/>
              <a:gd name="connsiteX263" fmla="*/ 4736592 w 25200864"/>
              <a:gd name="connsiteY263" fmla="*/ 6079124 h 7169724"/>
              <a:gd name="connsiteX264" fmla="*/ 3602736 w 25200864"/>
              <a:gd name="connsiteY264" fmla="*/ 6353444 h 7169724"/>
              <a:gd name="connsiteX265" fmla="*/ 2688336 w 25200864"/>
              <a:gd name="connsiteY265" fmla="*/ 6664340 h 7169724"/>
              <a:gd name="connsiteX266" fmla="*/ 2157984 w 25200864"/>
              <a:gd name="connsiteY266" fmla="*/ 6774068 h 7169724"/>
              <a:gd name="connsiteX267" fmla="*/ 1591056 w 25200864"/>
              <a:gd name="connsiteY267" fmla="*/ 6755780 h 7169724"/>
              <a:gd name="connsiteX268" fmla="*/ 950976 w 25200864"/>
              <a:gd name="connsiteY268" fmla="*/ 6554612 h 7169724"/>
              <a:gd name="connsiteX269" fmla="*/ 0 w 25200864"/>
              <a:gd name="connsiteY269" fmla="*/ 6390020 h 7169724"/>
              <a:gd name="connsiteX270" fmla="*/ 27432 w 25200864"/>
              <a:gd name="connsiteY27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187940 w 25200864"/>
              <a:gd name="connsiteY256" fmla="*/ 585104 h 7169724"/>
              <a:gd name="connsiteX257" fmla="*/ 10137648 w 25200864"/>
              <a:gd name="connsiteY257" fmla="*/ 90209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187940 w 25200864"/>
              <a:gd name="connsiteY256" fmla="*/ 585104 h 7169724"/>
              <a:gd name="connsiteX257" fmla="*/ 10217658 w 25200864"/>
              <a:gd name="connsiteY257" fmla="*/ 90971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302240 w 25200864"/>
              <a:gd name="connsiteY256" fmla="*/ 627014 h 7169724"/>
              <a:gd name="connsiteX257" fmla="*/ 10217658 w 25200864"/>
              <a:gd name="connsiteY257" fmla="*/ 90971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242 h 7169300"/>
              <a:gd name="connsiteX1" fmla="*/ 170688 w 25200864"/>
              <a:gd name="connsiteY1" fmla="*/ 6590002 h 7169300"/>
              <a:gd name="connsiteX2" fmla="*/ 185928 w 25200864"/>
              <a:gd name="connsiteY2" fmla="*/ 6696682 h 7169300"/>
              <a:gd name="connsiteX3" fmla="*/ 269748 w 25200864"/>
              <a:gd name="connsiteY3" fmla="*/ 6631912 h 7169300"/>
              <a:gd name="connsiteX4" fmla="*/ 384048 w 25200864"/>
              <a:gd name="connsiteY4" fmla="*/ 6654772 h 7169300"/>
              <a:gd name="connsiteX5" fmla="*/ 395478 w 25200864"/>
              <a:gd name="connsiteY5" fmla="*/ 6780502 h 7169300"/>
              <a:gd name="connsiteX6" fmla="*/ 452628 w 25200864"/>
              <a:gd name="connsiteY6" fmla="*/ 6730972 h 7169300"/>
              <a:gd name="connsiteX7" fmla="*/ 521208 w 25200864"/>
              <a:gd name="connsiteY7" fmla="*/ 6814792 h 7169300"/>
              <a:gd name="connsiteX8" fmla="*/ 669798 w 25200864"/>
              <a:gd name="connsiteY8" fmla="*/ 6727162 h 7169300"/>
              <a:gd name="connsiteX9" fmla="*/ 681228 w 25200864"/>
              <a:gd name="connsiteY9" fmla="*/ 6887182 h 7169300"/>
              <a:gd name="connsiteX10" fmla="*/ 871728 w 25200864"/>
              <a:gd name="connsiteY10" fmla="*/ 6818602 h 7169300"/>
              <a:gd name="connsiteX11" fmla="*/ 982218 w 25200864"/>
              <a:gd name="connsiteY11" fmla="*/ 6822412 h 7169300"/>
              <a:gd name="connsiteX12" fmla="*/ 925068 w 25200864"/>
              <a:gd name="connsiteY12" fmla="*/ 6948142 h 7169300"/>
              <a:gd name="connsiteX13" fmla="*/ 1046988 w 25200864"/>
              <a:gd name="connsiteY13" fmla="*/ 6940522 h 7169300"/>
              <a:gd name="connsiteX14" fmla="*/ 1100328 w 25200864"/>
              <a:gd name="connsiteY14" fmla="*/ 6883372 h 7169300"/>
              <a:gd name="connsiteX15" fmla="*/ 1245108 w 25200864"/>
              <a:gd name="connsiteY15" fmla="*/ 6890992 h 7169300"/>
              <a:gd name="connsiteX16" fmla="*/ 1435608 w 25200864"/>
              <a:gd name="connsiteY16" fmla="*/ 6910042 h 7169300"/>
              <a:gd name="connsiteX17" fmla="*/ 1420368 w 25200864"/>
              <a:gd name="connsiteY17" fmla="*/ 7104352 h 7169300"/>
              <a:gd name="connsiteX18" fmla="*/ 1587316 w 25200864"/>
              <a:gd name="connsiteY18" fmla="*/ 7047109 h 7169300"/>
              <a:gd name="connsiteX19" fmla="*/ 1709236 w 25200864"/>
              <a:gd name="connsiteY19" fmla="*/ 7085209 h 7169300"/>
              <a:gd name="connsiteX20" fmla="*/ 1854016 w 25200864"/>
              <a:gd name="connsiteY20" fmla="*/ 7016629 h 7169300"/>
              <a:gd name="connsiteX21" fmla="*/ 1996440 w 25200864"/>
              <a:gd name="connsiteY21" fmla="*/ 7015960 h 7169300"/>
              <a:gd name="connsiteX22" fmla="*/ 2181676 w 25200864"/>
              <a:gd name="connsiteY22" fmla="*/ 7005199 h 7169300"/>
              <a:gd name="connsiteX23" fmla="*/ 2135956 w 25200864"/>
              <a:gd name="connsiteY23" fmla="*/ 7130929 h 7169300"/>
              <a:gd name="connsiteX24" fmla="*/ 2345506 w 25200864"/>
              <a:gd name="connsiteY24" fmla="*/ 6974719 h 7169300"/>
              <a:gd name="connsiteX25" fmla="*/ 2490286 w 25200864"/>
              <a:gd name="connsiteY25" fmla="*/ 6974719 h 7169300"/>
              <a:gd name="connsiteX26" fmla="*/ 2551246 w 25200864"/>
              <a:gd name="connsiteY26" fmla="*/ 7169029 h 7169300"/>
              <a:gd name="connsiteX27" fmla="*/ 2665546 w 25200864"/>
              <a:gd name="connsiteY27" fmla="*/ 7092828 h 7169300"/>
              <a:gd name="connsiteX28" fmla="*/ 2787466 w 25200864"/>
              <a:gd name="connsiteY28" fmla="*/ 6986148 h 7169300"/>
              <a:gd name="connsiteX29" fmla="*/ 2848426 w 25200864"/>
              <a:gd name="connsiteY29" fmla="*/ 7031868 h 7169300"/>
              <a:gd name="connsiteX30" fmla="*/ 2928436 w 25200864"/>
              <a:gd name="connsiteY30" fmla="*/ 6936618 h 7169300"/>
              <a:gd name="connsiteX31" fmla="*/ 3027496 w 25200864"/>
              <a:gd name="connsiteY31" fmla="*/ 6868038 h 7169300"/>
              <a:gd name="connsiteX32" fmla="*/ 3103696 w 25200864"/>
              <a:gd name="connsiteY32" fmla="*/ 6940428 h 7169300"/>
              <a:gd name="connsiteX33" fmla="*/ 3309436 w 25200864"/>
              <a:gd name="connsiteY33" fmla="*/ 6894708 h 7169300"/>
              <a:gd name="connsiteX34" fmla="*/ 3522796 w 25200864"/>
              <a:gd name="connsiteY34" fmla="*/ 6864228 h 7169300"/>
              <a:gd name="connsiteX35" fmla="*/ 3667576 w 25200864"/>
              <a:gd name="connsiteY35" fmla="*/ 6864228 h 7169300"/>
              <a:gd name="connsiteX36" fmla="*/ 3827596 w 25200864"/>
              <a:gd name="connsiteY36" fmla="*/ 6688968 h 7169300"/>
              <a:gd name="connsiteX37" fmla="*/ 3938086 w 25200864"/>
              <a:gd name="connsiteY37" fmla="*/ 6620388 h 7169300"/>
              <a:gd name="connsiteX38" fmla="*/ 3983806 w 25200864"/>
              <a:gd name="connsiteY38" fmla="*/ 6681348 h 7169300"/>
              <a:gd name="connsiteX39" fmla="*/ 4109536 w 25200864"/>
              <a:gd name="connsiteY39" fmla="*/ 6586098 h 7169300"/>
              <a:gd name="connsiteX40" fmla="*/ 4220026 w 25200864"/>
              <a:gd name="connsiteY40" fmla="*/ 6647058 h 7169300"/>
              <a:gd name="connsiteX41" fmla="*/ 4292416 w 25200864"/>
              <a:gd name="connsiteY41" fmla="*/ 6532758 h 7169300"/>
              <a:gd name="connsiteX42" fmla="*/ 4533138 w 25200864"/>
              <a:gd name="connsiteY42" fmla="*/ 6445222 h 7169300"/>
              <a:gd name="connsiteX43" fmla="*/ 4639126 w 25200864"/>
              <a:gd name="connsiteY43" fmla="*/ 6445128 h 7169300"/>
              <a:gd name="connsiteX44" fmla="*/ 4700086 w 25200864"/>
              <a:gd name="connsiteY44" fmla="*/ 6342258 h 7169300"/>
              <a:gd name="connsiteX45" fmla="*/ 4905826 w 25200864"/>
              <a:gd name="connsiteY45" fmla="*/ 6353688 h 7169300"/>
              <a:gd name="connsiteX46" fmla="*/ 4917256 w 25200864"/>
              <a:gd name="connsiteY46" fmla="*/ 6426078 h 7169300"/>
              <a:gd name="connsiteX47" fmla="*/ 5138236 w 25200864"/>
              <a:gd name="connsiteY47" fmla="*/ 6471798 h 7169300"/>
              <a:gd name="connsiteX48" fmla="*/ 5153476 w 25200864"/>
              <a:gd name="connsiteY48" fmla="*/ 6311778 h 7169300"/>
              <a:gd name="connsiteX49" fmla="*/ 5237296 w 25200864"/>
              <a:gd name="connsiteY49" fmla="*/ 6231768 h 7169300"/>
              <a:gd name="connsiteX50" fmla="*/ 5420176 w 25200864"/>
              <a:gd name="connsiteY50" fmla="*/ 6288918 h 7169300"/>
              <a:gd name="connsiteX51" fmla="*/ 5462086 w 25200864"/>
              <a:gd name="connsiteY51" fmla="*/ 6197478 h 7169300"/>
              <a:gd name="connsiteX52" fmla="*/ 5671636 w 25200864"/>
              <a:gd name="connsiteY52" fmla="*/ 6147948 h 7169300"/>
              <a:gd name="connsiteX53" fmla="*/ 5724976 w 25200864"/>
              <a:gd name="connsiteY53" fmla="*/ 6098418 h 7169300"/>
              <a:gd name="connsiteX54" fmla="*/ 6003106 w 25200864"/>
              <a:gd name="connsiteY54" fmla="*/ 6086988 h 7169300"/>
              <a:gd name="connsiteX55" fmla="*/ 6010726 w 25200864"/>
              <a:gd name="connsiteY55" fmla="*/ 5900298 h 7169300"/>
              <a:gd name="connsiteX56" fmla="*/ 6193606 w 25200864"/>
              <a:gd name="connsiteY56" fmla="*/ 5980308 h 7169300"/>
              <a:gd name="connsiteX57" fmla="*/ 6345936 w 25200864"/>
              <a:gd name="connsiteY57" fmla="*/ 5932396 h 7169300"/>
              <a:gd name="connsiteX58" fmla="*/ 6437446 w 25200864"/>
              <a:gd name="connsiteY58" fmla="*/ 5938398 h 7169300"/>
              <a:gd name="connsiteX59" fmla="*/ 6528886 w 25200864"/>
              <a:gd name="connsiteY59" fmla="*/ 5774568 h 7169300"/>
              <a:gd name="connsiteX60" fmla="*/ 6627946 w 25200864"/>
              <a:gd name="connsiteY60" fmla="*/ 5675508 h 7169300"/>
              <a:gd name="connsiteX61" fmla="*/ 6772726 w 25200864"/>
              <a:gd name="connsiteY61" fmla="*/ 5686938 h 7169300"/>
              <a:gd name="connsiteX62" fmla="*/ 6925126 w 25200864"/>
              <a:gd name="connsiteY62" fmla="*/ 5629788 h 7169300"/>
              <a:gd name="connsiteX63" fmla="*/ 7012756 w 25200864"/>
              <a:gd name="connsiteY63" fmla="*/ 5481198 h 7169300"/>
              <a:gd name="connsiteX64" fmla="*/ 7085146 w 25200864"/>
              <a:gd name="connsiteY64" fmla="*/ 5561208 h 7169300"/>
              <a:gd name="connsiteX65" fmla="*/ 7203256 w 25200864"/>
              <a:gd name="connsiteY65" fmla="*/ 5572638 h 7169300"/>
              <a:gd name="connsiteX66" fmla="*/ 7184206 w 25200864"/>
              <a:gd name="connsiteY66" fmla="*/ 5481198 h 7169300"/>
              <a:gd name="connsiteX67" fmla="*/ 7431856 w 25200864"/>
              <a:gd name="connsiteY67" fmla="*/ 5511678 h 7169300"/>
              <a:gd name="connsiteX68" fmla="*/ 7546156 w 25200864"/>
              <a:gd name="connsiteY68" fmla="*/ 5465958 h 7169300"/>
              <a:gd name="connsiteX69" fmla="*/ 7524750 w 25200864"/>
              <a:gd name="connsiteY69" fmla="*/ 5314414 h 7169300"/>
              <a:gd name="connsiteX70" fmla="*/ 7748086 w 25200864"/>
              <a:gd name="connsiteY70" fmla="*/ 5397378 h 7169300"/>
              <a:gd name="connsiteX71" fmla="*/ 7915726 w 25200864"/>
              <a:gd name="connsiteY71" fmla="*/ 5515488 h 7169300"/>
              <a:gd name="connsiteX72" fmla="*/ 7953826 w 25200864"/>
              <a:gd name="connsiteY72" fmla="*/ 5363088 h 7169300"/>
              <a:gd name="connsiteX73" fmla="*/ 8087176 w 25200864"/>
              <a:gd name="connsiteY73" fmla="*/ 5157348 h 7169300"/>
              <a:gd name="connsiteX74" fmla="*/ 8228146 w 25200864"/>
              <a:gd name="connsiteY74" fmla="*/ 4772538 h 7169300"/>
              <a:gd name="connsiteX75" fmla="*/ 8331016 w 25200864"/>
              <a:gd name="connsiteY75" fmla="*/ 4700148 h 7169300"/>
              <a:gd name="connsiteX76" fmla="*/ 8388166 w 25200864"/>
              <a:gd name="connsiteY76" fmla="*/ 4578228 h 7169300"/>
              <a:gd name="connsiteX77" fmla="*/ 8426266 w 25200864"/>
              <a:gd name="connsiteY77" fmla="*/ 4402968 h 7169300"/>
              <a:gd name="connsiteX78" fmla="*/ 8364474 w 25200864"/>
              <a:gd name="connsiteY78" fmla="*/ 4147030 h 7169300"/>
              <a:gd name="connsiteX79" fmla="*/ 8647246 w 25200864"/>
              <a:gd name="connsiteY79" fmla="*/ 4181988 h 7169300"/>
              <a:gd name="connsiteX80" fmla="*/ 8765356 w 25200864"/>
              <a:gd name="connsiteY80" fmla="*/ 3945768 h 7169300"/>
              <a:gd name="connsiteX81" fmla="*/ 8879656 w 25200864"/>
              <a:gd name="connsiteY81" fmla="*/ 3770508 h 7169300"/>
              <a:gd name="connsiteX82" fmla="*/ 9115876 w 25200864"/>
              <a:gd name="connsiteY82" fmla="*/ 3724788 h 7169300"/>
              <a:gd name="connsiteX83" fmla="*/ 9272086 w 25200864"/>
              <a:gd name="connsiteY83" fmla="*/ 3759078 h 7169300"/>
              <a:gd name="connsiteX84" fmla="*/ 9279706 w 25200864"/>
              <a:gd name="connsiteY84" fmla="*/ 3621918 h 7169300"/>
              <a:gd name="connsiteX85" fmla="*/ 9557836 w 25200864"/>
              <a:gd name="connsiteY85" fmla="*/ 3599058 h 7169300"/>
              <a:gd name="connsiteX86" fmla="*/ 9588316 w 25200864"/>
              <a:gd name="connsiteY86" fmla="*/ 3439038 h 7169300"/>
              <a:gd name="connsiteX87" fmla="*/ 9683566 w 25200864"/>
              <a:gd name="connsiteY87" fmla="*/ 3458088 h 7169300"/>
              <a:gd name="connsiteX88" fmla="*/ 9728454 w 25200864"/>
              <a:gd name="connsiteY88" fmla="*/ 3426940 h 7169300"/>
              <a:gd name="connsiteX89" fmla="*/ 10034086 w 25200864"/>
              <a:gd name="connsiteY89" fmla="*/ 3408558 h 7169300"/>
              <a:gd name="connsiteX90" fmla="*/ 10590346 w 25200864"/>
              <a:gd name="connsiteY90" fmla="*/ 3313308 h 7169300"/>
              <a:gd name="connsiteX91" fmla="*/ 10316026 w 25200864"/>
              <a:gd name="connsiteY91" fmla="*/ 2818008 h 7169300"/>
              <a:gd name="connsiteX92" fmla="*/ 10434066 w 25200864"/>
              <a:gd name="connsiteY92" fmla="*/ 2330422 h 7169300"/>
              <a:gd name="connsiteX93" fmla="*/ 10415778 w 25200864"/>
              <a:gd name="connsiteY93" fmla="*/ 2123920 h 7169300"/>
              <a:gd name="connsiteX94" fmla="*/ 10281736 w 25200864"/>
              <a:gd name="connsiteY94" fmla="*/ 1964568 h 7169300"/>
              <a:gd name="connsiteX95" fmla="*/ 10285546 w 25200864"/>
              <a:gd name="connsiteY95" fmla="*/ 1789308 h 7169300"/>
              <a:gd name="connsiteX96" fmla="*/ 10312216 w 25200864"/>
              <a:gd name="connsiteY96" fmla="*/ 1587378 h 7169300"/>
              <a:gd name="connsiteX97" fmla="*/ 10369296 w 25200864"/>
              <a:gd name="connsiteY97" fmla="*/ 1524988 h 7169300"/>
              <a:gd name="connsiteX98" fmla="*/ 10361746 w 25200864"/>
              <a:gd name="connsiteY98" fmla="*/ 1286388 h 7169300"/>
              <a:gd name="connsiteX99" fmla="*/ 10287762 w 25200864"/>
              <a:gd name="connsiteY99" fmla="*/ 943582 h 7169300"/>
              <a:gd name="connsiteX100" fmla="*/ 10443210 w 25200864"/>
              <a:gd name="connsiteY100" fmla="*/ 668500 h 7169300"/>
              <a:gd name="connsiteX101" fmla="*/ 10487476 w 25200864"/>
              <a:gd name="connsiteY101" fmla="*/ 890148 h 7169300"/>
              <a:gd name="connsiteX102" fmla="*/ 10450830 w 25200864"/>
              <a:gd name="connsiteY102" fmla="*/ 1076170 h 7169300"/>
              <a:gd name="connsiteX103" fmla="*/ 10460806 w 25200864"/>
              <a:gd name="connsiteY103" fmla="*/ 1213998 h 7169300"/>
              <a:gd name="connsiteX104" fmla="*/ 10411968 w 25200864"/>
              <a:gd name="connsiteY104" fmla="*/ 1301722 h 7169300"/>
              <a:gd name="connsiteX105" fmla="*/ 10453878 w 25200864"/>
              <a:gd name="connsiteY105" fmla="*/ 1564612 h 7169300"/>
              <a:gd name="connsiteX106" fmla="*/ 10541508 w 25200864"/>
              <a:gd name="connsiteY106" fmla="*/ 1758922 h 7169300"/>
              <a:gd name="connsiteX107" fmla="*/ 10690098 w 25200864"/>
              <a:gd name="connsiteY107" fmla="*/ 1944088 h 7169300"/>
              <a:gd name="connsiteX108" fmla="*/ 10785348 w 25200864"/>
              <a:gd name="connsiteY108" fmla="*/ 2018002 h 7169300"/>
              <a:gd name="connsiteX109" fmla="*/ 10838688 w 25200864"/>
              <a:gd name="connsiteY109" fmla="*/ 2109442 h 7169300"/>
              <a:gd name="connsiteX110" fmla="*/ 10926318 w 25200864"/>
              <a:gd name="connsiteY110" fmla="*/ 2071342 h 7169300"/>
              <a:gd name="connsiteX111" fmla="*/ 11013948 w 25200864"/>
              <a:gd name="connsiteY111" fmla="*/ 2193262 h 7169300"/>
              <a:gd name="connsiteX112" fmla="*/ 11100816 w 25200864"/>
              <a:gd name="connsiteY112" fmla="*/ 2274796 h 7169300"/>
              <a:gd name="connsiteX113" fmla="*/ 11253978 w 25200864"/>
              <a:gd name="connsiteY113" fmla="*/ 2307562 h 7169300"/>
              <a:gd name="connsiteX114" fmla="*/ 11349228 w 25200864"/>
              <a:gd name="connsiteY114" fmla="*/ 2349472 h 7169300"/>
              <a:gd name="connsiteX115" fmla="*/ 11429238 w 25200864"/>
              <a:gd name="connsiteY115" fmla="*/ 2448532 h 7169300"/>
              <a:gd name="connsiteX116" fmla="*/ 11562588 w 25200864"/>
              <a:gd name="connsiteY116" fmla="*/ 2513302 h 7169300"/>
              <a:gd name="connsiteX117" fmla="*/ 11654028 w 25200864"/>
              <a:gd name="connsiteY117" fmla="*/ 2566642 h 7169300"/>
              <a:gd name="connsiteX118" fmla="*/ 11745468 w 25200864"/>
              <a:gd name="connsiteY118" fmla="*/ 2650462 h 7169300"/>
              <a:gd name="connsiteX119" fmla="*/ 11882628 w 25200864"/>
              <a:gd name="connsiteY119" fmla="*/ 2711422 h 7169300"/>
              <a:gd name="connsiteX120" fmla="*/ 11970258 w 25200864"/>
              <a:gd name="connsiteY120" fmla="*/ 2840962 h 7169300"/>
              <a:gd name="connsiteX121" fmla="*/ 12095988 w 25200864"/>
              <a:gd name="connsiteY121" fmla="*/ 2829532 h 7169300"/>
              <a:gd name="connsiteX122" fmla="*/ 12124944 w 25200864"/>
              <a:gd name="connsiteY122" fmla="*/ 2896588 h 7169300"/>
              <a:gd name="connsiteX123" fmla="*/ 12202668 w 25200864"/>
              <a:gd name="connsiteY123" fmla="*/ 2920972 h 7169300"/>
              <a:gd name="connsiteX124" fmla="*/ 12278868 w 25200864"/>
              <a:gd name="connsiteY124" fmla="*/ 3080992 h 7169300"/>
              <a:gd name="connsiteX125" fmla="*/ 12393168 w 25200864"/>
              <a:gd name="connsiteY125" fmla="*/ 3100042 h 7169300"/>
              <a:gd name="connsiteX126" fmla="*/ 12450318 w 25200864"/>
              <a:gd name="connsiteY126" fmla="*/ 3214342 h 7169300"/>
              <a:gd name="connsiteX127" fmla="*/ 12541758 w 25200864"/>
              <a:gd name="connsiteY127" fmla="*/ 3191482 h 7169300"/>
              <a:gd name="connsiteX128" fmla="*/ 12598908 w 25200864"/>
              <a:gd name="connsiteY128" fmla="*/ 3290542 h 7169300"/>
              <a:gd name="connsiteX129" fmla="*/ 12663678 w 25200864"/>
              <a:gd name="connsiteY129" fmla="*/ 3416272 h 7169300"/>
              <a:gd name="connsiteX130" fmla="*/ 12766548 w 25200864"/>
              <a:gd name="connsiteY130" fmla="*/ 3427702 h 7169300"/>
              <a:gd name="connsiteX131" fmla="*/ 12774168 w 25200864"/>
              <a:gd name="connsiteY131" fmla="*/ 3298162 h 7169300"/>
              <a:gd name="connsiteX132" fmla="*/ 12854178 w 25200864"/>
              <a:gd name="connsiteY132" fmla="*/ 3362932 h 7169300"/>
              <a:gd name="connsiteX133" fmla="*/ 12968478 w 25200864"/>
              <a:gd name="connsiteY133" fmla="*/ 3435322 h 7169300"/>
              <a:gd name="connsiteX134" fmla="*/ 13098018 w 25200864"/>
              <a:gd name="connsiteY134" fmla="*/ 3465802 h 7169300"/>
              <a:gd name="connsiteX135" fmla="*/ 13147548 w 25200864"/>
              <a:gd name="connsiteY135" fmla="*/ 3572482 h 7169300"/>
              <a:gd name="connsiteX136" fmla="*/ 13155168 w 25200864"/>
              <a:gd name="connsiteY136" fmla="*/ 3652492 h 7169300"/>
              <a:gd name="connsiteX137" fmla="*/ 13235178 w 25200864"/>
              <a:gd name="connsiteY137" fmla="*/ 3736312 h 7169300"/>
              <a:gd name="connsiteX138" fmla="*/ 13368528 w 25200864"/>
              <a:gd name="connsiteY138" fmla="*/ 3774412 h 7169300"/>
              <a:gd name="connsiteX139" fmla="*/ 13539216 w 25200864"/>
              <a:gd name="connsiteY139" fmla="*/ 3852898 h 7169300"/>
              <a:gd name="connsiteX140" fmla="*/ 13574268 w 25200864"/>
              <a:gd name="connsiteY140" fmla="*/ 3923002 h 7169300"/>
              <a:gd name="connsiteX141" fmla="*/ 13669518 w 25200864"/>
              <a:gd name="connsiteY141" fmla="*/ 3987772 h 7169300"/>
              <a:gd name="connsiteX142" fmla="*/ 13806678 w 25200864"/>
              <a:gd name="connsiteY142" fmla="*/ 4090642 h 7169300"/>
              <a:gd name="connsiteX143" fmla="*/ 13890498 w 25200864"/>
              <a:gd name="connsiteY143" fmla="*/ 4204942 h 7169300"/>
              <a:gd name="connsiteX144" fmla="*/ 13955268 w 25200864"/>
              <a:gd name="connsiteY144" fmla="*/ 4296382 h 7169300"/>
              <a:gd name="connsiteX145" fmla="*/ 13989558 w 25200864"/>
              <a:gd name="connsiteY145" fmla="*/ 4128742 h 7169300"/>
              <a:gd name="connsiteX146" fmla="*/ 14061948 w 25200864"/>
              <a:gd name="connsiteY146" fmla="*/ 3995392 h 7169300"/>
              <a:gd name="connsiteX147" fmla="*/ 14176248 w 25200864"/>
              <a:gd name="connsiteY147" fmla="*/ 4098262 h 7169300"/>
              <a:gd name="connsiteX148" fmla="*/ 14290548 w 25200864"/>
              <a:gd name="connsiteY148" fmla="*/ 4304002 h 7169300"/>
              <a:gd name="connsiteX149" fmla="*/ 14431518 w 25200864"/>
              <a:gd name="connsiteY149" fmla="*/ 4399252 h 7169300"/>
              <a:gd name="connsiteX150" fmla="*/ 14622018 w 25200864"/>
              <a:gd name="connsiteY150" fmla="*/ 4353532 h 7169300"/>
              <a:gd name="connsiteX151" fmla="*/ 14789658 w 25200864"/>
              <a:gd name="connsiteY151" fmla="*/ 4429732 h 7169300"/>
              <a:gd name="connsiteX152" fmla="*/ 14865858 w 25200864"/>
              <a:gd name="connsiteY152" fmla="*/ 4361152 h 7169300"/>
              <a:gd name="connsiteX153" fmla="*/ 14972538 w 25200864"/>
              <a:gd name="connsiteY153" fmla="*/ 4464022 h 7169300"/>
              <a:gd name="connsiteX154" fmla="*/ 15067788 w 25200864"/>
              <a:gd name="connsiteY154" fmla="*/ 4585942 h 7169300"/>
              <a:gd name="connsiteX155" fmla="*/ 15304008 w 25200864"/>
              <a:gd name="connsiteY155" fmla="*/ 4650712 h 7169300"/>
              <a:gd name="connsiteX156" fmla="*/ 15467838 w 25200864"/>
              <a:gd name="connsiteY156" fmla="*/ 4692622 h 7169300"/>
              <a:gd name="connsiteX157" fmla="*/ 15540990 w 25200864"/>
              <a:gd name="connsiteY157" fmla="*/ 4707862 h 7169300"/>
              <a:gd name="connsiteX158" fmla="*/ 15593568 w 25200864"/>
              <a:gd name="connsiteY158" fmla="*/ 4875502 h 7169300"/>
              <a:gd name="connsiteX159" fmla="*/ 15612618 w 25200864"/>
              <a:gd name="connsiteY159" fmla="*/ 4997422 h 7169300"/>
              <a:gd name="connsiteX160" fmla="*/ 15730728 w 25200864"/>
              <a:gd name="connsiteY160" fmla="*/ 4921222 h 7169300"/>
              <a:gd name="connsiteX161" fmla="*/ 15745968 w 25200864"/>
              <a:gd name="connsiteY161" fmla="*/ 4768822 h 7169300"/>
              <a:gd name="connsiteX162" fmla="*/ 15822168 w 25200864"/>
              <a:gd name="connsiteY162" fmla="*/ 4757392 h 7169300"/>
              <a:gd name="connsiteX163" fmla="*/ 15898368 w 25200864"/>
              <a:gd name="connsiteY163" fmla="*/ 4871692 h 7169300"/>
              <a:gd name="connsiteX164" fmla="*/ 16092678 w 25200864"/>
              <a:gd name="connsiteY164" fmla="*/ 4978372 h 7169300"/>
              <a:gd name="connsiteX165" fmla="*/ 16229838 w 25200864"/>
              <a:gd name="connsiteY165" fmla="*/ 5138392 h 7169300"/>
              <a:gd name="connsiteX166" fmla="*/ 16340328 w 25200864"/>
              <a:gd name="connsiteY166" fmla="*/ 5153632 h 7169300"/>
              <a:gd name="connsiteX167" fmla="*/ 16435578 w 25200864"/>
              <a:gd name="connsiteY167" fmla="*/ 5203162 h 7169300"/>
              <a:gd name="connsiteX168" fmla="*/ 16515588 w 25200864"/>
              <a:gd name="connsiteY168" fmla="*/ 5195542 h 7169300"/>
              <a:gd name="connsiteX169" fmla="*/ 16607028 w 25200864"/>
              <a:gd name="connsiteY169" fmla="*/ 5233642 h 7169300"/>
              <a:gd name="connsiteX170" fmla="*/ 16687038 w 25200864"/>
              <a:gd name="connsiteY170" fmla="*/ 5275552 h 7169300"/>
              <a:gd name="connsiteX171" fmla="*/ 16751808 w 25200864"/>
              <a:gd name="connsiteY171" fmla="*/ 5298412 h 7169300"/>
              <a:gd name="connsiteX172" fmla="*/ 16927068 w 25200864"/>
              <a:gd name="connsiteY172" fmla="*/ 5317462 h 7169300"/>
              <a:gd name="connsiteX173" fmla="*/ 16808958 w 25200864"/>
              <a:gd name="connsiteY173" fmla="*/ 5245072 h 7169300"/>
              <a:gd name="connsiteX174" fmla="*/ 16843248 w 25200864"/>
              <a:gd name="connsiteY174" fmla="*/ 5199352 h 7169300"/>
              <a:gd name="connsiteX175" fmla="*/ 16953738 w 25200864"/>
              <a:gd name="connsiteY175" fmla="*/ 5218402 h 7169300"/>
              <a:gd name="connsiteX176" fmla="*/ 17109948 w 25200864"/>
              <a:gd name="connsiteY176" fmla="*/ 5344132 h 7169300"/>
              <a:gd name="connsiteX177" fmla="*/ 17300448 w 25200864"/>
              <a:gd name="connsiteY177" fmla="*/ 5359372 h 7169300"/>
              <a:gd name="connsiteX178" fmla="*/ 17426178 w 25200864"/>
              <a:gd name="connsiteY178" fmla="*/ 5420332 h 7169300"/>
              <a:gd name="connsiteX179" fmla="*/ 17516856 w 25200864"/>
              <a:gd name="connsiteY179" fmla="*/ 5549872 h 7169300"/>
              <a:gd name="connsiteX180" fmla="*/ 17620488 w 25200864"/>
              <a:gd name="connsiteY180" fmla="*/ 5568922 h 7169300"/>
              <a:gd name="connsiteX181" fmla="*/ 17837658 w 25200864"/>
              <a:gd name="connsiteY181" fmla="*/ 5717512 h 7169300"/>
              <a:gd name="connsiteX182" fmla="*/ 17837658 w 25200864"/>
              <a:gd name="connsiteY182" fmla="*/ 5561302 h 7169300"/>
              <a:gd name="connsiteX183" fmla="*/ 18035778 w 25200864"/>
              <a:gd name="connsiteY183" fmla="*/ 5565112 h 7169300"/>
              <a:gd name="connsiteX184" fmla="*/ 18115788 w 25200864"/>
              <a:gd name="connsiteY184" fmla="*/ 5667982 h 7169300"/>
              <a:gd name="connsiteX185" fmla="*/ 18218658 w 25200864"/>
              <a:gd name="connsiteY185" fmla="*/ 5675602 h 7169300"/>
              <a:gd name="connsiteX186" fmla="*/ 18306288 w 25200864"/>
              <a:gd name="connsiteY186" fmla="*/ 5752564 h 7169300"/>
              <a:gd name="connsiteX187" fmla="*/ 18371058 w 25200864"/>
              <a:gd name="connsiteY187" fmla="*/ 5866102 h 7169300"/>
              <a:gd name="connsiteX188" fmla="*/ 18489168 w 25200864"/>
              <a:gd name="connsiteY188" fmla="*/ 5850862 h 7169300"/>
              <a:gd name="connsiteX189" fmla="*/ 18580608 w 25200864"/>
              <a:gd name="connsiteY189" fmla="*/ 5934682 h 7169300"/>
              <a:gd name="connsiteX190" fmla="*/ 18550128 w 25200864"/>
              <a:gd name="connsiteY190" fmla="*/ 6018502 h 7169300"/>
              <a:gd name="connsiteX191" fmla="*/ 18679668 w 25200864"/>
              <a:gd name="connsiteY191" fmla="*/ 5972782 h 7169300"/>
              <a:gd name="connsiteX192" fmla="*/ 18691098 w 25200864"/>
              <a:gd name="connsiteY192" fmla="*/ 6045172 h 7169300"/>
              <a:gd name="connsiteX193" fmla="*/ 18813018 w 25200864"/>
              <a:gd name="connsiteY193" fmla="*/ 6007072 h 7169300"/>
              <a:gd name="connsiteX194" fmla="*/ 19114008 w 25200864"/>
              <a:gd name="connsiteY194" fmla="*/ 6136612 h 7169300"/>
              <a:gd name="connsiteX195" fmla="*/ 19249644 w 25200864"/>
              <a:gd name="connsiteY195" fmla="*/ 6242530 h 7169300"/>
              <a:gd name="connsiteX196" fmla="*/ 19319748 w 25200864"/>
              <a:gd name="connsiteY196" fmla="*/ 6452842 h 7169300"/>
              <a:gd name="connsiteX197" fmla="*/ 19375374 w 25200864"/>
              <a:gd name="connsiteY197" fmla="*/ 6593050 h 7169300"/>
              <a:gd name="connsiteX198" fmla="*/ 19445478 w 25200864"/>
              <a:gd name="connsiteY198" fmla="*/ 6567142 h 7169300"/>
              <a:gd name="connsiteX199" fmla="*/ 19495008 w 25200864"/>
              <a:gd name="connsiteY199" fmla="*/ 6647152 h 7169300"/>
              <a:gd name="connsiteX200" fmla="*/ 19475958 w 25200864"/>
              <a:gd name="connsiteY200" fmla="*/ 6376642 h 7169300"/>
              <a:gd name="connsiteX201" fmla="*/ 19479768 w 25200864"/>
              <a:gd name="connsiteY201" fmla="*/ 6174712 h 7169300"/>
              <a:gd name="connsiteX202" fmla="*/ 19582638 w 25200864"/>
              <a:gd name="connsiteY202" fmla="*/ 6285202 h 7169300"/>
              <a:gd name="connsiteX203" fmla="*/ 19666458 w 25200864"/>
              <a:gd name="connsiteY203" fmla="*/ 6407122 h 7169300"/>
              <a:gd name="connsiteX204" fmla="*/ 19674078 w 25200864"/>
              <a:gd name="connsiteY204" fmla="*/ 6212812 h 7169300"/>
              <a:gd name="connsiteX205" fmla="*/ 19761708 w 25200864"/>
              <a:gd name="connsiteY205" fmla="*/ 6128992 h 7169300"/>
              <a:gd name="connsiteX206" fmla="*/ 19879818 w 25200864"/>
              <a:gd name="connsiteY206" fmla="*/ 6239482 h 7169300"/>
              <a:gd name="connsiteX207" fmla="*/ 19818858 w 25200864"/>
              <a:gd name="connsiteY207" fmla="*/ 6026122 h 7169300"/>
              <a:gd name="connsiteX208" fmla="*/ 20127468 w 25200864"/>
              <a:gd name="connsiteY208" fmla="*/ 6022312 h 7169300"/>
              <a:gd name="connsiteX209" fmla="*/ 20400264 w 25200864"/>
              <a:gd name="connsiteY209" fmla="*/ 5897344 h 7169300"/>
              <a:gd name="connsiteX210" fmla="*/ 20695158 w 25200864"/>
              <a:gd name="connsiteY210" fmla="*/ 5892772 h 7169300"/>
              <a:gd name="connsiteX211" fmla="*/ 20942808 w 25200864"/>
              <a:gd name="connsiteY211" fmla="*/ 5938492 h 7169300"/>
              <a:gd name="connsiteX212" fmla="*/ 21133308 w 25200864"/>
              <a:gd name="connsiteY212" fmla="*/ 5812762 h 7169300"/>
              <a:gd name="connsiteX213" fmla="*/ 21430488 w 25200864"/>
              <a:gd name="connsiteY213" fmla="*/ 5862292 h 7169300"/>
              <a:gd name="connsiteX214" fmla="*/ 21659850 w 25200864"/>
              <a:gd name="connsiteY214" fmla="*/ 5961352 h 7169300"/>
              <a:gd name="connsiteX215" fmla="*/ 21761958 w 25200864"/>
              <a:gd name="connsiteY215" fmla="*/ 5885152 h 7169300"/>
              <a:gd name="connsiteX216" fmla="*/ 21944838 w 25200864"/>
              <a:gd name="connsiteY216" fmla="*/ 6041362 h 7169300"/>
              <a:gd name="connsiteX217" fmla="*/ 22089618 w 25200864"/>
              <a:gd name="connsiteY217" fmla="*/ 5976592 h 7169300"/>
              <a:gd name="connsiteX218" fmla="*/ 22310598 w 25200864"/>
              <a:gd name="connsiteY218" fmla="*/ 6186142 h 7169300"/>
              <a:gd name="connsiteX219" fmla="*/ 23151084 w 25200864"/>
              <a:gd name="connsiteY219" fmla="*/ 6482560 h 7169300"/>
              <a:gd name="connsiteX220" fmla="*/ 23293578 w 25200864"/>
              <a:gd name="connsiteY220" fmla="*/ 6609052 h 7169300"/>
              <a:gd name="connsiteX221" fmla="*/ 23285958 w 25200864"/>
              <a:gd name="connsiteY221" fmla="*/ 6692872 h 7169300"/>
              <a:gd name="connsiteX222" fmla="*/ 23415498 w 25200864"/>
              <a:gd name="connsiteY222" fmla="*/ 6658582 h 7169300"/>
              <a:gd name="connsiteX223" fmla="*/ 23785068 w 25200864"/>
              <a:gd name="connsiteY223" fmla="*/ 6780502 h 7169300"/>
              <a:gd name="connsiteX224" fmla="*/ 24009096 w 25200864"/>
              <a:gd name="connsiteY224" fmla="*/ 6644866 h 7169300"/>
              <a:gd name="connsiteX225" fmla="*/ 24078438 w 25200864"/>
              <a:gd name="connsiteY225" fmla="*/ 6544282 h 7169300"/>
              <a:gd name="connsiteX226" fmla="*/ 24230838 w 25200864"/>
              <a:gd name="connsiteY226" fmla="*/ 6532852 h 7169300"/>
              <a:gd name="connsiteX227" fmla="*/ 24360378 w 25200864"/>
              <a:gd name="connsiteY227" fmla="*/ 6437602 h 7169300"/>
              <a:gd name="connsiteX228" fmla="*/ 24455628 w 25200864"/>
              <a:gd name="connsiteY228" fmla="*/ 6422362 h 7169300"/>
              <a:gd name="connsiteX229" fmla="*/ 24558498 w 25200864"/>
              <a:gd name="connsiteY229" fmla="*/ 6243292 h 7169300"/>
              <a:gd name="connsiteX230" fmla="*/ 24716232 w 25200864"/>
              <a:gd name="connsiteY230" fmla="*/ 6187666 h 7169300"/>
              <a:gd name="connsiteX231" fmla="*/ 24981408 w 25200864"/>
              <a:gd name="connsiteY231" fmla="*/ 6231862 h 7169300"/>
              <a:gd name="connsiteX232" fmla="*/ 25181052 w 25200864"/>
              <a:gd name="connsiteY232" fmla="*/ 6157186 h 7169300"/>
              <a:gd name="connsiteX233" fmla="*/ 25200864 w 25200864"/>
              <a:gd name="connsiteY233" fmla="*/ 5712940 h 7169300"/>
              <a:gd name="connsiteX234" fmla="*/ 24519636 w 25200864"/>
              <a:gd name="connsiteY234" fmla="*/ 5869150 h 7169300"/>
              <a:gd name="connsiteX235" fmla="*/ 23774400 w 25200864"/>
              <a:gd name="connsiteY235" fmla="*/ 6133564 h 7169300"/>
              <a:gd name="connsiteX236" fmla="*/ 22951440 w 25200864"/>
              <a:gd name="connsiteY236" fmla="*/ 5895820 h 7169300"/>
              <a:gd name="connsiteX237" fmla="*/ 21982176 w 25200864"/>
              <a:gd name="connsiteY237" fmla="*/ 5639788 h 7169300"/>
              <a:gd name="connsiteX238" fmla="*/ 20628864 w 25200864"/>
              <a:gd name="connsiteY238" fmla="*/ 5475196 h 7169300"/>
              <a:gd name="connsiteX239" fmla="*/ 19872960 w 25200864"/>
              <a:gd name="connsiteY239" fmla="*/ 5888200 h 7169300"/>
              <a:gd name="connsiteX240" fmla="*/ 18800064 w 25200864"/>
              <a:gd name="connsiteY240" fmla="*/ 5822668 h 7169300"/>
              <a:gd name="connsiteX241" fmla="*/ 16715232 w 25200864"/>
              <a:gd name="connsiteY241" fmla="*/ 4963132 h 7169300"/>
              <a:gd name="connsiteX242" fmla="*/ 14904720 w 25200864"/>
              <a:gd name="connsiteY242" fmla="*/ 4158460 h 7169300"/>
              <a:gd name="connsiteX243" fmla="*/ 13240512 w 25200864"/>
              <a:gd name="connsiteY243" fmla="*/ 3353788 h 7169300"/>
              <a:gd name="connsiteX244" fmla="*/ 13094208 w 25200864"/>
              <a:gd name="connsiteY244" fmla="*/ 3189196 h 7169300"/>
              <a:gd name="connsiteX245" fmla="*/ 11320272 w 25200864"/>
              <a:gd name="connsiteY245" fmla="*/ 2018764 h 7169300"/>
              <a:gd name="connsiteX246" fmla="*/ 10698480 w 25200864"/>
              <a:gd name="connsiteY246" fmla="*/ 1451836 h 7169300"/>
              <a:gd name="connsiteX247" fmla="*/ 10530078 w 25200864"/>
              <a:gd name="connsiteY247" fmla="*/ 1282672 h 7169300"/>
              <a:gd name="connsiteX248" fmla="*/ 10522458 w 25200864"/>
              <a:gd name="connsiteY248" fmla="*/ 901672 h 7169300"/>
              <a:gd name="connsiteX249" fmla="*/ 10518648 w 25200864"/>
              <a:gd name="connsiteY249" fmla="*/ 768322 h 7169300"/>
              <a:gd name="connsiteX250" fmla="*/ 10606278 w 25200864"/>
              <a:gd name="connsiteY250" fmla="*/ 680692 h 7169300"/>
              <a:gd name="connsiteX251" fmla="*/ 10753344 w 25200864"/>
              <a:gd name="connsiteY251" fmla="*/ 610588 h 7169300"/>
              <a:gd name="connsiteX252" fmla="*/ 10735056 w 25200864"/>
              <a:gd name="connsiteY252" fmla="*/ 336268 h 7169300"/>
              <a:gd name="connsiteX253" fmla="*/ 10610088 w 25200864"/>
              <a:gd name="connsiteY253" fmla="*/ 200632 h 7169300"/>
              <a:gd name="connsiteX254" fmla="*/ 10419588 w 25200864"/>
              <a:gd name="connsiteY254" fmla="*/ 2512 h 7169300"/>
              <a:gd name="connsiteX255" fmla="*/ 10373868 w 25200864"/>
              <a:gd name="connsiteY255" fmla="*/ 261592 h 7169300"/>
              <a:gd name="connsiteX256" fmla="*/ 10302240 w 25200864"/>
              <a:gd name="connsiteY256" fmla="*/ 626590 h 7169300"/>
              <a:gd name="connsiteX257" fmla="*/ 10217658 w 25200864"/>
              <a:gd name="connsiteY257" fmla="*/ 909292 h 7169300"/>
              <a:gd name="connsiteX258" fmla="*/ 10222992 w 25200864"/>
              <a:gd name="connsiteY258" fmla="*/ 1744444 h 7169300"/>
              <a:gd name="connsiteX259" fmla="*/ 10131552 w 25200864"/>
              <a:gd name="connsiteY259" fmla="*/ 2384524 h 7169300"/>
              <a:gd name="connsiteX260" fmla="*/ 9509760 w 25200864"/>
              <a:gd name="connsiteY260" fmla="*/ 3042892 h 7169300"/>
              <a:gd name="connsiteX261" fmla="*/ 7717536 w 25200864"/>
              <a:gd name="connsiteY261" fmla="*/ 4524220 h 7169300"/>
              <a:gd name="connsiteX262" fmla="*/ 7388352 w 25200864"/>
              <a:gd name="connsiteY262" fmla="*/ 5146012 h 7169300"/>
              <a:gd name="connsiteX263" fmla="*/ 5925312 w 25200864"/>
              <a:gd name="connsiteY263" fmla="*/ 5767804 h 7169300"/>
              <a:gd name="connsiteX264" fmla="*/ 4736592 w 25200864"/>
              <a:gd name="connsiteY264" fmla="*/ 6078700 h 7169300"/>
              <a:gd name="connsiteX265" fmla="*/ 3602736 w 25200864"/>
              <a:gd name="connsiteY265" fmla="*/ 6353020 h 7169300"/>
              <a:gd name="connsiteX266" fmla="*/ 2688336 w 25200864"/>
              <a:gd name="connsiteY266" fmla="*/ 6663916 h 7169300"/>
              <a:gd name="connsiteX267" fmla="*/ 2157984 w 25200864"/>
              <a:gd name="connsiteY267" fmla="*/ 6773644 h 7169300"/>
              <a:gd name="connsiteX268" fmla="*/ 1591056 w 25200864"/>
              <a:gd name="connsiteY268" fmla="*/ 6755356 h 7169300"/>
              <a:gd name="connsiteX269" fmla="*/ 950976 w 25200864"/>
              <a:gd name="connsiteY269" fmla="*/ 6554188 h 7169300"/>
              <a:gd name="connsiteX270" fmla="*/ 0 w 25200864"/>
              <a:gd name="connsiteY270" fmla="*/ 6389596 h 7169300"/>
              <a:gd name="connsiteX271" fmla="*/ 27432 w 25200864"/>
              <a:gd name="connsiteY27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3048 w 25173432"/>
              <a:gd name="connsiteY270" fmla="*/ 6439126 h 7169300"/>
              <a:gd name="connsiteX271" fmla="*/ 0 w 25173432"/>
              <a:gd name="connsiteY27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100654 w 25173432"/>
              <a:gd name="connsiteY270" fmla="*/ 6490848 h 7169300"/>
              <a:gd name="connsiteX271" fmla="*/ 3048 w 25173432"/>
              <a:gd name="connsiteY271" fmla="*/ 6439126 h 7169300"/>
              <a:gd name="connsiteX272" fmla="*/ 0 w 25173432"/>
              <a:gd name="connsiteY27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264484 w 25173432"/>
              <a:gd name="connsiteY270" fmla="*/ 6532758 h 7169300"/>
              <a:gd name="connsiteX271" fmla="*/ 100654 w 25173432"/>
              <a:gd name="connsiteY271" fmla="*/ 6490848 h 7169300"/>
              <a:gd name="connsiteX272" fmla="*/ 3048 w 25173432"/>
              <a:gd name="connsiteY272" fmla="*/ 6439126 h 7169300"/>
              <a:gd name="connsiteX273" fmla="*/ 0 w 25173432"/>
              <a:gd name="connsiteY27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264484 w 25173432"/>
              <a:gd name="connsiteY270" fmla="*/ 6532758 h 7169300"/>
              <a:gd name="connsiteX271" fmla="*/ 100654 w 25173432"/>
              <a:gd name="connsiteY271" fmla="*/ 6490848 h 7169300"/>
              <a:gd name="connsiteX272" fmla="*/ 3048 w 25173432"/>
              <a:gd name="connsiteY272" fmla="*/ 6439126 h 7169300"/>
              <a:gd name="connsiteX273" fmla="*/ 0 w 25173432"/>
              <a:gd name="connsiteY27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519754 w 25173432"/>
              <a:gd name="connsiteY270" fmla="*/ 6624198 h 7169300"/>
              <a:gd name="connsiteX271" fmla="*/ 264484 w 25173432"/>
              <a:gd name="connsiteY271" fmla="*/ 6532758 h 7169300"/>
              <a:gd name="connsiteX272" fmla="*/ 100654 w 25173432"/>
              <a:gd name="connsiteY272" fmla="*/ 6490848 h 7169300"/>
              <a:gd name="connsiteX273" fmla="*/ 3048 w 25173432"/>
              <a:gd name="connsiteY273" fmla="*/ 6439126 h 7169300"/>
              <a:gd name="connsiteX274" fmla="*/ 0 w 25173432"/>
              <a:gd name="connsiteY27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519754 w 25173432"/>
              <a:gd name="connsiteY270" fmla="*/ 6624198 h 7169300"/>
              <a:gd name="connsiteX271" fmla="*/ 321634 w 25173432"/>
              <a:gd name="connsiteY271" fmla="*/ 6582288 h 7169300"/>
              <a:gd name="connsiteX272" fmla="*/ 264484 w 25173432"/>
              <a:gd name="connsiteY272" fmla="*/ 6532758 h 7169300"/>
              <a:gd name="connsiteX273" fmla="*/ 100654 w 25173432"/>
              <a:gd name="connsiteY273" fmla="*/ 6490848 h 7169300"/>
              <a:gd name="connsiteX274" fmla="*/ 3048 w 25173432"/>
              <a:gd name="connsiteY274" fmla="*/ 6439126 h 7169300"/>
              <a:gd name="connsiteX275" fmla="*/ 0 w 25173432"/>
              <a:gd name="connsiteY27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69264 w 25173432"/>
              <a:gd name="connsiteY269" fmla="*/ 6729448 h 7169300"/>
              <a:gd name="connsiteX270" fmla="*/ 519754 w 25173432"/>
              <a:gd name="connsiteY270" fmla="*/ 6624198 h 7169300"/>
              <a:gd name="connsiteX271" fmla="*/ 321634 w 25173432"/>
              <a:gd name="connsiteY271" fmla="*/ 6582288 h 7169300"/>
              <a:gd name="connsiteX272" fmla="*/ 264484 w 25173432"/>
              <a:gd name="connsiteY272" fmla="*/ 6532758 h 7169300"/>
              <a:gd name="connsiteX273" fmla="*/ 100654 w 25173432"/>
              <a:gd name="connsiteY273" fmla="*/ 6490848 h 7169300"/>
              <a:gd name="connsiteX274" fmla="*/ 3048 w 25173432"/>
              <a:gd name="connsiteY274" fmla="*/ 6439126 h 7169300"/>
              <a:gd name="connsiteX275" fmla="*/ 0 w 25173432"/>
              <a:gd name="connsiteY27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69264 w 25173432"/>
              <a:gd name="connsiteY269" fmla="*/ 6729448 h 7169300"/>
              <a:gd name="connsiteX270" fmla="*/ 653104 w 25173432"/>
              <a:gd name="connsiteY270" fmla="*/ 6673728 h 7169300"/>
              <a:gd name="connsiteX271" fmla="*/ 519754 w 25173432"/>
              <a:gd name="connsiteY271" fmla="*/ 6624198 h 7169300"/>
              <a:gd name="connsiteX272" fmla="*/ 321634 w 25173432"/>
              <a:gd name="connsiteY272" fmla="*/ 6582288 h 7169300"/>
              <a:gd name="connsiteX273" fmla="*/ 264484 w 25173432"/>
              <a:gd name="connsiteY273" fmla="*/ 6532758 h 7169300"/>
              <a:gd name="connsiteX274" fmla="*/ 100654 w 25173432"/>
              <a:gd name="connsiteY274" fmla="*/ 6490848 h 7169300"/>
              <a:gd name="connsiteX275" fmla="*/ 3048 w 25173432"/>
              <a:gd name="connsiteY275" fmla="*/ 6439126 h 7169300"/>
              <a:gd name="connsiteX276" fmla="*/ 0 w 25173432"/>
              <a:gd name="connsiteY27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1277944 w 25173432"/>
              <a:gd name="connsiteY269" fmla="*/ 6791838 h 7169300"/>
              <a:gd name="connsiteX270" fmla="*/ 969264 w 25173432"/>
              <a:gd name="connsiteY270" fmla="*/ 6729448 h 7169300"/>
              <a:gd name="connsiteX271" fmla="*/ 653104 w 25173432"/>
              <a:gd name="connsiteY271" fmla="*/ 6673728 h 7169300"/>
              <a:gd name="connsiteX272" fmla="*/ 519754 w 25173432"/>
              <a:gd name="connsiteY272" fmla="*/ 6624198 h 7169300"/>
              <a:gd name="connsiteX273" fmla="*/ 321634 w 25173432"/>
              <a:gd name="connsiteY273" fmla="*/ 6582288 h 7169300"/>
              <a:gd name="connsiteX274" fmla="*/ 264484 w 25173432"/>
              <a:gd name="connsiteY274" fmla="*/ 6532758 h 7169300"/>
              <a:gd name="connsiteX275" fmla="*/ 100654 w 25173432"/>
              <a:gd name="connsiteY275" fmla="*/ 6490848 h 7169300"/>
              <a:gd name="connsiteX276" fmla="*/ 3048 w 25173432"/>
              <a:gd name="connsiteY276" fmla="*/ 6439126 h 7169300"/>
              <a:gd name="connsiteX277" fmla="*/ 0 w 25173432"/>
              <a:gd name="connsiteY27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609344 w 25173432"/>
              <a:gd name="connsiteY268" fmla="*/ 6846796 h 7169300"/>
              <a:gd name="connsiteX269" fmla="*/ 1277944 w 25173432"/>
              <a:gd name="connsiteY269" fmla="*/ 6791838 h 7169300"/>
              <a:gd name="connsiteX270" fmla="*/ 969264 w 25173432"/>
              <a:gd name="connsiteY270" fmla="*/ 6729448 h 7169300"/>
              <a:gd name="connsiteX271" fmla="*/ 653104 w 25173432"/>
              <a:gd name="connsiteY271" fmla="*/ 6673728 h 7169300"/>
              <a:gd name="connsiteX272" fmla="*/ 519754 w 25173432"/>
              <a:gd name="connsiteY272" fmla="*/ 6624198 h 7169300"/>
              <a:gd name="connsiteX273" fmla="*/ 321634 w 25173432"/>
              <a:gd name="connsiteY273" fmla="*/ 6582288 h 7169300"/>
              <a:gd name="connsiteX274" fmla="*/ 264484 w 25173432"/>
              <a:gd name="connsiteY274" fmla="*/ 6532758 h 7169300"/>
              <a:gd name="connsiteX275" fmla="*/ 100654 w 25173432"/>
              <a:gd name="connsiteY275" fmla="*/ 6490848 h 7169300"/>
              <a:gd name="connsiteX276" fmla="*/ 3048 w 25173432"/>
              <a:gd name="connsiteY276" fmla="*/ 6439126 h 7169300"/>
              <a:gd name="connsiteX277" fmla="*/ 0 w 25173432"/>
              <a:gd name="connsiteY27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609344 w 25173432"/>
              <a:gd name="connsiteY268" fmla="*/ 6846796 h 7169300"/>
              <a:gd name="connsiteX269" fmla="*/ 1426534 w 25173432"/>
              <a:gd name="connsiteY269" fmla="*/ 6845178 h 7169300"/>
              <a:gd name="connsiteX270" fmla="*/ 1277944 w 25173432"/>
              <a:gd name="connsiteY270" fmla="*/ 6791838 h 7169300"/>
              <a:gd name="connsiteX271" fmla="*/ 969264 w 25173432"/>
              <a:gd name="connsiteY271" fmla="*/ 6729448 h 7169300"/>
              <a:gd name="connsiteX272" fmla="*/ 653104 w 25173432"/>
              <a:gd name="connsiteY272" fmla="*/ 6673728 h 7169300"/>
              <a:gd name="connsiteX273" fmla="*/ 519754 w 25173432"/>
              <a:gd name="connsiteY273" fmla="*/ 6624198 h 7169300"/>
              <a:gd name="connsiteX274" fmla="*/ 321634 w 25173432"/>
              <a:gd name="connsiteY274" fmla="*/ 6582288 h 7169300"/>
              <a:gd name="connsiteX275" fmla="*/ 264484 w 25173432"/>
              <a:gd name="connsiteY275" fmla="*/ 6532758 h 7169300"/>
              <a:gd name="connsiteX276" fmla="*/ 100654 w 25173432"/>
              <a:gd name="connsiteY276" fmla="*/ 6490848 h 7169300"/>
              <a:gd name="connsiteX277" fmla="*/ 3048 w 25173432"/>
              <a:gd name="connsiteY277" fmla="*/ 6439126 h 7169300"/>
              <a:gd name="connsiteX278" fmla="*/ 0 w 25173432"/>
              <a:gd name="connsiteY27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937074 w 25173432"/>
              <a:gd name="connsiteY268" fmla="*/ 6860418 h 7169300"/>
              <a:gd name="connsiteX269" fmla="*/ 1609344 w 25173432"/>
              <a:gd name="connsiteY269" fmla="*/ 6846796 h 7169300"/>
              <a:gd name="connsiteX270" fmla="*/ 1426534 w 25173432"/>
              <a:gd name="connsiteY270" fmla="*/ 6845178 h 7169300"/>
              <a:gd name="connsiteX271" fmla="*/ 1277944 w 25173432"/>
              <a:gd name="connsiteY271" fmla="*/ 6791838 h 7169300"/>
              <a:gd name="connsiteX272" fmla="*/ 969264 w 25173432"/>
              <a:gd name="connsiteY272" fmla="*/ 6729448 h 7169300"/>
              <a:gd name="connsiteX273" fmla="*/ 653104 w 25173432"/>
              <a:gd name="connsiteY273" fmla="*/ 6673728 h 7169300"/>
              <a:gd name="connsiteX274" fmla="*/ 519754 w 25173432"/>
              <a:gd name="connsiteY274" fmla="*/ 6624198 h 7169300"/>
              <a:gd name="connsiteX275" fmla="*/ 321634 w 25173432"/>
              <a:gd name="connsiteY275" fmla="*/ 6582288 h 7169300"/>
              <a:gd name="connsiteX276" fmla="*/ 264484 w 25173432"/>
              <a:gd name="connsiteY276" fmla="*/ 6532758 h 7169300"/>
              <a:gd name="connsiteX277" fmla="*/ 100654 w 25173432"/>
              <a:gd name="connsiteY277" fmla="*/ 6490848 h 7169300"/>
              <a:gd name="connsiteX278" fmla="*/ 3048 w 25173432"/>
              <a:gd name="connsiteY278" fmla="*/ 6439126 h 7169300"/>
              <a:gd name="connsiteX279" fmla="*/ 0 w 25173432"/>
              <a:gd name="connsiteY27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221992 w 25173432"/>
              <a:gd name="connsiteY267" fmla="*/ 6826984 h 7169300"/>
              <a:gd name="connsiteX268" fmla="*/ 1937074 w 25173432"/>
              <a:gd name="connsiteY268" fmla="*/ 6860418 h 7169300"/>
              <a:gd name="connsiteX269" fmla="*/ 1609344 w 25173432"/>
              <a:gd name="connsiteY269" fmla="*/ 6846796 h 7169300"/>
              <a:gd name="connsiteX270" fmla="*/ 1426534 w 25173432"/>
              <a:gd name="connsiteY270" fmla="*/ 6845178 h 7169300"/>
              <a:gd name="connsiteX271" fmla="*/ 1277944 w 25173432"/>
              <a:gd name="connsiteY271" fmla="*/ 6791838 h 7169300"/>
              <a:gd name="connsiteX272" fmla="*/ 969264 w 25173432"/>
              <a:gd name="connsiteY272" fmla="*/ 6729448 h 7169300"/>
              <a:gd name="connsiteX273" fmla="*/ 653104 w 25173432"/>
              <a:gd name="connsiteY273" fmla="*/ 6673728 h 7169300"/>
              <a:gd name="connsiteX274" fmla="*/ 519754 w 25173432"/>
              <a:gd name="connsiteY274" fmla="*/ 6624198 h 7169300"/>
              <a:gd name="connsiteX275" fmla="*/ 321634 w 25173432"/>
              <a:gd name="connsiteY275" fmla="*/ 6582288 h 7169300"/>
              <a:gd name="connsiteX276" fmla="*/ 264484 w 25173432"/>
              <a:gd name="connsiteY276" fmla="*/ 6532758 h 7169300"/>
              <a:gd name="connsiteX277" fmla="*/ 100654 w 25173432"/>
              <a:gd name="connsiteY277" fmla="*/ 6490848 h 7169300"/>
              <a:gd name="connsiteX278" fmla="*/ 3048 w 25173432"/>
              <a:gd name="connsiteY278" fmla="*/ 6439126 h 7169300"/>
              <a:gd name="connsiteX279" fmla="*/ 0 w 25173432"/>
              <a:gd name="connsiteY27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462854 w 25173432"/>
              <a:gd name="connsiteY267" fmla="*/ 6906138 h 7169300"/>
              <a:gd name="connsiteX268" fmla="*/ 2221992 w 25173432"/>
              <a:gd name="connsiteY268" fmla="*/ 6826984 h 7169300"/>
              <a:gd name="connsiteX269" fmla="*/ 1937074 w 25173432"/>
              <a:gd name="connsiteY269" fmla="*/ 6860418 h 7169300"/>
              <a:gd name="connsiteX270" fmla="*/ 1609344 w 25173432"/>
              <a:gd name="connsiteY270" fmla="*/ 6846796 h 7169300"/>
              <a:gd name="connsiteX271" fmla="*/ 1426534 w 25173432"/>
              <a:gd name="connsiteY271" fmla="*/ 6845178 h 7169300"/>
              <a:gd name="connsiteX272" fmla="*/ 1277944 w 25173432"/>
              <a:gd name="connsiteY272" fmla="*/ 6791838 h 7169300"/>
              <a:gd name="connsiteX273" fmla="*/ 969264 w 25173432"/>
              <a:gd name="connsiteY273" fmla="*/ 6729448 h 7169300"/>
              <a:gd name="connsiteX274" fmla="*/ 653104 w 25173432"/>
              <a:gd name="connsiteY274" fmla="*/ 6673728 h 7169300"/>
              <a:gd name="connsiteX275" fmla="*/ 519754 w 25173432"/>
              <a:gd name="connsiteY275" fmla="*/ 6624198 h 7169300"/>
              <a:gd name="connsiteX276" fmla="*/ 321634 w 25173432"/>
              <a:gd name="connsiteY276" fmla="*/ 6582288 h 7169300"/>
              <a:gd name="connsiteX277" fmla="*/ 264484 w 25173432"/>
              <a:gd name="connsiteY277" fmla="*/ 6532758 h 7169300"/>
              <a:gd name="connsiteX278" fmla="*/ 100654 w 25173432"/>
              <a:gd name="connsiteY278" fmla="*/ 6490848 h 7169300"/>
              <a:gd name="connsiteX279" fmla="*/ 3048 w 25173432"/>
              <a:gd name="connsiteY279" fmla="*/ 6439126 h 7169300"/>
              <a:gd name="connsiteX280" fmla="*/ 0 w 25173432"/>
              <a:gd name="connsiteY28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462854 w 25173432"/>
              <a:gd name="connsiteY267" fmla="*/ 6906138 h 7169300"/>
              <a:gd name="connsiteX268" fmla="*/ 2333314 w 25173432"/>
              <a:gd name="connsiteY268" fmla="*/ 6829938 h 7169300"/>
              <a:gd name="connsiteX269" fmla="*/ 2221992 w 25173432"/>
              <a:gd name="connsiteY269" fmla="*/ 6826984 h 7169300"/>
              <a:gd name="connsiteX270" fmla="*/ 1937074 w 25173432"/>
              <a:gd name="connsiteY270" fmla="*/ 6860418 h 7169300"/>
              <a:gd name="connsiteX271" fmla="*/ 1609344 w 25173432"/>
              <a:gd name="connsiteY271" fmla="*/ 6846796 h 7169300"/>
              <a:gd name="connsiteX272" fmla="*/ 1426534 w 25173432"/>
              <a:gd name="connsiteY272" fmla="*/ 6845178 h 7169300"/>
              <a:gd name="connsiteX273" fmla="*/ 1277944 w 25173432"/>
              <a:gd name="connsiteY273" fmla="*/ 6791838 h 7169300"/>
              <a:gd name="connsiteX274" fmla="*/ 969264 w 25173432"/>
              <a:gd name="connsiteY274" fmla="*/ 6729448 h 7169300"/>
              <a:gd name="connsiteX275" fmla="*/ 653104 w 25173432"/>
              <a:gd name="connsiteY275" fmla="*/ 6673728 h 7169300"/>
              <a:gd name="connsiteX276" fmla="*/ 519754 w 25173432"/>
              <a:gd name="connsiteY276" fmla="*/ 6624198 h 7169300"/>
              <a:gd name="connsiteX277" fmla="*/ 321634 w 25173432"/>
              <a:gd name="connsiteY277" fmla="*/ 6582288 h 7169300"/>
              <a:gd name="connsiteX278" fmla="*/ 264484 w 25173432"/>
              <a:gd name="connsiteY278" fmla="*/ 6532758 h 7169300"/>
              <a:gd name="connsiteX279" fmla="*/ 100654 w 25173432"/>
              <a:gd name="connsiteY279" fmla="*/ 6490848 h 7169300"/>
              <a:gd name="connsiteX280" fmla="*/ 3048 w 25173432"/>
              <a:gd name="connsiteY280" fmla="*/ 6439126 h 7169300"/>
              <a:gd name="connsiteX281" fmla="*/ 0 w 25173432"/>
              <a:gd name="connsiteY28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49474 w 25173432"/>
              <a:gd name="connsiteY266" fmla="*/ 6888706 h 7169300"/>
              <a:gd name="connsiteX267" fmla="*/ 2462854 w 25173432"/>
              <a:gd name="connsiteY267" fmla="*/ 6906138 h 7169300"/>
              <a:gd name="connsiteX268" fmla="*/ 2333314 w 25173432"/>
              <a:gd name="connsiteY268" fmla="*/ 6829938 h 7169300"/>
              <a:gd name="connsiteX269" fmla="*/ 2221992 w 25173432"/>
              <a:gd name="connsiteY269" fmla="*/ 6826984 h 7169300"/>
              <a:gd name="connsiteX270" fmla="*/ 1937074 w 25173432"/>
              <a:gd name="connsiteY270" fmla="*/ 6860418 h 7169300"/>
              <a:gd name="connsiteX271" fmla="*/ 1609344 w 25173432"/>
              <a:gd name="connsiteY271" fmla="*/ 6846796 h 7169300"/>
              <a:gd name="connsiteX272" fmla="*/ 1426534 w 25173432"/>
              <a:gd name="connsiteY272" fmla="*/ 6845178 h 7169300"/>
              <a:gd name="connsiteX273" fmla="*/ 1277944 w 25173432"/>
              <a:gd name="connsiteY273" fmla="*/ 6791838 h 7169300"/>
              <a:gd name="connsiteX274" fmla="*/ 969264 w 25173432"/>
              <a:gd name="connsiteY274" fmla="*/ 6729448 h 7169300"/>
              <a:gd name="connsiteX275" fmla="*/ 653104 w 25173432"/>
              <a:gd name="connsiteY275" fmla="*/ 6673728 h 7169300"/>
              <a:gd name="connsiteX276" fmla="*/ 519754 w 25173432"/>
              <a:gd name="connsiteY276" fmla="*/ 6624198 h 7169300"/>
              <a:gd name="connsiteX277" fmla="*/ 321634 w 25173432"/>
              <a:gd name="connsiteY277" fmla="*/ 6582288 h 7169300"/>
              <a:gd name="connsiteX278" fmla="*/ 264484 w 25173432"/>
              <a:gd name="connsiteY278" fmla="*/ 6532758 h 7169300"/>
              <a:gd name="connsiteX279" fmla="*/ 100654 w 25173432"/>
              <a:gd name="connsiteY279" fmla="*/ 6490848 h 7169300"/>
              <a:gd name="connsiteX280" fmla="*/ 3048 w 25173432"/>
              <a:gd name="connsiteY280" fmla="*/ 6439126 h 7169300"/>
              <a:gd name="connsiteX281" fmla="*/ 0 w 25173432"/>
              <a:gd name="connsiteY28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729554 w 25173432"/>
              <a:gd name="connsiteY266" fmla="*/ 6742308 h 7169300"/>
              <a:gd name="connsiteX267" fmla="*/ 2649474 w 25173432"/>
              <a:gd name="connsiteY267" fmla="*/ 6888706 h 7169300"/>
              <a:gd name="connsiteX268" fmla="*/ 2462854 w 25173432"/>
              <a:gd name="connsiteY268" fmla="*/ 6906138 h 7169300"/>
              <a:gd name="connsiteX269" fmla="*/ 2333314 w 25173432"/>
              <a:gd name="connsiteY269" fmla="*/ 6829938 h 7169300"/>
              <a:gd name="connsiteX270" fmla="*/ 2221992 w 25173432"/>
              <a:gd name="connsiteY270" fmla="*/ 6826984 h 7169300"/>
              <a:gd name="connsiteX271" fmla="*/ 1937074 w 25173432"/>
              <a:gd name="connsiteY271" fmla="*/ 6860418 h 7169300"/>
              <a:gd name="connsiteX272" fmla="*/ 1609344 w 25173432"/>
              <a:gd name="connsiteY272" fmla="*/ 6846796 h 7169300"/>
              <a:gd name="connsiteX273" fmla="*/ 1426534 w 25173432"/>
              <a:gd name="connsiteY273" fmla="*/ 6845178 h 7169300"/>
              <a:gd name="connsiteX274" fmla="*/ 1277944 w 25173432"/>
              <a:gd name="connsiteY274" fmla="*/ 6791838 h 7169300"/>
              <a:gd name="connsiteX275" fmla="*/ 969264 w 25173432"/>
              <a:gd name="connsiteY275" fmla="*/ 6729448 h 7169300"/>
              <a:gd name="connsiteX276" fmla="*/ 653104 w 25173432"/>
              <a:gd name="connsiteY276" fmla="*/ 6673728 h 7169300"/>
              <a:gd name="connsiteX277" fmla="*/ 519754 w 25173432"/>
              <a:gd name="connsiteY277" fmla="*/ 6624198 h 7169300"/>
              <a:gd name="connsiteX278" fmla="*/ 321634 w 25173432"/>
              <a:gd name="connsiteY278" fmla="*/ 6582288 h 7169300"/>
              <a:gd name="connsiteX279" fmla="*/ 264484 w 25173432"/>
              <a:gd name="connsiteY279" fmla="*/ 6532758 h 7169300"/>
              <a:gd name="connsiteX280" fmla="*/ 100654 w 25173432"/>
              <a:gd name="connsiteY280" fmla="*/ 6490848 h 7169300"/>
              <a:gd name="connsiteX281" fmla="*/ 3048 w 25173432"/>
              <a:gd name="connsiteY281" fmla="*/ 6439126 h 7169300"/>
              <a:gd name="connsiteX282" fmla="*/ 0 w 25173432"/>
              <a:gd name="connsiteY28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3114364 w 25173432"/>
              <a:gd name="connsiteY266" fmla="*/ 6704208 h 7169300"/>
              <a:gd name="connsiteX267" fmla="*/ 2729554 w 25173432"/>
              <a:gd name="connsiteY267" fmla="*/ 6742308 h 7169300"/>
              <a:gd name="connsiteX268" fmla="*/ 2649474 w 25173432"/>
              <a:gd name="connsiteY268" fmla="*/ 6888706 h 7169300"/>
              <a:gd name="connsiteX269" fmla="*/ 2462854 w 25173432"/>
              <a:gd name="connsiteY269" fmla="*/ 6906138 h 7169300"/>
              <a:gd name="connsiteX270" fmla="*/ 2333314 w 25173432"/>
              <a:gd name="connsiteY270" fmla="*/ 6829938 h 7169300"/>
              <a:gd name="connsiteX271" fmla="*/ 2221992 w 25173432"/>
              <a:gd name="connsiteY271" fmla="*/ 6826984 h 7169300"/>
              <a:gd name="connsiteX272" fmla="*/ 1937074 w 25173432"/>
              <a:gd name="connsiteY272" fmla="*/ 6860418 h 7169300"/>
              <a:gd name="connsiteX273" fmla="*/ 1609344 w 25173432"/>
              <a:gd name="connsiteY273" fmla="*/ 6846796 h 7169300"/>
              <a:gd name="connsiteX274" fmla="*/ 1426534 w 25173432"/>
              <a:gd name="connsiteY274" fmla="*/ 6845178 h 7169300"/>
              <a:gd name="connsiteX275" fmla="*/ 1277944 w 25173432"/>
              <a:gd name="connsiteY275" fmla="*/ 6791838 h 7169300"/>
              <a:gd name="connsiteX276" fmla="*/ 969264 w 25173432"/>
              <a:gd name="connsiteY276" fmla="*/ 6729448 h 7169300"/>
              <a:gd name="connsiteX277" fmla="*/ 653104 w 25173432"/>
              <a:gd name="connsiteY277" fmla="*/ 6673728 h 7169300"/>
              <a:gd name="connsiteX278" fmla="*/ 519754 w 25173432"/>
              <a:gd name="connsiteY278" fmla="*/ 6624198 h 7169300"/>
              <a:gd name="connsiteX279" fmla="*/ 321634 w 25173432"/>
              <a:gd name="connsiteY279" fmla="*/ 6582288 h 7169300"/>
              <a:gd name="connsiteX280" fmla="*/ 264484 w 25173432"/>
              <a:gd name="connsiteY280" fmla="*/ 6532758 h 7169300"/>
              <a:gd name="connsiteX281" fmla="*/ 100654 w 25173432"/>
              <a:gd name="connsiteY281" fmla="*/ 6490848 h 7169300"/>
              <a:gd name="connsiteX282" fmla="*/ 3048 w 25173432"/>
              <a:gd name="connsiteY282" fmla="*/ 6439126 h 7169300"/>
              <a:gd name="connsiteX283" fmla="*/ 0 w 25173432"/>
              <a:gd name="connsiteY28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114364 w 25173432"/>
              <a:gd name="connsiteY266" fmla="*/ 6704208 h 7169300"/>
              <a:gd name="connsiteX267" fmla="*/ 2729554 w 25173432"/>
              <a:gd name="connsiteY267" fmla="*/ 6742308 h 7169300"/>
              <a:gd name="connsiteX268" fmla="*/ 2649474 w 25173432"/>
              <a:gd name="connsiteY268" fmla="*/ 6888706 h 7169300"/>
              <a:gd name="connsiteX269" fmla="*/ 2462854 w 25173432"/>
              <a:gd name="connsiteY269" fmla="*/ 6906138 h 7169300"/>
              <a:gd name="connsiteX270" fmla="*/ 2333314 w 25173432"/>
              <a:gd name="connsiteY270" fmla="*/ 6829938 h 7169300"/>
              <a:gd name="connsiteX271" fmla="*/ 2221992 w 25173432"/>
              <a:gd name="connsiteY271" fmla="*/ 6826984 h 7169300"/>
              <a:gd name="connsiteX272" fmla="*/ 1937074 w 25173432"/>
              <a:gd name="connsiteY272" fmla="*/ 6860418 h 7169300"/>
              <a:gd name="connsiteX273" fmla="*/ 1609344 w 25173432"/>
              <a:gd name="connsiteY273" fmla="*/ 6846796 h 7169300"/>
              <a:gd name="connsiteX274" fmla="*/ 1426534 w 25173432"/>
              <a:gd name="connsiteY274" fmla="*/ 6845178 h 7169300"/>
              <a:gd name="connsiteX275" fmla="*/ 1277944 w 25173432"/>
              <a:gd name="connsiteY275" fmla="*/ 6791838 h 7169300"/>
              <a:gd name="connsiteX276" fmla="*/ 969264 w 25173432"/>
              <a:gd name="connsiteY276" fmla="*/ 6729448 h 7169300"/>
              <a:gd name="connsiteX277" fmla="*/ 653104 w 25173432"/>
              <a:gd name="connsiteY277" fmla="*/ 6673728 h 7169300"/>
              <a:gd name="connsiteX278" fmla="*/ 519754 w 25173432"/>
              <a:gd name="connsiteY278" fmla="*/ 6624198 h 7169300"/>
              <a:gd name="connsiteX279" fmla="*/ 321634 w 25173432"/>
              <a:gd name="connsiteY279" fmla="*/ 6582288 h 7169300"/>
              <a:gd name="connsiteX280" fmla="*/ 264484 w 25173432"/>
              <a:gd name="connsiteY280" fmla="*/ 6532758 h 7169300"/>
              <a:gd name="connsiteX281" fmla="*/ 100654 w 25173432"/>
              <a:gd name="connsiteY281" fmla="*/ 6490848 h 7169300"/>
              <a:gd name="connsiteX282" fmla="*/ 3048 w 25173432"/>
              <a:gd name="connsiteY282" fmla="*/ 6439126 h 7169300"/>
              <a:gd name="connsiteX283" fmla="*/ 0 w 25173432"/>
              <a:gd name="connsiteY28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487744 w 25173432"/>
              <a:gd name="connsiteY266" fmla="*/ 6608958 h 7169300"/>
              <a:gd name="connsiteX267" fmla="*/ 3114364 w 25173432"/>
              <a:gd name="connsiteY267" fmla="*/ 6704208 h 7169300"/>
              <a:gd name="connsiteX268" fmla="*/ 2729554 w 25173432"/>
              <a:gd name="connsiteY268" fmla="*/ 6742308 h 7169300"/>
              <a:gd name="connsiteX269" fmla="*/ 2649474 w 25173432"/>
              <a:gd name="connsiteY269" fmla="*/ 6888706 h 7169300"/>
              <a:gd name="connsiteX270" fmla="*/ 2462854 w 25173432"/>
              <a:gd name="connsiteY270" fmla="*/ 6906138 h 7169300"/>
              <a:gd name="connsiteX271" fmla="*/ 2333314 w 25173432"/>
              <a:gd name="connsiteY271" fmla="*/ 6829938 h 7169300"/>
              <a:gd name="connsiteX272" fmla="*/ 2221992 w 25173432"/>
              <a:gd name="connsiteY272" fmla="*/ 6826984 h 7169300"/>
              <a:gd name="connsiteX273" fmla="*/ 1937074 w 25173432"/>
              <a:gd name="connsiteY273" fmla="*/ 6860418 h 7169300"/>
              <a:gd name="connsiteX274" fmla="*/ 1609344 w 25173432"/>
              <a:gd name="connsiteY274" fmla="*/ 6846796 h 7169300"/>
              <a:gd name="connsiteX275" fmla="*/ 1426534 w 25173432"/>
              <a:gd name="connsiteY275" fmla="*/ 6845178 h 7169300"/>
              <a:gd name="connsiteX276" fmla="*/ 1277944 w 25173432"/>
              <a:gd name="connsiteY276" fmla="*/ 6791838 h 7169300"/>
              <a:gd name="connsiteX277" fmla="*/ 969264 w 25173432"/>
              <a:gd name="connsiteY277" fmla="*/ 6729448 h 7169300"/>
              <a:gd name="connsiteX278" fmla="*/ 653104 w 25173432"/>
              <a:gd name="connsiteY278" fmla="*/ 6673728 h 7169300"/>
              <a:gd name="connsiteX279" fmla="*/ 519754 w 25173432"/>
              <a:gd name="connsiteY279" fmla="*/ 6624198 h 7169300"/>
              <a:gd name="connsiteX280" fmla="*/ 321634 w 25173432"/>
              <a:gd name="connsiteY280" fmla="*/ 6582288 h 7169300"/>
              <a:gd name="connsiteX281" fmla="*/ 264484 w 25173432"/>
              <a:gd name="connsiteY281" fmla="*/ 6532758 h 7169300"/>
              <a:gd name="connsiteX282" fmla="*/ 100654 w 25173432"/>
              <a:gd name="connsiteY282" fmla="*/ 6490848 h 7169300"/>
              <a:gd name="connsiteX283" fmla="*/ 3048 w 25173432"/>
              <a:gd name="connsiteY283" fmla="*/ 6439126 h 7169300"/>
              <a:gd name="connsiteX284" fmla="*/ 0 w 25173432"/>
              <a:gd name="connsiteY28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590614 w 25173432"/>
              <a:gd name="connsiteY266" fmla="*/ 6517518 h 7169300"/>
              <a:gd name="connsiteX267" fmla="*/ 3487744 w 25173432"/>
              <a:gd name="connsiteY267" fmla="*/ 6608958 h 7169300"/>
              <a:gd name="connsiteX268" fmla="*/ 3114364 w 25173432"/>
              <a:gd name="connsiteY268" fmla="*/ 6704208 h 7169300"/>
              <a:gd name="connsiteX269" fmla="*/ 2729554 w 25173432"/>
              <a:gd name="connsiteY269" fmla="*/ 6742308 h 7169300"/>
              <a:gd name="connsiteX270" fmla="*/ 2649474 w 25173432"/>
              <a:gd name="connsiteY270" fmla="*/ 6888706 h 7169300"/>
              <a:gd name="connsiteX271" fmla="*/ 2462854 w 25173432"/>
              <a:gd name="connsiteY271" fmla="*/ 6906138 h 7169300"/>
              <a:gd name="connsiteX272" fmla="*/ 2333314 w 25173432"/>
              <a:gd name="connsiteY272" fmla="*/ 6829938 h 7169300"/>
              <a:gd name="connsiteX273" fmla="*/ 2221992 w 25173432"/>
              <a:gd name="connsiteY273" fmla="*/ 6826984 h 7169300"/>
              <a:gd name="connsiteX274" fmla="*/ 1937074 w 25173432"/>
              <a:gd name="connsiteY274" fmla="*/ 6860418 h 7169300"/>
              <a:gd name="connsiteX275" fmla="*/ 1609344 w 25173432"/>
              <a:gd name="connsiteY275" fmla="*/ 6846796 h 7169300"/>
              <a:gd name="connsiteX276" fmla="*/ 1426534 w 25173432"/>
              <a:gd name="connsiteY276" fmla="*/ 6845178 h 7169300"/>
              <a:gd name="connsiteX277" fmla="*/ 1277944 w 25173432"/>
              <a:gd name="connsiteY277" fmla="*/ 6791838 h 7169300"/>
              <a:gd name="connsiteX278" fmla="*/ 969264 w 25173432"/>
              <a:gd name="connsiteY278" fmla="*/ 6729448 h 7169300"/>
              <a:gd name="connsiteX279" fmla="*/ 653104 w 25173432"/>
              <a:gd name="connsiteY279" fmla="*/ 6673728 h 7169300"/>
              <a:gd name="connsiteX280" fmla="*/ 519754 w 25173432"/>
              <a:gd name="connsiteY280" fmla="*/ 6624198 h 7169300"/>
              <a:gd name="connsiteX281" fmla="*/ 321634 w 25173432"/>
              <a:gd name="connsiteY281" fmla="*/ 6582288 h 7169300"/>
              <a:gd name="connsiteX282" fmla="*/ 264484 w 25173432"/>
              <a:gd name="connsiteY282" fmla="*/ 6532758 h 7169300"/>
              <a:gd name="connsiteX283" fmla="*/ 100654 w 25173432"/>
              <a:gd name="connsiteY283" fmla="*/ 6490848 h 7169300"/>
              <a:gd name="connsiteX284" fmla="*/ 3048 w 25173432"/>
              <a:gd name="connsiteY284" fmla="*/ 6439126 h 7169300"/>
              <a:gd name="connsiteX285" fmla="*/ 0 w 25173432"/>
              <a:gd name="connsiteY28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941134 w 25173432"/>
              <a:gd name="connsiteY265" fmla="*/ 6426078 h 7169300"/>
              <a:gd name="connsiteX266" fmla="*/ 3647694 w 25173432"/>
              <a:gd name="connsiteY266" fmla="*/ 6433030 h 7169300"/>
              <a:gd name="connsiteX267" fmla="*/ 3590614 w 25173432"/>
              <a:gd name="connsiteY267" fmla="*/ 6517518 h 7169300"/>
              <a:gd name="connsiteX268" fmla="*/ 3487744 w 25173432"/>
              <a:gd name="connsiteY268" fmla="*/ 6608958 h 7169300"/>
              <a:gd name="connsiteX269" fmla="*/ 3114364 w 25173432"/>
              <a:gd name="connsiteY269" fmla="*/ 6704208 h 7169300"/>
              <a:gd name="connsiteX270" fmla="*/ 2729554 w 25173432"/>
              <a:gd name="connsiteY270" fmla="*/ 6742308 h 7169300"/>
              <a:gd name="connsiteX271" fmla="*/ 2649474 w 25173432"/>
              <a:gd name="connsiteY271" fmla="*/ 6888706 h 7169300"/>
              <a:gd name="connsiteX272" fmla="*/ 2462854 w 25173432"/>
              <a:gd name="connsiteY272" fmla="*/ 6906138 h 7169300"/>
              <a:gd name="connsiteX273" fmla="*/ 2333314 w 25173432"/>
              <a:gd name="connsiteY273" fmla="*/ 6829938 h 7169300"/>
              <a:gd name="connsiteX274" fmla="*/ 2221992 w 25173432"/>
              <a:gd name="connsiteY274" fmla="*/ 6826984 h 7169300"/>
              <a:gd name="connsiteX275" fmla="*/ 1937074 w 25173432"/>
              <a:gd name="connsiteY275" fmla="*/ 6860418 h 7169300"/>
              <a:gd name="connsiteX276" fmla="*/ 1609344 w 25173432"/>
              <a:gd name="connsiteY276" fmla="*/ 6846796 h 7169300"/>
              <a:gd name="connsiteX277" fmla="*/ 1426534 w 25173432"/>
              <a:gd name="connsiteY277" fmla="*/ 6845178 h 7169300"/>
              <a:gd name="connsiteX278" fmla="*/ 1277944 w 25173432"/>
              <a:gd name="connsiteY278" fmla="*/ 6791838 h 7169300"/>
              <a:gd name="connsiteX279" fmla="*/ 969264 w 25173432"/>
              <a:gd name="connsiteY279" fmla="*/ 6729448 h 7169300"/>
              <a:gd name="connsiteX280" fmla="*/ 653104 w 25173432"/>
              <a:gd name="connsiteY280" fmla="*/ 6673728 h 7169300"/>
              <a:gd name="connsiteX281" fmla="*/ 519754 w 25173432"/>
              <a:gd name="connsiteY281" fmla="*/ 6624198 h 7169300"/>
              <a:gd name="connsiteX282" fmla="*/ 321634 w 25173432"/>
              <a:gd name="connsiteY282" fmla="*/ 6582288 h 7169300"/>
              <a:gd name="connsiteX283" fmla="*/ 264484 w 25173432"/>
              <a:gd name="connsiteY283" fmla="*/ 6532758 h 7169300"/>
              <a:gd name="connsiteX284" fmla="*/ 100654 w 25173432"/>
              <a:gd name="connsiteY284" fmla="*/ 6490848 h 7169300"/>
              <a:gd name="connsiteX285" fmla="*/ 3048 w 25173432"/>
              <a:gd name="connsiteY285" fmla="*/ 6439126 h 7169300"/>
              <a:gd name="connsiteX286" fmla="*/ 0 w 25173432"/>
              <a:gd name="connsiteY28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941134 w 25173432"/>
              <a:gd name="connsiteY265" fmla="*/ 6426078 h 7169300"/>
              <a:gd name="connsiteX266" fmla="*/ 3647694 w 25173432"/>
              <a:gd name="connsiteY266" fmla="*/ 6433030 h 7169300"/>
              <a:gd name="connsiteX267" fmla="*/ 3590614 w 25173432"/>
              <a:gd name="connsiteY267" fmla="*/ 6517518 h 7169300"/>
              <a:gd name="connsiteX268" fmla="*/ 3487744 w 25173432"/>
              <a:gd name="connsiteY268" fmla="*/ 6608958 h 7169300"/>
              <a:gd name="connsiteX269" fmla="*/ 3114364 w 25173432"/>
              <a:gd name="connsiteY269" fmla="*/ 6704208 h 7169300"/>
              <a:gd name="connsiteX270" fmla="*/ 2729554 w 25173432"/>
              <a:gd name="connsiteY270" fmla="*/ 6742308 h 7169300"/>
              <a:gd name="connsiteX271" fmla="*/ 2649474 w 25173432"/>
              <a:gd name="connsiteY271" fmla="*/ 6888706 h 7169300"/>
              <a:gd name="connsiteX272" fmla="*/ 2462854 w 25173432"/>
              <a:gd name="connsiteY272" fmla="*/ 6906138 h 7169300"/>
              <a:gd name="connsiteX273" fmla="*/ 2333314 w 25173432"/>
              <a:gd name="connsiteY273" fmla="*/ 6829938 h 7169300"/>
              <a:gd name="connsiteX274" fmla="*/ 2221992 w 25173432"/>
              <a:gd name="connsiteY274" fmla="*/ 6826984 h 7169300"/>
              <a:gd name="connsiteX275" fmla="*/ 1937074 w 25173432"/>
              <a:gd name="connsiteY275" fmla="*/ 6860418 h 7169300"/>
              <a:gd name="connsiteX276" fmla="*/ 1609344 w 25173432"/>
              <a:gd name="connsiteY276" fmla="*/ 6846796 h 7169300"/>
              <a:gd name="connsiteX277" fmla="*/ 1426534 w 25173432"/>
              <a:gd name="connsiteY277" fmla="*/ 6845178 h 7169300"/>
              <a:gd name="connsiteX278" fmla="*/ 1277944 w 25173432"/>
              <a:gd name="connsiteY278" fmla="*/ 6791838 h 7169300"/>
              <a:gd name="connsiteX279" fmla="*/ 969264 w 25173432"/>
              <a:gd name="connsiteY279" fmla="*/ 6729448 h 7169300"/>
              <a:gd name="connsiteX280" fmla="*/ 653104 w 25173432"/>
              <a:gd name="connsiteY280" fmla="*/ 6673728 h 7169300"/>
              <a:gd name="connsiteX281" fmla="*/ 519754 w 25173432"/>
              <a:gd name="connsiteY281" fmla="*/ 6624198 h 7169300"/>
              <a:gd name="connsiteX282" fmla="*/ 321634 w 25173432"/>
              <a:gd name="connsiteY282" fmla="*/ 6582288 h 7169300"/>
              <a:gd name="connsiteX283" fmla="*/ 264484 w 25173432"/>
              <a:gd name="connsiteY283" fmla="*/ 6532758 h 7169300"/>
              <a:gd name="connsiteX284" fmla="*/ 100654 w 25173432"/>
              <a:gd name="connsiteY284" fmla="*/ 6490848 h 7169300"/>
              <a:gd name="connsiteX285" fmla="*/ 3048 w 25173432"/>
              <a:gd name="connsiteY285" fmla="*/ 6439126 h 7169300"/>
              <a:gd name="connsiteX286" fmla="*/ 0 w 25173432"/>
              <a:gd name="connsiteY28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4226884 w 25173432"/>
              <a:gd name="connsiteY265" fmla="*/ 6334638 h 7169300"/>
              <a:gd name="connsiteX266" fmla="*/ 3941134 w 25173432"/>
              <a:gd name="connsiteY266" fmla="*/ 6426078 h 7169300"/>
              <a:gd name="connsiteX267" fmla="*/ 3647694 w 25173432"/>
              <a:gd name="connsiteY267" fmla="*/ 6433030 h 7169300"/>
              <a:gd name="connsiteX268" fmla="*/ 3590614 w 25173432"/>
              <a:gd name="connsiteY268" fmla="*/ 6517518 h 7169300"/>
              <a:gd name="connsiteX269" fmla="*/ 3487744 w 25173432"/>
              <a:gd name="connsiteY269" fmla="*/ 6608958 h 7169300"/>
              <a:gd name="connsiteX270" fmla="*/ 3114364 w 25173432"/>
              <a:gd name="connsiteY270" fmla="*/ 6704208 h 7169300"/>
              <a:gd name="connsiteX271" fmla="*/ 2729554 w 25173432"/>
              <a:gd name="connsiteY271" fmla="*/ 6742308 h 7169300"/>
              <a:gd name="connsiteX272" fmla="*/ 2649474 w 25173432"/>
              <a:gd name="connsiteY272" fmla="*/ 6888706 h 7169300"/>
              <a:gd name="connsiteX273" fmla="*/ 2462854 w 25173432"/>
              <a:gd name="connsiteY273" fmla="*/ 6906138 h 7169300"/>
              <a:gd name="connsiteX274" fmla="*/ 2333314 w 25173432"/>
              <a:gd name="connsiteY274" fmla="*/ 6829938 h 7169300"/>
              <a:gd name="connsiteX275" fmla="*/ 2221992 w 25173432"/>
              <a:gd name="connsiteY275" fmla="*/ 6826984 h 7169300"/>
              <a:gd name="connsiteX276" fmla="*/ 1937074 w 25173432"/>
              <a:gd name="connsiteY276" fmla="*/ 6860418 h 7169300"/>
              <a:gd name="connsiteX277" fmla="*/ 1609344 w 25173432"/>
              <a:gd name="connsiteY277" fmla="*/ 6846796 h 7169300"/>
              <a:gd name="connsiteX278" fmla="*/ 1426534 w 25173432"/>
              <a:gd name="connsiteY278" fmla="*/ 6845178 h 7169300"/>
              <a:gd name="connsiteX279" fmla="*/ 1277944 w 25173432"/>
              <a:gd name="connsiteY279" fmla="*/ 6791838 h 7169300"/>
              <a:gd name="connsiteX280" fmla="*/ 969264 w 25173432"/>
              <a:gd name="connsiteY280" fmla="*/ 6729448 h 7169300"/>
              <a:gd name="connsiteX281" fmla="*/ 653104 w 25173432"/>
              <a:gd name="connsiteY281" fmla="*/ 6673728 h 7169300"/>
              <a:gd name="connsiteX282" fmla="*/ 519754 w 25173432"/>
              <a:gd name="connsiteY282" fmla="*/ 6624198 h 7169300"/>
              <a:gd name="connsiteX283" fmla="*/ 321634 w 25173432"/>
              <a:gd name="connsiteY283" fmla="*/ 6582288 h 7169300"/>
              <a:gd name="connsiteX284" fmla="*/ 264484 w 25173432"/>
              <a:gd name="connsiteY284" fmla="*/ 6532758 h 7169300"/>
              <a:gd name="connsiteX285" fmla="*/ 100654 w 25173432"/>
              <a:gd name="connsiteY285" fmla="*/ 6490848 h 7169300"/>
              <a:gd name="connsiteX286" fmla="*/ 3048 w 25173432"/>
              <a:gd name="connsiteY286" fmla="*/ 6439126 h 7169300"/>
              <a:gd name="connsiteX287" fmla="*/ 0 w 25173432"/>
              <a:gd name="connsiteY28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575810 w 25173432"/>
              <a:gd name="connsiteY264" fmla="*/ 6185380 h 7169300"/>
              <a:gd name="connsiteX265" fmla="*/ 4226884 w 25173432"/>
              <a:gd name="connsiteY265" fmla="*/ 6334638 h 7169300"/>
              <a:gd name="connsiteX266" fmla="*/ 3941134 w 25173432"/>
              <a:gd name="connsiteY266" fmla="*/ 6426078 h 7169300"/>
              <a:gd name="connsiteX267" fmla="*/ 3647694 w 25173432"/>
              <a:gd name="connsiteY267" fmla="*/ 6433030 h 7169300"/>
              <a:gd name="connsiteX268" fmla="*/ 3590614 w 25173432"/>
              <a:gd name="connsiteY268" fmla="*/ 6517518 h 7169300"/>
              <a:gd name="connsiteX269" fmla="*/ 3487744 w 25173432"/>
              <a:gd name="connsiteY269" fmla="*/ 6608958 h 7169300"/>
              <a:gd name="connsiteX270" fmla="*/ 3114364 w 25173432"/>
              <a:gd name="connsiteY270" fmla="*/ 6704208 h 7169300"/>
              <a:gd name="connsiteX271" fmla="*/ 2729554 w 25173432"/>
              <a:gd name="connsiteY271" fmla="*/ 6742308 h 7169300"/>
              <a:gd name="connsiteX272" fmla="*/ 2649474 w 25173432"/>
              <a:gd name="connsiteY272" fmla="*/ 6888706 h 7169300"/>
              <a:gd name="connsiteX273" fmla="*/ 2462854 w 25173432"/>
              <a:gd name="connsiteY273" fmla="*/ 6906138 h 7169300"/>
              <a:gd name="connsiteX274" fmla="*/ 2333314 w 25173432"/>
              <a:gd name="connsiteY274" fmla="*/ 6829938 h 7169300"/>
              <a:gd name="connsiteX275" fmla="*/ 2221992 w 25173432"/>
              <a:gd name="connsiteY275" fmla="*/ 6826984 h 7169300"/>
              <a:gd name="connsiteX276" fmla="*/ 1937074 w 25173432"/>
              <a:gd name="connsiteY276" fmla="*/ 6860418 h 7169300"/>
              <a:gd name="connsiteX277" fmla="*/ 1609344 w 25173432"/>
              <a:gd name="connsiteY277" fmla="*/ 6846796 h 7169300"/>
              <a:gd name="connsiteX278" fmla="*/ 1426534 w 25173432"/>
              <a:gd name="connsiteY278" fmla="*/ 6845178 h 7169300"/>
              <a:gd name="connsiteX279" fmla="*/ 1277944 w 25173432"/>
              <a:gd name="connsiteY279" fmla="*/ 6791838 h 7169300"/>
              <a:gd name="connsiteX280" fmla="*/ 969264 w 25173432"/>
              <a:gd name="connsiteY280" fmla="*/ 6729448 h 7169300"/>
              <a:gd name="connsiteX281" fmla="*/ 653104 w 25173432"/>
              <a:gd name="connsiteY281" fmla="*/ 6673728 h 7169300"/>
              <a:gd name="connsiteX282" fmla="*/ 519754 w 25173432"/>
              <a:gd name="connsiteY282" fmla="*/ 6624198 h 7169300"/>
              <a:gd name="connsiteX283" fmla="*/ 321634 w 25173432"/>
              <a:gd name="connsiteY283" fmla="*/ 6582288 h 7169300"/>
              <a:gd name="connsiteX284" fmla="*/ 264484 w 25173432"/>
              <a:gd name="connsiteY284" fmla="*/ 6532758 h 7169300"/>
              <a:gd name="connsiteX285" fmla="*/ 100654 w 25173432"/>
              <a:gd name="connsiteY285" fmla="*/ 6490848 h 7169300"/>
              <a:gd name="connsiteX286" fmla="*/ 3048 w 25173432"/>
              <a:gd name="connsiteY286" fmla="*/ 6439126 h 7169300"/>
              <a:gd name="connsiteX287" fmla="*/ 0 w 25173432"/>
              <a:gd name="connsiteY28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52664 w 25173432"/>
              <a:gd name="connsiteY264" fmla="*/ 6235578 h 7169300"/>
              <a:gd name="connsiteX265" fmla="*/ 4575810 w 25173432"/>
              <a:gd name="connsiteY265" fmla="*/ 6185380 h 7169300"/>
              <a:gd name="connsiteX266" fmla="*/ 4226884 w 25173432"/>
              <a:gd name="connsiteY266" fmla="*/ 6334638 h 7169300"/>
              <a:gd name="connsiteX267" fmla="*/ 3941134 w 25173432"/>
              <a:gd name="connsiteY267" fmla="*/ 6426078 h 7169300"/>
              <a:gd name="connsiteX268" fmla="*/ 3647694 w 25173432"/>
              <a:gd name="connsiteY268" fmla="*/ 6433030 h 7169300"/>
              <a:gd name="connsiteX269" fmla="*/ 3590614 w 25173432"/>
              <a:gd name="connsiteY269" fmla="*/ 6517518 h 7169300"/>
              <a:gd name="connsiteX270" fmla="*/ 3487744 w 25173432"/>
              <a:gd name="connsiteY270" fmla="*/ 6608958 h 7169300"/>
              <a:gd name="connsiteX271" fmla="*/ 3114364 w 25173432"/>
              <a:gd name="connsiteY271" fmla="*/ 6704208 h 7169300"/>
              <a:gd name="connsiteX272" fmla="*/ 2729554 w 25173432"/>
              <a:gd name="connsiteY272" fmla="*/ 6742308 h 7169300"/>
              <a:gd name="connsiteX273" fmla="*/ 2649474 w 25173432"/>
              <a:gd name="connsiteY273" fmla="*/ 6888706 h 7169300"/>
              <a:gd name="connsiteX274" fmla="*/ 2462854 w 25173432"/>
              <a:gd name="connsiteY274" fmla="*/ 6906138 h 7169300"/>
              <a:gd name="connsiteX275" fmla="*/ 2333314 w 25173432"/>
              <a:gd name="connsiteY275" fmla="*/ 6829938 h 7169300"/>
              <a:gd name="connsiteX276" fmla="*/ 2221992 w 25173432"/>
              <a:gd name="connsiteY276" fmla="*/ 6826984 h 7169300"/>
              <a:gd name="connsiteX277" fmla="*/ 1937074 w 25173432"/>
              <a:gd name="connsiteY277" fmla="*/ 6860418 h 7169300"/>
              <a:gd name="connsiteX278" fmla="*/ 1609344 w 25173432"/>
              <a:gd name="connsiteY278" fmla="*/ 6846796 h 7169300"/>
              <a:gd name="connsiteX279" fmla="*/ 1426534 w 25173432"/>
              <a:gd name="connsiteY279" fmla="*/ 6845178 h 7169300"/>
              <a:gd name="connsiteX280" fmla="*/ 1277944 w 25173432"/>
              <a:gd name="connsiteY280" fmla="*/ 6791838 h 7169300"/>
              <a:gd name="connsiteX281" fmla="*/ 969264 w 25173432"/>
              <a:gd name="connsiteY281" fmla="*/ 6729448 h 7169300"/>
              <a:gd name="connsiteX282" fmla="*/ 653104 w 25173432"/>
              <a:gd name="connsiteY282" fmla="*/ 6673728 h 7169300"/>
              <a:gd name="connsiteX283" fmla="*/ 519754 w 25173432"/>
              <a:gd name="connsiteY283" fmla="*/ 6624198 h 7169300"/>
              <a:gd name="connsiteX284" fmla="*/ 321634 w 25173432"/>
              <a:gd name="connsiteY284" fmla="*/ 6582288 h 7169300"/>
              <a:gd name="connsiteX285" fmla="*/ 264484 w 25173432"/>
              <a:gd name="connsiteY285" fmla="*/ 6532758 h 7169300"/>
              <a:gd name="connsiteX286" fmla="*/ 100654 w 25173432"/>
              <a:gd name="connsiteY286" fmla="*/ 6490848 h 7169300"/>
              <a:gd name="connsiteX287" fmla="*/ 3048 w 25173432"/>
              <a:gd name="connsiteY287" fmla="*/ 6439126 h 7169300"/>
              <a:gd name="connsiteX288" fmla="*/ 0 w 25173432"/>
              <a:gd name="connsiteY28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034604 w 25173432"/>
              <a:gd name="connsiteY264" fmla="*/ 6205098 h 7169300"/>
              <a:gd name="connsiteX265" fmla="*/ 4752664 w 25173432"/>
              <a:gd name="connsiteY265" fmla="*/ 6235578 h 7169300"/>
              <a:gd name="connsiteX266" fmla="*/ 4575810 w 25173432"/>
              <a:gd name="connsiteY266" fmla="*/ 6185380 h 7169300"/>
              <a:gd name="connsiteX267" fmla="*/ 4226884 w 25173432"/>
              <a:gd name="connsiteY267" fmla="*/ 6334638 h 7169300"/>
              <a:gd name="connsiteX268" fmla="*/ 3941134 w 25173432"/>
              <a:gd name="connsiteY268" fmla="*/ 6426078 h 7169300"/>
              <a:gd name="connsiteX269" fmla="*/ 3647694 w 25173432"/>
              <a:gd name="connsiteY269" fmla="*/ 6433030 h 7169300"/>
              <a:gd name="connsiteX270" fmla="*/ 3590614 w 25173432"/>
              <a:gd name="connsiteY270" fmla="*/ 6517518 h 7169300"/>
              <a:gd name="connsiteX271" fmla="*/ 3487744 w 25173432"/>
              <a:gd name="connsiteY271" fmla="*/ 6608958 h 7169300"/>
              <a:gd name="connsiteX272" fmla="*/ 3114364 w 25173432"/>
              <a:gd name="connsiteY272" fmla="*/ 6704208 h 7169300"/>
              <a:gd name="connsiteX273" fmla="*/ 2729554 w 25173432"/>
              <a:gd name="connsiteY273" fmla="*/ 6742308 h 7169300"/>
              <a:gd name="connsiteX274" fmla="*/ 2649474 w 25173432"/>
              <a:gd name="connsiteY274" fmla="*/ 6888706 h 7169300"/>
              <a:gd name="connsiteX275" fmla="*/ 2462854 w 25173432"/>
              <a:gd name="connsiteY275" fmla="*/ 6906138 h 7169300"/>
              <a:gd name="connsiteX276" fmla="*/ 2333314 w 25173432"/>
              <a:gd name="connsiteY276" fmla="*/ 6829938 h 7169300"/>
              <a:gd name="connsiteX277" fmla="*/ 2221992 w 25173432"/>
              <a:gd name="connsiteY277" fmla="*/ 6826984 h 7169300"/>
              <a:gd name="connsiteX278" fmla="*/ 1937074 w 25173432"/>
              <a:gd name="connsiteY278" fmla="*/ 6860418 h 7169300"/>
              <a:gd name="connsiteX279" fmla="*/ 1609344 w 25173432"/>
              <a:gd name="connsiteY279" fmla="*/ 6846796 h 7169300"/>
              <a:gd name="connsiteX280" fmla="*/ 1426534 w 25173432"/>
              <a:gd name="connsiteY280" fmla="*/ 6845178 h 7169300"/>
              <a:gd name="connsiteX281" fmla="*/ 1277944 w 25173432"/>
              <a:gd name="connsiteY281" fmla="*/ 6791838 h 7169300"/>
              <a:gd name="connsiteX282" fmla="*/ 969264 w 25173432"/>
              <a:gd name="connsiteY282" fmla="*/ 6729448 h 7169300"/>
              <a:gd name="connsiteX283" fmla="*/ 653104 w 25173432"/>
              <a:gd name="connsiteY283" fmla="*/ 6673728 h 7169300"/>
              <a:gd name="connsiteX284" fmla="*/ 519754 w 25173432"/>
              <a:gd name="connsiteY284" fmla="*/ 6624198 h 7169300"/>
              <a:gd name="connsiteX285" fmla="*/ 321634 w 25173432"/>
              <a:gd name="connsiteY285" fmla="*/ 6582288 h 7169300"/>
              <a:gd name="connsiteX286" fmla="*/ 264484 w 25173432"/>
              <a:gd name="connsiteY286" fmla="*/ 6532758 h 7169300"/>
              <a:gd name="connsiteX287" fmla="*/ 100654 w 25173432"/>
              <a:gd name="connsiteY287" fmla="*/ 6490848 h 7169300"/>
              <a:gd name="connsiteX288" fmla="*/ 3048 w 25173432"/>
              <a:gd name="connsiteY288" fmla="*/ 6439126 h 7169300"/>
              <a:gd name="connsiteX289" fmla="*/ 0 w 25173432"/>
              <a:gd name="connsiteY28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034604 w 25173432"/>
              <a:gd name="connsiteY264" fmla="*/ 6205098 h 7169300"/>
              <a:gd name="connsiteX265" fmla="*/ 4752664 w 25173432"/>
              <a:gd name="connsiteY265" fmla="*/ 6235578 h 7169300"/>
              <a:gd name="connsiteX266" fmla="*/ 4575810 w 25173432"/>
              <a:gd name="connsiteY266" fmla="*/ 6185380 h 7169300"/>
              <a:gd name="connsiteX267" fmla="*/ 4226884 w 25173432"/>
              <a:gd name="connsiteY267" fmla="*/ 6334638 h 7169300"/>
              <a:gd name="connsiteX268" fmla="*/ 3941134 w 25173432"/>
              <a:gd name="connsiteY268" fmla="*/ 6426078 h 7169300"/>
              <a:gd name="connsiteX269" fmla="*/ 3647694 w 25173432"/>
              <a:gd name="connsiteY269" fmla="*/ 6433030 h 7169300"/>
              <a:gd name="connsiteX270" fmla="*/ 3590614 w 25173432"/>
              <a:gd name="connsiteY270" fmla="*/ 6517518 h 7169300"/>
              <a:gd name="connsiteX271" fmla="*/ 3487744 w 25173432"/>
              <a:gd name="connsiteY271" fmla="*/ 6608958 h 7169300"/>
              <a:gd name="connsiteX272" fmla="*/ 3114364 w 25173432"/>
              <a:gd name="connsiteY272" fmla="*/ 6704208 h 7169300"/>
              <a:gd name="connsiteX273" fmla="*/ 2729554 w 25173432"/>
              <a:gd name="connsiteY273" fmla="*/ 6742308 h 7169300"/>
              <a:gd name="connsiteX274" fmla="*/ 2649474 w 25173432"/>
              <a:gd name="connsiteY274" fmla="*/ 6888706 h 7169300"/>
              <a:gd name="connsiteX275" fmla="*/ 2462854 w 25173432"/>
              <a:gd name="connsiteY275" fmla="*/ 6906138 h 7169300"/>
              <a:gd name="connsiteX276" fmla="*/ 2333314 w 25173432"/>
              <a:gd name="connsiteY276" fmla="*/ 6829938 h 7169300"/>
              <a:gd name="connsiteX277" fmla="*/ 2221992 w 25173432"/>
              <a:gd name="connsiteY277" fmla="*/ 6826984 h 7169300"/>
              <a:gd name="connsiteX278" fmla="*/ 1937074 w 25173432"/>
              <a:gd name="connsiteY278" fmla="*/ 6860418 h 7169300"/>
              <a:gd name="connsiteX279" fmla="*/ 1609344 w 25173432"/>
              <a:gd name="connsiteY279" fmla="*/ 6846796 h 7169300"/>
              <a:gd name="connsiteX280" fmla="*/ 1426534 w 25173432"/>
              <a:gd name="connsiteY280" fmla="*/ 6845178 h 7169300"/>
              <a:gd name="connsiteX281" fmla="*/ 1277944 w 25173432"/>
              <a:gd name="connsiteY281" fmla="*/ 6791838 h 7169300"/>
              <a:gd name="connsiteX282" fmla="*/ 969264 w 25173432"/>
              <a:gd name="connsiteY282" fmla="*/ 6729448 h 7169300"/>
              <a:gd name="connsiteX283" fmla="*/ 653104 w 25173432"/>
              <a:gd name="connsiteY283" fmla="*/ 6673728 h 7169300"/>
              <a:gd name="connsiteX284" fmla="*/ 519754 w 25173432"/>
              <a:gd name="connsiteY284" fmla="*/ 6624198 h 7169300"/>
              <a:gd name="connsiteX285" fmla="*/ 321634 w 25173432"/>
              <a:gd name="connsiteY285" fmla="*/ 6582288 h 7169300"/>
              <a:gd name="connsiteX286" fmla="*/ 264484 w 25173432"/>
              <a:gd name="connsiteY286" fmla="*/ 6532758 h 7169300"/>
              <a:gd name="connsiteX287" fmla="*/ 100654 w 25173432"/>
              <a:gd name="connsiteY287" fmla="*/ 6490848 h 7169300"/>
              <a:gd name="connsiteX288" fmla="*/ 3048 w 25173432"/>
              <a:gd name="connsiteY288" fmla="*/ 6439126 h 7169300"/>
              <a:gd name="connsiteX289" fmla="*/ 0 w 25173432"/>
              <a:gd name="connsiteY28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327974 w 25173432"/>
              <a:gd name="connsiteY264" fmla="*/ 6121278 h 7169300"/>
              <a:gd name="connsiteX265" fmla="*/ 5034604 w 25173432"/>
              <a:gd name="connsiteY265" fmla="*/ 6205098 h 7169300"/>
              <a:gd name="connsiteX266" fmla="*/ 4752664 w 25173432"/>
              <a:gd name="connsiteY266" fmla="*/ 6235578 h 7169300"/>
              <a:gd name="connsiteX267" fmla="*/ 4575810 w 25173432"/>
              <a:gd name="connsiteY267" fmla="*/ 6185380 h 7169300"/>
              <a:gd name="connsiteX268" fmla="*/ 4226884 w 25173432"/>
              <a:gd name="connsiteY268" fmla="*/ 6334638 h 7169300"/>
              <a:gd name="connsiteX269" fmla="*/ 3941134 w 25173432"/>
              <a:gd name="connsiteY269" fmla="*/ 6426078 h 7169300"/>
              <a:gd name="connsiteX270" fmla="*/ 3647694 w 25173432"/>
              <a:gd name="connsiteY270" fmla="*/ 6433030 h 7169300"/>
              <a:gd name="connsiteX271" fmla="*/ 3590614 w 25173432"/>
              <a:gd name="connsiteY271" fmla="*/ 6517518 h 7169300"/>
              <a:gd name="connsiteX272" fmla="*/ 3487744 w 25173432"/>
              <a:gd name="connsiteY272" fmla="*/ 6608958 h 7169300"/>
              <a:gd name="connsiteX273" fmla="*/ 3114364 w 25173432"/>
              <a:gd name="connsiteY273" fmla="*/ 6704208 h 7169300"/>
              <a:gd name="connsiteX274" fmla="*/ 2729554 w 25173432"/>
              <a:gd name="connsiteY274" fmla="*/ 6742308 h 7169300"/>
              <a:gd name="connsiteX275" fmla="*/ 2649474 w 25173432"/>
              <a:gd name="connsiteY275" fmla="*/ 6888706 h 7169300"/>
              <a:gd name="connsiteX276" fmla="*/ 2462854 w 25173432"/>
              <a:gd name="connsiteY276" fmla="*/ 6906138 h 7169300"/>
              <a:gd name="connsiteX277" fmla="*/ 2333314 w 25173432"/>
              <a:gd name="connsiteY277" fmla="*/ 6829938 h 7169300"/>
              <a:gd name="connsiteX278" fmla="*/ 2221992 w 25173432"/>
              <a:gd name="connsiteY278" fmla="*/ 6826984 h 7169300"/>
              <a:gd name="connsiteX279" fmla="*/ 1937074 w 25173432"/>
              <a:gd name="connsiteY279" fmla="*/ 6860418 h 7169300"/>
              <a:gd name="connsiteX280" fmla="*/ 1609344 w 25173432"/>
              <a:gd name="connsiteY280" fmla="*/ 6846796 h 7169300"/>
              <a:gd name="connsiteX281" fmla="*/ 1426534 w 25173432"/>
              <a:gd name="connsiteY281" fmla="*/ 6845178 h 7169300"/>
              <a:gd name="connsiteX282" fmla="*/ 1277944 w 25173432"/>
              <a:gd name="connsiteY282" fmla="*/ 6791838 h 7169300"/>
              <a:gd name="connsiteX283" fmla="*/ 969264 w 25173432"/>
              <a:gd name="connsiteY283" fmla="*/ 6729448 h 7169300"/>
              <a:gd name="connsiteX284" fmla="*/ 653104 w 25173432"/>
              <a:gd name="connsiteY284" fmla="*/ 6673728 h 7169300"/>
              <a:gd name="connsiteX285" fmla="*/ 519754 w 25173432"/>
              <a:gd name="connsiteY285" fmla="*/ 6624198 h 7169300"/>
              <a:gd name="connsiteX286" fmla="*/ 321634 w 25173432"/>
              <a:gd name="connsiteY286" fmla="*/ 6582288 h 7169300"/>
              <a:gd name="connsiteX287" fmla="*/ 264484 w 25173432"/>
              <a:gd name="connsiteY287" fmla="*/ 6532758 h 7169300"/>
              <a:gd name="connsiteX288" fmla="*/ 100654 w 25173432"/>
              <a:gd name="connsiteY288" fmla="*/ 6490848 h 7169300"/>
              <a:gd name="connsiteX289" fmla="*/ 3048 w 25173432"/>
              <a:gd name="connsiteY289" fmla="*/ 6439126 h 7169300"/>
              <a:gd name="connsiteX290" fmla="*/ 0 w 25173432"/>
              <a:gd name="connsiteY29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747898 h 7169300"/>
              <a:gd name="connsiteX265" fmla="*/ 5327974 w 25173432"/>
              <a:gd name="connsiteY265" fmla="*/ 6121278 h 7169300"/>
              <a:gd name="connsiteX266" fmla="*/ 5034604 w 25173432"/>
              <a:gd name="connsiteY266" fmla="*/ 6205098 h 7169300"/>
              <a:gd name="connsiteX267" fmla="*/ 4752664 w 25173432"/>
              <a:gd name="connsiteY267" fmla="*/ 6235578 h 7169300"/>
              <a:gd name="connsiteX268" fmla="*/ 4575810 w 25173432"/>
              <a:gd name="connsiteY268" fmla="*/ 6185380 h 7169300"/>
              <a:gd name="connsiteX269" fmla="*/ 4226884 w 25173432"/>
              <a:gd name="connsiteY269" fmla="*/ 6334638 h 7169300"/>
              <a:gd name="connsiteX270" fmla="*/ 3941134 w 25173432"/>
              <a:gd name="connsiteY270" fmla="*/ 6426078 h 7169300"/>
              <a:gd name="connsiteX271" fmla="*/ 3647694 w 25173432"/>
              <a:gd name="connsiteY271" fmla="*/ 6433030 h 7169300"/>
              <a:gd name="connsiteX272" fmla="*/ 3590614 w 25173432"/>
              <a:gd name="connsiteY272" fmla="*/ 6517518 h 7169300"/>
              <a:gd name="connsiteX273" fmla="*/ 3487744 w 25173432"/>
              <a:gd name="connsiteY273" fmla="*/ 6608958 h 7169300"/>
              <a:gd name="connsiteX274" fmla="*/ 3114364 w 25173432"/>
              <a:gd name="connsiteY274" fmla="*/ 6704208 h 7169300"/>
              <a:gd name="connsiteX275" fmla="*/ 2729554 w 25173432"/>
              <a:gd name="connsiteY275" fmla="*/ 6742308 h 7169300"/>
              <a:gd name="connsiteX276" fmla="*/ 2649474 w 25173432"/>
              <a:gd name="connsiteY276" fmla="*/ 6888706 h 7169300"/>
              <a:gd name="connsiteX277" fmla="*/ 2462854 w 25173432"/>
              <a:gd name="connsiteY277" fmla="*/ 6906138 h 7169300"/>
              <a:gd name="connsiteX278" fmla="*/ 2333314 w 25173432"/>
              <a:gd name="connsiteY278" fmla="*/ 6829938 h 7169300"/>
              <a:gd name="connsiteX279" fmla="*/ 2221992 w 25173432"/>
              <a:gd name="connsiteY279" fmla="*/ 6826984 h 7169300"/>
              <a:gd name="connsiteX280" fmla="*/ 1937074 w 25173432"/>
              <a:gd name="connsiteY280" fmla="*/ 6860418 h 7169300"/>
              <a:gd name="connsiteX281" fmla="*/ 1609344 w 25173432"/>
              <a:gd name="connsiteY281" fmla="*/ 6846796 h 7169300"/>
              <a:gd name="connsiteX282" fmla="*/ 1426534 w 25173432"/>
              <a:gd name="connsiteY282" fmla="*/ 6845178 h 7169300"/>
              <a:gd name="connsiteX283" fmla="*/ 1277944 w 25173432"/>
              <a:gd name="connsiteY283" fmla="*/ 6791838 h 7169300"/>
              <a:gd name="connsiteX284" fmla="*/ 969264 w 25173432"/>
              <a:gd name="connsiteY284" fmla="*/ 6729448 h 7169300"/>
              <a:gd name="connsiteX285" fmla="*/ 653104 w 25173432"/>
              <a:gd name="connsiteY285" fmla="*/ 6673728 h 7169300"/>
              <a:gd name="connsiteX286" fmla="*/ 519754 w 25173432"/>
              <a:gd name="connsiteY286" fmla="*/ 6624198 h 7169300"/>
              <a:gd name="connsiteX287" fmla="*/ 321634 w 25173432"/>
              <a:gd name="connsiteY287" fmla="*/ 6582288 h 7169300"/>
              <a:gd name="connsiteX288" fmla="*/ 264484 w 25173432"/>
              <a:gd name="connsiteY288" fmla="*/ 6532758 h 7169300"/>
              <a:gd name="connsiteX289" fmla="*/ 100654 w 25173432"/>
              <a:gd name="connsiteY289" fmla="*/ 6490848 h 7169300"/>
              <a:gd name="connsiteX290" fmla="*/ 3048 w 25173432"/>
              <a:gd name="connsiteY290" fmla="*/ 6439126 h 7169300"/>
              <a:gd name="connsiteX291" fmla="*/ 0 w 25173432"/>
              <a:gd name="connsiteY29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716594 w 25173432"/>
              <a:gd name="connsiteY264" fmla="*/ 5953638 h 7169300"/>
              <a:gd name="connsiteX265" fmla="*/ 5327974 w 25173432"/>
              <a:gd name="connsiteY265" fmla="*/ 6121278 h 7169300"/>
              <a:gd name="connsiteX266" fmla="*/ 5034604 w 25173432"/>
              <a:gd name="connsiteY266" fmla="*/ 6205098 h 7169300"/>
              <a:gd name="connsiteX267" fmla="*/ 4752664 w 25173432"/>
              <a:gd name="connsiteY267" fmla="*/ 6235578 h 7169300"/>
              <a:gd name="connsiteX268" fmla="*/ 4575810 w 25173432"/>
              <a:gd name="connsiteY268" fmla="*/ 6185380 h 7169300"/>
              <a:gd name="connsiteX269" fmla="*/ 4226884 w 25173432"/>
              <a:gd name="connsiteY269" fmla="*/ 6334638 h 7169300"/>
              <a:gd name="connsiteX270" fmla="*/ 3941134 w 25173432"/>
              <a:gd name="connsiteY270" fmla="*/ 6426078 h 7169300"/>
              <a:gd name="connsiteX271" fmla="*/ 3647694 w 25173432"/>
              <a:gd name="connsiteY271" fmla="*/ 6433030 h 7169300"/>
              <a:gd name="connsiteX272" fmla="*/ 3590614 w 25173432"/>
              <a:gd name="connsiteY272" fmla="*/ 6517518 h 7169300"/>
              <a:gd name="connsiteX273" fmla="*/ 3487744 w 25173432"/>
              <a:gd name="connsiteY273" fmla="*/ 6608958 h 7169300"/>
              <a:gd name="connsiteX274" fmla="*/ 3114364 w 25173432"/>
              <a:gd name="connsiteY274" fmla="*/ 6704208 h 7169300"/>
              <a:gd name="connsiteX275" fmla="*/ 2729554 w 25173432"/>
              <a:gd name="connsiteY275" fmla="*/ 6742308 h 7169300"/>
              <a:gd name="connsiteX276" fmla="*/ 2649474 w 25173432"/>
              <a:gd name="connsiteY276" fmla="*/ 6888706 h 7169300"/>
              <a:gd name="connsiteX277" fmla="*/ 2462854 w 25173432"/>
              <a:gd name="connsiteY277" fmla="*/ 6906138 h 7169300"/>
              <a:gd name="connsiteX278" fmla="*/ 2333314 w 25173432"/>
              <a:gd name="connsiteY278" fmla="*/ 6829938 h 7169300"/>
              <a:gd name="connsiteX279" fmla="*/ 2221992 w 25173432"/>
              <a:gd name="connsiteY279" fmla="*/ 6826984 h 7169300"/>
              <a:gd name="connsiteX280" fmla="*/ 1937074 w 25173432"/>
              <a:gd name="connsiteY280" fmla="*/ 6860418 h 7169300"/>
              <a:gd name="connsiteX281" fmla="*/ 1609344 w 25173432"/>
              <a:gd name="connsiteY281" fmla="*/ 6846796 h 7169300"/>
              <a:gd name="connsiteX282" fmla="*/ 1426534 w 25173432"/>
              <a:gd name="connsiteY282" fmla="*/ 6845178 h 7169300"/>
              <a:gd name="connsiteX283" fmla="*/ 1277944 w 25173432"/>
              <a:gd name="connsiteY283" fmla="*/ 6791838 h 7169300"/>
              <a:gd name="connsiteX284" fmla="*/ 969264 w 25173432"/>
              <a:gd name="connsiteY284" fmla="*/ 6729448 h 7169300"/>
              <a:gd name="connsiteX285" fmla="*/ 653104 w 25173432"/>
              <a:gd name="connsiteY285" fmla="*/ 6673728 h 7169300"/>
              <a:gd name="connsiteX286" fmla="*/ 519754 w 25173432"/>
              <a:gd name="connsiteY286" fmla="*/ 6624198 h 7169300"/>
              <a:gd name="connsiteX287" fmla="*/ 321634 w 25173432"/>
              <a:gd name="connsiteY287" fmla="*/ 6582288 h 7169300"/>
              <a:gd name="connsiteX288" fmla="*/ 264484 w 25173432"/>
              <a:gd name="connsiteY288" fmla="*/ 6532758 h 7169300"/>
              <a:gd name="connsiteX289" fmla="*/ 100654 w 25173432"/>
              <a:gd name="connsiteY289" fmla="*/ 6490848 h 7169300"/>
              <a:gd name="connsiteX290" fmla="*/ 3048 w 25173432"/>
              <a:gd name="connsiteY290" fmla="*/ 6439126 h 7169300"/>
              <a:gd name="connsiteX291" fmla="*/ 0 w 25173432"/>
              <a:gd name="connsiteY29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4704 w 25173432"/>
              <a:gd name="connsiteY264" fmla="*/ 5751708 h 7169300"/>
              <a:gd name="connsiteX265" fmla="*/ 5830894 w 25173432"/>
              <a:gd name="connsiteY265" fmla="*/ 5892678 h 7169300"/>
              <a:gd name="connsiteX266" fmla="*/ 5716594 w 25173432"/>
              <a:gd name="connsiteY266" fmla="*/ 5953638 h 7169300"/>
              <a:gd name="connsiteX267" fmla="*/ 5327974 w 25173432"/>
              <a:gd name="connsiteY267" fmla="*/ 6121278 h 7169300"/>
              <a:gd name="connsiteX268" fmla="*/ 5034604 w 25173432"/>
              <a:gd name="connsiteY268" fmla="*/ 6205098 h 7169300"/>
              <a:gd name="connsiteX269" fmla="*/ 4752664 w 25173432"/>
              <a:gd name="connsiteY269" fmla="*/ 6235578 h 7169300"/>
              <a:gd name="connsiteX270" fmla="*/ 4575810 w 25173432"/>
              <a:gd name="connsiteY270" fmla="*/ 6185380 h 7169300"/>
              <a:gd name="connsiteX271" fmla="*/ 4226884 w 25173432"/>
              <a:gd name="connsiteY271" fmla="*/ 6334638 h 7169300"/>
              <a:gd name="connsiteX272" fmla="*/ 3941134 w 25173432"/>
              <a:gd name="connsiteY272" fmla="*/ 6426078 h 7169300"/>
              <a:gd name="connsiteX273" fmla="*/ 3647694 w 25173432"/>
              <a:gd name="connsiteY273" fmla="*/ 6433030 h 7169300"/>
              <a:gd name="connsiteX274" fmla="*/ 3590614 w 25173432"/>
              <a:gd name="connsiteY274" fmla="*/ 6517518 h 7169300"/>
              <a:gd name="connsiteX275" fmla="*/ 3487744 w 25173432"/>
              <a:gd name="connsiteY275" fmla="*/ 6608958 h 7169300"/>
              <a:gd name="connsiteX276" fmla="*/ 3114364 w 25173432"/>
              <a:gd name="connsiteY276" fmla="*/ 6704208 h 7169300"/>
              <a:gd name="connsiteX277" fmla="*/ 2729554 w 25173432"/>
              <a:gd name="connsiteY277" fmla="*/ 6742308 h 7169300"/>
              <a:gd name="connsiteX278" fmla="*/ 2649474 w 25173432"/>
              <a:gd name="connsiteY278" fmla="*/ 6888706 h 7169300"/>
              <a:gd name="connsiteX279" fmla="*/ 2462854 w 25173432"/>
              <a:gd name="connsiteY279" fmla="*/ 6906138 h 7169300"/>
              <a:gd name="connsiteX280" fmla="*/ 2333314 w 25173432"/>
              <a:gd name="connsiteY280" fmla="*/ 6829938 h 7169300"/>
              <a:gd name="connsiteX281" fmla="*/ 2221992 w 25173432"/>
              <a:gd name="connsiteY281" fmla="*/ 6826984 h 7169300"/>
              <a:gd name="connsiteX282" fmla="*/ 1937074 w 25173432"/>
              <a:gd name="connsiteY282" fmla="*/ 6860418 h 7169300"/>
              <a:gd name="connsiteX283" fmla="*/ 1609344 w 25173432"/>
              <a:gd name="connsiteY283" fmla="*/ 6846796 h 7169300"/>
              <a:gd name="connsiteX284" fmla="*/ 1426534 w 25173432"/>
              <a:gd name="connsiteY284" fmla="*/ 6845178 h 7169300"/>
              <a:gd name="connsiteX285" fmla="*/ 1277944 w 25173432"/>
              <a:gd name="connsiteY285" fmla="*/ 6791838 h 7169300"/>
              <a:gd name="connsiteX286" fmla="*/ 969264 w 25173432"/>
              <a:gd name="connsiteY286" fmla="*/ 6729448 h 7169300"/>
              <a:gd name="connsiteX287" fmla="*/ 653104 w 25173432"/>
              <a:gd name="connsiteY287" fmla="*/ 6673728 h 7169300"/>
              <a:gd name="connsiteX288" fmla="*/ 519754 w 25173432"/>
              <a:gd name="connsiteY288" fmla="*/ 6624198 h 7169300"/>
              <a:gd name="connsiteX289" fmla="*/ 321634 w 25173432"/>
              <a:gd name="connsiteY289" fmla="*/ 6582288 h 7169300"/>
              <a:gd name="connsiteX290" fmla="*/ 264484 w 25173432"/>
              <a:gd name="connsiteY290" fmla="*/ 6532758 h 7169300"/>
              <a:gd name="connsiteX291" fmla="*/ 100654 w 25173432"/>
              <a:gd name="connsiteY291" fmla="*/ 6490848 h 7169300"/>
              <a:gd name="connsiteX292" fmla="*/ 3048 w 25173432"/>
              <a:gd name="connsiteY292" fmla="*/ 6439126 h 7169300"/>
              <a:gd name="connsiteX293" fmla="*/ 0 w 25173432"/>
              <a:gd name="connsiteY29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080574 w 25173432"/>
              <a:gd name="connsiteY263" fmla="*/ 5431668 h 7169300"/>
              <a:gd name="connsiteX264" fmla="*/ 5897880 w 25173432"/>
              <a:gd name="connsiteY264" fmla="*/ 5767804 h 7169300"/>
              <a:gd name="connsiteX265" fmla="*/ 5830894 w 25173432"/>
              <a:gd name="connsiteY265" fmla="*/ 5892678 h 7169300"/>
              <a:gd name="connsiteX266" fmla="*/ 5716594 w 25173432"/>
              <a:gd name="connsiteY266" fmla="*/ 5953638 h 7169300"/>
              <a:gd name="connsiteX267" fmla="*/ 5327974 w 25173432"/>
              <a:gd name="connsiteY267" fmla="*/ 6121278 h 7169300"/>
              <a:gd name="connsiteX268" fmla="*/ 5034604 w 25173432"/>
              <a:gd name="connsiteY268" fmla="*/ 6205098 h 7169300"/>
              <a:gd name="connsiteX269" fmla="*/ 4752664 w 25173432"/>
              <a:gd name="connsiteY269" fmla="*/ 6235578 h 7169300"/>
              <a:gd name="connsiteX270" fmla="*/ 4575810 w 25173432"/>
              <a:gd name="connsiteY270" fmla="*/ 6185380 h 7169300"/>
              <a:gd name="connsiteX271" fmla="*/ 4226884 w 25173432"/>
              <a:gd name="connsiteY271" fmla="*/ 6334638 h 7169300"/>
              <a:gd name="connsiteX272" fmla="*/ 3941134 w 25173432"/>
              <a:gd name="connsiteY272" fmla="*/ 6426078 h 7169300"/>
              <a:gd name="connsiteX273" fmla="*/ 3647694 w 25173432"/>
              <a:gd name="connsiteY273" fmla="*/ 6433030 h 7169300"/>
              <a:gd name="connsiteX274" fmla="*/ 3590614 w 25173432"/>
              <a:gd name="connsiteY274" fmla="*/ 6517518 h 7169300"/>
              <a:gd name="connsiteX275" fmla="*/ 3487744 w 25173432"/>
              <a:gd name="connsiteY275" fmla="*/ 6608958 h 7169300"/>
              <a:gd name="connsiteX276" fmla="*/ 3114364 w 25173432"/>
              <a:gd name="connsiteY276" fmla="*/ 6704208 h 7169300"/>
              <a:gd name="connsiteX277" fmla="*/ 2729554 w 25173432"/>
              <a:gd name="connsiteY277" fmla="*/ 6742308 h 7169300"/>
              <a:gd name="connsiteX278" fmla="*/ 2649474 w 25173432"/>
              <a:gd name="connsiteY278" fmla="*/ 6888706 h 7169300"/>
              <a:gd name="connsiteX279" fmla="*/ 2462854 w 25173432"/>
              <a:gd name="connsiteY279" fmla="*/ 6906138 h 7169300"/>
              <a:gd name="connsiteX280" fmla="*/ 2333314 w 25173432"/>
              <a:gd name="connsiteY280" fmla="*/ 6829938 h 7169300"/>
              <a:gd name="connsiteX281" fmla="*/ 2221992 w 25173432"/>
              <a:gd name="connsiteY281" fmla="*/ 6826984 h 7169300"/>
              <a:gd name="connsiteX282" fmla="*/ 1937074 w 25173432"/>
              <a:gd name="connsiteY282" fmla="*/ 6860418 h 7169300"/>
              <a:gd name="connsiteX283" fmla="*/ 1609344 w 25173432"/>
              <a:gd name="connsiteY283" fmla="*/ 6846796 h 7169300"/>
              <a:gd name="connsiteX284" fmla="*/ 1426534 w 25173432"/>
              <a:gd name="connsiteY284" fmla="*/ 6845178 h 7169300"/>
              <a:gd name="connsiteX285" fmla="*/ 1277944 w 25173432"/>
              <a:gd name="connsiteY285" fmla="*/ 6791838 h 7169300"/>
              <a:gd name="connsiteX286" fmla="*/ 969264 w 25173432"/>
              <a:gd name="connsiteY286" fmla="*/ 6729448 h 7169300"/>
              <a:gd name="connsiteX287" fmla="*/ 653104 w 25173432"/>
              <a:gd name="connsiteY287" fmla="*/ 6673728 h 7169300"/>
              <a:gd name="connsiteX288" fmla="*/ 519754 w 25173432"/>
              <a:gd name="connsiteY288" fmla="*/ 6624198 h 7169300"/>
              <a:gd name="connsiteX289" fmla="*/ 321634 w 25173432"/>
              <a:gd name="connsiteY289" fmla="*/ 6582288 h 7169300"/>
              <a:gd name="connsiteX290" fmla="*/ 264484 w 25173432"/>
              <a:gd name="connsiteY290" fmla="*/ 6532758 h 7169300"/>
              <a:gd name="connsiteX291" fmla="*/ 100654 w 25173432"/>
              <a:gd name="connsiteY291" fmla="*/ 6490848 h 7169300"/>
              <a:gd name="connsiteX292" fmla="*/ 3048 w 25173432"/>
              <a:gd name="connsiteY292" fmla="*/ 6439126 h 7169300"/>
              <a:gd name="connsiteX293" fmla="*/ 0 w 25173432"/>
              <a:gd name="connsiteY29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5897880 w 25173432"/>
              <a:gd name="connsiteY265" fmla="*/ 5767804 h 7169300"/>
              <a:gd name="connsiteX266" fmla="*/ 5830894 w 25173432"/>
              <a:gd name="connsiteY266" fmla="*/ 5892678 h 7169300"/>
              <a:gd name="connsiteX267" fmla="*/ 5716594 w 25173432"/>
              <a:gd name="connsiteY267" fmla="*/ 5953638 h 7169300"/>
              <a:gd name="connsiteX268" fmla="*/ 5327974 w 25173432"/>
              <a:gd name="connsiteY268" fmla="*/ 6121278 h 7169300"/>
              <a:gd name="connsiteX269" fmla="*/ 5034604 w 25173432"/>
              <a:gd name="connsiteY269" fmla="*/ 6205098 h 7169300"/>
              <a:gd name="connsiteX270" fmla="*/ 4752664 w 25173432"/>
              <a:gd name="connsiteY270" fmla="*/ 6235578 h 7169300"/>
              <a:gd name="connsiteX271" fmla="*/ 4575810 w 25173432"/>
              <a:gd name="connsiteY271" fmla="*/ 6185380 h 7169300"/>
              <a:gd name="connsiteX272" fmla="*/ 4226884 w 25173432"/>
              <a:gd name="connsiteY272" fmla="*/ 6334638 h 7169300"/>
              <a:gd name="connsiteX273" fmla="*/ 3941134 w 25173432"/>
              <a:gd name="connsiteY273" fmla="*/ 6426078 h 7169300"/>
              <a:gd name="connsiteX274" fmla="*/ 3647694 w 25173432"/>
              <a:gd name="connsiteY274" fmla="*/ 6433030 h 7169300"/>
              <a:gd name="connsiteX275" fmla="*/ 3590614 w 25173432"/>
              <a:gd name="connsiteY275" fmla="*/ 6517518 h 7169300"/>
              <a:gd name="connsiteX276" fmla="*/ 3487744 w 25173432"/>
              <a:gd name="connsiteY276" fmla="*/ 6608958 h 7169300"/>
              <a:gd name="connsiteX277" fmla="*/ 3114364 w 25173432"/>
              <a:gd name="connsiteY277" fmla="*/ 6704208 h 7169300"/>
              <a:gd name="connsiteX278" fmla="*/ 2729554 w 25173432"/>
              <a:gd name="connsiteY278" fmla="*/ 6742308 h 7169300"/>
              <a:gd name="connsiteX279" fmla="*/ 2649474 w 25173432"/>
              <a:gd name="connsiteY279" fmla="*/ 6888706 h 7169300"/>
              <a:gd name="connsiteX280" fmla="*/ 2462854 w 25173432"/>
              <a:gd name="connsiteY280" fmla="*/ 6906138 h 7169300"/>
              <a:gd name="connsiteX281" fmla="*/ 2333314 w 25173432"/>
              <a:gd name="connsiteY281" fmla="*/ 6829938 h 7169300"/>
              <a:gd name="connsiteX282" fmla="*/ 2221992 w 25173432"/>
              <a:gd name="connsiteY282" fmla="*/ 6826984 h 7169300"/>
              <a:gd name="connsiteX283" fmla="*/ 1937074 w 25173432"/>
              <a:gd name="connsiteY283" fmla="*/ 6860418 h 7169300"/>
              <a:gd name="connsiteX284" fmla="*/ 1609344 w 25173432"/>
              <a:gd name="connsiteY284" fmla="*/ 6846796 h 7169300"/>
              <a:gd name="connsiteX285" fmla="*/ 1426534 w 25173432"/>
              <a:gd name="connsiteY285" fmla="*/ 6845178 h 7169300"/>
              <a:gd name="connsiteX286" fmla="*/ 1277944 w 25173432"/>
              <a:gd name="connsiteY286" fmla="*/ 6791838 h 7169300"/>
              <a:gd name="connsiteX287" fmla="*/ 969264 w 25173432"/>
              <a:gd name="connsiteY287" fmla="*/ 6729448 h 7169300"/>
              <a:gd name="connsiteX288" fmla="*/ 653104 w 25173432"/>
              <a:gd name="connsiteY288" fmla="*/ 6673728 h 7169300"/>
              <a:gd name="connsiteX289" fmla="*/ 519754 w 25173432"/>
              <a:gd name="connsiteY289" fmla="*/ 6624198 h 7169300"/>
              <a:gd name="connsiteX290" fmla="*/ 321634 w 25173432"/>
              <a:gd name="connsiteY290" fmla="*/ 6582288 h 7169300"/>
              <a:gd name="connsiteX291" fmla="*/ 264484 w 25173432"/>
              <a:gd name="connsiteY291" fmla="*/ 6532758 h 7169300"/>
              <a:gd name="connsiteX292" fmla="*/ 100654 w 25173432"/>
              <a:gd name="connsiteY292" fmla="*/ 6490848 h 7169300"/>
              <a:gd name="connsiteX293" fmla="*/ 3048 w 25173432"/>
              <a:gd name="connsiteY293" fmla="*/ 6439126 h 7169300"/>
              <a:gd name="connsiteX294" fmla="*/ 0 w 25173432"/>
              <a:gd name="connsiteY29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737674 w 25173432"/>
              <a:gd name="connsiteY265" fmla="*/ 5477388 h 7169300"/>
              <a:gd name="connsiteX266" fmla="*/ 5897880 w 25173432"/>
              <a:gd name="connsiteY266" fmla="*/ 5767804 h 7169300"/>
              <a:gd name="connsiteX267" fmla="*/ 5830894 w 25173432"/>
              <a:gd name="connsiteY267" fmla="*/ 5892678 h 7169300"/>
              <a:gd name="connsiteX268" fmla="*/ 5716594 w 25173432"/>
              <a:gd name="connsiteY268" fmla="*/ 5953638 h 7169300"/>
              <a:gd name="connsiteX269" fmla="*/ 5327974 w 25173432"/>
              <a:gd name="connsiteY269" fmla="*/ 6121278 h 7169300"/>
              <a:gd name="connsiteX270" fmla="*/ 5034604 w 25173432"/>
              <a:gd name="connsiteY270" fmla="*/ 6205098 h 7169300"/>
              <a:gd name="connsiteX271" fmla="*/ 4752664 w 25173432"/>
              <a:gd name="connsiteY271" fmla="*/ 6235578 h 7169300"/>
              <a:gd name="connsiteX272" fmla="*/ 4575810 w 25173432"/>
              <a:gd name="connsiteY272" fmla="*/ 6185380 h 7169300"/>
              <a:gd name="connsiteX273" fmla="*/ 4226884 w 25173432"/>
              <a:gd name="connsiteY273" fmla="*/ 6334638 h 7169300"/>
              <a:gd name="connsiteX274" fmla="*/ 3941134 w 25173432"/>
              <a:gd name="connsiteY274" fmla="*/ 6426078 h 7169300"/>
              <a:gd name="connsiteX275" fmla="*/ 3647694 w 25173432"/>
              <a:gd name="connsiteY275" fmla="*/ 6433030 h 7169300"/>
              <a:gd name="connsiteX276" fmla="*/ 3590614 w 25173432"/>
              <a:gd name="connsiteY276" fmla="*/ 6517518 h 7169300"/>
              <a:gd name="connsiteX277" fmla="*/ 3487744 w 25173432"/>
              <a:gd name="connsiteY277" fmla="*/ 6608958 h 7169300"/>
              <a:gd name="connsiteX278" fmla="*/ 3114364 w 25173432"/>
              <a:gd name="connsiteY278" fmla="*/ 6704208 h 7169300"/>
              <a:gd name="connsiteX279" fmla="*/ 2729554 w 25173432"/>
              <a:gd name="connsiteY279" fmla="*/ 6742308 h 7169300"/>
              <a:gd name="connsiteX280" fmla="*/ 2649474 w 25173432"/>
              <a:gd name="connsiteY280" fmla="*/ 6888706 h 7169300"/>
              <a:gd name="connsiteX281" fmla="*/ 2462854 w 25173432"/>
              <a:gd name="connsiteY281" fmla="*/ 6906138 h 7169300"/>
              <a:gd name="connsiteX282" fmla="*/ 2333314 w 25173432"/>
              <a:gd name="connsiteY282" fmla="*/ 6829938 h 7169300"/>
              <a:gd name="connsiteX283" fmla="*/ 2221992 w 25173432"/>
              <a:gd name="connsiteY283" fmla="*/ 6826984 h 7169300"/>
              <a:gd name="connsiteX284" fmla="*/ 1937074 w 25173432"/>
              <a:gd name="connsiteY284" fmla="*/ 6860418 h 7169300"/>
              <a:gd name="connsiteX285" fmla="*/ 1609344 w 25173432"/>
              <a:gd name="connsiteY285" fmla="*/ 6846796 h 7169300"/>
              <a:gd name="connsiteX286" fmla="*/ 1426534 w 25173432"/>
              <a:gd name="connsiteY286" fmla="*/ 6845178 h 7169300"/>
              <a:gd name="connsiteX287" fmla="*/ 1277944 w 25173432"/>
              <a:gd name="connsiteY287" fmla="*/ 6791838 h 7169300"/>
              <a:gd name="connsiteX288" fmla="*/ 969264 w 25173432"/>
              <a:gd name="connsiteY288" fmla="*/ 6729448 h 7169300"/>
              <a:gd name="connsiteX289" fmla="*/ 653104 w 25173432"/>
              <a:gd name="connsiteY289" fmla="*/ 6673728 h 7169300"/>
              <a:gd name="connsiteX290" fmla="*/ 519754 w 25173432"/>
              <a:gd name="connsiteY290" fmla="*/ 6624198 h 7169300"/>
              <a:gd name="connsiteX291" fmla="*/ 321634 w 25173432"/>
              <a:gd name="connsiteY291" fmla="*/ 6582288 h 7169300"/>
              <a:gd name="connsiteX292" fmla="*/ 264484 w 25173432"/>
              <a:gd name="connsiteY292" fmla="*/ 6532758 h 7169300"/>
              <a:gd name="connsiteX293" fmla="*/ 100654 w 25173432"/>
              <a:gd name="connsiteY293" fmla="*/ 6490848 h 7169300"/>
              <a:gd name="connsiteX294" fmla="*/ 3048 w 25173432"/>
              <a:gd name="connsiteY294" fmla="*/ 6439126 h 7169300"/>
              <a:gd name="connsiteX295" fmla="*/ 0 w 25173432"/>
              <a:gd name="connsiteY29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5897880 w 25173432"/>
              <a:gd name="connsiteY267" fmla="*/ 5767804 h 7169300"/>
              <a:gd name="connsiteX268" fmla="*/ 5830894 w 25173432"/>
              <a:gd name="connsiteY268" fmla="*/ 5892678 h 7169300"/>
              <a:gd name="connsiteX269" fmla="*/ 5716594 w 25173432"/>
              <a:gd name="connsiteY269" fmla="*/ 5953638 h 7169300"/>
              <a:gd name="connsiteX270" fmla="*/ 5327974 w 25173432"/>
              <a:gd name="connsiteY270" fmla="*/ 6121278 h 7169300"/>
              <a:gd name="connsiteX271" fmla="*/ 5034604 w 25173432"/>
              <a:gd name="connsiteY271" fmla="*/ 6205098 h 7169300"/>
              <a:gd name="connsiteX272" fmla="*/ 4752664 w 25173432"/>
              <a:gd name="connsiteY272" fmla="*/ 6235578 h 7169300"/>
              <a:gd name="connsiteX273" fmla="*/ 4575810 w 25173432"/>
              <a:gd name="connsiteY273" fmla="*/ 6185380 h 7169300"/>
              <a:gd name="connsiteX274" fmla="*/ 4226884 w 25173432"/>
              <a:gd name="connsiteY274" fmla="*/ 6334638 h 7169300"/>
              <a:gd name="connsiteX275" fmla="*/ 3941134 w 25173432"/>
              <a:gd name="connsiteY275" fmla="*/ 6426078 h 7169300"/>
              <a:gd name="connsiteX276" fmla="*/ 3647694 w 25173432"/>
              <a:gd name="connsiteY276" fmla="*/ 6433030 h 7169300"/>
              <a:gd name="connsiteX277" fmla="*/ 3590614 w 25173432"/>
              <a:gd name="connsiteY277" fmla="*/ 6517518 h 7169300"/>
              <a:gd name="connsiteX278" fmla="*/ 3487744 w 25173432"/>
              <a:gd name="connsiteY278" fmla="*/ 6608958 h 7169300"/>
              <a:gd name="connsiteX279" fmla="*/ 3114364 w 25173432"/>
              <a:gd name="connsiteY279" fmla="*/ 6704208 h 7169300"/>
              <a:gd name="connsiteX280" fmla="*/ 2729554 w 25173432"/>
              <a:gd name="connsiteY280" fmla="*/ 6742308 h 7169300"/>
              <a:gd name="connsiteX281" fmla="*/ 2649474 w 25173432"/>
              <a:gd name="connsiteY281" fmla="*/ 6888706 h 7169300"/>
              <a:gd name="connsiteX282" fmla="*/ 2462854 w 25173432"/>
              <a:gd name="connsiteY282" fmla="*/ 6906138 h 7169300"/>
              <a:gd name="connsiteX283" fmla="*/ 2333314 w 25173432"/>
              <a:gd name="connsiteY283" fmla="*/ 6829938 h 7169300"/>
              <a:gd name="connsiteX284" fmla="*/ 2221992 w 25173432"/>
              <a:gd name="connsiteY284" fmla="*/ 6826984 h 7169300"/>
              <a:gd name="connsiteX285" fmla="*/ 1937074 w 25173432"/>
              <a:gd name="connsiteY285" fmla="*/ 6860418 h 7169300"/>
              <a:gd name="connsiteX286" fmla="*/ 1609344 w 25173432"/>
              <a:gd name="connsiteY286" fmla="*/ 6846796 h 7169300"/>
              <a:gd name="connsiteX287" fmla="*/ 1426534 w 25173432"/>
              <a:gd name="connsiteY287" fmla="*/ 6845178 h 7169300"/>
              <a:gd name="connsiteX288" fmla="*/ 1277944 w 25173432"/>
              <a:gd name="connsiteY288" fmla="*/ 6791838 h 7169300"/>
              <a:gd name="connsiteX289" fmla="*/ 969264 w 25173432"/>
              <a:gd name="connsiteY289" fmla="*/ 6729448 h 7169300"/>
              <a:gd name="connsiteX290" fmla="*/ 653104 w 25173432"/>
              <a:gd name="connsiteY290" fmla="*/ 6673728 h 7169300"/>
              <a:gd name="connsiteX291" fmla="*/ 519754 w 25173432"/>
              <a:gd name="connsiteY291" fmla="*/ 6624198 h 7169300"/>
              <a:gd name="connsiteX292" fmla="*/ 321634 w 25173432"/>
              <a:gd name="connsiteY292" fmla="*/ 6582288 h 7169300"/>
              <a:gd name="connsiteX293" fmla="*/ 264484 w 25173432"/>
              <a:gd name="connsiteY293" fmla="*/ 6532758 h 7169300"/>
              <a:gd name="connsiteX294" fmla="*/ 100654 w 25173432"/>
              <a:gd name="connsiteY294" fmla="*/ 6490848 h 7169300"/>
              <a:gd name="connsiteX295" fmla="*/ 3048 w 25173432"/>
              <a:gd name="connsiteY295" fmla="*/ 6439126 h 7169300"/>
              <a:gd name="connsiteX296" fmla="*/ 0 w 25173432"/>
              <a:gd name="connsiteY29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230944 w 25173432"/>
              <a:gd name="connsiteY267" fmla="*/ 5793618 h 7169300"/>
              <a:gd name="connsiteX268" fmla="*/ 5897880 w 25173432"/>
              <a:gd name="connsiteY268" fmla="*/ 5767804 h 7169300"/>
              <a:gd name="connsiteX269" fmla="*/ 5830894 w 25173432"/>
              <a:gd name="connsiteY269" fmla="*/ 5892678 h 7169300"/>
              <a:gd name="connsiteX270" fmla="*/ 5716594 w 25173432"/>
              <a:gd name="connsiteY270" fmla="*/ 5953638 h 7169300"/>
              <a:gd name="connsiteX271" fmla="*/ 5327974 w 25173432"/>
              <a:gd name="connsiteY271" fmla="*/ 6121278 h 7169300"/>
              <a:gd name="connsiteX272" fmla="*/ 5034604 w 25173432"/>
              <a:gd name="connsiteY272" fmla="*/ 6205098 h 7169300"/>
              <a:gd name="connsiteX273" fmla="*/ 4752664 w 25173432"/>
              <a:gd name="connsiteY273" fmla="*/ 6235578 h 7169300"/>
              <a:gd name="connsiteX274" fmla="*/ 4575810 w 25173432"/>
              <a:gd name="connsiteY274" fmla="*/ 6185380 h 7169300"/>
              <a:gd name="connsiteX275" fmla="*/ 4226884 w 25173432"/>
              <a:gd name="connsiteY275" fmla="*/ 6334638 h 7169300"/>
              <a:gd name="connsiteX276" fmla="*/ 3941134 w 25173432"/>
              <a:gd name="connsiteY276" fmla="*/ 6426078 h 7169300"/>
              <a:gd name="connsiteX277" fmla="*/ 3647694 w 25173432"/>
              <a:gd name="connsiteY277" fmla="*/ 6433030 h 7169300"/>
              <a:gd name="connsiteX278" fmla="*/ 3590614 w 25173432"/>
              <a:gd name="connsiteY278" fmla="*/ 6517518 h 7169300"/>
              <a:gd name="connsiteX279" fmla="*/ 3487744 w 25173432"/>
              <a:gd name="connsiteY279" fmla="*/ 6608958 h 7169300"/>
              <a:gd name="connsiteX280" fmla="*/ 3114364 w 25173432"/>
              <a:gd name="connsiteY280" fmla="*/ 6704208 h 7169300"/>
              <a:gd name="connsiteX281" fmla="*/ 2729554 w 25173432"/>
              <a:gd name="connsiteY281" fmla="*/ 6742308 h 7169300"/>
              <a:gd name="connsiteX282" fmla="*/ 2649474 w 25173432"/>
              <a:gd name="connsiteY282" fmla="*/ 6888706 h 7169300"/>
              <a:gd name="connsiteX283" fmla="*/ 2462854 w 25173432"/>
              <a:gd name="connsiteY283" fmla="*/ 6906138 h 7169300"/>
              <a:gd name="connsiteX284" fmla="*/ 2333314 w 25173432"/>
              <a:gd name="connsiteY284" fmla="*/ 6829938 h 7169300"/>
              <a:gd name="connsiteX285" fmla="*/ 2221992 w 25173432"/>
              <a:gd name="connsiteY285" fmla="*/ 6826984 h 7169300"/>
              <a:gd name="connsiteX286" fmla="*/ 1937074 w 25173432"/>
              <a:gd name="connsiteY286" fmla="*/ 6860418 h 7169300"/>
              <a:gd name="connsiteX287" fmla="*/ 1609344 w 25173432"/>
              <a:gd name="connsiteY287" fmla="*/ 6846796 h 7169300"/>
              <a:gd name="connsiteX288" fmla="*/ 1426534 w 25173432"/>
              <a:gd name="connsiteY288" fmla="*/ 6845178 h 7169300"/>
              <a:gd name="connsiteX289" fmla="*/ 1277944 w 25173432"/>
              <a:gd name="connsiteY289" fmla="*/ 6791838 h 7169300"/>
              <a:gd name="connsiteX290" fmla="*/ 969264 w 25173432"/>
              <a:gd name="connsiteY290" fmla="*/ 6729448 h 7169300"/>
              <a:gd name="connsiteX291" fmla="*/ 653104 w 25173432"/>
              <a:gd name="connsiteY291" fmla="*/ 6673728 h 7169300"/>
              <a:gd name="connsiteX292" fmla="*/ 519754 w 25173432"/>
              <a:gd name="connsiteY292" fmla="*/ 6624198 h 7169300"/>
              <a:gd name="connsiteX293" fmla="*/ 321634 w 25173432"/>
              <a:gd name="connsiteY293" fmla="*/ 6582288 h 7169300"/>
              <a:gd name="connsiteX294" fmla="*/ 264484 w 25173432"/>
              <a:gd name="connsiteY294" fmla="*/ 6532758 h 7169300"/>
              <a:gd name="connsiteX295" fmla="*/ 100654 w 25173432"/>
              <a:gd name="connsiteY295" fmla="*/ 6490848 h 7169300"/>
              <a:gd name="connsiteX296" fmla="*/ 3048 w 25173432"/>
              <a:gd name="connsiteY296" fmla="*/ 6439126 h 7169300"/>
              <a:gd name="connsiteX297" fmla="*/ 0 w 25173432"/>
              <a:gd name="connsiteY29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5897880 w 25173432"/>
              <a:gd name="connsiteY269" fmla="*/ 5767804 h 7169300"/>
              <a:gd name="connsiteX270" fmla="*/ 5830894 w 25173432"/>
              <a:gd name="connsiteY270" fmla="*/ 5892678 h 7169300"/>
              <a:gd name="connsiteX271" fmla="*/ 5716594 w 25173432"/>
              <a:gd name="connsiteY271" fmla="*/ 5953638 h 7169300"/>
              <a:gd name="connsiteX272" fmla="*/ 5327974 w 25173432"/>
              <a:gd name="connsiteY272" fmla="*/ 6121278 h 7169300"/>
              <a:gd name="connsiteX273" fmla="*/ 5034604 w 25173432"/>
              <a:gd name="connsiteY273" fmla="*/ 6205098 h 7169300"/>
              <a:gd name="connsiteX274" fmla="*/ 4752664 w 25173432"/>
              <a:gd name="connsiteY274" fmla="*/ 6235578 h 7169300"/>
              <a:gd name="connsiteX275" fmla="*/ 4575810 w 25173432"/>
              <a:gd name="connsiteY275" fmla="*/ 6185380 h 7169300"/>
              <a:gd name="connsiteX276" fmla="*/ 4226884 w 25173432"/>
              <a:gd name="connsiteY276" fmla="*/ 6334638 h 7169300"/>
              <a:gd name="connsiteX277" fmla="*/ 3941134 w 25173432"/>
              <a:gd name="connsiteY277" fmla="*/ 6426078 h 7169300"/>
              <a:gd name="connsiteX278" fmla="*/ 3647694 w 25173432"/>
              <a:gd name="connsiteY278" fmla="*/ 6433030 h 7169300"/>
              <a:gd name="connsiteX279" fmla="*/ 3590614 w 25173432"/>
              <a:gd name="connsiteY279" fmla="*/ 6517518 h 7169300"/>
              <a:gd name="connsiteX280" fmla="*/ 3487744 w 25173432"/>
              <a:gd name="connsiteY280" fmla="*/ 6608958 h 7169300"/>
              <a:gd name="connsiteX281" fmla="*/ 3114364 w 25173432"/>
              <a:gd name="connsiteY281" fmla="*/ 6704208 h 7169300"/>
              <a:gd name="connsiteX282" fmla="*/ 2729554 w 25173432"/>
              <a:gd name="connsiteY282" fmla="*/ 6742308 h 7169300"/>
              <a:gd name="connsiteX283" fmla="*/ 2649474 w 25173432"/>
              <a:gd name="connsiteY283" fmla="*/ 6888706 h 7169300"/>
              <a:gd name="connsiteX284" fmla="*/ 2462854 w 25173432"/>
              <a:gd name="connsiteY284" fmla="*/ 6906138 h 7169300"/>
              <a:gd name="connsiteX285" fmla="*/ 2333314 w 25173432"/>
              <a:gd name="connsiteY285" fmla="*/ 6829938 h 7169300"/>
              <a:gd name="connsiteX286" fmla="*/ 2221992 w 25173432"/>
              <a:gd name="connsiteY286" fmla="*/ 6826984 h 7169300"/>
              <a:gd name="connsiteX287" fmla="*/ 1937074 w 25173432"/>
              <a:gd name="connsiteY287" fmla="*/ 6860418 h 7169300"/>
              <a:gd name="connsiteX288" fmla="*/ 1609344 w 25173432"/>
              <a:gd name="connsiteY288" fmla="*/ 6846796 h 7169300"/>
              <a:gd name="connsiteX289" fmla="*/ 1426534 w 25173432"/>
              <a:gd name="connsiteY289" fmla="*/ 6845178 h 7169300"/>
              <a:gd name="connsiteX290" fmla="*/ 1277944 w 25173432"/>
              <a:gd name="connsiteY290" fmla="*/ 6791838 h 7169300"/>
              <a:gd name="connsiteX291" fmla="*/ 969264 w 25173432"/>
              <a:gd name="connsiteY291" fmla="*/ 6729448 h 7169300"/>
              <a:gd name="connsiteX292" fmla="*/ 653104 w 25173432"/>
              <a:gd name="connsiteY292" fmla="*/ 6673728 h 7169300"/>
              <a:gd name="connsiteX293" fmla="*/ 519754 w 25173432"/>
              <a:gd name="connsiteY293" fmla="*/ 6624198 h 7169300"/>
              <a:gd name="connsiteX294" fmla="*/ 321634 w 25173432"/>
              <a:gd name="connsiteY294" fmla="*/ 6582288 h 7169300"/>
              <a:gd name="connsiteX295" fmla="*/ 264484 w 25173432"/>
              <a:gd name="connsiteY295" fmla="*/ 6532758 h 7169300"/>
              <a:gd name="connsiteX296" fmla="*/ 100654 w 25173432"/>
              <a:gd name="connsiteY296" fmla="*/ 6490848 h 7169300"/>
              <a:gd name="connsiteX297" fmla="*/ 3048 w 25173432"/>
              <a:gd name="connsiteY297" fmla="*/ 6439126 h 7169300"/>
              <a:gd name="connsiteX298" fmla="*/ 0 w 25173432"/>
              <a:gd name="connsiteY29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6000750 w 25173432"/>
              <a:gd name="connsiteY269" fmla="*/ 5851624 h 7169300"/>
              <a:gd name="connsiteX270" fmla="*/ 5830894 w 25173432"/>
              <a:gd name="connsiteY270" fmla="*/ 5892678 h 7169300"/>
              <a:gd name="connsiteX271" fmla="*/ 5716594 w 25173432"/>
              <a:gd name="connsiteY271" fmla="*/ 5953638 h 7169300"/>
              <a:gd name="connsiteX272" fmla="*/ 5327974 w 25173432"/>
              <a:gd name="connsiteY272" fmla="*/ 6121278 h 7169300"/>
              <a:gd name="connsiteX273" fmla="*/ 5034604 w 25173432"/>
              <a:gd name="connsiteY273" fmla="*/ 6205098 h 7169300"/>
              <a:gd name="connsiteX274" fmla="*/ 4752664 w 25173432"/>
              <a:gd name="connsiteY274" fmla="*/ 6235578 h 7169300"/>
              <a:gd name="connsiteX275" fmla="*/ 4575810 w 25173432"/>
              <a:gd name="connsiteY275" fmla="*/ 6185380 h 7169300"/>
              <a:gd name="connsiteX276" fmla="*/ 4226884 w 25173432"/>
              <a:gd name="connsiteY276" fmla="*/ 6334638 h 7169300"/>
              <a:gd name="connsiteX277" fmla="*/ 3941134 w 25173432"/>
              <a:gd name="connsiteY277" fmla="*/ 6426078 h 7169300"/>
              <a:gd name="connsiteX278" fmla="*/ 3647694 w 25173432"/>
              <a:gd name="connsiteY278" fmla="*/ 6433030 h 7169300"/>
              <a:gd name="connsiteX279" fmla="*/ 3590614 w 25173432"/>
              <a:gd name="connsiteY279" fmla="*/ 6517518 h 7169300"/>
              <a:gd name="connsiteX280" fmla="*/ 3487744 w 25173432"/>
              <a:gd name="connsiteY280" fmla="*/ 6608958 h 7169300"/>
              <a:gd name="connsiteX281" fmla="*/ 3114364 w 25173432"/>
              <a:gd name="connsiteY281" fmla="*/ 6704208 h 7169300"/>
              <a:gd name="connsiteX282" fmla="*/ 2729554 w 25173432"/>
              <a:gd name="connsiteY282" fmla="*/ 6742308 h 7169300"/>
              <a:gd name="connsiteX283" fmla="*/ 2649474 w 25173432"/>
              <a:gd name="connsiteY283" fmla="*/ 6888706 h 7169300"/>
              <a:gd name="connsiteX284" fmla="*/ 2462854 w 25173432"/>
              <a:gd name="connsiteY284" fmla="*/ 6906138 h 7169300"/>
              <a:gd name="connsiteX285" fmla="*/ 2333314 w 25173432"/>
              <a:gd name="connsiteY285" fmla="*/ 6829938 h 7169300"/>
              <a:gd name="connsiteX286" fmla="*/ 2221992 w 25173432"/>
              <a:gd name="connsiteY286" fmla="*/ 6826984 h 7169300"/>
              <a:gd name="connsiteX287" fmla="*/ 1937074 w 25173432"/>
              <a:gd name="connsiteY287" fmla="*/ 6860418 h 7169300"/>
              <a:gd name="connsiteX288" fmla="*/ 1609344 w 25173432"/>
              <a:gd name="connsiteY288" fmla="*/ 6846796 h 7169300"/>
              <a:gd name="connsiteX289" fmla="*/ 1426534 w 25173432"/>
              <a:gd name="connsiteY289" fmla="*/ 6845178 h 7169300"/>
              <a:gd name="connsiteX290" fmla="*/ 1277944 w 25173432"/>
              <a:gd name="connsiteY290" fmla="*/ 6791838 h 7169300"/>
              <a:gd name="connsiteX291" fmla="*/ 969264 w 25173432"/>
              <a:gd name="connsiteY291" fmla="*/ 6729448 h 7169300"/>
              <a:gd name="connsiteX292" fmla="*/ 653104 w 25173432"/>
              <a:gd name="connsiteY292" fmla="*/ 6673728 h 7169300"/>
              <a:gd name="connsiteX293" fmla="*/ 519754 w 25173432"/>
              <a:gd name="connsiteY293" fmla="*/ 6624198 h 7169300"/>
              <a:gd name="connsiteX294" fmla="*/ 321634 w 25173432"/>
              <a:gd name="connsiteY294" fmla="*/ 6582288 h 7169300"/>
              <a:gd name="connsiteX295" fmla="*/ 264484 w 25173432"/>
              <a:gd name="connsiteY295" fmla="*/ 6532758 h 7169300"/>
              <a:gd name="connsiteX296" fmla="*/ 100654 w 25173432"/>
              <a:gd name="connsiteY296" fmla="*/ 6490848 h 7169300"/>
              <a:gd name="connsiteX297" fmla="*/ 3048 w 25173432"/>
              <a:gd name="connsiteY297" fmla="*/ 6439126 h 7169300"/>
              <a:gd name="connsiteX298" fmla="*/ 0 w 25173432"/>
              <a:gd name="connsiteY29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6000750 w 25173432"/>
              <a:gd name="connsiteY269" fmla="*/ 5851624 h 7169300"/>
              <a:gd name="connsiteX270" fmla="*/ 5888044 w 25173432"/>
              <a:gd name="connsiteY270" fmla="*/ 5785998 h 7169300"/>
              <a:gd name="connsiteX271" fmla="*/ 5830894 w 25173432"/>
              <a:gd name="connsiteY271" fmla="*/ 5892678 h 7169300"/>
              <a:gd name="connsiteX272" fmla="*/ 5716594 w 25173432"/>
              <a:gd name="connsiteY272" fmla="*/ 5953638 h 7169300"/>
              <a:gd name="connsiteX273" fmla="*/ 5327974 w 25173432"/>
              <a:gd name="connsiteY273" fmla="*/ 6121278 h 7169300"/>
              <a:gd name="connsiteX274" fmla="*/ 5034604 w 25173432"/>
              <a:gd name="connsiteY274" fmla="*/ 6205098 h 7169300"/>
              <a:gd name="connsiteX275" fmla="*/ 4752664 w 25173432"/>
              <a:gd name="connsiteY275" fmla="*/ 6235578 h 7169300"/>
              <a:gd name="connsiteX276" fmla="*/ 4575810 w 25173432"/>
              <a:gd name="connsiteY276" fmla="*/ 6185380 h 7169300"/>
              <a:gd name="connsiteX277" fmla="*/ 4226884 w 25173432"/>
              <a:gd name="connsiteY277" fmla="*/ 6334638 h 7169300"/>
              <a:gd name="connsiteX278" fmla="*/ 3941134 w 25173432"/>
              <a:gd name="connsiteY278" fmla="*/ 6426078 h 7169300"/>
              <a:gd name="connsiteX279" fmla="*/ 3647694 w 25173432"/>
              <a:gd name="connsiteY279" fmla="*/ 6433030 h 7169300"/>
              <a:gd name="connsiteX280" fmla="*/ 3590614 w 25173432"/>
              <a:gd name="connsiteY280" fmla="*/ 6517518 h 7169300"/>
              <a:gd name="connsiteX281" fmla="*/ 3487744 w 25173432"/>
              <a:gd name="connsiteY281" fmla="*/ 6608958 h 7169300"/>
              <a:gd name="connsiteX282" fmla="*/ 3114364 w 25173432"/>
              <a:gd name="connsiteY282" fmla="*/ 6704208 h 7169300"/>
              <a:gd name="connsiteX283" fmla="*/ 2729554 w 25173432"/>
              <a:gd name="connsiteY283" fmla="*/ 6742308 h 7169300"/>
              <a:gd name="connsiteX284" fmla="*/ 2649474 w 25173432"/>
              <a:gd name="connsiteY284" fmla="*/ 6888706 h 7169300"/>
              <a:gd name="connsiteX285" fmla="*/ 2462854 w 25173432"/>
              <a:gd name="connsiteY285" fmla="*/ 6906138 h 7169300"/>
              <a:gd name="connsiteX286" fmla="*/ 2333314 w 25173432"/>
              <a:gd name="connsiteY286" fmla="*/ 6829938 h 7169300"/>
              <a:gd name="connsiteX287" fmla="*/ 2221992 w 25173432"/>
              <a:gd name="connsiteY287" fmla="*/ 6826984 h 7169300"/>
              <a:gd name="connsiteX288" fmla="*/ 1937074 w 25173432"/>
              <a:gd name="connsiteY288" fmla="*/ 6860418 h 7169300"/>
              <a:gd name="connsiteX289" fmla="*/ 1609344 w 25173432"/>
              <a:gd name="connsiteY289" fmla="*/ 6846796 h 7169300"/>
              <a:gd name="connsiteX290" fmla="*/ 1426534 w 25173432"/>
              <a:gd name="connsiteY290" fmla="*/ 6845178 h 7169300"/>
              <a:gd name="connsiteX291" fmla="*/ 1277944 w 25173432"/>
              <a:gd name="connsiteY291" fmla="*/ 6791838 h 7169300"/>
              <a:gd name="connsiteX292" fmla="*/ 969264 w 25173432"/>
              <a:gd name="connsiteY292" fmla="*/ 6729448 h 7169300"/>
              <a:gd name="connsiteX293" fmla="*/ 653104 w 25173432"/>
              <a:gd name="connsiteY293" fmla="*/ 6673728 h 7169300"/>
              <a:gd name="connsiteX294" fmla="*/ 519754 w 25173432"/>
              <a:gd name="connsiteY294" fmla="*/ 6624198 h 7169300"/>
              <a:gd name="connsiteX295" fmla="*/ 321634 w 25173432"/>
              <a:gd name="connsiteY295" fmla="*/ 6582288 h 7169300"/>
              <a:gd name="connsiteX296" fmla="*/ 264484 w 25173432"/>
              <a:gd name="connsiteY296" fmla="*/ 6532758 h 7169300"/>
              <a:gd name="connsiteX297" fmla="*/ 100654 w 25173432"/>
              <a:gd name="connsiteY297" fmla="*/ 6490848 h 7169300"/>
              <a:gd name="connsiteX298" fmla="*/ 3048 w 25173432"/>
              <a:gd name="connsiteY298" fmla="*/ 6439126 h 7169300"/>
              <a:gd name="connsiteX299" fmla="*/ 0 w 25173432"/>
              <a:gd name="connsiteY29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766374 w 25173432"/>
              <a:gd name="connsiteY262" fmla="*/ 4982088 h 7169300"/>
              <a:gd name="connsiteX263" fmla="*/ 7379970 w 25173432"/>
              <a:gd name="connsiteY263" fmla="*/ 5298412 h 7169300"/>
              <a:gd name="connsiteX264" fmla="*/ 7236784 w 25173432"/>
              <a:gd name="connsiteY264" fmla="*/ 5336418 h 7169300"/>
              <a:gd name="connsiteX265" fmla="*/ 7080574 w 25173432"/>
              <a:gd name="connsiteY265" fmla="*/ 5431668 h 7169300"/>
              <a:gd name="connsiteX266" fmla="*/ 6916744 w 25173432"/>
              <a:gd name="connsiteY266" fmla="*/ 5344038 h 7169300"/>
              <a:gd name="connsiteX267" fmla="*/ 6737674 w 25173432"/>
              <a:gd name="connsiteY267" fmla="*/ 5477388 h 7169300"/>
              <a:gd name="connsiteX268" fmla="*/ 6448114 w 25173432"/>
              <a:gd name="connsiteY268" fmla="*/ 5686938 h 7169300"/>
              <a:gd name="connsiteX269" fmla="*/ 6230944 w 25173432"/>
              <a:gd name="connsiteY269" fmla="*/ 5793618 h 7169300"/>
              <a:gd name="connsiteX270" fmla="*/ 6000750 w 25173432"/>
              <a:gd name="connsiteY270" fmla="*/ 5851624 h 7169300"/>
              <a:gd name="connsiteX271" fmla="*/ 5888044 w 25173432"/>
              <a:gd name="connsiteY271" fmla="*/ 5785998 h 7169300"/>
              <a:gd name="connsiteX272" fmla="*/ 5830894 w 25173432"/>
              <a:gd name="connsiteY272" fmla="*/ 5892678 h 7169300"/>
              <a:gd name="connsiteX273" fmla="*/ 5716594 w 25173432"/>
              <a:gd name="connsiteY273" fmla="*/ 5953638 h 7169300"/>
              <a:gd name="connsiteX274" fmla="*/ 5327974 w 25173432"/>
              <a:gd name="connsiteY274" fmla="*/ 6121278 h 7169300"/>
              <a:gd name="connsiteX275" fmla="*/ 5034604 w 25173432"/>
              <a:gd name="connsiteY275" fmla="*/ 6205098 h 7169300"/>
              <a:gd name="connsiteX276" fmla="*/ 4752664 w 25173432"/>
              <a:gd name="connsiteY276" fmla="*/ 6235578 h 7169300"/>
              <a:gd name="connsiteX277" fmla="*/ 4575810 w 25173432"/>
              <a:gd name="connsiteY277" fmla="*/ 6185380 h 7169300"/>
              <a:gd name="connsiteX278" fmla="*/ 4226884 w 25173432"/>
              <a:gd name="connsiteY278" fmla="*/ 6334638 h 7169300"/>
              <a:gd name="connsiteX279" fmla="*/ 3941134 w 25173432"/>
              <a:gd name="connsiteY279" fmla="*/ 6426078 h 7169300"/>
              <a:gd name="connsiteX280" fmla="*/ 3647694 w 25173432"/>
              <a:gd name="connsiteY280" fmla="*/ 6433030 h 7169300"/>
              <a:gd name="connsiteX281" fmla="*/ 3590614 w 25173432"/>
              <a:gd name="connsiteY281" fmla="*/ 6517518 h 7169300"/>
              <a:gd name="connsiteX282" fmla="*/ 3487744 w 25173432"/>
              <a:gd name="connsiteY282" fmla="*/ 6608958 h 7169300"/>
              <a:gd name="connsiteX283" fmla="*/ 3114364 w 25173432"/>
              <a:gd name="connsiteY283" fmla="*/ 6704208 h 7169300"/>
              <a:gd name="connsiteX284" fmla="*/ 2729554 w 25173432"/>
              <a:gd name="connsiteY284" fmla="*/ 6742308 h 7169300"/>
              <a:gd name="connsiteX285" fmla="*/ 2649474 w 25173432"/>
              <a:gd name="connsiteY285" fmla="*/ 6888706 h 7169300"/>
              <a:gd name="connsiteX286" fmla="*/ 2462854 w 25173432"/>
              <a:gd name="connsiteY286" fmla="*/ 6906138 h 7169300"/>
              <a:gd name="connsiteX287" fmla="*/ 2333314 w 25173432"/>
              <a:gd name="connsiteY287" fmla="*/ 6829938 h 7169300"/>
              <a:gd name="connsiteX288" fmla="*/ 2221992 w 25173432"/>
              <a:gd name="connsiteY288" fmla="*/ 6826984 h 7169300"/>
              <a:gd name="connsiteX289" fmla="*/ 1937074 w 25173432"/>
              <a:gd name="connsiteY289" fmla="*/ 6860418 h 7169300"/>
              <a:gd name="connsiteX290" fmla="*/ 1609344 w 25173432"/>
              <a:gd name="connsiteY290" fmla="*/ 6846796 h 7169300"/>
              <a:gd name="connsiteX291" fmla="*/ 1426534 w 25173432"/>
              <a:gd name="connsiteY291" fmla="*/ 6845178 h 7169300"/>
              <a:gd name="connsiteX292" fmla="*/ 1277944 w 25173432"/>
              <a:gd name="connsiteY292" fmla="*/ 6791838 h 7169300"/>
              <a:gd name="connsiteX293" fmla="*/ 969264 w 25173432"/>
              <a:gd name="connsiteY293" fmla="*/ 6729448 h 7169300"/>
              <a:gd name="connsiteX294" fmla="*/ 653104 w 25173432"/>
              <a:gd name="connsiteY294" fmla="*/ 6673728 h 7169300"/>
              <a:gd name="connsiteX295" fmla="*/ 519754 w 25173432"/>
              <a:gd name="connsiteY295" fmla="*/ 6624198 h 7169300"/>
              <a:gd name="connsiteX296" fmla="*/ 321634 w 25173432"/>
              <a:gd name="connsiteY296" fmla="*/ 6582288 h 7169300"/>
              <a:gd name="connsiteX297" fmla="*/ 264484 w 25173432"/>
              <a:gd name="connsiteY297" fmla="*/ 6532758 h 7169300"/>
              <a:gd name="connsiteX298" fmla="*/ 100654 w 25173432"/>
              <a:gd name="connsiteY298" fmla="*/ 6490848 h 7169300"/>
              <a:gd name="connsiteX299" fmla="*/ 3048 w 25173432"/>
              <a:gd name="connsiteY299" fmla="*/ 6439126 h 7169300"/>
              <a:gd name="connsiteX300" fmla="*/ 0 w 25173432"/>
              <a:gd name="connsiteY30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766374 w 25173432"/>
              <a:gd name="connsiteY262" fmla="*/ 4982088 h 7169300"/>
              <a:gd name="connsiteX263" fmla="*/ 7379970 w 25173432"/>
              <a:gd name="connsiteY263" fmla="*/ 5298412 h 7169300"/>
              <a:gd name="connsiteX264" fmla="*/ 7236784 w 25173432"/>
              <a:gd name="connsiteY264" fmla="*/ 5336418 h 7169300"/>
              <a:gd name="connsiteX265" fmla="*/ 7080574 w 25173432"/>
              <a:gd name="connsiteY265" fmla="*/ 5431668 h 7169300"/>
              <a:gd name="connsiteX266" fmla="*/ 6916744 w 25173432"/>
              <a:gd name="connsiteY266" fmla="*/ 5344038 h 7169300"/>
              <a:gd name="connsiteX267" fmla="*/ 6737674 w 25173432"/>
              <a:gd name="connsiteY267" fmla="*/ 5477388 h 7169300"/>
              <a:gd name="connsiteX268" fmla="*/ 6448114 w 25173432"/>
              <a:gd name="connsiteY268" fmla="*/ 5686938 h 7169300"/>
              <a:gd name="connsiteX269" fmla="*/ 6230944 w 25173432"/>
              <a:gd name="connsiteY269" fmla="*/ 5793618 h 7169300"/>
              <a:gd name="connsiteX270" fmla="*/ 6000750 w 25173432"/>
              <a:gd name="connsiteY270" fmla="*/ 5851624 h 7169300"/>
              <a:gd name="connsiteX271" fmla="*/ 5888044 w 25173432"/>
              <a:gd name="connsiteY271" fmla="*/ 5785998 h 7169300"/>
              <a:gd name="connsiteX272" fmla="*/ 5830894 w 25173432"/>
              <a:gd name="connsiteY272" fmla="*/ 5892678 h 7169300"/>
              <a:gd name="connsiteX273" fmla="*/ 5716594 w 25173432"/>
              <a:gd name="connsiteY273" fmla="*/ 5953638 h 7169300"/>
              <a:gd name="connsiteX274" fmla="*/ 5327974 w 25173432"/>
              <a:gd name="connsiteY274" fmla="*/ 6121278 h 7169300"/>
              <a:gd name="connsiteX275" fmla="*/ 5034604 w 25173432"/>
              <a:gd name="connsiteY275" fmla="*/ 6205098 h 7169300"/>
              <a:gd name="connsiteX276" fmla="*/ 4752664 w 25173432"/>
              <a:gd name="connsiteY276" fmla="*/ 6235578 h 7169300"/>
              <a:gd name="connsiteX277" fmla="*/ 4575810 w 25173432"/>
              <a:gd name="connsiteY277" fmla="*/ 6185380 h 7169300"/>
              <a:gd name="connsiteX278" fmla="*/ 4226884 w 25173432"/>
              <a:gd name="connsiteY278" fmla="*/ 6334638 h 7169300"/>
              <a:gd name="connsiteX279" fmla="*/ 3941134 w 25173432"/>
              <a:gd name="connsiteY279" fmla="*/ 6426078 h 7169300"/>
              <a:gd name="connsiteX280" fmla="*/ 3647694 w 25173432"/>
              <a:gd name="connsiteY280" fmla="*/ 6433030 h 7169300"/>
              <a:gd name="connsiteX281" fmla="*/ 3590614 w 25173432"/>
              <a:gd name="connsiteY281" fmla="*/ 6517518 h 7169300"/>
              <a:gd name="connsiteX282" fmla="*/ 3487744 w 25173432"/>
              <a:gd name="connsiteY282" fmla="*/ 6608958 h 7169300"/>
              <a:gd name="connsiteX283" fmla="*/ 3114364 w 25173432"/>
              <a:gd name="connsiteY283" fmla="*/ 6704208 h 7169300"/>
              <a:gd name="connsiteX284" fmla="*/ 2729554 w 25173432"/>
              <a:gd name="connsiteY284" fmla="*/ 6742308 h 7169300"/>
              <a:gd name="connsiteX285" fmla="*/ 2649474 w 25173432"/>
              <a:gd name="connsiteY285" fmla="*/ 6888706 h 7169300"/>
              <a:gd name="connsiteX286" fmla="*/ 2462854 w 25173432"/>
              <a:gd name="connsiteY286" fmla="*/ 6906138 h 7169300"/>
              <a:gd name="connsiteX287" fmla="*/ 2333314 w 25173432"/>
              <a:gd name="connsiteY287" fmla="*/ 6829938 h 7169300"/>
              <a:gd name="connsiteX288" fmla="*/ 2221992 w 25173432"/>
              <a:gd name="connsiteY288" fmla="*/ 6826984 h 7169300"/>
              <a:gd name="connsiteX289" fmla="*/ 1937074 w 25173432"/>
              <a:gd name="connsiteY289" fmla="*/ 6860418 h 7169300"/>
              <a:gd name="connsiteX290" fmla="*/ 1609344 w 25173432"/>
              <a:gd name="connsiteY290" fmla="*/ 6846796 h 7169300"/>
              <a:gd name="connsiteX291" fmla="*/ 1426534 w 25173432"/>
              <a:gd name="connsiteY291" fmla="*/ 6845178 h 7169300"/>
              <a:gd name="connsiteX292" fmla="*/ 1277944 w 25173432"/>
              <a:gd name="connsiteY292" fmla="*/ 6791838 h 7169300"/>
              <a:gd name="connsiteX293" fmla="*/ 969264 w 25173432"/>
              <a:gd name="connsiteY293" fmla="*/ 6729448 h 7169300"/>
              <a:gd name="connsiteX294" fmla="*/ 653104 w 25173432"/>
              <a:gd name="connsiteY294" fmla="*/ 6673728 h 7169300"/>
              <a:gd name="connsiteX295" fmla="*/ 519754 w 25173432"/>
              <a:gd name="connsiteY295" fmla="*/ 6624198 h 7169300"/>
              <a:gd name="connsiteX296" fmla="*/ 321634 w 25173432"/>
              <a:gd name="connsiteY296" fmla="*/ 6582288 h 7169300"/>
              <a:gd name="connsiteX297" fmla="*/ 264484 w 25173432"/>
              <a:gd name="connsiteY297" fmla="*/ 6532758 h 7169300"/>
              <a:gd name="connsiteX298" fmla="*/ 100654 w 25173432"/>
              <a:gd name="connsiteY298" fmla="*/ 6490848 h 7169300"/>
              <a:gd name="connsiteX299" fmla="*/ 3048 w 25173432"/>
              <a:gd name="connsiteY299" fmla="*/ 6439126 h 7169300"/>
              <a:gd name="connsiteX300" fmla="*/ 0 w 25173432"/>
              <a:gd name="connsiteY30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937824 w 25173432"/>
              <a:gd name="connsiteY262" fmla="*/ 4822068 h 7169300"/>
              <a:gd name="connsiteX263" fmla="*/ 7766374 w 25173432"/>
              <a:gd name="connsiteY263" fmla="*/ 4982088 h 7169300"/>
              <a:gd name="connsiteX264" fmla="*/ 7379970 w 25173432"/>
              <a:gd name="connsiteY264" fmla="*/ 5298412 h 7169300"/>
              <a:gd name="connsiteX265" fmla="*/ 7236784 w 25173432"/>
              <a:gd name="connsiteY265" fmla="*/ 5336418 h 7169300"/>
              <a:gd name="connsiteX266" fmla="*/ 7080574 w 25173432"/>
              <a:gd name="connsiteY266" fmla="*/ 5431668 h 7169300"/>
              <a:gd name="connsiteX267" fmla="*/ 6916744 w 25173432"/>
              <a:gd name="connsiteY267" fmla="*/ 5344038 h 7169300"/>
              <a:gd name="connsiteX268" fmla="*/ 6737674 w 25173432"/>
              <a:gd name="connsiteY268" fmla="*/ 5477388 h 7169300"/>
              <a:gd name="connsiteX269" fmla="*/ 6448114 w 25173432"/>
              <a:gd name="connsiteY269" fmla="*/ 5686938 h 7169300"/>
              <a:gd name="connsiteX270" fmla="*/ 6230944 w 25173432"/>
              <a:gd name="connsiteY270" fmla="*/ 5793618 h 7169300"/>
              <a:gd name="connsiteX271" fmla="*/ 6000750 w 25173432"/>
              <a:gd name="connsiteY271" fmla="*/ 5851624 h 7169300"/>
              <a:gd name="connsiteX272" fmla="*/ 5888044 w 25173432"/>
              <a:gd name="connsiteY272" fmla="*/ 5785998 h 7169300"/>
              <a:gd name="connsiteX273" fmla="*/ 5830894 w 25173432"/>
              <a:gd name="connsiteY273" fmla="*/ 5892678 h 7169300"/>
              <a:gd name="connsiteX274" fmla="*/ 5716594 w 25173432"/>
              <a:gd name="connsiteY274" fmla="*/ 5953638 h 7169300"/>
              <a:gd name="connsiteX275" fmla="*/ 5327974 w 25173432"/>
              <a:gd name="connsiteY275" fmla="*/ 6121278 h 7169300"/>
              <a:gd name="connsiteX276" fmla="*/ 5034604 w 25173432"/>
              <a:gd name="connsiteY276" fmla="*/ 6205098 h 7169300"/>
              <a:gd name="connsiteX277" fmla="*/ 4752664 w 25173432"/>
              <a:gd name="connsiteY277" fmla="*/ 6235578 h 7169300"/>
              <a:gd name="connsiteX278" fmla="*/ 4575810 w 25173432"/>
              <a:gd name="connsiteY278" fmla="*/ 6185380 h 7169300"/>
              <a:gd name="connsiteX279" fmla="*/ 4226884 w 25173432"/>
              <a:gd name="connsiteY279" fmla="*/ 6334638 h 7169300"/>
              <a:gd name="connsiteX280" fmla="*/ 3941134 w 25173432"/>
              <a:gd name="connsiteY280" fmla="*/ 6426078 h 7169300"/>
              <a:gd name="connsiteX281" fmla="*/ 3647694 w 25173432"/>
              <a:gd name="connsiteY281" fmla="*/ 6433030 h 7169300"/>
              <a:gd name="connsiteX282" fmla="*/ 3590614 w 25173432"/>
              <a:gd name="connsiteY282" fmla="*/ 6517518 h 7169300"/>
              <a:gd name="connsiteX283" fmla="*/ 3487744 w 25173432"/>
              <a:gd name="connsiteY283" fmla="*/ 6608958 h 7169300"/>
              <a:gd name="connsiteX284" fmla="*/ 3114364 w 25173432"/>
              <a:gd name="connsiteY284" fmla="*/ 6704208 h 7169300"/>
              <a:gd name="connsiteX285" fmla="*/ 2729554 w 25173432"/>
              <a:gd name="connsiteY285" fmla="*/ 6742308 h 7169300"/>
              <a:gd name="connsiteX286" fmla="*/ 2649474 w 25173432"/>
              <a:gd name="connsiteY286" fmla="*/ 6888706 h 7169300"/>
              <a:gd name="connsiteX287" fmla="*/ 2462854 w 25173432"/>
              <a:gd name="connsiteY287" fmla="*/ 6906138 h 7169300"/>
              <a:gd name="connsiteX288" fmla="*/ 2333314 w 25173432"/>
              <a:gd name="connsiteY288" fmla="*/ 6829938 h 7169300"/>
              <a:gd name="connsiteX289" fmla="*/ 2221992 w 25173432"/>
              <a:gd name="connsiteY289" fmla="*/ 6826984 h 7169300"/>
              <a:gd name="connsiteX290" fmla="*/ 1937074 w 25173432"/>
              <a:gd name="connsiteY290" fmla="*/ 6860418 h 7169300"/>
              <a:gd name="connsiteX291" fmla="*/ 1609344 w 25173432"/>
              <a:gd name="connsiteY291" fmla="*/ 6846796 h 7169300"/>
              <a:gd name="connsiteX292" fmla="*/ 1426534 w 25173432"/>
              <a:gd name="connsiteY292" fmla="*/ 6845178 h 7169300"/>
              <a:gd name="connsiteX293" fmla="*/ 1277944 w 25173432"/>
              <a:gd name="connsiteY293" fmla="*/ 6791838 h 7169300"/>
              <a:gd name="connsiteX294" fmla="*/ 969264 w 25173432"/>
              <a:gd name="connsiteY294" fmla="*/ 6729448 h 7169300"/>
              <a:gd name="connsiteX295" fmla="*/ 653104 w 25173432"/>
              <a:gd name="connsiteY295" fmla="*/ 6673728 h 7169300"/>
              <a:gd name="connsiteX296" fmla="*/ 519754 w 25173432"/>
              <a:gd name="connsiteY296" fmla="*/ 6624198 h 7169300"/>
              <a:gd name="connsiteX297" fmla="*/ 321634 w 25173432"/>
              <a:gd name="connsiteY297" fmla="*/ 6582288 h 7169300"/>
              <a:gd name="connsiteX298" fmla="*/ 264484 w 25173432"/>
              <a:gd name="connsiteY298" fmla="*/ 6532758 h 7169300"/>
              <a:gd name="connsiteX299" fmla="*/ 100654 w 25173432"/>
              <a:gd name="connsiteY299" fmla="*/ 6490848 h 7169300"/>
              <a:gd name="connsiteX300" fmla="*/ 3048 w 25173432"/>
              <a:gd name="connsiteY300" fmla="*/ 6439126 h 7169300"/>
              <a:gd name="connsiteX301" fmla="*/ 0 w 25173432"/>
              <a:gd name="connsiteY30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937824 w 25173432"/>
              <a:gd name="connsiteY262" fmla="*/ 4822068 h 7169300"/>
              <a:gd name="connsiteX263" fmla="*/ 7766374 w 25173432"/>
              <a:gd name="connsiteY263" fmla="*/ 4982088 h 7169300"/>
              <a:gd name="connsiteX264" fmla="*/ 7621594 w 25173432"/>
              <a:gd name="connsiteY264" fmla="*/ 5164968 h 7169300"/>
              <a:gd name="connsiteX265" fmla="*/ 7379970 w 25173432"/>
              <a:gd name="connsiteY265" fmla="*/ 5298412 h 7169300"/>
              <a:gd name="connsiteX266" fmla="*/ 7236784 w 25173432"/>
              <a:gd name="connsiteY266" fmla="*/ 5336418 h 7169300"/>
              <a:gd name="connsiteX267" fmla="*/ 7080574 w 25173432"/>
              <a:gd name="connsiteY267" fmla="*/ 5431668 h 7169300"/>
              <a:gd name="connsiteX268" fmla="*/ 6916744 w 25173432"/>
              <a:gd name="connsiteY268" fmla="*/ 5344038 h 7169300"/>
              <a:gd name="connsiteX269" fmla="*/ 6737674 w 25173432"/>
              <a:gd name="connsiteY269" fmla="*/ 5477388 h 7169300"/>
              <a:gd name="connsiteX270" fmla="*/ 6448114 w 25173432"/>
              <a:gd name="connsiteY270" fmla="*/ 5686938 h 7169300"/>
              <a:gd name="connsiteX271" fmla="*/ 6230944 w 25173432"/>
              <a:gd name="connsiteY271" fmla="*/ 5793618 h 7169300"/>
              <a:gd name="connsiteX272" fmla="*/ 6000750 w 25173432"/>
              <a:gd name="connsiteY272" fmla="*/ 5851624 h 7169300"/>
              <a:gd name="connsiteX273" fmla="*/ 5888044 w 25173432"/>
              <a:gd name="connsiteY273" fmla="*/ 5785998 h 7169300"/>
              <a:gd name="connsiteX274" fmla="*/ 5830894 w 25173432"/>
              <a:gd name="connsiteY274" fmla="*/ 5892678 h 7169300"/>
              <a:gd name="connsiteX275" fmla="*/ 5716594 w 25173432"/>
              <a:gd name="connsiteY275" fmla="*/ 5953638 h 7169300"/>
              <a:gd name="connsiteX276" fmla="*/ 5327974 w 25173432"/>
              <a:gd name="connsiteY276" fmla="*/ 6121278 h 7169300"/>
              <a:gd name="connsiteX277" fmla="*/ 5034604 w 25173432"/>
              <a:gd name="connsiteY277" fmla="*/ 6205098 h 7169300"/>
              <a:gd name="connsiteX278" fmla="*/ 4752664 w 25173432"/>
              <a:gd name="connsiteY278" fmla="*/ 6235578 h 7169300"/>
              <a:gd name="connsiteX279" fmla="*/ 4575810 w 25173432"/>
              <a:gd name="connsiteY279" fmla="*/ 6185380 h 7169300"/>
              <a:gd name="connsiteX280" fmla="*/ 4226884 w 25173432"/>
              <a:gd name="connsiteY280" fmla="*/ 6334638 h 7169300"/>
              <a:gd name="connsiteX281" fmla="*/ 3941134 w 25173432"/>
              <a:gd name="connsiteY281" fmla="*/ 6426078 h 7169300"/>
              <a:gd name="connsiteX282" fmla="*/ 3647694 w 25173432"/>
              <a:gd name="connsiteY282" fmla="*/ 6433030 h 7169300"/>
              <a:gd name="connsiteX283" fmla="*/ 3590614 w 25173432"/>
              <a:gd name="connsiteY283" fmla="*/ 6517518 h 7169300"/>
              <a:gd name="connsiteX284" fmla="*/ 3487744 w 25173432"/>
              <a:gd name="connsiteY284" fmla="*/ 6608958 h 7169300"/>
              <a:gd name="connsiteX285" fmla="*/ 3114364 w 25173432"/>
              <a:gd name="connsiteY285" fmla="*/ 6704208 h 7169300"/>
              <a:gd name="connsiteX286" fmla="*/ 2729554 w 25173432"/>
              <a:gd name="connsiteY286" fmla="*/ 6742308 h 7169300"/>
              <a:gd name="connsiteX287" fmla="*/ 2649474 w 25173432"/>
              <a:gd name="connsiteY287" fmla="*/ 6888706 h 7169300"/>
              <a:gd name="connsiteX288" fmla="*/ 2462854 w 25173432"/>
              <a:gd name="connsiteY288" fmla="*/ 6906138 h 7169300"/>
              <a:gd name="connsiteX289" fmla="*/ 2333314 w 25173432"/>
              <a:gd name="connsiteY289" fmla="*/ 6829938 h 7169300"/>
              <a:gd name="connsiteX290" fmla="*/ 2221992 w 25173432"/>
              <a:gd name="connsiteY290" fmla="*/ 6826984 h 7169300"/>
              <a:gd name="connsiteX291" fmla="*/ 1937074 w 25173432"/>
              <a:gd name="connsiteY291" fmla="*/ 6860418 h 7169300"/>
              <a:gd name="connsiteX292" fmla="*/ 1609344 w 25173432"/>
              <a:gd name="connsiteY292" fmla="*/ 6846796 h 7169300"/>
              <a:gd name="connsiteX293" fmla="*/ 1426534 w 25173432"/>
              <a:gd name="connsiteY293" fmla="*/ 6845178 h 7169300"/>
              <a:gd name="connsiteX294" fmla="*/ 1277944 w 25173432"/>
              <a:gd name="connsiteY294" fmla="*/ 6791838 h 7169300"/>
              <a:gd name="connsiteX295" fmla="*/ 969264 w 25173432"/>
              <a:gd name="connsiteY295" fmla="*/ 6729448 h 7169300"/>
              <a:gd name="connsiteX296" fmla="*/ 653104 w 25173432"/>
              <a:gd name="connsiteY296" fmla="*/ 6673728 h 7169300"/>
              <a:gd name="connsiteX297" fmla="*/ 519754 w 25173432"/>
              <a:gd name="connsiteY297" fmla="*/ 6624198 h 7169300"/>
              <a:gd name="connsiteX298" fmla="*/ 321634 w 25173432"/>
              <a:gd name="connsiteY298" fmla="*/ 6582288 h 7169300"/>
              <a:gd name="connsiteX299" fmla="*/ 264484 w 25173432"/>
              <a:gd name="connsiteY299" fmla="*/ 6532758 h 7169300"/>
              <a:gd name="connsiteX300" fmla="*/ 100654 w 25173432"/>
              <a:gd name="connsiteY300" fmla="*/ 6490848 h 7169300"/>
              <a:gd name="connsiteX301" fmla="*/ 3048 w 25173432"/>
              <a:gd name="connsiteY301" fmla="*/ 6439126 h 7169300"/>
              <a:gd name="connsiteX302" fmla="*/ 0 w 25173432"/>
              <a:gd name="connsiteY30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35944 w 25173432"/>
              <a:gd name="connsiteY261" fmla="*/ 4463928 h 7169300"/>
              <a:gd name="connsiteX262" fmla="*/ 7968234 w 25173432"/>
              <a:gd name="connsiteY262" fmla="*/ 4588990 h 7169300"/>
              <a:gd name="connsiteX263" fmla="*/ 7937824 w 25173432"/>
              <a:gd name="connsiteY263" fmla="*/ 4822068 h 7169300"/>
              <a:gd name="connsiteX264" fmla="*/ 7766374 w 25173432"/>
              <a:gd name="connsiteY264" fmla="*/ 4982088 h 7169300"/>
              <a:gd name="connsiteX265" fmla="*/ 7621594 w 25173432"/>
              <a:gd name="connsiteY265" fmla="*/ 5164968 h 7169300"/>
              <a:gd name="connsiteX266" fmla="*/ 7379970 w 25173432"/>
              <a:gd name="connsiteY266" fmla="*/ 5298412 h 7169300"/>
              <a:gd name="connsiteX267" fmla="*/ 7236784 w 25173432"/>
              <a:gd name="connsiteY267" fmla="*/ 5336418 h 7169300"/>
              <a:gd name="connsiteX268" fmla="*/ 7080574 w 25173432"/>
              <a:gd name="connsiteY268" fmla="*/ 5431668 h 7169300"/>
              <a:gd name="connsiteX269" fmla="*/ 6916744 w 25173432"/>
              <a:gd name="connsiteY269" fmla="*/ 5344038 h 7169300"/>
              <a:gd name="connsiteX270" fmla="*/ 6737674 w 25173432"/>
              <a:gd name="connsiteY270" fmla="*/ 5477388 h 7169300"/>
              <a:gd name="connsiteX271" fmla="*/ 6448114 w 25173432"/>
              <a:gd name="connsiteY271" fmla="*/ 5686938 h 7169300"/>
              <a:gd name="connsiteX272" fmla="*/ 6230944 w 25173432"/>
              <a:gd name="connsiteY272" fmla="*/ 5793618 h 7169300"/>
              <a:gd name="connsiteX273" fmla="*/ 6000750 w 25173432"/>
              <a:gd name="connsiteY273" fmla="*/ 5851624 h 7169300"/>
              <a:gd name="connsiteX274" fmla="*/ 5888044 w 25173432"/>
              <a:gd name="connsiteY274" fmla="*/ 5785998 h 7169300"/>
              <a:gd name="connsiteX275" fmla="*/ 5830894 w 25173432"/>
              <a:gd name="connsiteY275" fmla="*/ 5892678 h 7169300"/>
              <a:gd name="connsiteX276" fmla="*/ 5716594 w 25173432"/>
              <a:gd name="connsiteY276" fmla="*/ 5953638 h 7169300"/>
              <a:gd name="connsiteX277" fmla="*/ 5327974 w 25173432"/>
              <a:gd name="connsiteY277" fmla="*/ 6121278 h 7169300"/>
              <a:gd name="connsiteX278" fmla="*/ 5034604 w 25173432"/>
              <a:gd name="connsiteY278" fmla="*/ 6205098 h 7169300"/>
              <a:gd name="connsiteX279" fmla="*/ 4752664 w 25173432"/>
              <a:gd name="connsiteY279" fmla="*/ 6235578 h 7169300"/>
              <a:gd name="connsiteX280" fmla="*/ 4575810 w 25173432"/>
              <a:gd name="connsiteY280" fmla="*/ 6185380 h 7169300"/>
              <a:gd name="connsiteX281" fmla="*/ 4226884 w 25173432"/>
              <a:gd name="connsiteY281" fmla="*/ 6334638 h 7169300"/>
              <a:gd name="connsiteX282" fmla="*/ 3941134 w 25173432"/>
              <a:gd name="connsiteY282" fmla="*/ 6426078 h 7169300"/>
              <a:gd name="connsiteX283" fmla="*/ 3647694 w 25173432"/>
              <a:gd name="connsiteY283" fmla="*/ 6433030 h 7169300"/>
              <a:gd name="connsiteX284" fmla="*/ 3590614 w 25173432"/>
              <a:gd name="connsiteY284" fmla="*/ 6517518 h 7169300"/>
              <a:gd name="connsiteX285" fmla="*/ 3487744 w 25173432"/>
              <a:gd name="connsiteY285" fmla="*/ 6608958 h 7169300"/>
              <a:gd name="connsiteX286" fmla="*/ 3114364 w 25173432"/>
              <a:gd name="connsiteY286" fmla="*/ 6704208 h 7169300"/>
              <a:gd name="connsiteX287" fmla="*/ 2729554 w 25173432"/>
              <a:gd name="connsiteY287" fmla="*/ 6742308 h 7169300"/>
              <a:gd name="connsiteX288" fmla="*/ 2649474 w 25173432"/>
              <a:gd name="connsiteY288" fmla="*/ 6888706 h 7169300"/>
              <a:gd name="connsiteX289" fmla="*/ 2462854 w 25173432"/>
              <a:gd name="connsiteY289" fmla="*/ 6906138 h 7169300"/>
              <a:gd name="connsiteX290" fmla="*/ 2333314 w 25173432"/>
              <a:gd name="connsiteY290" fmla="*/ 6829938 h 7169300"/>
              <a:gd name="connsiteX291" fmla="*/ 2221992 w 25173432"/>
              <a:gd name="connsiteY291" fmla="*/ 6826984 h 7169300"/>
              <a:gd name="connsiteX292" fmla="*/ 1937074 w 25173432"/>
              <a:gd name="connsiteY292" fmla="*/ 6860418 h 7169300"/>
              <a:gd name="connsiteX293" fmla="*/ 1609344 w 25173432"/>
              <a:gd name="connsiteY293" fmla="*/ 6846796 h 7169300"/>
              <a:gd name="connsiteX294" fmla="*/ 1426534 w 25173432"/>
              <a:gd name="connsiteY294" fmla="*/ 6845178 h 7169300"/>
              <a:gd name="connsiteX295" fmla="*/ 1277944 w 25173432"/>
              <a:gd name="connsiteY295" fmla="*/ 6791838 h 7169300"/>
              <a:gd name="connsiteX296" fmla="*/ 969264 w 25173432"/>
              <a:gd name="connsiteY296" fmla="*/ 6729448 h 7169300"/>
              <a:gd name="connsiteX297" fmla="*/ 653104 w 25173432"/>
              <a:gd name="connsiteY297" fmla="*/ 6673728 h 7169300"/>
              <a:gd name="connsiteX298" fmla="*/ 519754 w 25173432"/>
              <a:gd name="connsiteY298" fmla="*/ 6624198 h 7169300"/>
              <a:gd name="connsiteX299" fmla="*/ 321634 w 25173432"/>
              <a:gd name="connsiteY299" fmla="*/ 6582288 h 7169300"/>
              <a:gd name="connsiteX300" fmla="*/ 264484 w 25173432"/>
              <a:gd name="connsiteY300" fmla="*/ 6532758 h 7169300"/>
              <a:gd name="connsiteX301" fmla="*/ 100654 w 25173432"/>
              <a:gd name="connsiteY301" fmla="*/ 6490848 h 7169300"/>
              <a:gd name="connsiteX302" fmla="*/ 3048 w 25173432"/>
              <a:gd name="connsiteY302" fmla="*/ 6439126 h 7169300"/>
              <a:gd name="connsiteX303" fmla="*/ 0 w 25173432"/>
              <a:gd name="connsiteY30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77854 w 25173432"/>
              <a:gd name="connsiteY261" fmla="*/ 4284858 h 7169300"/>
              <a:gd name="connsiteX262" fmla="*/ 8135944 w 25173432"/>
              <a:gd name="connsiteY262" fmla="*/ 4463928 h 7169300"/>
              <a:gd name="connsiteX263" fmla="*/ 7968234 w 25173432"/>
              <a:gd name="connsiteY263" fmla="*/ 4588990 h 7169300"/>
              <a:gd name="connsiteX264" fmla="*/ 7937824 w 25173432"/>
              <a:gd name="connsiteY264" fmla="*/ 4822068 h 7169300"/>
              <a:gd name="connsiteX265" fmla="*/ 7766374 w 25173432"/>
              <a:gd name="connsiteY265" fmla="*/ 4982088 h 7169300"/>
              <a:gd name="connsiteX266" fmla="*/ 7621594 w 25173432"/>
              <a:gd name="connsiteY266" fmla="*/ 5164968 h 7169300"/>
              <a:gd name="connsiteX267" fmla="*/ 7379970 w 25173432"/>
              <a:gd name="connsiteY267" fmla="*/ 5298412 h 7169300"/>
              <a:gd name="connsiteX268" fmla="*/ 7236784 w 25173432"/>
              <a:gd name="connsiteY268" fmla="*/ 5336418 h 7169300"/>
              <a:gd name="connsiteX269" fmla="*/ 7080574 w 25173432"/>
              <a:gd name="connsiteY269" fmla="*/ 5431668 h 7169300"/>
              <a:gd name="connsiteX270" fmla="*/ 6916744 w 25173432"/>
              <a:gd name="connsiteY270" fmla="*/ 5344038 h 7169300"/>
              <a:gd name="connsiteX271" fmla="*/ 6737674 w 25173432"/>
              <a:gd name="connsiteY271" fmla="*/ 5477388 h 7169300"/>
              <a:gd name="connsiteX272" fmla="*/ 6448114 w 25173432"/>
              <a:gd name="connsiteY272" fmla="*/ 5686938 h 7169300"/>
              <a:gd name="connsiteX273" fmla="*/ 6230944 w 25173432"/>
              <a:gd name="connsiteY273" fmla="*/ 5793618 h 7169300"/>
              <a:gd name="connsiteX274" fmla="*/ 6000750 w 25173432"/>
              <a:gd name="connsiteY274" fmla="*/ 5851624 h 7169300"/>
              <a:gd name="connsiteX275" fmla="*/ 5888044 w 25173432"/>
              <a:gd name="connsiteY275" fmla="*/ 5785998 h 7169300"/>
              <a:gd name="connsiteX276" fmla="*/ 5830894 w 25173432"/>
              <a:gd name="connsiteY276" fmla="*/ 5892678 h 7169300"/>
              <a:gd name="connsiteX277" fmla="*/ 5716594 w 25173432"/>
              <a:gd name="connsiteY277" fmla="*/ 5953638 h 7169300"/>
              <a:gd name="connsiteX278" fmla="*/ 5327974 w 25173432"/>
              <a:gd name="connsiteY278" fmla="*/ 6121278 h 7169300"/>
              <a:gd name="connsiteX279" fmla="*/ 5034604 w 25173432"/>
              <a:gd name="connsiteY279" fmla="*/ 6205098 h 7169300"/>
              <a:gd name="connsiteX280" fmla="*/ 4752664 w 25173432"/>
              <a:gd name="connsiteY280" fmla="*/ 6235578 h 7169300"/>
              <a:gd name="connsiteX281" fmla="*/ 4575810 w 25173432"/>
              <a:gd name="connsiteY281" fmla="*/ 6185380 h 7169300"/>
              <a:gd name="connsiteX282" fmla="*/ 4226884 w 25173432"/>
              <a:gd name="connsiteY282" fmla="*/ 6334638 h 7169300"/>
              <a:gd name="connsiteX283" fmla="*/ 3941134 w 25173432"/>
              <a:gd name="connsiteY283" fmla="*/ 6426078 h 7169300"/>
              <a:gd name="connsiteX284" fmla="*/ 3647694 w 25173432"/>
              <a:gd name="connsiteY284" fmla="*/ 6433030 h 7169300"/>
              <a:gd name="connsiteX285" fmla="*/ 3590614 w 25173432"/>
              <a:gd name="connsiteY285" fmla="*/ 6517518 h 7169300"/>
              <a:gd name="connsiteX286" fmla="*/ 3487744 w 25173432"/>
              <a:gd name="connsiteY286" fmla="*/ 6608958 h 7169300"/>
              <a:gd name="connsiteX287" fmla="*/ 3114364 w 25173432"/>
              <a:gd name="connsiteY287" fmla="*/ 6704208 h 7169300"/>
              <a:gd name="connsiteX288" fmla="*/ 2729554 w 25173432"/>
              <a:gd name="connsiteY288" fmla="*/ 6742308 h 7169300"/>
              <a:gd name="connsiteX289" fmla="*/ 2649474 w 25173432"/>
              <a:gd name="connsiteY289" fmla="*/ 6888706 h 7169300"/>
              <a:gd name="connsiteX290" fmla="*/ 2462854 w 25173432"/>
              <a:gd name="connsiteY290" fmla="*/ 6906138 h 7169300"/>
              <a:gd name="connsiteX291" fmla="*/ 2333314 w 25173432"/>
              <a:gd name="connsiteY291" fmla="*/ 6829938 h 7169300"/>
              <a:gd name="connsiteX292" fmla="*/ 2221992 w 25173432"/>
              <a:gd name="connsiteY292" fmla="*/ 6826984 h 7169300"/>
              <a:gd name="connsiteX293" fmla="*/ 1937074 w 25173432"/>
              <a:gd name="connsiteY293" fmla="*/ 6860418 h 7169300"/>
              <a:gd name="connsiteX294" fmla="*/ 1609344 w 25173432"/>
              <a:gd name="connsiteY294" fmla="*/ 6846796 h 7169300"/>
              <a:gd name="connsiteX295" fmla="*/ 1426534 w 25173432"/>
              <a:gd name="connsiteY295" fmla="*/ 6845178 h 7169300"/>
              <a:gd name="connsiteX296" fmla="*/ 1277944 w 25173432"/>
              <a:gd name="connsiteY296" fmla="*/ 6791838 h 7169300"/>
              <a:gd name="connsiteX297" fmla="*/ 969264 w 25173432"/>
              <a:gd name="connsiteY297" fmla="*/ 6729448 h 7169300"/>
              <a:gd name="connsiteX298" fmla="*/ 653104 w 25173432"/>
              <a:gd name="connsiteY298" fmla="*/ 6673728 h 7169300"/>
              <a:gd name="connsiteX299" fmla="*/ 519754 w 25173432"/>
              <a:gd name="connsiteY299" fmla="*/ 6624198 h 7169300"/>
              <a:gd name="connsiteX300" fmla="*/ 321634 w 25173432"/>
              <a:gd name="connsiteY300" fmla="*/ 6582288 h 7169300"/>
              <a:gd name="connsiteX301" fmla="*/ 264484 w 25173432"/>
              <a:gd name="connsiteY301" fmla="*/ 6532758 h 7169300"/>
              <a:gd name="connsiteX302" fmla="*/ 100654 w 25173432"/>
              <a:gd name="connsiteY302" fmla="*/ 6490848 h 7169300"/>
              <a:gd name="connsiteX303" fmla="*/ 3048 w 25173432"/>
              <a:gd name="connsiteY303" fmla="*/ 6439126 h 7169300"/>
              <a:gd name="connsiteX304" fmla="*/ 0 w 25173432"/>
              <a:gd name="connsiteY30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77854 w 25173432"/>
              <a:gd name="connsiteY261" fmla="*/ 4284858 h 7169300"/>
              <a:gd name="connsiteX262" fmla="*/ 8135944 w 25173432"/>
              <a:gd name="connsiteY262" fmla="*/ 4463928 h 7169300"/>
              <a:gd name="connsiteX263" fmla="*/ 7968234 w 25173432"/>
              <a:gd name="connsiteY263" fmla="*/ 4588990 h 7169300"/>
              <a:gd name="connsiteX264" fmla="*/ 7937824 w 25173432"/>
              <a:gd name="connsiteY264" fmla="*/ 4822068 h 7169300"/>
              <a:gd name="connsiteX265" fmla="*/ 7766374 w 25173432"/>
              <a:gd name="connsiteY265" fmla="*/ 4982088 h 7169300"/>
              <a:gd name="connsiteX266" fmla="*/ 7621594 w 25173432"/>
              <a:gd name="connsiteY266" fmla="*/ 5164968 h 7169300"/>
              <a:gd name="connsiteX267" fmla="*/ 7379970 w 25173432"/>
              <a:gd name="connsiteY267" fmla="*/ 5298412 h 7169300"/>
              <a:gd name="connsiteX268" fmla="*/ 7236784 w 25173432"/>
              <a:gd name="connsiteY268" fmla="*/ 5336418 h 7169300"/>
              <a:gd name="connsiteX269" fmla="*/ 7080574 w 25173432"/>
              <a:gd name="connsiteY269" fmla="*/ 5431668 h 7169300"/>
              <a:gd name="connsiteX270" fmla="*/ 6916744 w 25173432"/>
              <a:gd name="connsiteY270" fmla="*/ 5344038 h 7169300"/>
              <a:gd name="connsiteX271" fmla="*/ 6737674 w 25173432"/>
              <a:gd name="connsiteY271" fmla="*/ 5477388 h 7169300"/>
              <a:gd name="connsiteX272" fmla="*/ 6448114 w 25173432"/>
              <a:gd name="connsiteY272" fmla="*/ 5686938 h 7169300"/>
              <a:gd name="connsiteX273" fmla="*/ 6230944 w 25173432"/>
              <a:gd name="connsiteY273" fmla="*/ 5793618 h 7169300"/>
              <a:gd name="connsiteX274" fmla="*/ 6000750 w 25173432"/>
              <a:gd name="connsiteY274" fmla="*/ 5851624 h 7169300"/>
              <a:gd name="connsiteX275" fmla="*/ 5888044 w 25173432"/>
              <a:gd name="connsiteY275" fmla="*/ 5785998 h 7169300"/>
              <a:gd name="connsiteX276" fmla="*/ 5830894 w 25173432"/>
              <a:gd name="connsiteY276" fmla="*/ 5892678 h 7169300"/>
              <a:gd name="connsiteX277" fmla="*/ 5716594 w 25173432"/>
              <a:gd name="connsiteY277" fmla="*/ 5953638 h 7169300"/>
              <a:gd name="connsiteX278" fmla="*/ 5327974 w 25173432"/>
              <a:gd name="connsiteY278" fmla="*/ 6121278 h 7169300"/>
              <a:gd name="connsiteX279" fmla="*/ 5034604 w 25173432"/>
              <a:gd name="connsiteY279" fmla="*/ 6205098 h 7169300"/>
              <a:gd name="connsiteX280" fmla="*/ 4752664 w 25173432"/>
              <a:gd name="connsiteY280" fmla="*/ 6235578 h 7169300"/>
              <a:gd name="connsiteX281" fmla="*/ 4575810 w 25173432"/>
              <a:gd name="connsiteY281" fmla="*/ 6185380 h 7169300"/>
              <a:gd name="connsiteX282" fmla="*/ 4226884 w 25173432"/>
              <a:gd name="connsiteY282" fmla="*/ 6334638 h 7169300"/>
              <a:gd name="connsiteX283" fmla="*/ 3941134 w 25173432"/>
              <a:gd name="connsiteY283" fmla="*/ 6426078 h 7169300"/>
              <a:gd name="connsiteX284" fmla="*/ 3647694 w 25173432"/>
              <a:gd name="connsiteY284" fmla="*/ 6433030 h 7169300"/>
              <a:gd name="connsiteX285" fmla="*/ 3590614 w 25173432"/>
              <a:gd name="connsiteY285" fmla="*/ 6517518 h 7169300"/>
              <a:gd name="connsiteX286" fmla="*/ 3487744 w 25173432"/>
              <a:gd name="connsiteY286" fmla="*/ 6608958 h 7169300"/>
              <a:gd name="connsiteX287" fmla="*/ 3114364 w 25173432"/>
              <a:gd name="connsiteY287" fmla="*/ 6704208 h 7169300"/>
              <a:gd name="connsiteX288" fmla="*/ 2729554 w 25173432"/>
              <a:gd name="connsiteY288" fmla="*/ 6742308 h 7169300"/>
              <a:gd name="connsiteX289" fmla="*/ 2649474 w 25173432"/>
              <a:gd name="connsiteY289" fmla="*/ 6888706 h 7169300"/>
              <a:gd name="connsiteX290" fmla="*/ 2462854 w 25173432"/>
              <a:gd name="connsiteY290" fmla="*/ 6906138 h 7169300"/>
              <a:gd name="connsiteX291" fmla="*/ 2333314 w 25173432"/>
              <a:gd name="connsiteY291" fmla="*/ 6829938 h 7169300"/>
              <a:gd name="connsiteX292" fmla="*/ 2221992 w 25173432"/>
              <a:gd name="connsiteY292" fmla="*/ 6826984 h 7169300"/>
              <a:gd name="connsiteX293" fmla="*/ 1937074 w 25173432"/>
              <a:gd name="connsiteY293" fmla="*/ 6860418 h 7169300"/>
              <a:gd name="connsiteX294" fmla="*/ 1609344 w 25173432"/>
              <a:gd name="connsiteY294" fmla="*/ 6846796 h 7169300"/>
              <a:gd name="connsiteX295" fmla="*/ 1426534 w 25173432"/>
              <a:gd name="connsiteY295" fmla="*/ 6845178 h 7169300"/>
              <a:gd name="connsiteX296" fmla="*/ 1277944 w 25173432"/>
              <a:gd name="connsiteY296" fmla="*/ 6791838 h 7169300"/>
              <a:gd name="connsiteX297" fmla="*/ 969264 w 25173432"/>
              <a:gd name="connsiteY297" fmla="*/ 6729448 h 7169300"/>
              <a:gd name="connsiteX298" fmla="*/ 653104 w 25173432"/>
              <a:gd name="connsiteY298" fmla="*/ 6673728 h 7169300"/>
              <a:gd name="connsiteX299" fmla="*/ 519754 w 25173432"/>
              <a:gd name="connsiteY299" fmla="*/ 6624198 h 7169300"/>
              <a:gd name="connsiteX300" fmla="*/ 321634 w 25173432"/>
              <a:gd name="connsiteY300" fmla="*/ 6582288 h 7169300"/>
              <a:gd name="connsiteX301" fmla="*/ 264484 w 25173432"/>
              <a:gd name="connsiteY301" fmla="*/ 6532758 h 7169300"/>
              <a:gd name="connsiteX302" fmla="*/ 100654 w 25173432"/>
              <a:gd name="connsiteY302" fmla="*/ 6490848 h 7169300"/>
              <a:gd name="connsiteX303" fmla="*/ 3048 w 25173432"/>
              <a:gd name="connsiteY303" fmla="*/ 6439126 h 7169300"/>
              <a:gd name="connsiteX304" fmla="*/ 0 w 25173432"/>
              <a:gd name="connsiteY30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9088444 w 25173432"/>
              <a:gd name="connsiteY83" fmla="*/ 3724788 h 7169300"/>
              <a:gd name="connsiteX84" fmla="*/ 9244654 w 25173432"/>
              <a:gd name="connsiteY84" fmla="*/ 3759078 h 7169300"/>
              <a:gd name="connsiteX85" fmla="*/ 9252274 w 25173432"/>
              <a:gd name="connsiteY85" fmla="*/ 3621918 h 7169300"/>
              <a:gd name="connsiteX86" fmla="*/ 9530404 w 25173432"/>
              <a:gd name="connsiteY86" fmla="*/ 3599058 h 7169300"/>
              <a:gd name="connsiteX87" fmla="*/ 9560884 w 25173432"/>
              <a:gd name="connsiteY87" fmla="*/ 3439038 h 7169300"/>
              <a:gd name="connsiteX88" fmla="*/ 9656134 w 25173432"/>
              <a:gd name="connsiteY88" fmla="*/ 3458088 h 7169300"/>
              <a:gd name="connsiteX89" fmla="*/ 9701022 w 25173432"/>
              <a:gd name="connsiteY89" fmla="*/ 3426940 h 7169300"/>
              <a:gd name="connsiteX90" fmla="*/ 10006654 w 25173432"/>
              <a:gd name="connsiteY90" fmla="*/ 3408558 h 7169300"/>
              <a:gd name="connsiteX91" fmla="*/ 10562914 w 25173432"/>
              <a:gd name="connsiteY91" fmla="*/ 3313308 h 7169300"/>
              <a:gd name="connsiteX92" fmla="*/ 10288594 w 25173432"/>
              <a:gd name="connsiteY92" fmla="*/ 2818008 h 7169300"/>
              <a:gd name="connsiteX93" fmla="*/ 10406634 w 25173432"/>
              <a:gd name="connsiteY93" fmla="*/ 2330422 h 7169300"/>
              <a:gd name="connsiteX94" fmla="*/ 10388346 w 25173432"/>
              <a:gd name="connsiteY94" fmla="*/ 2123920 h 7169300"/>
              <a:gd name="connsiteX95" fmla="*/ 10254304 w 25173432"/>
              <a:gd name="connsiteY95" fmla="*/ 1964568 h 7169300"/>
              <a:gd name="connsiteX96" fmla="*/ 10258114 w 25173432"/>
              <a:gd name="connsiteY96" fmla="*/ 1789308 h 7169300"/>
              <a:gd name="connsiteX97" fmla="*/ 10284784 w 25173432"/>
              <a:gd name="connsiteY97" fmla="*/ 1587378 h 7169300"/>
              <a:gd name="connsiteX98" fmla="*/ 10341864 w 25173432"/>
              <a:gd name="connsiteY98" fmla="*/ 1524988 h 7169300"/>
              <a:gd name="connsiteX99" fmla="*/ 10334314 w 25173432"/>
              <a:gd name="connsiteY99" fmla="*/ 1286388 h 7169300"/>
              <a:gd name="connsiteX100" fmla="*/ 10260330 w 25173432"/>
              <a:gd name="connsiteY100" fmla="*/ 943582 h 7169300"/>
              <a:gd name="connsiteX101" fmla="*/ 10415778 w 25173432"/>
              <a:gd name="connsiteY101" fmla="*/ 668500 h 7169300"/>
              <a:gd name="connsiteX102" fmla="*/ 10460044 w 25173432"/>
              <a:gd name="connsiteY102" fmla="*/ 890148 h 7169300"/>
              <a:gd name="connsiteX103" fmla="*/ 10423398 w 25173432"/>
              <a:gd name="connsiteY103" fmla="*/ 1076170 h 7169300"/>
              <a:gd name="connsiteX104" fmla="*/ 10433374 w 25173432"/>
              <a:gd name="connsiteY104" fmla="*/ 1213998 h 7169300"/>
              <a:gd name="connsiteX105" fmla="*/ 10384536 w 25173432"/>
              <a:gd name="connsiteY105" fmla="*/ 1301722 h 7169300"/>
              <a:gd name="connsiteX106" fmla="*/ 10426446 w 25173432"/>
              <a:gd name="connsiteY106" fmla="*/ 1564612 h 7169300"/>
              <a:gd name="connsiteX107" fmla="*/ 10514076 w 25173432"/>
              <a:gd name="connsiteY107" fmla="*/ 1758922 h 7169300"/>
              <a:gd name="connsiteX108" fmla="*/ 10662666 w 25173432"/>
              <a:gd name="connsiteY108" fmla="*/ 1944088 h 7169300"/>
              <a:gd name="connsiteX109" fmla="*/ 10757916 w 25173432"/>
              <a:gd name="connsiteY109" fmla="*/ 2018002 h 7169300"/>
              <a:gd name="connsiteX110" fmla="*/ 10811256 w 25173432"/>
              <a:gd name="connsiteY110" fmla="*/ 2109442 h 7169300"/>
              <a:gd name="connsiteX111" fmla="*/ 10898886 w 25173432"/>
              <a:gd name="connsiteY111" fmla="*/ 2071342 h 7169300"/>
              <a:gd name="connsiteX112" fmla="*/ 10986516 w 25173432"/>
              <a:gd name="connsiteY112" fmla="*/ 2193262 h 7169300"/>
              <a:gd name="connsiteX113" fmla="*/ 11073384 w 25173432"/>
              <a:gd name="connsiteY113" fmla="*/ 2274796 h 7169300"/>
              <a:gd name="connsiteX114" fmla="*/ 11226546 w 25173432"/>
              <a:gd name="connsiteY114" fmla="*/ 2307562 h 7169300"/>
              <a:gd name="connsiteX115" fmla="*/ 11321796 w 25173432"/>
              <a:gd name="connsiteY115" fmla="*/ 2349472 h 7169300"/>
              <a:gd name="connsiteX116" fmla="*/ 11401806 w 25173432"/>
              <a:gd name="connsiteY116" fmla="*/ 2448532 h 7169300"/>
              <a:gd name="connsiteX117" fmla="*/ 11535156 w 25173432"/>
              <a:gd name="connsiteY117" fmla="*/ 2513302 h 7169300"/>
              <a:gd name="connsiteX118" fmla="*/ 11626596 w 25173432"/>
              <a:gd name="connsiteY118" fmla="*/ 2566642 h 7169300"/>
              <a:gd name="connsiteX119" fmla="*/ 11718036 w 25173432"/>
              <a:gd name="connsiteY119" fmla="*/ 2650462 h 7169300"/>
              <a:gd name="connsiteX120" fmla="*/ 11855196 w 25173432"/>
              <a:gd name="connsiteY120" fmla="*/ 2711422 h 7169300"/>
              <a:gd name="connsiteX121" fmla="*/ 11942826 w 25173432"/>
              <a:gd name="connsiteY121" fmla="*/ 2840962 h 7169300"/>
              <a:gd name="connsiteX122" fmla="*/ 12068556 w 25173432"/>
              <a:gd name="connsiteY122" fmla="*/ 2829532 h 7169300"/>
              <a:gd name="connsiteX123" fmla="*/ 12097512 w 25173432"/>
              <a:gd name="connsiteY123" fmla="*/ 2896588 h 7169300"/>
              <a:gd name="connsiteX124" fmla="*/ 12175236 w 25173432"/>
              <a:gd name="connsiteY124" fmla="*/ 2920972 h 7169300"/>
              <a:gd name="connsiteX125" fmla="*/ 12251436 w 25173432"/>
              <a:gd name="connsiteY125" fmla="*/ 3080992 h 7169300"/>
              <a:gd name="connsiteX126" fmla="*/ 12365736 w 25173432"/>
              <a:gd name="connsiteY126" fmla="*/ 3100042 h 7169300"/>
              <a:gd name="connsiteX127" fmla="*/ 12422886 w 25173432"/>
              <a:gd name="connsiteY127" fmla="*/ 3214342 h 7169300"/>
              <a:gd name="connsiteX128" fmla="*/ 12514326 w 25173432"/>
              <a:gd name="connsiteY128" fmla="*/ 3191482 h 7169300"/>
              <a:gd name="connsiteX129" fmla="*/ 12571476 w 25173432"/>
              <a:gd name="connsiteY129" fmla="*/ 3290542 h 7169300"/>
              <a:gd name="connsiteX130" fmla="*/ 12636246 w 25173432"/>
              <a:gd name="connsiteY130" fmla="*/ 3416272 h 7169300"/>
              <a:gd name="connsiteX131" fmla="*/ 12739116 w 25173432"/>
              <a:gd name="connsiteY131" fmla="*/ 3427702 h 7169300"/>
              <a:gd name="connsiteX132" fmla="*/ 12746736 w 25173432"/>
              <a:gd name="connsiteY132" fmla="*/ 3298162 h 7169300"/>
              <a:gd name="connsiteX133" fmla="*/ 12826746 w 25173432"/>
              <a:gd name="connsiteY133" fmla="*/ 3362932 h 7169300"/>
              <a:gd name="connsiteX134" fmla="*/ 12941046 w 25173432"/>
              <a:gd name="connsiteY134" fmla="*/ 3435322 h 7169300"/>
              <a:gd name="connsiteX135" fmla="*/ 13070586 w 25173432"/>
              <a:gd name="connsiteY135" fmla="*/ 3465802 h 7169300"/>
              <a:gd name="connsiteX136" fmla="*/ 13120116 w 25173432"/>
              <a:gd name="connsiteY136" fmla="*/ 3572482 h 7169300"/>
              <a:gd name="connsiteX137" fmla="*/ 13127736 w 25173432"/>
              <a:gd name="connsiteY137" fmla="*/ 3652492 h 7169300"/>
              <a:gd name="connsiteX138" fmla="*/ 13207746 w 25173432"/>
              <a:gd name="connsiteY138" fmla="*/ 3736312 h 7169300"/>
              <a:gd name="connsiteX139" fmla="*/ 13341096 w 25173432"/>
              <a:gd name="connsiteY139" fmla="*/ 3774412 h 7169300"/>
              <a:gd name="connsiteX140" fmla="*/ 13511784 w 25173432"/>
              <a:gd name="connsiteY140" fmla="*/ 3852898 h 7169300"/>
              <a:gd name="connsiteX141" fmla="*/ 13546836 w 25173432"/>
              <a:gd name="connsiteY141" fmla="*/ 3923002 h 7169300"/>
              <a:gd name="connsiteX142" fmla="*/ 13642086 w 25173432"/>
              <a:gd name="connsiteY142" fmla="*/ 3987772 h 7169300"/>
              <a:gd name="connsiteX143" fmla="*/ 13779246 w 25173432"/>
              <a:gd name="connsiteY143" fmla="*/ 4090642 h 7169300"/>
              <a:gd name="connsiteX144" fmla="*/ 13863066 w 25173432"/>
              <a:gd name="connsiteY144" fmla="*/ 4204942 h 7169300"/>
              <a:gd name="connsiteX145" fmla="*/ 13927836 w 25173432"/>
              <a:gd name="connsiteY145" fmla="*/ 4296382 h 7169300"/>
              <a:gd name="connsiteX146" fmla="*/ 13962126 w 25173432"/>
              <a:gd name="connsiteY146" fmla="*/ 4128742 h 7169300"/>
              <a:gd name="connsiteX147" fmla="*/ 14034516 w 25173432"/>
              <a:gd name="connsiteY147" fmla="*/ 3995392 h 7169300"/>
              <a:gd name="connsiteX148" fmla="*/ 14148816 w 25173432"/>
              <a:gd name="connsiteY148" fmla="*/ 4098262 h 7169300"/>
              <a:gd name="connsiteX149" fmla="*/ 14263116 w 25173432"/>
              <a:gd name="connsiteY149" fmla="*/ 4304002 h 7169300"/>
              <a:gd name="connsiteX150" fmla="*/ 14404086 w 25173432"/>
              <a:gd name="connsiteY150" fmla="*/ 4399252 h 7169300"/>
              <a:gd name="connsiteX151" fmla="*/ 14594586 w 25173432"/>
              <a:gd name="connsiteY151" fmla="*/ 4353532 h 7169300"/>
              <a:gd name="connsiteX152" fmla="*/ 14762226 w 25173432"/>
              <a:gd name="connsiteY152" fmla="*/ 4429732 h 7169300"/>
              <a:gd name="connsiteX153" fmla="*/ 14838426 w 25173432"/>
              <a:gd name="connsiteY153" fmla="*/ 4361152 h 7169300"/>
              <a:gd name="connsiteX154" fmla="*/ 14945106 w 25173432"/>
              <a:gd name="connsiteY154" fmla="*/ 4464022 h 7169300"/>
              <a:gd name="connsiteX155" fmla="*/ 15040356 w 25173432"/>
              <a:gd name="connsiteY155" fmla="*/ 4585942 h 7169300"/>
              <a:gd name="connsiteX156" fmla="*/ 15276576 w 25173432"/>
              <a:gd name="connsiteY156" fmla="*/ 4650712 h 7169300"/>
              <a:gd name="connsiteX157" fmla="*/ 15440406 w 25173432"/>
              <a:gd name="connsiteY157" fmla="*/ 4692622 h 7169300"/>
              <a:gd name="connsiteX158" fmla="*/ 15513558 w 25173432"/>
              <a:gd name="connsiteY158" fmla="*/ 4707862 h 7169300"/>
              <a:gd name="connsiteX159" fmla="*/ 15566136 w 25173432"/>
              <a:gd name="connsiteY159" fmla="*/ 4875502 h 7169300"/>
              <a:gd name="connsiteX160" fmla="*/ 15585186 w 25173432"/>
              <a:gd name="connsiteY160" fmla="*/ 4997422 h 7169300"/>
              <a:gd name="connsiteX161" fmla="*/ 15703296 w 25173432"/>
              <a:gd name="connsiteY161" fmla="*/ 4921222 h 7169300"/>
              <a:gd name="connsiteX162" fmla="*/ 15718536 w 25173432"/>
              <a:gd name="connsiteY162" fmla="*/ 4768822 h 7169300"/>
              <a:gd name="connsiteX163" fmla="*/ 15794736 w 25173432"/>
              <a:gd name="connsiteY163" fmla="*/ 4757392 h 7169300"/>
              <a:gd name="connsiteX164" fmla="*/ 15870936 w 25173432"/>
              <a:gd name="connsiteY164" fmla="*/ 4871692 h 7169300"/>
              <a:gd name="connsiteX165" fmla="*/ 16065246 w 25173432"/>
              <a:gd name="connsiteY165" fmla="*/ 4978372 h 7169300"/>
              <a:gd name="connsiteX166" fmla="*/ 16202406 w 25173432"/>
              <a:gd name="connsiteY166" fmla="*/ 5138392 h 7169300"/>
              <a:gd name="connsiteX167" fmla="*/ 16312896 w 25173432"/>
              <a:gd name="connsiteY167" fmla="*/ 5153632 h 7169300"/>
              <a:gd name="connsiteX168" fmla="*/ 16408146 w 25173432"/>
              <a:gd name="connsiteY168" fmla="*/ 5203162 h 7169300"/>
              <a:gd name="connsiteX169" fmla="*/ 16488156 w 25173432"/>
              <a:gd name="connsiteY169" fmla="*/ 5195542 h 7169300"/>
              <a:gd name="connsiteX170" fmla="*/ 16579596 w 25173432"/>
              <a:gd name="connsiteY170" fmla="*/ 5233642 h 7169300"/>
              <a:gd name="connsiteX171" fmla="*/ 16659606 w 25173432"/>
              <a:gd name="connsiteY171" fmla="*/ 5275552 h 7169300"/>
              <a:gd name="connsiteX172" fmla="*/ 16724376 w 25173432"/>
              <a:gd name="connsiteY172" fmla="*/ 5298412 h 7169300"/>
              <a:gd name="connsiteX173" fmla="*/ 16899636 w 25173432"/>
              <a:gd name="connsiteY173" fmla="*/ 5317462 h 7169300"/>
              <a:gd name="connsiteX174" fmla="*/ 16781526 w 25173432"/>
              <a:gd name="connsiteY174" fmla="*/ 5245072 h 7169300"/>
              <a:gd name="connsiteX175" fmla="*/ 16815816 w 25173432"/>
              <a:gd name="connsiteY175" fmla="*/ 5199352 h 7169300"/>
              <a:gd name="connsiteX176" fmla="*/ 16926306 w 25173432"/>
              <a:gd name="connsiteY176" fmla="*/ 5218402 h 7169300"/>
              <a:gd name="connsiteX177" fmla="*/ 17082516 w 25173432"/>
              <a:gd name="connsiteY177" fmla="*/ 5344132 h 7169300"/>
              <a:gd name="connsiteX178" fmla="*/ 17273016 w 25173432"/>
              <a:gd name="connsiteY178" fmla="*/ 5359372 h 7169300"/>
              <a:gd name="connsiteX179" fmla="*/ 17398746 w 25173432"/>
              <a:gd name="connsiteY179" fmla="*/ 5420332 h 7169300"/>
              <a:gd name="connsiteX180" fmla="*/ 17489424 w 25173432"/>
              <a:gd name="connsiteY180" fmla="*/ 5549872 h 7169300"/>
              <a:gd name="connsiteX181" fmla="*/ 17593056 w 25173432"/>
              <a:gd name="connsiteY181" fmla="*/ 5568922 h 7169300"/>
              <a:gd name="connsiteX182" fmla="*/ 17810226 w 25173432"/>
              <a:gd name="connsiteY182" fmla="*/ 5717512 h 7169300"/>
              <a:gd name="connsiteX183" fmla="*/ 17810226 w 25173432"/>
              <a:gd name="connsiteY183" fmla="*/ 5561302 h 7169300"/>
              <a:gd name="connsiteX184" fmla="*/ 18008346 w 25173432"/>
              <a:gd name="connsiteY184" fmla="*/ 5565112 h 7169300"/>
              <a:gd name="connsiteX185" fmla="*/ 18088356 w 25173432"/>
              <a:gd name="connsiteY185" fmla="*/ 5667982 h 7169300"/>
              <a:gd name="connsiteX186" fmla="*/ 18191226 w 25173432"/>
              <a:gd name="connsiteY186" fmla="*/ 5675602 h 7169300"/>
              <a:gd name="connsiteX187" fmla="*/ 18278856 w 25173432"/>
              <a:gd name="connsiteY187" fmla="*/ 5752564 h 7169300"/>
              <a:gd name="connsiteX188" fmla="*/ 18343626 w 25173432"/>
              <a:gd name="connsiteY188" fmla="*/ 5866102 h 7169300"/>
              <a:gd name="connsiteX189" fmla="*/ 18461736 w 25173432"/>
              <a:gd name="connsiteY189" fmla="*/ 5850862 h 7169300"/>
              <a:gd name="connsiteX190" fmla="*/ 18553176 w 25173432"/>
              <a:gd name="connsiteY190" fmla="*/ 5934682 h 7169300"/>
              <a:gd name="connsiteX191" fmla="*/ 18522696 w 25173432"/>
              <a:gd name="connsiteY191" fmla="*/ 6018502 h 7169300"/>
              <a:gd name="connsiteX192" fmla="*/ 18652236 w 25173432"/>
              <a:gd name="connsiteY192" fmla="*/ 5972782 h 7169300"/>
              <a:gd name="connsiteX193" fmla="*/ 18663666 w 25173432"/>
              <a:gd name="connsiteY193" fmla="*/ 6045172 h 7169300"/>
              <a:gd name="connsiteX194" fmla="*/ 18785586 w 25173432"/>
              <a:gd name="connsiteY194" fmla="*/ 6007072 h 7169300"/>
              <a:gd name="connsiteX195" fmla="*/ 19086576 w 25173432"/>
              <a:gd name="connsiteY195" fmla="*/ 6136612 h 7169300"/>
              <a:gd name="connsiteX196" fmla="*/ 19222212 w 25173432"/>
              <a:gd name="connsiteY196" fmla="*/ 6242530 h 7169300"/>
              <a:gd name="connsiteX197" fmla="*/ 19292316 w 25173432"/>
              <a:gd name="connsiteY197" fmla="*/ 6452842 h 7169300"/>
              <a:gd name="connsiteX198" fmla="*/ 19347942 w 25173432"/>
              <a:gd name="connsiteY198" fmla="*/ 6593050 h 7169300"/>
              <a:gd name="connsiteX199" fmla="*/ 19418046 w 25173432"/>
              <a:gd name="connsiteY199" fmla="*/ 6567142 h 7169300"/>
              <a:gd name="connsiteX200" fmla="*/ 19467576 w 25173432"/>
              <a:gd name="connsiteY200" fmla="*/ 6647152 h 7169300"/>
              <a:gd name="connsiteX201" fmla="*/ 19448526 w 25173432"/>
              <a:gd name="connsiteY201" fmla="*/ 6376642 h 7169300"/>
              <a:gd name="connsiteX202" fmla="*/ 19452336 w 25173432"/>
              <a:gd name="connsiteY202" fmla="*/ 6174712 h 7169300"/>
              <a:gd name="connsiteX203" fmla="*/ 19555206 w 25173432"/>
              <a:gd name="connsiteY203" fmla="*/ 6285202 h 7169300"/>
              <a:gd name="connsiteX204" fmla="*/ 19639026 w 25173432"/>
              <a:gd name="connsiteY204" fmla="*/ 6407122 h 7169300"/>
              <a:gd name="connsiteX205" fmla="*/ 19646646 w 25173432"/>
              <a:gd name="connsiteY205" fmla="*/ 6212812 h 7169300"/>
              <a:gd name="connsiteX206" fmla="*/ 19734276 w 25173432"/>
              <a:gd name="connsiteY206" fmla="*/ 6128992 h 7169300"/>
              <a:gd name="connsiteX207" fmla="*/ 19852386 w 25173432"/>
              <a:gd name="connsiteY207" fmla="*/ 6239482 h 7169300"/>
              <a:gd name="connsiteX208" fmla="*/ 19791426 w 25173432"/>
              <a:gd name="connsiteY208" fmla="*/ 6026122 h 7169300"/>
              <a:gd name="connsiteX209" fmla="*/ 20100036 w 25173432"/>
              <a:gd name="connsiteY209" fmla="*/ 6022312 h 7169300"/>
              <a:gd name="connsiteX210" fmla="*/ 20372832 w 25173432"/>
              <a:gd name="connsiteY210" fmla="*/ 5897344 h 7169300"/>
              <a:gd name="connsiteX211" fmla="*/ 20667726 w 25173432"/>
              <a:gd name="connsiteY211" fmla="*/ 5892772 h 7169300"/>
              <a:gd name="connsiteX212" fmla="*/ 20915376 w 25173432"/>
              <a:gd name="connsiteY212" fmla="*/ 5938492 h 7169300"/>
              <a:gd name="connsiteX213" fmla="*/ 21105876 w 25173432"/>
              <a:gd name="connsiteY213" fmla="*/ 5812762 h 7169300"/>
              <a:gd name="connsiteX214" fmla="*/ 21403056 w 25173432"/>
              <a:gd name="connsiteY214" fmla="*/ 5862292 h 7169300"/>
              <a:gd name="connsiteX215" fmla="*/ 21632418 w 25173432"/>
              <a:gd name="connsiteY215" fmla="*/ 5961352 h 7169300"/>
              <a:gd name="connsiteX216" fmla="*/ 21734526 w 25173432"/>
              <a:gd name="connsiteY216" fmla="*/ 5885152 h 7169300"/>
              <a:gd name="connsiteX217" fmla="*/ 21917406 w 25173432"/>
              <a:gd name="connsiteY217" fmla="*/ 6041362 h 7169300"/>
              <a:gd name="connsiteX218" fmla="*/ 22062186 w 25173432"/>
              <a:gd name="connsiteY218" fmla="*/ 5976592 h 7169300"/>
              <a:gd name="connsiteX219" fmla="*/ 22283166 w 25173432"/>
              <a:gd name="connsiteY219" fmla="*/ 6186142 h 7169300"/>
              <a:gd name="connsiteX220" fmla="*/ 23123652 w 25173432"/>
              <a:gd name="connsiteY220" fmla="*/ 6482560 h 7169300"/>
              <a:gd name="connsiteX221" fmla="*/ 23266146 w 25173432"/>
              <a:gd name="connsiteY221" fmla="*/ 6609052 h 7169300"/>
              <a:gd name="connsiteX222" fmla="*/ 23258526 w 25173432"/>
              <a:gd name="connsiteY222" fmla="*/ 6692872 h 7169300"/>
              <a:gd name="connsiteX223" fmla="*/ 23388066 w 25173432"/>
              <a:gd name="connsiteY223" fmla="*/ 6658582 h 7169300"/>
              <a:gd name="connsiteX224" fmla="*/ 23757636 w 25173432"/>
              <a:gd name="connsiteY224" fmla="*/ 6780502 h 7169300"/>
              <a:gd name="connsiteX225" fmla="*/ 23981664 w 25173432"/>
              <a:gd name="connsiteY225" fmla="*/ 6644866 h 7169300"/>
              <a:gd name="connsiteX226" fmla="*/ 24051006 w 25173432"/>
              <a:gd name="connsiteY226" fmla="*/ 6544282 h 7169300"/>
              <a:gd name="connsiteX227" fmla="*/ 24203406 w 25173432"/>
              <a:gd name="connsiteY227" fmla="*/ 6532852 h 7169300"/>
              <a:gd name="connsiteX228" fmla="*/ 24332946 w 25173432"/>
              <a:gd name="connsiteY228" fmla="*/ 6437602 h 7169300"/>
              <a:gd name="connsiteX229" fmla="*/ 24428196 w 25173432"/>
              <a:gd name="connsiteY229" fmla="*/ 6422362 h 7169300"/>
              <a:gd name="connsiteX230" fmla="*/ 24531066 w 25173432"/>
              <a:gd name="connsiteY230" fmla="*/ 6243292 h 7169300"/>
              <a:gd name="connsiteX231" fmla="*/ 24688800 w 25173432"/>
              <a:gd name="connsiteY231" fmla="*/ 6187666 h 7169300"/>
              <a:gd name="connsiteX232" fmla="*/ 24953976 w 25173432"/>
              <a:gd name="connsiteY232" fmla="*/ 6231862 h 7169300"/>
              <a:gd name="connsiteX233" fmla="*/ 25153620 w 25173432"/>
              <a:gd name="connsiteY233" fmla="*/ 6157186 h 7169300"/>
              <a:gd name="connsiteX234" fmla="*/ 25173432 w 25173432"/>
              <a:gd name="connsiteY234" fmla="*/ 5712940 h 7169300"/>
              <a:gd name="connsiteX235" fmla="*/ 24492204 w 25173432"/>
              <a:gd name="connsiteY235" fmla="*/ 5869150 h 7169300"/>
              <a:gd name="connsiteX236" fmla="*/ 23746968 w 25173432"/>
              <a:gd name="connsiteY236" fmla="*/ 6133564 h 7169300"/>
              <a:gd name="connsiteX237" fmla="*/ 22924008 w 25173432"/>
              <a:gd name="connsiteY237" fmla="*/ 5895820 h 7169300"/>
              <a:gd name="connsiteX238" fmla="*/ 21954744 w 25173432"/>
              <a:gd name="connsiteY238" fmla="*/ 5639788 h 7169300"/>
              <a:gd name="connsiteX239" fmla="*/ 20601432 w 25173432"/>
              <a:gd name="connsiteY239" fmla="*/ 5475196 h 7169300"/>
              <a:gd name="connsiteX240" fmla="*/ 19845528 w 25173432"/>
              <a:gd name="connsiteY240" fmla="*/ 5888200 h 7169300"/>
              <a:gd name="connsiteX241" fmla="*/ 18772632 w 25173432"/>
              <a:gd name="connsiteY241" fmla="*/ 5822668 h 7169300"/>
              <a:gd name="connsiteX242" fmla="*/ 16687800 w 25173432"/>
              <a:gd name="connsiteY242" fmla="*/ 4963132 h 7169300"/>
              <a:gd name="connsiteX243" fmla="*/ 14877288 w 25173432"/>
              <a:gd name="connsiteY243" fmla="*/ 4158460 h 7169300"/>
              <a:gd name="connsiteX244" fmla="*/ 13213080 w 25173432"/>
              <a:gd name="connsiteY244" fmla="*/ 3353788 h 7169300"/>
              <a:gd name="connsiteX245" fmla="*/ 13066776 w 25173432"/>
              <a:gd name="connsiteY245" fmla="*/ 3189196 h 7169300"/>
              <a:gd name="connsiteX246" fmla="*/ 11292840 w 25173432"/>
              <a:gd name="connsiteY246" fmla="*/ 2018764 h 7169300"/>
              <a:gd name="connsiteX247" fmla="*/ 10671048 w 25173432"/>
              <a:gd name="connsiteY247" fmla="*/ 1451836 h 7169300"/>
              <a:gd name="connsiteX248" fmla="*/ 10502646 w 25173432"/>
              <a:gd name="connsiteY248" fmla="*/ 1282672 h 7169300"/>
              <a:gd name="connsiteX249" fmla="*/ 10495026 w 25173432"/>
              <a:gd name="connsiteY249" fmla="*/ 901672 h 7169300"/>
              <a:gd name="connsiteX250" fmla="*/ 10491216 w 25173432"/>
              <a:gd name="connsiteY250" fmla="*/ 768322 h 7169300"/>
              <a:gd name="connsiteX251" fmla="*/ 10578846 w 25173432"/>
              <a:gd name="connsiteY251" fmla="*/ 680692 h 7169300"/>
              <a:gd name="connsiteX252" fmla="*/ 10725912 w 25173432"/>
              <a:gd name="connsiteY252" fmla="*/ 610588 h 7169300"/>
              <a:gd name="connsiteX253" fmla="*/ 10707624 w 25173432"/>
              <a:gd name="connsiteY253" fmla="*/ 336268 h 7169300"/>
              <a:gd name="connsiteX254" fmla="*/ 10582656 w 25173432"/>
              <a:gd name="connsiteY254" fmla="*/ 200632 h 7169300"/>
              <a:gd name="connsiteX255" fmla="*/ 10392156 w 25173432"/>
              <a:gd name="connsiteY255" fmla="*/ 2512 h 7169300"/>
              <a:gd name="connsiteX256" fmla="*/ 10346436 w 25173432"/>
              <a:gd name="connsiteY256" fmla="*/ 261592 h 7169300"/>
              <a:gd name="connsiteX257" fmla="*/ 10274808 w 25173432"/>
              <a:gd name="connsiteY257" fmla="*/ 626590 h 7169300"/>
              <a:gd name="connsiteX258" fmla="*/ 10190226 w 25173432"/>
              <a:gd name="connsiteY258" fmla="*/ 909292 h 7169300"/>
              <a:gd name="connsiteX259" fmla="*/ 10195560 w 25173432"/>
              <a:gd name="connsiteY259" fmla="*/ 1744444 h 7169300"/>
              <a:gd name="connsiteX260" fmla="*/ 10104120 w 25173432"/>
              <a:gd name="connsiteY260" fmla="*/ 2384524 h 7169300"/>
              <a:gd name="connsiteX261" fmla="*/ 9482328 w 25173432"/>
              <a:gd name="connsiteY261" fmla="*/ 3042892 h 7169300"/>
              <a:gd name="connsiteX262" fmla="*/ 8177854 w 25173432"/>
              <a:gd name="connsiteY262" fmla="*/ 4284858 h 7169300"/>
              <a:gd name="connsiteX263" fmla="*/ 8135944 w 25173432"/>
              <a:gd name="connsiteY263" fmla="*/ 4463928 h 7169300"/>
              <a:gd name="connsiteX264" fmla="*/ 7968234 w 25173432"/>
              <a:gd name="connsiteY264" fmla="*/ 4588990 h 7169300"/>
              <a:gd name="connsiteX265" fmla="*/ 7937824 w 25173432"/>
              <a:gd name="connsiteY265" fmla="*/ 4822068 h 7169300"/>
              <a:gd name="connsiteX266" fmla="*/ 7766374 w 25173432"/>
              <a:gd name="connsiteY266" fmla="*/ 4982088 h 7169300"/>
              <a:gd name="connsiteX267" fmla="*/ 7621594 w 25173432"/>
              <a:gd name="connsiteY267" fmla="*/ 5164968 h 7169300"/>
              <a:gd name="connsiteX268" fmla="*/ 7379970 w 25173432"/>
              <a:gd name="connsiteY268" fmla="*/ 5298412 h 7169300"/>
              <a:gd name="connsiteX269" fmla="*/ 7236784 w 25173432"/>
              <a:gd name="connsiteY269" fmla="*/ 5336418 h 7169300"/>
              <a:gd name="connsiteX270" fmla="*/ 7080574 w 25173432"/>
              <a:gd name="connsiteY270" fmla="*/ 5431668 h 7169300"/>
              <a:gd name="connsiteX271" fmla="*/ 6916744 w 25173432"/>
              <a:gd name="connsiteY271" fmla="*/ 5344038 h 7169300"/>
              <a:gd name="connsiteX272" fmla="*/ 6737674 w 25173432"/>
              <a:gd name="connsiteY272" fmla="*/ 5477388 h 7169300"/>
              <a:gd name="connsiteX273" fmla="*/ 6448114 w 25173432"/>
              <a:gd name="connsiteY273" fmla="*/ 5686938 h 7169300"/>
              <a:gd name="connsiteX274" fmla="*/ 6230944 w 25173432"/>
              <a:gd name="connsiteY274" fmla="*/ 5793618 h 7169300"/>
              <a:gd name="connsiteX275" fmla="*/ 6000750 w 25173432"/>
              <a:gd name="connsiteY275" fmla="*/ 5851624 h 7169300"/>
              <a:gd name="connsiteX276" fmla="*/ 5888044 w 25173432"/>
              <a:gd name="connsiteY276" fmla="*/ 5785998 h 7169300"/>
              <a:gd name="connsiteX277" fmla="*/ 5830894 w 25173432"/>
              <a:gd name="connsiteY277" fmla="*/ 5892678 h 7169300"/>
              <a:gd name="connsiteX278" fmla="*/ 5716594 w 25173432"/>
              <a:gd name="connsiteY278" fmla="*/ 5953638 h 7169300"/>
              <a:gd name="connsiteX279" fmla="*/ 5327974 w 25173432"/>
              <a:gd name="connsiteY279" fmla="*/ 6121278 h 7169300"/>
              <a:gd name="connsiteX280" fmla="*/ 5034604 w 25173432"/>
              <a:gd name="connsiteY280" fmla="*/ 6205098 h 7169300"/>
              <a:gd name="connsiteX281" fmla="*/ 4752664 w 25173432"/>
              <a:gd name="connsiteY281" fmla="*/ 6235578 h 7169300"/>
              <a:gd name="connsiteX282" fmla="*/ 4575810 w 25173432"/>
              <a:gd name="connsiteY282" fmla="*/ 6185380 h 7169300"/>
              <a:gd name="connsiteX283" fmla="*/ 4226884 w 25173432"/>
              <a:gd name="connsiteY283" fmla="*/ 6334638 h 7169300"/>
              <a:gd name="connsiteX284" fmla="*/ 3941134 w 25173432"/>
              <a:gd name="connsiteY284" fmla="*/ 6426078 h 7169300"/>
              <a:gd name="connsiteX285" fmla="*/ 3647694 w 25173432"/>
              <a:gd name="connsiteY285" fmla="*/ 6433030 h 7169300"/>
              <a:gd name="connsiteX286" fmla="*/ 3590614 w 25173432"/>
              <a:gd name="connsiteY286" fmla="*/ 6517518 h 7169300"/>
              <a:gd name="connsiteX287" fmla="*/ 3487744 w 25173432"/>
              <a:gd name="connsiteY287" fmla="*/ 6608958 h 7169300"/>
              <a:gd name="connsiteX288" fmla="*/ 3114364 w 25173432"/>
              <a:gd name="connsiteY288" fmla="*/ 6704208 h 7169300"/>
              <a:gd name="connsiteX289" fmla="*/ 2729554 w 25173432"/>
              <a:gd name="connsiteY289" fmla="*/ 6742308 h 7169300"/>
              <a:gd name="connsiteX290" fmla="*/ 2649474 w 25173432"/>
              <a:gd name="connsiteY290" fmla="*/ 6888706 h 7169300"/>
              <a:gd name="connsiteX291" fmla="*/ 2462854 w 25173432"/>
              <a:gd name="connsiteY291" fmla="*/ 6906138 h 7169300"/>
              <a:gd name="connsiteX292" fmla="*/ 2333314 w 25173432"/>
              <a:gd name="connsiteY292" fmla="*/ 6829938 h 7169300"/>
              <a:gd name="connsiteX293" fmla="*/ 2221992 w 25173432"/>
              <a:gd name="connsiteY293" fmla="*/ 6826984 h 7169300"/>
              <a:gd name="connsiteX294" fmla="*/ 1937074 w 25173432"/>
              <a:gd name="connsiteY294" fmla="*/ 6860418 h 7169300"/>
              <a:gd name="connsiteX295" fmla="*/ 1609344 w 25173432"/>
              <a:gd name="connsiteY295" fmla="*/ 6846796 h 7169300"/>
              <a:gd name="connsiteX296" fmla="*/ 1426534 w 25173432"/>
              <a:gd name="connsiteY296" fmla="*/ 6845178 h 7169300"/>
              <a:gd name="connsiteX297" fmla="*/ 1277944 w 25173432"/>
              <a:gd name="connsiteY297" fmla="*/ 6791838 h 7169300"/>
              <a:gd name="connsiteX298" fmla="*/ 969264 w 25173432"/>
              <a:gd name="connsiteY298" fmla="*/ 6729448 h 7169300"/>
              <a:gd name="connsiteX299" fmla="*/ 653104 w 25173432"/>
              <a:gd name="connsiteY299" fmla="*/ 6673728 h 7169300"/>
              <a:gd name="connsiteX300" fmla="*/ 519754 w 25173432"/>
              <a:gd name="connsiteY300" fmla="*/ 6624198 h 7169300"/>
              <a:gd name="connsiteX301" fmla="*/ 321634 w 25173432"/>
              <a:gd name="connsiteY301" fmla="*/ 6582288 h 7169300"/>
              <a:gd name="connsiteX302" fmla="*/ 264484 w 25173432"/>
              <a:gd name="connsiteY302" fmla="*/ 6532758 h 7169300"/>
              <a:gd name="connsiteX303" fmla="*/ 100654 w 25173432"/>
              <a:gd name="connsiteY303" fmla="*/ 6490848 h 7169300"/>
              <a:gd name="connsiteX304" fmla="*/ 3048 w 25173432"/>
              <a:gd name="connsiteY304" fmla="*/ 6439126 h 7169300"/>
              <a:gd name="connsiteX305" fmla="*/ 0 w 25173432"/>
              <a:gd name="connsiteY30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177854 w 25173432"/>
              <a:gd name="connsiteY263" fmla="*/ 4284858 h 7169300"/>
              <a:gd name="connsiteX264" fmla="*/ 8135944 w 25173432"/>
              <a:gd name="connsiteY264" fmla="*/ 4463928 h 7169300"/>
              <a:gd name="connsiteX265" fmla="*/ 7968234 w 25173432"/>
              <a:gd name="connsiteY265" fmla="*/ 4588990 h 7169300"/>
              <a:gd name="connsiteX266" fmla="*/ 7937824 w 25173432"/>
              <a:gd name="connsiteY266" fmla="*/ 4822068 h 7169300"/>
              <a:gd name="connsiteX267" fmla="*/ 7766374 w 25173432"/>
              <a:gd name="connsiteY267" fmla="*/ 4982088 h 7169300"/>
              <a:gd name="connsiteX268" fmla="*/ 7621594 w 25173432"/>
              <a:gd name="connsiteY268" fmla="*/ 5164968 h 7169300"/>
              <a:gd name="connsiteX269" fmla="*/ 7379970 w 25173432"/>
              <a:gd name="connsiteY269" fmla="*/ 5298412 h 7169300"/>
              <a:gd name="connsiteX270" fmla="*/ 7236784 w 25173432"/>
              <a:gd name="connsiteY270" fmla="*/ 5336418 h 7169300"/>
              <a:gd name="connsiteX271" fmla="*/ 7080574 w 25173432"/>
              <a:gd name="connsiteY271" fmla="*/ 5431668 h 7169300"/>
              <a:gd name="connsiteX272" fmla="*/ 6916744 w 25173432"/>
              <a:gd name="connsiteY272" fmla="*/ 5344038 h 7169300"/>
              <a:gd name="connsiteX273" fmla="*/ 6737674 w 25173432"/>
              <a:gd name="connsiteY273" fmla="*/ 5477388 h 7169300"/>
              <a:gd name="connsiteX274" fmla="*/ 6448114 w 25173432"/>
              <a:gd name="connsiteY274" fmla="*/ 5686938 h 7169300"/>
              <a:gd name="connsiteX275" fmla="*/ 6230944 w 25173432"/>
              <a:gd name="connsiteY275" fmla="*/ 5793618 h 7169300"/>
              <a:gd name="connsiteX276" fmla="*/ 6000750 w 25173432"/>
              <a:gd name="connsiteY276" fmla="*/ 5851624 h 7169300"/>
              <a:gd name="connsiteX277" fmla="*/ 5888044 w 25173432"/>
              <a:gd name="connsiteY277" fmla="*/ 5785998 h 7169300"/>
              <a:gd name="connsiteX278" fmla="*/ 5830894 w 25173432"/>
              <a:gd name="connsiteY278" fmla="*/ 5892678 h 7169300"/>
              <a:gd name="connsiteX279" fmla="*/ 5716594 w 25173432"/>
              <a:gd name="connsiteY279" fmla="*/ 5953638 h 7169300"/>
              <a:gd name="connsiteX280" fmla="*/ 5327974 w 25173432"/>
              <a:gd name="connsiteY280" fmla="*/ 6121278 h 7169300"/>
              <a:gd name="connsiteX281" fmla="*/ 5034604 w 25173432"/>
              <a:gd name="connsiteY281" fmla="*/ 6205098 h 7169300"/>
              <a:gd name="connsiteX282" fmla="*/ 4752664 w 25173432"/>
              <a:gd name="connsiteY282" fmla="*/ 6235578 h 7169300"/>
              <a:gd name="connsiteX283" fmla="*/ 4575810 w 25173432"/>
              <a:gd name="connsiteY283" fmla="*/ 6185380 h 7169300"/>
              <a:gd name="connsiteX284" fmla="*/ 4226884 w 25173432"/>
              <a:gd name="connsiteY284" fmla="*/ 6334638 h 7169300"/>
              <a:gd name="connsiteX285" fmla="*/ 3941134 w 25173432"/>
              <a:gd name="connsiteY285" fmla="*/ 6426078 h 7169300"/>
              <a:gd name="connsiteX286" fmla="*/ 3647694 w 25173432"/>
              <a:gd name="connsiteY286" fmla="*/ 6433030 h 7169300"/>
              <a:gd name="connsiteX287" fmla="*/ 3590614 w 25173432"/>
              <a:gd name="connsiteY287" fmla="*/ 6517518 h 7169300"/>
              <a:gd name="connsiteX288" fmla="*/ 3487744 w 25173432"/>
              <a:gd name="connsiteY288" fmla="*/ 6608958 h 7169300"/>
              <a:gd name="connsiteX289" fmla="*/ 3114364 w 25173432"/>
              <a:gd name="connsiteY289" fmla="*/ 6704208 h 7169300"/>
              <a:gd name="connsiteX290" fmla="*/ 2729554 w 25173432"/>
              <a:gd name="connsiteY290" fmla="*/ 6742308 h 7169300"/>
              <a:gd name="connsiteX291" fmla="*/ 2649474 w 25173432"/>
              <a:gd name="connsiteY291" fmla="*/ 6888706 h 7169300"/>
              <a:gd name="connsiteX292" fmla="*/ 2462854 w 25173432"/>
              <a:gd name="connsiteY292" fmla="*/ 6906138 h 7169300"/>
              <a:gd name="connsiteX293" fmla="*/ 2333314 w 25173432"/>
              <a:gd name="connsiteY293" fmla="*/ 6829938 h 7169300"/>
              <a:gd name="connsiteX294" fmla="*/ 2221992 w 25173432"/>
              <a:gd name="connsiteY294" fmla="*/ 6826984 h 7169300"/>
              <a:gd name="connsiteX295" fmla="*/ 1937074 w 25173432"/>
              <a:gd name="connsiteY295" fmla="*/ 6860418 h 7169300"/>
              <a:gd name="connsiteX296" fmla="*/ 1609344 w 25173432"/>
              <a:gd name="connsiteY296" fmla="*/ 6846796 h 7169300"/>
              <a:gd name="connsiteX297" fmla="*/ 1426534 w 25173432"/>
              <a:gd name="connsiteY297" fmla="*/ 6845178 h 7169300"/>
              <a:gd name="connsiteX298" fmla="*/ 1277944 w 25173432"/>
              <a:gd name="connsiteY298" fmla="*/ 6791838 h 7169300"/>
              <a:gd name="connsiteX299" fmla="*/ 969264 w 25173432"/>
              <a:gd name="connsiteY299" fmla="*/ 6729448 h 7169300"/>
              <a:gd name="connsiteX300" fmla="*/ 653104 w 25173432"/>
              <a:gd name="connsiteY300" fmla="*/ 6673728 h 7169300"/>
              <a:gd name="connsiteX301" fmla="*/ 519754 w 25173432"/>
              <a:gd name="connsiteY301" fmla="*/ 6624198 h 7169300"/>
              <a:gd name="connsiteX302" fmla="*/ 321634 w 25173432"/>
              <a:gd name="connsiteY302" fmla="*/ 6582288 h 7169300"/>
              <a:gd name="connsiteX303" fmla="*/ 264484 w 25173432"/>
              <a:gd name="connsiteY303" fmla="*/ 6532758 h 7169300"/>
              <a:gd name="connsiteX304" fmla="*/ 100654 w 25173432"/>
              <a:gd name="connsiteY304" fmla="*/ 6490848 h 7169300"/>
              <a:gd name="connsiteX305" fmla="*/ 3048 w 25173432"/>
              <a:gd name="connsiteY305" fmla="*/ 6439126 h 7169300"/>
              <a:gd name="connsiteX306" fmla="*/ 0 w 25173432"/>
              <a:gd name="connsiteY30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558854 w 25173432"/>
              <a:gd name="connsiteY263" fmla="*/ 4082928 h 7169300"/>
              <a:gd name="connsiteX264" fmla="*/ 8177854 w 25173432"/>
              <a:gd name="connsiteY264" fmla="*/ 4284858 h 7169300"/>
              <a:gd name="connsiteX265" fmla="*/ 8135944 w 25173432"/>
              <a:gd name="connsiteY265" fmla="*/ 4463928 h 7169300"/>
              <a:gd name="connsiteX266" fmla="*/ 7968234 w 25173432"/>
              <a:gd name="connsiteY266" fmla="*/ 4588990 h 7169300"/>
              <a:gd name="connsiteX267" fmla="*/ 7937824 w 25173432"/>
              <a:gd name="connsiteY267" fmla="*/ 4822068 h 7169300"/>
              <a:gd name="connsiteX268" fmla="*/ 7766374 w 25173432"/>
              <a:gd name="connsiteY268" fmla="*/ 4982088 h 7169300"/>
              <a:gd name="connsiteX269" fmla="*/ 7621594 w 25173432"/>
              <a:gd name="connsiteY269" fmla="*/ 5164968 h 7169300"/>
              <a:gd name="connsiteX270" fmla="*/ 7379970 w 25173432"/>
              <a:gd name="connsiteY270" fmla="*/ 5298412 h 7169300"/>
              <a:gd name="connsiteX271" fmla="*/ 7236784 w 25173432"/>
              <a:gd name="connsiteY271" fmla="*/ 5336418 h 7169300"/>
              <a:gd name="connsiteX272" fmla="*/ 7080574 w 25173432"/>
              <a:gd name="connsiteY272" fmla="*/ 5431668 h 7169300"/>
              <a:gd name="connsiteX273" fmla="*/ 6916744 w 25173432"/>
              <a:gd name="connsiteY273" fmla="*/ 5344038 h 7169300"/>
              <a:gd name="connsiteX274" fmla="*/ 6737674 w 25173432"/>
              <a:gd name="connsiteY274" fmla="*/ 5477388 h 7169300"/>
              <a:gd name="connsiteX275" fmla="*/ 6448114 w 25173432"/>
              <a:gd name="connsiteY275" fmla="*/ 5686938 h 7169300"/>
              <a:gd name="connsiteX276" fmla="*/ 6230944 w 25173432"/>
              <a:gd name="connsiteY276" fmla="*/ 5793618 h 7169300"/>
              <a:gd name="connsiteX277" fmla="*/ 6000750 w 25173432"/>
              <a:gd name="connsiteY277" fmla="*/ 5851624 h 7169300"/>
              <a:gd name="connsiteX278" fmla="*/ 5888044 w 25173432"/>
              <a:gd name="connsiteY278" fmla="*/ 5785998 h 7169300"/>
              <a:gd name="connsiteX279" fmla="*/ 5830894 w 25173432"/>
              <a:gd name="connsiteY279" fmla="*/ 5892678 h 7169300"/>
              <a:gd name="connsiteX280" fmla="*/ 5716594 w 25173432"/>
              <a:gd name="connsiteY280" fmla="*/ 5953638 h 7169300"/>
              <a:gd name="connsiteX281" fmla="*/ 5327974 w 25173432"/>
              <a:gd name="connsiteY281" fmla="*/ 6121278 h 7169300"/>
              <a:gd name="connsiteX282" fmla="*/ 5034604 w 25173432"/>
              <a:gd name="connsiteY282" fmla="*/ 6205098 h 7169300"/>
              <a:gd name="connsiteX283" fmla="*/ 4752664 w 25173432"/>
              <a:gd name="connsiteY283" fmla="*/ 6235578 h 7169300"/>
              <a:gd name="connsiteX284" fmla="*/ 4575810 w 25173432"/>
              <a:gd name="connsiteY284" fmla="*/ 6185380 h 7169300"/>
              <a:gd name="connsiteX285" fmla="*/ 4226884 w 25173432"/>
              <a:gd name="connsiteY285" fmla="*/ 6334638 h 7169300"/>
              <a:gd name="connsiteX286" fmla="*/ 3941134 w 25173432"/>
              <a:gd name="connsiteY286" fmla="*/ 6426078 h 7169300"/>
              <a:gd name="connsiteX287" fmla="*/ 3647694 w 25173432"/>
              <a:gd name="connsiteY287" fmla="*/ 6433030 h 7169300"/>
              <a:gd name="connsiteX288" fmla="*/ 3590614 w 25173432"/>
              <a:gd name="connsiteY288" fmla="*/ 6517518 h 7169300"/>
              <a:gd name="connsiteX289" fmla="*/ 3487744 w 25173432"/>
              <a:gd name="connsiteY289" fmla="*/ 6608958 h 7169300"/>
              <a:gd name="connsiteX290" fmla="*/ 3114364 w 25173432"/>
              <a:gd name="connsiteY290" fmla="*/ 6704208 h 7169300"/>
              <a:gd name="connsiteX291" fmla="*/ 2729554 w 25173432"/>
              <a:gd name="connsiteY291" fmla="*/ 6742308 h 7169300"/>
              <a:gd name="connsiteX292" fmla="*/ 2649474 w 25173432"/>
              <a:gd name="connsiteY292" fmla="*/ 6888706 h 7169300"/>
              <a:gd name="connsiteX293" fmla="*/ 2462854 w 25173432"/>
              <a:gd name="connsiteY293" fmla="*/ 6906138 h 7169300"/>
              <a:gd name="connsiteX294" fmla="*/ 2333314 w 25173432"/>
              <a:gd name="connsiteY294" fmla="*/ 6829938 h 7169300"/>
              <a:gd name="connsiteX295" fmla="*/ 2221992 w 25173432"/>
              <a:gd name="connsiteY295" fmla="*/ 6826984 h 7169300"/>
              <a:gd name="connsiteX296" fmla="*/ 1937074 w 25173432"/>
              <a:gd name="connsiteY296" fmla="*/ 6860418 h 7169300"/>
              <a:gd name="connsiteX297" fmla="*/ 1609344 w 25173432"/>
              <a:gd name="connsiteY297" fmla="*/ 6846796 h 7169300"/>
              <a:gd name="connsiteX298" fmla="*/ 1426534 w 25173432"/>
              <a:gd name="connsiteY298" fmla="*/ 6845178 h 7169300"/>
              <a:gd name="connsiteX299" fmla="*/ 1277944 w 25173432"/>
              <a:gd name="connsiteY299" fmla="*/ 6791838 h 7169300"/>
              <a:gd name="connsiteX300" fmla="*/ 969264 w 25173432"/>
              <a:gd name="connsiteY300" fmla="*/ 6729448 h 7169300"/>
              <a:gd name="connsiteX301" fmla="*/ 653104 w 25173432"/>
              <a:gd name="connsiteY301" fmla="*/ 6673728 h 7169300"/>
              <a:gd name="connsiteX302" fmla="*/ 519754 w 25173432"/>
              <a:gd name="connsiteY302" fmla="*/ 6624198 h 7169300"/>
              <a:gd name="connsiteX303" fmla="*/ 321634 w 25173432"/>
              <a:gd name="connsiteY303" fmla="*/ 6582288 h 7169300"/>
              <a:gd name="connsiteX304" fmla="*/ 264484 w 25173432"/>
              <a:gd name="connsiteY304" fmla="*/ 6532758 h 7169300"/>
              <a:gd name="connsiteX305" fmla="*/ 100654 w 25173432"/>
              <a:gd name="connsiteY305" fmla="*/ 6490848 h 7169300"/>
              <a:gd name="connsiteX306" fmla="*/ 3048 w 25173432"/>
              <a:gd name="connsiteY306" fmla="*/ 6439126 h 7169300"/>
              <a:gd name="connsiteX307" fmla="*/ 0 w 25173432"/>
              <a:gd name="connsiteY30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718874 w 25173432"/>
              <a:gd name="connsiteY263" fmla="*/ 3850518 h 7169300"/>
              <a:gd name="connsiteX264" fmla="*/ 8558854 w 25173432"/>
              <a:gd name="connsiteY264" fmla="*/ 4082928 h 7169300"/>
              <a:gd name="connsiteX265" fmla="*/ 8177854 w 25173432"/>
              <a:gd name="connsiteY265" fmla="*/ 4284858 h 7169300"/>
              <a:gd name="connsiteX266" fmla="*/ 8135944 w 25173432"/>
              <a:gd name="connsiteY266" fmla="*/ 4463928 h 7169300"/>
              <a:gd name="connsiteX267" fmla="*/ 7968234 w 25173432"/>
              <a:gd name="connsiteY267" fmla="*/ 4588990 h 7169300"/>
              <a:gd name="connsiteX268" fmla="*/ 7937824 w 25173432"/>
              <a:gd name="connsiteY268" fmla="*/ 4822068 h 7169300"/>
              <a:gd name="connsiteX269" fmla="*/ 7766374 w 25173432"/>
              <a:gd name="connsiteY269" fmla="*/ 4982088 h 7169300"/>
              <a:gd name="connsiteX270" fmla="*/ 7621594 w 25173432"/>
              <a:gd name="connsiteY270" fmla="*/ 5164968 h 7169300"/>
              <a:gd name="connsiteX271" fmla="*/ 7379970 w 25173432"/>
              <a:gd name="connsiteY271" fmla="*/ 5298412 h 7169300"/>
              <a:gd name="connsiteX272" fmla="*/ 7236784 w 25173432"/>
              <a:gd name="connsiteY272" fmla="*/ 5336418 h 7169300"/>
              <a:gd name="connsiteX273" fmla="*/ 7080574 w 25173432"/>
              <a:gd name="connsiteY273" fmla="*/ 5431668 h 7169300"/>
              <a:gd name="connsiteX274" fmla="*/ 6916744 w 25173432"/>
              <a:gd name="connsiteY274" fmla="*/ 5344038 h 7169300"/>
              <a:gd name="connsiteX275" fmla="*/ 6737674 w 25173432"/>
              <a:gd name="connsiteY275" fmla="*/ 5477388 h 7169300"/>
              <a:gd name="connsiteX276" fmla="*/ 6448114 w 25173432"/>
              <a:gd name="connsiteY276" fmla="*/ 5686938 h 7169300"/>
              <a:gd name="connsiteX277" fmla="*/ 6230944 w 25173432"/>
              <a:gd name="connsiteY277" fmla="*/ 5793618 h 7169300"/>
              <a:gd name="connsiteX278" fmla="*/ 6000750 w 25173432"/>
              <a:gd name="connsiteY278" fmla="*/ 5851624 h 7169300"/>
              <a:gd name="connsiteX279" fmla="*/ 5888044 w 25173432"/>
              <a:gd name="connsiteY279" fmla="*/ 5785998 h 7169300"/>
              <a:gd name="connsiteX280" fmla="*/ 5830894 w 25173432"/>
              <a:gd name="connsiteY280" fmla="*/ 5892678 h 7169300"/>
              <a:gd name="connsiteX281" fmla="*/ 5716594 w 25173432"/>
              <a:gd name="connsiteY281" fmla="*/ 5953638 h 7169300"/>
              <a:gd name="connsiteX282" fmla="*/ 5327974 w 25173432"/>
              <a:gd name="connsiteY282" fmla="*/ 6121278 h 7169300"/>
              <a:gd name="connsiteX283" fmla="*/ 5034604 w 25173432"/>
              <a:gd name="connsiteY283" fmla="*/ 6205098 h 7169300"/>
              <a:gd name="connsiteX284" fmla="*/ 4752664 w 25173432"/>
              <a:gd name="connsiteY284" fmla="*/ 6235578 h 7169300"/>
              <a:gd name="connsiteX285" fmla="*/ 4575810 w 25173432"/>
              <a:gd name="connsiteY285" fmla="*/ 6185380 h 7169300"/>
              <a:gd name="connsiteX286" fmla="*/ 4226884 w 25173432"/>
              <a:gd name="connsiteY286" fmla="*/ 6334638 h 7169300"/>
              <a:gd name="connsiteX287" fmla="*/ 3941134 w 25173432"/>
              <a:gd name="connsiteY287" fmla="*/ 6426078 h 7169300"/>
              <a:gd name="connsiteX288" fmla="*/ 3647694 w 25173432"/>
              <a:gd name="connsiteY288" fmla="*/ 6433030 h 7169300"/>
              <a:gd name="connsiteX289" fmla="*/ 3590614 w 25173432"/>
              <a:gd name="connsiteY289" fmla="*/ 6517518 h 7169300"/>
              <a:gd name="connsiteX290" fmla="*/ 3487744 w 25173432"/>
              <a:gd name="connsiteY290" fmla="*/ 6608958 h 7169300"/>
              <a:gd name="connsiteX291" fmla="*/ 3114364 w 25173432"/>
              <a:gd name="connsiteY291" fmla="*/ 6704208 h 7169300"/>
              <a:gd name="connsiteX292" fmla="*/ 2729554 w 25173432"/>
              <a:gd name="connsiteY292" fmla="*/ 6742308 h 7169300"/>
              <a:gd name="connsiteX293" fmla="*/ 2649474 w 25173432"/>
              <a:gd name="connsiteY293" fmla="*/ 6888706 h 7169300"/>
              <a:gd name="connsiteX294" fmla="*/ 2462854 w 25173432"/>
              <a:gd name="connsiteY294" fmla="*/ 6906138 h 7169300"/>
              <a:gd name="connsiteX295" fmla="*/ 2333314 w 25173432"/>
              <a:gd name="connsiteY295" fmla="*/ 6829938 h 7169300"/>
              <a:gd name="connsiteX296" fmla="*/ 2221992 w 25173432"/>
              <a:gd name="connsiteY296" fmla="*/ 6826984 h 7169300"/>
              <a:gd name="connsiteX297" fmla="*/ 1937074 w 25173432"/>
              <a:gd name="connsiteY297" fmla="*/ 6860418 h 7169300"/>
              <a:gd name="connsiteX298" fmla="*/ 1609344 w 25173432"/>
              <a:gd name="connsiteY298" fmla="*/ 6846796 h 7169300"/>
              <a:gd name="connsiteX299" fmla="*/ 1426534 w 25173432"/>
              <a:gd name="connsiteY299" fmla="*/ 6845178 h 7169300"/>
              <a:gd name="connsiteX300" fmla="*/ 1277944 w 25173432"/>
              <a:gd name="connsiteY300" fmla="*/ 6791838 h 7169300"/>
              <a:gd name="connsiteX301" fmla="*/ 969264 w 25173432"/>
              <a:gd name="connsiteY301" fmla="*/ 6729448 h 7169300"/>
              <a:gd name="connsiteX302" fmla="*/ 653104 w 25173432"/>
              <a:gd name="connsiteY302" fmla="*/ 6673728 h 7169300"/>
              <a:gd name="connsiteX303" fmla="*/ 519754 w 25173432"/>
              <a:gd name="connsiteY303" fmla="*/ 6624198 h 7169300"/>
              <a:gd name="connsiteX304" fmla="*/ 321634 w 25173432"/>
              <a:gd name="connsiteY304" fmla="*/ 6582288 h 7169300"/>
              <a:gd name="connsiteX305" fmla="*/ 264484 w 25173432"/>
              <a:gd name="connsiteY305" fmla="*/ 6532758 h 7169300"/>
              <a:gd name="connsiteX306" fmla="*/ 100654 w 25173432"/>
              <a:gd name="connsiteY306" fmla="*/ 6490848 h 7169300"/>
              <a:gd name="connsiteX307" fmla="*/ 3048 w 25173432"/>
              <a:gd name="connsiteY307" fmla="*/ 6439126 h 7169300"/>
              <a:gd name="connsiteX308" fmla="*/ 0 w 25173432"/>
              <a:gd name="connsiteY30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989384 w 25173432"/>
              <a:gd name="connsiteY263" fmla="*/ 3557148 h 7169300"/>
              <a:gd name="connsiteX264" fmla="*/ 8718874 w 25173432"/>
              <a:gd name="connsiteY264" fmla="*/ 3850518 h 7169300"/>
              <a:gd name="connsiteX265" fmla="*/ 8558854 w 25173432"/>
              <a:gd name="connsiteY265" fmla="*/ 4082928 h 7169300"/>
              <a:gd name="connsiteX266" fmla="*/ 8177854 w 25173432"/>
              <a:gd name="connsiteY266" fmla="*/ 4284858 h 7169300"/>
              <a:gd name="connsiteX267" fmla="*/ 8135944 w 25173432"/>
              <a:gd name="connsiteY267" fmla="*/ 4463928 h 7169300"/>
              <a:gd name="connsiteX268" fmla="*/ 7968234 w 25173432"/>
              <a:gd name="connsiteY268" fmla="*/ 4588990 h 7169300"/>
              <a:gd name="connsiteX269" fmla="*/ 7937824 w 25173432"/>
              <a:gd name="connsiteY269" fmla="*/ 4822068 h 7169300"/>
              <a:gd name="connsiteX270" fmla="*/ 7766374 w 25173432"/>
              <a:gd name="connsiteY270" fmla="*/ 4982088 h 7169300"/>
              <a:gd name="connsiteX271" fmla="*/ 7621594 w 25173432"/>
              <a:gd name="connsiteY271" fmla="*/ 5164968 h 7169300"/>
              <a:gd name="connsiteX272" fmla="*/ 7379970 w 25173432"/>
              <a:gd name="connsiteY272" fmla="*/ 5298412 h 7169300"/>
              <a:gd name="connsiteX273" fmla="*/ 7236784 w 25173432"/>
              <a:gd name="connsiteY273" fmla="*/ 5336418 h 7169300"/>
              <a:gd name="connsiteX274" fmla="*/ 7080574 w 25173432"/>
              <a:gd name="connsiteY274" fmla="*/ 5431668 h 7169300"/>
              <a:gd name="connsiteX275" fmla="*/ 6916744 w 25173432"/>
              <a:gd name="connsiteY275" fmla="*/ 5344038 h 7169300"/>
              <a:gd name="connsiteX276" fmla="*/ 6737674 w 25173432"/>
              <a:gd name="connsiteY276" fmla="*/ 5477388 h 7169300"/>
              <a:gd name="connsiteX277" fmla="*/ 6448114 w 25173432"/>
              <a:gd name="connsiteY277" fmla="*/ 5686938 h 7169300"/>
              <a:gd name="connsiteX278" fmla="*/ 6230944 w 25173432"/>
              <a:gd name="connsiteY278" fmla="*/ 5793618 h 7169300"/>
              <a:gd name="connsiteX279" fmla="*/ 6000750 w 25173432"/>
              <a:gd name="connsiteY279" fmla="*/ 5851624 h 7169300"/>
              <a:gd name="connsiteX280" fmla="*/ 5888044 w 25173432"/>
              <a:gd name="connsiteY280" fmla="*/ 5785998 h 7169300"/>
              <a:gd name="connsiteX281" fmla="*/ 5830894 w 25173432"/>
              <a:gd name="connsiteY281" fmla="*/ 5892678 h 7169300"/>
              <a:gd name="connsiteX282" fmla="*/ 5716594 w 25173432"/>
              <a:gd name="connsiteY282" fmla="*/ 5953638 h 7169300"/>
              <a:gd name="connsiteX283" fmla="*/ 5327974 w 25173432"/>
              <a:gd name="connsiteY283" fmla="*/ 6121278 h 7169300"/>
              <a:gd name="connsiteX284" fmla="*/ 5034604 w 25173432"/>
              <a:gd name="connsiteY284" fmla="*/ 6205098 h 7169300"/>
              <a:gd name="connsiteX285" fmla="*/ 4752664 w 25173432"/>
              <a:gd name="connsiteY285" fmla="*/ 6235578 h 7169300"/>
              <a:gd name="connsiteX286" fmla="*/ 4575810 w 25173432"/>
              <a:gd name="connsiteY286" fmla="*/ 6185380 h 7169300"/>
              <a:gd name="connsiteX287" fmla="*/ 4226884 w 25173432"/>
              <a:gd name="connsiteY287" fmla="*/ 6334638 h 7169300"/>
              <a:gd name="connsiteX288" fmla="*/ 3941134 w 25173432"/>
              <a:gd name="connsiteY288" fmla="*/ 6426078 h 7169300"/>
              <a:gd name="connsiteX289" fmla="*/ 3647694 w 25173432"/>
              <a:gd name="connsiteY289" fmla="*/ 6433030 h 7169300"/>
              <a:gd name="connsiteX290" fmla="*/ 3590614 w 25173432"/>
              <a:gd name="connsiteY290" fmla="*/ 6517518 h 7169300"/>
              <a:gd name="connsiteX291" fmla="*/ 3487744 w 25173432"/>
              <a:gd name="connsiteY291" fmla="*/ 6608958 h 7169300"/>
              <a:gd name="connsiteX292" fmla="*/ 3114364 w 25173432"/>
              <a:gd name="connsiteY292" fmla="*/ 6704208 h 7169300"/>
              <a:gd name="connsiteX293" fmla="*/ 2729554 w 25173432"/>
              <a:gd name="connsiteY293" fmla="*/ 6742308 h 7169300"/>
              <a:gd name="connsiteX294" fmla="*/ 2649474 w 25173432"/>
              <a:gd name="connsiteY294" fmla="*/ 6888706 h 7169300"/>
              <a:gd name="connsiteX295" fmla="*/ 2462854 w 25173432"/>
              <a:gd name="connsiteY295" fmla="*/ 6906138 h 7169300"/>
              <a:gd name="connsiteX296" fmla="*/ 2333314 w 25173432"/>
              <a:gd name="connsiteY296" fmla="*/ 6829938 h 7169300"/>
              <a:gd name="connsiteX297" fmla="*/ 2221992 w 25173432"/>
              <a:gd name="connsiteY297" fmla="*/ 6826984 h 7169300"/>
              <a:gd name="connsiteX298" fmla="*/ 1937074 w 25173432"/>
              <a:gd name="connsiteY298" fmla="*/ 6860418 h 7169300"/>
              <a:gd name="connsiteX299" fmla="*/ 1609344 w 25173432"/>
              <a:gd name="connsiteY299" fmla="*/ 6846796 h 7169300"/>
              <a:gd name="connsiteX300" fmla="*/ 1426534 w 25173432"/>
              <a:gd name="connsiteY300" fmla="*/ 6845178 h 7169300"/>
              <a:gd name="connsiteX301" fmla="*/ 1277944 w 25173432"/>
              <a:gd name="connsiteY301" fmla="*/ 6791838 h 7169300"/>
              <a:gd name="connsiteX302" fmla="*/ 969264 w 25173432"/>
              <a:gd name="connsiteY302" fmla="*/ 6729448 h 7169300"/>
              <a:gd name="connsiteX303" fmla="*/ 653104 w 25173432"/>
              <a:gd name="connsiteY303" fmla="*/ 6673728 h 7169300"/>
              <a:gd name="connsiteX304" fmla="*/ 519754 w 25173432"/>
              <a:gd name="connsiteY304" fmla="*/ 6624198 h 7169300"/>
              <a:gd name="connsiteX305" fmla="*/ 321634 w 25173432"/>
              <a:gd name="connsiteY305" fmla="*/ 6582288 h 7169300"/>
              <a:gd name="connsiteX306" fmla="*/ 264484 w 25173432"/>
              <a:gd name="connsiteY306" fmla="*/ 6532758 h 7169300"/>
              <a:gd name="connsiteX307" fmla="*/ 100654 w 25173432"/>
              <a:gd name="connsiteY307" fmla="*/ 6490848 h 7169300"/>
              <a:gd name="connsiteX308" fmla="*/ 3048 w 25173432"/>
              <a:gd name="connsiteY308" fmla="*/ 6439126 h 7169300"/>
              <a:gd name="connsiteX309" fmla="*/ 0 w 25173432"/>
              <a:gd name="connsiteY30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989384 w 25173432"/>
              <a:gd name="connsiteY263" fmla="*/ 3557148 h 7169300"/>
              <a:gd name="connsiteX264" fmla="*/ 8718874 w 25173432"/>
              <a:gd name="connsiteY264" fmla="*/ 3850518 h 7169300"/>
              <a:gd name="connsiteX265" fmla="*/ 8558854 w 25173432"/>
              <a:gd name="connsiteY265" fmla="*/ 4082928 h 7169300"/>
              <a:gd name="connsiteX266" fmla="*/ 8177854 w 25173432"/>
              <a:gd name="connsiteY266" fmla="*/ 4284858 h 7169300"/>
              <a:gd name="connsiteX267" fmla="*/ 8135944 w 25173432"/>
              <a:gd name="connsiteY267" fmla="*/ 4463928 h 7169300"/>
              <a:gd name="connsiteX268" fmla="*/ 7968234 w 25173432"/>
              <a:gd name="connsiteY268" fmla="*/ 4588990 h 7169300"/>
              <a:gd name="connsiteX269" fmla="*/ 7937824 w 25173432"/>
              <a:gd name="connsiteY269" fmla="*/ 4822068 h 7169300"/>
              <a:gd name="connsiteX270" fmla="*/ 7766374 w 25173432"/>
              <a:gd name="connsiteY270" fmla="*/ 4982088 h 7169300"/>
              <a:gd name="connsiteX271" fmla="*/ 7621594 w 25173432"/>
              <a:gd name="connsiteY271" fmla="*/ 5164968 h 7169300"/>
              <a:gd name="connsiteX272" fmla="*/ 7379970 w 25173432"/>
              <a:gd name="connsiteY272" fmla="*/ 5298412 h 7169300"/>
              <a:gd name="connsiteX273" fmla="*/ 7236784 w 25173432"/>
              <a:gd name="connsiteY273" fmla="*/ 5336418 h 7169300"/>
              <a:gd name="connsiteX274" fmla="*/ 7080574 w 25173432"/>
              <a:gd name="connsiteY274" fmla="*/ 5431668 h 7169300"/>
              <a:gd name="connsiteX275" fmla="*/ 6916744 w 25173432"/>
              <a:gd name="connsiteY275" fmla="*/ 5344038 h 7169300"/>
              <a:gd name="connsiteX276" fmla="*/ 6737674 w 25173432"/>
              <a:gd name="connsiteY276" fmla="*/ 5477388 h 7169300"/>
              <a:gd name="connsiteX277" fmla="*/ 6448114 w 25173432"/>
              <a:gd name="connsiteY277" fmla="*/ 5686938 h 7169300"/>
              <a:gd name="connsiteX278" fmla="*/ 6230944 w 25173432"/>
              <a:gd name="connsiteY278" fmla="*/ 5793618 h 7169300"/>
              <a:gd name="connsiteX279" fmla="*/ 6000750 w 25173432"/>
              <a:gd name="connsiteY279" fmla="*/ 5851624 h 7169300"/>
              <a:gd name="connsiteX280" fmla="*/ 5888044 w 25173432"/>
              <a:gd name="connsiteY280" fmla="*/ 5785998 h 7169300"/>
              <a:gd name="connsiteX281" fmla="*/ 5830894 w 25173432"/>
              <a:gd name="connsiteY281" fmla="*/ 5892678 h 7169300"/>
              <a:gd name="connsiteX282" fmla="*/ 5716594 w 25173432"/>
              <a:gd name="connsiteY282" fmla="*/ 5953638 h 7169300"/>
              <a:gd name="connsiteX283" fmla="*/ 5327974 w 25173432"/>
              <a:gd name="connsiteY283" fmla="*/ 6121278 h 7169300"/>
              <a:gd name="connsiteX284" fmla="*/ 5034604 w 25173432"/>
              <a:gd name="connsiteY284" fmla="*/ 6205098 h 7169300"/>
              <a:gd name="connsiteX285" fmla="*/ 4752664 w 25173432"/>
              <a:gd name="connsiteY285" fmla="*/ 6235578 h 7169300"/>
              <a:gd name="connsiteX286" fmla="*/ 4575810 w 25173432"/>
              <a:gd name="connsiteY286" fmla="*/ 6185380 h 7169300"/>
              <a:gd name="connsiteX287" fmla="*/ 4226884 w 25173432"/>
              <a:gd name="connsiteY287" fmla="*/ 6334638 h 7169300"/>
              <a:gd name="connsiteX288" fmla="*/ 3941134 w 25173432"/>
              <a:gd name="connsiteY288" fmla="*/ 6426078 h 7169300"/>
              <a:gd name="connsiteX289" fmla="*/ 3647694 w 25173432"/>
              <a:gd name="connsiteY289" fmla="*/ 6433030 h 7169300"/>
              <a:gd name="connsiteX290" fmla="*/ 3590614 w 25173432"/>
              <a:gd name="connsiteY290" fmla="*/ 6517518 h 7169300"/>
              <a:gd name="connsiteX291" fmla="*/ 3487744 w 25173432"/>
              <a:gd name="connsiteY291" fmla="*/ 6608958 h 7169300"/>
              <a:gd name="connsiteX292" fmla="*/ 3114364 w 25173432"/>
              <a:gd name="connsiteY292" fmla="*/ 6704208 h 7169300"/>
              <a:gd name="connsiteX293" fmla="*/ 2729554 w 25173432"/>
              <a:gd name="connsiteY293" fmla="*/ 6742308 h 7169300"/>
              <a:gd name="connsiteX294" fmla="*/ 2649474 w 25173432"/>
              <a:gd name="connsiteY294" fmla="*/ 6888706 h 7169300"/>
              <a:gd name="connsiteX295" fmla="*/ 2462854 w 25173432"/>
              <a:gd name="connsiteY295" fmla="*/ 6906138 h 7169300"/>
              <a:gd name="connsiteX296" fmla="*/ 2333314 w 25173432"/>
              <a:gd name="connsiteY296" fmla="*/ 6829938 h 7169300"/>
              <a:gd name="connsiteX297" fmla="*/ 2221992 w 25173432"/>
              <a:gd name="connsiteY297" fmla="*/ 6826984 h 7169300"/>
              <a:gd name="connsiteX298" fmla="*/ 1937074 w 25173432"/>
              <a:gd name="connsiteY298" fmla="*/ 6860418 h 7169300"/>
              <a:gd name="connsiteX299" fmla="*/ 1609344 w 25173432"/>
              <a:gd name="connsiteY299" fmla="*/ 6846796 h 7169300"/>
              <a:gd name="connsiteX300" fmla="*/ 1426534 w 25173432"/>
              <a:gd name="connsiteY300" fmla="*/ 6845178 h 7169300"/>
              <a:gd name="connsiteX301" fmla="*/ 1277944 w 25173432"/>
              <a:gd name="connsiteY301" fmla="*/ 6791838 h 7169300"/>
              <a:gd name="connsiteX302" fmla="*/ 969264 w 25173432"/>
              <a:gd name="connsiteY302" fmla="*/ 6729448 h 7169300"/>
              <a:gd name="connsiteX303" fmla="*/ 653104 w 25173432"/>
              <a:gd name="connsiteY303" fmla="*/ 6673728 h 7169300"/>
              <a:gd name="connsiteX304" fmla="*/ 519754 w 25173432"/>
              <a:gd name="connsiteY304" fmla="*/ 6624198 h 7169300"/>
              <a:gd name="connsiteX305" fmla="*/ 321634 w 25173432"/>
              <a:gd name="connsiteY305" fmla="*/ 6582288 h 7169300"/>
              <a:gd name="connsiteX306" fmla="*/ 264484 w 25173432"/>
              <a:gd name="connsiteY306" fmla="*/ 6532758 h 7169300"/>
              <a:gd name="connsiteX307" fmla="*/ 100654 w 25173432"/>
              <a:gd name="connsiteY307" fmla="*/ 6490848 h 7169300"/>
              <a:gd name="connsiteX308" fmla="*/ 3048 w 25173432"/>
              <a:gd name="connsiteY308" fmla="*/ 6439126 h 7169300"/>
              <a:gd name="connsiteX309" fmla="*/ 0 w 25173432"/>
              <a:gd name="connsiteY30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8989384 w 25173432"/>
              <a:gd name="connsiteY264" fmla="*/ 3557148 h 7169300"/>
              <a:gd name="connsiteX265" fmla="*/ 8718874 w 25173432"/>
              <a:gd name="connsiteY265" fmla="*/ 3850518 h 7169300"/>
              <a:gd name="connsiteX266" fmla="*/ 8558854 w 25173432"/>
              <a:gd name="connsiteY266" fmla="*/ 4082928 h 7169300"/>
              <a:gd name="connsiteX267" fmla="*/ 8177854 w 25173432"/>
              <a:gd name="connsiteY267" fmla="*/ 4284858 h 7169300"/>
              <a:gd name="connsiteX268" fmla="*/ 8135944 w 25173432"/>
              <a:gd name="connsiteY268" fmla="*/ 4463928 h 7169300"/>
              <a:gd name="connsiteX269" fmla="*/ 7968234 w 25173432"/>
              <a:gd name="connsiteY269" fmla="*/ 4588990 h 7169300"/>
              <a:gd name="connsiteX270" fmla="*/ 7937824 w 25173432"/>
              <a:gd name="connsiteY270" fmla="*/ 4822068 h 7169300"/>
              <a:gd name="connsiteX271" fmla="*/ 7766374 w 25173432"/>
              <a:gd name="connsiteY271" fmla="*/ 4982088 h 7169300"/>
              <a:gd name="connsiteX272" fmla="*/ 7621594 w 25173432"/>
              <a:gd name="connsiteY272" fmla="*/ 5164968 h 7169300"/>
              <a:gd name="connsiteX273" fmla="*/ 7379970 w 25173432"/>
              <a:gd name="connsiteY273" fmla="*/ 5298412 h 7169300"/>
              <a:gd name="connsiteX274" fmla="*/ 7236784 w 25173432"/>
              <a:gd name="connsiteY274" fmla="*/ 5336418 h 7169300"/>
              <a:gd name="connsiteX275" fmla="*/ 7080574 w 25173432"/>
              <a:gd name="connsiteY275" fmla="*/ 5431668 h 7169300"/>
              <a:gd name="connsiteX276" fmla="*/ 6916744 w 25173432"/>
              <a:gd name="connsiteY276" fmla="*/ 5344038 h 7169300"/>
              <a:gd name="connsiteX277" fmla="*/ 6737674 w 25173432"/>
              <a:gd name="connsiteY277" fmla="*/ 5477388 h 7169300"/>
              <a:gd name="connsiteX278" fmla="*/ 6448114 w 25173432"/>
              <a:gd name="connsiteY278" fmla="*/ 5686938 h 7169300"/>
              <a:gd name="connsiteX279" fmla="*/ 6230944 w 25173432"/>
              <a:gd name="connsiteY279" fmla="*/ 5793618 h 7169300"/>
              <a:gd name="connsiteX280" fmla="*/ 6000750 w 25173432"/>
              <a:gd name="connsiteY280" fmla="*/ 5851624 h 7169300"/>
              <a:gd name="connsiteX281" fmla="*/ 5888044 w 25173432"/>
              <a:gd name="connsiteY281" fmla="*/ 5785998 h 7169300"/>
              <a:gd name="connsiteX282" fmla="*/ 5830894 w 25173432"/>
              <a:gd name="connsiteY282" fmla="*/ 5892678 h 7169300"/>
              <a:gd name="connsiteX283" fmla="*/ 5716594 w 25173432"/>
              <a:gd name="connsiteY283" fmla="*/ 5953638 h 7169300"/>
              <a:gd name="connsiteX284" fmla="*/ 5327974 w 25173432"/>
              <a:gd name="connsiteY284" fmla="*/ 6121278 h 7169300"/>
              <a:gd name="connsiteX285" fmla="*/ 5034604 w 25173432"/>
              <a:gd name="connsiteY285" fmla="*/ 6205098 h 7169300"/>
              <a:gd name="connsiteX286" fmla="*/ 4752664 w 25173432"/>
              <a:gd name="connsiteY286" fmla="*/ 6235578 h 7169300"/>
              <a:gd name="connsiteX287" fmla="*/ 4575810 w 25173432"/>
              <a:gd name="connsiteY287" fmla="*/ 6185380 h 7169300"/>
              <a:gd name="connsiteX288" fmla="*/ 4226884 w 25173432"/>
              <a:gd name="connsiteY288" fmla="*/ 6334638 h 7169300"/>
              <a:gd name="connsiteX289" fmla="*/ 3941134 w 25173432"/>
              <a:gd name="connsiteY289" fmla="*/ 6426078 h 7169300"/>
              <a:gd name="connsiteX290" fmla="*/ 3647694 w 25173432"/>
              <a:gd name="connsiteY290" fmla="*/ 6433030 h 7169300"/>
              <a:gd name="connsiteX291" fmla="*/ 3590614 w 25173432"/>
              <a:gd name="connsiteY291" fmla="*/ 6517518 h 7169300"/>
              <a:gd name="connsiteX292" fmla="*/ 3487744 w 25173432"/>
              <a:gd name="connsiteY292" fmla="*/ 6608958 h 7169300"/>
              <a:gd name="connsiteX293" fmla="*/ 3114364 w 25173432"/>
              <a:gd name="connsiteY293" fmla="*/ 6704208 h 7169300"/>
              <a:gd name="connsiteX294" fmla="*/ 2729554 w 25173432"/>
              <a:gd name="connsiteY294" fmla="*/ 6742308 h 7169300"/>
              <a:gd name="connsiteX295" fmla="*/ 2649474 w 25173432"/>
              <a:gd name="connsiteY295" fmla="*/ 6888706 h 7169300"/>
              <a:gd name="connsiteX296" fmla="*/ 2462854 w 25173432"/>
              <a:gd name="connsiteY296" fmla="*/ 6906138 h 7169300"/>
              <a:gd name="connsiteX297" fmla="*/ 2333314 w 25173432"/>
              <a:gd name="connsiteY297" fmla="*/ 6829938 h 7169300"/>
              <a:gd name="connsiteX298" fmla="*/ 2221992 w 25173432"/>
              <a:gd name="connsiteY298" fmla="*/ 6826984 h 7169300"/>
              <a:gd name="connsiteX299" fmla="*/ 1937074 w 25173432"/>
              <a:gd name="connsiteY299" fmla="*/ 6860418 h 7169300"/>
              <a:gd name="connsiteX300" fmla="*/ 1609344 w 25173432"/>
              <a:gd name="connsiteY300" fmla="*/ 6846796 h 7169300"/>
              <a:gd name="connsiteX301" fmla="*/ 1426534 w 25173432"/>
              <a:gd name="connsiteY301" fmla="*/ 6845178 h 7169300"/>
              <a:gd name="connsiteX302" fmla="*/ 1277944 w 25173432"/>
              <a:gd name="connsiteY302" fmla="*/ 6791838 h 7169300"/>
              <a:gd name="connsiteX303" fmla="*/ 969264 w 25173432"/>
              <a:gd name="connsiteY303" fmla="*/ 6729448 h 7169300"/>
              <a:gd name="connsiteX304" fmla="*/ 653104 w 25173432"/>
              <a:gd name="connsiteY304" fmla="*/ 6673728 h 7169300"/>
              <a:gd name="connsiteX305" fmla="*/ 519754 w 25173432"/>
              <a:gd name="connsiteY305" fmla="*/ 6624198 h 7169300"/>
              <a:gd name="connsiteX306" fmla="*/ 321634 w 25173432"/>
              <a:gd name="connsiteY306" fmla="*/ 6582288 h 7169300"/>
              <a:gd name="connsiteX307" fmla="*/ 264484 w 25173432"/>
              <a:gd name="connsiteY307" fmla="*/ 6532758 h 7169300"/>
              <a:gd name="connsiteX308" fmla="*/ 100654 w 25173432"/>
              <a:gd name="connsiteY308" fmla="*/ 6490848 h 7169300"/>
              <a:gd name="connsiteX309" fmla="*/ 3048 w 25173432"/>
              <a:gd name="connsiteY309" fmla="*/ 6439126 h 7169300"/>
              <a:gd name="connsiteX310" fmla="*/ 0 w 25173432"/>
              <a:gd name="connsiteY31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088444 w 25173432"/>
              <a:gd name="connsiteY264" fmla="*/ 3618108 h 7169300"/>
              <a:gd name="connsiteX265" fmla="*/ 8718874 w 25173432"/>
              <a:gd name="connsiteY265" fmla="*/ 3850518 h 7169300"/>
              <a:gd name="connsiteX266" fmla="*/ 8558854 w 25173432"/>
              <a:gd name="connsiteY266" fmla="*/ 4082928 h 7169300"/>
              <a:gd name="connsiteX267" fmla="*/ 8177854 w 25173432"/>
              <a:gd name="connsiteY267" fmla="*/ 4284858 h 7169300"/>
              <a:gd name="connsiteX268" fmla="*/ 8135944 w 25173432"/>
              <a:gd name="connsiteY268" fmla="*/ 4463928 h 7169300"/>
              <a:gd name="connsiteX269" fmla="*/ 7968234 w 25173432"/>
              <a:gd name="connsiteY269" fmla="*/ 4588990 h 7169300"/>
              <a:gd name="connsiteX270" fmla="*/ 7937824 w 25173432"/>
              <a:gd name="connsiteY270" fmla="*/ 4822068 h 7169300"/>
              <a:gd name="connsiteX271" fmla="*/ 7766374 w 25173432"/>
              <a:gd name="connsiteY271" fmla="*/ 4982088 h 7169300"/>
              <a:gd name="connsiteX272" fmla="*/ 7621594 w 25173432"/>
              <a:gd name="connsiteY272" fmla="*/ 5164968 h 7169300"/>
              <a:gd name="connsiteX273" fmla="*/ 7379970 w 25173432"/>
              <a:gd name="connsiteY273" fmla="*/ 5298412 h 7169300"/>
              <a:gd name="connsiteX274" fmla="*/ 7236784 w 25173432"/>
              <a:gd name="connsiteY274" fmla="*/ 5336418 h 7169300"/>
              <a:gd name="connsiteX275" fmla="*/ 7080574 w 25173432"/>
              <a:gd name="connsiteY275" fmla="*/ 5431668 h 7169300"/>
              <a:gd name="connsiteX276" fmla="*/ 6916744 w 25173432"/>
              <a:gd name="connsiteY276" fmla="*/ 5344038 h 7169300"/>
              <a:gd name="connsiteX277" fmla="*/ 6737674 w 25173432"/>
              <a:gd name="connsiteY277" fmla="*/ 5477388 h 7169300"/>
              <a:gd name="connsiteX278" fmla="*/ 6448114 w 25173432"/>
              <a:gd name="connsiteY278" fmla="*/ 5686938 h 7169300"/>
              <a:gd name="connsiteX279" fmla="*/ 6230944 w 25173432"/>
              <a:gd name="connsiteY279" fmla="*/ 5793618 h 7169300"/>
              <a:gd name="connsiteX280" fmla="*/ 6000750 w 25173432"/>
              <a:gd name="connsiteY280" fmla="*/ 5851624 h 7169300"/>
              <a:gd name="connsiteX281" fmla="*/ 5888044 w 25173432"/>
              <a:gd name="connsiteY281" fmla="*/ 5785998 h 7169300"/>
              <a:gd name="connsiteX282" fmla="*/ 5830894 w 25173432"/>
              <a:gd name="connsiteY282" fmla="*/ 5892678 h 7169300"/>
              <a:gd name="connsiteX283" fmla="*/ 5716594 w 25173432"/>
              <a:gd name="connsiteY283" fmla="*/ 5953638 h 7169300"/>
              <a:gd name="connsiteX284" fmla="*/ 5327974 w 25173432"/>
              <a:gd name="connsiteY284" fmla="*/ 6121278 h 7169300"/>
              <a:gd name="connsiteX285" fmla="*/ 5034604 w 25173432"/>
              <a:gd name="connsiteY285" fmla="*/ 6205098 h 7169300"/>
              <a:gd name="connsiteX286" fmla="*/ 4752664 w 25173432"/>
              <a:gd name="connsiteY286" fmla="*/ 6235578 h 7169300"/>
              <a:gd name="connsiteX287" fmla="*/ 4575810 w 25173432"/>
              <a:gd name="connsiteY287" fmla="*/ 6185380 h 7169300"/>
              <a:gd name="connsiteX288" fmla="*/ 4226884 w 25173432"/>
              <a:gd name="connsiteY288" fmla="*/ 6334638 h 7169300"/>
              <a:gd name="connsiteX289" fmla="*/ 3941134 w 25173432"/>
              <a:gd name="connsiteY289" fmla="*/ 6426078 h 7169300"/>
              <a:gd name="connsiteX290" fmla="*/ 3647694 w 25173432"/>
              <a:gd name="connsiteY290" fmla="*/ 6433030 h 7169300"/>
              <a:gd name="connsiteX291" fmla="*/ 3590614 w 25173432"/>
              <a:gd name="connsiteY291" fmla="*/ 6517518 h 7169300"/>
              <a:gd name="connsiteX292" fmla="*/ 3487744 w 25173432"/>
              <a:gd name="connsiteY292" fmla="*/ 6608958 h 7169300"/>
              <a:gd name="connsiteX293" fmla="*/ 3114364 w 25173432"/>
              <a:gd name="connsiteY293" fmla="*/ 6704208 h 7169300"/>
              <a:gd name="connsiteX294" fmla="*/ 2729554 w 25173432"/>
              <a:gd name="connsiteY294" fmla="*/ 6742308 h 7169300"/>
              <a:gd name="connsiteX295" fmla="*/ 2649474 w 25173432"/>
              <a:gd name="connsiteY295" fmla="*/ 6888706 h 7169300"/>
              <a:gd name="connsiteX296" fmla="*/ 2462854 w 25173432"/>
              <a:gd name="connsiteY296" fmla="*/ 6906138 h 7169300"/>
              <a:gd name="connsiteX297" fmla="*/ 2333314 w 25173432"/>
              <a:gd name="connsiteY297" fmla="*/ 6829938 h 7169300"/>
              <a:gd name="connsiteX298" fmla="*/ 2221992 w 25173432"/>
              <a:gd name="connsiteY298" fmla="*/ 6826984 h 7169300"/>
              <a:gd name="connsiteX299" fmla="*/ 1937074 w 25173432"/>
              <a:gd name="connsiteY299" fmla="*/ 6860418 h 7169300"/>
              <a:gd name="connsiteX300" fmla="*/ 1609344 w 25173432"/>
              <a:gd name="connsiteY300" fmla="*/ 6846796 h 7169300"/>
              <a:gd name="connsiteX301" fmla="*/ 1426534 w 25173432"/>
              <a:gd name="connsiteY301" fmla="*/ 6845178 h 7169300"/>
              <a:gd name="connsiteX302" fmla="*/ 1277944 w 25173432"/>
              <a:gd name="connsiteY302" fmla="*/ 6791838 h 7169300"/>
              <a:gd name="connsiteX303" fmla="*/ 969264 w 25173432"/>
              <a:gd name="connsiteY303" fmla="*/ 6729448 h 7169300"/>
              <a:gd name="connsiteX304" fmla="*/ 653104 w 25173432"/>
              <a:gd name="connsiteY304" fmla="*/ 6673728 h 7169300"/>
              <a:gd name="connsiteX305" fmla="*/ 519754 w 25173432"/>
              <a:gd name="connsiteY305" fmla="*/ 6624198 h 7169300"/>
              <a:gd name="connsiteX306" fmla="*/ 321634 w 25173432"/>
              <a:gd name="connsiteY306" fmla="*/ 6582288 h 7169300"/>
              <a:gd name="connsiteX307" fmla="*/ 264484 w 25173432"/>
              <a:gd name="connsiteY307" fmla="*/ 6532758 h 7169300"/>
              <a:gd name="connsiteX308" fmla="*/ 100654 w 25173432"/>
              <a:gd name="connsiteY308" fmla="*/ 6490848 h 7169300"/>
              <a:gd name="connsiteX309" fmla="*/ 3048 w 25173432"/>
              <a:gd name="connsiteY309" fmla="*/ 6439126 h 7169300"/>
              <a:gd name="connsiteX310" fmla="*/ 0 w 25173432"/>
              <a:gd name="connsiteY31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48414 w 25173432"/>
              <a:gd name="connsiteY82" fmla="*/ 37324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471474 w 25173432"/>
              <a:gd name="connsiteY93" fmla="*/ 2917068 h 7169300"/>
              <a:gd name="connsiteX94" fmla="*/ 10288594 w 25173432"/>
              <a:gd name="connsiteY94" fmla="*/ 2818008 h 7169300"/>
              <a:gd name="connsiteX95" fmla="*/ 10406634 w 25173432"/>
              <a:gd name="connsiteY95" fmla="*/ 2330422 h 7169300"/>
              <a:gd name="connsiteX96" fmla="*/ 10388346 w 25173432"/>
              <a:gd name="connsiteY96" fmla="*/ 2123920 h 7169300"/>
              <a:gd name="connsiteX97" fmla="*/ 10254304 w 25173432"/>
              <a:gd name="connsiteY97" fmla="*/ 1964568 h 7169300"/>
              <a:gd name="connsiteX98" fmla="*/ 10258114 w 25173432"/>
              <a:gd name="connsiteY98" fmla="*/ 1789308 h 7169300"/>
              <a:gd name="connsiteX99" fmla="*/ 10284784 w 25173432"/>
              <a:gd name="connsiteY99" fmla="*/ 1587378 h 7169300"/>
              <a:gd name="connsiteX100" fmla="*/ 10341864 w 25173432"/>
              <a:gd name="connsiteY100" fmla="*/ 1524988 h 7169300"/>
              <a:gd name="connsiteX101" fmla="*/ 10334314 w 25173432"/>
              <a:gd name="connsiteY101" fmla="*/ 1286388 h 7169300"/>
              <a:gd name="connsiteX102" fmla="*/ 10260330 w 25173432"/>
              <a:gd name="connsiteY102" fmla="*/ 943582 h 7169300"/>
              <a:gd name="connsiteX103" fmla="*/ 10415778 w 25173432"/>
              <a:gd name="connsiteY103" fmla="*/ 668500 h 7169300"/>
              <a:gd name="connsiteX104" fmla="*/ 10460044 w 25173432"/>
              <a:gd name="connsiteY104" fmla="*/ 890148 h 7169300"/>
              <a:gd name="connsiteX105" fmla="*/ 10423398 w 25173432"/>
              <a:gd name="connsiteY105" fmla="*/ 1076170 h 7169300"/>
              <a:gd name="connsiteX106" fmla="*/ 10433374 w 25173432"/>
              <a:gd name="connsiteY106" fmla="*/ 1213998 h 7169300"/>
              <a:gd name="connsiteX107" fmla="*/ 10384536 w 25173432"/>
              <a:gd name="connsiteY107" fmla="*/ 1301722 h 7169300"/>
              <a:gd name="connsiteX108" fmla="*/ 10426446 w 25173432"/>
              <a:gd name="connsiteY108" fmla="*/ 1564612 h 7169300"/>
              <a:gd name="connsiteX109" fmla="*/ 10514076 w 25173432"/>
              <a:gd name="connsiteY109" fmla="*/ 1758922 h 7169300"/>
              <a:gd name="connsiteX110" fmla="*/ 10662666 w 25173432"/>
              <a:gd name="connsiteY110" fmla="*/ 1944088 h 7169300"/>
              <a:gd name="connsiteX111" fmla="*/ 10757916 w 25173432"/>
              <a:gd name="connsiteY111" fmla="*/ 2018002 h 7169300"/>
              <a:gd name="connsiteX112" fmla="*/ 10811256 w 25173432"/>
              <a:gd name="connsiteY112" fmla="*/ 2109442 h 7169300"/>
              <a:gd name="connsiteX113" fmla="*/ 10898886 w 25173432"/>
              <a:gd name="connsiteY113" fmla="*/ 2071342 h 7169300"/>
              <a:gd name="connsiteX114" fmla="*/ 10986516 w 25173432"/>
              <a:gd name="connsiteY114" fmla="*/ 2193262 h 7169300"/>
              <a:gd name="connsiteX115" fmla="*/ 11073384 w 25173432"/>
              <a:gd name="connsiteY115" fmla="*/ 2274796 h 7169300"/>
              <a:gd name="connsiteX116" fmla="*/ 11226546 w 25173432"/>
              <a:gd name="connsiteY116" fmla="*/ 2307562 h 7169300"/>
              <a:gd name="connsiteX117" fmla="*/ 11321796 w 25173432"/>
              <a:gd name="connsiteY117" fmla="*/ 2349472 h 7169300"/>
              <a:gd name="connsiteX118" fmla="*/ 11401806 w 25173432"/>
              <a:gd name="connsiteY118" fmla="*/ 2448532 h 7169300"/>
              <a:gd name="connsiteX119" fmla="*/ 11535156 w 25173432"/>
              <a:gd name="connsiteY119" fmla="*/ 2513302 h 7169300"/>
              <a:gd name="connsiteX120" fmla="*/ 11626596 w 25173432"/>
              <a:gd name="connsiteY120" fmla="*/ 2566642 h 7169300"/>
              <a:gd name="connsiteX121" fmla="*/ 11718036 w 25173432"/>
              <a:gd name="connsiteY121" fmla="*/ 2650462 h 7169300"/>
              <a:gd name="connsiteX122" fmla="*/ 11855196 w 25173432"/>
              <a:gd name="connsiteY122" fmla="*/ 2711422 h 7169300"/>
              <a:gd name="connsiteX123" fmla="*/ 11942826 w 25173432"/>
              <a:gd name="connsiteY123" fmla="*/ 2840962 h 7169300"/>
              <a:gd name="connsiteX124" fmla="*/ 12068556 w 25173432"/>
              <a:gd name="connsiteY124" fmla="*/ 2829532 h 7169300"/>
              <a:gd name="connsiteX125" fmla="*/ 12097512 w 25173432"/>
              <a:gd name="connsiteY125" fmla="*/ 2896588 h 7169300"/>
              <a:gd name="connsiteX126" fmla="*/ 12175236 w 25173432"/>
              <a:gd name="connsiteY126" fmla="*/ 2920972 h 7169300"/>
              <a:gd name="connsiteX127" fmla="*/ 12251436 w 25173432"/>
              <a:gd name="connsiteY127" fmla="*/ 3080992 h 7169300"/>
              <a:gd name="connsiteX128" fmla="*/ 12365736 w 25173432"/>
              <a:gd name="connsiteY128" fmla="*/ 3100042 h 7169300"/>
              <a:gd name="connsiteX129" fmla="*/ 12422886 w 25173432"/>
              <a:gd name="connsiteY129" fmla="*/ 3214342 h 7169300"/>
              <a:gd name="connsiteX130" fmla="*/ 12514326 w 25173432"/>
              <a:gd name="connsiteY130" fmla="*/ 3191482 h 7169300"/>
              <a:gd name="connsiteX131" fmla="*/ 12571476 w 25173432"/>
              <a:gd name="connsiteY131" fmla="*/ 3290542 h 7169300"/>
              <a:gd name="connsiteX132" fmla="*/ 12636246 w 25173432"/>
              <a:gd name="connsiteY132" fmla="*/ 3416272 h 7169300"/>
              <a:gd name="connsiteX133" fmla="*/ 12739116 w 25173432"/>
              <a:gd name="connsiteY133" fmla="*/ 3427702 h 7169300"/>
              <a:gd name="connsiteX134" fmla="*/ 12746736 w 25173432"/>
              <a:gd name="connsiteY134" fmla="*/ 3298162 h 7169300"/>
              <a:gd name="connsiteX135" fmla="*/ 12826746 w 25173432"/>
              <a:gd name="connsiteY135" fmla="*/ 3362932 h 7169300"/>
              <a:gd name="connsiteX136" fmla="*/ 12941046 w 25173432"/>
              <a:gd name="connsiteY136" fmla="*/ 3435322 h 7169300"/>
              <a:gd name="connsiteX137" fmla="*/ 13070586 w 25173432"/>
              <a:gd name="connsiteY137" fmla="*/ 3465802 h 7169300"/>
              <a:gd name="connsiteX138" fmla="*/ 13120116 w 25173432"/>
              <a:gd name="connsiteY138" fmla="*/ 3572482 h 7169300"/>
              <a:gd name="connsiteX139" fmla="*/ 13127736 w 25173432"/>
              <a:gd name="connsiteY139" fmla="*/ 3652492 h 7169300"/>
              <a:gd name="connsiteX140" fmla="*/ 13207746 w 25173432"/>
              <a:gd name="connsiteY140" fmla="*/ 3736312 h 7169300"/>
              <a:gd name="connsiteX141" fmla="*/ 13341096 w 25173432"/>
              <a:gd name="connsiteY141" fmla="*/ 3774412 h 7169300"/>
              <a:gd name="connsiteX142" fmla="*/ 13511784 w 25173432"/>
              <a:gd name="connsiteY142" fmla="*/ 3852898 h 7169300"/>
              <a:gd name="connsiteX143" fmla="*/ 13546836 w 25173432"/>
              <a:gd name="connsiteY143" fmla="*/ 3923002 h 7169300"/>
              <a:gd name="connsiteX144" fmla="*/ 13642086 w 25173432"/>
              <a:gd name="connsiteY144" fmla="*/ 3987772 h 7169300"/>
              <a:gd name="connsiteX145" fmla="*/ 13779246 w 25173432"/>
              <a:gd name="connsiteY145" fmla="*/ 4090642 h 7169300"/>
              <a:gd name="connsiteX146" fmla="*/ 13863066 w 25173432"/>
              <a:gd name="connsiteY146" fmla="*/ 4204942 h 7169300"/>
              <a:gd name="connsiteX147" fmla="*/ 13927836 w 25173432"/>
              <a:gd name="connsiteY147" fmla="*/ 4296382 h 7169300"/>
              <a:gd name="connsiteX148" fmla="*/ 13962126 w 25173432"/>
              <a:gd name="connsiteY148" fmla="*/ 4128742 h 7169300"/>
              <a:gd name="connsiteX149" fmla="*/ 14034516 w 25173432"/>
              <a:gd name="connsiteY149" fmla="*/ 3995392 h 7169300"/>
              <a:gd name="connsiteX150" fmla="*/ 14148816 w 25173432"/>
              <a:gd name="connsiteY150" fmla="*/ 4098262 h 7169300"/>
              <a:gd name="connsiteX151" fmla="*/ 14263116 w 25173432"/>
              <a:gd name="connsiteY151" fmla="*/ 4304002 h 7169300"/>
              <a:gd name="connsiteX152" fmla="*/ 14404086 w 25173432"/>
              <a:gd name="connsiteY152" fmla="*/ 4399252 h 7169300"/>
              <a:gd name="connsiteX153" fmla="*/ 14594586 w 25173432"/>
              <a:gd name="connsiteY153" fmla="*/ 4353532 h 7169300"/>
              <a:gd name="connsiteX154" fmla="*/ 14762226 w 25173432"/>
              <a:gd name="connsiteY154" fmla="*/ 4429732 h 7169300"/>
              <a:gd name="connsiteX155" fmla="*/ 14838426 w 25173432"/>
              <a:gd name="connsiteY155" fmla="*/ 4361152 h 7169300"/>
              <a:gd name="connsiteX156" fmla="*/ 14945106 w 25173432"/>
              <a:gd name="connsiteY156" fmla="*/ 4464022 h 7169300"/>
              <a:gd name="connsiteX157" fmla="*/ 15040356 w 25173432"/>
              <a:gd name="connsiteY157" fmla="*/ 4585942 h 7169300"/>
              <a:gd name="connsiteX158" fmla="*/ 15276576 w 25173432"/>
              <a:gd name="connsiteY158" fmla="*/ 4650712 h 7169300"/>
              <a:gd name="connsiteX159" fmla="*/ 15440406 w 25173432"/>
              <a:gd name="connsiteY159" fmla="*/ 4692622 h 7169300"/>
              <a:gd name="connsiteX160" fmla="*/ 15513558 w 25173432"/>
              <a:gd name="connsiteY160" fmla="*/ 4707862 h 7169300"/>
              <a:gd name="connsiteX161" fmla="*/ 15566136 w 25173432"/>
              <a:gd name="connsiteY161" fmla="*/ 4875502 h 7169300"/>
              <a:gd name="connsiteX162" fmla="*/ 15585186 w 25173432"/>
              <a:gd name="connsiteY162" fmla="*/ 4997422 h 7169300"/>
              <a:gd name="connsiteX163" fmla="*/ 15703296 w 25173432"/>
              <a:gd name="connsiteY163" fmla="*/ 4921222 h 7169300"/>
              <a:gd name="connsiteX164" fmla="*/ 15718536 w 25173432"/>
              <a:gd name="connsiteY164" fmla="*/ 4768822 h 7169300"/>
              <a:gd name="connsiteX165" fmla="*/ 15794736 w 25173432"/>
              <a:gd name="connsiteY165" fmla="*/ 4757392 h 7169300"/>
              <a:gd name="connsiteX166" fmla="*/ 15870936 w 25173432"/>
              <a:gd name="connsiteY166" fmla="*/ 4871692 h 7169300"/>
              <a:gd name="connsiteX167" fmla="*/ 16065246 w 25173432"/>
              <a:gd name="connsiteY167" fmla="*/ 4978372 h 7169300"/>
              <a:gd name="connsiteX168" fmla="*/ 16202406 w 25173432"/>
              <a:gd name="connsiteY168" fmla="*/ 5138392 h 7169300"/>
              <a:gd name="connsiteX169" fmla="*/ 16312896 w 25173432"/>
              <a:gd name="connsiteY169" fmla="*/ 5153632 h 7169300"/>
              <a:gd name="connsiteX170" fmla="*/ 16408146 w 25173432"/>
              <a:gd name="connsiteY170" fmla="*/ 5203162 h 7169300"/>
              <a:gd name="connsiteX171" fmla="*/ 16488156 w 25173432"/>
              <a:gd name="connsiteY171" fmla="*/ 5195542 h 7169300"/>
              <a:gd name="connsiteX172" fmla="*/ 16579596 w 25173432"/>
              <a:gd name="connsiteY172" fmla="*/ 5233642 h 7169300"/>
              <a:gd name="connsiteX173" fmla="*/ 16659606 w 25173432"/>
              <a:gd name="connsiteY173" fmla="*/ 5275552 h 7169300"/>
              <a:gd name="connsiteX174" fmla="*/ 16724376 w 25173432"/>
              <a:gd name="connsiteY174" fmla="*/ 5298412 h 7169300"/>
              <a:gd name="connsiteX175" fmla="*/ 16899636 w 25173432"/>
              <a:gd name="connsiteY175" fmla="*/ 5317462 h 7169300"/>
              <a:gd name="connsiteX176" fmla="*/ 16781526 w 25173432"/>
              <a:gd name="connsiteY176" fmla="*/ 5245072 h 7169300"/>
              <a:gd name="connsiteX177" fmla="*/ 16815816 w 25173432"/>
              <a:gd name="connsiteY177" fmla="*/ 5199352 h 7169300"/>
              <a:gd name="connsiteX178" fmla="*/ 16926306 w 25173432"/>
              <a:gd name="connsiteY178" fmla="*/ 5218402 h 7169300"/>
              <a:gd name="connsiteX179" fmla="*/ 17082516 w 25173432"/>
              <a:gd name="connsiteY179" fmla="*/ 5344132 h 7169300"/>
              <a:gd name="connsiteX180" fmla="*/ 17273016 w 25173432"/>
              <a:gd name="connsiteY180" fmla="*/ 5359372 h 7169300"/>
              <a:gd name="connsiteX181" fmla="*/ 17398746 w 25173432"/>
              <a:gd name="connsiteY181" fmla="*/ 5420332 h 7169300"/>
              <a:gd name="connsiteX182" fmla="*/ 17489424 w 25173432"/>
              <a:gd name="connsiteY182" fmla="*/ 5549872 h 7169300"/>
              <a:gd name="connsiteX183" fmla="*/ 17593056 w 25173432"/>
              <a:gd name="connsiteY183" fmla="*/ 5568922 h 7169300"/>
              <a:gd name="connsiteX184" fmla="*/ 17810226 w 25173432"/>
              <a:gd name="connsiteY184" fmla="*/ 5717512 h 7169300"/>
              <a:gd name="connsiteX185" fmla="*/ 17810226 w 25173432"/>
              <a:gd name="connsiteY185" fmla="*/ 5561302 h 7169300"/>
              <a:gd name="connsiteX186" fmla="*/ 18008346 w 25173432"/>
              <a:gd name="connsiteY186" fmla="*/ 5565112 h 7169300"/>
              <a:gd name="connsiteX187" fmla="*/ 18088356 w 25173432"/>
              <a:gd name="connsiteY187" fmla="*/ 5667982 h 7169300"/>
              <a:gd name="connsiteX188" fmla="*/ 18191226 w 25173432"/>
              <a:gd name="connsiteY188" fmla="*/ 5675602 h 7169300"/>
              <a:gd name="connsiteX189" fmla="*/ 18278856 w 25173432"/>
              <a:gd name="connsiteY189" fmla="*/ 5752564 h 7169300"/>
              <a:gd name="connsiteX190" fmla="*/ 18343626 w 25173432"/>
              <a:gd name="connsiteY190" fmla="*/ 5866102 h 7169300"/>
              <a:gd name="connsiteX191" fmla="*/ 18461736 w 25173432"/>
              <a:gd name="connsiteY191" fmla="*/ 5850862 h 7169300"/>
              <a:gd name="connsiteX192" fmla="*/ 18553176 w 25173432"/>
              <a:gd name="connsiteY192" fmla="*/ 5934682 h 7169300"/>
              <a:gd name="connsiteX193" fmla="*/ 18522696 w 25173432"/>
              <a:gd name="connsiteY193" fmla="*/ 6018502 h 7169300"/>
              <a:gd name="connsiteX194" fmla="*/ 18652236 w 25173432"/>
              <a:gd name="connsiteY194" fmla="*/ 5972782 h 7169300"/>
              <a:gd name="connsiteX195" fmla="*/ 18663666 w 25173432"/>
              <a:gd name="connsiteY195" fmla="*/ 6045172 h 7169300"/>
              <a:gd name="connsiteX196" fmla="*/ 18785586 w 25173432"/>
              <a:gd name="connsiteY196" fmla="*/ 6007072 h 7169300"/>
              <a:gd name="connsiteX197" fmla="*/ 19086576 w 25173432"/>
              <a:gd name="connsiteY197" fmla="*/ 6136612 h 7169300"/>
              <a:gd name="connsiteX198" fmla="*/ 19222212 w 25173432"/>
              <a:gd name="connsiteY198" fmla="*/ 6242530 h 7169300"/>
              <a:gd name="connsiteX199" fmla="*/ 19292316 w 25173432"/>
              <a:gd name="connsiteY199" fmla="*/ 6452842 h 7169300"/>
              <a:gd name="connsiteX200" fmla="*/ 19347942 w 25173432"/>
              <a:gd name="connsiteY200" fmla="*/ 6593050 h 7169300"/>
              <a:gd name="connsiteX201" fmla="*/ 19418046 w 25173432"/>
              <a:gd name="connsiteY201" fmla="*/ 6567142 h 7169300"/>
              <a:gd name="connsiteX202" fmla="*/ 19467576 w 25173432"/>
              <a:gd name="connsiteY202" fmla="*/ 6647152 h 7169300"/>
              <a:gd name="connsiteX203" fmla="*/ 19448526 w 25173432"/>
              <a:gd name="connsiteY203" fmla="*/ 6376642 h 7169300"/>
              <a:gd name="connsiteX204" fmla="*/ 19452336 w 25173432"/>
              <a:gd name="connsiteY204" fmla="*/ 6174712 h 7169300"/>
              <a:gd name="connsiteX205" fmla="*/ 19555206 w 25173432"/>
              <a:gd name="connsiteY205" fmla="*/ 6285202 h 7169300"/>
              <a:gd name="connsiteX206" fmla="*/ 19639026 w 25173432"/>
              <a:gd name="connsiteY206" fmla="*/ 6407122 h 7169300"/>
              <a:gd name="connsiteX207" fmla="*/ 19646646 w 25173432"/>
              <a:gd name="connsiteY207" fmla="*/ 6212812 h 7169300"/>
              <a:gd name="connsiteX208" fmla="*/ 19734276 w 25173432"/>
              <a:gd name="connsiteY208" fmla="*/ 6128992 h 7169300"/>
              <a:gd name="connsiteX209" fmla="*/ 19852386 w 25173432"/>
              <a:gd name="connsiteY209" fmla="*/ 6239482 h 7169300"/>
              <a:gd name="connsiteX210" fmla="*/ 19791426 w 25173432"/>
              <a:gd name="connsiteY210" fmla="*/ 6026122 h 7169300"/>
              <a:gd name="connsiteX211" fmla="*/ 20100036 w 25173432"/>
              <a:gd name="connsiteY211" fmla="*/ 6022312 h 7169300"/>
              <a:gd name="connsiteX212" fmla="*/ 20372832 w 25173432"/>
              <a:gd name="connsiteY212" fmla="*/ 5897344 h 7169300"/>
              <a:gd name="connsiteX213" fmla="*/ 20667726 w 25173432"/>
              <a:gd name="connsiteY213" fmla="*/ 5892772 h 7169300"/>
              <a:gd name="connsiteX214" fmla="*/ 20915376 w 25173432"/>
              <a:gd name="connsiteY214" fmla="*/ 5938492 h 7169300"/>
              <a:gd name="connsiteX215" fmla="*/ 21105876 w 25173432"/>
              <a:gd name="connsiteY215" fmla="*/ 5812762 h 7169300"/>
              <a:gd name="connsiteX216" fmla="*/ 21403056 w 25173432"/>
              <a:gd name="connsiteY216" fmla="*/ 5862292 h 7169300"/>
              <a:gd name="connsiteX217" fmla="*/ 21632418 w 25173432"/>
              <a:gd name="connsiteY217" fmla="*/ 5961352 h 7169300"/>
              <a:gd name="connsiteX218" fmla="*/ 21734526 w 25173432"/>
              <a:gd name="connsiteY218" fmla="*/ 5885152 h 7169300"/>
              <a:gd name="connsiteX219" fmla="*/ 21917406 w 25173432"/>
              <a:gd name="connsiteY219" fmla="*/ 6041362 h 7169300"/>
              <a:gd name="connsiteX220" fmla="*/ 22062186 w 25173432"/>
              <a:gd name="connsiteY220" fmla="*/ 5976592 h 7169300"/>
              <a:gd name="connsiteX221" fmla="*/ 22283166 w 25173432"/>
              <a:gd name="connsiteY221" fmla="*/ 6186142 h 7169300"/>
              <a:gd name="connsiteX222" fmla="*/ 23123652 w 25173432"/>
              <a:gd name="connsiteY222" fmla="*/ 6482560 h 7169300"/>
              <a:gd name="connsiteX223" fmla="*/ 23266146 w 25173432"/>
              <a:gd name="connsiteY223" fmla="*/ 6609052 h 7169300"/>
              <a:gd name="connsiteX224" fmla="*/ 23258526 w 25173432"/>
              <a:gd name="connsiteY224" fmla="*/ 6692872 h 7169300"/>
              <a:gd name="connsiteX225" fmla="*/ 23388066 w 25173432"/>
              <a:gd name="connsiteY225" fmla="*/ 6658582 h 7169300"/>
              <a:gd name="connsiteX226" fmla="*/ 23757636 w 25173432"/>
              <a:gd name="connsiteY226" fmla="*/ 6780502 h 7169300"/>
              <a:gd name="connsiteX227" fmla="*/ 23981664 w 25173432"/>
              <a:gd name="connsiteY227" fmla="*/ 6644866 h 7169300"/>
              <a:gd name="connsiteX228" fmla="*/ 24051006 w 25173432"/>
              <a:gd name="connsiteY228" fmla="*/ 6544282 h 7169300"/>
              <a:gd name="connsiteX229" fmla="*/ 24203406 w 25173432"/>
              <a:gd name="connsiteY229" fmla="*/ 6532852 h 7169300"/>
              <a:gd name="connsiteX230" fmla="*/ 24332946 w 25173432"/>
              <a:gd name="connsiteY230" fmla="*/ 6437602 h 7169300"/>
              <a:gd name="connsiteX231" fmla="*/ 24428196 w 25173432"/>
              <a:gd name="connsiteY231" fmla="*/ 6422362 h 7169300"/>
              <a:gd name="connsiteX232" fmla="*/ 24531066 w 25173432"/>
              <a:gd name="connsiteY232" fmla="*/ 6243292 h 7169300"/>
              <a:gd name="connsiteX233" fmla="*/ 24688800 w 25173432"/>
              <a:gd name="connsiteY233" fmla="*/ 6187666 h 7169300"/>
              <a:gd name="connsiteX234" fmla="*/ 24953976 w 25173432"/>
              <a:gd name="connsiteY234" fmla="*/ 6231862 h 7169300"/>
              <a:gd name="connsiteX235" fmla="*/ 25153620 w 25173432"/>
              <a:gd name="connsiteY235" fmla="*/ 6157186 h 7169300"/>
              <a:gd name="connsiteX236" fmla="*/ 25173432 w 25173432"/>
              <a:gd name="connsiteY236" fmla="*/ 5712940 h 7169300"/>
              <a:gd name="connsiteX237" fmla="*/ 24492204 w 25173432"/>
              <a:gd name="connsiteY237" fmla="*/ 5869150 h 7169300"/>
              <a:gd name="connsiteX238" fmla="*/ 23746968 w 25173432"/>
              <a:gd name="connsiteY238" fmla="*/ 6133564 h 7169300"/>
              <a:gd name="connsiteX239" fmla="*/ 22924008 w 25173432"/>
              <a:gd name="connsiteY239" fmla="*/ 5895820 h 7169300"/>
              <a:gd name="connsiteX240" fmla="*/ 21954744 w 25173432"/>
              <a:gd name="connsiteY240" fmla="*/ 5639788 h 7169300"/>
              <a:gd name="connsiteX241" fmla="*/ 20601432 w 25173432"/>
              <a:gd name="connsiteY241" fmla="*/ 5475196 h 7169300"/>
              <a:gd name="connsiteX242" fmla="*/ 19845528 w 25173432"/>
              <a:gd name="connsiteY242" fmla="*/ 5888200 h 7169300"/>
              <a:gd name="connsiteX243" fmla="*/ 18772632 w 25173432"/>
              <a:gd name="connsiteY243" fmla="*/ 5822668 h 7169300"/>
              <a:gd name="connsiteX244" fmla="*/ 16687800 w 25173432"/>
              <a:gd name="connsiteY244" fmla="*/ 4963132 h 7169300"/>
              <a:gd name="connsiteX245" fmla="*/ 14877288 w 25173432"/>
              <a:gd name="connsiteY245" fmla="*/ 4158460 h 7169300"/>
              <a:gd name="connsiteX246" fmla="*/ 13213080 w 25173432"/>
              <a:gd name="connsiteY246" fmla="*/ 3353788 h 7169300"/>
              <a:gd name="connsiteX247" fmla="*/ 13066776 w 25173432"/>
              <a:gd name="connsiteY247" fmla="*/ 3189196 h 7169300"/>
              <a:gd name="connsiteX248" fmla="*/ 11292840 w 25173432"/>
              <a:gd name="connsiteY248" fmla="*/ 2018764 h 7169300"/>
              <a:gd name="connsiteX249" fmla="*/ 10671048 w 25173432"/>
              <a:gd name="connsiteY249" fmla="*/ 1451836 h 7169300"/>
              <a:gd name="connsiteX250" fmla="*/ 10502646 w 25173432"/>
              <a:gd name="connsiteY250" fmla="*/ 1282672 h 7169300"/>
              <a:gd name="connsiteX251" fmla="*/ 10495026 w 25173432"/>
              <a:gd name="connsiteY251" fmla="*/ 901672 h 7169300"/>
              <a:gd name="connsiteX252" fmla="*/ 10491216 w 25173432"/>
              <a:gd name="connsiteY252" fmla="*/ 768322 h 7169300"/>
              <a:gd name="connsiteX253" fmla="*/ 10578846 w 25173432"/>
              <a:gd name="connsiteY253" fmla="*/ 680692 h 7169300"/>
              <a:gd name="connsiteX254" fmla="*/ 10725912 w 25173432"/>
              <a:gd name="connsiteY254" fmla="*/ 610588 h 7169300"/>
              <a:gd name="connsiteX255" fmla="*/ 10707624 w 25173432"/>
              <a:gd name="connsiteY255" fmla="*/ 336268 h 7169300"/>
              <a:gd name="connsiteX256" fmla="*/ 10582656 w 25173432"/>
              <a:gd name="connsiteY256" fmla="*/ 200632 h 7169300"/>
              <a:gd name="connsiteX257" fmla="*/ 10392156 w 25173432"/>
              <a:gd name="connsiteY257" fmla="*/ 2512 h 7169300"/>
              <a:gd name="connsiteX258" fmla="*/ 10346436 w 25173432"/>
              <a:gd name="connsiteY258" fmla="*/ 261592 h 7169300"/>
              <a:gd name="connsiteX259" fmla="*/ 10274808 w 25173432"/>
              <a:gd name="connsiteY259" fmla="*/ 626590 h 7169300"/>
              <a:gd name="connsiteX260" fmla="*/ 10190226 w 25173432"/>
              <a:gd name="connsiteY260" fmla="*/ 909292 h 7169300"/>
              <a:gd name="connsiteX261" fmla="*/ 10195560 w 25173432"/>
              <a:gd name="connsiteY261" fmla="*/ 1744444 h 7169300"/>
              <a:gd name="connsiteX262" fmla="*/ 10104120 w 25173432"/>
              <a:gd name="connsiteY262" fmla="*/ 2384524 h 7169300"/>
              <a:gd name="connsiteX263" fmla="*/ 9482328 w 25173432"/>
              <a:gd name="connsiteY263" fmla="*/ 3042892 h 7169300"/>
              <a:gd name="connsiteX264" fmla="*/ 9492304 w 25173432"/>
              <a:gd name="connsiteY264" fmla="*/ 3370458 h 7169300"/>
              <a:gd name="connsiteX265" fmla="*/ 9355144 w 25173432"/>
              <a:gd name="connsiteY265" fmla="*/ 3526668 h 7169300"/>
              <a:gd name="connsiteX266" fmla="*/ 9088444 w 25173432"/>
              <a:gd name="connsiteY266" fmla="*/ 3618108 h 7169300"/>
              <a:gd name="connsiteX267" fmla="*/ 8718874 w 25173432"/>
              <a:gd name="connsiteY267" fmla="*/ 3850518 h 7169300"/>
              <a:gd name="connsiteX268" fmla="*/ 8558854 w 25173432"/>
              <a:gd name="connsiteY268" fmla="*/ 4082928 h 7169300"/>
              <a:gd name="connsiteX269" fmla="*/ 8177854 w 25173432"/>
              <a:gd name="connsiteY269" fmla="*/ 4284858 h 7169300"/>
              <a:gd name="connsiteX270" fmla="*/ 8135944 w 25173432"/>
              <a:gd name="connsiteY270" fmla="*/ 4463928 h 7169300"/>
              <a:gd name="connsiteX271" fmla="*/ 7968234 w 25173432"/>
              <a:gd name="connsiteY271" fmla="*/ 4588990 h 7169300"/>
              <a:gd name="connsiteX272" fmla="*/ 7937824 w 25173432"/>
              <a:gd name="connsiteY272" fmla="*/ 4822068 h 7169300"/>
              <a:gd name="connsiteX273" fmla="*/ 7766374 w 25173432"/>
              <a:gd name="connsiteY273" fmla="*/ 4982088 h 7169300"/>
              <a:gd name="connsiteX274" fmla="*/ 7621594 w 25173432"/>
              <a:gd name="connsiteY274" fmla="*/ 5164968 h 7169300"/>
              <a:gd name="connsiteX275" fmla="*/ 7379970 w 25173432"/>
              <a:gd name="connsiteY275" fmla="*/ 5298412 h 7169300"/>
              <a:gd name="connsiteX276" fmla="*/ 7236784 w 25173432"/>
              <a:gd name="connsiteY276" fmla="*/ 5336418 h 7169300"/>
              <a:gd name="connsiteX277" fmla="*/ 7080574 w 25173432"/>
              <a:gd name="connsiteY277" fmla="*/ 5431668 h 7169300"/>
              <a:gd name="connsiteX278" fmla="*/ 6916744 w 25173432"/>
              <a:gd name="connsiteY278" fmla="*/ 5344038 h 7169300"/>
              <a:gd name="connsiteX279" fmla="*/ 6737674 w 25173432"/>
              <a:gd name="connsiteY279" fmla="*/ 5477388 h 7169300"/>
              <a:gd name="connsiteX280" fmla="*/ 6448114 w 25173432"/>
              <a:gd name="connsiteY280" fmla="*/ 5686938 h 7169300"/>
              <a:gd name="connsiteX281" fmla="*/ 6230944 w 25173432"/>
              <a:gd name="connsiteY281" fmla="*/ 5793618 h 7169300"/>
              <a:gd name="connsiteX282" fmla="*/ 6000750 w 25173432"/>
              <a:gd name="connsiteY282" fmla="*/ 5851624 h 7169300"/>
              <a:gd name="connsiteX283" fmla="*/ 5888044 w 25173432"/>
              <a:gd name="connsiteY283" fmla="*/ 5785998 h 7169300"/>
              <a:gd name="connsiteX284" fmla="*/ 5830894 w 25173432"/>
              <a:gd name="connsiteY284" fmla="*/ 5892678 h 7169300"/>
              <a:gd name="connsiteX285" fmla="*/ 5716594 w 25173432"/>
              <a:gd name="connsiteY285" fmla="*/ 5953638 h 7169300"/>
              <a:gd name="connsiteX286" fmla="*/ 5327974 w 25173432"/>
              <a:gd name="connsiteY286" fmla="*/ 6121278 h 7169300"/>
              <a:gd name="connsiteX287" fmla="*/ 5034604 w 25173432"/>
              <a:gd name="connsiteY287" fmla="*/ 6205098 h 7169300"/>
              <a:gd name="connsiteX288" fmla="*/ 4752664 w 25173432"/>
              <a:gd name="connsiteY288" fmla="*/ 6235578 h 7169300"/>
              <a:gd name="connsiteX289" fmla="*/ 4575810 w 25173432"/>
              <a:gd name="connsiteY289" fmla="*/ 6185380 h 7169300"/>
              <a:gd name="connsiteX290" fmla="*/ 4226884 w 25173432"/>
              <a:gd name="connsiteY290" fmla="*/ 6334638 h 7169300"/>
              <a:gd name="connsiteX291" fmla="*/ 3941134 w 25173432"/>
              <a:gd name="connsiteY291" fmla="*/ 6426078 h 7169300"/>
              <a:gd name="connsiteX292" fmla="*/ 3647694 w 25173432"/>
              <a:gd name="connsiteY292" fmla="*/ 6433030 h 7169300"/>
              <a:gd name="connsiteX293" fmla="*/ 3590614 w 25173432"/>
              <a:gd name="connsiteY293" fmla="*/ 6517518 h 7169300"/>
              <a:gd name="connsiteX294" fmla="*/ 3487744 w 25173432"/>
              <a:gd name="connsiteY294" fmla="*/ 6608958 h 7169300"/>
              <a:gd name="connsiteX295" fmla="*/ 3114364 w 25173432"/>
              <a:gd name="connsiteY295" fmla="*/ 6704208 h 7169300"/>
              <a:gd name="connsiteX296" fmla="*/ 2729554 w 25173432"/>
              <a:gd name="connsiteY296" fmla="*/ 6742308 h 7169300"/>
              <a:gd name="connsiteX297" fmla="*/ 2649474 w 25173432"/>
              <a:gd name="connsiteY297" fmla="*/ 6888706 h 7169300"/>
              <a:gd name="connsiteX298" fmla="*/ 2462854 w 25173432"/>
              <a:gd name="connsiteY298" fmla="*/ 6906138 h 7169300"/>
              <a:gd name="connsiteX299" fmla="*/ 2333314 w 25173432"/>
              <a:gd name="connsiteY299" fmla="*/ 6829938 h 7169300"/>
              <a:gd name="connsiteX300" fmla="*/ 2221992 w 25173432"/>
              <a:gd name="connsiteY300" fmla="*/ 6826984 h 7169300"/>
              <a:gd name="connsiteX301" fmla="*/ 1937074 w 25173432"/>
              <a:gd name="connsiteY301" fmla="*/ 6860418 h 7169300"/>
              <a:gd name="connsiteX302" fmla="*/ 1609344 w 25173432"/>
              <a:gd name="connsiteY302" fmla="*/ 6846796 h 7169300"/>
              <a:gd name="connsiteX303" fmla="*/ 1426534 w 25173432"/>
              <a:gd name="connsiteY303" fmla="*/ 6845178 h 7169300"/>
              <a:gd name="connsiteX304" fmla="*/ 1277944 w 25173432"/>
              <a:gd name="connsiteY304" fmla="*/ 6791838 h 7169300"/>
              <a:gd name="connsiteX305" fmla="*/ 969264 w 25173432"/>
              <a:gd name="connsiteY305" fmla="*/ 6729448 h 7169300"/>
              <a:gd name="connsiteX306" fmla="*/ 653104 w 25173432"/>
              <a:gd name="connsiteY306" fmla="*/ 6673728 h 7169300"/>
              <a:gd name="connsiteX307" fmla="*/ 519754 w 25173432"/>
              <a:gd name="connsiteY307" fmla="*/ 6624198 h 7169300"/>
              <a:gd name="connsiteX308" fmla="*/ 321634 w 25173432"/>
              <a:gd name="connsiteY308" fmla="*/ 6582288 h 7169300"/>
              <a:gd name="connsiteX309" fmla="*/ 264484 w 25173432"/>
              <a:gd name="connsiteY309" fmla="*/ 6532758 h 7169300"/>
              <a:gd name="connsiteX310" fmla="*/ 100654 w 25173432"/>
              <a:gd name="connsiteY310" fmla="*/ 6490848 h 7169300"/>
              <a:gd name="connsiteX311" fmla="*/ 3048 w 25173432"/>
              <a:gd name="connsiteY311" fmla="*/ 6439126 h 7169300"/>
              <a:gd name="connsiteX312" fmla="*/ 0 w 25173432"/>
              <a:gd name="connsiteY31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288594 w 25173432"/>
              <a:gd name="connsiteY95" fmla="*/ 281800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9482328 w 25173432"/>
              <a:gd name="connsiteY264" fmla="*/ 3042892 h 7169300"/>
              <a:gd name="connsiteX265" fmla="*/ 9492304 w 25173432"/>
              <a:gd name="connsiteY265" fmla="*/ 3370458 h 7169300"/>
              <a:gd name="connsiteX266" fmla="*/ 9355144 w 25173432"/>
              <a:gd name="connsiteY266" fmla="*/ 3526668 h 7169300"/>
              <a:gd name="connsiteX267" fmla="*/ 9088444 w 25173432"/>
              <a:gd name="connsiteY267" fmla="*/ 3618108 h 7169300"/>
              <a:gd name="connsiteX268" fmla="*/ 8718874 w 25173432"/>
              <a:gd name="connsiteY268" fmla="*/ 3850518 h 7169300"/>
              <a:gd name="connsiteX269" fmla="*/ 8558854 w 25173432"/>
              <a:gd name="connsiteY269" fmla="*/ 4082928 h 7169300"/>
              <a:gd name="connsiteX270" fmla="*/ 8177854 w 25173432"/>
              <a:gd name="connsiteY270" fmla="*/ 4284858 h 7169300"/>
              <a:gd name="connsiteX271" fmla="*/ 8135944 w 25173432"/>
              <a:gd name="connsiteY271" fmla="*/ 4463928 h 7169300"/>
              <a:gd name="connsiteX272" fmla="*/ 7968234 w 25173432"/>
              <a:gd name="connsiteY272" fmla="*/ 4588990 h 7169300"/>
              <a:gd name="connsiteX273" fmla="*/ 7937824 w 25173432"/>
              <a:gd name="connsiteY273" fmla="*/ 4822068 h 7169300"/>
              <a:gd name="connsiteX274" fmla="*/ 7766374 w 25173432"/>
              <a:gd name="connsiteY274" fmla="*/ 4982088 h 7169300"/>
              <a:gd name="connsiteX275" fmla="*/ 7621594 w 25173432"/>
              <a:gd name="connsiteY275" fmla="*/ 5164968 h 7169300"/>
              <a:gd name="connsiteX276" fmla="*/ 7379970 w 25173432"/>
              <a:gd name="connsiteY276" fmla="*/ 5298412 h 7169300"/>
              <a:gd name="connsiteX277" fmla="*/ 7236784 w 25173432"/>
              <a:gd name="connsiteY277" fmla="*/ 5336418 h 7169300"/>
              <a:gd name="connsiteX278" fmla="*/ 7080574 w 25173432"/>
              <a:gd name="connsiteY278" fmla="*/ 5431668 h 7169300"/>
              <a:gd name="connsiteX279" fmla="*/ 6916744 w 25173432"/>
              <a:gd name="connsiteY279" fmla="*/ 5344038 h 7169300"/>
              <a:gd name="connsiteX280" fmla="*/ 6737674 w 25173432"/>
              <a:gd name="connsiteY280" fmla="*/ 5477388 h 7169300"/>
              <a:gd name="connsiteX281" fmla="*/ 6448114 w 25173432"/>
              <a:gd name="connsiteY281" fmla="*/ 5686938 h 7169300"/>
              <a:gd name="connsiteX282" fmla="*/ 6230944 w 25173432"/>
              <a:gd name="connsiteY282" fmla="*/ 5793618 h 7169300"/>
              <a:gd name="connsiteX283" fmla="*/ 6000750 w 25173432"/>
              <a:gd name="connsiteY283" fmla="*/ 5851624 h 7169300"/>
              <a:gd name="connsiteX284" fmla="*/ 5888044 w 25173432"/>
              <a:gd name="connsiteY284" fmla="*/ 5785998 h 7169300"/>
              <a:gd name="connsiteX285" fmla="*/ 5830894 w 25173432"/>
              <a:gd name="connsiteY285" fmla="*/ 5892678 h 7169300"/>
              <a:gd name="connsiteX286" fmla="*/ 5716594 w 25173432"/>
              <a:gd name="connsiteY286" fmla="*/ 5953638 h 7169300"/>
              <a:gd name="connsiteX287" fmla="*/ 5327974 w 25173432"/>
              <a:gd name="connsiteY287" fmla="*/ 6121278 h 7169300"/>
              <a:gd name="connsiteX288" fmla="*/ 5034604 w 25173432"/>
              <a:gd name="connsiteY288" fmla="*/ 6205098 h 7169300"/>
              <a:gd name="connsiteX289" fmla="*/ 4752664 w 25173432"/>
              <a:gd name="connsiteY289" fmla="*/ 6235578 h 7169300"/>
              <a:gd name="connsiteX290" fmla="*/ 4575810 w 25173432"/>
              <a:gd name="connsiteY290" fmla="*/ 6185380 h 7169300"/>
              <a:gd name="connsiteX291" fmla="*/ 4226884 w 25173432"/>
              <a:gd name="connsiteY291" fmla="*/ 6334638 h 7169300"/>
              <a:gd name="connsiteX292" fmla="*/ 3941134 w 25173432"/>
              <a:gd name="connsiteY292" fmla="*/ 6426078 h 7169300"/>
              <a:gd name="connsiteX293" fmla="*/ 3647694 w 25173432"/>
              <a:gd name="connsiteY293" fmla="*/ 6433030 h 7169300"/>
              <a:gd name="connsiteX294" fmla="*/ 3590614 w 25173432"/>
              <a:gd name="connsiteY294" fmla="*/ 6517518 h 7169300"/>
              <a:gd name="connsiteX295" fmla="*/ 3487744 w 25173432"/>
              <a:gd name="connsiteY295" fmla="*/ 6608958 h 7169300"/>
              <a:gd name="connsiteX296" fmla="*/ 3114364 w 25173432"/>
              <a:gd name="connsiteY296" fmla="*/ 6704208 h 7169300"/>
              <a:gd name="connsiteX297" fmla="*/ 2729554 w 25173432"/>
              <a:gd name="connsiteY297" fmla="*/ 6742308 h 7169300"/>
              <a:gd name="connsiteX298" fmla="*/ 2649474 w 25173432"/>
              <a:gd name="connsiteY298" fmla="*/ 6888706 h 7169300"/>
              <a:gd name="connsiteX299" fmla="*/ 2462854 w 25173432"/>
              <a:gd name="connsiteY299" fmla="*/ 6906138 h 7169300"/>
              <a:gd name="connsiteX300" fmla="*/ 2333314 w 25173432"/>
              <a:gd name="connsiteY300" fmla="*/ 6829938 h 7169300"/>
              <a:gd name="connsiteX301" fmla="*/ 2221992 w 25173432"/>
              <a:gd name="connsiteY301" fmla="*/ 6826984 h 7169300"/>
              <a:gd name="connsiteX302" fmla="*/ 1937074 w 25173432"/>
              <a:gd name="connsiteY302" fmla="*/ 6860418 h 7169300"/>
              <a:gd name="connsiteX303" fmla="*/ 1609344 w 25173432"/>
              <a:gd name="connsiteY303" fmla="*/ 6846796 h 7169300"/>
              <a:gd name="connsiteX304" fmla="*/ 1426534 w 25173432"/>
              <a:gd name="connsiteY304" fmla="*/ 6845178 h 7169300"/>
              <a:gd name="connsiteX305" fmla="*/ 1277944 w 25173432"/>
              <a:gd name="connsiteY305" fmla="*/ 6791838 h 7169300"/>
              <a:gd name="connsiteX306" fmla="*/ 969264 w 25173432"/>
              <a:gd name="connsiteY306" fmla="*/ 6729448 h 7169300"/>
              <a:gd name="connsiteX307" fmla="*/ 653104 w 25173432"/>
              <a:gd name="connsiteY307" fmla="*/ 6673728 h 7169300"/>
              <a:gd name="connsiteX308" fmla="*/ 519754 w 25173432"/>
              <a:gd name="connsiteY308" fmla="*/ 6624198 h 7169300"/>
              <a:gd name="connsiteX309" fmla="*/ 321634 w 25173432"/>
              <a:gd name="connsiteY309" fmla="*/ 6582288 h 7169300"/>
              <a:gd name="connsiteX310" fmla="*/ 264484 w 25173432"/>
              <a:gd name="connsiteY310" fmla="*/ 6532758 h 7169300"/>
              <a:gd name="connsiteX311" fmla="*/ 100654 w 25173432"/>
              <a:gd name="connsiteY311" fmla="*/ 6490848 h 7169300"/>
              <a:gd name="connsiteX312" fmla="*/ 3048 w 25173432"/>
              <a:gd name="connsiteY312" fmla="*/ 6439126 h 7169300"/>
              <a:gd name="connsiteX313" fmla="*/ 0 w 25173432"/>
              <a:gd name="connsiteY31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9482328 w 25173432"/>
              <a:gd name="connsiteY264" fmla="*/ 3042892 h 7169300"/>
              <a:gd name="connsiteX265" fmla="*/ 9492304 w 25173432"/>
              <a:gd name="connsiteY265" fmla="*/ 3370458 h 7169300"/>
              <a:gd name="connsiteX266" fmla="*/ 9355144 w 25173432"/>
              <a:gd name="connsiteY266" fmla="*/ 3526668 h 7169300"/>
              <a:gd name="connsiteX267" fmla="*/ 9088444 w 25173432"/>
              <a:gd name="connsiteY267" fmla="*/ 3618108 h 7169300"/>
              <a:gd name="connsiteX268" fmla="*/ 8718874 w 25173432"/>
              <a:gd name="connsiteY268" fmla="*/ 3850518 h 7169300"/>
              <a:gd name="connsiteX269" fmla="*/ 8558854 w 25173432"/>
              <a:gd name="connsiteY269" fmla="*/ 4082928 h 7169300"/>
              <a:gd name="connsiteX270" fmla="*/ 8177854 w 25173432"/>
              <a:gd name="connsiteY270" fmla="*/ 4284858 h 7169300"/>
              <a:gd name="connsiteX271" fmla="*/ 8135944 w 25173432"/>
              <a:gd name="connsiteY271" fmla="*/ 4463928 h 7169300"/>
              <a:gd name="connsiteX272" fmla="*/ 7968234 w 25173432"/>
              <a:gd name="connsiteY272" fmla="*/ 4588990 h 7169300"/>
              <a:gd name="connsiteX273" fmla="*/ 7937824 w 25173432"/>
              <a:gd name="connsiteY273" fmla="*/ 4822068 h 7169300"/>
              <a:gd name="connsiteX274" fmla="*/ 7766374 w 25173432"/>
              <a:gd name="connsiteY274" fmla="*/ 4982088 h 7169300"/>
              <a:gd name="connsiteX275" fmla="*/ 7621594 w 25173432"/>
              <a:gd name="connsiteY275" fmla="*/ 5164968 h 7169300"/>
              <a:gd name="connsiteX276" fmla="*/ 7379970 w 25173432"/>
              <a:gd name="connsiteY276" fmla="*/ 5298412 h 7169300"/>
              <a:gd name="connsiteX277" fmla="*/ 7236784 w 25173432"/>
              <a:gd name="connsiteY277" fmla="*/ 5336418 h 7169300"/>
              <a:gd name="connsiteX278" fmla="*/ 7080574 w 25173432"/>
              <a:gd name="connsiteY278" fmla="*/ 5431668 h 7169300"/>
              <a:gd name="connsiteX279" fmla="*/ 6916744 w 25173432"/>
              <a:gd name="connsiteY279" fmla="*/ 5344038 h 7169300"/>
              <a:gd name="connsiteX280" fmla="*/ 6737674 w 25173432"/>
              <a:gd name="connsiteY280" fmla="*/ 5477388 h 7169300"/>
              <a:gd name="connsiteX281" fmla="*/ 6448114 w 25173432"/>
              <a:gd name="connsiteY281" fmla="*/ 5686938 h 7169300"/>
              <a:gd name="connsiteX282" fmla="*/ 6230944 w 25173432"/>
              <a:gd name="connsiteY282" fmla="*/ 5793618 h 7169300"/>
              <a:gd name="connsiteX283" fmla="*/ 6000750 w 25173432"/>
              <a:gd name="connsiteY283" fmla="*/ 5851624 h 7169300"/>
              <a:gd name="connsiteX284" fmla="*/ 5888044 w 25173432"/>
              <a:gd name="connsiteY284" fmla="*/ 5785998 h 7169300"/>
              <a:gd name="connsiteX285" fmla="*/ 5830894 w 25173432"/>
              <a:gd name="connsiteY285" fmla="*/ 5892678 h 7169300"/>
              <a:gd name="connsiteX286" fmla="*/ 5716594 w 25173432"/>
              <a:gd name="connsiteY286" fmla="*/ 5953638 h 7169300"/>
              <a:gd name="connsiteX287" fmla="*/ 5327974 w 25173432"/>
              <a:gd name="connsiteY287" fmla="*/ 6121278 h 7169300"/>
              <a:gd name="connsiteX288" fmla="*/ 5034604 w 25173432"/>
              <a:gd name="connsiteY288" fmla="*/ 6205098 h 7169300"/>
              <a:gd name="connsiteX289" fmla="*/ 4752664 w 25173432"/>
              <a:gd name="connsiteY289" fmla="*/ 6235578 h 7169300"/>
              <a:gd name="connsiteX290" fmla="*/ 4575810 w 25173432"/>
              <a:gd name="connsiteY290" fmla="*/ 6185380 h 7169300"/>
              <a:gd name="connsiteX291" fmla="*/ 4226884 w 25173432"/>
              <a:gd name="connsiteY291" fmla="*/ 6334638 h 7169300"/>
              <a:gd name="connsiteX292" fmla="*/ 3941134 w 25173432"/>
              <a:gd name="connsiteY292" fmla="*/ 6426078 h 7169300"/>
              <a:gd name="connsiteX293" fmla="*/ 3647694 w 25173432"/>
              <a:gd name="connsiteY293" fmla="*/ 6433030 h 7169300"/>
              <a:gd name="connsiteX294" fmla="*/ 3590614 w 25173432"/>
              <a:gd name="connsiteY294" fmla="*/ 6517518 h 7169300"/>
              <a:gd name="connsiteX295" fmla="*/ 3487744 w 25173432"/>
              <a:gd name="connsiteY295" fmla="*/ 6608958 h 7169300"/>
              <a:gd name="connsiteX296" fmla="*/ 3114364 w 25173432"/>
              <a:gd name="connsiteY296" fmla="*/ 6704208 h 7169300"/>
              <a:gd name="connsiteX297" fmla="*/ 2729554 w 25173432"/>
              <a:gd name="connsiteY297" fmla="*/ 6742308 h 7169300"/>
              <a:gd name="connsiteX298" fmla="*/ 2649474 w 25173432"/>
              <a:gd name="connsiteY298" fmla="*/ 6888706 h 7169300"/>
              <a:gd name="connsiteX299" fmla="*/ 2462854 w 25173432"/>
              <a:gd name="connsiteY299" fmla="*/ 6906138 h 7169300"/>
              <a:gd name="connsiteX300" fmla="*/ 2333314 w 25173432"/>
              <a:gd name="connsiteY300" fmla="*/ 6829938 h 7169300"/>
              <a:gd name="connsiteX301" fmla="*/ 2221992 w 25173432"/>
              <a:gd name="connsiteY301" fmla="*/ 6826984 h 7169300"/>
              <a:gd name="connsiteX302" fmla="*/ 1937074 w 25173432"/>
              <a:gd name="connsiteY302" fmla="*/ 6860418 h 7169300"/>
              <a:gd name="connsiteX303" fmla="*/ 1609344 w 25173432"/>
              <a:gd name="connsiteY303" fmla="*/ 6846796 h 7169300"/>
              <a:gd name="connsiteX304" fmla="*/ 1426534 w 25173432"/>
              <a:gd name="connsiteY304" fmla="*/ 6845178 h 7169300"/>
              <a:gd name="connsiteX305" fmla="*/ 1277944 w 25173432"/>
              <a:gd name="connsiteY305" fmla="*/ 6791838 h 7169300"/>
              <a:gd name="connsiteX306" fmla="*/ 969264 w 25173432"/>
              <a:gd name="connsiteY306" fmla="*/ 6729448 h 7169300"/>
              <a:gd name="connsiteX307" fmla="*/ 653104 w 25173432"/>
              <a:gd name="connsiteY307" fmla="*/ 6673728 h 7169300"/>
              <a:gd name="connsiteX308" fmla="*/ 519754 w 25173432"/>
              <a:gd name="connsiteY308" fmla="*/ 6624198 h 7169300"/>
              <a:gd name="connsiteX309" fmla="*/ 321634 w 25173432"/>
              <a:gd name="connsiteY309" fmla="*/ 6582288 h 7169300"/>
              <a:gd name="connsiteX310" fmla="*/ 264484 w 25173432"/>
              <a:gd name="connsiteY310" fmla="*/ 6532758 h 7169300"/>
              <a:gd name="connsiteX311" fmla="*/ 100654 w 25173432"/>
              <a:gd name="connsiteY311" fmla="*/ 6490848 h 7169300"/>
              <a:gd name="connsiteX312" fmla="*/ 3048 w 25173432"/>
              <a:gd name="connsiteY312" fmla="*/ 6439126 h 7169300"/>
              <a:gd name="connsiteX313" fmla="*/ 0 w 25173432"/>
              <a:gd name="connsiteY31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482328 w 25173432"/>
              <a:gd name="connsiteY265" fmla="*/ 3042892 h 7169300"/>
              <a:gd name="connsiteX266" fmla="*/ 9492304 w 25173432"/>
              <a:gd name="connsiteY266" fmla="*/ 3370458 h 7169300"/>
              <a:gd name="connsiteX267" fmla="*/ 9355144 w 25173432"/>
              <a:gd name="connsiteY267" fmla="*/ 3526668 h 7169300"/>
              <a:gd name="connsiteX268" fmla="*/ 9088444 w 25173432"/>
              <a:gd name="connsiteY268" fmla="*/ 3618108 h 7169300"/>
              <a:gd name="connsiteX269" fmla="*/ 8718874 w 25173432"/>
              <a:gd name="connsiteY269" fmla="*/ 3850518 h 7169300"/>
              <a:gd name="connsiteX270" fmla="*/ 8558854 w 25173432"/>
              <a:gd name="connsiteY270" fmla="*/ 4082928 h 7169300"/>
              <a:gd name="connsiteX271" fmla="*/ 8177854 w 25173432"/>
              <a:gd name="connsiteY271" fmla="*/ 4284858 h 7169300"/>
              <a:gd name="connsiteX272" fmla="*/ 8135944 w 25173432"/>
              <a:gd name="connsiteY272" fmla="*/ 4463928 h 7169300"/>
              <a:gd name="connsiteX273" fmla="*/ 7968234 w 25173432"/>
              <a:gd name="connsiteY273" fmla="*/ 4588990 h 7169300"/>
              <a:gd name="connsiteX274" fmla="*/ 7937824 w 25173432"/>
              <a:gd name="connsiteY274" fmla="*/ 4822068 h 7169300"/>
              <a:gd name="connsiteX275" fmla="*/ 7766374 w 25173432"/>
              <a:gd name="connsiteY275" fmla="*/ 4982088 h 7169300"/>
              <a:gd name="connsiteX276" fmla="*/ 7621594 w 25173432"/>
              <a:gd name="connsiteY276" fmla="*/ 5164968 h 7169300"/>
              <a:gd name="connsiteX277" fmla="*/ 7379970 w 25173432"/>
              <a:gd name="connsiteY277" fmla="*/ 5298412 h 7169300"/>
              <a:gd name="connsiteX278" fmla="*/ 7236784 w 25173432"/>
              <a:gd name="connsiteY278" fmla="*/ 5336418 h 7169300"/>
              <a:gd name="connsiteX279" fmla="*/ 7080574 w 25173432"/>
              <a:gd name="connsiteY279" fmla="*/ 5431668 h 7169300"/>
              <a:gd name="connsiteX280" fmla="*/ 6916744 w 25173432"/>
              <a:gd name="connsiteY280" fmla="*/ 5344038 h 7169300"/>
              <a:gd name="connsiteX281" fmla="*/ 6737674 w 25173432"/>
              <a:gd name="connsiteY281" fmla="*/ 5477388 h 7169300"/>
              <a:gd name="connsiteX282" fmla="*/ 6448114 w 25173432"/>
              <a:gd name="connsiteY282" fmla="*/ 5686938 h 7169300"/>
              <a:gd name="connsiteX283" fmla="*/ 6230944 w 25173432"/>
              <a:gd name="connsiteY283" fmla="*/ 5793618 h 7169300"/>
              <a:gd name="connsiteX284" fmla="*/ 6000750 w 25173432"/>
              <a:gd name="connsiteY284" fmla="*/ 5851624 h 7169300"/>
              <a:gd name="connsiteX285" fmla="*/ 5888044 w 25173432"/>
              <a:gd name="connsiteY285" fmla="*/ 5785998 h 7169300"/>
              <a:gd name="connsiteX286" fmla="*/ 5830894 w 25173432"/>
              <a:gd name="connsiteY286" fmla="*/ 5892678 h 7169300"/>
              <a:gd name="connsiteX287" fmla="*/ 5716594 w 25173432"/>
              <a:gd name="connsiteY287" fmla="*/ 5953638 h 7169300"/>
              <a:gd name="connsiteX288" fmla="*/ 5327974 w 25173432"/>
              <a:gd name="connsiteY288" fmla="*/ 6121278 h 7169300"/>
              <a:gd name="connsiteX289" fmla="*/ 5034604 w 25173432"/>
              <a:gd name="connsiteY289" fmla="*/ 6205098 h 7169300"/>
              <a:gd name="connsiteX290" fmla="*/ 4752664 w 25173432"/>
              <a:gd name="connsiteY290" fmla="*/ 6235578 h 7169300"/>
              <a:gd name="connsiteX291" fmla="*/ 4575810 w 25173432"/>
              <a:gd name="connsiteY291" fmla="*/ 6185380 h 7169300"/>
              <a:gd name="connsiteX292" fmla="*/ 4226884 w 25173432"/>
              <a:gd name="connsiteY292" fmla="*/ 6334638 h 7169300"/>
              <a:gd name="connsiteX293" fmla="*/ 3941134 w 25173432"/>
              <a:gd name="connsiteY293" fmla="*/ 6426078 h 7169300"/>
              <a:gd name="connsiteX294" fmla="*/ 3647694 w 25173432"/>
              <a:gd name="connsiteY294" fmla="*/ 6433030 h 7169300"/>
              <a:gd name="connsiteX295" fmla="*/ 3590614 w 25173432"/>
              <a:gd name="connsiteY295" fmla="*/ 6517518 h 7169300"/>
              <a:gd name="connsiteX296" fmla="*/ 3487744 w 25173432"/>
              <a:gd name="connsiteY296" fmla="*/ 6608958 h 7169300"/>
              <a:gd name="connsiteX297" fmla="*/ 3114364 w 25173432"/>
              <a:gd name="connsiteY297" fmla="*/ 6704208 h 7169300"/>
              <a:gd name="connsiteX298" fmla="*/ 2729554 w 25173432"/>
              <a:gd name="connsiteY298" fmla="*/ 6742308 h 7169300"/>
              <a:gd name="connsiteX299" fmla="*/ 2649474 w 25173432"/>
              <a:gd name="connsiteY299" fmla="*/ 6888706 h 7169300"/>
              <a:gd name="connsiteX300" fmla="*/ 2462854 w 25173432"/>
              <a:gd name="connsiteY300" fmla="*/ 6906138 h 7169300"/>
              <a:gd name="connsiteX301" fmla="*/ 2333314 w 25173432"/>
              <a:gd name="connsiteY301" fmla="*/ 6829938 h 7169300"/>
              <a:gd name="connsiteX302" fmla="*/ 2221992 w 25173432"/>
              <a:gd name="connsiteY302" fmla="*/ 6826984 h 7169300"/>
              <a:gd name="connsiteX303" fmla="*/ 1937074 w 25173432"/>
              <a:gd name="connsiteY303" fmla="*/ 6860418 h 7169300"/>
              <a:gd name="connsiteX304" fmla="*/ 1609344 w 25173432"/>
              <a:gd name="connsiteY304" fmla="*/ 6846796 h 7169300"/>
              <a:gd name="connsiteX305" fmla="*/ 1426534 w 25173432"/>
              <a:gd name="connsiteY305" fmla="*/ 6845178 h 7169300"/>
              <a:gd name="connsiteX306" fmla="*/ 1277944 w 25173432"/>
              <a:gd name="connsiteY306" fmla="*/ 6791838 h 7169300"/>
              <a:gd name="connsiteX307" fmla="*/ 969264 w 25173432"/>
              <a:gd name="connsiteY307" fmla="*/ 6729448 h 7169300"/>
              <a:gd name="connsiteX308" fmla="*/ 653104 w 25173432"/>
              <a:gd name="connsiteY308" fmla="*/ 6673728 h 7169300"/>
              <a:gd name="connsiteX309" fmla="*/ 519754 w 25173432"/>
              <a:gd name="connsiteY309" fmla="*/ 6624198 h 7169300"/>
              <a:gd name="connsiteX310" fmla="*/ 321634 w 25173432"/>
              <a:gd name="connsiteY310" fmla="*/ 6582288 h 7169300"/>
              <a:gd name="connsiteX311" fmla="*/ 264484 w 25173432"/>
              <a:gd name="connsiteY311" fmla="*/ 6532758 h 7169300"/>
              <a:gd name="connsiteX312" fmla="*/ 100654 w 25173432"/>
              <a:gd name="connsiteY312" fmla="*/ 6490848 h 7169300"/>
              <a:gd name="connsiteX313" fmla="*/ 3048 w 25173432"/>
              <a:gd name="connsiteY313" fmla="*/ 6439126 h 7169300"/>
              <a:gd name="connsiteX314" fmla="*/ 0 w 25173432"/>
              <a:gd name="connsiteY31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865684 w 25173432"/>
              <a:gd name="connsiteY265" fmla="*/ 2936118 h 7169300"/>
              <a:gd name="connsiteX266" fmla="*/ 9482328 w 25173432"/>
              <a:gd name="connsiteY266" fmla="*/ 3042892 h 7169300"/>
              <a:gd name="connsiteX267" fmla="*/ 9492304 w 25173432"/>
              <a:gd name="connsiteY267" fmla="*/ 3370458 h 7169300"/>
              <a:gd name="connsiteX268" fmla="*/ 9355144 w 25173432"/>
              <a:gd name="connsiteY268" fmla="*/ 3526668 h 7169300"/>
              <a:gd name="connsiteX269" fmla="*/ 9088444 w 25173432"/>
              <a:gd name="connsiteY269" fmla="*/ 3618108 h 7169300"/>
              <a:gd name="connsiteX270" fmla="*/ 8718874 w 25173432"/>
              <a:gd name="connsiteY270" fmla="*/ 3850518 h 7169300"/>
              <a:gd name="connsiteX271" fmla="*/ 8558854 w 25173432"/>
              <a:gd name="connsiteY271" fmla="*/ 4082928 h 7169300"/>
              <a:gd name="connsiteX272" fmla="*/ 8177854 w 25173432"/>
              <a:gd name="connsiteY272" fmla="*/ 4284858 h 7169300"/>
              <a:gd name="connsiteX273" fmla="*/ 8135944 w 25173432"/>
              <a:gd name="connsiteY273" fmla="*/ 4463928 h 7169300"/>
              <a:gd name="connsiteX274" fmla="*/ 7968234 w 25173432"/>
              <a:gd name="connsiteY274" fmla="*/ 4588990 h 7169300"/>
              <a:gd name="connsiteX275" fmla="*/ 7937824 w 25173432"/>
              <a:gd name="connsiteY275" fmla="*/ 4822068 h 7169300"/>
              <a:gd name="connsiteX276" fmla="*/ 7766374 w 25173432"/>
              <a:gd name="connsiteY276" fmla="*/ 4982088 h 7169300"/>
              <a:gd name="connsiteX277" fmla="*/ 7621594 w 25173432"/>
              <a:gd name="connsiteY277" fmla="*/ 5164968 h 7169300"/>
              <a:gd name="connsiteX278" fmla="*/ 7379970 w 25173432"/>
              <a:gd name="connsiteY278" fmla="*/ 5298412 h 7169300"/>
              <a:gd name="connsiteX279" fmla="*/ 7236784 w 25173432"/>
              <a:gd name="connsiteY279" fmla="*/ 5336418 h 7169300"/>
              <a:gd name="connsiteX280" fmla="*/ 7080574 w 25173432"/>
              <a:gd name="connsiteY280" fmla="*/ 5431668 h 7169300"/>
              <a:gd name="connsiteX281" fmla="*/ 6916744 w 25173432"/>
              <a:gd name="connsiteY281" fmla="*/ 5344038 h 7169300"/>
              <a:gd name="connsiteX282" fmla="*/ 6737674 w 25173432"/>
              <a:gd name="connsiteY282" fmla="*/ 5477388 h 7169300"/>
              <a:gd name="connsiteX283" fmla="*/ 6448114 w 25173432"/>
              <a:gd name="connsiteY283" fmla="*/ 5686938 h 7169300"/>
              <a:gd name="connsiteX284" fmla="*/ 6230944 w 25173432"/>
              <a:gd name="connsiteY284" fmla="*/ 5793618 h 7169300"/>
              <a:gd name="connsiteX285" fmla="*/ 6000750 w 25173432"/>
              <a:gd name="connsiteY285" fmla="*/ 5851624 h 7169300"/>
              <a:gd name="connsiteX286" fmla="*/ 5888044 w 25173432"/>
              <a:gd name="connsiteY286" fmla="*/ 5785998 h 7169300"/>
              <a:gd name="connsiteX287" fmla="*/ 5830894 w 25173432"/>
              <a:gd name="connsiteY287" fmla="*/ 5892678 h 7169300"/>
              <a:gd name="connsiteX288" fmla="*/ 5716594 w 25173432"/>
              <a:gd name="connsiteY288" fmla="*/ 5953638 h 7169300"/>
              <a:gd name="connsiteX289" fmla="*/ 5327974 w 25173432"/>
              <a:gd name="connsiteY289" fmla="*/ 6121278 h 7169300"/>
              <a:gd name="connsiteX290" fmla="*/ 5034604 w 25173432"/>
              <a:gd name="connsiteY290" fmla="*/ 6205098 h 7169300"/>
              <a:gd name="connsiteX291" fmla="*/ 4752664 w 25173432"/>
              <a:gd name="connsiteY291" fmla="*/ 6235578 h 7169300"/>
              <a:gd name="connsiteX292" fmla="*/ 4575810 w 25173432"/>
              <a:gd name="connsiteY292" fmla="*/ 6185380 h 7169300"/>
              <a:gd name="connsiteX293" fmla="*/ 4226884 w 25173432"/>
              <a:gd name="connsiteY293" fmla="*/ 6334638 h 7169300"/>
              <a:gd name="connsiteX294" fmla="*/ 3941134 w 25173432"/>
              <a:gd name="connsiteY294" fmla="*/ 6426078 h 7169300"/>
              <a:gd name="connsiteX295" fmla="*/ 3647694 w 25173432"/>
              <a:gd name="connsiteY295" fmla="*/ 6433030 h 7169300"/>
              <a:gd name="connsiteX296" fmla="*/ 3590614 w 25173432"/>
              <a:gd name="connsiteY296" fmla="*/ 6517518 h 7169300"/>
              <a:gd name="connsiteX297" fmla="*/ 3487744 w 25173432"/>
              <a:gd name="connsiteY297" fmla="*/ 6608958 h 7169300"/>
              <a:gd name="connsiteX298" fmla="*/ 3114364 w 25173432"/>
              <a:gd name="connsiteY298" fmla="*/ 6704208 h 7169300"/>
              <a:gd name="connsiteX299" fmla="*/ 2729554 w 25173432"/>
              <a:gd name="connsiteY299" fmla="*/ 6742308 h 7169300"/>
              <a:gd name="connsiteX300" fmla="*/ 2649474 w 25173432"/>
              <a:gd name="connsiteY300" fmla="*/ 6888706 h 7169300"/>
              <a:gd name="connsiteX301" fmla="*/ 2462854 w 25173432"/>
              <a:gd name="connsiteY301" fmla="*/ 6906138 h 7169300"/>
              <a:gd name="connsiteX302" fmla="*/ 2333314 w 25173432"/>
              <a:gd name="connsiteY302" fmla="*/ 6829938 h 7169300"/>
              <a:gd name="connsiteX303" fmla="*/ 2221992 w 25173432"/>
              <a:gd name="connsiteY303" fmla="*/ 6826984 h 7169300"/>
              <a:gd name="connsiteX304" fmla="*/ 1937074 w 25173432"/>
              <a:gd name="connsiteY304" fmla="*/ 6860418 h 7169300"/>
              <a:gd name="connsiteX305" fmla="*/ 1609344 w 25173432"/>
              <a:gd name="connsiteY305" fmla="*/ 6846796 h 7169300"/>
              <a:gd name="connsiteX306" fmla="*/ 1426534 w 25173432"/>
              <a:gd name="connsiteY306" fmla="*/ 6845178 h 7169300"/>
              <a:gd name="connsiteX307" fmla="*/ 1277944 w 25173432"/>
              <a:gd name="connsiteY307" fmla="*/ 6791838 h 7169300"/>
              <a:gd name="connsiteX308" fmla="*/ 969264 w 25173432"/>
              <a:gd name="connsiteY308" fmla="*/ 6729448 h 7169300"/>
              <a:gd name="connsiteX309" fmla="*/ 653104 w 25173432"/>
              <a:gd name="connsiteY309" fmla="*/ 6673728 h 7169300"/>
              <a:gd name="connsiteX310" fmla="*/ 519754 w 25173432"/>
              <a:gd name="connsiteY310" fmla="*/ 6624198 h 7169300"/>
              <a:gd name="connsiteX311" fmla="*/ 321634 w 25173432"/>
              <a:gd name="connsiteY311" fmla="*/ 6582288 h 7169300"/>
              <a:gd name="connsiteX312" fmla="*/ 264484 w 25173432"/>
              <a:gd name="connsiteY312" fmla="*/ 6532758 h 7169300"/>
              <a:gd name="connsiteX313" fmla="*/ 100654 w 25173432"/>
              <a:gd name="connsiteY313" fmla="*/ 6490848 h 7169300"/>
              <a:gd name="connsiteX314" fmla="*/ 3048 w 25173432"/>
              <a:gd name="connsiteY314" fmla="*/ 6439126 h 7169300"/>
              <a:gd name="connsiteX315" fmla="*/ 0 w 25173432"/>
              <a:gd name="connsiteY31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865684 w 25173432"/>
              <a:gd name="connsiteY265" fmla="*/ 2936118 h 7169300"/>
              <a:gd name="connsiteX266" fmla="*/ 9680448 w 25173432"/>
              <a:gd name="connsiteY266" fmla="*/ 3195292 h 7169300"/>
              <a:gd name="connsiteX267" fmla="*/ 9492304 w 25173432"/>
              <a:gd name="connsiteY267" fmla="*/ 3370458 h 7169300"/>
              <a:gd name="connsiteX268" fmla="*/ 9355144 w 25173432"/>
              <a:gd name="connsiteY268" fmla="*/ 3526668 h 7169300"/>
              <a:gd name="connsiteX269" fmla="*/ 9088444 w 25173432"/>
              <a:gd name="connsiteY269" fmla="*/ 3618108 h 7169300"/>
              <a:gd name="connsiteX270" fmla="*/ 8718874 w 25173432"/>
              <a:gd name="connsiteY270" fmla="*/ 3850518 h 7169300"/>
              <a:gd name="connsiteX271" fmla="*/ 8558854 w 25173432"/>
              <a:gd name="connsiteY271" fmla="*/ 4082928 h 7169300"/>
              <a:gd name="connsiteX272" fmla="*/ 8177854 w 25173432"/>
              <a:gd name="connsiteY272" fmla="*/ 4284858 h 7169300"/>
              <a:gd name="connsiteX273" fmla="*/ 8135944 w 25173432"/>
              <a:gd name="connsiteY273" fmla="*/ 4463928 h 7169300"/>
              <a:gd name="connsiteX274" fmla="*/ 7968234 w 25173432"/>
              <a:gd name="connsiteY274" fmla="*/ 4588990 h 7169300"/>
              <a:gd name="connsiteX275" fmla="*/ 7937824 w 25173432"/>
              <a:gd name="connsiteY275" fmla="*/ 4822068 h 7169300"/>
              <a:gd name="connsiteX276" fmla="*/ 7766374 w 25173432"/>
              <a:gd name="connsiteY276" fmla="*/ 4982088 h 7169300"/>
              <a:gd name="connsiteX277" fmla="*/ 7621594 w 25173432"/>
              <a:gd name="connsiteY277" fmla="*/ 5164968 h 7169300"/>
              <a:gd name="connsiteX278" fmla="*/ 7379970 w 25173432"/>
              <a:gd name="connsiteY278" fmla="*/ 5298412 h 7169300"/>
              <a:gd name="connsiteX279" fmla="*/ 7236784 w 25173432"/>
              <a:gd name="connsiteY279" fmla="*/ 5336418 h 7169300"/>
              <a:gd name="connsiteX280" fmla="*/ 7080574 w 25173432"/>
              <a:gd name="connsiteY280" fmla="*/ 5431668 h 7169300"/>
              <a:gd name="connsiteX281" fmla="*/ 6916744 w 25173432"/>
              <a:gd name="connsiteY281" fmla="*/ 5344038 h 7169300"/>
              <a:gd name="connsiteX282" fmla="*/ 6737674 w 25173432"/>
              <a:gd name="connsiteY282" fmla="*/ 5477388 h 7169300"/>
              <a:gd name="connsiteX283" fmla="*/ 6448114 w 25173432"/>
              <a:gd name="connsiteY283" fmla="*/ 5686938 h 7169300"/>
              <a:gd name="connsiteX284" fmla="*/ 6230944 w 25173432"/>
              <a:gd name="connsiteY284" fmla="*/ 5793618 h 7169300"/>
              <a:gd name="connsiteX285" fmla="*/ 6000750 w 25173432"/>
              <a:gd name="connsiteY285" fmla="*/ 5851624 h 7169300"/>
              <a:gd name="connsiteX286" fmla="*/ 5888044 w 25173432"/>
              <a:gd name="connsiteY286" fmla="*/ 5785998 h 7169300"/>
              <a:gd name="connsiteX287" fmla="*/ 5830894 w 25173432"/>
              <a:gd name="connsiteY287" fmla="*/ 5892678 h 7169300"/>
              <a:gd name="connsiteX288" fmla="*/ 5716594 w 25173432"/>
              <a:gd name="connsiteY288" fmla="*/ 5953638 h 7169300"/>
              <a:gd name="connsiteX289" fmla="*/ 5327974 w 25173432"/>
              <a:gd name="connsiteY289" fmla="*/ 6121278 h 7169300"/>
              <a:gd name="connsiteX290" fmla="*/ 5034604 w 25173432"/>
              <a:gd name="connsiteY290" fmla="*/ 6205098 h 7169300"/>
              <a:gd name="connsiteX291" fmla="*/ 4752664 w 25173432"/>
              <a:gd name="connsiteY291" fmla="*/ 6235578 h 7169300"/>
              <a:gd name="connsiteX292" fmla="*/ 4575810 w 25173432"/>
              <a:gd name="connsiteY292" fmla="*/ 6185380 h 7169300"/>
              <a:gd name="connsiteX293" fmla="*/ 4226884 w 25173432"/>
              <a:gd name="connsiteY293" fmla="*/ 6334638 h 7169300"/>
              <a:gd name="connsiteX294" fmla="*/ 3941134 w 25173432"/>
              <a:gd name="connsiteY294" fmla="*/ 6426078 h 7169300"/>
              <a:gd name="connsiteX295" fmla="*/ 3647694 w 25173432"/>
              <a:gd name="connsiteY295" fmla="*/ 6433030 h 7169300"/>
              <a:gd name="connsiteX296" fmla="*/ 3590614 w 25173432"/>
              <a:gd name="connsiteY296" fmla="*/ 6517518 h 7169300"/>
              <a:gd name="connsiteX297" fmla="*/ 3487744 w 25173432"/>
              <a:gd name="connsiteY297" fmla="*/ 6608958 h 7169300"/>
              <a:gd name="connsiteX298" fmla="*/ 3114364 w 25173432"/>
              <a:gd name="connsiteY298" fmla="*/ 6704208 h 7169300"/>
              <a:gd name="connsiteX299" fmla="*/ 2729554 w 25173432"/>
              <a:gd name="connsiteY299" fmla="*/ 6742308 h 7169300"/>
              <a:gd name="connsiteX300" fmla="*/ 2649474 w 25173432"/>
              <a:gd name="connsiteY300" fmla="*/ 6888706 h 7169300"/>
              <a:gd name="connsiteX301" fmla="*/ 2462854 w 25173432"/>
              <a:gd name="connsiteY301" fmla="*/ 6906138 h 7169300"/>
              <a:gd name="connsiteX302" fmla="*/ 2333314 w 25173432"/>
              <a:gd name="connsiteY302" fmla="*/ 6829938 h 7169300"/>
              <a:gd name="connsiteX303" fmla="*/ 2221992 w 25173432"/>
              <a:gd name="connsiteY303" fmla="*/ 6826984 h 7169300"/>
              <a:gd name="connsiteX304" fmla="*/ 1937074 w 25173432"/>
              <a:gd name="connsiteY304" fmla="*/ 6860418 h 7169300"/>
              <a:gd name="connsiteX305" fmla="*/ 1609344 w 25173432"/>
              <a:gd name="connsiteY305" fmla="*/ 6846796 h 7169300"/>
              <a:gd name="connsiteX306" fmla="*/ 1426534 w 25173432"/>
              <a:gd name="connsiteY306" fmla="*/ 6845178 h 7169300"/>
              <a:gd name="connsiteX307" fmla="*/ 1277944 w 25173432"/>
              <a:gd name="connsiteY307" fmla="*/ 6791838 h 7169300"/>
              <a:gd name="connsiteX308" fmla="*/ 969264 w 25173432"/>
              <a:gd name="connsiteY308" fmla="*/ 6729448 h 7169300"/>
              <a:gd name="connsiteX309" fmla="*/ 653104 w 25173432"/>
              <a:gd name="connsiteY309" fmla="*/ 6673728 h 7169300"/>
              <a:gd name="connsiteX310" fmla="*/ 519754 w 25173432"/>
              <a:gd name="connsiteY310" fmla="*/ 6624198 h 7169300"/>
              <a:gd name="connsiteX311" fmla="*/ 321634 w 25173432"/>
              <a:gd name="connsiteY311" fmla="*/ 6582288 h 7169300"/>
              <a:gd name="connsiteX312" fmla="*/ 264484 w 25173432"/>
              <a:gd name="connsiteY312" fmla="*/ 6532758 h 7169300"/>
              <a:gd name="connsiteX313" fmla="*/ 100654 w 25173432"/>
              <a:gd name="connsiteY313" fmla="*/ 6490848 h 7169300"/>
              <a:gd name="connsiteX314" fmla="*/ 3048 w 25173432"/>
              <a:gd name="connsiteY314" fmla="*/ 6439126 h 7169300"/>
              <a:gd name="connsiteX315" fmla="*/ 0 w 25173432"/>
              <a:gd name="connsiteY31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62864 w 25173432"/>
              <a:gd name="connsiteY263" fmla="*/ 2075058 h 7169300"/>
              <a:gd name="connsiteX264" fmla="*/ 10104120 w 25173432"/>
              <a:gd name="connsiteY264" fmla="*/ 2384524 h 7169300"/>
              <a:gd name="connsiteX265" fmla="*/ 10006654 w 25173432"/>
              <a:gd name="connsiteY265" fmla="*/ 2581788 h 7169300"/>
              <a:gd name="connsiteX266" fmla="*/ 9865684 w 25173432"/>
              <a:gd name="connsiteY266" fmla="*/ 2936118 h 7169300"/>
              <a:gd name="connsiteX267" fmla="*/ 9680448 w 25173432"/>
              <a:gd name="connsiteY267" fmla="*/ 3195292 h 7169300"/>
              <a:gd name="connsiteX268" fmla="*/ 9492304 w 25173432"/>
              <a:gd name="connsiteY268" fmla="*/ 3370458 h 7169300"/>
              <a:gd name="connsiteX269" fmla="*/ 9355144 w 25173432"/>
              <a:gd name="connsiteY269" fmla="*/ 3526668 h 7169300"/>
              <a:gd name="connsiteX270" fmla="*/ 9088444 w 25173432"/>
              <a:gd name="connsiteY270" fmla="*/ 3618108 h 7169300"/>
              <a:gd name="connsiteX271" fmla="*/ 8718874 w 25173432"/>
              <a:gd name="connsiteY271" fmla="*/ 3850518 h 7169300"/>
              <a:gd name="connsiteX272" fmla="*/ 8558854 w 25173432"/>
              <a:gd name="connsiteY272" fmla="*/ 4082928 h 7169300"/>
              <a:gd name="connsiteX273" fmla="*/ 8177854 w 25173432"/>
              <a:gd name="connsiteY273" fmla="*/ 4284858 h 7169300"/>
              <a:gd name="connsiteX274" fmla="*/ 8135944 w 25173432"/>
              <a:gd name="connsiteY274" fmla="*/ 4463928 h 7169300"/>
              <a:gd name="connsiteX275" fmla="*/ 7968234 w 25173432"/>
              <a:gd name="connsiteY275" fmla="*/ 4588990 h 7169300"/>
              <a:gd name="connsiteX276" fmla="*/ 7937824 w 25173432"/>
              <a:gd name="connsiteY276" fmla="*/ 4822068 h 7169300"/>
              <a:gd name="connsiteX277" fmla="*/ 7766374 w 25173432"/>
              <a:gd name="connsiteY277" fmla="*/ 4982088 h 7169300"/>
              <a:gd name="connsiteX278" fmla="*/ 7621594 w 25173432"/>
              <a:gd name="connsiteY278" fmla="*/ 5164968 h 7169300"/>
              <a:gd name="connsiteX279" fmla="*/ 7379970 w 25173432"/>
              <a:gd name="connsiteY279" fmla="*/ 5298412 h 7169300"/>
              <a:gd name="connsiteX280" fmla="*/ 7236784 w 25173432"/>
              <a:gd name="connsiteY280" fmla="*/ 5336418 h 7169300"/>
              <a:gd name="connsiteX281" fmla="*/ 7080574 w 25173432"/>
              <a:gd name="connsiteY281" fmla="*/ 5431668 h 7169300"/>
              <a:gd name="connsiteX282" fmla="*/ 6916744 w 25173432"/>
              <a:gd name="connsiteY282" fmla="*/ 5344038 h 7169300"/>
              <a:gd name="connsiteX283" fmla="*/ 6737674 w 25173432"/>
              <a:gd name="connsiteY283" fmla="*/ 5477388 h 7169300"/>
              <a:gd name="connsiteX284" fmla="*/ 6448114 w 25173432"/>
              <a:gd name="connsiteY284" fmla="*/ 5686938 h 7169300"/>
              <a:gd name="connsiteX285" fmla="*/ 6230944 w 25173432"/>
              <a:gd name="connsiteY285" fmla="*/ 5793618 h 7169300"/>
              <a:gd name="connsiteX286" fmla="*/ 6000750 w 25173432"/>
              <a:gd name="connsiteY286" fmla="*/ 5851624 h 7169300"/>
              <a:gd name="connsiteX287" fmla="*/ 5888044 w 25173432"/>
              <a:gd name="connsiteY287" fmla="*/ 5785998 h 7169300"/>
              <a:gd name="connsiteX288" fmla="*/ 5830894 w 25173432"/>
              <a:gd name="connsiteY288" fmla="*/ 5892678 h 7169300"/>
              <a:gd name="connsiteX289" fmla="*/ 5716594 w 25173432"/>
              <a:gd name="connsiteY289" fmla="*/ 5953638 h 7169300"/>
              <a:gd name="connsiteX290" fmla="*/ 5327974 w 25173432"/>
              <a:gd name="connsiteY290" fmla="*/ 6121278 h 7169300"/>
              <a:gd name="connsiteX291" fmla="*/ 5034604 w 25173432"/>
              <a:gd name="connsiteY291" fmla="*/ 6205098 h 7169300"/>
              <a:gd name="connsiteX292" fmla="*/ 4752664 w 25173432"/>
              <a:gd name="connsiteY292" fmla="*/ 6235578 h 7169300"/>
              <a:gd name="connsiteX293" fmla="*/ 4575810 w 25173432"/>
              <a:gd name="connsiteY293" fmla="*/ 6185380 h 7169300"/>
              <a:gd name="connsiteX294" fmla="*/ 4226884 w 25173432"/>
              <a:gd name="connsiteY294" fmla="*/ 6334638 h 7169300"/>
              <a:gd name="connsiteX295" fmla="*/ 3941134 w 25173432"/>
              <a:gd name="connsiteY295" fmla="*/ 6426078 h 7169300"/>
              <a:gd name="connsiteX296" fmla="*/ 3647694 w 25173432"/>
              <a:gd name="connsiteY296" fmla="*/ 6433030 h 7169300"/>
              <a:gd name="connsiteX297" fmla="*/ 3590614 w 25173432"/>
              <a:gd name="connsiteY297" fmla="*/ 6517518 h 7169300"/>
              <a:gd name="connsiteX298" fmla="*/ 3487744 w 25173432"/>
              <a:gd name="connsiteY298" fmla="*/ 6608958 h 7169300"/>
              <a:gd name="connsiteX299" fmla="*/ 3114364 w 25173432"/>
              <a:gd name="connsiteY299" fmla="*/ 6704208 h 7169300"/>
              <a:gd name="connsiteX300" fmla="*/ 2729554 w 25173432"/>
              <a:gd name="connsiteY300" fmla="*/ 6742308 h 7169300"/>
              <a:gd name="connsiteX301" fmla="*/ 2649474 w 25173432"/>
              <a:gd name="connsiteY301" fmla="*/ 6888706 h 7169300"/>
              <a:gd name="connsiteX302" fmla="*/ 2462854 w 25173432"/>
              <a:gd name="connsiteY302" fmla="*/ 6906138 h 7169300"/>
              <a:gd name="connsiteX303" fmla="*/ 2333314 w 25173432"/>
              <a:gd name="connsiteY303" fmla="*/ 6829938 h 7169300"/>
              <a:gd name="connsiteX304" fmla="*/ 2221992 w 25173432"/>
              <a:gd name="connsiteY304" fmla="*/ 6826984 h 7169300"/>
              <a:gd name="connsiteX305" fmla="*/ 1937074 w 25173432"/>
              <a:gd name="connsiteY305" fmla="*/ 6860418 h 7169300"/>
              <a:gd name="connsiteX306" fmla="*/ 1609344 w 25173432"/>
              <a:gd name="connsiteY306" fmla="*/ 6846796 h 7169300"/>
              <a:gd name="connsiteX307" fmla="*/ 1426534 w 25173432"/>
              <a:gd name="connsiteY307" fmla="*/ 6845178 h 7169300"/>
              <a:gd name="connsiteX308" fmla="*/ 1277944 w 25173432"/>
              <a:gd name="connsiteY308" fmla="*/ 6791838 h 7169300"/>
              <a:gd name="connsiteX309" fmla="*/ 969264 w 25173432"/>
              <a:gd name="connsiteY309" fmla="*/ 6729448 h 7169300"/>
              <a:gd name="connsiteX310" fmla="*/ 653104 w 25173432"/>
              <a:gd name="connsiteY310" fmla="*/ 6673728 h 7169300"/>
              <a:gd name="connsiteX311" fmla="*/ 519754 w 25173432"/>
              <a:gd name="connsiteY311" fmla="*/ 6624198 h 7169300"/>
              <a:gd name="connsiteX312" fmla="*/ 321634 w 25173432"/>
              <a:gd name="connsiteY312" fmla="*/ 6582288 h 7169300"/>
              <a:gd name="connsiteX313" fmla="*/ 264484 w 25173432"/>
              <a:gd name="connsiteY313" fmla="*/ 6532758 h 7169300"/>
              <a:gd name="connsiteX314" fmla="*/ 100654 w 25173432"/>
              <a:gd name="connsiteY314" fmla="*/ 6490848 h 7169300"/>
              <a:gd name="connsiteX315" fmla="*/ 3048 w 25173432"/>
              <a:gd name="connsiteY315" fmla="*/ 6439126 h 7169300"/>
              <a:gd name="connsiteX316" fmla="*/ 0 w 25173432"/>
              <a:gd name="connsiteY31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284784 w 25173432"/>
              <a:gd name="connsiteY262" fmla="*/ 1351158 h 7169300"/>
              <a:gd name="connsiteX263" fmla="*/ 10195560 w 25173432"/>
              <a:gd name="connsiteY263" fmla="*/ 1744444 h 7169300"/>
              <a:gd name="connsiteX264" fmla="*/ 10162864 w 25173432"/>
              <a:gd name="connsiteY264" fmla="*/ 2075058 h 7169300"/>
              <a:gd name="connsiteX265" fmla="*/ 10104120 w 25173432"/>
              <a:gd name="connsiteY265" fmla="*/ 2384524 h 7169300"/>
              <a:gd name="connsiteX266" fmla="*/ 10006654 w 25173432"/>
              <a:gd name="connsiteY266" fmla="*/ 2581788 h 7169300"/>
              <a:gd name="connsiteX267" fmla="*/ 9865684 w 25173432"/>
              <a:gd name="connsiteY267" fmla="*/ 2936118 h 7169300"/>
              <a:gd name="connsiteX268" fmla="*/ 9680448 w 25173432"/>
              <a:gd name="connsiteY268" fmla="*/ 3195292 h 7169300"/>
              <a:gd name="connsiteX269" fmla="*/ 9492304 w 25173432"/>
              <a:gd name="connsiteY269" fmla="*/ 3370458 h 7169300"/>
              <a:gd name="connsiteX270" fmla="*/ 9355144 w 25173432"/>
              <a:gd name="connsiteY270" fmla="*/ 3526668 h 7169300"/>
              <a:gd name="connsiteX271" fmla="*/ 9088444 w 25173432"/>
              <a:gd name="connsiteY271" fmla="*/ 3618108 h 7169300"/>
              <a:gd name="connsiteX272" fmla="*/ 8718874 w 25173432"/>
              <a:gd name="connsiteY272" fmla="*/ 3850518 h 7169300"/>
              <a:gd name="connsiteX273" fmla="*/ 8558854 w 25173432"/>
              <a:gd name="connsiteY273" fmla="*/ 4082928 h 7169300"/>
              <a:gd name="connsiteX274" fmla="*/ 8177854 w 25173432"/>
              <a:gd name="connsiteY274" fmla="*/ 4284858 h 7169300"/>
              <a:gd name="connsiteX275" fmla="*/ 8135944 w 25173432"/>
              <a:gd name="connsiteY275" fmla="*/ 4463928 h 7169300"/>
              <a:gd name="connsiteX276" fmla="*/ 7968234 w 25173432"/>
              <a:gd name="connsiteY276" fmla="*/ 4588990 h 7169300"/>
              <a:gd name="connsiteX277" fmla="*/ 7937824 w 25173432"/>
              <a:gd name="connsiteY277" fmla="*/ 4822068 h 7169300"/>
              <a:gd name="connsiteX278" fmla="*/ 7766374 w 25173432"/>
              <a:gd name="connsiteY278" fmla="*/ 4982088 h 7169300"/>
              <a:gd name="connsiteX279" fmla="*/ 7621594 w 25173432"/>
              <a:gd name="connsiteY279" fmla="*/ 5164968 h 7169300"/>
              <a:gd name="connsiteX280" fmla="*/ 7379970 w 25173432"/>
              <a:gd name="connsiteY280" fmla="*/ 5298412 h 7169300"/>
              <a:gd name="connsiteX281" fmla="*/ 7236784 w 25173432"/>
              <a:gd name="connsiteY281" fmla="*/ 5336418 h 7169300"/>
              <a:gd name="connsiteX282" fmla="*/ 7080574 w 25173432"/>
              <a:gd name="connsiteY282" fmla="*/ 5431668 h 7169300"/>
              <a:gd name="connsiteX283" fmla="*/ 6916744 w 25173432"/>
              <a:gd name="connsiteY283" fmla="*/ 5344038 h 7169300"/>
              <a:gd name="connsiteX284" fmla="*/ 6737674 w 25173432"/>
              <a:gd name="connsiteY284" fmla="*/ 5477388 h 7169300"/>
              <a:gd name="connsiteX285" fmla="*/ 6448114 w 25173432"/>
              <a:gd name="connsiteY285" fmla="*/ 5686938 h 7169300"/>
              <a:gd name="connsiteX286" fmla="*/ 6230944 w 25173432"/>
              <a:gd name="connsiteY286" fmla="*/ 5793618 h 7169300"/>
              <a:gd name="connsiteX287" fmla="*/ 6000750 w 25173432"/>
              <a:gd name="connsiteY287" fmla="*/ 5851624 h 7169300"/>
              <a:gd name="connsiteX288" fmla="*/ 5888044 w 25173432"/>
              <a:gd name="connsiteY288" fmla="*/ 5785998 h 7169300"/>
              <a:gd name="connsiteX289" fmla="*/ 5830894 w 25173432"/>
              <a:gd name="connsiteY289" fmla="*/ 5892678 h 7169300"/>
              <a:gd name="connsiteX290" fmla="*/ 5716594 w 25173432"/>
              <a:gd name="connsiteY290" fmla="*/ 5953638 h 7169300"/>
              <a:gd name="connsiteX291" fmla="*/ 5327974 w 25173432"/>
              <a:gd name="connsiteY291" fmla="*/ 6121278 h 7169300"/>
              <a:gd name="connsiteX292" fmla="*/ 5034604 w 25173432"/>
              <a:gd name="connsiteY292" fmla="*/ 6205098 h 7169300"/>
              <a:gd name="connsiteX293" fmla="*/ 4752664 w 25173432"/>
              <a:gd name="connsiteY293" fmla="*/ 6235578 h 7169300"/>
              <a:gd name="connsiteX294" fmla="*/ 4575810 w 25173432"/>
              <a:gd name="connsiteY294" fmla="*/ 6185380 h 7169300"/>
              <a:gd name="connsiteX295" fmla="*/ 4226884 w 25173432"/>
              <a:gd name="connsiteY295" fmla="*/ 6334638 h 7169300"/>
              <a:gd name="connsiteX296" fmla="*/ 3941134 w 25173432"/>
              <a:gd name="connsiteY296" fmla="*/ 6426078 h 7169300"/>
              <a:gd name="connsiteX297" fmla="*/ 3647694 w 25173432"/>
              <a:gd name="connsiteY297" fmla="*/ 6433030 h 7169300"/>
              <a:gd name="connsiteX298" fmla="*/ 3590614 w 25173432"/>
              <a:gd name="connsiteY298" fmla="*/ 6517518 h 7169300"/>
              <a:gd name="connsiteX299" fmla="*/ 3487744 w 25173432"/>
              <a:gd name="connsiteY299" fmla="*/ 6608958 h 7169300"/>
              <a:gd name="connsiteX300" fmla="*/ 3114364 w 25173432"/>
              <a:gd name="connsiteY300" fmla="*/ 6704208 h 7169300"/>
              <a:gd name="connsiteX301" fmla="*/ 2729554 w 25173432"/>
              <a:gd name="connsiteY301" fmla="*/ 6742308 h 7169300"/>
              <a:gd name="connsiteX302" fmla="*/ 2649474 w 25173432"/>
              <a:gd name="connsiteY302" fmla="*/ 6888706 h 7169300"/>
              <a:gd name="connsiteX303" fmla="*/ 2462854 w 25173432"/>
              <a:gd name="connsiteY303" fmla="*/ 6906138 h 7169300"/>
              <a:gd name="connsiteX304" fmla="*/ 2333314 w 25173432"/>
              <a:gd name="connsiteY304" fmla="*/ 6829938 h 7169300"/>
              <a:gd name="connsiteX305" fmla="*/ 2221992 w 25173432"/>
              <a:gd name="connsiteY305" fmla="*/ 6826984 h 7169300"/>
              <a:gd name="connsiteX306" fmla="*/ 1937074 w 25173432"/>
              <a:gd name="connsiteY306" fmla="*/ 6860418 h 7169300"/>
              <a:gd name="connsiteX307" fmla="*/ 1609344 w 25173432"/>
              <a:gd name="connsiteY307" fmla="*/ 6846796 h 7169300"/>
              <a:gd name="connsiteX308" fmla="*/ 1426534 w 25173432"/>
              <a:gd name="connsiteY308" fmla="*/ 6845178 h 7169300"/>
              <a:gd name="connsiteX309" fmla="*/ 1277944 w 25173432"/>
              <a:gd name="connsiteY309" fmla="*/ 6791838 h 7169300"/>
              <a:gd name="connsiteX310" fmla="*/ 969264 w 25173432"/>
              <a:gd name="connsiteY310" fmla="*/ 6729448 h 7169300"/>
              <a:gd name="connsiteX311" fmla="*/ 653104 w 25173432"/>
              <a:gd name="connsiteY311" fmla="*/ 6673728 h 7169300"/>
              <a:gd name="connsiteX312" fmla="*/ 519754 w 25173432"/>
              <a:gd name="connsiteY312" fmla="*/ 6624198 h 7169300"/>
              <a:gd name="connsiteX313" fmla="*/ 321634 w 25173432"/>
              <a:gd name="connsiteY313" fmla="*/ 6582288 h 7169300"/>
              <a:gd name="connsiteX314" fmla="*/ 264484 w 25173432"/>
              <a:gd name="connsiteY314" fmla="*/ 6532758 h 7169300"/>
              <a:gd name="connsiteX315" fmla="*/ 100654 w 25173432"/>
              <a:gd name="connsiteY315" fmla="*/ 6490848 h 7169300"/>
              <a:gd name="connsiteX316" fmla="*/ 3048 w 25173432"/>
              <a:gd name="connsiteY316" fmla="*/ 6439126 h 7169300"/>
              <a:gd name="connsiteX317" fmla="*/ 0 w 25173432"/>
              <a:gd name="connsiteY31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36886 w 25173432"/>
              <a:gd name="connsiteY261" fmla="*/ 913102 h 7169300"/>
              <a:gd name="connsiteX262" fmla="*/ 10284784 w 25173432"/>
              <a:gd name="connsiteY262" fmla="*/ 1351158 h 7169300"/>
              <a:gd name="connsiteX263" fmla="*/ 10195560 w 25173432"/>
              <a:gd name="connsiteY263" fmla="*/ 1744444 h 7169300"/>
              <a:gd name="connsiteX264" fmla="*/ 10162864 w 25173432"/>
              <a:gd name="connsiteY264" fmla="*/ 2075058 h 7169300"/>
              <a:gd name="connsiteX265" fmla="*/ 10104120 w 25173432"/>
              <a:gd name="connsiteY265" fmla="*/ 2384524 h 7169300"/>
              <a:gd name="connsiteX266" fmla="*/ 10006654 w 25173432"/>
              <a:gd name="connsiteY266" fmla="*/ 2581788 h 7169300"/>
              <a:gd name="connsiteX267" fmla="*/ 9865684 w 25173432"/>
              <a:gd name="connsiteY267" fmla="*/ 2936118 h 7169300"/>
              <a:gd name="connsiteX268" fmla="*/ 9680448 w 25173432"/>
              <a:gd name="connsiteY268" fmla="*/ 3195292 h 7169300"/>
              <a:gd name="connsiteX269" fmla="*/ 9492304 w 25173432"/>
              <a:gd name="connsiteY269" fmla="*/ 3370458 h 7169300"/>
              <a:gd name="connsiteX270" fmla="*/ 9355144 w 25173432"/>
              <a:gd name="connsiteY270" fmla="*/ 3526668 h 7169300"/>
              <a:gd name="connsiteX271" fmla="*/ 9088444 w 25173432"/>
              <a:gd name="connsiteY271" fmla="*/ 3618108 h 7169300"/>
              <a:gd name="connsiteX272" fmla="*/ 8718874 w 25173432"/>
              <a:gd name="connsiteY272" fmla="*/ 3850518 h 7169300"/>
              <a:gd name="connsiteX273" fmla="*/ 8558854 w 25173432"/>
              <a:gd name="connsiteY273" fmla="*/ 4082928 h 7169300"/>
              <a:gd name="connsiteX274" fmla="*/ 8177854 w 25173432"/>
              <a:gd name="connsiteY274" fmla="*/ 4284858 h 7169300"/>
              <a:gd name="connsiteX275" fmla="*/ 8135944 w 25173432"/>
              <a:gd name="connsiteY275" fmla="*/ 4463928 h 7169300"/>
              <a:gd name="connsiteX276" fmla="*/ 7968234 w 25173432"/>
              <a:gd name="connsiteY276" fmla="*/ 4588990 h 7169300"/>
              <a:gd name="connsiteX277" fmla="*/ 7937824 w 25173432"/>
              <a:gd name="connsiteY277" fmla="*/ 4822068 h 7169300"/>
              <a:gd name="connsiteX278" fmla="*/ 7766374 w 25173432"/>
              <a:gd name="connsiteY278" fmla="*/ 4982088 h 7169300"/>
              <a:gd name="connsiteX279" fmla="*/ 7621594 w 25173432"/>
              <a:gd name="connsiteY279" fmla="*/ 5164968 h 7169300"/>
              <a:gd name="connsiteX280" fmla="*/ 7379970 w 25173432"/>
              <a:gd name="connsiteY280" fmla="*/ 5298412 h 7169300"/>
              <a:gd name="connsiteX281" fmla="*/ 7236784 w 25173432"/>
              <a:gd name="connsiteY281" fmla="*/ 5336418 h 7169300"/>
              <a:gd name="connsiteX282" fmla="*/ 7080574 w 25173432"/>
              <a:gd name="connsiteY282" fmla="*/ 5431668 h 7169300"/>
              <a:gd name="connsiteX283" fmla="*/ 6916744 w 25173432"/>
              <a:gd name="connsiteY283" fmla="*/ 5344038 h 7169300"/>
              <a:gd name="connsiteX284" fmla="*/ 6737674 w 25173432"/>
              <a:gd name="connsiteY284" fmla="*/ 5477388 h 7169300"/>
              <a:gd name="connsiteX285" fmla="*/ 6448114 w 25173432"/>
              <a:gd name="connsiteY285" fmla="*/ 5686938 h 7169300"/>
              <a:gd name="connsiteX286" fmla="*/ 6230944 w 25173432"/>
              <a:gd name="connsiteY286" fmla="*/ 5793618 h 7169300"/>
              <a:gd name="connsiteX287" fmla="*/ 6000750 w 25173432"/>
              <a:gd name="connsiteY287" fmla="*/ 5851624 h 7169300"/>
              <a:gd name="connsiteX288" fmla="*/ 5888044 w 25173432"/>
              <a:gd name="connsiteY288" fmla="*/ 5785998 h 7169300"/>
              <a:gd name="connsiteX289" fmla="*/ 5830894 w 25173432"/>
              <a:gd name="connsiteY289" fmla="*/ 5892678 h 7169300"/>
              <a:gd name="connsiteX290" fmla="*/ 5716594 w 25173432"/>
              <a:gd name="connsiteY290" fmla="*/ 5953638 h 7169300"/>
              <a:gd name="connsiteX291" fmla="*/ 5327974 w 25173432"/>
              <a:gd name="connsiteY291" fmla="*/ 6121278 h 7169300"/>
              <a:gd name="connsiteX292" fmla="*/ 5034604 w 25173432"/>
              <a:gd name="connsiteY292" fmla="*/ 6205098 h 7169300"/>
              <a:gd name="connsiteX293" fmla="*/ 4752664 w 25173432"/>
              <a:gd name="connsiteY293" fmla="*/ 6235578 h 7169300"/>
              <a:gd name="connsiteX294" fmla="*/ 4575810 w 25173432"/>
              <a:gd name="connsiteY294" fmla="*/ 6185380 h 7169300"/>
              <a:gd name="connsiteX295" fmla="*/ 4226884 w 25173432"/>
              <a:gd name="connsiteY295" fmla="*/ 6334638 h 7169300"/>
              <a:gd name="connsiteX296" fmla="*/ 3941134 w 25173432"/>
              <a:gd name="connsiteY296" fmla="*/ 6426078 h 7169300"/>
              <a:gd name="connsiteX297" fmla="*/ 3647694 w 25173432"/>
              <a:gd name="connsiteY297" fmla="*/ 6433030 h 7169300"/>
              <a:gd name="connsiteX298" fmla="*/ 3590614 w 25173432"/>
              <a:gd name="connsiteY298" fmla="*/ 6517518 h 7169300"/>
              <a:gd name="connsiteX299" fmla="*/ 3487744 w 25173432"/>
              <a:gd name="connsiteY299" fmla="*/ 6608958 h 7169300"/>
              <a:gd name="connsiteX300" fmla="*/ 3114364 w 25173432"/>
              <a:gd name="connsiteY300" fmla="*/ 6704208 h 7169300"/>
              <a:gd name="connsiteX301" fmla="*/ 2729554 w 25173432"/>
              <a:gd name="connsiteY301" fmla="*/ 6742308 h 7169300"/>
              <a:gd name="connsiteX302" fmla="*/ 2649474 w 25173432"/>
              <a:gd name="connsiteY302" fmla="*/ 6888706 h 7169300"/>
              <a:gd name="connsiteX303" fmla="*/ 2462854 w 25173432"/>
              <a:gd name="connsiteY303" fmla="*/ 6906138 h 7169300"/>
              <a:gd name="connsiteX304" fmla="*/ 2333314 w 25173432"/>
              <a:gd name="connsiteY304" fmla="*/ 6829938 h 7169300"/>
              <a:gd name="connsiteX305" fmla="*/ 2221992 w 25173432"/>
              <a:gd name="connsiteY305" fmla="*/ 6826984 h 7169300"/>
              <a:gd name="connsiteX306" fmla="*/ 1937074 w 25173432"/>
              <a:gd name="connsiteY306" fmla="*/ 6860418 h 7169300"/>
              <a:gd name="connsiteX307" fmla="*/ 1609344 w 25173432"/>
              <a:gd name="connsiteY307" fmla="*/ 6846796 h 7169300"/>
              <a:gd name="connsiteX308" fmla="*/ 1426534 w 25173432"/>
              <a:gd name="connsiteY308" fmla="*/ 6845178 h 7169300"/>
              <a:gd name="connsiteX309" fmla="*/ 1277944 w 25173432"/>
              <a:gd name="connsiteY309" fmla="*/ 6791838 h 7169300"/>
              <a:gd name="connsiteX310" fmla="*/ 969264 w 25173432"/>
              <a:gd name="connsiteY310" fmla="*/ 6729448 h 7169300"/>
              <a:gd name="connsiteX311" fmla="*/ 653104 w 25173432"/>
              <a:gd name="connsiteY311" fmla="*/ 6673728 h 7169300"/>
              <a:gd name="connsiteX312" fmla="*/ 519754 w 25173432"/>
              <a:gd name="connsiteY312" fmla="*/ 6624198 h 7169300"/>
              <a:gd name="connsiteX313" fmla="*/ 321634 w 25173432"/>
              <a:gd name="connsiteY313" fmla="*/ 6582288 h 7169300"/>
              <a:gd name="connsiteX314" fmla="*/ 264484 w 25173432"/>
              <a:gd name="connsiteY314" fmla="*/ 6532758 h 7169300"/>
              <a:gd name="connsiteX315" fmla="*/ 100654 w 25173432"/>
              <a:gd name="connsiteY315" fmla="*/ 6490848 h 7169300"/>
              <a:gd name="connsiteX316" fmla="*/ 3048 w 25173432"/>
              <a:gd name="connsiteY316" fmla="*/ 6439126 h 7169300"/>
              <a:gd name="connsiteX317" fmla="*/ 0 w 25173432"/>
              <a:gd name="connsiteY31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464546 w 25173432"/>
              <a:gd name="connsiteY251" fmla="*/ 141983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568178 w 25173432"/>
              <a:gd name="connsiteY250" fmla="*/ 1691866 h 7169300"/>
              <a:gd name="connsiteX251" fmla="*/ 10464546 w 25173432"/>
              <a:gd name="connsiteY251" fmla="*/ 141983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121390 w 25173432"/>
              <a:gd name="connsiteY249" fmla="*/ 219783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121390 w 25173432"/>
              <a:gd name="connsiteY249" fmla="*/ 219783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92554 w 25173432"/>
              <a:gd name="connsiteY249" fmla="*/ 2364618 h 7169300"/>
              <a:gd name="connsiteX250" fmla="*/ 11121390 w 25173432"/>
              <a:gd name="connsiteY250" fmla="*/ 2197834 h 7169300"/>
              <a:gd name="connsiteX251" fmla="*/ 10791514 w 25173432"/>
              <a:gd name="connsiteY251" fmla="*/ 1953138 h 7169300"/>
              <a:gd name="connsiteX252" fmla="*/ 10568178 w 25173432"/>
              <a:gd name="connsiteY252" fmla="*/ 1691866 h 7169300"/>
              <a:gd name="connsiteX253" fmla="*/ 10464546 w 25173432"/>
              <a:gd name="connsiteY253" fmla="*/ 1419832 h 7169300"/>
              <a:gd name="connsiteX254" fmla="*/ 10495026 w 25173432"/>
              <a:gd name="connsiteY254" fmla="*/ 901672 h 7169300"/>
              <a:gd name="connsiteX255" fmla="*/ 10491216 w 25173432"/>
              <a:gd name="connsiteY255" fmla="*/ 768322 h 7169300"/>
              <a:gd name="connsiteX256" fmla="*/ 10578846 w 25173432"/>
              <a:gd name="connsiteY256" fmla="*/ 680692 h 7169300"/>
              <a:gd name="connsiteX257" fmla="*/ 10725912 w 25173432"/>
              <a:gd name="connsiteY257" fmla="*/ 610588 h 7169300"/>
              <a:gd name="connsiteX258" fmla="*/ 10707624 w 25173432"/>
              <a:gd name="connsiteY258" fmla="*/ 336268 h 7169300"/>
              <a:gd name="connsiteX259" fmla="*/ 10582656 w 25173432"/>
              <a:gd name="connsiteY259" fmla="*/ 200632 h 7169300"/>
              <a:gd name="connsiteX260" fmla="*/ 10467664 w 25173432"/>
              <a:gd name="connsiteY260" fmla="*/ 189108 h 7169300"/>
              <a:gd name="connsiteX261" fmla="*/ 10392156 w 25173432"/>
              <a:gd name="connsiteY261" fmla="*/ 2512 h 7169300"/>
              <a:gd name="connsiteX262" fmla="*/ 10346436 w 25173432"/>
              <a:gd name="connsiteY262" fmla="*/ 261592 h 7169300"/>
              <a:gd name="connsiteX263" fmla="*/ 10274808 w 25173432"/>
              <a:gd name="connsiteY263" fmla="*/ 626590 h 7169300"/>
              <a:gd name="connsiteX264" fmla="*/ 10136886 w 25173432"/>
              <a:gd name="connsiteY264" fmla="*/ 913102 h 7169300"/>
              <a:gd name="connsiteX265" fmla="*/ 10284784 w 25173432"/>
              <a:gd name="connsiteY265" fmla="*/ 1351158 h 7169300"/>
              <a:gd name="connsiteX266" fmla="*/ 10195560 w 25173432"/>
              <a:gd name="connsiteY266" fmla="*/ 1744444 h 7169300"/>
              <a:gd name="connsiteX267" fmla="*/ 10162864 w 25173432"/>
              <a:gd name="connsiteY267" fmla="*/ 2075058 h 7169300"/>
              <a:gd name="connsiteX268" fmla="*/ 10104120 w 25173432"/>
              <a:gd name="connsiteY268" fmla="*/ 2384524 h 7169300"/>
              <a:gd name="connsiteX269" fmla="*/ 10006654 w 25173432"/>
              <a:gd name="connsiteY269" fmla="*/ 2581788 h 7169300"/>
              <a:gd name="connsiteX270" fmla="*/ 9865684 w 25173432"/>
              <a:gd name="connsiteY270" fmla="*/ 2936118 h 7169300"/>
              <a:gd name="connsiteX271" fmla="*/ 9680448 w 25173432"/>
              <a:gd name="connsiteY271" fmla="*/ 3195292 h 7169300"/>
              <a:gd name="connsiteX272" fmla="*/ 9492304 w 25173432"/>
              <a:gd name="connsiteY272" fmla="*/ 3370458 h 7169300"/>
              <a:gd name="connsiteX273" fmla="*/ 9355144 w 25173432"/>
              <a:gd name="connsiteY273" fmla="*/ 3526668 h 7169300"/>
              <a:gd name="connsiteX274" fmla="*/ 9088444 w 25173432"/>
              <a:gd name="connsiteY274" fmla="*/ 3618108 h 7169300"/>
              <a:gd name="connsiteX275" fmla="*/ 8718874 w 25173432"/>
              <a:gd name="connsiteY275" fmla="*/ 3850518 h 7169300"/>
              <a:gd name="connsiteX276" fmla="*/ 8558854 w 25173432"/>
              <a:gd name="connsiteY276" fmla="*/ 4082928 h 7169300"/>
              <a:gd name="connsiteX277" fmla="*/ 8177854 w 25173432"/>
              <a:gd name="connsiteY277" fmla="*/ 4284858 h 7169300"/>
              <a:gd name="connsiteX278" fmla="*/ 8135944 w 25173432"/>
              <a:gd name="connsiteY278" fmla="*/ 4463928 h 7169300"/>
              <a:gd name="connsiteX279" fmla="*/ 7968234 w 25173432"/>
              <a:gd name="connsiteY279" fmla="*/ 4588990 h 7169300"/>
              <a:gd name="connsiteX280" fmla="*/ 7937824 w 25173432"/>
              <a:gd name="connsiteY280" fmla="*/ 4822068 h 7169300"/>
              <a:gd name="connsiteX281" fmla="*/ 7766374 w 25173432"/>
              <a:gd name="connsiteY281" fmla="*/ 4982088 h 7169300"/>
              <a:gd name="connsiteX282" fmla="*/ 7621594 w 25173432"/>
              <a:gd name="connsiteY282" fmla="*/ 5164968 h 7169300"/>
              <a:gd name="connsiteX283" fmla="*/ 7379970 w 25173432"/>
              <a:gd name="connsiteY283" fmla="*/ 5298412 h 7169300"/>
              <a:gd name="connsiteX284" fmla="*/ 7236784 w 25173432"/>
              <a:gd name="connsiteY284" fmla="*/ 5336418 h 7169300"/>
              <a:gd name="connsiteX285" fmla="*/ 7080574 w 25173432"/>
              <a:gd name="connsiteY285" fmla="*/ 5431668 h 7169300"/>
              <a:gd name="connsiteX286" fmla="*/ 6916744 w 25173432"/>
              <a:gd name="connsiteY286" fmla="*/ 5344038 h 7169300"/>
              <a:gd name="connsiteX287" fmla="*/ 6737674 w 25173432"/>
              <a:gd name="connsiteY287" fmla="*/ 5477388 h 7169300"/>
              <a:gd name="connsiteX288" fmla="*/ 6448114 w 25173432"/>
              <a:gd name="connsiteY288" fmla="*/ 5686938 h 7169300"/>
              <a:gd name="connsiteX289" fmla="*/ 6230944 w 25173432"/>
              <a:gd name="connsiteY289" fmla="*/ 5793618 h 7169300"/>
              <a:gd name="connsiteX290" fmla="*/ 6000750 w 25173432"/>
              <a:gd name="connsiteY290" fmla="*/ 5851624 h 7169300"/>
              <a:gd name="connsiteX291" fmla="*/ 5888044 w 25173432"/>
              <a:gd name="connsiteY291" fmla="*/ 5785998 h 7169300"/>
              <a:gd name="connsiteX292" fmla="*/ 5830894 w 25173432"/>
              <a:gd name="connsiteY292" fmla="*/ 5892678 h 7169300"/>
              <a:gd name="connsiteX293" fmla="*/ 5716594 w 25173432"/>
              <a:gd name="connsiteY293" fmla="*/ 5953638 h 7169300"/>
              <a:gd name="connsiteX294" fmla="*/ 5327974 w 25173432"/>
              <a:gd name="connsiteY294" fmla="*/ 6121278 h 7169300"/>
              <a:gd name="connsiteX295" fmla="*/ 5034604 w 25173432"/>
              <a:gd name="connsiteY295" fmla="*/ 6205098 h 7169300"/>
              <a:gd name="connsiteX296" fmla="*/ 4752664 w 25173432"/>
              <a:gd name="connsiteY296" fmla="*/ 6235578 h 7169300"/>
              <a:gd name="connsiteX297" fmla="*/ 4575810 w 25173432"/>
              <a:gd name="connsiteY297" fmla="*/ 6185380 h 7169300"/>
              <a:gd name="connsiteX298" fmla="*/ 4226884 w 25173432"/>
              <a:gd name="connsiteY298" fmla="*/ 6334638 h 7169300"/>
              <a:gd name="connsiteX299" fmla="*/ 3941134 w 25173432"/>
              <a:gd name="connsiteY299" fmla="*/ 6426078 h 7169300"/>
              <a:gd name="connsiteX300" fmla="*/ 3647694 w 25173432"/>
              <a:gd name="connsiteY300" fmla="*/ 6433030 h 7169300"/>
              <a:gd name="connsiteX301" fmla="*/ 3590614 w 25173432"/>
              <a:gd name="connsiteY301" fmla="*/ 6517518 h 7169300"/>
              <a:gd name="connsiteX302" fmla="*/ 3487744 w 25173432"/>
              <a:gd name="connsiteY302" fmla="*/ 6608958 h 7169300"/>
              <a:gd name="connsiteX303" fmla="*/ 3114364 w 25173432"/>
              <a:gd name="connsiteY303" fmla="*/ 6704208 h 7169300"/>
              <a:gd name="connsiteX304" fmla="*/ 2729554 w 25173432"/>
              <a:gd name="connsiteY304" fmla="*/ 6742308 h 7169300"/>
              <a:gd name="connsiteX305" fmla="*/ 2649474 w 25173432"/>
              <a:gd name="connsiteY305" fmla="*/ 6888706 h 7169300"/>
              <a:gd name="connsiteX306" fmla="*/ 2462854 w 25173432"/>
              <a:gd name="connsiteY306" fmla="*/ 6906138 h 7169300"/>
              <a:gd name="connsiteX307" fmla="*/ 2333314 w 25173432"/>
              <a:gd name="connsiteY307" fmla="*/ 6829938 h 7169300"/>
              <a:gd name="connsiteX308" fmla="*/ 2221992 w 25173432"/>
              <a:gd name="connsiteY308" fmla="*/ 6826984 h 7169300"/>
              <a:gd name="connsiteX309" fmla="*/ 1937074 w 25173432"/>
              <a:gd name="connsiteY309" fmla="*/ 6860418 h 7169300"/>
              <a:gd name="connsiteX310" fmla="*/ 1609344 w 25173432"/>
              <a:gd name="connsiteY310" fmla="*/ 6846796 h 7169300"/>
              <a:gd name="connsiteX311" fmla="*/ 1426534 w 25173432"/>
              <a:gd name="connsiteY311" fmla="*/ 6845178 h 7169300"/>
              <a:gd name="connsiteX312" fmla="*/ 1277944 w 25173432"/>
              <a:gd name="connsiteY312" fmla="*/ 6791838 h 7169300"/>
              <a:gd name="connsiteX313" fmla="*/ 969264 w 25173432"/>
              <a:gd name="connsiteY313" fmla="*/ 6729448 h 7169300"/>
              <a:gd name="connsiteX314" fmla="*/ 653104 w 25173432"/>
              <a:gd name="connsiteY314" fmla="*/ 6673728 h 7169300"/>
              <a:gd name="connsiteX315" fmla="*/ 519754 w 25173432"/>
              <a:gd name="connsiteY315" fmla="*/ 6624198 h 7169300"/>
              <a:gd name="connsiteX316" fmla="*/ 321634 w 25173432"/>
              <a:gd name="connsiteY316" fmla="*/ 6582288 h 7169300"/>
              <a:gd name="connsiteX317" fmla="*/ 264484 w 25173432"/>
              <a:gd name="connsiteY317" fmla="*/ 6532758 h 7169300"/>
              <a:gd name="connsiteX318" fmla="*/ 100654 w 25173432"/>
              <a:gd name="connsiteY318" fmla="*/ 6490848 h 7169300"/>
              <a:gd name="connsiteX319" fmla="*/ 3048 w 25173432"/>
              <a:gd name="connsiteY319" fmla="*/ 6439126 h 7169300"/>
              <a:gd name="connsiteX320" fmla="*/ 0 w 25173432"/>
              <a:gd name="connsiteY32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92554 w 25173432"/>
              <a:gd name="connsiteY249" fmla="*/ 236461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88744 w 25173432"/>
              <a:gd name="connsiteY249" fmla="*/ 241795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88744 w 25173432"/>
              <a:gd name="connsiteY249" fmla="*/ 241795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995474 w 25173432"/>
              <a:gd name="connsiteY249" fmla="*/ 2699898 h 7169300"/>
              <a:gd name="connsiteX250" fmla="*/ 11488744 w 25173432"/>
              <a:gd name="connsiteY250" fmla="*/ 2417958 h 7169300"/>
              <a:gd name="connsiteX251" fmla="*/ 11225854 w 25173432"/>
              <a:gd name="connsiteY251" fmla="*/ 2235078 h 7169300"/>
              <a:gd name="connsiteX252" fmla="*/ 11121390 w 25173432"/>
              <a:gd name="connsiteY252" fmla="*/ 2197834 h 7169300"/>
              <a:gd name="connsiteX253" fmla="*/ 10791514 w 25173432"/>
              <a:gd name="connsiteY253" fmla="*/ 1953138 h 7169300"/>
              <a:gd name="connsiteX254" fmla="*/ 10568178 w 25173432"/>
              <a:gd name="connsiteY254" fmla="*/ 1691866 h 7169300"/>
              <a:gd name="connsiteX255" fmla="*/ 10464546 w 25173432"/>
              <a:gd name="connsiteY255" fmla="*/ 1419832 h 7169300"/>
              <a:gd name="connsiteX256" fmla="*/ 10495026 w 25173432"/>
              <a:gd name="connsiteY256" fmla="*/ 901672 h 7169300"/>
              <a:gd name="connsiteX257" fmla="*/ 10491216 w 25173432"/>
              <a:gd name="connsiteY257" fmla="*/ 768322 h 7169300"/>
              <a:gd name="connsiteX258" fmla="*/ 10578846 w 25173432"/>
              <a:gd name="connsiteY258" fmla="*/ 680692 h 7169300"/>
              <a:gd name="connsiteX259" fmla="*/ 10725912 w 25173432"/>
              <a:gd name="connsiteY259" fmla="*/ 610588 h 7169300"/>
              <a:gd name="connsiteX260" fmla="*/ 10707624 w 25173432"/>
              <a:gd name="connsiteY260" fmla="*/ 336268 h 7169300"/>
              <a:gd name="connsiteX261" fmla="*/ 10582656 w 25173432"/>
              <a:gd name="connsiteY261" fmla="*/ 200632 h 7169300"/>
              <a:gd name="connsiteX262" fmla="*/ 10467664 w 25173432"/>
              <a:gd name="connsiteY262" fmla="*/ 189108 h 7169300"/>
              <a:gd name="connsiteX263" fmla="*/ 10392156 w 25173432"/>
              <a:gd name="connsiteY263" fmla="*/ 2512 h 7169300"/>
              <a:gd name="connsiteX264" fmla="*/ 10346436 w 25173432"/>
              <a:gd name="connsiteY264" fmla="*/ 261592 h 7169300"/>
              <a:gd name="connsiteX265" fmla="*/ 10274808 w 25173432"/>
              <a:gd name="connsiteY265" fmla="*/ 626590 h 7169300"/>
              <a:gd name="connsiteX266" fmla="*/ 10136886 w 25173432"/>
              <a:gd name="connsiteY266" fmla="*/ 913102 h 7169300"/>
              <a:gd name="connsiteX267" fmla="*/ 10284784 w 25173432"/>
              <a:gd name="connsiteY267" fmla="*/ 1351158 h 7169300"/>
              <a:gd name="connsiteX268" fmla="*/ 10195560 w 25173432"/>
              <a:gd name="connsiteY268" fmla="*/ 1744444 h 7169300"/>
              <a:gd name="connsiteX269" fmla="*/ 10162864 w 25173432"/>
              <a:gd name="connsiteY269" fmla="*/ 2075058 h 7169300"/>
              <a:gd name="connsiteX270" fmla="*/ 10104120 w 25173432"/>
              <a:gd name="connsiteY270" fmla="*/ 2384524 h 7169300"/>
              <a:gd name="connsiteX271" fmla="*/ 10006654 w 25173432"/>
              <a:gd name="connsiteY271" fmla="*/ 2581788 h 7169300"/>
              <a:gd name="connsiteX272" fmla="*/ 9865684 w 25173432"/>
              <a:gd name="connsiteY272" fmla="*/ 2936118 h 7169300"/>
              <a:gd name="connsiteX273" fmla="*/ 9680448 w 25173432"/>
              <a:gd name="connsiteY273" fmla="*/ 3195292 h 7169300"/>
              <a:gd name="connsiteX274" fmla="*/ 9492304 w 25173432"/>
              <a:gd name="connsiteY274" fmla="*/ 3370458 h 7169300"/>
              <a:gd name="connsiteX275" fmla="*/ 9355144 w 25173432"/>
              <a:gd name="connsiteY275" fmla="*/ 3526668 h 7169300"/>
              <a:gd name="connsiteX276" fmla="*/ 9088444 w 25173432"/>
              <a:gd name="connsiteY276" fmla="*/ 3618108 h 7169300"/>
              <a:gd name="connsiteX277" fmla="*/ 8718874 w 25173432"/>
              <a:gd name="connsiteY277" fmla="*/ 3850518 h 7169300"/>
              <a:gd name="connsiteX278" fmla="*/ 8558854 w 25173432"/>
              <a:gd name="connsiteY278" fmla="*/ 4082928 h 7169300"/>
              <a:gd name="connsiteX279" fmla="*/ 8177854 w 25173432"/>
              <a:gd name="connsiteY279" fmla="*/ 4284858 h 7169300"/>
              <a:gd name="connsiteX280" fmla="*/ 8135944 w 25173432"/>
              <a:gd name="connsiteY280" fmla="*/ 4463928 h 7169300"/>
              <a:gd name="connsiteX281" fmla="*/ 7968234 w 25173432"/>
              <a:gd name="connsiteY281" fmla="*/ 4588990 h 7169300"/>
              <a:gd name="connsiteX282" fmla="*/ 7937824 w 25173432"/>
              <a:gd name="connsiteY282" fmla="*/ 4822068 h 7169300"/>
              <a:gd name="connsiteX283" fmla="*/ 7766374 w 25173432"/>
              <a:gd name="connsiteY283" fmla="*/ 4982088 h 7169300"/>
              <a:gd name="connsiteX284" fmla="*/ 7621594 w 25173432"/>
              <a:gd name="connsiteY284" fmla="*/ 5164968 h 7169300"/>
              <a:gd name="connsiteX285" fmla="*/ 7379970 w 25173432"/>
              <a:gd name="connsiteY285" fmla="*/ 5298412 h 7169300"/>
              <a:gd name="connsiteX286" fmla="*/ 7236784 w 25173432"/>
              <a:gd name="connsiteY286" fmla="*/ 5336418 h 7169300"/>
              <a:gd name="connsiteX287" fmla="*/ 7080574 w 25173432"/>
              <a:gd name="connsiteY287" fmla="*/ 5431668 h 7169300"/>
              <a:gd name="connsiteX288" fmla="*/ 6916744 w 25173432"/>
              <a:gd name="connsiteY288" fmla="*/ 5344038 h 7169300"/>
              <a:gd name="connsiteX289" fmla="*/ 6737674 w 25173432"/>
              <a:gd name="connsiteY289" fmla="*/ 5477388 h 7169300"/>
              <a:gd name="connsiteX290" fmla="*/ 6448114 w 25173432"/>
              <a:gd name="connsiteY290" fmla="*/ 5686938 h 7169300"/>
              <a:gd name="connsiteX291" fmla="*/ 6230944 w 25173432"/>
              <a:gd name="connsiteY291" fmla="*/ 5793618 h 7169300"/>
              <a:gd name="connsiteX292" fmla="*/ 6000750 w 25173432"/>
              <a:gd name="connsiteY292" fmla="*/ 5851624 h 7169300"/>
              <a:gd name="connsiteX293" fmla="*/ 5888044 w 25173432"/>
              <a:gd name="connsiteY293" fmla="*/ 5785998 h 7169300"/>
              <a:gd name="connsiteX294" fmla="*/ 5830894 w 25173432"/>
              <a:gd name="connsiteY294" fmla="*/ 5892678 h 7169300"/>
              <a:gd name="connsiteX295" fmla="*/ 5716594 w 25173432"/>
              <a:gd name="connsiteY295" fmla="*/ 5953638 h 7169300"/>
              <a:gd name="connsiteX296" fmla="*/ 5327974 w 25173432"/>
              <a:gd name="connsiteY296" fmla="*/ 6121278 h 7169300"/>
              <a:gd name="connsiteX297" fmla="*/ 5034604 w 25173432"/>
              <a:gd name="connsiteY297" fmla="*/ 6205098 h 7169300"/>
              <a:gd name="connsiteX298" fmla="*/ 4752664 w 25173432"/>
              <a:gd name="connsiteY298" fmla="*/ 6235578 h 7169300"/>
              <a:gd name="connsiteX299" fmla="*/ 4575810 w 25173432"/>
              <a:gd name="connsiteY299" fmla="*/ 6185380 h 7169300"/>
              <a:gd name="connsiteX300" fmla="*/ 4226884 w 25173432"/>
              <a:gd name="connsiteY300" fmla="*/ 6334638 h 7169300"/>
              <a:gd name="connsiteX301" fmla="*/ 3941134 w 25173432"/>
              <a:gd name="connsiteY301" fmla="*/ 6426078 h 7169300"/>
              <a:gd name="connsiteX302" fmla="*/ 3647694 w 25173432"/>
              <a:gd name="connsiteY302" fmla="*/ 6433030 h 7169300"/>
              <a:gd name="connsiteX303" fmla="*/ 3590614 w 25173432"/>
              <a:gd name="connsiteY303" fmla="*/ 6517518 h 7169300"/>
              <a:gd name="connsiteX304" fmla="*/ 3487744 w 25173432"/>
              <a:gd name="connsiteY304" fmla="*/ 6608958 h 7169300"/>
              <a:gd name="connsiteX305" fmla="*/ 3114364 w 25173432"/>
              <a:gd name="connsiteY305" fmla="*/ 6704208 h 7169300"/>
              <a:gd name="connsiteX306" fmla="*/ 2729554 w 25173432"/>
              <a:gd name="connsiteY306" fmla="*/ 6742308 h 7169300"/>
              <a:gd name="connsiteX307" fmla="*/ 2649474 w 25173432"/>
              <a:gd name="connsiteY307" fmla="*/ 6888706 h 7169300"/>
              <a:gd name="connsiteX308" fmla="*/ 2462854 w 25173432"/>
              <a:gd name="connsiteY308" fmla="*/ 6906138 h 7169300"/>
              <a:gd name="connsiteX309" fmla="*/ 2333314 w 25173432"/>
              <a:gd name="connsiteY309" fmla="*/ 6829938 h 7169300"/>
              <a:gd name="connsiteX310" fmla="*/ 2221992 w 25173432"/>
              <a:gd name="connsiteY310" fmla="*/ 6826984 h 7169300"/>
              <a:gd name="connsiteX311" fmla="*/ 1937074 w 25173432"/>
              <a:gd name="connsiteY311" fmla="*/ 6860418 h 7169300"/>
              <a:gd name="connsiteX312" fmla="*/ 1609344 w 25173432"/>
              <a:gd name="connsiteY312" fmla="*/ 6846796 h 7169300"/>
              <a:gd name="connsiteX313" fmla="*/ 1426534 w 25173432"/>
              <a:gd name="connsiteY313" fmla="*/ 6845178 h 7169300"/>
              <a:gd name="connsiteX314" fmla="*/ 1277944 w 25173432"/>
              <a:gd name="connsiteY314" fmla="*/ 6791838 h 7169300"/>
              <a:gd name="connsiteX315" fmla="*/ 969264 w 25173432"/>
              <a:gd name="connsiteY315" fmla="*/ 6729448 h 7169300"/>
              <a:gd name="connsiteX316" fmla="*/ 653104 w 25173432"/>
              <a:gd name="connsiteY316" fmla="*/ 6673728 h 7169300"/>
              <a:gd name="connsiteX317" fmla="*/ 519754 w 25173432"/>
              <a:gd name="connsiteY317" fmla="*/ 6624198 h 7169300"/>
              <a:gd name="connsiteX318" fmla="*/ 321634 w 25173432"/>
              <a:gd name="connsiteY318" fmla="*/ 6582288 h 7169300"/>
              <a:gd name="connsiteX319" fmla="*/ 264484 w 25173432"/>
              <a:gd name="connsiteY319" fmla="*/ 6532758 h 7169300"/>
              <a:gd name="connsiteX320" fmla="*/ 100654 w 25173432"/>
              <a:gd name="connsiteY320" fmla="*/ 6490848 h 7169300"/>
              <a:gd name="connsiteX321" fmla="*/ 3048 w 25173432"/>
              <a:gd name="connsiteY321" fmla="*/ 6439126 h 7169300"/>
              <a:gd name="connsiteX322" fmla="*/ 0 w 25173432"/>
              <a:gd name="connsiteY32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995474 w 25173432"/>
              <a:gd name="connsiteY249" fmla="*/ 2699898 h 7169300"/>
              <a:gd name="connsiteX250" fmla="*/ 11793544 w 25173432"/>
              <a:gd name="connsiteY250" fmla="*/ 2627508 h 7169300"/>
              <a:gd name="connsiteX251" fmla="*/ 11488744 w 25173432"/>
              <a:gd name="connsiteY251" fmla="*/ 2417958 h 7169300"/>
              <a:gd name="connsiteX252" fmla="*/ 11225854 w 25173432"/>
              <a:gd name="connsiteY252" fmla="*/ 2235078 h 7169300"/>
              <a:gd name="connsiteX253" fmla="*/ 11121390 w 25173432"/>
              <a:gd name="connsiteY253" fmla="*/ 2197834 h 7169300"/>
              <a:gd name="connsiteX254" fmla="*/ 10791514 w 25173432"/>
              <a:gd name="connsiteY254" fmla="*/ 1953138 h 7169300"/>
              <a:gd name="connsiteX255" fmla="*/ 10568178 w 25173432"/>
              <a:gd name="connsiteY255" fmla="*/ 1691866 h 7169300"/>
              <a:gd name="connsiteX256" fmla="*/ 10464546 w 25173432"/>
              <a:gd name="connsiteY256" fmla="*/ 1419832 h 7169300"/>
              <a:gd name="connsiteX257" fmla="*/ 10495026 w 25173432"/>
              <a:gd name="connsiteY257" fmla="*/ 901672 h 7169300"/>
              <a:gd name="connsiteX258" fmla="*/ 10491216 w 25173432"/>
              <a:gd name="connsiteY258" fmla="*/ 768322 h 7169300"/>
              <a:gd name="connsiteX259" fmla="*/ 10578846 w 25173432"/>
              <a:gd name="connsiteY259" fmla="*/ 680692 h 7169300"/>
              <a:gd name="connsiteX260" fmla="*/ 10725912 w 25173432"/>
              <a:gd name="connsiteY260" fmla="*/ 610588 h 7169300"/>
              <a:gd name="connsiteX261" fmla="*/ 10707624 w 25173432"/>
              <a:gd name="connsiteY261" fmla="*/ 336268 h 7169300"/>
              <a:gd name="connsiteX262" fmla="*/ 10582656 w 25173432"/>
              <a:gd name="connsiteY262" fmla="*/ 200632 h 7169300"/>
              <a:gd name="connsiteX263" fmla="*/ 10467664 w 25173432"/>
              <a:gd name="connsiteY263" fmla="*/ 189108 h 7169300"/>
              <a:gd name="connsiteX264" fmla="*/ 10392156 w 25173432"/>
              <a:gd name="connsiteY264" fmla="*/ 2512 h 7169300"/>
              <a:gd name="connsiteX265" fmla="*/ 10346436 w 25173432"/>
              <a:gd name="connsiteY265" fmla="*/ 261592 h 7169300"/>
              <a:gd name="connsiteX266" fmla="*/ 10274808 w 25173432"/>
              <a:gd name="connsiteY266" fmla="*/ 626590 h 7169300"/>
              <a:gd name="connsiteX267" fmla="*/ 10136886 w 25173432"/>
              <a:gd name="connsiteY267" fmla="*/ 913102 h 7169300"/>
              <a:gd name="connsiteX268" fmla="*/ 10284784 w 25173432"/>
              <a:gd name="connsiteY268" fmla="*/ 1351158 h 7169300"/>
              <a:gd name="connsiteX269" fmla="*/ 10195560 w 25173432"/>
              <a:gd name="connsiteY269" fmla="*/ 1744444 h 7169300"/>
              <a:gd name="connsiteX270" fmla="*/ 10162864 w 25173432"/>
              <a:gd name="connsiteY270" fmla="*/ 2075058 h 7169300"/>
              <a:gd name="connsiteX271" fmla="*/ 10104120 w 25173432"/>
              <a:gd name="connsiteY271" fmla="*/ 2384524 h 7169300"/>
              <a:gd name="connsiteX272" fmla="*/ 10006654 w 25173432"/>
              <a:gd name="connsiteY272" fmla="*/ 2581788 h 7169300"/>
              <a:gd name="connsiteX273" fmla="*/ 9865684 w 25173432"/>
              <a:gd name="connsiteY273" fmla="*/ 2936118 h 7169300"/>
              <a:gd name="connsiteX274" fmla="*/ 9680448 w 25173432"/>
              <a:gd name="connsiteY274" fmla="*/ 3195292 h 7169300"/>
              <a:gd name="connsiteX275" fmla="*/ 9492304 w 25173432"/>
              <a:gd name="connsiteY275" fmla="*/ 3370458 h 7169300"/>
              <a:gd name="connsiteX276" fmla="*/ 9355144 w 25173432"/>
              <a:gd name="connsiteY276" fmla="*/ 3526668 h 7169300"/>
              <a:gd name="connsiteX277" fmla="*/ 9088444 w 25173432"/>
              <a:gd name="connsiteY277" fmla="*/ 3618108 h 7169300"/>
              <a:gd name="connsiteX278" fmla="*/ 8718874 w 25173432"/>
              <a:gd name="connsiteY278" fmla="*/ 3850518 h 7169300"/>
              <a:gd name="connsiteX279" fmla="*/ 8558854 w 25173432"/>
              <a:gd name="connsiteY279" fmla="*/ 4082928 h 7169300"/>
              <a:gd name="connsiteX280" fmla="*/ 8177854 w 25173432"/>
              <a:gd name="connsiteY280" fmla="*/ 4284858 h 7169300"/>
              <a:gd name="connsiteX281" fmla="*/ 8135944 w 25173432"/>
              <a:gd name="connsiteY281" fmla="*/ 4463928 h 7169300"/>
              <a:gd name="connsiteX282" fmla="*/ 7968234 w 25173432"/>
              <a:gd name="connsiteY282" fmla="*/ 4588990 h 7169300"/>
              <a:gd name="connsiteX283" fmla="*/ 7937824 w 25173432"/>
              <a:gd name="connsiteY283" fmla="*/ 4822068 h 7169300"/>
              <a:gd name="connsiteX284" fmla="*/ 7766374 w 25173432"/>
              <a:gd name="connsiteY284" fmla="*/ 4982088 h 7169300"/>
              <a:gd name="connsiteX285" fmla="*/ 7621594 w 25173432"/>
              <a:gd name="connsiteY285" fmla="*/ 5164968 h 7169300"/>
              <a:gd name="connsiteX286" fmla="*/ 7379970 w 25173432"/>
              <a:gd name="connsiteY286" fmla="*/ 5298412 h 7169300"/>
              <a:gd name="connsiteX287" fmla="*/ 7236784 w 25173432"/>
              <a:gd name="connsiteY287" fmla="*/ 5336418 h 7169300"/>
              <a:gd name="connsiteX288" fmla="*/ 7080574 w 25173432"/>
              <a:gd name="connsiteY288" fmla="*/ 5431668 h 7169300"/>
              <a:gd name="connsiteX289" fmla="*/ 6916744 w 25173432"/>
              <a:gd name="connsiteY289" fmla="*/ 5344038 h 7169300"/>
              <a:gd name="connsiteX290" fmla="*/ 6737674 w 25173432"/>
              <a:gd name="connsiteY290" fmla="*/ 5477388 h 7169300"/>
              <a:gd name="connsiteX291" fmla="*/ 6448114 w 25173432"/>
              <a:gd name="connsiteY291" fmla="*/ 5686938 h 7169300"/>
              <a:gd name="connsiteX292" fmla="*/ 6230944 w 25173432"/>
              <a:gd name="connsiteY292" fmla="*/ 5793618 h 7169300"/>
              <a:gd name="connsiteX293" fmla="*/ 6000750 w 25173432"/>
              <a:gd name="connsiteY293" fmla="*/ 5851624 h 7169300"/>
              <a:gd name="connsiteX294" fmla="*/ 5888044 w 25173432"/>
              <a:gd name="connsiteY294" fmla="*/ 5785998 h 7169300"/>
              <a:gd name="connsiteX295" fmla="*/ 5830894 w 25173432"/>
              <a:gd name="connsiteY295" fmla="*/ 5892678 h 7169300"/>
              <a:gd name="connsiteX296" fmla="*/ 5716594 w 25173432"/>
              <a:gd name="connsiteY296" fmla="*/ 5953638 h 7169300"/>
              <a:gd name="connsiteX297" fmla="*/ 5327974 w 25173432"/>
              <a:gd name="connsiteY297" fmla="*/ 6121278 h 7169300"/>
              <a:gd name="connsiteX298" fmla="*/ 5034604 w 25173432"/>
              <a:gd name="connsiteY298" fmla="*/ 6205098 h 7169300"/>
              <a:gd name="connsiteX299" fmla="*/ 4752664 w 25173432"/>
              <a:gd name="connsiteY299" fmla="*/ 6235578 h 7169300"/>
              <a:gd name="connsiteX300" fmla="*/ 4575810 w 25173432"/>
              <a:gd name="connsiteY300" fmla="*/ 6185380 h 7169300"/>
              <a:gd name="connsiteX301" fmla="*/ 4226884 w 25173432"/>
              <a:gd name="connsiteY301" fmla="*/ 6334638 h 7169300"/>
              <a:gd name="connsiteX302" fmla="*/ 3941134 w 25173432"/>
              <a:gd name="connsiteY302" fmla="*/ 6426078 h 7169300"/>
              <a:gd name="connsiteX303" fmla="*/ 3647694 w 25173432"/>
              <a:gd name="connsiteY303" fmla="*/ 6433030 h 7169300"/>
              <a:gd name="connsiteX304" fmla="*/ 3590614 w 25173432"/>
              <a:gd name="connsiteY304" fmla="*/ 6517518 h 7169300"/>
              <a:gd name="connsiteX305" fmla="*/ 3487744 w 25173432"/>
              <a:gd name="connsiteY305" fmla="*/ 6608958 h 7169300"/>
              <a:gd name="connsiteX306" fmla="*/ 3114364 w 25173432"/>
              <a:gd name="connsiteY306" fmla="*/ 6704208 h 7169300"/>
              <a:gd name="connsiteX307" fmla="*/ 2729554 w 25173432"/>
              <a:gd name="connsiteY307" fmla="*/ 6742308 h 7169300"/>
              <a:gd name="connsiteX308" fmla="*/ 2649474 w 25173432"/>
              <a:gd name="connsiteY308" fmla="*/ 6888706 h 7169300"/>
              <a:gd name="connsiteX309" fmla="*/ 2462854 w 25173432"/>
              <a:gd name="connsiteY309" fmla="*/ 6906138 h 7169300"/>
              <a:gd name="connsiteX310" fmla="*/ 2333314 w 25173432"/>
              <a:gd name="connsiteY310" fmla="*/ 6829938 h 7169300"/>
              <a:gd name="connsiteX311" fmla="*/ 2221992 w 25173432"/>
              <a:gd name="connsiteY311" fmla="*/ 6826984 h 7169300"/>
              <a:gd name="connsiteX312" fmla="*/ 1937074 w 25173432"/>
              <a:gd name="connsiteY312" fmla="*/ 6860418 h 7169300"/>
              <a:gd name="connsiteX313" fmla="*/ 1609344 w 25173432"/>
              <a:gd name="connsiteY313" fmla="*/ 6846796 h 7169300"/>
              <a:gd name="connsiteX314" fmla="*/ 1426534 w 25173432"/>
              <a:gd name="connsiteY314" fmla="*/ 6845178 h 7169300"/>
              <a:gd name="connsiteX315" fmla="*/ 1277944 w 25173432"/>
              <a:gd name="connsiteY315" fmla="*/ 6791838 h 7169300"/>
              <a:gd name="connsiteX316" fmla="*/ 969264 w 25173432"/>
              <a:gd name="connsiteY316" fmla="*/ 6729448 h 7169300"/>
              <a:gd name="connsiteX317" fmla="*/ 653104 w 25173432"/>
              <a:gd name="connsiteY317" fmla="*/ 6673728 h 7169300"/>
              <a:gd name="connsiteX318" fmla="*/ 519754 w 25173432"/>
              <a:gd name="connsiteY318" fmla="*/ 6624198 h 7169300"/>
              <a:gd name="connsiteX319" fmla="*/ 321634 w 25173432"/>
              <a:gd name="connsiteY319" fmla="*/ 6582288 h 7169300"/>
              <a:gd name="connsiteX320" fmla="*/ 264484 w 25173432"/>
              <a:gd name="connsiteY320" fmla="*/ 6532758 h 7169300"/>
              <a:gd name="connsiteX321" fmla="*/ 100654 w 25173432"/>
              <a:gd name="connsiteY321" fmla="*/ 6490848 h 7169300"/>
              <a:gd name="connsiteX322" fmla="*/ 3048 w 25173432"/>
              <a:gd name="connsiteY322" fmla="*/ 6439126 h 7169300"/>
              <a:gd name="connsiteX323" fmla="*/ 0 w 25173432"/>
              <a:gd name="connsiteY32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067864 w 25173432"/>
              <a:gd name="connsiteY249" fmla="*/ 2764668 h 7169300"/>
              <a:gd name="connsiteX250" fmla="*/ 11995474 w 25173432"/>
              <a:gd name="connsiteY250" fmla="*/ 2699898 h 7169300"/>
              <a:gd name="connsiteX251" fmla="*/ 11793544 w 25173432"/>
              <a:gd name="connsiteY251" fmla="*/ 2627508 h 7169300"/>
              <a:gd name="connsiteX252" fmla="*/ 11488744 w 25173432"/>
              <a:gd name="connsiteY252" fmla="*/ 2417958 h 7169300"/>
              <a:gd name="connsiteX253" fmla="*/ 11225854 w 25173432"/>
              <a:gd name="connsiteY253" fmla="*/ 2235078 h 7169300"/>
              <a:gd name="connsiteX254" fmla="*/ 11121390 w 25173432"/>
              <a:gd name="connsiteY254" fmla="*/ 2197834 h 7169300"/>
              <a:gd name="connsiteX255" fmla="*/ 10791514 w 25173432"/>
              <a:gd name="connsiteY255" fmla="*/ 1953138 h 7169300"/>
              <a:gd name="connsiteX256" fmla="*/ 10568178 w 25173432"/>
              <a:gd name="connsiteY256" fmla="*/ 1691866 h 7169300"/>
              <a:gd name="connsiteX257" fmla="*/ 10464546 w 25173432"/>
              <a:gd name="connsiteY257" fmla="*/ 1419832 h 7169300"/>
              <a:gd name="connsiteX258" fmla="*/ 10495026 w 25173432"/>
              <a:gd name="connsiteY258" fmla="*/ 901672 h 7169300"/>
              <a:gd name="connsiteX259" fmla="*/ 10491216 w 25173432"/>
              <a:gd name="connsiteY259" fmla="*/ 768322 h 7169300"/>
              <a:gd name="connsiteX260" fmla="*/ 10578846 w 25173432"/>
              <a:gd name="connsiteY260" fmla="*/ 680692 h 7169300"/>
              <a:gd name="connsiteX261" fmla="*/ 10725912 w 25173432"/>
              <a:gd name="connsiteY261" fmla="*/ 610588 h 7169300"/>
              <a:gd name="connsiteX262" fmla="*/ 10707624 w 25173432"/>
              <a:gd name="connsiteY262" fmla="*/ 336268 h 7169300"/>
              <a:gd name="connsiteX263" fmla="*/ 10582656 w 25173432"/>
              <a:gd name="connsiteY263" fmla="*/ 200632 h 7169300"/>
              <a:gd name="connsiteX264" fmla="*/ 10467664 w 25173432"/>
              <a:gd name="connsiteY264" fmla="*/ 189108 h 7169300"/>
              <a:gd name="connsiteX265" fmla="*/ 10392156 w 25173432"/>
              <a:gd name="connsiteY265" fmla="*/ 2512 h 7169300"/>
              <a:gd name="connsiteX266" fmla="*/ 10346436 w 25173432"/>
              <a:gd name="connsiteY266" fmla="*/ 261592 h 7169300"/>
              <a:gd name="connsiteX267" fmla="*/ 10274808 w 25173432"/>
              <a:gd name="connsiteY267" fmla="*/ 626590 h 7169300"/>
              <a:gd name="connsiteX268" fmla="*/ 10136886 w 25173432"/>
              <a:gd name="connsiteY268" fmla="*/ 913102 h 7169300"/>
              <a:gd name="connsiteX269" fmla="*/ 10284784 w 25173432"/>
              <a:gd name="connsiteY269" fmla="*/ 1351158 h 7169300"/>
              <a:gd name="connsiteX270" fmla="*/ 10195560 w 25173432"/>
              <a:gd name="connsiteY270" fmla="*/ 1744444 h 7169300"/>
              <a:gd name="connsiteX271" fmla="*/ 10162864 w 25173432"/>
              <a:gd name="connsiteY271" fmla="*/ 2075058 h 7169300"/>
              <a:gd name="connsiteX272" fmla="*/ 10104120 w 25173432"/>
              <a:gd name="connsiteY272" fmla="*/ 2384524 h 7169300"/>
              <a:gd name="connsiteX273" fmla="*/ 10006654 w 25173432"/>
              <a:gd name="connsiteY273" fmla="*/ 2581788 h 7169300"/>
              <a:gd name="connsiteX274" fmla="*/ 9865684 w 25173432"/>
              <a:gd name="connsiteY274" fmla="*/ 2936118 h 7169300"/>
              <a:gd name="connsiteX275" fmla="*/ 9680448 w 25173432"/>
              <a:gd name="connsiteY275" fmla="*/ 3195292 h 7169300"/>
              <a:gd name="connsiteX276" fmla="*/ 9492304 w 25173432"/>
              <a:gd name="connsiteY276" fmla="*/ 3370458 h 7169300"/>
              <a:gd name="connsiteX277" fmla="*/ 9355144 w 25173432"/>
              <a:gd name="connsiteY277" fmla="*/ 3526668 h 7169300"/>
              <a:gd name="connsiteX278" fmla="*/ 9088444 w 25173432"/>
              <a:gd name="connsiteY278" fmla="*/ 3618108 h 7169300"/>
              <a:gd name="connsiteX279" fmla="*/ 8718874 w 25173432"/>
              <a:gd name="connsiteY279" fmla="*/ 3850518 h 7169300"/>
              <a:gd name="connsiteX280" fmla="*/ 8558854 w 25173432"/>
              <a:gd name="connsiteY280" fmla="*/ 4082928 h 7169300"/>
              <a:gd name="connsiteX281" fmla="*/ 8177854 w 25173432"/>
              <a:gd name="connsiteY281" fmla="*/ 4284858 h 7169300"/>
              <a:gd name="connsiteX282" fmla="*/ 8135944 w 25173432"/>
              <a:gd name="connsiteY282" fmla="*/ 4463928 h 7169300"/>
              <a:gd name="connsiteX283" fmla="*/ 7968234 w 25173432"/>
              <a:gd name="connsiteY283" fmla="*/ 4588990 h 7169300"/>
              <a:gd name="connsiteX284" fmla="*/ 7937824 w 25173432"/>
              <a:gd name="connsiteY284" fmla="*/ 4822068 h 7169300"/>
              <a:gd name="connsiteX285" fmla="*/ 7766374 w 25173432"/>
              <a:gd name="connsiteY285" fmla="*/ 4982088 h 7169300"/>
              <a:gd name="connsiteX286" fmla="*/ 7621594 w 25173432"/>
              <a:gd name="connsiteY286" fmla="*/ 5164968 h 7169300"/>
              <a:gd name="connsiteX287" fmla="*/ 7379970 w 25173432"/>
              <a:gd name="connsiteY287" fmla="*/ 5298412 h 7169300"/>
              <a:gd name="connsiteX288" fmla="*/ 7236784 w 25173432"/>
              <a:gd name="connsiteY288" fmla="*/ 5336418 h 7169300"/>
              <a:gd name="connsiteX289" fmla="*/ 7080574 w 25173432"/>
              <a:gd name="connsiteY289" fmla="*/ 5431668 h 7169300"/>
              <a:gd name="connsiteX290" fmla="*/ 6916744 w 25173432"/>
              <a:gd name="connsiteY290" fmla="*/ 5344038 h 7169300"/>
              <a:gd name="connsiteX291" fmla="*/ 6737674 w 25173432"/>
              <a:gd name="connsiteY291" fmla="*/ 5477388 h 7169300"/>
              <a:gd name="connsiteX292" fmla="*/ 6448114 w 25173432"/>
              <a:gd name="connsiteY292" fmla="*/ 5686938 h 7169300"/>
              <a:gd name="connsiteX293" fmla="*/ 6230944 w 25173432"/>
              <a:gd name="connsiteY293" fmla="*/ 5793618 h 7169300"/>
              <a:gd name="connsiteX294" fmla="*/ 6000750 w 25173432"/>
              <a:gd name="connsiteY294" fmla="*/ 5851624 h 7169300"/>
              <a:gd name="connsiteX295" fmla="*/ 5888044 w 25173432"/>
              <a:gd name="connsiteY295" fmla="*/ 5785998 h 7169300"/>
              <a:gd name="connsiteX296" fmla="*/ 5830894 w 25173432"/>
              <a:gd name="connsiteY296" fmla="*/ 5892678 h 7169300"/>
              <a:gd name="connsiteX297" fmla="*/ 5716594 w 25173432"/>
              <a:gd name="connsiteY297" fmla="*/ 5953638 h 7169300"/>
              <a:gd name="connsiteX298" fmla="*/ 5327974 w 25173432"/>
              <a:gd name="connsiteY298" fmla="*/ 6121278 h 7169300"/>
              <a:gd name="connsiteX299" fmla="*/ 5034604 w 25173432"/>
              <a:gd name="connsiteY299" fmla="*/ 6205098 h 7169300"/>
              <a:gd name="connsiteX300" fmla="*/ 4752664 w 25173432"/>
              <a:gd name="connsiteY300" fmla="*/ 6235578 h 7169300"/>
              <a:gd name="connsiteX301" fmla="*/ 4575810 w 25173432"/>
              <a:gd name="connsiteY301" fmla="*/ 6185380 h 7169300"/>
              <a:gd name="connsiteX302" fmla="*/ 4226884 w 25173432"/>
              <a:gd name="connsiteY302" fmla="*/ 6334638 h 7169300"/>
              <a:gd name="connsiteX303" fmla="*/ 3941134 w 25173432"/>
              <a:gd name="connsiteY303" fmla="*/ 6426078 h 7169300"/>
              <a:gd name="connsiteX304" fmla="*/ 3647694 w 25173432"/>
              <a:gd name="connsiteY304" fmla="*/ 6433030 h 7169300"/>
              <a:gd name="connsiteX305" fmla="*/ 3590614 w 25173432"/>
              <a:gd name="connsiteY305" fmla="*/ 6517518 h 7169300"/>
              <a:gd name="connsiteX306" fmla="*/ 3487744 w 25173432"/>
              <a:gd name="connsiteY306" fmla="*/ 6608958 h 7169300"/>
              <a:gd name="connsiteX307" fmla="*/ 3114364 w 25173432"/>
              <a:gd name="connsiteY307" fmla="*/ 6704208 h 7169300"/>
              <a:gd name="connsiteX308" fmla="*/ 2729554 w 25173432"/>
              <a:gd name="connsiteY308" fmla="*/ 6742308 h 7169300"/>
              <a:gd name="connsiteX309" fmla="*/ 2649474 w 25173432"/>
              <a:gd name="connsiteY309" fmla="*/ 6888706 h 7169300"/>
              <a:gd name="connsiteX310" fmla="*/ 2462854 w 25173432"/>
              <a:gd name="connsiteY310" fmla="*/ 6906138 h 7169300"/>
              <a:gd name="connsiteX311" fmla="*/ 2333314 w 25173432"/>
              <a:gd name="connsiteY311" fmla="*/ 6829938 h 7169300"/>
              <a:gd name="connsiteX312" fmla="*/ 2221992 w 25173432"/>
              <a:gd name="connsiteY312" fmla="*/ 6826984 h 7169300"/>
              <a:gd name="connsiteX313" fmla="*/ 1937074 w 25173432"/>
              <a:gd name="connsiteY313" fmla="*/ 6860418 h 7169300"/>
              <a:gd name="connsiteX314" fmla="*/ 1609344 w 25173432"/>
              <a:gd name="connsiteY314" fmla="*/ 6846796 h 7169300"/>
              <a:gd name="connsiteX315" fmla="*/ 1426534 w 25173432"/>
              <a:gd name="connsiteY315" fmla="*/ 6845178 h 7169300"/>
              <a:gd name="connsiteX316" fmla="*/ 1277944 w 25173432"/>
              <a:gd name="connsiteY316" fmla="*/ 6791838 h 7169300"/>
              <a:gd name="connsiteX317" fmla="*/ 969264 w 25173432"/>
              <a:gd name="connsiteY317" fmla="*/ 6729448 h 7169300"/>
              <a:gd name="connsiteX318" fmla="*/ 653104 w 25173432"/>
              <a:gd name="connsiteY318" fmla="*/ 6673728 h 7169300"/>
              <a:gd name="connsiteX319" fmla="*/ 519754 w 25173432"/>
              <a:gd name="connsiteY319" fmla="*/ 6624198 h 7169300"/>
              <a:gd name="connsiteX320" fmla="*/ 321634 w 25173432"/>
              <a:gd name="connsiteY320" fmla="*/ 6582288 h 7169300"/>
              <a:gd name="connsiteX321" fmla="*/ 264484 w 25173432"/>
              <a:gd name="connsiteY321" fmla="*/ 6532758 h 7169300"/>
              <a:gd name="connsiteX322" fmla="*/ 100654 w 25173432"/>
              <a:gd name="connsiteY322" fmla="*/ 6490848 h 7169300"/>
              <a:gd name="connsiteX323" fmla="*/ 3048 w 25173432"/>
              <a:gd name="connsiteY323" fmla="*/ 6439126 h 7169300"/>
              <a:gd name="connsiteX324" fmla="*/ 0 w 25173432"/>
              <a:gd name="connsiteY32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342184 w 25173432"/>
              <a:gd name="connsiteY249" fmla="*/ 2958978 h 7169300"/>
              <a:gd name="connsiteX250" fmla="*/ 12067864 w 25173432"/>
              <a:gd name="connsiteY250" fmla="*/ 2764668 h 7169300"/>
              <a:gd name="connsiteX251" fmla="*/ 11995474 w 25173432"/>
              <a:gd name="connsiteY251" fmla="*/ 2699898 h 7169300"/>
              <a:gd name="connsiteX252" fmla="*/ 11793544 w 25173432"/>
              <a:gd name="connsiteY252" fmla="*/ 2627508 h 7169300"/>
              <a:gd name="connsiteX253" fmla="*/ 11488744 w 25173432"/>
              <a:gd name="connsiteY253" fmla="*/ 2417958 h 7169300"/>
              <a:gd name="connsiteX254" fmla="*/ 11225854 w 25173432"/>
              <a:gd name="connsiteY254" fmla="*/ 2235078 h 7169300"/>
              <a:gd name="connsiteX255" fmla="*/ 11121390 w 25173432"/>
              <a:gd name="connsiteY255" fmla="*/ 2197834 h 7169300"/>
              <a:gd name="connsiteX256" fmla="*/ 10791514 w 25173432"/>
              <a:gd name="connsiteY256" fmla="*/ 1953138 h 7169300"/>
              <a:gd name="connsiteX257" fmla="*/ 10568178 w 25173432"/>
              <a:gd name="connsiteY257" fmla="*/ 1691866 h 7169300"/>
              <a:gd name="connsiteX258" fmla="*/ 10464546 w 25173432"/>
              <a:gd name="connsiteY258" fmla="*/ 1419832 h 7169300"/>
              <a:gd name="connsiteX259" fmla="*/ 10495026 w 25173432"/>
              <a:gd name="connsiteY259" fmla="*/ 901672 h 7169300"/>
              <a:gd name="connsiteX260" fmla="*/ 10491216 w 25173432"/>
              <a:gd name="connsiteY260" fmla="*/ 768322 h 7169300"/>
              <a:gd name="connsiteX261" fmla="*/ 10578846 w 25173432"/>
              <a:gd name="connsiteY261" fmla="*/ 680692 h 7169300"/>
              <a:gd name="connsiteX262" fmla="*/ 10725912 w 25173432"/>
              <a:gd name="connsiteY262" fmla="*/ 610588 h 7169300"/>
              <a:gd name="connsiteX263" fmla="*/ 10707624 w 25173432"/>
              <a:gd name="connsiteY263" fmla="*/ 336268 h 7169300"/>
              <a:gd name="connsiteX264" fmla="*/ 10582656 w 25173432"/>
              <a:gd name="connsiteY264" fmla="*/ 200632 h 7169300"/>
              <a:gd name="connsiteX265" fmla="*/ 10467664 w 25173432"/>
              <a:gd name="connsiteY265" fmla="*/ 189108 h 7169300"/>
              <a:gd name="connsiteX266" fmla="*/ 10392156 w 25173432"/>
              <a:gd name="connsiteY266" fmla="*/ 2512 h 7169300"/>
              <a:gd name="connsiteX267" fmla="*/ 10346436 w 25173432"/>
              <a:gd name="connsiteY267" fmla="*/ 261592 h 7169300"/>
              <a:gd name="connsiteX268" fmla="*/ 10274808 w 25173432"/>
              <a:gd name="connsiteY268" fmla="*/ 626590 h 7169300"/>
              <a:gd name="connsiteX269" fmla="*/ 10136886 w 25173432"/>
              <a:gd name="connsiteY269" fmla="*/ 913102 h 7169300"/>
              <a:gd name="connsiteX270" fmla="*/ 10284784 w 25173432"/>
              <a:gd name="connsiteY270" fmla="*/ 1351158 h 7169300"/>
              <a:gd name="connsiteX271" fmla="*/ 10195560 w 25173432"/>
              <a:gd name="connsiteY271" fmla="*/ 1744444 h 7169300"/>
              <a:gd name="connsiteX272" fmla="*/ 10162864 w 25173432"/>
              <a:gd name="connsiteY272" fmla="*/ 2075058 h 7169300"/>
              <a:gd name="connsiteX273" fmla="*/ 10104120 w 25173432"/>
              <a:gd name="connsiteY273" fmla="*/ 2384524 h 7169300"/>
              <a:gd name="connsiteX274" fmla="*/ 10006654 w 25173432"/>
              <a:gd name="connsiteY274" fmla="*/ 2581788 h 7169300"/>
              <a:gd name="connsiteX275" fmla="*/ 9865684 w 25173432"/>
              <a:gd name="connsiteY275" fmla="*/ 2936118 h 7169300"/>
              <a:gd name="connsiteX276" fmla="*/ 9680448 w 25173432"/>
              <a:gd name="connsiteY276" fmla="*/ 3195292 h 7169300"/>
              <a:gd name="connsiteX277" fmla="*/ 9492304 w 25173432"/>
              <a:gd name="connsiteY277" fmla="*/ 3370458 h 7169300"/>
              <a:gd name="connsiteX278" fmla="*/ 9355144 w 25173432"/>
              <a:gd name="connsiteY278" fmla="*/ 3526668 h 7169300"/>
              <a:gd name="connsiteX279" fmla="*/ 9088444 w 25173432"/>
              <a:gd name="connsiteY279" fmla="*/ 3618108 h 7169300"/>
              <a:gd name="connsiteX280" fmla="*/ 8718874 w 25173432"/>
              <a:gd name="connsiteY280" fmla="*/ 3850518 h 7169300"/>
              <a:gd name="connsiteX281" fmla="*/ 8558854 w 25173432"/>
              <a:gd name="connsiteY281" fmla="*/ 4082928 h 7169300"/>
              <a:gd name="connsiteX282" fmla="*/ 8177854 w 25173432"/>
              <a:gd name="connsiteY282" fmla="*/ 4284858 h 7169300"/>
              <a:gd name="connsiteX283" fmla="*/ 8135944 w 25173432"/>
              <a:gd name="connsiteY283" fmla="*/ 4463928 h 7169300"/>
              <a:gd name="connsiteX284" fmla="*/ 7968234 w 25173432"/>
              <a:gd name="connsiteY284" fmla="*/ 4588990 h 7169300"/>
              <a:gd name="connsiteX285" fmla="*/ 7937824 w 25173432"/>
              <a:gd name="connsiteY285" fmla="*/ 4822068 h 7169300"/>
              <a:gd name="connsiteX286" fmla="*/ 7766374 w 25173432"/>
              <a:gd name="connsiteY286" fmla="*/ 4982088 h 7169300"/>
              <a:gd name="connsiteX287" fmla="*/ 7621594 w 25173432"/>
              <a:gd name="connsiteY287" fmla="*/ 5164968 h 7169300"/>
              <a:gd name="connsiteX288" fmla="*/ 7379970 w 25173432"/>
              <a:gd name="connsiteY288" fmla="*/ 5298412 h 7169300"/>
              <a:gd name="connsiteX289" fmla="*/ 7236784 w 25173432"/>
              <a:gd name="connsiteY289" fmla="*/ 5336418 h 7169300"/>
              <a:gd name="connsiteX290" fmla="*/ 7080574 w 25173432"/>
              <a:gd name="connsiteY290" fmla="*/ 5431668 h 7169300"/>
              <a:gd name="connsiteX291" fmla="*/ 6916744 w 25173432"/>
              <a:gd name="connsiteY291" fmla="*/ 5344038 h 7169300"/>
              <a:gd name="connsiteX292" fmla="*/ 6737674 w 25173432"/>
              <a:gd name="connsiteY292" fmla="*/ 5477388 h 7169300"/>
              <a:gd name="connsiteX293" fmla="*/ 6448114 w 25173432"/>
              <a:gd name="connsiteY293" fmla="*/ 5686938 h 7169300"/>
              <a:gd name="connsiteX294" fmla="*/ 6230944 w 25173432"/>
              <a:gd name="connsiteY294" fmla="*/ 5793618 h 7169300"/>
              <a:gd name="connsiteX295" fmla="*/ 6000750 w 25173432"/>
              <a:gd name="connsiteY295" fmla="*/ 5851624 h 7169300"/>
              <a:gd name="connsiteX296" fmla="*/ 5888044 w 25173432"/>
              <a:gd name="connsiteY296" fmla="*/ 5785998 h 7169300"/>
              <a:gd name="connsiteX297" fmla="*/ 5830894 w 25173432"/>
              <a:gd name="connsiteY297" fmla="*/ 5892678 h 7169300"/>
              <a:gd name="connsiteX298" fmla="*/ 5716594 w 25173432"/>
              <a:gd name="connsiteY298" fmla="*/ 5953638 h 7169300"/>
              <a:gd name="connsiteX299" fmla="*/ 5327974 w 25173432"/>
              <a:gd name="connsiteY299" fmla="*/ 6121278 h 7169300"/>
              <a:gd name="connsiteX300" fmla="*/ 5034604 w 25173432"/>
              <a:gd name="connsiteY300" fmla="*/ 6205098 h 7169300"/>
              <a:gd name="connsiteX301" fmla="*/ 4752664 w 25173432"/>
              <a:gd name="connsiteY301" fmla="*/ 6235578 h 7169300"/>
              <a:gd name="connsiteX302" fmla="*/ 4575810 w 25173432"/>
              <a:gd name="connsiteY302" fmla="*/ 6185380 h 7169300"/>
              <a:gd name="connsiteX303" fmla="*/ 4226884 w 25173432"/>
              <a:gd name="connsiteY303" fmla="*/ 6334638 h 7169300"/>
              <a:gd name="connsiteX304" fmla="*/ 3941134 w 25173432"/>
              <a:gd name="connsiteY304" fmla="*/ 6426078 h 7169300"/>
              <a:gd name="connsiteX305" fmla="*/ 3647694 w 25173432"/>
              <a:gd name="connsiteY305" fmla="*/ 6433030 h 7169300"/>
              <a:gd name="connsiteX306" fmla="*/ 3590614 w 25173432"/>
              <a:gd name="connsiteY306" fmla="*/ 6517518 h 7169300"/>
              <a:gd name="connsiteX307" fmla="*/ 3487744 w 25173432"/>
              <a:gd name="connsiteY307" fmla="*/ 6608958 h 7169300"/>
              <a:gd name="connsiteX308" fmla="*/ 3114364 w 25173432"/>
              <a:gd name="connsiteY308" fmla="*/ 6704208 h 7169300"/>
              <a:gd name="connsiteX309" fmla="*/ 2729554 w 25173432"/>
              <a:gd name="connsiteY309" fmla="*/ 6742308 h 7169300"/>
              <a:gd name="connsiteX310" fmla="*/ 2649474 w 25173432"/>
              <a:gd name="connsiteY310" fmla="*/ 6888706 h 7169300"/>
              <a:gd name="connsiteX311" fmla="*/ 2462854 w 25173432"/>
              <a:gd name="connsiteY311" fmla="*/ 6906138 h 7169300"/>
              <a:gd name="connsiteX312" fmla="*/ 2333314 w 25173432"/>
              <a:gd name="connsiteY312" fmla="*/ 6829938 h 7169300"/>
              <a:gd name="connsiteX313" fmla="*/ 2221992 w 25173432"/>
              <a:gd name="connsiteY313" fmla="*/ 6826984 h 7169300"/>
              <a:gd name="connsiteX314" fmla="*/ 1937074 w 25173432"/>
              <a:gd name="connsiteY314" fmla="*/ 6860418 h 7169300"/>
              <a:gd name="connsiteX315" fmla="*/ 1609344 w 25173432"/>
              <a:gd name="connsiteY315" fmla="*/ 6846796 h 7169300"/>
              <a:gd name="connsiteX316" fmla="*/ 1426534 w 25173432"/>
              <a:gd name="connsiteY316" fmla="*/ 6845178 h 7169300"/>
              <a:gd name="connsiteX317" fmla="*/ 1277944 w 25173432"/>
              <a:gd name="connsiteY317" fmla="*/ 6791838 h 7169300"/>
              <a:gd name="connsiteX318" fmla="*/ 969264 w 25173432"/>
              <a:gd name="connsiteY318" fmla="*/ 6729448 h 7169300"/>
              <a:gd name="connsiteX319" fmla="*/ 653104 w 25173432"/>
              <a:gd name="connsiteY319" fmla="*/ 6673728 h 7169300"/>
              <a:gd name="connsiteX320" fmla="*/ 519754 w 25173432"/>
              <a:gd name="connsiteY320" fmla="*/ 6624198 h 7169300"/>
              <a:gd name="connsiteX321" fmla="*/ 321634 w 25173432"/>
              <a:gd name="connsiteY321" fmla="*/ 6582288 h 7169300"/>
              <a:gd name="connsiteX322" fmla="*/ 264484 w 25173432"/>
              <a:gd name="connsiteY322" fmla="*/ 6532758 h 7169300"/>
              <a:gd name="connsiteX323" fmla="*/ 100654 w 25173432"/>
              <a:gd name="connsiteY323" fmla="*/ 6490848 h 7169300"/>
              <a:gd name="connsiteX324" fmla="*/ 3048 w 25173432"/>
              <a:gd name="connsiteY324" fmla="*/ 6439126 h 7169300"/>
              <a:gd name="connsiteX325" fmla="*/ 0 w 25173432"/>
              <a:gd name="connsiteY32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195198 h 7169300"/>
              <a:gd name="connsiteX250" fmla="*/ 12342184 w 25173432"/>
              <a:gd name="connsiteY250" fmla="*/ 2958978 h 7169300"/>
              <a:gd name="connsiteX251" fmla="*/ 12067864 w 25173432"/>
              <a:gd name="connsiteY251" fmla="*/ 2764668 h 7169300"/>
              <a:gd name="connsiteX252" fmla="*/ 11995474 w 25173432"/>
              <a:gd name="connsiteY252" fmla="*/ 2699898 h 7169300"/>
              <a:gd name="connsiteX253" fmla="*/ 11793544 w 25173432"/>
              <a:gd name="connsiteY253" fmla="*/ 2627508 h 7169300"/>
              <a:gd name="connsiteX254" fmla="*/ 11488744 w 25173432"/>
              <a:gd name="connsiteY254" fmla="*/ 2417958 h 7169300"/>
              <a:gd name="connsiteX255" fmla="*/ 11225854 w 25173432"/>
              <a:gd name="connsiteY255" fmla="*/ 2235078 h 7169300"/>
              <a:gd name="connsiteX256" fmla="*/ 11121390 w 25173432"/>
              <a:gd name="connsiteY256" fmla="*/ 2197834 h 7169300"/>
              <a:gd name="connsiteX257" fmla="*/ 10791514 w 25173432"/>
              <a:gd name="connsiteY257" fmla="*/ 1953138 h 7169300"/>
              <a:gd name="connsiteX258" fmla="*/ 10568178 w 25173432"/>
              <a:gd name="connsiteY258" fmla="*/ 1691866 h 7169300"/>
              <a:gd name="connsiteX259" fmla="*/ 10464546 w 25173432"/>
              <a:gd name="connsiteY259" fmla="*/ 1419832 h 7169300"/>
              <a:gd name="connsiteX260" fmla="*/ 10495026 w 25173432"/>
              <a:gd name="connsiteY260" fmla="*/ 901672 h 7169300"/>
              <a:gd name="connsiteX261" fmla="*/ 10491216 w 25173432"/>
              <a:gd name="connsiteY261" fmla="*/ 768322 h 7169300"/>
              <a:gd name="connsiteX262" fmla="*/ 10578846 w 25173432"/>
              <a:gd name="connsiteY262" fmla="*/ 680692 h 7169300"/>
              <a:gd name="connsiteX263" fmla="*/ 10725912 w 25173432"/>
              <a:gd name="connsiteY263" fmla="*/ 610588 h 7169300"/>
              <a:gd name="connsiteX264" fmla="*/ 10707624 w 25173432"/>
              <a:gd name="connsiteY264" fmla="*/ 336268 h 7169300"/>
              <a:gd name="connsiteX265" fmla="*/ 10582656 w 25173432"/>
              <a:gd name="connsiteY265" fmla="*/ 200632 h 7169300"/>
              <a:gd name="connsiteX266" fmla="*/ 10467664 w 25173432"/>
              <a:gd name="connsiteY266" fmla="*/ 189108 h 7169300"/>
              <a:gd name="connsiteX267" fmla="*/ 10392156 w 25173432"/>
              <a:gd name="connsiteY267" fmla="*/ 2512 h 7169300"/>
              <a:gd name="connsiteX268" fmla="*/ 10346436 w 25173432"/>
              <a:gd name="connsiteY268" fmla="*/ 261592 h 7169300"/>
              <a:gd name="connsiteX269" fmla="*/ 10274808 w 25173432"/>
              <a:gd name="connsiteY269" fmla="*/ 626590 h 7169300"/>
              <a:gd name="connsiteX270" fmla="*/ 10136886 w 25173432"/>
              <a:gd name="connsiteY270" fmla="*/ 913102 h 7169300"/>
              <a:gd name="connsiteX271" fmla="*/ 10284784 w 25173432"/>
              <a:gd name="connsiteY271" fmla="*/ 1351158 h 7169300"/>
              <a:gd name="connsiteX272" fmla="*/ 10195560 w 25173432"/>
              <a:gd name="connsiteY272" fmla="*/ 1744444 h 7169300"/>
              <a:gd name="connsiteX273" fmla="*/ 10162864 w 25173432"/>
              <a:gd name="connsiteY273" fmla="*/ 2075058 h 7169300"/>
              <a:gd name="connsiteX274" fmla="*/ 10104120 w 25173432"/>
              <a:gd name="connsiteY274" fmla="*/ 2384524 h 7169300"/>
              <a:gd name="connsiteX275" fmla="*/ 10006654 w 25173432"/>
              <a:gd name="connsiteY275" fmla="*/ 2581788 h 7169300"/>
              <a:gd name="connsiteX276" fmla="*/ 9865684 w 25173432"/>
              <a:gd name="connsiteY276" fmla="*/ 2936118 h 7169300"/>
              <a:gd name="connsiteX277" fmla="*/ 9680448 w 25173432"/>
              <a:gd name="connsiteY277" fmla="*/ 3195292 h 7169300"/>
              <a:gd name="connsiteX278" fmla="*/ 9492304 w 25173432"/>
              <a:gd name="connsiteY278" fmla="*/ 3370458 h 7169300"/>
              <a:gd name="connsiteX279" fmla="*/ 9355144 w 25173432"/>
              <a:gd name="connsiteY279" fmla="*/ 3526668 h 7169300"/>
              <a:gd name="connsiteX280" fmla="*/ 9088444 w 25173432"/>
              <a:gd name="connsiteY280" fmla="*/ 3618108 h 7169300"/>
              <a:gd name="connsiteX281" fmla="*/ 8718874 w 25173432"/>
              <a:gd name="connsiteY281" fmla="*/ 3850518 h 7169300"/>
              <a:gd name="connsiteX282" fmla="*/ 8558854 w 25173432"/>
              <a:gd name="connsiteY282" fmla="*/ 4082928 h 7169300"/>
              <a:gd name="connsiteX283" fmla="*/ 8177854 w 25173432"/>
              <a:gd name="connsiteY283" fmla="*/ 4284858 h 7169300"/>
              <a:gd name="connsiteX284" fmla="*/ 8135944 w 25173432"/>
              <a:gd name="connsiteY284" fmla="*/ 4463928 h 7169300"/>
              <a:gd name="connsiteX285" fmla="*/ 7968234 w 25173432"/>
              <a:gd name="connsiteY285" fmla="*/ 4588990 h 7169300"/>
              <a:gd name="connsiteX286" fmla="*/ 7937824 w 25173432"/>
              <a:gd name="connsiteY286" fmla="*/ 4822068 h 7169300"/>
              <a:gd name="connsiteX287" fmla="*/ 7766374 w 25173432"/>
              <a:gd name="connsiteY287" fmla="*/ 4982088 h 7169300"/>
              <a:gd name="connsiteX288" fmla="*/ 7621594 w 25173432"/>
              <a:gd name="connsiteY288" fmla="*/ 5164968 h 7169300"/>
              <a:gd name="connsiteX289" fmla="*/ 7379970 w 25173432"/>
              <a:gd name="connsiteY289" fmla="*/ 5298412 h 7169300"/>
              <a:gd name="connsiteX290" fmla="*/ 7236784 w 25173432"/>
              <a:gd name="connsiteY290" fmla="*/ 5336418 h 7169300"/>
              <a:gd name="connsiteX291" fmla="*/ 7080574 w 25173432"/>
              <a:gd name="connsiteY291" fmla="*/ 5431668 h 7169300"/>
              <a:gd name="connsiteX292" fmla="*/ 6916744 w 25173432"/>
              <a:gd name="connsiteY292" fmla="*/ 5344038 h 7169300"/>
              <a:gd name="connsiteX293" fmla="*/ 6737674 w 25173432"/>
              <a:gd name="connsiteY293" fmla="*/ 5477388 h 7169300"/>
              <a:gd name="connsiteX294" fmla="*/ 6448114 w 25173432"/>
              <a:gd name="connsiteY294" fmla="*/ 5686938 h 7169300"/>
              <a:gd name="connsiteX295" fmla="*/ 6230944 w 25173432"/>
              <a:gd name="connsiteY295" fmla="*/ 5793618 h 7169300"/>
              <a:gd name="connsiteX296" fmla="*/ 6000750 w 25173432"/>
              <a:gd name="connsiteY296" fmla="*/ 5851624 h 7169300"/>
              <a:gd name="connsiteX297" fmla="*/ 5888044 w 25173432"/>
              <a:gd name="connsiteY297" fmla="*/ 5785998 h 7169300"/>
              <a:gd name="connsiteX298" fmla="*/ 5830894 w 25173432"/>
              <a:gd name="connsiteY298" fmla="*/ 5892678 h 7169300"/>
              <a:gd name="connsiteX299" fmla="*/ 5716594 w 25173432"/>
              <a:gd name="connsiteY299" fmla="*/ 5953638 h 7169300"/>
              <a:gd name="connsiteX300" fmla="*/ 5327974 w 25173432"/>
              <a:gd name="connsiteY300" fmla="*/ 6121278 h 7169300"/>
              <a:gd name="connsiteX301" fmla="*/ 5034604 w 25173432"/>
              <a:gd name="connsiteY301" fmla="*/ 6205098 h 7169300"/>
              <a:gd name="connsiteX302" fmla="*/ 4752664 w 25173432"/>
              <a:gd name="connsiteY302" fmla="*/ 6235578 h 7169300"/>
              <a:gd name="connsiteX303" fmla="*/ 4575810 w 25173432"/>
              <a:gd name="connsiteY303" fmla="*/ 6185380 h 7169300"/>
              <a:gd name="connsiteX304" fmla="*/ 4226884 w 25173432"/>
              <a:gd name="connsiteY304" fmla="*/ 6334638 h 7169300"/>
              <a:gd name="connsiteX305" fmla="*/ 3941134 w 25173432"/>
              <a:gd name="connsiteY305" fmla="*/ 6426078 h 7169300"/>
              <a:gd name="connsiteX306" fmla="*/ 3647694 w 25173432"/>
              <a:gd name="connsiteY306" fmla="*/ 6433030 h 7169300"/>
              <a:gd name="connsiteX307" fmla="*/ 3590614 w 25173432"/>
              <a:gd name="connsiteY307" fmla="*/ 6517518 h 7169300"/>
              <a:gd name="connsiteX308" fmla="*/ 3487744 w 25173432"/>
              <a:gd name="connsiteY308" fmla="*/ 6608958 h 7169300"/>
              <a:gd name="connsiteX309" fmla="*/ 3114364 w 25173432"/>
              <a:gd name="connsiteY309" fmla="*/ 6704208 h 7169300"/>
              <a:gd name="connsiteX310" fmla="*/ 2729554 w 25173432"/>
              <a:gd name="connsiteY310" fmla="*/ 6742308 h 7169300"/>
              <a:gd name="connsiteX311" fmla="*/ 2649474 w 25173432"/>
              <a:gd name="connsiteY311" fmla="*/ 6888706 h 7169300"/>
              <a:gd name="connsiteX312" fmla="*/ 2462854 w 25173432"/>
              <a:gd name="connsiteY312" fmla="*/ 6906138 h 7169300"/>
              <a:gd name="connsiteX313" fmla="*/ 2333314 w 25173432"/>
              <a:gd name="connsiteY313" fmla="*/ 6829938 h 7169300"/>
              <a:gd name="connsiteX314" fmla="*/ 2221992 w 25173432"/>
              <a:gd name="connsiteY314" fmla="*/ 6826984 h 7169300"/>
              <a:gd name="connsiteX315" fmla="*/ 1937074 w 25173432"/>
              <a:gd name="connsiteY315" fmla="*/ 6860418 h 7169300"/>
              <a:gd name="connsiteX316" fmla="*/ 1609344 w 25173432"/>
              <a:gd name="connsiteY316" fmla="*/ 6846796 h 7169300"/>
              <a:gd name="connsiteX317" fmla="*/ 1426534 w 25173432"/>
              <a:gd name="connsiteY317" fmla="*/ 6845178 h 7169300"/>
              <a:gd name="connsiteX318" fmla="*/ 1277944 w 25173432"/>
              <a:gd name="connsiteY318" fmla="*/ 6791838 h 7169300"/>
              <a:gd name="connsiteX319" fmla="*/ 969264 w 25173432"/>
              <a:gd name="connsiteY319" fmla="*/ 6729448 h 7169300"/>
              <a:gd name="connsiteX320" fmla="*/ 653104 w 25173432"/>
              <a:gd name="connsiteY320" fmla="*/ 6673728 h 7169300"/>
              <a:gd name="connsiteX321" fmla="*/ 519754 w 25173432"/>
              <a:gd name="connsiteY321" fmla="*/ 6624198 h 7169300"/>
              <a:gd name="connsiteX322" fmla="*/ 321634 w 25173432"/>
              <a:gd name="connsiteY322" fmla="*/ 6582288 h 7169300"/>
              <a:gd name="connsiteX323" fmla="*/ 264484 w 25173432"/>
              <a:gd name="connsiteY323" fmla="*/ 6532758 h 7169300"/>
              <a:gd name="connsiteX324" fmla="*/ 100654 w 25173432"/>
              <a:gd name="connsiteY324" fmla="*/ 6490848 h 7169300"/>
              <a:gd name="connsiteX325" fmla="*/ 3048 w 25173432"/>
              <a:gd name="connsiteY325" fmla="*/ 6439126 h 7169300"/>
              <a:gd name="connsiteX326" fmla="*/ 0 w 25173432"/>
              <a:gd name="connsiteY32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195198 h 7169300"/>
              <a:gd name="connsiteX250" fmla="*/ 12429814 w 25173432"/>
              <a:gd name="connsiteY250" fmla="*/ 3092328 h 7169300"/>
              <a:gd name="connsiteX251" fmla="*/ 12342184 w 25173432"/>
              <a:gd name="connsiteY251" fmla="*/ 2958978 h 7169300"/>
              <a:gd name="connsiteX252" fmla="*/ 12067864 w 25173432"/>
              <a:gd name="connsiteY252" fmla="*/ 2764668 h 7169300"/>
              <a:gd name="connsiteX253" fmla="*/ 11995474 w 25173432"/>
              <a:gd name="connsiteY253" fmla="*/ 2699898 h 7169300"/>
              <a:gd name="connsiteX254" fmla="*/ 11793544 w 25173432"/>
              <a:gd name="connsiteY254" fmla="*/ 2627508 h 7169300"/>
              <a:gd name="connsiteX255" fmla="*/ 11488744 w 25173432"/>
              <a:gd name="connsiteY255" fmla="*/ 2417958 h 7169300"/>
              <a:gd name="connsiteX256" fmla="*/ 11225854 w 25173432"/>
              <a:gd name="connsiteY256" fmla="*/ 2235078 h 7169300"/>
              <a:gd name="connsiteX257" fmla="*/ 11121390 w 25173432"/>
              <a:gd name="connsiteY257" fmla="*/ 2197834 h 7169300"/>
              <a:gd name="connsiteX258" fmla="*/ 10791514 w 25173432"/>
              <a:gd name="connsiteY258" fmla="*/ 1953138 h 7169300"/>
              <a:gd name="connsiteX259" fmla="*/ 10568178 w 25173432"/>
              <a:gd name="connsiteY259" fmla="*/ 1691866 h 7169300"/>
              <a:gd name="connsiteX260" fmla="*/ 10464546 w 25173432"/>
              <a:gd name="connsiteY260" fmla="*/ 1419832 h 7169300"/>
              <a:gd name="connsiteX261" fmla="*/ 10495026 w 25173432"/>
              <a:gd name="connsiteY261" fmla="*/ 901672 h 7169300"/>
              <a:gd name="connsiteX262" fmla="*/ 10491216 w 25173432"/>
              <a:gd name="connsiteY262" fmla="*/ 768322 h 7169300"/>
              <a:gd name="connsiteX263" fmla="*/ 10578846 w 25173432"/>
              <a:gd name="connsiteY263" fmla="*/ 680692 h 7169300"/>
              <a:gd name="connsiteX264" fmla="*/ 10725912 w 25173432"/>
              <a:gd name="connsiteY264" fmla="*/ 610588 h 7169300"/>
              <a:gd name="connsiteX265" fmla="*/ 10707624 w 25173432"/>
              <a:gd name="connsiteY265" fmla="*/ 336268 h 7169300"/>
              <a:gd name="connsiteX266" fmla="*/ 10582656 w 25173432"/>
              <a:gd name="connsiteY266" fmla="*/ 200632 h 7169300"/>
              <a:gd name="connsiteX267" fmla="*/ 10467664 w 25173432"/>
              <a:gd name="connsiteY267" fmla="*/ 189108 h 7169300"/>
              <a:gd name="connsiteX268" fmla="*/ 10392156 w 25173432"/>
              <a:gd name="connsiteY268" fmla="*/ 2512 h 7169300"/>
              <a:gd name="connsiteX269" fmla="*/ 10346436 w 25173432"/>
              <a:gd name="connsiteY269" fmla="*/ 261592 h 7169300"/>
              <a:gd name="connsiteX270" fmla="*/ 10274808 w 25173432"/>
              <a:gd name="connsiteY270" fmla="*/ 626590 h 7169300"/>
              <a:gd name="connsiteX271" fmla="*/ 10136886 w 25173432"/>
              <a:gd name="connsiteY271" fmla="*/ 913102 h 7169300"/>
              <a:gd name="connsiteX272" fmla="*/ 10284784 w 25173432"/>
              <a:gd name="connsiteY272" fmla="*/ 1351158 h 7169300"/>
              <a:gd name="connsiteX273" fmla="*/ 10195560 w 25173432"/>
              <a:gd name="connsiteY273" fmla="*/ 1744444 h 7169300"/>
              <a:gd name="connsiteX274" fmla="*/ 10162864 w 25173432"/>
              <a:gd name="connsiteY274" fmla="*/ 2075058 h 7169300"/>
              <a:gd name="connsiteX275" fmla="*/ 10104120 w 25173432"/>
              <a:gd name="connsiteY275" fmla="*/ 2384524 h 7169300"/>
              <a:gd name="connsiteX276" fmla="*/ 10006654 w 25173432"/>
              <a:gd name="connsiteY276" fmla="*/ 2581788 h 7169300"/>
              <a:gd name="connsiteX277" fmla="*/ 9865684 w 25173432"/>
              <a:gd name="connsiteY277" fmla="*/ 2936118 h 7169300"/>
              <a:gd name="connsiteX278" fmla="*/ 9680448 w 25173432"/>
              <a:gd name="connsiteY278" fmla="*/ 3195292 h 7169300"/>
              <a:gd name="connsiteX279" fmla="*/ 9492304 w 25173432"/>
              <a:gd name="connsiteY279" fmla="*/ 3370458 h 7169300"/>
              <a:gd name="connsiteX280" fmla="*/ 9355144 w 25173432"/>
              <a:gd name="connsiteY280" fmla="*/ 3526668 h 7169300"/>
              <a:gd name="connsiteX281" fmla="*/ 9088444 w 25173432"/>
              <a:gd name="connsiteY281" fmla="*/ 3618108 h 7169300"/>
              <a:gd name="connsiteX282" fmla="*/ 8718874 w 25173432"/>
              <a:gd name="connsiteY282" fmla="*/ 3850518 h 7169300"/>
              <a:gd name="connsiteX283" fmla="*/ 8558854 w 25173432"/>
              <a:gd name="connsiteY283" fmla="*/ 4082928 h 7169300"/>
              <a:gd name="connsiteX284" fmla="*/ 8177854 w 25173432"/>
              <a:gd name="connsiteY284" fmla="*/ 4284858 h 7169300"/>
              <a:gd name="connsiteX285" fmla="*/ 8135944 w 25173432"/>
              <a:gd name="connsiteY285" fmla="*/ 4463928 h 7169300"/>
              <a:gd name="connsiteX286" fmla="*/ 7968234 w 25173432"/>
              <a:gd name="connsiteY286" fmla="*/ 4588990 h 7169300"/>
              <a:gd name="connsiteX287" fmla="*/ 7937824 w 25173432"/>
              <a:gd name="connsiteY287" fmla="*/ 4822068 h 7169300"/>
              <a:gd name="connsiteX288" fmla="*/ 7766374 w 25173432"/>
              <a:gd name="connsiteY288" fmla="*/ 4982088 h 7169300"/>
              <a:gd name="connsiteX289" fmla="*/ 7621594 w 25173432"/>
              <a:gd name="connsiteY289" fmla="*/ 5164968 h 7169300"/>
              <a:gd name="connsiteX290" fmla="*/ 7379970 w 25173432"/>
              <a:gd name="connsiteY290" fmla="*/ 5298412 h 7169300"/>
              <a:gd name="connsiteX291" fmla="*/ 7236784 w 25173432"/>
              <a:gd name="connsiteY291" fmla="*/ 5336418 h 7169300"/>
              <a:gd name="connsiteX292" fmla="*/ 7080574 w 25173432"/>
              <a:gd name="connsiteY292" fmla="*/ 5431668 h 7169300"/>
              <a:gd name="connsiteX293" fmla="*/ 6916744 w 25173432"/>
              <a:gd name="connsiteY293" fmla="*/ 5344038 h 7169300"/>
              <a:gd name="connsiteX294" fmla="*/ 6737674 w 25173432"/>
              <a:gd name="connsiteY294" fmla="*/ 5477388 h 7169300"/>
              <a:gd name="connsiteX295" fmla="*/ 6448114 w 25173432"/>
              <a:gd name="connsiteY295" fmla="*/ 5686938 h 7169300"/>
              <a:gd name="connsiteX296" fmla="*/ 6230944 w 25173432"/>
              <a:gd name="connsiteY296" fmla="*/ 5793618 h 7169300"/>
              <a:gd name="connsiteX297" fmla="*/ 6000750 w 25173432"/>
              <a:gd name="connsiteY297" fmla="*/ 5851624 h 7169300"/>
              <a:gd name="connsiteX298" fmla="*/ 5888044 w 25173432"/>
              <a:gd name="connsiteY298" fmla="*/ 5785998 h 7169300"/>
              <a:gd name="connsiteX299" fmla="*/ 5830894 w 25173432"/>
              <a:gd name="connsiteY299" fmla="*/ 5892678 h 7169300"/>
              <a:gd name="connsiteX300" fmla="*/ 5716594 w 25173432"/>
              <a:gd name="connsiteY300" fmla="*/ 5953638 h 7169300"/>
              <a:gd name="connsiteX301" fmla="*/ 5327974 w 25173432"/>
              <a:gd name="connsiteY301" fmla="*/ 6121278 h 7169300"/>
              <a:gd name="connsiteX302" fmla="*/ 5034604 w 25173432"/>
              <a:gd name="connsiteY302" fmla="*/ 6205098 h 7169300"/>
              <a:gd name="connsiteX303" fmla="*/ 4752664 w 25173432"/>
              <a:gd name="connsiteY303" fmla="*/ 6235578 h 7169300"/>
              <a:gd name="connsiteX304" fmla="*/ 4575810 w 25173432"/>
              <a:gd name="connsiteY304" fmla="*/ 6185380 h 7169300"/>
              <a:gd name="connsiteX305" fmla="*/ 4226884 w 25173432"/>
              <a:gd name="connsiteY305" fmla="*/ 6334638 h 7169300"/>
              <a:gd name="connsiteX306" fmla="*/ 3941134 w 25173432"/>
              <a:gd name="connsiteY306" fmla="*/ 6426078 h 7169300"/>
              <a:gd name="connsiteX307" fmla="*/ 3647694 w 25173432"/>
              <a:gd name="connsiteY307" fmla="*/ 6433030 h 7169300"/>
              <a:gd name="connsiteX308" fmla="*/ 3590614 w 25173432"/>
              <a:gd name="connsiteY308" fmla="*/ 6517518 h 7169300"/>
              <a:gd name="connsiteX309" fmla="*/ 3487744 w 25173432"/>
              <a:gd name="connsiteY309" fmla="*/ 6608958 h 7169300"/>
              <a:gd name="connsiteX310" fmla="*/ 3114364 w 25173432"/>
              <a:gd name="connsiteY310" fmla="*/ 6704208 h 7169300"/>
              <a:gd name="connsiteX311" fmla="*/ 2729554 w 25173432"/>
              <a:gd name="connsiteY311" fmla="*/ 6742308 h 7169300"/>
              <a:gd name="connsiteX312" fmla="*/ 2649474 w 25173432"/>
              <a:gd name="connsiteY312" fmla="*/ 6888706 h 7169300"/>
              <a:gd name="connsiteX313" fmla="*/ 2462854 w 25173432"/>
              <a:gd name="connsiteY313" fmla="*/ 6906138 h 7169300"/>
              <a:gd name="connsiteX314" fmla="*/ 2333314 w 25173432"/>
              <a:gd name="connsiteY314" fmla="*/ 6829938 h 7169300"/>
              <a:gd name="connsiteX315" fmla="*/ 2221992 w 25173432"/>
              <a:gd name="connsiteY315" fmla="*/ 6826984 h 7169300"/>
              <a:gd name="connsiteX316" fmla="*/ 1937074 w 25173432"/>
              <a:gd name="connsiteY316" fmla="*/ 6860418 h 7169300"/>
              <a:gd name="connsiteX317" fmla="*/ 1609344 w 25173432"/>
              <a:gd name="connsiteY317" fmla="*/ 6846796 h 7169300"/>
              <a:gd name="connsiteX318" fmla="*/ 1426534 w 25173432"/>
              <a:gd name="connsiteY318" fmla="*/ 6845178 h 7169300"/>
              <a:gd name="connsiteX319" fmla="*/ 1277944 w 25173432"/>
              <a:gd name="connsiteY319" fmla="*/ 6791838 h 7169300"/>
              <a:gd name="connsiteX320" fmla="*/ 969264 w 25173432"/>
              <a:gd name="connsiteY320" fmla="*/ 6729448 h 7169300"/>
              <a:gd name="connsiteX321" fmla="*/ 653104 w 25173432"/>
              <a:gd name="connsiteY321" fmla="*/ 6673728 h 7169300"/>
              <a:gd name="connsiteX322" fmla="*/ 519754 w 25173432"/>
              <a:gd name="connsiteY322" fmla="*/ 6624198 h 7169300"/>
              <a:gd name="connsiteX323" fmla="*/ 321634 w 25173432"/>
              <a:gd name="connsiteY323" fmla="*/ 6582288 h 7169300"/>
              <a:gd name="connsiteX324" fmla="*/ 264484 w 25173432"/>
              <a:gd name="connsiteY324" fmla="*/ 6532758 h 7169300"/>
              <a:gd name="connsiteX325" fmla="*/ 100654 w 25173432"/>
              <a:gd name="connsiteY325" fmla="*/ 6490848 h 7169300"/>
              <a:gd name="connsiteX326" fmla="*/ 3048 w 25173432"/>
              <a:gd name="connsiteY326" fmla="*/ 6439126 h 7169300"/>
              <a:gd name="connsiteX327" fmla="*/ 0 w 25173432"/>
              <a:gd name="connsiteY32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214248 h 7169300"/>
              <a:gd name="connsiteX250" fmla="*/ 12429814 w 25173432"/>
              <a:gd name="connsiteY250" fmla="*/ 3092328 h 7169300"/>
              <a:gd name="connsiteX251" fmla="*/ 12342184 w 25173432"/>
              <a:gd name="connsiteY251" fmla="*/ 2958978 h 7169300"/>
              <a:gd name="connsiteX252" fmla="*/ 12067864 w 25173432"/>
              <a:gd name="connsiteY252" fmla="*/ 2764668 h 7169300"/>
              <a:gd name="connsiteX253" fmla="*/ 11995474 w 25173432"/>
              <a:gd name="connsiteY253" fmla="*/ 2699898 h 7169300"/>
              <a:gd name="connsiteX254" fmla="*/ 11793544 w 25173432"/>
              <a:gd name="connsiteY254" fmla="*/ 2627508 h 7169300"/>
              <a:gd name="connsiteX255" fmla="*/ 11488744 w 25173432"/>
              <a:gd name="connsiteY255" fmla="*/ 2417958 h 7169300"/>
              <a:gd name="connsiteX256" fmla="*/ 11225854 w 25173432"/>
              <a:gd name="connsiteY256" fmla="*/ 2235078 h 7169300"/>
              <a:gd name="connsiteX257" fmla="*/ 11121390 w 25173432"/>
              <a:gd name="connsiteY257" fmla="*/ 2197834 h 7169300"/>
              <a:gd name="connsiteX258" fmla="*/ 10791514 w 25173432"/>
              <a:gd name="connsiteY258" fmla="*/ 1953138 h 7169300"/>
              <a:gd name="connsiteX259" fmla="*/ 10568178 w 25173432"/>
              <a:gd name="connsiteY259" fmla="*/ 1691866 h 7169300"/>
              <a:gd name="connsiteX260" fmla="*/ 10464546 w 25173432"/>
              <a:gd name="connsiteY260" fmla="*/ 1419832 h 7169300"/>
              <a:gd name="connsiteX261" fmla="*/ 10495026 w 25173432"/>
              <a:gd name="connsiteY261" fmla="*/ 901672 h 7169300"/>
              <a:gd name="connsiteX262" fmla="*/ 10491216 w 25173432"/>
              <a:gd name="connsiteY262" fmla="*/ 768322 h 7169300"/>
              <a:gd name="connsiteX263" fmla="*/ 10578846 w 25173432"/>
              <a:gd name="connsiteY263" fmla="*/ 680692 h 7169300"/>
              <a:gd name="connsiteX264" fmla="*/ 10725912 w 25173432"/>
              <a:gd name="connsiteY264" fmla="*/ 610588 h 7169300"/>
              <a:gd name="connsiteX265" fmla="*/ 10707624 w 25173432"/>
              <a:gd name="connsiteY265" fmla="*/ 336268 h 7169300"/>
              <a:gd name="connsiteX266" fmla="*/ 10582656 w 25173432"/>
              <a:gd name="connsiteY266" fmla="*/ 200632 h 7169300"/>
              <a:gd name="connsiteX267" fmla="*/ 10467664 w 25173432"/>
              <a:gd name="connsiteY267" fmla="*/ 189108 h 7169300"/>
              <a:gd name="connsiteX268" fmla="*/ 10392156 w 25173432"/>
              <a:gd name="connsiteY268" fmla="*/ 2512 h 7169300"/>
              <a:gd name="connsiteX269" fmla="*/ 10346436 w 25173432"/>
              <a:gd name="connsiteY269" fmla="*/ 261592 h 7169300"/>
              <a:gd name="connsiteX270" fmla="*/ 10274808 w 25173432"/>
              <a:gd name="connsiteY270" fmla="*/ 626590 h 7169300"/>
              <a:gd name="connsiteX271" fmla="*/ 10136886 w 25173432"/>
              <a:gd name="connsiteY271" fmla="*/ 913102 h 7169300"/>
              <a:gd name="connsiteX272" fmla="*/ 10284784 w 25173432"/>
              <a:gd name="connsiteY272" fmla="*/ 1351158 h 7169300"/>
              <a:gd name="connsiteX273" fmla="*/ 10195560 w 25173432"/>
              <a:gd name="connsiteY273" fmla="*/ 1744444 h 7169300"/>
              <a:gd name="connsiteX274" fmla="*/ 10162864 w 25173432"/>
              <a:gd name="connsiteY274" fmla="*/ 2075058 h 7169300"/>
              <a:gd name="connsiteX275" fmla="*/ 10104120 w 25173432"/>
              <a:gd name="connsiteY275" fmla="*/ 2384524 h 7169300"/>
              <a:gd name="connsiteX276" fmla="*/ 10006654 w 25173432"/>
              <a:gd name="connsiteY276" fmla="*/ 2581788 h 7169300"/>
              <a:gd name="connsiteX277" fmla="*/ 9865684 w 25173432"/>
              <a:gd name="connsiteY277" fmla="*/ 2936118 h 7169300"/>
              <a:gd name="connsiteX278" fmla="*/ 9680448 w 25173432"/>
              <a:gd name="connsiteY278" fmla="*/ 3195292 h 7169300"/>
              <a:gd name="connsiteX279" fmla="*/ 9492304 w 25173432"/>
              <a:gd name="connsiteY279" fmla="*/ 3370458 h 7169300"/>
              <a:gd name="connsiteX280" fmla="*/ 9355144 w 25173432"/>
              <a:gd name="connsiteY280" fmla="*/ 3526668 h 7169300"/>
              <a:gd name="connsiteX281" fmla="*/ 9088444 w 25173432"/>
              <a:gd name="connsiteY281" fmla="*/ 3618108 h 7169300"/>
              <a:gd name="connsiteX282" fmla="*/ 8718874 w 25173432"/>
              <a:gd name="connsiteY282" fmla="*/ 3850518 h 7169300"/>
              <a:gd name="connsiteX283" fmla="*/ 8558854 w 25173432"/>
              <a:gd name="connsiteY283" fmla="*/ 4082928 h 7169300"/>
              <a:gd name="connsiteX284" fmla="*/ 8177854 w 25173432"/>
              <a:gd name="connsiteY284" fmla="*/ 4284858 h 7169300"/>
              <a:gd name="connsiteX285" fmla="*/ 8135944 w 25173432"/>
              <a:gd name="connsiteY285" fmla="*/ 4463928 h 7169300"/>
              <a:gd name="connsiteX286" fmla="*/ 7968234 w 25173432"/>
              <a:gd name="connsiteY286" fmla="*/ 4588990 h 7169300"/>
              <a:gd name="connsiteX287" fmla="*/ 7937824 w 25173432"/>
              <a:gd name="connsiteY287" fmla="*/ 4822068 h 7169300"/>
              <a:gd name="connsiteX288" fmla="*/ 7766374 w 25173432"/>
              <a:gd name="connsiteY288" fmla="*/ 4982088 h 7169300"/>
              <a:gd name="connsiteX289" fmla="*/ 7621594 w 25173432"/>
              <a:gd name="connsiteY289" fmla="*/ 5164968 h 7169300"/>
              <a:gd name="connsiteX290" fmla="*/ 7379970 w 25173432"/>
              <a:gd name="connsiteY290" fmla="*/ 5298412 h 7169300"/>
              <a:gd name="connsiteX291" fmla="*/ 7236784 w 25173432"/>
              <a:gd name="connsiteY291" fmla="*/ 5336418 h 7169300"/>
              <a:gd name="connsiteX292" fmla="*/ 7080574 w 25173432"/>
              <a:gd name="connsiteY292" fmla="*/ 5431668 h 7169300"/>
              <a:gd name="connsiteX293" fmla="*/ 6916744 w 25173432"/>
              <a:gd name="connsiteY293" fmla="*/ 5344038 h 7169300"/>
              <a:gd name="connsiteX294" fmla="*/ 6737674 w 25173432"/>
              <a:gd name="connsiteY294" fmla="*/ 5477388 h 7169300"/>
              <a:gd name="connsiteX295" fmla="*/ 6448114 w 25173432"/>
              <a:gd name="connsiteY295" fmla="*/ 5686938 h 7169300"/>
              <a:gd name="connsiteX296" fmla="*/ 6230944 w 25173432"/>
              <a:gd name="connsiteY296" fmla="*/ 5793618 h 7169300"/>
              <a:gd name="connsiteX297" fmla="*/ 6000750 w 25173432"/>
              <a:gd name="connsiteY297" fmla="*/ 5851624 h 7169300"/>
              <a:gd name="connsiteX298" fmla="*/ 5888044 w 25173432"/>
              <a:gd name="connsiteY298" fmla="*/ 5785998 h 7169300"/>
              <a:gd name="connsiteX299" fmla="*/ 5830894 w 25173432"/>
              <a:gd name="connsiteY299" fmla="*/ 5892678 h 7169300"/>
              <a:gd name="connsiteX300" fmla="*/ 5716594 w 25173432"/>
              <a:gd name="connsiteY300" fmla="*/ 5953638 h 7169300"/>
              <a:gd name="connsiteX301" fmla="*/ 5327974 w 25173432"/>
              <a:gd name="connsiteY301" fmla="*/ 6121278 h 7169300"/>
              <a:gd name="connsiteX302" fmla="*/ 5034604 w 25173432"/>
              <a:gd name="connsiteY302" fmla="*/ 6205098 h 7169300"/>
              <a:gd name="connsiteX303" fmla="*/ 4752664 w 25173432"/>
              <a:gd name="connsiteY303" fmla="*/ 6235578 h 7169300"/>
              <a:gd name="connsiteX304" fmla="*/ 4575810 w 25173432"/>
              <a:gd name="connsiteY304" fmla="*/ 6185380 h 7169300"/>
              <a:gd name="connsiteX305" fmla="*/ 4226884 w 25173432"/>
              <a:gd name="connsiteY305" fmla="*/ 6334638 h 7169300"/>
              <a:gd name="connsiteX306" fmla="*/ 3941134 w 25173432"/>
              <a:gd name="connsiteY306" fmla="*/ 6426078 h 7169300"/>
              <a:gd name="connsiteX307" fmla="*/ 3647694 w 25173432"/>
              <a:gd name="connsiteY307" fmla="*/ 6433030 h 7169300"/>
              <a:gd name="connsiteX308" fmla="*/ 3590614 w 25173432"/>
              <a:gd name="connsiteY308" fmla="*/ 6517518 h 7169300"/>
              <a:gd name="connsiteX309" fmla="*/ 3487744 w 25173432"/>
              <a:gd name="connsiteY309" fmla="*/ 6608958 h 7169300"/>
              <a:gd name="connsiteX310" fmla="*/ 3114364 w 25173432"/>
              <a:gd name="connsiteY310" fmla="*/ 6704208 h 7169300"/>
              <a:gd name="connsiteX311" fmla="*/ 2729554 w 25173432"/>
              <a:gd name="connsiteY311" fmla="*/ 6742308 h 7169300"/>
              <a:gd name="connsiteX312" fmla="*/ 2649474 w 25173432"/>
              <a:gd name="connsiteY312" fmla="*/ 6888706 h 7169300"/>
              <a:gd name="connsiteX313" fmla="*/ 2462854 w 25173432"/>
              <a:gd name="connsiteY313" fmla="*/ 6906138 h 7169300"/>
              <a:gd name="connsiteX314" fmla="*/ 2333314 w 25173432"/>
              <a:gd name="connsiteY314" fmla="*/ 6829938 h 7169300"/>
              <a:gd name="connsiteX315" fmla="*/ 2221992 w 25173432"/>
              <a:gd name="connsiteY315" fmla="*/ 6826984 h 7169300"/>
              <a:gd name="connsiteX316" fmla="*/ 1937074 w 25173432"/>
              <a:gd name="connsiteY316" fmla="*/ 6860418 h 7169300"/>
              <a:gd name="connsiteX317" fmla="*/ 1609344 w 25173432"/>
              <a:gd name="connsiteY317" fmla="*/ 6846796 h 7169300"/>
              <a:gd name="connsiteX318" fmla="*/ 1426534 w 25173432"/>
              <a:gd name="connsiteY318" fmla="*/ 6845178 h 7169300"/>
              <a:gd name="connsiteX319" fmla="*/ 1277944 w 25173432"/>
              <a:gd name="connsiteY319" fmla="*/ 6791838 h 7169300"/>
              <a:gd name="connsiteX320" fmla="*/ 969264 w 25173432"/>
              <a:gd name="connsiteY320" fmla="*/ 6729448 h 7169300"/>
              <a:gd name="connsiteX321" fmla="*/ 653104 w 25173432"/>
              <a:gd name="connsiteY321" fmla="*/ 6673728 h 7169300"/>
              <a:gd name="connsiteX322" fmla="*/ 519754 w 25173432"/>
              <a:gd name="connsiteY322" fmla="*/ 6624198 h 7169300"/>
              <a:gd name="connsiteX323" fmla="*/ 321634 w 25173432"/>
              <a:gd name="connsiteY323" fmla="*/ 6582288 h 7169300"/>
              <a:gd name="connsiteX324" fmla="*/ 264484 w 25173432"/>
              <a:gd name="connsiteY324" fmla="*/ 6532758 h 7169300"/>
              <a:gd name="connsiteX325" fmla="*/ 100654 w 25173432"/>
              <a:gd name="connsiteY325" fmla="*/ 6490848 h 7169300"/>
              <a:gd name="connsiteX326" fmla="*/ 3048 w 25173432"/>
              <a:gd name="connsiteY326" fmla="*/ 6439126 h 7169300"/>
              <a:gd name="connsiteX327" fmla="*/ 0 w 25173432"/>
              <a:gd name="connsiteY32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59156 w 25173432"/>
              <a:gd name="connsiteY248" fmla="*/ 33796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194030 w 25173432"/>
              <a:gd name="connsiteY247" fmla="*/ 3498568 h 7169300"/>
              <a:gd name="connsiteX248" fmla="*/ 13059156 w 25173432"/>
              <a:gd name="connsiteY248" fmla="*/ 33796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60394 w 25173432"/>
              <a:gd name="connsiteY247" fmla="*/ 3660018 h 7169300"/>
              <a:gd name="connsiteX248" fmla="*/ 13194030 w 25173432"/>
              <a:gd name="connsiteY248" fmla="*/ 3498568 h 7169300"/>
              <a:gd name="connsiteX249" fmla="*/ 13059156 w 25173432"/>
              <a:gd name="connsiteY249" fmla="*/ 3379696 h 7169300"/>
              <a:gd name="connsiteX250" fmla="*/ 12890824 w 25173432"/>
              <a:gd name="connsiteY250" fmla="*/ 3305688 h 7169300"/>
              <a:gd name="connsiteX251" fmla="*/ 12681274 w 25173432"/>
              <a:gd name="connsiteY251" fmla="*/ 3214248 h 7169300"/>
              <a:gd name="connsiteX252" fmla="*/ 12429814 w 25173432"/>
              <a:gd name="connsiteY252" fmla="*/ 3092328 h 7169300"/>
              <a:gd name="connsiteX253" fmla="*/ 12342184 w 25173432"/>
              <a:gd name="connsiteY253" fmla="*/ 2958978 h 7169300"/>
              <a:gd name="connsiteX254" fmla="*/ 12067864 w 25173432"/>
              <a:gd name="connsiteY254" fmla="*/ 2764668 h 7169300"/>
              <a:gd name="connsiteX255" fmla="*/ 11995474 w 25173432"/>
              <a:gd name="connsiteY255" fmla="*/ 2699898 h 7169300"/>
              <a:gd name="connsiteX256" fmla="*/ 11793544 w 25173432"/>
              <a:gd name="connsiteY256" fmla="*/ 2627508 h 7169300"/>
              <a:gd name="connsiteX257" fmla="*/ 11488744 w 25173432"/>
              <a:gd name="connsiteY257" fmla="*/ 2417958 h 7169300"/>
              <a:gd name="connsiteX258" fmla="*/ 11225854 w 25173432"/>
              <a:gd name="connsiteY258" fmla="*/ 2235078 h 7169300"/>
              <a:gd name="connsiteX259" fmla="*/ 11121390 w 25173432"/>
              <a:gd name="connsiteY259" fmla="*/ 2197834 h 7169300"/>
              <a:gd name="connsiteX260" fmla="*/ 10791514 w 25173432"/>
              <a:gd name="connsiteY260" fmla="*/ 1953138 h 7169300"/>
              <a:gd name="connsiteX261" fmla="*/ 10568178 w 25173432"/>
              <a:gd name="connsiteY261" fmla="*/ 1691866 h 7169300"/>
              <a:gd name="connsiteX262" fmla="*/ 10464546 w 25173432"/>
              <a:gd name="connsiteY262" fmla="*/ 1419832 h 7169300"/>
              <a:gd name="connsiteX263" fmla="*/ 10495026 w 25173432"/>
              <a:gd name="connsiteY263" fmla="*/ 901672 h 7169300"/>
              <a:gd name="connsiteX264" fmla="*/ 10491216 w 25173432"/>
              <a:gd name="connsiteY264" fmla="*/ 768322 h 7169300"/>
              <a:gd name="connsiteX265" fmla="*/ 10578846 w 25173432"/>
              <a:gd name="connsiteY265" fmla="*/ 680692 h 7169300"/>
              <a:gd name="connsiteX266" fmla="*/ 10725912 w 25173432"/>
              <a:gd name="connsiteY266" fmla="*/ 610588 h 7169300"/>
              <a:gd name="connsiteX267" fmla="*/ 10707624 w 25173432"/>
              <a:gd name="connsiteY267" fmla="*/ 336268 h 7169300"/>
              <a:gd name="connsiteX268" fmla="*/ 10582656 w 25173432"/>
              <a:gd name="connsiteY268" fmla="*/ 200632 h 7169300"/>
              <a:gd name="connsiteX269" fmla="*/ 10467664 w 25173432"/>
              <a:gd name="connsiteY269" fmla="*/ 189108 h 7169300"/>
              <a:gd name="connsiteX270" fmla="*/ 10392156 w 25173432"/>
              <a:gd name="connsiteY270" fmla="*/ 2512 h 7169300"/>
              <a:gd name="connsiteX271" fmla="*/ 10346436 w 25173432"/>
              <a:gd name="connsiteY271" fmla="*/ 261592 h 7169300"/>
              <a:gd name="connsiteX272" fmla="*/ 10274808 w 25173432"/>
              <a:gd name="connsiteY272" fmla="*/ 626590 h 7169300"/>
              <a:gd name="connsiteX273" fmla="*/ 10136886 w 25173432"/>
              <a:gd name="connsiteY273" fmla="*/ 913102 h 7169300"/>
              <a:gd name="connsiteX274" fmla="*/ 10284784 w 25173432"/>
              <a:gd name="connsiteY274" fmla="*/ 1351158 h 7169300"/>
              <a:gd name="connsiteX275" fmla="*/ 10195560 w 25173432"/>
              <a:gd name="connsiteY275" fmla="*/ 1744444 h 7169300"/>
              <a:gd name="connsiteX276" fmla="*/ 10162864 w 25173432"/>
              <a:gd name="connsiteY276" fmla="*/ 2075058 h 7169300"/>
              <a:gd name="connsiteX277" fmla="*/ 10104120 w 25173432"/>
              <a:gd name="connsiteY277" fmla="*/ 2384524 h 7169300"/>
              <a:gd name="connsiteX278" fmla="*/ 10006654 w 25173432"/>
              <a:gd name="connsiteY278" fmla="*/ 2581788 h 7169300"/>
              <a:gd name="connsiteX279" fmla="*/ 9865684 w 25173432"/>
              <a:gd name="connsiteY279" fmla="*/ 2936118 h 7169300"/>
              <a:gd name="connsiteX280" fmla="*/ 9680448 w 25173432"/>
              <a:gd name="connsiteY280" fmla="*/ 3195292 h 7169300"/>
              <a:gd name="connsiteX281" fmla="*/ 9492304 w 25173432"/>
              <a:gd name="connsiteY281" fmla="*/ 3370458 h 7169300"/>
              <a:gd name="connsiteX282" fmla="*/ 9355144 w 25173432"/>
              <a:gd name="connsiteY282" fmla="*/ 3526668 h 7169300"/>
              <a:gd name="connsiteX283" fmla="*/ 9088444 w 25173432"/>
              <a:gd name="connsiteY283" fmla="*/ 3618108 h 7169300"/>
              <a:gd name="connsiteX284" fmla="*/ 8718874 w 25173432"/>
              <a:gd name="connsiteY284" fmla="*/ 3850518 h 7169300"/>
              <a:gd name="connsiteX285" fmla="*/ 8558854 w 25173432"/>
              <a:gd name="connsiteY285" fmla="*/ 4082928 h 7169300"/>
              <a:gd name="connsiteX286" fmla="*/ 8177854 w 25173432"/>
              <a:gd name="connsiteY286" fmla="*/ 4284858 h 7169300"/>
              <a:gd name="connsiteX287" fmla="*/ 8135944 w 25173432"/>
              <a:gd name="connsiteY287" fmla="*/ 4463928 h 7169300"/>
              <a:gd name="connsiteX288" fmla="*/ 7968234 w 25173432"/>
              <a:gd name="connsiteY288" fmla="*/ 4588990 h 7169300"/>
              <a:gd name="connsiteX289" fmla="*/ 7937824 w 25173432"/>
              <a:gd name="connsiteY289" fmla="*/ 4822068 h 7169300"/>
              <a:gd name="connsiteX290" fmla="*/ 7766374 w 25173432"/>
              <a:gd name="connsiteY290" fmla="*/ 4982088 h 7169300"/>
              <a:gd name="connsiteX291" fmla="*/ 7621594 w 25173432"/>
              <a:gd name="connsiteY291" fmla="*/ 5164968 h 7169300"/>
              <a:gd name="connsiteX292" fmla="*/ 7379970 w 25173432"/>
              <a:gd name="connsiteY292" fmla="*/ 5298412 h 7169300"/>
              <a:gd name="connsiteX293" fmla="*/ 7236784 w 25173432"/>
              <a:gd name="connsiteY293" fmla="*/ 5336418 h 7169300"/>
              <a:gd name="connsiteX294" fmla="*/ 7080574 w 25173432"/>
              <a:gd name="connsiteY294" fmla="*/ 5431668 h 7169300"/>
              <a:gd name="connsiteX295" fmla="*/ 6916744 w 25173432"/>
              <a:gd name="connsiteY295" fmla="*/ 5344038 h 7169300"/>
              <a:gd name="connsiteX296" fmla="*/ 6737674 w 25173432"/>
              <a:gd name="connsiteY296" fmla="*/ 5477388 h 7169300"/>
              <a:gd name="connsiteX297" fmla="*/ 6448114 w 25173432"/>
              <a:gd name="connsiteY297" fmla="*/ 5686938 h 7169300"/>
              <a:gd name="connsiteX298" fmla="*/ 6230944 w 25173432"/>
              <a:gd name="connsiteY298" fmla="*/ 5793618 h 7169300"/>
              <a:gd name="connsiteX299" fmla="*/ 6000750 w 25173432"/>
              <a:gd name="connsiteY299" fmla="*/ 5851624 h 7169300"/>
              <a:gd name="connsiteX300" fmla="*/ 5888044 w 25173432"/>
              <a:gd name="connsiteY300" fmla="*/ 5785998 h 7169300"/>
              <a:gd name="connsiteX301" fmla="*/ 5830894 w 25173432"/>
              <a:gd name="connsiteY301" fmla="*/ 5892678 h 7169300"/>
              <a:gd name="connsiteX302" fmla="*/ 5716594 w 25173432"/>
              <a:gd name="connsiteY302" fmla="*/ 5953638 h 7169300"/>
              <a:gd name="connsiteX303" fmla="*/ 5327974 w 25173432"/>
              <a:gd name="connsiteY303" fmla="*/ 6121278 h 7169300"/>
              <a:gd name="connsiteX304" fmla="*/ 5034604 w 25173432"/>
              <a:gd name="connsiteY304" fmla="*/ 6205098 h 7169300"/>
              <a:gd name="connsiteX305" fmla="*/ 4752664 w 25173432"/>
              <a:gd name="connsiteY305" fmla="*/ 6235578 h 7169300"/>
              <a:gd name="connsiteX306" fmla="*/ 4575810 w 25173432"/>
              <a:gd name="connsiteY306" fmla="*/ 6185380 h 7169300"/>
              <a:gd name="connsiteX307" fmla="*/ 4226884 w 25173432"/>
              <a:gd name="connsiteY307" fmla="*/ 6334638 h 7169300"/>
              <a:gd name="connsiteX308" fmla="*/ 3941134 w 25173432"/>
              <a:gd name="connsiteY308" fmla="*/ 6426078 h 7169300"/>
              <a:gd name="connsiteX309" fmla="*/ 3647694 w 25173432"/>
              <a:gd name="connsiteY309" fmla="*/ 6433030 h 7169300"/>
              <a:gd name="connsiteX310" fmla="*/ 3590614 w 25173432"/>
              <a:gd name="connsiteY310" fmla="*/ 6517518 h 7169300"/>
              <a:gd name="connsiteX311" fmla="*/ 3487744 w 25173432"/>
              <a:gd name="connsiteY311" fmla="*/ 6608958 h 7169300"/>
              <a:gd name="connsiteX312" fmla="*/ 3114364 w 25173432"/>
              <a:gd name="connsiteY312" fmla="*/ 6704208 h 7169300"/>
              <a:gd name="connsiteX313" fmla="*/ 2729554 w 25173432"/>
              <a:gd name="connsiteY313" fmla="*/ 6742308 h 7169300"/>
              <a:gd name="connsiteX314" fmla="*/ 2649474 w 25173432"/>
              <a:gd name="connsiteY314" fmla="*/ 6888706 h 7169300"/>
              <a:gd name="connsiteX315" fmla="*/ 2462854 w 25173432"/>
              <a:gd name="connsiteY315" fmla="*/ 6906138 h 7169300"/>
              <a:gd name="connsiteX316" fmla="*/ 2333314 w 25173432"/>
              <a:gd name="connsiteY316" fmla="*/ 6829938 h 7169300"/>
              <a:gd name="connsiteX317" fmla="*/ 2221992 w 25173432"/>
              <a:gd name="connsiteY317" fmla="*/ 6826984 h 7169300"/>
              <a:gd name="connsiteX318" fmla="*/ 1937074 w 25173432"/>
              <a:gd name="connsiteY318" fmla="*/ 6860418 h 7169300"/>
              <a:gd name="connsiteX319" fmla="*/ 1609344 w 25173432"/>
              <a:gd name="connsiteY319" fmla="*/ 6846796 h 7169300"/>
              <a:gd name="connsiteX320" fmla="*/ 1426534 w 25173432"/>
              <a:gd name="connsiteY320" fmla="*/ 6845178 h 7169300"/>
              <a:gd name="connsiteX321" fmla="*/ 1277944 w 25173432"/>
              <a:gd name="connsiteY321" fmla="*/ 6791838 h 7169300"/>
              <a:gd name="connsiteX322" fmla="*/ 969264 w 25173432"/>
              <a:gd name="connsiteY322" fmla="*/ 6729448 h 7169300"/>
              <a:gd name="connsiteX323" fmla="*/ 653104 w 25173432"/>
              <a:gd name="connsiteY323" fmla="*/ 6673728 h 7169300"/>
              <a:gd name="connsiteX324" fmla="*/ 519754 w 25173432"/>
              <a:gd name="connsiteY324" fmla="*/ 6624198 h 7169300"/>
              <a:gd name="connsiteX325" fmla="*/ 321634 w 25173432"/>
              <a:gd name="connsiteY325" fmla="*/ 6582288 h 7169300"/>
              <a:gd name="connsiteX326" fmla="*/ 264484 w 25173432"/>
              <a:gd name="connsiteY326" fmla="*/ 6532758 h 7169300"/>
              <a:gd name="connsiteX327" fmla="*/ 100654 w 25173432"/>
              <a:gd name="connsiteY327" fmla="*/ 6490848 h 7169300"/>
              <a:gd name="connsiteX328" fmla="*/ 3048 w 25173432"/>
              <a:gd name="connsiteY328" fmla="*/ 6439126 h 7169300"/>
              <a:gd name="connsiteX329" fmla="*/ 0 w 25173432"/>
              <a:gd name="connsiteY32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645204 w 25173432"/>
              <a:gd name="connsiteY247" fmla="*/ 3812418 h 7169300"/>
              <a:gd name="connsiteX248" fmla="*/ 13260394 w 25173432"/>
              <a:gd name="connsiteY248" fmla="*/ 3660018 h 7169300"/>
              <a:gd name="connsiteX249" fmla="*/ 13194030 w 25173432"/>
              <a:gd name="connsiteY249" fmla="*/ 3498568 h 7169300"/>
              <a:gd name="connsiteX250" fmla="*/ 13059156 w 25173432"/>
              <a:gd name="connsiteY250" fmla="*/ 3379696 h 7169300"/>
              <a:gd name="connsiteX251" fmla="*/ 12890824 w 25173432"/>
              <a:gd name="connsiteY251" fmla="*/ 3305688 h 7169300"/>
              <a:gd name="connsiteX252" fmla="*/ 12681274 w 25173432"/>
              <a:gd name="connsiteY252" fmla="*/ 3214248 h 7169300"/>
              <a:gd name="connsiteX253" fmla="*/ 12429814 w 25173432"/>
              <a:gd name="connsiteY253" fmla="*/ 3092328 h 7169300"/>
              <a:gd name="connsiteX254" fmla="*/ 12342184 w 25173432"/>
              <a:gd name="connsiteY254" fmla="*/ 2958978 h 7169300"/>
              <a:gd name="connsiteX255" fmla="*/ 12067864 w 25173432"/>
              <a:gd name="connsiteY255" fmla="*/ 2764668 h 7169300"/>
              <a:gd name="connsiteX256" fmla="*/ 11995474 w 25173432"/>
              <a:gd name="connsiteY256" fmla="*/ 2699898 h 7169300"/>
              <a:gd name="connsiteX257" fmla="*/ 11793544 w 25173432"/>
              <a:gd name="connsiteY257" fmla="*/ 2627508 h 7169300"/>
              <a:gd name="connsiteX258" fmla="*/ 11488744 w 25173432"/>
              <a:gd name="connsiteY258" fmla="*/ 2417958 h 7169300"/>
              <a:gd name="connsiteX259" fmla="*/ 11225854 w 25173432"/>
              <a:gd name="connsiteY259" fmla="*/ 2235078 h 7169300"/>
              <a:gd name="connsiteX260" fmla="*/ 11121390 w 25173432"/>
              <a:gd name="connsiteY260" fmla="*/ 2197834 h 7169300"/>
              <a:gd name="connsiteX261" fmla="*/ 10791514 w 25173432"/>
              <a:gd name="connsiteY261" fmla="*/ 1953138 h 7169300"/>
              <a:gd name="connsiteX262" fmla="*/ 10568178 w 25173432"/>
              <a:gd name="connsiteY262" fmla="*/ 1691866 h 7169300"/>
              <a:gd name="connsiteX263" fmla="*/ 10464546 w 25173432"/>
              <a:gd name="connsiteY263" fmla="*/ 1419832 h 7169300"/>
              <a:gd name="connsiteX264" fmla="*/ 10495026 w 25173432"/>
              <a:gd name="connsiteY264" fmla="*/ 901672 h 7169300"/>
              <a:gd name="connsiteX265" fmla="*/ 10491216 w 25173432"/>
              <a:gd name="connsiteY265" fmla="*/ 768322 h 7169300"/>
              <a:gd name="connsiteX266" fmla="*/ 10578846 w 25173432"/>
              <a:gd name="connsiteY266" fmla="*/ 680692 h 7169300"/>
              <a:gd name="connsiteX267" fmla="*/ 10725912 w 25173432"/>
              <a:gd name="connsiteY267" fmla="*/ 610588 h 7169300"/>
              <a:gd name="connsiteX268" fmla="*/ 10707624 w 25173432"/>
              <a:gd name="connsiteY268" fmla="*/ 336268 h 7169300"/>
              <a:gd name="connsiteX269" fmla="*/ 10582656 w 25173432"/>
              <a:gd name="connsiteY269" fmla="*/ 200632 h 7169300"/>
              <a:gd name="connsiteX270" fmla="*/ 10467664 w 25173432"/>
              <a:gd name="connsiteY270" fmla="*/ 189108 h 7169300"/>
              <a:gd name="connsiteX271" fmla="*/ 10392156 w 25173432"/>
              <a:gd name="connsiteY271" fmla="*/ 2512 h 7169300"/>
              <a:gd name="connsiteX272" fmla="*/ 10346436 w 25173432"/>
              <a:gd name="connsiteY272" fmla="*/ 261592 h 7169300"/>
              <a:gd name="connsiteX273" fmla="*/ 10274808 w 25173432"/>
              <a:gd name="connsiteY273" fmla="*/ 626590 h 7169300"/>
              <a:gd name="connsiteX274" fmla="*/ 10136886 w 25173432"/>
              <a:gd name="connsiteY274" fmla="*/ 913102 h 7169300"/>
              <a:gd name="connsiteX275" fmla="*/ 10284784 w 25173432"/>
              <a:gd name="connsiteY275" fmla="*/ 1351158 h 7169300"/>
              <a:gd name="connsiteX276" fmla="*/ 10195560 w 25173432"/>
              <a:gd name="connsiteY276" fmla="*/ 1744444 h 7169300"/>
              <a:gd name="connsiteX277" fmla="*/ 10162864 w 25173432"/>
              <a:gd name="connsiteY277" fmla="*/ 2075058 h 7169300"/>
              <a:gd name="connsiteX278" fmla="*/ 10104120 w 25173432"/>
              <a:gd name="connsiteY278" fmla="*/ 2384524 h 7169300"/>
              <a:gd name="connsiteX279" fmla="*/ 10006654 w 25173432"/>
              <a:gd name="connsiteY279" fmla="*/ 2581788 h 7169300"/>
              <a:gd name="connsiteX280" fmla="*/ 9865684 w 25173432"/>
              <a:gd name="connsiteY280" fmla="*/ 2936118 h 7169300"/>
              <a:gd name="connsiteX281" fmla="*/ 9680448 w 25173432"/>
              <a:gd name="connsiteY281" fmla="*/ 3195292 h 7169300"/>
              <a:gd name="connsiteX282" fmla="*/ 9492304 w 25173432"/>
              <a:gd name="connsiteY282" fmla="*/ 3370458 h 7169300"/>
              <a:gd name="connsiteX283" fmla="*/ 9355144 w 25173432"/>
              <a:gd name="connsiteY283" fmla="*/ 3526668 h 7169300"/>
              <a:gd name="connsiteX284" fmla="*/ 9088444 w 25173432"/>
              <a:gd name="connsiteY284" fmla="*/ 3618108 h 7169300"/>
              <a:gd name="connsiteX285" fmla="*/ 8718874 w 25173432"/>
              <a:gd name="connsiteY285" fmla="*/ 3850518 h 7169300"/>
              <a:gd name="connsiteX286" fmla="*/ 8558854 w 25173432"/>
              <a:gd name="connsiteY286" fmla="*/ 4082928 h 7169300"/>
              <a:gd name="connsiteX287" fmla="*/ 8177854 w 25173432"/>
              <a:gd name="connsiteY287" fmla="*/ 4284858 h 7169300"/>
              <a:gd name="connsiteX288" fmla="*/ 8135944 w 25173432"/>
              <a:gd name="connsiteY288" fmla="*/ 4463928 h 7169300"/>
              <a:gd name="connsiteX289" fmla="*/ 7968234 w 25173432"/>
              <a:gd name="connsiteY289" fmla="*/ 4588990 h 7169300"/>
              <a:gd name="connsiteX290" fmla="*/ 7937824 w 25173432"/>
              <a:gd name="connsiteY290" fmla="*/ 4822068 h 7169300"/>
              <a:gd name="connsiteX291" fmla="*/ 7766374 w 25173432"/>
              <a:gd name="connsiteY291" fmla="*/ 4982088 h 7169300"/>
              <a:gd name="connsiteX292" fmla="*/ 7621594 w 25173432"/>
              <a:gd name="connsiteY292" fmla="*/ 5164968 h 7169300"/>
              <a:gd name="connsiteX293" fmla="*/ 7379970 w 25173432"/>
              <a:gd name="connsiteY293" fmla="*/ 5298412 h 7169300"/>
              <a:gd name="connsiteX294" fmla="*/ 7236784 w 25173432"/>
              <a:gd name="connsiteY294" fmla="*/ 5336418 h 7169300"/>
              <a:gd name="connsiteX295" fmla="*/ 7080574 w 25173432"/>
              <a:gd name="connsiteY295" fmla="*/ 5431668 h 7169300"/>
              <a:gd name="connsiteX296" fmla="*/ 6916744 w 25173432"/>
              <a:gd name="connsiteY296" fmla="*/ 5344038 h 7169300"/>
              <a:gd name="connsiteX297" fmla="*/ 6737674 w 25173432"/>
              <a:gd name="connsiteY297" fmla="*/ 5477388 h 7169300"/>
              <a:gd name="connsiteX298" fmla="*/ 6448114 w 25173432"/>
              <a:gd name="connsiteY298" fmla="*/ 5686938 h 7169300"/>
              <a:gd name="connsiteX299" fmla="*/ 6230944 w 25173432"/>
              <a:gd name="connsiteY299" fmla="*/ 5793618 h 7169300"/>
              <a:gd name="connsiteX300" fmla="*/ 6000750 w 25173432"/>
              <a:gd name="connsiteY300" fmla="*/ 5851624 h 7169300"/>
              <a:gd name="connsiteX301" fmla="*/ 5888044 w 25173432"/>
              <a:gd name="connsiteY301" fmla="*/ 5785998 h 7169300"/>
              <a:gd name="connsiteX302" fmla="*/ 5830894 w 25173432"/>
              <a:gd name="connsiteY302" fmla="*/ 5892678 h 7169300"/>
              <a:gd name="connsiteX303" fmla="*/ 5716594 w 25173432"/>
              <a:gd name="connsiteY303" fmla="*/ 5953638 h 7169300"/>
              <a:gd name="connsiteX304" fmla="*/ 5327974 w 25173432"/>
              <a:gd name="connsiteY304" fmla="*/ 6121278 h 7169300"/>
              <a:gd name="connsiteX305" fmla="*/ 5034604 w 25173432"/>
              <a:gd name="connsiteY305" fmla="*/ 6205098 h 7169300"/>
              <a:gd name="connsiteX306" fmla="*/ 4752664 w 25173432"/>
              <a:gd name="connsiteY306" fmla="*/ 6235578 h 7169300"/>
              <a:gd name="connsiteX307" fmla="*/ 4575810 w 25173432"/>
              <a:gd name="connsiteY307" fmla="*/ 6185380 h 7169300"/>
              <a:gd name="connsiteX308" fmla="*/ 4226884 w 25173432"/>
              <a:gd name="connsiteY308" fmla="*/ 6334638 h 7169300"/>
              <a:gd name="connsiteX309" fmla="*/ 3941134 w 25173432"/>
              <a:gd name="connsiteY309" fmla="*/ 6426078 h 7169300"/>
              <a:gd name="connsiteX310" fmla="*/ 3647694 w 25173432"/>
              <a:gd name="connsiteY310" fmla="*/ 6433030 h 7169300"/>
              <a:gd name="connsiteX311" fmla="*/ 3590614 w 25173432"/>
              <a:gd name="connsiteY311" fmla="*/ 6517518 h 7169300"/>
              <a:gd name="connsiteX312" fmla="*/ 3487744 w 25173432"/>
              <a:gd name="connsiteY312" fmla="*/ 6608958 h 7169300"/>
              <a:gd name="connsiteX313" fmla="*/ 3114364 w 25173432"/>
              <a:gd name="connsiteY313" fmla="*/ 6704208 h 7169300"/>
              <a:gd name="connsiteX314" fmla="*/ 2729554 w 25173432"/>
              <a:gd name="connsiteY314" fmla="*/ 6742308 h 7169300"/>
              <a:gd name="connsiteX315" fmla="*/ 2649474 w 25173432"/>
              <a:gd name="connsiteY315" fmla="*/ 6888706 h 7169300"/>
              <a:gd name="connsiteX316" fmla="*/ 2462854 w 25173432"/>
              <a:gd name="connsiteY316" fmla="*/ 6906138 h 7169300"/>
              <a:gd name="connsiteX317" fmla="*/ 2333314 w 25173432"/>
              <a:gd name="connsiteY317" fmla="*/ 6829938 h 7169300"/>
              <a:gd name="connsiteX318" fmla="*/ 2221992 w 25173432"/>
              <a:gd name="connsiteY318" fmla="*/ 6826984 h 7169300"/>
              <a:gd name="connsiteX319" fmla="*/ 1937074 w 25173432"/>
              <a:gd name="connsiteY319" fmla="*/ 6860418 h 7169300"/>
              <a:gd name="connsiteX320" fmla="*/ 1609344 w 25173432"/>
              <a:gd name="connsiteY320" fmla="*/ 6846796 h 7169300"/>
              <a:gd name="connsiteX321" fmla="*/ 1426534 w 25173432"/>
              <a:gd name="connsiteY321" fmla="*/ 6845178 h 7169300"/>
              <a:gd name="connsiteX322" fmla="*/ 1277944 w 25173432"/>
              <a:gd name="connsiteY322" fmla="*/ 6791838 h 7169300"/>
              <a:gd name="connsiteX323" fmla="*/ 969264 w 25173432"/>
              <a:gd name="connsiteY323" fmla="*/ 6729448 h 7169300"/>
              <a:gd name="connsiteX324" fmla="*/ 653104 w 25173432"/>
              <a:gd name="connsiteY324" fmla="*/ 6673728 h 7169300"/>
              <a:gd name="connsiteX325" fmla="*/ 519754 w 25173432"/>
              <a:gd name="connsiteY325" fmla="*/ 6624198 h 7169300"/>
              <a:gd name="connsiteX326" fmla="*/ 321634 w 25173432"/>
              <a:gd name="connsiteY326" fmla="*/ 6582288 h 7169300"/>
              <a:gd name="connsiteX327" fmla="*/ 264484 w 25173432"/>
              <a:gd name="connsiteY327" fmla="*/ 6532758 h 7169300"/>
              <a:gd name="connsiteX328" fmla="*/ 100654 w 25173432"/>
              <a:gd name="connsiteY328" fmla="*/ 6490848 h 7169300"/>
              <a:gd name="connsiteX329" fmla="*/ 3048 w 25173432"/>
              <a:gd name="connsiteY329" fmla="*/ 6439126 h 7169300"/>
              <a:gd name="connsiteX330" fmla="*/ 0 w 25173432"/>
              <a:gd name="connsiteY33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230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030014 w 25173432"/>
              <a:gd name="connsiteY247" fmla="*/ 3980058 h 7169300"/>
              <a:gd name="connsiteX248" fmla="*/ 13778554 w 25173432"/>
              <a:gd name="connsiteY248" fmla="*/ 3980058 h 7169300"/>
              <a:gd name="connsiteX249" fmla="*/ 13645204 w 25173432"/>
              <a:gd name="connsiteY249" fmla="*/ 3812418 h 7169300"/>
              <a:gd name="connsiteX250" fmla="*/ 13260394 w 25173432"/>
              <a:gd name="connsiteY250" fmla="*/ 3660018 h 7169300"/>
              <a:gd name="connsiteX251" fmla="*/ 13194030 w 25173432"/>
              <a:gd name="connsiteY251" fmla="*/ 3498568 h 7169300"/>
              <a:gd name="connsiteX252" fmla="*/ 13059156 w 25173432"/>
              <a:gd name="connsiteY252" fmla="*/ 3379696 h 7169300"/>
              <a:gd name="connsiteX253" fmla="*/ 12890824 w 25173432"/>
              <a:gd name="connsiteY253" fmla="*/ 3305688 h 7169300"/>
              <a:gd name="connsiteX254" fmla="*/ 12681274 w 25173432"/>
              <a:gd name="connsiteY254" fmla="*/ 3214248 h 7169300"/>
              <a:gd name="connsiteX255" fmla="*/ 12429814 w 25173432"/>
              <a:gd name="connsiteY255" fmla="*/ 3092328 h 7169300"/>
              <a:gd name="connsiteX256" fmla="*/ 12342184 w 25173432"/>
              <a:gd name="connsiteY256" fmla="*/ 2958978 h 7169300"/>
              <a:gd name="connsiteX257" fmla="*/ 12067864 w 25173432"/>
              <a:gd name="connsiteY257" fmla="*/ 2764668 h 7169300"/>
              <a:gd name="connsiteX258" fmla="*/ 11995474 w 25173432"/>
              <a:gd name="connsiteY258" fmla="*/ 2699898 h 7169300"/>
              <a:gd name="connsiteX259" fmla="*/ 11793544 w 25173432"/>
              <a:gd name="connsiteY259" fmla="*/ 2627508 h 7169300"/>
              <a:gd name="connsiteX260" fmla="*/ 11488744 w 25173432"/>
              <a:gd name="connsiteY260" fmla="*/ 2417958 h 7169300"/>
              <a:gd name="connsiteX261" fmla="*/ 11225854 w 25173432"/>
              <a:gd name="connsiteY261" fmla="*/ 2235078 h 7169300"/>
              <a:gd name="connsiteX262" fmla="*/ 11121390 w 25173432"/>
              <a:gd name="connsiteY262" fmla="*/ 2197834 h 7169300"/>
              <a:gd name="connsiteX263" fmla="*/ 10791514 w 25173432"/>
              <a:gd name="connsiteY263" fmla="*/ 1953138 h 7169300"/>
              <a:gd name="connsiteX264" fmla="*/ 10568178 w 25173432"/>
              <a:gd name="connsiteY264" fmla="*/ 1691866 h 7169300"/>
              <a:gd name="connsiteX265" fmla="*/ 10464546 w 25173432"/>
              <a:gd name="connsiteY265" fmla="*/ 1419832 h 7169300"/>
              <a:gd name="connsiteX266" fmla="*/ 10495026 w 25173432"/>
              <a:gd name="connsiteY266" fmla="*/ 901672 h 7169300"/>
              <a:gd name="connsiteX267" fmla="*/ 10491216 w 25173432"/>
              <a:gd name="connsiteY267" fmla="*/ 768322 h 7169300"/>
              <a:gd name="connsiteX268" fmla="*/ 10578846 w 25173432"/>
              <a:gd name="connsiteY268" fmla="*/ 680692 h 7169300"/>
              <a:gd name="connsiteX269" fmla="*/ 10725912 w 25173432"/>
              <a:gd name="connsiteY269" fmla="*/ 610588 h 7169300"/>
              <a:gd name="connsiteX270" fmla="*/ 10707624 w 25173432"/>
              <a:gd name="connsiteY270" fmla="*/ 336268 h 7169300"/>
              <a:gd name="connsiteX271" fmla="*/ 10582656 w 25173432"/>
              <a:gd name="connsiteY271" fmla="*/ 200632 h 7169300"/>
              <a:gd name="connsiteX272" fmla="*/ 10467664 w 25173432"/>
              <a:gd name="connsiteY272" fmla="*/ 189108 h 7169300"/>
              <a:gd name="connsiteX273" fmla="*/ 10392156 w 25173432"/>
              <a:gd name="connsiteY273" fmla="*/ 2512 h 7169300"/>
              <a:gd name="connsiteX274" fmla="*/ 10346436 w 25173432"/>
              <a:gd name="connsiteY274" fmla="*/ 261592 h 7169300"/>
              <a:gd name="connsiteX275" fmla="*/ 10274808 w 25173432"/>
              <a:gd name="connsiteY275" fmla="*/ 626590 h 7169300"/>
              <a:gd name="connsiteX276" fmla="*/ 10136886 w 25173432"/>
              <a:gd name="connsiteY276" fmla="*/ 913102 h 7169300"/>
              <a:gd name="connsiteX277" fmla="*/ 10284784 w 25173432"/>
              <a:gd name="connsiteY277" fmla="*/ 1351158 h 7169300"/>
              <a:gd name="connsiteX278" fmla="*/ 10195560 w 25173432"/>
              <a:gd name="connsiteY278" fmla="*/ 1744444 h 7169300"/>
              <a:gd name="connsiteX279" fmla="*/ 10162864 w 25173432"/>
              <a:gd name="connsiteY279" fmla="*/ 2075058 h 7169300"/>
              <a:gd name="connsiteX280" fmla="*/ 10104120 w 25173432"/>
              <a:gd name="connsiteY280" fmla="*/ 2384524 h 7169300"/>
              <a:gd name="connsiteX281" fmla="*/ 10006654 w 25173432"/>
              <a:gd name="connsiteY281" fmla="*/ 2581788 h 7169300"/>
              <a:gd name="connsiteX282" fmla="*/ 9865684 w 25173432"/>
              <a:gd name="connsiteY282" fmla="*/ 2936118 h 7169300"/>
              <a:gd name="connsiteX283" fmla="*/ 9680448 w 25173432"/>
              <a:gd name="connsiteY283" fmla="*/ 3195292 h 7169300"/>
              <a:gd name="connsiteX284" fmla="*/ 9492304 w 25173432"/>
              <a:gd name="connsiteY284" fmla="*/ 3370458 h 7169300"/>
              <a:gd name="connsiteX285" fmla="*/ 9355144 w 25173432"/>
              <a:gd name="connsiteY285" fmla="*/ 3526668 h 7169300"/>
              <a:gd name="connsiteX286" fmla="*/ 9088444 w 25173432"/>
              <a:gd name="connsiteY286" fmla="*/ 3618108 h 7169300"/>
              <a:gd name="connsiteX287" fmla="*/ 8718874 w 25173432"/>
              <a:gd name="connsiteY287" fmla="*/ 3850518 h 7169300"/>
              <a:gd name="connsiteX288" fmla="*/ 8558854 w 25173432"/>
              <a:gd name="connsiteY288" fmla="*/ 4082928 h 7169300"/>
              <a:gd name="connsiteX289" fmla="*/ 8177854 w 25173432"/>
              <a:gd name="connsiteY289" fmla="*/ 4284858 h 7169300"/>
              <a:gd name="connsiteX290" fmla="*/ 8135944 w 25173432"/>
              <a:gd name="connsiteY290" fmla="*/ 4463928 h 7169300"/>
              <a:gd name="connsiteX291" fmla="*/ 7968234 w 25173432"/>
              <a:gd name="connsiteY291" fmla="*/ 4588990 h 7169300"/>
              <a:gd name="connsiteX292" fmla="*/ 7937824 w 25173432"/>
              <a:gd name="connsiteY292" fmla="*/ 4822068 h 7169300"/>
              <a:gd name="connsiteX293" fmla="*/ 7766374 w 25173432"/>
              <a:gd name="connsiteY293" fmla="*/ 4982088 h 7169300"/>
              <a:gd name="connsiteX294" fmla="*/ 7621594 w 25173432"/>
              <a:gd name="connsiteY294" fmla="*/ 5164968 h 7169300"/>
              <a:gd name="connsiteX295" fmla="*/ 7379970 w 25173432"/>
              <a:gd name="connsiteY295" fmla="*/ 5298412 h 7169300"/>
              <a:gd name="connsiteX296" fmla="*/ 7236784 w 25173432"/>
              <a:gd name="connsiteY296" fmla="*/ 5336418 h 7169300"/>
              <a:gd name="connsiteX297" fmla="*/ 7080574 w 25173432"/>
              <a:gd name="connsiteY297" fmla="*/ 5431668 h 7169300"/>
              <a:gd name="connsiteX298" fmla="*/ 6916744 w 25173432"/>
              <a:gd name="connsiteY298" fmla="*/ 5344038 h 7169300"/>
              <a:gd name="connsiteX299" fmla="*/ 6737674 w 25173432"/>
              <a:gd name="connsiteY299" fmla="*/ 5477388 h 7169300"/>
              <a:gd name="connsiteX300" fmla="*/ 6448114 w 25173432"/>
              <a:gd name="connsiteY300" fmla="*/ 5686938 h 7169300"/>
              <a:gd name="connsiteX301" fmla="*/ 6230944 w 25173432"/>
              <a:gd name="connsiteY301" fmla="*/ 5793618 h 7169300"/>
              <a:gd name="connsiteX302" fmla="*/ 6000750 w 25173432"/>
              <a:gd name="connsiteY302" fmla="*/ 5851624 h 7169300"/>
              <a:gd name="connsiteX303" fmla="*/ 5888044 w 25173432"/>
              <a:gd name="connsiteY303" fmla="*/ 5785998 h 7169300"/>
              <a:gd name="connsiteX304" fmla="*/ 5830894 w 25173432"/>
              <a:gd name="connsiteY304" fmla="*/ 5892678 h 7169300"/>
              <a:gd name="connsiteX305" fmla="*/ 5716594 w 25173432"/>
              <a:gd name="connsiteY305" fmla="*/ 5953638 h 7169300"/>
              <a:gd name="connsiteX306" fmla="*/ 5327974 w 25173432"/>
              <a:gd name="connsiteY306" fmla="*/ 6121278 h 7169300"/>
              <a:gd name="connsiteX307" fmla="*/ 5034604 w 25173432"/>
              <a:gd name="connsiteY307" fmla="*/ 6205098 h 7169300"/>
              <a:gd name="connsiteX308" fmla="*/ 4752664 w 25173432"/>
              <a:gd name="connsiteY308" fmla="*/ 6235578 h 7169300"/>
              <a:gd name="connsiteX309" fmla="*/ 4575810 w 25173432"/>
              <a:gd name="connsiteY309" fmla="*/ 6185380 h 7169300"/>
              <a:gd name="connsiteX310" fmla="*/ 4226884 w 25173432"/>
              <a:gd name="connsiteY310" fmla="*/ 6334638 h 7169300"/>
              <a:gd name="connsiteX311" fmla="*/ 3941134 w 25173432"/>
              <a:gd name="connsiteY311" fmla="*/ 6426078 h 7169300"/>
              <a:gd name="connsiteX312" fmla="*/ 3647694 w 25173432"/>
              <a:gd name="connsiteY312" fmla="*/ 6433030 h 7169300"/>
              <a:gd name="connsiteX313" fmla="*/ 3590614 w 25173432"/>
              <a:gd name="connsiteY313" fmla="*/ 6517518 h 7169300"/>
              <a:gd name="connsiteX314" fmla="*/ 3487744 w 25173432"/>
              <a:gd name="connsiteY314" fmla="*/ 6608958 h 7169300"/>
              <a:gd name="connsiteX315" fmla="*/ 3114364 w 25173432"/>
              <a:gd name="connsiteY315" fmla="*/ 6704208 h 7169300"/>
              <a:gd name="connsiteX316" fmla="*/ 2729554 w 25173432"/>
              <a:gd name="connsiteY316" fmla="*/ 6742308 h 7169300"/>
              <a:gd name="connsiteX317" fmla="*/ 2649474 w 25173432"/>
              <a:gd name="connsiteY317" fmla="*/ 6888706 h 7169300"/>
              <a:gd name="connsiteX318" fmla="*/ 2462854 w 25173432"/>
              <a:gd name="connsiteY318" fmla="*/ 6906138 h 7169300"/>
              <a:gd name="connsiteX319" fmla="*/ 2333314 w 25173432"/>
              <a:gd name="connsiteY319" fmla="*/ 6829938 h 7169300"/>
              <a:gd name="connsiteX320" fmla="*/ 2221992 w 25173432"/>
              <a:gd name="connsiteY320" fmla="*/ 6826984 h 7169300"/>
              <a:gd name="connsiteX321" fmla="*/ 1937074 w 25173432"/>
              <a:gd name="connsiteY321" fmla="*/ 6860418 h 7169300"/>
              <a:gd name="connsiteX322" fmla="*/ 1609344 w 25173432"/>
              <a:gd name="connsiteY322" fmla="*/ 6846796 h 7169300"/>
              <a:gd name="connsiteX323" fmla="*/ 1426534 w 25173432"/>
              <a:gd name="connsiteY323" fmla="*/ 6845178 h 7169300"/>
              <a:gd name="connsiteX324" fmla="*/ 1277944 w 25173432"/>
              <a:gd name="connsiteY324" fmla="*/ 6791838 h 7169300"/>
              <a:gd name="connsiteX325" fmla="*/ 969264 w 25173432"/>
              <a:gd name="connsiteY325" fmla="*/ 6729448 h 7169300"/>
              <a:gd name="connsiteX326" fmla="*/ 653104 w 25173432"/>
              <a:gd name="connsiteY326" fmla="*/ 6673728 h 7169300"/>
              <a:gd name="connsiteX327" fmla="*/ 519754 w 25173432"/>
              <a:gd name="connsiteY327" fmla="*/ 6624198 h 7169300"/>
              <a:gd name="connsiteX328" fmla="*/ 321634 w 25173432"/>
              <a:gd name="connsiteY328" fmla="*/ 6582288 h 7169300"/>
              <a:gd name="connsiteX329" fmla="*/ 264484 w 25173432"/>
              <a:gd name="connsiteY329" fmla="*/ 6532758 h 7169300"/>
              <a:gd name="connsiteX330" fmla="*/ 100654 w 25173432"/>
              <a:gd name="connsiteY330" fmla="*/ 6490848 h 7169300"/>
              <a:gd name="connsiteX331" fmla="*/ 3048 w 25173432"/>
              <a:gd name="connsiteY331" fmla="*/ 6439126 h 7169300"/>
              <a:gd name="connsiteX332" fmla="*/ 0 w 25173432"/>
              <a:gd name="connsiteY33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030014 w 25173432"/>
              <a:gd name="connsiteY247" fmla="*/ 3980058 h 7169300"/>
              <a:gd name="connsiteX248" fmla="*/ 13946194 w 25173432"/>
              <a:gd name="connsiteY248" fmla="*/ 4021968 h 7169300"/>
              <a:gd name="connsiteX249" fmla="*/ 13778554 w 25173432"/>
              <a:gd name="connsiteY249" fmla="*/ 3980058 h 7169300"/>
              <a:gd name="connsiteX250" fmla="*/ 13645204 w 25173432"/>
              <a:gd name="connsiteY250" fmla="*/ 3812418 h 7169300"/>
              <a:gd name="connsiteX251" fmla="*/ 13260394 w 25173432"/>
              <a:gd name="connsiteY251" fmla="*/ 3660018 h 7169300"/>
              <a:gd name="connsiteX252" fmla="*/ 13194030 w 25173432"/>
              <a:gd name="connsiteY252" fmla="*/ 3498568 h 7169300"/>
              <a:gd name="connsiteX253" fmla="*/ 13059156 w 25173432"/>
              <a:gd name="connsiteY253" fmla="*/ 3379696 h 7169300"/>
              <a:gd name="connsiteX254" fmla="*/ 12890824 w 25173432"/>
              <a:gd name="connsiteY254" fmla="*/ 3305688 h 7169300"/>
              <a:gd name="connsiteX255" fmla="*/ 12681274 w 25173432"/>
              <a:gd name="connsiteY255" fmla="*/ 3214248 h 7169300"/>
              <a:gd name="connsiteX256" fmla="*/ 12429814 w 25173432"/>
              <a:gd name="connsiteY256" fmla="*/ 3092328 h 7169300"/>
              <a:gd name="connsiteX257" fmla="*/ 12342184 w 25173432"/>
              <a:gd name="connsiteY257" fmla="*/ 2958978 h 7169300"/>
              <a:gd name="connsiteX258" fmla="*/ 12067864 w 25173432"/>
              <a:gd name="connsiteY258" fmla="*/ 2764668 h 7169300"/>
              <a:gd name="connsiteX259" fmla="*/ 11995474 w 25173432"/>
              <a:gd name="connsiteY259" fmla="*/ 2699898 h 7169300"/>
              <a:gd name="connsiteX260" fmla="*/ 11793544 w 25173432"/>
              <a:gd name="connsiteY260" fmla="*/ 2627508 h 7169300"/>
              <a:gd name="connsiteX261" fmla="*/ 11488744 w 25173432"/>
              <a:gd name="connsiteY261" fmla="*/ 2417958 h 7169300"/>
              <a:gd name="connsiteX262" fmla="*/ 11225854 w 25173432"/>
              <a:gd name="connsiteY262" fmla="*/ 2235078 h 7169300"/>
              <a:gd name="connsiteX263" fmla="*/ 11121390 w 25173432"/>
              <a:gd name="connsiteY263" fmla="*/ 2197834 h 7169300"/>
              <a:gd name="connsiteX264" fmla="*/ 10791514 w 25173432"/>
              <a:gd name="connsiteY264" fmla="*/ 1953138 h 7169300"/>
              <a:gd name="connsiteX265" fmla="*/ 10568178 w 25173432"/>
              <a:gd name="connsiteY265" fmla="*/ 1691866 h 7169300"/>
              <a:gd name="connsiteX266" fmla="*/ 10464546 w 25173432"/>
              <a:gd name="connsiteY266" fmla="*/ 1419832 h 7169300"/>
              <a:gd name="connsiteX267" fmla="*/ 10495026 w 25173432"/>
              <a:gd name="connsiteY267" fmla="*/ 901672 h 7169300"/>
              <a:gd name="connsiteX268" fmla="*/ 10491216 w 25173432"/>
              <a:gd name="connsiteY268" fmla="*/ 768322 h 7169300"/>
              <a:gd name="connsiteX269" fmla="*/ 10578846 w 25173432"/>
              <a:gd name="connsiteY269" fmla="*/ 680692 h 7169300"/>
              <a:gd name="connsiteX270" fmla="*/ 10725912 w 25173432"/>
              <a:gd name="connsiteY270" fmla="*/ 610588 h 7169300"/>
              <a:gd name="connsiteX271" fmla="*/ 10707624 w 25173432"/>
              <a:gd name="connsiteY271" fmla="*/ 336268 h 7169300"/>
              <a:gd name="connsiteX272" fmla="*/ 10582656 w 25173432"/>
              <a:gd name="connsiteY272" fmla="*/ 200632 h 7169300"/>
              <a:gd name="connsiteX273" fmla="*/ 10467664 w 25173432"/>
              <a:gd name="connsiteY273" fmla="*/ 189108 h 7169300"/>
              <a:gd name="connsiteX274" fmla="*/ 10392156 w 25173432"/>
              <a:gd name="connsiteY274" fmla="*/ 2512 h 7169300"/>
              <a:gd name="connsiteX275" fmla="*/ 10346436 w 25173432"/>
              <a:gd name="connsiteY275" fmla="*/ 261592 h 7169300"/>
              <a:gd name="connsiteX276" fmla="*/ 10274808 w 25173432"/>
              <a:gd name="connsiteY276" fmla="*/ 626590 h 7169300"/>
              <a:gd name="connsiteX277" fmla="*/ 10136886 w 25173432"/>
              <a:gd name="connsiteY277" fmla="*/ 913102 h 7169300"/>
              <a:gd name="connsiteX278" fmla="*/ 10284784 w 25173432"/>
              <a:gd name="connsiteY278" fmla="*/ 1351158 h 7169300"/>
              <a:gd name="connsiteX279" fmla="*/ 10195560 w 25173432"/>
              <a:gd name="connsiteY279" fmla="*/ 1744444 h 7169300"/>
              <a:gd name="connsiteX280" fmla="*/ 10162864 w 25173432"/>
              <a:gd name="connsiteY280" fmla="*/ 2075058 h 7169300"/>
              <a:gd name="connsiteX281" fmla="*/ 10104120 w 25173432"/>
              <a:gd name="connsiteY281" fmla="*/ 2384524 h 7169300"/>
              <a:gd name="connsiteX282" fmla="*/ 10006654 w 25173432"/>
              <a:gd name="connsiteY282" fmla="*/ 2581788 h 7169300"/>
              <a:gd name="connsiteX283" fmla="*/ 9865684 w 25173432"/>
              <a:gd name="connsiteY283" fmla="*/ 2936118 h 7169300"/>
              <a:gd name="connsiteX284" fmla="*/ 9680448 w 25173432"/>
              <a:gd name="connsiteY284" fmla="*/ 3195292 h 7169300"/>
              <a:gd name="connsiteX285" fmla="*/ 9492304 w 25173432"/>
              <a:gd name="connsiteY285" fmla="*/ 3370458 h 7169300"/>
              <a:gd name="connsiteX286" fmla="*/ 9355144 w 25173432"/>
              <a:gd name="connsiteY286" fmla="*/ 3526668 h 7169300"/>
              <a:gd name="connsiteX287" fmla="*/ 9088444 w 25173432"/>
              <a:gd name="connsiteY287" fmla="*/ 3618108 h 7169300"/>
              <a:gd name="connsiteX288" fmla="*/ 8718874 w 25173432"/>
              <a:gd name="connsiteY288" fmla="*/ 3850518 h 7169300"/>
              <a:gd name="connsiteX289" fmla="*/ 8558854 w 25173432"/>
              <a:gd name="connsiteY289" fmla="*/ 4082928 h 7169300"/>
              <a:gd name="connsiteX290" fmla="*/ 8177854 w 25173432"/>
              <a:gd name="connsiteY290" fmla="*/ 4284858 h 7169300"/>
              <a:gd name="connsiteX291" fmla="*/ 8135944 w 25173432"/>
              <a:gd name="connsiteY291" fmla="*/ 4463928 h 7169300"/>
              <a:gd name="connsiteX292" fmla="*/ 7968234 w 25173432"/>
              <a:gd name="connsiteY292" fmla="*/ 4588990 h 7169300"/>
              <a:gd name="connsiteX293" fmla="*/ 7937824 w 25173432"/>
              <a:gd name="connsiteY293" fmla="*/ 4822068 h 7169300"/>
              <a:gd name="connsiteX294" fmla="*/ 7766374 w 25173432"/>
              <a:gd name="connsiteY294" fmla="*/ 4982088 h 7169300"/>
              <a:gd name="connsiteX295" fmla="*/ 7621594 w 25173432"/>
              <a:gd name="connsiteY295" fmla="*/ 5164968 h 7169300"/>
              <a:gd name="connsiteX296" fmla="*/ 7379970 w 25173432"/>
              <a:gd name="connsiteY296" fmla="*/ 5298412 h 7169300"/>
              <a:gd name="connsiteX297" fmla="*/ 7236784 w 25173432"/>
              <a:gd name="connsiteY297" fmla="*/ 5336418 h 7169300"/>
              <a:gd name="connsiteX298" fmla="*/ 7080574 w 25173432"/>
              <a:gd name="connsiteY298" fmla="*/ 5431668 h 7169300"/>
              <a:gd name="connsiteX299" fmla="*/ 6916744 w 25173432"/>
              <a:gd name="connsiteY299" fmla="*/ 5344038 h 7169300"/>
              <a:gd name="connsiteX300" fmla="*/ 6737674 w 25173432"/>
              <a:gd name="connsiteY300" fmla="*/ 5477388 h 7169300"/>
              <a:gd name="connsiteX301" fmla="*/ 6448114 w 25173432"/>
              <a:gd name="connsiteY301" fmla="*/ 5686938 h 7169300"/>
              <a:gd name="connsiteX302" fmla="*/ 6230944 w 25173432"/>
              <a:gd name="connsiteY302" fmla="*/ 5793618 h 7169300"/>
              <a:gd name="connsiteX303" fmla="*/ 6000750 w 25173432"/>
              <a:gd name="connsiteY303" fmla="*/ 5851624 h 7169300"/>
              <a:gd name="connsiteX304" fmla="*/ 5888044 w 25173432"/>
              <a:gd name="connsiteY304" fmla="*/ 5785998 h 7169300"/>
              <a:gd name="connsiteX305" fmla="*/ 5830894 w 25173432"/>
              <a:gd name="connsiteY305" fmla="*/ 5892678 h 7169300"/>
              <a:gd name="connsiteX306" fmla="*/ 5716594 w 25173432"/>
              <a:gd name="connsiteY306" fmla="*/ 5953638 h 7169300"/>
              <a:gd name="connsiteX307" fmla="*/ 5327974 w 25173432"/>
              <a:gd name="connsiteY307" fmla="*/ 6121278 h 7169300"/>
              <a:gd name="connsiteX308" fmla="*/ 5034604 w 25173432"/>
              <a:gd name="connsiteY308" fmla="*/ 6205098 h 7169300"/>
              <a:gd name="connsiteX309" fmla="*/ 4752664 w 25173432"/>
              <a:gd name="connsiteY309" fmla="*/ 6235578 h 7169300"/>
              <a:gd name="connsiteX310" fmla="*/ 4575810 w 25173432"/>
              <a:gd name="connsiteY310" fmla="*/ 6185380 h 7169300"/>
              <a:gd name="connsiteX311" fmla="*/ 4226884 w 25173432"/>
              <a:gd name="connsiteY311" fmla="*/ 6334638 h 7169300"/>
              <a:gd name="connsiteX312" fmla="*/ 3941134 w 25173432"/>
              <a:gd name="connsiteY312" fmla="*/ 6426078 h 7169300"/>
              <a:gd name="connsiteX313" fmla="*/ 3647694 w 25173432"/>
              <a:gd name="connsiteY313" fmla="*/ 6433030 h 7169300"/>
              <a:gd name="connsiteX314" fmla="*/ 3590614 w 25173432"/>
              <a:gd name="connsiteY314" fmla="*/ 6517518 h 7169300"/>
              <a:gd name="connsiteX315" fmla="*/ 3487744 w 25173432"/>
              <a:gd name="connsiteY315" fmla="*/ 6608958 h 7169300"/>
              <a:gd name="connsiteX316" fmla="*/ 3114364 w 25173432"/>
              <a:gd name="connsiteY316" fmla="*/ 6704208 h 7169300"/>
              <a:gd name="connsiteX317" fmla="*/ 2729554 w 25173432"/>
              <a:gd name="connsiteY317" fmla="*/ 6742308 h 7169300"/>
              <a:gd name="connsiteX318" fmla="*/ 2649474 w 25173432"/>
              <a:gd name="connsiteY318" fmla="*/ 6888706 h 7169300"/>
              <a:gd name="connsiteX319" fmla="*/ 2462854 w 25173432"/>
              <a:gd name="connsiteY319" fmla="*/ 6906138 h 7169300"/>
              <a:gd name="connsiteX320" fmla="*/ 2333314 w 25173432"/>
              <a:gd name="connsiteY320" fmla="*/ 6829938 h 7169300"/>
              <a:gd name="connsiteX321" fmla="*/ 2221992 w 25173432"/>
              <a:gd name="connsiteY321" fmla="*/ 6826984 h 7169300"/>
              <a:gd name="connsiteX322" fmla="*/ 1937074 w 25173432"/>
              <a:gd name="connsiteY322" fmla="*/ 6860418 h 7169300"/>
              <a:gd name="connsiteX323" fmla="*/ 1609344 w 25173432"/>
              <a:gd name="connsiteY323" fmla="*/ 6846796 h 7169300"/>
              <a:gd name="connsiteX324" fmla="*/ 1426534 w 25173432"/>
              <a:gd name="connsiteY324" fmla="*/ 6845178 h 7169300"/>
              <a:gd name="connsiteX325" fmla="*/ 1277944 w 25173432"/>
              <a:gd name="connsiteY325" fmla="*/ 6791838 h 7169300"/>
              <a:gd name="connsiteX326" fmla="*/ 969264 w 25173432"/>
              <a:gd name="connsiteY326" fmla="*/ 6729448 h 7169300"/>
              <a:gd name="connsiteX327" fmla="*/ 653104 w 25173432"/>
              <a:gd name="connsiteY327" fmla="*/ 6673728 h 7169300"/>
              <a:gd name="connsiteX328" fmla="*/ 519754 w 25173432"/>
              <a:gd name="connsiteY328" fmla="*/ 6624198 h 7169300"/>
              <a:gd name="connsiteX329" fmla="*/ 321634 w 25173432"/>
              <a:gd name="connsiteY329" fmla="*/ 6582288 h 7169300"/>
              <a:gd name="connsiteX330" fmla="*/ 264484 w 25173432"/>
              <a:gd name="connsiteY330" fmla="*/ 6532758 h 7169300"/>
              <a:gd name="connsiteX331" fmla="*/ 100654 w 25173432"/>
              <a:gd name="connsiteY331" fmla="*/ 6490848 h 7169300"/>
              <a:gd name="connsiteX332" fmla="*/ 3048 w 25173432"/>
              <a:gd name="connsiteY332" fmla="*/ 6439126 h 7169300"/>
              <a:gd name="connsiteX333" fmla="*/ 0 w 25173432"/>
              <a:gd name="connsiteY33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235754 w 25173432"/>
              <a:gd name="connsiteY247" fmla="*/ 4090548 h 7169300"/>
              <a:gd name="connsiteX248" fmla="*/ 14030014 w 25173432"/>
              <a:gd name="connsiteY248" fmla="*/ 3980058 h 7169300"/>
              <a:gd name="connsiteX249" fmla="*/ 13946194 w 25173432"/>
              <a:gd name="connsiteY249" fmla="*/ 4021968 h 7169300"/>
              <a:gd name="connsiteX250" fmla="*/ 13778554 w 25173432"/>
              <a:gd name="connsiteY250" fmla="*/ 3980058 h 7169300"/>
              <a:gd name="connsiteX251" fmla="*/ 13645204 w 25173432"/>
              <a:gd name="connsiteY251" fmla="*/ 3812418 h 7169300"/>
              <a:gd name="connsiteX252" fmla="*/ 13260394 w 25173432"/>
              <a:gd name="connsiteY252" fmla="*/ 3660018 h 7169300"/>
              <a:gd name="connsiteX253" fmla="*/ 13194030 w 25173432"/>
              <a:gd name="connsiteY253" fmla="*/ 3498568 h 7169300"/>
              <a:gd name="connsiteX254" fmla="*/ 13059156 w 25173432"/>
              <a:gd name="connsiteY254" fmla="*/ 3379696 h 7169300"/>
              <a:gd name="connsiteX255" fmla="*/ 12890824 w 25173432"/>
              <a:gd name="connsiteY255" fmla="*/ 3305688 h 7169300"/>
              <a:gd name="connsiteX256" fmla="*/ 12681274 w 25173432"/>
              <a:gd name="connsiteY256" fmla="*/ 3214248 h 7169300"/>
              <a:gd name="connsiteX257" fmla="*/ 12429814 w 25173432"/>
              <a:gd name="connsiteY257" fmla="*/ 3092328 h 7169300"/>
              <a:gd name="connsiteX258" fmla="*/ 12342184 w 25173432"/>
              <a:gd name="connsiteY258" fmla="*/ 2958978 h 7169300"/>
              <a:gd name="connsiteX259" fmla="*/ 12067864 w 25173432"/>
              <a:gd name="connsiteY259" fmla="*/ 2764668 h 7169300"/>
              <a:gd name="connsiteX260" fmla="*/ 11995474 w 25173432"/>
              <a:gd name="connsiteY260" fmla="*/ 2699898 h 7169300"/>
              <a:gd name="connsiteX261" fmla="*/ 11793544 w 25173432"/>
              <a:gd name="connsiteY261" fmla="*/ 2627508 h 7169300"/>
              <a:gd name="connsiteX262" fmla="*/ 11488744 w 25173432"/>
              <a:gd name="connsiteY262" fmla="*/ 2417958 h 7169300"/>
              <a:gd name="connsiteX263" fmla="*/ 11225854 w 25173432"/>
              <a:gd name="connsiteY263" fmla="*/ 2235078 h 7169300"/>
              <a:gd name="connsiteX264" fmla="*/ 11121390 w 25173432"/>
              <a:gd name="connsiteY264" fmla="*/ 2197834 h 7169300"/>
              <a:gd name="connsiteX265" fmla="*/ 10791514 w 25173432"/>
              <a:gd name="connsiteY265" fmla="*/ 1953138 h 7169300"/>
              <a:gd name="connsiteX266" fmla="*/ 10568178 w 25173432"/>
              <a:gd name="connsiteY266" fmla="*/ 1691866 h 7169300"/>
              <a:gd name="connsiteX267" fmla="*/ 10464546 w 25173432"/>
              <a:gd name="connsiteY267" fmla="*/ 1419832 h 7169300"/>
              <a:gd name="connsiteX268" fmla="*/ 10495026 w 25173432"/>
              <a:gd name="connsiteY268" fmla="*/ 901672 h 7169300"/>
              <a:gd name="connsiteX269" fmla="*/ 10491216 w 25173432"/>
              <a:gd name="connsiteY269" fmla="*/ 768322 h 7169300"/>
              <a:gd name="connsiteX270" fmla="*/ 10578846 w 25173432"/>
              <a:gd name="connsiteY270" fmla="*/ 680692 h 7169300"/>
              <a:gd name="connsiteX271" fmla="*/ 10725912 w 25173432"/>
              <a:gd name="connsiteY271" fmla="*/ 610588 h 7169300"/>
              <a:gd name="connsiteX272" fmla="*/ 10707624 w 25173432"/>
              <a:gd name="connsiteY272" fmla="*/ 336268 h 7169300"/>
              <a:gd name="connsiteX273" fmla="*/ 10582656 w 25173432"/>
              <a:gd name="connsiteY273" fmla="*/ 200632 h 7169300"/>
              <a:gd name="connsiteX274" fmla="*/ 10467664 w 25173432"/>
              <a:gd name="connsiteY274" fmla="*/ 189108 h 7169300"/>
              <a:gd name="connsiteX275" fmla="*/ 10392156 w 25173432"/>
              <a:gd name="connsiteY275" fmla="*/ 2512 h 7169300"/>
              <a:gd name="connsiteX276" fmla="*/ 10346436 w 25173432"/>
              <a:gd name="connsiteY276" fmla="*/ 261592 h 7169300"/>
              <a:gd name="connsiteX277" fmla="*/ 10274808 w 25173432"/>
              <a:gd name="connsiteY277" fmla="*/ 626590 h 7169300"/>
              <a:gd name="connsiteX278" fmla="*/ 10136886 w 25173432"/>
              <a:gd name="connsiteY278" fmla="*/ 913102 h 7169300"/>
              <a:gd name="connsiteX279" fmla="*/ 10284784 w 25173432"/>
              <a:gd name="connsiteY279" fmla="*/ 1351158 h 7169300"/>
              <a:gd name="connsiteX280" fmla="*/ 10195560 w 25173432"/>
              <a:gd name="connsiteY280" fmla="*/ 1744444 h 7169300"/>
              <a:gd name="connsiteX281" fmla="*/ 10162864 w 25173432"/>
              <a:gd name="connsiteY281" fmla="*/ 2075058 h 7169300"/>
              <a:gd name="connsiteX282" fmla="*/ 10104120 w 25173432"/>
              <a:gd name="connsiteY282" fmla="*/ 2384524 h 7169300"/>
              <a:gd name="connsiteX283" fmla="*/ 10006654 w 25173432"/>
              <a:gd name="connsiteY283" fmla="*/ 2581788 h 7169300"/>
              <a:gd name="connsiteX284" fmla="*/ 9865684 w 25173432"/>
              <a:gd name="connsiteY284" fmla="*/ 2936118 h 7169300"/>
              <a:gd name="connsiteX285" fmla="*/ 9680448 w 25173432"/>
              <a:gd name="connsiteY285" fmla="*/ 3195292 h 7169300"/>
              <a:gd name="connsiteX286" fmla="*/ 9492304 w 25173432"/>
              <a:gd name="connsiteY286" fmla="*/ 3370458 h 7169300"/>
              <a:gd name="connsiteX287" fmla="*/ 9355144 w 25173432"/>
              <a:gd name="connsiteY287" fmla="*/ 3526668 h 7169300"/>
              <a:gd name="connsiteX288" fmla="*/ 9088444 w 25173432"/>
              <a:gd name="connsiteY288" fmla="*/ 3618108 h 7169300"/>
              <a:gd name="connsiteX289" fmla="*/ 8718874 w 25173432"/>
              <a:gd name="connsiteY289" fmla="*/ 3850518 h 7169300"/>
              <a:gd name="connsiteX290" fmla="*/ 8558854 w 25173432"/>
              <a:gd name="connsiteY290" fmla="*/ 4082928 h 7169300"/>
              <a:gd name="connsiteX291" fmla="*/ 8177854 w 25173432"/>
              <a:gd name="connsiteY291" fmla="*/ 4284858 h 7169300"/>
              <a:gd name="connsiteX292" fmla="*/ 8135944 w 25173432"/>
              <a:gd name="connsiteY292" fmla="*/ 4463928 h 7169300"/>
              <a:gd name="connsiteX293" fmla="*/ 7968234 w 25173432"/>
              <a:gd name="connsiteY293" fmla="*/ 4588990 h 7169300"/>
              <a:gd name="connsiteX294" fmla="*/ 7937824 w 25173432"/>
              <a:gd name="connsiteY294" fmla="*/ 4822068 h 7169300"/>
              <a:gd name="connsiteX295" fmla="*/ 7766374 w 25173432"/>
              <a:gd name="connsiteY295" fmla="*/ 4982088 h 7169300"/>
              <a:gd name="connsiteX296" fmla="*/ 7621594 w 25173432"/>
              <a:gd name="connsiteY296" fmla="*/ 5164968 h 7169300"/>
              <a:gd name="connsiteX297" fmla="*/ 7379970 w 25173432"/>
              <a:gd name="connsiteY297" fmla="*/ 5298412 h 7169300"/>
              <a:gd name="connsiteX298" fmla="*/ 7236784 w 25173432"/>
              <a:gd name="connsiteY298" fmla="*/ 5336418 h 7169300"/>
              <a:gd name="connsiteX299" fmla="*/ 7080574 w 25173432"/>
              <a:gd name="connsiteY299" fmla="*/ 5431668 h 7169300"/>
              <a:gd name="connsiteX300" fmla="*/ 6916744 w 25173432"/>
              <a:gd name="connsiteY300" fmla="*/ 5344038 h 7169300"/>
              <a:gd name="connsiteX301" fmla="*/ 6737674 w 25173432"/>
              <a:gd name="connsiteY301" fmla="*/ 5477388 h 7169300"/>
              <a:gd name="connsiteX302" fmla="*/ 6448114 w 25173432"/>
              <a:gd name="connsiteY302" fmla="*/ 5686938 h 7169300"/>
              <a:gd name="connsiteX303" fmla="*/ 6230944 w 25173432"/>
              <a:gd name="connsiteY303" fmla="*/ 5793618 h 7169300"/>
              <a:gd name="connsiteX304" fmla="*/ 6000750 w 25173432"/>
              <a:gd name="connsiteY304" fmla="*/ 5851624 h 7169300"/>
              <a:gd name="connsiteX305" fmla="*/ 5888044 w 25173432"/>
              <a:gd name="connsiteY305" fmla="*/ 5785998 h 7169300"/>
              <a:gd name="connsiteX306" fmla="*/ 5830894 w 25173432"/>
              <a:gd name="connsiteY306" fmla="*/ 5892678 h 7169300"/>
              <a:gd name="connsiteX307" fmla="*/ 5716594 w 25173432"/>
              <a:gd name="connsiteY307" fmla="*/ 5953638 h 7169300"/>
              <a:gd name="connsiteX308" fmla="*/ 5327974 w 25173432"/>
              <a:gd name="connsiteY308" fmla="*/ 6121278 h 7169300"/>
              <a:gd name="connsiteX309" fmla="*/ 5034604 w 25173432"/>
              <a:gd name="connsiteY309" fmla="*/ 6205098 h 7169300"/>
              <a:gd name="connsiteX310" fmla="*/ 4752664 w 25173432"/>
              <a:gd name="connsiteY310" fmla="*/ 6235578 h 7169300"/>
              <a:gd name="connsiteX311" fmla="*/ 4575810 w 25173432"/>
              <a:gd name="connsiteY311" fmla="*/ 6185380 h 7169300"/>
              <a:gd name="connsiteX312" fmla="*/ 4226884 w 25173432"/>
              <a:gd name="connsiteY312" fmla="*/ 6334638 h 7169300"/>
              <a:gd name="connsiteX313" fmla="*/ 3941134 w 25173432"/>
              <a:gd name="connsiteY313" fmla="*/ 6426078 h 7169300"/>
              <a:gd name="connsiteX314" fmla="*/ 3647694 w 25173432"/>
              <a:gd name="connsiteY314" fmla="*/ 6433030 h 7169300"/>
              <a:gd name="connsiteX315" fmla="*/ 3590614 w 25173432"/>
              <a:gd name="connsiteY315" fmla="*/ 6517518 h 7169300"/>
              <a:gd name="connsiteX316" fmla="*/ 3487744 w 25173432"/>
              <a:gd name="connsiteY316" fmla="*/ 6608958 h 7169300"/>
              <a:gd name="connsiteX317" fmla="*/ 3114364 w 25173432"/>
              <a:gd name="connsiteY317" fmla="*/ 6704208 h 7169300"/>
              <a:gd name="connsiteX318" fmla="*/ 2729554 w 25173432"/>
              <a:gd name="connsiteY318" fmla="*/ 6742308 h 7169300"/>
              <a:gd name="connsiteX319" fmla="*/ 2649474 w 25173432"/>
              <a:gd name="connsiteY319" fmla="*/ 6888706 h 7169300"/>
              <a:gd name="connsiteX320" fmla="*/ 2462854 w 25173432"/>
              <a:gd name="connsiteY320" fmla="*/ 6906138 h 7169300"/>
              <a:gd name="connsiteX321" fmla="*/ 2333314 w 25173432"/>
              <a:gd name="connsiteY321" fmla="*/ 6829938 h 7169300"/>
              <a:gd name="connsiteX322" fmla="*/ 2221992 w 25173432"/>
              <a:gd name="connsiteY322" fmla="*/ 6826984 h 7169300"/>
              <a:gd name="connsiteX323" fmla="*/ 1937074 w 25173432"/>
              <a:gd name="connsiteY323" fmla="*/ 6860418 h 7169300"/>
              <a:gd name="connsiteX324" fmla="*/ 1609344 w 25173432"/>
              <a:gd name="connsiteY324" fmla="*/ 6846796 h 7169300"/>
              <a:gd name="connsiteX325" fmla="*/ 1426534 w 25173432"/>
              <a:gd name="connsiteY325" fmla="*/ 6845178 h 7169300"/>
              <a:gd name="connsiteX326" fmla="*/ 1277944 w 25173432"/>
              <a:gd name="connsiteY326" fmla="*/ 6791838 h 7169300"/>
              <a:gd name="connsiteX327" fmla="*/ 969264 w 25173432"/>
              <a:gd name="connsiteY327" fmla="*/ 6729448 h 7169300"/>
              <a:gd name="connsiteX328" fmla="*/ 653104 w 25173432"/>
              <a:gd name="connsiteY328" fmla="*/ 6673728 h 7169300"/>
              <a:gd name="connsiteX329" fmla="*/ 519754 w 25173432"/>
              <a:gd name="connsiteY329" fmla="*/ 6624198 h 7169300"/>
              <a:gd name="connsiteX330" fmla="*/ 321634 w 25173432"/>
              <a:gd name="connsiteY330" fmla="*/ 6582288 h 7169300"/>
              <a:gd name="connsiteX331" fmla="*/ 264484 w 25173432"/>
              <a:gd name="connsiteY331" fmla="*/ 6532758 h 7169300"/>
              <a:gd name="connsiteX332" fmla="*/ 100654 w 25173432"/>
              <a:gd name="connsiteY332" fmla="*/ 6490848 h 7169300"/>
              <a:gd name="connsiteX333" fmla="*/ 3048 w 25173432"/>
              <a:gd name="connsiteY333" fmla="*/ 6439126 h 7169300"/>
              <a:gd name="connsiteX334" fmla="*/ 0 w 25173432"/>
              <a:gd name="connsiteY33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426254 w 25173432"/>
              <a:gd name="connsiteY247" fmla="*/ 4307718 h 7169300"/>
              <a:gd name="connsiteX248" fmla="*/ 14235754 w 25173432"/>
              <a:gd name="connsiteY248" fmla="*/ 4090548 h 7169300"/>
              <a:gd name="connsiteX249" fmla="*/ 14030014 w 25173432"/>
              <a:gd name="connsiteY249" fmla="*/ 3980058 h 7169300"/>
              <a:gd name="connsiteX250" fmla="*/ 13946194 w 25173432"/>
              <a:gd name="connsiteY250" fmla="*/ 4021968 h 7169300"/>
              <a:gd name="connsiteX251" fmla="*/ 13778554 w 25173432"/>
              <a:gd name="connsiteY251" fmla="*/ 3980058 h 7169300"/>
              <a:gd name="connsiteX252" fmla="*/ 13645204 w 25173432"/>
              <a:gd name="connsiteY252" fmla="*/ 3812418 h 7169300"/>
              <a:gd name="connsiteX253" fmla="*/ 13260394 w 25173432"/>
              <a:gd name="connsiteY253" fmla="*/ 3660018 h 7169300"/>
              <a:gd name="connsiteX254" fmla="*/ 13194030 w 25173432"/>
              <a:gd name="connsiteY254" fmla="*/ 3498568 h 7169300"/>
              <a:gd name="connsiteX255" fmla="*/ 13059156 w 25173432"/>
              <a:gd name="connsiteY255" fmla="*/ 3379696 h 7169300"/>
              <a:gd name="connsiteX256" fmla="*/ 12890824 w 25173432"/>
              <a:gd name="connsiteY256" fmla="*/ 3305688 h 7169300"/>
              <a:gd name="connsiteX257" fmla="*/ 12681274 w 25173432"/>
              <a:gd name="connsiteY257" fmla="*/ 3214248 h 7169300"/>
              <a:gd name="connsiteX258" fmla="*/ 12429814 w 25173432"/>
              <a:gd name="connsiteY258" fmla="*/ 3092328 h 7169300"/>
              <a:gd name="connsiteX259" fmla="*/ 12342184 w 25173432"/>
              <a:gd name="connsiteY259" fmla="*/ 2958978 h 7169300"/>
              <a:gd name="connsiteX260" fmla="*/ 12067864 w 25173432"/>
              <a:gd name="connsiteY260" fmla="*/ 2764668 h 7169300"/>
              <a:gd name="connsiteX261" fmla="*/ 11995474 w 25173432"/>
              <a:gd name="connsiteY261" fmla="*/ 2699898 h 7169300"/>
              <a:gd name="connsiteX262" fmla="*/ 11793544 w 25173432"/>
              <a:gd name="connsiteY262" fmla="*/ 2627508 h 7169300"/>
              <a:gd name="connsiteX263" fmla="*/ 11488744 w 25173432"/>
              <a:gd name="connsiteY263" fmla="*/ 2417958 h 7169300"/>
              <a:gd name="connsiteX264" fmla="*/ 11225854 w 25173432"/>
              <a:gd name="connsiteY264" fmla="*/ 2235078 h 7169300"/>
              <a:gd name="connsiteX265" fmla="*/ 11121390 w 25173432"/>
              <a:gd name="connsiteY265" fmla="*/ 2197834 h 7169300"/>
              <a:gd name="connsiteX266" fmla="*/ 10791514 w 25173432"/>
              <a:gd name="connsiteY266" fmla="*/ 1953138 h 7169300"/>
              <a:gd name="connsiteX267" fmla="*/ 10568178 w 25173432"/>
              <a:gd name="connsiteY267" fmla="*/ 1691866 h 7169300"/>
              <a:gd name="connsiteX268" fmla="*/ 10464546 w 25173432"/>
              <a:gd name="connsiteY268" fmla="*/ 1419832 h 7169300"/>
              <a:gd name="connsiteX269" fmla="*/ 10495026 w 25173432"/>
              <a:gd name="connsiteY269" fmla="*/ 901672 h 7169300"/>
              <a:gd name="connsiteX270" fmla="*/ 10491216 w 25173432"/>
              <a:gd name="connsiteY270" fmla="*/ 768322 h 7169300"/>
              <a:gd name="connsiteX271" fmla="*/ 10578846 w 25173432"/>
              <a:gd name="connsiteY271" fmla="*/ 680692 h 7169300"/>
              <a:gd name="connsiteX272" fmla="*/ 10725912 w 25173432"/>
              <a:gd name="connsiteY272" fmla="*/ 610588 h 7169300"/>
              <a:gd name="connsiteX273" fmla="*/ 10707624 w 25173432"/>
              <a:gd name="connsiteY273" fmla="*/ 336268 h 7169300"/>
              <a:gd name="connsiteX274" fmla="*/ 10582656 w 25173432"/>
              <a:gd name="connsiteY274" fmla="*/ 200632 h 7169300"/>
              <a:gd name="connsiteX275" fmla="*/ 10467664 w 25173432"/>
              <a:gd name="connsiteY275" fmla="*/ 189108 h 7169300"/>
              <a:gd name="connsiteX276" fmla="*/ 10392156 w 25173432"/>
              <a:gd name="connsiteY276" fmla="*/ 2512 h 7169300"/>
              <a:gd name="connsiteX277" fmla="*/ 10346436 w 25173432"/>
              <a:gd name="connsiteY277" fmla="*/ 261592 h 7169300"/>
              <a:gd name="connsiteX278" fmla="*/ 10274808 w 25173432"/>
              <a:gd name="connsiteY278" fmla="*/ 626590 h 7169300"/>
              <a:gd name="connsiteX279" fmla="*/ 10136886 w 25173432"/>
              <a:gd name="connsiteY279" fmla="*/ 913102 h 7169300"/>
              <a:gd name="connsiteX280" fmla="*/ 10284784 w 25173432"/>
              <a:gd name="connsiteY280" fmla="*/ 1351158 h 7169300"/>
              <a:gd name="connsiteX281" fmla="*/ 10195560 w 25173432"/>
              <a:gd name="connsiteY281" fmla="*/ 1744444 h 7169300"/>
              <a:gd name="connsiteX282" fmla="*/ 10162864 w 25173432"/>
              <a:gd name="connsiteY282" fmla="*/ 2075058 h 7169300"/>
              <a:gd name="connsiteX283" fmla="*/ 10104120 w 25173432"/>
              <a:gd name="connsiteY283" fmla="*/ 2384524 h 7169300"/>
              <a:gd name="connsiteX284" fmla="*/ 10006654 w 25173432"/>
              <a:gd name="connsiteY284" fmla="*/ 2581788 h 7169300"/>
              <a:gd name="connsiteX285" fmla="*/ 9865684 w 25173432"/>
              <a:gd name="connsiteY285" fmla="*/ 2936118 h 7169300"/>
              <a:gd name="connsiteX286" fmla="*/ 9680448 w 25173432"/>
              <a:gd name="connsiteY286" fmla="*/ 3195292 h 7169300"/>
              <a:gd name="connsiteX287" fmla="*/ 9492304 w 25173432"/>
              <a:gd name="connsiteY287" fmla="*/ 3370458 h 7169300"/>
              <a:gd name="connsiteX288" fmla="*/ 9355144 w 25173432"/>
              <a:gd name="connsiteY288" fmla="*/ 3526668 h 7169300"/>
              <a:gd name="connsiteX289" fmla="*/ 9088444 w 25173432"/>
              <a:gd name="connsiteY289" fmla="*/ 3618108 h 7169300"/>
              <a:gd name="connsiteX290" fmla="*/ 8718874 w 25173432"/>
              <a:gd name="connsiteY290" fmla="*/ 3850518 h 7169300"/>
              <a:gd name="connsiteX291" fmla="*/ 8558854 w 25173432"/>
              <a:gd name="connsiteY291" fmla="*/ 4082928 h 7169300"/>
              <a:gd name="connsiteX292" fmla="*/ 8177854 w 25173432"/>
              <a:gd name="connsiteY292" fmla="*/ 4284858 h 7169300"/>
              <a:gd name="connsiteX293" fmla="*/ 8135944 w 25173432"/>
              <a:gd name="connsiteY293" fmla="*/ 4463928 h 7169300"/>
              <a:gd name="connsiteX294" fmla="*/ 7968234 w 25173432"/>
              <a:gd name="connsiteY294" fmla="*/ 4588990 h 7169300"/>
              <a:gd name="connsiteX295" fmla="*/ 7937824 w 25173432"/>
              <a:gd name="connsiteY295" fmla="*/ 4822068 h 7169300"/>
              <a:gd name="connsiteX296" fmla="*/ 7766374 w 25173432"/>
              <a:gd name="connsiteY296" fmla="*/ 4982088 h 7169300"/>
              <a:gd name="connsiteX297" fmla="*/ 7621594 w 25173432"/>
              <a:gd name="connsiteY297" fmla="*/ 5164968 h 7169300"/>
              <a:gd name="connsiteX298" fmla="*/ 7379970 w 25173432"/>
              <a:gd name="connsiteY298" fmla="*/ 5298412 h 7169300"/>
              <a:gd name="connsiteX299" fmla="*/ 7236784 w 25173432"/>
              <a:gd name="connsiteY299" fmla="*/ 5336418 h 7169300"/>
              <a:gd name="connsiteX300" fmla="*/ 7080574 w 25173432"/>
              <a:gd name="connsiteY300" fmla="*/ 5431668 h 7169300"/>
              <a:gd name="connsiteX301" fmla="*/ 6916744 w 25173432"/>
              <a:gd name="connsiteY301" fmla="*/ 5344038 h 7169300"/>
              <a:gd name="connsiteX302" fmla="*/ 6737674 w 25173432"/>
              <a:gd name="connsiteY302" fmla="*/ 5477388 h 7169300"/>
              <a:gd name="connsiteX303" fmla="*/ 6448114 w 25173432"/>
              <a:gd name="connsiteY303" fmla="*/ 5686938 h 7169300"/>
              <a:gd name="connsiteX304" fmla="*/ 6230944 w 25173432"/>
              <a:gd name="connsiteY304" fmla="*/ 5793618 h 7169300"/>
              <a:gd name="connsiteX305" fmla="*/ 6000750 w 25173432"/>
              <a:gd name="connsiteY305" fmla="*/ 5851624 h 7169300"/>
              <a:gd name="connsiteX306" fmla="*/ 5888044 w 25173432"/>
              <a:gd name="connsiteY306" fmla="*/ 5785998 h 7169300"/>
              <a:gd name="connsiteX307" fmla="*/ 5830894 w 25173432"/>
              <a:gd name="connsiteY307" fmla="*/ 5892678 h 7169300"/>
              <a:gd name="connsiteX308" fmla="*/ 5716594 w 25173432"/>
              <a:gd name="connsiteY308" fmla="*/ 5953638 h 7169300"/>
              <a:gd name="connsiteX309" fmla="*/ 5327974 w 25173432"/>
              <a:gd name="connsiteY309" fmla="*/ 6121278 h 7169300"/>
              <a:gd name="connsiteX310" fmla="*/ 5034604 w 25173432"/>
              <a:gd name="connsiteY310" fmla="*/ 6205098 h 7169300"/>
              <a:gd name="connsiteX311" fmla="*/ 4752664 w 25173432"/>
              <a:gd name="connsiteY311" fmla="*/ 6235578 h 7169300"/>
              <a:gd name="connsiteX312" fmla="*/ 4575810 w 25173432"/>
              <a:gd name="connsiteY312" fmla="*/ 6185380 h 7169300"/>
              <a:gd name="connsiteX313" fmla="*/ 4226884 w 25173432"/>
              <a:gd name="connsiteY313" fmla="*/ 6334638 h 7169300"/>
              <a:gd name="connsiteX314" fmla="*/ 3941134 w 25173432"/>
              <a:gd name="connsiteY314" fmla="*/ 6426078 h 7169300"/>
              <a:gd name="connsiteX315" fmla="*/ 3647694 w 25173432"/>
              <a:gd name="connsiteY315" fmla="*/ 6433030 h 7169300"/>
              <a:gd name="connsiteX316" fmla="*/ 3590614 w 25173432"/>
              <a:gd name="connsiteY316" fmla="*/ 6517518 h 7169300"/>
              <a:gd name="connsiteX317" fmla="*/ 3487744 w 25173432"/>
              <a:gd name="connsiteY317" fmla="*/ 6608958 h 7169300"/>
              <a:gd name="connsiteX318" fmla="*/ 3114364 w 25173432"/>
              <a:gd name="connsiteY318" fmla="*/ 6704208 h 7169300"/>
              <a:gd name="connsiteX319" fmla="*/ 2729554 w 25173432"/>
              <a:gd name="connsiteY319" fmla="*/ 6742308 h 7169300"/>
              <a:gd name="connsiteX320" fmla="*/ 2649474 w 25173432"/>
              <a:gd name="connsiteY320" fmla="*/ 6888706 h 7169300"/>
              <a:gd name="connsiteX321" fmla="*/ 2462854 w 25173432"/>
              <a:gd name="connsiteY321" fmla="*/ 6906138 h 7169300"/>
              <a:gd name="connsiteX322" fmla="*/ 2333314 w 25173432"/>
              <a:gd name="connsiteY322" fmla="*/ 6829938 h 7169300"/>
              <a:gd name="connsiteX323" fmla="*/ 2221992 w 25173432"/>
              <a:gd name="connsiteY323" fmla="*/ 6826984 h 7169300"/>
              <a:gd name="connsiteX324" fmla="*/ 1937074 w 25173432"/>
              <a:gd name="connsiteY324" fmla="*/ 6860418 h 7169300"/>
              <a:gd name="connsiteX325" fmla="*/ 1609344 w 25173432"/>
              <a:gd name="connsiteY325" fmla="*/ 6846796 h 7169300"/>
              <a:gd name="connsiteX326" fmla="*/ 1426534 w 25173432"/>
              <a:gd name="connsiteY326" fmla="*/ 6845178 h 7169300"/>
              <a:gd name="connsiteX327" fmla="*/ 1277944 w 25173432"/>
              <a:gd name="connsiteY327" fmla="*/ 6791838 h 7169300"/>
              <a:gd name="connsiteX328" fmla="*/ 969264 w 25173432"/>
              <a:gd name="connsiteY328" fmla="*/ 6729448 h 7169300"/>
              <a:gd name="connsiteX329" fmla="*/ 653104 w 25173432"/>
              <a:gd name="connsiteY329" fmla="*/ 6673728 h 7169300"/>
              <a:gd name="connsiteX330" fmla="*/ 519754 w 25173432"/>
              <a:gd name="connsiteY330" fmla="*/ 6624198 h 7169300"/>
              <a:gd name="connsiteX331" fmla="*/ 321634 w 25173432"/>
              <a:gd name="connsiteY331" fmla="*/ 6582288 h 7169300"/>
              <a:gd name="connsiteX332" fmla="*/ 264484 w 25173432"/>
              <a:gd name="connsiteY332" fmla="*/ 6532758 h 7169300"/>
              <a:gd name="connsiteX333" fmla="*/ 100654 w 25173432"/>
              <a:gd name="connsiteY333" fmla="*/ 6490848 h 7169300"/>
              <a:gd name="connsiteX334" fmla="*/ 3048 w 25173432"/>
              <a:gd name="connsiteY334" fmla="*/ 6439126 h 7169300"/>
              <a:gd name="connsiteX335" fmla="*/ 0 w 25173432"/>
              <a:gd name="connsiteY33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426254 w 25173432"/>
              <a:gd name="connsiteY247" fmla="*/ 4307718 h 7169300"/>
              <a:gd name="connsiteX248" fmla="*/ 14235754 w 25173432"/>
              <a:gd name="connsiteY248" fmla="*/ 4090548 h 7169300"/>
              <a:gd name="connsiteX249" fmla="*/ 14030014 w 25173432"/>
              <a:gd name="connsiteY249" fmla="*/ 3980058 h 7169300"/>
              <a:gd name="connsiteX250" fmla="*/ 13946194 w 25173432"/>
              <a:gd name="connsiteY250" fmla="*/ 4021968 h 7169300"/>
              <a:gd name="connsiteX251" fmla="*/ 13778554 w 25173432"/>
              <a:gd name="connsiteY251" fmla="*/ 3980058 h 7169300"/>
              <a:gd name="connsiteX252" fmla="*/ 13645204 w 25173432"/>
              <a:gd name="connsiteY252" fmla="*/ 3812418 h 7169300"/>
              <a:gd name="connsiteX253" fmla="*/ 13260394 w 25173432"/>
              <a:gd name="connsiteY253" fmla="*/ 3660018 h 7169300"/>
              <a:gd name="connsiteX254" fmla="*/ 13194030 w 25173432"/>
              <a:gd name="connsiteY254" fmla="*/ 3498568 h 7169300"/>
              <a:gd name="connsiteX255" fmla="*/ 13059156 w 25173432"/>
              <a:gd name="connsiteY255" fmla="*/ 3379696 h 7169300"/>
              <a:gd name="connsiteX256" fmla="*/ 12890824 w 25173432"/>
              <a:gd name="connsiteY256" fmla="*/ 3305688 h 7169300"/>
              <a:gd name="connsiteX257" fmla="*/ 12681274 w 25173432"/>
              <a:gd name="connsiteY257" fmla="*/ 3214248 h 7169300"/>
              <a:gd name="connsiteX258" fmla="*/ 12429814 w 25173432"/>
              <a:gd name="connsiteY258" fmla="*/ 3092328 h 7169300"/>
              <a:gd name="connsiteX259" fmla="*/ 12342184 w 25173432"/>
              <a:gd name="connsiteY259" fmla="*/ 2958978 h 7169300"/>
              <a:gd name="connsiteX260" fmla="*/ 12067864 w 25173432"/>
              <a:gd name="connsiteY260" fmla="*/ 2764668 h 7169300"/>
              <a:gd name="connsiteX261" fmla="*/ 11995474 w 25173432"/>
              <a:gd name="connsiteY261" fmla="*/ 2699898 h 7169300"/>
              <a:gd name="connsiteX262" fmla="*/ 11793544 w 25173432"/>
              <a:gd name="connsiteY262" fmla="*/ 2627508 h 7169300"/>
              <a:gd name="connsiteX263" fmla="*/ 11488744 w 25173432"/>
              <a:gd name="connsiteY263" fmla="*/ 2417958 h 7169300"/>
              <a:gd name="connsiteX264" fmla="*/ 11225854 w 25173432"/>
              <a:gd name="connsiteY264" fmla="*/ 2235078 h 7169300"/>
              <a:gd name="connsiteX265" fmla="*/ 11121390 w 25173432"/>
              <a:gd name="connsiteY265" fmla="*/ 2197834 h 7169300"/>
              <a:gd name="connsiteX266" fmla="*/ 10791514 w 25173432"/>
              <a:gd name="connsiteY266" fmla="*/ 1953138 h 7169300"/>
              <a:gd name="connsiteX267" fmla="*/ 10568178 w 25173432"/>
              <a:gd name="connsiteY267" fmla="*/ 1691866 h 7169300"/>
              <a:gd name="connsiteX268" fmla="*/ 10464546 w 25173432"/>
              <a:gd name="connsiteY268" fmla="*/ 1419832 h 7169300"/>
              <a:gd name="connsiteX269" fmla="*/ 10495026 w 25173432"/>
              <a:gd name="connsiteY269" fmla="*/ 901672 h 7169300"/>
              <a:gd name="connsiteX270" fmla="*/ 10491216 w 25173432"/>
              <a:gd name="connsiteY270" fmla="*/ 768322 h 7169300"/>
              <a:gd name="connsiteX271" fmla="*/ 10578846 w 25173432"/>
              <a:gd name="connsiteY271" fmla="*/ 680692 h 7169300"/>
              <a:gd name="connsiteX272" fmla="*/ 10725912 w 25173432"/>
              <a:gd name="connsiteY272" fmla="*/ 610588 h 7169300"/>
              <a:gd name="connsiteX273" fmla="*/ 10707624 w 25173432"/>
              <a:gd name="connsiteY273" fmla="*/ 336268 h 7169300"/>
              <a:gd name="connsiteX274" fmla="*/ 10582656 w 25173432"/>
              <a:gd name="connsiteY274" fmla="*/ 200632 h 7169300"/>
              <a:gd name="connsiteX275" fmla="*/ 10467664 w 25173432"/>
              <a:gd name="connsiteY275" fmla="*/ 189108 h 7169300"/>
              <a:gd name="connsiteX276" fmla="*/ 10392156 w 25173432"/>
              <a:gd name="connsiteY276" fmla="*/ 2512 h 7169300"/>
              <a:gd name="connsiteX277" fmla="*/ 10346436 w 25173432"/>
              <a:gd name="connsiteY277" fmla="*/ 261592 h 7169300"/>
              <a:gd name="connsiteX278" fmla="*/ 10274808 w 25173432"/>
              <a:gd name="connsiteY278" fmla="*/ 626590 h 7169300"/>
              <a:gd name="connsiteX279" fmla="*/ 10136886 w 25173432"/>
              <a:gd name="connsiteY279" fmla="*/ 913102 h 7169300"/>
              <a:gd name="connsiteX280" fmla="*/ 10284784 w 25173432"/>
              <a:gd name="connsiteY280" fmla="*/ 1351158 h 7169300"/>
              <a:gd name="connsiteX281" fmla="*/ 10195560 w 25173432"/>
              <a:gd name="connsiteY281" fmla="*/ 1744444 h 7169300"/>
              <a:gd name="connsiteX282" fmla="*/ 10162864 w 25173432"/>
              <a:gd name="connsiteY282" fmla="*/ 2075058 h 7169300"/>
              <a:gd name="connsiteX283" fmla="*/ 10104120 w 25173432"/>
              <a:gd name="connsiteY283" fmla="*/ 2384524 h 7169300"/>
              <a:gd name="connsiteX284" fmla="*/ 10006654 w 25173432"/>
              <a:gd name="connsiteY284" fmla="*/ 2581788 h 7169300"/>
              <a:gd name="connsiteX285" fmla="*/ 9865684 w 25173432"/>
              <a:gd name="connsiteY285" fmla="*/ 2936118 h 7169300"/>
              <a:gd name="connsiteX286" fmla="*/ 9680448 w 25173432"/>
              <a:gd name="connsiteY286" fmla="*/ 3195292 h 7169300"/>
              <a:gd name="connsiteX287" fmla="*/ 9492304 w 25173432"/>
              <a:gd name="connsiteY287" fmla="*/ 3370458 h 7169300"/>
              <a:gd name="connsiteX288" fmla="*/ 9355144 w 25173432"/>
              <a:gd name="connsiteY288" fmla="*/ 3526668 h 7169300"/>
              <a:gd name="connsiteX289" fmla="*/ 9088444 w 25173432"/>
              <a:gd name="connsiteY289" fmla="*/ 3618108 h 7169300"/>
              <a:gd name="connsiteX290" fmla="*/ 8718874 w 25173432"/>
              <a:gd name="connsiteY290" fmla="*/ 3850518 h 7169300"/>
              <a:gd name="connsiteX291" fmla="*/ 8558854 w 25173432"/>
              <a:gd name="connsiteY291" fmla="*/ 4082928 h 7169300"/>
              <a:gd name="connsiteX292" fmla="*/ 8177854 w 25173432"/>
              <a:gd name="connsiteY292" fmla="*/ 4284858 h 7169300"/>
              <a:gd name="connsiteX293" fmla="*/ 8135944 w 25173432"/>
              <a:gd name="connsiteY293" fmla="*/ 4463928 h 7169300"/>
              <a:gd name="connsiteX294" fmla="*/ 7968234 w 25173432"/>
              <a:gd name="connsiteY294" fmla="*/ 4588990 h 7169300"/>
              <a:gd name="connsiteX295" fmla="*/ 7937824 w 25173432"/>
              <a:gd name="connsiteY295" fmla="*/ 4822068 h 7169300"/>
              <a:gd name="connsiteX296" fmla="*/ 7766374 w 25173432"/>
              <a:gd name="connsiteY296" fmla="*/ 4982088 h 7169300"/>
              <a:gd name="connsiteX297" fmla="*/ 7621594 w 25173432"/>
              <a:gd name="connsiteY297" fmla="*/ 5164968 h 7169300"/>
              <a:gd name="connsiteX298" fmla="*/ 7379970 w 25173432"/>
              <a:gd name="connsiteY298" fmla="*/ 5298412 h 7169300"/>
              <a:gd name="connsiteX299" fmla="*/ 7236784 w 25173432"/>
              <a:gd name="connsiteY299" fmla="*/ 5336418 h 7169300"/>
              <a:gd name="connsiteX300" fmla="*/ 7080574 w 25173432"/>
              <a:gd name="connsiteY300" fmla="*/ 5431668 h 7169300"/>
              <a:gd name="connsiteX301" fmla="*/ 6916744 w 25173432"/>
              <a:gd name="connsiteY301" fmla="*/ 5344038 h 7169300"/>
              <a:gd name="connsiteX302" fmla="*/ 6737674 w 25173432"/>
              <a:gd name="connsiteY302" fmla="*/ 5477388 h 7169300"/>
              <a:gd name="connsiteX303" fmla="*/ 6448114 w 25173432"/>
              <a:gd name="connsiteY303" fmla="*/ 5686938 h 7169300"/>
              <a:gd name="connsiteX304" fmla="*/ 6230944 w 25173432"/>
              <a:gd name="connsiteY304" fmla="*/ 5793618 h 7169300"/>
              <a:gd name="connsiteX305" fmla="*/ 6000750 w 25173432"/>
              <a:gd name="connsiteY305" fmla="*/ 5851624 h 7169300"/>
              <a:gd name="connsiteX306" fmla="*/ 5888044 w 25173432"/>
              <a:gd name="connsiteY306" fmla="*/ 5785998 h 7169300"/>
              <a:gd name="connsiteX307" fmla="*/ 5830894 w 25173432"/>
              <a:gd name="connsiteY307" fmla="*/ 5892678 h 7169300"/>
              <a:gd name="connsiteX308" fmla="*/ 5716594 w 25173432"/>
              <a:gd name="connsiteY308" fmla="*/ 5953638 h 7169300"/>
              <a:gd name="connsiteX309" fmla="*/ 5327974 w 25173432"/>
              <a:gd name="connsiteY309" fmla="*/ 6121278 h 7169300"/>
              <a:gd name="connsiteX310" fmla="*/ 5034604 w 25173432"/>
              <a:gd name="connsiteY310" fmla="*/ 6205098 h 7169300"/>
              <a:gd name="connsiteX311" fmla="*/ 4752664 w 25173432"/>
              <a:gd name="connsiteY311" fmla="*/ 6235578 h 7169300"/>
              <a:gd name="connsiteX312" fmla="*/ 4575810 w 25173432"/>
              <a:gd name="connsiteY312" fmla="*/ 6185380 h 7169300"/>
              <a:gd name="connsiteX313" fmla="*/ 4226884 w 25173432"/>
              <a:gd name="connsiteY313" fmla="*/ 6334638 h 7169300"/>
              <a:gd name="connsiteX314" fmla="*/ 3941134 w 25173432"/>
              <a:gd name="connsiteY314" fmla="*/ 6426078 h 7169300"/>
              <a:gd name="connsiteX315" fmla="*/ 3647694 w 25173432"/>
              <a:gd name="connsiteY315" fmla="*/ 6433030 h 7169300"/>
              <a:gd name="connsiteX316" fmla="*/ 3590614 w 25173432"/>
              <a:gd name="connsiteY316" fmla="*/ 6517518 h 7169300"/>
              <a:gd name="connsiteX317" fmla="*/ 3487744 w 25173432"/>
              <a:gd name="connsiteY317" fmla="*/ 6608958 h 7169300"/>
              <a:gd name="connsiteX318" fmla="*/ 3114364 w 25173432"/>
              <a:gd name="connsiteY318" fmla="*/ 6704208 h 7169300"/>
              <a:gd name="connsiteX319" fmla="*/ 2729554 w 25173432"/>
              <a:gd name="connsiteY319" fmla="*/ 6742308 h 7169300"/>
              <a:gd name="connsiteX320" fmla="*/ 2649474 w 25173432"/>
              <a:gd name="connsiteY320" fmla="*/ 6888706 h 7169300"/>
              <a:gd name="connsiteX321" fmla="*/ 2462854 w 25173432"/>
              <a:gd name="connsiteY321" fmla="*/ 6906138 h 7169300"/>
              <a:gd name="connsiteX322" fmla="*/ 2333314 w 25173432"/>
              <a:gd name="connsiteY322" fmla="*/ 6829938 h 7169300"/>
              <a:gd name="connsiteX323" fmla="*/ 2221992 w 25173432"/>
              <a:gd name="connsiteY323" fmla="*/ 6826984 h 7169300"/>
              <a:gd name="connsiteX324" fmla="*/ 1937074 w 25173432"/>
              <a:gd name="connsiteY324" fmla="*/ 6860418 h 7169300"/>
              <a:gd name="connsiteX325" fmla="*/ 1609344 w 25173432"/>
              <a:gd name="connsiteY325" fmla="*/ 6846796 h 7169300"/>
              <a:gd name="connsiteX326" fmla="*/ 1426534 w 25173432"/>
              <a:gd name="connsiteY326" fmla="*/ 6845178 h 7169300"/>
              <a:gd name="connsiteX327" fmla="*/ 1277944 w 25173432"/>
              <a:gd name="connsiteY327" fmla="*/ 6791838 h 7169300"/>
              <a:gd name="connsiteX328" fmla="*/ 969264 w 25173432"/>
              <a:gd name="connsiteY328" fmla="*/ 6729448 h 7169300"/>
              <a:gd name="connsiteX329" fmla="*/ 653104 w 25173432"/>
              <a:gd name="connsiteY329" fmla="*/ 6673728 h 7169300"/>
              <a:gd name="connsiteX330" fmla="*/ 519754 w 25173432"/>
              <a:gd name="connsiteY330" fmla="*/ 6624198 h 7169300"/>
              <a:gd name="connsiteX331" fmla="*/ 321634 w 25173432"/>
              <a:gd name="connsiteY331" fmla="*/ 6582288 h 7169300"/>
              <a:gd name="connsiteX332" fmla="*/ 264484 w 25173432"/>
              <a:gd name="connsiteY332" fmla="*/ 6532758 h 7169300"/>
              <a:gd name="connsiteX333" fmla="*/ 100654 w 25173432"/>
              <a:gd name="connsiteY333" fmla="*/ 6490848 h 7169300"/>
              <a:gd name="connsiteX334" fmla="*/ 3048 w 25173432"/>
              <a:gd name="connsiteY334" fmla="*/ 6439126 h 7169300"/>
              <a:gd name="connsiteX335" fmla="*/ 0 w 25173432"/>
              <a:gd name="connsiteY33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692954 w 25173432"/>
              <a:gd name="connsiteY247" fmla="*/ 4277238 h 7169300"/>
              <a:gd name="connsiteX248" fmla="*/ 14426254 w 25173432"/>
              <a:gd name="connsiteY248" fmla="*/ 4307718 h 7169300"/>
              <a:gd name="connsiteX249" fmla="*/ 14235754 w 25173432"/>
              <a:gd name="connsiteY249" fmla="*/ 4090548 h 7169300"/>
              <a:gd name="connsiteX250" fmla="*/ 14030014 w 25173432"/>
              <a:gd name="connsiteY250" fmla="*/ 3980058 h 7169300"/>
              <a:gd name="connsiteX251" fmla="*/ 13946194 w 25173432"/>
              <a:gd name="connsiteY251" fmla="*/ 4021968 h 7169300"/>
              <a:gd name="connsiteX252" fmla="*/ 13778554 w 25173432"/>
              <a:gd name="connsiteY252" fmla="*/ 3980058 h 7169300"/>
              <a:gd name="connsiteX253" fmla="*/ 13645204 w 25173432"/>
              <a:gd name="connsiteY253" fmla="*/ 3812418 h 7169300"/>
              <a:gd name="connsiteX254" fmla="*/ 13260394 w 25173432"/>
              <a:gd name="connsiteY254" fmla="*/ 3660018 h 7169300"/>
              <a:gd name="connsiteX255" fmla="*/ 13194030 w 25173432"/>
              <a:gd name="connsiteY255" fmla="*/ 3498568 h 7169300"/>
              <a:gd name="connsiteX256" fmla="*/ 13059156 w 25173432"/>
              <a:gd name="connsiteY256" fmla="*/ 3379696 h 7169300"/>
              <a:gd name="connsiteX257" fmla="*/ 12890824 w 25173432"/>
              <a:gd name="connsiteY257" fmla="*/ 3305688 h 7169300"/>
              <a:gd name="connsiteX258" fmla="*/ 12681274 w 25173432"/>
              <a:gd name="connsiteY258" fmla="*/ 3214248 h 7169300"/>
              <a:gd name="connsiteX259" fmla="*/ 12429814 w 25173432"/>
              <a:gd name="connsiteY259" fmla="*/ 3092328 h 7169300"/>
              <a:gd name="connsiteX260" fmla="*/ 12342184 w 25173432"/>
              <a:gd name="connsiteY260" fmla="*/ 2958978 h 7169300"/>
              <a:gd name="connsiteX261" fmla="*/ 12067864 w 25173432"/>
              <a:gd name="connsiteY261" fmla="*/ 2764668 h 7169300"/>
              <a:gd name="connsiteX262" fmla="*/ 11995474 w 25173432"/>
              <a:gd name="connsiteY262" fmla="*/ 2699898 h 7169300"/>
              <a:gd name="connsiteX263" fmla="*/ 11793544 w 25173432"/>
              <a:gd name="connsiteY263" fmla="*/ 2627508 h 7169300"/>
              <a:gd name="connsiteX264" fmla="*/ 11488744 w 25173432"/>
              <a:gd name="connsiteY264" fmla="*/ 2417958 h 7169300"/>
              <a:gd name="connsiteX265" fmla="*/ 11225854 w 25173432"/>
              <a:gd name="connsiteY265" fmla="*/ 2235078 h 7169300"/>
              <a:gd name="connsiteX266" fmla="*/ 11121390 w 25173432"/>
              <a:gd name="connsiteY266" fmla="*/ 2197834 h 7169300"/>
              <a:gd name="connsiteX267" fmla="*/ 10791514 w 25173432"/>
              <a:gd name="connsiteY267" fmla="*/ 1953138 h 7169300"/>
              <a:gd name="connsiteX268" fmla="*/ 10568178 w 25173432"/>
              <a:gd name="connsiteY268" fmla="*/ 1691866 h 7169300"/>
              <a:gd name="connsiteX269" fmla="*/ 10464546 w 25173432"/>
              <a:gd name="connsiteY269" fmla="*/ 1419832 h 7169300"/>
              <a:gd name="connsiteX270" fmla="*/ 10495026 w 25173432"/>
              <a:gd name="connsiteY270" fmla="*/ 901672 h 7169300"/>
              <a:gd name="connsiteX271" fmla="*/ 10491216 w 25173432"/>
              <a:gd name="connsiteY271" fmla="*/ 768322 h 7169300"/>
              <a:gd name="connsiteX272" fmla="*/ 10578846 w 25173432"/>
              <a:gd name="connsiteY272" fmla="*/ 680692 h 7169300"/>
              <a:gd name="connsiteX273" fmla="*/ 10725912 w 25173432"/>
              <a:gd name="connsiteY273" fmla="*/ 610588 h 7169300"/>
              <a:gd name="connsiteX274" fmla="*/ 10707624 w 25173432"/>
              <a:gd name="connsiteY274" fmla="*/ 336268 h 7169300"/>
              <a:gd name="connsiteX275" fmla="*/ 10582656 w 25173432"/>
              <a:gd name="connsiteY275" fmla="*/ 200632 h 7169300"/>
              <a:gd name="connsiteX276" fmla="*/ 10467664 w 25173432"/>
              <a:gd name="connsiteY276" fmla="*/ 189108 h 7169300"/>
              <a:gd name="connsiteX277" fmla="*/ 10392156 w 25173432"/>
              <a:gd name="connsiteY277" fmla="*/ 2512 h 7169300"/>
              <a:gd name="connsiteX278" fmla="*/ 10346436 w 25173432"/>
              <a:gd name="connsiteY278" fmla="*/ 261592 h 7169300"/>
              <a:gd name="connsiteX279" fmla="*/ 10274808 w 25173432"/>
              <a:gd name="connsiteY279" fmla="*/ 626590 h 7169300"/>
              <a:gd name="connsiteX280" fmla="*/ 10136886 w 25173432"/>
              <a:gd name="connsiteY280" fmla="*/ 913102 h 7169300"/>
              <a:gd name="connsiteX281" fmla="*/ 10284784 w 25173432"/>
              <a:gd name="connsiteY281" fmla="*/ 1351158 h 7169300"/>
              <a:gd name="connsiteX282" fmla="*/ 10195560 w 25173432"/>
              <a:gd name="connsiteY282" fmla="*/ 1744444 h 7169300"/>
              <a:gd name="connsiteX283" fmla="*/ 10162864 w 25173432"/>
              <a:gd name="connsiteY283" fmla="*/ 2075058 h 7169300"/>
              <a:gd name="connsiteX284" fmla="*/ 10104120 w 25173432"/>
              <a:gd name="connsiteY284" fmla="*/ 2384524 h 7169300"/>
              <a:gd name="connsiteX285" fmla="*/ 10006654 w 25173432"/>
              <a:gd name="connsiteY285" fmla="*/ 2581788 h 7169300"/>
              <a:gd name="connsiteX286" fmla="*/ 9865684 w 25173432"/>
              <a:gd name="connsiteY286" fmla="*/ 2936118 h 7169300"/>
              <a:gd name="connsiteX287" fmla="*/ 9680448 w 25173432"/>
              <a:gd name="connsiteY287" fmla="*/ 3195292 h 7169300"/>
              <a:gd name="connsiteX288" fmla="*/ 9492304 w 25173432"/>
              <a:gd name="connsiteY288" fmla="*/ 3370458 h 7169300"/>
              <a:gd name="connsiteX289" fmla="*/ 9355144 w 25173432"/>
              <a:gd name="connsiteY289" fmla="*/ 3526668 h 7169300"/>
              <a:gd name="connsiteX290" fmla="*/ 9088444 w 25173432"/>
              <a:gd name="connsiteY290" fmla="*/ 3618108 h 7169300"/>
              <a:gd name="connsiteX291" fmla="*/ 8718874 w 25173432"/>
              <a:gd name="connsiteY291" fmla="*/ 3850518 h 7169300"/>
              <a:gd name="connsiteX292" fmla="*/ 8558854 w 25173432"/>
              <a:gd name="connsiteY292" fmla="*/ 4082928 h 7169300"/>
              <a:gd name="connsiteX293" fmla="*/ 8177854 w 25173432"/>
              <a:gd name="connsiteY293" fmla="*/ 4284858 h 7169300"/>
              <a:gd name="connsiteX294" fmla="*/ 8135944 w 25173432"/>
              <a:gd name="connsiteY294" fmla="*/ 4463928 h 7169300"/>
              <a:gd name="connsiteX295" fmla="*/ 7968234 w 25173432"/>
              <a:gd name="connsiteY295" fmla="*/ 4588990 h 7169300"/>
              <a:gd name="connsiteX296" fmla="*/ 7937824 w 25173432"/>
              <a:gd name="connsiteY296" fmla="*/ 4822068 h 7169300"/>
              <a:gd name="connsiteX297" fmla="*/ 7766374 w 25173432"/>
              <a:gd name="connsiteY297" fmla="*/ 4982088 h 7169300"/>
              <a:gd name="connsiteX298" fmla="*/ 7621594 w 25173432"/>
              <a:gd name="connsiteY298" fmla="*/ 5164968 h 7169300"/>
              <a:gd name="connsiteX299" fmla="*/ 7379970 w 25173432"/>
              <a:gd name="connsiteY299" fmla="*/ 5298412 h 7169300"/>
              <a:gd name="connsiteX300" fmla="*/ 7236784 w 25173432"/>
              <a:gd name="connsiteY300" fmla="*/ 5336418 h 7169300"/>
              <a:gd name="connsiteX301" fmla="*/ 7080574 w 25173432"/>
              <a:gd name="connsiteY301" fmla="*/ 5431668 h 7169300"/>
              <a:gd name="connsiteX302" fmla="*/ 6916744 w 25173432"/>
              <a:gd name="connsiteY302" fmla="*/ 5344038 h 7169300"/>
              <a:gd name="connsiteX303" fmla="*/ 6737674 w 25173432"/>
              <a:gd name="connsiteY303" fmla="*/ 5477388 h 7169300"/>
              <a:gd name="connsiteX304" fmla="*/ 6448114 w 25173432"/>
              <a:gd name="connsiteY304" fmla="*/ 5686938 h 7169300"/>
              <a:gd name="connsiteX305" fmla="*/ 6230944 w 25173432"/>
              <a:gd name="connsiteY305" fmla="*/ 5793618 h 7169300"/>
              <a:gd name="connsiteX306" fmla="*/ 6000750 w 25173432"/>
              <a:gd name="connsiteY306" fmla="*/ 5851624 h 7169300"/>
              <a:gd name="connsiteX307" fmla="*/ 5888044 w 25173432"/>
              <a:gd name="connsiteY307" fmla="*/ 5785998 h 7169300"/>
              <a:gd name="connsiteX308" fmla="*/ 5830894 w 25173432"/>
              <a:gd name="connsiteY308" fmla="*/ 5892678 h 7169300"/>
              <a:gd name="connsiteX309" fmla="*/ 5716594 w 25173432"/>
              <a:gd name="connsiteY309" fmla="*/ 5953638 h 7169300"/>
              <a:gd name="connsiteX310" fmla="*/ 5327974 w 25173432"/>
              <a:gd name="connsiteY310" fmla="*/ 6121278 h 7169300"/>
              <a:gd name="connsiteX311" fmla="*/ 5034604 w 25173432"/>
              <a:gd name="connsiteY311" fmla="*/ 6205098 h 7169300"/>
              <a:gd name="connsiteX312" fmla="*/ 4752664 w 25173432"/>
              <a:gd name="connsiteY312" fmla="*/ 6235578 h 7169300"/>
              <a:gd name="connsiteX313" fmla="*/ 4575810 w 25173432"/>
              <a:gd name="connsiteY313" fmla="*/ 6185380 h 7169300"/>
              <a:gd name="connsiteX314" fmla="*/ 4226884 w 25173432"/>
              <a:gd name="connsiteY314" fmla="*/ 6334638 h 7169300"/>
              <a:gd name="connsiteX315" fmla="*/ 3941134 w 25173432"/>
              <a:gd name="connsiteY315" fmla="*/ 6426078 h 7169300"/>
              <a:gd name="connsiteX316" fmla="*/ 3647694 w 25173432"/>
              <a:gd name="connsiteY316" fmla="*/ 6433030 h 7169300"/>
              <a:gd name="connsiteX317" fmla="*/ 3590614 w 25173432"/>
              <a:gd name="connsiteY317" fmla="*/ 6517518 h 7169300"/>
              <a:gd name="connsiteX318" fmla="*/ 3487744 w 25173432"/>
              <a:gd name="connsiteY318" fmla="*/ 6608958 h 7169300"/>
              <a:gd name="connsiteX319" fmla="*/ 3114364 w 25173432"/>
              <a:gd name="connsiteY319" fmla="*/ 6704208 h 7169300"/>
              <a:gd name="connsiteX320" fmla="*/ 2729554 w 25173432"/>
              <a:gd name="connsiteY320" fmla="*/ 6742308 h 7169300"/>
              <a:gd name="connsiteX321" fmla="*/ 2649474 w 25173432"/>
              <a:gd name="connsiteY321" fmla="*/ 6888706 h 7169300"/>
              <a:gd name="connsiteX322" fmla="*/ 2462854 w 25173432"/>
              <a:gd name="connsiteY322" fmla="*/ 6906138 h 7169300"/>
              <a:gd name="connsiteX323" fmla="*/ 2333314 w 25173432"/>
              <a:gd name="connsiteY323" fmla="*/ 6829938 h 7169300"/>
              <a:gd name="connsiteX324" fmla="*/ 2221992 w 25173432"/>
              <a:gd name="connsiteY324" fmla="*/ 6826984 h 7169300"/>
              <a:gd name="connsiteX325" fmla="*/ 1937074 w 25173432"/>
              <a:gd name="connsiteY325" fmla="*/ 6860418 h 7169300"/>
              <a:gd name="connsiteX326" fmla="*/ 1609344 w 25173432"/>
              <a:gd name="connsiteY326" fmla="*/ 6846796 h 7169300"/>
              <a:gd name="connsiteX327" fmla="*/ 1426534 w 25173432"/>
              <a:gd name="connsiteY327" fmla="*/ 6845178 h 7169300"/>
              <a:gd name="connsiteX328" fmla="*/ 1277944 w 25173432"/>
              <a:gd name="connsiteY328" fmla="*/ 6791838 h 7169300"/>
              <a:gd name="connsiteX329" fmla="*/ 969264 w 25173432"/>
              <a:gd name="connsiteY329" fmla="*/ 6729448 h 7169300"/>
              <a:gd name="connsiteX330" fmla="*/ 653104 w 25173432"/>
              <a:gd name="connsiteY330" fmla="*/ 6673728 h 7169300"/>
              <a:gd name="connsiteX331" fmla="*/ 519754 w 25173432"/>
              <a:gd name="connsiteY331" fmla="*/ 6624198 h 7169300"/>
              <a:gd name="connsiteX332" fmla="*/ 321634 w 25173432"/>
              <a:gd name="connsiteY332" fmla="*/ 6582288 h 7169300"/>
              <a:gd name="connsiteX333" fmla="*/ 264484 w 25173432"/>
              <a:gd name="connsiteY333" fmla="*/ 6532758 h 7169300"/>
              <a:gd name="connsiteX334" fmla="*/ 100654 w 25173432"/>
              <a:gd name="connsiteY334" fmla="*/ 6490848 h 7169300"/>
              <a:gd name="connsiteX335" fmla="*/ 3048 w 25173432"/>
              <a:gd name="connsiteY335" fmla="*/ 6439126 h 7169300"/>
              <a:gd name="connsiteX336" fmla="*/ 0 w 25173432"/>
              <a:gd name="connsiteY33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117318 w 25173432"/>
              <a:gd name="connsiteY246" fmla="*/ 4432780 h 7169300"/>
              <a:gd name="connsiteX247" fmla="*/ 14692954 w 25173432"/>
              <a:gd name="connsiteY247" fmla="*/ 4277238 h 7169300"/>
              <a:gd name="connsiteX248" fmla="*/ 14426254 w 25173432"/>
              <a:gd name="connsiteY248" fmla="*/ 4307718 h 7169300"/>
              <a:gd name="connsiteX249" fmla="*/ 14235754 w 25173432"/>
              <a:gd name="connsiteY249" fmla="*/ 4090548 h 7169300"/>
              <a:gd name="connsiteX250" fmla="*/ 14030014 w 25173432"/>
              <a:gd name="connsiteY250" fmla="*/ 3980058 h 7169300"/>
              <a:gd name="connsiteX251" fmla="*/ 13946194 w 25173432"/>
              <a:gd name="connsiteY251" fmla="*/ 4021968 h 7169300"/>
              <a:gd name="connsiteX252" fmla="*/ 13778554 w 25173432"/>
              <a:gd name="connsiteY252" fmla="*/ 3980058 h 7169300"/>
              <a:gd name="connsiteX253" fmla="*/ 13645204 w 25173432"/>
              <a:gd name="connsiteY253" fmla="*/ 3812418 h 7169300"/>
              <a:gd name="connsiteX254" fmla="*/ 13260394 w 25173432"/>
              <a:gd name="connsiteY254" fmla="*/ 3660018 h 7169300"/>
              <a:gd name="connsiteX255" fmla="*/ 13194030 w 25173432"/>
              <a:gd name="connsiteY255" fmla="*/ 3498568 h 7169300"/>
              <a:gd name="connsiteX256" fmla="*/ 13059156 w 25173432"/>
              <a:gd name="connsiteY256" fmla="*/ 3379696 h 7169300"/>
              <a:gd name="connsiteX257" fmla="*/ 12890824 w 25173432"/>
              <a:gd name="connsiteY257" fmla="*/ 3305688 h 7169300"/>
              <a:gd name="connsiteX258" fmla="*/ 12681274 w 25173432"/>
              <a:gd name="connsiteY258" fmla="*/ 3214248 h 7169300"/>
              <a:gd name="connsiteX259" fmla="*/ 12429814 w 25173432"/>
              <a:gd name="connsiteY259" fmla="*/ 3092328 h 7169300"/>
              <a:gd name="connsiteX260" fmla="*/ 12342184 w 25173432"/>
              <a:gd name="connsiteY260" fmla="*/ 2958978 h 7169300"/>
              <a:gd name="connsiteX261" fmla="*/ 12067864 w 25173432"/>
              <a:gd name="connsiteY261" fmla="*/ 2764668 h 7169300"/>
              <a:gd name="connsiteX262" fmla="*/ 11995474 w 25173432"/>
              <a:gd name="connsiteY262" fmla="*/ 2699898 h 7169300"/>
              <a:gd name="connsiteX263" fmla="*/ 11793544 w 25173432"/>
              <a:gd name="connsiteY263" fmla="*/ 2627508 h 7169300"/>
              <a:gd name="connsiteX264" fmla="*/ 11488744 w 25173432"/>
              <a:gd name="connsiteY264" fmla="*/ 2417958 h 7169300"/>
              <a:gd name="connsiteX265" fmla="*/ 11225854 w 25173432"/>
              <a:gd name="connsiteY265" fmla="*/ 2235078 h 7169300"/>
              <a:gd name="connsiteX266" fmla="*/ 11121390 w 25173432"/>
              <a:gd name="connsiteY266" fmla="*/ 2197834 h 7169300"/>
              <a:gd name="connsiteX267" fmla="*/ 10791514 w 25173432"/>
              <a:gd name="connsiteY267" fmla="*/ 1953138 h 7169300"/>
              <a:gd name="connsiteX268" fmla="*/ 10568178 w 25173432"/>
              <a:gd name="connsiteY268" fmla="*/ 1691866 h 7169300"/>
              <a:gd name="connsiteX269" fmla="*/ 10464546 w 25173432"/>
              <a:gd name="connsiteY269" fmla="*/ 1419832 h 7169300"/>
              <a:gd name="connsiteX270" fmla="*/ 10495026 w 25173432"/>
              <a:gd name="connsiteY270" fmla="*/ 901672 h 7169300"/>
              <a:gd name="connsiteX271" fmla="*/ 10491216 w 25173432"/>
              <a:gd name="connsiteY271" fmla="*/ 768322 h 7169300"/>
              <a:gd name="connsiteX272" fmla="*/ 10578846 w 25173432"/>
              <a:gd name="connsiteY272" fmla="*/ 680692 h 7169300"/>
              <a:gd name="connsiteX273" fmla="*/ 10725912 w 25173432"/>
              <a:gd name="connsiteY273" fmla="*/ 610588 h 7169300"/>
              <a:gd name="connsiteX274" fmla="*/ 10707624 w 25173432"/>
              <a:gd name="connsiteY274" fmla="*/ 336268 h 7169300"/>
              <a:gd name="connsiteX275" fmla="*/ 10582656 w 25173432"/>
              <a:gd name="connsiteY275" fmla="*/ 200632 h 7169300"/>
              <a:gd name="connsiteX276" fmla="*/ 10467664 w 25173432"/>
              <a:gd name="connsiteY276" fmla="*/ 189108 h 7169300"/>
              <a:gd name="connsiteX277" fmla="*/ 10392156 w 25173432"/>
              <a:gd name="connsiteY277" fmla="*/ 2512 h 7169300"/>
              <a:gd name="connsiteX278" fmla="*/ 10346436 w 25173432"/>
              <a:gd name="connsiteY278" fmla="*/ 261592 h 7169300"/>
              <a:gd name="connsiteX279" fmla="*/ 10274808 w 25173432"/>
              <a:gd name="connsiteY279" fmla="*/ 626590 h 7169300"/>
              <a:gd name="connsiteX280" fmla="*/ 10136886 w 25173432"/>
              <a:gd name="connsiteY280" fmla="*/ 913102 h 7169300"/>
              <a:gd name="connsiteX281" fmla="*/ 10284784 w 25173432"/>
              <a:gd name="connsiteY281" fmla="*/ 1351158 h 7169300"/>
              <a:gd name="connsiteX282" fmla="*/ 10195560 w 25173432"/>
              <a:gd name="connsiteY282" fmla="*/ 1744444 h 7169300"/>
              <a:gd name="connsiteX283" fmla="*/ 10162864 w 25173432"/>
              <a:gd name="connsiteY283" fmla="*/ 2075058 h 7169300"/>
              <a:gd name="connsiteX284" fmla="*/ 10104120 w 25173432"/>
              <a:gd name="connsiteY284" fmla="*/ 2384524 h 7169300"/>
              <a:gd name="connsiteX285" fmla="*/ 10006654 w 25173432"/>
              <a:gd name="connsiteY285" fmla="*/ 2581788 h 7169300"/>
              <a:gd name="connsiteX286" fmla="*/ 9865684 w 25173432"/>
              <a:gd name="connsiteY286" fmla="*/ 2936118 h 7169300"/>
              <a:gd name="connsiteX287" fmla="*/ 9680448 w 25173432"/>
              <a:gd name="connsiteY287" fmla="*/ 3195292 h 7169300"/>
              <a:gd name="connsiteX288" fmla="*/ 9492304 w 25173432"/>
              <a:gd name="connsiteY288" fmla="*/ 3370458 h 7169300"/>
              <a:gd name="connsiteX289" fmla="*/ 9355144 w 25173432"/>
              <a:gd name="connsiteY289" fmla="*/ 3526668 h 7169300"/>
              <a:gd name="connsiteX290" fmla="*/ 9088444 w 25173432"/>
              <a:gd name="connsiteY290" fmla="*/ 3618108 h 7169300"/>
              <a:gd name="connsiteX291" fmla="*/ 8718874 w 25173432"/>
              <a:gd name="connsiteY291" fmla="*/ 3850518 h 7169300"/>
              <a:gd name="connsiteX292" fmla="*/ 8558854 w 25173432"/>
              <a:gd name="connsiteY292" fmla="*/ 4082928 h 7169300"/>
              <a:gd name="connsiteX293" fmla="*/ 8177854 w 25173432"/>
              <a:gd name="connsiteY293" fmla="*/ 4284858 h 7169300"/>
              <a:gd name="connsiteX294" fmla="*/ 8135944 w 25173432"/>
              <a:gd name="connsiteY294" fmla="*/ 4463928 h 7169300"/>
              <a:gd name="connsiteX295" fmla="*/ 7968234 w 25173432"/>
              <a:gd name="connsiteY295" fmla="*/ 4588990 h 7169300"/>
              <a:gd name="connsiteX296" fmla="*/ 7937824 w 25173432"/>
              <a:gd name="connsiteY296" fmla="*/ 4822068 h 7169300"/>
              <a:gd name="connsiteX297" fmla="*/ 7766374 w 25173432"/>
              <a:gd name="connsiteY297" fmla="*/ 4982088 h 7169300"/>
              <a:gd name="connsiteX298" fmla="*/ 7621594 w 25173432"/>
              <a:gd name="connsiteY298" fmla="*/ 5164968 h 7169300"/>
              <a:gd name="connsiteX299" fmla="*/ 7379970 w 25173432"/>
              <a:gd name="connsiteY299" fmla="*/ 5298412 h 7169300"/>
              <a:gd name="connsiteX300" fmla="*/ 7236784 w 25173432"/>
              <a:gd name="connsiteY300" fmla="*/ 5336418 h 7169300"/>
              <a:gd name="connsiteX301" fmla="*/ 7080574 w 25173432"/>
              <a:gd name="connsiteY301" fmla="*/ 5431668 h 7169300"/>
              <a:gd name="connsiteX302" fmla="*/ 6916744 w 25173432"/>
              <a:gd name="connsiteY302" fmla="*/ 5344038 h 7169300"/>
              <a:gd name="connsiteX303" fmla="*/ 6737674 w 25173432"/>
              <a:gd name="connsiteY303" fmla="*/ 5477388 h 7169300"/>
              <a:gd name="connsiteX304" fmla="*/ 6448114 w 25173432"/>
              <a:gd name="connsiteY304" fmla="*/ 5686938 h 7169300"/>
              <a:gd name="connsiteX305" fmla="*/ 6230944 w 25173432"/>
              <a:gd name="connsiteY305" fmla="*/ 5793618 h 7169300"/>
              <a:gd name="connsiteX306" fmla="*/ 6000750 w 25173432"/>
              <a:gd name="connsiteY306" fmla="*/ 5851624 h 7169300"/>
              <a:gd name="connsiteX307" fmla="*/ 5888044 w 25173432"/>
              <a:gd name="connsiteY307" fmla="*/ 5785998 h 7169300"/>
              <a:gd name="connsiteX308" fmla="*/ 5830894 w 25173432"/>
              <a:gd name="connsiteY308" fmla="*/ 5892678 h 7169300"/>
              <a:gd name="connsiteX309" fmla="*/ 5716594 w 25173432"/>
              <a:gd name="connsiteY309" fmla="*/ 5953638 h 7169300"/>
              <a:gd name="connsiteX310" fmla="*/ 5327974 w 25173432"/>
              <a:gd name="connsiteY310" fmla="*/ 6121278 h 7169300"/>
              <a:gd name="connsiteX311" fmla="*/ 5034604 w 25173432"/>
              <a:gd name="connsiteY311" fmla="*/ 6205098 h 7169300"/>
              <a:gd name="connsiteX312" fmla="*/ 4752664 w 25173432"/>
              <a:gd name="connsiteY312" fmla="*/ 6235578 h 7169300"/>
              <a:gd name="connsiteX313" fmla="*/ 4575810 w 25173432"/>
              <a:gd name="connsiteY313" fmla="*/ 6185380 h 7169300"/>
              <a:gd name="connsiteX314" fmla="*/ 4226884 w 25173432"/>
              <a:gd name="connsiteY314" fmla="*/ 6334638 h 7169300"/>
              <a:gd name="connsiteX315" fmla="*/ 3941134 w 25173432"/>
              <a:gd name="connsiteY315" fmla="*/ 6426078 h 7169300"/>
              <a:gd name="connsiteX316" fmla="*/ 3647694 w 25173432"/>
              <a:gd name="connsiteY316" fmla="*/ 6433030 h 7169300"/>
              <a:gd name="connsiteX317" fmla="*/ 3590614 w 25173432"/>
              <a:gd name="connsiteY317" fmla="*/ 6517518 h 7169300"/>
              <a:gd name="connsiteX318" fmla="*/ 3487744 w 25173432"/>
              <a:gd name="connsiteY318" fmla="*/ 6608958 h 7169300"/>
              <a:gd name="connsiteX319" fmla="*/ 3114364 w 25173432"/>
              <a:gd name="connsiteY319" fmla="*/ 6704208 h 7169300"/>
              <a:gd name="connsiteX320" fmla="*/ 2729554 w 25173432"/>
              <a:gd name="connsiteY320" fmla="*/ 6742308 h 7169300"/>
              <a:gd name="connsiteX321" fmla="*/ 2649474 w 25173432"/>
              <a:gd name="connsiteY321" fmla="*/ 6888706 h 7169300"/>
              <a:gd name="connsiteX322" fmla="*/ 2462854 w 25173432"/>
              <a:gd name="connsiteY322" fmla="*/ 6906138 h 7169300"/>
              <a:gd name="connsiteX323" fmla="*/ 2333314 w 25173432"/>
              <a:gd name="connsiteY323" fmla="*/ 6829938 h 7169300"/>
              <a:gd name="connsiteX324" fmla="*/ 2221992 w 25173432"/>
              <a:gd name="connsiteY324" fmla="*/ 6826984 h 7169300"/>
              <a:gd name="connsiteX325" fmla="*/ 1937074 w 25173432"/>
              <a:gd name="connsiteY325" fmla="*/ 6860418 h 7169300"/>
              <a:gd name="connsiteX326" fmla="*/ 1609344 w 25173432"/>
              <a:gd name="connsiteY326" fmla="*/ 6846796 h 7169300"/>
              <a:gd name="connsiteX327" fmla="*/ 1426534 w 25173432"/>
              <a:gd name="connsiteY327" fmla="*/ 6845178 h 7169300"/>
              <a:gd name="connsiteX328" fmla="*/ 1277944 w 25173432"/>
              <a:gd name="connsiteY328" fmla="*/ 6791838 h 7169300"/>
              <a:gd name="connsiteX329" fmla="*/ 969264 w 25173432"/>
              <a:gd name="connsiteY329" fmla="*/ 6729448 h 7169300"/>
              <a:gd name="connsiteX330" fmla="*/ 653104 w 25173432"/>
              <a:gd name="connsiteY330" fmla="*/ 6673728 h 7169300"/>
              <a:gd name="connsiteX331" fmla="*/ 519754 w 25173432"/>
              <a:gd name="connsiteY331" fmla="*/ 6624198 h 7169300"/>
              <a:gd name="connsiteX332" fmla="*/ 321634 w 25173432"/>
              <a:gd name="connsiteY332" fmla="*/ 6582288 h 7169300"/>
              <a:gd name="connsiteX333" fmla="*/ 264484 w 25173432"/>
              <a:gd name="connsiteY333" fmla="*/ 6532758 h 7169300"/>
              <a:gd name="connsiteX334" fmla="*/ 100654 w 25173432"/>
              <a:gd name="connsiteY334" fmla="*/ 6490848 h 7169300"/>
              <a:gd name="connsiteX335" fmla="*/ 3048 w 25173432"/>
              <a:gd name="connsiteY335" fmla="*/ 6439126 h 7169300"/>
              <a:gd name="connsiteX336" fmla="*/ 0 w 25173432"/>
              <a:gd name="connsiteY33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214924 w 25173432"/>
              <a:gd name="connsiteY246" fmla="*/ 4570608 h 7169300"/>
              <a:gd name="connsiteX247" fmla="*/ 15117318 w 25173432"/>
              <a:gd name="connsiteY247" fmla="*/ 4432780 h 7169300"/>
              <a:gd name="connsiteX248" fmla="*/ 14692954 w 25173432"/>
              <a:gd name="connsiteY248" fmla="*/ 4277238 h 7169300"/>
              <a:gd name="connsiteX249" fmla="*/ 14426254 w 25173432"/>
              <a:gd name="connsiteY249" fmla="*/ 4307718 h 7169300"/>
              <a:gd name="connsiteX250" fmla="*/ 14235754 w 25173432"/>
              <a:gd name="connsiteY250" fmla="*/ 4090548 h 7169300"/>
              <a:gd name="connsiteX251" fmla="*/ 14030014 w 25173432"/>
              <a:gd name="connsiteY251" fmla="*/ 3980058 h 7169300"/>
              <a:gd name="connsiteX252" fmla="*/ 13946194 w 25173432"/>
              <a:gd name="connsiteY252" fmla="*/ 4021968 h 7169300"/>
              <a:gd name="connsiteX253" fmla="*/ 13778554 w 25173432"/>
              <a:gd name="connsiteY253" fmla="*/ 3980058 h 7169300"/>
              <a:gd name="connsiteX254" fmla="*/ 13645204 w 25173432"/>
              <a:gd name="connsiteY254" fmla="*/ 3812418 h 7169300"/>
              <a:gd name="connsiteX255" fmla="*/ 13260394 w 25173432"/>
              <a:gd name="connsiteY255" fmla="*/ 3660018 h 7169300"/>
              <a:gd name="connsiteX256" fmla="*/ 13194030 w 25173432"/>
              <a:gd name="connsiteY256" fmla="*/ 3498568 h 7169300"/>
              <a:gd name="connsiteX257" fmla="*/ 13059156 w 25173432"/>
              <a:gd name="connsiteY257" fmla="*/ 3379696 h 7169300"/>
              <a:gd name="connsiteX258" fmla="*/ 12890824 w 25173432"/>
              <a:gd name="connsiteY258" fmla="*/ 3305688 h 7169300"/>
              <a:gd name="connsiteX259" fmla="*/ 12681274 w 25173432"/>
              <a:gd name="connsiteY259" fmla="*/ 3214248 h 7169300"/>
              <a:gd name="connsiteX260" fmla="*/ 12429814 w 25173432"/>
              <a:gd name="connsiteY260" fmla="*/ 3092328 h 7169300"/>
              <a:gd name="connsiteX261" fmla="*/ 12342184 w 25173432"/>
              <a:gd name="connsiteY261" fmla="*/ 2958978 h 7169300"/>
              <a:gd name="connsiteX262" fmla="*/ 12067864 w 25173432"/>
              <a:gd name="connsiteY262" fmla="*/ 2764668 h 7169300"/>
              <a:gd name="connsiteX263" fmla="*/ 11995474 w 25173432"/>
              <a:gd name="connsiteY263" fmla="*/ 2699898 h 7169300"/>
              <a:gd name="connsiteX264" fmla="*/ 11793544 w 25173432"/>
              <a:gd name="connsiteY264" fmla="*/ 2627508 h 7169300"/>
              <a:gd name="connsiteX265" fmla="*/ 11488744 w 25173432"/>
              <a:gd name="connsiteY265" fmla="*/ 2417958 h 7169300"/>
              <a:gd name="connsiteX266" fmla="*/ 11225854 w 25173432"/>
              <a:gd name="connsiteY266" fmla="*/ 2235078 h 7169300"/>
              <a:gd name="connsiteX267" fmla="*/ 11121390 w 25173432"/>
              <a:gd name="connsiteY267" fmla="*/ 2197834 h 7169300"/>
              <a:gd name="connsiteX268" fmla="*/ 10791514 w 25173432"/>
              <a:gd name="connsiteY268" fmla="*/ 1953138 h 7169300"/>
              <a:gd name="connsiteX269" fmla="*/ 10568178 w 25173432"/>
              <a:gd name="connsiteY269" fmla="*/ 1691866 h 7169300"/>
              <a:gd name="connsiteX270" fmla="*/ 10464546 w 25173432"/>
              <a:gd name="connsiteY270" fmla="*/ 1419832 h 7169300"/>
              <a:gd name="connsiteX271" fmla="*/ 10495026 w 25173432"/>
              <a:gd name="connsiteY271" fmla="*/ 901672 h 7169300"/>
              <a:gd name="connsiteX272" fmla="*/ 10491216 w 25173432"/>
              <a:gd name="connsiteY272" fmla="*/ 768322 h 7169300"/>
              <a:gd name="connsiteX273" fmla="*/ 10578846 w 25173432"/>
              <a:gd name="connsiteY273" fmla="*/ 680692 h 7169300"/>
              <a:gd name="connsiteX274" fmla="*/ 10725912 w 25173432"/>
              <a:gd name="connsiteY274" fmla="*/ 610588 h 7169300"/>
              <a:gd name="connsiteX275" fmla="*/ 10707624 w 25173432"/>
              <a:gd name="connsiteY275" fmla="*/ 336268 h 7169300"/>
              <a:gd name="connsiteX276" fmla="*/ 10582656 w 25173432"/>
              <a:gd name="connsiteY276" fmla="*/ 200632 h 7169300"/>
              <a:gd name="connsiteX277" fmla="*/ 10467664 w 25173432"/>
              <a:gd name="connsiteY277" fmla="*/ 189108 h 7169300"/>
              <a:gd name="connsiteX278" fmla="*/ 10392156 w 25173432"/>
              <a:gd name="connsiteY278" fmla="*/ 2512 h 7169300"/>
              <a:gd name="connsiteX279" fmla="*/ 10346436 w 25173432"/>
              <a:gd name="connsiteY279" fmla="*/ 261592 h 7169300"/>
              <a:gd name="connsiteX280" fmla="*/ 10274808 w 25173432"/>
              <a:gd name="connsiteY280" fmla="*/ 626590 h 7169300"/>
              <a:gd name="connsiteX281" fmla="*/ 10136886 w 25173432"/>
              <a:gd name="connsiteY281" fmla="*/ 913102 h 7169300"/>
              <a:gd name="connsiteX282" fmla="*/ 10284784 w 25173432"/>
              <a:gd name="connsiteY282" fmla="*/ 1351158 h 7169300"/>
              <a:gd name="connsiteX283" fmla="*/ 10195560 w 25173432"/>
              <a:gd name="connsiteY283" fmla="*/ 1744444 h 7169300"/>
              <a:gd name="connsiteX284" fmla="*/ 10162864 w 25173432"/>
              <a:gd name="connsiteY284" fmla="*/ 2075058 h 7169300"/>
              <a:gd name="connsiteX285" fmla="*/ 10104120 w 25173432"/>
              <a:gd name="connsiteY285" fmla="*/ 2384524 h 7169300"/>
              <a:gd name="connsiteX286" fmla="*/ 10006654 w 25173432"/>
              <a:gd name="connsiteY286" fmla="*/ 2581788 h 7169300"/>
              <a:gd name="connsiteX287" fmla="*/ 9865684 w 25173432"/>
              <a:gd name="connsiteY287" fmla="*/ 2936118 h 7169300"/>
              <a:gd name="connsiteX288" fmla="*/ 9680448 w 25173432"/>
              <a:gd name="connsiteY288" fmla="*/ 3195292 h 7169300"/>
              <a:gd name="connsiteX289" fmla="*/ 9492304 w 25173432"/>
              <a:gd name="connsiteY289" fmla="*/ 3370458 h 7169300"/>
              <a:gd name="connsiteX290" fmla="*/ 9355144 w 25173432"/>
              <a:gd name="connsiteY290" fmla="*/ 3526668 h 7169300"/>
              <a:gd name="connsiteX291" fmla="*/ 9088444 w 25173432"/>
              <a:gd name="connsiteY291" fmla="*/ 3618108 h 7169300"/>
              <a:gd name="connsiteX292" fmla="*/ 8718874 w 25173432"/>
              <a:gd name="connsiteY292" fmla="*/ 3850518 h 7169300"/>
              <a:gd name="connsiteX293" fmla="*/ 8558854 w 25173432"/>
              <a:gd name="connsiteY293" fmla="*/ 4082928 h 7169300"/>
              <a:gd name="connsiteX294" fmla="*/ 8177854 w 25173432"/>
              <a:gd name="connsiteY294" fmla="*/ 4284858 h 7169300"/>
              <a:gd name="connsiteX295" fmla="*/ 8135944 w 25173432"/>
              <a:gd name="connsiteY295" fmla="*/ 4463928 h 7169300"/>
              <a:gd name="connsiteX296" fmla="*/ 7968234 w 25173432"/>
              <a:gd name="connsiteY296" fmla="*/ 4588990 h 7169300"/>
              <a:gd name="connsiteX297" fmla="*/ 7937824 w 25173432"/>
              <a:gd name="connsiteY297" fmla="*/ 4822068 h 7169300"/>
              <a:gd name="connsiteX298" fmla="*/ 7766374 w 25173432"/>
              <a:gd name="connsiteY298" fmla="*/ 4982088 h 7169300"/>
              <a:gd name="connsiteX299" fmla="*/ 7621594 w 25173432"/>
              <a:gd name="connsiteY299" fmla="*/ 5164968 h 7169300"/>
              <a:gd name="connsiteX300" fmla="*/ 7379970 w 25173432"/>
              <a:gd name="connsiteY300" fmla="*/ 5298412 h 7169300"/>
              <a:gd name="connsiteX301" fmla="*/ 7236784 w 25173432"/>
              <a:gd name="connsiteY301" fmla="*/ 5336418 h 7169300"/>
              <a:gd name="connsiteX302" fmla="*/ 7080574 w 25173432"/>
              <a:gd name="connsiteY302" fmla="*/ 5431668 h 7169300"/>
              <a:gd name="connsiteX303" fmla="*/ 6916744 w 25173432"/>
              <a:gd name="connsiteY303" fmla="*/ 5344038 h 7169300"/>
              <a:gd name="connsiteX304" fmla="*/ 6737674 w 25173432"/>
              <a:gd name="connsiteY304" fmla="*/ 5477388 h 7169300"/>
              <a:gd name="connsiteX305" fmla="*/ 6448114 w 25173432"/>
              <a:gd name="connsiteY305" fmla="*/ 5686938 h 7169300"/>
              <a:gd name="connsiteX306" fmla="*/ 6230944 w 25173432"/>
              <a:gd name="connsiteY306" fmla="*/ 5793618 h 7169300"/>
              <a:gd name="connsiteX307" fmla="*/ 6000750 w 25173432"/>
              <a:gd name="connsiteY307" fmla="*/ 5851624 h 7169300"/>
              <a:gd name="connsiteX308" fmla="*/ 5888044 w 25173432"/>
              <a:gd name="connsiteY308" fmla="*/ 5785998 h 7169300"/>
              <a:gd name="connsiteX309" fmla="*/ 5830894 w 25173432"/>
              <a:gd name="connsiteY309" fmla="*/ 5892678 h 7169300"/>
              <a:gd name="connsiteX310" fmla="*/ 5716594 w 25173432"/>
              <a:gd name="connsiteY310" fmla="*/ 5953638 h 7169300"/>
              <a:gd name="connsiteX311" fmla="*/ 5327974 w 25173432"/>
              <a:gd name="connsiteY311" fmla="*/ 6121278 h 7169300"/>
              <a:gd name="connsiteX312" fmla="*/ 5034604 w 25173432"/>
              <a:gd name="connsiteY312" fmla="*/ 6205098 h 7169300"/>
              <a:gd name="connsiteX313" fmla="*/ 4752664 w 25173432"/>
              <a:gd name="connsiteY313" fmla="*/ 6235578 h 7169300"/>
              <a:gd name="connsiteX314" fmla="*/ 4575810 w 25173432"/>
              <a:gd name="connsiteY314" fmla="*/ 6185380 h 7169300"/>
              <a:gd name="connsiteX315" fmla="*/ 4226884 w 25173432"/>
              <a:gd name="connsiteY315" fmla="*/ 6334638 h 7169300"/>
              <a:gd name="connsiteX316" fmla="*/ 3941134 w 25173432"/>
              <a:gd name="connsiteY316" fmla="*/ 6426078 h 7169300"/>
              <a:gd name="connsiteX317" fmla="*/ 3647694 w 25173432"/>
              <a:gd name="connsiteY317" fmla="*/ 6433030 h 7169300"/>
              <a:gd name="connsiteX318" fmla="*/ 3590614 w 25173432"/>
              <a:gd name="connsiteY318" fmla="*/ 6517518 h 7169300"/>
              <a:gd name="connsiteX319" fmla="*/ 3487744 w 25173432"/>
              <a:gd name="connsiteY319" fmla="*/ 6608958 h 7169300"/>
              <a:gd name="connsiteX320" fmla="*/ 3114364 w 25173432"/>
              <a:gd name="connsiteY320" fmla="*/ 6704208 h 7169300"/>
              <a:gd name="connsiteX321" fmla="*/ 2729554 w 25173432"/>
              <a:gd name="connsiteY321" fmla="*/ 6742308 h 7169300"/>
              <a:gd name="connsiteX322" fmla="*/ 2649474 w 25173432"/>
              <a:gd name="connsiteY322" fmla="*/ 6888706 h 7169300"/>
              <a:gd name="connsiteX323" fmla="*/ 2462854 w 25173432"/>
              <a:gd name="connsiteY323" fmla="*/ 6906138 h 7169300"/>
              <a:gd name="connsiteX324" fmla="*/ 2333314 w 25173432"/>
              <a:gd name="connsiteY324" fmla="*/ 6829938 h 7169300"/>
              <a:gd name="connsiteX325" fmla="*/ 2221992 w 25173432"/>
              <a:gd name="connsiteY325" fmla="*/ 6826984 h 7169300"/>
              <a:gd name="connsiteX326" fmla="*/ 1937074 w 25173432"/>
              <a:gd name="connsiteY326" fmla="*/ 6860418 h 7169300"/>
              <a:gd name="connsiteX327" fmla="*/ 1609344 w 25173432"/>
              <a:gd name="connsiteY327" fmla="*/ 6846796 h 7169300"/>
              <a:gd name="connsiteX328" fmla="*/ 1426534 w 25173432"/>
              <a:gd name="connsiteY328" fmla="*/ 6845178 h 7169300"/>
              <a:gd name="connsiteX329" fmla="*/ 1277944 w 25173432"/>
              <a:gd name="connsiteY329" fmla="*/ 6791838 h 7169300"/>
              <a:gd name="connsiteX330" fmla="*/ 969264 w 25173432"/>
              <a:gd name="connsiteY330" fmla="*/ 6729448 h 7169300"/>
              <a:gd name="connsiteX331" fmla="*/ 653104 w 25173432"/>
              <a:gd name="connsiteY331" fmla="*/ 6673728 h 7169300"/>
              <a:gd name="connsiteX332" fmla="*/ 519754 w 25173432"/>
              <a:gd name="connsiteY332" fmla="*/ 6624198 h 7169300"/>
              <a:gd name="connsiteX333" fmla="*/ 321634 w 25173432"/>
              <a:gd name="connsiteY333" fmla="*/ 6582288 h 7169300"/>
              <a:gd name="connsiteX334" fmla="*/ 264484 w 25173432"/>
              <a:gd name="connsiteY334" fmla="*/ 6532758 h 7169300"/>
              <a:gd name="connsiteX335" fmla="*/ 100654 w 25173432"/>
              <a:gd name="connsiteY335" fmla="*/ 6490848 h 7169300"/>
              <a:gd name="connsiteX336" fmla="*/ 3048 w 25173432"/>
              <a:gd name="connsiteY336" fmla="*/ 6439126 h 7169300"/>
              <a:gd name="connsiteX337" fmla="*/ 0 w 25173432"/>
              <a:gd name="connsiteY33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439714 w 25173432"/>
              <a:gd name="connsiteY246" fmla="*/ 4601088 h 7169300"/>
              <a:gd name="connsiteX247" fmla="*/ 15214924 w 25173432"/>
              <a:gd name="connsiteY247" fmla="*/ 4570608 h 7169300"/>
              <a:gd name="connsiteX248" fmla="*/ 15117318 w 25173432"/>
              <a:gd name="connsiteY248" fmla="*/ 4432780 h 7169300"/>
              <a:gd name="connsiteX249" fmla="*/ 14692954 w 25173432"/>
              <a:gd name="connsiteY249" fmla="*/ 4277238 h 7169300"/>
              <a:gd name="connsiteX250" fmla="*/ 14426254 w 25173432"/>
              <a:gd name="connsiteY250" fmla="*/ 4307718 h 7169300"/>
              <a:gd name="connsiteX251" fmla="*/ 14235754 w 25173432"/>
              <a:gd name="connsiteY251" fmla="*/ 4090548 h 7169300"/>
              <a:gd name="connsiteX252" fmla="*/ 14030014 w 25173432"/>
              <a:gd name="connsiteY252" fmla="*/ 3980058 h 7169300"/>
              <a:gd name="connsiteX253" fmla="*/ 13946194 w 25173432"/>
              <a:gd name="connsiteY253" fmla="*/ 4021968 h 7169300"/>
              <a:gd name="connsiteX254" fmla="*/ 13778554 w 25173432"/>
              <a:gd name="connsiteY254" fmla="*/ 3980058 h 7169300"/>
              <a:gd name="connsiteX255" fmla="*/ 13645204 w 25173432"/>
              <a:gd name="connsiteY255" fmla="*/ 3812418 h 7169300"/>
              <a:gd name="connsiteX256" fmla="*/ 13260394 w 25173432"/>
              <a:gd name="connsiteY256" fmla="*/ 3660018 h 7169300"/>
              <a:gd name="connsiteX257" fmla="*/ 13194030 w 25173432"/>
              <a:gd name="connsiteY257" fmla="*/ 3498568 h 7169300"/>
              <a:gd name="connsiteX258" fmla="*/ 13059156 w 25173432"/>
              <a:gd name="connsiteY258" fmla="*/ 3379696 h 7169300"/>
              <a:gd name="connsiteX259" fmla="*/ 12890824 w 25173432"/>
              <a:gd name="connsiteY259" fmla="*/ 3305688 h 7169300"/>
              <a:gd name="connsiteX260" fmla="*/ 12681274 w 25173432"/>
              <a:gd name="connsiteY260" fmla="*/ 3214248 h 7169300"/>
              <a:gd name="connsiteX261" fmla="*/ 12429814 w 25173432"/>
              <a:gd name="connsiteY261" fmla="*/ 3092328 h 7169300"/>
              <a:gd name="connsiteX262" fmla="*/ 12342184 w 25173432"/>
              <a:gd name="connsiteY262" fmla="*/ 2958978 h 7169300"/>
              <a:gd name="connsiteX263" fmla="*/ 12067864 w 25173432"/>
              <a:gd name="connsiteY263" fmla="*/ 2764668 h 7169300"/>
              <a:gd name="connsiteX264" fmla="*/ 11995474 w 25173432"/>
              <a:gd name="connsiteY264" fmla="*/ 2699898 h 7169300"/>
              <a:gd name="connsiteX265" fmla="*/ 11793544 w 25173432"/>
              <a:gd name="connsiteY265" fmla="*/ 2627508 h 7169300"/>
              <a:gd name="connsiteX266" fmla="*/ 11488744 w 25173432"/>
              <a:gd name="connsiteY266" fmla="*/ 2417958 h 7169300"/>
              <a:gd name="connsiteX267" fmla="*/ 11225854 w 25173432"/>
              <a:gd name="connsiteY267" fmla="*/ 2235078 h 7169300"/>
              <a:gd name="connsiteX268" fmla="*/ 11121390 w 25173432"/>
              <a:gd name="connsiteY268" fmla="*/ 2197834 h 7169300"/>
              <a:gd name="connsiteX269" fmla="*/ 10791514 w 25173432"/>
              <a:gd name="connsiteY269" fmla="*/ 1953138 h 7169300"/>
              <a:gd name="connsiteX270" fmla="*/ 10568178 w 25173432"/>
              <a:gd name="connsiteY270" fmla="*/ 1691866 h 7169300"/>
              <a:gd name="connsiteX271" fmla="*/ 10464546 w 25173432"/>
              <a:gd name="connsiteY271" fmla="*/ 1419832 h 7169300"/>
              <a:gd name="connsiteX272" fmla="*/ 10495026 w 25173432"/>
              <a:gd name="connsiteY272" fmla="*/ 901672 h 7169300"/>
              <a:gd name="connsiteX273" fmla="*/ 10491216 w 25173432"/>
              <a:gd name="connsiteY273" fmla="*/ 768322 h 7169300"/>
              <a:gd name="connsiteX274" fmla="*/ 10578846 w 25173432"/>
              <a:gd name="connsiteY274" fmla="*/ 680692 h 7169300"/>
              <a:gd name="connsiteX275" fmla="*/ 10725912 w 25173432"/>
              <a:gd name="connsiteY275" fmla="*/ 610588 h 7169300"/>
              <a:gd name="connsiteX276" fmla="*/ 10707624 w 25173432"/>
              <a:gd name="connsiteY276" fmla="*/ 336268 h 7169300"/>
              <a:gd name="connsiteX277" fmla="*/ 10582656 w 25173432"/>
              <a:gd name="connsiteY277" fmla="*/ 200632 h 7169300"/>
              <a:gd name="connsiteX278" fmla="*/ 10467664 w 25173432"/>
              <a:gd name="connsiteY278" fmla="*/ 189108 h 7169300"/>
              <a:gd name="connsiteX279" fmla="*/ 10392156 w 25173432"/>
              <a:gd name="connsiteY279" fmla="*/ 2512 h 7169300"/>
              <a:gd name="connsiteX280" fmla="*/ 10346436 w 25173432"/>
              <a:gd name="connsiteY280" fmla="*/ 261592 h 7169300"/>
              <a:gd name="connsiteX281" fmla="*/ 10274808 w 25173432"/>
              <a:gd name="connsiteY281" fmla="*/ 626590 h 7169300"/>
              <a:gd name="connsiteX282" fmla="*/ 10136886 w 25173432"/>
              <a:gd name="connsiteY282" fmla="*/ 913102 h 7169300"/>
              <a:gd name="connsiteX283" fmla="*/ 10284784 w 25173432"/>
              <a:gd name="connsiteY283" fmla="*/ 1351158 h 7169300"/>
              <a:gd name="connsiteX284" fmla="*/ 10195560 w 25173432"/>
              <a:gd name="connsiteY284" fmla="*/ 1744444 h 7169300"/>
              <a:gd name="connsiteX285" fmla="*/ 10162864 w 25173432"/>
              <a:gd name="connsiteY285" fmla="*/ 2075058 h 7169300"/>
              <a:gd name="connsiteX286" fmla="*/ 10104120 w 25173432"/>
              <a:gd name="connsiteY286" fmla="*/ 2384524 h 7169300"/>
              <a:gd name="connsiteX287" fmla="*/ 10006654 w 25173432"/>
              <a:gd name="connsiteY287" fmla="*/ 2581788 h 7169300"/>
              <a:gd name="connsiteX288" fmla="*/ 9865684 w 25173432"/>
              <a:gd name="connsiteY288" fmla="*/ 2936118 h 7169300"/>
              <a:gd name="connsiteX289" fmla="*/ 9680448 w 25173432"/>
              <a:gd name="connsiteY289" fmla="*/ 3195292 h 7169300"/>
              <a:gd name="connsiteX290" fmla="*/ 9492304 w 25173432"/>
              <a:gd name="connsiteY290" fmla="*/ 3370458 h 7169300"/>
              <a:gd name="connsiteX291" fmla="*/ 9355144 w 25173432"/>
              <a:gd name="connsiteY291" fmla="*/ 3526668 h 7169300"/>
              <a:gd name="connsiteX292" fmla="*/ 9088444 w 25173432"/>
              <a:gd name="connsiteY292" fmla="*/ 3618108 h 7169300"/>
              <a:gd name="connsiteX293" fmla="*/ 8718874 w 25173432"/>
              <a:gd name="connsiteY293" fmla="*/ 3850518 h 7169300"/>
              <a:gd name="connsiteX294" fmla="*/ 8558854 w 25173432"/>
              <a:gd name="connsiteY294" fmla="*/ 4082928 h 7169300"/>
              <a:gd name="connsiteX295" fmla="*/ 8177854 w 25173432"/>
              <a:gd name="connsiteY295" fmla="*/ 4284858 h 7169300"/>
              <a:gd name="connsiteX296" fmla="*/ 8135944 w 25173432"/>
              <a:gd name="connsiteY296" fmla="*/ 4463928 h 7169300"/>
              <a:gd name="connsiteX297" fmla="*/ 7968234 w 25173432"/>
              <a:gd name="connsiteY297" fmla="*/ 4588990 h 7169300"/>
              <a:gd name="connsiteX298" fmla="*/ 7937824 w 25173432"/>
              <a:gd name="connsiteY298" fmla="*/ 4822068 h 7169300"/>
              <a:gd name="connsiteX299" fmla="*/ 7766374 w 25173432"/>
              <a:gd name="connsiteY299" fmla="*/ 4982088 h 7169300"/>
              <a:gd name="connsiteX300" fmla="*/ 7621594 w 25173432"/>
              <a:gd name="connsiteY300" fmla="*/ 5164968 h 7169300"/>
              <a:gd name="connsiteX301" fmla="*/ 7379970 w 25173432"/>
              <a:gd name="connsiteY301" fmla="*/ 5298412 h 7169300"/>
              <a:gd name="connsiteX302" fmla="*/ 7236784 w 25173432"/>
              <a:gd name="connsiteY302" fmla="*/ 5336418 h 7169300"/>
              <a:gd name="connsiteX303" fmla="*/ 7080574 w 25173432"/>
              <a:gd name="connsiteY303" fmla="*/ 5431668 h 7169300"/>
              <a:gd name="connsiteX304" fmla="*/ 6916744 w 25173432"/>
              <a:gd name="connsiteY304" fmla="*/ 5344038 h 7169300"/>
              <a:gd name="connsiteX305" fmla="*/ 6737674 w 25173432"/>
              <a:gd name="connsiteY305" fmla="*/ 5477388 h 7169300"/>
              <a:gd name="connsiteX306" fmla="*/ 6448114 w 25173432"/>
              <a:gd name="connsiteY306" fmla="*/ 5686938 h 7169300"/>
              <a:gd name="connsiteX307" fmla="*/ 6230944 w 25173432"/>
              <a:gd name="connsiteY307" fmla="*/ 5793618 h 7169300"/>
              <a:gd name="connsiteX308" fmla="*/ 6000750 w 25173432"/>
              <a:gd name="connsiteY308" fmla="*/ 5851624 h 7169300"/>
              <a:gd name="connsiteX309" fmla="*/ 5888044 w 25173432"/>
              <a:gd name="connsiteY309" fmla="*/ 5785998 h 7169300"/>
              <a:gd name="connsiteX310" fmla="*/ 5830894 w 25173432"/>
              <a:gd name="connsiteY310" fmla="*/ 5892678 h 7169300"/>
              <a:gd name="connsiteX311" fmla="*/ 5716594 w 25173432"/>
              <a:gd name="connsiteY311" fmla="*/ 5953638 h 7169300"/>
              <a:gd name="connsiteX312" fmla="*/ 5327974 w 25173432"/>
              <a:gd name="connsiteY312" fmla="*/ 6121278 h 7169300"/>
              <a:gd name="connsiteX313" fmla="*/ 5034604 w 25173432"/>
              <a:gd name="connsiteY313" fmla="*/ 6205098 h 7169300"/>
              <a:gd name="connsiteX314" fmla="*/ 4752664 w 25173432"/>
              <a:gd name="connsiteY314" fmla="*/ 6235578 h 7169300"/>
              <a:gd name="connsiteX315" fmla="*/ 4575810 w 25173432"/>
              <a:gd name="connsiteY315" fmla="*/ 6185380 h 7169300"/>
              <a:gd name="connsiteX316" fmla="*/ 4226884 w 25173432"/>
              <a:gd name="connsiteY316" fmla="*/ 6334638 h 7169300"/>
              <a:gd name="connsiteX317" fmla="*/ 3941134 w 25173432"/>
              <a:gd name="connsiteY317" fmla="*/ 6426078 h 7169300"/>
              <a:gd name="connsiteX318" fmla="*/ 3647694 w 25173432"/>
              <a:gd name="connsiteY318" fmla="*/ 6433030 h 7169300"/>
              <a:gd name="connsiteX319" fmla="*/ 3590614 w 25173432"/>
              <a:gd name="connsiteY319" fmla="*/ 6517518 h 7169300"/>
              <a:gd name="connsiteX320" fmla="*/ 3487744 w 25173432"/>
              <a:gd name="connsiteY320" fmla="*/ 6608958 h 7169300"/>
              <a:gd name="connsiteX321" fmla="*/ 3114364 w 25173432"/>
              <a:gd name="connsiteY321" fmla="*/ 6704208 h 7169300"/>
              <a:gd name="connsiteX322" fmla="*/ 2729554 w 25173432"/>
              <a:gd name="connsiteY322" fmla="*/ 6742308 h 7169300"/>
              <a:gd name="connsiteX323" fmla="*/ 2649474 w 25173432"/>
              <a:gd name="connsiteY323" fmla="*/ 6888706 h 7169300"/>
              <a:gd name="connsiteX324" fmla="*/ 2462854 w 25173432"/>
              <a:gd name="connsiteY324" fmla="*/ 6906138 h 7169300"/>
              <a:gd name="connsiteX325" fmla="*/ 2333314 w 25173432"/>
              <a:gd name="connsiteY325" fmla="*/ 6829938 h 7169300"/>
              <a:gd name="connsiteX326" fmla="*/ 2221992 w 25173432"/>
              <a:gd name="connsiteY326" fmla="*/ 6826984 h 7169300"/>
              <a:gd name="connsiteX327" fmla="*/ 1937074 w 25173432"/>
              <a:gd name="connsiteY327" fmla="*/ 6860418 h 7169300"/>
              <a:gd name="connsiteX328" fmla="*/ 1609344 w 25173432"/>
              <a:gd name="connsiteY328" fmla="*/ 6846796 h 7169300"/>
              <a:gd name="connsiteX329" fmla="*/ 1426534 w 25173432"/>
              <a:gd name="connsiteY329" fmla="*/ 6845178 h 7169300"/>
              <a:gd name="connsiteX330" fmla="*/ 1277944 w 25173432"/>
              <a:gd name="connsiteY330" fmla="*/ 6791838 h 7169300"/>
              <a:gd name="connsiteX331" fmla="*/ 969264 w 25173432"/>
              <a:gd name="connsiteY331" fmla="*/ 6729448 h 7169300"/>
              <a:gd name="connsiteX332" fmla="*/ 653104 w 25173432"/>
              <a:gd name="connsiteY332" fmla="*/ 6673728 h 7169300"/>
              <a:gd name="connsiteX333" fmla="*/ 519754 w 25173432"/>
              <a:gd name="connsiteY333" fmla="*/ 6624198 h 7169300"/>
              <a:gd name="connsiteX334" fmla="*/ 321634 w 25173432"/>
              <a:gd name="connsiteY334" fmla="*/ 6582288 h 7169300"/>
              <a:gd name="connsiteX335" fmla="*/ 264484 w 25173432"/>
              <a:gd name="connsiteY335" fmla="*/ 6532758 h 7169300"/>
              <a:gd name="connsiteX336" fmla="*/ 100654 w 25173432"/>
              <a:gd name="connsiteY336" fmla="*/ 6490848 h 7169300"/>
              <a:gd name="connsiteX337" fmla="*/ 3048 w 25173432"/>
              <a:gd name="connsiteY337" fmla="*/ 6439126 h 7169300"/>
              <a:gd name="connsiteX338" fmla="*/ 0 w 25173432"/>
              <a:gd name="connsiteY33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927394 w 25173432"/>
              <a:gd name="connsiteY246" fmla="*/ 4734438 h 7169300"/>
              <a:gd name="connsiteX247" fmla="*/ 15439714 w 25173432"/>
              <a:gd name="connsiteY247" fmla="*/ 4601088 h 7169300"/>
              <a:gd name="connsiteX248" fmla="*/ 15214924 w 25173432"/>
              <a:gd name="connsiteY248" fmla="*/ 4570608 h 7169300"/>
              <a:gd name="connsiteX249" fmla="*/ 15117318 w 25173432"/>
              <a:gd name="connsiteY249" fmla="*/ 4432780 h 7169300"/>
              <a:gd name="connsiteX250" fmla="*/ 14692954 w 25173432"/>
              <a:gd name="connsiteY250" fmla="*/ 4277238 h 7169300"/>
              <a:gd name="connsiteX251" fmla="*/ 14426254 w 25173432"/>
              <a:gd name="connsiteY251" fmla="*/ 4307718 h 7169300"/>
              <a:gd name="connsiteX252" fmla="*/ 14235754 w 25173432"/>
              <a:gd name="connsiteY252" fmla="*/ 4090548 h 7169300"/>
              <a:gd name="connsiteX253" fmla="*/ 14030014 w 25173432"/>
              <a:gd name="connsiteY253" fmla="*/ 3980058 h 7169300"/>
              <a:gd name="connsiteX254" fmla="*/ 13946194 w 25173432"/>
              <a:gd name="connsiteY254" fmla="*/ 4021968 h 7169300"/>
              <a:gd name="connsiteX255" fmla="*/ 13778554 w 25173432"/>
              <a:gd name="connsiteY255" fmla="*/ 3980058 h 7169300"/>
              <a:gd name="connsiteX256" fmla="*/ 13645204 w 25173432"/>
              <a:gd name="connsiteY256" fmla="*/ 3812418 h 7169300"/>
              <a:gd name="connsiteX257" fmla="*/ 13260394 w 25173432"/>
              <a:gd name="connsiteY257" fmla="*/ 3660018 h 7169300"/>
              <a:gd name="connsiteX258" fmla="*/ 13194030 w 25173432"/>
              <a:gd name="connsiteY258" fmla="*/ 3498568 h 7169300"/>
              <a:gd name="connsiteX259" fmla="*/ 13059156 w 25173432"/>
              <a:gd name="connsiteY259" fmla="*/ 3379696 h 7169300"/>
              <a:gd name="connsiteX260" fmla="*/ 12890824 w 25173432"/>
              <a:gd name="connsiteY260" fmla="*/ 3305688 h 7169300"/>
              <a:gd name="connsiteX261" fmla="*/ 12681274 w 25173432"/>
              <a:gd name="connsiteY261" fmla="*/ 3214248 h 7169300"/>
              <a:gd name="connsiteX262" fmla="*/ 12429814 w 25173432"/>
              <a:gd name="connsiteY262" fmla="*/ 3092328 h 7169300"/>
              <a:gd name="connsiteX263" fmla="*/ 12342184 w 25173432"/>
              <a:gd name="connsiteY263" fmla="*/ 2958978 h 7169300"/>
              <a:gd name="connsiteX264" fmla="*/ 12067864 w 25173432"/>
              <a:gd name="connsiteY264" fmla="*/ 2764668 h 7169300"/>
              <a:gd name="connsiteX265" fmla="*/ 11995474 w 25173432"/>
              <a:gd name="connsiteY265" fmla="*/ 2699898 h 7169300"/>
              <a:gd name="connsiteX266" fmla="*/ 11793544 w 25173432"/>
              <a:gd name="connsiteY266" fmla="*/ 2627508 h 7169300"/>
              <a:gd name="connsiteX267" fmla="*/ 11488744 w 25173432"/>
              <a:gd name="connsiteY267" fmla="*/ 2417958 h 7169300"/>
              <a:gd name="connsiteX268" fmla="*/ 11225854 w 25173432"/>
              <a:gd name="connsiteY268" fmla="*/ 2235078 h 7169300"/>
              <a:gd name="connsiteX269" fmla="*/ 11121390 w 25173432"/>
              <a:gd name="connsiteY269" fmla="*/ 2197834 h 7169300"/>
              <a:gd name="connsiteX270" fmla="*/ 10791514 w 25173432"/>
              <a:gd name="connsiteY270" fmla="*/ 1953138 h 7169300"/>
              <a:gd name="connsiteX271" fmla="*/ 10568178 w 25173432"/>
              <a:gd name="connsiteY271" fmla="*/ 1691866 h 7169300"/>
              <a:gd name="connsiteX272" fmla="*/ 10464546 w 25173432"/>
              <a:gd name="connsiteY272" fmla="*/ 1419832 h 7169300"/>
              <a:gd name="connsiteX273" fmla="*/ 10495026 w 25173432"/>
              <a:gd name="connsiteY273" fmla="*/ 901672 h 7169300"/>
              <a:gd name="connsiteX274" fmla="*/ 10491216 w 25173432"/>
              <a:gd name="connsiteY274" fmla="*/ 768322 h 7169300"/>
              <a:gd name="connsiteX275" fmla="*/ 10578846 w 25173432"/>
              <a:gd name="connsiteY275" fmla="*/ 680692 h 7169300"/>
              <a:gd name="connsiteX276" fmla="*/ 10725912 w 25173432"/>
              <a:gd name="connsiteY276" fmla="*/ 610588 h 7169300"/>
              <a:gd name="connsiteX277" fmla="*/ 10707624 w 25173432"/>
              <a:gd name="connsiteY277" fmla="*/ 336268 h 7169300"/>
              <a:gd name="connsiteX278" fmla="*/ 10582656 w 25173432"/>
              <a:gd name="connsiteY278" fmla="*/ 200632 h 7169300"/>
              <a:gd name="connsiteX279" fmla="*/ 10467664 w 25173432"/>
              <a:gd name="connsiteY279" fmla="*/ 189108 h 7169300"/>
              <a:gd name="connsiteX280" fmla="*/ 10392156 w 25173432"/>
              <a:gd name="connsiteY280" fmla="*/ 2512 h 7169300"/>
              <a:gd name="connsiteX281" fmla="*/ 10346436 w 25173432"/>
              <a:gd name="connsiteY281" fmla="*/ 261592 h 7169300"/>
              <a:gd name="connsiteX282" fmla="*/ 10274808 w 25173432"/>
              <a:gd name="connsiteY282" fmla="*/ 626590 h 7169300"/>
              <a:gd name="connsiteX283" fmla="*/ 10136886 w 25173432"/>
              <a:gd name="connsiteY283" fmla="*/ 913102 h 7169300"/>
              <a:gd name="connsiteX284" fmla="*/ 10284784 w 25173432"/>
              <a:gd name="connsiteY284" fmla="*/ 1351158 h 7169300"/>
              <a:gd name="connsiteX285" fmla="*/ 10195560 w 25173432"/>
              <a:gd name="connsiteY285" fmla="*/ 1744444 h 7169300"/>
              <a:gd name="connsiteX286" fmla="*/ 10162864 w 25173432"/>
              <a:gd name="connsiteY286" fmla="*/ 2075058 h 7169300"/>
              <a:gd name="connsiteX287" fmla="*/ 10104120 w 25173432"/>
              <a:gd name="connsiteY287" fmla="*/ 2384524 h 7169300"/>
              <a:gd name="connsiteX288" fmla="*/ 10006654 w 25173432"/>
              <a:gd name="connsiteY288" fmla="*/ 2581788 h 7169300"/>
              <a:gd name="connsiteX289" fmla="*/ 9865684 w 25173432"/>
              <a:gd name="connsiteY289" fmla="*/ 2936118 h 7169300"/>
              <a:gd name="connsiteX290" fmla="*/ 9680448 w 25173432"/>
              <a:gd name="connsiteY290" fmla="*/ 3195292 h 7169300"/>
              <a:gd name="connsiteX291" fmla="*/ 9492304 w 25173432"/>
              <a:gd name="connsiteY291" fmla="*/ 3370458 h 7169300"/>
              <a:gd name="connsiteX292" fmla="*/ 9355144 w 25173432"/>
              <a:gd name="connsiteY292" fmla="*/ 3526668 h 7169300"/>
              <a:gd name="connsiteX293" fmla="*/ 9088444 w 25173432"/>
              <a:gd name="connsiteY293" fmla="*/ 3618108 h 7169300"/>
              <a:gd name="connsiteX294" fmla="*/ 8718874 w 25173432"/>
              <a:gd name="connsiteY294" fmla="*/ 3850518 h 7169300"/>
              <a:gd name="connsiteX295" fmla="*/ 8558854 w 25173432"/>
              <a:gd name="connsiteY295" fmla="*/ 4082928 h 7169300"/>
              <a:gd name="connsiteX296" fmla="*/ 8177854 w 25173432"/>
              <a:gd name="connsiteY296" fmla="*/ 4284858 h 7169300"/>
              <a:gd name="connsiteX297" fmla="*/ 8135944 w 25173432"/>
              <a:gd name="connsiteY297" fmla="*/ 4463928 h 7169300"/>
              <a:gd name="connsiteX298" fmla="*/ 7968234 w 25173432"/>
              <a:gd name="connsiteY298" fmla="*/ 4588990 h 7169300"/>
              <a:gd name="connsiteX299" fmla="*/ 7937824 w 25173432"/>
              <a:gd name="connsiteY299" fmla="*/ 4822068 h 7169300"/>
              <a:gd name="connsiteX300" fmla="*/ 7766374 w 25173432"/>
              <a:gd name="connsiteY300" fmla="*/ 4982088 h 7169300"/>
              <a:gd name="connsiteX301" fmla="*/ 7621594 w 25173432"/>
              <a:gd name="connsiteY301" fmla="*/ 5164968 h 7169300"/>
              <a:gd name="connsiteX302" fmla="*/ 7379970 w 25173432"/>
              <a:gd name="connsiteY302" fmla="*/ 5298412 h 7169300"/>
              <a:gd name="connsiteX303" fmla="*/ 7236784 w 25173432"/>
              <a:gd name="connsiteY303" fmla="*/ 5336418 h 7169300"/>
              <a:gd name="connsiteX304" fmla="*/ 7080574 w 25173432"/>
              <a:gd name="connsiteY304" fmla="*/ 5431668 h 7169300"/>
              <a:gd name="connsiteX305" fmla="*/ 6916744 w 25173432"/>
              <a:gd name="connsiteY305" fmla="*/ 5344038 h 7169300"/>
              <a:gd name="connsiteX306" fmla="*/ 6737674 w 25173432"/>
              <a:gd name="connsiteY306" fmla="*/ 5477388 h 7169300"/>
              <a:gd name="connsiteX307" fmla="*/ 6448114 w 25173432"/>
              <a:gd name="connsiteY307" fmla="*/ 5686938 h 7169300"/>
              <a:gd name="connsiteX308" fmla="*/ 6230944 w 25173432"/>
              <a:gd name="connsiteY308" fmla="*/ 5793618 h 7169300"/>
              <a:gd name="connsiteX309" fmla="*/ 6000750 w 25173432"/>
              <a:gd name="connsiteY309" fmla="*/ 5851624 h 7169300"/>
              <a:gd name="connsiteX310" fmla="*/ 5888044 w 25173432"/>
              <a:gd name="connsiteY310" fmla="*/ 5785998 h 7169300"/>
              <a:gd name="connsiteX311" fmla="*/ 5830894 w 25173432"/>
              <a:gd name="connsiteY311" fmla="*/ 5892678 h 7169300"/>
              <a:gd name="connsiteX312" fmla="*/ 5716594 w 25173432"/>
              <a:gd name="connsiteY312" fmla="*/ 5953638 h 7169300"/>
              <a:gd name="connsiteX313" fmla="*/ 5327974 w 25173432"/>
              <a:gd name="connsiteY313" fmla="*/ 6121278 h 7169300"/>
              <a:gd name="connsiteX314" fmla="*/ 5034604 w 25173432"/>
              <a:gd name="connsiteY314" fmla="*/ 6205098 h 7169300"/>
              <a:gd name="connsiteX315" fmla="*/ 4752664 w 25173432"/>
              <a:gd name="connsiteY315" fmla="*/ 6235578 h 7169300"/>
              <a:gd name="connsiteX316" fmla="*/ 4575810 w 25173432"/>
              <a:gd name="connsiteY316" fmla="*/ 6185380 h 7169300"/>
              <a:gd name="connsiteX317" fmla="*/ 4226884 w 25173432"/>
              <a:gd name="connsiteY317" fmla="*/ 6334638 h 7169300"/>
              <a:gd name="connsiteX318" fmla="*/ 3941134 w 25173432"/>
              <a:gd name="connsiteY318" fmla="*/ 6426078 h 7169300"/>
              <a:gd name="connsiteX319" fmla="*/ 3647694 w 25173432"/>
              <a:gd name="connsiteY319" fmla="*/ 6433030 h 7169300"/>
              <a:gd name="connsiteX320" fmla="*/ 3590614 w 25173432"/>
              <a:gd name="connsiteY320" fmla="*/ 6517518 h 7169300"/>
              <a:gd name="connsiteX321" fmla="*/ 3487744 w 25173432"/>
              <a:gd name="connsiteY321" fmla="*/ 6608958 h 7169300"/>
              <a:gd name="connsiteX322" fmla="*/ 3114364 w 25173432"/>
              <a:gd name="connsiteY322" fmla="*/ 6704208 h 7169300"/>
              <a:gd name="connsiteX323" fmla="*/ 2729554 w 25173432"/>
              <a:gd name="connsiteY323" fmla="*/ 6742308 h 7169300"/>
              <a:gd name="connsiteX324" fmla="*/ 2649474 w 25173432"/>
              <a:gd name="connsiteY324" fmla="*/ 6888706 h 7169300"/>
              <a:gd name="connsiteX325" fmla="*/ 2462854 w 25173432"/>
              <a:gd name="connsiteY325" fmla="*/ 6906138 h 7169300"/>
              <a:gd name="connsiteX326" fmla="*/ 2333314 w 25173432"/>
              <a:gd name="connsiteY326" fmla="*/ 6829938 h 7169300"/>
              <a:gd name="connsiteX327" fmla="*/ 2221992 w 25173432"/>
              <a:gd name="connsiteY327" fmla="*/ 6826984 h 7169300"/>
              <a:gd name="connsiteX328" fmla="*/ 1937074 w 25173432"/>
              <a:gd name="connsiteY328" fmla="*/ 6860418 h 7169300"/>
              <a:gd name="connsiteX329" fmla="*/ 1609344 w 25173432"/>
              <a:gd name="connsiteY329" fmla="*/ 6846796 h 7169300"/>
              <a:gd name="connsiteX330" fmla="*/ 1426534 w 25173432"/>
              <a:gd name="connsiteY330" fmla="*/ 6845178 h 7169300"/>
              <a:gd name="connsiteX331" fmla="*/ 1277944 w 25173432"/>
              <a:gd name="connsiteY331" fmla="*/ 6791838 h 7169300"/>
              <a:gd name="connsiteX332" fmla="*/ 969264 w 25173432"/>
              <a:gd name="connsiteY332" fmla="*/ 6729448 h 7169300"/>
              <a:gd name="connsiteX333" fmla="*/ 653104 w 25173432"/>
              <a:gd name="connsiteY333" fmla="*/ 6673728 h 7169300"/>
              <a:gd name="connsiteX334" fmla="*/ 519754 w 25173432"/>
              <a:gd name="connsiteY334" fmla="*/ 6624198 h 7169300"/>
              <a:gd name="connsiteX335" fmla="*/ 321634 w 25173432"/>
              <a:gd name="connsiteY335" fmla="*/ 6582288 h 7169300"/>
              <a:gd name="connsiteX336" fmla="*/ 264484 w 25173432"/>
              <a:gd name="connsiteY336" fmla="*/ 6532758 h 7169300"/>
              <a:gd name="connsiteX337" fmla="*/ 100654 w 25173432"/>
              <a:gd name="connsiteY337" fmla="*/ 6490848 h 7169300"/>
              <a:gd name="connsiteX338" fmla="*/ 3048 w 25173432"/>
              <a:gd name="connsiteY338" fmla="*/ 6439126 h 7169300"/>
              <a:gd name="connsiteX339" fmla="*/ 0 w 25173432"/>
              <a:gd name="connsiteY33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927394 w 25173432"/>
              <a:gd name="connsiteY246" fmla="*/ 4734438 h 7169300"/>
              <a:gd name="connsiteX247" fmla="*/ 15805474 w 25173432"/>
              <a:gd name="connsiteY247" fmla="*/ 4673478 h 7169300"/>
              <a:gd name="connsiteX248" fmla="*/ 15439714 w 25173432"/>
              <a:gd name="connsiteY248" fmla="*/ 4601088 h 7169300"/>
              <a:gd name="connsiteX249" fmla="*/ 15214924 w 25173432"/>
              <a:gd name="connsiteY249" fmla="*/ 4570608 h 7169300"/>
              <a:gd name="connsiteX250" fmla="*/ 15117318 w 25173432"/>
              <a:gd name="connsiteY250" fmla="*/ 4432780 h 7169300"/>
              <a:gd name="connsiteX251" fmla="*/ 14692954 w 25173432"/>
              <a:gd name="connsiteY251" fmla="*/ 4277238 h 7169300"/>
              <a:gd name="connsiteX252" fmla="*/ 14426254 w 25173432"/>
              <a:gd name="connsiteY252" fmla="*/ 4307718 h 7169300"/>
              <a:gd name="connsiteX253" fmla="*/ 14235754 w 25173432"/>
              <a:gd name="connsiteY253" fmla="*/ 4090548 h 7169300"/>
              <a:gd name="connsiteX254" fmla="*/ 14030014 w 25173432"/>
              <a:gd name="connsiteY254" fmla="*/ 3980058 h 7169300"/>
              <a:gd name="connsiteX255" fmla="*/ 13946194 w 25173432"/>
              <a:gd name="connsiteY255" fmla="*/ 4021968 h 7169300"/>
              <a:gd name="connsiteX256" fmla="*/ 13778554 w 25173432"/>
              <a:gd name="connsiteY256" fmla="*/ 3980058 h 7169300"/>
              <a:gd name="connsiteX257" fmla="*/ 13645204 w 25173432"/>
              <a:gd name="connsiteY257" fmla="*/ 3812418 h 7169300"/>
              <a:gd name="connsiteX258" fmla="*/ 13260394 w 25173432"/>
              <a:gd name="connsiteY258" fmla="*/ 3660018 h 7169300"/>
              <a:gd name="connsiteX259" fmla="*/ 13194030 w 25173432"/>
              <a:gd name="connsiteY259" fmla="*/ 3498568 h 7169300"/>
              <a:gd name="connsiteX260" fmla="*/ 13059156 w 25173432"/>
              <a:gd name="connsiteY260" fmla="*/ 3379696 h 7169300"/>
              <a:gd name="connsiteX261" fmla="*/ 12890824 w 25173432"/>
              <a:gd name="connsiteY261" fmla="*/ 3305688 h 7169300"/>
              <a:gd name="connsiteX262" fmla="*/ 12681274 w 25173432"/>
              <a:gd name="connsiteY262" fmla="*/ 3214248 h 7169300"/>
              <a:gd name="connsiteX263" fmla="*/ 12429814 w 25173432"/>
              <a:gd name="connsiteY263" fmla="*/ 3092328 h 7169300"/>
              <a:gd name="connsiteX264" fmla="*/ 12342184 w 25173432"/>
              <a:gd name="connsiteY264" fmla="*/ 2958978 h 7169300"/>
              <a:gd name="connsiteX265" fmla="*/ 12067864 w 25173432"/>
              <a:gd name="connsiteY265" fmla="*/ 2764668 h 7169300"/>
              <a:gd name="connsiteX266" fmla="*/ 11995474 w 25173432"/>
              <a:gd name="connsiteY266" fmla="*/ 2699898 h 7169300"/>
              <a:gd name="connsiteX267" fmla="*/ 11793544 w 25173432"/>
              <a:gd name="connsiteY267" fmla="*/ 2627508 h 7169300"/>
              <a:gd name="connsiteX268" fmla="*/ 11488744 w 25173432"/>
              <a:gd name="connsiteY268" fmla="*/ 2417958 h 7169300"/>
              <a:gd name="connsiteX269" fmla="*/ 11225854 w 25173432"/>
              <a:gd name="connsiteY269" fmla="*/ 2235078 h 7169300"/>
              <a:gd name="connsiteX270" fmla="*/ 11121390 w 25173432"/>
              <a:gd name="connsiteY270" fmla="*/ 2197834 h 7169300"/>
              <a:gd name="connsiteX271" fmla="*/ 10791514 w 25173432"/>
              <a:gd name="connsiteY271" fmla="*/ 1953138 h 7169300"/>
              <a:gd name="connsiteX272" fmla="*/ 10568178 w 25173432"/>
              <a:gd name="connsiteY272" fmla="*/ 1691866 h 7169300"/>
              <a:gd name="connsiteX273" fmla="*/ 10464546 w 25173432"/>
              <a:gd name="connsiteY273" fmla="*/ 1419832 h 7169300"/>
              <a:gd name="connsiteX274" fmla="*/ 10495026 w 25173432"/>
              <a:gd name="connsiteY274" fmla="*/ 901672 h 7169300"/>
              <a:gd name="connsiteX275" fmla="*/ 10491216 w 25173432"/>
              <a:gd name="connsiteY275" fmla="*/ 768322 h 7169300"/>
              <a:gd name="connsiteX276" fmla="*/ 10578846 w 25173432"/>
              <a:gd name="connsiteY276" fmla="*/ 680692 h 7169300"/>
              <a:gd name="connsiteX277" fmla="*/ 10725912 w 25173432"/>
              <a:gd name="connsiteY277" fmla="*/ 610588 h 7169300"/>
              <a:gd name="connsiteX278" fmla="*/ 10707624 w 25173432"/>
              <a:gd name="connsiteY278" fmla="*/ 336268 h 7169300"/>
              <a:gd name="connsiteX279" fmla="*/ 10582656 w 25173432"/>
              <a:gd name="connsiteY279" fmla="*/ 200632 h 7169300"/>
              <a:gd name="connsiteX280" fmla="*/ 10467664 w 25173432"/>
              <a:gd name="connsiteY280" fmla="*/ 189108 h 7169300"/>
              <a:gd name="connsiteX281" fmla="*/ 10392156 w 25173432"/>
              <a:gd name="connsiteY281" fmla="*/ 2512 h 7169300"/>
              <a:gd name="connsiteX282" fmla="*/ 10346436 w 25173432"/>
              <a:gd name="connsiteY282" fmla="*/ 261592 h 7169300"/>
              <a:gd name="connsiteX283" fmla="*/ 10274808 w 25173432"/>
              <a:gd name="connsiteY283" fmla="*/ 626590 h 7169300"/>
              <a:gd name="connsiteX284" fmla="*/ 10136886 w 25173432"/>
              <a:gd name="connsiteY284" fmla="*/ 913102 h 7169300"/>
              <a:gd name="connsiteX285" fmla="*/ 10284784 w 25173432"/>
              <a:gd name="connsiteY285" fmla="*/ 1351158 h 7169300"/>
              <a:gd name="connsiteX286" fmla="*/ 10195560 w 25173432"/>
              <a:gd name="connsiteY286" fmla="*/ 1744444 h 7169300"/>
              <a:gd name="connsiteX287" fmla="*/ 10162864 w 25173432"/>
              <a:gd name="connsiteY287" fmla="*/ 2075058 h 7169300"/>
              <a:gd name="connsiteX288" fmla="*/ 10104120 w 25173432"/>
              <a:gd name="connsiteY288" fmla="*/ 2384524 h 7169300"/>
              <a:gd name="connsiteX289" fmla="*/ 10006654 w 25173432"/>
              <a:gd name="connsiteY289" fmla="*/ 2581788 h 7169300"/>
              <a:gd name="connsiteX290" fmla="*/ 9865684 w 25173432"/>
              <a:gd name="connsiteY290" fmla="*/ 2936118 h 7169300"/>
              <a:gd name="connsiteX291" fmla="*/ 9680448 w 25173432"/>
              <a:gd name="connsiteY291" fmla="*/ 3195292 h 7169300"/>
              <a:gd name="connsiteX292" fmla="*/ 9492304 w 25173432"/>
              <a:gd name="connsiteY292" fmla="*/ 3370458 h 7169300"/>
              <a:gd name="connsiteX293" fmla="*/ 9355144 w 25173432"/>
              <a:gd name="connsiteY293" fmla="*/ 3526668 h 7169300"/>
              <a:gd name="connsiteX294" fmla="*/ 9088444 w 25173432"/>
              <a:gd name="connsiteY294" fmla="*/ 3618108 h 7169300"/>
              <a:gd name="connsiteX295" fmla="*/ 8718874 w 25173432"/>
              <a:gd name="connsiteY295" fmla="*/ 3850518 h 7169300"/>
              <a:gd name="connsiteX296" fmla="*/ 8558854 w 25173432"/>
              <a:gd name="connsiteY296" fmla="*/ 4082928 h 7169300"/>
              <a:gd name="connsiteX297" fmla="*/ 8177854 w 25173432"/>
              <a:gd name="connsiteY297" fmla="*/ 4284858 h 7169300"/>
              <a:gd name="connsiteX298" fmla="*/ 8135944 w 25173432"/>
              <a:gd name="connsiteY298" fmla="*/ 4463928 h 7169300"/>
              <a:gd name="connsiteX299" fmla="*/ 7968234 w 25173432"/>
              <a:gd name="connsiteY299" fmla="*/ 4588990 h 7169300"/>
              <a:gd name="connsiteX300" fmla="*/ 7937824 w 25173432"/>
              <a:gd name="connsiteY300" fmla="*/ 4822068 h 7169300"/>
              <a:gd name="connsiteX301" fmla="*/ 7766374 w 25173432"/>
              <a:gd name="connsiteY301" fmla="*/ 4982088 h 7169300"/>
              <a:gd name="connsiteX302" fmla="*/ 7621594 w 25173432"/>
              <a:gd name="connsiteY302" fmla="*/ 5164968 h 7169300"/>
              <a:gd name="connsiteX303" fmla="*/ 7379970 w 25173432"/>
              <a:gd name="connsiteY303" fmla="*/ 5298412 h 7169300"/>
              <a:gd name="connsiteX304" fmla="*/ 7236784 w 25173432"/>
              <a:gd name="connsiteY304" fmla="*/ 5336418 h 7169300"/>
              <a:gd name="connsiteX305" fmla="*/ 7080574 w 25173432"/>
              <a:gd name="connsiteY305" fmla="*/ 5431668 h 7169300"/>
              <a:gd name="connsiteX306" fmla="*/ 6916744 w 25173432"/>
              <a:gd name="connsiteY306" fmla="*/ 5344038 h 7169300"/>
              <a:gd name="connsiteX307" fmla="*/ 6737674 w 25173432"/>
              <a:gd name="connsiteY307" fmla="*/ 5477388 h 7169300"/>
              <a:gd name="connsiteX308" fmla="*/ 6448114 w 25173432"/>
              <a:gd name="connsiteY308" fmla="*/ 5686938 h 7169300"/>
              <a:gd name="connsiteX309" fmla="*/ 6230944 w 25173432"/>
              <a:gd name="connsiteY309" fmla="*/ 5793618 h 7169300"/>
              <a:gd name="connsiteX310" fmla="*/ 6000750 w 25173432"/>
              <a:gd name="connsiteY310" fmla="*/ 5851624 h 7169300"/>
              <a:gd name="connsiteX311" fmla="*/ 5888044 w 25173432"/>
              <a:gd name="connsiteY311" fmla="*/ 5785998 h 7169300"/>
              <a:gd name="connsiteX312" fmla="*/ 5830894 w 25173432"/>
              <a:gd name="connsiteY312" fmla="*/ 5892678 h 7169300"/>
              <a:gd name="connsiteX313" fmla="*/ 5716594 w 25173432"/>
              <a:gd name="connsiteY313" fmla="*/ 5953638 h 7169300"/>
              <a:gd name="connsiteX314" fmla="*/ 5327974 w 25173432"/>
              <a:gd name="connsiteY314" fmla="*/ 6121278 h 7169300"/>
              <a:gd name="connsiteX315" fmla="*/ 5034604 w 25173432"/>
              <a:gd name="connsiteY315" fmla="*/ 6205098 h 7169300"/>
              <a:gd name="connsiteX316" fmla="*/ 4752664 w 25173432"/>
              <a:gd name="connsiteY316" fmla="*/ 6235578 h 7169300"/>
              <a:gd name="connsiteX317" fmla="*/ 4575810 w 25173432"/>
              <a:gd name="connsiteY317" fmla="*/ 6185380 h 7169300"/>
              <a:gd name="connsiteX318" fmla="*/ 4226884 w 25173432"/>
              <a:gd name="connsiteY318" fmla="*/ 6334638 h 7169300"/>
              <a:gd name="connsiteX319" fmla="*/ 3941134 w 25173432"/>
              <a:gd name="connsiteY319" fmla="*/ 6426078 h 7169300"/>
              <a:gd name="connsiteX320" fmla="*/ 3647694 w 25173432"/>
              <a:gd name="connsiteY320" fmla="*/ 6433030 h 7169300"/>
              <a:gd name="connsiteX321" fmla="*/ 3590614 w 25173432"/>
              <a:gd name="connsiteY321" fmla="*/ 6517518 h 7169300"/>
              <a:gd name="connsiteX322" fmla="*/ 3487744 w 25173432"/>
              <a:gd name="connsiteY322" fmla="*/ 6608958 h 7169300"/>
              <a:gd name="connsiteX323" fmla="*/ 3114364 w 25173432"/>
              <a:gd name="connsiteY323" fmla="*/ 6704208 h 7169300"/>
              <a:gd name="connsiteX324" fmla="*/ 2729554 w 25173432"/>
              <a:gd name="connsiteY324" fmla="*/ 6742308 h 7169300"/>
              <a:gd name="connsiteX325" fmla="*/ 2649474 w 25173432"/>
              <a:gd name="connsiteY325" fmla="*/ 6888706 h 7169300"/>
              <a:gd name="connsiteX326" fmla="*/ 2462854 w 25173432"/>
              <a:gd name="connsiteY326" fmla="*/ 6906138 h 7169300"/>
              <a:gd name="connsiteX327" fmla="*/ 2333314 w 25173432"/>
              <a:gd name="connsiteY327" fmla="*/ 6829938 h 7169300"/>
              <a:gd name="connsiteX328" fmla="*/ 2221992 w 25173432"/>
              <a:gd name="connsiteY328" fmla="*/ 6826984 h 7169300"/>
              <a:gd name="connsiteX329" fmla="*/ 1937074 w 25173432"/>
              <a:gd name="connsiteY329" fmla="*/ 6860418 h 7169300"/>
              <a:gd name="connsiteX330" fmla="*/ 1609344 w 25173432"/>
              <a:gd name="connsiteY330" fmla="*/ 6846796 h 7169300"/>
              <a:gd name="connsiteX331" fmla="*/ 1426534 w 25173432"/>
              <a:gd name="connsiteY331" fmla="*/ 6845178 h 7169300"/>
              <a:gd name="connsiteX332" fmla="*/ 1277944 w 25173432"/>
              <a:gd name="connsiteY332" fmla="*/ 6791838 h 7169300"/>
              <a:gd name="connsiteX333" fmla="*/ 969264 w 25173432"/>
              <a:gd name="connsiteY333" fmla="*/ 6729448 h 7169300"/>
              <a:gd name="connsiteX334" fmla="*/ 653104 w 25173432"/>
              <a:gd name="connsiteY334" fmla="*/ 6673728 h 7169300"/>
              <a:gd name="connsiteX335" fmla="*/ 519754 w 25173432"/>
              <a:gd name="connsiteY335" fmla="*/ 6624198 h 7169300"/>
              <a:gd name="connsiteX336" fmla="*/ 321634 w 25173432"/>
              <a:gd name="connsiteY336" fmla="*/ 6582288 h 7169300"/>
              <a:gd name="connsiteX337" fmla="*/ 264484 w 25173432"/>
              <a:gd name="connsiteY337" fmla="*/ 6532758 h 7169300"/>
              <a:gd name="connsiteX338" fmla="*/ 100654 w 25173432"/>
              <a:gd name="connsiteY338" fmla="*/ 6490848 h 7169300"/>
              <a:gd name="connsiteX339" fmla="*/ 3048 w 25173432"/>
              <a:gd name="connsiteY339" fmla="*/ 6439126 h 7169300"/>
              <a:gd name="connsiteX340" fmla="*/ 0 w 25173432"/>
              <a:gd name="connsiteY34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6056934 w 25173432"/>
              <a:gd name="connsiteY246" fmla="*/ 4852548 h 7169300"/>
              <a:gd name="connsiteX247" fmla="*/ 15927394 w 25173432"/>
              <a:gd name="connsiteY247" fmla="*/ 4734438 h 7169300"/>
              <a:gd name="connsiteX248" fmla="*/ 15805474 w 25173432"/>
              <a:gd name="connsiteY248" fmla="*/ 4673478 h 7169300"/>
              <a:gd name="connsiteX249" fmla="*/ 15439714 w 25173432"/>
              <a:gd name="connsiteY249" fmla="*/ 4601088 h 7169300"/>
              <a:gd name="connsiteX250" fmla="*/ 15214924 w 25173432"/>
              <a:gd name="connsiteY250" fmla="*/ 4570608 h 7169300"/>
              <a:gd name="connsiteX251" fmla="*/ 15117318 w 25173432"/>
              <a:gd name="connsiteY251" fmla="*/ 4432780 h 7169300"/>
              <a:gd name="connsiteX252" fmla="*/ 14692954 w 25173432"/>
              <a:gd name="connsiteY252" fmla="*/ 4277238 h 7169300"/>
              <a:gd name="connsiteX253" fmla="*/ 14426254 w 25173432"/>
              <a:gd name="connsiteY253" fmla="*/ 4307718 h 7169300"/>
              <a:gd name="connsiteX254" fmla="*/ 14235754 w 25173432"/>
              <a:gd name="connsiteY254" fmla="*/ 4090548 h 7169300"/>
              <a:gd name="connsiteX255" fmla="*/ 14030014 w 25173432"/>
              <a:gd name="connsiteY255" fmla="*/ 3980058 h 7169300"/>
              <a:gd name="connsiteX256" fmla="*/ 13946194 w 25173432"/>
              <a:gd name="connsiteY256" fmla="*/ 4021968 h 7169300"/>
              <a:gd name="connsiteX257" fmla="*/ 13778554 w 25173432"/>
              <a:gd name="connsiteY257" fmla="*/ 3980058 h 7169300"/>
              <a:gd name="connsiteX258" fmla="*/ 13645204 w 25173432"/>
              <a:gd name="connsiteY258" fmla="*/ 3812418 h 7169300"/>
              <a:gd name="connsiteX259" fmla="*/ 13260394 w 25173432"/>
              <a:gd name="connsiteY259" fmla="*/ 3660018 h 7169300"/>
              <a:gd name="connsiteX260" fmla="*/ 13194030 w 25173432"/>
              <a:gd name="connsiteY260" fmla="*/ 3498568 h 7169300"/>
              <a:gd name="connsiteX261" fmla="*/ 13059156 w 25173432"/>
              <a:gd name="connsiteY261" fmla="*/ 3379696 h 7169300"/>
              <a:gd name="connsiteX262" fmla="*/ 12890824 w 25173432"/>
              <a:gd name="connsiteY262" fmla="*/ 3305688 h 7169300"/>
              <a:gd name="connsiteX263" fmla="*/ 12681274 w 25173432"/>
              <a:gd name="connsiteY263" fmla="*/ 3214248 h 7169300"/>
              <a:gd name="connsiteX264" fmla="*/ 12429814 w 25173432"/>
              <a:gd name="connsiteY264" fmla="*/ 3092328 h 7169300"/>
              <a:gd name="connsiteX265" fmla="*/ 12342184 w 25173432"/>
              <a:gd name="connsiteY265" fmla="*/ 2958978 h 7169300"/>
              <a:gd name="connsiteX266" fmla="*/ 12067864 w 25173432"/>
              <a:gd name="connsiteY266" fmla="*/ 2764668 h 7169300"/>
              <a:gd name="connsiteX267" fmla="*/ 11995474 w 25173432"/>
              <a:gd name="connsiteY267" fmla="*/ 2699898 h 7169300"/>
              <a:gd name="connsiteX268" fmla="*/ 11793544 w 25173432"/>
              <a:gd name="connsiteY268" fmla="*/ 2627508 h 7169300"/>
              <a:gd name="connsiteX269" fmla="*/ 11488744 w 25173432"/>
              <a:gd name="connsiteY269" fmla="*/ 2417958 h 7169300"/>
              <a:gd name="connsiteX270" fmla="*/ 11225854 w 25173432"/>
              <a:gd name="connsiteY270" fmla="*/ 2235078 h 7169300"/>
              <a:gd name="connsiteX271" fmla="*/ 11121390 w 25173432"/>
              <a:gd name="connsiteY271" fmla="*/ 2197834 h 7169300"/>
              <a:gd name="connsiteX272" fmla="*/ 10791514 w 25173432"/>
              <a:gd name="connsiteY272" fmla="*/ 1953138 h 7169300"/>
              <a:gd name="connsiteX273" fmla="*/ 10568178 w 25173432"/>
              <a:gd name="connsiteY273" fmla="*/ 1691866 h 7169300"/>
              <a:gd name="connsiteX274" fmla="*/ 10464546 w 25173432"/>
              <a:gd name="connsiteY274" fmla="*/ 1419832 h 7169300"/>
              <a:gd name="connsiteX275" fmla="*/ 10495026 w 25173432"/>
              <a:gd name="connsiteY275" fmla="*/ 901672 h 7169300"/>
              <a:gd name="connsiteX276" fmla="*/ 10491216 w 25173432"/>
              <a:gd name="connsiteY276" fmla="*/ 768322 h 7169300"/>
              <a:gd name="connsiteX277" fmla="*/ 10578846 w 25173432"/>
              <a:gd name="connsiteY277" fmla="*/ 680692 h 7169300"/>
              <a:gd name="connsiteX278" fmla="*/ 10725912 w 25173432"/>
              <a:gd name="connsiteY278" fmla="*/ 610588 h 7169300"/>
              <a:gd name="connsiteX279" fmla="*/ 10707624 w 25173432"/>
              <a:gd name="connsiteY279" fmla="*/ 336268 h 7169300"/>
              <a:gd name="connsiteX280" fmla="*/ 10582656 w 25173432"/>
              <a:gd name="connsiteY280" fmla="*/ 200632 h 7169300"/>
              <a:gd name="connsiteX281" fmla="*/ 10467664 w 25173432"/>
              <a:gd name="connsiteY281" fmla="*/ 189108 h 7169300"/>
              <a:gd name="connsiteX282" fmla="*/ 10392156 w 25173432"/>
              <a:gd name="connsiteY282" fmla="*/ 2512 h 7169300"/>
              <a:gd name="connsiteX283" fmla="*/ 10346436 w 25173432"/>
              <a:gd name="connsiteY283" fmla="*/ 261592 h 7169300"/>
              <a:gd name="connsiteX284" fmla="*/ 10274808 w 25173432"/>
              <a:gd name="connsiteY284" fmla="*/ 626590 h 7169300"/>
              <a:gd name="connsiteX285" fmla="*/ 10136886 w 25173432"/>
              <a:gd name="connsiteY285" fmla="*/ 913102 h 7169300"/>
              <a:gd name="connsiteX286" fmla="*/ 10284784 w 25173432"/>
              <a:gd name="connsiteY286" fmla="*/ 1351158 h 7169300"/>
              <a:gd name="connsiteX287" fmla="*/ 10195560 w 25173432"/>
              <a:gd name="connsiteY287" fmla="*/ 1744444 h 7169300"/>
              <a:gd name="connsiteX288" fmla="*/ 10162864 w 25173432"/>
              <a:gd name="connsiteY288" fmla="*/ 2075058 h 7169300"/>
              <a:gd name="connsiteX289" fmla="*/ 10104120 w 25173432"/>
              <a:gd name="connsiteY289" fmla="*/ 2384524 h 7169300"/>
              <a:gd name="connsiteX290" fmla="*/ 10006654 w 25173432"/>
              <a:gd name="connsiteY290" fmla="*/ 2581788 h 7169300"/>
              <a:gd name="connsiteX291" fmla="*/ 9865684 w 25173432"/>
              <a:gd name="connsiteY291" fmla="*/ 2936118 h 7169300"/>
              <a:gd name="connsiteX292" fmla="*/ 9680448 w 25173432"/>
              <a:gd name="connsiteY292" fmla="*/ 3195292 h 7169300"/>
              <a:gd name="connsiteX293" fmla="*/ 9492304 w 25173432"/>
              <a:gd name="connsiteY293" fmla="*/ 3370458 h 7169300"/>
              <a:gd name="connsiteX294" fmla="*/ 9355144 w 25173432"/>
              <a:gd name="connsiteY294" fmla="*/ 3526668 h 7169300"/>
              <a:gd name="connsiteX295" fmla="*/ 9088444 w 25173432"/>
              <a:gd name="connsiteY295" fmla="*/ 3618108 h 7169300"/>
              <a:gd name="connsiteX296" fmla="*/ 8718874 w 25173432"/>
              <a:gd name="connsiteY296" fmla="*/ 3850518 h 7169300"/>
              <a:gd name="connsiteX297" fmla="*/ 8558854 w 25173432"/>
              <a:gd name="connsiteY297" fmla="*/ 4082928 h 7169300"/>
              <a:gd name="connsiteX298" fmla="*/ 8177854 w 25173432"/>
              <a:gd name="connsiteY298" fmla="*/ 4284858 h 7169300"/>
              <a:gd name="connsiteX299" fmla="*/ 8135944 w 25173432"/>
              <a:gd name="connsiteY299" fmla="*/ 4463928 h 7169300"/>
              <a:gd name="connsiteX300" fmla="*/ 7968234 w 25173432"/>
              <a:gd name="connsiteY300" fmla="*/ 4588990 h 7169300"/>
              <a:gd name="connsiteX301" fmla="*/ 7937824 w 25173432"/>
              <a:gd name="connsiteY301" fmla="*/ 4822068 h 7169300"/>
              <a:gd name="connsiteX302" fmla="*/ 7766374 w 25173432"/>
              <a:gd name="connsiteY302" fmla="*/ 4982088 h 7169300"/>
              <a:gd name="connsiteX303" fmla="*/ 7621594 w 25173432"/>
              <a:gd name="connsiteY303" fmla="*/ 5164968 h 7169300"/>
              <a:gd name="connsiteX304" fmla="*/ 7379970 w 25173432"/>
              <a:gd name="connsiteY304" fmla="*/ 5298412 h 7169300"/>
              <a:gd name="connsiteX305" fmla="*/ 7236784 w 25173432"/>
              <a:gd name="connsiteY305" fmla="*/ 5336418 h 7169300"/>
              <a:gd name="connsiteX306" fmla="*/ 7080574 w 25173432"/>
              <a:gd name="connsiteY306" fmla="*/ 5431668 h 7169300"/>
              <a:gd name="connsiteX307" fmla="*/ 6916744 w 25173432"/>
              <a:gd name="connsiteY307" fmla="*/ 5344038 h 7169300"/>
              <a:gd name="connsiteX308" fmla="*/ 6737674 w 25173432"/>
              <a:gd name="connsiteY308" fmla="*/ 5477388 h 7169300"/>
              <a:gd name="connsiteX309" fmla="*/ 6448114 w 25173432"/>
              <a:gd name="connsiteY309" fmla="*/ 5686938 h 7169300"/>
              <a:gd name="connsiteX310" fmla="*/ 6230944 w 25173432"/>
              <a:gd name="connsiteY310" fmla="*/ 5793618 h 7169300"/>
              <a:gd name="connsiteX311" fmla="*/ 6000750 w 25173432"/>
              <a:gd name="connsiteY311" fmla="*/ 5851624 h 7169300"/>
              <a:gd name="connsiteX312" fmla="*/ 5888044 w 25173432"/>
              <a:gd name="connsiteY312" fmla="*/ 5785998 h 7169300"/>
              <a:gd name="connsiteX313" fmla="*/ 5830894 w 25173432"/>
              <a:gd name="connsiteY313" fmla="*/ 5892678 h 7169300"/>
              <a:gd name="connsiteX314" fmla="*/ 5716594 w 25173432"/>
              <a:gd name="connsiteY314" fmla="*/ 5953638 h 7169300"/>
              <a:gd name="connsiteX315" fmla="*/ 5327974 w 25173432"/>
              <a:gd name="connsiteY315" fmla="*/ 6121278 h 7169300"/>
              <a:gd name="connsiteX316" fmla="*/ 5034604 w 25173432"/>
              <a:gd name="connsiteY316" fmla="*/ 6205098 h 7169300"/>
              <a:gd name="connsiteX317" fmla="*/ 4752664 w 25173432"/>
              <a:gd name="connsiteY317" fmla="*/ 6235578 h 7169300"/>
              <a:gd name="connsiteX318" fmla="*/ 4575810 w 25173432"/>
              <a:gd name="connsiteY318" fmla="*/ 6185380 h 7169300"/>
              <a:gd name="connsiteX319" fmla="*/ 4226884 w 25173432"/>
              <a:gd name="connsiteY319" fmla="*/ 6334638 h 7169300"/>
              <a:gd name="connsiteX320" fmla="*/ 3941134 w 25173432"/>
              <a:gd name="connsiteY320" fmla="*/ 6426078 h 7169300"/>
              <a:gd name="connsiteX321" fmla="*/ 3647694 w 25173432"/>
              <a:gd name="connsiteY321" fmla="*/ 6433030 h 7169300"/>
              <a:gd name="connsiteX322" fmla="*/ 3590614 w 25173432"/>
              <a:gd name="connsiteY322" fmla="*/ 6517518 h 7169300"/>
              <a:gd name="connsiteX323" fmla="*/ 3487744 w 25173432"/>
              <a:gd name="connsiteY323" fmla="*/ 6608958 h 7169300"/>
              <a:gd name="connsiteX324" fmla="*/ 3114364 w 25173432"/>
              <a:gd name="connsiteY324" fmla="*/ 6704208 h 7169300"/>
              <a:gd name="connsiteX325" fmla="*/ 2729554 w 25173432"/>
              <a:gd name="connsiteY325" fmla="*/ 6742308 h 7169300"/>
              <a:gd name="connsiteX326" fmla="*/ 2649474 w 25173432"/>
              <a:gd name="connsiteY326" fmla="*/ 6888706 h 7169300"/>
              <a:gd name="connsiteX327" fmla="*/ 2462854 w 25173432"/>
              <a:gd name="connsiteY327" fmla="*/ 6906138 h 7169300"/>
              <a:gd name="connsiteX328" fmla="*/ 2333314 w 25173432"/>
              <a:gd name="connsiteY328" fmla="*/ 6829938 h 7169300"/>
              <a:gd name="connsiteX329" fmla="*/ 2221992 w 25173432"/>
              <a:gd name="connsiteY329" fmla="*/ 6826984 h 7169300"/>
              <a:gd name="connsiteX330" fmla="*/ 1937074 w 25173432"/>
              <a:gd name="connsiteY330" fmla="*/ 6860418 h 7169300"/>
              <a:gd name="connsiteX331" fmla="*/ 1609344 w 25173432"/>
              <a:gd name="connsiteY331" fmla="*/ 6846796 h 7169300"/>
              <a:gd name="connsiteX332" fmla="*/ 1426534 w 25173432"/>
              <a:gd name="connsiteY332" fmla="*/ 6845178 h 7169300"/>
              <a:gd name="connsiteX333" fmla="*/ 1277944 w 25173432"/>
              <a:gd name="connsiteY333" fmla="*/ 6791838 h 7169300"/>
              <a:gd name="connsiteX334" fmla="*/ 969264 w 25173432"/>
              <a:gd name="connsiteY334" fmla="*/ 6729448 h 7169300"/>
              <a:gd name="connsiteX335" fmla="*/ 653104 w 25173432"/>
              <a:gd name="connsiteY335" fmla="*/ 6673728 h 7169300"/>
              <a:gd name="connsiteX336" fmla="*/ 519754 w 25173432"/>
              <a:gd name="connsiteY336" fmla="*/ 6624198 h 7169300"/>
              <a:gd name="connsiteX337" fmla="*/ 321634 w 25173432"/>
              <a:gd name="connsiteY337" fmla="*/ 6582288 h 7169300"/>
              <a:gd name="connsiteX338" fmla="*/ 264484 w 25173432"/>
              <a:gd name="connsiteY338" fmla="*/ 6532758 h 7169300"/>
              <a:gd name="connsiteX339" fmla="*/ 100654 w 25173432"/>
              <a:gd name="connsiteY339" fmla="*/ 6490848 h 7169300"/>
              <a:gd name="connsiteX340" fmla="*/ 3048 w 25173432"/>
              <a:gd name="connsiteY340" fmla="*/ 6439126 h 7169300"/>
              <a:gd name="connsiteX341" fmla="*/ 0 w 25173432"/>
              <a:gd name="connsiteY34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6361734 w 25173432"/>
              <a:gd name="connsiteY246" fmla="*/ 5065908 h 7169300"/>
              <a:gd name="connsiteX247" fmla="*/ 16056934 w 25173432"/>
              <a:gd name="connsiteY247" fmla="*/ 4852548 h 7169300"/>
              <a:gd name="connsiteX248" fmla="*/ 15927394 w 25173432"/>
              <a:gd name="connsiteY248" fmla="*/ 4734438 h 7169300"/>
              <a:gd name="connsiteX249" fmla="*/ 15805474 w 25173432"/>
              <a:gd name="connsiteY249" fmla="*/ 4673478 h 7169300"/>
              <a:gd name="connsiteX250" fmla="*/ 15439714 w 25173432"/>
              <a:gd name="connsiteY250" fmla="*/ 4601088 h 7169300"/>
              <a:gd name="connsiteX251" fmla="*/ 15214924 w 25173432"/>
              <a:gd name="connsiteY251" fmla="*/ 4570608 h 7169300"/>
              <a:gd name="connsiteX252" fmla="*/ 15117318 w 25173432"/>
              <a:gd name="connsiteY252" fmla="*/ 4432780 h 7169300"/>
              <a:gd name="connsiteX253" fmla="*/ 14692954 w 25173432"/>
              <a:gd name="connsiteY253" fmla="*/ 4277238 h 7169300"/>
              <a:gd name="connsiteX254" fmla="*/ 14426254 w 25173432"/>
              <a:gd name="connsiteY254" fmla="*/ 4307718 h 7169300"/>
              <a:gd name="connsiteX255" fmla="*/ 14235754 w 25173432"/>
              <a:gd name="connsiteY255" fmla="*/ 4090548 h 7169300"/>
              <a:gd name="connsiteX256" fmla="*/ 14030014 w 25173432"/>
              <a:gd name="connsiteY256" fmla="*/ 3980058 h 7169300"/>
              <a:gd name="connsiteX257" fmla="*/ 13946194 w 25173432"/>
              <a:gd name="connsiteY257" fmla="*/ 4021968 h 7169300"/>
              <a:gd name="connsiteX258" fmla="*/ 13778554 w 25173432"/>
              <a:gd name="connsiteY258" fmla="*/ 3980058 h 7169300"/>
              <a:gd name="connsiteX259" fmla="*/ 13645204 w 25173432"/>
              <a:gd name="connsiteY259" fmla="*/ 3812418 h 7169300"/>
              <a:gd name="connsiteX260" fmla="*/ 13260394 w 25173432"/>
              <a:gd name="connsiteY260" fmla="*/ 3660018 h 7169300"/>
              <a:gd name="connsiteX261" fmla="*/ 13194030 w 25173432"/>
              <a:gd name="connsiteY261" fmla="*/ 3498568 h 7169300"/>
              <a:gd name="connsiteX262" fmla="*/ 13059156 w 25173432"/>
              <a:gd name="connsiteY262" fmla="*/ 3379696 h 7169300"/>
              <a:gd name="connsiteX263" fmla="*/ 12890824 w 25173432"/>
              <a:gd name="connsiteY263" fmla="*/ 3305688 h 7169300"/>
              <a:gd name="connsiteX264" fmla="*/ 12681274 w 25173432"/>
              <a:gd name="connsiteY264" fmla="*/ 3214248 h 7169300"/>
              <a:gd name="connsiteX265" fmla="*/ 12429814 w 25173432"/>
              <a:gd name="connsiteY265" fmla="*/ 3092328 h 7169300"/>
              <a:gd name="connsiteX266" fmla="*/ 12342184 w 25173432"/>
              <a:gd name="connsiteY266" fmla="*/ 2958978 h 7169300"/>
              <a:gd name="connsiteX267" fmla="*/ 12067864 w 25173432"/>
              <a:gd name="connsiteY267" fmla="*/ 2764668 h 7169300"/>
              <a:gd name="connsiteX268" fmla="*/ 11995474 w 25173432"/>
              <a:gd name="connsiteY268" fmla="*/ 2699898 h 7169300"/>
              <a:gd name="connsiteX269" fmla="*/ 11793544 w 25173432"/>
              <a:gd name="connsiteY269" fmla="*/ 2627508 h 7169300"/>
              <a:gd name="connsiteX270" fmla="*/ 11488744 w 25173432"/>
              <a:gd name="connsiteY270" fmla="*/ 2417958 h 7169300"/>
              <a:gd name="connsiteX271" fmla="*/ 11225854 w 25173432"/>
              <a:gd name="connsiteY271" fmla="*/ 2235078 h 7169300"/>
              <a:gd name="connsiteX272" fmla="*/ 11121390 w 25173432"/>
              <a:gd name="connsiteY272" fmla="*/ 2197834 h 7169300"/>
              <a:gd name="connsiteX273" fmla="*/ 10791514 w 25173432"/>
              <a:gd name="connsiteY273" fmla="*/ 1953138 h 7169300"/>
              <a:gd name="connsiteX274" fmla="*/ 10568178 w 25173432"/>
              <a:gd name="connsiteY274" fmla="*/ 1691866 h 7169300"/>
              <a:gd name="connsiteX275" fmla="*/ 10464546 w 25173432"/>
              <a:gd name="connsiteY275" fmla="*/ 1419832 h 7169300"/>
              <a:gd name="connsiteX276" fmla="*/ 10495026 w 25173432"/>
              <a:gd name="connsiteY276" fmla="*/ 901672 h 7169300"/>
              <a:gd name="connsiteX277" fmla="*/ 10491216 w 25173432"/>
              <a:gd name="connsiteY277" fmla="*/ 768322 h 7169300"/>
              <a:gd name="connsiteX278" fmla="*/ 10578846 w 25173432"/>
              <a:gd name="connsiteY278" fmla="*/ 680692 h 7169300"/>
              <a:gd name="connsiteX279" fmla="*/ 10725912 w 25173432"/>
              <a:gd name="connsiteY279" fmla="*/ 610588 h 7169300"/>
              <a:gd name="connsiteX280" fmla="*/ 10707624 w 25173432"/>
              <a:gd name="connsiteY280" fmla="*/ 336268 h 7169300"/>
              <a:gd name="connsiteX281" fmla="*/ 10582656 w 25173432"/>
              <a:gd name="connsiteY281" fmla="*/ 200632 h 7169300"/>
              <a:gd name="connsiteX282" fmla="*/ 10467664 w 25173432"/>
              <a:gd name="connsiteY282" fmla="*/ 189108 h 7169300"/>
              <a:gd name="connsiteX283" fmla="*/ 10392156 w 25173432"/>
              <a:gd name="connsiteY283" fmla="*/ 2512 h 7169300"/>
              <a:gd name="connsiteX284" fmla="*/ 10346436 w 25173432"/>
              <a:gd name="connsiteY284" fmla="*/ 261592 h 7169300"/>
              <a:gd name="connsiteX285" fmla="*/ 10274808 w 25173432"/>
              <a:gd name="connsiteY285" fmla="*/ 626590 h 7169300"/>
              <a:gd name="connsiteX286" fmla="*/ 10136886 w 25173432"/>
              <a:gd name="connsiteY286" fmla="*/ 913102 h 7169300"/>
              <a:gd name="connsiteX287" fmla="*/ 10284784 w 25173432"/>
              <a:gd name="connsiteY287" fmla="*/ 1351158 h 7169300"/>
              <a:gd name="connsiteX288" fmla="*/ 10195560 w 25173432"/>
              <a:gd name="connsiteY288" fmla="*/ 1744444 h 7169300"/>
              <a:gd name="connsiteX289" fmla="*/ 10162864 w 25173432"/>
              <a:gd name="connsiteY289" fmla="*/ 2075058 h 7169300"/>
              <a:gd name="connsiteX290" fmla="*/ 10104120 w 25173432"/>
              <a:gd name="connsiteY290" fmla="*/ 2384524 h 7169300"/>
              <a:gd name="connsiteX291" fmla="*/ 10006654 w 25173432"/>
              <a:gd name="connsiteY291" fmla="*/ 2581788 h 7169300"/>
              <a:gd name="connsiteX292" fmla="*/ 9865684 w 25173432"/>
              <a:gd name="connsiteY292" fmla="*/ 2936118 h 7169300"/>
              <a:gd name="connsiteX293" fmla="*/ 9680448 w 25173432"/>
              <a:gd name="connsiteY293" fmla="*/ 3195292 h 7169300"/>
              <a:gd name="connsiteX294" fmla="*/ 9492304 w 25173432"/>
              <a:gd name="connsiteY294" fmla="*/ 3370458 h 7169300"/>
              <a:gd name="connsiteX295" fmla="*/ 9355144 w 25173432"/>
              <a:gd name="connsiteY295" fmla="*/ 3526668 h 7169300"/>
              <a:gd name="connsiteX296" fmla="*/ 9088444 w 25173432"/>
              <a:gd name="connsiteY296" fmla="*/ 3618108 h 7169300"/>
              <a:gd name="connsiteX297" fmla="*/ 8718874 w 25173432"/>
              <a:gd name="connsiteY297" fmla="*/ 3850518 h 7169300"/>
              <a:gd name="connsiteX298" fmla="*/ 8558854 w 25173432"/>
              <a:gd name="connsiteY298" fmla="*/ 4082928 h 7169300"/>
              <a:gd name="connsiteX299" fmla="*/ 8177854 w 25173432"/>
              <a:gd name="connsiteY299" fmla="*/ 4284858 h 7169300"/>
              <a:gd name="connsiteX300" fmla="*/ 8135944 w 25173432"/>
              <a:gd name="connsiteY300" fmla="*/ 4463928 h 7169300"/>
              <a:gd name="connsiteX301" fmla="*/ 7968234 w 25173432"/>
              <a:gd name="connsiteY301" fmla="*/ 4588990 h 7169300"/>
              <a:gd name="connsiteX302" fmla="*/ 7937824 w 25173432"/>
              <a:gd name="connsiteY302" fmla="*/ 4822068 h 7169300"/>
              <a:gd name="connsiteX303" fmla="*/ 7766374 w 25173432"/>
              <a:gd name="connsiteY303" fmla="*/ 4982088 h 7169300"/>
              <a:gd name="connsiteX304" fmla="*/ 7621594 w 25173432"/>
              <a:gd name="connsiteY304" fmla="*/ 5164968 h 7169300"/>
              <a:gd name="connsiteX305" fmla="*/ 7379970 w 25173432"/>
              <a:gd name="connsiteY305" fmla="*/ 5298412 h 7169300"/>
              <a:gd name="connsiteX306" fmla="*/ 7236784 w 25173432"/>
              <a:gd name="connsiteY306" fmla="*/ 5336418 h 7169300"/>
              <a:gd name="connsiteX307" fmla="*/ 7080574 w 25173432"/>
              <a:gd name="connsiteY307" fmla="*/ 5431668 h 7169300"/>
              <a:gd name="connsiteX308" fmla="*/ 6916744 w 25173432"/>
              <a:gd name="connsiteY308" fmla="*/ 5344038 h 7169300"/>
              <a:gd name="connsiteX309" fmla="*/ 6737674 w 25173432"/>
              <a:gd name="connsiteY309" fmla="*/ 5477388 h 7169300"/>
              <a:gd name="connsiteX310" fmla="*/ 6448114 w 25173432"/>
              <a:gd name="connsiteY310" fmla="*/ 5686938 h 7169300"/>
              <a:gd name="connsiteX311" fmla="*/ 6230944 w 25173432"/>
              <a:gd name="connsiteY311" fmla="*/ 5793618 h 7169300"/>
              <a:gd name="connsiteX312" fmla="*/ 6000750 w 25173432"/>
              <a:gd name="connsiteY312" fmla="*/ 5851624 h 7169300"/>
              <a:gd name="connsiteX313" fmla="*/ 5888044 w 25173432"/>
              <a:gd name="connsiteY313" fmla="*/ 5785998 h 7169300"/>
              <a:gd name="connsiteX314" fmla="*/ 5830894 w 25173432"/>
              <a:gd name="connsiteY314" fmla="*/ 5892678 h 7169300"/>
              <a:gd name="connsiteX315" fmla="*/ 5716594 w 25173432"/>
              <a:gd name="connsiteY315" fmla="*/ 5953638 h 7169300"/>
              <a:gd name="connsiteX316" fmla="*/ 5327974 w 25173432"/>
              <a:gd name="connsiteY316" fmla="*/ 6121278 h 7169300"/>
              <a:gd name="connsiteX317" fmla="*/ 5034604 w 25173432"/>
              <a:gd name="connsiteY317" fmla="*/ 6205098 h 7169300"/>
              <a:gd name="connsiteX318" fmla="*/ 4752664 w 25173432"/>
              <a:gd name="connsiteY318" fmla="*/ 6235578 h 7169300"/>
              <a:gd name="connsiteX319" fmla="*/ 4575810 w 25173432"/>
              <a:gd name="connsiteY319" fmla="*/ 6185380 h 7169300"/>
              <a:gd name="connsiteX320" fmla="*/ 4226884 w 25173432"/>
              <a:gd name="connsiteY320" fmla="*/ 6334638 h 7169300"/>
              <a:gd name="connsiteX321" fmla="*/ 3941134 w 25173432"/>
              <a:gd name="connsiteY321" fmla="*/ 6426078 h 7169300"/>
              <a:gd name="connsiteX322" fmla="*/ 3647694 w 25173432"/>
              <a:gd name="connsiteY322" fmla="*/ 6433030 h 7169300"/>
              <a:gd name="connsiteX323" fmla="*/ 3590614 w 25173432"/>
              <a:gd name="connsiteY323" fmla="*/ 6517518 h 7169300"/>
              <a:gd name="connsiteX324" fmla="*/ 3487744 w 25173432"/>
              <a:gd name="connsiteY324" fmla="*/ 6608958 h 7169300"/>
              <a:gd name="connsiteX325" fmla="*/ 3114364 w 25173432"/>
              <a:gd name="connsiteY325" fmla="*/ 6704208 h 7169300"/>
              <a:gd name="connsiteX326" fmla="*/ 2729554 w 25173432"/>
              <a:gd name="connsiteY326" fmla="*/ 6742308 h 7169300"/>
              <a:gd name="connsiteX327" fmla="*/ 2649474 w 25173432"/>
              <a:gd name="connsiteY327" fmla="*/ 6888706 h 7169300"/>
              <a:gd name="connsiteX328" fmla="*/ 2462854 w 25173432"/>
              <a:gd name="connsiteY328" fmla="*/ 6906138 h 7169300"/>
              <a:gd name="connsiteX329" fmla="*/ 2333314 w 25173432"/>
              <a:gd name="connsiteY329" fmla="*/ 6829938 h 7169300"/>
              <a:gd name="connsiteX330" fmla="*/ 2221992 w 25173432"/>
              <a:gd name="connsiteY330" fmla="*/ 6826984 h 7169300"/>
              <a:gd name="connsiteX331" fmla="*/ 1937074 w 25173432"/>
              <a:gd name="connsiteY331" fmla="*/ 6860418 h 7169300"/>
              <a:gd name="connsiteX332" fmla="*/ 1609344 w 25173432"/>
              <a:gd name="connsiteY332" fmla="*/ 6846796 h 7169300"/>
              <a:gd name="connsiteX333" fmla="*/ 1426534 w 25173432"/>
              <a:gd name="connsiteY333" fmla="*/ 6845178 h 7169300"/>
              <a:gd name="connsiteX334" fmla="*/ 1277944 w 25173432"/>
              <a:gd name="connsiteY334" fmla="*/ 6791838 h 7169300"/>
              <a:gd name="connsiteX335" fmla="*/ 969264 w 25173432"/>
              <a:gd name="connsiteY335" fmla="*/ 6729448 h 7169300"/>
              <a:gd name="connsiteX336" fmla="*/ 653104 w 25173432"/>
              <a:gd name="connsiteY336" fmla="*/ 6673728 h 7169300"/>
              <a:gd name="connsiteX337" fmla="*/ 519754 w 25173432"/>
              <a:gd name="connsiteY337" fmla="*/ 6624198 h 7169300"/>
              <a:gd name="connsiteX338" fmla="*/ 321634 w 25173432"/>
              <a:gd name="connsiteY338" fmla="*/ 6582288 h 7169300"/>
              <a:gd name="connsiteX339" fmla="*/ 264484 w 25173432"/>
              <a:gd name="connsiteY339" fmla="*/ 6532758 h 7169300"/>
              <a:gd name="connsiteX340" fmla="*/ 100654 w 25173432"/>
              <a:gd name="connsiteY340" fmla="*/ 6490848 h 7169300"/>
              <a:gd name="connsiteX341" fmla="*/ 3048 w 25173432"/>
              <a:gd name="connsiteY341" fmla="*/ 6439126 h 7169300"/>
              <a:gd name="connsiteX342" fmla="*/ 0 w 25173432"/>
              <a:gd name="connsiteY34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885920 w 25173432"/>
              <a:gd name="connsiteY245" fmla="*/ 5119342 h 7169300"/>
              <a:gd name="connsiteX246" fmla="*/ 16361734 w 25173432"/>
              <a:gd name="connsiteY246" fmla="*/ 5065908 h 7169300"/>
              <a:gd name="connsiteX247" fmla="*/ 16056934 w 25173432"/>
              <a:gd name="connsiteY247" fmla="*/ 4852548 h 7169300"/>
              <a:gd name="connsiteX248" fmla="*/ 15927394 w 25173432"/>
              <a:gd name="connsiteY248" fmla="*/ 4734438 h 7169300"/>
              <a:gd name="connsiteX249" fmla="*/ 15805474 w 25173432"/>
              <a:gd name="connsiteY249" fmla="*/ 4673478 h 7169300"/>
              <a:gd name="connsiteX250" fmla="*/ 15439714 w 25173432"/>
              <a:gd name="connsiteY250" fmla="*/ 4601088 h 7169300"/>
              <a:gd name="connsiteX251" fmla="*/ 15214924 w 25173432"/>
              <a:gd name="connsiteY251" fmla="*/ 4570608 h 7169300"/>
              <a:gd name="connsiteX252" fmla="*/ 15117318 w 25173432"/>
              <a:gd name="connsiteY252" fmla="*/ 4432780 h 7169300"/>
              <a:gd name="connsiteX253" fmla="*/ 14692954 w 25173432"/>
              <a:gd name="connsiteY253" fmla="*/ 4277238 h 7169300"/>
              <a:gd name="connsiteX254" fmla="*/ 14426254 w 25173432"/>
              <a:gd name="connsiteY254" fmla="*/ 4307718 h 7169300"/>
              <a:gd name="connsiteX255" fmla="*/ 14235754 w 25173432"/>
              <a:gd name="connsiteY255" fmla="*/ 4090548 h 7169300"/>
              <a:gd name="connsiteX256" fmla="*/ 14030014 w 25173432"/>
              <a:gd name="connsiteY256" fmla="*/ 3980058 h 7169300"/>
              <a:gd name="connsiteX257" fmla="*/ 13946194 w 25173432"/>
              <a:gd name="connsiteY257" fmla="*/ 4021968 h 7169300"/>
              <a:gd name="connsiteX258" fmla="*/ 13778554 w 25173432"/>
              <a:gd name="connsiteY258" fmla="*/ 3980058 h 7169300"/>
              <a:gd name="connsiteX259" fmla="*/ 13645204 w 25173432"/>
              <a:gd name="connsiteY259" fmla="*/ 3812418 h 7169300"/>
              <a:gd name="connsiteX260" fmla="*/ 13260394 w 25173432"/>
              <a:gd name="connsiteY260" fmla="*/ 3660018 h 7169300"/>
              <a:gd name="connsiteX261" fmla="*/ 13194030 w 25173432"/>
              <a:gd name="connsiteY261" fmla="*/ 3498568 h 7169300"/>
              <a:gd name="connsiteX262" fmla="*/ 13059156 w 25173432"/>
              <a:gd name="connsiteY262" fmla="*/ 3379696 h 7169300"/>
              <a:gd name="connsiteX263" fmla="*/ 12890824 w 25173432"/>
              <a:gd name="connsiteY263" fmla="*/ 3305688 h 7169300"/>
              <a:gd name="connsiteX264" fmla="*/ 12681274 w 25173432"/>
              <a:gd name="connsiteY264" fmla="*/ 3214248 h 7169300"/>
              <a:gd name="connsiteX265" fmla="*/ 12429814 w 25173432"/>
              <a:gd name="connsiteY265" fmla="*/ 3092328 h 7169300"/>
              <a:gd name="connsiteX266" fmla="*/ 12342184 w 25173432"/>
              <a:gd name="connsiteY266" fmla="*/ 2958978 h 7169300"/>
              <a:gd name="connsiteX267" fmla="*/ 12067864 w 25173432"/>
              <a:gd name="connsiteY267" fmla="*/ 2764668 h 7169300"/>
              <a:gd name="connsiteX268" fmla="*/ 11995474 w 25173432"/>
              <a:gd name="connsiteY268" fmla="*/ 2699898 h 7169300"/>
              <a:gd name="connsiteX269" fmla="*/ 11793544 w 25173432"/>
              <a:gd name="connsiteY269" fmla="*/ 2627508 h 7169300"/>
              <a:gd name="connsiteX270" fmla="*/ 11488744 w 25173432"/>
              <a:gd name="connsiteY270" fmla="*/ 2417958 h 7169300"/>
              <a:gd name="connsiteX271" fmla="*/ 11225854 w 25173432"/>
              <a:gd name="connsiteY271" fmla="*/ 2235078 h 7169300"/>
              <a:gd name="connsiteX272" fmla="*/ 11121390 w 25173432"/>
              <a:gd name="connsiteY272" fmla="*/ 2197834 h 7169300"/>
              <a:gd name="connsiteX273" fmla="*/ 10791514 w 25173432"/>
              <a:gd name="connsiteY273" fmla="*/ 1953138 h 7169300"/>
              <a:gd name="connsiteX274" fmla="*/ 10568178 w 25173432"/>
              <a:gd name="connsiteY274" fmla="*/ 1691866 h 7169300"/>
              <a:gd name="connsiteX275" fmla="*/ 10464546 w 25173432"/>
              <a:gd name="connsiteY275" fmla="*/ 1419832 h 7169300"/>
              <a:gd name="connsiteX276" fmla="*/ 10495026 w 25173432"/>
              <a:gd name="connsiteY276" fmla="*/ 901672 h 7169300"/>
              <a:gd name="connsiteX277" fmla="*/ 10491216 w 25173432"/>
              <a:gd name="connsiteY277" fmla="*/ 768322 h 7169300"/>
              <a:gd name="connsiteX278" fmla="*/ 10578846 w 25173432"/>
              <a:gd name="connsiteY278" fmla="*/ 680692 h 7169300"/>
              <a:gd name="connsiteX279" fmla="*/ 10725912 w 25173432"/>
              <a:gd name="connsiteY279" fmla="*/ 610588 h 7169300"/>
              <a:gd name="connsiteX280" fmla="*/ 10707624 w 25173432"/>
              <a:gd name="connsiteY280" fmla="*/ 336268 h 7169300"/>
              <a:gd name="connsiteX281" fmla="*/ 10582656 w 25173432"/>
              <a:gd name="connsiteY281" fmla="*/ 200632 h 7169300"/>
              <a:gd name="connsiteX282" fmla="*/ 10467664 w 25173432"/>
              <a:gd name="connsiteY282" fmla="*/ 189108 h 7169300"/>
              <a:gd name="connsiteX283" fmla="*/ 10392156 w 25173432"/>
              <a:gd name="connsiteY283" fmla="*/ 2512 h 7169300"/>
              <a:gd name="connsiteX284" fmla="*/ 10346436 w 25173432"/>
              <a:gd name="connsiteY284" fmla="*/ 261592 h 7169300"/>
              <a:gd name="connsiteX285" fmla="*/ 10274808 w 25173432"/>
              <a:gd name="connsiteY285" fmla="*/ 626590 h 7169300"/>
              <a:gd name="connsiteX286" fmla="*/ 10136886 w 25173432"/>
              <a:gd name="connsiteY286" fmla="*/ 913102 h 7169300"/>
              <a:gd name="connsiteX287" fmla="*/ 10284784 w 25173432"/>
              <a:gd name="connsiteY287" fmla="*/ 1351158 h 7169300"/>
              <a:gd name="connsiteX288" fmla="*/ 10195560 w 25173432"/>
              <a:gd name="connsiteY288" fmla="*/ 1744444 h 7169300"/>
              <a:gd name="connsiteX289" fmla="*/ 10162864 w 25173432"/>
              <a:gd name="connsiteY289" fmla="*/ 2075058 h 7169300"/>
              <a:gd name="connsiteX290" fmla="*/ 10104120 w 25173432"/>
              <a:gd name="connsiteY290" fmla="*/ 2384524 h 7169300"/>
              <a:gd name="connsiteX291" fmla="*/ 10006654 w 25173432"/>
              <a:gd name="connsiteY291" fmla="*/ 2581788 h 7169300"/>
              <a:gd name="connsiteX292" fmla="*/ 9865684 w 25173432"/>
              <a:gd name="connsiteY292" fmla="*/ 2936118 h 7169300"/>
              <a:gd name="connsiteX293" fmla="*/ 9680448 w 25173432"/>
              <a:gd name="connsiteY293" fmla="*/ 3195292 h 7169300"/>
              <a:gd name="connsiteX294" fmla="*/ 9492304 w 25173432"/>
              <a:gd name="connsiteY294" fmla="*/ 3370458 h 7169300"/>
              <a:gd name="connsiteX295" fmla="*/ 9355144 w 25173432"/>
              <a:gd name="connsiteY295" fmla="*/ 3526668 h 7169300"/>
              <a:gd name="connsiteX296" fmla="*/ 9088444 w 25173432"/>
              <a:gd name="connsiteY296" fmla="*/ 3618108 h 7169300"/>
              <a:gd name="connsiteX297" fmla="*/ 8718874 w 25173432"/>
              <a:gd name="connsiteY297" fmla="*/ 3850518 h 7169300"/>
              <a:gd name="connsiteX298" fmla="*/ 8558854 w 25173432"/>
              <a:gd name="connsiteY298" fmla="*/ 4082928 h 7169300"/>
              <a:gd name="connsiteX299" fmla="*/ 8177854 w 25173432"/>
              <a:gd name="connsiteY299" fmla="*/ 4284858 h 7169300"/>
              <a:gd name="connsiteX300" fmla="*/ 8135944 w 25173432"/>
              <a:gd name="connsiteY300" fmla="*/ 4463928 h 7169300"/>
              <a:gd name="connsiteX301" fmla="*/ 7968234 w 25173432"/>
              <a:gd name="connsiteY301" fmla="*/ 4588990 h 7169300"/>
              <a:gd name="connsiteX302" fmla="*/ 7937824 w 25173432"/>
              <a:gd name="connsiteY302" fmla="*/ 4822068 h 7169300"/>
              <a:gd name="connsiteX303" fmla="*/ 7766374 w 25173432"/>
              <a:gd name="connsiteY303" fmla="*/ 4982088 h 7169300"/>
              <a:gd name="connsiteX304" fmla="*/ 7621594 w 25173432"/>
              <a:gd name="connsiteY304" fmla="*/ 5164968 h 7169300"/>
              <a:gd name="connsiteX305" fmla="*/ 7379970 w 25173432"/>
              <a:gd name="connsiteY305" fmla="*/ 5298412 h 7169300"/>
              <a:gd name="connsiteX306" fmla="*/ 7236784 w 25173432"/>
              <a:gd name="connsiteY306" fmla="*/ 5336418 h 7169300"/>
              <a:gd name="connsiteX307" fmla="*/ 7080574 w 25173432"/>
              <a:gd name="connsiteY307" fmla="*/ 5431668 h 7169300"/>
              <a:gd name="connsiteX308" fmla="*/ 6916744 w 25173432"/>
              <a:gd name="connsiteY308" fmla="*/ 5344038 h 7169300"/>
              <a:gd name="connsiteX309" fmla="*/ 6737674 w 25173432"/>
              <a:gd name="connsiteY309" fmla="*/ 5477388 h 7169300"/>
              <a:gd name="connsiteX310" fmla="*/ 6448114 w 25173432"/>
              <a:gd name="connsiteY310" fmla="*/ 5686938 h 7169300"/>
              <a:gd name="connsiteX311" fmla="*/ 6230944 w 25173432"/>
              <a:gd name="connsiteY311" fmla="*/ 5793618 h 7169300"/>
              <a:gd name="connsiteX312" fmla="*/ 6000750 w 25173432"/>
              <a:gd name="connsiteY312" fmla="*/ 5851624 h 7169300"/>
              <a:gd name="connsiteX313" fmla="*/ 5888044 w 25173432"/>
              <a:gd name="connsiteY313" fmla="*/ 5785998 h 7169300"/>
              <a:gd name="connsiteX314" fmla="*/ 5830894 w 25173432"/>
              <a:gd name="connsiteY314" fmla="*/ 5892678 h 7169300"/>
              <a:gd name="connsiteX315" fmla="*/ 5716594 w 25173432"/>
              <a:gd name="connsiteY315" fmla="*/ 5953638 h 7169300"/>
              <a:gd name="connsiteX316" fmla="*/ 5327974 w 25173432"/>
              <a:gd name="connsiteY316" fmla="*/ 6121278 h 7169300"/>
              <a:gd name="connsiteX317" fmla="*/ 5034604 w 25173432"/>
              <a:gd name="connsiteY317" fmla="*/ 6205098 h 7169300"/>
              <a:gd name="connsiteX318" fmla="*/ 4752664 w 25173432"/>
              <a:gd name="connsiteY318" fmla="*/ 6235578 h 7169300"/>
              <a:gd name="connsiteX319" fmla="*/ 4575810 w 25173432"/>
              <a:gd name="connsiteY319" fmla="*/ 6185380 h 7169300"/>
              <a:gd name="connsiteX320" fmla="*/ 4226884 w 25173432"/>
              <a:gd name="connsiteY320" fmla="*/ 6334638 h 7169300"/>
              <a:gd name="connsiteX321" fmla="*/ 3941134 w 25173432"/>
              <a:gd name="connsiteY321" fmla="*/ 6426078 h 7169300"/>
              <a:gd name="connsiteX322" fmla="*/ 3647694 w 25173432"/>
              <a:gd name="connsiteY322" fmla="*/ 6433030 h 7169300"/>
              <a:gd name="connsiteX323" fmla="*/ 3590614 w 25173432"/>
              <a:gd name="connsiteY323" fmla="*/ 6517518 h 7169300"/>
              <a:gd name="connsiteX324" fmla="*/ 3487744 w 25173432"/>
              <a:gd name="connsiteY324" fmla="*/ 6608958 h 7169300"/>
              <a:gd name="connsiteX325" fmla="*/ 3114364 w 25173432"/>
              <a:gd name="connsiteY325" fmla="*/ 6704208 h 7169300"/>
              <a:gd name="connsiteX326" fmla="*/ 2729554 w 25173432"/>
              <a:gd name="connsiteY326" fmla="*/ 6742308 h 7169300"/>
              <a:gd name="connsiteX327" fmla="*/ 2649474 w 25173432"/>
              <a:gd name="connsiteY327" fmla="*/ 6888706 h 7169300"/>
              <a:gd name="connsiteX328" fmla="*/ 2462854 w 25173432"/>
              <a:gd name="connsiteY328" fmla="*/ 6906138 h 7169300"/>
              <a:gd name="connsiteX329" fmla="*/ 2333314 w 25173432"/>
              <a:gd name="connsiteY329" fmla="*/ 6829938 h 7169300"/>
              <a:gd name="connsiteX330" fmla="*/ 2221992 w 25173432"/>
              <a:gd name="connsiteY330" fmla="*/ 6826984 h 7169300"/>
              <a:gd name="connsiteX331" fmla="*/ 1937074 w 25173432"/>
              <a:gd name="connsiteY331" fmla="*/ 6860418 h 7169300"/>
              <a:gd name="connsiteX332" fmla="*/ 1609344 w 25173432"/>
              <a:gd name="connsiteY332" fmla="*/ 6846796 h 7169300"/>
              <a:gd name="connsiteX333" fmla="*/ 1426534 w 25173432"/>
              <a:gd name="connsiteY333" fmla="*/ 6845178 h 7169300"/>
              <a:gd name="connsiteX334" fmla="*/ 1277944 w 25173432"/>
              <a:gd name="connsiteY334" fmla="*/ 6791838 h 7169300"/>
              <a:gd name="connsiteX335" fmla="*/ 969264 w 25173432"/>
              <a:gd name="connsiteY335" fmla="*/ 6729448 h 7169300"/>
              <a:gd name="connsiteX336" fmla="*/ 653104 w 25173432"/>
              <a:gd name="connsiteY336" fmla="*/ 6673728 h 7169300"/>
              <a:gd name="connsiteX337" fmla="*/ 519754 w 25173432"/>
              <a:gd name="connsiteY337" fmla="*/ 6624198 h 7169300"/>
              <a:gd name="connsiteX338" fmla="*/ 321634 w 25173432"/>
              <a:gd name="connsiteY338" fmla="*/ 6582288 h 7169300"/>
              <a:gd name="connsiteX339" fmla="*/ 264484 w 25173432"/>
              <a:gd name="connsiteY339" fmla="*/ 6532758 h 7169300"/>
              <a:gd name="connsiteX340" fmla="*/ 100654 w 25173432"/>
              <a:gd name="connsiteY340" fmla="*/ 6490848 h 7169300"/>
              <a:gd name="connsiteX341" fmla="*/ 3048 w 25173432"/>
              <a:gd name="connsiteY341" fmla="*/ 6439126 h 7169300"/>
              <a:gd name="connsiteX342" fmla="*/ 0 w 25173432"/>
              <a:gd name="connsiteY34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885920 w 25173432"/>
              <a:gd name="connsiteY245" fmla="*/ 5119342 h 7169300"/>
              <a:gd name="connsiteX246" fmla="*/ 16636054 w 25173432"/>
              <a:gd name="connsiteY246" fmla="*/ 5157348 h 7169300"/>
              <a:gd name="connsiteX247" fmla="*/ 16361734 w 25173432"/>
              <a:gd name="connsiteY247" fmla="*/ 5065908 h 7169300"/>
              <a:gd name="connsiteX248" fmla="*/ 16056934 w 25173432"/>
              <a:gd name="connsiteY248" fmla="*/ 4852548 h 7169300"/>
              <a:gd name="connsiteX249" fmla="*/ 15927394 w 25173432"/>
              <a:gd name="connsiteY249" fmla="*/ 4734438 h 7169300"/>
              <a:gd name="connsiteX250" fmla="*/ 15805474 w 25173432"/>
              <a:gd name="connsiteY250" fmla="*/ 4673478 h 7169300"/>
              <a:gd name="connsiteX251" fmla="*/ 15439714 w 25173432"/>
              <a:gd name="connsiteY251" fmla="*/ 4601088 h 7169300"/>
              <a:gd name="connsiteX252" fmla="*/ 15214924 w 25173432"/>
              <a:gd name="connsiteY252" fmla="*/ 4570608 h 7169300"/>
              <a:gd name="connsiteX253" fmla="*/ 15117318 w 25173432"/>
              <a:gd name="connsiteY253" fmla="*/ 4432780 h 7169300"/>
              <a:gd name="connsiteX254" fmla="*/ 14692954 w 25173432"/>
              <a:gd name="connsiteY254" fmla="*/ 4277238 h 7169300"/>
              <a:gd name="connsiteX255" fmla="*/ 14426254 w 25173432"/>
              <a:gd name="connsiteY255" fmla="*/ 4307718 h 7169300"/>
              <a:gd name="connsiteX256" fmla="*/ 14235754 w 25173432"/>
              <a:gd name="connsiteY256" fmla="*/ 4090548 h 7169300"/>
              <a:gd name="connsiteX257" fmla="*/ 14030014 w 25173432"/>
              <a:gd name="connsiteY257" fmla="*/ 3980058 h 7169300"/>
              <a:gd name="connsiteX258" fmla="*/ 13946194 w 25173432"/>
              <a:gd name="connsiteY258" fmla="*/ 4021968 h 7169300"/>
              <a:gd name="connsiteX259" fmla="*/ 13778554 w 25173432"/>
              <a:gd name="connsiteY259" fmla="*/ 3980058 h 7169300"/>
              <a:gd name="connsiteX260" fmla="*/ 13645204 w 25173432"/>
              <a:gd name="connsiteY260" fmla="*/ 3812418 h 7169300"/>
              <a:gd name="connsiteX261" fmla="*/ 13260394 w 25173432"/>
              <a:gd name="connsiteY261" fmla="*/ 3660018 h 7169300"/>
              <a:gd name="connsiteX262" fmla="*/ 13194030 w 25173432"/>
              <a:gd name="connsiteY262" fmla="*/ 3498568 h 7169300"/>
              <a:gd name="connsiteX263" fmla="*/ 13059156 w 25173432"/>
              <a:gd name="connsiteY263" fmla="*/ 3379696 h 7169300"/>
              <a:gd name="connsiteX264" fmla="*/ 12890824 w 25173432"/>
              <a:gd name="connsiteY264" fmla="*/ 3305688 h 7169300"/>
              <a:gd name="connsiteX265" fmla="*/ 12681274 w 25173432"/>
              <a:gd name="connsiteY265" fmla="*/ 3214248 h 7169300"/>
              <a:gd name="connsiteX266" fmla="*/ 12429814 w 25173432"/>
              <a:gd name="connsiteY266" fmla="*/ 3092328 h 7169300"/>
              <a:gd name="connsiteX267" fmla="*/ 12342184 w 25173432"/>
              <a:gd name="connsiteY267" fmla="*/ 2958978 h 7169300"/>
              <a:gd name="connsiteX268" fmla="*/ 12067864 w 25173432"/>
              <a:gd name="connsiteY268" fmla="*/ 2764668 h 7169300"/>
              <a:gd name="connsiteX269" fmla="*/ 11995474 w 25173432"/>
              <a:gd name="connsiteY269" fmla="*/ 2699898 h 7169300"/>
              <a:gd name="connsiteX270" fmla="*/ 11793544 w 25173432"/>
              <a:gd name="connsiteY270" fmla="*/ 2627508 h 7169300"/>
              <a:gd name="connsiteX271" fmla="*/ 11488744 w 25173432"/>
              <a:gd name="connsiteY271" fmla="*/ 2417958 h 7169300"/>
              <a:gd name="connsiteX272" fmla="*/ 11225854 w 25173432"/>
              <a:gd name="connsiteY272" fmla="*/ 2235078 h 7169300"/>
              <a:gd name="connsiteX273" fmla="*/ 11121390 w 25173432"/>
              <a:gd name="connsiteY273" fmla="*/ 2197834 h 7169300"/>
              <a:gd name="connsiteX274" fmla="*/ 10791514 w 25173432"/>
              <a:gd name="connsiteY274" fmla="*/ 1953138 h 7169300"/>
              <a:gd name="connsiteX275" fmla="*/ 10568178 w 25173432"/>
              <a:gd name="connsiteY275" fmla="*/ 1691866 h 7169300"/>
              <a:gd name="connsiteX276" fmla="*/ 10464546 w 25173432"/>
              <a:gd name="connsiteY276" fmla="*/ 1419832 h 7169300"/>
              <a:gd name="connsiteX277" fmla="*/ 10495026 w 25173432"/>
              <a:gd name="connsiteY277" fmla="*/ 901672 h 7169300"/>
              <a:gd name="connsiteX278" fmla="*/ 10491216 w 25173432"/>
              <a:gd name="connsiteY278" fmla="*/ 768322 h 7169300"/>
              <a:gd name="connsiteX279" fmla="*/ 10578846 w 25173432"/>
              <a:gd name="connsiteY279" fmla="*/ 680692 h 7169300"/>
              <a:gd name="connsiteX280" fmla="*/ 10725912 w 25173432"/>
              <a:gd name="connsiteY280" fmla="*/ 610588 h 7169300"/>
              <a:gd name="connsiteX281" fmla="*/ 10707624 w 25173432"/>
              <a:gd name="connsiteY281" fmla="*/ 336268 h 7169300"/>
              <a:gd name="connsiteX282" fmla="*/ 10582656 w 25173432"/>
              <a:gd name="connsiteY282" fmla="*/ 200632 h 7169300"/>
              <a:gd name="connsiteX283" fmla="*/ 10467664 w 25173432"/>
              <a:gd name="connsiteY283" fmla="*/ 189108 h 7169300"/>
              <a:gd name="connsiteX284" fmla="*/ 10392156 w 25173432"/>
              <a:gd name="connsiteY284" fmla="*/ 2512 h 7169300"/>
              <a:gd name="connsiteX285" fmla="*/ 10346436 w 25173432"/>
              <a:gd name="connsiteY285" fmla="*/ 261592 h 7169300"/>
              <a:gd name="connsiteX286" fmla="*/ 10274808 w 25173432"/>
              <a:gd name="connsiteY286" fmla="*/ 626590 h 7169300"/>
              <a:gd name="connsiteX287" fmla="*/ 10136886 w 25173432"/>
              <a:gd name="connsiteY287" fmla="*/ 913102 h 7169300"/>
              <a:gd name="connsiteX288" fmla="*/ 10284784 w 25173432"/>
              <a:gd name="connsiteY288" fmla="*/ 1351158 h 7169300"/>
              <a:gd name="connsiteX289" fmla="*/ 10195560 w 25173432"/>
              <a:gd name="connsiteY289" fmla="*/ 1744444 h 7169300"/>
              <a:gd name="connsiteX290" fmla="*/ 10162864 w 25173432"/>
              <a:gd name="connsiteY290" fmla="*/ 2075058 h 7169300"/>
              <a:gd name="connsiteX291" fmla="*/ 10104120 w 25173432"/>
              <a:gd name="connsiteY291" fmla="*/ 2384524 h 7169300"/>
              <a:gd name="connsiteX292" fmla="*/ 10006654 w 25173432"/>
              <a:gd name="connsiteY292" fmla="*/ 2581788 h 7169300"/>
              <a:gd name="connsiteX293" fmla="*/ 9865684 w 25173432"/>
              <a:gd name="connsiteY293" fmla="*/ 2936118 h 7169300"/>
              <a:gd name="connsiteX294" fmla="*/ 9680448 w 25173432"/>
              <a:gd name="connsiteY294" fmla="*/ 3195292 h 7169300"/>
              <a:gd name="connsiteX295" fmla="*/ 9492304 w 25173432"/>
              <a:gd name="connsiteY295" fmla="*/ 3370458 h 7169300"/>
              <a:gd name="connsiteX296" fmla="*/ 9355144 w 25173432"/>
              <a:gd name="connsiteY296" fmla="*/ 3526668 h 7169300"/>
              <a:gd name="connsiteX297" fmla="*/ 9088444 w 25173432"/>
              <a:gd name="connsiteY297" fmla="*/ 3618108 h 7169300"/>
              <a:gd name="connsiteX298" fmla="*/ 8718874 w 25173432"/>
              <a:gd name="connsiteY298" fmla="*/ 3850518 h 7169300"/>
              <a:gd name="connsiteX299" fmla="*/ 8558854 w 25173432"/>
              <a:gd name="connsiteY299" fmla="*/ 4082928 h 7169300"/>
              <a:gd name="connsiteX300" fmla="*/ 8177854 w 25173432"/>
              <a:gd name="connsiteY300" fmla="*/ 4284858 h 7169300"/>
              <a:gd name="connsiteX301" fmla="*/ 8135944 w 25173432"/>
              <a:gd name="connsiteY301" fmla="*/ 4463928 h 7169300"/>
              <a:gd name="connsiteX302" fmla="*/ 7968234 w 25173432"/>
              <a:gd name="connsiteY302" fmla="*/ 4588990 h 7169300"/>
              <a:gd name="connsiteX303" fmla="*/ 7937824 w 25173432"/>
              <a:gd name="connsiteY303" fmla="*/ 4822068 h 7169300"/>
              <a:gd name="connsiteX304" fmla="*/ 7766374 w 25173432"/>
              <a:gd name="connsiteY304" fmla="*/ 4982088 h 7169300"/>
              <a:gd name="connsiteX305" fmla="*/ 7621594 w 25173432"/>
              <a:gd name="connsiteY305" fmla="*/ 5164968 h 7169300"/>
              <a:gd name="connsiteX306" fmla="*/ 7379970 w 25173432"/>
              <a:gd name="connsiteY306" fmla="*/ 5298412 h 7169300"/>
              <a:gd name="connsiteX307" fmla="*/ 7236784 w 25173432"/>
              <a:gd name="connsiteY307" fmla="*/ 5336418 h 7169300"/>
              <a:gd name="connsiteX308" fmla="*/ 7080574 w 25173432"/>
              <a:gd name="connsiteY308" fmla="*/ 5431668 h 7169300"/>
              <a:gd name="connsiteX309" fmla="*/ 6916744 w 25173432"/>
              <a:gd name="connsiteY309" fmla="*/ 5344038 h 7169300"/>
              <a:gd name="connsiteX310" fmla="*/ 6737674 w 25173432"/>
              <a:gd name="connsiteY310" fmla="*/ 5477388 h 7169300"/>
              <a:gd name="connsiteX311" fmla="*/ 6448114 w 25173432"/>
              <a:gd name="connsiteY311" fmla="*/ 5686938 h 7169300"/>
              <a:gd name="connsiteX312" fmla="*/ 6230944 w 25173432"/>
              <a:gd name="connsiteY312" fmla="*/ 5793618 h 7169300"/>
              <a:gd name="connsiteX313" fmla="*/ 6000750 w 25173432"/>
              <a:gd name="connsiteY313" fmla="*/ 5851624 h 7169300"/>
              <a:gd name="connsiteX314" fmla="*/ 5888044 w 25173432"/>
              <a:gd name="connsiteY314" fmla="*/ 5785998 h 7169300"/>
              <a:gd name="connsiteX315" fmla="*/ 5830894 w 25173432"/>
              <a:gd name="connsiteY315" fmla="*/ 5892678 h 7169300"/>
              <a:gd name="connsiteX316" fmla="*/ 5716594 w 25173432"/>
              <a:gd name="connsiteY316" fmla="*/ 5953638 h 7169300"/>
              <a:gd name="connsiteX317" fmla="*/ 5327974 w 25173432"/>
              <a:gd name="connsiteY317" fmla="*/ 6121278 h 7169300"/>
              <a:gd name="connsiteX318" fmla="*/ 5034604 w 25173432"/>
              <a:gd name="connsiteY318" fmla="*/ 6205098 h 7169300"/>
              <a:gd name="connsiteX319" fmla="*/ 4752664 w 25173432"/>
              <a:gd name="connsiteY319" fmla="*/ 6235578 h 7169300"/>
              <a:gd name="connsiteX320" fmla="*/ 4575810 w 25173432"/>
              <a:gd name="connsiteY320" fmla="*/ 6185380 h 7169300"/>
              <a:gd name="connsiteX321" fmla="*/ 4226884 w 25173432"/>
              <a:gd name="connsiteY321" fmla="*/ 6334638 h 7169300"/>
              <a:gd name="connsiteX322" fmla="*/ 3941134 w 25173432"/>
              <a:gd name="connsiteY322" fmla="*/ 6426078 h 7169300"/>
              <a:gd name="connsiteX323" fmla="*/ 3647694 w 25173432"/>
              <a:gd name="connsiteY323" fmla="*/ 6433030 h 7169300"/>
              <a:gd name="connsiteX324" fmla="*/ 3590614 w 25173432"/>
              <a:gd name="connsiteY324" fmla="*/ 6517518 h 7169300"/>
              <a:gd name="connsiteX325" fmla="*/ 3487744 w 25173432"/>
              <a:gd name="connsiteY325" fmla="*/ 6608958 h 7169300"/>
              <a:gd name="connsiteX326" fmla="*/ 3114364 w 25173432"/>
              <a:gd name="connsiteY326" fmla="*/ 6704208 h 7169300"/>
              <a:gd name="connsiteX327" fmla="*/ 2729554 w 25173432"/>
              <a:gd name="connsiteY327" fmla="*/ 6742308 h 7169300"/>
              <a:gd name="connsiteX328" fmla="*/ 2649474 w 25173432"/>
              <a:gd name="connsiteY328" fmla="*/ 6888706 h 7169300"/>
              <a:gd name="connsiteX329" fmla="*/ 2462854 w 25173432"/>
              <a:gd name="connsiteY329" fmla="*/ 6906138 h 7169300"/>
              <a:gd name="connsiteX330" fmla="*/ 2333314 w 25173432"/>
              <a:gd name="connsiteY330" fmla="*/ 6829938 h 7169300"/>
              <a:gd name="connsiteX331" fmla="*/ 2221992 w 25173432"/>
              <a:gd name="connsiteY331" fmla="*/ 6826984 h 7169300"/>
              <a:gd name="connsiteX332" fmla="*/ 1937074 w 25173432"/>
              <a:gd name="connsiteY332" fmla="*/ 6860418 h 7169300"/>
              <a:gd name="connsiteX333" fmla="*/ 1609344 w 25173432"/>
              <a:gd name="connsiteY333" fmla="*/ 6846796 h 7169300"/>
              <a:gd name="connsiteX334" fmla="*/ 1426534 w 25173432"/>
              <a:gd name="connsiteY334" fmla="*/ 6845178 h 7169300"/>
              <a:gd name="connsiteX335" fmla="*/ 1277944 w 25173432"/>
              <a:gd name="connsiteY335" fmla="*/ 6791838 h 7169300"/>
              <a:gd name="connsiteX336" fmla="*/ 969264 w 25173432"/>
              <a:gd name="connsiteY336" fmla="*/ 6729448 h 7169300"/>
              <a:gd name="connsiteX337" fmla="*/ 653104 w 25173432"/>
              <a:gd name="connsiteY337" fmla="*/ 6673728 h 7169300"/>
              <a:gd name="connsiteX338" fmla="*/ 519754 w 25173432"/>
              <a:gd name="connsiteY338" fmla="*/ 6624198 h 7169300"/>
              <a:gd name="connsiteX339" fmla="*/ 321634 w 25173432"/>
              <a:gd name="connsiteY339" fmla="*/ 6582288 h 7169300"/>
              <a:gd name="connsiteX340" fmla="*/ 264484 w 25173432"/>
              <a:gd name="connsiteY340" fmla="*/ 6532758 h 7169300"/>
              <a:gd name="connsiteX341" fmla="*/ 100654 w 25173432"/>
              <a:gd name="connsiteY341" fmla="*/ 6490848 h 7169300"/>
              <a:gd name="connsiteX342" fmla="*/ 3048 w 25173432"/>
              <a:gd name="connsiteY342" fmla="*/ 6439126 h 7169300"/>
              <a:gd name="connsiteX343" fmla="*/ 0 w 25173432"/>
              <a:gd name="connsiteY34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165644 w 25173432"/>
              <a:gd name="connsiteY245" fmla="*/ 5267838 h 7169300"/>
              <a:gd name="connsiteX246" fmla="*/ 16885920 w 25173432"/>
              <a:gd name="connsiteY246" fmla="*/ 5119342 h 7169300"/>
              <a:gd name="connsiteX247" fmla="*/ 16636054 w 25173432"/>
              <a:gd name="connsiteY247" fmla="*/ 5157348 h 7169300"/>
              <a:gd name="connsiteX248" fmla="*/ 16361734 w 25173432"/>
              <a:gd name="connsiteY248" fmla="*/ 5065908 h 7169300"/>
              <a:gd name="connsiteX249" fmla="*/ 16056934 w 25173432"/>
              <a:gd name="connsiteY249" fmla="*/ 4852548 h 7169300"/>
              <a:gd name="connsiteX250" fmla="*/ 15927394 w 25173432"/>
              <a:gd name="connsiteY250" fmla="*/ 4734438 h 7169300"/>
              <a:gd name="connsiteX251" fmla="*/ 15805474 w 25173432"/>
              <a:gd name="connsiteY251" fmla="*/ 4673478 h 7169300"/>
              <a:gd name="connsiteX252" fmla="*/ 15439714 w 25173432"/>
              <a:gd name="connsiteY252" fmla="*/ 4601088 h 7169300"/>
              <a:gd name="connsiteX253" fmla="*/ 15214924 w 25173432"/>
              <a:gd name="connsiteY253" fmla="*/ 4570608 h 7169300"/>
              <a:gd name="connsiteX254" fmla="*/ 15117318 w 25173432"/>
              <a:gd name="connsiteY254" fmla="*/ 4432780 h 7169300"/>
              <a:gd name="connsiteX255" fmla="*/ 14692954 w 25173432"/>
              <a:gd name="connsiteY255" fmla="*/ 4277238 h 7169300"/>
              <a:gd name="connsiteX256" fmla="*/ 14426254 w 25173432"/>
              <a:gd name="connsiteY256" fmla="*/ 4307718 h 7169300"/>
              <a:gd name="connsiteX257" fmla="*/ 14235754 w 25173432"/>
              <a:gd name="connsiteY257" fmla="*/ 4090548 h 7169300"/>
              <a:gd name="connsiteX258" fmla="*/ 14030014 w 25173432"/>
              <a:gd name="connsiteY258" fmla="*/ 3980058 h 7169300"/>
              <a:gd name="connsiteX259" fmla="*/ 13946194 w 25173432"/>
              <a:gd name="connsiteY259" fmla="*/ 4021968 h 7169300"/>
              <a:gd name="connsiteX260" fmla="*/ 13778554 w 25173432"/>
              <a:gd name="connsiteY260" fmla="*/ 3980058 h 7169300"/>
              <a:gd name="connsiteX261" fmla="*/ 13645204 w 25173432"/>
              <a:gd name="connsiteY261" fmla="*/ 3812418 h 7169300"/>
              <a:gd name="connsiteX262" fmla="*/ 13260394 w 25173432"/>
              <a:gd name="connsiteY262" fmla="*/ 3660018 h 7169300"/>
              <a:gd name="connsiteX263" fmla="*/ 13194030 w 25173432"/>
              <a:gd name="connsiteY263" fmla="*/ 3498568 h 7169300"/>
              <a:gd name="connsiteX264" fmla="*/ 13059156 w 25173432"/>
              <a:gd name="connsiteY264" fmla="*/ 3379696 h 7169300"/>
              <a:gd name="connsiteX265" fmla="*/ 12890824 w 25173432"/>
              <a:gd name="connsiteY265" fmla="*/ 3305688 h 7169300"/>
              <a:gd name="connsiteX266" fmla="*/ 12681274 w 25173432"/>
              <a:gd name="connsiteY266" fmla="*/ 3214248 h 7169300"/>
              <a:gd name="connsiteX267" fmla="*/ 12429814 w 25173432"/>
              <a:gd name="connsiteY267" fmla="*/ 3092328 h 7169300"/>
              <a:gd name="connsiteX268" fmla="*/ 12342184 w 25173432"/>
              <a:gd name="connsiteY268" fmla="*/ 2958978 h 7169300"/>
              <a:gd name="connsiteX269" fmla="*/ 12067864 w 25173432"/>
              <a:gd name="connsiteY269" fmla="*/ 2764668 h 7169300"/>
              <a:gd name="connsiteX270" fmla="*/ 11995474 w 25173432"/>
              <a:gd name="connsiteY270" fmla="*/ 2699898 h 7169300"/>
              <a:gd name="connsiteX271" fmla="*/ 11793544 w 25173432"/>
              <a:gd name="connsiteY271" fmla="*/ 2627508 h 7169300"/>
              <a:gd name="connsiteX272" fmla="*/ 11488744 w 25173432"/>
              <a:gd name="connsiteY272" fmla="*/ 2417958 h 7169300"/>
              <a:gd name="connsiteX273" fmla="*/ 11225854 w 25173432"/>
              <a:gd name="connsiteY273" fmla="*/ 2235078 h 7169300"/>
              <a:gd name="connsiteX274" fmla="*/ 11121390 w 25173432"/>
              <a:gd name="connsiteY274" fmla="*/ 2197834 h 7169300"/>
              <a:gd name="connsiteX275" fmla="*/ 10791514 w 25173432"/>
              <a:gd name="connsiteY275" fmla="*/ 1953138 h 7169300"/>
              <a:gd name="connsiteX276" fmla="*/ 10568178 w 25173432"/>
              <a:gd name="connsiteY276" fmla="*/ 1691866 h 7169300"/>
              <a:gd name="connsiteX277" fmla="*/ 10464546 w 25173432"/>
              <a:gd name="connsiteY277" fmla="*/ 1419832 h 7169300"/>
              <a:gd name="connsiteX278" fmla="*/ 10495026 w 25173432"/>
              <a:gd name="connsiteY278" fmla="*/ 901672 h 7169300"/>
              <a:gd name="connsiteX279" fmla="*/ 10491216 w 25173432"/>
              <a:gd name="connsiteY279" fmla="*/ 768322 h 7169300"/>
              <a:gd name="connsiteX280" fmla="*/ 10578846 w 25173432"/>
              <a:gd name="connsiteY280" fmla="*/ 680692 h 7169300"/>
              <a:gd name="connsiteX281" fmla="*/ 10725912 w 25173432"/>
              <a:gd name="connsiteY281" fmla="*/ 610588 h 7169300"/>
              <a:gd name="connsiteX282" fmla="*/ 10707624 w 25173432"/>
              <a:gd name="connsiteY282" fmla="*/ 336268 h 7169300"/>
              <a:gd name="connsiteX283" fmla="*/ 10582656 w 25173432"/>
              <a:gd name="connsiteY283" fmla="*/ 200632 h 7169300"/>
              <a:gd name="connsiteX284" fmla="*/ 10467664 w 25173432"/>
              <a:gd name="connsiteY284" fmla="*/ 189108 h 7169300"/>
              <a:gd name="connsiteX285" fmla="*/ 10392156 w 25173432"/>
              <a:gd name="connsiteY285" fmla="*/ 2512 h 7169300"/>
              <a:gd name="connsiteX286" fmla="*/ 10346436 w 25173432"/>
              <a:gd name="connsiteY286" fmla="*/ 261592 h 7169300"/>
              <a:gd name="connsiteX287" fmla="*/ 10274808 w 25173432"/>
              <a:gd name="connsiteY287" fmla="*/ 626590 h 7169300"/>
              <a:gd name="connsiteX288" fmla="*/ 10136886 w 25173432"/>
              <a:gd name="connsiteY288" fmla="*/ 913102 h 7169300"/>
              <a:gd name="connsiteX289" fmla="*/ 10284784 w 25173432"/>
              <a:gd name="connsiteY289" fmla="*/ 1351158 h 7169300"/>
              <a:gd name="connsiteX290" fmla="*/ 10195560 w 25173432"/>
              <a:gd name="connsiteY290" fmla="*/ 1744444 h 7169300"/>
              <a:gd name="connsiteX291" fmla="*/ 10162864 w 25173432"/>
              <a:gd name="connsiteY291" fmla="*/ 2075058 h 7169300"/>
              <a:gd name="connsiteX292" fmla="*/ 10104120 w 25173432"/>
              <a:gd name="connsiteY292" fmla="*/ 2384524 h 7169300"/>
              <a:gd name="connsiteX293" fmla="*/ 10006654 w 25173432"/>
              <a:gd name="connsiteY293" fmla="*/ 2581788 h 7169300"/>
              <a:gd name="connsiteX294" fmla="*/ 9865684 w 25173432"/>
              <a:gd name="connsiteY294" fmla="*/ 2936118 h 7169300"/>
              <a:gd name="connsiteX295" fmla="*/ 9680448 w 25173432"/>
              <a:gd name="connsiteY295" fmla="*/ 3195292 h 7169300"/>
              <a:gd name="connsiteX296" fmla="*/ 9492304 w 25173432"/>
              <a:gd name="connsiteY296" fmla="*/ 3370458 h 7169300"/>
              <a:gd name="connsiteX297" fmla="*/ 9355144 w 25173432"/>
              <a:gd name="connsiteY297" fmla="*/ 3526668 h 7169300"/>
              <a:gd name="connsiteX298" fmla="*/ 9088444 w 25173432"/>
              <a:gd name="connsiteY298" fmla="*/ 3618108 h 7169300"/>
              <a:gd name="connsiteX299" fmla="*/ 8718874 w 25173432"/>
              <a:gd name="connsiteY299" fmla="*/ 3850518 h 7169300"/>
              <a:gd name="connsiteX300" fmla="*/ 8558854 w 25173432"/>
              <a:gd name="connsiteY300" fmla="*/ 4082928 h 7169300"/>
              <a:gd name="connsiteX301" fmla="*/ 8177854 w 25173432"/>
              <a:gd name="connsiteY301" fmla="*/ 4284858 h 7169300"/>
              <a:gd name="connsiteX302" fmla="*/ 8135944 w 25173432"/>
              <a:gd name="connsiteY302" fmla="*/ 4463928 h 7169300"/>
              <a:gd name="connsiteX303" fmla="*/ 7968234 w 25173432"/>
              <a:gd name="connsiteY303" fmla="*/ 4588990 h 7169300"/>
              <a:gd name="connsiteX304" fmla="*/ 7937824 w 25173432"/>
              <a:gd name="connsiteY304" fmla="*/ 4822068 h 7169300"/>
              <a:gd name="connsiteX305" fmla="*/ 7766374 w 25173432"/>
              <a:gd name="connsiteY305" fmla="*/ 4982088 h 7169300"/>
              <a:gd name="connsiteX306" fmla="*/ 7621594 w 25173432"/>
              <a:gd name="connsiteY306" fmla="*/ 5164968 h 7169300"/>
              <a:gd name="connsiteX307" fmla="*/ 7379970 w 25173432"/>
              <a:gd name="connsiteY307" fmla="*/ 5298412 h 7169300"/>
              <a:gd name="connsiteX308" fmla="*/ 7236784 w 25173432"/>
              <a:gd name="connsiteY308" fmla="*/ 5336418 h 7169300"/>
              <a:gd name="connsiteX309" fmla="*/ 7080574 w 25173432"/>
              <a:gd name="connsiteY309" fmla="*/ 5431668 h 7169300"/>
              <a:gd name="connsiteX310" fmla="*/ 6916744 w 25173432"/>
              <a:gd name="connsiteY310" fmla="*/ 5344038 h 7169300"/>
              <a:gd name="connsiteX311" fmla="*/ 6737674 w 25173432"/>
              <a:gd name="connsiteY311" fmla="*/ 5477388 h 7169300"/>
              <a:gd name="connsiteX312" fmla="*/ 6448114 w 25173432"/>
              <a:gd name="connsiteY312" fmla="*/ 5686938 h 7169300"/>
              <a:gd name="connsiteX313" fmla="*/ 6230944 w 25173432"/>
              <a:gd name="connsiteY313" fmla="*/ 5793618 h 7169300"/>
              <a:gd name="connsiteX314" fmla="*/ 6000750 w 25173432"/>
              <a:gd name="connsiteY314" fmla="*/ 5851624 h 7169300"/>
              <a:gd name="connsiteX315" fmla="*/ 5888044 w 25173432"/>
              <a:gd name="connsiteY315" fmla="*/ 5785998 h 7169300"/>
              <a:gd name="connsiteX316" fmla="*/ 5830894 w 25173432"/>
              <a:gd name="connsiteY316" fmla="*/ 5892678 h 7169300"/>
              <a:gd name="connsiteX317" fmla="*/ 5716594 w 25173432"/>
              <a:gd name="connsiteY317" fmla="*/ 5953638 h 7169300"/>
              <a:gd name="connsiteX318" fmla="*/ 5327974 w 25173432"/>
              <a:gd name="connsiteY318" fmla="*/ 6121278 h 7169300"/>
              <a:gd name="connsiteX319" fmla="*/ 5034604 w 25173432"/>
              <a:gd name="connsiteY319" fmla="*/ 6205098 h 7169300"/>
              <a:gd name="connsiteX320" fmla="*/ 4752664 w 25173432"/>
              <a:gd name="connsiteY320" fmla="*/ 6235578 h 7169300"/>
              <a:gd name="connsiteX321" fmla="*/ 4575810 w 25173432"/>
              <a:gd name="connsiteY321" fmla="*/ 6185380 h 7169300"/>
              <a:gd name="connsiteX322" fmla="*/ 4226884 w 25173432"/>
              <a:gd name="connsiteY322" fmla="*/ 6334638 h 7169300"/>
              <a:gd name="connsiteX323" fmla="*/ 3941134 w 25173432"/>
              <a:gd name="connsiteY323" fmla="*/ 6426078 h 7169300"/>
              <a:gd name="connsiteX324" fmla="*/ 3647694 w 25173432"/>
              <a:gd name="connsiteY324" fmla="*/ 6433030 h 7169300"/>
              <a:gd name="connsiteX325" fmla="*/ 3590614 w 25173432"/>
              <a:gd name="connsiteY325" fmla="*/ 6517518 h 7169300"/>
              <a:gd name="connsiteX326" fmla="*/ 3487744 w 25173432"/>
              <a:gd name="connsiteY326" fmla="*/ 6608958 h 7169300"/>
              <a:gd name="connsiteX327" fmla="*/ 3114364 w 25173432"/>
              <a:gd name="connsiteY327" fmla="*/ 6704208 h 7169300"/>
              <a:gd name="connsiteX328" fmla="*/ 2729554 w 25173432"/>
              <a:gd name="connsiteY328" fmla="*/ 6742308 h 7169300"/>
              <a:gd name="connsiteX329" fmla="*/ 2649474 w 25173432"/>
              <a:gd name="connsiteY329" fmla="*/ 6888706 h 7169300"/>
              <a:gd name="connsiteX330" fmla="*/ 2462854 w 25173432"/>
              <a:gd name="connsiteY330" fmla="*/ 6906138 h 7169300"/>
              <a:gd name="connsiteX331" fmla="*/ 2333314 w 25173432"/>
              <a:gd name="connsiteY331" fmla="*/ 6829938 h 7169300"/>
              <a:gd name="connsiteX332" fmla="*/ 2221992 w 25173432"/>
              <a:gd name="connsiteY332" fmla="*/ 6826984 h 7169300"/>
              <a:gd name="connsiteX333" fmla="*/ 1937074 w 25173432"/>
              <a:gd name="connsiteY333" fmla="*/ 6860418 h 7169300"/>
              <a:gd name="connsiteX334" fmla="*/ 1609344 w 25173432"/>
              <a:gd name="connsiteY334" fmla="*/ 6846796 h 7169300"/>
              <a:gd name="connsiteX335" fmla="*/ 1426534 w 25173432"/>
              <a:gd name="connsiteY335" fmla="*/ 6845178 h 7169300"/>
              <a:gd name="connsiteX336" fmla="*/ 1277944 w 25173432"/>
              <a:gd name="connsiteY336" fmla="*/ 6791838 h 7169300"/>
              <a:gd name="connsiteX337" fmla="*/ 969264 w 25173432"/>
              <a:gd name="connsiteY337" fmla="*/ 6729448 h 7169300"/>
              <a:gd name="connsiteX338" fmla="*/ 653104 w 25173432"/>
              <a:gd name="connsiteY338" fmla="*/ 6673728 h 7169300"/>
              <a:gd name="connsiteX339" fmla="*/ 519754 w 25173432"/>
              <a:gd name="connsiteY339" fmla="*/ 6624198 h 7169300"/>
              <a:gd name="connsiteX340" fmla="*/ 321634 w 25173432"/>
              <a:gd name="connsiteY340" fmla="*/ 6582288 h 7169300"/>
              <a:gd name="connsiteX341" fmla="*/ 264484 w 25173432"/>
              <a:gd name="connsiteY341" fmla="*/ 6532758 h 7169300"/>
              <a:gd name="connsiteX342" fmla="*/ 100654 w 25173432"/>
              <a:gd name="connsiteY342" fmla="*/ 6490848 h 7169300"/>
              <a:gd name="connsiteX343" fmla="*/ 3048 w 25173432"/>
              <a:gd name="connsiteY343" fmla="*/ 6439126 h 7169300"/>
              <a:gd name="connsiteX344" fmla="*/ 0 w 25173432"/>
              <a:gd name="connsiteY34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478064 w 25173432"/>
              <a:gd name="connsiteY245" fmla="*/ 5347848 h 7169300"/>
              <a:gd name="connsiteX246" fmla="*/ 17165644 w 25173432"/>
              <a:gd name="connsiteY246" fmla="*/ 5267838 h 7169300"/>
              <a:gd name="connsiteX247" fmla="*/ 16885920 w 25173432"/>
              <a:gd name="connsiteY247" fmla="*/ 5119342 h 7169300"/>
              <a:gd name="connsiteX248" fmla="*/ 16636054 w 25173432"/>
              <a:gd name="connsiteY248" fmla="*/ 5157348 h 7169300"/>
              <a:gd name="connsiteX249" fmla="*/ 16361734 w 25173432"/>
              <a:gd name="connsiteY249" fmla="*/ 5065908 h 7169300"/>
              <a:gd name="connsiteX250" fmla="*/ 16056934 w 25173432"/>
              <a:gd name="connsiteY250" fmla="*/ 4852548 h 7169300"/>
              <a:gd name="connsiteX251" fmla="*/ 15927394 w 25173432"/>
              <a:gd name="connsiteY251" fmla="*/ 4734438 h 7169300"/>
              <a:gd name="connsiteX252" fmla="*/ 15805474 w 25173432"/>
              <a:gd name="connsiteY252" fmla="*/ 4673478 h 7169300"/>
              <a:gd name="connsiteX253" fmla="*/ 15439714 w 25173432"/>
              <a:gd name="connsiteY253" fmla="*/ 4601088 h 7169300"/>
              <a:gd name="connsiteX254" fmla="*/ 15214924 w 25173432"/>
              <a:gd name="connsiteY254" fmla="*/ 4570608 h 7169300"/>
              <a:gd name="connsiteX255" fmla="*/ 15117318 w 25173432"/>
              <a:gd name="connsiteY255" fmla="*/ 4432780 h 7169300"/>
              <a:gd name="connsiteX256" fmla="*/ 14692954 w 25173432"/>
              <a:gd name="connsiteY256" fmla="*/ 4277238 h 7169300"/>
              <a:gd name="connsiteX257" fmla="*/ 14426254 w 25173432"/>
              <a:gd name="connsiteY257" fmla="*/ 4307718 h 7169300"/>
              <a:gd name="connsiteX258" fmla="*/ 14235754 w 25173432"/>
              <a:gd name="connsiteY258" fmla="*/ 4090548 h 7169300"/>
              <a:gd name="connsiteX259" fmla="*/ 14030014 w 25173432"/>
              <a:gd name="connsiteY259" fmla="*/ 3980058 h 7169300"/>
              <a:gd name="connsiteX260" fmla="*/ 13946194 w 25173432"/>
              <a:gd name="connsiteY260" fmla="*/ 4021968 h 7169300"/>
              <a:gd name="connsiteX261" fmla="*/ 13778554 w 25173432"/>
              <a:gd name="connsiteY261" fmla="*/ 3980058 h 7169300"/>
              <a:gd name="connsiteX262" fmla="*/ 13645204 w 25173432"/>
              <a:gd name="connsiteY262" fmla="*/ 3812418 h 7169300"/>
              <a:gd name="connsiteX263" fmla="*/ 13260394 w 25173432"/>
              <a:gd name="connsiteY263" fmla="*/ 3660018 h 7169300"/>
              <a:gd name="connsiteX264" fmla="*/ 13194030 w 25173432"/>
              <a:gd name="connsiteY264" fmla="*/ 3498568 h 7169300"/>
              <a:gd name="connsiteX265" fmla="*/ 13059156 w 25173432"/>
              <a:gd name="connsiteY265" fmla="*/ 3379696 h 7169300"/>
              <a:gd name="connsiteX266" fmla="*/ 12890824 w 25173432"/>
              <a:gd name="connsiteY266" fmla="*/ 3305688 h 7169300"/>
              <a:gd name="connsiteX267" fmla="*/ 12681274 w 25173432"/>
              <a:gd name="connsiteY267" fmla="*/ 3214248 h 7169300"/>
              <a:gd name="connsiteX268" fmla="*/ 12429814 w 25173432"/>
              <a:gd name="connsiteY268" fmla="*/ 3092328 h 7169300"/>
              <a:gd name="connsiteX269" fmla="*/ 12342184 w 25173432"/>
              <a:gd name="connsiteY269" fmla="*/ 2958978 h 7169300"/>
              <a:gd name="connsiteX270" fmla="*/ 12067864 w 25173432"/>
              <a:gd name="connsiteY270" fmla="*/ 2764668 h 7169300"/>
              <a:gd name="connsiteX271" fmla="*/ 11995474 w 25173432"/>
              <a:gd name="connsiteY271" fmla="*/ 2699898 h 7169300"/>
              <a:gd name="connsiteX272" fmla="*/ 11793544 w 25173432"/>
              <a:gd name="connsiteY272" fmla="*/ 2627508 h 7169300"/>
              <a:gd name="connsiteX273" fmla="*/ 11488744 w 25173432"/>
              <a:gd name="connsiteY273" fmla="*/ 2417958 h 7169300"/>
              <a:gd name="connsiteX274" fmla="*/ 11225854 w 25173432"/>
              <a:gd name="connsiteY274" fmla="*/ 2235078 h 7169300"/>
              <a:gd name="connsiteX275" fmla="*/ 11121390 w 25173432"/>
              <a:gd name="connsiteY275" fmla="*/ 2197834 h 7169300"/>
              <a:gd name="connsiteX276" fmla="*/ 10791514 w 25173432"/>
              <a:gd name="connsiteY276" fmla="*/ 1953138 h 7169300"/>
              <a:gd name="connsiteX277" fmla="*/ 10568178 w 25173432"/>
              <a:gd name="connsiteY277" fmla="*/ 1691866 h 7169300"/>
              <a:gd name="connsiteX278" fmla="*/ 10464546 w 25173432"/>
              <a:gd name="connsiteY278" fmla="*/ 1419832 h 7169300"/>
              <a:gd name="connsiteX279" fmla="*/ 10495026 w 25173432"/>
              <a:gd name="connsiteY279" fmla="*/ 901672 h 7169300"/>
              <a:gd name="connsiteX280" fmla="*/ 10491216 w 25173432"/>
              <a:gd name="connsiteY280" fmla="*/ 768322 h 7169300"/>
              <a:gd name="connsiteX281" fmla="*/ 10578846 w 25173432"/>
              <a:gd name="connsiteY281" fmla="*/ 680692 h 7169300"/>
              <a:gd name="connsiteX282" fmla="*/ 10725912 w 25173432"/>
              <a:gd name="connsiteY282" fmla="*/ 610588 h 7169300"/>
              <a:gd name="connsiteX283" fmla="*/ 10707624 w 25173432"/>
              <a:gd name="connsiteY283" fmla="*/ 336268 h 7169300"/>
              <a:gd name="connsiteX284" fmla="*/ 10582656 w 25173432"/>
              <a:gd name="connsiteY284" fmla="*/ 200632 h 7169300"/>
              <a:gd name="connsiteX285" fmla="*/ 10467664 w 25173432"/>
              <a:gd name="connsiteY285" fmla="*/ 189108 h 7169300"/>
              <a:gd name="connsiteX286" fmla="*/ 10392156 w 25173432"/>
              <a:gd name="connsiteY286" fmla="*/ 2512 h 7169300"/>
              <a:gd name="connsiteX287" fmla="*/ 10346436 w 25173432"/>
              <a:gd name="connsiteY287" fmla="*/ 261592 h 7169300"/>
              <a:gd name="connsiteX288" fmla="*/ 10274808 w 25173432"/>
              <a:gd name="connsiteY288" fmla="*/ 626590 h 7169300"/>
              <a:gd name="connsiteX289" fmla="*/ 10136886 w 25173432"/>
              <a:gd name="connsiteY289" fmla="*/ 913102 h 7169300"/>
              <a:gd name="connsiteX290" fmla="*/ 10284784 w 25173432"/>
              <a:gd name="connsiteY290" fmla="*/ 1351158 h 7169300"/>
              <a:gd name="connsiteX291" fmla="*/ 10195560 w 25173432"/>
              <a:gd name="connsiteY291" fmla="*/ 1744444 h 7169300"/>
              <a:gd name="connsiteX292" fmla="*/ 10162864 w 25173432"/>
              <a:gd name="connsiteY292" fmla="*/ 2075058 h 7169300"/>
              <a:gd name="connsiteX293" fmla="*/ 10104120 w 25173432"/>
              <a:gd name="connsiteY293" fmla="*/ 2384524 h 7169300"/>
              <a:gd name="connsiteX294" fmla="*/ 10006654 w 25173432"/>
              <a:gd name="connsiteY294" fmla="*/ 2581788 h 7169300"/>
              <a:gd name="connsiteX295" fmla="*/ 9865684 w 25173432"/>
              <a:gd name="connsiteY295" fmla="*/ 2936118 h 7169300"/>
              <a:gd name="connsiteX296" fmla="*/ 9680448 w 25173432"/>
              <a:gd name="connsiteY296" fmla="*/ 3195292 h 7169300"/>
              <a:gd name="connsiteX297" fmla="*/ 9492304 w 25173432"/>
              <a:gd name="connsiteY297" fmla="*/ 3370458 h 7169300"/>
              <a:gd name="connsiteX298" fmla="*/ 9355144 w 25173432"/>
              <a:gd name="connsiteY298" fmla="*/ 3526668 h 7169300"/>
              <a:gd name="connsiteX299" fmla="*/ 9088444 w 25173432"/>
              <a:gd name="connsiteY299" fmla="*/ 3618108 h 7169300"/>
              <a:gd name="connsiteX300" fmla="*/ 8718874 w 25173432"/>
              <a:gd name="connsiteY300" fmla="*/ 3850518 h 7169300"/>
              <a:gd name="connsiteX301" fmla="*/ 8558854 w 25173432"/>
              <a:gd name="connsiteY301" fmla="*/ 4082928 h 7169300"/>
              <a:gd name="connsiteX302" fmla="*/ 8177854 w 25173432"/>
              <a:gd name="connsiteY302" fmla="*/ 4284858 h 7169300"/>
              <a:gd name="connsiteX303" fmla="*/ 8135944 w 25173432"/>
              <a:gd name="connsiteY303" fmla="*/ 4463928 h 7169300"/>
              <a:gd name="connsiteX304" fmla="*/ 7968234 w 25173432"/>
              <a:gd name="connsiteY304" fmla="*/ 4588990 h 7169300"/>
              <a:gd name="connsiteX305" fmla="*/ 7937824 w 25173432"/>
              <a:gd name="connsiteY305" fmla="*/ 4822068 h 7169300"/>
              <a:gd name="connsiteX306" fmla="*/ 7766374 w 25173432"/>
              <a:gd name="connsiteY306" fmla="*/ 4982088 h 7169300"/>
              <a:gd name="connsiteX307" fmla="*/ 7621594 w 25173432"/>
              <a:gd name="connsiteY307" fmla="*/ 5164968 h 7169300"/>
              <a:gd name="connsiteX308" fmla="*/ 7379970 w 25173432"/>
              <a:gd name="connsiteY308" fmla="*/ 5298412 h 7169300"/>
              <a:gd name="connsiteX309" fmla="*/ 7236784 w 25173432"/>
              <a:gd name="connsiteY309" fmla="*/ 5336418 h 7169300"/>
              <a:gd name="connsiteX310" fmla="*/ 7080574 w 25173432"/>
              <a:gd name="connsiteY310" fmla="*/ 5431668 h 7169300"/>
              <a:gd name="connsiteX311" fmla="*/ 6916744 w 25173432"/>
              <a:gd name="connsiteY311" fmla="*/ 5344038 h 7169300"/>
              <a:gd name="connsiteX312" fmla="*/ 6737674 w 25173432"/>
              <a:gd name="connsiteY312" fmla="*/ 5477388 h 7169300"/>
              <a:gd name="connsiteX313" fmla="*/ 6448114 w 25173432"/>
              <a:gd name="connsiteY313" fmla="*/ 5686938 h 7169300"/>
              <a:gd name="connsiteX314" fmla="*/ 6230944 w 25173432"/>
              <a:gd name="connsiteY314" fmla="*/ 5793618 h 7169300"/>
              <a:gd name="connsiteX315" fmla="*/ 6000750 w 25173432"/>
              <a:gd name="connsiteY315" fmla="*/ 5851624 h 7169300"/>
              <a:gd name="connsiteX316" fmla="*/ 5888044 w 25173432"/>
              <a:gd name="connsiteY316" fmla="*/ 5785998 h 7169300"/>
              <a:gd name="connsiteX317" fmla="*/ 5830894 w 25173432"/>
              <a:gd name="connsiteY317" fmla="*/ 5892678 h 7169300"/>
              <a:gd name="connsiteX318" fmla="*/ 5716594 w 25173432"/>
              <a:gd name="connsiteY318" fmla="*/ 5953638 h 7169300"/>
              <a:gd name="connsiteX319" fmla="*/ 5327974 w 25173432"/>
              <a:gd name="connsiteY319" fmla="*/ 6121278 h 7169300"/>
              <a:gd name="connsiteX320" fmla="*/ 5034604 w 25173432"/>
              <a:gd name="connsiteY320" fmla="*/ 6205098 h 7169300"/>
              <a:gd name="connsiteX321" fmla="*/ 4752664 w 25173432"/>
              <a:gd name="connsiteY321" fmla="*/ 6235578 h 7169300"/>
              <a:gd name="connsiteX322" fmla="*/ 4575810 w 25173432"/>
              <a:gd name="connsiteY322" fmla="*/ 6185380 h 7169300"/>
              <a:gd name="connsiteX323" fmla="*/ 4226884 w 25173432"/>
              <a:gd name="connsiteY323" fmla="*/ 6334638 h 7169300"/>
              <a:gd name="connsiteX324" fmla="*/ 3941134 w 25173432"/>
              <a:gd name="connsiteY324" fmla="*/ 6426078 h 7169300"/>
              <a:gd name="connsiteX325" fmla="*/ 3647694 w 25173432"/>
              <a:gd name="connsiteY325" fmla="*/ 6433030 h 7169300"/>
              <a:gd name="connsiteX326" fmla="*/ 3590614 w 25173432"/>
              <a:gd name="connsiteY326" fmla="*/ 6517518 h 7169300"/>
              <a:gd name="connsiteX327" fmla="*/ 3487744 w 25173432"/>
              <a:gd name="connsiteY327" fmla="*/ 6608958 h 7169300"/>
              <a:gd name="connsiteX328" fmla="*/ 3114364 w 25173432"/>
              <a:gd name="connsiteY328" fmla="*/ 6704208 h 7169300"/>
              <a:gd name="connsiteX329" fmla="*/ 2729554 w 25173432"/>
              <a:gd name="connsiteY329" fmla="*/ 6742308 h 7169300"/>
              <a:gd name="connsiteX330" fmla="*/ 2649474 w 25173432"/>
              <a:gd name="connsiteY330" fmla="*/ 6888706 h 7169300"/>
              <a:gd name="connsiteX331" fmla="*/ 2462854 w 25173432"/>
              <a:gd name="connsiteY331" fmla="*/ 6906138 h 7169300"/>
              <a:gd name="connsiteX332" fmla="*/ 2333314 w 25173432"/>
              <a:gd name="connsiteY332" fmla="*/ 6829938 h 7169300"/>
              <a:gd name="connsiteX333" fmla="*/ 2221992 w 25173432"/>
              <a:gd name="connsiteY333" fmla="*/ 6826984 h 7169300"/>
              <a:gd name="connsiteX334" fmla="*/ 1937074 w 25173432"/>
              <a:gd name="connsiteY334" fmla="*/ 6860418 h 7169300"/>
              <a:gd name="connsiteX335" fmla="*/ 1609344 w 25173432"/>
              <a:gd name="connsiteY335" fmla="*/ 6846796 h 7169300"/>
              <a:gd name="connsiteX336" fmla="*/ 1426534 w 25173432"/>
              <a:gd name="connsiteY336" fmla="*/ 6845178 h 7169300"/>
              <a:gd name="connsiteX337" fmla="*/ 1277944 w 25173432"/>
              <a:gd name="connsiteY337" fmla="*/ 6791838 h 7169300"/>
              <a:gd name="connsiteX338" fmla="*/ 969264 w 25173432"/>
              <a:gd name="connsiteY338" fmla="*/ 6729448 h 7169300"/>
              <a:gd name="connsiteX339" fmla="*/ 653104 w 25173432"/>
              <a:gd name="connsiteY339" fmla="*/ 6673728 h 7169300"/>
              <a:gd name="connsiteX340" fmla="*/ 519754 w 25173432"/>
              <a:gd name="connsiteY340" fmla="*/ 6624198 h 7169300"/>
              <a:gd name="connsiteX341" fmla="*/ 321634 w 25173432"/>
              <a:gd name="connsiteY341" fmla="*/ 6582288 h 7169300"/>
              <a:gd name="connsiteX342" fmla="*/ 264484 w 25173432"/>
              <a:gd name="connsiteY342" fmla="*/ 6532758 h 7169300"/>
              <a:gd name="connsiteX343" fmla="*/ 100654 w 25173432"/>
              <a:gd name="connsiteY343" fmla="*/ 6490848 h 7169300"/>
              <a:gd name="connsiteX344" fmla="*/ 3048 w 25173432"/>
              <a:gd name="connsiteY344" fmla="*/ 6439126 h 7169300"/>
              <a:gd name="connsiteX345" fmla="*/ 0 w 25173432"/>
              <a:gd name="connsiteY34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679994 w 25173432"/>
              <a:gd name="connsiteY245" fmla="*/ 5485008 h 7169300"/>
              <a:gd name="connsiteX246" fmla="*/ 17478064 w 25173432"/>
              <a:gd name="connsiteY246" fmla="*/ 5347848 h 7169300"/>
              <a:gd name="connsiteX247" fmla="*/ 17165644 w 25173432"/>
              <a:gd name="connsiteY247" fmla="*/ 5267838 h 7169300"/>
              <a:gd name="connsiteX248" fmla="*/ 16885920 w 25173432"/>
              <a:gd name="connsiteY248" fmla="*/ 5119342 h 7169300"/>
              <a:gd name="connsiteX249" fmla="*/ 16636054 w 25173432"/>
              <a:gd name="connsiteY249" fmla="*/ 5157348 h 7169300"/>
              <a:gd name="connsiteX250" fmla="*/ 16361734 w 25173432"/>
              <a:gd name="connsiteY250" fmla="*/ 5065908 h 7169300"/>
              <a:gd name="connsiteX251" fmla="*/ 16056934 w 25173432"/>
              <a:gd name="connsiteY251" fmla="*/ 4852548 h 7169300"/>
              <a:gd name="connsiteX252" fmla="*/ 15927394 w 25173432"/>
              <a:gd name="connsiteY252" fmla="*/ 4734438 h 7169300"/>
              <a:gd name="connsiteX253" fmla="*/ 15805474 w 25173432"/>
              <a:gd name="connsiteY253" fmla="*/ 4673478 h 7169300"/>
              <a:gd name="connsiteX254" fmla="*/ 15439714 w 25173432"/>
              <a:gd name="connsiteY254" fmla="*/ 4601088 h 7169300"/>
              <a:gd name="connsiteX255" fmla="*/ 15214924 w 25173432"/>
              <a:gd name="connsiteY255" fmla="*/ 4570608 h 7169300"/>
              <a:gd name="connsiteX256" fmla="*/ 15117318 w 25173432"/>
              <a:gd name="connsiteY256" fmla="*/ 4432780 h 7169300"/>
              <a:gd name="connsiteX257" fmla="*/ 14692954 w 25173432"/>
              <a:gd name="connsiteY257" fmla="*/ 4277238 h 7169300"/>
              <a:gd name="connsiteX258" fmla="*/ 14426254 w 25173432"/>
              <a:gd name="connsiteY258" fmla="*/ 4307718 h 7169300"/>
              <a:gd name="connsiteX259" fmla="*/ 14235754 w 25173432"/>
              <a:gd name="connsiteY259" fmla="*/ 4090548 h 7169300"/>
              <a:gd name="connsiteX260" fmla="*/ 14030014 w 25173432"/>
              <a:gd name="connsiteY260" fmla="*/ 3980058 h 7169300"/>
              <a:gd name="connsiteX261" fmla="*/ 13946194 w 25173432"/>
              <a:gd name="connsiteY261" fmla="*/ 4021968 h 7169300"/>
              <a:gd name="connsiteX262" fmla="*/ 13778554 w 25173432"/>
              <a:gd name="connsiteY262" fmla="*/ 3980058 h 7169300"/>
              <a:gd name="connsiteX263" fmla="*/ 13645204 w 25173432"/>
              <a:gd name="connsiteY263" fmla="*/ 3812418 h 7169300"/>
              <a:gd name="connsiteX264" fmla="*/ 13260394 w 25173432"/>
              <a:gd name="connsiteY264" fmla="*/ 3660018 h 7169300"/>
              <a:gd name="connsiteX265" fmla="*/ 13194030 w 25173432"/>
              <a:gd name="connsiteY265" fmla="*/ 3498568 h 7169300"/>
              <a:gd name="connsiteX266" fmla="*/ 13059156 w 25173432"/>
              <a:gd name="connsiteY266" fmla="*/ 3379696 h 7169300"/>
              <a:gd name="connsiteX267" fmla="*/ 12890824 w 25173432"/>
              <a:gd name="connsiteY267" fmla="*/ 3305688 h 7169300"/>
              <a:gd name="connsiteX268" fmla="*/ 12681274 w 25173432"/>
              <a:gd name="connsiteY268" fmla="*/ 3214248 h 7169300"/>
              <a:gd name="connsiteX269" fmla="*/ 12429814 w 25173432"/>
              <a:gd name="connsiteY269" fmla="*/ 3092328 h 7169300"/>
              <a:gd name="connsiteX270" fmla="*/ 12342184 w 25173432"/>
              <a:gd name="connsiteY270" fmla="*/ 2958978 h 7169300"/>
              <a:gd name="connsiteX271" fmla="*/ 12067864 w 25173432"/>
              <a:gd name="connsiteY271" fmla="*/ 2764668 h 7169300"/>
              <a:gd name="connsiteX272" fmla="*/ 11995474 w 25173432"/>
              <a:gd name="connsiteY272" fmla="*/ 2699898 h 7169300"/>
              <a:gd name="connsiteX273" fmla="*/ 11793544 w 25173432"/>
              <a:gd name="connsiteY273" fmla="*/ 2627508 h 7169300"/>
              <a:gd name="connsiteX274" fmla="*/ 11488744 w 25173432"/>
              <a:gd name="connsiteY274" fmla="*/ 2417958 h 7169300"/>
              <a:gd name="connsiteX275" fmla="*/ 11225854 w 25173432"/>
              <a:gd name="connsiteY275" fmla="*/ 2235078 h 7169300"/>
              <a:gd name="connsiteX276" fmla="*/ 11121390 w 25173432"/>
              <a:gd name="connsiteY276" fmla="*/ 2197834 h 7169300"/>
              <a:gd name="connsiteX277" fmla="*/ 10791514 w 25173432"/>
              <a:gd name="connsiteY277" fmla="*/ 1953138 h 7169300"/>
              <a:gd name="connsiteX278" fmla="*/ 10568178 w 25173432"/>
              <a:gd name="connsiteY278" fmla="*/ 1691866 h 7169300"/>
              <a:gd name="connsiteX279" fmla="*/ 10464546 w 25173432"/>
              <a:gd name="connsiteY279" fmla="*/ 1419832 h 7169300"/>
              <a:gd name="connsiteX280" fmla="*/ 10495026 w 25173432"/>
              <a:gd name="connsiteY280" fmla="*/ 901672 h 7169300"/>
              <a:gd name="connsiteX281" fmla="*/ 10491216 w 25173432"/>
              <a:gd name="connsiteY281" fmla="*/ 768322 h 7169300"/>
              <a:gd name="connsiteX282" fmla="*/ 10578846 w 25173432"/>
              <a:gd name="connsiteY282" fmla="*/ 680692 h 7169300"/>
              <a:gd name="connsiteX283" fmla="*/ 10725912 w 25173432"/>
              <a:gd name="connsiteY283" fmla="*/ 610588 h 7169300"/>
              <a:gd name="connsiteX284" fmla="*/ 10707624 w 25173432"/>
              <a:gd name="connsiteY284" fmla="*/ 336268 h 7169300"/>
              <a:gd name="connsiteX285" fmla="*/ 10582656 w 25173432"/>
              <a:gd name="connsiteY285" fmla="*/ 200632 h 7169300"/>
              <a:gd name="connsiteX286" fmla="*/ 10467664 w 25173432"/>
              <a:gd name="connsiteY286" fmla="*/ 189108 h 7169300"/>
              <a:gd name="connsiteX287" fmla="*/ 10392156 w 25173432"/>
              <a:gd name="connsiteY287" fmla="*/ 2512 h 7169300"/>
              <a:gd name="connsiteX288" fmla="*/ 10346436 w 25173432"/>
              <a:gd name="connsiteY288" fmla="*/ 261592 h 7169300"/>
              <a:gd name="connsiteX289" fmla="*/ 10274808 w 25173432"/>
              <a:gd name="connsiteY289" fmla="*/ 626590 h 7169300"/>
              <a:gd name="connsiteX290" fmla="*/ 10136886 w 25173432"/>
              <a:gd name="connsiteY290" fmla="*/ 913102 h 7169300"/>
              <a:gd name="connsiteX291" fmla="*/ 10284784 w 25173432"/>
              <a:gd name="connsiteY291" fmla="*/ 1351158 h 7169300"/>
              <a:gd name="connsiteX292" fmla="*/ 10195560 w 25173432"/>
              <a:gd name="connsiteY292" fmla="*/ 1744444 h 7169300"/>
              <a:gd name="connsiteX293" fmla="*/ 10162864 w 25173432"/>
              <a:gd name="connsiteY293" fmla="*/ 2075058 h 7169300"/>
              <a:gd name="connsiteX294" fmla="*/ 10104120 w 25173432"/>
              <a:gd name="connsiteY294" fmla="*/ 2384524 h 7169300"/>
              <a:gd name="connsiteX295" fmla="*/ 10006654 w 25173432"/>
              <a:gd name="connsiteY295" fmla="*/ 2581788 h 7169300"/>
              <a:gd name="connsiteX296" fmla="*/ 9865684 w 25173432"/>
              <a:gd name="connsiteY296" fmla="*/ 2936118 h 7169300"/>
              <a:gd name="connsiteX297" fmla="*/ 9680448 w 25173432"/>
              <a:gd name="connsiteY297" fmla="*/ 3195292 h 7169300"/>
              <a:gd name="connsiteX298" fmla="*/ 9492304 w 25173432"/>
              <a:gd name="connsiteY298" fmla="*/ 3370458 h 7169300"/>
              <a:gd name="connsiteX299" fmla="*/ 9355144 w 25173432"/>
              <a:gd name="connsiteY299" fmla="*/ 3526668 h 7169300"/>
              <a:gd name="connsiteX300" fmla="*/ 9088444 w 25173432"/>
              <a:gd name="connsiteY300" fmla="*/ 3618108 h 7169300"/>
              <a:gd name="connsiteX301" fmla="*/ 8718874 w 25173432"/>
              <a:gd name="connsiteY301" fmla="*/ 3850518 h 7169300"/>
              <a:gd name="connsiteX302" fmla="*/ 8558854 w 25173432"/>
              <a:gd name="connsiteY302" fmla="*/ 4082928 h 7169300"/>
              <a:gd name="connsiteX303" fmla="*/ 8177854 w 25173432"/>
              <a:gd name="connsiteY303" fmla="*/ 4284858 h 7169300"/>
              <a:gd name="connsiteX304" fmla="*/ 8135944 w 25173432"/>
              <a:gd name="connsiteY304" fmla="*/ 4463928 h 7169300"/>
              <a:gd name="connsiteX305" fmla="*/ 7968234 w 25173432"/>
              <a:gd name="connsiteY305" fmla="*/ 4588990 h 7169300"/>
              <a:gd name="connsiteX306" fmla="*/ 7937824 w 25173432"/>
              <a:gd name="connsiteY306" fmla="*/ 4822068 h 7169300"/>
              <a:gd name="connsiteX307" fmla="*/ 7766374 w 25173432"/>
              <a:gd name="connsiteY307" fmla="*/ 4982088 h 7169300"/>
              <a:gd name="connsiteX308" fmla="*/ 7621594 w 25173432"/>
              <a:gd name="connsiteY308" fmla="*/ 5164968 h 7169300"/>
              <a:gd name="connsiteX309" fmla="*/ 7379970 w 25173432"/>
              <a:gd name="connsiteY309" fmla="*/ 5298412 h 7169300"/>
              <a:gd name="connsiteX310" fmla="*/ 7236784 w 25173432"/>
              <a:gd name="connsiteY310" fmla="*/ 5336418 h 7169300"/>
              <a:gd name="connsiteX311" fmla="*/ 7080574 w 25173432"/>
              <a:gd name="connsiteY311" fmla="*/ 5431668 h 7169300"/>
              <a:gd name="connsiteX312" fmla="*/ 6916744 w 25173432"/>
              <a:gd name="connsiteY312" fmla="*/ 5344038 h 7169300"/>
              <a:gd name="connsiteX313" fmla="*/ 6737674 w 25173432"/>
              <a:gd name="connsiteY313" fmla="*/ 5477388 h 7169300"/>
              <a:gd name="connsiteX314" fmla="*/ 6448114 w 25173432"/>
              <a:gd name="connsiteY314" fmla="*/ 5686938 h 7169300"/>
              <a:gd name="connsiteX315" fmla="*/ 6230944 w 25173432"/>
              <a:gd name="connsiteY315" fmla="*/ 5793618 h 7169300"/>
              <a:gd name="connsiteX316" fmla="*/ 6000750 w 25173432"/>
              <a:gd name="connsiteY316" fmla="*/ 5851624 h 7169300"/>
              <a:gd name="connsiteX317" fmla="*/ 5888044 w 25173432"/>
              <a:gd name="connsiteY317" fmla="*/ 5785998 h 7169300"/>
              <a:gd name="connsiteX318" fmla="*/ 5830894 w 25173432"/>
              <a:gd name="connsiteY318" fmla="*/ 5892678 h 7169300"/>
              <a:gd name="connsiteX319" fmla="*/ 5716594 w 25173432"/>
              <a:gd name="connsiteY319" fmla="*/ 5953638 h 7169300"/>
              <a:gd name="connsiteX320" fmla="*/ 5327974 w 25173432"/>
              <a:gd name="connsiteY320" fmla="*/ 6121278 h 7169300"/>
              <a:gd name="connsiteX321" fmla="*/ 5034604 w 25173432"/>
              <a:gd name="connsiteY321" fmla="*/ 6205098 h 7169300"/>
              <a:gd name="connsiteX322" fmla="*/ 4752664 w 25173432"/>
              <a:gd name="connsiteY322" fmla="*/ 6235578 h 7169300"/>
              <a:gd name="connsiteX323" fmla="*/ 4575810 w 25173432"/>
              <a:gd name="connsiteY323" fmla="*/ 6185380 h 7169300"/>
              <a:gd name="connsiteX324" fmla="*/ 4226884 w 25173432"/>
              <a:gd name="connsiteY324" fmla="*/ 6334638 h 7169300"/>
              <a:gd name="connsiteX325" fmla="*/ 3941134 w 25173432"/>
              <a:gd name="connsiteY325" fmla="*/ 6426078 h 7169300"/>
              <a:gd name="connsiteX326" fmla="*/ 3647694 w 25173432"/>
              <a:gd name="connsiteY326" fmla="*/ 6433030 h 7169300"/>
              <a:gd name="connsiteX327" fmla="*/ 3590614 w 25173432"/>
              <a:gd name="connsiteY327" fmla="*/ 6517518 h 7169300"/>
              <a:gd name="connsiteX328" fmla="*/ 3487744 w 25173432"/>
              <a:gd name="connsiteY328" fmla="*/ 6608958 h 7169300"/>
              <a:gd name="connsiteX329" fmla="*/ 3114364 w 25173432"/>
              <a:gd name="connsiteY329" fmla="*/ 6704208 h 7169300"/>
              <a:gd name="connsiteX330" fmla="*/ 2729554 w 25173432"/>
              <a:gd name="connsiteY330" fmla="*/ 6742308 h 7169300"/>
              <a:gd name="connsiteX331" fmla="*/ 2649474 w 25173432"/>
              <a:gd name="connsiteY331" fmla="*/ 6888706 h 7169300"/>
              <a:gd name="connsiteX332" fmla="*/ 2462854 w 25173432"/>
              <a:gd name="connsiteY332" fmla="*/ 6906138 h 7169300"/>
              <a:gd name="connsiteX333" fmla="*/ 2333314 w 25173432"/>
              <a:gd name="connsiteY333" fmla="*/ 6829938 h 7169300"/>
              <a:gd name="connsiteX334" fmla="*/ 2221992 w 25173432"/>
              <a:gd name="connsiteY334" fmla="*/ 6826984 h 7169300"/>
              <a:gd name="connsiteX335" fmla="*/ 1937074 w 25173432"/>
              <a:gd name="connsiteY335" fmla="*/ 6860418 h 7169300"/>
              <a:gd name="connsiteX336" fmla="*/ 1609344 w 25173432"/>
              <a:gd name="connsiteY336" fmla="*/ 6846796 h 7169300"/>
              <a:gd name="connsiteX337" fmla="*/ 1426534 w 25173432"/>
              <a:gd name="connsiteY337" fmla="*/ 6845178 h 7169300"/>
              <a:gd name="connsiteX338" fmla="*/ 1277944 w 25173432"/>
              <a:gd name="connsiteY338" fmla="*/ 6791838 h 7169300"/>
              <a:gd name="connsiteX339" fmla="*/ 969264 w 25173432"/>
              <a:gd name="connsiteY339" fmla="*/ 6729448 h 7169300"/>
              <a:gd name="connsiteX340" fmla="*/ 653104 w 25173432"/>
              <a:gd name="connsiteY340" fmla="*/ 6673728 h 7169300"/>
              <a:gd name="connsiteX341" fmla="*/ 519754 w 25173432"/>
              <a:gd name="connsiteY341" fmla="*/ 6624198 h 7169300"/>
              <a:gd name="connsiteX342" fmla="*/ 321634 w 25173432"/>
              <a:gd name="connsiteY342" fmla="*/ 6582288 h 7169300"/>
              <a:gd name="connsiteX343" fmla="*/ 264484 w 25173432"/>
              <a:gd name="connsiteY343" fmla="*/ 6532758 h 7169300"/>
              <a:gd name="connsiteX344" fmla="*/ 100654 w 25173432"/>
              <a:gd name="connsiteY344" fmla="*/ 6490848 h 7169300"/>
              <a:gd name="connsiteX345" fmla="*/ 3048 w 25173432"/>
              <a:gd name="connsiteY345" fmla="*/ 6439126 h 7169300"/>
              <a:gd name="connsiteX346" fmla="*/ 0 w 25173432"/>
              <a:gd name="connsiteY34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007654 w 25173432"/>
              <a:gd name="connsiteY245" fmla="*/ 5488818 h 7169300"/>
              <a:gd name="connsiteX246" fmla="*/ 17679994 w 25173432"/>
              <a:gd name="connsiteY246" fmla="*/ 5485008 h 7169300"/>
              <a:gd name="connsiteX247" fmla="*/ 17478064 w 25173432"/>
              <a:gd name="connsiteY247" fmla="*/ 5347848 h 7169300"/>
              <a:gd name="connsiteX248" fmla="*/ 17165644 w 25173432"/>
              <a:gd name="connsiteY248" fmla="*/ 5267838 h 7169300"/>
              <a:gd name="connsiteX249" fmla="*/ 16885920 w 25173432"/>
              <a:gd name="connsiteY249" fmla="*/ 5119342 h 7169300"/>
              <a:gd name="connsiteX250" fmla="*/ 16636054 w 25173432"/>
              <a:gd name="connsiteY250" fmla="*/ 5157348 h 7169300"/>
              <a:gd name="connsiteX251" fmla="*/ 16361734 w 25173432"/>
              <a:gd name="connsiteY251" fmla="*/ 5065908 h 7169300"/>
              <a:gd name="connsiteX252" fmla="*/ 16056934 w 25173432"/>
              <a:gd name="connsiteY252" fmla="*/ 4852548 h 7169300"/>
              <a:gd name="connsiteX253" fmla="*/ 15927394 w 25173432"/>
              <a:gd name="connsiteY253" fmla="*/ 4734438 h 7169300"/>
              <a:gd name="connsiteX254" fmla="*/ 15805474 w 25173432"/>
              <a:gd name="connsiteY254" fmla="*/ 4673478 h 7169300"/>
              <a:gd name="connsiteX255" fmla="*/ 15439714 w 25173432"/>
              <a:gd name="connsiteY255" fmla="*/ 4601088 h 7169300"/>
              <a:gd name="connsiteX256" fmla="*/ 15214924 w 25173432"/>
              <a:gd name="connsiteY256" fmla="*/ 4570608 h 7169300"/>
              <a:gd name="connsiteX257" fmla="*/ 15117318 w 25173432"/>
              <a:gd name="connsiteY257" fmla="*/ 4432780 h 7169300"/>
              <a:gd name="connsiteX258" fmla="*/ 14692954 w 25173432"/>
              <a:gd name="connsiteY258" fmla="*/ 4277238 h 7169300"/>
              <a:gd name="connsiteX259" fmla="*/ 14426254 w 25173432"/>
              <a:gd name="connsiteY259" fmla="*/ 4307718 h 7169300"/>
              <a:gd name="connsiteX260" fmla="*/ 14235754 w 25173432"/>
              <a:gd name="connsiteY260" fmla="*/ 4090548 h 7169300"/>
              <a:gd name="connsiteX261" fmla="*/ 14030014 w 25173432"/>
              <a:gd name="connsiteY261" fmla="*/ 3980058 h 7169300"/>
              <a:gd name="connsiteX262" fmla="*/ 13946194 w 25173432"/>
              <a:gd name="connsiteY262" fmla="*/ 4021968 h 7169300"/>
              <a:gd name="connsiteX263" fmla="*/ 13778554 w 25173432"/>
              <a:gd name="connsiteY263" fmla="*/ 3980058 h 7169300"/>
              <a:gd name="connsiteX264" fmla="*/ 13645204 w 25173432"/>
              <a:gd name="connsiteY264" fmla="*/ 3812418 h 7169300"/>
              <a:gd name="connsiteX265" fmla="*/ 13260394 w 25173432"/>
              <a:gd name="connsiteY265" fmla="*/ 3660018 h 7169300"/>
              <a:gd name="connsiteX266" fmla="*/ 13194030 w 25173432"/>
              <a:gd name="connsiteY266" fmla="*/ 3498568 h 7169300"/>
              <a:gd name="connsiteX267" fmla="*/ 13059156 w 25173432"/>
              <a:gd name="connsiteY267" fmla="*/ 3379696 h 7169300"/>
              <a:gd name="connsiteX268" fmla="*/ 12890824 w 25173432"/>
              <a:gd name="connsiteY268" fmla="*/ 3305688 h 7169300"/>
              <a:gd name="connsiteX269" fmla="*/ 12681274 w 25173432"/>
              <a:gd name="connsiteY269" fmla="*/ 3214248 h 7169300"/>
              <a:gd name="connsiteX270" fmla="*/ 12429814 w 25173432"/>
              <a:gd name="connsiteY270" fmla="*/ 3092328 h 7169300"/>
              <a:gd name="connsiteX271" fmla="*/ 12342184 w 25173432"/>
              <a:gd name="connsiteY271" fmla="*/ 2958978 h 7169300"/>
              <a:gd name="connsiteX272" fmla="*/ 12067864 w 25173432"/>
              <a:gd name="connsiteY272" fmla="*/ 2764668 h 7169300"/>
              <a:gd name="connsiteX273" fmla="*/ 11995474 w 25173432"/>
              <a:gd name="connsiteY273" fmla="*/ 2699898 h 7169300"/>
              <a:gd name="connsiteX274" fmla="*/ 11793544 w 25173432"/>
              <a:gd name="connsiteY274" fmla="*/ 2627508 h 7169300"/>
              <a:gd name="connsiteX275" fmla="*/ 11488744 w 25173432"/>
              <a:gd name="connsiteY275" fmla="*/ 2417958 h 7169300"/>
              <a:gd name="connsiteX276" fmla="*/ 11225854 w 25173432"/>
              <a:gd name="connsiteY276" fmla="*/ 2235078 h 7169300"/>
              <a:gd name="connsiteX277" fmla="*/ 11121390 w 25173432"/>
              <a:gd name="connsiteY277" fmla="*/ 2197834 h 7169300"/>
              <a:gd name="connsiteX278" fmla="*/ 10791514 w 25173432"/>
              <a:gd name="connsiteY278" fmla="*/ 1953138 h 7169300"/>
              <a:gd name="connsiteX279" fmla="*/ 10568178 w 25173432"/>
              <a:gd name="connsiteY279" fmla="*/ 1691866 h 7169300"/>
              <a:gd name="connsiteX280" fmla="*/ 10464546 w 25173432"/>
              <a:gd name="connsiteY280" fmla="*/ 1419832 h 7169300"/>
              <a:gd name="connsiteX281" fmla="*/ 10495026 w 25173432"/>
              <a:gd name="connsiteY281" fmla="*/ 901672 h 7169300"/>
              <a:gd name="connsiteX282" fmla="*/ 10491216 w 25173432"/>
              <a:gd name="connsiteY282" fmla="*/ 768322 h 7169300"/>
              <a:gd name="connsiteX283" fmla="*/ 10578846 w 25173432"/>
              <a:gd name="connsiteY283" fmla="*/ 680692 h 7169300"/>
              <a:gd name="connsiteX284" fmla="*/ 10725912 w 25173432"/>
              <a:gd name="connsiteY284" fmla="*/ 610588 h 7169300"/>
              <a:gd name="connsiteX285" fmla="*/ 10707624 w 25173432"/>
              <a:gd name="connsiteY285" fmla="*/ 336268 h 7169300"/>
              <a:gd name="connsiteX286" fmla="*/ 10582656 w 25173432"/>
              <a:gd name="connsiteY286" fmla="*/ 200632 h 7169300"/>
              <a:gd name="connsiteX287" fmla="*/ 10467664 w 25173432"/>
              <a:gd name="connsiteY287" fmla="*/ 189108 h 7169300"/>
              <a:gd name="connsiteX288" fmla="*/ 10392156 w 25173432"/>
              <a:gd name="connsiteY288" fmla="*/ 2512 h 7169300"/>
              <a:gd name="connsiteX289" fmla="*/ 10346436 w 25173432"/>
              <a:gd name="connsiteY289" fmla="*/ 261592 h 7169300"/>
              <a:gd name="connsiteX290" fmla="*/ 10274808 w 25173432"/>
              <a:gd name="connsiteY290" fmla="*/ 626590 h 7169300"/>
              <a:gd name="connsiteX291" fmla="*/ 10136886 w 25173432"/>
              <a:gd name="connsiteY291" fmla="*/ 913102 h 7169300"/>
              <a:gd name="connsiteX292" fmla="*/ 10284784 w 25173432"/>
              <a:gd name="connsiteY292" fmla="*/ 1351158 h 7169300"/>
              <a:gd name="connsiteX293" fmla="*/ 10195560 w 25173432"/>
              <a:gd name="connsiteY293" fmla="*/ 1744444 h 7169300"/>
              <a:gd name="connsiteX294" fmla="*/ 10162864 w 25173432"/>
              <a:gd name="connsiteY294" fmla="*/ 2075058 h 7169300"/>
              <a:gd name="connsiteX295" fmla="*/ 10104120 w 25173432"/>
              <a:gd name="connsiteY295" fmla="*/ 2384524 h 7169300"/>
              <a:gd name="connsiteX296" fmla="*/ 10006654 w 25173432"/>
              <a:gd name="connsiteY296" fmla="*/ 2581788 h 7169300"/>
              <a:gd name="connsiteX297" fmla="*/ 9865684 w 25173432"/>
              <a:gd name="connsiteY297" fmla="*/ 2936118 h 7169300"/>
              <a:gd name="connsiteX298" fmla="*/ 9680448 w 25173432"/>
              <a:gd name="connsiteY298" fmla="*/ 3195292 h 7169300"/>
              <a:gd name="connsiteX299" fmla="*/ 9492304 w 25173432"/>
              <a:gd name="connsiteY299" fmla="*/ 3370458 h 7169300"/>
              <a:gd name="connsiteX300" fmla="*/ 9355144 w 25173432"/>
              <a:gd name="connsiteY300" fmla="*/ 3526668 h 7169300"/>
              <a:gd name="connsiteX301" fmla="*/ 9088444 w 25173432"/>
              <a:gd name="connsiteY301" fmla="*/ 3618108 h 7169300"/>
              <a:gd name="connsiteX302" fmla="*/ 8718874 w 25173432"/>
              <a:gd name="connsiteY302" fmla="*/ 3850518 h 7169300"/>
              <a:gd name="connsiteX303" fmla="*/ 8558854 w 25173432"/>
              <a:gd name="connsiteY303" fmla="*/ 4082928 h 7169300"/>
              <a:gd name="connsiteX304" fmla="*/ 8177854 w 25173432"/>
              <a:gd name="connsiteY304" fmla="*/ 4284858 h 7169300"/>
              <a:gd name="connsiteX305" fmla="*/ 8135944 w 25173432"/>
              <a:gd name="connsiteY305" fmla="*/ 4463928 h 7169300"/>
              <a:gd name="connsiteX306" fmla="*/ 7968234 w 25173432"/>
              <a:gd name="connsiteY306" fmla="*/ 4588990 h 7169300"/>
              <a:gd name="connsiteX307" fmla="*/ 7937824 w 25173432"/>
              <a:gd name="connsiteY307" fmla="*/ 4822068 h 7169300"/>
              <a:gd name="connsiteX308" fmla="*/ 7766374 w 25173432"/>
              <a:gd name="connsiteY308" fmla="*/ 4982088 h 7169300"/>
              <a:gd name="connsiteX309" fmla="*/ 7621594 w 25173432"/>
              <a:gd name="connsiteY309" fmla="*/ 5164968 h 7169300"/>
              <a:gd name="connsiteX310" fmla="*/ 7379970 w 25173432"/>
              <a:gd name="connsiteY310" fmla="*/ 5298412 h 7169300"/>
              <a:gd name="connsiteX311" fmla="*/ 7236784 w 25173432"/>
              <a:gd name="connsiteY311" fmla="*/ 5336418 h 7169300"/>
              <a:gd name="connsiteX312" fmla="*/ 7080574 w 25173432"/>
              <a:gd name="connsiteY312" fmla="*/ 5431668 h 7169300"/>
              <a:gd name="connsiteX313" fmla="*/ 6916744 w 25173432"/>
              <a:gd name="connsiteY313" fmla="*/ 5344038 h 7169300"/>
              <a:gd name="connsiteX314" fmla="*/ 6737674 w 25173432"/>
              <a:gd name="connsiteY314" fmla="*/ 5477388 h 7169300"/>
              <a:gd name="connsiteX315" fmla="*/ 6448114 w 25173432"/>
              <a:gd name="connsiteY315" fmla="*/ 5686938 h 7169300"/>
              <a:gd name="connsiteX316" fmla="*/ 6230944 w 25173432"/>
              <a:gd name="connsiteY316" fmla="*/ 5793618 h 7169300"/>
              <a:gd name="connsiteX317" fmla="*/ 6000750 w 25173432"/>
              <a:gd name="connsiteY317" fmla="*/ 5851624 h 7169300"/>
              <a:gd name="connsiteX318" fmla="*/ 5888044 w 25173432"/>
              <a:gd name="connsiteY318" fmla="*/ 5785998 h 7169300"/>
              <a:gd name="connsiteX319" fmla="*/ 5830894 w 25173432"/>
              <a:gd name="connsiteY319" fmla="*/ 5892678 h 7169300"/>
              <a:gd name="connsiteX320" fmla="*/ 5716594 w 25173432"/>
              <a:gd name="connsiteY320" fmla="*/ 5953638 h 7169300"/>
              <a:gd name="connsiteX321" fmla="*/ 5327974 w 25173432"/>
              <a:gd name="connsiteY321" fmla="*/ 6121278 h 7169300"/>
              <a:gd name="connsiteX322" fmla="*/ 5034604 w 25173432"/>
              <a:gd name="connsiteY322" fmla="*/ 6205098 h 7169300"/>
              <a:gd name="connsiteX323" fmla="*/ 4752664 w 25173432"/>
              <a:gd name="connsiteY323" fmla="*/ 6235578 h 7169300"/>
              <a:gd name="connsiteX324" fmla="*/ 4575810 w 25173432"/>
              <a:gd name="connsiteY324" fmla="*/ 6185380 h 7169300"/>
              <a:gd name="connsiteX325" fmla="*/ 4226884 w 25173432"/>
              <a:gd name="connsiteY325" fmla="*/ 6334638 h 7169300"/>
              <a:gd name="connsiteX326" fmla="*/ 3941134 w 25173432"/>
              <a:gd name="connsiteY326" fmla="*/ 6426078 h 7169300"/>
              <a:gd name="connsiteX327" fmla="*/ 3647694 w 25173432"/>
              <a:gd name="connsiteY327" fmla="*/ 6433030 h 7169300"/>
              <a:gd name="connsiteX328" fmla="*/ 3590614 w 25173432"/>
              <a:gd name="connsiteY328" fmla="*/ 6517518 h 7169300"/>
              <a:gd name="connsiteX329" fmla="*/ 3487744 w 25173432"/>
              <a:gd name="connsiteY329" fmla="*/ 6608958 h 7169300"/>
              <a:gd name="connsiteX330" fmla="*/ 3114364 w 25173432"/>
              <a:gd name="connsiteY330" fmla="*/ 6704208 h 7169300"/>
              <a:gd name="connsiteX331" fmla="*/ 2729554 w 25173432"/>
              <a:gd name="connsiteY331" fmla="*/ 6742308 h 7169300"/>
              <a:gd name="connsiteX332" fmla="*/ 2649474 w 25173432"/>
              <a:gd name="connsiteY332" fmla="*/ 6888706 h 7169300"/>
              <a:gd name="connsiteX333" fmla="*/ 2462854 w 25173432"/>
              <a:gd name="connsiteY333" fmla="*/ 6906138 h 7169300"/>
              <a:gd name="connsiteX334" fmla="*/ 2333314 w 25173432"/>
              <a:gd name="connsiteY334" fmla="*/ 6829938 h 7169300"/>
              <a:gd name="connsiteX335" fmla="*/ 2221992 w 25173432"/>
              <a:gd name="connsiteY335" fmla="*/ 6826984 h 7169300"/>
              <a:gd name="connsiteX336" fmla="*/ 1937074 w 25173432"/>
              <a:gd name="connsiteY336" fmla="*/ 6860418 h 7169300"/>
              <a:gd name="connsiteX337" fmla="*/ 1609344 w 25173432"/>
              <a:gd name="connsiteY337" fmla="*/ 6846796 h 7169300"/>
              <a:gd name="connsiteX338" fmla="*/ 1426534 w 25173432"/>
              <a:gd name="connsiteY338" fmla="*/ 6845178 h 7169300"/>
              <a:gd name="connsiteX339" fmla="*/ 1277944 w 25173432"/>
              <a:gd name="connsiteY339" fmla="*/ 6791838 h 7169300"/>
              <a:gd name="connsiteX340" fmla="*/ 969264 w 25173432"/>
              <a:gd name="connsiteY340" fmla="*/ 6729448 h 7169300"/>
              <a:gd name="connsiteX341" fmla="*/ 653104 w 25173432"/>
              <a:gd name="connsiteY341" fmla="*/ 6673728 h 7169300"/>
              <a:gd name="connsiteX342" fmla="*/ 519754 w 25173432"/>
              <a:gd name="connsiteY342" fmla="*/ 6624198 h 7169300"/>
              <a:gd name="connsiteX343" fmla="*/ 321634 w 25173432"/>
              <a:gd name="connsiteY343" fmla="*/ 6582288 h 7169300"/>
              <a:gd name="connsiteX344" fmla="*/ 264484 w 25173432"/>
              <a:gd name="connsiteY344" fmla="*/ 6532758 h 7169300"/>
              <a:gd name="connsiteX345" fmla="*/ 100654 w 25173432"/>
              <a:gd name="connsiteY345" fmla="*/ 6490848 h 7169300"/>
              <a:gd name="connsiteX346" fmla="*/ 3048 w 25173432"/>
              <a:gd name="connsiteY346" fmla="*/ 6439126 h 7169300"/>
              <a:gd name="connsiteX347" fmla="*/ 0 w 25173432"/>
              <a:gd name="connsiteY34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007654 w 25173432"/>
              <a:gd name="connsiteY245" fmla="*/ 5488818 h 7169300"/>
              <a:gd name="connsiteX246" fmla="*/ 17679994 w 25173432"/>
              <a:gd name="connsiteY246" fmla="*/ 5485008 h 7169300"/>
              <a:gd name="connsiteX247" fmla="*/ 17478064 w 25173432"/>
              <a:gd name="connsiteY247" fmla="*/ 5347848 h 7169300"/>
              <a:gd name="connsiteX248" fmla="*/ 17165644 w 25173432"/>
              <a:gd name="connsiteY248" fmla="*/ 5267838 h 7169300"/>
              <a:gd name="connsiteX249" fmla="*/ 16885920 w 25173432"/>
              <a:gd name="connsiteY249" fmla="*/ 5119342 h 7169300"/>
              <a:gd name="connsiteX250" fmla="*/ 16636054 w 25173432"/>
              <a:gd name="connsiteY250" fmla="*/ 5157348 h 7169300"/>
              <a:gd name="connsiteX251" fmla="*/ 16361734 w 25173432"/>
              <a:gd name="connsiteY251" fmla="*/ 5065908 h 7169300"/>
              <a:gd name="connsiteX252" fmla="*/ 16056934 w 25173432"/>
              <a:gd name="connsiteY252" fmla="*/ 4852548 h 7169300"/>
              <a:gd name="connsiteX253" fmla="*/ 15927394 w 25173432"/>
              <a:gd name="connsiteY253" fmla="*/ 4734438 h 7169300"/>
              <a:gd name="connsiteX254" fmla="*/ 15805474 w 25173432"/>
              <a:gd name="connsiteY254" fmla="*/ 4673478 h 7169300"/>
              <a:gd name="connsiteX255" fmla="*/ 15439714 w 25173432"/>
              <a:gd name="connsiteY255" fmla="*/ 4601088 h 7169300"/>
              <a:gd name="connsiteX256" fmla="*/ 15214924 w 25173432"/>
              <a:gd name="connsiteY256" fmla="*/ 4570608 h 7169300"/>
              <a:gd name="connsiteX257" fmla="*/ 15117318 w 25173432"/>
              <a:gd name="connsiteY257" fmla="*/ 4432780 h 7169300"/>
              <a:gd name="connsiteX258" fmla="*/ 14692954 w 25173432"/>
              <a:gd name="connsiteY258" fmla="*/ 4277238 h 7169300"/>
              <a:gd name="connsiteX259" fmla="*/ 14426254 w 25173432"/>
              <a:gd name="connsiteY259" fmla="*/ 4307718 h 7169300"/>
              <a:gd name="connsiteX260" fmla="*/ 14235754 w 25173432"/>
              <a:gd name="connsiteY260" fmla="*/ 4090548 h 7169300"/>
              <a:gd name="connsiteX261" fmla="*/ 14030014 w 25173432"/>
              <a:gd name="connsiteY261" fmla="*/ 3980058 h 7169300"/>
              <a:gd name="connsiteX262" fmla="*/ 13946194 w 25173432"/>
              <a:gd name="connsiteY262" fmla="*/ 4021968 h 7169300"/>
              <a:gd name="connsiteX263" fmla="*/ 13778554 w 25173432"/>
              <a:gd name="connsiteY263" fmla="*/ 3980058 h 7169300"/>
              <a:gd name="connsiteX264" fmla="*/ 13645204 w 25173432"/>
              <a:gd name="connsiteY264" fmla="*/ 3812418 h 7169300"/>
              <a:gd name="connsiteX265" fmla="*/ 13260394 w 25173432"/>
              <a:gd name="connsiteY265" fmla="*/ 3660018 h 7169300"/>
              <a:gd name="connsiteX266" fmla="*/ 13194030 w 25173432"/>
              <a:gd name="connsiteY266" fmla="*/ 3498568 h 7169300"/>
              <a:gd name="connsiteX267" fmla="*/ 13059156 w 25173432"/>
              <a:gd name="connsiteY267" fmla="*/ 3379696 h 7169300"/>
              <a:gd name="connsiteX268" fmla="*/ 12890824 w 25173432"/>
              <a:gd name="connsiteY268" fmla="*/ 3305688 h 7169300"/>
              <a:gd name="connsiteX269" fmla="*/ 12681274 w 25173432"/>
              <a:gd name="connsiteY269" fmla="*/ 3214248 h 7169300"/>
              <a:gd name="connsiteX270" fmla="*/ 12429814 w 25173432"/>
              <a:gd name="connsiteY270" fmla="*/ 3092328 h 7169300"/>
              <a:gd name="connsiteX271" fmla="*/ 12342184 w 25173432"/>
              <a:gd name="connsiteY271" fmla="*/ 2958978 h 7169300"/>
              <a:gd name="connsiteX272" fmla="*/ 12067864 w 25173432"/>
              <a:gd name="connsiteY272" fmla="*/ 2764668 h 7169300"/>
              <a:gd name="connsiteX273" fmla="*/ 11995474 w 25173432"/>
              <a:gd name="connsiteY273" fmla="*/ 2699898 h 7169300"/>
              <a:gd name="connsiteX274" fmla="*/ 11793544 w 25173432"/>
              <a:gd name="connsiteY274" fmla="*/ 2627508 h 7169300"/>
              <a:gd name="connsiteX275" fmla="*/ 11488744 w 25173432"/>
              <a:gd name="connsiteY275" fmla="*/ 2417958 h 7169300"/>
              <a:gd name="connsiteX276" fmla="*/ 11225854 w 25173432"/>
              <a:gd name="connsiteY276" fmla="*/ 2235078 h 7169300"/>
              <a:gd name="connsiteX277" fmla="*/ 11121390 w 25173432"/>
              <a:gd name="connsiteY277" fmla="*/ 2197834 h 7169300"/>
              <a:gd name="connsiteX278" fmla="*/ 10791514 w 25173432"/>
              <a:gd name="connsiteY278" fmla="*/ 1953138 h 7169300"/>
              <a:gd name="connsiteX279" fmla="*/ 10568178 w 25173432"/>
              <a:gd name="connsiteY279" fmla="*/ 1691866 h 7169300"/>
              <a:gd name="connsiteX280" fmla="*/ 10464546 w 25173432"/>
              <a:gd name="connsiteY280" fmla="*/ 1419832 h 7169300"/>
              <a:gd name="connsiteX281" fmla="*/ 10495026 w 25173432"/>
              <a:gd name="connsiteY281" fmla="*/ 901672 h 7169300"/>
              <a:gd name="connsiteX282" fmla="*/ 10491216 w 25173432"/>
              <a:gd name="connsiteY282" fmla="*/ 768322 h 7169300"/>
              <a:gd name="connsiteX283" fmla="*/ 10578846 w 25173432"/>
              <a:gd name="connsiteY283" fmla="*/ 680692 h 7169300"/>
              <a:gd name="connsiteX284" fmla="*/ 10725912 w 25173432"/>
              <a:gd name="connsiteY284" fmla="*/ 610588 h 7169300"/>
              <a:gd name="connsiteX285" fmla="*/ 10707624 w 25173432"/>
              <a:gd name="connsiteY285" fmla="*/ 336268 h 7169300"/>
              <a:gd name="connsiteX286" fmla="*/ 10582656 w 25173432"/>
              <a:gd name="connsiteY286" fmla="*/ 200632 h 7169300"/>
              <a:gd name="connsiteX287" fmla="*/ 10467664 w 25173432"/>
              <a:gd name="connsiteY287" fmla="*/ 189108 h 7169300"/>
              <a:gd name="connsiteX288" fmla="*/ 10392156 w 25173432"/>
              <a:gd name="connsiteY288" fmla="*/ 2512 h 7169300"/>
              <a:gd name="connsiteX289" fmla="*/ 10346436 w 25173432"/>
              <a:gd name="connsiteY289" fmla="*/ 261592 h 7169300"/>
              <a:gd name="connsiteX290" fmla="*/ 10274808 w 25173432"/>
              <a:gd name="connsiteY290" fmla="*/ 626590 h 7169300"/>
              <a:gd name="connsiteX291" fmla="*/ 10136886 w 25173432"/>
              <a:gd name="connsiteY291" fmla="*/ 913102 h 7169300"/>
              <a:gd name="connsiteX292" fmla="*/ 10284784 w 25173432"/>
              <a:gd name="connsiteY292" fmla="*/ 1351158 h 7169300"/>
              <a:gd name="connsiteX293" fmla="*/ 10195560 w 25173432"/>
              <a:gd name="connsiteY293" fmla="*/ 1744444 h 7169300"/>
              <a:gd name="connsiteX294" fmla="*/ 10162864 w 25173432"/>
              <a:gd name="connsiteY294" fmla="*/ 2075058 h 7169300"/>
              <a:gd name="connsiteX295" fmla="*/ 10104120 w 25173432"/>
              <a:gd name="connsiteY295" fmla="*/ 2384524 h 7169300"/>
              <a:gd name="connsiteX296" fmla="*/ 10006654 w 25173432"/>
              <a:gd name="connsiteY296" fmla="*/ 2581788 h 7169300"/>
              <a:gd name="connsiteX297" fmla="*/ 9865684 w 25173432"/>
              <a:gd name="connsiteY297" fmla="*/ 2936118 h 7169300"/>
              <a:gd name="connsiteX298" fmla="*/ 9680448 w 25173432"/>
              <a:gd name="connsiteY298" fmla="*/ 3195292 h 7169300"/>
              <a:gd name="connsiteX299" fmla="*/ 9492304 w 25173432"/>
              <a:gd name="connsiteY299" fmla="*/ 3370458 h 7169300"/>
              <a:gd name="connsiteX300" fmla="*/ 9355144 w 25173432"/>
              <a:gd name="connsiteY300" fmla="*/ 3526668 h 7169300"/>
              <a:gd name="connsiteX301" fmla="*/ 9088444 w 25173432"/>
              <a:gd name="connsiteY301" fmla="*/ 3618108 h 7169300"/>
              <a:gd name="connsiteX302" fmla="*/ 8718874 w 25173432"/>
              <a:gd name="connsiteY302" fmla="*/ 3850518 h 7169300"/>
              <a:gd name="connsiteX303" fmla="*/ 8558854 w 25173432"/>
              <a:gd name="connsiteY303" fmla="*/ 4082928 h 7169300"/>
              <a:gd name="connsiteX304" fmla="*/ 8177854 w 25173432"/>
              <a:gd name="connsiteY304" fmla="*/ 4284858 h 7169300"/>
              <a:gd name="connsiteX305" fmla="*/ 8135944 w 25173432"/>
              <a:gd name="connsiteY305" fmla="*/ 4463928 h 7169300"/>
              <a:gd name="connsiteX306" fmla="*/ 7968234 w 25173432"/>
              <a:gd name="connsiteY306" fmla="*/ 4588990 h 7169300"/>
              <a:gd name="connsiteX307" fmla="*/ 7937824 w 25173432"/>
              <a:gd name="connsiteY307" fmla="*/ 4822068 h 7169300"/>
              <a:gd name="connsiteX308" fmla="*/ 7766374 w 25173432"/>
              <a:gd name="connsiteY308" fmla="*/ 4982088 h 7169300"/>
              <a:gd name="connsiteX309" fmla="*/ 7621594 w 25173432"/>
              <a:gd name="connsiteY309" fmla="*/ 5164968 h 7169300"/>
              <a:gd name="connsiteX310" fmla="*/ 7379970 w 25173432"/>
              <a:gd name="connsiteY310" fmla="*/ 5298412 h 7169300"/>
              <a:gd name="connsiteX311" fmla="*/ 7236784 w 25173432"/>
              <a:gd name="connsiteY311" fmla="*/ 5336418 h 7169300"/>
              <a:gd name="connsiteX312" fmla="*/ 7080574 w 25173432"/>
              <a:gd name="connsiteY312" fmla="*/ 5431668 h 7169300"/>
              <a:gd name="connsiteX313" fmla="*/ 6916744 w 25173432"/>
              <a:gd name="connsiteY313" fmla="*/ 5344038 h 7169300"/>
              <a:gd name="connsiteX314" fmla="*/ 6737674 w 25173432"/>
              <a:gd name="connsiteY314" fmla="*/ 5477388 h 7169300"/>
              <a:gd name="connsiteX315" fmla="*/ 6448114 w 25173432"/>
              <a:gd name="connsiteY315" fmla="*/ 5686938 h 7169300"/>
              <a:gd name="connsiteX316" fmla="*/ 6230944 w 25173432"/>
              <a:gd name="connsiteY316" fmla="*/ 5793618 h 7169300"/>
              <a:gd name="connsiteX317" fmla="*/ 6000750 w 25173432"/>
              <a:gd name="connsiteY317" fmla="*/ 5851624 h 7169300"/>
              <a:gd name="connsiteX318" fmla="*/ 5888044 w 25173432"/>
              <a:gd name="connsiteY318" fmla="*/ 5785998 h 7169300"/>
              <a:gd name="connsiteX319" fmla="*/ 5830894 w 25173432"/>
              <a:gd name="connsiteY319" fmla="*/ 5892678 h 7169300"/>
              <a:gd name="connsiteX320" fmla="*/ 5716594 w 25173432"/>
              <a:gd name="connsiteY320" fmla="*/ 5953638 h 7169300"/>
              <a:gd name="connsiteX321" fmla="*/ 5327974 w 25173432"/>
              <a:gd name="connsiteY321" fmla="*/ 6121278 h 7169300"/>
              <a:gd name="connsiteX322" fmla="*/ 5034604 w 25173432"/>
              <a:gd name="connsiteY322" fmla="*/ 6205098 h 7169300"/>
              <a:gd name="connsiteX323" fmla="*/ 4752664 w 25173432"/>
              <a:gd name="connsiteY323" fmla="*/ 6235578 h 7169300"/>
              <a:gd name="connsiteX324" fmla="*/ 4575810 w 25173432"/>
              <a:gd name="connsiteY324" fmla="*/ 6185380 h 7169300"/>
              <a:gd name="connsiteX325" fmla="*/ 4226884 w 25173432"/>
              <a:gd name="connsiteY325" fmla="*/ 6334638 h 7169300"/>
              <a:gd name="connsiteX326" fmla="*/ 3941134 w 25173432"/>
              <a:gd name="connsiteY326" fmla="*/ 6426078 h 7169300"/>
              <a:gd name="connsiteX327" fmla="*/ 3647694 w 25173432"/>
              <a:gd name="connsiteY327" fmla="*/ 6433030 h 7169300"/>
              <a:gd name="connsiteX328" fmla="*/ 3590614 w 25173432"/>
              <a:gd name="connsiteY328" fmla="*/ 6517518 h 7169300"/>
              <a:gd name="connsiteX329" fmla="*/ 3487744 w 25173432"/>
              <a:gd name="connsiteY329" fmla="*/ 6608958 h 7169300"/>
              <a:gd name="connsiteX330" fmla="*/ 3114364 w 25173432"/>
              <a:gd name="connsiteY330" fmla="*/ 6704208 h 7169300"/>
              <a:gd name="connsiteX331" fmla="*/ 2729554 w 25173432"/>
              <a:gd name="connsiteY331" fmla="*/ 6742308 h 7169300"/>
              <a:gd name="connsiteX332" fmla="*/ 2649474 w 25173432"/>
              <a:gd name="connsiteY332" fmla="*/ 6888706 h 7169300"/>
              <a:gd name="connsiteX333" fmla="*/ 2462854 w 25173432"/>
              <a:gd name="connsiteY333" fmla="*/ 6906138 h 7169300"/>
              <a:gd name="connsiteX334" fmla="*/ 2333314 w 25173432"/>
              <a:gd name="connsiteY334" fmla="*/ 6829938 h 7169300"/>
              <a:gd name="connsiteX335" fmla="*/ 2221992 w 25173432"/>
              <a:gd name="connsiteY335" fmla="*/ 6826984 h 7169300"/>
              <a:gd name="connsiteX336" fmla="*/ 1937074 w 25173432"/>
              <a:gd name="connsiteY336" fmla="*/ 6860418 h 7169300"/>
              <a:gd name="connsiteX337" fmla="*/ 1609344 w 25173432"/>
              <a:gd name="connsiteY337" fmla="*/ 6846796 h 7169300"/>
              <a:gd name="connsiteX338" fmla="*/ 1426534 w 25173432"/>
              <a:gd name="connsiteY338" fmla="*/ 6845178 h 7169300"/>
              <a:gd name="connsiteX339" fmla="*/ 1277944 w 25173432"/>
              <a:gd name="connsiteY339" fmla="*/ 6791838 h 7169300"/>
              <a:gd name="connsiteX340" fmla="*/ 969264 w 25173432"/>
              <a:gd name="connsiteY340" fmla="*/ 6729448 h 7169300"/>
              <a:gd name="connsiteX341" fmla="*/ 653104 w 25173432"/>
              <a:gd name="connsiteY341" fmla="*/ 6673728 h 7169300"/>
              <a:gd name="connsiteX342" fmla="*/ 519754 w 25173432"/>
              <a:gd name="connsiteY342" fmla="*/ 6624198 h 7169300"/>
              <a:gd name="connsiteX343" fmla="*/ 321634 w 25173432"/>
              <a:gd name="connsiteY343" fmla="*/ 6582288 h 7169300"/>
              <a:gd name="connsiteX344" fmla="*/ 264484 w 25173432"/>
              <a:gd name="connsiteY344" fmla="*/ 6532758 h 7169300"/>
              <a:gd name="connsiteX345" fmla="*/ 100654 w 25173432"/>
              <a:gd name="connsiteY345" fmla="*/ 6490848 h 7169300"/>
              <a:gd name="connsiteX346" fmla="*/ 3048 w 25173432"/>
              <a:gd name="connsiteY346" fmla="*/ 6439126 h 7169300"/>
              <a:gd name="connsiteX347" fmla="*/ 0 w 25173432"/>
              <a:gd name="connsiteY34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403894 w 25173432"/>
              <a:gd name="connsiteY245" fmla="*/ 5751708 h 7169300"/>
              <a:gd name="connsiteX246" fmla="*/ 18007654 w 25173432"/>
              <a:gd name="connsiteY246" fmla="*/ 5488818 h 7169300"/>
              <a:gd name="connsiteX247" fmla="*/ 17679994 w 25173432"/>
              <a:gd name="connsiteY247" fmla="*/ 5485008 h 7169300"/>
              <a:gd name="connsiteX248" fmla="*/ 17478064 w 25173432"/>
              <a:gd name="connsiteY248" fmla="*/ 5347848 h 7169300"/>
              <a:gd name="connsiteX249" fmla="*/ 17165644 w 25173432"/>
              <a:gd name="connsiteY249" fmla="*/ 5267838 h 7169300"/>
              <a:gd name="connsiteX250" fmla="*/ 16885920 w 25173432"/>
              <a:gd name="connsiteY250" fmla="*/ 5119342 h 7169300"/>
              <a:gd name="connsiteX251" fmla="*/ 16636054 w 25173432"/>
              <a:gd name="connsiteY251" fmla="*/ 5157348 h 7169300"/>
              <a:gd name="connsiteX252" fmla="*/ 16361734 w 25173432"/>
              <a:gd name="connsiteY252" fmla="*/ 5065908 h 7169300"/>
              <a:gd name="connsiteX253" fmla="*/ 16056934 w 25173432"/>
              <a:gd name="connsiteY253" fmla="*/ 4852548 h 7169300"/>
              <a:gd name="connsiteX254" fmla="*/ 15927394 w 25173432"/>
              <a:gd name="connsiteY254" fmla="*/ 4734438 h 7169300"/>
              <a:gd name="connsiteX255" fmla="*/ 15805474 w 25173432"/>
              <a:gd name="connsiteY255" fmla="*/ 4673478 h 7169300"/>
              <a:gd name="connsiteX256" fmla="*/ 15439714 w 25173432"/>
              <a:gd name="connsiteY256" fmla="*/ 4601088 h 7169300"/>
              <a:gd name="connsiteX257" fmla="*/ 15214924 w 25173432"/>
              <a:gd name="connsiteY257" fmla="*/ 4570608 h 7169300"/>
              <a:gd name="connsiteX258" fmla="*/ 15117318 w 25173432"/>
              <a:gd name="connsiteY258" fmla="*/ 4432780 h 7169300"/>
              <a:gd name="connsiteX259" fmla="*/ 14692954 w 25173432"/>
              <a:gd name="connsiteY259" fmla="*/ 4277238 h 7169300"/>
              <a:gd name="connsiteX260" fmla="*/ 14426254 w 25173432"/>
              <a:gd name="connsiteY260" fmla="*/ 4307718 h 7169300"/>
              <a:gd name="connsiteX261" fmla="*/ 14235754 w 25173432"/>
              <a:gd name="connsiteY261" fmla="*/ 4090548 h 7169300"/>
              <a:gd name="connsiteX262" fmla="*/ 14030014 w 25173432"/>
              <a:gd name="connsiteY262" fmla="*/ 3980058 h 7169300"/>
              <a:gd name="connsiteX263" fmla="*/ 13946194 w 25173432"/>
              <a:gd name="connsiteY263" fmla="*/ 4021968 h 7169300"/>
              <a:gd name="connsiteX264" fmla="*/ 13778554 w 25173432"/>
              <a:gd name="connsiteY264" fmla="*/ 3980058 h 7169300"/>
              <a:gd name="connsiteX265" fmla="*/ 13645204 w 25173432"/>
              <a:gd name="connsiteY265" fmla="*/ 3812418 h 7169300"/>
              <a:gd name="connsiteX266" fmla="*/ 13260394 w 25173432"/>
              <a:gd name="connsiteY266" fmla="*/ 3660018 h 7169300"/>
              <a:gd name="connsiteX267" fmla="*/ 13194030 w 25173432"/>
              <a:gd name="connsiteY267" fmla="*/ 3498568 h 7169300"/>
              <a:gd name="connsiteX268" fmla="*/ 13059156 w 25173432"/>
              <a:gd name="connsiteY268" fmla="*/ 3379696 h 7169300"/>
              <a:gd name="connsiteX269" fmla="*/ 12890824 w 25173432"/>
              <a:gd name="connsiteY269" fmla="*/ 3305688 h 7169300"/>
              <a:gd name="connsiteX270" fmla="*/ 12681274 w 25173432"/>
              <a:gd name="connsiteY270" fmla="*/ 3214248 h 7169300"/>
              <a:gd name="connsiteX271" fmla="*/ 12429814 w 25173432"/>
              <a:gd name="connsiteY271" fmla="*/ 3092328 h 7169300"/>
              <a:gd name="connsiteX272" fmla="*/ 12342184 w 25173432"/>
              <a:gd name="connsiteY272" fmla="*/ 2958978 h 7169300"/>
              <a:gd name="connsiteX273" fmla="*/ 12067864 w 25173432"/>
              <a:gd name="connsiteY273" fmla="*/ 2764668 h 7169300"/>
              <a:gd name="connsiteX274" fmla="*/ 11995474 w 25173432"/>
              <a:gd name="connsiteY274" fmla="*/ 2699898 h 7169300"/>
              <a:gd name="connsiteX275" fmla="*/ 11793544 w 25173432"/>
              <a:gd name="connsiteY275" fmla="*/ 2627508 h 7169300"/>
              <a:gd name="connsiteX276" fmla="*/ 11488744 w 25173432"/>
              <a:gd name="connsiteY276" fmla="*/ 2417958 h 7169300"/>
              <a:gd name="connsiteX277" fmla="*/ 11225854 w 25173432"/>
              <a:gd name="connsiteY277" fmla="*/ 2235078 h 7169300"/>
              <a:gd name="connsiteX278" fmla="*/ 11121390 w 25173432"/>
              <a:gd name="connsiteY278" fmla="*/ 2197834 h 7169300"/>
              <a:gd name="connsiteX279" fmla="*/ 10791514 w 25173432"/>
              <a:gd name="connsiteY279" fmla="*/ 1953138 h 7169300"/>
              <a:gd name="connsiteX280" fmla="*/ 10568178 w 25173432"/>
              <a:gd name="connsiteY280" fmla="*/ 1691866 h 7169300"/>
              <a:gd name="connsiteX281" fmla="*/ 10464546 w 25173432"/>
              <a:gd name="connsiteY281" fmla="*/ 1419832 h 7169300"/>
              <a:gd name="connsiteX282" fmla="*/ 10495026 w 25173432"/>
              <a:gd name="connsiteY282" fmla="*/ 901672 h 7169300"/>
              <a:gd name="connsiteX283" fmla="*/ 10491216 w 25173432"/>
              <a:gd name="connsiteY283" fmla="*/ 768322 h 7169300"/>
              <a:gd name="connsiteX284" fmla="*/ 10578846 w 25173432"/>
              <a:gd name="connsiteY284" fmla="*/ 680692 h 7169300"/>
              <a:gd name="connsiteX285" fmla="*/ 10725912 w 25173432"/>
              <a:gd name="connsiteY285" fmla="*/ 610588 h 7169300"/>
              <a:gd name="connsiteX286" fmla="*/ 10707624 w 25173432"/>
              <a:gd name="connsiteY286" fmla="*/ 336268 h 7169300"/>
              <a:gd name="connsiteX287" fmla="*/ 10582656 w 25173432"/>
              <a:gd name="connsiteY287" fmla="*/ 200632 h 7169300"/>
              <a:gd name="connsiteX288" fmla="*/ 10467664 w 25173432"/>
              <a:gd name="connsiteY288" fmla="*/ 189108 h 7169300"/>
              <a:gd name="connsiteX289" fmla="*/ 10392156 w 25173432"/>
              <a:gd name="connsiteY289" fmla="*/ 2512 h 7169300"/>
              <a:gd name="connsiteX290" fmla="*/ 10346436 w 25173432"/>
              <a:gd name="connsiteY290" fmla="*/ 261592 h 7169300"/>
              <a:gd name="connsiteX291" fmla="*/ 10274808 w 25173432"/>
              <a:gd name="connsiteY291" fmla="*/ 626590 h 7169300"/>
              <a:gd name="connsiteX292" fmla="*/ 10136886 w 25173432"/>
              <a:gd name="connsiteY292" fmla="*/ 913102 h 7169300"/>
              <a:gd name="connsiteX293" fmla="*/ 10284784 w 25173432"/>
              <a:gd name="connsiteY293" fmla="*/ 1351158 h 7169300"/>
              <a:gd name="connsiteX294" fmla="*/ 10195560 w 25173432"/>
              <a:gd name="connsiteY294" fmla="*/ 1744444 h 7169300"/>
              <a:gd name="connsiteX295" fmla="*/ 10162864 w 25173432"/>
              <a:gd name="connsiteY295" fmla="*/ 2075058 h 7169300"/>
              <a:gd name="connsiteX296" fmla="*/ 10104120 w 25173432"/>
              <a:gd name="connsiteY296" fmla="*/ 2384524 h 7169300"/>
              <a:gd name="connsiteX297" fmla="*/ 10006654 w 25173432"/>
              <a:gd name="connsiteY297" fmla="*/ 2581788 h 7169300"/>
              <a:gd name="connsiteX298" fmla="*/ 9865684 w 25173432"/>
              <a:gd name="connsiteY298" fmla="*/ 2936118 h 7169300"/>
              <a:gd name="connsiteX299" fmla="*/ 9680448 w 25173432"/>
              <a:gd name="connsiteY299" fmla="*/ 3195292 h 7169300"/>
              <a:gd name="connsiteX300" fmla="*/ 9492304 w 25173432"/>
              <a:gd name="connsiteY300" fmla="*/ 3370458 h 7169300"/>
              <a:gd name="connsiteX301" fmla="*/ 9355144 w 25173432"/>
              <a:gd name="connsiteY301" fmla="*/ 3526668 h 7169300"/>
              <a:gd name="connsiteX302" fmla="*/ 9088444 w 25173432"/>
              <a:gd name="connsiteY302" fmla="*/ 3618108 h 7169300"/>
              <a:gd name="connsiteX303" fmla="*/ 8718874 w 25173432"/>
              <a:gd name="connsiteY303" fmla="*/ 3850518 h 7169300"/>
              <a:gd name="connsiteX304" fmla="*/ 8558854 w 25173432"/>
              <a:gd name="connsiteY304" fmla="*/ 4082928 h 7169300"/>
              <a:gd name="connsiteX305" fmla="*/ 8177854 w 25173432"/>
              <a:gd name="connsiteY305" fmla="*/ 4284858 h 7169300"/>
              <a:gd name="connsiteX306" fmla="*/ 8135944 w 25173432"/>
              <a:gd name="connsiteY306" fmla="*/ 4463928 h 7169300"/>
              <a:gd name="connsiteX307" fmla="*/ 7968234 w 25173432"/>
              <a:gd name="connsiteY307" fmla="*/ 4588990 h 7169300"/>
              <a:gd name="connsiteX308" fmla="*/ 7937824 w 25173432"/>
              <a:gd name="connsiteY308" fmla="*/ 4822068 h 7169300"/>
              <a:gd name="connsiteX309" fmla="*/ 7766374 w 25173432"/>
              <a:gd name="connsiteY309" fmla="*/ 4982088 h 7169300"/>
              <a:gd name="connsiteX310" fmla="*/ 7621594 w 25173432"/>
              <a:gd name="connsiteY310" fmla="*/ 5164968 h 7169300"/>
              <a:gd name="connsiteX311" fmla="*/ 7379970 w 25173432"/>
              <a:gd name="connsiteY311" fmla="*/ 5298412 h 7169300"/>
              <a:gd name="connsiteX312" fmla="*/ 7236784 w 25173432"/>
              <a:gd name="connsiteY312" fmla="*/ 5336418 h 7169300"/>
              <a:gd name="connsiteX313" fmla="*/ 7080574 w 25173432"/>
              <a:gd name="connsiteY313" fmla="*/ 5431668 h 7169300"/>
              <a:gd name="connsiteX314" fmla="*/ 6916744 w 25173432"/>
              <a:gd name="connsiteY314" fmla="*/ 5344038 h 7169300"/>
              <a:gd name="connsiteX315" fmla="*/ 6737674 w 25173432"/>
              <a:gd name="connsiteY315" fmla="*/ 5477388 h 7169300"/>
              <a:gd name="connsiteX316" fmla="*/ 6448114 w 25173432"/>
              <a:gd name="connsiteY316" fmla="*/ 5686938 h 7169300"/>
              <a:gd name="connsiteX317" fmla="*/ 6230944 w 25173432"/>
              <a:gd name="connsiteY317" fmla="*/ 5793618 h 7169300"/>
              <a:gd name="connsiteX318" fmla="*/ 6000750 w 25173432"/>
              <a:gd name="connsiteY318" fmla="*/ 5851624 h 7169300"/>
              <a:gd name="connsiteX319" fmla="*/ 5888044 w 25173432"/>
              <a:gd name="connsiteY319" fmla="*/ 5785998 h 7169300"/>
              <a:gd name="connsiteX320" fmla="*/ 5830894 w 25173432"/>
              <a:gd name="connsiteY320" fmla="*/ 5892678 h 7169300"/>
              <a:gd name="connsiteX321" fmla="*/ 5716594 w 25173432"/>
              <a:gd name="connsiteY321" fmla="*/ 5953638 h 7169300"/>
              <a:gd name="connsiteX322" fmla="*/ 5327974 w 25173432"/>
              <a:gd name="connsiteY322" fmla="*/ 6121278 h 7169300"/>
              <a:gd name="connsiteX323" fmla="*/ 5034604 w 25173432"/>
              <a:gd name="connsiteY323" fmla="*/ 6205098 h 7169300"/>
              <a:gd name="connsiteX324" fmla="*/ 4752664 w 25173432"/>
              <a:gd name="connsiteY324" fmla="*/ 6235578 h 7169300"/>
              <a:gd name="connsiteX325" fmla="*/ 4575810 w 25173432"/>
              <a:gd name="connsiteY325" fmla="*/ 6185380 h 7169300"/>
              <a:gd name="connsiteX326" fmla="*/ 4226884 w 25173432"/>
              <a:gd name="connsiteY326" fmla="*/ 6334638 h 7169300"/>
              <a:gd name="connsiteX327" fmla="*/ 3941134 w 25173432"/>
              <a:gd name="connsiteY327" fmla="*/ 6426078 h 7169300"/>
              <a:gd name="connsiteX328" fmla="*/ 3647694 w 25173432"/>
              <a:gd name="connsiteY328" fmla="*/ 6433030 h 7169300"/>
              <a:gd name="connsiteX329" fmla="*/ 3590614 w 25173432"/>
              <a:gd name="connsiteY329" fmla="*/ 6517518 h 7169300"/>
              <a:gd name="connsiteX330" fmla="*/ 3487744 w 25173432"/>
              <a:gd name="connsiteY330" fmla="*/ 6608958 h 7169300"/>
              <a:gd name="connsiteX331" fmla="*/ 3114364 w 25173432"/>
              <a:gd name="connsiteY331" fmla="*/ 6704208 h 7169300"/>
              <a:gd name="connsiteX332" fmla="*/ 2729554 w 25173432"/>
              <a:gd name="connsiteY332" fmla="*/ 6742308 h 7169300"/>
              <a:gd name="connsiteX333" fmla="*/ 2649474 w 25173432"/>
              <a:gd name="connsiteY333" fmla="*/ 6888706 h 7169300"/>
              <a:gd name="connsiteX334" fmla="*/ 2462854 w 25173432"/>
              <a:gd name="connsiteY334" fmla="*/ 6906138 h 7169300"/>
              <a:gd name="connsiteX335" fmla="*/ 2333314 w 25173432"/>
              <a:gd name="connsiteY335" fmla="*/ 6829938 h 7169300"/>
              <a:gd name="connsiteX336" fmla="*/ 2221992 w 25173432"/>
              <a:gd name="connsiteY336" fmla="*/ 6826984 h 7169300"/>
              <a:gd name="connsiteX337" fmla="*/ 1937074 w 25173432"/>
              <a:gd name="connsiteY337" fmla="*/ 6860418 h 7169300"/>
              <a:gd name="connsiteX338" fmla="*/ 1609344 w 25173432"/>
              <a:gd name="connsiteY338" fmla="*/ 6846796 h 7169300"/>
              <a:gd name="connsiteX339" fmla="*/ 1426534 w 25173432"/>
              <a:gd name="connsiteY339" fmla="*/ 6845178 h 7169300"/>
              <a:gd name="connsiteX340" fmla="*/ 1277944 w 25173432"/>
              <a:gd name="connsiteY340" fmla="*/ 6791838 h 7169300"/>
              <a:gd name="connsiteX341" fmla="*/ 969264 w 25173432"/>
              <a:gd name="connsiteY341" fmla="*/ 6729448 h 7169300"/>
              <a:gd name="connsiteX342" fmla="*/ 653104 w 25173432"/>
              <a:gd name="connsiteY342" fmla="*/ 6673728 h 7169300"/>
              <a:gd name="connsiteX343" fmla="*/ 519754 w 25173432"/>
              <a:gd name="connsiteY343" fmla="*/ 6624198 h 7169300"/>
              <a:gd name="connsiteX344" fmla="*/ 321634 w 25173432"/>
              <a:gd name="connsiteY344" fmla="*/ 6582288 h 7169300"/>
              <a:gd name="connsiteX345" fmla="*/ 264484 w 25173432"/>
              <a:gd name="connsiteY345" fmla="*/ 6532758 h 7169300"/>
              <a:gd name="connsiteX346" fmla="*/ 100654 w 25173432"/>
              <a:gd name="connsiteY346" fmla="*/ 6490848 h 7169300"/>
              <a:gd name="connsiteX347" fmla="*/ 3048 w 25173432"/>
              <a:gd name="connsiteY347" fmla="*/ 6439126 h 7169300"/>
              <a:gd name="connsiteX348" fmla="*/ 0 w 25173432"/>
              <a:gd name="connsiteY34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9024092 w 25173432"/>
              <a:gd name="connsiteY244" fmla="*/ 600173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910298 w 25173432"/>
              <a:gd name="connsiteY243" fmla="*/ 5865340 h 7169300"/>
              <a:gd name="connsiteX244" fmla="*/ 19024092 w 25173432"/>
              <a:gd name="connsiteY244" fmla="*/ 600173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322104 w 25173432"/>
              <a:gd name="connsiteY245" fmla="*/ 6094608 h 7169300"/>
              <a:gd name="connsiteX246" fmla="*/ 19024092 w 25173432"/>
              <a:gd name="connsiteY246" fmla="*/ 6001738 h 7169300"/>
              <a:gd name="connsiteX247" fmla="*/ 18746794 w 25173432"/>
              <a:gd name="connsiteY247" fmla="*/ 5892678 h 7169300"/>
              <a:gd name="connsiteX248" fmla="*/ 18403894 w 25173432"/>
              <a:gd name="connsiteY248" fmla="*/ 5751708 h 7169300"/>
              <a:gd name="connsiteX249" fmla="*/ 18007654 w 25173432"/>
              <a:gd name="connsiteY249" fmla="*/ 5488818 h 7169300"/>
              <a:gd name="connsiteX250" fmla="*/ 17679994 w 25173432"/>
              <a:gd name="connsiteY250" fmla="*/ 5485008 h 7169300"/>
              <a:gd name="connsiteX251" fmla="*/ 17478064 w 25173432"/>
              <a:gd name="connsiteY251" fmla="*/ 5347848 h 7169300"/>
              <a:gd name="connsiteX252" fmla="*/ 17165644 w 25173432"/>
              <a:gd name="connsiteY252" fmla="*/ 5267838 h 7169300"/>
              <a:gd name="connsiteX253" fmla="*/ 16885920 w 25173432"/>
              <a:gd name="connsiteY253" fmla="*/ 5119342 h 7169300"/>
              <a:gd name="connsiteX254" fmla="*/ 16636054 w 25173432"/>
              <a:gd name="connsiteY254" fmla="*/ 5157348 h 7169300"/>
              <a:gd name="connsiteX255" fmla="*/ 16361734 w 25173432"/>
              <a:gd name="connsiteY255" fmla="*/ 5065908 h 7169300"/>
              <a:gd name="connsiteX256" fmla="*/ 16056934 w 25173432"/>
              <a:gd name="connsiteY256" fmla="*/ 4852548 h 7169300"/>
              <a:gd name="connsiteX257" fmla="*/ 15927394 w 25173432"/>
              <a:gd name="connsiteY257" fmla="*/ 4734438 h 7169300"/>
              <a:gd name="connsiteX258" fmla="*/ 15805474 w 25173432"/>
              <a:gd name="connsiteY258" fmla="*/ 4673478 h 7169300"/>
              <a:gd name="connsiteX259" fmla="*/ 15439714 w 25173432"/>
              <a:gd name="connsiteY259" fmla="*/ 4601088 h 7169300"/>
              <a:gd name="connsiteX260" fmla="*/ 15214924 w 25173432"/>
              <a:gd name="connsiteY260" fmla="*/ 4570608 h 7169300"/>
              <a:gd name="connsiteX261" fmla="*/ 15117318 w 25173432"/>
              <a:gd name="connsiteY261" fmla="*/ 4432780 h 7169300"/>
              <a:gd name="connsiteX262" fmla="*/ 14692954 w 25173432"/>
              <a:gd name="connsiteY262" fmla="*/ 4277238 h 7169300"/>
              <a:gd name="connsiteX263" fmla="*/ 14426254 w 25173432"/>
              <a:gd name="connsiteY263" fmla="*/ 4307718 h 7169300"/>
              <a:gd name="connsiteX264" fmla="*/ 14235754 w 25173432"/>
              <a:gd name="connsiteY264" fmla="*/ 4090548 h 7169300"/>
              <a:gd name="connsiteX265" fmla="*/ 14030014 w 25173432"/>
              <a:gd name="connsiteY265" fmla="*/ 3980058 h 7169300"/>
              <a:gd name="connsiteX266" fmla="*/ 13946194 w 25173432"/>
              <a:gd name="connsiteY266" fmla="*/ 4021968 h 7169300"/>
              <a:gd name="connsiteX267" fmla="*/ 13778554 w 25173432"/>
              <a:gd name="connsiteY267" fmla="*/ 3980058 h 7169300"/>
              <a:gd name="connsiteX268" fmla="*/ 13645204 w 25173432"/>
              <a:gd name="connsiteY268" fmla="*/ 3812418 h 7169300"/>
              <a:gd name="connsiteX269" fmla="*/ 13260394 w 25173432"/>
              <a:gd name="connsiteY269" fmla="*/ 3660018 h 7169300"/>
              <a:gd name="connsiteX270" fmla="*/ 13194030 w 25173432"/>
              <a:gd name="connsiteY270" fmla="*/ 3498568 h 7169300"/>
              <a:gd name="connsiteX271" fmla="*/ 13059156 w 25173432"/>
              <a:gd name="connsiteY271" fmla="*/ 3379696 h 7169300"/>
              <a:gd name="connsiteX272" fmla="*/ 12890824 w 25173432"/>
              <a:gd name="connsiteY272" fmla="*/ 3305688 h 7169300"/>
              <a:gd name="connsiteX273" fmla="*/ 12681274 w 25173432"/>
              <a:gd name="connsiteY273" fmla="*/ 3214248 h 7169300"/>
              <a:gd name="connsiteX274" fmla="*/ 12429814 w 25173432"/>
              <a:gd name="connsiteY274" fmla="*/ 3092328 h 7169300"/>
              <a:gd name="connsiteX275" fmla="*/ 12342184 w 25173432"/>
              <a:gd name="connsiteY275" fmla="*/ 2958978 h 7169300"/>
              <a:gd name="connsiteX276" fmla="*/ 12067864 w 25173432"/>
              <a:gd name="connsiteY276" fmla="*/ 2764668 h 7169300"/>
              <a:gd name="connsiteX277" fmla="*/ 11995474 w 25173432"/>
              <a:gd name="connsiteY277" fmla="*/ 2699898 h 7169300"/>
              <a:gd name="connsiteX278" fmla="*/ 11793544 w 25173432"/>
              <a:gd name="connsiteY278" fmla="*/ 2627508 h 7169300"/>
              <a:gd name="connsiteX279" fmla="*/ 11488744 w 25173432"/>
              <a:gd name="connsiteY279" fmla="*/ 2417958 h 7169300"/>
              <a:gd name="connsiteX280" fmla="*/ 11225854 w 25173432"/>
              <a:gd name="connsiteY280" fmla="*/ 2235078 h 7169300"/>
              <a:gd name="connsiteX281" fmla="*/ 11121390 w 25173432"/>
              <a:gd name="connsiteY281" fmla="*/ 2197834 h 7169300"/>
              <a:gd name="connsiteX282" fmla="*/ 10791514 w 25173432"/>
              <a:gd name="connsiteY282" fmla="*/ 1953138 h 7169300"/>
              <a:gd name="connsiteX283" fmla="*/ 10568178 w 25173432"/>
              <a:gd name="connsiteY283" fmla="*/ 1691866 h 7169300"/>
              <a:gd name="connsiteX284" fmla="*/ 10464546 w 25173432"/>
              <a:gd name="connsiteY284" fmla="*/ 1419832 h 7169300"/>
              <a:gd name="connsiteX285" fmla="*/ 10495026 w 25173432"/>
              <a:gd name="connsiteY285" fmla="*/ 901672 h 7169300"/>
              <a:gd name="connsiteX286" fmla="*/ 10491216 w 25173432"/>
              <a:gd name="connsiteY286" fmla="*/ 768322 h 7169300"/>
              <a:gd name="connsiteX287" fmla="*/ 10578846 w 25173432"/>
              <a:gd name="connsiteY287" fmla="*/ 680692 h 7169300"/>
              <a:gd name="connsiteX288" fmla="*/ 10725912 w 25173432"/>
              <a:gd name="connsiteY288" fmla="*/ 610588 h 7169300"/>
              <a:gd name="connsiteX289" fmla="*/ 10707624 w 25173432"/>
              <a:gd name="connsiteY289" fmla="*/ 336268 h 7169300"/>
              <a:gd name="connsiteX290" fmla="*/ 10582656 w 25173432"/>
              <a:gd name="connsiteY290" fmla="*/ 200632 h 7169300"/>
              <a:gd name="connsiteX291" fmla="*/ 10467664 w 25173432"/>
              <a:gd name="connsiteY291" fmla="*/ 189108 h 7169300"/>
              <a:gd name="connsiteX292" fmla="*/ 10392156 w 25173432"/>
              <a:gd name="connsiteY292" fmla="*/ 2512 h 7169300"/>
              <a:gd name="connsiteX293" fmla="*/ 10346436 w 25173432"/>
              <a:gd name="connsiteY293" fmla="*/ 261592 h 7169300"/>
              <a:gd name="connsiteX294" fmla="*/ 10274808 w 25173432"/>
              <a:gd name="connsiteY294" fmla="*/ 626590 h 7169300"/>
              <a:gd name="connsiteX295" fmla="*/ 10136886 w 25173432"/>
              <a:gd name="connsiteY295" fmla="*/ 913102 h 7169300"/>
              <a:gd name="connsiteX296" fmla="*/ 10284784 w 25173432"/>
              <a:gd name="connsiteY296" fmla="*/ 1351158 h 7169300"/>
              <a:gd name="connsiteX297" fmla="*/ 10195560 w 25173432"/>
              <a:gd name="connsiteY297" fmla="*/ 1744444 h 7169300"/>
              <a:gd name="connsiteX298" fmla="*/ 10162864 w 25173432"/>
              <a:gd name="connsiteY298" fmla="*/ 2075058 h 7169300"/>
              <a:gd name="connsiteX299" fmla="*/ 10104120 w 25173432"/>
              <a:gd name="connsiteY299" fmla="*/ 2384524 h 7169300"/>
              <a:gd name="connsiteX300" fmla="*/ 10006654 w 25173432"/>
              <a:gd name="connsiteY300" fmla="*/ 2581788 h 7169300"/>
              <a:gd name="connsiteX301" fmla="*/ 9865684 w 25173432"/>
              <a:gd name="connsiteY301" fmla="*/ 2936118 h 7169300"/>
              <a:gd name="connsiteX302" fmla="*/ 9680448 w 25173432"/>
              <a:gd name="connsiteY302" fmla="*/ 3195292 h 7169300"/>
              <a:gd name="connsiteX303" fmla="*/ 9492304 w 25173432"/>
              <a:gd name="connsiteY303" fmla="*/ 3370458 h 7169300"/>
              <a:gd name="connsiteX304" fmla="*/ 9355144 w 25173432"/>
              <a:gd name="connsiteY304" fmla="*/ 3526668 h 7169300"/>
              <a:gd name="connsiteX305" fmla="*/ 9088444 w 25173432"/>
              <a:gd name="connsiteY305" fmla="*/ 3618108 h 7169300"/>
              <a:gd name="connsiteX306" fmla="*/ 8718874 w 25173432"/>
              <a:gd name="connsiteY306" fmla="*/ 3850518 h 7169300"/>
              <a:gd name="connsiteX307" fmla="*/ 8558854 w 25173432"/>
              <a:gd name="connsiteY307" fmla="*/ 4082928 h 7169300"/>
              <a:gd name="connsiteX308" fmla="*/ 8177854 w 25173432"/>
              <a:gd name="connsiteY308" fmla="*/ 4284858 h 7169300"/>
              <a:gd name="connsiteX309" fmla="*/ 8135944 w 25173432"/>
              <a:gd name="connsiteY309" fmla="*/ 4463928 h 7169300"/>
              <a:gd name="connsiteX310" fmla="*/ 7968234 w 25173432"/>
              <a:gd name="connsiteY310" fmla="*/ 4588990 h 7169300"/>
              <a:gd name="connsiteX311" fmla="*/ 7937824 w 25173432"/>
              <a:gd name="connsiteY311" fmla="*/ 4822068 h 7169300"/>
              <a:gd name="connsiteX312" fmla="*/ 7766374 w 25173432"/>
              <a:gd name="connsiteY312" fmla="*/ 4982088 h 7169300"/>
              <a:gd name="connsiteX313" fmla="*/ 7621594 w 25173432"/>
              <a:gd name="connsiteY313" fmla="*/ 5164968 h 7169300"/>
              <a:gd name="connsiteX314" fmla="*/ 7379970 w 25173432"/>
              <a:gd name="connsiteY314" fmla="*/ 5298412 h 7169300"/>
              <a:gd name="connsiteX315" fmla="*/ 7236784 w 25173432"/>
              <a:gd name="connsiteY315" fmla="*/ 5336418 h 7169300"/>
              <a:gd name="connsiteX316" fmla="*/ 7080574 w 25173432"/>
              <a:gd name="connsiteY316" fmla="*/ 5431668 h 7169300"/>
              <a:gd name="connsiteX317" fmla="*/ 6916744 w 25173432"/>
              <a:gd name="connsiteY317" fmla="*/ 5344038 h 7169300"/>
              <a:gd name="connsiteX318" fmla="*/ 6737674 w 25173432"/>
              <a:gd name="connsiteY318" fmla="*/ 5477388 h 7169300"/>
              <a:gd name="connsiteX319" fmla="*/ 6448114 w 25173432"/>
              <a:gd name="connsiteY319" fmla="*/ 5686938 h 7169300"/>
              <a:gd name="connsiteX320" fmla="*/ 6230944 w 25173432"/>
              <a:gd name="connsiteY320" fmla="*/ 5793618 h 7169300"/>
              <a:gd name="connsiteX321" fmla="*/ 6000750 w 25173432"/>
              <a:gd name="connsiteY321" fmla="*/ 5851624 h 7169300"/>
              <a:gd name="connsiteX322" fmla="*/ 5888044 w 25173432"/>
              <a:gd name="connsiteY322" fmla="*/ 5785998 h 7169300"/>
              <a:gd name="connsiteX323" fmla="*/ 5830894 w 25173432"/>
              <a:gd name="connsiteY323" fmla="*/ 5892678 h 7169300"/>
              <a:gd name="connsiteX324" fmla="*/ 5716594 w 25173432"/>
              <a:gd name="connsiteY324" fmla="*/ 5953638 h 7169300"/>
              <a:gd name="connsiteX325" fmla="*/ 5327974 w 25173432"/>
              <a:gd name="connsiteY325" fmla="*/ 6121278 h 7169300"/>
              <a:gd name="connsiteX326" fmla="*/ 5034604 w 25173432"/>
              <a:gd name="connsiteY326" fmla="*/ 6205098 h 7169300"/>
              <a:gd name="connsiteX327" fmla="*/ 4752664 w 25173432"/>
              <a:gd name="connsiteY327" fmla="*/ 6235578 h 7169300"/>
              <a:gd name="connsiteX328" fmla="*/ 4575810 w 25173432"/>
              <a:gd name="connsiteY328" fmla="*/ 6185380 h 7169300"/>
              <a:gd name="connsiteX329" fmla="*/ 4226884 w 25173432"/>
              <a:gd name="connsiteY329" fmla="*/ 6334638 h 7169300"/>
              <a:gd name="connsiteX330" fmla="*/ 3941134 w 25173432"/>
              <a:gd name="connsiteY330" fmla="*/ 6426078 h 7169300"/>
              <a:gd name="connsiteX331" fmla="*/ 3647694 w 25173432"/>
              <a:gd name="connsiteY331" fmla="*/ 6433030 h 7169300"/>
              <a:gd name="connsiteX332" fmla="*/ 3590614 w 25173432"/>
              <a:gd name="connsiteY332" fmla="*/ 6517518 h 7169300"/>
              <a:gd name="connsiteX333" fmla="*/ 3487744 w 25173432"/>
              <a:gd name="connsiteY333" fmla="*/ 6608958 h 7169300"/>
              <a:gd name="connsiteX334" fmla="*/ 3114364 w 25173432"/>
              <a:gd name="connsiteY334" fmla="*/ 6704208 h 7169300"/>
              <a:gd name="connsiteX335" fmla="*/ 2729554 w 25173432"/>
              <a:gd name="connsiteY335" fmla="*/ 6742308 h 7169300"/>
              <a:gd name="connsiteX336" fmla="*/ 2649474 w 25173432"/>
              <a:gd name="connsiteY336" fmla="*/ 6888706 h 7169300"/>
              <a:gd name="connsiteX337" fmla="*/ 2462854 w 25173432"/>
              <a:gd name="connsiteY337" fmla="*/ 6906138 h 7169300"/>
              <a:gd name="connsiteX338" fmla="*/ 2333314 w 25173432"/>
              <a:gd name="connsiteY338" fmla="*/ 6829938 h 7169300"/>
              <a:gd name="connsiteX339" fmla="*/ 2221992 w 25173432"/>
              <a:gd name="connsiteY339" fmla="*/ 6826984 h 7169300"/>
              <a:gd name="connsiteX340" fmla="*/ 1937074 w 25173432"/>
              <a:gd name="connsiteY340" fmla="*/ 6860418 h 7169300"/>
              <a:gd name="connsiteX341" fmla="*/ 1609344 w 25173432"/>
              <a:gd name="connsiteY341" fmla="*/ 6846796 h 7169300"/>
              <a:gd name="connsiteX342" fmla="*/ 1426534 w 25173432"/>
              <a:gd name="connsiteY342" fmla="*/ 6845178 h 7169300"/>
              <a:gd name="connsiteX343" fmla="*/ 1277944 w 25173432"/>
              <a:gd name="connsiteY343" fmla="*/ 6791838 h 7169300"/>
              <a:gd name="connsiteX344" fmla="*/ 969264 w 25173432"/>
              <a:gd name="connsiteY344" fmla="*/ 6729448 h 7169300"/>
              <a:gd name="connsiteX345" fmla="*/ 653104 w 25173432"/>
              <a:gd name="connsiteY345" fmla="*/ 6673728 h 7169300"/>
              <a:gd name="connsiteX346" fmla="*/ 519754 w 25173432"/>
              <a:gd name="connsiteY346" fmla="*/ 6624198 h 7169300"/>
              <a:gd name="connsiteX347" fmla="*/ 321634 w 25173432"/>
              <a:gd name="connsiteY347" fmla="*/ 6582288 h 7169300"/>
              <a:gd name="connsiteX348" fmla="*/ 264484 w 25173432"/>
              <a:gd name="connsiteY348" fmla="*/ 6532758 h 7169300"/>
              <a:gd name="connsiteX349" fmla="*/ 100654 w 25173432"/>
              <a:gd name="connsiteY349" fmla="*/ 6490848 h 7169300"/>
              <a:gd name="connsiteX350" fmla="*/ 3048 w 25173432"/>
              <a:gd name="connsiteY350" fmla="*/ 6439126 h 7169300"/>
              <a:gd name="connsiteX351" fmla="*/ 0 w 25173432"/>
              <a:gd name="connsiteY35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299494 w 25173432"/>
              <a:gd name="connsiteY242" fmla="*/ 5805048 h 7169300"/>
              <a:gd name="connsiteX243" fmla="*/ 20834674 w 25173432"/>
              <a:gd name="connsiteY243" fmla="*/ 5713608 h 7169300"/>
              <a:gd name="connsiteX244" fmla="*/ 20624292 w 25173432"/>
              <a:gd name="connsiteY244" fmla="*/ 5612356 h 7169300"/>
              <a:gd name="connsiteX245" fmla="*/ 20198404 w 25173432"/>
              <a:gd name="connsiteY245" fmla="*/ 5595498 h 7169300"/>
              <a:gd name="connsiteX246" fmla="*/ 19910298 w 25173432"/>
              <a:gd name="connsiteY246" fmla="*/ 5865340 h 7169300"/>
              <a:gd name="connsiteX247" fmla="*/ 19322104 w 25173432"/>
              <a:gd name="connsiteY247" fmla="*/ 6094608 h 7169300"/>
              <a:gd name="connsiteX248" fmla="*/ 19024092 w 25173432"/>
              <a:gd name="connsiteY248" fmla="*/ 6001738 h 7169300"/>
              <a:gd name="connsiteX249" fmla="*/ 18746794 w 25173432"/>
              <a:gd name="connsiteY249" fmla="*/ 5892678 h 7169300"/>
              <a:gd name="connsiteX250" fmla="*/ 18403894 w 25173432"/>
              <a:gd name="connsiteY250" fmla="*/ 5751708 h 7169300"/>
              <a:gd name="connsiteX251" fmla="*/ 18007654 w 25173432"/>
              <a:gd name="connsiteY251" fmla="*/ 5488818 h 7169300"/>
              <a:gd name="connsiteX252" fmla="*/ 17679994 w 25173432"/>
              <a:gd name="connsiteY252" fmla="*/ 5485008 h 7169300"/>
              <a:gd name="connsiteX253" fmla="*/ 17478064 w 25173432"/>
              <a:gd name="connsiteY253" fmla="*/ 5347848 h 7169300"/>
              <a:gd name="connsiteX254" fmla="*/ 17165644 w 25173432"/>
              <a:gd name="connsiteY254" fmla="*/ 5267838 h 7169300"/>
              <a:gd name="connsiteX255" fmla="*/ 16885920 w 25173432"/>
              <a:gd name="connsiteY255" fmla="*/ 5119342 h 7169300"/>
              <a:gd name="connsiteX256" fmla="*/ 16636054 w 25173432"/>
              <a:gd name="connsiteY256" fmla="*/ 5157348 h 7169300"/>
              <a:gd name="connsiteX257" fmla="*/ 16361734 w 25173432"/>
              <a:gd name="connsiteY257" fmla="*/ 5065908 h 7169300"/>
              <a:gd name="connsiteX258" fmla="*/ 16056934 w 25173432"/>
              <a:gd name="connsiteY258" fmla="*/ 4852548 h 7169300"/>
              <a:gd name="connsiteX259" fmla="*/ 15927394 w 25173432"/>
              <a:gd name="connsiteY259" fmla="*/ 4734438 h 7169300"/>
              <a:gd name="connsiteX260" fmla="*/ 15805474 w 25173432"/>
              <a:gd name="connsiteY260" fmla="*/ 4673478 h 7169300"/>
              <a:gd name="connsiteX261" fmla="*/ 15439714 w 25173432"/>
              <a:gd name="connsiteY261" fmla="*/ 4601088 h 7169300"/>
              <a:gd name="connsiteX262" fmla="*/ 15214924 w 25173432"/>
              <a:gd name="connsiteY262" fmla="*/ 4570608 h 7169300"/>
              <a:gd name="connsiteX263" fmla="*/ 15117318 w 25173432"/>
              <a:gd name="connsiteY263" fmla="*/ 4432780 h 7169300"/>
              <a:gd name="connsiteX264" fmla="*/ 14692954 w 25173432"/>
              <a:gd name="connsiteY264" fmla="*/ 4277238 h 7169300"/>
              <a:gd name="connsiteX265" fmla="*/ 14426254 w 25173432"/>
              <a:gd name="connsiteY265" fmla="*/ 4307718 h 7169300"/>
              <a:gd name="connsiteX266" fmla="*/ 14235754 w 25173432"/>
              <a:gd name="connsiteY266" fmla="*/ 4090548 h 7169300"/>
              <a:gd name="connsiteX267" fmla="*/ 14030014 w 25173432"/>
              <a:gd name="connsiteY267" fmla="*/ 3980058 h 7169300"/>
              <a:gd name="connsiteX268" fmla="*/ 13946194 w 25173432"/>
              <a:gd name="connsiteY268" fmla="*/ 4021968 h 7169300"/>
              <a:gd name="connsiteX269" fmla="*/ 13778554 w 25173432"/>
              <a:gd name="connsiteY269" fmla="*/ 3980058 h 7169300"/>
              <a:gd name="connsiteX270" fmla="*/ 13645204 w 25173432"/>
              <a:gd name="connsiteY270" fmla="*/ 3812418 h 7169300"/>
              <a:gd name="connsiteX271" fmla="*/ 13260394 w 25173432"/>
              <a:gd name="connsiteY271" fmla="*/ 3660018 h 7169300"/>
              <a:gd name="connsiteX272" fmla="*/ 13194030 w 25173432"/>
              <a:gd name="connsiteY272" fmla="*/ 3498568 h 7169300"/>
              <a:gd name="connsiteX273" fmla="*/ 13059156 w 25173432"/>
              <a:gd name="connsiteY273" fmla="*/ 3379696 h 7169300"/>
              <a:gd name="connsiteX274" fmla="*/ 12890824 w 25173432"/>
              <a:gd name="connsiteY274" fmla="*/ 3305688 h 7169300"/>
              <a:gd name="connsiteX275" fmla="*/ 12681274 w 25173432"/>
              <a:gd name="connsiteY275" fmla="*/ 3214248 h 7169300"/>
              <a:gd name="connsiteX276" fmla="*/ 12429814 w 25173432"/>
              <a:gd name="connsiteY276" fmla="*/ 3092328 h 7169300"/>
              <a:gd name="connsiteX277" fmla="*/ 12342184 w 25173432"/>
              <a:gd name="connsiteY277" fmla="*/ 2958978 h 7169300"/>
              <a:gd name="connsiteX278" fmla="*/ 12067864 w 25173432"/>
              <a:gd name="connsiteY278" fmla="*/ 2764668 h 7169300"/>
              <a:gd name="connsiteX279" fmla="*/ 11995474 w 25173432"/>
              <a:gd name="connsiteY279" fmla="*/ 2699898 h 7169300"/>
              <a:gd name="connsiteX280" fmla="*/ 11793544 w 25173432"/>
              <a:gd name="connsiteY280" fmla="*/ 2627508 h 7169300"/>
              <a:gd name="connsiteX281" fmla="*/ 11488744 w 25173432"/>
              <a:gd name="connsiteY281" fmla="*/ 2417958 h 7169300"/>
              <a:gd name="connsiteX282" fmla="*/ 11225854 w 25173432"/>
              <a:gd name="connsiteY282" fmla="*/ 2235078 h 7169300"/>
              <a:gd name="connsiteX283" fmla="*/ 11121390 w 25173432"/>
              <a:gd name="connsiteY283" fmla="*/ 2197834 h 7169300"/>
              <a:gd name="connsiteX284" fmla="*/ 10791514 w 25173432"/>
              <a:gd name="connsiteY284" fmla="*/ 1953138 h 7169300"/>
              <a:gd name="connsiteX285" fmla="*/ 10568178 w 25173432"/>
              <a:gd name="connsiteY285" fmla="*/ 1691866 h 7169300"/>
              <a:gd name="connsiteX286" fmla="*/ 10464546 w 25173432"/>
              <a:gd name="connsiteY286" fmla="*/ 1419832 h 7169300"/>
              <a:gd name="connsiteX287" fmla="*/ 10495026 w 25173432"/>
              <a:gd name="connsiteY287" fmla="*/ 901672 h 7169300"/>
              <a:gd name="connsiteX288" fmla="*/ 10491216 w 25173432"/>
              <a:gd name="connsiteY288" fmla="*/ 768322 h 7169300"/>
              <a:gd name="connsiteX289" fmla="*/ 10578846 w 25173432"/>
              <a:gd name="connsiteY289" fmla="*/ 680692 h 7169300"/>
              <a:gd name="connsiteX290" fmla="*/ 10725912 w 25173432"/>
              <a:gd name="connsiteY290" fmla="*/ 610588 h 7169300"/>
              <a:gd name="connsiteX291" fmla="*/ 10707624 w 25173432"/>
              <a:gd name="connsiteY291" fmla="*/ 336268 h 7169300"/>
              <a:gd name="connsiteX292" fmla="*/ 10582656 w 25173432"/>
              <a:gd name="connsiteY292" fmla="*/ 200632 h 7169300"/>
              <a:gd name="connsiteX293" fmla="*/ 10467664 w 25173432"/>
              <a:gd name="connsiteY293" fmla="*/ 189108 h 7169300"/>
              <a:gd name="connsiteX294" fmla="*/ 10392156 w 25173432"/>
              <a:gd name="connsiteY294" fmla="*/ 2512 h 7169300"/>
              <a:gd name="connsiteX295" fmla="*/ 10346436 w 25173432"/>
              <a:gd name="connsiteY295" fmla="*/ 261592 h 7169300"/>
              <a:gd name="connsiteX296" fmla="*/ 10274808 w 25173432"/>
              <a:gd name="connsiteY296" fmla="*/ 626590 h 7169300"/>
              <a:gd name="connsiteX297" fmla="*/ 10136886 w 25173432"/>
              <a:gd name="connsiteY297" fmla="*/ 913102 h 7169300"/>
              <a:gd name="connsiteX298" fmla="*/ 10284784 w 25173432"/>
              <a:gd name="connsiteY298" fmla="*/ 1351158 h 7169300"/>
              <a:gd name="connsiteX299" fmla="*/ 10195560 w 25173432"/>
              <a:gd name="connsiteY299" fmla="*/ 1744444 h 7169300"/>
              <a:gd name="connsiteX300" fmla="*/ 10162864 w 25173432"/>
              <a:gd name="connsiteY300" fmla="*/ 2075058 h 7169300"/>
              <a:gd name="connsiteX301" fmla="*/ 10104120 w 25173432"/>
              <a:gd name="connsiteY301" fmla="*/ 2384524 h 7169300"/>
              <a:gd name="connsiteX302" fmla="*/ 10006654 w 25173432"/>
              <a:gd name="connsiteY302" fmla="*/ 2581788 h 7169300"/>
              <a:gd name="connsiteX303" fmla="*/ 9865684 w 25173432"/>
              <a:gd name="connsiteY303" fmla="*/ 2936118 h 7169300"/>
              <a:gd name="connsiteX304" fmla="*/ 9680448 w 25173432"/>
              <a:gd name="connsiteY304" fmla="*/ 3195292 h 7169300"/>
              <a:gd name="connsiteX305" fmla="*/ 9492304 w 25173432"/>
              <a:gd name="connsiteY305" fmla="*/ 3370458 h 7169300"/>
              <a:gd name="connsiteX306" fmla="*/ 9355144 w 25173432"/>
              <a:gd name="connsiteY306" fmla="*/ 3526668 h 7169300"/>
              <a:gd name="connsiteX307" fmla="*/ 9088444 w 25173432"/>
              <a:gd name="connsiteY307" fmla="*/ 3618108 h 7169300"/>
              <a:gd name="connsiteX308" fmla="*/ 8718874 w 25173432"/>
              <a:gd name="connsiteY308" fmla="*/ 3850518 h 7169300"/>
              <a:gd name="connsiteX309" fmla="*/ 8558854 w 25173432"/>
              <a:gd name="connsiteY309" fmla="*/ 4082928 h 7169300"/>
              <a:gd name="connsiteX310" fmla="*/ 8177854 w 25173432"/>
              <a:gd name="connsiteY310" fmla="*/ 4284858 h 7169300"/>
              <a:gd name="connsiteX311" fmla="*/ 8135944 w 25173432"/>
              <a:gd name="connsiteY311" fmla="*/ 4463928 h 7169300"/>
              <a:gd name="connsiteX312" fmla="*/ 7968234 w 25173432"/>
              <a:gd name="connsiteY312" fmla="*/ 4588990 h 7169300"/>
              <a:gd name="connsiteX313" fmla="*/ 7937824 w 25173432"/>
              <a:gd name="connsiteY313" fmla="*/ 4822068 h 7169300"/>
              <a:gd name="connsiteX314" fmla="*/ 7766374 w 25173432"/>
              <a:gd name="connsiteY314" fmla="*/ 4982088 h 7169300"/>
              <a:gd name="connsiteX315" fmla="*/ 7621594 w 25173432"/>
              <a:gd name="connsiteY315" fmla="*/ 5164968 h 7169300"/>
              <a:gd name="connsiteX316" fmla="*/ 7379970 w 25173432"/>
              <a:gd name="connsiteY316" fmla="*/ 5298412 h 7169300"/>
              <a:gd name="connsiteX317" fmla="*/ 7236784 w 25173432"/>
              <a:gd name="connsiteY317" fmla="*/ 5336418 h 7169300"/>
              <a:gd name="connsiteX318" fmla="*/ 7080574 w 25173432"/>
              <a:gd name="connsiteY318" fmla="*/ 5431668 h 7169300"/>
              <a:gd name="connsiteX319" fmla="*/ 6916744 w 25173432"/>
              <a:gd name="connsiteY319" fmla="*/ 5344038 h 7169300"/>
              <a:gd name="connsiteX320" fmla="*/ 6737674 w 25173432"/>
              <a:gd name="connsiteY320" fmla="*/ 5477388 h 7169300"/>
              <a:gd name="connsiteX321" fmla="*/ 6448114 w 25173432"/>
              <a:gd name="connsiteY321" fmla="*/ 5686938 h 7169300"/>
              <a:gd name="connsiteX322" fmla="*/ 6230944 w 25173432"/>
              <a:gd name="connsiteY322" fmla="*/ 5793618 h 7169300"/>
              <a:gd name="connsiteX323" fmla="*/ 6000750 w 25173432"/>
              <a:gd name="connsiteY323" fmla="*/ 5851624 h 7169300"/>
              <a:gd name="connsiteX324" fmla="*/ 5888044 w 25173432"/>
              <a:gd name="connsiteY324" fmla="*/ 5785998 h 7169300"/>
              <a:gd name="connsiteX325" fmla="*/ 5830894 w 25173432"/>
              <a:gd name="connsiteY325" fmla="*/ 5892678 h 7169300"/>
              <a:gd name="connsiteX326" fmla="*/ 5716594 w 25173432"/>
              <a:gd name="connsiteY326" fmla="*/ 5953638 h 7169300"/>
              <a:gd name="connsiteX327" fmla="*/ 5327974 w 25173432"/>
              <a:gd name="connsiteY327" fmla="*/ 6121278 h 7169300"/>
              <a:gd name="connsiteX328" fmla="*/ 5034604 w 25173432"/>
              <a:gd name="connsiteY328" fmla="*/ 6205098 h 7169300"/>
              <a:gd name="connsiteX329" fmla="*/ 4752664 w 25173432"/>
              <a:gd name="connsiteY329" fmla="*/ 6235578 h 7169300"/>
              <a:gd name="connsiteX330" fmla="*/ 4575810 w 25173432"/>
              <a:gd name="connsiteY330" fmla="*/ 6185380 h 7169300"/>
              <a:gd name="connsiteX331" fmla="*/ 4226884 w 25173432"/>
              <a:gd name="connsiteY331" fmla="*/ 6334638 h 7169300"/>
              <a:gd name="connsiteX332" fmla="*/ 3941134 w 25173432"/>
              <a:gd name="connsiteY332" fmla="*/ 6426078 h 7169300"/>
              <a:gd name="connsiteX333" fmla="*/ 3647694 w 25173432"/>
              <a:gd name="connsiteY333" fmla="*/ 6433030 h 7169300"/>
              <a:gd name="connsiteX334" fmla="*/ 3590614 w 25173432"/>
              <a:gd name="connsiteY334" fmla="*/ 6517518 h 7169300"/>
              <a:gd name="connsiteX335" fmla="*/ 3487744 w 25173432"/>
              <a:gd name="connsiteY335" fmla="*/ 6608958 h 7169300"/>
              <a:gd name="connsiteX336" fmla="*/ 3114364 w 25173432"/>
              <a:gd name="connsiteY336" fmla="*/ 6704208 h 7169300"/>
              <a:gd name="connsiteX337" fmla="*/ 2729554 w 25173432"/>
              <a:gd name="connsiteY337" fmla="*/ 6742308 h 7169300"/>
              <a:gd name="connsiteX338" fmla="*/ 2649474 w 25173432"/>
              <a:gd name="connsiteY338" fmla="*/ 6888706 h 7169300"/>
              <a:gd name="connsiteX339" fmla="*/ 2462854 w 25173432"/>
              <a:gd name="connsiteY339" fmla="*/ 6906138 h 7169300"/>
              <a:gd name="connsiteX340" fmla="*/ 2333314 w 25173432"/>
              <a:gd name="connsiteY340" fmla="*/ 6829938 h 7169300"/>
              <a:gd name="connsiteX341" fmla="*/ 2221992 w 25173432"/>
              <a:gd name="connsiteY341" fmla="*/ 6826984 h 7169300"/>
              <a:gd name="connsiteX342" fmla="*/ 1937074 w 25173432"/>
              <a:gd name="connsiteY342" fmla="*/ 6860418 h 7169300"/>
              <a:gd name="connsiteX343" fmla="*/ 1609344 w 25173432"/>
              <a:gd name="connsiteY343" fmla="*/ 6846796 h 7169300"/>
              <a:gd name="connsiteX344" fmla="*/ 1426534 w 25173432"/>
              <a:gd name="connsiteY344" fmla="*/ 6845178 h 7169300"/>
              <a:gd name="connsiteX345" fmla="*/ 1277944 w 25173432"/>
              <a:gd name="connsiteY345" fmla="*/ 6791838 h 7169300"/>
              <a:gd name="connsiteX346" fmla="*/ 969264 w 25173432"/>
              <a:gd name="connsiteY346" fmla="*/ 6729448 h 7169300"/>
              <a:gd name="connsiteX347" fmla="*/ 653104 w 25173432"/>
              <a:gd name="connsiteY347" fmla="*/ 6673728 h 7169300"/>
              <a:gd name="connsiteX348" fmla="*/ 519754 w 25173432"/>
              <a:gd name="connsiteY348" fmla="*/ 6624198 h 7169300"/>
              <a:gd name="connsiteX349" fmla="*/ 321634 w 25173432"/>
              <a:gd name="connsiteY349" fmla="*/ 6582288 h 7169300"/>
              <a:gd name="connsiteX350" fmla="*/ 264484 w 25173432"/>
              <a:gd name="connsiteY350" fmla="*/ 6532758 h 7169300"/>
              <a:gd name="connsiteX351" fmla="*/ 100654 w 25173432"/>
              <a:gd name="connsiteY351" fmla="*/ 6490848 h 7169300"/>
              <a:gd name="connsiteX352" fmla="*/ 3048 w 25173432"/>
              <a:gd name="connsiteY352" fmla="*/ 6439126 h 7169300"/>
              <a:gd name="connsiteX353" fmla="*/ 0 w 25173432"/>
              <a:gd name="connsiteY35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573814 w 25173432"/>
              <a:gd name="connsiteY242" fmla="*/ 5858388 h 7169300"/>
              <a:gd name="connsiteX243" fmla="*/ 21299494 w 25173432"/>
              <a:gd name="connsiteY243" fmla="*/ 5805048 h 7169300"/>
              <a:gd name="connsiteX244" fmla="*/ 20834674 w 25173432"/>
              <a:gd name="connsiteY244" fmla="*/ 5713608 h 7169300"/>
              <a:gd name="connsiteX245" fmla="*/ 20624292 w 25173432"/>
              <a:gd name="connsiteY245" fmla="*/ 5612356 h 7169300"/>
              <a:gd name="connsiteX246" fmla="*/ 20198404 w 25173432"/>
              <a:gd name="connsiteY246" fmla="*/ 5595498 h 7169300"/>
              <a:gd name="connsiteX247" fmla="*/ 19910298 w 25173432"/>
              <a:gd name="connsiteY247" fmla="*/ 5865340 h 7169300"/>
              <a:gd name="connsiteX248" fmla="*/ 19322104 w 25173432"/>
              <a:gd name="connsiteY248" fmla="*/ 6094608 h 7169300"/>
              <a:gd name="connsiteX249" fmla="*/ 19024092 w 25173432"/>
              <a:gd name="connsiteY249" fmla="*/ 6001738 h 7169300"/>
              <a:gd name="connsiteX250" fmla="*/ 18746794 w 25173432"/>
              <a:gd name="connsiteY250" fmla="*/ 5892678 h 7169300"/>
              <a:gd name="connsiteX251" fmla="*/ 18403894 w 25173432"/>
              <a:gd name="connsiteY251" fmla="*/ 5751708 h 7169300"/>
              <a:gd name="connsiteX252" fmla="*/ 18007654 w 25173432"/>
              <a:gd name="connsiteY252" fmla="*/ 5488818 h 7169300"/>
              <a:gd name="connsiteX253" fmla="*/ 17679994 w 25173432"/>
              <a:gd name="connsiteY253" fmla="*/ 5485008 h 7169300"/>
              <a:gd name="connsiteX254" fmla="*/ 17478064 w 25173432"/>
              <a:gd name="connsiteY254" fmla="*/ 5347848 h 7169300"/>
              <a:gd name="connsiteX255" fmla="*/ 17165644 w 25173432"/>
              <a:gd name="connsiteY255" fmla="*/ 5267838 h 7169300"/>
              <a:gd name="connsiteX256" fmla="*/ 16885920 w 25173432"/>
              <a:gd name="connsiteY256" fmla="*/ 5119342 h 7169300"/>
              <a:gd name="connsiteX257" fmla="*/ 16636054 w 25173432"/>
              <a:gd name="connsiteY257" fmla="*/ 5157348 h 7169300"/>
              <a:gd name="connsiteX258" fmla="*/ 16361734 w 25173432"/>
              <a:gd name="connsiteY258" fmla="*/ 5065908 h 7169300"/>
              <a:gd name="connsiteX259" fmla="*/ 16056934 w 25173432"/>
              <a:gd name="connsiteY259" fmla="*/ 4852548 h 7169300"/>
              <a:gd name="connsiteX260" fmla="*/ 15927394 w 25173432"/>
              <a:gd name="connsiteY260" fmla="*/ 4734438 h 7169300"/>
              <a:gd name="connsiteX261" fmla="*/ 15805474 w 25173432"/>
              <a:gd name="connsiteY261" fmla="*/ 4673478 h 7169300"/>
              <a:gd name="connsiteX262" fmla="*/ 15439714 w 25173432"/>
              <a:gd name="connsiteY262" fmla="*/ 4601088 h 7169300"/>
              <a:gd name="connsiteX263" fmla="*/ 15214924 w 25173432"/>
              <a:gd name="connsiteY263" fmla="*/ 4570608 h 7169300"/>
              <a:gd name="connsiteX264" fmla="*/ 15117318 w 25173432"/>
              <a:gd name="connsiteY264" fmla="*/ 4432780 h 7169300"/>
              <a:gd name="connsiteX265" fmla="*/ 14692954 w 25173432"/>
              <a:gd name="connsiteY265" fmla="*/ 4277238 h 7169300"/>
              <a:gd name="connsiteX266" fmla="*/ 14426254 w 25173432"/>
              <a:gd name="connsiteY266" fmla="*/ 4307718 h 7169300"/>
              <a:gd name="connsiteX267" fmla="*/ 14235754 w 25173432"/>
              <a:gd name="connsiteY267" fmla="*/ 4090548 h 7169300"/>
              <a:gd name="connsiteX268" fmla="*/ 14030014 w 25173432"/>
              <a:gd name="connsiteY268" fmla="*/ 3980058 h 7169300"/>
              <a:gd name="connsiteX269" fmla="*/ 13946194 w 25173432"/>
              <a:gd name="connsiteY269" fmla="*/ 4021968 h 7169300"/>
              <a:gd name="connsiteX270" fmla="*/ 13778554 w 25173432"/>
              <a:gd name="connsiteY270" fmla="*/ 3980058 h 7169300"/>
              <a:gd name="connsiteX271" fmla="*/ 13645204 w 25173432"/>
              <a:gd name="connsiteY271" fmla="*/ 3812418 h 7169300"/>
              <a:gd name="connsiteX272" fmla="*/ 13260394 w 25173432"/>
              <a:gd name="connsiteY272" fmla="*/ 3660018 h 7169300"/>
              <a:gd name="connsiteX273" fmla="*/ 13194030 w 25173432"/>
              <a:gd name="connsiteY273" fmla="*/ 3498568 h 7169300"/>
              <a:gd name="connsiteX274" fmla="*/ 13059156 w 25173432"/>
              <a:gd name="connsiteY274" fmla="*/ 3379696 h 7169300"/>
              <a:gd name="connsiteX275" fmla="*/ 12890824 w 25173432"/>
              <a:gd name="connsiteY275" fmla="*/ 3305688 h 7169300"/>
              <a:gd name="connsiteX276" fmla="*/ 12681274 w 25173432"/>
              <a:gd name="connsiteY276" fmla="*/ 3214248 h 7169300"/>
              <a:gd name="connsiteX277" fmla="*/ 12429814 w 25173432"/>
              <a:gd name="connsiteY277" fmla="*/ 3092328 h 7169300"/>
              <a:gd name="connsiteX278" fmla="*/ 12342184 w 25173432"/>
              <a:gd name="connsiteY278" fmla="*/ 2958978 h 7169300"/>
              <a:gd name="connsiteX279" fmla="*/ 12067864 w 25173432"/>
              <a:gd name="connsiteY279" fmla="*/ 2764668 h 7169300"/>
              <a:gd name="connsiteX280" fmla="*/ 11995474 w 25173432"/>
              <a:gd name="connsiteY280" fmla="*/ 2699898 h 7169300"/>
              <a:gd name="connsiteX281" fmla="*/ 11793544 w 25173432"/>
              <a:gd name="connsiteY281" fmla="*/ 2627508 h 7169300"/>
              <a:gd name="connsiteX282" fmla="*/ 11488744 w 25173432"/>
              <a:gd name="connsiteY282" fmla="*/ 2417958 h 7169300"/>
              <a:gd name="connsiteX283" fmla="*/ 11225854 w 25173432"/>
              <a:gd name="connsiteY283" fmla="*/ 2235078 h 7169300"/>
              <a:gd name="connsiteX284" fmla="*/ 11121390 w 25173432"/>
              <a:gd name="connsiteY284" fmla="*/ 2197834 h 7169300"/>
              <a:gd name="connsiteX285" fmla="*/ 10791514 w 25173432"/>
              <a:gd name="connsiteY285" fmla="*/ 1953138 h 7169300"/>
              <a:gd name="connsiteX286" fmla="*/ 10568178 w 25173432"/>
              <a:gd name="connsiteY286" fmla="*/ 1691866 h 7169300"/>
              <a:gd name="connsiteX287" fmla="*/ 10464546 w 25173432"/>
              <a:gd name="connsiteY287" fmla="*/ 1419832 h 7169300"/>
              <a:gd name="connsiteX288" fmla="*/ 10495026 w 25173432"/>
              <a:gd name="connsiteY288" fmla="*/ 901672 h 7169300"/>
              <a:gd name="connsiteX289" fmla="*/ 10491216 w 25173432"/>
              <a:gd name="connsiteY289" fmla="*/ 768322 h 7169300"/>
              <a:gd name="connsiteX290" fmla="*/ 10578846 w 25173432"/>
              <a:gd name="connsiteY290" fmla="*/ 680692 h 7169300"/>
              <a:gd name="connsiteX291" fmla="*/ 10725912 w 25173432"/>
              <a:gd name="connsiteY291" fmla="*/ 610588 h 7169300"/>
              <a:gd name="connsiteX292" fmla="*/ 10707624 w 25173432"/>
              <a:gd name="connsiteY292" fmla="*/ 336268 h 7169300"/>
              <a:gd name="connsiteX293" fmla="*/ 10582656 w 25173432"/>
              <a:gd name="connsiteY293" fmla="*/ 200632 h 7169300"/>
              <a:gd name="connsiteX294" fmla="*/ 10467664 w 25173432"/>
              <a:gd name="connsiteY294" fmla="*/ 189108 h 7169300"/>
              <a:gd name="connsiteX295" fmla="*/ 10392156 w 25173432"/>
              <a:gd name="connsiteY295" fmla="*/ 2512 h 7169300"/>
              <a:gd name="connsiteX296" fmla="*/ 10346436 w 25173432"/>
              <a:gd name="connsiteY296" fmla="*/ 261592 h 7169300"/>
              <a:gd name="connsiteX297" fmla="*/ 10274808 w 25173432"/>
              <a:gd name="connsiteY297" fmla="*/ 626590 h 7169300"/>
              <a:gd name="connsiteX298" fmla="*/ 10136886 w 25173432"/>
              <a:gd name="connsiteY298" fmla="*/ 913102 h 7169300"/>
              <a:gd name="connsiteX299" fmla="*/ 10284784 w 25173432"/>
              <a:gd name="connsiteY299" fmla="*/ 1351158 h 7169300"/>
              <a:gd name="connsiteX300" fmla="*/ 10195560 w 25173432"/>
              <a:gd name="connsiteY300" fmla="*/ 1744444 h 7169300"/>
              <a:gd name="connsiteX301" fmla="*/ 10162864 w 25173432"/>
              <a:gd name="connsiteY301" fmla="*/ 2075058 h 7169300"/>
              <a:gd name="connsiteX302" fmla="*/ 10104120 w 25173432"/>
              <a:gd name="connsiteY302" fmla="*/ 2384524 h 7169300"/>
              <a:gd name="connsiteX303" fmla="*/ 10006654 w 25173432"/>
              <a:gd name="connsiteY303" fmla="*/ 2581788 h 7169300"/>
              <a:gd name="connsiteX304" fmla="*/ 9865684 w 25173432"/>
              <a:gd name="connsiteY304" fmla="*/ 2936118 h 7169300"/>
              <a:gd name="connsiteX305" fmla="*/ 9680448 w 25173432"/>
              <a:gd name="connsiteY305" fmla="*/ 3195292 h 7169300"/>
              <a:gd name="connsiteX306" fmla="*/ 9492304 w 25173432"/>
              <a:gd name="connsiteY306" fmla="*/ 3370458 h 7169300"/>
              <a:gd name="connsiteX307" fmla="*/ 9355144 w 25173432"/>
              <a:gd name="connsiteY307" fmla="*/ 3526668 h 7169300"/>
              <a:gd name="connsiteX308" fmla="*/ 9088444 w 25173432"/>
              <a:gd name="connsiteY308" fmla="*/ 3618108 h 7169300"/>
              <a:gd name="connsiteX309" fmla="*/ 8718874 w 25173432"/>
              <a:gd name="connsiteY309" fmla="*/ 3850518 h 7169300"/>
              <a:gd name="connsiteX310" fmla="*/ 8558854 w 25173432"/>
              <a:gd name="connsiteY310" fmla="*/ 4082928 h 7169300"/>
              <a:gd name="connsiteX311" fmla="*/ 8177854 w 25173432"/>
              <a:gd name="connsiteY311" fmla="*/ 4284858 h 7169300"/>
              <a:gd name="connsiteX312" fmla="*/ 8135944 w 25173432"/>
              <a:gd name="connsiteY312" fmla="*/ 4463928 h 7169300"/>
              <a:gd name="connsiteX313" fmla="*/ 7968234 w 25173432"/>
              <a:gd name="connsiteY313" fmla="*/ 4588990 h 7169300"/>
              <a:gd name="connsiteX314" fmla="*/ 7937824 w 25173432"/>
              <a:gd name="connsiteY314" fmla="*/ 4822068 h 7169300"/>
              <a:gd name="connsiteX315" fmla="*/ 7766374 w 25173432"/>
              <a:gd name="connsiteY315" fmla="*/ 4982088 h 7169300"/>
              <a:gd name="connsiteX316" fmla="*/ 7621594 w 25173432"/>
              <a:gd name="connsiteY316" fmla="*/ 5164968 h 7169300"/>
              <a:gd name="connsiteX317" fmla="*/ 7379970 w 25173432"/>
              <a:gd name="connsiteY317" fmla="*/ 5298412 h 7169300"/>
              <a:gd name="connsiteX318" fmla="*/ 7236784 w 25173432"/>
              <a:gd name="connsiteY318" fmla="*/ 5336418 h 7169300"/>
              <a:gd name="connsiteX319" fmla="*/ 7080574 w 25173432"/>
              <a:gd name="connsiteY319" fmla="*/ 5431668 h 7169300"/>
              <a:gd name="connsiteX320" fmla="*/ 6916744 w 25173432"/>
              <a:gd name="connsiteY320" fmla="*/ 5344038 h 7169300"/>
              <a:gd name="connsiteX321" fmla="*/ 6737674 w 25173432"/>
              <a:gd name="connsiteY321" fmla="*/ 5477388 h 7169300"/>
              <a:gd name="connsiteX322" fmla="*/ 6448114 w 25173432"/>
              <a:gd name="connsiteY322" fmla="*/ 5686938 h 7169300"/>
              <a:gd name="connsiteX323" fmla="*/ 6230944 w 25173432"/>
              <a:gd name="connsiteY323" fmla="*/ 5793618 h 7169300"/>
              <a:gd name="connsiteX324" fmla="*/ 6000750 w 25173432"/>
              <a:gd name="connsiteY324" fmla="*/ 5851624 h 7169300"/>
              <a:gd name="connsiteX325" fmla="*/ 5888044 w 25173432"/>
              <a:gd name="connsiteY325" fmla="*/ 5785998 h 7169300"/>
              <a:gd name="connsiteX326" fmla="*/ 5830894 w 25173432"/>
              <a:gd name="connsiteY326" fmla="*/ 5892678 h 7169300"/>
              <a:gd name="connsiteX327" fmla="*/ 5716594 w 25173432"/>
              <a:gd name="connsiteY327" fmla="*/ 5953638 h 7169300"/>
              <a:gd name="connsiteX328" fmla="*/ 5327974 w 25173432"/>
              <a:gd name="connsiteY328" fmla="*/ 6121278 h 7169300"/>
              <a:gd name="connsiteX329" fmla="*/ 5034604 w 25173432"/>
              <a:gd name="connsiteY329" fmla="*/ 6205098 h 7169300"/>
              <a:gd name="connsiteX330" fmla="*/ 4752664 w 25173432"/>
              <a:gd name="connsiteY330" fmla="*/ 6235578 h 7169300"/>
              <a:gd name="connsiteX331" fmla="*/ 4575810 w 25173432"/>
              <a:gd name="connsiteY331" fmla="*/ 6185380 h 7169300"/>
              <a:gd name="connsiteX332" fmla="*/ 4226884 w 25173432"/>
              <a:gd name="connsiteY332" fmla="*/ 6334638 h 7169300"/>
              <a:gd name="connsiteX333" fmla="*/ 3941134 w 25173432"/>
              <a:gd name="connsiteY333" fmla="*/ 6426078 h 7169300"/>
              <a:gd name="connsiteX334" fmla="*/ 3647694 w 25173432"/>
              <a:gd name="connsiteY334" fmla="*/ 6433030 h 7169300"/>
              <a:gd name="connsiteX335" fmla="*/ 3590614 w 25173432"/>
              <a:gd name="connsiteY335" fmla="*/ 6517518 h 7169300"/>
              <a:gd name="connsiteX336" fmla="*/ 3487744 w 25173432"/>
              <a:gd name="connsiteY336" fmla="*/ 6608958 h 7169300"/>
              <a:gd name="connsiteX337" fmla="*/ 3114364 w 25173432"/>
              <a:gd name="connsiteY337" fmla="*/ 6704208 h 7169300"/>
              <a:gd name="connsiteX338" fmla="*/ 2729554 w 25173432"/>
              <a:gd name="connsiteY338" fmla="*/ 6742308 h 7169300"/>
              <a:gd name="connsiteX339" fmla="*/ 2649474 w 25173432"/>
              <a:gd name="connsiteY339" fmla="*/ 6888706 h 7169300"/>
              <a:gd name="connsiteX340" fmla="*/ 2462854 w 25173432"/>
              <a:gd name="connsiteY340" fmla="*/ 6906138 h 7169300"/>
              <a:gd name="connsiteX341" fmla="*/ 2333314 w 25173432"/>
              <a:gd name="connsiteY341" fmla="*/ 6829938 h 7169300"/>
              <a:gd name="connsiteX342" fmla="*/ 2221992 w 25173432"/>
              <a:gd name="connsiteY342" fmla="*/ 6826984 h 7169300"/>
              <a:gd name="connsiteX343" fmla="*/ 1937074 w 25173432"/>
              <a:gd name="connsiteY343" fmla="*/ 6860418 h 7169300"/>
              <a:gd name="connsiteX344" fmla="*/ 1609344 w 25173432"/>
              <a:gd name="connsiteY344" fmla="*/ 6846796 h 7169300"/>
              <a:gd name="connsiteX345" fmla="*/ 1426534 w 25173432"/>
              <a:gd name="connsiteY345" fmla="*/ 6845178 h 7169300"/>
              <a:gd name="connsiteX346" fmla="*/ 1277944 w 25173432"/>
              <a:gd name="connsiteY346" fmla="*/ 6791838 h 7169300"/>
              <a:gd name="connsiteX347" fmla="*/ 969264 w 25173432"/>
              <a:gd name="connsiteY347" fmla="*/ 6729448 h 7169300"/>
              <a:gd name="connsiteX348" fmla="*/ 653104 w 25173432"/>
              <a:gd name="connsiteY348" fmla="*/ 6673728 h 7169300"/>
              <a:gd name="connsiteX349" fmla="*/ 519754 w 25173432"/>
              <a:gd name="connsiteY349" fmla="*/ 6624198 h 7169300"/>
              <a:gd name="connsiteX350" fmla="*/ 321634 w 25173432"/>
              <a:gd name="connsiteY350" fmla="*/ 6582288 h 7169300"/>
              <a:gd name="connsiteX351" fmla="*/ 264484 w 25173432"/>
              <a:gd name="connsiteY351" fmla="*/ 6532758 h 7169300"/>
              <a:gd name="connsiteX352" fmla="*/ 100654 w 25173432"/>
              <a:gd name="connsiteY352" fmla="*/ 6490848 h 7169300"/>
              <a:gd name="connsiteX353" fmla="*/ 3048 w 25173432"/>
              <a:gd name="connsiteY353" fmla="*/ 6439126 h 7169300"/>
              <a:gd name="connsiteX354" fmla="*/ 0 w 25173432"/>
              <a:gd name="connsiteY35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91029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1954744 w 25173432"/>
              <a:gd name="connsiteY241" fmla="*/ 591029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2682524 w 25173432"/>
              <a:gd name="connsiteY241" fmla="*/ 6254628 h 7169300"/>
              <a:gd name="connsiteX242" fmla="*/ 21954744 w 25173432"/>
              <a:gd name="connsiteY242" fmla="*/ 5910298 h 7169300"/>
              <a:gd name="connsiteX243" fmla="*/ 21733834 w 25173432"/>
              <a:gd name="connsiteY243" fmla="*/ 5820288 h 7169300"/>
              <a:gd name="connsiteX244" fmla="*/ 21573814 w 25173432"/>
              <a:gd name="connsiteY244" fmla="*/ 5858388 h 7169300"/>
              <a:gd name="connsiteX245" fmla="*/ 21299494 w 25173432"/>
              <a:gd name="connsiteY245" fmla="*/ 5805048 h 7169300"/>
              <a:gd name="connsiteX246" fmla="*/ 20834674 w 25173432"/>
              <a:gd name="connsiteY246" fmla="*/ 5713608 h 7169300"/>
              <a:gd name="connsiteX247" fmla="*/ 20624292 w 25173432"/>
              <a:gd name="connsiteY247" fmla="*/ 5612356 h 7169300"/>
              <a:gd name="connsiteX248" fmla="*/ 20198404 w 25173432"/>
              <a:gd name="connsiteY248" fmla="*/ 5595498 h 7169300"/>
              <a:gd name="connsiteX249" fmla="*/ 19910298 w 25173432"/>
              <a:gd name="connsiteY249" fmla="*/ 5865340 h 7169300"/>
              <a:gd name="connsiteX250" fmla="*/ 19322104 w 25173432"/>
              <a:gd name="connsiteY250" fmla="*/ 6094608 h 7169300"/>
              <a:gd name="connsiteX251" fmla="*/ 19024092 w 25173432"/>
              <a:gd name="connsiteY251" fmla="*/ 6001738 h 7169300"/>
              <a:gd name="connsiteX252" fmla="*/ 18746794 w 25173432"/>
              <a:gd name="connsiteY252" fmla="*/ 5892678 h 7169300"/>
              <a:gd name="connsiteX253" fmla="*/ 18403894 w 25173432"/>
              <a:gd name="connsiteY253" fmla="*/ 5751708 h 7169300"/>
              <a:gd name="connsiteX254" fmla="*/ 18007654 w 25173432"/>
              <a:gd name="connsiteY254" fmla="*/ 5488818 h 7169300"/>
              <a:gd name="connsiteX255" fmla="*/ 17679994 w 25173432"/>
              <a:gd name="connsiteY255" fmla="*/ 5485008 h 7169300"/>
              <a:gd name="connsiteX256" fmla="*/ 17478064 w 25173432"/>
              <a:gd name="connsiteY256" fmla="*/ 5347848 h 7169300"/>
              <a:gd name="connsiteX257" fmla="*/ 17165644 w 25173432"/>
              <a:gd name="connsiteY257" fmla="*/ 5267838 h 7169300"/>
              <a:gd name="connsiteX258" fmla="*/ 16885920 w 25173432"/>
              <a:gd name="connsiteY258" fmla="*/ 5119342 h 7169300"/>
              <a:gd name="connsiteX259" fmla="*/ 16636054 w 25173432"/>
              <a:gd name="connsiteY259" fmla="*/ 5157348 h 7169300"/>
              <a:gd name="connsiteX260" fmla="*/ 16361734 w 25173432"/>
              <a:gd name="connsiteY260" fmla="*/ 5065908 h 7169300"/>
              <a:gd name="connsiteX261" fmla="*/ 16056934 w 25173432"/>
              <a:gd name="connsiteY261" fmla="*/ 4852548 h 7169300"/>
              <a:gd name="connsiteX262" fmla="*/ 15927394 w 25173432"/>
              <a:gd name="connsiteY262" fmla="*/ 4734438 h 7169300"/>
              <a:gd name="connsiteX263" fmla="*/ 15805474 w 25173432"/>
              <a:gd name="connsiteY263" fmla="*/ 4673478 h 7169300"/>
              <a:gd name="connsiteX264" fmla="*/ 15439714 w 25173432"/>
              <a:gd name="connsiteY264" fmla="*/ 4601088 h 7169300"/>
              <a:gd name="connsiteX265" fmla="*/ 15214924 w 25173432"/>
              <a:gd name="connsiteY265" fmla="*/ 4570608 h 7169300"/>
              <a:gd name="connsiteX266" fmla="*/ 15117318 w 25173432"/>
              <a:gd name="connsiteY266" fmla="*/ 4432780 h 7169300"/>
              <a:gd name="connsiteX267" fmla="*/ 14692954 w 25173432"/>
              <a:gd name="connsiteY267" fmla="*/ 4277238 h 7169300"/>
              <a:gd name="connsiteX268" fmla="*/ 14426254 w 25173432"/>
              <a:gd name="connsiteY268" fmla="*/ 4307718 h 7169300"/>
              <a:gd name="connsiteX269" fmla="*/ 14235754 w 25173432"/>
              <a:gd name="connsiteY269" fmla="*/ 4090548 h 7169300"/>
              <a:gd name="connsiteX270" fmla="*/ 14030014 w 25173432"/>
              <a:gd name="connsiteY270" fmla="*/ 3980058 h 7169300"/>
              <a:gd name="connsiteX271" fmla="*/ 13946194 w 25173432"/>
              <a:gd name="connsiteY271" fmla="*/ 4021968 h 7169300"/>
              <a:gd name="connsiteX272" fmla="*/ 13778554 w 25173432"/>
              <a:gd name="connsiteY272" fmla="*/ 3980058 h 7169300"/>
              <a:gd name="connsiteX273" fmla="*/ 13645204 w 25173432"/>
              <a:gd name="connsiteY273" fmla="*/ 3812418 h 7169300"/>
              <a:gd name="connsiteX274" fmla="*/ 13260394 w 25173432"/>
              <a:gd name="connsiteY274" fmla="*/ 3660018 h 7169300"/>
              <a:gd name="connsiteX275" fmla="*/ 13194030 w 25173432"/>
              <a:gd name="connsiteY275" fmla="*/ 3498568 h 7169300"/>
              <a:gd name="connsiteX276" fmla="*/ 13059156 w 25173432"/>
              <a:gd name="connsiteY276" fmla="*/ 3379696 h 7169300"/>
              <a:gd name="connsiteX277" fmla="*/ 12890824 w 25173432"/>
              <a:gd name="connsiteY277" fmla="*/ 3305688 h 7169300"/>
              <a:gd name="connsiteX278" fmla="*/ 12681274 w 25173432"/>
              <a:gd name="connsiteY278" fmla="*/ 3214248 h 7169300"/>
              <a:gd name="connsiteX279" fmla="*/ 12429814 w 25173432"/>
              <a:gd name="connsiteY279" fmla="*/ 3092328 h 7169300"/>
              <a:gd name="connsiteX280" fmla="*/ 12342184 w 25173432"/>
              <a:gd name="connsiteY280" fmla="*/ 2958978 h 7169300"/>
              <a:gd name="connsiteX281" fmla="*/ 12067864 w 25173432"/>
              <a:gd name="connsiteY281" fmla="*/ 2764668 h 7169300"/>
              <a:gd name="connsiteX282" fmla="*/ 11995474 w 25173432"/>
              <a:gd name="connsiteY282" fmla="*/ 2699898 h 7169300"/>
              <a:gd name="connsiteX283" fmla="*/ 11793544 w 25173432"/>
              <a:gd name="connsiteY283" fmla="*/ 2627508 h 7169300"/>
              <a:gd name="connsiteX284" fmla="*/ 11488744 w 25173432"/>
              <a:gd name="connsiteY284" fmla="*/ 2417958 h 7169300"/>
              <a:gd name="connsiteX285" fmla="*/ 11225854 w 25173432"/>
              <a:gd name="connsiteY285" fmla="*/ 2235078 h 7169300"/>
              <a:gd name="connsiteX286" fmla="*/ 11121390 w 25173432"/>
              <a:gd name="connsiteY286" fmla="*/ 2197834 h 7169300"/>
              <a:gd name="connsiteX287" fmla="*/ 10791514 w 25173432"/>
              <a:gd name="connsiteY287" fmla="*/ 1953138 h 7169300"/>
              <a:gd name="connsiteX288" fmla="*/ 10568178 w 25173432"/>
              <a:gd name="connsiteY288" fmla="*/ 1691866 h 7169300"/>
              <a:gd name="connsiteX289" fmla="*/ 10464546 w 25173432"/>
              <a:gd name="connsiteY289" fmla="*/ 1419832 h 7169300"/>
              <a:gd name="connsiteX290" fmla="*/ 10495026 w 25173432"/>
              <a:gd name="connsiteY290" fmla="*/ 901672 h 7169300"/>
              <a:gd name="connsiteX291" fmla="*/ 10491216 w 25173432"/>
              <a:gd name="connsiteY291" fmla="*/ 768322 h 7169300"/>
              <a:gd name="connsiteX292" fmla="*/ 10578846 w 25173432"/>
              <a:gd name="connsiteY292" fmla="*/ 680692 h 7169300"/>
              <a:gd name="connsiteX293" fmla="*/ 10725912 w 25173432"/>
              <a:gd name="connsiteY293" fmla="*/ 610588 h 7169300"/>
              <a:gd name="connsiteX294" fmla="*/ 10707624 w 25173432"/>
              <a:gd name="connsiteY294" fmla="*/ 336268 h 7169300"/>
              <a:gd name="connsiteX295" fmla="*/ 10582656 w 25173432"/>
              <a:gd name="connsiteY295" fmla="*/ 200632 h 7169300"/>
              <a:gd name="connsiteX296" fmla="*/ 10467664 w 25173432"/>
              <a:gd name="connsiteY296" fmla="*/ 189108 h 7169300"/>
              <a:gd name="connsiteX297" fmla="*/ 10392156 w 25173432"/>
              <a:gd name="connsiteY297" fmla="*/ 2512 h 7169300"/>
              <a:gd name="connsiteX298" fmla="*/ 10346436 w 25173432"/>
              <a:gd name="connsiteY298" fmla="*/ 261592 h 7169300"/>
              <a:gd name="connsiteX299" fmla="*/ 10274808 w 25173432"/>
              <a:gd name="connsiteY299" fmla="*/ 626590 h 7169300"/>
              <a:gd name="connsiteX300" fmla="*/ 10136886 w 25173432"/>
              <a:gd name="connsiteY300" fmla="*/ 913102 h 7169300"/>
              <a:gd name="connsiteX301" fmla="*/ 10284784 w 25173432"/>
              <a:gd name="connsiteY301" fmla="*/ 1351158 h 7169300"/>
              <a:gd name="connsiteX302" fmla="*/ 10195560 w 25173432"/>
              <a:gd name="connsiteY302" fmla="*/ 1744444 h 7169300"/>
              <a:gd name="connsiteX303" fmla="*/ 10162864 w 25173432"/>
              <a:gd name="connsiteY303" fmla="*/ 2075058 h 7169300"/>
              <a:gd name="connsiteX304" fmla="*/ 10104120 w 25173432"/>
              <a:gd name="connsiteY304" fmla="*/ 2384524 h 7169300"/>
              <a:gd name="connsiteX305" fmla="*/ 10006654 w 25173432"/>
              <a:gd name="connsiteY305" fmla="*/ 2581788 h 7169300"/>
              <a:gd name="connsiteX306" fmla="*/ 9865684 w 25173432"/>
              <a:gd name="connsiteY306" fmla="*/ 2936118 h 7169300"/>
              <a:gd name="connsiteX307" fmla="*/ 9680448 w 25173432"/>
              <a:gd name="connsiteY307" fmla="*/ 3195292 h 7169300"/>
              <a:gd name="connsiteX308" fmla="*/ 9492304 w 25173432"/>
              <a:gd name="connsiteY308" fmla="*/ 3370458 h 7169300"/>
              <a:gd name="connsiteX309" fmla="*/ 9355144 w 25173432"/>
              <a:gd name="connsiteY309" fmla="*/ 3526668 h 7169300"/>
              <a:gd name="connsiteX310" fmla="*/ 9088444 w 25173432"/>
              <a:gd name="connsiteY310" fmla="*/ 3618108 h 7169300"/>
              <a:gd name="connsiteX311" fmla="*/ 8718874 w 25173432"/>
              <a:gd name="connsiteY311" fmla="*/ 3850518 h 7169300"/>
              <a:gd name="connsiteX312" fmla="*/ 8558854 w 25173432"/>
              <a:gd name="connsiteY312" fmla="*/ 4082928 h 7169300"/>
              <a:gd name="connsiteX313" fmla="*/ 8177854 w 25173432"/>
              <a:gd name="connsiteY313" fmla="*/ 4284858 h 7169300"/>
              <a:gd name="connsiteX314" fmla="*/ 8135944 w 25173432"/>
              <a:gd name="connsiteY314" fmla="*/ 4463928 h 7169300"/>
              <a:gd name="connsiteX315" fmla="*/ 7968234 w 25173432"/>
              <a:gd name="connsiteY315" fmla="*/ 4588990 h 7169300"/>
              <a:gd name="connsiteX316" fmla="*/ 7937824 w 25173432"/>
              <a:gd name="connsiteY316" fmla="*/ 4822068 h 7169300"/>
              <a:gd name="connsiteX317" fmla="*/ 7766374 w 25173432"/>
              <a:gd name="connsiteY317" fmla="*/ 4982088 h 7169300"/>
              <a:gd name="connsiteX318" fmla="*/ 7621594 w 25173432"/>
              <a:gd name="connsiteY318" fmla="*/ 5164968 h 7169300"/>
              <a:gd name="connsiteX319" fmla="*/ 7379970 w 25173432"/>
              <a:gd name="connsiteY319" fmla="*/ 5298412 h 7169300"/>
              <a:gd name="connsiteX320" fmla="*/ 7236784 w 25173432"/>
              <a:gd name="connsiteY320" fmla="*/ 5336418 h 7169300"/>
              <a:gd name="connsiteX321" fmla="*/ 7080574 w 25173432"/>
              <a:gd name="connsiteY321" fmla="*/ 5431668 h 7169300"/>
              <a:gd name="connsiteX322" fmla="*/ 6916744 w 25173432"/>
              <a:gd name="connsiteY322" fmla="*/ 5344038 h 7169300"/>
              <a:gd name="connsiteX323" fmla="*/ 6737674 w 25173432"/>
              <a:gd name="connsiteY323" fmla="*/ 5477388 h 7169300"/>
              <a:gd name="connsiteX324" fmla="*/ 6448114 w 25173432"/>
              <a:gd name="connsiteY324" fmla="*/ 5686938 h 7169300"/>
              <a:gd name="connsiteX325" fmla="*/ 6230944 w 25173432"/>
              <a:gd name="connsiteY325" fmla="*/ 5793618 h 7169300"/>
              <a:gd name="connsiteX326" fmla="*/ 6000750 w 25173432"/>
              <a:gd name="connsiteY326" fmla="*/ 5851624 h 7169300"/>
              <a:gd name="connsiteX327" fmla="*/ 5888044 w 25173432"/>
              <a:gd name="connsiteY327" fmla="*/ 5785998 h 7169300"/>
              <a:gd name="connsiteX328" fmla="*/ 5830894 w 25173432"/>
              <a:gd name="connsiteY328" fmla="*/ 5892678 h 7169300"/>
              <a:gd name="connsiteX329" fmla="*/ 5716594 w 25173432"/>
              <a:gd name="connsiteY329" fmla="*/ 5953638 h 7169300"/>
              <a:gd name="connsiteX330" fmla="*/ 5327974 w 25173432"/>
              <a:gd name="connsiteY330" fmla="*/ 6121278 h 7169300"/>
              <a:gd name="connsiteX331" fmla="*/ 5034604 w 25173432"/>
              <a:gd name="connsiteY331" fmla="*/ 6205098 h 7169300"/>
              <a:gd name="connsiteX332" fmla="*/ 4752664 w 25173432"/>
              <a:gd name="connsiteY332" fmla="*/ 6235578 h 7169300"/>
              <a:gd name="connsiteX333" fmla="*/ 4575810 w 25173432"/>
              <a:gd name="connsiteY333" fmla="*/ 6185380 h 7169300"/>
              <a:gd name="connsiteX334" fmla="*/ 4226884 w 25173432"/>
              <a:gd name="connsiteY334" fmla="*/ 6334638 h 7169300"/>
              <a:gd name="connsiteX335" fmla="*/ 3941134 w 25173432"/>
              <a:gd name="connsiteY335" fmla="*/ 6426078 h 7169300"/>
              <a:gd name="connsiteX336" fmla="*/ 3647694 w 25173432"/>
              <a:gd name="connsiteY336" fmla="*/ 6433030 h 7169300"/>
              <a:gd name="connsiteX337" fmla="*/ 3590614 w 25173432"/>
              <a:gd name="connsiteY337" fmla="*/ 6517518 h 7169300"/>
              <a:gd name="connsiteX338" fmla="*/ 3487744 w 25173432"/>
              <a:gd name="connsiteY338" fmla="*/ 6608958 h 7169300"/>
              <a:gd name="connsiteX339" fmla="*/ 3114364 w 25173432"/>
              <a:gd name="connsiteY339" fmla="*/ 6704208 h 7169300"/>
              <a:gd name="connsiteX340" fmla="*/ 2729554 w 25173432"/>
              <a:gd name="connsiteY340" fmla="*/ 6742308 h 7169300"/>
              <a:gd name="connsiteX341" fmla="*/ 2649474 w 25173432"/>
              <a:gd name="connsiteY341" fmla="*/ 6888706 h 7169300"/>
              <a:gd name="connsiteX342" fmla="*/ 2462854 w 25173432"/>
              <a:gd name="connsiteY342" fmla="*/ 6906138 h 7169300"/>
              <a:gd name="connsiteX343" fmla="*/ 2333314 w 25173432"/>
              <a:gd name="connsiteY343" fmla="*/ 6829938 h 7169300"/>
              <a:gd name="connsiteX344" fmla="*/ 2221992 w 25173432"/>
              <a:gd name="connsiteY344" fmla="*/ 6826984 h 7169300"/>
              <a:gd name="connsiteX345" fmla="*/ 1937074 w 25173432"/>
              <a:gd name="connsiteY345" fmla="*/ 6860418 h 7169300"/>
              <a:gd name="connsiteX346" fmla="*/ 1609344 w 25173432"/>
              <a:gd name="connsiteY346" fmla="*/ 6846796 h 7169300"/>
              <a:gd name="connsiteX347" fmla="*/ 1426534 w 25173432"/>
              <a:gd name="connsiteY347" fmla="*/ 6845178 h 7169300"/>
              <a:gd name="connsiteX348" fmla="*/ 1277944 w 25173432"/>
              <a:gd name="connsiteY348" fmla="*/ 6791838 h 7169300"/>
              <a:gd name="connsiteX349" fmla="*/ 969264 w 25173432"/>
              <a:gd name="connsiteY349" fmla="*/ 6729448 h 7169300"/>
              <a:gd name="connsiteX350" fmla="*/ 653104 w 25173432"/>
              <a:gd name="connsiteY350" fmla="*/ 6673728 h 7169300"/>
              <a:gd name="connsiteX351" fmla="*/ 519754 w 25173432"/>
              <a:gd name="connsiteY351" fmla="*/ 6624198 h 7169300"/>
              <a:gd name="connsiteX352" fmla="*/ 321634 w 25173432"/>
              <a:gd name="connsiteY352" fmla="*/ 6582288 h 7169300"/>
              <a:gd name="connsiteX353" fmla="*/ 264484 w 25173432"/>
              <a:gd name="connsiteY353" fmla="*/ 6532758 h 7169300"/>
              <a:gd name="connsiteX354" fmla="*/ 100654 w 25173432"/>
              <a:gd name="connsiteY354" fmla="*/ 6490848 h 7169300"/>
              <a:gd name="connsiteX355" fmla="*/ 3048 w 25173432"/>
              <a:gd name="connsiteY355" fmla="*/ 6439126 h 7169300"/>
              <a:gd name="connsiteX356" fmla="*/ 0 w 25173432"/>
              <a:gd name="connsiteY35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2682524 w 25173432"/>
              <a:gd name="connsiteY241" fmla="*/ 6254628 h 7169300"/>
              <a:gd name="connsiteX242" fmla="*/ 22606324 w 25173432"/>
              <a:gd name="connsiteY242" fmla="*/ 6159378 h 7169300"/>
              <a:gd name="connsiteX243" fmla="*/ 21954744 w 25173432"/>
              <a:gd name="connsiteY243" fmla="*/ 5910298 h 7169300"/>
              <a:gd name="connsiteX244" fmla="*/ 21733834 w 25173432"/>
              <a:gd name="connsiteY244" fmla="*/ 5820288 h 7169300"/>
              <a:gd name="connsiteX245" fmla="*/ 21573814 w 25173432"/>
              <a:gd name="connsiteY245" fmla="*/ 5858388 h 7169300"/>
              <a:gd name="connsiteX246" fmla="*/ 21299494 w 25173432"/>
              <a:gd name="connsiteY246" fmla="*/ 5805048 h 7169300"/>
              <a:gd name="connsiteX247" fmla="*/ 20834674 w 25173432"/>
              <a:gd name="connsiteY247" fmla="*/ 5713608 h 7169300"/>
              <a:gd name="connsiteX248" fmla="*/ 20624292 w 25173432"/>
              <a:gd name="connsiteY248" fmla="*/ 5612356 h 7169300"/>
              <a:gd name="connsiteX249" fmla="*/ 20198404 w 25173432"/>
              <a:gd name="connsiteY249" fmla="*/ 5595498 h 7169300"/>
              <a:gd name="connsiteX250" fmla="*/ 19910298 w 25173432"/>
              <a:gd name="connsiteY250" fmla="*/ 5865340 h 7169300"/>
              <a:gd name="connsiteX251" fmla="*/ 19322104 w 25173432"/>
              <a:gd name="connsiteY251" fmla="*/ 6094608 h 7169300"/>
              <a:gd name="connsiteX252" fmla="*/ 19024092 w 25173432"/>
              <a:gd name="connsiteY252" fmla="*/ 6001738 h 7169300"/>
              <a:gd name="connsiteX253" fmla="*/ 18746794 w 25173432"/>
              <a:gd name="connsiteY253" fmla="*/ 5892678 h 7169300"/>
              <a:gd name="connsiteX254" fmla="*/ 18403894 w 25173432"/>
              <a:gd name="connsiteY254" fmla="*/ 5751708 h 7169300"/>
              <a:gd name="connsiteX255" fmla="*/ 18007654 w 25173432"/>
              <a:gd name="connsiteY255" fmla="*/ 5488818 h 7169300"/>
              <a:gd name="connsiteX256" fmla="*/ 17679994 w 25173432"/>
              <a:gd name="connsiteY256" fmla="*/ 5485008 h 7169300"/>
              <a:gd name="connsiteX257" fmla="*/ 17478064 w 25173432"/>
              <a:gd name="connsiteY257" fmla="*/ 5347848 h 7169300"/>
              <a:gd name="connsiteX258" fmla="*/ 17165644 w 25173432"/>
              <a:gd name="connsiteY258" fmla="*/ 5267838 h 7169300"/>
              <a:gd name="connsiteX259" fmla="*/ 16885920 w 25173432"/>
              <a:gd name="connsiteY259" fmla="*/ 5119342 h 7169300"/>
              <a:gd name="connsiteX260" fmla="*/ 16636054 w 25173432"/>
              <a:gd name="connsiteY260" fmla="*/ 5157348 h 7169300"/>
              <a:gd name="connsiteX261" fmla="*/ 16361734 w 25173432"/>
              <a:gd name="connsiteY261" fmla="*/ 5065908 h 7169300"/>
              <a:gd name="connsiteX262" fmla="*/ 16056934 w 25173432"/>
              <a:gd name="connsiteY262" fmla="*/ 4852548 h 7169300"/>
              <a:gd name="connsiteX263" fmla="*/ 15927394 w 25173432"/>
              <a:gd name="connsiteY263" fmla="*/ 4734438 h 7169300"/>
              <a:gd name="connsiteX264" fmla="*/ 15805474 w 25173432"/>
              <a:gd name="connsiteY264" fmla="*/ 4673478 h 7169300"/>
              <a:gd name="connsiteX265" fmla="*/ 15439714 w 25173432"/>
              <a:gd name="connsiteY265" fmla="*/ 4601088 h 7169300"/>
              <a:gd name="connsiteX266" fmla="*/ 15214924 w 25173432"/>
              <a:gd name="connsiteY266" fmla="*/ 4570608 h 7169300"/>
              <a:gd name="connsiteX267" fmla="*/ 15117318 w 25173432"/>
              <a:gd name="connsiteY267" fmla="*/ 4432780 h 7169300"/>
              <a:gd name="connsiteX268" fmla="*/ 14692954 w 25173432"/>
              <a:gd name="connsiteY268" fmla="*/ 4277238 h 7169300"/>
              <a:gd name="connsiteX269" fmla="*/ 14426254 w 25173432"/>
              <a:gd name="connsiteY269" fmla="*/ 4307718 h 7169300"/>
              <a:gd name="connsiteX270" fmla="*/ 14235754 w 25173432"/>
              <a:gd name="connsiteY270" fmla="*/ 4090548 h 7169300"/>
              <a:gd name="connsiteX271" fmla="*/ 14030014 w 25173432"/>
              <a:gd name="connsiteY271" fmla="*/ 3980058 h 7169300"/>
              <a:gd name="connsiteX272" fmla="*/ 13946194 w 25173432"/>
              <a:gd name="connsiteY272" fmla="*/ 4021968 h 7169300"/>
              <a:gd name="connsiteX273" fmla="*/ 13778554 w 25173432"/>
              <a:gd name="connsiteY273" fmla="*/ 3980058 h 7169300"/>
              <a:gd name="connsiteX274" fmla="*/ 13645204 w 25173432"/>
              <a:gd name="connsiteY274" fmla="*/ 3812418 h 7169300"/>
              <a:gd name="connsiteX275" fmla="*/ 13260394 w 25173432"/>
              <a:gd name="connsiteY275" fmla="*/ 3660018 h 7169300"/>
              <a:gd name="connsiteX276" fmla="*/ 13194030 w 25173432"/>
              <a:gd name="connsiteY276" fmla="*/ 3498568 h 7169300"/>
              <a:gd name="connsiteX277" fmla="*/ 13059156 w 25173432"/>
              <a:gd name="connsiteY277" fmla="*/ 3379696 h 7169300"/>
              <a:gd name="connsiteX278" fmla="*/ 12890824 w 25173432"/>
              <a:gd name="connsiteY278" fmla="*/ 3305688 h 7169300"/>
              <a:gd name="connsiteX279" fmla="*/ 12681274 w 25173432"/>
              <a:gd name="connsiteY279" fmla="*/ 3214248 h 7169300"/>
              <a:gd name="connsiteX280" fmla="*/ 12429814 w 25173432"/>
              <a:gd name="connsiteY280" fmla="*/ 3092328 h 7169300"/>
              <a:gd name="connsiteX281" fmla="*/ 12342184 w 25173432"/>
              <a:gd name="connsiteY281" fmla="*/ 2958978 h 7169300"/>
              <a:gd name="connsiteX282" fmla="*/ 12067864 w 25173432"/>
              <a:gd name="connsiteY282" fmla="*/ 2764668 h 7169300"/>
              <a:gd name="connsiteX283" fmla="*/ 11995474 w 25173432"/>
              <a:gd name="connsiteY283" fmla="*/ 2699898 h 7169300"/>
              <a:gd name="connsiteX284" fmla="*/ 11793544 w 25173432"/>
              <a:gd name="connsiteY284" fmla="*/ 2627508 h 7169300"/>
              <a:gd name="connsiteX285" fmla="*/ 11488744 w 25173432"/>
              <a:gd name="connsiteY285" fmla="*/ 2417958 h 7169300"/>
              <a:gd name="connsiteX286" fmla="*/ 11225854 w 25173432"/>
              <a:gd name="connsiteY286" fmla="*/ 2235078 h 7169300"/>
              <a:gd name="connsiteX287" fmla="*/ 11121390 w 25173432"/>
              <a:gd name="connsiteY287" fmla="*/ 2197834 h 7169300"/>
              <a:gd name="connsiteX288" fmla="*/ 10791514 w 25173432"/>
              <a:gd name="connsiteY288" fmla="*/ 1953138 h 7169300"/>
              <a:gd name="connsiteX289" fmla="*/ 10568178 w 25173432"/>
              <a:gd name="connsiteY289" fmla="*/ 1691866 h 7169300"/>
              <a:gd name="connsiteX290" fmla="*/ 10464546 w 25173432"/>
              <a:gd name="connsiteY290" fmla="*/ 1419832 h 7169300"/>
              <a:gd name="connsiteX291" fmla="*/ 10495026 w 25173432"/>
              <a:gd name="connsiteY291" fmla="*/ 901672 h 7169300"/>
              <a:gd name="connsiteX292" fmla="*/ 10491216 w 25173432"/>
              <a:gd name="connsiteY292" fmla="*/ 768322 h 7169300"/>
              <a:gd name="connsiteX293" fmla="*/ 10578846 w 25173432"/>
              <a:gd name="connsiteY293" fmla="*/ 680692 h 7169300"/>
              <a:gd name="connsiteX294" fmla="*/ 10725912 w 25173432"/>
              <a:gd name="connsiteY294" fmla="*/ 610588 h 7169300"/>
              <a:gd name="connsiteX295" fmla="*/ 10707624 w 25173432"/>
              <a:gd name="connsiteY295" fmla="*/ 336268 h 7169300"/>
              <a:gd name="connsiteX296" fmla="*/ 10582656 w 25173432"/>
              <a:gd name="connsiteY296" fmla="*/ 200632 h 7169300"/>
              <a:gd name="connsiteX297" fmla="*/ 10467664 w 25173432"/>
              <a:gd name="connsiteY297" fmla="*/ 189108 h 7169300"/>
              <a:gd name="connsiteX298" fmla="*/ 10392156 w 25173432"/>
              <a:gd name="connsiteY298" fmla="*/ 2512 h 7169300"/>
              <a:gd name="connsiteX299" fmla="*/ 10346436 w 25173432"/>
              <a:gd name="connsiteY299" fmla="*/ 261592 h 7169300"/>
              <a:gd name="connsiteX300" fmla="*/ 10274808 w 25173432"/>
              <a:gd name="connsiteY300" fmla="*/ 626590 h 7169300"/>
              <a:gd name="connsiteX301" fmla="*/ 10136886 w 25173432"/>
              <a:gd name="connsiteY301" fmla="*/ 913102 h 7169300"/>
              <a:gd name="connsiteX302" fmla="*/ 10284784 w 25173432"/>
              <a:gd name="connsiteY302" fmla="*/ 1351158 h 7169300"/>
              <a:gd name="connsiteX303" fmla="*/ 10195560 w 25173432"/>
              <a:gd name="connsiteY303" fmla="*/ 1744444 h 7169300"/>
              <a:gd name="connsiteX304" fmla="*/ 10162864 w 25173432"/>
              <a:gd name="connsiteY304" fmla="*/ 2075058 h 7169300"/>
              <a:gd name="connsiteX305" fmla="*/ 10104120 w 25173432"/>
              <a:gd name="connsiteY305" fmla="*/ 2384524 h 7169300"/>
              <a:gd name="connsiteX306" fmla="*/ 10006654 w 25173432"/>
              <a:gd name="connsiteY306" fmla="*/ 2581788 h 7169300"/>
              <a:gd name="connsiteX307" fmla="*/ 9865684 w 25173432"/>
              <a:gd name="connsiteY307" fmla="*/ 2936118 h 7169300"/>
              <a:gd name="connsiteX308" fmla="*/ 9680448 w 25173432"/>
              <a:gd name="connsiteY308" fmla="*/ 3195292 h 7169300"/>
              <a:gd name="connsiteX309" fmla="*/ 9492304 w 25173432"/>
              <a:gd name="connsiteY309" fmla="*/ 3370458 h 7169300"/>
              <a:gd name="connsiteX310" fmla="*/ 9355144 w 25173432"/>
              <a:gd name="connsiteY310" fmla="*/ 3526668 h 7169300"/>
              <a:gd name="connsiteX311" fmla="*/ 9088444 w 25173432"/>
              <a:gd name="connsiteY311" fmla="*/ 3618108 h 7169300"/>
              <a:gd name="connsiteX312" fmla="*/ 8718874 w 25173432"/>
              <a:gd name="connsiteY312" fmla="*/ 3850518 h 7169300"/>
              <a:gd name="connsiteX313" fmla="*/ 8558854 w 25173432"/>
              <a:gd name="connsiteY313" fmla="*/ 4082928 h 7169300"/>
              <a:gd name="connsiteX314" fmla="*/ 8177854 w 25173432"/>
              <a:gd name="connsiteY314" fmla="*/ 4284858 h 7169300"/>
              <a:gd name="connsiteX315" fmla="*/ 8135944 w 25173432"/>
              <a:gd name="connsiteY315" fmla="*/ 4463928 h 7169300"/>
              <a:gd name="connsiteX316" fmla="*/ 7968234 w 25173432"/>
              <a:gd name="connsiteY316" fmla="*/ 4588990 h 7169300"/>
              <a:gd name="connsiteX317" fmla="*/ 7937824 w 25173432"/>
              <a:gd name="connsiteY317" fmla="*/ 4822068 h 7169300"/>
              <a:gd name="connsiteX318" fmla="*/ 7766374 w 25173432"/>
              <a:gd name="connsiteY318" fmla="*/ 4982088 h 7169300"/>
              <a:gd name="connsiteX319" fmla="*/ 7621594 w 25173432"/>
              <a:gd name="connsiteY319" fmla="*/ 5164968 h 7169300"/>
              <a:gd name="connsiteX320" fmla="*/ 7379970 w 25173432"/>
              <a:gd name="connsiteY320" fmla="*/ 5298412 h 7169300"/>
              <a:gd name="connsiteX321" fmla="*/ 7236784 w 25173432"/>
              <a:gd name="connsiteY321" fmla="*/ 5336418 h 7169300"/>
              <a:gd name="connsiteX322" fmla="*/ 7080574 w 25173432"/>
              <a:gd name="connsiteY322" fmla="*/ 5431668 h 7169300"/>
              <a:gd name="connsiteX323" fmla="*/ 6916744 w 25173432"/>
              <a:gd name="connsiteY323" fmla="*/ 5344038 h 7169300"/>
              <a:gd name="connsiteX324" fmla="*/ 6737674 w 25173432"/>
              <a:gd name="connsiteY324" fmla="*/ 5477388 h 7169300"/>
              <a:gd name="connsiteX325" fmla="*/ 6448114 w 25173432"/>
              <a:gd name="connsiteY325" fmla="*/ 5686938 h 7169300"/>
              <a:gd name="connsiteX326" fmla="*/ 6230944 w 25173432"/>
              <a:gd name="connsiteY326" fmla="*/ 5793618 h 7169300"/>
              <a:gd name="connsiteX327" fmla="*/ 6000750 w 25173432"/>
              <a:gd name="connsiteY327" fmla="*/ 5851624 h 7169300"/>
              <a:gd name="connsiteX328" fmla="*/ 5888044 w 25173432"/>
              <a:gd name="connsiteY328" fmla="*/ 5785998 h 7169300"/>
              <a:gd name="connsiteX329" fmla="*/ 5830894 w 25173432"/>
              <a:gd name="connsiteY329" fmla="*/ 5892678 h 7169300"/>
              <a:gd name="connsiteX330" fmla="*/ 5716594 w 25173432"/>
              <a:gd name="connsiteY330" fmla="*/ 5953638 h 7169300"/>
              <a:gd name="connsiteX331" fmla="*/ 5327974 w 25173432"/>
              <a:gd name="connsiteY331" fmla="*/ 6121278 h 7169300"/>
              <a:gd name="connsiteX332" fmla="*/ 5034604 w 25173432"/>
              <a:gd name="connsiteY332" fmla="*/ 6205098 h 7169300"/>
              <a:gd name="connsiteX333" fmla="*/ 4752664 w 25173432"/>
              <a:gd name="connsiteY333" fmla="*/ 6235578 h 7169300"/>
              <a:gd name="connsiteX334" fmla="*/ 4575810 w 25173432"/>
              <a:gd name="connsiteY334" fmla="*/ 6185380 h 7169300"/>
              <a:gd name="connsiteX335" fmla="*/ 4226884 w 25173432"/>
              <a:gd name="connsiteY335" fmla="*/ 6334638 h 7169300"/>
              <a:gd name="connsiteX336" fmla="*/ 3941134 w 25173432"/>
              <a:gd name="connsiteY336" fmla="*/ 6426078 h 7169300"/>
              <a:gd name="connsiteX337" fmla="*/ 3647694 w 25173432"/>
              <a:gd name="connsiteY337" fmla="*/ 6433030 h 7169300"/>
              <a:gd name="connsiteX338" fmla="*/ 3590614 w 25173432"/>
              <a:gd name="connsiteY338" fmla="*/ 6517518 h 7169300"/>
              <a:gd name="connsiteX339" fmla="*/ 3487744 w 25173432"/>
              <a:gd name="connsiteY339" fmla="*/ 6608958 h 7169300"/>
              <a:gd name="connsiteX340" fmla="*/ 3114364 w 25173432"/>
              <a:gd name="connsiteY340" fmla="*/ 6704208 h 7169300"/>
              <a:gd name="connsiteX341" fmla="*/ 2729554 w 25173432"/>
              <a:gd name="connsiteY341" fmla="*/ 6742308 h 7169300"/>
              <a:gd name="connsiteX342" fmla="*/ 2649474 w 25173432"/>
              <a:gd name="connsiteY342" fmla="*/ 6888706 h 7169300"/>
              <a:gd name="connsiteX343" fmla="*/ 2462854 w 25173432"/>
              <a:gd name="connsiteY343" fmla="*/ 6906138 h 7169300"/>
              <a:gd name="connsiteX344" fmla="*/ 2333314 w 25173432"/>
              <a:gd name="connsiteY344" fmla="*/ 6829938 h 7169300"/>
              <a:gd name="connsiteX345" fmla="*/ 2221992 w 25173432"/>
              <a:gd name="connsiteY345" fmla="*/ 6826984 h 7169300"/>
              <a:gd name="connsiteX346" fmla="*/ 1937074 w 25173432"/>
              <a:gd name="connsiteY346" fmla="*/ 6860418 h 7169300"/>
              <a:gd name="connsiteX347" fmla="*/ 1609344 w 25173432"/>
              <a:gd name="connsiteY347" fmla="*/ 6846796 h 7169300"/>
              <a:gd name="connsiteX348" fmla="*/ 1426534 w 25173432"/>
              <a:gd name="connsiteY348" fmla="*/ 6845178 h 7169300"/>
              <a:gd name="connsiteX349" fmla="*/ 1277944 w 25173432"/>
              <a:gd name="connsiteY349" fmla="*/ 6791838 h 7169300"/>
              <a:gd name="connsiteX350" fmla="*/ 969264 w 25173432"/>
              <a:gd name="connsiteY350" fmla="*/ 6729448 h 7169300"/>
              <a:gd name="connsiteX351" fmla="*/ 653104 w 25173432"/>
              <a:gd name="connsiteY351" fmla="*/ 6673728 h 7169300"/>
              <a:gd name="connsiteX352" fmla="*/ 519754 w 25173432"/>
              <a:gd name="connsiteY352" fmla="*/ 6624198 h 7169300"/>
              <a:gd name="connsiteX353" fmla="*/ 321634 w 25173432"/>
              <a:gd name="connsiteY353" fmla="*/ 6582288 h 7169300"/>
              <a:gd name="connsiteX354" fmla="*/ 264484 w 25173432"/>
              <a:gd name="connsiteY354" fmla="*/ 6532758 h 7169300"/>
              <a:gd name="connsiteX355" fmla="*/ 100654 w 25173432"/>
              <a:gd name="connsiteY355" fmla="*/ 6490848 h 7169300"/>
              <a:gd name="connsiteX356" fmla="*/ 3048 w 25173432"/>
              <a:gd name="connsiteY356" fmla="*/ 6439126 h 7169300"/>
              <a:gd name="connsiteX357" fmla="*/ 0 w 2517343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92204 w 25181052"/>
              <a:gd name="connsiteY238" fmla="*/ 5869150 h 7169300"/>
              <a:gd name="connsiteX239" fmla="*/ 23746968 w 25181052"/>
              <a:gd name="connsiteY239" fmla="*/ 613356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746968 w 25181052"/>
              <a:gd name="connsiteY239" fmla="*/ 613356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2954488 w 25181052"/>
              <a:gd name="connsiteY241" fmla="*/ 6276820 h 7169300"/>
              <a:gd name="connsiteX242" fmla="*/ 22682524 w 25181052"/>
              <a:gd name="connsiteY242" fmla="*/ 6254628 h 7169300"/>
              <a:gd name="connsiteX243" fmla="*/ 22606324 w 25181052"/>
              <a:gd name="connsiteY243" fmla="*/ 6159378 h 7169300"/>
              <a:gd name="connsiteX244" fmla="*/ 21954744 w 25181052"/>
              <a:gd name="connsiteY244" fmla="*/ 5910298 h 7169300"/>
              <a:gd name="connsiteX245" fmla="*/ 21733834 w 25181052"/>
              <a:gd name="connsiteY245" fmla="*/ 5820288 h 7169300"/>
              <a:gd name="connsiteX246" fmla="*/ 21573814 w 25181052"/>
              <a:gd name="connsiteY246" fmla="*/ 5858388 h 7169300"/>
              <a:gd name="connsiteX247" fmla="*/ 21299494 w 25181052"/>
              <a:gd name="connsiteY247" fmla="*/ 5805048 h 7169300"/>
              <a:gd name="connsiteX248" fmla="*/ 20834674 w 25181052"/>
              <a:gd name="connsiteY248" fmla="*/ 5713608 h 7169300"/>
              <a:gd name="connsiteX249" fmla="*/ 20624292 w 25181052"/>
              <a:gd name="connsiteY249" fmla="*/ 5612356 h 7169300"/>
              <a:gd name="connsiteX250" fmla="*/ 20198404 w 25181052"/>
              <a:gd name="connsiteY250" fmla="*/ 5595498 h 7169300"/>
              <a:gd name="connsiteX251" fmla="*/ 19910298 w 25181052"/>
              <a:gd name="connsiteY251" fmla="*/ 5865340 h 7169300"/>
              <a:gd name="connsiteX252" fmla="*/ 19322104 w 25181052"/>
              <a:gd name="connsiteY252" fmla="*/ 6094608 h 7169300"/>
              <a:gd name="connsiteX253" fmla="*/ 19024092 w 25181052"/>
              <a:gd name="connsiteY253" fmla="*/ 6001738 h 7169300"/>
              <a:gd name="connsiteX254" fmla="*/ 18746794 w 25181052"/>
              <a:gd name="connsiteY254" fmla="*/ 5892678 h 7169300"/>
              <a:gd name="connsiteX255" fmla="*/ 18403894 w 25181052"/>
              <a:gd name="connsiteY255" fmla="*/ 5751708 h 7169300"/>
              <a:gd name="connsiteX256" fmla="*/ 18007654 w 25181052"/>
              <a:gd name="connsiteY256" fmla="*/ 5488818 h 7169300"/>
              <a:gd name="connsiteX257" fmla="*/ 17679994 w 25181052"/>
              <a:gd name="connsiteY257" fmla="*/ 5485008 h 7169300"/>
              <a:gd name="connsiteX258" fmla="*/ 17478064 w 25181052"/>
              <a:gd name="connsiteY258" fmla="*/ 5347848 h 7169300"/>
              <a:gd name="connsiteX259" fmla="*/ 17165644 w 25181052"/>
              <a:gd name="connsiteY259" fmla="*/ 5267838 h 7169300"/>
              <a:gd name="connsiteX260" fmla="*/ 16885920 w 25181052"/>
              <a:gd name="connsiteY260" fmla="*/ 5119342 h 7169300"/>
              <a:gd name="connsiteX261" fmla="*/ 16636054 w 25181052"/>
              <a:gd name="connsiteY261" fmla="*/ 5157348 h 7169300"/>
              <a:gd name="connsiteX262" fmla="*/ 16361734 w 25181052"/>
              <a:gd name="connsiteY262" fmla="*/ 5065908 h 7169300"/>
              <a:gd name="connsiteX263" fmla="*/ 16056934 w 25181052"/>
              <a:gd name="connsiteY263" fmla="*/ 4852548 h 7169300"/>
              <a:gd name="connsiteX264" fmla="*/ 15927394 w 25181052"/>
              <a:gd name="connsiteY264" fmla="*/ 4734438 h 7169300"/>
              <a:gd name="connsiteX265" fmla="*/ 15805474 w 25181052"/>
              <a:gd name="connsiteY265" fmla="*/ 4673478 h 7169300"/>
              <a:gd name="connsiteX266" fmla="*/ 15439714 w 25181052"/>
              <a:gd name="connsiteY266" fmla="*/ 4601088 h 7169300"/>
              <a:gd name="connsiteX267" fmla="*/ 15214924 w 25181052"/>
              <a:gd name="connsiteY267" fmla="*/ 4570608 h 7169300"/>
              <a:gd name="connsiteX268" fmla="*/ 15117318 w 25181052"/>
              <a:gd name="connsiteY268" fmla="*/ 4432780 h 7169300"/>
              <a:gd name="connsiteX269" fmla="*/ 14692954 w 25181052"/>
              <a:gd name="connsiteY269" fmla="*/ 4277238 h 7169300"/>
              <a:gd name="connsiteX270" fmla="*/ 14426254 w 25181052"/>
              <a:gd name="connsiteY270" fmla="*/ 4307718 h 7169300"/>
              <a:gd name="connsiteX271" fmla="*/ 14235754 w 25181052"/>
              <a:gd name="connsiteY271" fmla="*/ 4090548 h 7169300"/>
              <a:gd name="connsiteX272" fmla="*/ 14030014 w 25181052"/>
              <a:gd name="connsiteY272" fmla="*/ 3980058 h 7169300"/>
              <a:gd name="connsiteX273" fmla="*/ 13946194 w 25181052"/>
              <a:gd name="connsiteY273" fmla="*/ 4021968 h 7169300"/>
              <a:gd name="connsiteX274" fmla="*/ 13778554 w 25181052"/>
              <a:gd name="connsiteY274" fmla="*/ 3980058 h 7169300"/>
              <a:gd name="connsiteX275" fmla="*/ 13645204 w 25181052"/>
              <a:gd name="connsiteY275" fmla="*/ 3812418 h 7169300"/>
              <a:gd name="connsiteX276" fmla="*/ 13260394 w 25181052"/>
              <a:gd name="connsiteY276" fmla="*/ 3660018 h 7169300"/>
              <a:gd name="connsiteX277" fmla="*/ 13194030 w 25181052"/>
              <a:gd name="connsiteY277" fmla="*/ 3498568 h 7169300"/>
              <a:gd name="connsiteX278" fmla="*/ 13059156 w 25181052"/>
              <a:gd name="connsiteY278" fmla="*/ 3379696 h 7169300"/>
              <a:gd name="connsiteX279" fmla="*/ 12890824 w 25181052"/>
              <a:gd name="connsiteY279" fmla="*/ 3305688 h 7169300"/>
              <a:gd name="connsiteX280" fmla="*/ 12681274 w 25181052"/>
              <a:gd name="connsiteY280" fmla="*/ 3214248 h 7169300"/>
              <a:gd name="connsiteX281" fmla="*/ 12429814 w 25181052"/>
              <a:gd name="connsiteY281" fmla="*/ 3092328 h 7169300"/>
              <a:gd name="connsiteX282" fmla="*/ 12342184 w 25181052"/>
              <a:gd name="connsiteY282" fmla="*/ 2958978 h 7169300"/>
              <a:gd name="connsiteX283" fmla="*/ 12067864 w 25181052"/>
              <a:gd name="connsiteY283" fmla="*/ 2764668 h 7169300"/>
              <a:gd name="connsiteX284" fmla="*/ 11995474 w 25181052"/>
              <a:gd name="connsiteY284" fmla="*/ 2699898 h 7169300"/>
              <a:gd name="connsiteX285" fmla="*/ 11793544 w 25181052"/>
              <a:gd name="connsiteY285" fmla="*/ 2627508 h 7169300"/>
              <a:gd name="connsiteX286" fmla="*/ 11488744 w 25181052"/>
              <a:gd name="connsiteY286" fmla="*/ 2417958 h 7169300"/>
              <a:gd name="connsiteX287" fmla="*/ 11225854 w 25181052"/>
              <a:gd name="connsiteY287" fmla="*/ 2235078 h 7169300"/>
              <a:gd name="connsiteX288" fmla="*/ 11121390 w 25181052"/>
              <a:gd name="connsiteY288" fmla="*/ 2197834 h 7169300"/>
              <a:gd name="connsiteX289" fmla="*/ 10791514 w 25181052"/>
              <a:gd name="connsiteY289" fmla="*/ 1953138 h 7169300"/>
              <a:gd name="connsiteX290" fmla="*/ 10568178 w 25181052"/>
              <a:gd name="connsiteY290" fmla="*/ 1691866 h 7169300"/>
              <a:gd name="connsiteX291" fmla="*/ 10464546 w 25181052"/>
              <a:gd name="connsiteY291" fmla="*/ 1419832 h 7169300"/>
              <a:gd name="connsiteX292" fmla="*/ 10495026 w 25181052"/>
              <a:gd name="connsiteY292" fmla="*/ 901672 h 7169300"/>
              <a:gd name="connsiteX293" fmla="*/ 10491216 w 25181052"/>
              <a:gd name="connsiteY293" fmla="*/ 768322 h 7169300"/>
              <a:gd name="connsiteX294" fmla="*/ 10578846 w 25181052"/>
              <a:gd name="connsiteY294" fmla="*/ 680692 h 7169300"/>
              <a:gd name="connsiteX295" fmla="*/ 10725912 w 25181052"/>
              <a:gd name="connsiteY295" fmla="*/ 610588 h 7169300"/>
              <a:gd name="connsiteX296" fmla="*/ 10707624 w 25181052"/>
              <a:gd name="connsiteY296" fmla="*/ 336268 h 7169300"/>
              <a:gd name="connsiteX297" fmla="*/ 10582656 w 25181052"/>
              <a:gd name="connsiteY297" fmla="*/ 200632 h 7169300"/>
              <a:gd name="connsiteX298" fmla="*/ 10467664 w 25181052"/>
              <a:gd name="connsiteY298" fmla="*/ 189108 h 7169300"/>
              <a:gd name="connsiteX299" fmla="*/ 10392156 w 25181052"/>
              <a:gd name="connsiteY299" fmla="*/ 2512 h 7169300"/>
              <a:gd name="connsiteX300" fmla="*/ 10346436 w 25181052"/>
              <a:gd name="connsiteY300" fmla="*/ 261592 h 7169300"/>
              <a:gd name="connsiteX301" fmla="*/ 10274808 w 25181052"/>
              <a:gd name="connsiteY301" fmla="*/ 626590 h 7169300"/>
              <a:gd name="connsiteX302" fmla="*/ 10136886 w 25181052"/>
              <a:gd name="connsiteY302" fmla="*/ 913102 h 7169300"/>
              <a:gd name="connsiteX303" fmla="*/ 10284784 w 25181052"/>
              <a:gd name="connsiteY303" fmla="*/ 1351158 h 7169300"/>
              <a:gd name="connsiteX304" fmla="*/ 10195560 w 25181052"/>
              <a:gd name="connsiteY304" fmla="*/ 1744444 h 7169300"/>
              <a:gd name="connsiteX305" fmla="*/ 10162864 w 25181052"/>
              <a:gd name="connsiteY305" fmla="*/ 2075058 h 7169300"/>
              <a:gd name="connsiteX306" fmla="*/ 10104120 w 25181052"/>
              <a:gd name="connsiteY306" fmla="*/ 2384524 h 7169300"/>
              <a:gd name="connsiteX307" fmla="*/ 10006654 w 25181052"/>
              <a:gd name="connsiteY307" fmla="*/ 2581788 h 7169300"/>
              <a:gd name="connsiteX308" fmla="*/ 9865684 w 25181052"/>
              <a:gd name="connsiteY308" fmla="*/ 2936118 h 7169300"/>
              <a:gd name="connsiteX309" fmla="*/ 9680448 w 25181052"/>
              <a:gd name="connsiteY309" fmla="*/ 3195292 h 7169300"/>
              <a:gd name="connsiteX310" fmla="*/ 9492304 w 25181052"/>
              <a:gd name="connsiteY310" fmla="*/ 3370458 h 7169300"/>
              <a:gd name="connsiteX311" fmla="*/ 9355144 w 25181052"/>
              <a:gd name="connsiteY311" fmla="*/ 3526668 h 7169300"/>
              <a:gd name="connsiteX312" fmla="*/ 9088444 w 25181052"/>
              <a:gd name="connsiteY312" fmla="*/ 3618108 h 7169300"/>
              <a:gd name="connsiteX313" fmla="*/ 8718874 w 25181052"/>
              <a:gd name="connsiteY313" fmla="*/ 3850518 h 7169300"/>
              <a:gd name="connsiteX314" fmla="*/ 8558854 w 25181052"/>
              <a:gd name="connsiteY314" fmla="*/ 4082928 h 7169300"/>
              <a:gd name="connsiteX315" fmla="*/ 8177854 w 25181052"/>
              <a:gd name="connsiteY315" fmla="*/ 4284858 h 7169300"/>
              <a:gd name="connsiteX316" fmla="*/ 8135944 w 25181052"/>
              <a:gd name="connsiteY316" fmla="*/ 4463928 h 7169300"/>
              <a:gd name="connsiteX317" fmla="*/ 7968234 w 25181052"/>
              <a:gd name="connsiteY317" fmla="*/ 4588990 h 7169300"/>
              <a:gd name="connsiteX318" fmla="*/ 7937824 w 25181052"/>
              <a:gd name="connsiteY318" fmla="*/ 4822068 h 7169300"/>
              <a:gd name="connsiteX319" fmla="*/ 7766374 w 25181052"/>
              <a:gd name="connsiteY319" fmla="*/ 4982088 h 7169300"/>
              <a:gd name="connsiteX320" fmla="*/ 7621594 w 25181052"/>
              <a:gd name="connsiteY320" fmla="*/ 5164968 h 7169300"/>
              <a:gd name="connsiteX321" fmla="*/ 7379970 w 25181052"/>
              <a:gd name="connsiteY321" fmla="*/ 5298412 h 7169300"/>
              <a:gd name="connsiteX322" fmla="*/ 7236784 w 25181052"/>
              <a:gd name="connsiteY322" fmla="*/ 5336418 h 7169300"/>
              <a:gd name="connsiteX323" fmla="*/ 7080574 w 25181052"/>
              <a:gd name="connsiteY323" fmla="*/ 5431668 h 7169300"/>
              <a:gd name="connsiteX324" fmla="*/ 6916744 w 25181052"/>
              <a:gd name="connsiteY324" fmla="*/ 5344038 h 7169300"/>
              <a:gd name="connsiteX325" fmla="*/ 6737674 w 25181052"/>
              <a:gd name="connsiteY325" fmla="*/ 5477388 h 7169300"/>
              <a:gd name="connsiteX326" fmla="*/ 6448114 w 25181052"/>
              <a:gd name="connsiteY326" fmla="*/ 5686938 h 7169300"/>
              <a:gd name="connsiteX327" fmla="*/ 6230944 w 25181052"/>
              <a:gd name="connsiteY327" fmla="*/ 5793618 h 7169300"/>
              <a:gd name="connsiteX328" fmla="*/ 6000750 w 25181052"/>
              <a:gd name="connsiteY328" fmla="*/ 5851624 h 7169300"/>
              <a:gd name="connsiteX329" fmla="*/ 5888044 w 25181052"/>
              <a:gd name="connsiteY329" fmla="*/ 5785998 h 7169300"/>
              <a:gd name="connsiteX330" fmla="*/ 5830894 w 25181052"/>
              <a:gd name="connsiteY330" fmla="*/ 5892678 h 7169300"/>
              <a:gd name="connsiteX331" fmla="*/ 5716594 w 25181052"/>
              <a:gd name="connsiteY331" fmla="*/ 5953638 h 7169300"/>
              <a:gd name="connsiteX332" fmla="*/ 5327974 w 25181052"/>
              <a:gd name="connsiteY332" fmla="*/ 6121278 h 7169300"/>
              <a:gd name="connsiteX333" fmla="*/ 5034604 w 25181052"/>
              <a:gd name="connsiteY333" fmla="*/ 6205098 h 7169300"/>
              <a:gd name="connsiteX334" fmla="*/ 4752664 w 25181052"/>
              <a:gd name="connsiteY334" fmla="*/ 6235578 h 7169300"/>
              <a:gd name="connsiteX335" fmla="*/ 4575810 w 25181052"/>
              <a:gd name="connsiteY335" fmla="*/ 6185380 h 7169300"/>
              <a:gd name="connsiteX336" fmla="*/ 4226884 w 25181052"/>
              <a:gd name="connsiteY336" fmla="*/ 6334638 h 7169300"/>
              <a:gd name="connsiteX337" fmla="*/ 3941134 w 25181052"/>
              <a:gd name="connsiteY337" fmla="*/ 6426078 h 7169300"/>
              <a:gd name="connsiteX338" fmla="*/ 3647694 w 25181052"/>
              <a:gd name="connsiteY338" fmla="*/ 6433030 h 7169300"/>
              <a:gd name="connsiteX339" fmla="*/ 3590614 w 25181052"/>
              <a:gd name="connsiteY339" fmla="*/ 6517518 h 7169300"/>
              <a:gd name="connsiteX340" fmla="*/ 3487744 w 25181052"/>
              <a:gd name="connsiteY340" fmla="*/ 6608958 h 7169300"/>
              <a:gd name="connsiteX341" fmla="*/ 3114364 w 25181052"/>
              <a:gd name="connsiteY341" fmla="*/ 6704208 h 7169300"/>
              <a:gd name="connsiteX342" fmla="*/ 2729554 w 25181052"/>
              <a:gd name="connsiteY342" fmla="*/ 6742308 h 7169300"/>
              <a:gd name="connsiteX343" fmla="*/ 2649474 w 25181052"/>
              <a:gd name="connsiteY343" fmla="*/ 6888706 h 7169300"/>
              <a:gd name="connsiteX344" fmla="*/ 2462854 w 25181052"/>
              <a:gd name="connsiteY344" fmla="*/ 6906138 h 7169300"/>
              <a:gd name="connsiteX345" fmla="*/ 2333314 w 25181052"/>
              <a:gd name="connsiteY345" fmla="*/ 6829938 h 7169300"/>
              <a:gd name="connsiteX346" fmla="*/ 2221992 w 25181052"/>
              <a:gd name="connsiteY346" fmla="*/ 6826984 h 7169300"/>
              <a:gd name="connsiteX347" fmla="*/ 1937074 w 25181052"/>
              <a:gd name="connsiteY347" fmla="*/ 6860418 h 7169300"/>
              <a:gd name="connsiteX348" fmla="*/ 1609344 w 25181052"/>
              <a:gd name="connsiteY348" fmla="*/ 6846796 h 7169300"/>
              <a:gd name="connsiteX349" fmla="*/ 1426534 w 25181052"/>
              <a:gd name="connsiteY349" fmla="*/ 6845178 h 7169300"/>
              <a:gd name="connsiteX350" fmla="*/ 1277944 w 25181052"/>
              <a:gd name="connsiteY350" fmla="*/ 6791838 h 7169300"/>
              <a:gd name="connsiteX351" fmla="*/ 969264 w 25181052"/>
              <a:gd name="connsiteY351" fmla="*/ 6729448 h 7169300"/>
              <a:gd name="connsiteX352" fmla="*/ 653104 w 25181052"/>
              <a:gd name="connsiteY352" fmla="*/ 6673728 h 7169300"/>
              <a:gd name="connsiteX353" fmla="*/ 519754 w 25181052"/>
              <a:gd name="connsiteY353" fmla="*/ 6624198 h 7169300"/>
              <a:gd name="connsiteX354" fmla="*/ 321634 w 25181052"/>
              <a:gd name="connsiteY354" fmla="*/ 6582288 h 7169300"/>
              <a:gd name="connsiteX355" fmla="*/ 264484 w 25181052"/>
              <a:gd name="connsiteY355" fmla="*/ 6532758 h 7169300"/>
              <a:gd name="connsiteX356" fmla="*/ 100654 w 25181052"/>
              <a:gd name="connsiteY356" fmla="*/ 6490848 h 7169300"/>
              <a:gd name="connsiteX357" fmla="*/ 3048 w 25181052"/>
              <a:gd name="connsiteY357" fmla="*/ 6439126 h 7169300"/>
              <a:gd name="connsiteX358" fmla="*/ 0 w 25181052"/>
              <a:gd name="connsiteY358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3234974 w 25181052"/>
              <a:gd name="connsiteY241" fmla="*/ 6342258 h 7169300"/>
              <a:gd name="connsiteX242" fmla="*/ 22954488 w 25181052"/>
              <a:gd name="connsiteY242" fmla="*/ 6276820 h 7169300"/>
              <a:gd name="connsiteX243" fmla="*/ 22682524 w 25181052"/>
              <a:gd name="connsiteY243" fmla="*/ 6254628 h 7169300"/>
              <a:gd name="connsiteX244" fmla="*/ 22606324 w 25181052"/>
              <a:gd name="connsiteY244" fmla="*/ 6159378 h 7169300"/>
              <a:gd name="connsiteX245" fmla="*/ 21954744 w 25181052"/>
              <a:gd name="connsiteY245" fmla="*/ 5910298 h 7169300"/>
              <a:gd name="connsiteX246" fmla="*/ 21733834 w 25181052"/>
              <a:gd name="connsiteY246" fmla="*/ 5820288 h 7169300"/>
              <a:gd name="connsiteX247" fmla="*/ 21573814 w 25181052"/>
              <a:gd name="connsiteY247" fmla="*/ 5858388 h 7169300"/>
              <a:gd name="connsiteX248" fmla="*/ 21299494 w 25181052"/>
              <a:gd name="connsiteY248" fmla="*/ 5805048 h 7169300"/>
              <a:gd name="connsiteX249" fmla="*/ 20834674 w 25181052"/>
              <a:gd name="connsiteY249" fmla="*/ 5713608 h 7169300"/>
              <a:gd name="connsiteX250" fmla="*/ 20624292 w 25181052"/>
              <a:gd name="connsiteY250" fmla="*/ 5612356 h 7169300"/>
              <a:gd name="connsiteX251" fmla="*/ 20198404 w 25181052"/>
              <a:gd name="connsiteY251" fmla="*/ 5595498 h 7169300"/>
              <a:gd name="connsiteX252" fmla="*/ 19910298 w 25181052"/>
              <a:gd name="connsiteY252" fmla="*/ 5865340 h 7169300"/>
              <a:gd name="connsiteX253" fmla="*/ 19322104 w 25181052"/>
              <a:gd name="connsiteY253" fmla="*/ 6094608 h 7169300"/>
              <a:gd name="connsiteX254" fmla="*/ 19024092 w 25181052"/>
              <a:gd name="connsiteY254" fmla="*/ 6001738 h 7169300"/>
              <a:gd name="connsiteX255" fmla="*/ 18746794 w 25181052"/>
              <a:gd name="connsiteY255" fmla="*/ 5892678 h 7169300"/>
              <a:gd name="connsiteX256" fmla="*/ 18403894 w 25181052"/>
              <a:gd name="connsiteY256" fmla="*/ 5751708 h 7169300"/>
              <a:gd name="connsiteX257" fmla="*/ 18007654 w 25181052"/>
              <a:gd name="connsiteY257" fmla="*/ 5488818 h 7169300"/>
              <a:gd name="connsiteX258" fmla="*/ 17679994 w 25181052"/>
              <a:gd name="connsiteY258" fmla="*/ 5485008 h 7169300"/>
              <a:gd name="connsiteX259" fmla="*/ 17478064 w 25181052"/>
              <a:gd name="connsiteY259" fmla="*/ 5347848 h 7169300"/>
              <a:gd name="connsiteX260" fmla="*/ 17165644 w 25181052"/>
              <a:gd name="connsiteY260" fmla="*/ 5267838 h 7169300"/>
              <a:gd name="connsiteX261" fmla="*/ 16885920 w 25181052"/>
              <a:gd name="connsiteY261" fmla="*/ 5119342 h 7169300"/>
              <a:gd name="connsiteX262" fmla="*/ 16636054 w 25181052"/>
              <a:gd name="connsiteY262" fmla="*/ 5157348 h 7169300"/>
              <a:gd name="connsiteX263" fmla="*/ 16361734 w 25181052"/>
              <a:gd name="connsiteY263" fmla="*/ 5065908 h 7169300"/>
              <a:gd name="connsiteX264" fmla="*/ 16056934 w 25181052"/>
              <a:gd name="connsiteY264" fmla="*/ 4852548 h 7169300"/>
              <a:gd name="connsiteX265" fmla="*/ 15927394 w 25181052"/>
              <a:gd name="connsiteY265" fmla="*/ 4734438 h 7169300"/>
              <a:gd name="connsiteX266" fmla="*/ 15805474 w 25181052"/>
              <a:gd name="connsiteY266" fmla="*/ 4673478 h 7169300"/>
              <a:gd name="connsiteX267" fmla="*/ 15439714 w 25181052"/>
              <a:gd name="connsiteY267" fmla="*/ 4601088 h 7169300"/>
              <a:gd name="connsiteX268" fmla="*/ 15214924 w 25181052"/>
              <a:gd name="connsiteY268" fmla="*/ 4570608 h 7169300"/>
              <a:gd name="connsiteX269" fmla="*/ 15117318 w 25181052"/>
              <a:gd name="connsiteY269" fmla="*/ 4432780 h 7169300"/>
              <a:gd name="connsiteX270" fmla="*/ 14692954 w 25181052"/>
              <a:gd name="connsiteY270" fmla="*/ 4277238 h 7169300"/>
              <a:gd name="connsiteX271" fmla="*/ 14426254 w 25181052"/>
              <a:gd name="connsiteY271" fmla="*/ 4307718 h 7169300"/>
              <a:gd name="connsiteX272" fmla="*/ 14235754 w 25181052"/>
              <a:gd name="connsiteY272" fmla="*/ 4090548 h 7169300"/>
              <a:gd name="connsiteX273" fmla="*/ 14030014 w 25181052"/>
              <a:gd name="connsiteY273" fmla="*/ 3980058 h 7169300"/>
              <a:gd name="connsiteX274" fmla="*/ 13946194 w 25181052"/>
              <a:gd name="connsiteY274" fmla="*/ 4021968 h 7169300"/>
              <a:gd name="connsiteX275" fmla="*/ 13778554 w 25181052"/>
              <a:gd name="connsiteY275" fmla="*/ 3980058 h 7169300"/>
              <a:gd name="connsiteX276" fmla="*/ 13645204 w 25181052"/>
              <a:gd name="connsiteY276" fmla="*/ 3812418 h 7169300"/>
              <a:gd name="connsiteX277" fmla="*/ 13260394 w 25181052"/>
              <a:gd name="connsiteY277" fmla="*/ 3660018 h 7169300"/>
              <a:gd name="connsiteX278" fmla="*/ 13194030 w 25181052"/>
              <a:gd name="connsiteY278" fmla="*/ 3498568 h 7169300"/>
              <a:gd name="connsiteX279" fmla="*/ 13059156 w 25181052"/>
              <a:gd name="connsiteY279" fmla="*/ 3379696 h 7169300"/>
              <a:gd name="connsiteX280" fmla="*/ 12890824 w 25181052"/>
              <a:gd name="connsiteY280" fmla="*/ 3305688 h 7169300"/>
              <a:gd name="connsiteX281" fmla="*/ 12681274 w 25181052"/>
              <a:gd name="connsiteY281" fmla="*/ 3214248 h 7169300"/>
              <a:gd name="connsiteX282" fmla="*/ 12429814 w 25181052"/>
              <a:gd name="connsiteY282" fmla="*/ 3092328 h 7169300"/>
              <a:gd name="connsiteX283" fmla="*/ 12342184 w 25181052"/>
              <a:gd name="connsiteY283" fmla="*/ 2958978 h 7169300"/>
              <a:gd name="connsiteX284" fmla="*/ 12067864 w 25181052"/>
              <a:gd name="connsiteY284" fmla="*/ 2764668 h 7169300"/>
              <a:gd name="connsiteX285" fmla="*/ 11995474 w 25181052"/>
              <a:gd name="connsiteY285" fmla="*/ 2699898 h 7169300"/>
              <a:gd name="connsiteX286" fmla="*/ 11793544 w 25181052"/>
              <a:gd name="connsiteY286" fmla="*/ 2627508 h 7169300"/>
              <a:gd name="connsiteX287" fmla="*/ 11488744 w 25181052"/>
              <a:gd name="connsiteY287" fmla="*/ 2417958 h 7169300"/>
              <a:gd name="connsiteX288" fmla="*/ 11225854 w 25181052"/>
              <a:gd name="connsiteY288" fmla="*/ 2235078 h 7169300"/>
              <a:gd name="connsiteX289" fmla="*/ 11121390 w 25181052"/>
              <a:gd name="connsiteY289" fmla="*/ 2197834 h 7169300"/>
              <a:gd name="connsiteX290" fmla="*/ 10791514 w 25181052"/>
              <a:gd name="connsiteY290" fmla="*/ 1953138 h 7169300"/>
              <a:gd name="connsiteX291" fmla="*/ 10568178 w 25181052"/>
              <a:gd name="connsiteY291" fmla="*/ 1691866 h 7169300"/>
              <a:gd name="connsiteX292" fmla="*/ 10464546 w 25181052"/>
              <a:gd name="connsiteY292" fmla="*/ 1419832 h 7169300"/>
              <a:gd name="connsiteX293" fmla="*/ 10495026 w 25181052"/>
              <a:gd name="connsiteY293" fmla="*/ 901672 h 7169300"/>
              <a:gd name="connsiteX294" fmla="*/ 10491216 w 25181052"/>
              <a:gd name="connsiteY294" fmla="*/ 768322 h 7169300"/>
              <a:gd name="connsiteX295" fmla="*/ 10578846 w 25181052"/>
              <a:gd name="connsiteY295" fmla="*/ 680692 h 7169300"/>
              <a:gd name="connsiteX296" fmla="*/ 10725912 w 25181052"/>
              <a:gd name="connsiteY296" fmla="*/ 610588 h 7169300"/>
              <a:gd name="connsiteX297" fmla="*/ 10707624 w 25181052"/>
              <a:gd name="connsiteY297" fmla="*/ 336268 h 7169300"/>
              <a:gd name="connsiteX298" fmla="*/ 10582656 w 25181052"/>
              <a:gd name="connsiteY298" fmla="*/ 200632 h 7169300"/>
              <a:gd name="connsiteX299" fmla="*/ 10467664 w 25181052"/>
              <a:gd name="connsiteY299" fmla="*/ 189108 h 7169300"/>
              <a:gd name="connsiteX300" fmla="*/ 10392156 w 25181052"/>
              <a:gd name="connsiteY300" fmla="*/ 2512 h 7169300"/>
              <a:gd name="connsiteX301" fmla="*/ 10346436 w 25181052"/>
              <a:gd name="connsiteY301" fmla="*/ 261592 h 7169300"/>
              <a:gd name="connsiteX302" fmla="*/ 10274808 w 25181052"/>
              <a:gd name="connsiteY302" fmla="*/ 626590 h 7169300"/>
              <a:gd name="connsiteX303" fmla="*/ 10136886 w 25181052"/>
              <a:gd name="connsiteY303" fmla="*/ 913102 h 7169300"/>
              <a:gd name="connsiteX304" fmla="*/ 10284784 w 25181052"/>
              <a:gd name="connsiteY304" fmla="*/ 1351158 h 7169300"/>
              <a:gd name="connsiteX305" fmla="*/ 10195560 w 25181052"/>
              <a:gd name="connsiteY305" fmla="*/ 1744444 h 7169300"/>
              <a:gd name="connsiteX306" fmla="*/ 10162864 w 25181052"/>
              <a:gd name="connsiteY306" fmla="*/ 2075058 h 7169300"/>
              <a:gd name="connsiteX307" fmla="*/ 10104120 w 25181052"/>
              <a:gd name="connsiteY307" fmla="*/ 2384524 h 7169300"/>
              <a:gd name="connsiteX308" fmla="*/ 10006654 w 25181052"/>
              <a:gd name="connsiteY308" fmla="*/ 2581788 h 7169300"/>
              <a:gd name="connsiteX309" fmla="*/ 9865684 w 25181052"/>
              <a:gd name="connsiteY309" fmla="*/ 2936118 h 7169300"/>
              <a:gd name="connsiteX310" fmla="*/ 9680448 w 25181052"/>
              <a:gd name="connsiteY310" fmla="*/ 3195292 h 7169300"/>
              <a:gd name="connsiteX311" fmla="*/ 9492304 w 25181052"/>
              <a:gd name="connsiteY311" fmla="*/ 3370458 h 7169300"/>
              <a:gd name="connsiteX312" fmla="*/ 9355144 w 25181052"/>
              <a:gd name="connsiteY312" fmla="*/ 3526668 h 7169300"/>
              <a:gd name="connsiteX313" fmla="*/ 9088444 w 25181052"/>
              <a:gd name="connsiteY313" fmla="*/ 3618108 h 7169300"/>
              <a:gd name="connsiteX314" fmla="*/ 8718874 w 25181052"/>
              <a:gd name="connsiteY314" fmla="*/ 3850518 h 7169300"/>
              <a:gd name="connsiteX315" fmla="*/ 8558854 w 25181052"/>
              <a:gd name="connsiteY315" fmla="*/ 4082928 h 7169300"/>
              <a:gd name="connsiteX316" fmla="*/ 8177854 w 25181052"/>
              <a:gd name="connsiteY316" fmla="*/ 4284858 h 7169300"/>
              <a:gd name="connsiteX317" fmla="*/ 8135944 w 25181052"/>
              <a:gd name="connsiteY317" fmla="*/ 4463928 h 7169300"/>
              <a:gd name="connsiteX318" fmla="*/ 7968234 w 25181052"/>
              <a:gd name="connsiteY318" fmla="*/ 4588990 h 7169300"/>
              <a:gd name="connsiteX319" fmla="*/ 7937824 w 25181052"/>
              <a:gd name="connsiteY319" fmla="*/ 4822068 h 7169300"/>
              <a:gd name="connsiteX320" fmla="*/ 7766374 w 25181052"/>
              <a:gd name="connsiteY320" fmla="*/ 4982088 h 7169300"/>
              <a:gd name="connsiteX321" fmla="*/ 7621594 w 25181052"/>
              <a:gd name="connsiteY321" fmla="*/ 5164968 h 7169300"/>
              <a:gd name="connsiteX322" fmla="*/ 7379970 w 25181052"/>
              <a:gd name="connsiteY322" fmla="*/ 5298412 h 7169300"/>
              <a:gd name="connsiteX323" fmla="*/ 7236784 w 25181052"/>
              <a:gd name="connsiteY323" fmla="*/ 5336418 h 7169300"/>
              <a:gd name="connsiteX324" fmla="*/ 7080574 w 25181052"/>
              <a:gd name="connsiteY324" fmla="*/ 5431668 h 7169300"/>
              <a:gd name="connsiteX325" fmla="*/ 6916744 w 25181052"/>
              <a:gd name="connsiteY325" fmla="*/ 5344038 h 7169300"/>
              <a:gd name="connsiteX326" fmla="*/ 6737674 w 25181052"/>
              <a:gd name="connsiteY326" fmla="*/ 5477388 h 7169300"/>
              <a:gd name="connsiteX327" fmla="*/ 6448114 w 25181052"/>
              <a:gd name="connsiteY327" fmla="*/ 5686938 h 7169300"/>
              <a:gd name="connsiteX328" fmla="*/ 6230944 w 25181052"/>
              <a:gd name="connsiteY328" fmla="*/ 5793618 h 7169300"/>
              <a:gd name="connsiteX329" fmla="*/ 6000750 w 25181052"/>
              <a:gd name="connsiteY329" fmla="*/ 5851624 h 7169300"/>
              <a:gd name="connsiteX330" fmla="*/ 5888044 w 25181052"/>
              <a:gd name="connsiteY330" fmla="*/ 5785998 h 7169300"/>
              <a:gd name="connsiteX331" fmla="*/ 5830894 w 25181052"/>
              <a:gd name="connsiteY331" fmla="*/ 5892678 h 7169300"/>
              <a:gd name="connsiteX332" fmla="*/ 5716594 w 25181052"/>
              <a:gd name="connsiteY332" fmla="*/ 5953638 h 7169300"/>
              <a:gd name="connsiteX333" fmla="*/ 5327974 w 25181052"/>
              <a:gd name="connsiteY333" fmla="*/ 6121278 h 7169300"/>
              <a:gd name="connsiteX334" fmla="*/ 5034604 w 25181052"/>
              <a:gd name="connsiteY334" fmla="*/ 6205098 h 7169300"/>
              <a:gd name="connsiteX335" fmla="*/ 4752664 w 25181052"/>
              <a:gd name="connsiteY335" fmla="*/ 6235578 h 7169300"/>
              <a:gd name="connsiteX336" fmla="*/ 4575810 w 25181052"/>
              <a:gd name="connsiteY336" fmla="*/ 6185380 h 7169300"/>
              <a:gd name="connsiteX337" fmla="*/ 4226884 w 25181052"/>
              <a:gd name="connsiteY337" fmla="*/ 6334638 h 7169300"/>
              <a:gd name="connsiteX338" fmla="*/ 3941134 w 25181052"/>
              <a:gd name="connsiteY338" fmla="*/ 6426078 h 7169300"/>
              <a:gd name="connsiteX339" fmla="*/ 3647694 w 25181052"/>
              <a:gd name="connsiteY339" fmla="*/ 6433030 h 7169300"/>
              <a:gd name="connsiteX340" fmla="*/ 3590614 w 25181052"/>
              <a:gd name="connsiteY340" fmla="*/ 6517518 h 7169300"/>
              <a:gd name="connsiteX341" fmla="*/ 3487744 w 25181052"/>
              <a:gd name="connsiteY341" fmla="*/ 6608958 h 7169300"/>
              <a:gd name="connsiteX342" fmla="*/ 3114364 w 25181052"/>
              <a:gd name="connsiteY342" fmla="*/ 6704208 h 7169300"/>
              <a:gd name="connsiteX343" fmla="*/ 2729554 w 25181052"/>
              <a:gd name="connsiteY343" fmla="*/ 6742308 h 7169300"/>
              <a:gd name="connsiteX344" fmla="*/ 2649474 w 25181052"/>
              <a:gd name="connsiteY344" fmla="*/ 6888706 h 7169300"/>
              <a:gd name="connsiteX345" fmla="*/ 2462854 w 25181052"/>
              <a:gd name="connsiteY345" fmla="*/ 6906138 h 7169300"/>
              <a:gd name="connsiteX346" fmla="*/ 2333314 w 25181052"/>
              <a:gd name="connsiteY346" fmla="*/ 6829938 h 7169300"/>
              <a:gd name="connsiteX347" fmla="*/ 2221992 w 25181052"/>
              <a:gd name="connsiteY347" fmla="*/ 6826984 h 7169300"/>
              <a:gd name="connsiteX348" fmla="*/ 1937074 w 25181052"/>
              <a:gd name="connsiteY348" fmla="*/ 6860418 h 7169300"/>
              <a:gd name="connsiteX349" fmla="*/ 1609344 w 25181052"/>
              <a:gd name="connsiteY349" fmla="*/ 6846796 h 7169300"/>
              <a:gd name="connsiteX350" fmla="*/ 1426534 w 25181052"/>
              <a:gd name="connsiteY350" fmla="*/ 6845178 h 7169300"/>
              <a:gd name="connsiteX351" fmla="*/ 1277944 w 25181052"/>
              <a:gd name="connsiteY351" fmla="*/ 6791838 h 7169300"/>
              <a:gd name="connsiteX352" fmla="*/ 969264 w 25181052"/>
              <a:gd name="connsiteY352" fmla="*/ 6729448 h 7169300"/>
              <a:gd name="connsiteX353" fmla="*/ 653104 w 25181052"/>
              <a:gd name="connsiteY353" fmla="*/ 6673728 h 7169300"/>
              <a:gd name="connsiteX354" fmla="*/ 519754 w 25181052"/>
              <a:gd name="connsiteY354" fmla="*/ 6624198 h 7169300"/>
              <a:gd name="connsiteX355" fmla="*/ 321634 w 25181052"/>
              <a:gd name="connsiteY355" fmla="*/ 6582288 h 7169300"/>
              <a:gd name="connsiteX356" fmla="*/ 264484 w 25181052"/>
              <a:gd name="connsiteY356" fmla="*/ 6532758 h 7169300"/>
              <a:gd name="connsiteX357" fmla="*/ 100654 w 25181052"/>
              <a:gd name="connsiteY357" fmla="*/ 6490848 h 7169300"/>
              <a:gd name="connsiteX358" fmla="*/ 3048 w 25181052"/>
              <a:gd name="connsiteY358" fmla="*/ 6439126 h 7169300"/>
              <a:gd name="connsiteX359" fmla="*/ 0 w 25181052"/>
              <a:gd name="connsiteY359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3330224 w 25181052"/>
              <a:gd name="connsiteY241" fmla="*/ 6517518 h 7169300"/>
              <a:gd name="connsiteX242" fmla="*/ 23234974 w 25181052"/>
              <a:gd name="connsiteY242" fmla="*/ 6342258 h 7169300"/>
              <a:gd name="connsiteX243" fmla="*/ 22954488 w 25181052"/>
              <a:gd name="connsiteY243" fmla="*/ 6276820 h 7169300"/>
              <a:gd name="connsiteX244" fmla="*/ 22682524 w 25181052"/>
              <a:gd name="connsiteY244" fmla="*/ 6254628 h 7169300"/>
              <a:gd name="connsiteX245" fmla="*/ 22606324 w 25181052"/>
              <a:gd name="connsiteY245" fmla="*/ 6159378 h 7169300"/>
              <a:gd name="connsiteX246" fmla="*/ 21954744 w 25181052"/>
              <a:gd name="connsiteY246" fmla="*/ 5910298 h 7169300"/>
              <a:gd name="connsiteX247" fmla="*/ 21733834 w 25181052"/>
              <a:gd name="connsiteY247" fmla="*/ 5820288 h 7169300"/>
              <a:gd name="connsiteX248" fmla="*/ 21573814 w 25181052"/>
              <a:gd name="connsiteY248" fmla="*/ 5858388 h 7169300"/>
              <a:gd name="connsiteX249" fmla="*/ 21299494 w 25181052"/>
              <a:gd name="connsiteY249" fmla="*/ 5805048 h 7169300"/>
              <a:gd name="connsiteX250" fmla="*/ 20834674 w 25181052"/>
              <a:gd name="connsiteY250" fmla="*/ 5713608 h 7169300"/>
              <a:gd name="connsiteX251" fmla="*/ 20624292 w 25181052"/>
              <a:gd name="connsiteY251" fmla="*/ 5612356 h 7169300"/>
              <a:gd name="connsiteX252" fmla="*/ 20198404 w 25181052"/>
              <a:gd name="connsiteY252" fmla="*/ 5595498 h 7169300"/>
              <a:gd name="connsiteX253" fmla="*/ 19910298 w 25181052"/>
              <a:gd name="connsiteY253" fmla="*/ 5865340 h 7169300"/>
              <a:gd name="connsiteX254" fmla="*/ 19322104 w 25181052"/>
              <a:gd name="connsiteY254" fmla="*/ 6094608 h 7169300"/>
              <a:gd name="connsiteX255" fmla="*/ 19024092 w 25181052"/>
              <a:gd name="connsiteY255" fmla="*/ 6001738 h 7169300"/>
              <a:gd name="connsiteX256" fmla="*/ 18746794 w 25181052"/>
              <a:gd name="connsiteY256" fmla="*/ 5892678 h 7169300"/>
              <a:gd name="connsiteX257" fmla="*/ 18403894 w 25181052"/>
              <a:gd name="connsiteY257" fmla="*/ 5751708 h 7169300"/>
              <a:gd name="connsiteX258" fmla="*/ 18007654 w 25181052"/>
              <a:gd name="connsiteY258" fmla="*/ 5488818 h 7169300"/>
              <a:gd name="connsiteX259" fmla="*/ 17679994 w 25181052"/>
              <a:gd name="connsiteY259" fmla="*/ 5485008 h 7169300"/>
              <a:gd name="connsiteX260" fmla="*/ 17478064 w 25181052"/>
              <a:gd name="connsiteY260" fmla="*/ 5347848 h 7169300"/>
              <a:gd name="connsiteX261" fmla="*/ 17165644 w 25181052"/>
              <a:gd name="connsiteY261" fmla="*/ 5267838 h 7169300"/>
              <a:gd name="connsiteX262" fmla="*/ 16885920 w 25181052"/>
              <a:gd name="connsiteY262" fmla="*/ 5119342 h 7169300"/>
              <a:gd name="connsiteX263" fmla="*/ 16636054 w 25181052"/>
              <a:gd name="connsiteY263" fmla="*/ 5157348 h 7169300"/>
              <a:gd name="connsiteX264" fmla="*/ 16361734 w 25181052"/>
              <a:gd name="connsiteY264" fmla="*/ 5065908 h 7169300"/>
              <a:gd name="connsiteX265" fmla="*/ 16056934 w 25181052"/>
              <a:gd name="connsiteY265" fmla="*/ 4852548 h 7169300"/>
              <a:gd name="connsiteX266" fmla="*/ 15927394 w 25181052"/>
              <a:gd name="connsiteY266" fmla="*/ 4734438 h 7169300"/>
              <a:gd name="connsiteX267" fmla="*/ 15805474 w 25181052"/>
              <a:gd name="connsiteY267" fmla="*/ 4673478 h 7169300"/>
              <a:gd name="connsiteX268" fmla="*/ 15439714 w 25181052"/>
              <a:gd name="connsiteY268" fmla="*/ 4601088 h 7169300"/>
              <a:gd name="connsiteX269" fmla="*/ 15214924 w 25181052"/>
              <a:gd name="connsiteY269" fmla="*/ 4570608 h 7169300"/>
              <a:gd name="connsiteX270" fmla="*/ 15117318 w 25181052"/>
              <a:gd name="connsiteY270" fmla="*/ 4432780 h 7169300"/>
              <a:gd name="connsiteX271" fmla="*/ 14692954 w 25181052"/>
              <a:gd name="connsiteY271" fmla="*/ 4277238 h 7169300"/>
              <a:gd name="connsiteX272" fmla="*/ 14426254 w 25181052"/>
              <a:gd name="connsiteY272" fmla="*/ 4307718 h 7169300"/>
              <a:gd name="connsiteX273" fmla="*/ 14235754 w 25181052"/>
              <a:gd name="connsiteY273" fmla="*/ 4090548 h 7169300"/>
              <a:gd name="connsiteX274" fmla="*/ 14030014 w 25181052"/>
              <a:gd name="connsiteY274" fmla="*/ 3980058 h 7169300"/>
              <a:gd name="connsiteX275" fmla="*/ 13946194 w 25181052"/>
              <a:gd name="connsiteY275" fmla="*/ 4021968 h 7169300"/>
              <a:gd name="connsiteX276" fmla="*/ 13778554 w 25181052"/>
              <a:gd name="connsiteY276" fmla="*/ 3980058 h 7169300"/>
              <a:gd name="connsiteX277" fmla="*/ 13645204 w 25181052"/>
              <a:gd name="connsiteY277" fmla="*/ 3812418 h 7169300"/>
              <a:gd name="connsiteX278" fmla="*/ 13260394 w 25181052"/>
              <a:gd name="connsiteY278" fmla="*/ 3660018 h 7169300"/>
              <a:gd name="connsiteX279" fmla="*/ 13194030 w 25181052"/>
              <a:gd name="connsiteY279" fmla="*/ 3498568 h 7169300"/>
              <a:gd name="connsiteX280" fmla="*/ 13059156 w 25181052"/>
              <a:gd name="connsiteY280" fmla="*/ 3379696 h 7169300"/>
              <a:gd name="connsiteX281" fmla="*/ 12890824 w 25181052"/>
              <a:gd name="connsiteY281" fmla="*/ 3305688 h 7169300"/>
              <a:gd name="connsiteX282" fmla="*/ 12681274 w 25181052"/>
              <a:gd name="connsiteY282" fmla="*/ 3214248 h 7169300"/>
              <a:gd name="connsiteX283" fmla="*/ 12429814 w 25181052"/>
              <a:gd name="connsiteY283" fmla="*/ 3092328 h 7169300"/>
              <a:gd name="connsiteX284" fmla="*/ 12342184 w 25181052"/>
              <a:gd name="connsiteY284" fmla="*/ 2958978 h 7169300"/>
              <a:gd name="connsiteX285" fmla="*/ 12067864 w 25181052"/>
              <a:gd name="connsiteY285" fmla="*/ 2764668 h 7169300"/>
              <a:gd name="connsiteX286" fmla="*/ 11995474 w 25181052"/>
              <a:gd name="connsiteY286" fmla="*/ 2699898 h 7169300"/>
              <a:gd name="connsiteX287" fmla="*/ 11793544 w 25181052"/>
              <a:gd name="connsiteY287" fmla="*/ 2627508 h 7169300"/>
              <a:gd name="connsiteX288" fmla="*/ 11488744 w 25181052"/>
              <a:gd name="connsiteY288" fmla="*/ 2417958 h 7169300"/>
              <a:gd name="connsiteX289" fmla="*/ 11225854 w 25181052"/>
              <a:gd name="connsiteY289" fmla="*/ 2235078 h 7169300"/>
              <a:gd name="connsiteX290" fmla="*/ 11121390 w 25181052"/>
              <a:gd name="connsiteY290" fmla="*/ 2197834 h 7169300"/>
              <a:gd name="connsiteX291" fmla="*/ 10791514 w 25181052"/>
              <a:gd name="connsiteY291" fmla="*/ 1953138 h 7169300"/>
              <a:gd name="connsiteX292" fmla="*/ 10568178 w 25181052"/>
              <a:gd name="connsiteY292" fmla="*/ 1691866 h 7169300"/>
              <a:gd name="connsiteX293" fmla="*/ 10464546 w 25181052"/>
              <a:gd name="connsiteY293" fmla="*/ 1419832 h 7169300"/>
              <a:gd name="connsiteX294" fmla="*/ 10495026 w 25181052"/>
              <a:gd name="connsiteY294" fmla="*/ 901672 h 7169300"/>
              <a:gd name="connsiteX295" fmla="*/ 10491216 w 25181052"/>
              <a:gd name="connsiteY295" fmla="*/ 768322 h 7169300"/>
              <a:gd name="connsiteX296" fmla="*/ 10578846 w 25181052"/>
              <a:gd name="connsiteY296" fmla="*/ 680692 h 7169300"/>
              <a:gd name="connsiteX297" fmla="*/ 10725912 w 25181052"/>
              <a:gd name="connsiteY297" fmla="*/ 610588 h 7169300"/>
              <a:gd name="connsiteX298" fmla="*/ 10707624 w 25181052"/>
              <a:gd name="connsiteY298" fmla="*/ 336268 h 7169300"/>
              <a:gd name="connsiteX299" fmla="*/ 10582656 w 25181052"/>
              <a:gd name="connsiteY299" fmla="*/ 200632 h 7169300"/>
              <a:gd name="connsiteX300" fmla="*/ 10467664 w 25181052"/>
              <a:gd name="connsiteY300" fmla="*/ 189108 h 7169300"/>
              <a:gd name="connsiteX301" fmla="*/ 10392156 w 25181052"/>
              <a:gd name="connsiteY301" fmla="*/ 2512 h 7169300"/>
              <a:gd name="connsiteX302" fmla="*/ 10346436 w 25181052"/>
              <a:gd name="connsiteY302" fmla="*/ 261592 h 7169300"/>
              <a:gd name="connsiteX303" fmla="*/ 10274808 w 25181052"/>
              <a:gd name="connsiteY303" fmla="*/ 626590 h 7169300"/>
              <a:gd name="connsiteX304" fmla="*/ 10136886 w 25181052"/>
              <a:gd name="connsiteY304" fmla="*/ 913102 h 7169300"/>
              <a:gd name="connsiteX305" fmla="*/ 10284784 w 25181052"/>
              <a:gd name="connsiteY305" fmla="*/ 1351158 h 7169300"/>
              <a:gd name="connsiteX306" fmla="*/ 10195560 w 25181052"/>
              <a:gd name="connsiteY306" fmla="*/ 1744444 h 7169300"/>
              <a:gd name="connsiteX307" fmla="*/ 10162864 w 25181052"/>
              <a:gd name="connsiteY307" fmla="*/ 2075058 h 7169300"/>
              <a:gd name="connsiteX308" fmla="*/ 10104120 w 25181052"/>
              <a:gd name="connsiteY308" fmla="*/ 2384524 h 7169300"/>
              <a:gd name="connsiteX309" fmla="*/ 10006654 w 25181052"/>
              <a:gd name="connsiteY309" fmla="*/ 2581788 h 7169300"/>
              <a:gd name="connsiteX310" fmla="*/ 9865684 w 25181052"/>
              <a:gd name="connsiteY310" fmla="*/ 2936118 h 7169300"/>
              <a:gd name="connsiteX311" fmla="*/ 9680448 w 25181052"/>
              <a:gd name="connsiteY311" fmla="*/ 3195292 h 7169300"/>
              <a:gd name="connsiteX312" fmla="*/ 9492304 w 25181052"/>
              <a:gd name="connsiteY312" fmla="*/ 3370458 h 7169300"/>
              <a:gd name="connsiteX313" fmla="*/ 9355144 w 25181052"/>
              <a:gd name="connsiteY313" fmla="*/ 3526668 h 7169300"/>
              <a:gd name="connsiteX314" fmla="*/ 9088444 w 25181052"/>
              <a:gd name="connsiteY314" fmla="*/ 3618108 h 7169300"/>
              <a:gd name="connsiteX315" fmla="*/ 8718874 w 25181052"/>
              <a:gd name="connsiteY315" fmla="*/ 3850518 h 7169300"/>
              <a:gd name="connsiteX316" fmla="*/ 8558854 w 25181052"/>
              <a:gd name="connsiteY316" fmla="*/ 4082928 h 7169300"/>
              <a:gd name="connsiteX317" fmla="*/ 8177854 w 25181052"/>
              <a:gd name="connsiteY317" fmla="*/ 4284858 h 7169300"/>
              <a:gd name="connsiteX318" fmla="*/ 8135944 w 25181052"/>
              <a:gd name="connsiteY318" fmla="*/ 4463928 h 7169300"/>
              <a:gd name="connsiteX319" fmla="*/ 7968234 w 25181052"/>
              <a:gd name="connsiteY319" fmla="*/ 4588990 h 7169300"/>
              <a:gd name="connsiteX320" fmla="*/ 7937824 w 25181052"/>
              <a:gd name="connsiteY320" fmla="*/ 4822068 h 7169300"/>
              <a:gd name="connsiteX321" fmla="*/ 7766374 w 25181052"/>
              <a:gd name="connsiteY321" fmla="*/ 4982088 h 7169300"/>
              <a:gd name="connsiteX322" fmla="*/ 7621594 w 25181052"/>
              <a:gd name="connsiteY322" fmla="*/ 5164968 h 7169300"/>
              <a:gd name="connsiteX323" fmla="*/ 7379970 w 25181052"/>
              <a:gd name="connsiteY323" fmla="*/ 5298412 h 7169300"/>
              <a:gd name="connsiteX324" fmla="*/ 7236784 w 25181052"/>
              <a:gd name="connsiteY324" fmla="*/ 5336418 h 7169300"/>
              <a:gd name="connsiteX325" fmla="*/ 7080574 w 25181052"/>
              <a:gd name="connsiteY325" fmla="*/ 5431668 h 7169300"/>
              <a:gd name="connsiteX326" fmla="*/ 6916744 w 25181052"/>
              <a:gd name="connsiteY326" fmla="*/ 5344038 h 7169300"/>
              <a:gd name="connsiteX327" fmla="*/ 6737674 w 25181052"/>
              <a:gd name="connsiteY327" fmla="*/ 5477388 h 7169300"/>
              <a:gd name="connsiteX328" fmla="*/ 6448114 w 25181052"/>
              <a:gd name="connsiteY328" fmla="*/ 5686938 h 7169300"/>
              <a:gd name="connsiteX329" fmla="*/ 6230944 w 25181052"/>
              <a:gd name="connsiteY329" fmla="*/ 5793618 h 7169300"/>
              <a:gd name="connsiteX330" fmla="*/ 6000750 w 25181052"/>
              <a:gd name="connsiteY330" fmla="*/ 5851624 h 7169300"/>
              <a:gd name="connsiteX331" fmla="*/ 5888044 w 25181052"/>
              <a:gd name="connsiteY331" fmla="*/ 5785998 h 7169300"/>
              <a:gd name="connsiteX332" fmla="*/ 5830894 w 25181052"/>
              <a:gd name="connsiteY332" fmla="*/ 5892678 h 7169300"/>
              <a:gd name="connsiteX333" fmla="*/ 5716594 w 25181052"/>
              <a:gd name="connsiteY333" fmla="*/ 5953638 h 7169300"/>
              <a:gd name="connsiteX334" fmla="*/ 5327974 w 25181052"/>
              <a:gd name="connsiteY334" fmla="*/ 6121278 h 7169300"/>
              <a:gd name="connsiteX335" fmla="*/ 5034604 w 25181052"/>
              <a:gd name="connsiteY335" fmla="*/ 6205098 h 7169300"/>
              <a:gd name="connsiteX336" fmla="*/ 4752664 w 25181052"/>
              <a:gd name="connsiteY336" fmla="*/ 6235578 h 7169300"/>
              <a:gd name="connsiteX337" fmla="*/ 4575810 w 25181052"/>
              <a:gd name="connsiteY337" fmla="*/ 6185380 h 7169300"/>
              <a:gd name="connsiteX338" fmla="*/ 4226884 w 25181052"/>
              <a:gd name="connsiteY338" fmla="*/ 6334638 h 7169300"/>
              <a:gd name="connsiteX339" fmla="*/ 3941134 w 25181052"/>
              <a:gd name="connsiteY339" fmla="*/ 6426078 h 7169300"/>
              <a:gd name="connsiteX340" fmla="*/ 3647694 w 25181052"/>
              <a:gd name="connsiteY340" fmla="*/ 6433030 h 7169300"/>
              <a:gd name="connsiteX341" fmla="*/ 3590614 w 25181052"/>
              <a:gd name="connsiteY341" fmla="*/ 6517518 h 7169300"/>
              <a:gd name="connsiteX342" fmla="*/ 3487744 w 25181052"/>
              <a:gd name="connsiteY342" fmla="*/ 6608958 h 7169300"/>
              <a:gd name="connsiteX343" fmla="*/ 3114364 w 25181052"/>
              <a:gd name="connsiteY343" fmla="*/ 6704208 h 7169300"/>
              <a:gd name="connsiteX344" fmla="*/ 2729554 w 25181052"/>
              <a:gd name="connsiteY344" fmla="*/ 6742308 h 7169300"/>
              <a:gd name="connsiteX345" fmla="*/ 2649474 w 25181052"/>
              <a:gd name="connsiteY345" fmla="*/ 6888706 h 7169300"/>
              <a:gd name="connsiteX346" fmla="*/ 2462854 w 25181052"/>
              <a:gd name="connsiteY346" fmla="*/ 6906138 h 7169300"/>
              <a:gd name="connsiteX347" fmla="*/ 2333314 w 25181052"/>
              <a:gd name="connsiteY347" fmla="*/ 6829938 h 7169300"/>
              <a:gd name="connsiteX348" fmla="*/ 2221992 w 25181052"/>
              <a:gd name="connsiteY348" fmla="*/ 6826984 h 7169300"/>
              <a:gd name="connsiteX349" fmla="*/ 1937074 w 25181052"/>
              <a:gd name="connsiteY349" fmla="*/ 6860418 h 7169300"/>
              <a:gd name="connsiteX350" fmla="*/ 1609344 w 25181052"/>
              <a:gd name="connsiteY350" fmla="*/ 6846796 h 7169300"/>
              <a:gd name="connsiteX351" fmla="*/ 1426534 w 25181052"/>
              <a:gd name="connsiteY351" fmla="*/ 6845178 h 7169300"/>
              <a:gd name="connsiteX352" fmla="*/ 1277944 w 25181052"/>
              <a:gd name="connsiteY352" fmla="*/ 6791838 h 7169300"/>
              <a:gd name="connsiteX353" fmla="*/ 969264 w 25181052"/>
              <a:gd name="connsiteY353" fmla="*/ 6729448 h 7169300"/>
              <a:gd name="connsiteX354" fmla="*/ 653104 w 25181052"/>
              <a:gd name="connsiteY354" fmla="*/ 6673728 h 7169300"/>
              <a:gd name="connsiteX355" fmla="*/ 519754 w 25181052"/>
              <a:gd name="connsiteY355" fmla="*/ 6624198 h 7169300"/>
              <a:gd name="connsiteX356" fmla="*/ 321634 w 25181052"/>
              <a:gd name="connsiteY356" fmla="*/ 6582288 h 7169300"/>
              <a:gd name="connsiteX357" fmla="*/ 264484 w 25181052"/>
              <a:gd name="connsiteY357" fmla="*/ 6532758 h 7169300"/>
              <a:gd name="connsiteX358" fmla="*/ 100654 w 25181052"/>
              <a:gd name="connsiteY358" fmla="*/ 6490848 h 7169300"/>
              <a:gd name="connsiteX359" fmla="*/ 3048 w 25181052"/>
              <a:gd name="connsiteY359" fmla="*/ 6439126 h 7169300"/>
              <a:gd name="connsiteX360" fmla="*/ 0 w 25181052"/>
              <a:gd name="connsiteY360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524534 w 25181052"/>
              <a:gd name="connsiteY240" fmla="*/ 6578478 h 7169300"/>
              <a:gd name="connsiteX241" fmla="*/ 23440714 w 25181052"/>
              <a:gd name="connsiteY241" fmla="*/ 6490848 h 7169300"/>
              <a:gd name="connsiteX242" fmla="*/ 23330224 w 25181052"/>
              <a:gd name="connsiteY242" fmla="*/ 6517518 h 7169300"/>
              <a:gd name="connsiteX243" fmla="*/ 23234974 w 25181052"/>
              <a:gd name="connsiteY243" fmla="*/ 6342258 h 7169300"/>
              <a:gd name="connsiteX244" fmla="*/ 22954488 w 25181052"/>
              <a:gd name="connsiteY244" fmla="*/ 6276820 h 7169300"/>
              <a:gd name="connsiteX245" fmla="*/ 22682524 w 25181052"/>
              <a:gd name="connsiteY245" fmla="*/ 6254628 h 7169300"/>
              <a:gd name="connsiteX246" fmla="*/ 22606324 w 25181052"/>
              <a:gd name="connsiteY246" fmla="*/ 6159378 h 7169300"/>
              <a:gd name="connsiteX247" fmla="*/ 21954744 w 25181052"/>
              <a:gd name="connsiteY247" fmla="*/ 5910298 h 7169300"/>
              <a:gd name="connsiteX248" fmla="*/ 21733834 w 25181052"/>
              <a:gd name="connsiteY248" fmla="*/ 5820288 h 7169300"/>
              <a:gd name="connsiteX249" fmla="*/ 21573814 w 25181052"/>
              <a:gd name="connsiteY249" fmla="*/ 5858388 h 7169300"/>
              <a:gd name="connsiteX250" fmla="*/ 21299494 w 25181052"/>
              <a:gd name="connsiteY250" fmla="*/ 5805048 h 7169300"/>
              <a:gd name="connsiteX251" fmla="*/ 20834674 w 25181052"/>
              <a:gd name="connsiteY251" fmla="*/ 5713608 h 7169300"/>
              <a:gd name="connsiteX252" fmla="*/ 20624292 w 25181052"/>
              <a:gd name="connsiteY252" fmla="*/ 5612356 h 7169300"/>
              <a:gd name="connsiteX253" fmla="*/ 20198404 w 25181052"/>
              <a:gd name="connsiteY253" fmla="*/ 5595498 h 7169300"/>
              <a:gd name="connsiteX254" fmla="*/ 19910298 w 25181052"/>
              <a:gd name="connsiteY254" fmla="*/ 5865340 h 7169300"/>
              <a:gd name="connsiteX255" fmla="*/ 19322104 w 25181052"/>
              <a:gd name="connsiteY255" fmla="*/ 6094608 h 7169300"/>
              <a:gd name="connsiteX256" fmla="*/ 19024092 w 25181052"/>
              <a:gd name="connsiteY256" fmla="*/ 6001738 h 7169300"/>
              <a:gd name="connsiteX257" fmla="*/ 18746794 w 25181052"/>
              <a:gd name="connsiteY257" fmla="*/ 5892678 h 7169300"/>
              <a:gd name="connsiteX258" fmla="*/ 18403894 w 25181052"/>
              <a:gd name="connsiteY258" fmla="*/ 5751708 h 7169300"/>
              <a:gd name="connsiteX259" fmla="*/ 18007654 w 25181052"/>
              <a:gd name="connsiteY259" fmla="*/ 5488818 h 7169300"/>
              <a:gd name="connsiteX260" fmla="*/ 17679994 w 25181052"/>
              <a:gd name="connsiteY260" fmla="*/ 5485008 h 7169300"/>
              <a:gd name="connsiteX261" fmla="*/ 17478064 w 25181052"/>
              <a:gd name="connsiteY261" fmla="*/ 5347848 h 7169300"/>
              <a:gd name="connsiteX262" fmla="*/ 17165644 w 25181052"/>
              <a:gd name="connsiteY262" fmla="*/ 5267838 h 7169300"/>
              <a:gd name="connsiteX263" fmla="*/ 16885920 w 25181052"/>
              <a:gd name="connsiteY263" fmla="*/ 5119342 h 7169300"/>
              <a:gd name="connsiteX264" fmla="*/ 16636054 w 25181052"/>
              <a:gd name="connsiteY264" fmla="*/ 5157348 h 7169300"/>
              <a:gd name="connsiteX265" fmla="*/ 16361734 w 25181052"/>
              <a:gd name="connsiteY265" fmla="*/ 5065908 h 7169300"/>
              <a:gd name="connsiteX266" fmla="*/ 16056934 w 25181052"/>
              <a:gd name="connsiteY266" fmla="*/ 4852548 h 7169300"/>
              <a:gd name="connsiteX267" fmla="*/ 15927394 w 25181052"/>
              <a:gd name="connsiteY267" fmla="*/ 4734438 h 7169300"/>
              <a:gd name="connsiteX268" fmla="*/ 15805474 w 25181052"/>
              <a:gd name="connsiteY268" fmla="*/ 4673478 h 7169300"/>
              <a:gd name="connsiteX269" fmla="*/ 15439714 w 25181052"/>
              <a:gd name="connsiteY269" fmla="*/ 4601088 h 7169300"/>
              <a:gd name="connsiteX270" fmla="*/ 15214924 w 25181052"/>
              <a:gd name="connsiteY270" fmla="*/ 4570608 h 7169300"/>
              <a:gd name="connsiteX271" fmla="*/ 15117318 w 25181052"/>
              <a:gd name="connsiteY271" fmla="*/ 4432780 h 7169300"/>
              <a:gd name="connsiteX272" fmla="*/ 14692954 w 25181052"/>
              <a:gd name="connsiteY272" fmla="*/ 4277238 h 7169300"/>
              <a:gd name="connsiteX273" fmla="*/ 14426254 w 25181052"/>
              <a:gd name="connsiteY273" fmla="*/ 4307718 h 7169300"/>
              <a:gd name="connsiteX274" fmla="*/ 14235754 w 25181052"/>
              <a:gd name="connsiteY274" fmla="*/ 4090548 h 7169300"/>
              <a:gd name="connsiteX275" fmla="*/ 14030014 w 25181052"/>
              <a:gd name="connsiteY275" fmla="*/ 3980058 h 7169300"/>
              <a:gd name="connsiteX276" fmla="*/ 13946194 w 25181052"/>
              <a:gd name="connsiteY276" fmla="*/ 4021968 h 7169300"/>
              <a:gd name="connsiteX277" fmla="*/ 13778554 w 25181052"/>
              <a:gd name="connsiteY277" fmla="*/ 3980058 h 7169300"/>
              <a:gd name="connsiteX278" fmla="*/ 13645204 w 25181052"/>
              <a:gd name="connsiteY278" fmla="*/ 3812418 h 7169300"/>
              <a:gd name="connsiteX279" fmla="*/ 13260394 w 25181052"/>
              <a:gd name="connsiteY279" fmla="*/ 3660018 h 7169300"/>
              <a:gd name="connsiteX280" fmla="*/ 13194030 w 25181052"/>
              <a:gd name="connsiteY280" fmla="*/ 3498568 h 7169300"/>
              <a:gd name="connsiteX281" fmla="*/ 13059156 w 25181052"/>
              <a:gd name="connsiteY281" fmla="*/ 3379696 h 7169300"/>
              <a:gd name="connsiteX282" fmla="*/ 12890824 w 25181052"/>
              <a:gd name="connsiteY282" fmla="*/ 3305688 h 7169300"/>
              <a:gd name="connsiteX283" fmla="*/ 12681274 w 25181052"/>
              <a:gd name="connsiteY283" fmla="*/ 3214248 h 7169300"/>
              <a:gd name="connsiteX284" fmla="*/ 12429814 w 25181052"/>
              <a:gd name="connsiteY284" fmla="*/ 3092328 h 7169300"/>
              <a:gd name="connsiteX285" fmla="*/ 12342184 w 25181052"/>
              <a:gd name="connsiteY285" fmla="*/ 2958978 h 7169300"/>
              <a:gd name="connsiteX286" fmla="*/ 12067864 w 25181052"/>
              <a:gd name="connsiteY286" fmla="*/ 2764668 h 7169300"/>
              <a:gd name="connsiteX287" fmla="*/ 11995474 w 25181052"/>
              <a:gd name="connsiteY287" fmla="*/ 2699898 h 7169300"/>
              <a:gd name="connsiteX288" fmla="*/ 11793544 w 25181052"/>
              <a:gd name="connsiteY288" fmla="*/ 2627508 h 7169300"/>
              <a:gd name="connsiteX289" fmla="*/ 11488744 w 25181052"/>
              <a:gd name="connsiteY289" fmla="*/ 2417958 h 7169300"/>
              <a:gd name="connsiteX290" fmla="*/ 11225854 w 25181052"/>
              <a:gd name="connsiteY290" fmla="*/ 2235078 h 7169300"/>
              <a:gd name="connsiteX291" fmla="*/ 11121390 w 25181052"/>
              <a:gd name="connsiteY291" fmla="*/ 2197834 h 7169300"/>
              <a:gd name="connsiteX292" fmla="*/ 10791514 w 25181052"/>
              <a:gd name="connsiteY292" fmla="*/ 1953138 h 7169300"/>
              <a:gd name="connsiteX293" fmla="*/ 10568178 w 25181052"/>
              <a:gd name="connsiteY293" fmla="*/ 1691866 h 7169300"/>
              <a:gd name="connsiteX294" fmla="*/ 10464546 w 25181052"/>
              <a:gd name="connsiteY294" fmla="*/ 1419832 h 7169300"/>
              <a:gd name="connsiteX295" fmla="*/ 10495026 w 25181052"/>
              <a:gd name="connsiteY295" fmla="*/ 901672 h 7169300"/>
              <a:gd name="connsiteX296" fmla="*/ 10491216 w 25181052"/>
              <a:gd name="connsiteY296" fmla="*/ 768322 h 7169300"/>
              <a:gd name="connsiteX297" fmla="*/ 10578846 w 25181052"/>
              <a:gd name="connsiteY297" fmla="*/ 680692 h 7169300"/>
              <a:gd name="connsiteX298" fmla="*/ 10725912 w 25181052"/>
              <a:gd name="connsiteY298" fmla="*/ 610588 h 7169300"/>
              <a:gd name="connsiteX299" fmla="*/ 10707624 w 25181052"/>
              <a:gd name="connsiteY299" fmla="*/ 336268 h 7169300"/>
              <a:gd name="connsiteX300" fmla="*/ 10582656 w 25181052"/>
              <a:gd name="connsiteY300" fmla="*/ 200632 h 7169300"/>
              <a:gd name="connsiteX301" fmla="*/ 10467664 w 25181052"/>
              <a:gd name="connsiteY301" fmla="*/ 189108 h 7169300"/>
              <a:gd name="connsiteX302" fmla="*/ 10392156 w 25181052"/>
              <a:gd name="connsiteY302" fmla="*/ 2512 h 7169300"/>
              <a:gd name="connsiteX303" fmla="*/ 10346436 w 25181052"/>
              <a:gd name="connsiteY303" fmla="*/ 261592 h 7169300"/>
              <a:gd name="connsiteX304" fmla="*/ 10274808 w 25181052"/>
              <a:gd name="connsiteY304" fmla="*/ 626590 h 7169300"/>
              <a:gd name="connsiteX305" fmla="*/ 10136886 w 25181052"/>
              <a:gd name="connsiteY305" fmla="*/ 913102 h 7169300"/>
              <a:gd name="connsiteX306" fmla="*/ 10284784 w 25181052"/>
              <a:gd name="connsiteY306" fmla="*/ 1351158 h 7169300"/>
              <a:gd name="connsiteX307" fmla="*/ 10195560 w 25181052"/>
              <a:gd name="connsiteY307" fmla="*/ 1744444 h 7169300"/>
              <a:gd name="connsiteX308" fmla="*/ 10162864 w 25181052"/>
              <a:gd name="connsiteY308" fmla="*/ 2075058 h 7169300"/>
              <a:gd name="connsiteX309" fmla="*/ 10104120 w 25181052"/>
              <a:gd name="connsiteY309" fmla="*/ 2384524 h 7169300"/>
              <a:gd name="connsiteX310" fmla="*/ 10006654 w 25181052"/>
              <a:gd name="connsiteY310" fmla="*/ 2581788 h 7169300"/>
              <a:gd name="connsiteX311" fmla="*/ 9865684 w 25181052"/>
              <a:gd name="connsiteY311" fmla="*/ 2936118 h 7169300"/>
              <a:gd name="connsiteX312" fmla="*/ 9680448 w 25181052"/>
              <a:gd name="connsiteY312" fmla="*/ 3195292 h 7169300"/>
              <a:gd name="connsiteX313" fmla="*/ 9492304 w 25181052"/>
              <a:gd name="connsiteY313" fmla="*/ 3370458 h 7169300"/>
              <a:gd name="connsiteX314" fmla="*/ 9355144 w 25181052"/>
              <a:gd name="connsiteY314" fmla="*/ 3526668 h 7169300"/>
              <a:gd name="connsiteX315" fmla="*/ 9088444 w 25181052"/>
              <a:gd name="connsiteY315" fmla="*/ 3618108 h 7169300"/>
              <a:gd name="connsiteX316" fmla="*/ 8718874 w 25181052"/>
              <a:gd name="connsiteY316" fmla="*/ 3850518 h 7169300"/>
              <a:gd name="connsiteX317" fmla="*/ 8558854 w 25181052"/>
              <a:gd name="connsiteY317" fmla="*/ 4082928 h 7169300"/>
              <a:gd name="connsiteX318" fmla="*/ 8177854 w 25181052"/>
              <a:gd name="connsiteY318" fmla="*/ 4284858 h 7169300"/>
              <a:gd name="connsiteX319" fmla="*/ 8135944 w 25181052"/>
              <a:gd name="connsiteY319" fmla="*/ 4463928 h 7169300"/>
              <a:gd name="connsiteX320" fmla="*/ 7968234 w 25181052"/>
              <a:gd name="connsiteY320" fmla="*/ 4588990 h 7169300"/>
              <a:gd name="connsiteX321" fmla="*/ 7937824 w 25181052"/>
              <a:gd name="connsiteY321" fmla="*/ 4822068 h 7169300"/>
              <a:gd name="connsiteX322" fmla="*/ 7766374 w 25181052"/>
              <a:gd name="connsiteY322" fmla="*/ 4982088 h 7169300"/>
              <a:gd name="connsiteX323" fmla="*/ 7621594 w 25181052"/>
              <a:gd name="connsiteY323" fmla="*/ 5164968 h 7169300"/>
              <a:gd name="connsiteX324" fmla="*/ 7379970 w 25181052"/>
              <a:gd name="connsiteY324" fmla="*/ 5298412 h 7169300"/>
              <a:gd name="connsiteX325" fmla="*/ 7236784 w 25181052"/>
              <a:gd name="connsiteY325" fmla="*/ 5336418 h 7169300"/>
              <a:gd name="connsiteX326" fmla="*/ 7080574 w 25181052"/>
              <a:gd name="connsiteY326" fmla="*/ 5431668 h 7169300"/>
              <a:gd name="connsiteX327" fmla="*/ 6916744 w 25181052"/>
              <a:gd name="connsiteY327" fmla="*/ 5344038 h 7169300"/>
              <a:gd name="connsiteX328" fmla="*/ 6737674 w 25181052"/>
              <a:gd name="connsiteY328" fmla="*/ 5477388 h 7169300"/>
              <a:gd name="connsiteX329" fmla="*/ 6448114 w 25181052"/>
              <a:gd name="connsiteY329" fmla="*/ 5686938 h 7169300"/>
              <a:gd name="connsiteX330" fmla="*/ 6230944 w 25181052"/>
              <a:gd name="connsiteY330" fmla="*/ 5793618 h 7169300"/>
              <a:gd name="connsiteX331" fmla="*/ 6000750 w 25181052"/>
              <a:gd name="connsiteY331" fmla="*/ 5851624 h 7169300"/>
              <a:gd name="connsiteX332" fmla="*/ 5888044 w 25181052"/>
              <a:gd name="connsiteY332" fmla="*/ 5785998 h 7169300"/>
              <a:gd name="connsiteX333" fmla="*/ 5830894 w 25181052"/>
              <a:gd name="connsiteY333" fmla="*/ 5892678 h 7169300"/>
              <a:gd name="connsiteX334" fmla="*/ 5716594 w 25181052"/>
              <a:gd name="connsiteY334" fmla="*/ 5953638 h 7169300"/>
              <a:gd name="connsiteX335" fmla="*/ 5327974 w 25181052"/>
              <a:gd name="connsiteY335" fmla="*/ 6121278 h 7169300"/>
              <a:gd name="connsiteX336" fmla="*/ 5034604 w 25181052"/>
              <a:gd name="connsiteY336" fmla="*/ 6205098 h 7169300"/>
              <a:gd name="connsiteX337" fmla="*/ 4752664 w 25181052"/>
              <a:gd name="connsiteY337" fmla="*/ 6235578 h 7169300"/>
              <a:gd name="connsiteX338" fmla="*/ 4575810 w 25181052"/>
              <a:gd name="connsiteY338" fmla="*/ 6185380 h 7169300"/>
              <a:gd name="connsiteX339" fmla="*/ 4226884 w 25181052"/>
              <a:gd name="connsiteY339" fmla="*/ 6334638 h 7169300"/>
              <a:gd name="connsiteX340" fmla="*/ 3941134 w 25181052"/>
              <a:gd name="connsiteY340" fmla="*/ 6426078 h 7169300"/>
              <a:gd name="connsiteX341" fmla="*/ 3647694 w 25181052"/>
              <a:gd name="connsiteY341" fmla="*/ 6433030 h 7169300"/>
              <a:gd name="connsiteX342" fmla="*/ 3590614 w 25181052"/>
              <a:gd name="connsiteY342" fmla="*/ 6517518 h 7169300"/>
              <a:gd name="connsiteX343" fmla="*/ 3487744 w 25181052"/>
              <a:gd name="connsiteY343" fmla="*/ 6608958 h 7169300"/>
              <a:gd name="connsiteX344" fmla="*/ 3114364 w 25181052"/>
              <a:gd name="connsiteY344" fmla="*/ 6704208 h 7169300"/>
              <a:gd name="connsiteX345" fmla="*/ 2729554 w 25181052"/>
              <a:gd name="connsiteY345" fmla="*/ 6742308 h 7169300"/>
              <a:gd name="connsiteX346" fmla="*/ 2649474 w 25181052"/>
              <a:gd name="connsiteY346" fmla="*/ 6888706 h 7169300"/>
              <a:gd name="connsiteX347" fmla="*/ 2462854 w 25181052"/>
              <a:gd name="connsiteY347" fmla="*/ 6906138 h 7169300"/>
              <a:gd name="connsiteX348" fmla="*/ 2333314 w 25181052"/>
              <a:gd name="connsiteY348" fmla="*/ 6829938 h 7169300"/>
              <a:gd name="connsiteX349" fmla="*/ 2221992 w 25181052"/>
              <a:gd name="connsiteY349" fmla="*/ 6826984 h 7169300"/>
              <a:gd name="connsiteX350" fmla="*/ 1937074 w 25181052"/>
              <a:gd name="connsiteY350" fmla="*/ 6860418 h 7169300"/>
              <a:gd name="connsiteX351" fmla="*/ 1609344 w 25181052"/>
              <a:gd name="connsiteY351" fmla="*/ 6846796 h 7169300"/>
              <a:gd name="connsiteX352" fmla="*/ 1426534 w 25181052"/>
              <a:gd name="connsiteY352" fmla="*/ 6845178 h 7169300"/>
              <a:gd name="connsiteX353" fmla="*/ 1277944 w 25181052"/>
              <a:gd name="connsiteY353" fmla="*/ 6791838 h 7169300"/>
              <a:gd name="connsiteX354" fmla="*/ 969264 w 25181052"/>
              <a:gd name="connsiteY354" fmla="*/ 6729448 h 7169300"/>
              <a:gd name="connsiteX355" fmla="*/ 653104 w 25181052"/>
              <a:gd name="connsiteY355" fmla="*/ 6673728 h 7169300"/>
              <a:gd name="connsiteX356" fmla="*/ 519754 w 25181052"/>
              <a:gd name="connsiteY356" fmla="*/ 6624198 h 7169300"/>
              <a:gd name="connsiteX357" fmla="*/ 321634 w 25181052"/>
              <a:gd name="connsiteY357" fmla="*/ 6582288 h 7169300"/>
              <a:gd name="connsiteX358" fmla="*/ 264484 w 25181052"/>
              <a:gd name="connsiteY358" fmla="*/ 6532758 h 7169300"/>
              <a:gd name="connsiteX359" fmla="*/ 100654 w 25181052"/>
              <a:gd name="connsiteY359" fmla="*/ 6490848 h 7169300"/>
              <a:gd name="connsiteX360" fmla="*/ 3048 w 25181052"/>
              <a:gd name="connsiteY360" fmla="*/ 6439126 h 7169300"/>
              <a:gd name="connsiteX361" fmla="*/ 0 w 25181052"/>
              <a:gd name="connsiteY361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711224 w 25181052"/>
              <a:gd name="connsiteY240" fmla="*/ 6483228 h 7169300"/>
              <a:gd name="connsiteX241" fmla="*/ 23524534 w 25181052"/>
              <a:gd name="connsiteY241" fmla="*/ 6578478 h 7169300"/>
              <a:gd name="connsiteX242" fmla="*/ 23440714 w 25181052"/>
              <a:gd name="connsiteY242" fmla="*/ 6490848 h 7169300"/>
              <a:gd name="connsiteX243" fmla="*/ 23330224 w 25181052"/>
              <a:gd name="connsiteY243" fmla="*/ 6517518 h 7169300"/>
              <a:gd name="connsiteX244" fmla="*/ 23234974 w 25181052"/>
              <a:gd name="connsiteY244" fmla="*/ 6342258 h 7169300"/>
              <a:gd name="connsiteX245" fmla="*/ 22954488 w 25181052"/>
              <a:gd name="connsiteY245" fmla="*/ 6276820 h 7169300"/>
              <a:gd name="connsiteX246" fmla="*/ 22682524 w 25181052"/>
              <a:gd name="connsiteY246" fmla="*/ 6254628 h 7169300"/>
              <a:gd name="connsiteX247" fmla="*/ 22606324 w 25181052"/>
              <a:gd name="connsiteY247" fmla="*/ 6159378 h 7169300"/>
              <a:gd name="connsiteX248" fmla="*/ 21954744 w 25181052"/>
              <a:gd name="connsiteY248" fmla="*/ 5910298 h 7169300"/>
              <a:gd name="connsiteX249" fmla="*/ 21733834 w 25181052"/>
              <a:gd name="connsiteY249" fmla="*/ 5820288 h 7169300"/>
              <a:gd name="connsiteX250" fmla="*/ 21573814 w 25181052"/>
              <a:gd name="connsiteY250" fmla="*/ 5858388 h 7169300"/>
              <a:gd name="connsiteX251" fmla="*/ 21299494 w 25181052"/>
              <a:gd name="connsiteY251" fmla="*/ 5805048 h 7169300"/>
              <a:gd name="connsiteX252" fmla="*/ 20834674 w 25181052"/>
              <a:gd name="connsiteY252" fmla="*/ 5713608 h 7169300"/>
              <a:gd name="connsiteX253" fmla="*/ 20624292 w 25181052"/>
              <a:gd name="connsiteY253" fmla="*/ 5612356 h 7169300"/>
              <a:gd name="connsiteX254" fmla="*/ 20198404 w 25181052"/>
              <a:gd name="connsiteY254" fmla="*/ 5595498 h 7169300"/>
              <a:gd name="connsiteX255" fmla="*/ 19910298 w 25181052"/>
              <a:gd name="connsiteY255" fmla="*/ 5865340 h 7169300"/>
              <a:gd name="connsiteX256" fmla="*/ 19322104 w 25181052"/>
              <a:gd name="connsiteY256" fmla="*/ 6094608 h 7169300"/>
              <a:gd name="connsiteX257" fmla="*/ 19024092 w 25181052"/>
              <a:gd name="connsiteY257" fmla="*/ 6001738 h 7169300"/>
              <a:gd name="connsiteX258" fmla="*/ 18746794 w 25181052"/>
              <a:gd name="connsiteY258" fmla="*/ 5892678 h 7169300"/>
              <a:gd name="connsiteX259" fmla="*/ 18403894 w 25181052"/>
              <a:gd name="connsiteY259" fmla="*/ 5751708 h 7169300"/>
              <a:gd name="connsiteX260" fmla="*/ 18007654 w 25181052"/>
              <a:gd name="connsiteY260" fmla="*/ 5488818 h 7169300"/>
              <a:gd name="connsiteX261" fmla="*/ 17679994 w 25181052"/>
              <a:gd name="connsiteY261" fmla="*/ 5485008 h 7169300"/>
              <a:gd name="connsiteX262" fmla="*/ 17478064 w 25181052"/>
              <a:gd name="connsiteY262" fmla="*/ 5347848 h 7169300"/>
              <a:gd name="connsiteX263" fmla="*/ 17165644 w 25181052"/>
              <a:gd name="connsiteY263" fmla="*/ 5267838 h 7169300"/>
              <a:gd name="connsiteX264" fmla="*/ 16885920 w 25181052"/>
              <a:gd name="connsiteY264" fmla="*/ 5119342 h 7169300"/>
              <a:gd name="connsiteX265" fmla="*/ 16636054 w 25181052"/>
              <a:gd name="connsiteY265" fmla="*/ 5157348 h 7169300"/>
              <a:gd name="connsiteX266" fmla="*/ 16361734 w 25181052"/>
              <a:gd name="connsiteY266" fmla="*/ 5065908 h 7169300"/>
              <a:gd name="connsiteX267" fmla="*/ 16056934 w 25181052"/>
              <a:gd name="connsiteY267" fmla="*/ 4852548 h 7169300"/>
              <a:gd name="connsiteX268" fmla="*/ 15927394 w 25181052"/>
              <a:gd name="connsiteY268" fmla="*/ 4734438 h 7169300"/>
              <a:gd name="connsiteX269" fmla="*/ 15805474 w 25181052"/>
              <a:gd name="connsiteY269" fmla="*/ 4673478 h 7169300"/>
              <a:gd name="connsiteX270" fmla="*/ 15439714 w 25181052"/>
              <a:gd name="connsiteY270" fmla="*/ 4601088 h 7169300"/>
              <a:gd name="connsiteX271" fmla="*/ 15214924 w 25181052"/>
              <a:gd name="connsiteY271" fmla="*/ 4570608 h 7169300"/>
              <a:gd name="connsiteX272" fmla="*/ 15117318 w 25181052"/>
              <a:gd name="connsiteY272" fmla="*/ 4432780 h 7169300"/>
              <a:gd name="connsiteX273" fmla="*/ 14692954 w 25181052"/>
              <a:gd name="connsiteY273" fmla="*/ 4277238 h 7169300"/>
              <a:gd name="connsiteX274" fmla="*/ 14426254 w 25181052"/>
              <a:gd name="connsiteY274" fmla="*/ 4307718 h 7169300"/>
              <a:gd name="connsiteX275" fmla="*/ 14235754 w 25181052"/>
              <a:gd name="connsiteY275" fmla="*/ 4090548 h 7169300"/>
              <a:gd name="connsiteX276" fmla="*/ 14030014 w 25181052"/>
              <a:gd name="connsiteY276" fmla="*/ 3980058 h 7169300"/>
              <a:gd name="connsiteX277" fmla="*/ 13946194 w 25181052"/>
              <a:gd name="connsiteY277" fmla="*/ 4021968 h 7169300"/>
              <a:gd name="connsiteX278" fmla="*/ 13778554 w 25181052"/>
              <a:gd name="connsiteY278" fmla="*/ 3980058 h 7169300"/>
              <a:gd name="connsiteX279" fmla="*/ 13645204 w 25181052"/>
              <a:gd name="connsiteY279" fmla="*/ 3812418 h 7169300"/>
              <a:gd name="connsiteX280" fmla="*/ 13260394 w 25181052"/>
              <a:gd name="connsiteY280" fmla="*/ 3660018 h 7169300"/>
              <a:gd name="connsiteX281" fmla="*/ 13194030 w 25181052"/>
              <a:gd name="connsiteY281" fmla="*/ 3498568 h 7169300"/>
              <a:gd name="connsiteX282" fmla="*/ 13059156 w 25181052"/>
              <a:gd name="connsiteY282" fmla="*/ 3379696 h 7169300"/>
              <a:gd name="connsiteX283" fmla="*/ 12890824 w 25181052"/>
              <a:gd name="connsiteY283" fmla="*/ 3305688 h 7169300"/>
              <a:gd name="connsiteX284" fmla="*/ 12681274 w 25181052"/>
              <a:gd name="connsiteY284" fmla="*/ 3214248 h 7169300"/>
              <a:gd name="connsiteX285" fmla="*/ 12429814 w 25181052"/>
              <a:gd name="connsiteY285" fmla="*/ 3092328 h 7169300"/>
              <a:gd name="connsiteX286" fmla="*/ 12342184 w 25181052"/>
              <a:gd name="connsiteY286" fmla="*/ 2958978 h 7169300"/>
              <a:gd name="connsiteX287" fmla="*/ 12067864 w 25181052"/>
              <a:gd name="connsiteY287" fmla="*/ 2764668 h 7169300"/>
              <a:gd name="connsiteX288" fmla="*/ 11995474 w 25181052"/>
              <a:gd name="connsiteY288" fmla="*/ 2699898 h 7169300"/>
              <a:gd name="connsiteX289" fmla="*/ 11793544 w 25181052"/>
              <a:gd name="connsiteY289" fmla="*/ 2627508 h 7169300"/>
              <a:gd name="connsiteX290" fmla="*/ 11488744 w 25181052"/>
              <a:gd name="connsiteY290" fmla="*/ 2417958 h 7169300"/>
              <a:gd name="connsiteX291" fmla="*/ 11225854 w 25181052"/>
              <a:gd name="connsiteY291" fmla="*/ 2235078 h 7169300"/>
              <a:gd name="connsiteX292" fmla="*/ 11121390 w 25181052"/>
              <a:gd name="connsiteY292" fmla="*/ 2197834 h 7169300"/>
              <a:gd name="connsiteX293" fmla="*/ 10791514 w 25181052"/>
              <a:gd name="connsiteY293" fmla="*/ 1953138 h 7169300"/>
              <a:gd name="connsiteX294" fmla="*/ 10568178 w 25181052"/>
              <a:gd name="connsiteY294" fmla="*/ 1691866 h 7169300"/>
              <a:gd name="connsiteX295" fmla="*/ 10464546 w 25181052"/>
              <a:gd name="connsiteY295" fmla="*/ 1419832 h 7169300"/>
              <a:gd name="connsiteX296" fmla="*/ 10495026 w 25181052"/>
              <a:gd name="connsiteY296" fmla="*/ 901672 h 7169300"/>
              <a:gd name="connsiteX297" fmla="*/ 10491216 w 25181052"/>
              <a:gd name="connsiteY297" fmla="*/ 768322 h 7169300"/>
              <a:gd name="connsiteX298" fmla="*/ 10578846 w 25181052"/>
              <a:gd name="connsiteY298" fmla="*/ 680692 h 7169300"/>
              <a:gd name="connsiteX299" fmla="*/ 10725912 w 25181052"/>
              <a:gd name="connsiteY299" fmla="*/ 610588 h 7169300"/>
              <a:gd name="connsiteX300" fmla="*/ 10707624 w 25181052"/>
              <a:gd name="connsiteY300" fmla="*/ 336268 h 7169300"/>
              <a:gd name="connsiteX301" fmla="*/ 10582656 w 25181052"/>
              <a:gd name="connsiteY301" fmla="*/ 200632 h 7169300"/>
              <a:gd name="connsiteX302" fmla="*/ 10467664 w 25181052"/>
              <a:gd name="connsiteY302" fmla="*/ 189108 h 7169300"/>
              <a:gd name="connsiteX303" fmla="*/ 10392156 w 25181052"/>
              <a:gd name="connsiteY303" fmla="*/ 2512 h 7169300"/>
              <a:gd name="connsiteX304" fmla="*/ 10346436 w 25181052"/>
              <a:gd name="connsiteY304" fmla="*/ 261592 h 7169300"/>
              <a:gd name="connsiteX305" fmla="*/ 10274808 w 25181052"/>
              <a:gd name="connsiteY305" fmla="*/ 626590 h 7169300"/>
              <a:gd name="connsiteX306" fmla="*/ 10136886 w 25181052"/>
              <a:gd name="connsiteY306" fmla="*/ 913102 h 7169300"/>
              <a:gd name="connsiteX307" fmla="*/ 10284784 w 25181052"/>
              <a:gd name="connsiteY307" fmla="*/ 1351158 h 7169300"/>
              <a:gd name="connsiteX308" fmla="*/ 10195560 w 25181052"/>
              <a:gd name="connsiteY308" fmla="*/ 1744444 h 7169300"/>
              <a:gd name="connsiteX309" fmla="*/ 10162864 w 25181052"/>
              <a:gd name="connsiteY309" fmla="*/ 2075058 h 7169300"/>
              <a:gd name="connsiteX310" fmla="*/ 10104120 w 25181052"/>
              <a:gd name="connsiteY310" fmla="*/ 2384524 h 7169300"/>
              <a:gd name="connsiteX311" fmla="*/ 10006654 w 25181052"/>
              <a:gd name="connsiteY311" fmla="*/ 2581788 h 7169300"/>
              <a:gd name="connsiteX312" fmla="*/ 9865684 w 25181052"/>
              <a:gd name="connsiteY312" fmla="*/ 2936118 h 7169300"/>
              <a:gd name="connsiteX313" fmla="*/ 9680448 w 25181052"/>
              <a:gd name="connsiteY313" fmla="*/ 3195292 h 7169300"/>
              <a:gd name="connsiteX314" fmla="*/ 9492304 w 25181052"/>
              <a:gd name="connsiteY314" fmla="*/ 3370458 h 7169300"/>
              <a:gd name="connsiteX315" fmla="*/ 9355144 w 25181052"/>
              <a:gd name="connsiteY315" fmla="*/ 3526668 h 7169300"/>
              <a:gd name="connsiteX316" fmla="*/ 9088444 w 25181052"/>
              <a:gd name="connsiteY316" fmla="*/ 3618108 h 7169300"/>
              <a:gd name="connsiteX317" fmla="*/ 8718874 w 25181052"/>
              <a:gd name="connsiteY317" fmla="*/ 3850518 h 7169300"/>
              <a:gd name="connsiteX318" fmla="*/ 8558854 w 25181052"/>
              <a:gd name="connsiteY318" fmla="*/ 4082928 h 7169300"/>
              <a:gd name="connsiteX319" fmla="*/ 8177854 w 25181052"/>
              <a:gd name="connsiteY319" fmla="*/ 4284858 h 7169300"/>
              <a:gd name="connsiteX320" fmla="*/ 8135944 w 25181052"/>
              <a:gd name="connsiteY320" fmla="*/ 4463928 h 7169300"/>
              <a:gd name="connsiteX321" fmla="*/ 7968234 w 25181052"/>
              <a:gd name="connsiteY321" fmla="*/ 4588990 h 7169300"/>
              <a:gd name="connsiteX322" fmla="*/ 7937824 w 25181052"/>
              <a:gd name="connsiteY322" fmla="*/ 4822068 h 7169300"/>
              <a:gd name="connsiteX323" fmla="*/ 7766374 w 25181052"/>
              <a:gd name="connsiteY323" fmla="*/ 4982088 h 7169300"/>
              <a:gd name="connsiteX324" fmla="*/ 7621594 w 25181052"/>
              <a:gd name="connsiteY324" fmla="*/ 5164968 h 7169300"/>
              <a:gd name="connsiteX325" fmla="*/ 7379970 w 25181052"/>
              <a:gd name="connsiteY325" fmla="*/ 5298412 h 7169300"/>
              <a:gd name="connsiteX326" fmla="*/ 7236784 w 25181052"/>
              <a:gd name="connsiteY326" fmla="*/ 5336418 h 7169300"/>
              <a:gd name="connsiteX327" fmla="*/ 7080574 w 25181052"/>
              <a:gd name="connsiteY327" fmla="*/ 5431668 h 7169300"/>
              <a:gd name="connsiteX328" fmla="*/ 6916744 w 25181052"/>
              <a:gd name="connsiteY328" fmla="*/ 5344038 h 7169300"/>
              <a:gd name="connsiteX329" fmla="*/ 6737674 w 25181052"/>
              <a:gd name="connsiteY329" fmla="*/ 5477388 h 7169300"/>
              <a:gd name="connsiteX330" fmla="*/ 6448114 w 25181052"/>
              <a:gd name="connsiteY330" fmla="*/ 5686938 h 7169300"/>
              <a:gd name="connsiteX331" fmla="*/ 6230944 w 25181052"/>
              <a:gd name="connsiteY331" fmla="*/ 5793618 h 7169300"/>
              <a:gd name="connsiteX332" fmla="*/ 6000750 w 25181052"/>
              <a:gd name="connsiteY332" fmla="*/ 5851624 h 7169300"/>
              <a:gd name="connsiteX333" fmla="*/ 5888044 w 25181052"/>
              <a:gd name="connsiteY333" fmla="*/ 5785998 h 7169300"/>
              <a:gd name="connsiteX334" fmla="*/ 5830894 w 25181052"/>
              <a:gd name="connsiteY334" fmla="*/ 5892678 h 7169300"/>
              <a:gd name="connsiteX335" fmla="*/ 5716594 w 25181052"/>
              <a:gd name="connsiteY335" fmla="*/ 5953638 h 7169300"/>
              <a:gd name="connsiteX336" fmla="*/ 5327974 w 25181052"/>
              <a:gd name="connsiteY336" fmla="*/ 6121278 h 7169300"/>
              <a:gd name="connsiteX337" fmla="*/ 5034604 w 25181052"/>
              <a:gd name="connsiteY337" fmla="*/ 6205098 h 7169300"/>
              <a:gd name="connsiteX338" fmla="*/ 4752664 w 25181052"/>
              <a:gd name="connsiteY338" fmla="*/ 6235578 h 7169300"/>
              <a:gd name="connsiteX339" fmla="*/ 4575810 w 25181052"/>
              <a:gd name="connsiteY339" fmla="*/ 6185380 h 7169300"/>
              <a:gd name="connsiteX340" fmla="*/ 4226884 w 25181052"/>
              <a:gd name="connsiteY340" fmla="*/ 6334638 h 7169300"/>
              <a:gd name="connsiteX341" fmla="*/ 3941134 w 25181052"/>
              <a:gd name="connsiteY341" fmla="*/ 6426078 h 7169300"/>
              <a:gd name="connsiteX342" fmla="*/ 3647694 w 25181052"/>
              <a:gd name="connsiteY342" fmla="*/ 6433030 h 7169300"/>
              <a:gd name="connsiteX343" fmla="*/ 3590614 w 25181052"/>
              <a:gd name="connsiteY343" fmla="*/ 6517518 h 7169300"/>
              <a:gd name="connsiteX344" fmla="*/ 3487744 w 25181052"/>
              <a:gd name="connsiteY344" fmla="*/ 6608958 h 7169300"/>
              <a:gd name="connsiteX345" fmla="*/ 3114364 w 25181052"/>
              <a:gd name="connsiteY345" fmla="*/ 6704208 h 7169300"/>
              <a:gd name="connsiteX346" fmla="*/ 2729554 w 25181052"/>
              <a:gd name="connsiteY346" fmla="*/ 6742308 h 7169300"/>
              <a:gd name="connsiteX347" fmla="*/ 2649474 w 25181052"/>
              <a:gd name="connsiteY347" fmla="*/ 6888706 h 7169300"/>
              <a:gd name="connsiteX348" fmla="*/ 2462854 w 25181052"/>
              <a:gd name="connsiteY348" fmla="*/ 6906138 h 7169300"/>
              <a:gd name="connsiteX349" fmla="*/ 2333314 w 25181052"/>
              <a:gd name="connsiteY349" fmla="*/ 6829938 h 7169300"/>
              <a:gd name="connsiteX350" fmla="*/ 2221992 w 25181052"/>
              <a:gd name="connsiteY350" fmla="*/ 6826984 h 7169300"/>
              <a:gd name="connsiteX351" fmla="*/ 1937074 w 25181052"/>
              <a:gd name="connsiteY351" fmla="*/ 6860418 h 7169300"/>
              <a:gd name="connsiteX352" fmla="*/ 1609344 w 25181052"/>
              <a:gd name="connsiteY352" fmla="*/ 6846796 h 7169300"/>
              <a:gd name="connsiteX353" fmla="*/ 1426534 w 25181052"/>
              <a:gd name="connsiteY353" fmla="*/ 6845178 h 7169300"/>
              <a:gd name="connsiteX354" fmla="*/ 1277944 w 25181052"/>
              <a:gd name="connsiteY354" fmla="*/ 6791838 h 7169300"/>
              <a:gd name="connsiteX355" fmla="*/ 969264 w 25181052"/>
              <a:gd name="connsiteY355" fmla="*/ 6729448 h 7169300"/>
              <a:gd name="connsiteX356" fmla="*/ 653104 w 25181052"/>
              <a:gd name="connsiteY356" fmla="*/ 6673728 h 7169300"/>
              <a:gd name="connsiteX357" fmla="*/ 519754 w 25181052"/>
              <a:gd name="connsiteY357" fmla="*/ 6624198 h 7169300"/>
              <a:gd name="connsiteX358" fmla="*/ 321634 w 25181052"/>
              <a:gd name="connsiteY358" fmla="*/ 6582288 h 7169300"/>
              <a:gd name="connsiteX359" fmla="*/ 264484 w 25181052"/>
              <a:gd name="connsiteY359" fmla="*/ 6532758 h 7169300"/>
              <a:gd name="connsiteX360" fmla="*/ 100654 w 25181052"/>
              <a:gd name="connsiteY360" fmla="*/ 6490848 h 7169300"/>
              <a:gd name="connsiteX361" fmla="*/ 3048 w 25181052"/>
              <a:gd name="connsiteY361" fmla="*/ 6439126 h 7169300"/>
              <a:gd name="connsiteX362" fmla="*/ 0 w 25181052"/>
              <a:gd name="connsiteY362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856004 w 25181052"/>
              <a:gd name="connsiteY240" fmla="*/ 6525138 h 7169300"/>
              <a:gd name="connsiteX241" fmla="*/ 23711224 w 25181052"/>
              <a:gd name="connsiteY241" fmla="*/ 6483228 h 7169300"/>
              <a:gd name="connsiteX242" fmla="*/ 23524534 w 25181052"/>
              <a:gd name="connsiteY242" fmla="*/ 6578478 h 7169300"/>
              <a:gd name="connsiteX243" fmla="*/ 23440714 w 25181052"/>
              <a:gd name="connsiteY243" fmla="*/ 6490848 h 7169300"/>
              <a:gd name="connsiteX244" fmla="*/ 23330224 w 25181052"/>
              <a:gd name="connsiteY244" fmla="*/ 6517518 h 7169300"/>
              <a:gd name="connsiteX245" fmla="*/ 23234974 w 25181052"/>
              <a:gd name="connsiteY245" fmla="*/ 6342258 h 7169300"/>
              <a:gd name="connsiteX246" fmla="*/ 22954488 w 25181052"/>
              <a:gd name="connsiteY246" fmla="*/ 6276820 h 7169300"/>
              <a:gd name="connsiteX247" fmla="*/ 22682524 w 25181052"/>
              <a:gd name="connsiteY247" fmla="*/ 6254628 h 7169300"/>
              <a:gd name="connsiteX248" fmla="*/ 22606324 w 25181052"/>
              <a:gd name="connsiteY248" fmla="*/ 6159378 h 7169300"/>
              <a:gd name="connsiteX249" fmla="*/ 21954744 w 25181052"/>
              <a:gd name="connsiteY249" fmla="*/ 5910298 h 7169300"/>
              <a:gd name="connsiteX250" fmla="*/ 21733834 w 25181052"/>
              <a:gd name="connsiteY250" fmla="*/ 5820288 h 7169300"/>
              <a:gd name="connsiteX251" fmla="*/ 21573814 w 25181052"/>
              <a:gd name="connsiteY251" fmla="*/ 5858388 h 7169300"/>
              <a:gd name="connsiteX252" fmla="*/ 21299494 w 25181052"/>
              <a:gd name="connsiteY252" fmla="*/ 5805048 h 7169300"/>
              <a:gd name="connsiteX253" fmla="*/ 20834674 w 25181052"/>
              <a:gd name="connsiteY253" fmla="*/ 5713608 h 7169300"/>
              <a:gd name="connsiteX254" fmla="*/ 20624292 w 25181052"/>
              <a:gd name="connsiteY254" fmla="*/ 5612356 h 7169300"/>
              <a:gd name="connsiteX255" fmla="*/ 20198404 w 25181052"/>
              <a:gd name="connsiteY255" fmla="*/ 5595498 h 7169300"/>
              <a:gd name="connsiteX256" fmla="*/ 19910298 w 25181052"/>
              <a:gd name="connsiteY256" fmla="*/ 5865340 h 7169300"/>
              <a:gd name="connsiteX257" fmla="*/ 19322104 w 25181052"/>
              <a:gd name="connsiteY257" fmla="*/ 6094608 h 7169300"/>
              <a:gd name="connsiteX258" fmla="*/ 19024092 w 25181052"/>
              <a:gd name="connsiteY258" fmla="*/ 6001738 h 7169300"/>
              <a:gd name="connsiteX259" fmla="*/ 18746794 w 25181052"/>
              <a:gd name="connsiteY259" fmla="*/ 5892678 h 7169300"/>
              <a:gd name="connsiteX260" fmla="*/ 18403894 w 25181052"/>
              <a:gd name="connsiteY260" fmla="*/ 5751708 h 7169300"/>
              <a:gd name="connsiteX261" fmla="*/ 18007654 w 25181052"/>
              <a:gd name="connsiteY261" fmla="*/ 5488818 h 7169300"/>
              <a:gd name="connsiteX262" fmla="*/ 17679994 w 25181052"/>
              <a:gd name="connsiteY262" fmla="*/ 5485008 h 7169300"/>
              <a:gd name="connsiteX263" fmla="*/ 17478064 w 25181052"/>
              <a:gd name="connsiteY263" fmla="*/ 5347848 h 7169300"/>
              <a:gd name="connsiteX264" fmla="*/ 17165644 w 25181052"/>
              <a:gd name="connsiteY264" fmla="*/ 5267838 h 7169300"/>
              <a:gd name="connsiteX265" fmla="*/ 16885920 w 25181052"/>
              <a:gd name="connsiteY265" fmla="*/ 5119342 h 7169300"/>
              <a:gd name="connsiteX266" fmla="*/ 16636054 w 25181052"/>
              <a:gd name="connsiteY266" fmla="*/ 5157348 h 7169300"/>
              <a:gd name="connsiteX267" fmla="*/ 16361734 w 25181052"/>
              <a:gd name="connsiteY267" fmla="*/ 5065908 h 7169300"/>
              <a:gd name="connsiteX268" fmla="*/ 16056934 w 25181052"/>
              <a:gd name="connsiteY268" fmla="*/ 4852548 h 7169300"/>
              <a:gd name="connsiteX269" fmla="*/ 15927394 w 25181052"/>
              <a:gd name="connsiteY269" fmla="*/ 4734438 h 7169300"/>
              <a:gd name="connsiteX270" fmla="*/ 15805474 w 25181052"/>
              <a:gd name="connsiteY270" fmla="*/ 4673478 h 7169300"/>
              <a:gd name="connsiteX271" fmla="*/ 15439714 w 25181052"/>
              <a:gd name="connsiteY271" fmla="*/ 4601088 h 7169300"/>
              <a:gd name="connsiteX272" fmla="*/ 15214924 w 25181052"/>
              <a:gd name="connsiteY272" fmla="*/ 4570608 h 7169300"/>
              <a:gd name="connsiteX273" fmla="*/ 15117318 w 25181052"/>
              <a:gd name="connsiteY273" fmla="*/ 4432780 h 7169300"/>
              <a:gd name="connsiteX274" fmla="*/ 14692954 w 25181052"/>
              <a:gd name="connsiteY274" fmla="*/ 4277238 h 7169300"/>
              <a:gd name="connsiteX275" fmla="*/ 14426254 w 25181052"/>
              <a:gd name="connsiteY275" fmla="*/ 4307718 h 7169300"/>
              <a:gd name="connsiteX276" fmla="*/ 14235754 w 25181052"/>
              <a:gd name="connsiteY276" fmla="*/ 4090548 h 7169300"/>
              <a:gd name="connsiteX277" fmla="*/ 14030014 w 25181052"/>
              <a:gd name="connsiteY277" fmla="*/ 3980058 h 7169300"/>
              <a:gd name="connsiteX278" fmla="*/ 13946194 w 25181052"/>
              <a:gd name="connsiteY278" fmla="*/ 4021968 h 7169300"/>
              <a:gd name="connsiteX279" fmla="*/ 13778554 w 25181052"/>
              <a:gd name="connsiteY279" fmla="*/ 3980058 h 7169300"/>
              <a:gd name="connsiteX280" fmla="*/ 13645204 w 25181052"/>
              <a:gd name="connsiteY280" fmla="*/ 3812418 h 7169300"/>
              <a:gd name="connsiteX281" fmla="*/ 13260394 w 25181052"/>
              <a:gd name="connsiteY281" fmla="*/ 3660018 h 7169300"/>
              <a:gd name="connsiteX282" fmla="*/ 13194030 w 25181052"/>
              <a:gd name="connsiteY282" fmla="*/ 3498568 h 7169300"/>
              <a:gd name="connsiteX283" fmla="*/ 13059156 w 25181052"/>
              <a:gd name="connsiteY283" fmla="*/ 3379696 h 7169300"/>
              <a:gd name="connsiteX284" fmla="*/ 12890824 w 25181052"/>
              <a:gd name="connsiteY284" fmla="*/ 3305688 h 7169300"/>
              <a:gd name="connsiteX285" fmla="*/ 12681274 w 25181052"/>
              <a:gd name="connsiteY285" fmla="*/ 3214248 h 7169300"/>
              <a:gd name="connsiteX286" fmla="*/ 12429814 w 25181052"/>
              <a:gd name="connsiteY286" fmla="*/ 3092328 h 7169300"/>
              <a:gd name="connsiteX287" fmla="*/ 12342184 w 25181052"/>
              <a:gd name="connsiteY287" fmla="*/ 2958978 h 7169300"/>
              <a:gd name="connsiteX288" fmla="*/ 12067864 w 25181052"/>
              <a:gd name="connsiteY288" fmla="*/ 2764668 h 7169300"/>
              <a:gd name="connsiteX289" fmla="*/ 11995474 w 25181052"/>
              <a:gd name="connsiteY289" fmla="*/ 2699898 h 7169300"/>
              <a:gd name="connsiteX290" fmla="*/ 11793544 w 25181052"/>
              <a:gd name="connsiteY290" fmla="*/ 2627508 h 7169300"/>
              <a:gd name="connsiteX291" fmla="*/ 11488744 w 25181052"/>
              <a:gd name="connsiteY291" fmla="*/ 2417958 h 7169300"/>
              <a:gd name="connsiteX292" fmla="*/ 11225854 w 25181052"/>
              <a:gd name="connsiteY292" fmla="*/ 2235078 h 7169300"/>
              <a:gd name="connsiteX293" fmla="*/ 11121390 w 25181052"/>
              <a:gd name="connsiteY293" fmla="*/ 2197834 h 7169300"/>
              <a:gd name="connsiteX294" fmla="*/ 10791514 w 25181052"/>
              <a:gd name="connsiteY294" fmla="*/ 1953138 h 7169300"/>
              <a:gd name="connsiteX295" fmla="*/ 10568178 w 25181052"/>
              <a:gd name="connsiteY295" fmla="*/ 1691866 h 7169300"/>
              <a:gd name="connsiteX296" fmla="*/ 10464546 w 25181052"/>
              <a:gd name="connsiteY296" fmla="*/ 1419832 h 7169300"/>
              <a:gd name="connsiteX297" fmla="*/ 10495026 w 25181052"/>
              <a:gd name="connsiteY297" fmla="*/ 901672 h 7169300"/>
              <a:gd name="connsiteX298" fmla="*/ 10491216 w 25181052"/>
              <a:gd name="connsiteY298" fmla="*/ 768322 h 7169300"/>
              <a:gd name="connsiteX299" fmla="*/ 10578846 w 25181052"/>
              <a:gd name="connsiteY299" fmla="*/ 680692 h 7169300"/>
              <a:gd name="connsiteX300" fmla="*/ 10725912 w 25181052"/>
              <a:gd name="connsiteY300" fmla="*/ 610588 h 7169300"/>
              <a:gd name="connsiteX301" fmla="*/ 10707624 w 25181052"/>
              <a:gd name="connsiteY301" fmla="*/ 336268 h 7169300"/>
              <a:gd name="connsiteX302" fmla="*/ 10582656 w 25181052"/>
              <a:gd name="connsiteY302" fmla="*/ 200632 h 7169300"/>
              <a:gd name="connsiteX303" fmla="*/ 10467664 w 25181052"/>
              <a:gd name="connsiteY303" fmla="*/ 189108 h 7169300"/>
              <a:gd name="connsiteX304" fmla="*/ 10392156 w 25181052"/>
              <a:gd name="connsiteY304" fmla="*/ 2512 h 7169300"/>
              <a:gd name="connsiteX305" fmla="*/ 10346436 w 25181052"/>
              <a:gd name="connsiteY305" fmla="*/ 261592 h 7169300"/>
              <a:gd name="connsiteX306" fmla="*/ 10274808 w 25181052"/>
              <a:gd name="connsiteY306" fmla="*/ 626590 h 7169300"/>
              <a:gd name="connsiteX307" fmla="*/ 10136886 w 25181052"/>
              <a:gd name="connsiteY307" fmla="*/ 913102 h 7169300"/>
              <a:gd name="connsiteX308" fmla="*/ 10284784 w 25181052"/>
              <a:gd name="connsiteY308" fmla="*/ 1351158 h 7169300"/>
              <a:gd name="connsiteX309" fmla="*/ 10195560 w 25181052"/>
              <a:gd name="connsiteY309" fmla="*/ 1744444 h 7169300"/>
              <a:gd name="connsiteX310" fmla="*/ 10162864 w 25181052"/>
              <a:gd name="connsiteY310" fmla="*/ 2075058 h 7169300"/>
              <a:gd name="connsiteX311" fmla="*/ 10104120 w 25181052"/>
              <a:gd name="connsiteY311" fmla="*/ 2384524 h 7169300"/>
              <a:gd name="connsiteX312" fmla="*/ 10006654 w 25181052"/>
              <a:gd name="connsiteY312" fmla="*/ 2581788 h 7169300"/>
              <a:gd name="connsiteX313" fmla="*/ 9865684 w 25181052"/>
              <a:gd name="connsiteY313" fmla="*/ 2936118 h 7169300"/>
              <a:gd name="connsiteX314" fmla="*/ 9680448 w 25181052"/>
              <a:gd name="connsiteY314" fmla="*/ 3195292 h 7169300"/>
              <a:gd name="connsiteX315" fmla="*/ 9492304 w 25181052"/>
              <a:gd name="connsiteY315" fmla="*/ 3370458 h 7169300"/>
              <a:gd name="connsiteX316" fmla="*/ 9355144 w 25181052"/>
              <a:gd name="connsiteY316" fmla="*/ 3526668 h 7169300"/>
              <a:gd name="connsiteX317" fmla="*/ 9088444 w 25181052"/>
              <a:gd name="connsiteY317" fmla="*/ 3618108 h 7169300"/>
              <a:gd name="connsiteX318" fmla="*/ 8718874 w 25181052"/>
              <a:gd name="connsiteY318" fmla="*/ 3850518 h 7169300"/>
              <a:gd name="connsiteX319" fmla="*/ 8558854 w 25181052"/>
              <a:gd name="connsiteY319" fmla="*/ 4082928 h 7169300"/>
              <a:gd name="connsiteX320" fmla="*/ 8177854 w 25181052"/>
              <a:gd name="connsiteY320" fmla="*/ 4284858 h 7169300"/>
              <a:gd name="connsiteX321" fmla="*/ 8135944 w 25181052"/>
              <a:gd name="connsiteY321" fmla="*/ 4463928 h 7169300"/>
              <a:gd name="connsiteX322" fmla="*/ 7968234 w 25181052"/>
              <a:gd name="connsiteY322" fmla="*/ 4588990 h 7169300"/>
              <a:gd name="connsiteX323" fmla="*/ 7937824 w 25181052"/>
              <a:gd name="connsiteY323" fmla="*/ 4822068 h 7169300"/>
              <a:gd name="connsiteX324" fmla="*/ 7766374 w 25181052"/>
              <a:gd name="connsiteY324" fmla="*/ 4982088 h 7169300"/>
              <a:gd name="connsiteX325" fmla="*/ 7621594 w 25181052"/>
              <a:gd name="connsiteY325" fmla="*/ 5164968 h 7169300"/>
              <a:gd name="connsiteX326" fmla="*/ 7379970 w 25181052"/>
              <a:gd name="connsiteY326" fmla="*/ 5298412 h 7169300"/>
              <a:gd name="connsiteX327" fmla="*/ 7236784 w 25181052"/>
              <a:gd name="connsiteY327" fmla="*/ 5336418 h 7169300"/>
              <a:gd name="connsiteX328" fmla="*/ 7080574 w 25181052"/>
              <a:gd name="connsiteY328" fmla="*/ 5431668 h 7169300"/>
              <a:gd name="connsiteX329" fmla="*/ 6916744 w 25181052"/>
              <a:gd name="connsiteY329" fmla="*/ 5344038 h 7169300"/>
              <a:gd name="connsiteX330" fmla="*/ 6737674 w 25181052"/>
              <a:gd name="connsiteY330" fmla="*/ 5477388 h 7169300"/>
              <a:gd name="connsiteX331" fmla="*/ 6448114 w 25181052"/>
              <a:gd name="connsiteY331" fmla="*/ 5686938 h 7169300"/>
              <a:gd name="connsiteX332" fmla="*/ 6230944 w 25181052"/>
              <a:gd name="connsiteY332" fmla="*/ 5793618 h 7169300"/>
              <a:gd name="connsiteX333" fmla="*/ 6000750 w 25181052"/>
              <a:gd name="connsiteY333" fmla="*/ 5851624 h 7169300"/>
              <a:gd name="connsiteX334" fmla="*/ 5888044 w 25181052"/>
              <a:gd name="connsiteY334" fmla="*/ 5785998 h 7169300"/>
              <a:gd name="connsiteX335" fmla="*/ 5830894 w 25181052"/>
              <a:gd name="connsiteY335" fmla="*/ 5892678 h 7169300"/>
              <a:gd name="connsiteX336" fmla="*/ 5716594 w 25181052"/>
              <a:gd name="connsiteY336" fmla="*/ 5953638 h 7169300"/>
              <a:gd name="connsiteX337" fmla="*/ 5327974 w 25181052"/>
              <a:gd name="connsiteY337" fmla="*/ 6121278 h 7169300"/>
              <a:gd name="connsiteX338" fmla="*/ 5034604 w 25181052"/>
              <a:gd name="connsiteY338" fmla="*/ 6205098 h 7169300"/>
              <a:gd name="connsiteX339" fmla="*/ 4752664 w 25181052"/>
              <a:gd name="connsiteY339" fmla="*/ 6235578 h 7169300"/>
              <a:gd name="connsiteX340" fmla="*/ 4575810 w 25181052"/>
              <a:gd name="connsiteY340" fmla="*/ 6185380 h 7169300"/>
              <a:gd name="connsiteX341" fmla="*/ 4226884 w 25181052"/>
              <a:gd name="connsiteY341" fmla="*/ 6334638 h 7169300"/>
              <a:gd name="connsiteX342" fmla="*/ 3941134 w 25181052"/>
              <a:gd name="connsiteY342" fmla="*/ 6426078 h 7169300"/>
              <a:gd name="connsiteX343" fmla="*/ 3647694 w 25181052"/>
              <a:gd name="connsiteY343" fmla="*/ 6433030 h 7169300"/>
              <a:gd name="connsiteX344" fmla="*/ 3590614 w 25181052"/>
              <a:gd name="connsiteY344" fmla="*/ 6517518 h 7169300"/>
              <a:gd name="connsiteX345" fmla="*/ 3487744 w 25181052"/>
              <a:gd name="connsiteY345" fmla="*/ 6608958 h 7169300"/>
              <a:gd name="connsiteX346" fmla="*/ 3114364 w 25181052"/>
              <a:gd name="connsiteY346" fmla="*/ 6704208 h 7169300"/>
              <a:gd name="connsiteX347" fmla="*/ 2729554 w 25181052"/>
              <a:gd name="connsiteY347" fmla="*/ 6742308 h 7169300"/>
              <a:gd name="connsiteX348" fmla="*/ 2649474 w 25181052"/>
              <a:gd name="connsiteY348" fmla="*/ 6888706 h 7169300"/>
              <a:gd name="connsiteX349" fmla="*/ 2462854 w 25181052"/>
              <a:gd name="connsiteY349" fmla="*/ 6906138 h 7169300"/>
              <a:gd name="connsiteX350" fmla="*/ 2333314 w 25181052"/>
              <a:gd name="connsiteY350" fmla="*/ 6829938 h 7169300"/>
              <a:gd name="connsiteX351" fmla="*/ 2221992 w 25181052"/>
              <a:gd name="connsiteY351" fmla="*/ 6826984 h 7169300"/>
              <a:gd name="connsiteX352" fmla="*/ 1937074 w 25181052"/>
              <a:gd name="connsiteY352" fmla="*/ 6860418 h 7169300"/>
              <a:gd name="connsiteX353" fmla="*/ 1609344 w 25181052"/>
              <a:gd name="connsiteY353" fmla="*/ 6846796 h 7169300"/>
              <a:gd name="connsiteX354" fmla="*/ 1426534 w 25181052"/>
              <a:gd name="connsiteY354" fmla="*/ 6845178 h 7169300"/>
              <a:gd name="connsiteX355" fmla="*/ 1277944 w 25181052"/>
              <a:gd name="connsiteY355" fmla="*/ 6791838 h 7169300"/>
              <a:gd name="connsiteX356" fmla="*/ 969264 w 25181052"/>
              <a:gd name="connsiteY356" fmla="*/ 6729448 h 7169300"/>
              <a:gd name="connsiteX357" fmla="*/ 653104 w 25181052"/>
              <a:gd name="connsiteY357" fmla="*/ 6673728 h 7169300"/>
              <a:gd name="connsiteX358" fmla="*/ 519754 w 25181052"/>
              <a:gd name="connsiteY358" fmla="*/ 6624198 h 7169300"/>
              <a:gd name="connsiteX359" fmla="*/ 321634 w 25181052"/>
              <a:gd name="connsiteY359" fmla="*/ 6582288 h 7169300"/>
              <a:gd name="connsiteX360" fmla="*/ 264484 w 25181052"/>
              <a:gd name="connsiteY360" fmla="*/ 6532758 h 7169300"/>
              <a:gd name="connsiteX361" fmla="*/ 100654 w 25181052"/>
              <a:gd name="connsiteY361" fmla="*/ 6490848 h 7169300"/>
              <a:gd name="connsiteX362" fmla="*/ 3048 w 25181052"/>
              <a:gd name="connsiteY362" fmla="*/ 6439126 h 7169300"/>
              <a:gd name="connsiteX363" fmla="*/ 0 w 25181052"/>
              <a:gd name="connsiteY363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389334 w 25181052"/>
              <a:gd name="connsiteY238" fmla="*/ 606346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656104 w 25181052"/>
              <a:gd name="connsiteY238" fmla="*/ 6033648 h 7169300"/>
              <a:gd name="connsiteX239" fmla="*/ 24389334 w 25181052"/>
              <a:gd name="connsiteY239" fmla="*/ 6063460 h 7169300"/>
              <a:gd name="connsiteX240" fmla="*/ 24172234 w 25181052"/>
              <a:gd name="connsiteY240" fmla="*/ 6387978 h 7169300"/>
              <a:gd name="connsiteX241" fmla="*/ 23910798 w 25181052"/>
              <a:gd name="connsiteY241" fmla="*/ 6411694 h 7169300"/>
              <a:gd name="connsiteX242" fmla="*/ 23856004 w 25181052"/>
              <a:gd name="connsiteY242" fmla="*/ 6525138 h 7169300"/>
              <a:gd name="connsiteX243" fmla="*/ 23711224 w 25181052"/>
              <a:gd name="connsiteY243" fmla="*/ 6483228 h 7169300"/>
              <a:gd name="connsiteX244" fmla="*/ 23524534 w 25181052"/>
              <a:gd name="connsiteY244" fmla="*/ 6578478 h 7169300"/>
              <a:gd name="connsiteX245" fmla="*/ 23440714 w 25181052"/>
              <a:gd name="connsiteY245" fmla="*/ 6490848 h 7169300"/>
              <a:gd name="connsiteX246" fmla="*/ 23330224 w 25181052"/>
              <a:gd name="connsiteY246" fmla="*/ 6517518 h 7169300"/>
              <a:gd name="connsiteX247" fmla="*/ 23234974 w 25181052"/>
              <a:gd name="connsiteY247" fmla="*/ 6342258 h 7169300"/>
              <a:gd name="connsiteX248" fmla="*/ 22954488 w 25181052"/>
              <a:gd name="connsiteY248" fmla="*/ 6276820 h 7169300"/>
              <a:gd name="connsiteX249" fmla="*/ 22682524 w 25181052"/>
              <a:gd name="connsiteY249" fmla="*/ 6254628 h 7169300"/>
              <a:gd name="connsiteX250" fmla="*/ 22606324 w 25181052"/>
              <a:gd name="connsiteY250" fmla="*/ 6159378 h 7169300"/>
              <a:gd name="connsiteX251" fmla="*/ 21954744 w 25181052"/>
              <a:gd name="connsiteY251" fmla="*/ 5910298 h 7169300"/>
              <a:gd name="connsiteX252" fmla="*/ 21733834 w 25181052"/>
              <a:gd name="connsiteY252" fmla="*/ 5820288 h 7169300"/>
              <a:gd name="connsiteX253" fmla="*/ 21573814 w 25181052"/>
              <a:gd name="connsiteY253" fmla="*/ 5858388 h 7169300"/>
              <a:gd name="connsiteX254" fmla="*/ 21299494 w 25181052"/>
              <a:gd name="connsiteY254" fmla="*/ 5805048 h 7169300"/>
              <a:gd name="connsiteX255" fmla="*/ 20834674 w 25181052"/>
              <a:gd name="connsiteY255" fmla="*/ 5713608 h 7169300"/>
              <a:gd name="connsiteX256" fmla="*/ 20624292 w 25181052"/>
              <a:gd name="connsiteY256" fmla="*/ 5612356 h 7169300"/>
              <a:gd name="connsiteX257" fmla="*/ 20198404 w 25181052"/>
              <a:gd name="connsiteY257" fmla="*/ 5595498 h 7169300"/>
              <a:gd name="connsiteX258" fmla="*/ 19910298 w 25181052"/>
              <a:gd name="connsiteY258" fmla="*/ 5865340 h 7169300"/>
              <a:gd name="connsiteX259" fmla="*/ 19322104 w 25181052"/>
              <a:gd name="connsiteY259" fmla="*/ 6094608 h 7169300"/>
              <a:gd name="connsiteX260" fmla="*/ 19024092 w 25181052"/>
              <a:gd name="connsiteY260" fmla="*/ 6001738 h 7169300"/>
              <a:gd name="connsiteX261" fmla="*/ 18746794 w 25181052"/>
              <a:gd name="connsiteY261" fmla="*/ 5892678 h 7169300"/>
              <a:gd name="connsiteX262" fmla="*/ 18403894 w 25181052"/>
              <a:gd name="connsiteY262" fmla="*/ 5751708 h 7169300"/>
              <a:gd name="connsiteX263" fmla="*/ 18007654 w 25181052"/>
              <a:gd name="connsiteY263" fmla="*/ 5488818 h 7169300"/>
              <a:gd name="connsiteX264" fmla="*/ 17679994 w 25181052"/>
              <a:gd name="connsiteY264" fmla="*/ 5485008 h 7169300"/>
              <a:gd name="connsiteX265" fmla="*/ 17478064 w 25181052"/>
              <a:gd name="connsiteY265" fmla="*/ 5347848 h 7169300"/>
              <a:gd name="connsiteX266" fmla="*/ 17165644 w 25181052"/>
              <a:gd name="connsiteY266" fmla="*/ 5267838 h 7169300"/>
              <a:gd name="connsiteX267" fmla="*/ 16885920 w 25181052"/>
              <a:gd name="connsiteY267" fmla="*/ 5119342 h 7169300"/>
              <a:gd name="connsiteX268" fmla="*/ 16636054 w 25181052"/>
              <a:gd name="connsiteY268" fmla="*/ 5157348 h 7169300"/>
              <a:gd name="connsiteX269" fmla="*/ 16361734 w 25181052"/>
              <a:gd name="connsiteY269" fmla="*/ 5065908 h 7169300"/>
              <a:gd name="connsiteX270" fmla="*/ 16056934 w 25181052"/>
              <a:gd name="connsiteY270" fmla="*/ 4852548 h 7169300"/>
              <a:gd name="connsiteX271" fmla="*/ 15927394 w 25181052"/>
              <a:gd name="connsiteY271" fmla="*/ 4734438 h 7169300"/>
              <a:gd name="connsiteX272" fmla="*/ 15805474 w 25181052"/>
              <a:gd name="connsiteY272" fmla="*/ 4673478 h 7169300"/>
              <a:gd name="connsiteX273" fmla="*/ 15439714 w 25181052"/>
              <a:gd name="connsiteY273" fmla="*/ 4601088 h 7169300"/>
              <a:gd name="connsiteX274" fmla="*/ 15214924 w 25181052"/>
              <a:gd name="connsiteY274" fmla="*/ 4570608 h 7169300"/>
              <a:gd name="connsiteX275" fmla="*/ 15117318 w 25181052"/>
              <a:gd name="connsiteY275" fmla="*/ 4432780 h 7169300"/>
              <a:gd name="connsiteX276" fmla="*/ 14692954 w 25181052"/>
              <a:gd name="connsiteY276" fmla="*/ 4277238 h 7169300"/>
              <a:gd name="connsiteX277" fmla="*/ 14426254 w 25181052"/>
              <a:gd name="connsiteY277" fmla="*/ 4307718 h 7169300"/>
              <a:gd name="connsiteX278" fmla="*/ 14235754 w 25181052"/>
              <a:gd name="connsiteY278" fmla="*/ 4090548 h 7169300"/>
              <a:gd name="connsiteX279" fmla="*/ 14030014 w 25181052"/>
              <a:gd name="connsiteY279" fmla="*/ 3980058 h 7169300"/>
              <a:gd name="connsiteX280" fmla="*/ 13946194 w 25181052"/>
              <a:gd name="connsiteY280" fmla="*/ 4021968 h 7169300"/>
              <a:gd name="connsiteX281" fmla="*/ 13778554 w 25181052"/>
              <a:gd name="connsiteY281" fmla="*/ 3980058 h 7169300"/>
              <a:gd name="connsiteX282" fmla="*/ 13645204 w 25181052"/>
              <a:gd name="connsiteY282" fmla="*/ 3812418 h 7169300"/>
              <a:gd name="connsiteX283" fmla="*/ 13260394 w 25181052"/>
              <a:gd name="connsiteY283" fmla="*/ 3660018 h 7169300"/>
              <a:gd name="connsiteX284" fmla="*/ 13194030 w 25181052"/>
              <a:gd name="connsiteY284" fmla="*/ 3498568 h 7169300"/>
              <a:gd name="connsiteX285" fmla="*/ 13059156 w 25181052"/>
              <a:gd name="connsiteY285" fmla="*/ 3379696 h 7169300"/>
              <a:gd name="connsiteX286" fmla="*/ 12890824 w 25181052"/>
              <a:gd name="connsiteY286" fmla="*/ 3305688 h 7169300"/>
              <a:gd name="connsiteX287" fmla="*/ 12681274 w 25181052"/>
              <a:gd name="connsiteY287" fmla="*/ 3214248 h 7169300"/>
              <a:gd name="connsiteX288" fmla="*/ 12429814 w 25181052"/>
              <a:gd name="connsiteY288" fmla="*/ 3092328 h 7169300"/>
              <a:gd name="connsiteX289" fmla="*/ 12342184 w 25181052"/>
              <a:gd name="connsiteY289" fmla="*/ 2958978 h 7169300"/>
              <a:gd name="connsiteX290" fmla="*/ 12067864 w 25181052"/>
              <a:gd name="connsiteY290" fmla="*/ 2764668 h 7169300"/>
              <a:gd name="connsiteX291" fmla="*/ 11995474 w 25181052"/>
              <a:gd name="connsiteY291" fmla="*/ 2699898 h 7169300"/>
              <a:gd name="connsiteX292" fmla="*/ 11793544 w 25181052"/>
              <a:gd name="connsiteY292" fmla="*/ 2627508 h 7169300"/>
              <a:gd name="connsiteX293" fmla="*/ 11488744 w 25181052"/>
              <a:gd name="connsiteY293" fmla="*/ 2417958 h 7169300"/>
              <a:gd name="connsiteX294" fmla="*/ 11225854 w 25181052"/>
              <a:gd name="connsiteY294" fmla="*/ 2235078 h 7169300"/>
              <a:gd name="connsiteX295" fmla="*/ 11121390 w 25181052"/>
              <a:gd name="connsiteY295" fmla="*/ 2197834 h 7169300"/>
              <a:gd name="connsiteX296" fmla="*/ 10791514 w 25181052"/>
              <a:gd name="connsiteY296" fmla="*/ 1953138 h 7169300"/>
              <a:gd name="connsiteX297" fmla="*/ 10568178 w 25181052"/>
              <a:gd name="connsiteY297" fmla="*/ 1691866 h 7169300"/>
              <a:gd name="connsiteX298" fmla="*/ 10464546 w 25181052"/>
              <a:gd name="connsiteY298" fmla="*/ 1419832 h 7169300"/>
              <a:gd name="connsiteX299" fmla="*/ 10495026 w 25181052"/>
              <a:gd name="connsiteY299" fmla="*/ 901672 h 7169300"/>
              <a:gd name="connsiteX300" fmla="*/ 10491216 w 25181052"/>
              <a:gd name="connsiteY300" fmla="*/ 768322 h 7169300"/>
              <a:gd name="connsiteX301" fmla="*/ 10578846 w 25181052"/>
              <a:gd name="connsiteY301" fmla="*/ 680692 h 7169300"/>
              <a:gd name="connsiteX302" fmla="*/ 10725912 w 25181052"/>
              <a:gd name="connsiteY302" fmla="*/ 610588 h 7169300"/>
              <a:gd name="connsiteX303" fmla="*/ 10707624 w 25181052"/>
              <a:gd name="connsiteY303" fmla="*/ 336268 h 7169300"/>
              <a:gd name="connsiteX304" fmla="*/ 10582656 w 25181052"/>
              <a:gd name="connsiteY304" fmla="*/ 200632 h 7169300"/>
              <a:gd name="connsiteX305" fmla="*/ 10467664 w 25181052"/>
              <a:gd name="connsiteY305" fmla="*/ 189108 h 7169300"/>
              <a:gd name="connsiteX306" fmla="*/ 10392156 w 25181052"/>
              <a:gd name="connsiteY306" fmla="*/ 2512 h 7169300"/>
              <a:gd name="connsiteX307" fmla="*/ 10346436 w 25181052"/>
              <a:gd name="connsiteY307" fmla="*/ 261592 h 7169300"/>
              <a:gd name="connsiteX308" fmla="*/ 10274808 w 25181052"/>
              <a:gd name="connsiteY308" fmla="*/ 626590 h 7169300"/>
              <a:gd name="connsiteX309" fmla="*/ 10136886 w 25181052"/>
              <a:gd name="connsiteY309" fmla="*/ 913102 h 7169300"/>
              <a:gd name="connsiteX310" fmla="*/ 10284784 w 25181052"/>
              <a:gd name="connsiteY310" fmla="*/ 1351158 h 7169300"/>
              <a:gd name="connsiteX311" fmla="*/ 10195560 w 25181052"/>
              <a:gd name="connsiteY311" fmla="*/ 1744444 h 7169300"/>
              <a:gd name="connsiteX312" fmla="*/ 10162864 w 25181052"/>
              <a:gd name="connsiteY312" fmla="*/ 2075058 h 7169300"/>
              <a:gd name="connsiteX313" fmla="*/ 10104120 w 25181052"/>
              <a:gd name="connsiteY313" fmla="*/ 2384524 h 7169300"/>
              <a:gd name="connsiteX314" fmla="*/ 10006654 w 25181052"/>
              <a:gd name="connsiteY314" fmla="*/ 2581788 h 7169300"/>
              <a:gd name="connsiteX315" fmla="*/ 9865684 w 25181052"/>
              <a:gd name="connsiteY315" fmla="*/ 2936118 h 7169300"/>
              <a:gd name="connsiteX316" fmla="*/ 9680448 w 25181052"/>
              <a:gd name="connsiteY316" fmla="*/ 3195292 h 7169300"/>
              <a:gd name="connsiteX317" fmla="*/ 9492304 w 25181052"/>
              <a:gd name="connsiteY317" fmla="*/ 3370458 h 7169300"/>
              <a:gd name="connsiteX318" fmla="*/ 9355144 w 25181052"/>
              <a:gd name="connsiteY318" fmla="*/ 3526668 h 7169300"/>
              <a:gd name="connsiteX319" fmla="*/ 9088444 w 25181052"/>
              <a:gd name="connsiteY319" fmla="*/ 3618108 h 7169300"/>
              <a:gd name="connsiteX320" fmla="*/ 8718874 w 25181052"/>
              <a:gd name="connsiteY320" fmla="*/ 3850518 h 7169300"/>
              <a:gd name="connsiteX321" fmla="*/ 8558854 w 25181052"/>
              <a:gd name="connsiteY321" fmla="*/ 4082928 h 7169300"/>
              <a:gd name="connsiteX322" fmla="*/ 8177854 w 25181052"/>
              <a:gd name="connsiteY322" fmla="*/ 4284858 h 7169300"/>
              <a:gd name="connsiteX323" fmla="*/ 8135944 w 25181052"/>
              <a:gd name="connsiteY323" fmla="*/ 4463928 h 7169300"/>
              <a:gd name="connsiteX324" fmla="*/ 7968234 w 25181052"/>
              <a:gd name="connsiteY324" fmla="*/ 4588990 h 7169300"/>
              <a:gd name="connsiteX325" fmla="*/ 7937824 w 25181052"/>
              <a:gd name="connsiteY325" fmla="*/ 4822068 h 7169300"/>
              <a:gd name="connsiteX326" fmla="*/ 7766374 w 25181052"/>
              <a:gd name="connsiteY326" fmla="*/ 4982088 h 7169300"/>
              <a:gd name="connsiteX327" fmla="*/ 7621594 w 25181052"/>
              <a:gd name="connsiteY327" fmla="*/ 5164968 h 7169300"/>
              <a:gd name="connsiteX328" fmla="*/ 7379970 w 25181052"/>
              <a:gd name="connsiteY328" fmla="*/ 5298412 h 7169300"/>
              <a:gd name="connsiteX329" fmla="*/ 7236784 w 25181052"/>
              <a:gd name="connsiteY329" fmla="*/ 5336418 h 7169300"/>
              <a:gd name="connsiteX330" fmla="*/ 7080574 w 25181052"/>
              <a:gd name="connsiteY330" fmla="*/ 5431668 h 7169300"/>
              <a:gd name="connsiteX331" fmla="*/ 6916744 w 25181052"/>
              <a:gd name="connsiteY331" fmla="*/ 5344038 h 7169300"/>
              <a:gd name="connsiteX332" fmla="*/ 6737674 w 25181052"/>
              <a:gd name="connsiteY332" fmla="*/ 5477388 h 7169300"/>
              <a:gd name="connsiteX333" fmla="*/ 6448114 w 25181052"/>
              <a:gd name="connsiteY333" fmla="*/ 5686938 h 7169300"/>
              <a:gd name="connsiteX334" fmla="*/ 6230944 w 25181052"/>
              <a:gd name="connsiteY334" fmla="*/ 5793618 h 7169300"/>
              <a:gd name="connsiteX335" fmla="*/ 6000750 w 25181052"/>
              <a:gd name="connsiteY335" fmla="*/ 5851624 h 7169300"/>
              <a:gd name="connsiteX336" fmla="*/ 5888044 w 25181052"/>
              <a:gd name="connsiteY336" fmla="*/ 5785998 h 7169300"/>
              <a:gd name="connsiteX337" fmla="*/ 5830894 w 25181052"/>
              <a:gd name="connsiteY337" fmla="*/ 5892678 h 7169300"/>
              <a:gd name="connsiteX338" fmla="*/ 5716594 w 25181052"/>
              <a:gd name="connsiteY338" fmla="*/ 5953638 h 7169300"/>
              <a:gd name="connsiteX339" fmla="*/ 5327974 w 25181052"/>
              <a:gd name="connsiteY339" fmla="*/ 6121278 h 7169300"/>
              <a:gd name="connsiteX340" fmla="*/ 5034604 w 25181052"/>
              <a:gd name="connsiteY340" fmla="*/ 6205098 h 7169300"/>
              <a:gd name="connsiteX341" fmla="*/ 4752664 w 25181052"/>
              <a:gd name="connsiteY341" fmla="*/ 6235578 h 7169300"/>
              <a:gd name="connsiteX342" fmla="*/ 4575810 w 25181052"/>
              <a:gd name="connsiteY342" fmla="*/ 6185380 h 7169300"/>
              <a:gd name="connsiteX343" fmla="*/ 4226884 w 25181052"/>
              <a:gd name="connsiteY343" fmla="*/ 6334638 h 7169300"/>
              <a:gd name="connsiteX344" fmla="*/ 3941134 w 25181052"/>
              <a:gd name="connsiteY344" fmla="*/ 6426078 h 7169300"/>
              <a:gd name="connsiteX345" fmla="*/ 3647694 w 25181052"/>
              <a:gd name="connsiteY345" fmla="*/ 6433030 h 7169300"/>
              <a:gd name="connsiteX346" fmla="*/ 3590614 w 25181052"/>
              <a:gd name="connsiteY346" fmla="*/ 6517518 h 7169300"/>
              <a:gd name="connsiteX347" fmla="*/ 3487744 w 25181052"/>
              <a:gd name="connsiteY347" fmla="*/ 6608958 h 7169300"/>
              <a:gd name="connsiteX348" fmla="*/ 3114364 w 25181052"/>
              <a:gd name="connsiteY348" fmla="*/ 6704208 h 7169300"/>
              <a:gd name="connsiteX349" fmla="*/ 2729554 w 25181052"/>
              <a:gd name="connsiteY349" fmla="*/ 6742308 h 7169300"/>
              <a:gd name="connsiteX350" fmla="*/ 2649474 w 25181052"/>
              <a:gd name="connsiteY350" fmla="*/ 6888706 h 7169300"/>
              <a:gd name="connsiteX351" fmla="*/ 2462854 w 25181052"/>
              <a:gd name="connsiteY351" fmla="*/ 6906138 h 7169300"/>
              <a:gd name="connsiteX352" fmla="*/ 2333314 w 25181052"/>
              <a:gd name="connsiteY352" fmla="*/ 6829938 h 7169300"/>
              <a:gd name="connsiteX353" fmla="*/ 2221992 w 25181052"/>
              <a:gd name="connsiteY353" fmla="*/ 6826984 h 7169300"/>
              <a:gd name="connsiteX354" fmla="*/ 1937074 w 25181052"/>
              <a:gd name="connsiteY354" fmla="*/ 6860418 h 7169300"/>
              <a:gd name="connsiteX355" fmla="*/ 1609344 w 25181052"/>
              <a:gd name="connsiteY355" fmla="*/ 6846796 h 7169300"/>
              <a:gd name="connsiteX356" fmla="*/ 1426534 w 25181052"/>
              <a:gd name="connsiteY356" fmla="*/ 6845178 h 7169300"/>
              <a:gd name="connsiteX357" fmla="*/ 1277944 w 25181052"/>
              <a:gd name="connsiteY357" fmla="*/ 6791838 h 7169300"/>
              <a:gd name="connsiteX358" fmla="*/ 969264 w 25181052"/>
              <a:gd name="connsiteY358" fmla="*/ 6729448 h 7169300"/>
              <a:gd name="connsiteX359" fmla="*/ 653104 w 25181052"/>
              <a:gd name="connsiteY359" fmla="*/ 6673728 h 7169300"/>
              <a:gd name="connsiteX360" fmla="*/ 519754 w 25181052"/>
              <a:gd name="connsiteY360" fmla="*/ 6624198 h 7169300"/>
              <a:gd name="connsiteX361" fmla="*/ 321634 w 25181052"/>
              <a:gd name="connsiteY361" fmla="*/ 6582288 h 7169300"/>
              <a:gd name="connsiteX362" fmla="*/ 264484 w 25181052"/>
              <a:gd name="connsiteY362" fmla="*/ 6532758 h 7169300"/>
              <a:gd name="connsiteX363" fmla="*/ 100654 w 25181052"/>
              <a:gd name="connsiteY363" fmla="*/ 6490848 h 7169300"/>
              <a:gd name="connsiteX364" fmla="*/ 3048 w 25181052"/>
              <a:gd name="connsiteY364" fmla="*/ 6439126 h 7169300"/>
              <a:gd name="connsiteX365" fmla="*/ 0 w 25181052"/>
              <a:gd name="connsiteY365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949474 w 25181052"/>
              <a:gd name="connsiteY238" fmla="*/ 5824098 h 7169300"/>
              <a:gd name="connsiteX239" fmla="*/ 24656104 w 25181052"/>
              <a:gd name="connsiteY239" fmla="*/ 6033648 h 7169300"/>
              <a:gd name="connsiteX240" fmla="*/ 24389334 w 25181052"/>
              <a:gd name="connsiteY240" fmla="*/ 6063460 h 7169300"/>
              <a:gd name="connsiteX241" fmla="*/ 24172234 w 25181052"/>
              <a:gd name="connsiteY241" fmla="*/ 6387978 h 7169300"/>
              <a:gd name="connsiteX242" fmla="*/ 23910798 w 25181052"/>
              <a:gd name="connsiteY242" fmla="*/ 6411694 h 7169300"/>
              <a:gd name="connsiteX243" fmla="*/ 23856004 w 25181052"/>
              <a:gd name="connsiteY243" fmla="*/ 6525138 h 7169300"/>
              <a:gd name="connsiteX244" fmla="*/ 23711224 w 25181052"/>
              <a:gd name="connsiteY244" fmla="*/ 6483228 h 7169300"/>
              <a:gd name="connsiteX245" fmla="*/ 23524534 w 25181052"/>
              <a:gd name="connsiteY245" fmla="*/ 6578478 h 7169300"/>
              <a:gd name="connsiteX246" fmla="*/ 23440714 w 25181052"/>
              <a:gd name="connsiteY246" fmla="*/ 6490848 h 7169300"/>
              <a:gd name="connsiteX247" fmla="*/ 23330224 w 25181052"/>
              <a:gd name="connsiteY247" fmla="*/ 6517518 h 7169300"/>
              <a:gd name="connsiteX248" fmla="*/ 23234974 w 25181052"/>
              <a:gd name="connsiteY248" fmla="*/ 6342258 h 7169300"/>
              <a:gd name="connsiteX249" fmla="*/ 22954488 w 25181052"/>
              <a:gd name="connsiteY249" fmla="*/ 6276820 h 7169300"/>
              <a:gd name="connsiteX250" fmla="*/ 22682524 w 25181052"/>
              <a:gd name="connsiteY250" fmla="*/ 6254628 h 7169300"/>
              <a:gd name="connsiteX251" fmla="*/ 22606324 w 25181052"/>
              <a:gd name="connsiteY251" fmla="*/ 6159378 h 7169300"/>
              <a:gd name="connsiteX252" fmla="*/ 21954744 w 25181052"/>
              <a:gd name="connsiteY252" fmla="*/ 5910298 h 7169300"/>
              <a:gd name="connsiteX253" fmla="*/ 21733834 w 25181052"/>
              <a:gd name="connsiteY253" fmla="*/ 5820288 h 7169300"/>
              <a:gd name="connsiteX254" fmla="*/ 21573814 w 25181052"/>
              <a:gd name="connsiteY254" fmla="*/ 5858388 h 7169300"/>
              <a:gd name="connsiteX255" fmla="*/ 21299494 w 25181052"/>
              <a:gd name="connsiteY255" fmla="*/ 5805048 h 7169300"/>
              <a:gd name="connsiteX256" fmla="*/ 20834674 w 25181052"/>
              <a:gd name="connsiteY256" fmla="*/ 5713608 h 7169300"/>
              <a:gd name="connsiteX257" fmla="*/ 20624292 w 25181052"/>
              <a:gd name="connsiteY257" fmla="*/ 5612356 h 7169300"/>
              <a:gd name="connsiteX258" fmla="*/ 20198404 w 25181052"/>
              <a:gd name="connsiteY258" fmla="*/ 5595498 h 7169300"/>
              <a:gd name="connsiteX259" fmla="*/ 19910298 w 25181052"/>
              <a:gd name="connsiteY259" fmla="*/ 5865340 h 7169300"/>
              <a:gd name="connsiteX260" fmla="*/ 19322104 w 25181052"/>
              <a:gd name="connsiteY260" fmla="*/ 6094608 h 7169300"/>
              <a:gd name="connsiteX261" fmla="*/ 19024092 w 25181052"/>
              <a:gd name="connsiteY261" fmla="*/ 6001738 h 7169300"/>
              <a:gd name="connsiteX262" fmla="*/ 18746794 w 25181052"/>
              <a:gd name="connsiteY262" fmla="*/ 5892678 h 7169300"/>
              <a:gd name="connsiteX263" fmla="*/ 18403894 w 25181052"/>
              <a:gd name="connsiteY263" fmla="*/ 5751708 h 7169300"/>
              <a:gd name="connsiteX264" fmla="*/ 18007654 w 25181052"/>
              <a:gd name="connsiteY264" fmla="*/ 5488818 h 7169300"/>
              <a:gd name="connsiteX265" fmla="*/ 17679994 w 25181052"/>
              <a:gd name="connsiteY265" fmla="*/ 5485008 h 7169300"/>
              <a:gd name="connsiteX266" fmla="*/ 17478064 w 25181052"/>
              <a:gd name="connsiteY266" fmla="*/ 5347848 h 7169300"/>
              <a:gd name="connsiteX267" fmla="*/ 17165644 w 25181052"/>
              <a:gd name="connsiteY267" fmla="*/ 5267838 h 7169300"/>
              <a:gd name="connsiteX268" fmla="*/ 16885920 w 25181052"/>
              <a:gd name="connsiteY268" fmla="*/ 5119342 h 7169300"/>
              <a:gd name="connsiteX269" fmla="*/ 16636054 w 25181052"/>
              <a:gd name="connsiteY269" fmla="*/ 5157348 h 7169300"/>
              <a:gd name="connsiteX270" fmla="*/ 16361734 w 25181052"/>
              <a:gd name="connsiteY270" fmla="*/ 5065908 h 7169300"/>
              <a:gd name="connsiteX271" fmla="*/ 16056934 w 25181052"/>
              <a:gd name="connsiteY271" fmla="*/ 4852548 h 7169300"/>
              <a:gd name="connsiteX272" fmla="*/ 15927394 w 25181052"/>
              <a:gd name="connsiteY272" fmla="*/ 4734438 h 7169300"/>
              <a:gd name="connsiteX273" fmla="*/ 15805474 w 25181052"/>
              <a:gd name="connsiteY273" fmla="*/ 4673478 h 7169300"/>
              <a:gd name="connsiteX274" fmla="*/ 15439714 w 25181052"/>
              <a:gd name="connsiteY274" fmla="*/ 4601088 h 7169300"/>
              <a:gd name="connsiteX275" fmla="*/ 15214924 w 25181052"/>
              <a:gd name="connsiteY275" fmla="*/ 4570608 h 7169300"/>
              <a:gd name="connsiteX276" fmla="*/ 15117318 w 25181052"/>
              <a:gd name="connsiteY276" fmla="*/ 4432780 h 7169300"/>
              <a:gd name="connsiteX277" fmla="*/ 14692954 w 25181052"/>
              <a:gd name="connsiteY277" fmla="*/ 4277238 h 7169300"/>
              <a:gd name="connsiteX278" fmla="*/ 14426254 w 25181052"/>
              <a:gd name="connsiteY278" fmla="*/ 4307718 h 7169300"/>
              <a:gd name="connsiteX279" fmla="*/ 14235754 w 25181052"/>
              <a:gd name="connsiteY279" fmla="*/ 4090548 h 7169300"/>
              <a:gd name="connsiteX280" fmla="*/ 14030014 w 25181052"/>
              <a:gd name="connsiteY280" fmla="*/ 3980058 h 7169300"/>
              <a:gd name="connsiteX281" fmla="*/ 13946194 w 25181052"/>
              <a:gd name="connsiteY281" fmla="*/ 4021968 h 7169300"/>
              <a:gd name="connsiteX282" fmla="*/ 13778554 w 25181052"/>
              <a:gd name="connsiteY282" fmla="*/ 3980058 h 7169300"/>
              <a:gd name="connsiteX283" fmla="*/ 13645204 w 25181052"/>
              <a:gd name="connsiteY283" fmla="*/ 3812418 h 7169300"/>
              <a:gd name="connsiteX284" fmla="*/ 13260394 w 25181052"/>
              <a:gd name="connsiteY284" fmla="*/ 3660018 h 7169300"/>
              <a:gd name="connsiteX285" fmla="*/ 13194030 w 25181052"/>
              <a:gd name="connsiteY285" fmla="*/ 3498568 h 7169300"/>
              <a:gd name="connsiteX286" fmla="*/ 13059156 w 25181052"/>
              <a:gd name="connsiteY286" fmla="*/ 3379696 h 7169300"/>
              <a:gd name="connsiteX287" fmla="*/ 12890824 w 25181052"/>
              <a:gd name="connsiteY287" fmla="*/ 3305688 h 7169300"/>
              <a:gd name="connsiteX288" fmla="*/ 12681274 w 25181052"/>
              <a:gd name="connsiteY288" fmla="*/ 3214248 h 7169300"/>
              <a:gd name="connsiteX289" fmla="*/ 12429814 w 25181052"/>
              <a:gd name="connsiteY289" fmla="*/ 3092328 h 7169300"/>
              <a:gd name="connsiteX290" fmla="*/ 12342184 w 25181052"/>
              <a:gd name="connsiteY290" fmla="*/ 2958978 h 7169300"/>
              <a:gd name="connsiteX291" fmla="*/ 12067864 w 25181052"/>
              <a:gd name="connsiteY291" fmla="*/ 2764668 h 7169300"/>
              <a:gd name="connsiteX292" fmla="*/ 11995474 w 25181052"/>
              <a:gd name="connsiteY292" fmla="*/ 2699898 h 7169300"/>
              <a:gd name="connsiteX293" fmla="*/ 11793544 w 25181052"/>
              <a:gd name="connsiteY293" fmla="*/ 2627508 h 7169300"/>
              <a:gd name="connsiteX294" fmla="*/ 11488744 w 25181052"/>
              <a:gd name="connsiteY294" fmla="*/ 2417958 h 7169300"/>
              <a:gd name="connsiteX295" fmla="*/ 11225854 w 25181052"/>
              <a:gd name="connsiteY295" fmla="*/ 2235078 h 7169300"/>
              <a:gd name="connsiteX296" fmla="*/ 11121390 w 25181052"/>
              <a:gd name="connsiteY296" fmla="*/ 2197834 h 7169300"/>
              <a:gd name="connsiteX297" fmla="*/ 10791514 w 25181052"/>
              <a:gd name="connsiteY297" fmla="*/ 1953138 h 7169300"/>
              <a:gd name="connsiteX298" fmla="*/ 10568178 w 25181052"/>
              <a:gd name="connsiteY298" fmla="*/ 1691866 h 7169300"/>
              <a:gd name="connsiteX299" fmla="*/ 10464546 w 25181052"/>
              <a:gd name="connsiteY299" fmla="*/ 1419832 h 7169300"/>
              <a:gd name="connsiteX300" fmla="*/ 10495026 w 25181052"/>
              <a:gd name="connsiteY300" fmla="*/ 901672 h 7169300"/>
              <a:gd name="connsiteX301" fmla="*/ 10491216 w 25181052"/>
              <a:gd name="connsiteY301" fmla="*/ 768322 h 7169300"/>
              <a:gd name="connsiteX302" fmla="*/ 10578846 w 25181052"/>
              <a:gd name="connsiteY302" fmla="*/ 680692 h 7169300"/>
              <a:gd name="connsiteX303" fmla="*/ 10725912 w 25181052"/>
              <a:gd name="connsiteY303" fmla="*/ 610588 h 7169300"/>
              <a:gd name="connsiteX304" fmla="*/ 10707624 w 25181052"/>
              <a:gd name="connsiteY304" fmla="*/ 336268 h 7169300"/>
              <a:gd name="connsiteX305" fmla="*/ 10582656 w 25181052"/>
              <a:gd name="connsiteY305" fmla="*/ 200632 h 7169300"/>
              <a:gd name="connsiteX306" fmla="*/ 10467664 w 25181052"/>
              <a:gd name="connsiteY306" fmla="*/ 189108 h 7169300"/>
              <a:gd name="connsiteX307" fmla="*/ 10392156 w 25181052"/>
              <a:gd name="connsiteY307" fmla="*/ 2512 h 7169300"/>
              <a:gd name="connsiteX308" fmla="*/ 10346436 w 25181052"/>
              <a:gd name="connsiteY308" fmla="*/ 261592 h 7169300"/>
              <a:gd name="connsiteX309" fmla="*/ 10274808 w 25181052"/>
              <a:gd name="connsiteY309" fmla="*/ 626590 h 7169300"/>
              <a:gd name="connsiteX310" fmla="*/ 10136886 w 25181052"/>
              <a:gd name="connsiteY310" fmla="*/ 913102 h 7169300"/>
              <a:gd name="connsiteX311" fmla="*/ 10284784 w 25181052"/>
              <a:gd name="connsiteY311" fmla="*/ 1351158 h 7169300"/>
              <a:gd name="connsiteX312" fmla="*/ 10195560 w 25181052"/>
              <a:gd name="connsiteY312" fmla="*/ 1744444 h 7169300"/>
              <a:gd name="connsiteX313" fmla="*/ 10162864 w 25181052"/>
              <a:gd name="connsiteY313" fmla="*/ 2075058 h 7169300"/>
              <a:gd name="connsiteX314" fmla="*/ 10104120 w 25181052"/>
              <a:gd name="connsiteY314" fmla="*/ 2384524 h 7169300"/>
              <a:gd name="connsiteX315" fmla="*/ 10006654 w 25181052"/>
              <a:gd name="connsiteY315" fmla="*/ 2581788 h 7169300"/>
              <a:gd name="connsiteX316" fmla="*/ 9865684 w 25181052"/>
              <a:gd name="connsiteY316" fmla="*/ 2936118 h 7169300"/>
              <a:gd name="connsiteX317" fmla="*/ 9680448 w 25181052"/>
              <a:gd name="connsiteY317" fmla="*/ 3195292 h 7169300"/>
              <a:gd name="connsiteX318" fmla="*/ 9492304 w 25181052"/>
              <a:gd name="connsiteY318" fmla="*/ 3370458 h 7169300"/>
              <a:gd name="connsiteX319" fmla="*/ 9355144 w 25181052"/>
              <a:gd name="connsiteY319" fmla="*/ 3526668 h 7169300"/>
              <a:gd name="connsiteX320" fmla="*/ 9088444 w 25181052"/>
              <a:gd name="connsiteY320" fmla="*/ 3618108 h 7169300"/>
              <a:gd name="connsiteX321" fmla="*/ 8718874 w 25181052"/>
              <a:gd name="connsiteY321" fmla="*/ 3850518 h 7169300"/>
              <a:gd name="connsiteX322" fmla="*/ 8558854 w 25181052"/>
              <a:gd name="connsiteY322" fmla="*/ 4082928 h 7169300"/>
              <a:gd name="connsiteX323" fmla="*/ 8177854 w 25181052"/>
              <a:gd name="connsiteY323" fmla="*/ 4284858 h 7169300"/>
              <a:gd name="connsiteX324" fmla="*/ 8135944 w 25181052"/>
              <a:gd name="connsiteY324" fmla="*/ 4463928 h 7169300"/>
              <a:gd name="connsiteX325" fmla="*/ 7968234 w 25181052"/>
              <a:gd name="connsiteY325" fmla="*/ 4588990 h 7169300"/>
              <a:gd name="connsiteX326" fmla="*/ 7937824 w 25181052"/>
              <a:gd name="connsiteY326" fmla="*/ 4822068 h 7169300"/>
              <a:gd name="connsiteX327" fmla="*/ 7766374 w 25181052"/>
              <a:gd name="connsiteY327" fmla="*/ 4982088 h 7169300"/>
              <a:gd name="connsiteX328" fmla="*/ 7621594 w 25181052"/>
              <a:gd name="connsiteY328" fmla="*/ 5164968 h 7169300"/>
              <a:gd name="connsiteX329" fmla="*/ 7379970 w 25181052"/>
              <a:gd name="connsiteY329" fmla="*/ 5298412 h 7169300"/>
              <a:gd name="connsiteX330" fmla="*/ 7236784 w 25181052"/>
              <a:gd name="connsiteY330" fmla="*/ 5336418 h 7169300"/>
              <a:gd name="connsiteX331" fmla="*/ 7080574 w 25181052"/>
              <a:gd name="connsiteY331" fmla="*/ 5431668 h 7169300"/>
              <a:gd name="connsiteX332" fmla="*/ 6916744 w 25181052"/>
              <a:gd name="connsiteY332" fmla="*/ 5344038 h 7169300"/>
              <a:gd name="connsiteX333" fmla="*/ 6737674 w 25181052"/>
              <a:gd name="connsiteY333" fmla="*/ 5477388 h 7169300"/>
              <a:gd name="connsiteX334" fmla="*/ 6448114 w 25181052"/>
              <a:gd name="connsiteY334" fmla="*/ 5686938 h 7169300"/>
              <a:gd name="connsiteX335" fmla="*/ 6230944 w 25181052"/>
              <a:gd name="connsiteY335" fmla="*/ 5793618 h 7169300"/>
              <a:gd name="connsiteX336" fmla="*/ 6000750 w 25181052"/>
              <a:gd name="connsiteY336" fmla="*/ 5851624 h 7169300"/>
              <a:gd name="connsiteX337" fmla="*/ 5888044 w 25181052"/>
              <a:gd name="connsiteY337" fmla="*/ 5785998 h 7169300"/>
              <a:gd name="connsiteX338" fmla="*/ 5830894 w 25181052"/>
              <a:gd name="connsiteY338" fmla="*/ 5892678 h 7169300"/>
              <a:gd name="connsiteX339" fmla="*/ 5716594 w 25181052"/>
              <a:gd name="connsiteY339" fmla="*/ 5953638 h 7169300"/>
              <a:gd name="connsiteX340" fmla="*/ 5327974 w 25181052"/>
              <a:gd name="connsiteY340" fmla="*/ 6121278 h 7169300"/>
              <a:gd name="connsiteX341" fmla="*/ 5034604 w 25181052"/>
              <a:gd name="connsiteY341" fmla="*/ 6205098 h 7169300"/>
              <a:gd name="connsiteX342" fmla="*/ 4752664 w 25181052"/>
              <a:gd name="connsiteY342" fmla="*/ 6235578 h 7169300"/>
              <a:gd name="connsiteX343" fmla="*/ 4575810 w 25181052"/>
              <a:gd name="connsiteY343" fmla="*/ 6185380 h 7169300"/>
              <a:gd name="connsiteX344" fmla="*/ 4226884 w 25181052"/>
              <a:gd name="connsiteY344" fmla="*/ 6334638 h 7169300"/>
              <a:gd name="connsiteX345" fmla="*/ 3941134 w 25181052"/>
              <a:gd name="connsiteY345" fmla="*/ 6426078 h 7169300"/>
              <a:gd name="connsiteX346" fmla="*/ 3647694 w 25181052"/>
              <a:gd name="connsiteY346" fmla="*/ 6433030 h 7169300"/>
              <a:gd name="connsiteX347" fmla="*/ 3590614 w 25181052"/>
              <a:gd name="connsiteY347" fmla="*/ 6517518 h 7169300"/>
              <a:gd name="connsiteX348" fmla="*/ 3487744 w 25181052"/>
              <a:gd name="connsiteY348" fmla="*/ 6608958 h 7169300"/>
              <a:gd name="connsiteX349" fmla="*/ 3114364 w 25181052"/>
              <a:gd name="connsiteY349" fmla="*/ 6704208 h 7169300"/>
              <a:gd name="connsiteX350" fmla="*/ 2729554 w 25181052"/>
              <a:gd name="connsiteY350" fmla="*/ 6742308 h 7169300"/>
              <a:gd name="connsiteX351" fmla="*/ 2649474 w 25181052"/>
              <a:gd name="connsiteY351" fmla="*/ 6888706 h 7169300"/>
              <a:gd name="connsiteX352" fmla="*/ 2462854 w 25181052"/>
              <a:gd name="connsiteY352" fmla="*/ 6906138 h 7169300"/>
              <a:gd name="connsiteX353" fmla="*/ 2333314 w 25181052"/>
              <a:gd name="connsiteY353" fmla="*/ 6829938 h 7169300"/>
              <a:gd name="connsiteX354" fmla="*/ 2221992 w 25181052"/>
              <a:gd name="connsiteY354" fmla="*/ 6826984 h 7169300"/>
              <a:gd name="connsiteX355" fmla="*/ 1937074 w 25181052"/>
              <a:gd name="connsiteY355" fmla="*/ 6860418 h 7169300"/>
              <a:gd name="connsiteX356" fmla="*/ 1609344 w 25181052"/>
              <a:gd name="connsiteY356" fmla="*/ 6846796 h 7169300"/>
              <a:gd name="connsiteX357" fmla="*/ 1426534 w 25181052"/>
              <a:gd name="connsiteY357" fmla="*/ 6845178 h 7169300"/>
              <a:gd name="connsiteX358" fmla="*/ 1277944 w 25181052"/>
              <a:gd name="connsiteY358" fmla="*/ 6791838 h 7169300"/>
              <a:gd name="connsiteX359" fmla="*/ 969264 w 25181052"/>
              <a:gd name="connsiteY359" fmla="*/ 6729448 h 7169300"/>
              <a:gd name="connsiteX360" fmla="*/ 653104 w 25181052"/>
              <a:gd name="connsiteY360" fmla="*/ 6673728 h 7169300"/>
              <a:gd name="connsiteX361" fmla="*/ 519754 w 25181052"/>
              <a:gd name="connsiteY361" fmla="*/ 6624198 h 7169300"/>
              <a:gd name="connsiteX362" fmla="*/ 321634 w 25181052"/>
              <a:gd name="connsiteY362" fmla="*/ 6582288 h 7169300"/>
              <a:gd name="connsiteX363" fmla="*/ 264484 w 25181052"/>
              <a:gd name="connsiteY363" fmla="*/ 6532758 h 7169300"/>
              <a:gd name="connsiteX364" fmla="*/ 100654 w 25181052"/>
              <a:gd name="connsiteY364" fmla="*/ 6490848 h 7169300"/>
              <a:gd name="connsiteX365" fmla="*/ 3048 w 25181052"/>
              <a:gd name="connsiteY365" fmla="*/ 6439126 h 7169300"/>
              <a:gd name="connsiteX366" fmla="*/ 0 w 25181052"/>
              <a:gd name="connsiteY366" fmla="*/ 6605242 h 7169300"/>
              <a:gd name="connsiteX0" fmla="*/ 0 w 25226916"/>
              <a:gd name="connsiteY0" fmla="*/ 6605242 h 7169300"/>
              <a:gd name="connsiteX1" fmla="*/ 143256 w 25226916"/>
              <a:gd name="connsiteY1" fmla="*/ 6590002 h 7169300"/>
              <a:gd name="connsiteX2" fmla="*/ 158496 w 25226916"/>
              <a:gd name="connsiteY2" fmla="*/ 6696682 h 7169300"/>
              <a:gd name="connsiteX3" fmla="*/ 242316 w 25226916"/>
              <a:gd name="connsiteY3" fmla="*/ 6631912 h 7169300"/>
              <a:gd name="connsiteX4" fmla="*/ 356616 w 25226916"/>
              <a:gd name="connsiteY4" fmla="*/ 6654772 h 7169300"/>
              <a:gd name="connsiteX5" fmla="*/ 368046 w 25226916"/>
              <a:gd name="connsiteY5" fmla="*/ 6780502 h 7169300"/>
              <a:gd name="connsiteX6" fmla="*/ 425196 w 25226916"/>
              <a:gd name="connsiteY6" fmla="*/ 6730972 h 7169300"/>
              <a:gd name="connsiteX7" fmla="*/ 493776 w 25226916"/>
              <a:gd name="connsiteY7" fmla="*/ 6814792 h 7169300"/>
              <a:gd name="connsiteX8" fmla="*/ 642366 w 25226916"/>
              <a:gd name="connsiteY8" fmla="*/ 6727162 h 7169300"/>
              <a:gd name="connsiteX9" fmla="*/ 653796 w 25226916"/>
              <a:gd name="connsiteY9" fmla="*/ 6887182 h 7169300"/>
              <a:gd name="connsiteX10" fmla="*/ 844296 w 25226916"/>
              <a:gd name="connsiteY10" fmla="*/ 6818602 h 7169300"/>
              <a:gd name="connsiteX11" fmla="*/ 954786 w 25226916"/>
              <a:gd name="connsiteY11" fmla="*/ 6822412 h 7169300"/>
              <a:gd name="connsiteX12" fmla="*/ 897636 w 25226916"/>
              <a:gd name="connsiteY12" fmla="*/ 6948142 h 7169300"/>
              <a:gd name="connsiteX13" fmla="*/ 1019556 w 25226916"/>
              <a:gd name="connsiteY13" fmla="*/ 6940522 h 7169300"/>
              <a:gd name="connsiteX14" fmla="*/ 1072896 w 25226916"/>
              <a:gd name="connsiteY14" fmla="*/ 6883372 h 7169300"/>
              <a:gd name="connsiteX15" fmla="*/ 1217676 w 25226916"/>
              <a:gd name="connsiteY15" fmla="*/ 6890992 h 7169300"/>
              <a:gd name="connsiteX16" fmla="*/ 1408176 w 25226916"/>
              <a:gd name="connsiteY16" fmla="*/ 6910042 h 7169300"/>
              <a:gd name="connsiteX17" fmla="*/ 1392936 w 25226916"/>
              <a:gd name="connsiteY17" fmla="*/ 7104352 h 7169300"/>
              <a:gd name="connsiteX18" fmla="*/ 1559884 w 25226916"/>
              <a:gd name="connsiteY18" fmla="*/ 7047109 h 7169300"/>
              <a:gd name="connsiteX19" fmla="*/ 1681804 w 25226916"/>
              <a:gd name="connsiteY19" fmla="*/ 7085209 h 7169300"/>
              <a:gd name="connsiteX20" fmla="*/ 1826584 w 25226916"/>
              <a:gd name="connsiteY20" fmla="*/ 7016629 h 7169300"/>
              <a:gd name="connsiteX21" fmla="*/ 1969008 w 25226916"/>
              <a:gd name="connsiteY21" fmla="*/ 7015960 h 7169300"/>
              <a:gd name="connsiteX22" fmla="*/ 2154244 w 25226916"/>
              <a:gd name="connsiteY22" fmla="*/ 7005199 h 7169300"/>
              <a:gd name="connsiteX23" fmla="*/ 2108524 w 25226916"/>
              <a:gd name="connsiteY23" fmla="*/ 7130929 h 7169300"/>
              <a:gd name="connsiteX24" fmla="*/ 2318074 w 25226916"/>
              <a:gd name="connsiteY24" fmla="*/ 6974719 h 7169300"/>
              <a:gd name="connsiteX25" fmla="*/ 2462854 w 25226916"/>
              <a:gd name="connsiteY25" fmla="*/ 6974719 h 7169300"/>
              <a:gd name="connsiteX26" fmla="*/ 2523814 w 25226916"/>
              <a:gd name="connsiteY26" fmla="*/ 7169029 h 7169300"/>
              <a:gd name="connsiteX27" fmla="*/ 2638114 w 25226916"/>
              <a:gd name="connsiteY27" fmla="*/ 7092828 h 7169300"/>
              <a:gd name="connsiteX28" fmla="*/ 2760034 w 25226916"/>
              <a:gd name="connsiteY28" fmla="*/ 6986148 h 7169300"/>
              <a:gd name="connsiteX29" fmla="*/ 2820994 w 25226916"/>
              <a:gd name="connsiteY29" fmla="*/ 7031868 h 7169300"/>
              <a:gd name="connsiteX30" fmla="*/ 2901004 w 25226916"/>
              <a:gd name="connsiteY30" fmla="*/ 6936618 h 7169300"/>
              <a:gd name="connsiteX31" fmla="*/ 3000064 w 25226916"/>
              <a:gd name="connsiteY31" fmla="*/ 6868038 h 7169300"/>
              <a:gd name="connsiteX32" fmla="*/ 3076264 w 25226916"/>
              <a:gd name="connsiteY32" fmla="*/ 6940428 h 7169300"/>
              <a:gd name="connsiteX33" fmla="*/ 3282004 w 25226916"/>
              <a:gd name="connsiteY33" fmla="*/ 6894708 h 7169300"/>
              <a:gd name="connsiteX34" fmla="*/ 3495364 w 25226916"/>
              <a:gd name="connsiteY34" fmla="*/ 6864228 h 7169300"/>
              <a:gd name="connsiteX35" fmla="*/ 3640144 w 25226916"/>
              <a:gd name="connsiteY35" fmla="*/ 6864228 h 7169300"/>
              <a:gd name="connsiteX36" fmla="*/ 3800164 w 25226916"/>
              <a:gd name="connsiteY36" fmla="*/ 6688968 h 7169300"/>
              <a:gd name="connsiteX37" fmla="*/ 3910654 w 25226916"/>
              <a:gd name="connsiteY37" fmla="*/ 6620388 h 7169300"/>
              <a:gd name="connsiteX38" fmla="*/ 3956374 w 25226916"/>
              <a:gd name="connsiteY38" fmla="*/ 6681348 h 7169300"/>
              <a:gd name="connsiteX39" fmla="*/ 4082104 w 25226916"/>
              <a:gd name="connsiteY39" fmla="*/ 6586098 h 7169300"/>
              <a:gd name="connsiteX40" fmla="*/ 4192594 w 25226916"/>
              <a:gd name="connsiteY40" fmla="*/ 6647058 h 7169300"/>
              <a:gd name="connsiteX41" fmla="*/ 4264984 w 25226916"/>
              <a:gd name="connsiteY41" fmla="*/ 6532758 h 7169300"/>
              <a:gd name="connsiteX42" fmla="*/ 4505706 w 25226916"/>
              <a:gd name="connsiteY42" fmla="*/ 6445222 h 7169300"/>
              <a:gd name="connsiteX43" fmla="*/ 4611694 w 25226916"/>
              <a:gd name="connsiteY43" fmla="*/ 6445128 h 7169300"/>
              <a:gd name="connsiteX44" fmla="*/ 4672654 w 25226916"/>
              <a:gd name="connsiteY44" fmla="*/ 6342258 h 7169300"/>
              <a:gd name="connsiteX45" fmla="*/ 4878394 w 25226916"/>
              <a:gd name="connsiteY45" fmla="*/ 6353688 h 7169300"/>
              <a:gd name="connsiteX46" fmla="*/ 4889824 w 25226916"/>
              <a:gd name="connsiteY46" fmla="*/ 6426078 h 7169300"/>
              <a:gd name="connsiteX47" fmla="*/ 5110804 w 25226916"/>
              <a:gd name="connsiteY47" fmla="*/ 6471798 h 7169300"/>
              <a:gd name="connsiteX48" fmla="*/ 5126044 w 25226916"/>
              <a:gd name="connsiteY48" fmla="*/ 6311778 h 7169300"/>
              <a:gd name="connsiteX49" fmla="*/ 5209864 w 25226916"/>
              <a:gd name="connsiteY49" fmla="*/ 6231768 h 7169300"/>
              <a:gd name="connsiteX50" fmla="*/ 5392744 w 25226916"/>
              <a:gd name="connsiteY50" fmla="*/ 6288918 h 7169300"/>
              <a:gd name="connsiteX51" fmla="*/ 5434654 w 25226916"/>
              <a:gd name="connsiteY51" fmla="*/ 6197478 h 7169300"/>
              <a:gd name="connsiteX52" fmla="*/ 5644204 w 25226916"/>
              <a:gd name="connsiteY52" fmla="*/ 6147948 h 7169300"/>
              <a:gd name="connsiteX53" fmla="*/ 5697544 w 25226916"/>
              <a:gd name="connsiteY53" fmla="*/ 6098418 h 7169300"/>
              <a:gd name="connsiteX54" fmla="*/ 5975674 w 25226916"/>
              <a:gd name="connsiteY54" fmla="*/ 6086988 h 7169300"/>
              <a:gd name="connsiteX55" fmla="*/ 5983294 w 25226916"/>
              <a:gd name="connsiteY55" fmla="*/ 5900298 h 7169300"/>
              <a:gd name="connsiteX56" fmla="*/ 6166174 w 25226916"/>
              <a:gd name="connsiteY56" fmla="*/ 5980308 h 7169300"/>
              <a:gd name="connsiteX57" fmla="*/ 6318504 w 25226916"/>
              <a:gd name="connsiteY57" fmla="*/ 5932396 h 7169300"/>
              <a:gd name="connsiteX58" fmla="*/ 6410014 w 25226916"/>
              <a:gd name="connsiteY58" fmla="*/ 5938398 h 7169300"/>
              <a:gd name="connsiteX59" fmla="*/ 6501454 w 25226916"/>
              <a:gd name="connsiteY59" fmla="*/ 5774568 h 7169300"/>
              <a:gd name="connsiteX60" fmla="*/ 6600514 w 25226916"/>
              <a:gd name="connsiteY60" fmla="*/ 5675508 h 7169300"/>
              <a:gd name="connsiteX61" fmla="*/ 6745294 w 25226916"/>
              <a:gd name="connsiteY61" fmla="*/ 5686938 h 7169300"/>
              <a:gd name="connsiteX62" fmla="*/ 6897694 w 25226916"/>
              <a:gd name="connsiteY62" fmla="*/ 5629788 h 7169300"/>
              <a:gd name="connsiteX63" fmla="*/ 6985324 w 25226916"/>
              <a:gd name="connsiteY63" fmla="*/ 5481198 h 7169300"/>
              <a:gd name="connsiteX64" fmla="*/ 7057714 w 25226916"/>
              <a:gd name="connsiteY64" fmla="*/ 5561208 h 7169300"/>
              <a:gd name="connsiteX65" fmla="*/ 7175824 w 25226916"/>
              <a:gd name="connsiteY65" fmla="*/ 5572638 h 7169300"/>
              <a:gd name="connsiteX66" fmla="*/ 7156774 w 25226916"/>
              <a:gd name="connsiteY66" fmla="*/ 5481198 h 7169300"/>
              <a:gd name="connsiteX67" fmla="*/ 7404424 w 25226916"/>
              <a:gd name="connsiteY67" fmla="*/ 5511678 h 7169300"/>
              <a:gd name="connsiteX68" fmla="*/ 7518724 w 25226916"/>
              <a:gd name="connsiteY68" fmla="*/ 5465958 h 7169300"/>
              <a:gd name="connsiteX69" fmla="*/ 7497318 w 25226916"/>
              <a:gd name="connsiteY69" fmla="*/ 5314414 h 7169300"/>
              <a:gd name="connsiteX70" fmla="*/ 7720654 w 25226916"/>
              <a:gd name="connsiteY70" fmla="*/ 5397378 h 7169300"/>
              <a:gd name="connsiteX71" fmla="*/ 7888294 w 25226916"/>
              <a:gd name="connsiteY71" fmla="*/ 5515488 h 7169300"/>
              <a:gd name="connsiteX72" fmla="*/ 7926394 w 25226916"/>
              <a:gd name="connsiteY72" fmla="*/ 5363088 h 7169300"/>
              <a:gd name="connsiteX73" fmla="*/ 8059744 w 25226916"/>
              <a:gd name="connsiteY73" fmla="*/ 5157348 h 7169300"/>
              <a:gd name="connsiteX74" fmla="*/ 8200714 w 25226916"/>
              <a:gd name="connsiteY74" fmla="*/ 4772538 h 7169300"/>
              <a:gd name="connsiteX75" fmla="*/ 8303584 w 25226916"/>
              <a:gd name="connsiteY75" fmla="*/ 4700148 h 7169300"/>
              <a:gd name="connsiteX76" fmla="*/ 8360734 w 25226916"/>
              <a:gd name="connsiteY76" fmla="*/ 4578228 h 7169300"/>
              <a:gd name="connsiteX77" fmla="*/ 8398834 w 25226916"/>
              <a:gd name="connsiteY77" fmla="*/ 4402968 h 7169300"/>
              <a:gd name="connsiteX78" fmla="*/ 8554212 w 25226916"/>
              <a:gd name="connsiteY78" fmla="*/ 4314670 h 7169300"/>
              <a:gd name="connsiteX79" fmla="*/ 8619814 w 25226916"/>
              <a:gd name="connsiteY79" fmla="*/ 4181988 h 7169300"/>
              <a:gd name="connsiteX80" fmla="*/ 8760784 w 25226916"/>
              <a:gd name="connsiteY80" fmla="*/ 4189608 h 7169300"/>
              <a:gd name="connsiteX81" fmla="*/ 8737924 w 25226916"/>
              <a:gd name="connsiteY81" fmla="*/ 3945768 h 7169300"/>
              <a:gd name="connsiteX82" fmla="*/ 8867464 w 25226916"/>
              <a:gd name="connsiteY82" fmla="*/ 3820038 h 7169300"/>
              <a:gd name="connsiteX83" fmla="*/ 8966524 w 25226916"/>
              <a:gd name="connsiteY83" fmla="*/ 3957198 h 7169300"/>
              <a:gd name="connsiteX84" fmla="*/ 9088444 w 25226916"/>
              <a:gd name="connsiteY84" fmla="*/ 3724788 h 7169300"/>
              <a:gd name="connsiteX85" fmla="*/ 9244654 w 25226916"/>
              <a:gd name="connsiteY85" fmla="*/ 3759078 h 7169300"/>
              <a:gd name="connsiteX86" fmla="*/ 9252274 w 25226916"/>
              <a:gd name="connsiteY86" fmla="*/ 3621918 h 7169300"/>
              <a:gd name="connsiteX87" fmla="*/ 9530404 w 25226916"/>
              <a:gd name="connsiteY87" fmla="*/ 3599058 h 7169300"/>
              <a:gd name="connsiteX88" fmla="*/ 9560884 w 25226916"/>
              <a:gd name="connsiteY88" fmla="*/ 3439038 h 7169300"/>
              <a:gd name="connsiteX89" fmla="*/ 9656134 w 25226916"/>
              <a:gd name="connsiteY89" fmla="*/ 3458088 h 7169300"/>
              <a:gd name="connsiteX90" fmla="*/ 9701022 w 25226916"/>
              <a:gd name="connsiteY90" fmla="*/ 3426940 h 7169300"/>
              <a:gd name="connsiteX91" fmla="*/ 9869494 w 25226916"/>
              <a:gd name="connsiteY91" fmla="*/ 3530478 h 7169300"/>
              <a:gd name="connsiteX92" fmla="*/ 10006654 w 25226916"/>
              <a:gd name="connsiteY92" fmla="*/ 3408558 h 7169300"/>
              <a:gd name="connsiteX93" fmla="*/ 10562914 w 25226916"/>
              <a:gd name="connsiteY93" fmla="*/ 3313308 h 7169300"/>
              <a:gd name="connsiteX94" fmla="*/ 10471474 w 25226916"/>
              <a:gd name="connsiteY94" fmla="*/ 2917068 h 7169300"/>
              <a:gd name="connsiteX95" fmla="*/ 10395274 w 25226916"/>
              <a:gd name="connsiteY95" fmla="*/ 2684658 h 7169300"/>
              <a:gd name="connsiteX96" fmla="*/ 10406634 w 25226916"/>
              <a:gd name="connsiteY96" fmla="*/ 2330422 h 7169300"/>
              <a:gd name="connsiteX97" fmla="*/ 10388346 w 25226916"/>
              <a:gd name="connsiteY97" fmla="*/ 2123920 h 7169300"/>
              <a:gd name="connsiteX98" fmla="*/ 10254304 w 25226916"/>
              <a:gd name="connsiteY98" fmla="*/ 1964568 h 7169300"/>
              <a:gd name="connsiteX99" fmla="*/ 10258114 w 25226916"/>
              <a:gd name="connsiteY99" fmla="*/ 1789308 h 7169300"/>
              <a:gd name="connsiteX100" fmla="*/ 10284784 w 25226916"/>
              <a:gd name="connsiteY100" fmla="*/ 1587378 h 7169300"/>
              <a:gd name="connsiteX101" fmla="*/ 10341864 w 25226916"/>
              <a:gd name="connsiteY101" fmla="*/ 1524988 h 7169300"/>
              <a:gd name="connsiteX102" fmla="*/ 10334314 w 25226916"/>
              <a:gd name="connsiteY102" fmla="*/ 1286388 h 7169300"/>
              <a:gd name="connsiteX103" fmla="*/ 10260330 w 25226916"/>
              <a:gd name="connsiteY103" fmla="*/ 943582 h 7169300"/>
              <a:gd name="connsiteX104" fmla="*/ 10415778 w 25226916"/>
              <a:gd name="connsiteY104" fmla="*/ 668500 h 7169300"/>
              <a:gd name="connsiteX105" fmla="*/ 10460044 w 25226916"/>
              <a:gd name="connsiteY105" fmla="*/ 890148 h 7169300"/>
              <a:gd name="connsiteX106" fmla="*/ 10423398 w 25226916"/>
              <a:gd name="connsiteY106" fmla="*/ 1076170 h 7169300"/>
              <a:gd name="connsiteX107" fmla="*/ 10433374 w 25226916"/>
              <a:gd name="connsiteY107" fmla="*/ 1213998 h 7169300"/>
              <a:gd name="connsiteX108" fmla="*/ 10384536 w 25226916"/>
              <a:gd name="connsiteY108" fmla="*/ 1301722 h 7169300"/>
              <a:gd name="connsiteX109" fmla="*/ 10426446 w 25226916"/>
              <a:gd name="connsiteY109" fmla="*/ 1564612 h 7169300"/>
              <a:gd name="connsiteX110" fmla="*/ 10514076 w 25226916"/>
              <a:gd name="connsiteY110" fmla="*/ 1758922 h 7169300"/>
              <a:gd name="connsiteX111" fmla="*/ 10662666 w 25226916"/>
              <a:gd name="connsiteY111" fmla="*/ 1944088 h 7169300"/>
              <a:gd name="connsiteX112" fmla="*/ 10757916 w 25226916"/>
              <a:gd name="connsiteY112" fmla="*/ 2018002 h 7169300"/>
              <a:gd name="connsiteX113" fmla="*/ 10811256 w 25226916"/>
              <a:gd name="connsiteY113" fmla="*/ 2109442 h 7169300"/>
              <a:gd name="connsiteX114" fmla="*/ 10898886 w 25226916"/>
              <a:gd name="connsiteY114" fmla="*/ 2071342 h 7169300"/>
              <a:gd name="connsiteX115" fmla="*/ 10986516 w 25226916"/>
              <a:gd name="connsiteY115" fmla="*/ 2193262 h 7169300"/>
              <a:gd name="connsiteX116" fmla="*/ 11073384 w 25226916"/>
              <a:gd name="connsiteY116" fmla="*/ 2274796 h 7169300"/>
              <a:gd name="connsiteX117" fmla="*/ 11226546 w 25226916"/>
              <a:gd name="connsiteY117" fmla="*/ 2307562 h 7169300"/>
              <a:gd name="connsiteX118" fmla="*/ 11321796 w 25226916"/>
              <a:gd name="connsiteY118" fmla="*/ 2349472 h 7169300"/>
              <a:gd name="connsiteX119" fmla="*/ 11401806 w 25226916"/>
              <a:gd name="connsiteY119" fmla="*/ 2448532 h 7169300"/>
              <a:gd name="connsiteX120" fmla="*/ 11535156 w 25226916"/>
              <a:gd name="connsiteY120" fmla="*/ 2513302 h 7169300"/>
              <a:gd name="connsiteX121" fmla="*/ 11626596 w 25226916"/>
              <a:gd name="connsiteY121" fmla="*/ 2566642 h 7169300"/>
              <a:gd name="connsiteX122" fmla="*/ 11718036 w 25226916"/>
              <a:gd name="connsiteY122" fmla="*/ 2650462 h 7169300"/>
              <a:gd name="connsiteX123" fmla="*/ 11855196 w 25226916"/>
              <a:gd name="connsiteY123" fmla="*/ 2711422 h 7169300"/>
              <a:gd name="connsiteX124" fmla="*/ 11942826 w 25226916"/>
              <a:gd name="connsiteY124" fmla="*/ 2840962 h 7169300"/>
              <a:gd name="connsiteX125" fmla="*/ 12068556 w 25226916"/>
              <a:gd name="connsiteY125" fmla="*/ 2829532 h 7169300"/>
              <a:gd name="connsiteX126" fmla="*/ 12097512 w 25226916"/>
              <a:gd name="connsiteY126" fmla="*/ 2896588 h 7169300"/>
              <a:gd name="connsiteX127" fmla="*/ 12175236 w 25226916"/>
              <a:gd name="connsiteY127" fmla="*/ 2920972 h 7169300"/>
              <a:gd name="connsiteX128" fmla="*/ 12251436 w 25226916"/>
              <a:gd name="connsiteY128" fmla="*/ 3080992 h 7169300"/>
              <a:gd name="connsiteX129" fmla="*/ 12365736 w 25226916"/>
              <a:gd name="connsiteY129" fmla="*/ 3100042 h 7169300"/>
              <a:gd name="connsiteX130" fmla="*/ 12422886 w 25226916"/>
              <a:gd name="connsiteY130" fmla="*/ 3214342 h 7169300"/>
              <a:gd name="connsiteX131" fmla="*/ 12514326 w 25226916"/>
              <a:gd name="connsiteY131" fmla="*/ 3191482 h 7169300"/>
              <a:gd name="connsiteX132" fmla="*/ 12571476 w 25226916"/>
              <a:gd name="connsiteY132" fmla="*/ 3290542 h 7169300"/>
              <a:gd name="connsiteX133" fmla="*/ 12636246 w 25226916"/>
              <a:gd name="connsiteY133" fmla="*/ 3416272 h 7169300"/>
              <a:gd name="connsiteX134" fmla="*/ 12739116 w 25226916"/>
              <a:gd name="connsiteY134" fmla="*/ 3427702 h 7169300"/>
              <a:gd name="connsiteX135" fmla="*/ 12746736 w 25226916"/>
              <a:gd name="connsiteY135" fmla="*/ 3298162 h 7169300"/>
              <a:gd name="connsiteX136" fmla="*/ 12826746 w 25226916"/>
              <a:gd name="connsiteY136" fmla="*/ 3362932 h 7169300"/>
              <a:gd name="connsiteX137" fmla="*/ 12941046 w 25226916"/>
              <a:gd name="connsiteY137" fmla="*/ 3435322 h 7169300"/>
              <a:gd name="connsiteX138" fmla="*/ 13070586 w 25226916"/>
              <a:gd name="connsiteY138" fmla="*/ 3465802 h 7169300"/>
              <a:gd name="connsiteX139" fmla="*/ 13120116 w 25226916"/>
              <a:gd name="connsiteY139" fmla="*/ 3572482 h 7169300"/>
              <a:gd name="connsiteX140" fmla="*/ 13127736 w 25226916"/>
              <a:gd name="connsiteY140" fmla="*/ 3652492 h 7169300"/>
              <a:gd name="connsiteX141" fmla="*/ 13207746 w 25226916"/>
              <a:gd name="connsiteY141" fmla="*/ 3736312 h 7169300"/>
              <a:gd name="connsiteX142" fmla="*/ 13341096 w 25226916"/>
              <a:gd name="connsiteY142" fmla="*/ 3774412 h 7169300"/>
              <a:gd name="connsiteX143" fmla="*/ 13511784 w 25226916"/>
              <a:gd name="connsiteY143" fmla="*/ 3852898 h 7169300"/>
              <a:gd name="connsiteX144" fmla="*/ 13546836 w 25226916"/>
              <a:gd name="connsiteY144" fmla="*/ 3923002 h 7169300"/>
              <a:gd name="connsiteX145" fmla="*/ 13642086 w 25226916"/>
              <a:gd name="connsiteY145" fmla="*/ 3987772 h 7169300"/>
              <a:gd name="connsiteX146" fmla="*/ 13779246 w 25226916"/>
              <a:gd name="connsiteY146" fmla="*/ 4090642 h 7169300"/>
              <a:gd name="connsiteX147" fmla="*/ 13863066 w 25226916"/>
              <a:gd name="connsiteY147" fmla="*/ 4204942 h 7169300"/>
              <a:gd name="connsiteX148" fmla="*/ 13927836 w 25226916"/>
              <a:gd name="connsiteY148" fmla="*/ 4296382 h 7169300"/>
              <a:gd name="connsiteX149" fmla="*/ 13962126 w 25226916"/>
              <a:gd name="connsiteY149" fmla="*/ 4128742 h 7169300"/>
              <a:gd name="connsiteX150" fmla="*/ 14061186 w 25226916"/>
              <a:gd name="connsiteY150" fmla="*/ 4075402 h 7169300"/>
              <a:gd name="connsiteX151" fmla="*/ 14148816 w 25226916"/>
              <a:gd name="connsiteY151" fmla="*/ 4098262 h 7169300"/>
              <a:gd name="connsiteX152" fmla="*/ 14263116 w 25226916"/>
              <a:gd name="connsiteY152" fmla="*/ 4304002 h 7169300"/>
              <a:gd name="connsiteX153" fmla="*/ 14415516 w 25226916"/>
              <a:gd name="connsiteY153" fmla="*/ 4429732 h 7169300"/>
              <a:gd name="connsiteX154" fmla="*/ 14594586 w 25226916"/>
              <a:gd name="connsiteY154" fmla="*/ 4353532 h 7169300"/>
              <a:gd name="connsiteX155" fmla="*/ 14762226 w 25226916"/>
              <a:gd name="connsiteY155" fmla="*/ 4429732 h 7169300"/>
              <a:gd name="connsiteX156" fmla="*/ 14838426 w 25226916"/>
              <a:gd name="connsiteY156" fmla="*/ 4361152 h 7169300"/>
              <a:gd name="connsiteX157" fmla="*/ 14945106 w 25226916"/>
              <a:gd name="connsiteY157" fmla="*/ 4464022 h 7169300"/>
              <a:gd name="connsiteX158" fmla="*/ 15040356 w 25226916"/>
              <a:gd name="connsiteY158" fmla="*/ 4585942 h 7169300"/>
              <a:gd name="connsiteX159" fmla="*/ 15276576 w 25226916"/>
              <a:gd name="connsiteY159" fmla="*/ 4650712 h 7169300"/>
              <a:gd name="connsiteX160" fmla="*/ 15440406 w 25226916"/>
              <a:gd name="connsiteY160" fmla="*/ 4692622 h 7169300"/>
              <a:gd name="connsiteX161" fmla="*/ 15513558 w 25226916"/>
              <a:gd name="connsiteY161" fmla="*/ 4707862 h 7169300"/>
              <a:gd name="connsiteX162" fmla="*/ 15566136 w 25226916"/>
              <a:gd name="connsiteY162" fmla="*/ 4875502 h 7169300"/>
              <a:gd name="connsiteX163" fmla="*/ 15585186 w 25226916"/>
              <a:gd name="connsiteY163" fmla="*/ 4997422 h 7169300"/>
              <a:gd name="connsiteX164" fmla="*/ 15703296 w 25226916"/>
              <a:gd name="connsiteY164" fmla="*/ 4921222 h 7169300"/>
              <a:gd name="connsiteX165" fmla="*/ 15718536 w 25226916"/>
              <a:gd name="connsiteY165" fmla="*/ 4768822 h 7169300"/>
              <a:gd name="connsiteX166" fmla="*/ 15794736 w 25226916"/>
              <a:gd name="connsiteY166" fmla="*/ 4757392 h 7169300"/>
              <a:gd name="connsiteX167" fmla="*/ 15870936 w 25226916"/>
              <a:gd name="connsiteY167" fmla="*/ 4871692 h 7169300"/>
              <a:gd name="connsiteX168" fmla="*/ 16065246 w 25226916"/>
              <a:gd name="connsiteY168" fmla="*/ 4978372 h 7169300"/>
              <a:gd name="connsiteX169" fmla="*/ 16202406 w 25226916"/>
              <a:gd name="connsiteY169" fmla="*/ 5138392 h 7169300"/>
              <a:gd name="connsiteX170" fmla="*/ 16312896 w 25226916"/>
              <a:gd name="connsiteY170" fmla="*/ 5153632 h 7169300"/>
              <a:gd name="connsiteX171" fmla="*/ 16408146 w 25226916"/>
              <a:gd name="connsiteY171" fmla="*/ 5203162 h 7169300"/>
              <a:gd name="connsiteX172" fmla="*/ 16488156 w 25226916"/>
              <a:gd name="connsiteY172" fmla="*/ 5195542 h 7169300"/>
              <a:gd name="connsiteX173" fmla="*/ 16579596 w 25226916"/>
              <a:gd name="connsiteY173" fmla="*/ 5233642 h 7169300"/>
              <a:gd name="connsiteX174" fmla="*/ 16659606 w 25226916"/>
              <a:gd name="connsiteY174" fmla="*/ 5275552 h 7169300"/>
              <a:gd name="connsiteX175" fmla="*/ 16724376 w 25226916"/>
              <a:gd name="connsiteY175" fmla="*/ 5298412 h 7169300"/>
              <a:gd name="connsiteX176" fmla="*/ 16899636 w 25226916"/>
              <a:gd name="connsiteY176" fmla="*/ 5317462 h 7169300"/>
              <a:gd name="connsiteX177" fmla="*/ 16781526 w 25226916"/>
              <a:gd name="connsiteY177" fmla="*/ 5245072 h 7169300"/>
              <a:gd name="connsiteX178" fmla="*/ 16815816 w 25226916"/>
              <a:gd name="connsiteY178" fmla="*/ 5199352 h 7169300"/>
              <a:gd name="connsiteX179" fmla="*/ 16926306 w 25226916"/>
              <a:gd name="connsiteY179" fmla="*/ 5218402 h 7169300"/>
              <a:gd name="connsiteX180" fmla="*/ 17082516 w 25226916"/>
              <a:gd name="connsiteY180" fmla="*/ 5344132 h 7169300"/>
              <a:gd name="connsiteX181" fmla="*/ 17273016 w 25226916"/>
              <a:gd name="connsiteY181" fmla="*/ 5359372 h 7169300"/>
              <a:gd name="connsiteX182" fmla="*/ 17398746 w 25226916"/>
              <a:gd name="connsiteY182" fmla="*/ 5420332 h 7169300"/>
              <a:gd name="connsiteX183" fmla="*/ 17489424 w 25226916"/>
              <a:gd name="connsiteY183" fmla="*/ 5549872 h 7169300"/>
              <a:gd name="connsiteX184" fmla="*/ 17593056 w 25226916"/>
              <a:gd name="connsiteY184" fmla="*/ 5568922 h 7169300"/>
              <a:gd name="connsiteX185" fmla="*/ 17810226 w 25226916"/>
              <a:gd name="connsiteY185" fmla="*/ 5717512 h 7169300"/>
              <a:gd name="connsiteX186" fmla="*/ 17810226 w 25226916"/>
              <a:gd name="connsiteY186" fmla="*/ 5561302 h 7169300"/>
              <a:gd name="connsiteX187" fmla="*/ 18008346 w 25226916"/>
              <a:gd name="connsiteY187" fmla="*/ 5565112 h 7169300"/>
              <a:gd name="connsiteX188" fmla="*/ 18088356 w 25226916"/>
              <a:gd name="connsiteY188" fmla="*/ 5667982 h 7169300"/>
              <a:gd name="connsiteX189" fmla="*/ 18191226 w 25226916"/>
              <a:gd name="connsiteY189" fmla="*/ 5675602 h 7169300"/>
              <a:gd name="connsiteX190" fmla="*/ 18278856 w 25226916"/>
              <a:gd name="connsiteY190" fmla="*/ 5752564 h 7169300"/>
              <a:gd name="connsiteX191" fmla="*/ 18343626 w 25226916"/>
              <a:gd name="connsiteY191" fmla="*/ 5866102 h 7169300"/>
              <a:gd name="connsiteX192" fmla="*/ 18461736 w 25226916"/>
              <a:gd name="connsiteY192" fmla="*/ 5850862 h 7169300"/>
              <a:gd name="connsiteX193" fmla="*/ 18553176 w 25226916"/>
              <a:gd name="connsiteY193" fmla="*/ 5934682 h 7169300"/>
              <a:gd name="connsiteX194" fmla="*/ 18522696 w 25226916"/>
              <a:gd name="connsiteY194" fmla="*/ 6018502 h 7169300"/>
              <a:gd name="connsiteX195" fmla="*/ 18652236 w 25226916"/>
              <a:gd name="connsiteY195" fmla="*/ 5972782 h 7169300"/>
              <a:gd name="connsiteX196" fmla="*/ 18663666 w 25226916"/>
              <a:gd name="connsiteY196" fmla="*/ 6045172 h 7169300"/>
              <a:gd name="connsiteX197" fmla="*/ 18785586 w 25226916"/>
              <a:gd name="connsiteY197" fmla="*/ 6007072 h 7169300"/>
              <a:gd name="connsiteX198" fmla="*/ 19086576 w 25226916"/>
              <a:gd name="connsiteY198" fmla="*/ 6136612 h 7169300"/>
              <a:gd name="connsiteX199" fmla="*/ 19222212 w 25226916"/>
              <a:gd name="connsiteY199" fmla="*/ 6242530 h 7169300"/>
              <a:gd name="connsiteX200" fmla="*/ 19292316 w 25226916"/>
              <a:gd name="connsiteY200" fmla="*/ 6452842 h 7169300"/>
              <a:gd name="connsiteX201" fmla="*/ 19347942 w 25226916"/>
              <a:gd name="connsiteY201" fmla="*/ 6593050 h 7169300"/>
              <a:gd name="connsiteX202" fmla="*/ 19418046 w 25226916"/>
              <a:gd name="connsiteY202" fmla="*/ 6567142 h 7169300"/>
              <a:gd name="connsiteX203" fmla="*/ 19467576 w 25226916"/>
              <a:gd name="connsiteY203" fmla="*/ 6647152 h 7169300"/>
              <a:gd name="connsiteX204" fmla="*/ 19448526 w 25226916"/>
              <a:gd name="connsiteY204" fmla="*/ 6376642 h 7169300"/>
              <a:gd name="connsiteX205" fmla="*/ 19452336 w 25226916"/>
              <a:gd name="connsiteY205" fmla="*/ 6174712 h 7169300"/>
              <a:gd name="connsiteX206" fmla="*/ 19555206 w 25226916"/>
              <a:gd name="connsiteY206" fmla="*/ 6285202 h 7169300"/>
              <a:gd name="connsiteX207" fmla="*/ 19639026 w 25226916"/>
              <a:gd name="connsiteY207" fmla="*/ 6407122 h 7169300"/>
              <a:gd name="connsiteX208" fmla="*/ 19646646 w 25226916"/>
              <a:gd name="connsiteY208" fmla="*/ 6212812 h 7169300"/>
              <a:gd name="connsiteX209" fmla="*/ 19734276 w 25226916"/>
              <a:gd name="connsiteY209" fmla="*/ 6128992 h 7169300"/>
              <a:gd name="connsiteX210" fmla="*/ 19852386 w 25226916"/>
              <a:gd name="connsiteY210" fmla="*/ 6239482 h 7169300"/>
              <a:gd name="connsiteX211" fmla="*/ 19791426 w 25226916"/>
              <a:gd name="connsiteY211" fmla="*/ 6026122 h 7169300"/>
              <a:gd name="connsiteX212" fmla="*/ 20100036 w 25226916"/>
              <a:gd name="connsiteY212" fmla="*/ 6022312 h 7169300"/>
              <a:gd name="connsiteX213" fmla="*/ 20372832 w 25226916"/>
              <a:gd name="connsiteY213" fmla="*/ 5897344 h 7169300"/>
              <a:gd name="connsiteX214" fmla="*/ 20667726 w 25226916"/>
              <a:gd name="connsiteY214" fmla="*/ 5892772 h 7169300"/>
              <a:gd name="connsiteX215" fmla="*/ 20915376 w 25226916"/>
              <a:gd name="connsiteY215" fmla="*/ 5938492 h 7169300"/>
              <a:gd name="connsiteX216" fmla="*/ 21185886 w 25226916"/>
              <a:gd name="connsiteY216" fmla="*/ 5968972 h 7169300"/>
              <a:gd name="connsiteX217" fmla="*/ 21456396 w 25226916"/>
              <a:gd name="connsiteY217" fmla="*/ 5957542 h 7169300"/>
              <a:gd name="connsiteX218" fmla="*/ 21632418 w 25226916"/>
              <a:gd name="connsiteY218" fmla="*/ 5961352 h 7169300"/>
              <a:gd name="connsiteX219" fmla="*/ 21734526 w 25226916"/>
              <a:gd name="connsiteY219" fmla="*/ 5885152 h 7169300"/>
              <a:gd name="connsiteX220" fmla="*/ 21917406 w 25226916"/>
              <a:gd name="connsiteY220" fmla="*/ 6041362 h 7169300"/>
              <a:gd name="connsiteX221" fmla="*/ 22062186 w 25226916"/>
              <a:gd name="connsiteY221" fmla="*/ 5976592 h 7169300"/>
              <a:gd name="connsiteX222" fmla="*/ 22283166 w 25226916"/>
              <a:gd name="connsiteY222" fmla="*/ 6186142 h 7169300"/>
              <a:gd name="connsiteX223" fmla="*/ 23123652 w 25226916"/>
              <a:gd name="connsiteY223" fmla="*/ 6482560 h 7169300"/>
              <a:gd name="connsiteX224" fmla="*/ 23266146 w 25226916"/>
              <a:gd name="connsiteY224" fmla="*/ 6609052 h 7169300"/>
              <a:gd name="connsiteX225" fmla="*/ 23258526 w 25226916"/>
              <a:gd name="connsiteY225" fmla="*/ 6692872 h 7169300"/>
              <a:gd name="connsiteX226" fmla="*/ 23388066 w 25226916"/>
              <a:gd name="connsiteY226" fmla="*/ 6658582 h 7169300"/>
              <a:gd name="connsiteX227" fmla="*/ 23757636 w 25226916"/>
              <a:gd name="connsiteY227" fmla="*/ 6780502 h 7169300"/>
              <a:gd name="connsiteX228" fmla="*/ 23981664 w 25226916"/>
              <a:gd name="connsiteY228" fmla="*/ 6644866 h 7169300"/>
              <a:gd name="connsiteX229" fmla="*/ 24051006 w 25226916"/>
              <a:gd name="connsiteY229" fmla="*/ 6544282 h 7169300"/>
              <a:gd name="connsiteX230" fmla="*/ 24203406 w 25226916"/>
              <a:gd name="connsiteY230" fmla="*/ 6532852 h 7169300"/>
              <a:gd name="connsiteX231" fmla="*/ 24332946 w 25226916"/>
              <a:gd name="connsiteY231" fmla="*/ 6437602 h 7169300"/>
              <a:gd name="connsiteX232" fmla="*/ 24428196 w 25226916"/>
              <a:gd name="connsiteY232" fmla="*/ 6422362 h 7169300"/>
              <a:gd name="connsiteX233" fmla="*/ 24531066 w 25226916"/>
              <a:gd name="connsiteY233" fmla="*/ 6243292 h 7169300"/>
              <a:gd name="connsiteX234" fmla="*/ 24688800 w 25226916"/>
              <a:gd name="connsiteY234" fmla="*/ 6187666 h 7169300"/>
              <a:gd name="connsiteX235" fmla="*/ 24953976 w 25226916"/>
              <a:gd name="connsiteY235" fmla="*/ 6231862 h 7169300"/>
              <a:gd name="connsiteX236" fmla="*/ 25226010 w 25226916"/>
              <a:gd name="connsiteY236" fmla="*/ 6160996 h 7169300"/>
              <a:gd name="connsiteX237" fmla="*/ 25181052 w 25226916"/>
              <a:gd name="connsiteY237" fmla="*/ 5804380 h 7169300"/>
              <a:gd name="connsiteX238" fmla="*/ 24949474 w 25226916"/>
              <a:gd name="connsiteY238" fmla="*/ 5824098 h 7169300"/>
              <a:gd name="connsiteX239" fmla="*/ 24656104 w 25226916"/>
              <a:gd name="connsiteY239" fmla="*/ 6033648 h 7169300"/>
              <a:gd name="connsiteX240" fmla="*/ 24389334 w 25226916"/>
              <a:gd name="connsiteY240" fmla="*/ 6063460 h 7169300"/>
              <a:gd name="connsiteX241" fmla="*/ 24172234 w 25226916"/>
              <a:gd name="connsiteY241" fmla="*/ 6387978 h 7169300"/>
              <a:gd name="connsiteX242" fmla="*/ 23910798 w 25226916"/>
              <a:gd name="connsiteY242" fmla="*/ 6411694 h 7169300"/>
              <a:gd name="connsiteX243" fmla="*/ 23856004 w 25226916"/>
              <a:gd name="connsiteY243" fmla="*/ 6525138 h 7169300"/>
              <a:gd name="connsiteX244" fmla="*/ 23711224 w 25226916"/>
              <a:gd name="connsiteY244" fmla="*/ 6483228 h 7169300"/>
              <a:gd name="connsiteX245" fmla="*/ 23524534 w 25226916"/>
              <a:gd name="connsiteY245" fmla="*/ 6578478 h 7169300"/>
              <a:gd name="connsiteX246" fmla="*/ 23440714 w 25226916"/>
              <a:gd name="connsiteY246" fmla="*/ 6490848 h 7169300"/>
              <a:gd name="connsiteX247" fmla="*/ 23330224 w 25226916"/>
              <a:gd name="connsiteY247" fmla="*/ 6517518 h 7169300"/>
              <a:gd name="connsiteX248" fmla="*/ 23234974 w 25226916"/>
              <a:gd name="connsiteY248" fmla="*/ 6342258 h 7169300"/>
              <a:gd name="connsiteX249" fmla="*/ 22954488 w 25226916"/>
              <a:gd name="connsiteY249" fmla="*/ 6276820 h 7169300"/>
              <a:gd name="connsiteX250" fmla="*/ 22682524 w 25226916"/>
              <a:gd name="connsiteY250" fmla="*/ 6254628 h 7169300"/>
              <a:gd name="connsiteX251" fmla="*/ 22606324 w 25226916"/>
              <a:gd name="connsiteY251" fmla="*/ 6159378 h 7169300"/>
              <a:gd name="connsiteX252" fmla="*/ 21954744 w 25226916"/>
              <a:gd name="connsiteY252" fmla="*/ 5910298 h 7169300"/>
              <a:gd name="connsiteX253" fmla="*/ 21733834 w 25226916"/>
              <a:gd name="connsiteY253" fmla="*/ 5820288 h 7169300"/>
              <a:gd name="connsiteX254" fmla="*/ 21573814 w 25226916"/>
              <a:gd name="connsiteY254" fmla="*/ 5858388 h 7169300"/>
              <a:gd name="connsiteX255" fmla="*/ 21299494 w 25226916"/>
              <a:gd name="connsiteY255" fmla="*/ 5805048 h 7169300"/>
              <a:gd name="connsiteX256" fmla="*/ 20834674 w 25226916"/>
              <a:gd name="connsiteY256" fmla="*/ 5713608 h 7169300"/>
              <a:gd name="connsiteX257" fmla="*/ 20624292 w 25226916"/>
              <a:gd name="connsiteY257" fmla="*/ 5612356 h 7169300"/>
              <a:gd name="connsiteX258" fmla="*/ 20198404 w 25226916"/>
              <a:gd name="connsiteY258" fmla="*/ 5595498 h 7169300"/>
              <a:gd name="connsiteX259" fmla="*/ 19910298 w 25226916"/>
              <a:gd name="connsiteY259" fmla="*/ 5865340 h 7169300"/>
              <a:gd name="connsiteX260" fmla="*/ 19322104 w 25226916"/>
              <a:gd name="connsiteY260" fmla="*/ 6094608 h 7169300"/>
              <a:gd name="connsiteX261" fmla="*/ 19024092 w 25226916"/>
              <a:gd name="connsiteY261" fmla="*/ 6001738 h 7169300"/>
              <a:gd name="connsiteX262" fmla="*/ 18746794 w 25226916"/>
              <a:gd name="connsiteY262" fmla="*/ 5892678 h 7169300"/>
              <a:gd name="connsiteX263" fmla="*/ 18403894 w 25226916"/>
              <a:gd name="connsiteY263" fmla="*/ 5751708 h 7169300"/>
              <a:gd name="connsiteX264" fmla="*/ 18007654 w 25226916"/>
              <a:gd name="connsiteY264" fmla="*/ 5488818 h 7169300"/>
              <a:gd name="connsiteX265" fmla="*/ 17679994 w 25226916"/>
              <a:gd name="connsiteY265" fmla="*/ 5485008 h 7169300"/>
              <a:gd name="connsiteX266" fmla="*/ 17478064 w 25226916"/>
              <a:gd name="connsiteY266" fmla="*/ 5347848 h 7169300"/>
              <a:gd name="connsiteX267" fmla="*/ 17165644 w 25226916"/>
              <a:gd name="connsiteY267" fmla="*/ 5267838 h 7169300"/>
              <a:gd name="connsiteX268" fmla="*/ 16885920 w 25226916"/>
              <a:gd name="connsiteY268" fmla="*/ 5119342 h 7169300"/>
              <a:gd name="connsiteX269" fmla="*/ 16636054 w 25226916"/>
              <a:gd name="connsiteY269" fmla="*/ 5157348 h 7169300"/>
              <a:gd name="connsiteX270" fmla="*/ 16361734 w 25226916"/>
              <a:gd name="connsiteY270" fmla="*/ 5065908 h 7169300"/>
              <a:gd name="connsiteX271" fmla="*/ 16056934 w 25226916"/>
              <a:gd name="connsiteY271" fmla="*/ 4852548 h 7169300"/>
              <a:gd name="connsiteX272" fmla="*/ 15927394 w 25226916"/>
              <a:gd name="connsiteY272" fmla="*/ 4734438 h 7169300"/>
              <a:gd name="connsiteX273" fmla="*/ 15805474 w 25226916"/>
              <a:gd name="connsiteY273" fmla="*/ 4673478 h 7169300"/>
              <a:gd name="connsiteX274" fmla="*/ 15439714 w 25226916"/>
              <a:gd name="connsiteY274" fmla="*/ 4601088 h 7169300"/>
              <a:gd name="connsiteX275" fmla="*/ 15214924 w 25226916"/>
              <a:gd name="connsiteY275" fmla="*/ 4570608 h 7169300"/>
              <a:gd name="connsiteX276" fmla="*/ 15117318 w 25226916"/>
              <a:gd name="connsiteY276" fmla="*/ 4432780 h 7169300"/>
              <a:gd name="connsiteX277" fmla="*/ 14692954 w 25226916"/>
              <a:gd name="connsiteY277" fmla="*/ 4277238 h 7169300"/>
              <a:gd name="connsiteX278" fmla="*/ 14426254 w 25226916"/>
              <a:gd name="connsiteY278" fmla="*/ 4307718 h 7169300"/>
              <a:gd name="connsiteX279" fmla="*/ 14235754 w 25226916"/>
              <a:gd name="connsiteY279" fmla="*/ 4090548 h 7169300"/>
              <a:gd name="connsiteX280" fmla="*/ 14030014 w 25226916"/>
              <a:gd name="connsiteY280" fmla="*/ 3980058 h 7169300"/>
              <a:gd name="connsiteX281" fmla="*/ 13946194 w 25226916"/>
              <a:gd name="connsiteY281" fmla="*/ 4021968 h 7169300"/>
              <a:gd name="connsiteX282" fmla="*/ 13778554 w 25226916"/>
              <a:gd name="connsiteY282" fmla="*/ 3980058 h 7169300"/>
              <a:gd name="connsiteX283" fmla="*/ 13645204 w 25226916"/>
              <a:gd name="connsiteY283" fmla="*/ 3812418 h 7169300"/>
              <a:gd name="connsiteX284" fmla="*/ 13260394 w 25226916"/>
              <a:gd name="connsiteY284" fmla="*/ 3660018 h 7169300"/>
              <a:gd name="connsiteX285" fmla="*/ 13194030 w 25226916"/>
              <a:gd name="connsiteY285" fmla="*/ 3498568 h 7169300"/>
              <a:gd name="connsiteX286" fmla="*/ 13059156 w 25226916"/>
              <a:gd name="connsiteY286" fmla="*/ 3379696 h 7169300"/>
              <a:gd name="connsiteX287" fmla="*/ 12890824 w 25226916"/>
              <a:gd name="connsiteY287" fmla="*/ 3305688 h 7169300"/>
              <a:gd name="connsiteX288" fmla="*/ 12681274 w 25226916"/>
              <a:gd name="connsiteY288" fmla="*/ 3214248 h 7169300"/>
              <a:gd name="connsiteX289" fmla="*/ 12429814 w 25226916"/>
              <a:gd name="connsiteY289" fmla="*/ 3092328 h 7169300"/>
              <a:gd name="connsiteX290" fmla="*/ 12342184 w 25226916"/>
              <a:gd name="connsiteY290" fmla="*/ 2958978 h 7169300"/>
              <a:gd name="connsiteX291" fmla="*/ 12067864 w 25226916"/>
              <a:gd name="connsiteY291" fmla="*/ 2764668 h 7169300"/>
              <a:gd name="connsiteX292" fmla="*/ 11995474 w 25226916"/>
              <a:gd name="connsiteY292" fmla="*/ 2699898 h 7169300"/>
              <a:gd name="connsiteX293" fmla="*/ 11793544 w 25226916"/>
              <a:gd name="connsiteY293" fmla="*/ 2627508 h 7169300"/>
              <a:gd name="connsiteX294" fmla="*/ 11488744 w 25226916"/>
              <a:gd name="connsiteY294" fmla="*/ 2417958 h 7169300"/>
              <a:gd name="connsiteX295" fmla="*/ 11225854 w 25226916"/>
              <a:gd name="connsiteY295" fmla="*/ 2235078 h 7169300"/>
              <a:gd name="connsiteX296" fmla="*/ 11121390 w 25226916"/>
              <a:gd name="connsiteY296" fmla="*/ 2197834 h 7169300"/>
              <a:gd name="connsiteX297" fmla="*/ 10791514 w 25226916"/>
              <a:gd name="connsiteY297" fmla="*/ 1953138 h 7169300"/>
              <a:gd name="connsiteX298" fmla="*/ 10568178 w 25226916"/>
              <a:gd name="connsiteY298" fmla="*/ 1691866 h 7169300"/>
              <a:gd name="connsiteX299" fmla="*/ 10464546 w 25226916"/>
              <a:gd name="connsiteY299" fmla="*/ 1419832 h 7169300"/>
              <a:gd name="connsiteX300" fmla="*/ 10495026 w 25226916"/>
              <a:gd name="connsiteY300" fmla="*/ 901672 h 7169300"/>
              <a:gd name="connsiteX301" fmla="*/ 10491216 w 25226916"/>
              <a:gd name="connsiteY301" fmla="*/ 768322 h 7169300"/>
              <a:gd name="connsiteX302" fmla="*/ 10578846 w 25226916"/>
              <a:gd name="connsiteY302" fmla="*/ 680692 h 7169300"/>
              <a:gd name="connsiteX303" fmla="*/ 10725912 w 25226916"/>
              <a:gd name="connsiteY303" fmla="*/ 610588 h 7169300"/>
              <a:gd name="connsiteX304" fmla="*/ 10707624 w 25226916"/>
              <a:gd name="connsiteY304" fmla="*/ 336268 h 7169300"/>
              <a:gd name="connsiteX305" fmla="*/ 10582656 w 25226916"/>
              <a:gd name="connsiteY305" fmla="*/ 200632 h 7169300"/>
              <a:gd name="connsiteX306" fmla="*/ 10467664 w 25226916"/>
              <a:gd name="connsiteY306" fmla="*/ 189108 h 7169300"/>
              <a:gd name="connsiteX307" fmla="*/ 10392156 w 25226916"/>
              <a:gd name="connsiteY307" fmla="*/ 2512 h 7169300"/>
              <a:gd name="connsiteX308" fmla="*/ 10346436 w 25226916"/>
              <a:gd name="connsiteY308" fmla="*/ 261592 h 7169300"/>
              <a:gd name="connsiteX309" fmla="*/ 10274808 w 25226916"/>
              <a:gd name="connsiteY309" fmla="*/ 626590 h 7169300"/>
              <a:gd name="connsiteX310" fmla="*/ 10136886 w 25226916"/>
              <a:gd name="connsiteY310" fmla="*/ 913102 h 7169300"/>
              <a:gd name="connsiteX311" fmla="*/ 10284784 w 25226916"/>
              <a:gd name="connsiteY311" fmla="*/ 1351158 h 7169300"/>
              <a:gd name="connsiteX312" fmla="*/ 10195560 w 25226916"/>
              <a:gd name="connsiteY312" fmla="*/ 1744444 h 7169300"/>
              <a:gd name="connsiteX313" fmla="*/ 10162864 w 25226916"/>
              <a:gd name="connsiteY313" fmla="*/ 2075058 h 7169300"/>
              <a:gd name="connsiteX314" fmla="*/ 10104120 w 25226916"/>
              <a:gd name="connsiteY314" fmla="*/ 2384524 h 7169300"/>
              <a:gd name="connsiteX315" fmla="*/ 10006654 w 25226916"/>
              <a:gd name="connsiteY315" fmla="*/ 2581788 h 7169300"/>
              <a:gd name="connsiteX316" fmla="*/ 9865684 w 25226916"/>
              <a:gd name="connsiteY316" fmla="*/ 2936118 h 7169300"/>
              <a:gd name="connsiteX317" fmla="*/ 9680448 w 25226916"/>
              <a:gd name="connsiteY317" fmla="*/ 3195292 h 7169300"/>
              <a:gd name="connsiteX318" fmla="*/ 9492304 w 25226916"/>
              <a:gd name="connsiteY318" fmla="*/ 3370458 h 7169300"/>
              <a:gd name="connsiteX319" fmla="*/ 9355144 w 25226916"/>
              <a:gd name="connsiteY319" fmla="*/ 3526668 h 7169300"/>
              <a:gd name="connsiteX320" fmla="*/ 9088444 w 25226916"/>
              <a:gd name="connsiteY320" fmla="*/ 3618108 h 7169300"/>
              <a:gd name="connsiteX321" fmla="*/ 8718874 w 25226916"/>
              <a:gd name="connsiteY321" fmla="*/ 3850518 h 7169300"/>
              <a:gd name="connsiteX322" fmla="*/ 8558854 w 25226916"/>
              <a:gd name="connsiteY322" fmla="*/ 4082928 h 7169300"/>
              <a:gd name="connsiteX323" fmla="*/ 8177854 w 25226916"/>
              <a:gd name="connsiteY323" fmla="*/ 4284858 h 7169300"/>
              <a:gd name="connsiteX324" fmla="*/ 8135944 w 25226916"/>
              <a:gd name="connsiteY324" fmla="*/ 4463928 h 7169300"/>
              <a:gd name="connsiteX325" fmla="*/ 7968234 w 25226916"/>
              <a:gd name="connsiteY325" fmla="*/ 4588990 h 7169300"/>
              <a:gd name="connsiteX326" fmla="*/ 7937824 w 25226916"/>
              <a:gd name="connsiteY326" fmla="*/ 4822068 h 7169300"/>
              <a:gd name="connsiteX327" fmla="*/ 7766374 w 25226916"/>
              <a:gd name="connsiteY327" fmla="*/ 4982088 h 7169300"/>
              <a:gd name="connsiteX328" fmla="*/ 7621594 w 25226916"/>
              <a:gd name="connsiteY328" fmla="*/ 5164968 h 7169300"/>
              <a:gd name="connsiteX329" fmla="*/ 7379970 w 25226916"/>
              <a:gd name="connsiteY329" fmla="*/ 5298412 h 7169300"/>
              <a:gd name="connsiteX330" fmla="*/ 7236784 w 25226916"/>
              <a:gd name="connsiteY330" fmla="*/ 5336418 h 7169300"/>
              <a:gd name="connsiteX331" fmla="*/ 7080574 w 25226916"/>
              <a:gd name="connsiteY331" fmla="*/ 5431668 h 7169300"/>
              <a:gd name="connsiteX332" fmla="*/ 6916744 w 25226916"/>
              <a:gd name="connsiteY332" fmla="*/ 5344038 h 7169300"/>
              <a:gd name="connsiteX333" fmla="*/ 6737674 w 25226916"/>
              <a:gd name="connsiteY333" fmla="*/ 5477388 h 7169300"/>
              <a:gd name="connsiteX334" fmla="*/ 6448114 w 25226916"/>
              <a:gd name="connsiteY334" fmla="*/ 5686938 h 7169300"/>
              <a:gd name="connsiteX335" fmla="*/ 6230944 w 25226916"/>
              <a:gd name="connsiteY335" fmla="*/ 5793618 h 7169300"/>
              <a:gd name="connsiteX336" fmla="*/ 6000750 w 25226916"/>
              <a:gd name="connsiteY336" fmla="*/ 5851624 h 7169300"/>
              <a:gd name="connsiteX337" fmla="*/ 5888044 w 25226916"/>
              <a:gd name="connsiteY337" fmla="*/ 5785998 h 7169300"/>
              <a:gd name="connsiteX338" fmla="*/ 5830894 w 25226916"/>
              <a:gd name="connsiteY338" fmla="*/ 5892678 h 7169300"/>
              <a:gd name="connsiteX339" fmla="*/ 5716594 w 25226916"/>
              <a:gd name="connsiteY339" fmla="*/ 5953638 h 7169300"/>
              <a:gd name="connsiteX340" fmla="*/ 5327974 w 25226916"/>
              <a:gd name="connsiteY340" fmla="*/ 6121278 h 7169300"/>
              <a:gd name="connsiteX341" fmla="*/ 5034604 w 25226916"/>
              <a:gd name="connsiteY341" fmla="*/ 6205098 h 7169300"/>
              <a:gd name="connsiteX342" fmla="*/ 4752664 w 25226916"/>
              <a:gd name="connsiteY342" fmla="*/ 6235578 h 7169300"/>
              <a:gd name="connsiteX343" fmla="*/ 4575810 w 25226916"/>
              <a:gd name="connsiteY343" fmla="*/ 6185380 h 7169300"/>
              <a:gd name="connsiteX344" fmla="*/ 4226884 w 25226916"/>
              <a:gd name="connsiteY344" fmla="*/ 6334638 h 7169300"/>
              <a:gd name="connsiteX345" fmla="*/ 3941134 w 25226916"/>
              <a:gd name="connsiteY345" fmla="*/ 6426078 h 7169300"/>
              <a:gd name="connsiteX346" fmla="*/ 3647694 w 25226916"/>
              <a:gd name="connsiteY346" fmla="*/ 6433030 h 7169300"/>
              <a:gd name="connsiteX347" fmla="*/ 3590614 w 25226916"/>
              <a:gd name="connsiteY347" fmla="*/ 6517518 h 7169300"/>
              <a:gd name="connsiteX348" fmla="*/ 3487744 w 25226916"/>
              <a:gd name="connsiteY348" fmla="*/ 6608958 h 7169300"/>
              <a:gd name="connsiteX349" fmla="*/ 3114364 w 25226916"/>
              <a:gd name="connsiteY349" fmla="*/ 6704208 h 7169300"/>
              <a:gd name="connsiteX350" fmla="*/ 2729554 w 25226916"/>
              <a:gd name="connsiteY350" fmla="*/ 6742308 h 7169300"/>
              <a:gd name="connsiteX351" fmla="*/ 2649474 w 25226916"/>
              <a:gd name="connsiteY351" fmla="*/ 6888706 h 7169300"/>
              <a:gd name="connsiteX352" fmla="*/ 2462854 w 25226916"/>
              <a:gd name="connsiteY352" fmla="*/ 6906138 h 7169300"/>
              <a:gd name="connsiteX353" fmla="*/ 2333314 w 25226916"/>
              <a:gd name="connsiteY353" fmla="*/ 6829938 h 7169300"/>
              <a:gd name="connsiteX354" fmla="*/ 2221992 w 25226916"/>
              <a:gd name="connsiteY354" fmla="*/ 6826984 h 7169300"/>
              <a:gd name="connsiteX355" fmla="*/ 1937074 w 25226916"/>
              <a:gd name="connsiteY355" fmla="*/ 6860418 h 7169300"/>
              <a:gd name="connsiteX356" fmla="*/ 1609344 w 25226916"/>
              <a:gd name="connsiteY356" fmla="*/ 6846796 h 7169300"/>
              <a:gd name="connsiteX357" fmla="*/ 1426534 w 25226916"/>
              <a:gd name="connsiteY357" fmla="*/ 6845178 h 7169300"/>
              <a:gd name="connsiteX358" fmla="*/ 1277944 w 25226916"/>
              <a:gd name="connsiteY358" fmla="*/ 6791838 h 7169300"/>
              <a:gd name="connsiteX359" fmla="*/ 969264 w 25226916"/>
              <a:gd name="connsiteY359" fmla="*/ 6729448 h 7169300"/>
              <a:gd name="connsiteX360" fmla="*/ 653104 w 25226916"/>
              <a:gd name="connsiteY360" fmla="*/ 6673728 h 7169300"/>
              <a:gd name="connsiteX361" fmla="*/ 519754 w 25226916"/>
              <a:gd name="connsiteY361" fmla="*/ 6624198 h 7169300"/>
              <a:gd name="connsiteX362" fmla="*/ 321634 w 25226916"/>
              <a:gd name="connsiteY362" fmla="*/ 6582288 h 7169300"/>
              <a:gd name="connsiteX363" fmla="*/ 264484 w 25226916"/>
              <a:gd name="connsiteY363" fmla="*/ 6532758 h 7169300"/>
              <a:gd name="connsiteX364" fmla="*/ 100654 w 25226916"/>
              <a:gd name="connsiteY364" fmla="*/ 6490848 h 7169300"/>
              <a:gd name="connsiteX365" fmla="*/ 3048 w 25226916"/>
              <a:gd name="connsiteY365" fmla="*/ 6439126 h 7169300"/>
              <a:gd name="connsiteX366" fmla="*/ 0 w 25226916"/>
              <a:gd name="connsiteY366" fmla="*/ 6605242 h 7169300"/>
              <a:gd name="connsiteX0" fmla="*/ 0 w 25230582"/>
              <a:gd name="connsiteY0" fmla="*/ 6605242 h 7169300"/>
              <a:gd name="connsiteX1" fmla="*/ 143256 w 25230582"/>
              <a:gd name="connsiteY1" fmla="*/ 6590002 h 7169300"/>
              <a:gd name="connsiteX2" fmla="*/ 158496 w 25230582"/>
              <a:gd name="connsiteY2" fmla="*/ 6696682 h 7169300"/>
              <a:gd name="connsiteX3" fmla="*/ 242316 w 25230582"/>
              <a:gd name="connsiteY3" fmla="*/ 6631912 h 7169300"/>
              <a:gd name="connsiteX4" fmla="*/ 356616 w 25230582"/>
              <a:gd name="connsiteY4" fmla="*/ 6654772 h 7169300"/>
              <a:gd name="connsiteX5" fmla="*/ 368046 w 25230582"/>
              <a:gd name="connsiteY5" fmla="*/ 6780502 h 7169300"/>
              <a:gd name="connsiteX6" fmla="*/ 425196 w 25230582"/>
              <a:gd name="connsiteY6" fmla="*/ 6730972 h 7169300"/>
              <a:gd name="connsiteX7" fmla="*/ 493776 w 25230582"/>
              <a:gd name="connsiteY7" fmla="*/ 6814792 h 7169300"/>
              <a:gd name="connsiteX8" fmla="*/ 642366 w 25230582"/>
              <a:gd name="connsiteY8" fmla="*/ 6727162 h 7169300"/>
              <a:gd name="connsiteX9" fmla="*/ 653796 w 25230582"/>
              <a:gd name="connsiteY9" fmla="*/ 6887182 h 7169300"/>
              <a:gd name="connsiteX10" fmla="*/ 844296 w 25230582"/>
              <a:gd name="connsiteY10" fmla="*/ 6818602 h 7169300"/>
              <a:gd name="connsiteX11" fmla="*/ 954786 w 25230582"/>
              <a:gd name="connsiteY11" fmla="*/ 6822412 h 7169300"/>
              <a:gd name="connsiteX12" fmla="*/ 897636 w 25230582"/>
              <a:gd name="connsiteY12" fmla="*/ 6948142 h 7169300"/>
              <a:gd name="connsiteX13" fmla="*/ 1019556 w 25230582"/>
              <a:gd name="connsiteY13" fmla="*/ 6940522 h 7169300"/>
              <a:gd name="connsiteX14" fmla="*/ 1072896 w 25230582"/>
              <a:gd name="connsiteY14" fmla="*/ 6883372 h 7169300"/>
              <a:gd name="connsiteX15" fmla="*/ 1217676 w 25230582"/>
              <a:gd name="connsiteY15" fmla="*/ 6890992 h 7169300"/>
              <a:gd name="connsiteX16" fmla="*/ 1408176 w 25230582"/>
              <a:gd name="connsiteY16" fmla="*/ 6910042 h 7169300"/>
              <a:gd name="connsiteX17" fmla="*/ 1392936 w 25230582"/>
              <a:gd name="connsiteY17" fmla="*/ 7104352 h 7169300"/>
              <a:gd name="connsiteX18" fmla="*/ 1559884 w 25230582"/>
              <a:gd name="connsiteY18" fmla="*/ 7047109 h 7169300"/>
              <a:gd name="connsiteX19" fmla="*/ 1681804 w 25230582"/>
              <a:gd name="connsiteY19" fmla="*/ 7085209 h 7169300"/>
              <a:gd name="connsiteX20" fmla="*/ 1826584 w 25230582"/>
              <a:gd name="connsiteY20" fmla="*/ 7016629 h 7169300"/>
              <a:gd name="connsiteX21" fmla="*/ 1969008 w 25230582"/>
              <a:gd name="connsiteY21" fmla="*/ 7015960 h 7169300"/>
              <a:gd name="connsiteX22" fmla="*/ 2154244 w 25230582"/>
              <a:gd name="connsiteY22" fmla="*/ 7005199 h 7169300"/>
              <a:gd name="connsiteX23" fmla="*/ 2108524 w 25230582"/>
              <a:gd name="connsiteY23" fmla="*/ 7130929 h 7169300"/>
              <a:gd name="connsiteX24" fmla="*/ 2318074 w 25230582"/>
              <a:gd name="connsiteY24" fmla="*/ 6974719 h 7169300"/>
              <a:gd name="connsiteX25" fmla="*/ 2462854 w 25230582"/>
              <a:gd name="connsiteY25" fmla="*/ 6974719 h 7169300"/>
              <a:gd name="connsiteX26" fmla="*/ 2523814 w 25230582"/>
              <a:gd name="connsiteY26" fmla="*/ 7169029 h 7169300"/>
              <a:gd name="connsiteX27" fmla="*/ 2638114 w 25230582"/>
              <a:gd name="connsiteY27" fmla="*/ 7092828 h 7169300"/>
              <a:gd name="connsiteX28" fmla="*/ 2760034 w 25230582"/>
              <a:gd name="connsiteY28" fmla="*/ 6986148 h 7169300"/>
              <a:gd name="connsiteX29" fmla="*/ 2820994 w 25230582"/>
              <a:gd name="connsiteY29" fmla="*/ 7031868 h 7169300"/>
              <a:gd name="connsiteX30" fmla="*/ 2901004 w 25230582"/>
              <a:gd name="connsiteY30" fmla="*/ 6936618 h 7169300"/>
              <a:gd name="connsiteX31" fmla="*/ 3000064 w 25230582"/>
              <a:gd name="connsiteY31" fmla="*/ 6868038 h 7169300"/>
              <a:gd name="connsiteX32" fmla="*/ 3076264 w 25230582"/>
              <a:gd name="connsiteY32" fmla="*/ 6940428 h 7169300"/>
              <a:gd name="connsiteX33" fmla="*/ 3282004 w 25230582"/>
              <a:gd name="connsiteY33" fmla="*/ 6894708 h 7169300"/>
              <a:gd name="connsiteX34" fmla="*/ 3495364 w 25230582"/>
              <a:gd name="connsiteY34" fmla="*/ 6864228 h 7169300"/>
              <a:gd name="connsiteX35" fmla="*/ 3640144 w 25230582"/>
              <a:gd name="connsiteY35" fmla="*/ 6864228 h 7169300"/>
              <a:gd name="connsiteX36" fmla="*/ 3800164 w 25230582"/>
              <a:gd name="connsiteY36" fmla="*/ 6688968 h 7169300"/>
              <a:gd name="connsiteX37" fmla="*/ 3910654 w 25230582"/>
              <a:gd name="connsiteY37" fmla="*/ 6620388 h 7169300"/>
              <a:gd name="connsiteX38" fmla="*/ 3956374 w 25230582"/>
              <a:gd name="connsiteY38" fmla="*/ 6681348 h 7169300"/>
              <a:gd name="connsiteX39" fmla="*/ 4082104 w 25230582"/>
              <a:gd name="connsiteY39" fmla="*/ 6586098 h 7169300"/>
              <a:gd name="connsiteX40" fmla="*/ 4192594 w 25230582"/>
              <a:gd name="connsiteY40" fmla="*/ 6647058 h 7169300"/>
              <a:gd name="connsiteX41" fmla="*/ 4264984 w 25230582"/>
              <a:gd name="connsiteY41" fmla="*/ 6532758 h 7169300"/>
              <a:gd name="connsiteX42" fmla="*/ 4505706 w 25230582"/>
              <a:gd name="connsiteY42" fmla="*/ 6445222 h 7169300"/>
              <a:gd name="connsiteX43" fmla="*/ 4611694 w 25230582"/>
              <a:gd name="connsiteY43" fmla="*/ 6445128 h 7169300"/>
              <a:gd name="connsiteX44" fmla="*/ 4672654 w 25230582"/>
              <a:gd name="connsiteY44" fmla="*/ 6342258 h 7169300"/>
              <a:gd name="connsiteX45" fmla="*/ 4878394 w 25230582"/>
              <a:gd name="connsiteY45" fmla="*/ 6353688 h 7169300"/>
              <a:gd name="connsiteX46" fmla="*/ 4889824 w 25230582"/>
              <a:gd name="connsiteY46" fmla="*/ 6426078 h 7169300"/>
              <a:gd name="connsiteX47" fmla="*/ 5110804 w 25230582"/>
              <a:gd name="connsiteY47" fmla="*/ 6471798 h 7169300"/>
              <a:gd name="connsiteX48" fmla="*/ 5126044 w 25230582"/>
              <a:gd name="connsiteY48" fmla="*/ 6311778 h 7169300"/>
              <a:gd name="connsiteX49" fmla="*/ 5209864 w 25230582"/>
              <a:gd name="connsiteY49" fmla="*/ 6231768 h 7169300"/>
              <a:gd name="connsiteX50" fmla="*/ 5392744 w 25230582"/>
              <a:gd name="connsiteY50" fmla="*/ 6288918 h 7169300"/>
              <a:gd name="connsiteX51" fmla="*/ 5434654 w 25230582"/>
              <a:gd name="connsiteY51" fmla="*/ 6197478 h 7169300"/>
              <a:gd name="connsiteX52" fmla="*/ 5644204 w 25230582"/>
              <a:gd name="connsiteY52" fmla="*/ 6147948 h 7169300"/>
              <a:gd name="connsiteX53" fmla="*/ 5697544 w 25230582"/>
              <a:gd name="connsiteY53" fmla="*/ 6098418 h 7169300"/>
              <a:gd name="connsiteX54" fmla="*/ 5975674 w 25230582"/>
              <a:gd name="connsiteY54" fmla="*/ 6086988 h 7169300"/>
              <a:gd name="connsiteX55" fmla="*/ 5983294 w 25230582"/>
              <a:gd name="connsiteY55" fmla="*/ 5900298 h 7169300"/>
              <a:gd name="connsiteX56" fmla="*/ 6166174 w 25230582"/>
              <a:gd name="connsiteY56" fmla="*/ 5980308 h 7169300"/>
              <a:gd name="connsiteX57" fmla="*/ 6318504 w 25230582"/>
              <a:gd name="connsiteY57" fmla="*/ 5932396 h 7169300"/>
              <a:gd name="connsiteX58" fmla="*/ 6410014 w 25230582"/>
              <a:gd name="connsiteY58" fmla="*/ 5938398 h 7169300"/>
              <a:gd name="connsiteX59" fmla="*/ 6501454 w 25230582"/>
              <a:gd name="connsiteY59" fmla="*/ 5774568 h 7169300"/>
              <a:gd name="connsiteX60" fmla="*/ 6600514 w 25230582"/>
              <a:gd name="connsiteY60" fmla="*/ 5675508 h 7169300"/>
              <a:gd name="connsiteX61" fmla="*/ 6745294 w 25230582"/>
              <a:gd name="connsiteY61" fmla="*/ 5686938 h 7169300"/>
              <a:gd name="connsiteX62" fmla="*/ 6897694 w 25230582"/>
              <a:gd name="connsiteY62" fmla="*/ 5629788 h 7169300"/>
              <a:gd name="connsiteX63" fmla="*/ 6985324 w 25230582"/>
              <a:gd name="connsiteY63" fmla="*/ 5481198 h 7169300"/>
              <a:gd name="connsiteX64" fmla="*/ 7057714 w 25230582"/>
              <a:gd name="connsiteY64" fmla="*/ 5561208 h 7169300"/>
              <a:gd name="connsiteX65" fmla="*/ 7175824 w 25230582"/>
              <a:gd name="connsiteY65" fmla="*/ 5572638 h 7169300"/>
              <a:gd name="connsiteX66" fmla="*/ 7156774 w 25230582"/>
              <a:gd name="connsiteY66" fmla="*/ 5481198 h 7169300"/>
              <a:gd name="connsiteX67" fmla="*/ 7404424 w 25230582"/>
              <a:gd name="connsiteY67" fmla="*/ 5511678 h 7169300"/>
              <a:gd name="connsiteX68" fmla="*/ 7518724 w 25230582"/>
              <a:gd name="connsiteY68" fmla="*/ 5465958 h 7169300"/>
              <a:gd name="connsiteX69" fmla="*/ 7497318 w 25230582"/>
              <a:gd name="connsiteY69" fmla="*/ 5314414 h 7169300"/>
              <a:gd name="connsiteX70" fmla="*/ 7720654 w 25230582"/>
              <a:gd name="connsiteY70" fmla="*/ 5397378 h 7169300"/>
              <a:gd name="connsiteX71" fmla="*/ 7888294 w 25230582"/>
              <a:gd name="connsiteY71" fmla="*/ 5515488 h 7169300"/>
              <a:gd name="connsiteX72" fmla="*/ 7926394 w 25230582"/>
              <a:gd name="connsiteY72" fmla="*/ 5363088 h 7169300"/>
              <a:gd name="connsiteX73" fmla="*/ 8059744 w 25230582"/>
              <a:gd name="connsiteY73" fmla="*/ 5157348 h 7169300"/>
              <a:gd name="connsiteX74" fmla="*/ 8200714 w 25230582"/>
              <a:gd name="connsiteY74" fmla="*/ 4772538 h 7169300"/>
              <a:gd name="connsiteX75" fmla="*/ 8303584 w 25230582"/>
              <a:gd name="connsiteY75" fmla="*/ 4700148 h 7169300"/>
              <a:gd name="connsiteX76" fmla="*/ 8360734 w 25230582"/>
              <a:gd name="connsiteY76" fmla="*/ 4578228 h 7169300"/>
              <a:gd name="connsiteX77" fmla="*/ 8398834 w 25230582"/>
              <a:gd name="connsiteY77" fmla="*/ 4402968 h 7169300"/>
              <a:gd name="connsiteX78" fmla="*/ 8554212 w 25230582"/>
              <a:gd name="connsiteY78" fmla="*/ 4314670 h 7169300"/>
              <a:gd name="connsiteX79" fmla="*/ 8619814 w 25230582"/>
              <a:gd name="connsiteY79" fmla="*/ 4181988 h 7169300"/>
              <a:gd name="connsiteX80" fmla="*/ 8760784 w 25230582"/>
              <a:gd name="connsiteY80" fmla="*/ 4189608 h 7169300"/>
              <a:gd name="connsiteX81" fmla="*/ 8737924 w 25230582"/>
              <a:gd name="connsiteY81" fmla="*/ 3945768 h 7169300"/>
              <a:gd name="connsiteX82" fmla="*/ 8867464 w 25230582"/>
              <a:gd name="connsiteY82" fmla="*/ 3820038 h 7169300"/>
              <a:gd name="connsiteX83" fmla="*/ 8966524 w 25230582"/>
              <a:gd name="connsiteY83" fmla="*/ 3957198 h 7169300"/>
              <a:gd name="connsiteX84" fmla="*/ 9088444 w 25230582"/>
              <a:gd name="connsiteY84" fmla="*/ 3724788 h 7169300"/>
              <a:gd name="connsiteX85" fmla="*/ 9244654 w 25230582"/>
              <a:gd name="connsiteY85" fmla="*/ 3759078 h 7169300"/>
              <a:gd name="connsiteX86" fmla="*/ 9252274 w 25230582"/>
              <a:gd name="connsiteY86" fmla="*/ 3621918 h 7169300"/>
              <a:gd name="connsiteX87" fmla="*/ 9530404 w 25230582"/>
              <a:gd name="connsiteY87" fmla="*/ 3599058 h 7169300"/>
              <a:gd name="connsiteX88" fmla="*/ 9560884 w 25230582"/>
              <a:gd name="connsiteY88" fmla="*/ 3439038 h 7169300"/>
              <a:gd name="connsiteX89" fmla="*/ 9656134 w 25230582"/>
              <a:gd name="connsiteY89" fmla="*/ 3458088 h 7169300"/>
              <a:gd name="connsiteX90" fmla="*/ 9701022 w 25230582"/>
              <a:gd name="connsiteY90" fmla="*/ 3426940 h 7169300"/>
              <a:gd name="connsiteX91" fmla="*/ 9869494 w 25230582"/>
              <a:gd name="connsiteY91" fmla="*/ 3530478 h 7169300"/>
              <a:gd name="connsiteX92" fmla="*/ 10006654 w 25230582"/>
              <a:gd name="connsiteY92" fmla="*/ 3408558 h 7169300"/>
              <a:gd name="connsiteX93" fmla="*/ 10562914 w 25230582"/>
              <a:gd name="connsiteY93" fmla="*/ 3313308 h 7169300"/>
              <a:gd name="connsiteX94" fmla="*/ 10471474 w 25230582"/>
              <a:gd name="connsiteY94" fmla="*/ 2917068 h 7169300"/>
              <a:gd name="connsiteX95" fmla="*/ 10395274 w 25230582"/>
              <a:gd name="connsiteY95" fmla="*/ 2684658 h 7169300"/>
              <a:gd name="connsiteX96" fmla="*/ 10406634 w 25230582"/>
              <a:gd name="connsiteY96" fmla="*/ 2330422 h 7169300"/>
              <a:gd name="connsiteX97" fmla="*/ 10388346 w 25230582"/>
              <a:gd name="connsiteY97" fmla="*/ 2123920 h 7169300"/>
              <a:gd name="connsiteX98" fmla="*/ 10254304 w 25230582"/>
              <a:gd name="connsiteY98" fmla="*/ 1964568 h 7169300"/>
              <a:gd name="connsiteX99" fmla="*/ 10258114 w 25230582"/>
              <a:gd name="connsiteY99" fmla="*/ 1789308 h 7169300"/>
              <a:gd name="connsiteX100" fmla="*/ 10284784 w 25230582"/>
              <a:gd name="connsiteY100" fmla="*/ 1587378 h 7169300"/>
              <a:gd name="connsiteX101" fmla="*/ 10341864 w 25230582"/>
              <a:gd name="connsiteY101" fmla="*/ 1524988 h 7169300"/>
              <a:gd name="connsiteX102" fmla="*/ 10334314 w 25230582"/>
              <a:gd name="connsiteY102" fmla="*/ 1286388 h 7169300"/>
              <a:gd name="connsiteX103" fmla="*/ 10260330 w 25230582"/>
              <a:gd name="connsiteY103" fmla="*/ 943582 h 7169300"/>
              <a:gd name="connsiteX104" fmla="*/ 10415778 w 25230582"/>
              <a:gd name="connsiteY104" fmla="*/ 668500 h 7169300"/>
              <a:gd name="connsiteX105" fmla="*/ 10460044 w 25230582"/>
              <a:gd name="connsiteY105" fmla="*/ 890148 h 7169300"/>
              <a:gd name="connsiteX106" fmla="*/ 10423398 w 25230582"/>
              <a:gd name="connsiteY106" fmla="*/ 1076170 h 7169300"/>
              <a:gd name="connsiteX107" fmla="*/ 10433374 w 25230582"/>
              <a:gd name="connsiteY107" fmla="*/ 1213998 h 7169300"/>
              <a:gd name="connsiteX108" fmla="*/ 10384536 w 25230582"/>
              <a:gd name="connsiteY108" fmla="*/ 1301722 h 7169300"/>
              <a:gd name="connsiteX109" fmla="*/ 10426446 w 25230582"/>
              <a:gd name="connsiteY109" fmla="*/ 1564612 h 7169300"/>
              <a:gd name="connsiteX110" fmla="*/ 10514076 w 25230582"/>
              <a:gd name="connsiteY110" fmla="*/ 1758922 h 7169300"/>
              <a:gd name="connsiteX111" fmla="*/ 10662666 w 25230582"/>
              <a:gd name="connsiteY111" fmla="*/ 1944088 h 7169300"/>
              <a:gd name="connsiteX112" fmla="*/ 10757916 w 25230582"/>
              <a:gd name="connsiteY112" fmla="*/ 2018002 h 7169300"/>
              <a:gd name="connsiteX113" fmla="*/ 10811256 w 25230582"/>
              <a:gd name="connsiteY113" fmla="*/ 2109442 h 7169300"/>
              <a:gd name="connsiteX114" fmla="*/ 10898886 w 25230582"/>
              <a:gd name="connsiteY114" fmla="*/ 2071342 h 7169300"/>
              <a:gd name="connsiteX115" fmla="*/ 10986516 w 25230582"/>
              <a:gd name="connsiteY115" fmla="*/ 2193262 h 7169300"/>
              <a:gd name="connsiteX116" fmla="*/ 11073384 w 25230582"/>
              <a:gd name="connsiteY116" fmla="*/ 2274796 h 7169300"/>
              <a:gd name="connsiteX117" fmla="*/ 11226546 w 25230582"/>
              <a:gd name="connsiteY117" fmla="*/ 2307562 h 7169300"/>
              <a:gd name="connsiteX118" fmla="*/ 11321796 w 25230582"/>
              <a:gd name="connsiteY118" fmla="*/ 2349472 h 7169300"/>
              <a:gd name="connsiteX119" fmla="*/ 11401806 w 25230582"/>
              <a:gd name="connsiteY119" fmla="*/ 2448532 h 7169300"/>
              <a:gd name="connsiteX120" fmla="*/ 11535156 w 25230582"/>
              <a:gd name="connsiteY120" fmla="*/ 2513302 h 7169300"/>
              <a:gd name="connsiteX121" fmla="*/ 11626596 w 25230582"/>
              <a:gd name="connsiteY121" fmla="*/ 2566642 h 7169300"/>
              <a:gd name="connsiteX122" fmla="*/ 11718036 w 25230582"/>
              <a:gd name="connsiteY122" fmla="*/ 2650462 h 7169300"/>
              <a:gd name="connsiteX123" fmla="*/ 11855196 w 25230582"/>
              <a:gd name="connsiteY123" fmla="*/ 2711422 h 7169300"/>
              <a:gd name="connsiteX124" fmla="*/ 11942826 w 25230582"/>
              <a:gd name="connsiteY124" fmla="*/ 2840962 h 7169300"/>
              <a:gd name="connsiteX125" fmla="*/ 12068556 w 25230582"/>
              <a:gd name="connsiteY125" fmla="*/ 2829532 h 7169300"/>
              <a:gd name="connsiteX126" fmla="*/ 12097512 w 25230582"/>
              <a:gd name="connsiteY126" fmla="*/ 2896588 h 7169300"/>
              <a:gd name="connsiteX127" fmla="*/ 12175236 w 25230582"/>
              <a:gd name="connsiteY127" fmla="*/ 2920972 h 7169300"/>
              <a:gd name="connsiteX128" fmla="*/ 12251436 w 25230582"/>
              <a:gd name="connsiteY128" fmla="*/ 3080992 h 7169300"/>
              <a:gd name="connsiteX129" fmla="*/ 12365736 w 25230582"/>
              <a:gd name="connsiteY129" fmla="*/ 3100042 h 7169300"/>
              <a:gd name="connsiteX130" fmla="*/ 12422886 w 25230582"/>
              <a:gd name="connsiteY130" fmla="*/ 3214342 h 7169300"/>
              <a:gd name="connsiteX131" fmla="*/ 12514326 w 25230582"/>
              <a:gd name="connsiteY131" fmla="*/ 3191482 h 7169300"/>
              <a:gd name="connsiteX132" fmla="*/ 12571476 w 25230582"/>
              <a:gd name="connsiteY132" fmla="*/ 3290542 h 7169300"/>
              <a:gd name="connsiteX133" fmla="*/ 12636246 w 25230582"/>
              <a:gd name="connsiteY133" fmla="*/ 3416272 h 7169300"/>
              <a:gd name="connsiteX134" fmla="*/ 12739116 w 25230582"/>
              <a:gd name="connsiteY134" fmla="*/ 3427702 h 7169300"/>
              <a:gd name="connsiteX135" fmla="*/ 12746736 w 25230582"/>
              <a:gd name="connsiteY135" fmla="*/ 3298162 h 7169300"/>
              <a:gd name="connsiteX136" fmla="*/ 12826746 w 25230582"/>
              <a:gd name="connsiteY136" fmla="*/ 3362932 h 7169300"/>
              <a:gd name="connsiteX137" fmla="*/ 12941046 w 25230582"/>
              <a:gd name="connsiteY137" fmla="*/ 3435322 h 7169300"/>
              <a:gd name="connsiteX138" fmla="*/ 13070586 w 25230582"/>
              <a:gd name="connsiteY138" fmla="*/ 3465802 h 7169300"/>
              <a:gd name="connsiteX139" fmla="*/ 13120116 w 25230582"/>
              <a:gd name="connsiteY139" fmla="*/ 3572482 h 7169300"/>
              <a:gd name="connsiteX140" fmla="*/ 13127736 w 25230582"/>
              <a:gd name="connsiteY140" fmla="*/ 3652492 h 7169300"/>
              <a:gd name="connsiteX141" fmla="*/ 13207746 w 25230582"/>
              <a:gd name="connsiteY141" fmla="*/ 3736312 h 7169300"/>
              <a:gd name="connsiteX142" fmla="*/ 13341096 w 25230582"/>
              <a:gd name="connsiteY142" fmla="*/ 3774412 h 7169300"/>
              <a:gd name="connsiteX143" fmla="*/ 13511784 w 25230582"/>
              <a:gd name="connsiteY143" fmla="*/ 3852898 h 7169300"/>
              <a:gd name="connsiteX144" fmla="*/ 13546836 w 25230582"/>
              <a:gd name="connsiteY144" fmla="*/ 3923002 h 7169300"/>
              <a:gd name="connsiteX145" fmla="*/ 13642086 w 25230582"/>
              <a:gd name="connsiteY145" fmla="*/ 3987772 h 7169300"/>
              <a:gd name="connsiteX146" fmla="*/ 13779246 w 25230582"/>
              <a:gd name="connsiteY146" fmla="*/ 4090642 h 7169300"/>
              <a:gd name="connsiteX147" fmla="*/ 13863066 w 25230582"/>
              <a:gd name="connsiteY147" fmla="*/ 4204942 h 7169300"/>
              <a:gd name="connsiteX148" fmla="*/ 13927836 w 25230582"/>
              <a:gd name="connsiteY148" fmla="*/ 4296382 h 7169300"/>
              <a:gd name="connsiteX149" fmla="*/ 13962126 w 25230582"/>
              <a:gd name="connsiteY149" fmla="*/ 4128742 h 7169300"/>
              <a:gd name="connsiteX150" fmla="*/ 14061186 w 25230582"/>
              <a:gd name="connsiteY150" fmla="*/ 4075402 h 7169300"/>
              <a:gd name="connsiteX151" fmla="*/ 14148816 w 25230582"/>
              <a:gd name="connsiteY151" fmla="*/ 4098262 h 7169300"/>
              <a:gd name="connsiteX152" fmla="*/ 14263116 w 25230582"/>
              <a:gd name="connsiteY152" fmla="*/ 4304002 h 7169300"/>
              <a:gd name="connsiteX153" fmla="*/ 14415516 w 25230582"/>
              <a:gd name="connsiteY153" fmla="*/ 4429732 h 7169300"/>
              <a:gd name="connsiteX154" fmla="*/ 14594586 w 25230582"/>
              <a:gd name="connsiteY154" fmla="*/ 4353532 h 7169300"/>
              <a:gd name="connsiteX155" fmla="*/ 14762226 w 25230582"/>
              <a:gd name="connsiteY155" fmla="*/ 4429732 h 7169300"/>
              <a:gd name="connsiteX156" fmla="*/ 14838426 w 25230582"/>
              <a:gd name="connsiteY156" fmla="*/ 4361152 h 7169300"/>
              <a:gd name="connsiteX157" fmla="*/ 14945106 w 25230582"/>
              <a:gd name="connsiteY157" fmla="*/ 4464022 h 7169300"/>
              <a:gd name="connsiteX158" fmla="*/ 15040356 w 25230582"/>
              <a:gd name="connsiteY158" fmla="*/ 4585942 h 7169300"/>
              <a:gd name="connsiteX159" fmla="*/ 15276576 w 25230582"/>
              <a:gd name="connsiteY159" fmla="*/ 4650712 h 7169300"/>
              <a:gd name="connsiteX160" fmla="*/ 15440406 w 25230582"/>
              <a:gd name="connsiteY160" fmla="*/ 4692622 h 7169300"/>
              <a:gd name="connsiteX161" fmla="*/ 15513558 w 25230582"/>
              <a:gd name="connsiteY161" fmla="*/ 4707862 h 7169300"/>
              <a:gd name="connsiteX162" fmla="*/ 15566136 w 25230582"/>
              <a:gd name="connsiteY162" fmla="*/ 4875502 h 7169300"/>
              <a:gd name="connsiteX163" fmla="*/ 15585186 w 25230582"/>
              <a:gd name="connsiteY163" fmla="*/ 4997422 h 7169300"/>
              <a:gd name="connsiteX164" fmla="*/ 15703296 w 25230582"/>
              <a:gd name="connsiteY164" fmla="*/ 4921222 h 7169300"/>
              <a:gd name="connsiteX165" fmla="*/ 15718536 w 25230582"/>
              <a:gd name="connsiteY165" fmla="*/ 4768822 h 7169300"/>
              <a:gd name="connsiteX166" fmla="*/ 15794736 w 25230582"/>
              <a:gd name="connsiteY166" fmla="*/ 4757392 h 7169300"/>
              <a:gd name="connsiteX167" fmla="*/ 15870936 w 25230582"/>
              <a:gd name="connsiteY167" fmla="*/ 4871692 h 7169300"/>
              <a:gd name="connsiteX168" fmla="*/ 16065246 w 25230582"/>
              <a:gd name="connsiteY168" fmla="*/ 4978372 h 7169300"/>
              <a:gd name="connsiteX169" fmla="*/ 16202406 w 25230582"/>
              <a:gd name="connsiteY169" fmla="*/ 5138392 h 7169300"/>
              <a:gd name="connsiteX170" fmla="*/ 16312896 w 25230582"/>
              <a:gd name="connsiteY170" fmla="*/ 5153632 h 7169300"/>
              <a:gd name="connsiteX171" fmla="*/ 16408146 w 25230582"/>
              <a:gd name="connsiteY171" fmla="*/ 5203162 h 7169300"/>
              <a:gd name="connsiteX172" fmla="*/ 16488156 w 25230582"/>
              <a:gd name="connsiteY172" fmla="*/ 5195542 h 7169300"/>
              <a:gd name="connsiteX173" fmla="*/ 16579596 w 25230582"/>
              <a:gd name="connsiteY173" fmla="*/ 5233642 h 7169300"/>
              <a:gd name="connsiteX174" fmla="*/ 16659606 w 25230582"/>
              <a:gd name="connsiteY174" fmla="*/ 5275552 h 7169300"/>
              <a:gd name="connsiteX175" fmla="*/ 16724376 w 25230582"/>
              <a:gd name="connsiteY175" fmla="*/ 5298412 h 7169300"/>
              <a:gd name="connsiteX176" fmla="*/ 16899636 w 25230582"/>
              <a:gd name="connsiteY176" fmla="*/ 5317462 h 7169300"/>
              <a:gd name="connsiteX177" fmla="*/ 16781526 w 25230582"/>
              <a:gd name="connsiteY177" fmla="*/ 5245072 h 7169300"/>
              <a:gd name="connsiteX178" fmla="*/ 16815816 w 25230582"/>
              <a:gd name="connsiteY178" fmla="*/ 5199352 h 7169300"/>
              <a:gd name="connsiteX179" fmla="*/ 16926306 w 25230582"/>
              <a:gd name="connsiteY179" fmla="*/ 5218402 h 7169300"/>
              <a:gd name="connsiteX180" fmla="*/ 17082516 w 25230582"/>
              <a:gd name="connsiteY180" fmla="*/ 5344132 h 7169300"/>
              <a:gd name="connsiteX181" fmla="*/ 17273016 w 25230582"/>
              <a:gd name="connsiteY181" fmla="*/ 5359372 h 7169300"/>
              <a:gd name="connsiteX182" fmla="*/ 17398746 w 25230582"/>
              <a:gd name="connsiteY182" fmla="*/ 5420332 h 7169300"/>
              <a:gd name="connsiteX183" fmla="*/ 17489424 w 25230582"/>
              <a:gd name="connsiteY183" fmla="*/ 5549872 h 7169300"/>
              <a:gd name="connsiteX184" fmla="*/ 17593056 w 25230582"/>
              <a:gd name="connsiteY184" fmla="*/ 5568922 h 7169300"/>
              <a:gd name="connsiteX185" fmla="*/ 17810226 w 25230582"/>
              <a:gd name="connsiteY185" fmla="*/ 5717512 h 7169300"/>
              <a:gd name="connsiteX186" fmla="*/ 17810226 w 25230582"/>
              <a:gd name="connsiteY186" fmla="*/ 5561302 h 7169300"/>
              <a:gd name="connsiteX187" fmla="*/ 18008346 w 25230582"/>
              <a:gd name="connsiteY187" fmla="*/ 5565112 h 7169300"/>
              <a:gd name="connsiteX188" fmla="*/ 18088356 w 25230582"/>
              <a:gd name="connsiteY188" fmla="*/ 5667982 h 7169300"/>
              <a:gd name="connsiteX189" fmla="*/ 18191226 w 25230582"/>
              <a:gd name="connsiteY189" fmla="*/ 5675602 h 7169300"/>
              <a:gd name="connsiteX190" fmla="*/ 18278856 w 25230582"/>
              <a:gd name="connsiteY190" fmla="*/ 5752564 h 7169300"/>
              <a:gd name="connsiteX191" fmla="*/ 18343626 w 25230582"/>
              <a:gd name="connsiteY191" fmla="*/ 5866102 h 7169300"/>
              <a:gd name="connsiteX192" fmla="*/ 18461736 w 25230582"/>
              <a:gd name="connsiteY192" fmla="*/ 5850862 h 7169300"/>
              <a:gd name="connsiteX193" fmla="*/ 18553176 w 25230582"/>
              <a:gd name="connsiteY193" fmla="*/ 5934682 h 7169300"/>
              <a:gd name="connsiteX194" fmla="*/ 18522696 w 25230582"/>
              <a:gd name="connsiteY194" fmla="*/ 6018502 h 7169300"/>
              <a:gd name="connsiteX195" fmla="*/ 18652236 w 25230582"/>
              <a:gd name="connsiteY195" fmla="*/ 5972782 h 7169300"/>
              <a:gd name="connsiteX196" fmla="*/ 18663666 w 25230582"/>
              <a:gd name="connsiteY196" fmla="*/ 6045172 h 7169300"/>
              <a:gd name="connsiteX197" fmla="*/ 18785586 w 25230582"/>
              <a:gd name="connsiteY197" fmla="*/ 6007072 h 7169300"/>
              <a:gd name="connsiteX198" fmla="*/ 19086576 w 25230582"/>
              <a:gd name="connsiteY198" fmla="*/ 6136612 h 7169300"/>
              <a:gd name="connsiteX199" fmla="*/ 19222212 w 25230582"/>
              <a:gd name="connsiteY199" fmla="*/ 6242530 h 7169300"/>
              <a:gd name="connsiteX200" fmla="*/ 19292316 w 25230582"/>
              <a:gd name="connsiteY200" fmla="*/ 6452842 h 7169300"/>
              <a:gd name="connsiteX201" fmla="*/ 19347942 w 25230582"/>
              <a:gd name="connsiteY201" fmla="*/ 6593050 h 7169300"/>
              <a:gd name="connsiteX202" fmla="*/ 19418046 w 25230582"/>
              <a:gd name="connsiteY202" fmla="*/ 6567142 h 7169300"/>
              <a:gd name="connsiteX203" fmla="*/ 19467576 w 25230582"/>
              <a:gd name="connsiteY203" fmla="*/ 6647152 h 7169300"/>
              <a:gd name="connsiteX204" fmla="*/ 19448526 w 25230582"/>
              <a:gd name="connsiteY204" fmla="*/ 6376642 h 7169300"/>
              <a:gd name="connsiteX205" fmla="*/ 19452336 w 25230582"/>
              <a:gd name="connsiteY205" fmla="*/ 6174712 h 7169300"/>
              <a:gd name="connsiteX206" fmla="*/ 19555206 w 25230582"/>
              <a:gd name="connsiteY206" fmla="*/ 6285202 h 7169300"/>
              <a:gd name="connsiteX207" fmla="*/ 19639026 w 25230582"/>
              <a:gd name="connsiteY207" fmla="*/ 6407122 h 7169300"/>
              <a:gd name="connsiteX208" fmla="*/ 19646646 w 25230582"/>
              <a:gd name="connsiteY208" fmla="*/ 6212812 h 7169300"/>
              <a:gd name="connsiteX209" fmla="*/ 19734276 w 25230582"/>
              <a:gd name="connsiteY209" fmla="*/ 6128992 h 7169300"/>
              <a:gd name="connsiteX210" fmla="*/ 19852386 w 25230582"/>
              <a:gd name="connsiteY210" fmla="*/ 6239482 h 7169300"/>
              <a:gd name="connsiteX211" fmla="*/ 19791426 w 25230582"/>
              <a:gd name="connsiteY211" fmla="*/ 6026122 h 7169300"/>
              <a:gd name="connsiteX212" fmla="*/ 20100036 w 25230582"/>
              <a:gd name="connsiteY212" fmla="*/ 6022312 h 7169300"/>
              <a:gd name="connsiteX213" fmla="*/ 20372832 w 25230582"/>
              <a:gd name="connsiteY213" fmla="*/ 5897344 h 7169300"/>
              <a:gd name="connsiteX214" fmla="*/ 20667726 w 25230582"/>
              <a:gd name="connsiteY214" fmla="*/ 5892772 h 7169300"/>
              <a:gd name="connsiteX215" fmla="*/ 20915376 w 25230582"/>
              <a:gd name="connsiteY215" fmla="*/ 5938492 h 7169300"/>
              <a:gd name="connsiteX216" fmla="*/ 21185886 w 25230582"/>
              <a:gd name="connsiteY216" fmla="*/ 5968972 h 7169300"/>
              <a:gd name="connsiteX217" fmla="*/ 21456396 w 25230582"/>
              <a:gd name="connsiteY217" fmla="*/ 5957542 h 7169300"/>
              <a:gd name="connsiteX218" fmla="*/ 21632418 w 25230582"/>
              <a:gd name="connsiteY218" fmla="*/ 5961352 h 7169300"/>
              <a:gd name="connsiteX219" fmla="*/ 21734526 w 25230582"/>
              <a:gd name="connsiteY219" fmla="*/ 5885152 h 7169300"/>
              <a:gd name="connsiteX220" fmla="*/ 21917406 w 25230582"/>
              <a:gd name="connsiteY220" fmla="*/ 6041362 h 7169300"/>
              <a:gd name="connsiteX221" fmla="*/ 22062186 w 25230582"/>
              <a:gd name="connsiteY221" fmla="*/ 5976592 h 7169300"/>
              <a:gd name="connsiteX222" fmla="*/ 22283166 w 25230582"/>
              <a:gd name="connsiteY222" fmla="*/ 6186142 h 7169300"/>
              <a:gd name="connsiteX223" fmla="*/ 23123652 w 25230582"/>
              <a:gd name="connsiteY223" fmla="*/ 6482560 h 7169300"/>
              <a:gd name="connsiteX224" fmla="*/ 23266146 w 25230582"/>
              <a:gd name="connsiteY224" fmla="*/ 6609052 h 7169300"/>
              <a:gd name="connsiteX225" fmla="*/ 23258526 w 25230582"/>
              <a:gd name="connsiteY225" fmla="*/ 6692872 h 7169300"/>
              <a:gd name="connsiteX226" fmla="*/ 23388066 w 25230582"/>
              <a:gd name="connsiteY226" fmla="*/ 6658582 h 7169300"/>
              <a:gd name="connsiteX227" fmla="*/ 23757636 w 25230582"/>
              <a:gd name="connsiteY227" fmla="*/ 6780502 h 7169300"/>
              <a:gd name="connsiteX228" fmla="*/ 23981664 w 25230582"/>
              <a:gd name="connsiteY228" fmla="*/ 6644866 h 7169300"/>
              <a:gd name="connsiteX229" fmla="*/ 24051006 w 25230582"/>
              <a:gd name="connsiteY229" fmla="*/ 6544282 h 7169300"/>
              <a:gd name="connsiteX230" fmla="*/ 24203406 w 25230582"/>
              <a:gd name="connsiteY230" fmla="*/ 6532852 h 7169300"/>
              <a:gd name="connsiteX231" fmla="*/ 24332946 w 25230582"/>
              <a:gd name="connsiteY231" fmla="*/ 6437602 h 7169300"/>
              <a:gd name="connsiteX232" fmla="*/ 24428196 w 25230582"/>
              <a:gd name="connsiteY232" fmla="*/ 6422362 h 7169300"/>
              <a:gd name="connsiteX233" fmla="*/ 24531066 w 25230582"/>
              <a:gd name="connsiteY233" fmla="*/ 6243292 h 7169300"/>
              <a:gd name="connsiteX234" fmla="*/ 24688800 w 25230582"/>
              <a:gd name="connsiteY234" fmla="*/ 6187666 h 7169300"/>
              <a:gd name="connsiteX235" fmla="*/ 24953976 w 25230582"/>
              <a:gd name="connsiteY235" fmla="*/ 6231862 h 7169300"/>
              <a:gd name="connsiteX236" fmla="*/ 25226010 w 25230582"/>
              <a:gd name="connsiteY236" fmla="*/ 6160996 h 7169300"/>
              <a:gd name="connsiteX237" fmla="*/ 25230582 w 25230582"/>
              <a:gd name="connsiteY237" fmla="*/ 5785330 h 7169300"/>
              <a:gd name="connsiteX238" fmla="*/ 24949474 w 25230582"/>
              <a:gd name="connsiteY238" fmla="*/ 5824098 h 7169300"/>
              <a:gd name="connsiteX239" fmla="*/ 24656104 w 25230582"/>
              <a:gd name="connsiteY239" fmla="*/ 6033648 h 7169300"/>
              <a:gd name="connsiteX240" fmla="*/ 24389334 w 25230582"/>
              <a:gd name="connsiteY240" fmla="*/ 6063460 h 7169300"/>
              <a:gd name="connsiteX241" fmla="*/ 24172234 w 25230582"/>
              <a:gd name="connsiteY241" fmla="*/ 6387978 h 7169300"/>
              <a:gd name="connsiteX242" fmla="*/ 23910798 w 25230582"/>
              <a:gd name="connsiteY242" fmla="*/ 6411694 h 7169300"/>
              <a:gd name="connsiteX243" fmla="*/ 23856004 w 25230582"/>
              <a:gd name="connsiteY243" fmla="*/ 6525138 h 7169300"/>
              <a:gd name="connsiteX244" fmla="*/ 23711224 w 25230582"/>
              <a:gd name="connsiteY244" fmla="*/ 6483228 h 7169300"/>
              <a:gd name="connsiteX245" fmla="*/ 23524534 w 25230582"/>
              <a:gd name="connsiteY245" fmla="*/ 6578478 h 7169300"/>
              <a:gd name="connsiteX246" fmla="*/ 23440714 w 25230582"/>
              <a:gd name="connsiteY246" fmla="*/ 6490848 h 7169300"/>
              <a:gd name="connsiteX247" fmla="*/ 23330224 w 25230582"/>
              <a:gd name="connsiteY247" fmla="*/ 6517518 h 7169300"/>
              <a:gd name="connsiteX248" fmla="*/ 23234974 w 25230582"/>
              <a:gd name="connsiteY248" fmla="*/ 6342258 h 7169300"/>
              <a:gd name="connsiteX249" fmla="*/ 22954488 w 25230582"/>
              <a:gd name="connsiteY249" fmla="*/ 6276820 h 7169300"/>
              <a:gd name="connsiteX250" fmla="*/ 22682524 w 25230582"/>
              <a:gd name="connsiteY250" fmla="*/ 6254628 h 7169300"/>
              <a:gd name="connsiteX251" fmla="*/ 22606324 w 25230582"/>
              <a:gd name="connsiteY251" fmla="*/ 6159378 h 7169300"/>
              <a:gd name="connsiteX252" fmla="*/ 21954744 w 25230582"/>
              <a:gd name="connsiteY252" fmla="*/ 5910298 h 7169300"/>
              <a:gd name="connsiteX253" fmla="*/ 21733834 w 25230582"/>
              <a:gd name="connsiteY253" fmla="*/ 5820288 h 7169300"/>
              <a:gd name="connsiteX254" fmla="*/ 21573814 w 25230582"/>
              <a:gd name="connsiteY254" fmla="*/ 5858388 h 7169300"/>
              <a:gd name="connsiteX255" fmla="*/ 21299494 w 25230582"/>
              <a:gd name="connsiteY255" fmla="*/ 5805048 h 7169300"/>
              <a:gd name="connsiteX256" fmla="*/ 20834674 w 25230582"/>
              <a:gd name="connsiteY256" fmla="*/ 5713608 h 7169300"/>
              <a:gd name="connsiteX257" fmla="*/ 20624292 w 25230582"/>
              <a:gd name="connsiteY257" fmla="*/ 5612356 h 7169300"/>
              <a:gd name="connsiteX258" fmla="*/ 20198404 w 25230582"/>
              <a:gd name="connsiteY258" fmla="*/ 5595498 h 7169300"/>
              <a:gd name="connsiteX259" fmla="*/ 19910298 w 25230582"/>
              <a:gd name="connsiteY259" fmla="*/ 5865340 h 7169300"/>
              <a:gd name="connsiteX260" fmla="*/ 19322104 w 25230582"/>
              <a:gd name="connsiteY260" fmla="*/ 6094608 h 7169300"/>
              <a:gd name="connsiteX261" fmla="*/ 19024092 w 25230582"/>
              <a:gd name="connsiteY261" fmla="*/ 6001738 h 7169300"/>
              <a:gd name="connsiteX262" fmla="*/ 18746794 w 25230582"/>
              <a:gd name="connsiteY262" fmla="*/ 5892678 h 7169300"/>
              <a:gd name="connsiteX263" fmla="*/ 18403894 w 25230582"/>
              <a:gd name="connsiteY263" fmla="*/ 5751708 h 7169300"/>
              <a:gd name="connsiteX264" fmla="*/ 18007654 w 25230582"/>
              <a:gd name="connsiteY264" fmla="*/ 5488818 h 7169300"/>
              <a:gd name="connsiteX265" fmla="*/ 17679994 w 25230582"/>
              <a:gd name="connsiteY265" fmla="*/ 5485008 h 7169300"/>
              <a:gd name="connsiteX266" fmla="*/ 17478064 w 25230582"/>
              <a:gd name="connsiteY266" fmla="*/ 5347848 h 7169300"/>
              <a:gd name="connsiteX267" fmla="*/ 17165644 w 25230582"/>
              <a:gd name="connsiteY267" fmla="*/ 5267838 h 7169300"/>
              <a:gd name="connsiteX268" fmla="*/ 16885920 w 25230582"/>
              <a:gd name="connsiteY268" fmla="*/ 5119342 h 7169300"/>
              <a:gd name="connsiteX269" fmla="*/ 16636054 w 25230582"/>
              <a:gd name="connsiteY269" fmla="*/ 5157348 h 7169300"/>
              <a:gd name="connsiteX270" fmla="*/ 16361734 w 25230582"/>
              <a:gd name="connsiteY270" fmla="*/ 5065908 h 7169300"/>
              <a:gd name="connsiteX271" fmla="*/ 16056934 w 25230582"/>
              <a:gd name="connsiteY271" fmla="*/ 4852548 h 7169300"/>
              <a:gd name="connsiteX272" fmla="*/ 15927394 w 25230582"/>
              <a:gd name="connsiteY272" fmla="*/ 4734438 h 7169300"/>
              <a:gd name="connsiteX273" fmla="*/ 15805474 w 25230582"/>
              <a:gd name="connsiteY273" fmla="*/ 4673478 h 7169300"/>
              <a:gd name="connsiteX274" fmla="*/ 15439714 w 25230582"/>
              <a:gd name="connsiteY274" fmla="*/ 4601088 h 7169300"/>
              <a:gd name="connsiteX275" fmla="*/ 15214924 w 25230582"/>
              <a:gd name="connsiteY275" fmla="*/ 4570608 h 7169300"/>
              <a:gd name="connsiteX276" fmla="*/ 15117318 w 25230582"/>
              <a:gd name="connsiteY276" fmla="*/ 4432780 h 7169300"/>
              <a:gd name="connsiteX277" fmla="*/ 14692954 w 25230582"/>
              <a:gd name="connsiteY277" fmla="*/ 4277238 h 7169300"/>
              <a:gd name="connsiteX278" fmla="*/ 14426254 w 25230582"/>
              <a:gd name="connsiteY278" fmla="*/ 4307718 h 7169300"/>
              <a:gd name="connsiteX279" fmla="*/ 14235754 w 25230582"/>
              <a:gd name="connsiteY279" fmla="*/ 4090548 h 7169300"/>
              <a:gd name="connsiteX280" fmla="*/ 14030014 w 25230582"/>
              <a:gd name="connsiteY280" fmla="*/ 3980058 h 7169300"/>
              <a:gd name="connsiteX281" fmla="*/ 13946194 w 25230582"/>
              <a:gd name="connsiteY281" fmla="*/ 4021968 h 7169300"/>
              <a:gd name="connsiteX282" fmla="*/ 13778554 w 25230582"/>
              <a:gd name="connsiteY282" fmla="*/ 3980058 h 7169300"/>
              <a:gd name="connsiteX283" fmla="*/ 13645204 w 25230582"/>
              <a:gd name="connsiteY283" fmla="*/ 3812418 h 7169300"/>
              <a:gd name="connsiteX284" fmla="*/ 13260394 w 25230582"/>
              <a:gd name="connsiteY284" fmla="*/ 3660018 h 7169300"/>
              <a:gd name="connsiteX285" fmla="*/ 13194030 w 25230582"/>
              <a:gd name="connsiteY285" fmla="*/ 3498568 h 7169300"/>
              <a:gd name="connsiteX286" fmla="*/ 13059156 w 25230582"/>
              <a:gd name="connsiteY286" fmla="*/ 3379696 h 7169300"/>
              <a:gd name="connsiteX287" fmla="*/ 12890824 w 25230582"/>
              <a:gd name="connsiteY287" fmla="*/ 3305688 h 7169300"/>
              <a:gd name="connsiteX288" fmla="*/ 12681274 w 25230582"/>
              <a:gd name="connsiteY288" fmla="*/ 3214248 h 7169300"/>
              <a:gd name="connsiteX289" fmla="*/ 12429814 w 25230582"/>
              <a:gd name="connsiteY289" fmla="*/ 3092328 h 7169300"/>
              <a:gd name="connsiteX290" fmla="*/ 12342184 w 25230582"/>
              <a:gd name="connsiteY290" fmla="*/ 2958978 h 7169300"/>
              <a:gd name="connsiteX291" fmla="*/ 12067864 w 25230582"/>
              <a:gd name="connsiteY291" fmla="*/ 2764668 h 7169300"/>
              <a:gd name="connsiteX292" fmla="*/ 11995474 w 25230582"/>
              <a:gd name="connsiteY292" fmla="*/ 2699898 h 7169300"/>
              <a:gd name="connsiteX293" fmla="*/ 11793544 w 25230582"/>
              <a:gd name="connsiteY293" fmla="*/ 2627508 h 7169300"/>
              <a:gd name="connsiteX294" fmla="*/ 11488744 w 25230582"/>
              <a:gd name="connsiteY294" fmla="*/ 2417958 h 7169300"/>
              <a:gd name="connsiteX295" fmla="*/ 11225854 w 25230582"/>
              <a:gd name="connsiteY295" fmla="*/ 2235078 h 7169300"/>
              <a:gd name="connsiteX296" fmla="*/ 11121390 w 25230582"/>
              <a:gd name="connsiteY296" fmla="*/ 2197834 h 7169300"/>
              <a:gd name="connsiteX297" fmla="*/ 10791514 w 25230582"/>
              <a:gd name="connsiteY297" fmla="*/ 1953138 h 7169300"/>
              <a:gd name="connsiteX298" fmla="*/ 10568178 w 25230582"/>
              <a:gd name="connsiteY298" fmla="*/ 1691866 h 7169300"/>
              <a:gd name="connsiteX299" fmla="*/ 10464546 w 25230582"/>
              <a:gd name="connsiteY299" fmla="*/ 1419832 h 7169300"/>
              <a:gd name="connsiteX300" fmla="*/ 10495026 w 25230582"/>
              <a:gd name="connsiteY300" fmla="*/ 901672 h 7169300"/>
              <a:gd name="connsiteX301" fmla="*/ 10491216 w 25230582"/>
              <a:gd name="connsiteY301" fmla="*/ 768322 h 7169300"/>
              <a:gd name="connsiteX302" fmla="*/ 10578846 w 25230582"/>
              <a:gd name="connsiteY302" fmla="*/ 680692 h 7169300"/>
              <a:gd name="connsiteX303" fmla="*/ 10725912 w 25230582"/>
              <a:gd name="connsiteY303" fmla="*/ 610588 h 7169300"/>
              <a:gd name="connsiteX304" fmla="*/ 10707624 w 25230582"/>
              <a:gd name="connsiteY304" fmla="*/ 336268 h 7169300"/>
              <a:gd name="connsiteX305" fmla="*/ 10582656 w 25230582"/>
              <a:gd name="connsiteY305" fmla="*/ 200632 h 7169300"/>
              <a:gd name="connsiteX306" fmla="*/ 10467664 w 25230582"/>
              <a:gd name="connsiteY306" fmla="*/ 189108 h 7169300"/>
              <a:gd name="connsiteX307" fmla="*/ 10392156 w 25230582"/>
              <a:gd name="connsiteY307" fmla="*/ 2512 h 7169300"/>
              <a:gd name="connsiteX308" fmla="*/ 10346436 w 25230582"/>
              <a:gd name="connsiteY308" fmla="*/ 261592 h 7169300"/>
              <a:gd name="connsiteX309" fmla="*/ 10274808 w 25230582"/>
              <a:gd name="connsiteY309" fmla="*/ 626590 h 7169300"/>
              <a:gd name="connsiteX310" fmla="*/ 10136886 w 25230582"/>
              <a:gd name="connsiteY310" fmla="*/ 913102 h 7169300"/>
              <a:gd name="connsiteX311" fmla="*/ 10284784 w 25230582"/>
              <a:gd name="connsiteY311" fmla="*/ 1351158 h 7169300"/>
              <a:gd name="connsiteX312" fmla="*/ 10195560 w 25230582"/>
              <a:gd name="connsiteY312" fmla="*/ 1744444 h 7169300"/>
              <a:gd name="connsiteX313" fmla="*/ 10162864 w 25230582"/>
              <a:gd name="connsiteY313" fmla="*/ 2075058 h 7169300"/>
              <a:gd name="connsiteX314" fmla="*/ 10104120 w 25230582"/>
              <a:gd name="connsiteY314" fmla="*/ 2384524 h 7169300"/>
              <a:gd name="connsiteX315" fmla="*/ 10006654 w 25230582"/>
              <a:gd name="connsiteY315" fmla="*/ 2581788 h 7169300"/>
              <a:gd name="connsiteX316" fmla="*/ 9865684 w 25230582"/>
              <a:gd name="connsiteY316" fmla="*/ 2936118 h 7169300"/>
              <a:gd name="connsiteX317" fmla="*/ 9680448 w 25230582"/>
              <a:gd name="connsiteY317" fmla="*/ 3195292 h 7169300"/>
              <a:gd name="connsiteX318" fmla="*/ 9492304 w 25230582"/>
              <a:gd name="connsiteY318" fmla="*/ 3370458 h 7169300"/>
              <a:gd name="connsiteX319" fmla="*/ 9355144 w 25230582"/>
              <a:gd name="connsiteY319" fmla="*/ 3526668 h 7169300"/>
              <a:gd name="connsiteX320" fmla="*/ 9088444 w 25230582"/>
              <a:gd name="connsiteY320" fmla="*/ 3618108 h 7169300"/>
              <a:gd name="connsiteX321" fmla="*/ 8718874 w 25230582"/>
              <a:gd name="connsiteY321" fmla="*/ 3850518 h 7169300"/>
              <a:gd name="connsiteX322" fmla="*/ 8558854 w 25230582"/>
              <a:gd name="connsiteY322" fmla="*/ 4082928 h 7169300"/>
              <a:gd name="connsiteX323" fmla="*/ 8177854 w 25230582"/>
              <a:gd name="connsiteY323" fmla="*/ 4284858 h 7169300"/>
              <a:gd name="connsiteX324" fmla="*/ 8135944 w 25230582"/>
              <a:gd name="connsiteY324" fmla="*/ 4463928 h 7169300"/>
              <a:gd name="connsiteX325" fmla="*/ 7968234 w 25230582"/>
              <a:gd name="connsiteY325" fmla="*/ 4588990 h 7169300"/>
              <a:gd name="connsiteX326" fmla="*/ 7937824 w 25230582"/>
              <a:gd name="connsiteY326" fmla="*/ 4822068 h 7169300"/>
              <a:gd name="connsiteX327" fmla="*/ 7766374 w 25230582"/>
              <a:gd name="connsiteY327" fmla="*/ 4982088 h 7169300"/>
              <a:gd name="connsiteX328" fmla="*/ 7621594 w 25230582"/>
              <a:gd name="connsiteY328" fmla="*/ 5164968 h 7169300"/>
              <a:gd name="connsiteX329" fmla="*/ 7379970 w 25230582"/>
              <a:gd name="connsiteY329" fmla="*/ 5298412 h 7169300"/>
              <a:gd name="connsiteX330" fmla="*/ 7236784 w 25230582"/>
              <a:gd name="connsiteY330" fmla="*/ 5336418 h 7169300"/>
              <a:gd name="connsiteX331" fmla="*/ 7080574 w 25230582"/>
              <a:gd name="connsiteY331" fmla="*/ 5431668 h 7169300"/>
              <a:gd name="connsiteX332" fmla="*/ 6916744 w 25230582"/>
              <a:gd name="connsiteY332" fmla="*/ 5344038 h 7169300"/>
              <a:gd name="connsiteX333" fmla="*/ 6737674 w 25230582"/>
              <a:gd name="connsiteY333" fmla="*/ 5477388 h 7169300"/>
              <a:gd name="connsiteX334" fmla="*/ 6448114 w 25230582"/>
              <a:gd name="connsiteY334" fmla="*/ 5686938 h 7169300"/>
              <a:gd name="connsiteX335" fmla="*/ 6230944 w 25230582"/>
              <a:gd name="connsiteY335" fmla="*/ 5793618 h 7169300"/>
              <a:gd name="connsiteX336" fmla="*/ 6000750 w 25230582"/>
              <a:gd name="connsiteY336" fmla="*/ 5851624 h 7169300"/>
              <a:gd name="connsiteX337" fmla="*/ 5888044 w 25230582"/>
              <a:gd name="connsiteY337" fmla="*/ 5785998 h 7169300"/>
              <a:gd name="connsiteX338" fmla="*/ 5830894 w 25230582"/>
              <a:gd name="connsiteY338" fmla="*/ 5892678 h 7169300"/>
              <a:gd name="connsiteX339" fmla="*/ 5716594 w 25230582"/>
              <a:gd name="connsiteY339" fmla="*/ 5953638 h 7169300"/>
              <a:gd name="connsiteX340" fmla="*/ 5327974 w 25230582"/>
              <a:gd name="connsiteY340" fmla="*/ 6121278 h 7169300"/>
              <a:gd name="connsiteX341" fmla="*/ 5034604 w 25230582"/>
              <a:gd name="connsiteY341" fmla="*/ 6205098 h 7169300"/>
              <a:gd name="connsiteX342" fmla="*/ 4752664 w 25230582"/>
              <a:gd name="connsiteY342" fmla="*/ 6235578 h 7169300"/>
              <a:gd name="connsiteX343" fmla="*/ 4575810 w 25230582"/>
              <a:gd name="connsiteY343" fmla="*/ 6185380 h 7169300"/>
              <a:gd name="connsiteX344" fmla="*/ 4226884 w 25230582"/>
              <a:gd name="connsiteY344" fmla="*/ 6334638 h 7169300"/>
              <a:gd name="connsiteX345" fmla="*/ 3941134 w 25230582"/>
              <a:gd name="connsiteY345" fmla="*/ 6426078 h 7169300"/>
              <a:gd name="connsiteX346" fmla="*/ 3647694 w 25230582"/>
              <a:gd name="connsiteY346" fmla="*/ 6433030 h 7169300"/>
              <a:gd name="connsiteX347" fmla="*/ 3590614 w 25230582"/>
              <a:gd name="connsiteY347" fmla="*/ 6517518 h 7169300"/>
              <a:gd name="connsiteX348" fmla="*/ 3487744 w 25230582"/>
              <a:gd name="connsiteY348" fmla="*/ 6608958 h 7169300"/>
              <a:gd name="connsiteX349" fmla="*/ 3114364 w 25230582"/>
              <a:gd name="connsiteY349" fmla="*/ 6704208 h 7169300"/>
              <a:gd name="connsiteX350" fmla="*/ 2729554 w 25230582"/>
              <a:gd name="connsiteY350" fmla="*/ 6742308 h 7169300"/>
              <a:gd name="connsiteX351" fmla="*/ 2649474 w 25230582"/>
              <a:gd name="connsiteY351" fmla="*/ 6888706 h 7169300"/>
              <a:gd name="connsiteX352" fmla="*/ 2462854 w 25230582"/>
              <a:gd name="connsiteY352" fmla="*/ 6906138 h 7169300"/>
              <a:gd name="connsiteX353" fmla="*/ 2333314 w 25230582"/>
              <a:gd name="connsiteY353" fmla="*/ 6829938 h 7169300"/>
              <a:gd name="connsiteX354" fmla="*/ 2221992 w 25230582"/>
              <a:gd name="connsiteY354" fmla="*/ 6826984 h 7169300"/>
              <a:gd name="connsiteX355" fmla="*/ 1937074 w 25230582"/>
              <a:gd name="connsiteY355" fmla="*/ 6860418 h 7169300"/>
              <a:gd name="connsiteX356" fmla="*/ 1609344 w 25230582"/>
              <a:gd name="connsiteY356" fmla="*/ 6846796 h 7169300"/>
              <a:gd name="connsiteX357" fmla="*/ 1426534 w 25230582"/>
              <a:gd name="connsiteY357" fmla="*/ 6845178 h 7169300"/>
              <a:gd name="connsiteX358" fmla="*/ 1277944 w 25230582"/>
              <a:gd name="connsiteY358" fmla="*/ 6791838 h 7169300"/>
              <a:gd name="connsiteX359" fmla="*/ 969264 w 25230582"/>
              <a:gd name="connsiteY359" fmla="*/ 6729448 h 7169300"/>
              <a:gd name="connsiteX360" fmla="*/ 653104 w 25230582"/>
              <a:gd name="connsiteY360" fmla="*/ 6673728 h 7169300"/>
              <a:gd name="connsiteX361" fmla="*/ 519754 w 25230582"/>
              <a:gd name="connsiteY361" fmla="*/ 6624198 h 7169300"/>
              <a:gd name="connsiteX362" fmla="*/ 321634 w 25230582"/>
              <a:gd name="connsiteY362" fmla="*/ 6582288 h 7169300"/>
              <a:gd name="connsiteX363" fmla="*/ 264484 w 25230582"/>
              <a:gd name="connsiteY363" fmla="*/ 6532758 h 7169300"/>
              <a:gd name="connsiteX364" fmla="*/ 100654 w 25230582"/>
              <a:gd name="connsiteY364" fmla="*/ 6490848 h 7169300"/>
              <a:gd name="connsiteX365" fmla="*/ 3048 w 25230582"/>
              <a:gd name="connsiteY365" fmla="*/ 6439126 h 7169300"/>
              <a:gd name="connsiteX366" fmla="*/ 0 w 25230582"/>
              <a:gd name="connsiteY366" fmla="*/ 6605242 h 716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25230582" h="7169300">
                <a:moveTo>
                  <a:pt x="0" y="6605242"/>
                </a:moveTo>
                <a:cubicBezTo>
                  <a:pt x="43942" y="6623022"/>
                  <a:pt x="99314" y="6572222"/>
                  <a:pt x="143256" y="6590002"/>
                </a:cubicBezTo>
                <a:cubicBezTo>
                  <a:pt x="166116" y="6598892"/>
                  <a:pt x="135636" y="6687792"/>
                  <a:pt x="158496" y="6696682"/>
                </a:cubicBezTo>
                <a:cubicBezTo>
                  <a:pt x="192786" y="6709382"/>
                  <a:pt x="208026" y="6619212"/>
                  <a:pt x="242316" y="6631912"/>
                </a:cubicBezTo>
                <a:cubicBezTo>
                  <a:pt x="282956" y="6645882"/>
                  <a:pt x="315976" y="6640802"/>
                  <a:pt x="356616" y="6654772"/>
                </a:cubicBezTo>
                <a:cubicBezTo>
                  <a:pt x="375666" y="6662392"/>
                  <a:pt x="348996" y="6772882"/>
                  <a:pt x="368046" y="6780502"/>
                </a:cubicBezTo>
                <a:cubicBezTo>
                  <a:pt x="390906" y="6790662"/>
                  <a:pt x="402336" y="6720812"/>
                  <a:pt x="425196" y="6730972"/>
                </a:cubicBezTo>
                <a:cubicBezTo>
                  <a:pt x="455676" y="6741132"/>
                  <a:pt x="463296" y="6804632"/>
                  <a:pt x="493776" y="6814792"/>
                </a:cubicBezTo>
                <a:cubicBezTo>
                  <a:pt x="533146" y="6827492"/>
                  <a:pt x="602996" y="6714462"/>
                  <a:pt x="642366" y="6727162"/>
                </a:cubicBezTo>
                <a:cubicBezTo>
                  <a:pt x="681736" y="6746212"/>
                  <a:pt x="614426" y="6868132"/>
                  <a:pt x="653796" y="6887182"/>
                </a:cubicBezTo>
                <a:cubicBezTo>
                  <a:pt x="694436" y="6897342"/>
                  <a:pt x="803656" y="6808442"/>
                  <a:pt x="844296" y="6818602"/>
                </a:cubicBezTo>
                <a:cubicBezTo>
                  <a:pt x="876046" y="6831302"/>
                  <a:pt x="923036" y="6809712"/>
                  <a:pt x="954786" y="6822412"/>
                </a:cubicBezTo>
                <a:cubicBezTo>
                  <a:pt x="978916" y="6836382"/>
                  <a:pt x="873506" y="6934172"/>
                  <a:pt x="897636" y="6948142"/>
                </a:cubicBezTo>
                <a:cubicBezTo>
                  <a:pt x="935736" y="6960842"/>
                  <a:pt x="981456" y="6927822"/>
                  <a:pt x="1019556" y="6940522"/>
                </a:cubicBezTo>
                <a:cubicBezTo>
                  <a:pt x="1047496" y="6954492"/>
                  <a:pt x="1044956" y="6869402"/>
                  <a:pt x="1072896" y="6883372"/>
                </a:cubicBezTo>
                <a:cubicBezTo>
                  <a:pt x="1107186" y="6904962"/>
                  <a:pt x="1183386" y="6869402"/>
                  <a:pt x="1217676" y="6890992"/>
                </a:cubicBezTo>
                <a:cubicBezTo>
                  <a:pt x="1249426" y="6913852"/>
                  <a:pt x="1376426" y="6887182"/>
                  <a:pt x="1408176" y="6910042"/>
                </a:cubicBezTo>
                <a:cubicBezTo>
                  <a:pt x="1450086" y="6937347"/>
                  <a:pt x="1357884" y="7060029"/>
                  <a:pt x="1392936" y="7104352"/>
                </a:cubicBezTo>
                <a:cubicBezTo>
                  <a:pt x="1417586" y="7136087"/>
                  <a:pt x="1463872" y="7061841"/>
                  <a:pt x="1559884" y="7047109"/>
                </a:cubicBezTo>
                <a:cubicBezTo>
                  <a:pt x="1615014" y="7038839"/>
                  <a:pt x="1663147" y="7029440"/>
                  <a:pt x="1681804" y="7085209"/>
                </a:cubicBezTo>
                <a:cubicBezTo>
                  <a:pt x="1730064" y="7083939"/>
                  <a:pt x="1778717" y="7028171"/>
                  <a:pt x="1826584" y="7016629"/>
                </a:cubicBezTo>
                <a:cubicBezTo>
                  <a:pt x="1874451" y="7005088"/>
                  <a:pt x="1935353" y="7008975"/>
                  <a:pt x="1969008" y="7015960"/>
                </a:cubicBezTo>
                <a:cubicBezTo>
                  <a:pt x="2002663" y="7022945"/>
                  <a:pt x="2130991" y="6986038"/>
                  <a:pt x="2154244" y="7005199"/>
                </a:cubicBezTo>
                <a:cubicBezTo>
                  <a:pt x="2177497" y="7024361"/>
                  <a:pt x="2078044" y="7119499"/>
                  <a:pt x="2108524" y="7130929"/>
                </a:cubicBezTo>
                <a:cubicBezTo>
                  <a:pt x="2184724" y="7111879"/>
                  <a:pt x="2241874" y="6993769"/>
                  <a:pt x="2318074" y="6974719"/>
                </a:cubicBezTo>
                <a:cubicBezTo>
                  <a:pt x="2366334" y="6965829"/>
                  <a:pt x="2414594" y="6983609"/>
                  <a:pt x="2462854" y="6974719"/>
                </a:cubicBezTo>
                <a:cubicBezTo>
                  <a:pt x="2518734" y="6965829"/>
                  <a:pt x="2467934" y="7177919"/>
                  <a:pt x="2523814" y="7169029"/>
                </a:cubicBezTo>
                <a:cubicBezTo>
                  <a:pt x="2569534" y="7155059"/>
                  <a:pt x="2592394" y="7106798"/>
                  <a:pt x="2638114" y="7092828"/>
                </a:cubicBezTo>
                <a:cubicBezTo>
                  <a:pt x="2696534" y="7076318"/>
                  <a:pt x="2701614" y="7002658"/>
                  <a:pt x="2760034" y="6986148"/>
                </a:cubicBezTo>
                <a:cubicBezTo>
                  <a:pt x="2777814" y="6983608"/>
                  <a:pt x="2803214" y="7034408"/>
                  <a:pt x="2820994" y="7031868"/>
                </a:cubicBezTo>
                <a:cubicBezTo>
                  <a:pt x="2864174" y="7020438"/>
                  <a:pt x="2857824" y="6948048"/>
                  <a:pt x="2901004" y="6936618"/>
                </a:cubicBezTo>
                <a:cubicBezTo>
                  <a:pt x="2947994" y="6926458"/>
                  <a:pt x="2953074" y="6878198"/>
                  <a:pt x="3000064" y="6868038"/>
                </a:cubicBezTo>
                <a:cubicBezTo>
                  <a:pt x="3045784" y="6859148"/>
                  <a:pt x="3030544" y="6949318"/>
                  <a:pt x="3076264" y="6940428"/>
                </a:cubicBezTo>
                <a:cubicBezTo>
                  <a:pt x="3143574" y="6921378"/>
                  <a:pt x="3214694" y="6913758"/>
                  <a:pt x="3282004" y="6894708"/>
                </a:cubicBezTo>
                <a:cubicBezTo>
                  <a:pt x="3351854" y="6874388"/>
                  <a:pt x="3425514" y="6884548"/>
                  <a:pt x="3495364" y="6864228"/>
                </a:cubicBezTo>
                <a:cubicBezTo>
                  <a:pt x="3538544" y="6850258"/>
                  <a:pt x="3596964" y="6878198"/>
                  <a:pt x="3640144" y="6864228"/>
                </a:cubicBezTo>
                <a:cubicBezTo>
                  <a:pt x="3697294" y="6840733"/>
                  <a:pt x="3692099" y="6731497"/>
                  <a:pt x="3800164" y="6688968"/>
                </a:cubicBezTo>
                <a:cubicBezTo>
                  <a:pt x="3843979" y="6659123"/>
                  <a:pt x="3829259" y="6633707"/>
                  <a:pt x="3910654" y="6620388"/>
                </a:cubicBezTo>
                <a:cubicBezTo>
                  <a:pt x="3944309" y="6615308"/>
                  <a:pt x="3893394" y="6683237"/>
                  <a:pt x="3956374" y="6681348"/>
                </a:cubicBezTo>
                <a:cubicBezTo>
                  <a:pt x="3983679" y="6689603"/>
                  <a:pt x="4026744" y="6598147"/>
                  <a:pt x="4082104" y="6586098"/>
                </a:cubicBezTo>
                <a:cubicBezTo>
                  <a:pt x="4111314" y="6581653"/>
                  <a:pt x="4158189" y="6643232"/>
                  <a:pt x="4192594" y="6647058"/>
                </a:cubicBezTo>
                <a:cubicBezTo>
                  <a:pt x="4231329" y="6643883"/>
                  <a:pt x="4212799" y="6566397"/>
                  <a:pt x="4264984" y="6532758"/>
                </a:cubicBezTo>
                <a:cubicBezTo>
                  <a:pt x="4317169" y="6499119"/>
                  <a:pt x="4447286" y="6464907"/>
                  <a:pt x="4505706" y="6445222"/>
                </a:cubicBezTo>
                <a:cubicBezTo>
                  <a:pt x="4542305" y="6435031"/>
                  <a:pt x="4575095" y="6455319"/>
                  <a:pt x="4611694" y="6445128"/>
                </a:cubicBezTo>
                <a:cubicBezTo>
                  <a:pt x="4644714" y="6434968"/>
                  <a:pt x="4639634" y="6352418"/>
                  <a:pt x="4672654" y="6342258"/>
                </a:cubicBezTo>
                <a:cubicBezTo>
                  <a:pt x="4743774" y="6325748"/>
                  <a:pt x="4807274" y="6370198"/>
                  <a:pt x="4878394" y="6353688"/>
                </a:cubicBezTo>
                <a:cubicBezTo>
                  <a:pt x="4924114" y="6360038"/>
                  <a:pt x="4851089" y="6406393"/>
                  <a:pt x="4889824" y="6426078"/>
                </a:cubicBezTo>
                <a:cubicBezTo>
                  <a:pt x="4928559" y="6445763"/>
                  <a:pt x="5051114" y="6473703"/>
                  <a:pt x="5110804" y="6471798"/>
                </a:cubicBezTo>
                <a:cubicBezTo>
                  <a:pt x="5156524" y="6452748"/>
                  <a:pt x="5080324" y="6330828"/>
                  <a:pt x="5126044" y="6311778"/>
                </a:cubicBezTo>
                <a:cubicBezTo>
                  <a:pt x="5169224" y="6296538"/>
                  <a:pt x="5166684" y="6247008"/>
                  <a:pt x="5209864" y="6231768"/>
                </a:cubicBezTo>
                <a:cubicBezTo>
                  <a:pt x="5256854" y="6217798"/>
                  <a:pt x="5345754" y="6302888"/>
                  <a:pt x="5392744" y="6288918"/>
                </a:cubicBezTo>
                <a:cubicBezTo>
                  <a:pt x="5420684" y="6277488"/>
                  <a:pt x="5406714" y="6208908"/>
                  <a:pt x="5434654" y="6197478"/>
                </a:cubicBezTo>
                <a:cubicBezTo>
                  <a:pt x="5503234" y="6177158"/>
                  <a:pt x="5575624" y="6168268"/>
                  <a:pt x="5644204" y="6147948"/>
                </a:cubicBezTo>
                <a:cubicBezTo>
                  <a:pt x="5677224" y="6137788"/>
                  <a:pt x="5664524" y="6108578"/>
                  <a:pt x="5697544" y="6098418"/>
                </a:cubicBezTo>
                <a:cubicBezTo>
                  <a:pt x="5782634" y="6076828"/>
                  <a:pt x="5890584" y="6108578"/>
                  <a:pt x="5975674" y="6086988"/>
                </a:cubicBezTo>
                <a:cubicBezTo>
                  <a:pt x="5995994" y="6079368"/>
                  <a:pt x="5962974" y="5907918"/>
                  <a:pt x="5983294" y="5900298"/>
                </a:cubicBezTo>
                <a:cubicBezTo>
                  <a:pt x="6020759" y="5869818"/>
                  <a:pt x="6110306" y="5974958"/>
                  <a:pt x="6166174" y="5980308"/>
                </a:cubicBezTo>
                <a:cubicBezTo>
                  <a:pt x="6222042" y="5985658"/>
                  <a:pt x="6277864" y="5945731"/>
                  <a:pt x="6318504" y="5932396"/>
                </a:cubicBezTo>
                <a:cubicBezTo>
                  <a:pt x="6349007" y="5921697"/>
                  <a:pt x="6379511" y="5949097"/>
                  <a:pt x="6410014" y="5938398"/>
                </a:cubicBezTo>
                <a:cubicBezTo>
                  <a:pt x="6454464" y="5925698"/>
                  <a:pt x="6457004" y="5787268"/>
                  <a:pt x="6501454" y="5774568"/>
                </a:cubicBezTo>
                <a:cubicBezTo>
                  <a:pt x="6535744" y="5769488"/>
                  <a:pt x="6566224" y="5680588"/>
                  <a:pt x="6600514" y="5675508"/>
                </a:cubicBezTo>
                <a:cubicBezTo>
                  <a:pt x="6647504" y="5667888"/>
                  <a:pt x="6698304" y="5694558"/>
                  <a:pt x="6745294" y="5686938"/>
                </a:cubicBezTo>
                <a:cubicBezTo>
                  <a:pt x="6787204" y="5675508"/>
                  <a:pt x="6857689" y="5664078"/>
                  <a:pt x="6897694" y="5629788"/>
                </a:cubicBezTo>
                <a:cubicBezTo>
                  <a:pt x="6876739" y="5610738"/>
                  <a:pt x="6836492" y="5500105"/>
                  <a:pt x="6985324" y="5481198"/>
                </a:cubicBezTo>
                <a:cubicBezTo>
                  <a:pt x="7014534" y="5464688"/>
                  <a:pt x="7052634" y="5523108"/>
                  <a:pt x="7057714" y="5561208"/>
                </a:cubicBezTo>
                <a:cubicBezTo>
                  <a:pt x="7089464" y="5576448"/>
                  <a:pt x="7063822" y="5578845"/>
                  <a:pt x="7175824" y="5572638"/>
                </a:cubicBezTo>
                <a:cubicBezTo>
                  <a:pt x="7211384" y="5566288"/>
                  <a:pt x="7121214" y="5487548"/>
                  <a:pt x="7156774" y="5481198"/>
                </a:cubicBezTo>
                <a:cubicBezTo>
                  <a:pt x="7195509" y="5467863"/>
                  <a:pt x="7306392" y="5509630"/>
                  <a:pt x="7404424" y="5511678"/>
                </a:cubicBezTo>
                <a:cubicBezTo>
                  <a:pt x="7458399" y="5505328"/>
                  <a:pt x="7522292" y="5472165"/>
                  <a:pt x="7518724" y="5465958"/>
                </a:cubicBezTo>
                <a:cubicBezTo>
                  <a:pt x="7534206" y="5433081"/>
                  <a:pt x="7501267" y="5330400"/>
                  <a:pt x="7497318" y="5314414"/>
                </a:cubicBezTo>
                <a:cubicBezTo>
                  <a:pt x="7534783" y="5294094"/>
                  <a:pt x="7663111" y="5391171"/>
                  <a:pt x="7720654" y="5397378"/>
                </a:cubicBezTo>
                <a:cubicBezTo>
                  <a:pt x="7778197" y="5403585"/>
                  <a:pt x="7847019" y="5522473"/>
                  <a:pt x="7888294" y="5515488"/>
                </a:cubicBezTo>
                <a:cubicBezTo>
                  <a:pt x="7929569" y="5508503"/>
                  <a:pt x="7897819" y="5422778"/>
                  <a:pt x="7926394" y="5363088"/>
                </a:cubicBezTo>
                <a:cubicBezTo>
                  <a:pt x="7954969" y="5303398"/>
                  <a:pt x="8027359" y="5261488"/>
                  <a:pt x="8059744" y="5157348"/>
                </a:cubicBezTo>
                <a:cubicBezTo>
                  <a:pt x="8160467" y="5057510"/>
                  <a:pt x="8136083" y="4899014"/>
                  <a:pt x="8200714" y="4772538"/>
                </a:cubicBezTo>
                <a:cubicBezTo>
                  <a:pt x="8235639" y="4691258"/>
                  <a:pt x="8276914" y="4732533"/>
                  <a:pt x="8303584" y="4700148"/>
                </a:cubicBezTo>
                <a:cubicBezTo>
                  <a:pt x="8330254" y="4667763"/>
                  <a:pt x="8363274" y="4619503"/>
                  <a:pt x="8360734" y="4578228"/>
                </a:cubicBezTo>
                <a:cubicBezTo>
                  <a:pt x="8358194" y="4536953"/>
                  <a:pt x="8402783" y="4474834"/>
                  <a:pt x="8398834" y="4402968"/>
                </a:cubicBezTo>
                <a:cubicBezTo>
                  <a:pt x="8394885" y="4331102"/>
                  <a:pt x="8531987" y="4375630"/>
                  <a:pt x="8554212" y="4314670"/>
                </a:cubicBezTo>
                <a:cubicBezTo>
                  <a:pt x="8619259" y="4278063"/>
                  <a:pt x="8554767" y="4218595"/>
                  <a:pt x="8619814" y="4181988"/>
                </a:cubicBezTo>
                <a:cubicBezTo>
                  <a:pt x="8637098" y="4152254"/>
                  <a:pt x="8741099" y="4228978"/>
                  <a:pt x="8760784" y="4189608"/>
                </a:cubicBezTo>
                <a:cubicBezTo>
                  <a:pt x="8780469" y="4150238"/>
                  <a:pt x="8705539" y="4006728"/>
                  <a:pt x="8737924" y="3945768"/>
                </a:cubicBezTo>
                <a:cubicBezTo>
                  <a:pt x="8792534" y="3915288"/>
                  <a:pt x="8812854" y="3850518"/>
                  <a:pt x="8867464" y="3820038"/>
                </a:cubicBezTo>
                <a:cubicBezTo>
                  <a:pt x="8906834" y="3785748"/>
                  <a:pt x="8927154" y="3964818"/>
                  <a:pt x="8966524" y="3957198"/>
                </a:cubicBezTo>
                <a:cubicBezTo>
                  <a:pt x="9005894" y="3949578"/>
                  <a:pt x="9043359" y="3721613"/>
                  <a:pt x="9088444" y="3724788"/>
                </a:cubicBezTo>
                <a:cubicBezTo>
                  <a:pt x="9133529" y="3727963"/>
                  <a:pt x="9199569" y="3762253"/>
                  <a:pt x="9244654" y="3759078"/>
                </a:cubicBezTo>
                <a:cubicBezTo>
                  <a:pt x="9289739" y="3755903"/>
                  <a:pt x="9206554" y="3651128"/>
                  <a:pt x="9252274" y="3621918"/>
                </a:cubicBezTo>
                <a:cubicBezTo>
                  <a:pt x="9297994" y="3592708"/>
                  <a:pt x="9463729" y="3616838"/>
                  <a:pt x="9530404" y="3599058"/>
                </a:cubicBezTo>
                <a:cubicBezTo>
                  <a:pt x="9597079" y="3581278"/>
                  <a:pt x="9541199" y="3454913"/>
                  <a:pt x="9560884" y="3439038"/>
                </a:cubicBezTo>
                <a:cubicBezTo>
                  <a:pt x="9580569" y="3423163"/>
                  <a:pt x="9632778" y="3460104"/>
                  <a:pt x="9656134" y="3458088"/>
                </a:cubicBezTo>
                <a:cubicBezTo>
                  <a:pt x="9679490" y="3456072"/>
                  <a:pt x="9666732" y="3432655"/>
                  <a:pt x="9701022" y="3426940"/>
                </a:cubicBezTo>
                <a:cubicBezTo>
                  <a:pt x="9735312" y="3421225"/>
                  <a:pt x="9818555" y="3533542"/>
                  <a:pt x="9869494" y="3530478"/>
                </a:cubicBezTo>
                <a:cubicBezTo>
                  <a:pt x="9920433" y="3527414"/>
                  <a:pt x="9889814" y="3426973"/>
                  <a:pt x="10006654" y="3408558"/>
                </a:cubicBezTo>
                <a:cubicBezTo>
                  <a:pt x="10123494" y="3390143"/>
                  <a:pt x="10505129" y="3390143"/>
                  <a:pt x="10562914" y="3313308"/>
                </a:cubicBezTo>
                <a:cubicBezTo>
                  <a:pt x="10620699" y="3236473"/>
                  <a:pt x="10517194" y="2999618"/>
                  <a:pt x="10471474" y="2917068"/>
                </a:cubicBezTo>
                <a:cubicBezTo>
                  <a:pt x="10425754" y="2834518"/>
                  <a:pt x="10386396" y="2787512"/>
                  <a:pt x="10395274" y="2684658"/>
                </a:cubicBezTo>
                <a:lnTo>
                  <a:pt x="10406634" y="2330422"/>
                </a:lnTo>
                <a:cubicBezTo>
                  <a:pt x="10378948" y="2269208"/>
                  <a:pt x="10413734" y="2184896"/>
                  <a:pt x="10388346" y="2123920"/>
                </a:cubicBezTo>
                <a:cubicBezTo>
                  <a:pt x="10362958" y="2062944"/>
                  <a:pt x="10276009" y="2020337"/>
                  <a:pt x="10254304" y="1964568"/>
                </a:cubicBezTo>
                <a:cubicBezTo>
                  <a:pt x="10232599" y="1908799"/>
                  <a:pt x="10260654" y="1847728"/>
                  <a:pt x="10258114" y="1789308"/>
                </a:cubicBezTo>
                <a:cubicBezTo>
                  <a:pt x="10255574" y="1730888"/>
                  <a:pt x="10278446" y="1628256"/>
                  <a:pt x="10284784" y="1587378"/>
                </a:cubicBezTo>
                <a:cubicBezTo>
                  <a:pt x="10291122" y="1546500"/>
                  <a:pt x="10343134" y="1578963"/>
                  <a:pt x="10341864" y="1524988"/>
                </a:cubicBezTo>
                <a:cubicBezTo>
                  <a:pt x="10327917" y="1445455"/>
                  <a:pt x="10348261" y="1365921"/>
                  <a:pt x="10334314" y="1286388"/>
                </a:cubicBezTo>
                <a:lnTo>
                  <a:pt x="10260330" y="943582"/>
                </a:lnTo>
                <a:lnTo>
                  <a:pt x="10415778" y="668500"/>
                </a:lnTo>
                <a:cubicBezTo>
                  <a:pt x="10414023" y="743653"/>
                  <a:pt x="10461799" y="814995"/>
                  <a:pt x="10460044" y="890148"/>
                </a:cubicBezTo>
                <a:lnTo>
                  <a:pt x="10423398" y="1076170"/>
                </a:lnTo>
                <a:cubicBezTo>
                  <a:pt x="10422521" y="1163276"/>
                  <a:pt x="10439851" y="1176406"/>
                  <a:pt x="10433374" y="1213998"/>
                </a:cubicBezTo>
                <a:cubicBezTo>
                  <a:pt x="10426897" y="1251590"/>
                  <a:pt x="10381881" y="1239476"/>
                  <a:pt x="10384536" y="1301722"/>
                </a:cubicBezTo>
                <a:cubicBezTo>
                  <a:pt x="10391394" y="1378049"/>
                  <a:pt x="10375646" y="1481681"/>
                  <a:pt x="10426446" y="1564612"/>
                </a:cubicBezTo>
                <a:cubicBezTo>
                  <a:pt x="10455656" y="1629382"/>
                  <a:pt x="10470261" y="1719806"/>
                  <a:pt x="10514076" y="1758922"/>
                </a:cubicBezTo>
                <a:cubicBezTo>
                  <a:pt x="10557891" y="1798038"/>
                  <a:pt x="10624566" y="1897733"/>
                  <a:pt x="10662666" y="1944088"/>
                </a:cubicBezTo>
                <a:cubicBezTo>
                  <a:pt x="10700766" y="1990443"/>
                  <a:pt x="10733151" y="1990443"/>
                  <a:pt x="10757916" y="2018002"/>
                </a:cubicBezTo>
                <a:cubicBezTo>
                  <a:pt x="10782681" y="2045561"/>
                  <a:pt x="10785221" y="2103727"/>
                  <a:pt x="10811256" y="2109442"/>
                </a:cubicBezTo>
                <a:cubicBezTo>
                  <a:pt x="10837291" y="2115157"/>
                  <a:pt x="10871581" y="2042767"/>
                  <a:pt x="10898886" y="2071342"/>
                </a:cubicBezTo>
                <a:cubicBezTo>
                  <a:pt x="10930636" y="2111982"/>
                  <a:pt x="10954766" y="2152622"/>
                  <a:pt x="10986516" y="2193262"/>
                </a:cubicBezTo>
                <a:lnTo>
                  <a:pt x="11073384" y="2274796"/>
                </a:lnTo>
                <a:cubicBezTo>
                  <a:pt x="11105388" y="2292068"/>
                  <a:pt x="11194542" y="2290290"/>
                  <a:pt x="11226546" y="2307562"/>
                </a:cubicBezTo>
                <a:cubicBezTo>
                  <a:pt x="11251946" y="2327882"/>
                  <a:pt x="11296396" y="2329152"/>
                  <a:pt x="11321796" y="2349472"/>
                </a:cubicBezTo>
                <a:cubicBezTo>
                  <a:pt x="11354816" y="2373602"/>
                  <a:pt x="11368786" y="2424402"/>
                  <a:pt x="11401806" y="2448532"/>
                </a:cubicBezTo>
                <a:cubicBezTo>
                  <a:pt x="11438636" y="2471392"/>
                  <a:pt x="11498326" y="2490442"/>
                  <a:pt x="11535156" y="2513302"/>
                </a:cubicBezTo>
                <a:cubicBezTo>
                  <a:pt x="11560556" y="2533622"/>
                  <a:pt x="11601196" y="2546322"/>
                  <a:pt x="11626596" y="2566642"/>
                </a:cubicBezTo>
                <a:cubicBezTo>
                  <a:pt x="11658346" y="2592042"/>
                  <a:pt x="11686286" y="2625062"/>
                  <a:pt x="11718036" y="2650462"/>
                </a:cubicBezTo>
                <a:cubicBezTo>
                  <a:pt x="11747246" y="2676497"/>
                  <a:pt x="11817731" y="2679672"/>
                  <a:pt x="11855196" y="2711422"/>
                </a:cubicBezTo>
                <a:cubicBezTo>
                  <a:pt x="11892661" y="2743172"/>
                  <a:pt x="11911711" y="2813022"/>
                  <a:pt x="11942826" y="2840962"/>
                </a:cubicBezTo>
                <a:cubicBezTo>
                  <a:pt x="11975846" y="2853662"/>
                  <a:pt x="12035536" y="2816832"/>
                  <a:pt x="12068556" y="2829532"/>
                </a:cubicBezTo>
                <a:lnTo>
                  <a:pt x="12097512" y="2896588"/>
                </a:lnTo>
                <a:cubicBezTo>
                  <a:pt x="12114530" y="2911066"/>
                  <a:pt x="12158218" y="2906494"/>
                  <a:pt x="12175236" y="2920972"/>
                </a:cubicBezTo>
                <a:cubicBezTo>
                  <a:pt x="12209526" y="2948912"/>
                  <a:pt x="12217146" y="3053052"/>
                  <a:pt x="12251436" y="3080992"/>
                </a:cubicBezTo>
                <a:cubicBezTo>
                  <a:pt x="12276836" y="3100042"/>
                  <a:pt x="12340336" y="3080992"/>
                  <a:pt x="12365736" y="3100042"/>
                </a:cubicBezTo>
                <a:cubicBezTo>
                  <a:pt x="12389866" y="3120362"/>
                  <a:pt x="12398756" y="3194022"/>
                  <a:pt x="12422886" y="3214342"/>
                </a:cubicBezTo>
                <a:cubicBezTo>
                  <a:pt x="12443206" y="3227042"/>
                  <a:pt x="12494006" y="3178782"/>
                  <a:pt x="12514326" y="3191482"/>
                </a:cubicBezTo>
                <a:cubicBezTo>
                  <a:pt x="12547346" y="3215612"/>
                  <a:pt x="12538456" y="3266412"/>
                  <a:pt x="12571476" y="3290542"/>
                </a:cubicBezTo>
                <a:cubicBezTo>
                  <a:pt x="12598146" y="3309592"/>
                  <a:pt x="12609576" y="3397222"/>
                  <a:pt x="12636246" y="3416272"/>
                </a:cubicBezTo>
                <a:cubicBezTo>
                  <a:pt x="12657836" y="3427702"/>
                  <a:pt x="12717526" y="3416272"/>
                  <a:pt x="12739116" y="3427702"/>
                </a:cubicBezTo>
                <a:cubicBezTo>
                  <a:pt x="12755626" y="3437862"/>
                  <a:pt x="12730226" y="3288002"/>
                  <a:pt x="12746736" y="3298162"/>
                </a:cubicBezTo>
                <a:lnTo>
                  <a:pt x="12826746" y="3362932"/>
                </a:lnTo>
                <a:cubicBezTo>
                  <a:pt x="12854686" y="3389602"/>
                  <a:pt x="12913106" y="3408652"/>
                  <a:pt x="12941046" y="3435322"/>
                </a:cubicBezTo>
                <a:cubicBezTo>
                  <a:pt x="12963906" y="3455642"/>
                  <a:pt x="13047726" y="3445482"/>
                  <a:pt x="13070586" y="3465802"/>
                </a:cubicBezTo>
                <a:cubicBezTo>
                  <a:pt x="13094716" y="3492472"/>
                  <a:pt x="13095986" y="3545812"/>
                  <a:pt x="13120116" y="3572482"/>
                </a:cubicBezTo>
                <a:cubicBezTo>
                  <a:pt x="13141706" y="3594072"/>
                  <a:pt x="13106146" y="3630902"/>
                  <a:pt x="13127736" y="3652492"/>
                </a:cubicBezTo>
                <a:cubicBezTo>
                  <a:pt x="13159486" y="3677892"/>
                  <a:pt x="13175996" y="3710912"/>
                  <a:pt x="13207746" y="3736312"/>
                </a:cubicBezTo>
                <a:cubicBezTo>
                  <a:pt x="13248386" y="3765522"/>
                  <a:pt x="13300456" y="3745202"/>
                  <a:pt x="13341096" y="3774412"/>
                </a:cubicBezTo>
                <a:cubicBezTo>
                  <a:pt x="13423392" y="3786604"/>
                  <a:pt x="13475208" y="3810226"/>
                  <a:pt x="13511784" y="3852898"/>
                </a:cubicBezTo>
                <a:cubicBezTo>
                  <a:pt x="13554329" y="3871948"/>
                  <a:pt x="13471652" y="3878933"/>
                  <a:pt x="13546836" y="3923002"/>
                </a:cubicBezTo>
                <a:cubicBezTo>
                  <a:pt x="13567283" y="3942941"/>
                  <a:pt x="13420344" y="3890617"/>
                  <a:pt x="13642086" y="3987772"/>
                </a:cubicBezTo>
                <a:cubicBezTo>
                  <a:pt x="13682091" y="4009997"/>
                  <a:pt x="13573379" y="4004282"/>
                  <a:pt x="13779246" y="4090642"/>
                </a:cubicBezTo>
                <a:cubicBezTo>
                  <a:pt x="13819251" y="4113502"/>
                  <a:pt x="13680059" y="4135727"/>
                  <a:pt x="13863066" y="4204942"/>
                </a:cubicBezTo>
                <a:cubicBezTo>
                  <a:pt x="13889736" y="4226532"/>
                  <a:pt x="13758799" y="4246217"/>
                  <a:pt x="13927836" y="4296382"/>
                </a:cubicBezTo>
                <a:cubicBezTo>
                  <a:pt x="13938631" y="4281142"/>
                  <a:pt x="13944346" y="4178907"/>
                  <a:pt x="13962126" y="4128742"/>
                </a:cubicBezTo>
                <a:cubicBezTo>
                  <a:pt x="13979906" y="4078577"/>
                  <a:pt x="14028166" y="4083657"/>
                  <a:pt x="14061186" y="4075402"/>
                </a:cubicBezTo>
                <a:cubicBezTo>
                  <a:pt x="14094206" y="4067147"/>
                  <a:pt x="14100556" y="4059527"/>
                  <a:pt x="14148816" y="4098262"/>
                </a:cubicBezTo>
                <a:cubicBezTo>
                  <a:pt x="14197076" y="4136997"/>
                  <a:pt x="14216126" y="4260187"/>
                  <a:pt x="14263116" y="4304002"/>
                </a:cubicBezTo>
                <a:cubicBezTo>
                  <a:pt x="14310106" y="4347817"/>
                  <a:pt x="14357096" y="4410047"/>
                  <a:pt x="14415516" y="4429732"/>
                </a:cubicBezTo>
                <a:cubicBezTo>
                  <a:pt x="14473936" y="4449417"/>
                  <a:pt x="14538071" y="4344007"/>
                  <a:pt x="14594586" y="4353532"/>
                </a:cubicBezTo>
                <a:cubicBezTo>
                  <a:pt x="14651101" y="4363057"/>
                  <a:pt x="14713331" y="4417032"/>
                  <a:pt x="14762226" y="4429732"/>
                </a:cubicBezTo>
                <a:cubicBezTo>
                  <a:pt x="14811121" y="4442432"/>
                  <a:pt x="14804136" y="4370677"/>
                  <a:pt x="14838426" y="4361152"/>
                </a:cubicBezTo>
                <a:cubicBezTo>
                  <a:pt x="14872716" y="4351627"/>
                  <a:pt x="14906371" y="4439892"/>
                  <a:pt x="14945106" y="4464022"/>
                </a:cubicBezTo>
                <a:cubicBezTo>
                  <a:pt x="14983841" y="4488152"/>
                  <a:pt x="14987016" y="4560542"/>
                  <a:pt x="15040356" y="4585942"/>
                </a:cubicBezTo>
                <a:cubicBezTo>
                  <a:pt x="15093696" y="4611342"/>
                  <a:pt x="15209901" y="4632932"/>
                  <a:pt x="15276576" y="4650712"/>
                </a:cubicBezTo>
                <a:cubicBezTo>
                  <a:pt x="15343251" y="4668492"/>
                  <a:pt x="15399004" y="4677382"/>
                  <a:pt x="15440406" y="4692622"/>
                </a:cubicBezTo>
                <a:cubicBezTo>
                  <a:pt x="15481808" y="4707862"/>
                  <a:pt x="15492603" y="4677382"/>
                  <a:pt x="15513558" y="4707862"/>
                </a:cubicBezTo>
                <a:cubicBezTo>
                  <a:pt x="15534513" y="4738342"/>
                  <a:pt x="15564993" y="4827242"/>
                  <a:pt x="15566136" y="4875502"/>
                </a:cubicBezTo>
                <a:cubicBezTo>
                  <a:pt x="15567279" y="4923762"/>
                  <a:pt x="15571851" y="5001232"/>
                  <a:pt x="15585186" y="4997422"/>
                </a:cubicBezTo>
                <a:cubicBezTo>
                  <a:pt x="15598521" y="4993612"/>
                  <a:pt x="15673451" y="4954242"/>
                  <a:pt x="15703296" y="4921222"/>
                </a:cubicBezTo>
                <a:cubicBezTo>
                  <a:pt x="15733141" y="4888202"/>
                  <a:pt x="15703296" y="4796127"/>
                  <a:pt x="15718536" y="4768822"/>
                </a:cubicBezTo>
                <a:cubicBezTo>
                  <a:pt x="15733776" y="4741517"/>
                  <a:pt x="15776956" y="4745327"/>
                  <a:pt x="15794736" y="4757392"/>
                </a:cubicBezTo>
                <a:cubicBezTo>
                  <a:pt x="15812516" y="4769457"/>
                  <a:pt x="15829026" y="4829782"/>
                  <a:pt x="15870936" y="4871692"/>
                </a:cubicBezTo>
                <a:cubicBezTo>
                  <a:pt x="15912846" y="4913602"/>
                  <a:pt x="16004286" y="4937732"/>
                  <a:pt x="16065246" y="4978372"/>
                </a:cubicBezTo>
                <a:cubicBezTo>
                  <a:pt x="16126206" y="5019012"/>
                  <a:pt x="16164306" y="5104102"/>
                  <a:pt x="16202406" y="5138392"/>
                </a:cubicBezTo>
                <a:cubicBezTo>
                  <a:pt x="16240506" y="5172682"/>
                  <a:pt x="16278606" y="5142837"/>
                  <a:pt x="16312896" y="5153632"/>
                </a:cubicBezTo>
                <a:cubicBezTo>
                  <a:pt x="16347186" y="5164427"/>
                  <a:pt x="16375761" y="5201257"/>
                  <a:pt x="16408146" y="5203162"/>
                </a:cubicBezTo>
                <a:cubicBezTo>
                  <a:pt x="16440531" y="5205067"/>
                  <a:pt x="16459581" y="5190462"/>
                  <a:pt x="16488156" y="5195542"/>
                </a:cubicBezTo>
                <a:cubicBezTo>
                  <a:pt x="16516731" y="5200622"/>
                  <a:pt x="16549751" y="5224752"/>
                  <a:pt x="16579596" y="5233642"/>
                </a:cubicBezTo>
                <a:cubicBezTo>
                  <a:pt x="16609441" y="5242532"/>
                  <a:pt x="16635476" y="5264757"/>
                  <a:pt x="16659606" y="5275552"/>
                </a:cubicBezTo>
                <a:cubicBezTo>
                  <a:pt x="16683736" y="5286347"/>
                  <a:pt x="16685641" y="5288887"/>
                  <a:pt x="16724376" y="5298412"/>
                </a:cubicBezTo>
                <a:cubicBezTo>
                  <a:pt x="16763111" y="5307937"/>
                  <a:pt x="16878046" y="5325082"/>
                  <a:pt x="16899636" y="5317462"/>
                </a:cubicBezTo>
                <a:cubicBezTo>
                  <a:pt x="16921226" y="5309842"/>
                  <a:pt x="16795496" y="5264757"/>
                  <a:pt x="16781526" y="5245072"/>
                </a:cubicBezTo>
                <a:cubicBezTo>
                  <a:pt x="16767556" y="5225387"/>
                  <a:pt x="16803751" y="5205067"/>
                  <a:pt x="16815816" y="5199352"/>
                </a:cubicBezTo>
                <a:cubicBezTo>
                  <a:pt x="16827881" y="5193637"/>
                  <a:pt x="16881856" y="5198082"/>
                  <a:pt x="16926306" y="5218402"/>
                </a:cubicBezTo>
                <a:cubicBezTo>
                  <a:pt x="16970756" y="5238722"/>
                  <a:pt x="17024096" y="5302222"/>
                  <a:pt x="17082516" y="5344132"/>
                </a:cubicBezTo>
                <a:cubicBezTo>
                  <a:pt x="17140936" y="5386042"/>
                  <a:pt x="17236821" y="5340957"/>
                  <a:pt x="17273016" y="5359372"/>
                </a:cubicBezTo>
                <a:cubicBezTo>
                  <a:pt x="17309211" y="5377787"/>
                  <a:pt x="17380458" y="5394932"/>
                  <a:pt x="17398746" y="5420332"/>
                </a:cubicBezTo>
                <a:cubicBezTo>
                  <a:pt x="17417034" y="5445732"/>
                  <a:pt x="17458944" y="5523202"/>
                  <a:pt x="17489424" y="5549872"/>
                </a:cubicBezTo>
                <a:cubicBezTo>
                  <a:pt x="17520158" y="5560032"/>
                  <a:pt x="17562322" y="5558762"/>
                  <a:pt x="17593056" y="5568922"/>
                </a:cubicBezTo>
                <a:cubicBezTo>
                  <a:pt x="17667986" y="5598132"/>
                  <a:pt x="17735296" y="5688302"/>
                  <a:pt x="17810226" y="5717512"/>
                </a:cubicBezTo>
                <a:cubicBezTo>
                  <a:pt x="17869281" y="5749897"/>
                  <a:pt x="17762601" y="5552920"/>
                  <a:pt x="17810226" y="5561302"/>
                </a:cubicBezTo>
                <a:cubicBezTo>
                  <a:pt x="17826736" y="5549237"/>
                  <a:pt x="17960721" y="5530695"/>
                  <a:pt x="18008346" y="5565112"/>
                </a:cubicBezTo>
                <a:cubicBezTo>
                  <a:pt x="18040096" y="5585432"/>
                  <a:pt x="18073751" y="5634200"/>
                  <a:pt x="18088356" y="5667982"/>
                </a:cubicBezTo>
                <a:cubicBezTo>
                  <a:pt x="18116931" y="5690207"/>
                  <a:pt x="18159476" y="5661505"/>
                  <a:pt x="18191226" y="5675602"/>
                </a:cubicBezTo>
                <a:cubicBezTo>
                  <a:pt x="18222976" y="5689699"/>
                  <a:pt x="18246471" y="5728434"/>
                  <a:pt x="18278856" y="5752564"/>
                </a:cubicBezTo>
                <a:cubicBezTo>
                  <a:pt x="18314416" y="5775170"/>
                  <a:pt x="18308066" y="5843496"/>
                  <a:pt x="18343626" y="5866102"/>
                </a:cubicBezTo>
                <a:cubicBezTo>
                  <a:pt x="18372836" y="5878802"/>
                  <a:pt x="18432526" y="5838162"/>
                  <a:pt x="18461736" y="5850862"/>
                </a:cubicBezTo>
                <a:cubicBezTo>
                  <a:pt x="18485866" y="5863562"/>
                  <a:pt x="18543016" y="5906742"/>
                  <a:pt x="18553176" y="5934682"/>
                </a:cubicBezTo>
                <a:cubicBezTo>
                  <a:pt x="18563336" y="5962622"/>
                  <a:pt x="18495391" y="6013422"/>
                  <a:pt x="18522696" y="6018502"/>
                </a:cubicBezTo>
                <a:cubicBezTo>
                  <a:pt x="18550001" y="6023582"/>
                  <a:pt x="18636361" y="5957542"/>
                  <a:pt x="18652236" y="5972782"/>
                </a:cubicBezTo>
                <a:cubicBezTo>
                  <a:pt x="18663666" y="5981672"/>
                  <a:pt x="18652236" y="6036282"/>
                  <a:pt x="18663666" y="6045172"/>
                </a:cubicBezTo>
                <a:cubicBezTo>
                  <a:pt x="18696686" y="6059142"/>
                  <a:pt x="18752566" y="5993102"/>
                  <a:pt x="18785586" y="6007072"/>
                </a:cubicBezTo>
                <a:cubicBezTo>
                  <a:pt x="18844006" y="6025487"/>
                  <a:pt x="19027775" y="6094194"/>
                  <a:pt x="19086576" y="6136612"/>
                </a:cubicBezTo>
                <a:cubicBezTo>
                  <a:pt x="19145377" y="6179030"/>
                  <a:pt x="19191732" y="6189825"/>
                  <a:pt x="19222212" y="6242530"/>
                </a:cubicBezTo>
                <a:cubicBezTo>
                  <a:pt x="19237960" y="6312634"/>
                  <a:pt x="19276568" y="6382738"/>
                  <a:pt x="19292316" y="6452842"/>
                </a:cubicBezTo>
                <a:lnTo>
                  <a:pt x="19347942" y="6593050"/>
                </a:lnTo>
                <a:cubicBezTo>
                  <a:pt x="19366357" y="6622260"/>
                  <a:pt x="19398107" y="6558125"/>
                  <a:pt x="19418046" y="6567142"/>
                </a:cubicBezTo>
                <a:cubicBezTo>
                  <a:pt x="19437985" y="6576159"/>
                  <a:pt x="19470116" y="6680172"/>
                  <a:pt x="19467576" y="6647152"/>
                </a:cubicBezTo>
                <a:cubicBezTo>
                  <a:pt x="19465036" y="6614132"/>
                  <a:pt x="19451066" y="6455382"/>
                  <a:pt x="19448526" y="6376642"/>
                </a:cubicBezTo>
                <a:cubicBezTo>
                  <a:pt x="19445986" y="6297902"/>
                  <a:pt x="19440906" y="6184237"/>
                  <a:pt x="19452336" y="6174712"/>
                </a:cubicBezTo>
                <a:cubicBezTo>
                  <a:pt x="19463766" y="6165187"/>
                  <a:pt x="19543142" y="6193127"/>
                  <a:pt x="19555206" y="6285202"/>
                </a:cubicBezTo>
                <a:cubicBezTo>
                  <a:pt x="19586321" y="6323937"/>
                  <a:pt x="19514185" y="6497800"/>
                  <a:pt x="19639026" y="6407122"/>
                </a:cubicBezTo>
                <a:cubicBezTo>
                  <a:pt x="19668236" y="6407122"/>
                  <a:pt x="19542125" y="6318095"/>
                  <a:pt x="19646646" y="6212812"/>
                </a:cubicBezTo>
                <a:cubicBezTo>
                  <a:pt x="19668236" y="6187412"/>
                  <a:pt x="19699986" y="6124547"/>
                  <a:pt x="19734276" y="6128992"/>
                </a:cubicBezTo>
                <a:cubicBezTo>
                  <a:pt x="19768566" y="6133437"/>
                  <a:pt x="19821271" y="6244562"/>
                  <a:pt x="19852386" y="6239482"/>
                </a:cubicBezTo>
                <a:cubicBezTo>
                  <a:pt x="19883501" y="6234402"/>
                  <a:pt x="19776186" y="6084542"/>
                  <a:pt x="19791426" y="6026122"/>
                </a:cubicBezTo>
                <a:cubicBezTo>
                  <a:pt x="19806666" y="5967702"/>
                  <a:pt x="20020915" y="6064095"/>
                  <a:pt x="20100036" y="6022312"/>
                </a:cubicBezTo>
                <a:cubicBezTo>
                  <a:pt x="20179157" y="5980529"/>
                  <a:pt x="20277582" y="5914489"/>
                  <a:pt x="20372832" y="5897344"/>
                </a:cubicBezTo>
                <a:cubicBezTo>
                  <a:pt x="20472400" y="5904710"/>
                  <a:pt x="20568158" y="5885406"/>
                  <a:pt x="20667726" y="5892772"/>
                </a:cubicBezTo>
                <a:cubicBezTo>
                  <a:pt x="20754975" y="5890740"/>
                  <a:pt x="20844256" y="5940397"/>
                  <a:pt x="20915376" y="5938492"/>
                </a:cubicBezTo>
                <a:cubicBezTo>
                  <a:pt x="20986496" y="5936587"/>
                  <a:pt x="21108416" y="5975957"/>
                  <a:pt x="21185886" y="5968972"/>
                </a:cubicBezTo>
                <a:cubicBezTo>
                  <a:pt x="21277326" y="5996912"/>
                  <a:pt x="21364956" y="5929602"/>
                  <a:pt x="21456396" y="5957542"/>
                </a:cubicBezTo>
                <a:cubicBezTo>
                  <a:pt x="21532850" y="5990562"/>
                  <a:pt x="21597874" y="5901662"/>
                  <a:pt x="21632418" y="5961352"/>
                </a:cubicBezTo>
                <a:cubicBezTo>
                  <a:pt x="21662644" y="5971512"/>
                  <a:pt x="21704300" y="5874992"/>
                  <a:pt x="21734526" y="5885152"/>
                </a:cubicBezTo>
                <a:cubicBezTo>
                  <a:pt x="21782024" y="5880707"/>
                  <a:pt x="21862796" y="6026122"/>
                  <a:pt x="21917406" y="6041362"/>
                </a:cubicBezTo>
                <a:cubicBezTo>
                  <a:pt x="21972016" y="6056602"/>
                  <a:pt x="21978366" y="5958177"/>
                  <a:pt x="22062186" y="5976592"/>
                </a:cubicBezTo>
                <a:cubicBezTo>
                  <a:pt x="22181566" y="6035012"/>
                  <a:pt x="22163786" y="6127722"/>
                  <a:pt x="22283166" y="6186142"/>
                </a:cubicBezTo>
                <a:lnTo>
                  <a:pt x="23123652" y="6482560"/>
                </a:lnTo>
                <a:cubicBezTo>
                  <a:pt x="23280497" y="6553680"/>
                  <a:pt x="23243667" y="6574000"/>
                  <a:pt x="23266146" y="6609052"/>
                </a:cubicBezTo>
                <a:cubicBezTo>
                  <a:pt x="23288625" y="6644104"/>
                  <a:pt x="23221696" y="6673822"/>
                  <a:pt x="23258526" y="6692872"/>
                </a:cubicBezTo>
                <a:cubicBezTo>
                  <a:pt x="23295356" y="6711922"/>
                  <a:pt x="23311866" y="6629372"/>
                  <a:pt x="23388066" y="6658582"/>
                </a:cubicBezTo>
                <a:cubicBezTo>
                  <a:pt x="23464266" y="6687792"/>
                  <a:pt x="23673943" y="6799298"/>
                  <a:pt x="23757636" y="6780502"/>
                </a:cubicBezTo>
                <a:lnTo>
                  <a:pt x="23981664" y="6644866"/>
                </a:lnTo>
                <a:cubicBezTo>
                  <a:pt x="24038814" y="6611846"/>
                  <a:pt x="23992459" y="6578826"/>
                  <a:pt x="24051006" y="6544282"/>
                </a:cubicBezTo>
                <a:cubicBezTo>
                  <a:pt x="24085423" y="6521168"/>
                  <a:pt x="24156416" y="6550632"/>
                  <a:pt x="24203406" y="6532852"/>
                </a:cubicBezTo>
                <a:cubicBezTo>
                  <a:pt x="24250396" y="6515072"/>
                  <a:pt x="24300561" y="6461097"/>
                  <a:pt x="24332946" y="6437602"/>
                </a:cubicBezTo>
                <a:cubicBezTo>
                  <a:pt x="24354536" y="6422362"/>
                  <a:pt x="24406606" y="6437602"/>
                  <a:pt x="24428196" y="6422362"/>
                </a:cubicBezTo>
                <a:cubicBezTo>
                  <a:pt x="24477726" y="6375372"/>
                  <a:pt x="24481536" y="6290282"/>
                  <a:pt x="24531066" y="6243292"/>
                </a:cubicBezTo>
                <a:lnTo>
                  <a:pt x="24688800" y="6187666"/>
                </a:lnTo>
                <a:cubicBezTo>
                  <a:pt x="24772112" y="6180808"/>
                  <a:pt x="24870664" y="6238720"/>
                  <a:pt x="24953976" y="6231862"/>
                </a:cubicBezTo>
                <a:lnTo>
                  <a:pt x="25226010" y="6160996"/>
                </a:lnTo>
                <a:cubicBezTo>
                  <a:pt x="25235154" y="6043394"/>
                  <a:pt x="25221438" y="5902932"/>
                  <a:pt x="25230582" y="5785330"/>
                </a:cubicBezTo>
                <a:cubicBezTo>
                  <a:pt x="25196558" y="5744420"/>
                  <a:pt x="25045220" y="5782712"/>
                  <a:pt x="24949474" y="5824098"/>
                </a:cubicBezTo>
                <a:cubicBezTo>
                  <a:pt x="24853728" y="5865484"/>
                  <a:pt x="24749461" y="6008359"/>
                  <a:pt x="24656104" y="6033648"/>
                </a:cubicBezTo>
                <a:lnTo>
                  <a:pt x="24389334" y="6063460"/>
                </a:lnTo>
                <a:cubicBezTo>
                  <a:pt x="24264897" y="6164013"/>
                  <a:pt x="24296671" y="6287425"/>
                  <a:pt x="24172234" y="6387978"/>
                </a:cubicBezTo>
                <a:cubicBezTo>
                  <a:pt x="24046988" y="6460653"/>
                  <a:pt x="23997943" y="6403789"/>
                  <a:pt x="23910798" y="6411694"/>
                </a:cubicBezTo>
                <a:cubicBezTo>
                  <a:pt x="23814290" y="6486735"/>
                  <a:pt x="23889266" y="6513216"/>
                  <a:pt x="23856004" y="6525138"/>
                </a:cubicBezTo>
                <a:cubicBezTo>
                  <a:pt x="23822742" y="6537060"/>
                  <a:pt x="23762659" y="6462908"/>
                  <a:pt x="23711224" y="6483228"/>
                </a:cubicBezTo>
                <a:cubicBezTo>
                  <a:pt x="23659789" y="6503548"/>
                  <a:pt x="23571524" y="6581653"/>
                  <a:pt x="23524534" y="6578478"/>
                </a:cubicBezTo>
                <a:cubicBezTo>
                  <a:pt x="23477544" y="6575303"/>
                  <a:pt x="23476909" y="6485768"/>
                  <a:pt x="23440714" y="6490848"/>
                </a:cubicBezTo>
                <a:cubicBezTo>
                  <a:pt x="23345857" y="6490705"/>
                  <a:pt x="23364514" y="6542283"/>
                  <a:pt x="23330224" y="6517518"/>
                </a:cubicBezTo>
                <a:cubicBezTo>
                  <a:pt x="23295934" y="6492753"/>
                  <a:pt x="23299502" y="6364594"/>
                  <a:pt x="23234974" y="6342258"/>
                </a:cubicBezTo>
                <a:lnTo>
                  <a:pt x="22954488" y="6276820"/>
                </a:lnTo>
                <a:cubicBezTo>
                  <a:pt x="22875263" y="6246563"/>
                  <a:pt x="22761749" y="6284885"/>
                  <a:pt x="22682524" y="6254628"/>
                </a:cubicBezTo>
                <a:cubicBezTo>
                  <a:pt x="22643154" y="6236848"/>
                  <a:pt x="22645694" y="6177158"/>
                  <a:pt x="22606324" y="6159378"/>
                </a:cubicBezTo>
                <a:lnTo>
                  <a:pt x="21954744" y="5910298"/>
                </a:lnTo>
                <a:cubicBezTo>
                  <a:pt x="21752572" y="5885644"/>
                  <a:pt x="21797322" y="5783855"/>
                  <a:pt x="21733834" y="5820288"/>
                </a:cubicBezTo>
                <a:cubicBezTo>
                  <a:pt x="21670346" y="5856721"/>
                  <a:pt x="21642394" y="5848863"/>
                  <a:pt x="21573814" y="5858388"/>
                </a:cubicBezTo>
                <a:cubicBezTo>
                  <a:pt x="21505234" y="5867913"/>
                  <a:pt x="21437924" y="5797428"/>
                  <a:pt x="21299494" y="5805048"/>
                </a:cubicBezTo>
                <a:cubicBezTo>
                  <a:pt x="21161064" y="5812668"/>
                  <a:pt x="20947208" y="5724133"/>
                  <a:pt x="20834674" y="5713608"/>
                </a:cubicBezTo>
                <a:cubicBezTo>
                  <a:pt x="20722140" y="5703083"/>
                  <a:pt x="20738592" y="5623151"/>
                  <a:pt x="20624292" y="5612356"/>
                </a:cubicBezTo>
                <a:cubicBezTo>
                  <a:pt x="20506459" y="5680397"/>
                  <a:pt x="20316237" y="5527457"/>
                  <a:pt x="20198404" y="5595498"/>
                </a:cubicBezTo>
                <a:lnTo>
                  <a:pt x="19910298" y="5865340"/>
                </a:lnTo>
                <a:cubicBezTo>
                  <a:pt x="19737093" y="5890963"/>
                  <a:pt x="19495309" y="6068985"/>
                  <a:pt x="19322104" y="6094608"/>
                </a:cubicBezTo>
                <a:lnTo>
                  <a:pt x="19024092" y="6001738"/>
                </a:lnTo>
                <a:cubicBezTo>
                  <a:pt x="18836525" y="5989784"/>
                  <a:pt x="18808250" y="5904505"/>
                  <a:pt x="18746794" y="5892678"/>
                </a:cubicBezTo>
                <a:cubicBezTo>
                  <a:pt x="18685338" y="5880851"/>
                  <a:pt x="18522639" y="5806318"/>
                  <a:pt x="18403894" y="5751708"/>
                </a:cubicBezTo>
                <a:cubicBezTo>
                  <a:pt x="18285149" y="5697098"/>
                  <a:pt x="18132114" y="5525648"/>
                  <a:pt x="18007654" y="5488818"/>
                </a:cubicBezTo>
                <a:cubicBezTo>
                  <a:pt x="17825548" y="5432541"/>
                  <a:pt x="17760639" y="5524378"/>
                  <a:pt x="17679994" y="5485008"/>
                </a:cubicBezTo>
                <a:cubicBezTo>
                  <a:pt x="17599349" y="5445638"/>
                  <a:pt x="17566964" y="5375788"/>
                  <a:pt x="17478064" y="5347848"/>
                </a:cubicBezTo>
                <a:cubicBezTo>
                  <a:pt x="17389164" y="5319908"/>
                  <a:pt x="17260525" y="5310367"/>
                  <a:pt x="17165644" y="5267838"/>
                </a:cubicBezTo>
                <a:lnTo>
                  <a:pt x="16885920" y="5119342"/>
                </a:lnTo>
                <a:cubicBezTo>
                  <a:pt x="16522839" y="4988135"/>
                  <a:pt x="16723418" y="5166254"/>
                  <a:pt x="16636054" y="5157348"/>
                </a:cubicBezTo>
                <a:cubicBezTo>
                  <a:pt x="16548690" y="5148442"/>
                  <a:pt x="16451269" y="5096388"/>
                  <a:pt x="16361734" y="5065908"/>
                </a:cubicBezTo>
                <a:cubicBezTo>
                  <a:pt x="16272199" y="5035428"/>
                  <a:pt x="16142659" y="4876678"/>
                  <a:pt x="16056934" y="4852548"/>
                </a:cubicBezTo>
                <a:cubicBezTo>
                  <a:pt x="15971209" y="4828418"/>
                  <a:pt x="15969939" y="4750948"/>
                  <a:pt x="15927394" y="4734438"/>
                </a:cubicBezTo>
                <a:cubicBezTo>
                  <a:pt x="15779070" y="4689337"/>
                  <a:pt x="15886754" y="4695703"/>
                  <a:pt x="15805474" y="4673478"/>
                </a:cubicBezTo>
                <a:cubicBezTo>
                  <a:pt x="15724194" y="4651253"/>
                  <a:pt x="15536869" y="4621408"/>
                  <a:pt x="15439714" y="4601088"/>
                </a:cubicBezTo>
                <a:cubicBezTo>
                  <a:pt x="15342559" y="4580768"/>
                  <a:pt x="15266752" y="4604374"/>
                  <a:pt x="15214924" y="4570608"/>
                </a:cubicBezTo>
                <a:lnTo>
                  <a:pt x="15117318" y="4432780"/>
                </a:lnTo>
                <a:cubicBezTo>
                  <a:pt x="14782939" y="4291159"/>
                  <a:pt x="14768126" y="4252362"/>
                  <a:pt x="14692954" y="4277238"/>
                </a:cubicBezTo>
                <a:cubicBezTo>
                  <a:pt x="14617782" y="4302114"/>
                  <a:pt x="14500549" y="4311528"/>
                  <a:pt x="14426254" y="4307718"/>
                </a:cubicBezTo>
                <a:cubicBezTo>
                  <a:pt x="14351959" y="4303908"/>
                  <a:pt x="14303699" y="4107058"/>
                  <a:pt x="14235754" y="4090548"/>
                </a:cubicBezTo>
                <a:cubicBezTo>
                  <a:pt x="14167809" y="4074038"/>
                  <a:pt x="14079544" y="3976883"/>
                  <a:pt x="14030014" y="3980058"/>
                </a:cubicBezTo>
                <a:cubicBezTo>
                  <a:pt x="13873562" y="3948419"/>
                  <a:pt x="13988104" y="4021968"/>
                  <a:pt x="13946194" y="4021968"/>
                </a:cubicBezTo>
                <a:cubicBezTo>
                  <a:pt x="13904284" y="4021968"/>
                  <a:pt x="13827449" y="4006093"/>
                  <a:pt x="13778554" y="3980058"/>
                </a:cubicBezTo>
                <a:cubicBezTo>
                  <a:pt x="13729659" y="3954023"/>
                  <a:pt x="13747439" y="3848613"/>
                  <a:pt x="13645204" y="3812418"/>
                </a:cubicBezTo>
                <a:cubicBezTo>
                  <a:pt x="13542969" y="3776223"/>
                  <a:pt x="13336225" y="3708516"/>
                  <a:pt x="13260394" y="3660018"/>
                </a:cubicBezTo>
                <a:lnTo>
                  <a:pt x="13194030" y="3498568"/>
                </a:lnTo>
                <a:cubicBezTo>
                  <a:pt x="13056375" y="3360913"/>
                  <a:pt x="13104432" y="3470248"/>
                  <a:pt x="13059156" y="3379696"/>
                </a:cubicBezTo>
                <a:cubicBezTo>
                  <a:pt x="13004812" y="3353899"/>
                  <a:pt x="12955074" y="3301513"/>
                  <a:pt x="12890824" y="3305688"/>
                </a:cubicBezTo>
                <a:cubicBezTo>
                  <a:pt x="12826574" y="3309863"/>
                  <a:pt x="12757474" y="3232028"/>
                  <a:pt x="12681274" y="3214248"/>
                </a:cubicBezTo>
                <a:cubicBezTo>
                  <a:pt x="12583369" y="3193658"/>
                  <a:pt x="12486329" y="3131698"/>
                  <a:pt x="12429814" y="3092328"/>
                </a:cubicBezTo>
                <a:cubicBezTo>
                  <a:pt x="12373299" y="3052958"/>
                  <a:pt x="12410764" y="3009143"/>
                  <a:pt x="12342184" y="2958978"/>
                </a:cubicBezTo>
                <a:cubicBezTo>
                  <a:pt x="12273604" y="2908813"/>
                  <a:pt x="12127554" y="2796418"/>
                  <a:pt x="12067864" y="2764668"/>
                </a:cubicBezTo>
                <a:cubicBezTo>
                  <a:pt x="12008174" y="2732918"/>
                  <a:pt x="12047544" y="2720218"/>
                  <a:pt x="11995474" y="2699898"/>
                </a:cubicBezTo>
                <a:cubicBezTo>
                  <a:pt x="11792794" y="2605648"/>
                  <a:pt x="11877999" y="2674498"/>
                  <a:pt x="11793544" y="2627508"/>
                </a:cubicBezTo>
                <a:cubicBezTo>
                  <a:pt x="11709089" y="2580518"/>
                  <a:pt x="11592884" y="2482728"/>
                  <a:pt x="11488744" y="2417958"/>
                </a:cubicBezTo>
                <a:cubicBezTo>
                  <a:pt x="11399844" y="2381128"/>
                  <a:pt x="11314754" y="2271908"/>
                  <a:pt x="11225854" y="2235078"/>
                </a:cubicBezTo>
                <a:lnTo>
                  <a:pt x="11121390" y="2197834"/>
                </a:lnTo>
                <a:cubicBezTo>
                  <a:pt x="10988571" y="2123889"/>
                  <a:pt x="10935763" y="2019463"/>
                  <a:pt x="10791514" y="1953138"/>
                </a:cubicBezTo>
                <a:lnTo>
                  <a:pt x="10568178" y="1691866"/>
                </a:lnTo>
                <a:cubicBezTo>
                  <a:pt x="10452989" y="1558389"/>
                  <a:pt x="10493883" y="1511526"/>
                  <a:pt x="10464546" y="1419832"/>
                </a:cubicBezTo>
                <a:cubicBezTo>
                  <a:pt x="10435209" y="1328138"/>
                  <a:pt x="10491851" y="977872"/>
                  <a:pt x="10495026" y="901672"/>
                </a:cubicBezTo>
                <a:cubicBezTo>
                  <a:pt x="10503916" y="876272"/>
                  <a:pt x="10482326" y="793722"/>
                  <a:pt x="10491216" y="768322"/>
                </a:cubicBezTo>
                <a:lnTo>
                  <a:pt x="10578846" y="680692"/>
                </a:lnTo>
                <a:lnTo>
                  <a:pt x="10725912" y="610588"/>
                </a:lnTo>
                <a:lnTo>
                  <a:pt x="10707624" y="336268"/>
                </a:lnTo>
                <a:cubicBezTo>
                  <a:pt x="10690098" y="267942"/>
                  <a:pt x="10635234" y="256258"/>
                  <a:pt x="10582656" y="200632"/>
                </a:cubicBezTo>
                <a:cubicBezTo>
                  <a:pt x="10550283" y="164040"/>
                  <a:pt x="10499414" y="222128"/>
                  <a:pt x="10467664" y="189108"/>
                </a:cubicBezTo>
                <a:cubicBezTo>
                  <a:pt x="10435914" y="156088"/>
                  <a:pt x="10419980" y="-21634"/>
                  <a:pt x="10392156" y="2512"/>
                </a:cubicBezTo>
                <a:cubicBezTo>
                  <a:pt x="10323068" y="-23904"/>
                  <a:pt x="10385044" y="164564"/>
                  <a:pt x="10346436" y="261592"/>
                </a:cubicBezTo>
                <a:cubicBezTo>
                  <a:pt x="10307828" y="358620"/>
                  <a:pt x="10325608" y="507210"/>
                  <a:pt x="10274808" y="626590"/>
                </a:cubicBezTo>
                <a:lnTo>
                  <a:pt x="10136886" y="913102"/>
                </a:lnTo>
                <a:cubicBezTo>
                  <a:pt x="10135385" y="1046421"/>
                  <a:pt x="10286285" y="1217839"/>
                  <a:pt x="10284784" y="1351158"/>
                </a:cubicBezTo>
                <a:lnTo>
                  <a:pt x="10195560" y="1744444"/>
                </a:lnTo>
                <a:cubicBezTo>
                  <a:pt x="10180851" y="1853379"/>
                  <a:pt x="10177573" y="1966123"/>
                  <a:pt x="10162864" y="2075058"/>
                </a:cubicBezTo>
                <a:lnTo>
                  <a:pt x="10104120" y="2384524"/>
                </a:lnTo>
                <a:cubicBezTo>
                  <a:pt x="10055121" y="2438849"/>
                  <a:pt x="10055653" y="2527463"/>
                  <a:pt x="10006654" y="2581788"/>
                </a:cubicBezTo>
                <a:cubicBezTo>
                  <a:pt x="9912674" y="2660528"/>
                  <a:pt x="9959664" y="2857378"/>
                  <a:pt x="9865684" y="2936118"/>
                </a:cubicBezTo>
                <a:lnTo>
                  <a:pt x="9680448" y="3195292"/>
                </a:lnTo>
                <a:cubicBezTo>
                  <a:pt x="9501644" y="3382474"/>
                  <a:pt x="9574461" y="3284749"/>
                  <a:pt x="9492304" y="3370458"/>
                </a:cubicBezTo>
                <a:cubicBezTo>
                  <a:pt x="9467297" y="3442832"/>
                  <a:pt x="9422454" y="3485393"/>
                  <a:pt x="9355144" y="3526668"/>
                </a:cubicBezTo>
                <a:cubicBezTo>
                  <a:pt x="9287834" y="3567943"/>
                  <a:pt x="9190679" y="3555878"/>
                  <a:pt x="9088444" y="3618108"/>
                </a:cubicBezTo>
                <a:cubicBezTo>
                  <a:pt x="8953582" y="3733662"/>
                  <a:pt x="8805869" y="3747648"/>
                  <a:pt x="8718874" y="3850518"/>
                </a:cubicBezTo>
                <a:cubicBezTo>
                  <a:pt x="8631879" y="3953388"/>
                  <a:pt x="8643944" y="4026413"/>
                  <a:pt x="8558854" y="4082928"/>
                </a:cubicBezTo>
                <a:cubicBezTo>
                  <a:pt x="8473764" y="4139443"/>
                  <a:pt x="8229924" y="4211198"/>
                  <a:pt x="8177854" y="4284858"/>
                </a:cubicBezTo>
                <a:cubicBezTo>
                  <a:pt x="8125784" y="4358518"/>
                  <a:pt x="8182311" y="4424034"/>
                  <a:pt x="8135944" y="4463928"/>
                </a:cubicBezTo>
                <a:lnTo>
                  <a:pt x="7968234" y="4588990"/>
                </a:lnTo>
                <a:cubicBezTo>
                  <a:pt x="7698117" y="4881074"/>
                  <a:pt x="7971467" y="4756552"/>
                  <a:pt x="7937824" y="4822068"/>
                </a:cubicBezTo>
                <a:cubicBezTo>
                  <a:pt x="7904181" y="4887584"/>
                  <a:pt x="7820349" y="4934463"/>
                  <a:pt x="7766374" y="4982088"/>
                </a:cubicBezTo>
                <a:cubicBezTo>
                  <a:pt x="7715574" y="5023998"/>
                  <a:pt x="7672394" y="5123058"/>
                  <a:pt x="7621594" y="5164968"/>
                </a:cubicBezTo>
                <a:lnTo>
                  <a:pt x="7379970" y="5298412"/>
                </a:lnTo>
                <a:cubicBezTo>
                  <a:pt x="7305687" y="5437588"/>
                  <a:pt x="7286683" y="5314209"/>
                  <a:pt x="7236784" y="5336418"/>
                </a:cubicBezTo>
                <a:cubicBezTo>
                  <a:pt x="7186885" y="5358627"/>
                  <a:pt x="7138359" y="5412618"/>
                  <a:pt x="7080574" y="5431668"/>
                </a:cubicBezTo>
                <a:cubicBezTo>
                  <a:pt x="7022789" y="5450718"/>
                  <a:pt x="6973894" y="5336418"/>
                  <a:pt x="6916744" y="5344038"/>
                </a:cubicBezTo>
                <a:cubicBezTo>
                  <a:pt x="6859594" y="5351658"/>
                  <a:pt x="6815144" y="5425318"/>
                  <a:pt x="6737674" y="5477388"/>
                </a:cubicBezTo>
                <a:cubicBezTo>
                  <a:pt x="6660204" y="5529458"/>
                  <a:pt x="6532569" y="5634233"/>
                  <a:pt x="6448114" y="5686938"/>
                </a:cubicBezTo>
                <a:cubicBezTo>
                  <a:pt x="6363659" y="5739643"/>
                  <a:pt x="6323285" y="5775060"/>
                  <a:pt x="6230944" y="5793618"/>
                </a:cubicBezTo>
                <a:lnTo>
                  <a:pt x="6000750" y="5851624"/>
                </a:lnTo>
                <a:cubicBezTo>
                  <a:pt x="5949950" y="5868134"/>
                  <a:pt x="5916353" y="5779156"/>
                  <a:pt x="5888044" y="5785998"/>
                </a:cubicBezTo>
                <a:cubicBezTo>
                  <a:pt x="5859735" y="5792840"/>
                  <a:pt x="5865819" y="5882518"/>
                  <a:pt x="5830894" y="5892678"/>
                </a:cubicBezTo>
                <a:cubicBezTo>
                  <a:pt x="5795969" y="5902838"/>
                  <a:pt x="5788984" y="5907283"/>
                  <a:pt x="5716594" y="5953638"/>
                </a:cubicBezTo>
                <a:cubicBezTo>
                  <a:pt x="5644204" y="5999993"/>
                  <a:pt x="5463864" y="6051428"/>
                  <a:pt x="5327974" y="6121278"/>
                </a:cubicBezTo>
                <a:cubicBezTo>
                  <a:pt x="5192084" y="6191128"/>
                  <a:pt x="5124774" y="6185413"/>
                  <a:pt x="5034604" y="6205098"/>
                </a:cubicBezTo>
                <a:cubicBezTo>
                  <a:pt x="4843735" y="6283060"/>
                  <a:pt x="4828495" y="6225529"/>
                  <a:pt x="4752664" y="6235578"/>
                </a:cubicBezTo>
                <a:lnTo>
                  <a:pt x="4575810" y="6185380"/>
                </a:lnTo>
                <a:cubicBezTo>
                  <a:pt x="4294136" y="6276677"/>
                  <a:pt x="4354888" y="6276742"/>
                  <a:pt x="4226884" y="6334638"/>
                </a:cubicBezTo>
                <a:cubicBezTo>
                  <a:pt x="4098880" y="6392534"/>
                  <a:pt x="4034491" y="6406504"/>
                  <a:pt x="3941134" y="6426078"/>
                </a:cubicBezTo>
                <a:lnTo>
                  <a:pt x="3647694" y="6433030"/>
                </a:lnTo>
                <a:cubicBezTo>
                  <a:pt x="3629545" y="6432506"/>
                  <a:pt x="3617272" y="6488197"/>
                  <a:pt x="3590614" y="6517518"/>
                </a:cubicBezTo>
                <a:cubicBezTo>
                  <a:pt x="3563956" y="6546839"/>
                  <a:pt x="3560134" y="6572763"/>
                  <a:pt x="3487744" y="6608958"/>
                </a:cubicBezTo>
                <a:cubicBezTo>
                  <a:pt x="3415354" y="6645153"/>
                  <a:pt x="3234379" y="6666743"/>
                  <a:pt x="3114364" y="6704208"/>
                </a:cubicBezTo>
                <a:cubicBezTo>
                  <a:pt x="2994349" y="6741673"/>
                  <a:pt x="2806401" y="6686793"/>
                  <a:pt x="2729554" y="6742308"/>
                </a:cubicBezTo>
                <a:lnTo>
                  <a:pt x="2649474" y="6888706"/>
                </a:lnTo>
                <a:cubicBezTo>
                  <a:pt x="2572027" y="6918647"/>
                  <a:pt x="2540301" y="6876197"/>
                  <a:pt x="2462854" y="6906138"/>
                </a:cubicBezTo>
                <a:cubicBezTo>
                  <a:pt x="2414594" y="6892168"/>
                  <a:pt x="2381574" y="6843908"/>
                  <a:pt x="2333314" y="6829938"/>
                </a:cubicBezTo>
                <a:lnTo>
                  <a:pt x="2221992" y="6826984"/>
                </a:lnTo>
                <a:lnTo>
                  <a:pt x="1937074" y="6860418"/>
                </a:lnTo>
                <a:lnTo>
                  <a:pt x="1609344" y="6846796"/>
                </a:lnTo>
                <a:cubicBezTo>
                  <a:pt x="1494548" y="6854908"/>
                  <a:pt x="1481767" y="6854338"/>
                  <a:pt x="1426534" y="6845178"/>
                </a:cubicBezTo>
                <a:cubicBezTo>
                  <a:pt x="1371301" y="6836018"/>
                  <a:pt x="1356696" y="6807316"/>
                  <a:pt x="1277944" y="6791838"/>
                </a:cubicBezTo>
                <a:lnTo>
                  <a:pt x="969264" y="6729448"/>
                </a:lnTo>
                <a:cubicBezTo>
                  <a:pt x="820051" y="6712668"/>
                  <a:pt x="728022" y="6691270"/>
                  <a:pt x="653104" y="6673728"/>
                </a:cubicBezTo>
                <a:cubicBezTo>
                  <a:pt x="578186" y="6656186"/>
                  <a:pt x="577539" y="6636263"/>
                  <a:pt x="519754" y="6624198"/>
                </a:cubicBezTo>
                <a:cubicBezTo>
                  <a:pt x="425786" y="6627611"/>
                  <a:pt x="364179" y="6597528"/>
                  <a:pt x="321634" y="6582288"/>
                </a:cubicBezTo>
                <a:cubicBezTo>
                  <a:pt x="279089" y="6567048"/>
                  <a:pt x="307664" y="6546728"/>
                  <a:pt x="264484" y="6532758"/>
                </a:cubicBezTo>
                <a:cubicBezTo>
                  <a:pt x="127336" y="6522201"/>
                  <a:pt x="149307" y="6501373"/>
                  <a:pt x="100654" y="6490848"/>
                </a:cubicBezTo>
                <a:lnTo>
                  <a:pt x="3048" y="6439126"/>
                </a:lnTo>
                <a:lnTo>
                  <a:pt x="0" y="6605242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rgbClr val="C0C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>
          <a:xfrm>
            <a:off x="9746057" y="9163835"/>
            <a:ext cx="252566" cy="233624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>
            <a:spLocks noChangeAspect="1"/>
          </p:cNvSpPr>
          <p:nvPr/>
        </p:nvSpPr>
        <p:spPr>
          <a:xfrm rot="2462324">
            <a:off x="17094168" y="7629786"/>
            <a:ext cx="234594" cy="217000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Group 189"/>
          <p:cNvGrpSpPr>
            <a:grpSpLocks noChangeAspect="1"/>
          </p:cNvGrpSpPr>
          <p:nvPr/>
        </p:nvGrpSpPr>
        <p:grpSpPr>
          <a:xfrm rot="1960603">
            <a:off x="15560040" y="7501256"/>
            <a:ext cx="259270" cy="216502"/>
            <a:chOff x="13342620" y="8473440"/>
            <a:chExt cx="1478280" cy="1234440"/>
          </a:xfrm>
        </p:grpSpPr>
        <p:grpSp>
          <p:nvGrpSpPr>
            <p:cNvPr id="191" name="Group 190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193" name="Donut 192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2" name="Oval 191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>
            <a:grpSpLocks noChangeAspect="1"/>
          </p:cNvGrpSpPr>
          <p:nvPr/>
        </p:nvGrpSpPr>
        <p:grpSpPr>
          <a:xfrm rot="1960603">
            <a:off x="16077975" y="8780254"/>
            <a:ext cx="259270" cy="216502"/>
            <a:chOff x="13342620" y="8473440"/>
            <a:chExt cx="1478280" cy="1234440"/>
          </a:xfrm>
        </p:grpSpPr>
        <p:grpSp>
          <p:nvGrpSpPr>
            <p:cNvPr id="196" name="Group 195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198" name="Donut 197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Oval 196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 rot="1960603">
            <a:off x="14925672" y="6510976"/>
            <a:ext cx="259270" cy="216502"/>
            <a:chOff x="13342620" y="8473440"/>
            <a:chExt cx="1478280" cy="1234440"/>
          </a:xfrm>
        </p:grpSpPr>
        <p:grpSp>
          <p:nvGrpSpPr>
            <p:cNvPr id="201" name="Group 200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203" name="Donut 202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" name="Group 204"/>
          <p:cNvGrpSpPr>
            <a:grpSpLocks noChangeAspect="1"/>
          </p:cNvGrpSpPr>
          <p:nvPr/>
        </p:nvGrpSpPr>
        <p:grpSpPr>
          <a:xfrm rot="12865954">
            <a:off x="12362016" y="8676312"/>
            <a:ext cx="259270" cy="216502"/>
            <a:chOff x="13342620" y="8473440"/>
            <a:chExt cx="1478280" cy="1234440"/>
          </a:xfrm>
        </p:grpSpPr>
        <p:grpSp>
          <p:nvGrpSpPr>
            <p:cNvPr id="206" name="Group 205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208" name="Donut 207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Oval 206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0" name="Group 209"/>
          <p:cNvGrpSpPr>
            <a:grpSpLocks noChangeAspect="1"/>
          </p:cNvGrpSpPr>
          <p:nvPr/>
        </p:nvGrpSpPr>
        <p:grpSpPr>
          <a:xfrm rot="18875561">
            <a:off x="13220272" y="8104762"/>
            <a:ext cx="337051" cy="245101"/>
            <a:chOff x="3236259" y="4832179"/>
            <a:chExt cx="995082" cy="723641"/>
          </a:xfrm>
          <a:blipFill>
            <a:blip r:embed="rId3"/>
            <a:tile tx="0" ty="0" sx="100000" sy="100000" flip="none" algn="tl"/>
          </a:blipFill>
        </p:grpSpPr>
        <p:sp>
          <p:nvSpPr>
            <p:cNvPr id="211" name="Oval 210"/>
            <p:cNvSpPr/>
            <p:nvPr/>
          </p:nvSpPr>
          <p:spPr>
            <a:xfrm>
              <a:off x="3492783" y="4832179"/>
              <a:ext cx="464104" cy="3227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ectangle 211"/>
            <p:cNvSpPr/>
            <p:nvPr/>
          </p:nvSpPr>
          <p:spPr>
            <a:xfrm>
              <a:off x="3236259" y="5486400"/>
              <a:ext cx="995082" cy="6942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3397624" y="4993544"/>
              <a:ext cx="654423" cy="56227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/>
          <p:cNvGrpSpPr>
            <a:grpSpLocks noChangeAspect="1"/>
          </p:cNvGrpSpPr>
          <p:nvPr/>
        </p:nvGrpSpPr>
        <p:grpSpPr>
          <a:xfrm rot="18875561">
            <a:off x="14046901" y="6824151"/>
            <a:ext cx="337051" cy="245101"/>
            <a:chOff x="3236259" y="4832179"/>
            <a:chExt cx="995082" cy="723641"/>
          </a:xfrm>
          <a:blipFill>
            <a:blip r:embed="rId3"/>
            <a:tile tx="0" ty="0" sx="100000" sy="100000" flip="none" algn="tl"/>
          </a:blipFill>
        </p:grpSpPr>
        <p:sp>
          <p:nvSpPr>
            <p:cNvPr id="215" name="Oval 214"/>
            <p:cNvSpPr/>
            <p:nvPr/>
          </p:nvSpPr>
          <p:spPr>
            <a:xfrm>
              <a:off x="3492783" y="4832179"/>
              <a:ext cx="464104" cy="3227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3236259" y="5486400"/>
              <a:ext cx="995082" cy="6942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ectangle 216"/>
            <p:cNvSpPr/>
            <p:nvPr/>
          </p:nvSpPr>
          <p:spPr>
            <a:xfrm>
              <a:off x="3397624" y="4993544"/>
              <a:ext cx="654423" cy="56227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 rot="17193622">
            <a:off x="5054340" y="15815335"/>
            <a:ext cx="633462" cy="2166253"/>
            <a:chOff x="8836964" y="15411335"/>
            <a:chExt cx="703847" cy="2406948"/>
          </a:xfrm>
        </p:grpSpPr>
        <p:grpSp>
          <p:nvGrpSpPr>
            <p:cNvPr id="220" name="Group 21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7" name="Group 2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" name="Explosion 2 2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Explosion 2 2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Explosion 2 2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" name="Explosion 2 2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Explosion 2 2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Explosion 2 2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1" name="Group 22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9" name="Group 2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" name="Explosion 2 2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Explosion 2 2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Explosion 2 2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2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" name="Explosion 2 2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Explosion 2 2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Explosion 2 2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" name="Group 22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6" name="Explosion 2 2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Explosion 2 2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Explosion 2 2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4" name="Explosion 2 22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Explosion 2 22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5" name="Group 244"/>
          <p:cNvGrpSpPr/>
          <p:nvPr/>
        </p:nvGrpSpPr>
        <p:grpSpPr>
          <a:xfrm rot="17193622">
            <a:off x="5472037" y="14323254"/>
            <a:ext cx="633462" cy="2166253"/>
            <a:chOff x="8836964" y="15411335"/>
            <a:chExt cx="703847" cy="2406948"/>
          </a:xfrm>
        </p:grpSpPr>
        <p:grpSp>
          <p:nvGrpSpPr>
            <p:cNvPr id="246" name="Group 24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63" name="Group 2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" name="Explosion 2 2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Explosion 2 2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Explosion 2 2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2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" name="Explosion 2 2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Explosion 2 2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Explosion 2 2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7" name="Group 24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55" name="Group 2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0" name="Explosion 2 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Explosion 2 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Explosion 2 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2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" name="Explosion 2 2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Explosion 2 2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Explosion 2 2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8" name="Group 24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52" name="Explosion 2 2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Explosion 2 2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Explosion 2 2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4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50" name="Explosion 2 2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Explosion 2 2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2" name="Group 271"/>
          <p:cNvGrpSpPr/>
          <p:nvPr/>
        </p:nvGrpSpPr>
        <p:grpSpPr>
          <a:xfrm rot="20702621">
            <a:off x="6473772" y="11666522"/>
            <a:ext cx="641021" cy="620230"/>
            <a:chOff x="4582210" y="13952782"/>
            <a:chExt cx="712246" cy="689144"/>
          </a:xfrm>
        </p:grpSpPr>
        <p:grpSp>
          <p:nvGrpSpPr>
            <p:cNvPr id="289" name="Group 28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94" name="Explosion 2 2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Explosion 2 2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Explosion 2 2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0" name="Group 28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91" name="Explosion 2 2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Explosion 2 2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Explosion 2 2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oup 272"/>
          <p:cNvGrpSpPr/>
          <p:nvPr/>
        </p:nvGrpSpPr>
        <p:grpSpPr>
          <a:xfrm rot="20208431">
            <a:off x="5735550" y="11580643"/>
            <a:ext cx="641021" cy="620230"/>
            <a:chOff x="4582210" y="13952782"/>
            <a:chExt cx="712246" cy="689144"/>
          </a:xfrm>
        </p:grpSpPr>
        <p:grpSp>
          <p:nvGrpSpPr>
            <p:cNvPr id="281" name="Group 28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86" name="Explosion 2 2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Explosion 2 2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Explosion 2 2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83" name="Explosion 2 2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Explosion 2 2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Explosion 2 2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 rot="6492731">
            <a:off x="20194844" y="12662662"/>
            <a:ext cx="226790" cy="338866"/>
            <a:chOff x="8268720" y="5992589"/>
            <a:chExt cx="251989" cy="376518"/>
          </a:xfrm>
        </p:grpSpPr>
        <p:sp>
          <p:nvSpPr>
            <p:cNvPr id="302" name="Explosion 2 30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Explosion 2 30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9" name="Group 348"/>
          <p:cNvGrpSpPr/>
          <p:nvPr/>
        </p:nvGrpSpPr>
        <p:grpSpPr>
          <a:xfrm rot="16536916">
            <a:off x="10283612" y="10725097"/>
            <a:ext cx="633462" cy="2166253"/>
            <a:chOff x="8836964" y="15411335"/>
            <a:chExt cx="703847" cy="2406948"/>
          </a:xfrm>
        </p:grpSpPr>
        <p:grpSp>
          <p:nvGrpSpPr>
            <p:cNvPr id="350" name="Group 34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367" name="Group 3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" name="Explosion 2 3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Explosion 2 3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Explosion 2 3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" name="Group 3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" name="Explosion 2 3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Explosion 2 3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Explosion 2 3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1" name="Group 35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359" name="Group 3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4" name="Explosion 2 3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Explosion 2 3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Explosion 2 3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0" name="Group 3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" name="Explosion 2 3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Explosion 2 3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Explosion 2 3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" name="Group 35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356" name="Explosion 2 3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Explosion 2 3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Explosion 2 3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3" name="Group 35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354" name="Explosion 2 35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Explosion 2 35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5" name="Group 374"/>
          <p:cNvGrpSpPr/>
          <p:nvPr/>
        </p:nvGrpSpPr>
        <p:grpSpPr>
          <a:xfrm rot="16200000">
            <a:off x="21353783" y="11821388"/>
            <a:ext cx="633462" cy="2166253"/>
            <a:chOff x="8836964" y="15411335"/>
            <a:chExt cx="703847" cy="2406948"/>
          </a:xfrm>
        </p:grpSpPr>
        <p:grpSp>
          <p:nvGrpSpPr>
            <p:cNvPr id="376" name="Group 37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393" name="Group 3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8" name="Explosion 2 3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Explosion 2 3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Explosion 2 3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 3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5" name="Explosion 2 3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Explosion 2 3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Explosion 2 3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7" name="Group 37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385" name="Group 3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" name="Explosion 2 3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Explosion 2 3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Explosion 2 3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6" name="Group 3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7" name="Explosion 2 3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Explosion 2 3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Explosion 2 3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8" name="Group 37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382" name="Explosion 2 3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Explosion 2 3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Explosion 2 3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380" name="Explosion 2 3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Explosion 2 3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1" name="Group 400"/>
          <p:cNvGrpSpPr/>
          <p:nvPr/>
        </p:nvGrpSpPr>
        <p:grpSpPr>
          <a:xfrm rot="11069315">
            <a:off x="20730206" y="12835300"/>
            <a:ext cx="633462" cy="2023511"/>
            <a:chOff x="8836964" y="15411335"/>
            <a:chExt cx="703847" cy="2248346"/>
          </a:xfrm>
        </p:grpSpPr>
        <p:grpSp>
          <p:nvGrpSpPr>
            <p:cNvPr id="402" name="Group 4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419" name="Group 4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24" name="Explosion 2 4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Explosion 2 4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Explosion 2 4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0" name="Group 4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21" name="Explosion 2 4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Explosion 2 4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Explosion 2 4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" name="Group 4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411" name="Group 4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6" name="Explosion 2 4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Explosion 2 4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Explosion 2 4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2" name="Group 4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3" name="Explosion 2 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Explosion 2 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Explosion 2 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4" name="Group 4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408" name="Explosion 2 4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Explosion 2 4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Explosion 2 4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7" name="Explosion 2 406"/>
            <p:cNvSpPr/>
            <p:nvPr/>
          </p:nvSpPr>
          <p:spPr>
            <a:xfrm rot="9742671">
              <a:off x="9090076" y="17436035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/>
          <p:cNvGrpSpPr/>
          <p:nvPr/>
        </p:nvGrpSpPr>
        <p:grpSpPr>
          <a:xfrm rot="20365705">
            <a:off x="22536824" y="15454508"/>
            <a:ext cx="641021" cy="620230"/>
            <a:chOff x="4582210" y="13952782"/>
            <a:chExt cx="712246" cy="689144"/>
          </a:xfrm>
        </p:grpSpPr>
        <p:grpSp>
          <p:nvGrpSpPr>
            <p:cNvPr id="593" name="Group 5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598" name="Explosion 2 5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Explosion 2 5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Explosion 2 5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4" name="Group 5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595" name="Explosion 2 5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Explosion 2 5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Explosion 2 5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/>
          <p:cNvGrpSpPr/>
          <p:nvPr/>
        </p:nvGrpSpPr>
        <p:grpSpPr>
          <a:xfrm rot="19871515">
            <a:off x="21793740" y="15441276"/>
            <a:ext cx="641021" cy="620230"/>
            <a:chOff x="4582210" y="13952782"/>
            <a:chExt cx="712246" cy="689144"/>
          </a:xfrm>
        </p:grpSpPr>
        <p:grpSp>
          <p:nvGrpSpPr>
            <p:cNvPr id="585" name="Group 58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590" name="Explosion 2 5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Explosion 2 5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Explosion 2 5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6" name="Group 58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587" name="Explosion 2 5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Explosion 2 5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Explosion 2 5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8" name="Group 577"/>
          <p:cNvGrpSpPr/>
          <p:nvPr/>
        </p:nvGrpSpPr>
        <p:grpSpPr>
          <a:xfrm rot="6492731">
            <a:off x="23309407" y="15539320"/>
            <a:ext cx="292513" cy="450620"/>
            <a:chOff x="8195694" y="5868418"/>
            <a:chExt cx="325015" cy="500689"/>
          </a:xfrm>
        </p:grpSpPr>
        <p:sp>
          <p:nvSpPr>
            <p:cNvPr id="582" name="Explosion 2 58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Explosion 2 58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Explosion 2 58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9" name="Group 578"/>
          <p:cNvGrpSpPr/>
          <p:nvPr/>
        </p:nvGrpSpPr>
        <p:grpSpPr>
          <a:xfrm rot="6492731">
            <a:off x="23677165" y="15586988"/>
            <a:ext cx="226790" cy="338866"/>
            <a:chOff x="8268720" y="5992589"/>
            <a:chExt cx="251989" cy="376518"/>
          </a:xfrm>
        </p:grpSpPr>
        <p:sp>
          <p:nvSpPr>
            <p:cNvPr id="580" name="Explosion 2 57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Explosion 2 58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1" name="Group 600"/>
          <p:cNvGrpSpPr/>
          <p:nvPr/>
        </p:nvGrpSpPr>
        <p:grpSpPr>
          <a:xfrm rot="10247826">
            <a:off x="20723995" y="15630764"/>
            <a:ext cx="633462" cy="2166253"/>
            <a:chOff x="8836964" y="15411335"/>
            <a:chExt cx="703847" cy="2406948"/>
          </a:xfrm>
        </p:grpSpPr>
        <p:grpSp>
          <p:nvGrpSpPr>
            <p:cNvPr id="602" name="Group 6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19" name="Group 6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24" name="Explosion 2 6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Explosion 2 6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" name="Explosion 2 6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0" name="Group 6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21" name="Explosion 2 6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Explosion 2 6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Explosion 2 6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3" name="Group 6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11" name="Group 6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16" name="Explosion 2 6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Explosion 2 6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" name="Explosion 2 6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2" name="Group 6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13" name="Explosion 2 6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Explosion 2 6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Explosion 2 6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4" name="Group 6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08" name="Explosion 2 6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Explosion 2 6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Explosion 2 6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5" name="Group 6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06" name="Explosion 2 6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Explosion 2 6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7" name="Group 626"/>
          <p:cNvGrpSpPr/>
          <p:nvPr/>
        </p:nvGrpSpPr>
        <p:grpSpPr>
          <a:xfrm rot="10247826">
            <a:off x="17931919" y="15819255"/>
            <a:ext cx="620230" cy="2059319"/>
            <a:chOff x="8836964" y="15530151"/>
            <a:chExt cx="689144" cy="2288132"/>
          </a:xfrm>
        </p:grpSpPr>
        <p:grpSp>
          <p:nvGrpSpPr>
            <p:cNvPr id="628" name="Group 62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45" name="Group 6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50" name="Explosion 2 6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Explosion 2 6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Explosion 2 6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6" name="Group 6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47" name="Explosion 2 6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Explosion 2 6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Explosion 2 6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9" name="Group 628"/>
            <p:cNvGrpSpPr/>
            <p:nvPr/>
          </p:nvGrpSpPr>
          <p:grpSpPr>
            <a:xfrm rot="3671515">
              <a:off x="8880756" y="15531578"/>
              <a:ext cx="607336" cy="604482"/>
              <a:chOff x="4687120" y="14037444"/>
              <a:chExt cx="607336" cy="604482"/>
            </a:xfrm>
          </p:grpSpPr>
          <p:grpSp>
            <p:nvGrpSpPr>
              <p:cNvPr id="637" name="Group 636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643" name="Explosion 2 6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Explosion 2 6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8" name="Group 6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39" name="Explosion 2 6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Explosion 2 6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Explosion 2 6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30" name="Group 62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34" name="Explosion 2 6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Explosion 2 6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Explosion 2 6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1" name="Group 63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32" name="Explosion 2 6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Explosion 2 6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53" name="Group 652"/>
          <p:cNvGrpSpPr/>
          <p:nvPr/>
        </p:nvGrpSpPr>
        <p:grpSpPr>
          <a:xfrm rot="10607155">
            <a:off x="23488297" y="13488414"/>
            <a:ext cx="633462" cy="2166253"/>
            <a:chOff x="8836964" y="15411335"/>
            <a:chExt cx="703847" cy="2406948"/>
          </a:xfrm>
        </p:grpSpPr>
        <p:grpSp>
          <p:nvGrpSpPr>
            <p:cNvPr id="654" name="Group 65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71" name="Group 67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76" name="Explosion 2 6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Explosion 2 6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Explosion 2 6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2" name="Group 67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73" name="Explosion 2 6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Explosion 2 6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Explosion 2 6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55" name="Group 65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63" name="Group 6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68" name="Explosion 2 6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Explosion 2 6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Explosion 2 6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4" name="Group 6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65" name="Explosion 2 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Explosion 2 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Explosion 2 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56" name="Group 65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60" name="Explosion 2 6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Explosion 2 6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2" name="Explosion 2 6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58" name="Explosion 2 6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Explosion 2 6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79" name="Group 678"/>
          <p:cNvGrpSpPr/>
          <p:nvPr/>
        </p:nvGrpSpPr>
        <p:grpSpPr>
          <a:xfrm rot="10800000">
            <a:off x="23378976" y="11175136"/>
            <a:ext cx="633462" cy="2166253"/>
            <a:chOff x="8836964" y="15411335"/>
            <a:chExt cx="703847" cy="2406948"/>
          </a:xfrm>
        </p:grpSpPr>
        <p:grpSp>
          <p:nvGrpSpPr>
            <p:cNvPr id="680" name="Group 67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97" name="Group 6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02" name="Explosion 2 7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Explosion 2 7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Explosion 2 7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8" name="Group 6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99" name="Explosion 2 6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Explosion 2 6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Explosion 2 7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1" name="Group 68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89" name="Group 6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94" name="Explosion 2 6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Explosion 2 6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Explosion 2 6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0" name="Group 6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91" name="Explosion 2 6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Explosion 2 6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Explosion 2 6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2" name="Group 68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86" name="Explosion 2 6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Explosion 2 6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Explosion 2 6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3" name="Group 68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84" name="Explosion 2 6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" name="Explosion 2 6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6" name="Group 705"/>
          <p:cNvGrpSpPr/>
          <p:nvPr/>
        </p:nvGrpSpPr>
        <p:grpSpPr>
          <a:xfrm rot="14780031">
            <a:off x="20627878" y="15107650"/>
            <a:ext cx="641021" cy="620230"/>
            <a:chOff x="4582210" y="13952782"/>
            <a:chExt cx="712246" cy="689144"/>
          </a:xfrm>
        </p:grpSpPr>
        <p:grpSp>
          <p:nvGrpSpPr>
            <p:cNvPr id="723" name="Group 72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28" name="Explosion 2 7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Explosion 2 7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Explosion 2 7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4" name="Group 72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25" name="Explosion 2 7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Explosion 2 7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" name="Explosion 2 7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7" name="Group 706"/>
          <p:cNvGrpSpPr/>
          <p:nvPr/>
        </p:nvGrpSpPr>
        <p:grpSpPr>
          <a:xfrm rot="19871515">
            <a:off x="22798955" y="12558787"/>
            <a:ext cx="641021" cy="620230"/>
            <a:chOff x="4582210" y="13952782"/>
            <a:chExt cx="712246" cy="689144"/>
          </a:xfrm>
        </p:grpSpPr>
        <p:grpSp>
          <p:nvGrpSpPr>
            <p:cNvPr id="715" name="Group 71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20" name="Explosion 2 71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Explosion 2 72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" name="Explosion 2 72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6" name="Group 71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17" name="Explosion 2 7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" name="Explosion 2 7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" name="Explosion 2 7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8" name="Group 707"/>
          <p:cNvGrpSpPr/>
          <p:nvPr/>
        </p:nvGrpSpPr>
        <p:grpSpPr>
          <a:xfrm rot="2621616">
            <a:off x="11927073" y="15895138"/>
            <a:ext cx="292514" cy="450620"/>
            <a:chOff x="8195694" y="5868418"/>
            <a:chExt cx="325015" cy="500689"/>
          </a:xfrm>
        </p:grpSpPr>
        <p:sp>
          <p:nvSpPr>
            <p:cNvPr id="712" name="Explosion 2 71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Explosion 2 71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Explosion 2 71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9" name="Group 708"/>
          <p:cNvGrpSpPr/>
          <p:nvPr/>
        </p:nvGrpSpPr>
        <p:grpSpPr>
          <a:xfrm rot="6492731">
            <a:off x="21814712" y="11139515"/>
            <a:ext cx="226790" cy="338866"/>
            <a:chOff x="8268720" y="5992589"/>
            <a:chExt cx="251989" cy="376518"/>
          </a:xfrm>
        </p:grpSpPr>
        <p:sp>
          <p:nvSpPr>
            <p:cNvPr id="710" name="Explosion 2 70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Explosion 2 71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1" name="Group 730"/>
          <p:cNvGrpSpPr/>
          <p:nvPr/>
        </p:nvGrpSpPr>
        <p:grpSpPr>
          <a:xfrm rot="11719856">
            <a:off x="7096334" y="15612831"/>
            <a:ext cx="633462" cy="2166253"/>
            <a:chOff x="8836964" y="15411335"/>
            <a:chExt cx="703847" cy="2406948"/>
          </a:xfrm>
        </p:grpSpPr>
        <p:grpSp>
          <p:nvGrpSpPr>
            <p:cNvPr id="732" name="Group 73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749" name="Group 74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54" name="Explosion 2 7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Explosion 2 7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Explosion 2 7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" name="Group 74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51" name="Explosion 2 75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Explosion 2 75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Explosion 2 75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3" name="Group 73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741" name="Group 74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46" name="Explosion 2 7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Explosion 2 7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Explosion 2 7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2" name="Group 74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43" name="Explosion 2 74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Explosion 2 74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Explosion 2 74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4" name="Group 73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738" name="Explosion 2 7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" name="Explosion 2 7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" name="Explosion 2 7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5" name="Group 73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736" name="Explosion 2 7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" name="Explosion 2 7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7" name="Group 756"/>
          <p:cNvGrpSpPr/>
          <p:nvPr/>
        </p:nvGrpSpPr>
        <p:grpSpPr>
          <a:xfrm rot="20895419">
            <a:off x="6444831" y="17025587"/>
            <a:ext cx="641021" cy="620230"/>
            <a:chOff x="4582210" y="13952782"/>
            <a:chExt cx="712246" cy="689144"/>
          </a:xfrm>
        </p:grpSpPr>
        <p:grpSp>
          <p:nvGrpSpPr>
            <p:cNvPr id="758" name="Group 7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63" name="Explosion 2 7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Explosion 2 7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Explosion 2 7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9" name="Group 7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60" name="Explosion 2 7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Explosion 2 7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Explosion 2 7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6" name="Group 765"/>
          <p:cNvGrpSpPr/>
          <p:nvPr/>
        </p:nvGrpSpPr>
        <p:grpSpPr>
          <a:xfrm rot="20895419">
            <a:off x="6811762" y="15417663"/>
            <a:ext cx="641021" cy="620230"/>
            <a:chOff x="4582210" y="13952782"/>
            <a:chExt cx="712246" cy="689144"/>
          </a:xfrm>
        </p:grpSpPr>
        <p:grpSp>
          <p:nvGrpSpPr>
            <p:cNvPr id="767" name="Group 76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72" name="Explosion 2 7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Explosion 2 7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Explosion 2 7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8" name="Group 76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69" name="Explosion 2 7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0" name="Explosion 2 7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Explosion 2 7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5" name="Group 774"/>
          <p:cNvGrpSpPr/>
          <p:nvPr/>
        </p:nvGrpSpPr>
        <p:grpSpPr>
          <a:xfrm rot="12316222">
            <a:off x="4435974" y="13414149"/>
            <a:ext cx="633462" cy="2166253"/>
            <a:chOff x="8836964" y="15411335"/>
            <a:chExt cx="703847" cy="2406948"/>
          </a:xfrm>
        </p:grpSpPr>
        <p:grpSp>
          <p:nvGrpSpPr>
            <p:cNvPr id="776" name="Group 77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793" name="Group 7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98" name="Explosion 2 7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Explosion 2 7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Explosion 2 7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4" name="Group 7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95" name="Explosion 2 7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Explosion 2 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Explosion 2 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77" name="Group 77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785" name="Group 7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90" name="Explosion 2 7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Explosion 2 7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Explosion 2 7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6" name="Group 7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87" name="Explosion 2 7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Explosion 2 7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Explosion 2 7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78" name="Group 77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782" name="Explosion 2 7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Explosion 2 7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" name="Explosion 2 7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9" name="Group 77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780" name="Explosion 2 7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Explosion 2 7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1" name="Group 800"/>
          <p:cNvGrpSpPr/>
          <p:nvPr/>
        </p:nvGrpSpPr>
        <p:grpSpPr>
          <a:xfrm rot="11867660">
            <a:off x="5034115" y="11855554"/>
            <a:ext cx="633462" cy="2166253"/>
            <a:chOff x="8836964" y="15411335"/>
            <a:chExt cx="703847" cy="2406948"/>
          </a:xfrm>
        </p:grpSpPr>
        <p:grpSp>
          <p:nvGrpSpPr>
            <p:cNvPr id="802" name="Group 8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819" name="Group 8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24" name="Explosion 2 8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" name="Explosion 2 8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Explosion 2 8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8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21" name="Explosion 2 8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" name="Explosion 2 8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" name="Explosion 2 8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3" name="Group 8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811" name="Group 8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16" name="Explosion 2 8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" name="Explosion 2 8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" name="Explosion 2 8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2" name="Group 8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13" name="Explosion 2 8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" name="Explosion 2 8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" name="Explosion 2 8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4" name="Group 8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808" name="Explosion 2 8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Explosion 2 8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" name="Explosion 2 8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5" name="Group 8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806" name="Explosion 2 8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Explosion 2 8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7" name="Group 826"/>
          <p:cNvGrpSpPr/>
          <p:nvPr/>
        </p:nvGrpSpPr>
        <p:grpSpPr>
          <a:xfrm rot="11460186">
            <a:off x="9245498" y="10003463"/>
            <a:ext cx="633462" cy="2166253"/>
            <a:chOff x="8836964" y="15411335"/>
            <a:chExt cx="703847" cy="2406948"/>
          </a:xfrm>
        </p:grpSpPr>
        <p:grpSp>
          <p:nvGrpSpPr>
            <p:cNvPr id="828" name="Group 82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845" name="Group 8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50" name="Explosion 2 8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Explosion 2 8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Explosion 2 8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6" name="Group 8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47" name="Explosion 2 8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Explosion 2 8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Explosion 2 8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9" name="Group 82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837" name="Group 8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42" name="Explosion 2 8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Explosion 2 8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Explosion 2 8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8" name="Group 8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39" name="Explosion 2 8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" name="Explosion 2 8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" name="Explosion 2 8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30" name="Group 82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834" name="Explosion 2 8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Explosion 2 8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6" name="Explosion 2 8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1" name="Group 83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832" name="Explosion 2 8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3" name="Explosion 2 8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4" name="Group 853"/>
          <p:cNvGrpSpPr/>
          <p:nvPr/>
        </p:nvGrpSpPr>
        <p:grpSpPr>
          <a:xfrm rot="20702621">
            <a:off x="12195092" y="11730395"/>
            <a:ext cx="641021" cy="620230"/>
            <a:chOff x="4582210" y="13952782"/>
            <a:chExt cx="712246" cy="689144"/>
          </a:xfrm>
        </p:grpSpPr>
        <p:grpSp>
          <p:nvGrpSpPr>
            <p:cNvPr id="871" name="Group 8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76" name="Explosion 2 8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7" name="Explosion 2 8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8" name="Explosion 2 8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2" name="Group 87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73" name="Explosion 2 8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5" name="Explosion 2 8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5" name="Group 854"/>
          <p:cNvGrpSpPr/>
          <p:nvPr/>
        </p:nvGrpSpPr>
        <p:grpSpPr>
          <a:xfrm rot="20703113">
            <a:off x="11670005" y="11630476"/>
            <a:ext cx="641021" cy="620230"/>
            <a:chOff x="4582210" y="13952782"/>
            <a:chExt cx="712246" cy="689144"/>
          </a:xfrm>
        </p:grpSpPr>
        <p:grpSp>
          <p:nvGrpSpPr>
            <p:cNvPr id="863" name="Group 8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68" name="Explosion 2 86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9" name="Explosion 2 86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0" name="Explosion 2 86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4" name="Group 86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65" name="Explosion 2 8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6" name="Explosion 2 8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7" name="Explosion 2 8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0" name="Group 879"/>
          <p:cNvGrpSpPr/>
          <p:nvPr/>
        </p:nvGrpSpPr>
        <p:grpSpPr>
          <a:xfrm rot="16420461">
            <a:off x="13580539" y="10934404"/>
            <a:ext cx="547429" cy="517892"/>
            <a:chOff x="4582210" y="13952782"/>
            <a:chExt cx="608254" cy="575435"/>
          </a:xfrm>
        </p:grpSpPr>
        <p:grpSp>
          <p:nvGrpSpPr>
            <p:cNvPr id="897" name="Group 89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02" name="Explosion 2 9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Explosion 2 9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Explosion 2 9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8" name="Group 897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899" name="Explosion 2 8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" name="Explosion 2 8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1" name="Group 880"/>
          <p:cNvGrpSpPr/>
          <p:nvPr/>
        </p:nvGrpSpPr>
        <p:grpSpPr>
          <a:xfrm rot="16849514">
            <a:off x="13242728" y="11427258"/>
            <a:ext cx="641021" cy="620230"/>
            <a:chOff x="4582210" y="13952782"/>
            <a:chExt cx="712246" cy="689144"/>
          </a:xfrm>
        </p:grpSpPr>
        <p:grpSp>
          <p:nvGrpSpPr>
            <p:cNvPr id="889" name="Group 88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94" name="Explosion 2 8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Explosion 2 8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Explosion 2 8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0" name="Group 88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91" name="Explosion 2 8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" name="Explosion 2 8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" name="Explosion 2 8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5" name="Group 904"/>
          <p:cNvGrpSpPr/>
          <p:nvPr/>
        </p:nvGrpSpPr>
        <p:grpSpPr>
          <a:xfrm rot="11719856">
            <a:off x="7709917" y="15519403"/>
            <a:ext cx="633462" cy="2166253"/>
            <a:chOff x="8836964" y="15411335"/>
            <a:chExt cx="703847" cy="2406948"/>
          </a:xfrm>
        </p:grpSpPr>
        <p:grpSp>
          <p:nvGrpSpPr>
            <p:cNvPr id="906" name="Group 90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923" name="Group 92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28" name="Explosion 2 9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" name="Explosion 2 9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" name="Explosion 2 9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4" name="Group 92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25" name="Explosion 2 9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" name="Explosion 2 9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" name="Explosion 2 9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7" name="Group 90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915" name="Group 91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20" name="Explosion 2 9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Explosion 2 9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" name="Explosion 2 9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6" name="Group 91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17" name="Explosion 2 9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Explosion 2 9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Explosion 2 9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8" name="Group 90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912" name="Explosion 2 9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3" name="Explosion 2 9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4" name="Explosion 2 9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9" name="Group 90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910" name="Explosion 2 9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Explosion 2 9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92" name="Group 991"/>
          <p:cNvGrpSpPr/>
          <p:nvPr/>
        </p:nvGrpSpPr>
        <p:grpSpPr>
          <a:xfrm rot="15849258">
            <a:off x="11880398" y="15258632"/>
            <a:ext cx="641021" cy="620230"/>
            <a:chOff x="4582210" y="13952782"/>
            <a:chExt cx="712246" cy="689144"/>
          </a:xfrm>
        </p:grpSpPr>
        <p:grpSp>
          <p:nvGrpSpPr>
            <p:cNvPr id="993" name="Group 9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8" name="Explosion 2 9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9" name="Explosion 2 9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Explosion 2 9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4" name="Group 9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95" name="Explosion 2 9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6" name="Explosion 2 9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7" name="Explosion 2 9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1" name="Group 1000"/>
          <p:cNvGrpSpPr/>
          <p:nvPr/>
        </p:nvGrpSpPr>
        <p:grpSpPr>
          <a:xfrm rot="12019972">
            <a:off x="11932591" y="15724935"/>
            <a:ext cx="633462" cy="2166253"/>
            <a:chOff x="8836964" y="15411335"/>
            <a:chExt cx="703847" cy="2406948"/>
          </a:xfrm>
        </p:grpSpPr>
        <p:grpSp>
          <p:nvGrpSpPr>
            <p:cNvPr id="1002" name="Group 10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019" name="Group 10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4" name="Explosion 2 10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" name="Explosion 2 10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Explosion 2 10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0" name="Group 10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1" name="Explosion 2 10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" name="Explosion 2 10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" name="Explosion 2 10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3" name="Group 10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011" name="Group 10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6" name="Explosion 2 10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" name="Explosion 2 10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" name="Explosion 2 10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2" name="Group 10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3" name="Explosion 2 10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" name="Explosion 2 10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" name="Explosion 2 10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4" name="Group 10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008" name="Explosion 2 10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Explosion 2 10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0" name="Explosion 2 10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5" name="Group 10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006" name="Explosion 2 10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Explosion 2 10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3" name="Group 1052"/>
          <p:cNvGrpSpPr/>
          <p:nvPr/>
        </p:nvGrpSpPr>
        <p:grpSpPr>
          <a:xfrm>
            <a:off x="12667588" y="14541211"/>
            <a:ext cx="1379244" cy="706108"/>
            <a:chOff x="10681099" y="14177509"/>
            <a:chExt cx="1532493" cy="784565"/>
          </a:xfrm>
        </p:grpSpPr>
        <p:grpSp>
          <p:nvGrpSpPr>
            <p:cNvPr id="1028" name="Group 1027"/>
            <p:cNvGrpSpPr/>
            <p:nvPr/>
          </p:nvGrpSpPr>
          <p:grpSpPr>
            <a:xfrm rot="20702621">
              <a:off x="11501347" y="14272930"/>
              <a:ext cx="712245" cy="689144"/>
              <a:chOff x="4582211" y="13952782"/>
              <a:chExt cx="712245" cy="689144"/>
            </a:xfrm>
          </p:grpSpPr>
          <p:grpSp>
            <p:nvGrpSpPr>
              <p:cNvPr id="1045" name="Group 1044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50" name="Explosion 2 10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" name="Explosion 2 10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" name="Explosion 2 10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6" name="Group 10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47" name="Explosion 2 10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" name="Explosion 2 10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" name="Explosion 2 10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29" name="Group 1028"/>
            <p:cNvGrpSpPr/>
            <p:nvPr/>
          </p:nvGrpSpPr>
          <p:grpSpPr>
            <a:xfrm rot="20208431">
              <a:off x="10681099" y="14177509"/>
              <a:ext cx="712246" cy="689144"/>
              <a:chOff x="4582210" y="13952782"/>
              <a:chExt cx="712246" cy="689144"/>
            </a:xfrm>
          </p:grpSpPr>
          <p:grpSp>
            <p:nvGrpSpPr>
              <p:cNvPr id="1037" name="Group 10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42" name="Explosion 2 10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" name="Explosion 2 10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4" name="Explosion 2 10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8" name="Group 10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39" name="Explosion 2 10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" name="Explosion 2 10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1" name="Explosion 2 10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54" name="Group 1053"/>
          <p:cNvGrpSpPr/>
          <p:nvPr/>
        </p:nvGrpSpPr>
        <p:grpSpPr>
          <a:xfrm rot="5183262">
            <a:off x="13497757" y="13724916"/>
            <a:ext cx="1379244" cy="706109"/>
            <a:chOff x="10681099" y="14177509"/>
            <a:chExt cx="1532493" cy="784565"/>
          </a:xfrm>
        </p:grpSpPr>
        <p:grpSp>
          <p:nvGrpSpPr>
            <p:cNvPr id="1055" name="Group 1054"/>
            <p:cNvGrpSpPr/>
            <p:nvPr/>
          </p:nvGrpSpPr>
          <p:grpSpPr>
            <a:xfrm rot="20702621">
              <a:off x="11501347" y="14272930"/>
              <a:ext cx="712245" cy="689144"/>
              <a:chOff x="4582211" y="13952782"/>
              <a:chExt cx="712245" cy="689144"/>
            </a:xfrm>
          </p:grpSpPr>
          <p:grpSp>
            <p:nvGrpSpPr>
              <p:cNvPr id="1065" name="Group 1064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70" name="Explosion 2 10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" name="Explosion 2 10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" name="Explosion 2 10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6" name="Group 106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67" name="Explosion 2 10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" name="Explosion 2 10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" name="Explosion 2 10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6" name="Group 1055"/>
            <p:cNvGrpSpPr/>
            <p:nvPr/>
          </p:nvGrpSpPr>
          <p:grpSpPr>
            <a:xfrm rot="20208431">
              <a:off x="10681099" y="14177509"/>
              <a:ext cx="712246" cy="689144"/>
              <a:chOff x="4582210" y="13952782"/>
              <a:chExt cx="712246" cy="689144"/>
            </a:xfrm>
          </p:grpSpPr>
          <p:grpSp>
            <p:nvGrpSpPr>
              <p:cNvPr id="1057" name="Group 105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62" name="Explosion 2 10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" name="Explosion 2 10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" name="Explosion 2 10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8" name="Group 10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59" name="Explosion 2 10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" name="Explosion 2 10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" name="Explosion 2 10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73" name="Group 1072"/>
          <p:cNvGrpSpPr/>
          <p:nvPr/>
        </p:nvGrpSpPr>
        <p:grpSpPr>
          <a:xfrm rot="15948088">
            <a:off x="12334175" y="12245738"/>
            <a:ext cx="641021" cy="620230"/>
            <a:chOff x="4582210" y="13952782"/>
            <a:chExt cx="712246" cy="689144"/>
          </a:xfrm>
        </p:grpSpPr>
        <p:grpSp>
          <p:nvGrpSpPr>
            <p:cNvPr id="1074" name="Group 107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79" name="Explosion 2 10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0" name="Explosion 2 10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1" name="Explosion 2 10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5" name="Group 107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76" name="Explosion 2 10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7" name="Explosion 2 10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8" name="Explosion 2 10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8" name="Group 1107"/>
          <p:cNvGrpSpPr/>
          <p:nvPr/>
        </p:nvGrpSpPr>
        <p:grpSpPr>
          <a:xfrm rot="2621616">
            <a:off x="11736208" y="16525885"/>
            <a:ext cx="292514" cy="450620"/>
            <a:chOff x="8195694" y="5868418"/>
            <a:chExt cx="325015" cy="500689"/>
          </a:xfrm>
        </p:grpSpPr>
        <p:sp>
          <p:nvSpPr>
            <p:cNvPr id="1109" name="Explosion 2 110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Explosion 2 110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Explosion 2 111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/>
          <p:cNvGrpSpPr/>
          <p:nvPr/>
        </p:nvGrpSpPr>
        <p:grpSpPr>
          <a:xfrm rot="5808463">
            <a:off x="9113285" y="13659206"/>
            <a:ext cx="620230" cy="1275517"/>
            <a:chOff x="8851667" y="15411335"/>
            <a:chExt cx="689144" cy="1417241"/>
          </a:xfrm>
        </p:grpSpPr>
        <p:grpSp>
          <p:nvGrpSpPr>
            <p:cNvPr id="1117" name="Group 1116"/>
            <p:cNvGrpSpPr/>
            <p:nvPr/>
          </p:nvGrpSpPr>
          <p:grpSpPr>
            <a:xfrm rot="4165705">
              <a:off x="8912368" y="16236731"/>
              <a:ext cx="608254" cy="575435"/>
              <a:chOff x="4582210" y="13952782"/>
              <a:chExt cx="608254" cy="575435"/>
            </a:xfrm>
          </p:grpSpPr>
          <p:grpSp>
            <p:nvGrpSpPr>
              <p:cNvPr id="1127" name="Group 11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1" name="Explosion 2 11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2" name="Explosion 2 11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3" name="Explosion 2 11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8" name="Group 1127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129" name="Explosion 2 11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0" name="Explosion 2 11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18" name="Group 1117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119" name="Group 11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4" name="Explosion 2 11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5" name="Explosion 2 11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6" name="Explosion 2 11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0" name="Group 11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1" name="Explosion 2 11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Explosion 2 11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3" name="Explosion 2 11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34" name="Group 1133"/>
          <p:cNvGrpSpPr/>
          <p:nvPr/>
        </p:nvGrpSpPr>
        <p:grpSpPr>
          <a:xfrm rot="5808463">
            <a:off x="10442662" y="13788425"/>
            <a:ext cx="620230" cy="1275517"/>
            <a:chOff x="8851667" y="15411335"/>
            <a:chExt cx="689144" cy="1417241"/>
          </a:xfrm>
        </p:grpSpPr>
        <p:grpSp>
          <p:nvGrpSpPr>
            <p:cNvPr id="1135" name="Group 1134"/>
            <p:cNvGrpSpPr/>
            <p:nvPr/>
          </p:nvGrpSpPr>
          <p:grpSpPr>
            <a:xfrm rot="4165705">
              <a:off x="8912368" y="16236731"/>
              <a:ext cx="608254" cy="575435"/>
              <a:chOff x="4582210" y="13952782"/>
              <a:chExt cx="608254" cy="575435"/>
            </a:xfrm>
          </p:grpSpPr>
          <p:grpSp>
            <p:nvGrpSpPr>
              <p:cNvPr id="1145" name="Group 11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49" name="Explosion 2 11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0" name="Explosion 2 11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1" name="Explosion 2 11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6" name="Group 1145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147" name="Explosion 2 11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8" name="Explosion 2 11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6" name="Group 1135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137" name="Group 11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42" name="Explosion 2 11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3" name="Explosion 2 11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Explosion 2 11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8" name="Group 11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9" name="Explosion 2 11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0" name="Explosion 2 11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1" name="Explosion 2 11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53" name="Group 1152"/>
          <p:cNvGrpSpPr/>
          <p:nvPr/>
        </p:nvGrpSpPr>
        <p:grpSpPr>
          <a:xfrm rot="9974168">
            <a:off x="11569353" y="14277703"/>
            <a:ext cx="547429" cy="517891"/>
            <a:chOff x="4582210" y="13952782"/>
            <a:chExt cx="608254" cy="575435"/>
          </a:xfrm>
        </p:grpSpPr>
        <p:grpSp>
          <p:nvGrpSpPr>
            <p:cNvPr id="1163" name="Group 11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67" name="Explosion 2 11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8" name="Explosion 2 11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9" name="Explosion 2 11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4" name="Group 1163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65" name="Explosion 2 11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6" name="Explosion 2 11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0" name="Group 1169"/>
          <p:cNvGrpSpPr/>
          <p:nvPr/>
        </p:nvGrpSpPr>
        <p:grpSpPr>
          <a:xfrm rot="4498398">
            <a:off x="11383775" y="13825355"/>
            <a:ext cx="547429" cy="517892"/>
            <a:chOff x="4582210" y="13952782"/>
            <a:chExt cx="608254" cy="575435"/>
          </a:xfrm>
        </p:grpSpPr>
        <p:grpSp>
          <p:nvGrpSpPr>
            <p:cNvPr id="1171" name="Group 11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75" name="Explosion 2 11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6" name="Explosion 2 11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7" name="Explosion 2 11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2" name="Group 1171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73" name="Explosion 2 1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4" name="Explosion 2 1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8" name="Group 1177"/>
          <p:cNvGrpSpPr/>
          <p:nvPr/>
        </p:nvGrpSpPr>
        <p:grpSpPr>
          <a:xfrm rot="4498398">
            <a:off x="12420292" y="15129045"/>
            <a:ext cx="547429" cy="517892"/>
            <a:chOff x="4582210" y="13952782"/>
            <a:chExt cx="608254" cy="575435"/>
          </a:xfrm>
        </p:grpSpPr>
        <p:grpSp>
          <p:nvGrpSpPr>
            <p:cNvPr id="1179" name="Group 117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83" name="Explosion 2 11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Explosion 2 11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5" name="Explosion 2 11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0" name="Group 1179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81" name="Explosion 2 118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2" name="Explosion 2 118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86" name="Group 1185"/>
          <p:cNvGrpSpPr/>
          <p:nvPr/>
        </p:nvGrpSpPr>
        <p:grpSpPr>
          <a:xfrm rot="4039847">
            <a:off x="12503930" y="14249485"/>
            <a:ext cx="547429" cy="517892"/>
            <a:chOff x="4582210" y="13952782"/>
            <a:chExt cx="608254" cy="575435"/>
          </a:xfrm>
        </p:grpSpPr>
        <p:grpSp>
          <p:nvGrpSpPr>
            <p:cNvPr id="1187" name="Group 11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91" name="Explosion 2 11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2" name="Explosion 2 11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3" name="Explosion 2 11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8" name="Group 1187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89" name="Explosion 2 11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0" name="Explosion 2 11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95" name="Group 1194"/>
          <p:cNvGrpSpPr/>
          <p:nvPr/>
        </p:nvGrpSpPr>
        <p:grpSpPr>
          <a:xfrm rot="1563498">
            <a:off x="12634284" y="13474793"/>
            <a:ext cx="292514" cy="450620"/>
            <a:chOff x="8195694" y="5868418"/>
            <a:chExt cx="325015" cy="500689"/>
          </a:xfrm>
        </p:grpSpPr>
        <p:sp>
          <p:nvSpPr>
            <p:cNvPr id="1199" name="Explosion 2 11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Explosion 2 11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Explosion 2 12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6" name="Group 1195"/>
          <p:cNvGrpSpPr/>
          <p:nvPr/>
        </p:nvGrpSpPr>
        <p:grpSpPr>
          <a:xfrm rot="1563498">
            <a:off x="12645112" y="13856648"/>
            <a:ext cx="237461" cy="313035"/>
            <a:chOff x="8195694" y="5868418"/>
            <a:chExt cx="263846" cy="347817"/>
          </a:xfrm>
        </p:grpSpPr>
        <p:sp>
          <p:nvSpPr>
            <p:cNvPr id="1197" name="Explosion 2 119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Explosion 2 119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2" name="Group 1201"/>
          <p:cNvGrpSpPr/>
          <p:nvPr/>
        </p:nvGrpSpPr>
        <p:grpSpPr>
          <a:xfrm rot="1563498">
            <a:off x="12656327" y="13193007"/>
            <a:ext cx="292514" cy="450620"/>
            <a:chOff x="8195694" y="5868418"/>
            <a:chExt cx="325015" cy="500689"/>
          </a:xfrm>
        </p:grpSpPr>
        <p:sp>
          <p:nvSpPr>
            <p:cNvPr id="1203" name="Explosion 2 120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Explosion 2 120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Explosion 2 120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6" name="Rectangle 71"/>
          <p:cNvSpPr>
            <a:spLocks noChangeArrowheads="1"/>
          </p:cNvSpPr>
          <p:nvPr/>
        </p:nvSpPr>
        <p:spPr bwMode="auto">
          <a:xfrm>
            <a:off x="24248137" y="17256016"/>
            <a:ext cx="411764" cy="15401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08" name="Group 1207"/>
          <p:cNvGrpSpPr/>
          <p:nvPr/>
        </p:nvGrpSpPr>
        <p:grpSpPr>
          <a:xfrm rot="20365705">
            <a:off x="25582982" y="16884869"/>
            <a:ext cx="641021" cy="620230"/>
            <a:chOff x="4582210" y="13952782"/>
            <a:chExt cx="712246" cy="689144"/>
          </a:xfrm>
        </p:grpSpPr>
        <p:grpSp>
          <p:nvGrpSpPr>
            <p:cNvPr id="1225" name="Group 12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0" name="Explosion 2 12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Explosion 2 12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Explosion 2 12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6" name="Group 12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27" name="Explosion 2 1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8" name="Explosion 2 1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Explosion 2 1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09" name="Group 1208"/>
          <p:cNvGrpSpPr/>
          <p:nvPr/>
        </p:nvGrpSpPr>
        <p:grpSpPr>
          <a:xfrm rot="19871515">
            <a:off x="25043283" y="16989010"/>
            <a:ext cx="467782" cy="450620"/>
            <a:chOff x="4774698" y="14141237"/>
            <a:chExt cx="519758" cy="500689"/>
          </a:xfrm>
        </p:grpSpPr>
        <p:sp>
          <p:nvSpPr>
            <p:cNvPr id="1224" name="Explosion 2 1223"/>
            <p:cNvSpPr/>
            <p:nvPr/>
          </p:nvSpPr>
          <p:spPr>
            <a:xfrm rot="16973591">
              <a:off x="4791111" y="14151153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8" name="Group 12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19" name="Explosion 2 12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0" name="Explosion 2 12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Explosion 2 12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0" name="Group 1209"/>
          <p:cNvGrpSpPr/>
          <p:nvPr/>
        </p:nvGrpSpPr>
        <p:grpSpPr>
          <a:xfrm rot="6492731">
            <a:off x="26355566" y="16969680"/>
            <a:ext cx="292513" cy="450620"/>
            <a:chOff x="8195694" y="5868418"/>
            <a:chExt cx="325015" cy="500689"/>
          </a:xfrm>
        </p:grpSpPr>
        <p:sp>
          <p:nvSpPr>
            <p:cNvPr id="1214" name="Explosion 2 121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Explosion 2 121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Explosion 2 121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1" name="Group 1210"/>
          <p:cNvGrpSpPr/>
          <p:nvPr/>
        </p:nvGrpSpPr>
        <p:grpSpPr>
          <a:xfrm rot="6492731">
            <a:off x="26723324" y="17017348"/>
            <a:ext cx="226790" cy="338866"/>
            <a:chOff x="8268720" y="5992589"/>
            <a:chExt cx="251989" cy="376518"/>
          </a:xfrm>
        </p:grpSpPr>
        <p:sp>
          <p:nvSpPr>
            <p:cNvPr id="1212" name="Explosion 2 121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Explosion 2 121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3" name="Group 1232"/>
          <p:cNvGrpSpPr/>
          <p:nvPr/>
        </p:nvGrpSpPr>
        <p:grpSpPr>
          <a:xfrm rot="14465460">
            <a:off x="24751527" y="17202071"/>
            <a:ext cx="641021" cy="620230"/>
            <a:chOff x="4582210" y="13952782"/>
            <a:chExt cx="712246" cy="689144"/>
          </a:xfrm>
        </p:grpSpPr>
        <p:grpSp>
          <p:nvGrpSpPr>
            <p:cNvPr id="1234" name="Group 12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9" name="Explosion 2 12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0" name="Explosion 2 12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1" name="Explosion 2 12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35" name="Group 12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36" name="Explosion 2 1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7" name="Explosion 2 1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8" name="Explosion 2 1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42" name="Rectangle 71"/>
          <p:cNvSpPr>
            <a:spLocks noChangeArrowheads="1"/>
          </p:cNvSpPr>
          <p:nvPr/>
        </p:nvSpPr>
        <p:spPr bwMode="auto">
          <a:xfrm>
            <a:off x="23478568" y="17317225"/>
            <a:ext cx="344658" cy="15401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43" name="Rectangle 71"/>
          <p:cNvSpPr>
            <a:spLocks noChangeArrowheads="1"/>
          </p:cNvSpPr>
          <p:nvPr/>
        </p:nvSpPr>
        <p:spPr bwMode="auto">
          <a:xfrm>
            <a:off x="23684574" y="17649005"/>
            <a:ext cx="190947" cy="15401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44" name="Freeform 1243"/>
          <p:cNvSpPr/>
          <p:nvPr/>
        </p:nvSpPr>
        <p:spPr>
          <a:xfrm>
            <a:off x="24033222" y="16032377"/>
            <a:ext cx="2876931" cy="1827657"/>
          </a:xfrm>
          <a:custGeom>
            <a:avLst/>
            <a:gdLst>
              <a:gd name="connsiteX0" fmla="*/ 0 w 3196590"/>
              <a:gd name="connsiteY0" fmla="*/ 2030730 h 2030730"/>
              <a:gd name="connsiteX1" fmla="*/ 125730 w 3196590"/>
              <a:gd name="connsiteY1" fmla="*/ 1348740 h 2030730"/>
              <a:gd name="connsiteX2" fmla="*/ 129540 w 3196590"/>
              <a:gd name="connsiteY2" fmla="*/ 1314450 h 2030730"/>
              <a:gd name="connsiteX3" fmla="*/ 567690 w 3196590"/>
              <a:gd name="connsiteY3" fmla="*/ 0 h 2030730"/>
              <a:gd name="connsiteX4" fmla="*/ 1722120 w 3196590"/>
              <a:gd name="connsiteY4" fmla="*/ 19050 h 2030730"/>
              <a:gd name="connsiteX5" fmla="*/ 2141220 w 3196590"/>
              <a:gd name="connsiteY5" fmla="*/ 354330 h 2030730"/>
              <a:gd name="connsiteX6" fmla="*/ 2617470 w 3196590"/>
              <a:gd name="connsiteY6" fmla="*/ 1074420 h 2030730"/>
              <a:gd name="connsiteX7" fmla="*/ 3196590 w 3196590"/>
              <a:gd name="connsiteY7" fmla="*/ 1154430 h 203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96590" h="2030730">
                <a:moveTo>
                  <a:pt x="0" y="2030730"/>
                </a:moveTo>
                <a:lnTo>
                  <a:pt x="125730" y="1348740"/>
                </a:lnTo>
                <a:lnTo>
                  <a:pt x="129540" y="1314450"/>
                </a:lnTo>
                <a:lnTo>
                  <a:pt x="567690" y="0"/>
                </a:lnTo>
                <a:lnTo>
                  <a:pt x="1722120" y="19050"/>
                </a:lnTo>
                <a:lnTo>
                  <a:pt x="2141220" y="354330"/>
                </a:lnTo>
                <a:lnTo>
                  <a:pt x="2617470" y="1074420"/>
                </a:lnTo>
                <a:lnTo>
                  <a:pt x="3196590" y="1154430"/>
                </a:lnTo>
              </a:path>
            </a:pathLst>
          </a:custGeom>
          <a:noFill/>
          <a:ln w="152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71"/>
          <p:cNvSpPr>
            <a:spLocks noChangeArrowheads="1"/>
          </p:cNvSpPr>
          <p:nvPr/>
        </p:nvSpPr>
        <p:spPr bwMode="auto">
          <a:xfrm rot="5224956">
            <a:off x="25651101" y="16760730"/>
            <a:ext cx="344658" cy="15401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52" name="Group 1251"/>
          <p:cNvGrpSpPr>
            <a:grpSpLocks noChangeAspect="1"/>
          </p:cNvGrpSpPr>
          <p:nvPr/>
        </p:nvGrpSpPr>
        <p:grpSpPr>
          <a:xfrm rot="20779808">
            <a:off x="13503022" y="5216242"/>
            <a:ext cx="259799" cy="466111"/>
            <a:chOff x="3467100" y="1219866"/>
            <a:chExt cx="1021080" cy="1831944"/>
          </a:xfrm>
        </p:grpSpPr>
        <p:sp>
          <p:nvSpPr>
            <p:cNvPr id="1253" name="Oval 1252"/>
            <p:cNvSpPr/>
            <p:nvPr/>
          </p:nvSpPr>
          <p:spPr>
            <a:xfrm>
              <a:off x="3729990" y="1219866"/>
              <a:ext cx="586740" cy="493379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Freeform 1253"/>
            <p:cNvSpPr/>
            <p:nvPr/>
          </p:nvSpPr>
          <p:spPr>
            <a:xfrm>
              <a:off x="3467100" y="1497330"/>
              <a:ext cx="1021080" cy="1543050"/>
            </a:xfrm>
            <a:custGeom>
              <a:avLst/>
              <a:gdLst>
                <a:gd name="connsiteX0" fmla="*/ 243840 w 1021080"/>
                <a:gd name="connsiteY0" fmla="*/ 0 h 1543050"/>
                <a:gd name="connsiteX1" fmla="*/ 3810 w 1021080"/>
                <a:gd name="connsiteY1" fmla="*/ 152400 h 1543050"/>
                <a:gd name="connsiteX2" fmla="*/ 0 w 1021080"/>
                <a:gd name="connsiteY2" fmla="*/ 236220 h 1543050"/>
                <a:gd name="connsiteX3" fmla="*/ 118110 w 1021080"/>
                <a:gd name="connsiteY3" fmla="*/ 312420 h 1543050"/>
                <a:gd name="connsiteX4" fmla="*/ 83820 w 1021080"/>
                <a:gd name="connsiteY4" fmla="*/ 739140 h 1543050"/>
                <a:gd name="connsiteX5" fmla="*/ 300990 w 1021080"/>
                <a:gd name="connsiteY5" fmla="*/ 762000 h 1543050"/>
                <a:gd name="connsiteX6" fmla="*/ 266700 w 1021080"/>
                <a:gd name="connsiteY6" fmla="*/ 975360 h 1543050"/>
                <a:gd name="connsiteX7" fmla="*/ 358140 w 1021080"/>
                <a:gd name="connsiteY7" fmla="*/ 1230630 h 1543050"/>
                <a:gd name="connsiteX8" fmla="*/ 651510 w 1021080"/>
                <a:gd name="connsiteY8" fmla="*/ 1543050 h 1543050"/>
                <a:gd name="connsiteX9" fmla="*/ 769620 w 1021080"/>
                <a:gd name="connsiteY9" fmla="*/ 1501140 h 1543050"/>
                <a:gd name="connsiteX10" fmla="*/ 918210 w 1021080"/>
                <a:gd name="connsiteY10" fmla="*/ 967740 h 1543050"/>
                <a:gd name="connsiteX11" fmla="*/ 922020 w 1021080"/>
                <a:gd name="connsiteY11" fmla="*/ 872490 h 1543050"/>
                <a:gd name="connsiteX12" fmla="*/ 1013460 w 1021080"/>
                <a:gd name="connsiteY12" fmla="*/ 811530 h 1543050"/>
                <a:gd name="connsiteX13" fmla="*/ 1021080 w 1021080"/>
                <a:gd name="connsiteY13" fmla="*/ 712470 h 1543050"/>
                <a:gd name="connsiteX14" fmla="*/ 941070 w 1021080"/>
                <a:gd name="connsiteY14" fmla="*/ 643890 h 1543050"/>
                <a:gd name="connsiteX15" fmla="*/ 853440 w 1021080"/>
                <a:gd name="connsiteY15" fmla="*/ 643890 h 1543050"/>
                <a:gd name="connsiteX16" fmla="*/ 857250 w 1021080"/>
                <a:gd name="connsiteY16" fmla="*/ 586740 h 1543050"/>
                <a:gd name="connsiteX17" fmla="*/ 807720 w 1021080"/>
                <a:gd name="connsiteY17" fmla="*/ 582930 h 1543050"/>
                <a:gd name="connsiteX18" fmla="*/ 842010 w 1021080"/>
                <a:gd name="connsiteY18" fmla="*/ 381000 h 1543050"/>
                <a:gd name="connsiteX19" fmla="*/ 872490 w 1021080"/>
                <a:gd name="connsiteY19" fmla="*/ 182880 h 1543050"/>
                <a:gd name="connsiteX20" fmla="*/ 784860 w 1021080"/>
                <a:gd name="connsiteY20" fmla="*/ 12954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1080" h="1543050">
                  <a:moveTo>
                    <a:pt x="243840" y="0"/>
                  </a:moveTo>
                  <a:lnTo>
                    <a:pt x="3810" y="152400"/>
                  </a:lnTo>
                  <a:lnTo>
                    <a:pt x="0" y="236220"/>
                  </a:lnTo>
                  <a:lnTo>
                    <a:pt x="118110" y="312420"/>
                  </a:lnTo>
                  <a:lnTo>
                    <a:pt x="83820" y="739140"/>
                  </a:lnTo>
                  <a:lnTo>
                    <a:pt x="300990" y="762000"/>
                  </a:lnTo>
                  <a:lnTo>
                    <a:pt x="266700" y="975360"/>
                  </a:lnTo>
                  <a:lnTo>
                    <a:pt x="358140" y="1230630"/>
                  </a:lnTo>
                  <a:lnTo>
                    <a:pt x="651510" y="1543050"/>
                  </a:lnTo>
                  <a:lnTo>
                    <a:pt x="769620" y="1501140"/>
                  </a:lnTo>
                  <a:lnTo>
                    <a:pt x="918210" y="967740"/>
                  </a:lnTo>
                  <a:lnTo>
                    <a:pt x="922020" y="872490"/>
                  </a:lnTo>
                  <a:lnTo>
                    <a:pt x="1013460" y="811530"/>
                  </a:lnTo>
                  <a:lnTo>
                    <a:pt x="1021080" y="712470"/>
                  </a:lnTo>
                  <a:lnTo>
                    <a:pt x="941070" y="643890"/>
                  </a:lnTo>
                  <a:lnTo>
                    <a:pt x="853440" y="643890"/>
                  </a:lnTo>
                  <a:lnTo>
                    <a:pt x="857250" y="586740"/>
                  </a:lnTo>
                  <a:lnTo>
                    <a:pt x="807720" y="582930"/>
                  </a:lnTo>
                  <a:lnTo>
                    <a:pt x="842010" y="381000"/>
                  </a:lnTo>
                  <a:lnTo>
                    <a:pt x="872490" y="182880"/>
                  </a:lnTo>
                  <a:lnTo>
                    <a:pt x="784860" y="129540"/>
                  </a:lnTo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Freeform 1254"/>
            <p:cNvSpPr/>
            <p:nvPr/>
          </p:nvSpPr>
          <p:spPr>
            <a:xfrm>
              <a:off x="3836670" y="1798320"/>
              <a:ext cx="548640" cy="636270"/>
            </a:xfrm>
            <a:custGeom>
              <a:avLst/>
              <a:gdLst>
                <a:gd name="connsiteX0" fmla="*/ 377190 w 548640"/>
                <a:gd name="connsiteY0" fmla="*/ 529590 h 636270"/>
                <a:gd name="connsiteX1" fmla="*/ 392430 w 548640"/>
                <a:gd name="connsiteY1" fmla="*/ 381000 h 636270"/>
                <a:gd name="connsiteX2" fmla="*/ 0 w 548640"/>
                <a:gd name="connsiteY2" fmla="*/ 327660 h 636270"/>
                <a:gd name="connsiteX3" fmla="*/ 26670 w 548640"/>
                <a:gd name="connsiteY3" fmla="*/ 0 h 636270"/>
                <a:gd name="connsiteX4" fmla="*/ 266700 w 548640"/>
                <a:gd name="connsiteY4" fmla="*/ 19050 h 636270"/>
                <a:gd name="connsiteX5" fmla="*/ 297180 w 548640"/>
                <a:gd name="connsiteY5" fmla="*/ 293370 h 636270"/>
                <a:gd name="connsiteX6" fmla="*/ 464820 w 548640"/>
                <a:gd name="connsiteY6" fmla="*/ 335280 h 636270"/>
                <a:gd name="connsiteX7" fmla="*/ 434340 w 548640"/>
                <a:gd name="connsiteY7" fmla="*/ 563880 h 636270"/>
                <a:gd name="connsiteX8" fmla="*/ 548640 w 548640"/>
                <a:gd name="connsiteY8" fmla="*/ 567690 h 636270"/>
                <a:gd name="connsiteX9" fmla="*/ 533400 w 548640"/>
                <a:gd name="connsiteY9" fmla="*/ 636270 h 636270"/>
                <a:gd name="connsiteX10" fmla="*/ 381000 w 548640"/>
                <a:gd name="connsiteY10" fmla="*/ 624840 h 636270"/>
                <a:gd name="connsiteX11" fmla="*/ 377190 w 548640"/>
                <a:gd name="connsiteY11" fmla="*/ 529590 h 63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640" h="636270">
                  <a:moveTo>
                    <a:pt x="377190" y="529590"/>
                  </a:moveTo>
                  <a:lnTo>
                    <a:pt x="392430" y="381000"/>
                  </a:lnTo>
                  <a:lnTo>
                    <a:pt x="0" y="327660"/>
                  </a:lnTo>
                  <a:lnTo>
                    <a:pt x="26670" y="0"/>
                  </a:lnTo>
                  <a:lnTo>
                    <a:pt x="266700" y="19050"/>
                  </a:lnTo>
                  <a:lnTo>
                    <a:pt x="297180" y="293370"/>
                  </a:lnTo>
                  <a:lnTo>
                    <a:pt x="464820" y="335280"/>
                  </a:lnTo>
                  <a:lnTo>
                    <a:pt x="434340" y="563880"/>
                  </a:lnTo>
                  <a:lnTo>
                    <a:pt x="548640" y="567690"/>
                  </a:lnTo>
                  <a:lnTo>
                    <a:pt x="533400" y="636270"/>
                  </a:lnTo>
                  <a:lnTo>
                    <a:pt x="381000" y="624840"/>
                  </a:lnTo>
                  <a:lnTo>
                    <a:pt x="377190" y="52959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Freeform 1255"/>
            <p:cNvSpPr/>
            <p:nvPr/>
          </p:nvSpPr>
          <p:spPr>
            <a:xfrm>
              <a:off x="3844290" y="2350770"/>
              <a:ext cx="430530" cy="701040"/>
            </a:xfrm>
            <a:custGeom>
              <a:avLst/>
              <a:gdLst>
                <a:gd name="connsiteX0" fmla="*/ 308610 w 430530"/>
                <a:gd name="connsiteY0" fmla="*/ 701040 h 701040"/>
                <a:gd name="connsiteX1" fmla="*/ 205740 w 430530"/>
                <a:gd name="connsiteY1" fmla="*/ 342900 h 701040"/>
                <a:gd name="connsiteX2" fmla="*/ 72390 w 430530"/>
                <a:gd name="connsiteY2" fmla="*/ 300990 h 701040"/>
                <a:gd name="connsiteX3" fmla="*/ 0 w 430530"/>
                <a:gd name="connsiteY3" fmla="*/ 144780 h 701040"/>
                <a:gd name="connsiteX4" fmla="*/ 224790 w 430530"/>
                <a:gd name="connsiteY4" fmla="*/ 0 h 701040"/>
                <a:gd name="connsiteX5" fmla="*/ 373380 w 430530"/>
                <a:gd name="connsiteY5" fmla="*/ 0 h 701040"/>
                <a:gd name="connsiteX6" fmla="*/ 361950 w 430530"/>
                <a:gd name="connsiteY6" fmla="*/ 76200 h 701040"/>
                <a:gd name="connsiteX7" fmla="*/ 430530 w 430530"/>
                <a:gd name="connsiteY7" fmla="*/ 83820 h 701040"/>
                <a:gd name="connsiteX8" fmla="*/ 327660 w 430530"/>
                <a:gd name="connsiteY8" fmla="*/ 346710 h 701040"/>
                <a:gd name="connsiteX9" fmla="*/ 407670 w 430530"/>
                <a:gd name="connsiteY9" fmla="*/ 666750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30" h="701040">
                  <a:moveTo>
                    <a:pt x="308610" y="701040"/>
                  </a:moveTo>
                  <a:lnTo>
                    <a:pt x="205740" y="342900"/>
                  </a:lnTo>
                  <a:lnTo>
                    <a:pt x="72390" y="300990"/>
                  </a:lnTo>
                  <a:lnTo>
                    <a:pt x="0" y="144780"/>
                  </a:lnTo>
                  <a:lnTo>
                    <a:pt x="224790" y="0"/>
                  </a:lnTo>
                  <a:lnTo>
                    <a:pt x="373380" y="0"/>
                  </a:lnTo>
                  <a:lnTo>
                    <a:pt x="361950" y="76200"/>
                  </a:lnTo>
                  <a:lnTo>
                    <a:pt x="430530" y="83820"/>
                  </a:lnTo>
                  <a:lnTo>
                    <a:pt x="327660" y="346710"/>
                  </a:lnTo>
                  <a:lnTo>
                    <a:pt x="407670" y="66675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Oval 1256"/>
            <p:cNvSpPr/>
            <p:nvPr/>
          </p:nvSpPr>
          <p:spPr>
            <a:xfrm>
              <a:off x="3821430" y="1282018"/>
              <a:ext cx="403860" cy="356901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" name="Freeform 104"/>
          <p:cNvSpPr>
            <a:spLocks/>
          </p:cNvSpPr>
          <p:nvPr/>
        </p:nvSpPr>
        <p:spPr bwMode="auto">
          <a:xfrm>
            <a:off x="8728902" y="8332629"/>
            <a:ext cx="10260152" cy="6585489"/>
          </a:xfrm>
          <a:custGeom>
            <a:avLst/>
            <a:gdLst>
              <a:gd name="T0" fmla="*/ 0 w 8082"/>
              <a:gd name="T1" fmla="*/ 2147483646 h 5382"/>
              <a:gd name="T2" fmla="*/ 2147483646 w 8082"/>
              <a:gd name="T3" fmla="*/ 2147483646 h 5382"/>
              <a:gd name="T4" fmla="*/ 2147483646 w 8082"/>
              <a:gd name="T5" fmla="*/ 2147483646 h 5382"/>
              <a:gd name="T6" fmla="*/ 2147483646 w 8082"/>
              <a:gd name="T7" fmla="*/ 2147483646 h 5382"/>
              <a:gd name="T8" fmla="*/ 2147483646 w 8082"/>
              <a:gd name="T9" fmla="*/ 2147483646 h 5382"/>
              <a:gd name="T10" fmla="*/ 2147483646 w 8082"/>
              <a:gd name="T11" fmla="*/ 2147483646 h 5382"/>
              <a:gd name="T12" fmla="*/ 2147483646 w 8082"/>
              <a:gd name="T13" fmla="*/ 2147483646 h 5382"/>
              <a:gd name="T14" fmla="*/ 2147483646 w 8082"/>
              <a:gd name="T15" fmla="*/ 2147483646 h 5382"/>
              <a:gd name="T16" fmla="*/ 2147483646 w 8082"/>
              <a:gd name="T17" fmla="*/ 2147483646 h 5382"/>
              <a:gd name="T18" fmla="*/ 2147483646 w 8082"/>
              <a:gd name="T19" fmla="*/ 2147483646 h 5382"/>
              <a:gd name="T20" fmla="*/ 2147483646 w 8082"/>
              <a:gd name="T21" fmla="*/ 2147483646 h 5382"/>
              <a:gd name="T22" fmla="*/ 2147483646 w 8082"/>
              <a:gd name="T23" fmla="*/ 2147483646 h 5382"/>
              <a:gd name="T24" fmla="*/ 2147483646 w 8082"/>
              <a:gd name="T25" fmla="*/ 2147483646 h 5382"/>
              <a:gd name="T26" fmla="*/ 2147483646 w 8082"/>
              <a:gd name="T27" fmla="*/ 2147483646 h 5382"/>
              <a:gd name="T28" fmla="*/ 2147483646 w 8082"/>
              <a:gd name="T29" fmla="*/ 2147483646 h 5382"/>
              <a:gd name="T30" fmla="*/ 2147483646 w 8082"/>
              <a:gd name="T31" fmla="*/ 2147483646 h 5382"/>
              <a:gd name="T32" fmla="*/ 2147483646 w 8082"/>
              <a:gd name="T33" fmla="*/ 2147483646 h 5382"/>
              <a:gd name="T34" fmla="*/ 2147483646 w 8082"/>
              <a:gd name="T35" fmla="*/ 2147483646 h 5382"/>
              <a:gd name="T36" fmla="*/ 2147483646 w 8082"/>
              <a:gd name="T37" fmla="*/ 2147483646 h 5382"/>
              <a:gd name="T38" fmla="*/ 2147483646 w 8082"/>
              <a:gd name="T39" fmla="*/ 2147483646 h 5382"/>
              <a:gd name="T40" fmla="*/ 2147483646 w 8082"/>
              <a:gd name="T41" fmla="*/ 2147483646 h 5382"/>
              <a:gd name="T42" fmla="*/ 2147483646 w 8082"/>
              <a:gd name="T43" fmla="*/ 2147483646 h 5382"/>
              <a:gd name="T44" fmla="*/ 2147483646 w 8082"/>
              <a:gd name="T45" fmla="*/ 2147483646 h 5382"/>
              <a:gd name="T46" fmla="*/ 2147483646 w 8082"/>
              <a:gd name="T47" fmla="*/ 0 h 538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67 w 10000"/>
              <a:gd name="connsiteY7" fmla="*/ 8829 h 10000"/>
              <a:gd name="connsiteX8" fmla="*/ 1203 w 10000"/>
              <a:gd name="connsiteY8" fmla="*/ 8997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67 w 10000"/>
              <a:gd name="connsiteY7" fmla="*/ 8829 h 10000"/>
              <a:gd name="connsiteX8" fmla="*/ 1203 w 10000"/>
              <a:gd name="connsiteY8" fmla="*/ 8918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54 w 10000"/>
              <a:gd name="connsiteY7" fmla="*/ 8750 h 10000"/>
              <a:gd name="connsiteX8" fmla="*/ 1203 w 10000"/>
              <a:gd name="connsiteY8" fmla="*/ 8918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9980"/>
              <a:gd name="connsiteY0" fmla="*/ 2023 h 10000"/>
              <a:gd name="connsiteX1" fmla="*/ 25 w 9980"/>
              <a:gd name="connsiteY1" fmla="*/ 2709 h 10000"/>
              <a:gd name="connsiteX2" fmla="*/ 515 w 9980"/>
              <a:gd name="connsiteY2" fmla="*/ 3645 h 10000"/>
              <a:gd name="connsiteX3" fmla="*/ 425 w 9980"/>
              <a:gd name="connsiteY3" fmla="*/ 5217 h 10000"/>
              <a:gd name="connsiteX4" fmla="*/ 225 w 9980"/>
              <a:gd name="connsiteY4" fmla="*/ 5953 h 10000"/>
              <a:gd name="connsiteX5" fmla="*/ 91 w 9980"/>
              <a:gd name="connsiteY5" fmla="*/ 7090 h 10000"/>
              <a:gd name="connsiteX6" fmla="*/ 25 w 9980"/>
              <a:gd name="connsiteY6" fmla="*/ 8428 h 10000"/>
              <a:gd name="connsiteX7" fmla="*/ 234 w 9980"/>
              <a:gd name="connsiteY7" fmla="*/ 8750 h 10000"/>
              <a:gd name="connsiteX8" fmla="*/ 1183 w 9980"/>
              <a:gd name="connsiteY8" fmla="*/ 8918 h 10000"/>
              <a:gd name="connsiteX9" fmla="*/ 2588 w 9980"/>
              <a:gd name="connsiteY9" fmla="*/ 9172 h 10000"/>
              <a:gd name="connsiteX10" fmla="*/ 3454 w 9980"/>
              <a:gd name="connsiteY10" fmla="*/ 10000 h 10000"/>
              <a:gd name="connsiteX11" fmla="*/ 3766 w 9980"/>
              <a:gd name="connsiteY11" fmla="*/ 9699 h 10000"/>
              <a:gd name="connsiteX12" fmla="*/ 5303 w 9980"/>
              <a:gd name="connsiteY12" fmla="*/ 9833 h 10000"/>
              <a:gd name="connsiteX13" fmla="*/ 5526 w 9980"/>
              <a:gd name="connsiteY13" fmla="*/ 7860 h 10000"/>
              <a:gd name="connsiteX14" fmla="*/ 6305 w 9980"/>
              <a:gd name="connsiteY14" fmla="*/ 8127 h 10000"/>
              <a:gd name="connsiteX15" fmla="*/ 6528 w 9980"/>
              <a:gd name="connsiteY15" fmla="*/ 8027 h 10000"/>
              <a:gd name="connsiteX16" fmla="*/ 6728 w 9980"/>
              <a:gd name="connsiteY16" fmla="*/ 6288 h 10000"/>
              <a:gd name="connsiteX17" fmla="*/ 8510 w 9980"/>
              <a:gd name="connsiteY17" fmla="*/ 6187 h 10000"/>
              <a:gd name="connsiteX18" fmla="*/ 8866 w 9980"/>
              <a:gd name="connsiteY18" fmla="*/ 6355 h 10000"/>
              <a:gd name="connsiteX19" fmla="*/ 9067 w 9980"/>
              <a:gd name="connsiteY19" fmla="*/ 6856 h 10000"/>
              <a:gd name="connsiteX20" fmla="*/ 9334 w 9980"/>
              <a:gd name="connsiteY20" fmla="*/ 6689 h 10000"/>
              <a:gd name="connsiteX21" fmla="*/ 9468 w 9980"/>
              <a:gd name="connsiteY21" fmla="*/ 4247 h 10000"/>
              <a:gd name="connsiteX22" fmla="*/ 9557 w 9980"/>
              <a:gd name="connsiteY22" fmla="*/ 1906 h 10000"/>
              <a:gd name="connsiteX23" fmla="*/ 9980 w 9980"/>
              <a:gd name="connsiteY23" fmla="*/ 0 h 10000"/>
              <a:gd name="connsiteX0" fmla="*/ 0 w 9901"/>
              <a:gd name="connsiteY0" fmla="*/ 1547 h 9524"/>
              <a:gd name="connsiteX1" fmla="*/ 25 w 9901"/>
              <a:gd name="connsiteY1" fmla="*/ 2233 h 9524"/>
              <a:gd name="connsiteX2" fmla="*/ 516 w 9901"/>
              <a:gd name="connsiteY2" fmla="*/ 3169 h 9524"/>
              <a:gd name="connsiteX3" fmla="*/ 426 w 9901"/>
              <a:gd name="connsiteY3" fmla="*/ 4741 h 9524"/>
              <a:gd name="connsiteX4" fmla="*/ 225 w 9901"/>
              <a:gd name="connsiteY4" fmla="*/ 5477 h 9524"/>
              <a:gd name="connsiteX5" fmla="*/ 91 w 9901"/>
              <a:gd name="connsiteY5" fmla="*/ 6614 h 9524"/>
              <a:gd name="connsiteX6" fmla="*/ 25 w 9901"/>
              <a:gd name="connsiteY6" fmla="*/ 7952 h 9524"/>
              <a:gd name="connsiteX7" fmla="*/ 234 w 9901"/>
              <a:gd name="connsiteY7" fmla="*/ 8274 h 9524"/>
              <a:gd name="connsiteX8" fmla="*/ 1185 w 9901"/>
              <a:gd name="connsiteY8" fmla="*/ 8442 h 9524"/>
              <a:gd name="connsiteX9" fmla="*/ 2593 w 9901"/>
              <a:gd name="connsiteY9" fmla="*/ 8696 h 9524"/>
              <a:gd name="connsiteX10" fmla="*/ 3461 w 9901"/>
              <a:gd name="connsiteY10" fmla="*/ 9524 h 9524"/>
              <a:gd name="connsiteX11" fmla="*/ 3774 w 9901"/>
              <a:gd name="connsiteY11" fmla="*/ 9223 h 9524"/>
              <a:gd name="connsiteX12" fmla="*/ 5314 w 9901"/>
              <a:gd name="connsiteY12" fmla="*/ 9357 h 9524"/>
              <a:gd name="connsiteX13" fmla="*/ 5537 w 9901"/>
              <a:gd name="connsiteY13" fmla="*/ 7384 h 9524"/>
              <a:gd name="connsiteX14" fmla="*/ 6318 w 9901"/>
              <a:gd name="connsiteY14" fmla="*/ 7651 h 9524"/>
              <a:gd name="connsiteX15" fmla="*/ 6541 w 9901"/>
              <a:gd name="connsiteY15" fmla="*/ 7551 h 9524"/>
              <a:gd name="connsiteX16" fmla="*/ 6741 w 9901"/>
              <a:gd name="connsiteY16" fmla="*/ 5812 h 9524"/>
              <a:gd name="connsiteX17" fmla="*/ 8527 w 9901"/>
              <a:gd name="connsiteY17" fmla="*/ 5711 h 9524"/>
              <a:gd name="connsiteX18" fmla="*/ 8884 w 9901"/>
              <a:gd name="connsiteY18" fmla="*/ 5879 h 9524"/>
              <a:gd name="connsiteX19" fmla="*/ 9085 w 9901"/>
              <a:gd name="connsiteY19" fmla="*/ 6380 h 9524"/>
              <a:gd name="connsiteX20" fmla="*/ 9353 w 9901"/>
              <a:gd name="connsiteY20" fmla="*/ 6213 h 9524"/>
              <a:gd name="connsiteX21" fmla="*/ 9487 w 9901"/>
              <a:gd name="connsiteY21" fmla="*/ 3771 h 9524"/>
              <a:gd name="connsiteX22" fmla="*/ 9576 w 9901"/>
              <a:gd name="connsiteY22" fmla="*/ 1430 h 9524"/>
              <a:gd name="connsiteX23" fmla="*/ 9901 w 9901"/>
              <a:gd name="connsiteY23" fmla="*/ 0 h 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901" h="9524">
                <a:moveTo>
                  <a:pt x="0" y="1547"/>
                </a:moveTo>
                <a:cubicBezTo>
                  <a:pt x="15" y="1971"/>
                  <a:pt x="10" y="1809"/>
                  <a:pt x="25" y="2233"/>
                </a:cubicBezTo>
                <a:lnTo>
                  <a:pt x="516" y="3169"/>
                </a:lnTo>
                <a:lnTo>
                  <a:pt x="426" y="4741"/>
                </a:lnTo>
                <a:cubicBezTo>
                  <a:pt x="359" y="4986"/>
                  <a:pt x="293" y="5232"/>
                  <a:pt x="225" y="5477"/>
                </a:cubicBezTo>
                <a:cubicBezTo>
                  <a:pt x="180" y="5856"/>
                  <a:pt x="136" y="6235"/>
                  <a:pt x="91" y="6614"/>
                </a:cubicBezTo>
                <a:lnTo>
                  <a:pt x="25" y="7952"/>
                </a:lnTo>
                <a:cubicBezTo>
                  <a:pt x="95" y="8059"/>
                  <a:pt x="164" y="8167"/>
                  <a:pt x="234" y="8274"/>
                </a:cubicBezTo>
                <a:lnTo>
                  <a:pt x="1185" y="8442"/>
                </a:lnTo>
                <a:lnTo>
                  <a:pt x="2593" y="8696"/>
                </a:lnTo>
                <a:lnTo>
                  <a:pt x="3461" y="9524"/>
                </a:lnTo>
                <a:lnTo>
                  <a:pt x="3774" y="9223"/>
                </a:lnTo>
                <a:lnTo>
                  <a:pt x="5314" y="9357"/>
                </a:lnTo>
                <a:cubicBezTo>
                  <a:pt x="5388" y="8699"/>
                  <a:pt x="5463" y="8042"/>
                  <a:pt x="5537" y="7384"/>
                </a:cubicBezTo>
                <a:lnTo>
                  <a:pt x="6318" y="7651"/>
                </a:lnTo>
                <a:lnTo>
                  <a:pt x="6541" y="7551"/>
                </a:lnTo>
                <a:cubicBezTo>
                  <a:pt x="6608" y="6971"/>
                  <a:pt x="6674" y="6392"/>
                  <a:pt x="6741" y="5812"/>
                </a:cubicBezTo>
                <a:lnTo>
                  <a:pt x="8527" y="5711"/>
                </a:lnTo>
                <a:lnTo>
                  <a:pt x="8884" y="5879"/>
                </a:lnTo>
                <a:lnTo>
                  <a:pt x="9085" y="6380"/>
                </a:lnTo>
                <a:lnTo>
                  <a:pt x="9353" y="6213"/>
                </a:lnTo>
                <a:cubicBezTo>
                  <a:pt x="9398" y="5399"/>
                  <a:pt x="9442" y="4585"/>
                  <a:pt x="9487" y="3771"/>
                </a:cubicBezTo>
                <a:cubicBezTo>
                  <a:pt x="9517" y="2991"/>
                  <a:pt x="9546" y="2210"/>
                  <a:pt x="9576" y="1430"/>
                </a:cubicBezTo>
                <a:cubicBezTo>
                  <a:pt x="9684" y="953"/>
                  <a:pt x="9793" y="477"/>
                  <a:pt x="9901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102"/>
          <p:cNvSpPr>
            <a:spLocks/>
          </p:cNvSpPr>
          <p:nvPr/>
        </p:nvSpPr>
        <p:spPr bwMode="auto">
          <a:xfrm>
            <a:off x="5378012" y="8423466"/>
            <a:ext cx="13811784" cy="6692187"/>
          </a:xfrm>
          <a:custGeom>
            <a:avLst/>
            <a:gdLst>
              <a:gd name="T0" fmla="*/ 0 w 10836"/>
              <a:gd name="T1" fmla="*/ 2147483646 h 5418"/>
              <a:gd name="T2" fmla="*/ 0 w 10836"/>
              <a:gd name="T3" fmla="*/ 2147483646 h 5418"/>
              <a:gd name="T4" fmla="*/ 2147483646 w 10836"/>
              <a:gd name="T5" fmla="*/ 2147483646 h 5418"/>
              <a:gd name="T6" fmla="*/ 2147483646 w 10836"/>
              <a:gd name="T7" fmla="*/ 2147483646 h 5418"/>
              <a:gd name="T8" fmla="*/ 2147483646 w 10836"/>
              <a:gd name="T9" fmla="*/ 2147483646 h 5418"/>
              <a:gd name="T10" fmla="*/ 2147483646 w 10836"/>
              <a:gd name="T11" fmla="*/ 2147483646 h 5418"/>
              <a:gd name="T12" fmla="*/ 2147483646 w 10836"/>
              <a:gd name="T13" fmla="*/ 2147483646 h 5418"/>
              <a:gd name="T14" fmla="*/ 2147483646 w 10836"/>
              <a:gd name="T15" fmla="*/ 2147483646 h 5418"/>
              <a:gd name="T16" fmla="*/ 2147483646 w 10836"/>
              <a:gd name="T17" fmla="*/ 2147483646 h 5418"/>
              <a:gd name="T18" fmla="*/ 2147483646 w 10836"/>
              <a:gd name="T19" fmla="*/ 2147483646 h 5418"/>
              <a:gd name="T20" fmla="*/ 2147483646 w 10836"/>
              <a:gd name="T21" fmla="*/ 2147483646 h 5418"/>
              <a:gd name="T22" fmla="*/ 2147483646 w 10836"/>
              <a:gd name="T23" fmla="*/ 2147483646 h 5418"/>
              <a:gd name="T24" fmla="*/ 2147483646 w 10836"/>
              <a:gd name="T25" fmla="*/ 2147483646 h 5418"/>
              <a:gd name="T26" fmla="*/ 2147483646 w 10836"/>
              <a:gd name="T27" fmla="*/ 2147483646 h 5418"/>
              <a:gd name="T28" fmla="*/ 2147483646 w 10836"/>
              <a:gd name="T29" fmla="*/ 2147483646 h 5418"/>
              <a:gd name="T30" fmla="*/ 2147483646 w 10836"/>
              <a:gd name="T31" fmla="*/ 2147483646 h 5418"/>
              <a:gd name="T32" fmla="*/ 2147483646 w 10836"/>
              <a:gd name="T33" fmla="*/ 2147483646 h 5418"/>
              <a:gd name="T34" fmla="*/ 2147483646 w 10836"/>
              <a:gd name="T35" fmla="*/ 2147483646 h 5418"/>
              <a:gd name="T36" fmla="*/ 2147483646 w 10836"/>
              <a:gd name="T37" fmla="*/ 2147483646 h 5418"/>
              <a:gd name="T38" fmla="*/ 2147483646 w 10836"/>
              <a:gd name="T39" fmla="*/ 2147483646 h 5418"/>
              <a:gd name="T40" fmla="*/ 2147483646 w 10836"/>
              <a:gd name="T41" fmla="*/ 2147483646 h 5418"/>
              <a:gd name="T42" fmla="*/ 2147483646 w 10836"/>
              <a:gd name="T43" fmla="*/ 2147483646 h 5418"/>
              <a:gd name="T44" fmla="*/ 2147483646 w 10836"/>
              <a:gd name="T45" fmla="*/ 2147483646 h 5418"/>
              <a:gd name="T46" fmla="*/ 2147483646 w 10836"/>
              <a:gd name="T47" fmla="*/ 2147483646 h 5418"/>
              <a:gd name="T48" fmla="*/ 2147483646 w 10836"/>
              <a:gd name="T49" fmla="*/ 2147483646 h 5418"/>
              <a:gd name="T50" fmla="*/ 2147483646 w 10836"/>
              <a:gd name="T51" fmla="*/ 2147483646 h 5418"/>
              <a:gd name="T52" fmla="*/ 2147483646 w 10836"/>
              <a:gd name="T53" fmla="*/ 2147483646 h 5418"/>
              <a:gd name="T54" fmla="*/ 2147483646 w 10836"/>
              <a:gd name="T55" fmla="*/ 0 h 5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connsiteX0" fmla="*/ 0 w 10000"/>
              <a:gd name="connsiteY0" fmla="*/ 1661 h 10000"/>
              <a:gd name="connsiteX1" fmla="*/ 0 w 10000"/>
              <a:gd name="connsiteY1" fmla="*/ 4053 h 10000"/>
              <a:gd name="connsiteX2" fmla="*/ 249 w 10000"/>
              <a:gd name="connsiteY2" fmla="*/ 4884 h 10000"/>
              <a:gd name="connsiteX3" fmla="*/ 997 w 10000"/>
              <a:gd name="connsiteY3" fmla="*/ 5183 h 10000"/>
              <a:gd name="connsiteX4" fmla="*/ 1960 w 10000"/>
              <a:gd name="connsiteY4" fmla="*/ 5482 h 10000"/>
              <a:gd name="connsiteX5" fmla="*/ 2359 w 10000"/>
              <a:gd name="connsiteY5" fmla="*/ 5781 h 10000"/>
              <a:gd name="connsiteX6" fmla="*/ 2359 w 10000"/>
              <a:gd name="connsiteY6" fmla="*/ 6512 h 10000"/>
              <a:gd name="connsiteX7" fmla="*/ 2276 w 10000"/>
              <a:gd name="connsiteY7" fmla="*/ 8372 h 10000"/>
              <a:gd name="connsiteX8" fmla="*/ 2392 w 10000"/>
              <a:gd name="connsiteY8" fmla="*/ 8771 h 10000"/>
              <a:gd name="connsiteX9" fmla="*/ 2548 w 10000"/>
              <a:gd name="connsiteY9" fmla="*/ 8882 h 10000"/>
              <a:gd name="connsiteX10" fmla="*/ 3189 w 10000"/>
              <a:gd name="connsiteY10" fmla="*/ 9037 h 10000"/>
              <a:gd name="connsiteX11" fmla="*/ 4352 w 10000"/>
              <a:gd name="connsiteY11" fmla="*/ 9302 h 10000"/>
              <a:gd name="connsiteX12" fmla="*/ 4884 w 10000"/>
              <a:gd name="connsiteY12" fmla="*/ 10000 h 10000"/>
              <a:gd name="connsiteX13" fmla="*/ 5266 w 10000"/>
              <a:gd name="connsiteY13" fmla="*/ 9734 h 10000"/>
              <a:gd name="connsiteX14" fmla="*/ 6329 w 10000"/>
              <a:gd name="connsiteY14" fmla="*/ 9900 h 10000"/>
              <a:gd name="connsiteX15" fmla="*/ 6545 w 10000"/>
              <a:gd name="connsiteY15" fmla="*/ 9701 h 10000"/>
              <a:gd name="connsiteX16" fmla="*/ 6694 w 10000"/>
              <a:gd name="connsiteY16" fmla="*/ 8007 h 10000"/>
              <a:gd name="connsiteX17" fmla="*/ 7375 w 10000"/>
              <a:gd name="connsiteY17" fmla="*/ 8073 h 10000"/>
              <a:gd name="connsiteX18" fmla="*/ 7458 w 10000"/>
              <a:gd name="connsiteY18" fmla="*/ 7674 h 10000"/>
              <a:gd name="connsiteX19" fmla="*/ 7525 w 10000"/>
              <a:gd name="connsiteY19" fmla="*/ 6645 h 10000"/>
              <a:gd name="connsiteX20" fmla="*/ 7525 w 10000"/>
              <a:gd name="connsiteY20" fmla="*/ 6213 h 10000"/>
              <a:gd name="connsiteX21" fmla="*/ 8638 w 10000"/>
              <a:gd name="connsiteY21" fmla="*/ 6312 h 10000"/>
              <a:gd name="connsiteX22" fmla="*/ 8904 w 10000"/>
              <a:gd name="connsiteY22" fmla="*/ 6312 h 10000"/>
              <a:gd name="connsiteX23" fmla="*/ 9053 w 10000"/>
              <a:gd name="connsiteY23" fmla="*/ 6811 h 10000"/>
              <a:gd name="connsiteX24" fmla="*/ 9302 w 10000"/>
              <a:gd name="connsiteY24" fmla="*/ 6910 h 10000"/>
              <a:gd name="connsiteX25" fmla="*/ 9551 w 10000"/>
              <a:gd name="connsiteY25" fmla="*/ 6312 h 10000"/>
              <a:gd name="connsiteX26" fmla="*/ 9618 w 10000"/>
              <a:gd name="connsiteY26" fmla="*/ 2359 h 10000"/>
              <a:gd name="connsiteX27" fmla="*/ 9850 w 10000"/>
              <a:gd name="connsiteY27" fmla="*/ 764 h 10000"/>
              <a:gd name="connsiteX28" fmla="*/ 10000 w 10000"/>
              <a:gd name="connsiteY28" fmla="*/ 0 h 10000"/>
              <a:gd name="connsiteX0" fmla="*/ 0 w 10000"/>
              <a:gd name="connsiteY0" fmla="*/ 1661 h 10000"/>
              <a:gd name="connsiteX1" fmla="*/ 0 w 10000"/>
              <a:gd name="connsiteY1" fmla="*/ 4053 h 10000"/>
              <a:gd name="connsiteX2" fmla="*/ 249 w 10000"/>
              <a:gd name="connsiteY2" fmla="*/ 4884 h 10000"/>
              <a:gd name="connsiteX3" fmla="*/ 997 w 10000"/>
              <a:gd name="connsiteY3" fmla="*/ 5183 h 10000"/>
              <a:gd name="connsiteX4" fmla="*/ 1960 w 10000"/>
              <a:gd name="connsiteY4" fmla="*/ 5482 h 10000"/>
              <a:gd name="connsiteX5" fmla="*/ 2359 w 10000"/>
              <a:gd name="connsiteY5" fmla="*/ 5781 h 10000"/>
              <a:gd name="connsiteX6" fmla="*/ 2359 w 10000"/>
              <a:gd name="connsiteY6" fmla="*/ 6512 h 10000"/>
              <a:gd name="connsiteX7" fmla="*/ 2276 w 10000"/>
              <a:gd name="connsiteY7" fmla="*/ 8372 h 10000"/>
              <a:gd name="connsiteX8" fmla="*/ 2392 w 10000"/>
              <a:gd name="connsiteY8" fmla="*/ 8771 h 10000"/>
              <a:gd name="connsiteX9" fmla="*/ 2548 w 10000"/>
              <a:gd name="connsiteY9" fmla="*/ 8882 h 10000"/>
              <a:gd name="connsiteX10" fmla="*/ 3199 w 10000"/>
              <a:gd name="connsiteY10" fmla="*/ 9076 h 10000"/>
              <a:gd name="connsiteX11" fmla="*/ 4352 w 10000"/>
              <a:gd name="connsiteY11" fmla="*/ 9302 h 10000"/>
              <a:gd name="connsiteX12" fmla="*/ 4884 w 10000"/>
              <a:gd name="connsiteY12" fmla="*/ 10000 h 10000"/>
              <a:gd name="connsiteX13" fmla="*/ 5266 w 10000"/>
              <a:gd name="connsiteY13" fmla="*/ 9734 h 10000"/>
              <a:gd name="connsiteX14" fmla="*/ 6329 w 10000"/>
              <a:gd name="connsiteY14" fmla="*/ 9900 h 10000"/>
              <a:gd name="connsiteX15" fmla="*/ 6545 w 10000"/>
              <a:gd name="connsiteY15" fmla="*/ 9701 h 10000"/>
              <a:gd name="connsiteX16" fmla="*/ 6694 w 10000"/>
              <a:gd name="connsiteY16" fmla="*/ 8007 h 10000"/>
              <a:gd name="connsiteX17" fmla="*/ 7375 w 10000"/>
              <a:gd name="connsiteY17" fmla="*/ 8073 h 10000"/>
              <a:gd name="connsiteX18" fmla="*/ 7458 w 10000"/>
              <a:gd name="connsiteY18" fmla="*/ 7674 h 10000"/>
              <a:gd name="connsiteX19" fmla="*/ 7525 w 10000"/>
              <a:gd name="connsiteY19" fmla="*/ 6645 h 10000"/>
              <a:gd name="connsiteX20" fmla="*/ 7525 w 10000"/>
              <a:gd name="connsiteY20" fmla="*/ 6213 h 10000"/>
              <a:gd name="connsiteX21" fmla="*/ 8638 w 10000"/>
              <a:gd name="connsiteY21" fmla="*/ 6312 h 10000"/>
              <a:gd name="connsiteX22" fmla="*/ 8904 w 10000"/>
              <a:gd name="connsiteY22" fmla="*/ 6312 h 10000"/>
              <a:gd name="connsiteX23" fmla="*/ 9053 w 10000"/>
              <a:gd name="connsiteY23" fmla="*/ 6811 h 10000"/>
              <a:gd name="connsiteX24" fmla="*/ 9302 w 10000"/>
              <a:gd name="connsiteY24" fmla="*/ 6910 h 10000"/>
              <a:gd name="connsiteX25" fmla="*/ 9551 w 10000"/>
              <a:gd name="connsiteY25" fmla="*/ 6312 h 10000"/>
              <a:gd name="connsiteX26" fmla="*/ 9618 w 10000"/>
              <a:gd name="connsiteY26" fmla="*/ 2359 h 10000"/>
              <a:gd name="connsiteX27" fmla="*/ 9850 w 10000"/>
              <a:gd name="connsiteY27" fmla="*/ 764 h 10000"/>
              <a:gd name="connsiteX28" fmla="*/ 10000 w 10000"/>
              <a:gd name="connsiteY28" fmla="*/ 0 h 10000"/>
              <a:gd name="connsiteX0" fmla="*/ 0 w 10000"/>
              <a:gd name="connsiteY0" fmla="*/ 1661 h 10018"/>
              <a:gd name="connsiteX1" fmla="*/ 0 w 10000"/>
              <a:gd name="connsiteY1" fmla="*/ 4053 h 10018"/>
              <a:gd name="connsiteX2" fmla="*/ 249 w 10000"/>
              <a:gd name="connsiteY2" fmla="*/ 4884 h 10018"/>
              <a:gd name="connsiteX3" fmla="*/ 997 w 10000"/>
              <a:gd name="connsiteY3" fmla="*/ 5183 h 10018"/>
              <a:gd name="connsiteX4" fmla="*/ 1960 w 10000"/>
              <a:gd name="connsiteY4" fmla="*/ 5482 h 10018"/>
              <a:gd name="connsiteX5" fmla="*/ 2359 w 10000"/>
              <a:gd name="connsiteY5" fmla="*/ 5781 h 10018"/>
              <a:gd name="connsiteX6" fmla="*/ 2359 w 10000"/>
              <a:gd name="connsiteY6" fmla="*/ 6512 h 10018"/>
              <a:gd name="connsiteX7" fmla="*/ 2276 w 10000"/>
              <a:gd name="connsiteY7" fmla="*/ 8372 h 10018"/>
              <a:gd name="connsiteX8" fmla="*/ 2392 w 10000"/>
              <a:gd name="connsiteY8" fmla="*/ 8771 h 10018"/>
              <a:gd name="connsiteX9" fmla="*/ 2548 w 10000"/>
              <a:gd name="connsiteY9" fmla="*/ 8882 h 10018"/>
              <a:gd name="connsiteX10" fmla="*/ 3199 w 10000"/>
              <a:gd name="connsiteY10" fmla="*/ 9076 h 10018"/>
              <a:gd name="connsiteX11" fmla="*/ 4352 w 10000"/>
              <a:gd name="connsiteY11" fmla="*/ 9302 h 10018"/>
              <a:gd name="connsiteX12" fmla="*/ 4884 w 10000"/>
              <a:gd name="connsiteY12" fmla="*/ 10000 h 10018"/>
              <a:gd name="connsiteX13" fmla="*/ 5266 w 10000"/>
              <a:gd name="connsiteY13" fmla="*/ 9734 h 10018"/>
              <a:gd name="connsiteX14" fmla="*/ 6312 w 10000"/>
              <a:gd name="connsiteY14" fmla="*/ 10018 h 10018"/>
              <a:gd name="connsiteX15" fmla="*/ 6545 w 10000"/>
              <a:gd name="connsiteY15" fmla="*/ 9701 h 10018"/>
              <a:gd name="connsiteX16" fmla="*/ 6694 w 10000"/>
              <a:gd name="connsiteY16" fmla="*/ 8007 h 10018"/>
              <a:gd name="connsiteX17" fmla="*/ 7375 w 10000"/>
              <a:gd name="connsiteY17" fmla="*/ 8073 h 10018"/>
              <a:gd name="connsiteX18" fmla="*/ 7458 w 10000"/>
              <a:gd name="connsiteY18" fmla="*/ 7674 h 10018"/>
              <a:gd name="connsiteX19" fmla="*/ 7525 w 10000"/>
              <a:gd name="connsiteY19" fmla="*/ 6645 h 10018"/>
              <a:gd name="connsiteX20" fmla="*/ 7525 w 10000"/>
              <a:gd name="connsiteY20" fmla="*/ 6213 h 10018"/>
              <a:gd name="connsiteX21" fmla="*/ 8638 w 10000"/>
              <a:gd name="connsiteY21" fmla="*/ 6312 h 10018"/>
              <a:gd name="connsiteX22" fmla="*/ 8904 w 10000"/>
              <a:gd name="connsiteY22" fmla="*/ 6312 h 10018"/>
              <a:gd name="connsiteX23" fmla="*/ 9053 w 10000"/>
              <a:gd name="connsiteY23" fmla="*/ 6811 h 10018"/>
              <a:gd name="connsiteX24" fmla="*/ 9302 w 10000"/>
              <a:gd name="connsiteY24" fmla="*/ 6910 h 10018"/>
              <a:gd name="connsiteX25" fmla="*/ 9551 w 10000"/>
              <a:gd name="connsiteY25" fmla="*/ 6312 h 10018"/>
              <a:gd name="connsiteX26" fmla="*/ 9618 w 10000"/>
              <a:gd name="connsiteY26" fmla="*/ 2359 h 10018"/>
              <a:gd name="connsiteX27" fmla="*/ 9850 w 10000"/>
              <a:gd name="connsiteY27" fmla="*/ 764 h 10018"/>
              <a:gd name="connsiteX28" fmla="*/ 10000 w 10000"/>
              <a:gd name="connsiteY28" fmla="*/ 0 h 10018"/>
              <a:gd name="connsiteX0" fmla="*/ 0 w 9921"/>
              <a:gd name="connsiteY0" fmla="*/ 1257 h 9614"/>
              <a:gd name="connsiteX1" fmla="*/ 0 w 9921"/>
              <a:gd name="connsiteY1" fmla="*/ 3649 h 9614"/>
              <a:gd name="connsiteX2" fmla="*/ 249 w 9921"/>
              <a:gd name="connsiteY2" fmla="*/ 4480 h 9614"/>
              <a:gd name="connsiteX3" fmla="*/ 997 w 9921"/>
              <a:gd name="connsiteY3" fmla="*/ 4779 h 9614"/>
              <a:gd name="connsiteX4" fmla="*/ 1960 w 9921"/>
              <a:gd name="connsiteY4" fmla="*/ 5078 h 9614"/>
              <a:gd name="connsiteX5" fmla="*/ 2359 w 9921"/>
              <a:gd name="connsiteY5" fmla="*/ 5377 h 9614"/>
              <a:gd name="connsiteX6" fmla="*/ 2359 w 9921"/>
              <a:gd name="connsiteY6" fmla="*/ 6108 h 9614"/>
              <a:gd name="connsiteX7" fmla="*/ 2276 w 9921"/>
              <a:gd name="connsiteY7" fmla="*/ 7968 h 9614"/>
              <a:gd name="connsiteX8" fmla="*/ 2392 w 9921"/>
              <a:gd name="connsiteY8" fmla="*/ 8367 h 9614"/>
              <a:gd name="connsiteX9" fmla="*/ 2548 w 9921"/>
              <a:gd name="connsiteY9" fmla="*/ 8478 h 9614"/>
              <a:gd name="connsiteX10" fmla="*/ 3199 w 9921"/>
              <a:gd name="connsiteY10" fmla="*/ 8672 h 9614"/>
              <a:gd name="connsiteX11" fmla="*/ 4352 w 9921"/>
              <a:gd name="connsiteY11" fmla="*/ 8898 h 9614"/>
              <a:gd name="connsiteX12" fmla="*/ 4884 w 9921"/>
              <a:gd name="connsiteY12" fmla="*/ 9596 h 9614"/>
              <a:gd name="connsiteX13" fmla="*/ 5266 w 9921"/>
              <a:gd name="connsiteY13" fmla="*/ 9330 h 9614"/>
              <a:gd name="connsiteX14" fmla="*/ 6312 w 9921"/>
              <a:gd name="connsiteY14" fmla="*/ 9614 h 9614"/>
              <a:gd name="connsiteX15" fmla="*/ 6545 w 9921"/>
              <a:gd name="connsiteY15" fmla="*/ 9297 h 9614"/>
              <a:gd name="connsiteX16" fmla="*/ 6694 w 9921"/>
              <a:gd name="connsiteY16" fmla="*/ 7603 h 9614"/>
              <a:gd name="connsiteX17" fmla="*/ 7375 w 9921"/>
              <a:gd name="connsiteY17" fmla="*/ 7669 h 9614"/>
              <a:gd name="connsiteX18" fmla="*/ 7458 w 9921"/>
              <a:gd name="connsiteY18" fmla="*/ 7270 h 9614"/>
              <a:gd name="connsiteX19" fmla="*/ 7525 w 9921"/>
              <a:gd name="connsiteY19" fmla="*/ 6241 h 9614"/>
              <a:gd name="connsiteX20" fmla="*/ 7525 w 9921"/>
              <a:gd name="connsiteY20" fmla="*/ 5809 h 9614"/>
              <a:gd name="connsiteX21" fmla="*/ 8638 w 9921"/>
              <a:gd name="connsiteY21" fmla="*/ 5908 h 9614"/>
              <a:gd name="connsiteX22" fmla="*/ 8904 w 9921"/>
              <a:gd name="connsiteY22" fmla="*/ 5908 h 9614"/>
              <a:gd name="connsiteX23" fmla="*/ 9053 w 9921"/>
              <a:gd name="connsiteY23" fmla="*/ 6407 h 9614"/>
              <a:gd name="connsiteX24" fmla="*/ 9302 w 9921"/>
              <a:gd name="connsiteY24" fmla="*/ 6506 h 9614"/>
              <a:gd name="connsiteX25" fmla="*/ 9551 w 9921"/>
              <a:gd name="connsiteY25" fmla="*/ 5908 h 9614"/>
              <a:gd name="connsiteX26" fmla="*/ 9618 w 9921"/>
              <a:gd name="connsiteY26" fmla="*/ 1955 h 9614"/>
              <a:gd name="connsiteX27" fmla="*/ 9850 w 9921"/>
              <a:gd name="connsiteY27" fmla="*/ 360 h 9614"/>
              <a:gd name="connsiteX28" fmla="*/ 9921 w 9921"/>
              <a:gd name="connsiteY28" fmla="*/ 0 h 9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921" h="9614">
                <a:moveTo>
                  <a:pt x="0" y="1257"/>
                </a:moveTo>
                <a:lnTo>
                  <a:pt x="0" y="3649"/>
                </a:lnTo>
                <a:lnTo>
                  <a:pt x="249" y="4480"/>
                </a:lnTo>
                <a:lnTo>
                  <a:pt x="997" y="4779"/>
                </a:lnTo>
                <a:lnTo>
                  <a:pt x="1960" y="5078"/>
                </a:lnTo>
                <a:lnTo>
                  <a:pt x="2359" y="5377"/>
                </a:lnTo>
                <a:lnTo>
                  <a:pt x="2359" y="6108"/>
                </a:lnTo>
                <a:cubicBezTo>
                  <a:pt x="2331" y="6728"/>
                  <a:pt x="2304" y="7348"/>
                  <a:pt x="2276" y="7968"/>
                </a:cubicBezTo>
                <a:cubicBezTo>
                  <a:pt x="2315" y="8101"/>
                  <a:pt x="2353" y="8234"/>
                  <a:pt x="2392" y="8367"/>
                </a:cubicBezTo>
                <a:cubicBezTo>
                  <a:pt x="2446" y="8384"/>
                  <a:pt x="2494" y="8461"/>
                  <a:pt x="2548" y="8478"/>
                </a:cubicBezTo>
                <a:lnTo>
                  <a:pt x="3199" y="8672"/>
                </a:lnTo>
                <a:lnTo>
                  <a:pt x="4352" y="8898"/>
                </a:lnTo>
                <a:lnTo>
                  <a:pt x="4884" y="9596"/>
                </a:lnTo>
                <a:lnTo>
                  <a:pt x="5266" y="9330"/>
                </a:lnTo>
                <a:lnTo>
                  <a:pt x="6312" y="9614"/>
                </a:lnTo>
                <a:lnTo>
                  <a:pt x="6545" y="9297"/>
                </a:lnTo>
                <a:cubicBezTo>
                  <a:pt x="6595" y="8732"/>
                  <a:pt x="6644" y="8168"/>
                  <a:pt x="6694" y="7603"/>
                </a:cubicBezTo>
                <a:lnTo>
                  <a:pt x="7375" y="7669"/>
                </a:lnTo>
                <a:cubicBezTo>
                  <a:pt x="7403" y="7536"/>
                  <a:pt x="7430" y="7403"/>
                  <a:pt x="7458" y="7270"/>
                </a:cubicBezTo>
                <a:cubicBezTo>
                  <a:pt x="7480" y="6927"/>
                  <a:pt x="7503" y="6584"/>
                  <a:pt x="7525" y="6241"/>
                </a:cubicBezTo>
                <a:lnTo>
                  <a:pt x="7525" y="5809"/>
                </a:lnTo>
                <a:lnTo>
                  <a:pt x="8638" y="5908"/>
                </a:lnTo>
                <a:lnTo>
                  <a:pt x="8904" y="5908"/>
                </a:lnTo>
                <a:cubicBezTo>
                  <a:pt x="8954" y="6074"/>
                  <a:pt x="9003" y="6241"/>
                  <a:pt x="9053" y="6407"/>
                </a:cubicBezTo>
                <a:lnTo>
                  <a:pt x="9302" y="6506"/>
                </a:lnTo>
                <a:lnTo>
                  <a:pt x="9551" y="5908"/>
                </a:lnTo>
                <a:cubicBezTo>
                  <a:pt x="9573" y="4590"/>
                  <a:pt x="9596" y="3273"/>
                  <a:pt x="9618" y="1955"/>
                </a:cubicBezTo>
                <a:cubicBezTo>
                  <a:pt x="9695" y="1423"/>
                  <a:pt x="9773" y="892"/>
                  <a:pt x="9850" y="360"/>
                </a:cubicBezTo>
                <a:cubicBezTo>
                  <a:pt x="9874" y="240"/>
                  <a:pt x="9897" y="120"/>
                  <a:pt x="9921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0" name="Rectangle 1439"/>
          <p:cNvSpPr/>
          <p:nvPr/>
        </p:nvSpPr>
        <p:spPr>
          <a:xfrm rot="566037">
            <a:off x="12839300" y="10945749"/>
            <a:ext cx="713075" cy="8557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/>
          <p:cNvSpPr>
            <a:spLocks/>
          </p:cNvSpPr>
          <p:nvPr/>
        </p:nvSpPr>
        <p:spPr>
          <a:xfrm rot="566037">
            <a:off x="13366129" y="10562433"/>
            <a:ext cx="361451" cy="21823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/>
          <p:cNvSpPr/>
          <p:nvPr/>
        </p:nvSpPr>
        <p:spPr>
          <a:xfrm>
            <a:off x="12445625" y="10236874"/>
            <a:ext cx="180137" cy="11102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/>
          <p:cNvSpPr/>
          <p:nvPr/>
        </p:nvSpPr>
        <p:spPr>
          <a:xfrm rot="16867841">
            <a:off x="13503884" y="10121077"/>
            <a:ext cx="180137" cy="11102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/>
          <p:cNvSpPr/>
          <p:nvPr/>
        </p:nvSpPr>
        <p:spPr>
          <a:xfrm rot="406845">
            <a:off x="12630006" y="9428262"/>
            <a:ext cx="180137" cy="11102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93" name="Group 1492"/>
          <p:cNvGrpSpPr/>
          <p:nvPr/>
        </p:nvGrpSpPr>
        <p:grpSpPr>
          <a:xfrm rot="16200000">
            <a:off x="13712317" y="9358953"/>
            <a:ext cx="293179" cy="197198"/>
            <a:chOff x="11718753" y="6516721"/>
            <a:chExt cx="325755" cy="219109"/>
          </a:xfrm>
        </p:grpSpPr>
        <p:sp>
          <p:nvSpPr>
            <p:cNvPr id="1494" name="Freeform 1493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95" name="Group 1494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1496" name="Group 1495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1498" name="Freeform 1497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9" name="Freeform 1498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0" name="Freeform 1499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1" name="Freeform 1500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2" name="Freeform 1501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3" name="Freeform 1502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4" name="Freeform 1503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97" name="Rectangle 149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17" name="Group 1516"/>
          <p:cNvGrpSpPr/>
          <p:nvPr/>
        </p:nvGrpSpPr>
        <p:grpSpPr>
          <a:xfrm rot="21257924">
            <a:off x="12422730" y="10747140"/>
            <a:ext cx="324376" cy="300170"/>
            <a:chOff x="11701849" y="6522988"/>
            <a:chExt cx="360418" cy="214352"/>
          </a:xfrm>
        </p:grpSpPr>
        <p:sp>
          <p:nvSpPr>
            <p:cNvPr id="1518" name="Freeform 1517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9" name="Group 1518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1520" name="Group 1519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1522" name="Freeform 1521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3" name="Freeform 1522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4" name="Freeform 1523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5" name="Freeform 1524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6" name="Freeform 1525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7" name="Freeform 1526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8" name="Freeform 1527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1" name="Rectangle 1520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29" name="Freeform 1528"/>
          <p:cNvSpPr/>
          <p:nvPr/>
        </p:nvSpPr>
        <p:spPr>
          <a:xfrm>
            <a:off x="11654405" y="8253690"/>
            <a:ext cx="2819324" cy="9627260"/>
          </a:xfrm>
          <a:custGeom>
            <a:avLst/>
            <a:gdLst>
              <a:gd name="connsiteX0" fmla="*/ 70390 w 1972342"/>
              <a:gd name="connsiteY0" fmla="*/ 7534656 h 7875046"/>
              <a:gd name="connsiteX1" fmla="*/ 70390 w 1972342"/>
              <a:gd name="connsiteY1" fmla="*/ 7699248 h 7875046"/>
              <a:gd name="connsiteX2" fmla="*/ 801910 w 1972342"/>
              <a:gd name="connsiteY2" fmla="*/ 5376672 h 7875046"/>
              <a:gd name="connsiteX3" fmla="*/ 911638 w 1972342"/>
              <a:gd name="connsiteY3" fmla="*/ 3090672 h 7875046"/>
              <a:gd name="connsiteX4" fmla="*/ 1204246 w 1972342"/>
              <a:gd name="connsiteY4" fmla="*/ 2450592 h 7875046"/>
              <a:gd name="connsiteX5" fmla="*/ 1478566 w 1972342"/>
              <a:gd name="connsiteY5" fmla="*/ 1024128 h 7875046"/>
              <a:gd name="connsiteX6" fmla="*/ 1972342 w 1972342"/>
              <a:gd name="connsiteY6" fmla="*/ 0 h 7875046"/>
              <a:gd name="connsiteX0" fmla="*/ 0 w 1901952"/>
              <a:gd name="connsiteY0" fmla="*/ 7534656 h 7534656"/>
              <a:gd name="connsiteX1" fmla="*/ 731520 w 1901952"/>
              <a:gd name="connsiteY1" fmla="*/ 5376672 h 7534656"/>
              <a:gd name="connsiteX2" fmla="*/ 841248 w 1901952"/>
              <a:gd name="connsiteY2" fmla="*/ 3090672 h 7534656"/>
              <a:gd name="connsiteX3" fmla="*/ 1133856 w 1901952"/>
              <a:gd name="connsiteY3" fmla="*/ 2450592 h 7534656"/>
              <a:gd name="connsiteX4" fmla="*/ 1408176 w 1901952"/>
              <a:gd name="connsiteY4" fmla="*/ 1024128 h 7534656"/>
              <a:gd name="connsiteX5" fmla="*/ 1901952 w 1901952"/>
              <a:gd name="connsiteY5" fmla="*/ 0 h 753465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278636 w 2046732"/>
              <a:gd name="connsiteY3" fmla="*/ 2450592 h 7938516"/>
              <a:gd name="connsiteX4" fmla="*/ 1552956 w 2046732"/>
              <a:gd name="connsiteY4" fmla="*/ 1024128 h 7938516"/>
              <a:gd name="connsiteX5" fmla="*/ 2046732 w 2046732"/>
              <a:gd name="connsiteY5" fmla="*/ 0 h 793851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179576 w 2046732"/>
              <a:gd name="connsiteY3" fmla="*/ 2359152 h 7938516"/>
              <a:gd name="connsiteX4" fmla="*/ 1552956 w 2046732"/>
              <a:gd name="connsiteY4" fmla="*/ 1024128 h 7938516"/>
              <a:gd name="connsiteX5" fmla="*/ 2046732 w 2046732"/>
              <a:gd name="connsiteY5" fmla="*/ 0 h 793851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179576 w 2046732"/>
              <a:gd name="connsiteY3" fmla="*/ 2359152 h 7938516"/>
              <a:gd name="connsiteX4" fmla="*/ 1861566 w 2046732"/>
              <a:gd name="connsiteY4" fmla="*/ 1066038 h 7938516"/>
              <a:gd name="connsiteX5" fmla="*/ 2046732 w 2046732"/>
              <a:gd name="connsiteY5" fmla="*/ 0 h 7938516"/>
              <a:gd name="connsiteX0" fmla="*/ 0 w 2374392"/>
              <a:gd name="connsiteY0" fmla="*/ 7626096 h 7626096"/>
              <a:gd name="connsiteX1" fmla="*/ 876300 w 2374392"/>
              <a:gd name="connsiteY1" fmla="*/ 5064252 h 7626096"/>
              <a:gd name="connsiteX2" fmla="*/ 986028 w 2374392"/>
              <a:gd name="connsiteY2" fmla="*/ 2778252 h 7626096"/>
              <a:gd name="connsiteX3" fmla="*/ 1179576 w 2374392"/>
              <a:gd name="connsiteY3" fmla="*/ 2046732 h 7626096"/>
              <a:gd name="connsiteX4" fmla="*/ 1861566 w 2374392"/>
              <a:gd name="connsiteY4" fmla="*/ 753618 h 7626096"/>
              <a:gd name="connsiteX5" fmla="*/ 2374392 w 2374392"/>
              <a:gd name="connsiteY5" fmla="*/ 0 h 7626096"/>
              <a:gd name="connsiteX0" fmla="*/ 0 w 3132582"/>
              <a:gd name="connsiteY0" fmla="*/ 10696956 h 10696956"/>
              <a:gd name="connsiteX1" fmla="*/ 876300 w 3132582"/>
              <a:gd name="connsiteY1" fmla="*/ 8135112 h 10696956"/>
              <a:gd name="connsiteX2" fmla="*/ 986028 w 3132582"/>
              <a:gd name="connsiteY2" fmla="*/ 5849112 h 10696956"/>
              <a:gd name="connsiteX3" fmla="*/ 1179576 w 3132582"/>
              <a:gd name="connsiteY3" fmla="*/ 5117592 h 10696956"/>
              <a:gd name="connsiteX4" fmla="*/ 1861566 w 3132582"/>
              <a:gd name="connsiteY4" fmla="*/ 3824478 h 10696956"/>
              <a:gd name="connsiteX5" fmla="*/ 3132582 w 3132582"/>
              <a:gd name="connsiteY5" fmla="*/ 0 h 10696956"/>
              <a:gd name="connsiteX0" fmla="*/ 0 w 3132582"/>
              <a:gd name="connsiteY0" fmla="*/ 10696956 h 10696956"/>
              <a:gd name="connsiteX1" fmla="*/ 876300 w 3132582"/>
              <a:gd name="connsiteY1" fmla="*/ 8135112 h 10696956"/>
              <a:gd name="connsiteX2" fmla="*/ 986028 w 3132582"/>
              <a:gd name="connsiteY2" fmla="*/ 5849112 h 10696956"/>
              <a:gd name="connsiteX3" fmla="*/ 1179576 w 3132582"/>
              <a:gd name="connsiteY3" fmla="*/ 5117592 h 10696956"/>
              <a:gd name="connsiteX4" fmla="*/ 1861566 w 3132582"/>
              <a:gd name="connsiteY4" fmla="*/ 3824478 h 10696956"/>
              <a:gd name="connsiteX5" fmla="*/ 2354720 w 3132582"/>
              <a:gd name="connsiteY5" fmla="*/ 2958466 h 10696956"/>
              <a:gd name="connsiteX6" fmla="*/ 3132582 w 3132582"/>
              <a:gd name="connsiteY6" fmla="*/ 0 h 106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582" h="10696956">
                <a:moveTo>
                  <a:pt x="0" y="10696956"/>
                </a:moveTo>
                <a:cubicBezTo>
                  <a:pt x="152400" y="10247376"/>
                  <a:pt x="711962" y="8943086"/>
                  <a:pt x="876300" y="8135112"/>
                </a:cubicBezTo>
                <a:cubicBezTo>
                  <a:pt x="1040638" y="7327138"/>
                  <a:pt x="935482" y="6352032"/>
                  <a:pt x="986028" y="5849112"/>
                </a:cubicBezTo>
                <a:cubicBezTo>
                  <a:pt x="1036574" y="5346192"/>
                  <a:pt x="1033653" y="5455031"/>
                  <a:pt x="1179576" y="5117592"/>
                </a:cubicBezTo>
                <a:cubicBezTo>
                  <a:pt x="1325499" y="4780153"/>
                  <a:pt x="1665709" y="4184332"/>
                  <a:pt x="1861566" y="3824478"/>
                </a:cubicBezTo>
                <a:cubicBezTo>
                  <a:pt x="2057423" y="3464624"/>
                  <a:pt x="2142884" y="3595879"/>
                  <a:pt x="2354720" y="2958466"/>
                </a:cubicBezTo>
                <a:cubicBezTo>
                  <a:pt x="2566556" y="2321053"/>
                  <a:pt x="2970553" y="486728"/>
                  <a:pt x="3132582" y="0"/>
                </a:cubicBezTo>
              </a:path>
            </a:pathLst>
          </a:custGeom>
          <a:noFill/>
          <a:ln w="152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3302680" y="7959996"/>
            <a:ext cx="2738228" cy="652025"/>
          </a:xfrm>
          <a:custGeom>
            <a:avLst/>
            <a:gdLst>
              <a:gd name="connsiteX0" fmla="*/ 0 w 4206240"/>
              <a:gd name="connsiteY0" fmla="*/ 0 h 1444752"/>
              <a:gd name="connsiteX1" fmla="*/ 987552 w 4206240"/>
              <a:gd name="connsiteY1" fmla="*/ 658368 h 1444752"/>
              <a:gd name="connsiteX2" fmla="*/ 2322576 w 4206240"/>
              <a:gd name="connsiteY2" fmla="*/ 950976 h 1444752"/>
              <a:gd name="connsiteX3" fmla="*/ 3035808 w 4206240"/>
              <a:gd name="connsiteY3" fmla="*/ 1097280 h 1444752"/>
              <a:gd name="connsiteX4" fmla="*/ 4206240 w 4206240"/>
              <a:gd name="connsiteY4" fmla="*/ 1444752 h 1444752"/>
              <a:gd name="connsiteX0" fmla="*/ 0 w 3218688"/>
              <a:gd name="connsiteY0" fmla="*/ 0 h 786384"/>
              <a:gd name="connsiteX1" fmla="*/ 1335024 w 3218688"/>
              <a:gd name="connsiteY1" fmla="*/ 292608 h 786384"/>
              <a:gd name="connsiteX2" fmla="*/ 2048256 w 3218688"/>
              <a:gd name="connsiteY2" fmla="*/ 438912 h 786384"/>
              <a:gd name="connsiteX3" fmla="*/ 3218688 w 3218688"/>
              <a:gd name="connsiteY3" fmla="*/ 786384 h 786384"/>
              <a:gd name="connsiteX0" fmla="*/ 0 w 3042475"/>
              <a:gd name="connsiteY0" fmla="*/ 0 h 724472"/>
              <a:gd name="connsiteX1" fmla="*/ 1158811 w 3042475"/>
              <a:gd name="connsiteY1" fmla="*/ 230696 h 724472"/>
              <a:gd name="connsiteX2" fmla="*/ 1872043 w 3042475"/>
              <a:gd name="connsiteY2" fmla="*/ 377000 h 724472"/>
              <a:gd name="connsiteX3" fmla="*/ 3042475 w 3042475"/>
              <a:gd name="connsiteY3" fmla="*/ 724472 h 72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2475" h="724472">
                <a:moveTo>
                  <a:pt x="0" y="0"/>
                </a:moveTo>
                <a:cubicBezTo>
                  <a:pt x="387096" y="158496"/>
                  <a:pt x="846804" y="167863"/>
                  <a:pt x="1158811" y="230696"/>
                </a:cubicBezTo>
                <a:cubicBezTo>
                  <a:pt x="1470818" y="293529"/>
                  <a:pt x="1558099" y="294704"/>
                  <a:pt x="1872043" y="377000"/>
                </a:cubicBezTo>
                <a:cubicBezTo>
                  <a:pt x="2185987" y="459296"/>
                  <a:pt x="2614231" y="591884"/>
                  <a:pt x="3042475" y="724472"/>
                </a:cubicBez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13988309" y="5639764"/>
            <a:ext cx="554812" cy="2494940"/>
          </a:xfrm>
          <a:custGeom>
            <a:avLst/>
            <a:gdLst>
              <a:gd name="connsiteX0" fmla="*/ 0 w 566928"/>
              <a:gd name="connsiteY0" fmla="*/ 0 h 2871216"/>
              <a:gd name="connsiteX1" fmla="*/ 420624 w 566928"/>
              <a:gd name="connsiteY1" fmla="*/ 694944 h 2871216"/>
              <a:gd name="connsiteX2" fmla="*/ 493776 w 566928"/>
              <a:gd name="connsiteY2" fmla="*/ 1865376 h 2871216"/>
              <a:gd name="connsiteX3" fmla="*/ 548640 w 566928"/>
              <a:gd name="connsiteY3" fmla="*/ 1883664 h 2871216"/>
              <a:gd name="connsiteX4" fmla="*/ 566928 w 566928"/>
              <a:gd name="connsiteY4" fmla="*/ 2871216 h 2871216"/>
              <a:gd name="connsiteX0" fmla="*/ 0 w 566928"/>
              <a:gd name="connsiteY0" fmla="*/ 0 h 2871216"/>
              <a:gd name="connsiteX1" fmla="*/ 420624 w 566928"/>
              <a:gd name="connsiteY1" fmla="*/ 694944 h 2871216"/>
              <a:gd name="connsiteX2" fmla="*/ 493776 w 566928"/>
              <a:gd name="connsiteY2" fmla="*/ 1865376 h 2871216"/>
              <a:gd name="connsiteX3" fmla="*/ 566928 w 566928"/>
              <a:gd name="connsiteY3" fmla="*/ 2871216 h 2871216"/>
              <a:gd name="connsiteX0" fmla="*/ 0 w 616458"/>
              <a:gd name="connsiteY0" fmla="*/ 0 h 2772156"/>
              <a:gd name="connsiteX1" fmla="*/ 470154 w 616458"/>
              <a:gd name="connsiteY1" fmla="*/ 595884 h 2772156"/>
              <a:gd name="connsiteX2" fmla="*/ 543306 w 616458"/>
              <a:gd name="connsiteY2" fmla="*/ 1766316 h 2772156"/>
              <a:gd name="connsiteX3" fmla="*/ 616458 w 616458"/>
              <a:gd name="connsiteY3" fmla="*/ 2772156 h 2772156"/>
              <a:gd name="connsiteX0" fmla="*/ 0 w 616458"/>
              <a:gd name="connsiteY0" fmla="*/ 0 h 2772156"/>
              <a:gd name="connsiteX1" fmla="*/ 470154 w 616458"/>
              <a:gd name="connsiteY1" fmla="*/ 595884 h 2772156"/>
              <a:gd name="connsiteX2" fmla="*/ 475310 w 616458"/>
              <a:gd name="connsiteY2" fmla="*/ 1038741 h 2772156"/>
              <a:gd name="connsiteX3" fmla="*/ 543306 w 616458"/>
              <a:gd name="connsiteY3" fmla="*/ 1766316 h 2772156"/>
              <a:gd name="connsiteX4" fmla="*/ 616458 w 616458"/>
              <a:gd name="connsiteY4" fmla="*/ 2772156 h 2772156"/>
              <a:gd name="connsiteX0" fmla="*/ 0 w 616458"/>
              <a:gd name="connsiteY0" fmla="*/ 0 h 2772156"/>
              <a:gd name="connsiteX1" fmla="*/ 470154 w 616458"/>
              <a:gd name="connsiteY1" fmla="*/ 595884 h 2772156"/>
              <a:gd name="connsiteX2" fmla="*/ 475310 w 616458"/>
              <a:gd name="connsiteY2" fmla="*/ 1038741 h 2772156"/>
              <a:gd name="connsiteX3" fmla="*/ 544101 w 616458"/>
              <a:gd name="connsiteY3" fmla="*/ 1316555 h 2772156"/>
              <a:gd name="connsiteX4" fmla="*/ 543306 w 616458"/>
              <a:gd name="connsiteY4" fmla="*/ 1766316 h 2772156"/>
              <a:gd name="connsiteX5" fmla="*/ 616458 w 616458"/>
              <a:gd name="connsiteY5" fmla="*/ 2772156 h 277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458" h="2772156">
                <a:moveTo>
                  <a:pt x="0" y="0"/>
                </a:moveTo>
                <a:cubicBezTo>
                  <a:pt x="169164" y="192024"/>
                  <a:pt x="390936" y="422761"/>
                  <a:pt x="470154" y="595884"/>
                </a:cubicBezTo>
                <a:cubicBezTo>
                  <a:pt x="549372" y="769007"/>
                  <a:pt x="469600" y="918629"/>
                  <a:pt x="475310" y="1038741"/>
                </a:cubicBezTo>
                <a:cubicBezTo>
                  <a:pt x="481020" y="1158853"/>
                  <a:pt x="532768" y="1195293"/>
                  <a:pt x="544101" y="1316555"/>
                </a:cubicBezTo>
                <a:cubicBezTo>
                  <a:pt x="555434" y="1437817"/>
                  <a:pt x="524632" y="1523716"/>
                  <a:pt x="543306" y="1766316"/>
                </a:cubicBezTo>
                <a:cubicBezTo>
                  <a:pt x="567690" y="2129028"/>
                  <a:pt x="601218" y="2562606"/>
                  <a:pt x="616458" y="2772156"/>
                </a:cubicBez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Freeform 1151"/>
          <p:cNvSpPr/>
          <p:nvPr/>
        </p:nvSpPr>
        <p:spPr>
          <a:xfrm>
            <a:off x="9527067" y="9521725"/>
            <a:ext cx="4226012" cy="1356772"/>
          </a:xfrm>
          <a:custGeom>
            <a:avLst/>
            <a:gdLst>
              <a:gd name="connsiteX0" fmla="*/ 0 w 4695568"/>
              <a:gd name="connsiteY0" fmla="*/ 0 h 1507524"/>
              <a:gd name="connsiteX1" fmla="*/ 395417 w 4695568"/>
              <a:gd name="connsiteY1" fmla="*/ 593124 h 1507524"/>
              <a:gd name="connsiteX2" fmla="*/ 4695568 w 4695568"/>
              <a:gd name="connsiteY2" fmla="*/ 1507524 h 150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95568" h="1507524">
                <a:moveTo>
                  <a:pt x="0" y="0"/>
                </a:moveTo>
                <a:lnTo>
                  <a:pt x="395417" y="593124"/>
                </a:lnTo>
                <a:lnTo>
                  <a:pt x="4695568" y="1507524"/>
                </a:ln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7" name="Group 1206"/>
          <p:cNvGrpSpPr/>
          <p:nvPr/>
        </p:nvGrpSpPr>
        <p:grpSpPr>
          <a:xfrm rot="16860850">
            <a:off x="10817380" y="9456985"/>
            <a:ext cx="633462" cy="2166253"/>
            <a:chOff x="8836964" y="15411335"/>
            <a:chExt cx="703847" cy="2406948"/>
          </a:xfrm>
        </p:grpSpPr>
        <p:grpSp>
          <p:nvGrpSpPr>
            <p:cNvPr id="1217" name="Group 1216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266" name="Group 12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77" name="Explosion 2 12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8" name="Explosion 2 12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Explosion 2 12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7" name="Group 12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8" name="Explosion 2 12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9" name="Explosion 2 12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6" name="Explosion 2 127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22" name="Group 122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258" name="Group 12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3" name="Explosion 2 1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Explosion 2 1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Explosion 2 1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9" name="Group 12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0" name="Explosion 2 1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Explosion 2 1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Explosion 2 1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23" name="Group 122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249" name="Explosion 2 12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0" name="Explosion 2 12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1" name="Explosion 2 12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6" name="Group 124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247" name="Explosion 2 12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8" name="Explosion 2 12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0" name="Group 1279"/>
          <p:cNvGrpSpPr/>
          <p:nvPr/>
        </p:nvGrpSpPr>
        <p:grpSpPr>
          <a:xfrm rot="1017858">
            <a:off x="13994428" y="8867916"/>
            <a:ext cx="633462" cy="2166253"/>
            <a:chOff x="8836964" y="15411335"/>
            <a:chExt cx="703847" cy="2406948"/>
          </a:xfrm>
        </p:grpSpPr>
        <p:grpSp>
          <p:nvGrpSpPr>
            <p:cNvPr id="1281" name="Group 1280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298" name="Group 12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3" name="Explosion 2 13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4" name="Explosion 2 13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Explosion 2 13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9" name="Group 12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0" name="Explosion 2 12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1" name="Explosion 2 13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2" name="Explosion 2 13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82" name="Group 128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290" name="Group 12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5" name="Explosion 2 12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6" name="Explosion 2 1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Explosion 2 1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1" name="Group 12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2" name="Explosion 2 12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3" name="Explosion 2 12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Explosion 2 12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83" name="Group 128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287" name="Explosion 2 12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8" name="Explosion 2 12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9" name="Explosion 2 12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4" name="Group 1283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285" name="Explosion 2 12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6" name="Explosion 2 12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06" name="Group 1305"/>
          <p:cNvGrpSpPr/>
          <p:nvPr/>
        </p:nvGrpSpPr>
        <p:grpSpPr>
          <a:xfrm rot="4785211">
            <a:off x="13083901" y="9881314"/>
            <a:ext cx="641021" cy="620230"/>
            <a:chOff x="4582210" y="13952782"/>
            <a:chExt cx="712246" cy="689144"/>
          </a:xfrm>
        </p:grpSpPr>
        <p:grpSp>
          <p:nvGrpSpPr>
            <p:cNvPr id="1307" name="Group 130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12" name="Explosion 2 13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3" name="Explosion 2 13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4" name="Explosion 2 13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8" name="Group 130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09" name="Explosion 2 13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0" name="Explosion 2 13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1" name="Explosion 2 13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15" name="Group 1314"/>
          <p:cNvGrpSpPr/>
          <p:nvPr/>
        </p:nvGrpSpPr>
        <p:grpSpPr>
          <a:xfrm rot="9870340">
            <a:off x="12455413" y="10195547"/>
            <a:ext cx="641021" cy="620230"/>
            <a:chOff x="4582210" y="13952782"/>
            <a:chExt cx="712246" cy="689144"/>
          </a:xfrm>
        </p:grpSpPr>
        <p:grpSp>
          <p:nvGrpSpPr>
            <p:cNvPr id="1316" name="Group 13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21" name="Explosion 2 13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2" name="Explosion 2 13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3" name="Explosion 2 13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7" name="Group 13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18" name="Explosion 2 13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9" name="Explosion 2 13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0" name="Explosion 2 13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24" name="Group 1323"/>
          <p:cNvGrpSpPr/>
          <p:nvPr/>
        </p:nvGrpSpPr>
        <p:grpSpPr>
          <a:xfrm rot="4785211">
            <a:off x="13398843" y="8879187"/>
            <a:ext cx="641021" cy="620230"/>
            <a:chOff x="4582210" y="13952782"/>
            <a:chExt cx="712246" cy="689144"/>
          </a:xfrm>
        </p:grpSpPr>
        <p:grpSp>
          <p:nvGrpSpPr>
            <p:cNvPr id="1325" name="Group 13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30" name="Explosion 2 13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1" name="Explosion 2 13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2" name="Explosion 2 13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6" name="Group 13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27" name="Explosion 2 13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8" name="Explosion 2 13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9" name="Explosion 2 13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3" name="Group 1332"/>
          <p:cNvGrpSpPr/>
          <p:nvPr/>
        </p:nvGrpSpPr>
        <p:grpSpPr>
          <a:xfrm rot="4785211">
            <a:off x="12000865" y="9702541"/>
            <a:ext cx="641021" cy="620230"/>
            <a:chOff x="4582210" y="13952782"/>
            <a:chExt cx="712246" cy="689144"/>
          </a:xfrm>
        </p:grpSpPr>
        <p:grpSp>
          <p:nvGrpSpPr>
            <p:cNvPr id="1334" name="Group 13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39" name="Explosion 2 13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0" name="Explosion 2 13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1" name="Explosion 2 13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5" name="Group 13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36" name="Explosion 2 13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Explosion 2 13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Explosion 2 13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42" name="Group 1341"/>
          <p:cNvGrpSpPr/>
          <p:nvPr/>
        </p:nvGrpSpPr>
        <p:grpSpPr>
          <a:xfrm rot="11976164">
            <a:off x="14600345" y="7752257"/>
            <a:ext cx="226790" cy="338866"/>
            <a:chOff x="8268720" y="5992589"/>
            <a:chExt cx="251989" cy="376518"/>
          </a:xfrm>
        </p:grpSpPr>
        <p:sp>
          <p:nvSpPr>
            <p:cNvPr id="1343" name="Explosion 2 134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Explosion 2 134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5" name="Group 1344"/>
          <p:cNvGrpSpPr/>
          <p:nvPr/>
        </p:nvGrpSpPr>
        <p:grpSpPr>
          <a:xfrm rot="11976164">
            <a:off x="14559100" y="7237228"/>
            <a:ext cx="226790" cy="338866"/>
            <a:chOff x="8268720" y="5992589"/>
            <a:chExt cx="251989" cy="376518"/>
          </a:xfrm>
        </p:grpSpPr>
        <p:sp>
          <p:nvSpPr>
            <p:cNvPr id="1346" name="Explosion 2 134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Explosion 2 134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1" name="Freeform 1350"/>
          <p:cNvSpPr/>
          <p:nvPr/>
        </p:nvSpPr>
        <p:spPr>
          <a:xfrm>
            <a:off x="14349725" y="6067703"/>
            <a:ext cx="2558034" cy="1632204"/>
          </a:xfrm>
          <a:custGeom>
            <a:avLst/>
            <a:gdLst>
              <a:gd name="connsiteX0" fmla="*/ 0 w 2842260"/>
              <a:gd name="connsiteY0" fmla="*/ 0 h 1813560"/>
              <a:gd name="connsiteX1" fmla="*/ 967740 w 2842260"/>
              <a:gd name="connsiteY1" fmla="*/ 480060 h 1813560"/>
              <a:gd name="connsiteX2" fmla="*/ 1706880 w 2842260"/>
              <a:gd name="connsiteY2" fmla="*/ 906780 h 1813560"/>
              <a:gd name="connsiteX3" fmla="*/ 2842260 w 2842260"/>
              <a:gd name="connsiteY3" fmla="*/ 1813560 h 1813560"/>
              <a:gd name="connsiteX0" fmla="*/ 0 w 2842260"/>
              <a:gd name="connsiteY0" fmla="*/ 0 h 1813560"/>
              <a:gd name="connsiteX1" fmla="*/ 967740 w 2842260"/>
              <a:gd name="connsiteY1" fmla="*/ 480060 h 1813560"/>
              <a:gd name="connsiteX2" fmla="*/ 1672590 w 2842260"/>
              <a:gd name="connsiteY2" fmla="*/ 960120 h 1813560"/>
              <a:gd name="connsiteX3" fmla="*/ 2842260 w 2842260"/>
              <a:gd name="connsiteY3" fmla="*/ 1813560 h 1813560"/>
              <a:gd name="connsiteX0" fmla="*/ 0 w 2842260"/>
              <a:gd name="connsiteY0" fmla="*/ 0 h 1813560"/>
              <a:gd name="connsiteX1" fmla="*/ 960120 w 2842260"/>
              <a:gd name="connsiteY1" fmla="*/ 510540 h 1813560"/>
              <a:gd name="connsiteX2" fmla="*/ 1672590 w 2842260"/>
              <a:gd name="connsiteY2" fmla="*/ 960120 h 1813560"/>
              <a:gd name="connsiteX3" fmla="*/ 2842260 w 2842260"/>
              <a:gd name="connsiteY3" fmla="*/ 1813560 h 1813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2260" h="1813560">
                <a:moveTo>
                  <a:pt x="0" y="0"/>
                </a:moveTo>
                <a:lnTo>
                  <a:pt x="960120" y="510540"/>
                </a:lnTo>
                <a:lnTo>
                  <a:pt x="1672590" y="960120"/>
                </a:lnTo>
                <a:lnTo>
                  <a:pt x="2842260" y="1813560"/>
                </a:ln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2" name="Group 1351"/>
          <p:cNvGrpSpPr/>
          <p:nvPr/>
        </p:nvGrpSpPr>
        <p:grpSpPr>
          <a:xfrm rot="7429716">
            <a:off x="12900404" y="9458688"/>
            <a:ext cx="226790" cy="338866"/>
            <a:chOff x="8268720" y="5992589"/>
            <a:chExt cx="251989" cy="376518"/>
          </a:xfrm>
        </p:grpSpPr>
        <p:sp>
          <p:nvSpPr>
            <p:cNvPr id="1353" name="Explosion 2 135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Explosion 2 135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4" name="Group 1653"/>
          <p:cNvGrpSpPr/>
          <p:nvPr/>
        </p:nvGrpSpPr>
        <p:grpSpPr>
          <a:xfrm>
            <a:off x="7915905" y="16946797"/>
            <a:ext cx="3974112" cy="1341203"/>
            <a:chOff x="6877160" y="16835599"/>
            <a:chExt cx="4415680" cy="1490226"/>
          </a:xfrm>
        </p:grpSpPr>
        <p:sp>
          <p:nvSpPr>
            <p:cNvPr id="1657" name="Freeform 1656"/>
            <p:cNvSpPr/>
            <p:nvPr/>
          </p:nvSpPr>
          <p:spPr>
            <a:xfrm rot="18173395">
              <a:off x="7045948" y="16802041"/>
              <a:ext cx="1354996" cy="1692572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331" h="1128381">
                  <a:moveTo>
                    <a:pt x="903121" y="855570"/>
                  </a:moveTo>
                  <a:cubicBezTo>
                    <a:pt x="909337" y="854969"/>
                    <a:pt x="776398" y="1227090"/>
                    <a:pt x="625938" y="1103074"/>
                  </a:cubicBezTo>
                  <a:cubicBezTo>
                    <a:pt x="475478" y="979058"/>
                    <a:pt x="-4696" y="107405"/>
                    <a:pt x="361" y="111473"/>
                  </a:cubicBezTo>
                  <a:cubicBezTo>
                    <a:pt x="-12911" y="101746"/>
                    <a:pt x="343614" y="-5987"/>
                    <a:pt x="368956" y="261"/>
                  </a:cubicBezTo>
                  <a:cubicBezTo>
                    <a:pt x="355286" y="9026"/>
                    <a:pt x="900683" y="833130"/>
                    <a:pt x="903121" y="855570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8" name="Group 1657"/>
            <p:cNvGrpSpPr/>
            <p:nvPr/>
          </p:nvGrpSpPr>
          <p:grpSpPr>
            <a:xfrm>
              <a:off x="6888102" y="16835599"/>
              <a:ext cx="4404738" cy="984561"/>
              <a:chOff x="6888102" y="16835599"/>
              <a:chExt cx="4404738" cy="984561"/>
            </a:xfrm>
          </p:grpSpPr>
          <p:grpSp>
            <p:nvGrpSpPr>
              <p:cNvPr id="1659" name="Group 1658"/>
              <p:cNvGrpSpPr/>
              <p:nvPr/>
            </p:nvGrpSpPr>
            <p:grpSpPr>
              <a:xfrm rot="16200000">
                <a:off x="7990669" y="15992863"/>
                <a:ext cx="689144" cy="2440442"/>
                <a:chOff x="8836964" y="15377841"/>
                <a:chExt cx="689144" cy="2440442"/>
              </a:xfrm>
            </p:grpSpPr>
            <p:grpSp>
              <p:nvGrpSpPr>
                <p:cNvPr id="1694" name="Group 1693"/>
                <p:cNvGrpSpPr/>
                <p:nvPr/>
              </p:nvGrpSpPr>
              <p:grpSpPr>
                <a:xfrm rot="4165705">
                  <a:off x="8825413" y="16248534"/>
                  <a:ext cx="712246" cy="689144"/>
                  <a:chOff x="4582210" y="13952782"/>
                  <a:chExt cx="712246" cy="689144"/>
                </a:xfrm>
              </p:grpSpPr>
              <p:grpSp>
                <p:nvGrpSpPr>
                  <p:cNvPr id="1711" name="Group 1710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16" name="Explosion 2 1715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7" name="Explosion 2 1716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8" name="Explosion 2 1717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12" name="Group 1711"/>
                  <p:cNvGrpSpPr/>
                  <p:nvPr/>
                </p:nvGrpSpPr>
                <p:grpSpPr>
                  <a:xfrm rot="19123651">
                    <a:off x="4969441" y="14141237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13" name="Explosion 2 1712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4" name="Explosion 2 1713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5" name="Explosion 2 1714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95" name="Group 1694"/>
                <p:cNvGrpSpPr/>
                <p:nvPr/>
              </p:nvGrpSpPr>
              <p:grpSpPr>
                <a:xfrm rot="3671515">
                  <a:off x="8972548" y="15387375"/>
                  <a:ext cx="519757" cy="500689"/>
                  <a:chOff x="4582210" y="13952782"/>
                  <a:chExt cx="519757" cy="500689"/>
                </a:xfrm>
              </p:grpSpPr>
              <p:grpSp>
                <p:nvGrpSpPr>
                  <p:cNvPr id="1703" name="Group 1702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08" name="Explosion 2 1707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9" name="Explosion 2 1708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0" name="Explosion 2 1709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05" name="Explosion 2 1704"/>
                  <p:cNvSpPr/>
                  <p:nvPr/>
                </p:nvSpPr>
                <p:spPr>
                  <a:xfrm rot="16973591">
                    <a:off x="4894734" y="1421990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6" name="Group 1695"/>
                <p:cNvGrpSpPr/>
                <p:nvPr/>
              </p:nvGrpSpPr>
              <p:grpSpPr>
                <a:xfrm rot="11892731">
                  <a:off x="9019021" y="1700757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700" name="Explosion 2 16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1" name="Explosion 2 17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2" name="Explosion 2 17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7" name="Group 1696"/>
                <p:cNvGrpSpPr/>
                <p:nvPr/>
              </p:nvGrpSpPr>
              <p:grpSpPr>
                <a:xfrm rot="11892731">
                  <a:off x="9064655" y="17441765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98" name="Explosion 2 169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9" name="Explosion 2 169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0" name="Group 1659"/>
              <p:cNvGrpSpPr/>
              <p:nvPr/>
            </p:nvGrpSpPr>
            <p:grpSpPr>
              <a:xfrm rot="4111086">
                <a:off x="10055815" y="17168279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687" name="Group 1686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92" name="Explosion 2 169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3" name="Explosion 2 169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8" name="Group 168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9" name="Explosion 2 168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0" name="Explosion 2 168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1" name="Explosion 2 169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1" name="Group 1660"/>
              <p:cNvGrpSpPr/>
              <p:nvPr/>
            </p:nvGrpSpPr>
            <p:grpSpPr>
              <a:xfrm rot="19871515">
                <a:off x="9503965" y="16835599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679" name="Group 167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4" name="Explosion 2 16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5" name="Explosion 2 16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6" name="Explosion 2 16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0" name="Group 167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1" name="Explosion 2 168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2" name="Explosion 2 168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3" name="Explosion 2 168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2" name="Group 1661"/>
              <p:cNvGrpSpPr/>
              <p:nvPr/>
            </p:nvGrpSpPr>
            <p:grpSpPr>
              <a:xfrm rot="4111086">
                <a:off x="8256757" y="17214251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672" name="Group 1671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77" name="Explosion 2 167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8" name="Explosion 2 16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3" name="Group 167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74" name="Explosion 2 167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5" name="Explosion 2 167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6" name="Explosion 2 167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5" name="Group 1664"/>
              <p:cNvGrpSpPr/>
              <p:nvPr/>
            </p:nvGrpSpPr>
            <p:grpSpPr>
              <a:xfrm rot="1634737">
                <a:off x="6888102" y="17063895"/>
                <a:ext cx="267728" cy="289719"/>
                <a:chOff x="8191812" y="5992589"/>
                <a:chExt cx="267728" cy="289719"/>
              </a:xfrm>
            </p:grpSpPr>
            <p:sp>
              <p:nvSpPr>
                <p:cNvPr id="1670" name="Explosion 2 16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1" name="Explosion 2 1670"/>
                <p:cNvSpPr/>
                <p:nvPr/>
              </p:nvSpPr>
              <p:spPr>
                <a:xfrm rot="19449940">
                  <a:off x="8191812" y="6058662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64" name="Freeform 1663"/>
              <p:cNvSpPr/>
              <p:nvPr/>
            </p:nvSpPr>
            <p:spPr>
              <a:xfrm>
                <a:off x="7802880" y="17023080"/>
                <a:ext cx="3489960" cy="76200"/>
              </a:xfrm>
              <a:custGeom>
                <a:avLst/>
                <a:gdLst>
                  <a:gd name="connsiteX0" fmla="*/ 0 w 1493520"/>
                  <a:gd name="connsiteY0" fmla="*/ 0 h 60960"/>
                  <a:gd name="connsiteX1" fmla="*/ 1493520 w 1493520"/>
                  <a:gd name="connsiteY1" fmla="*/ 60960 h 60960"/>
                  <a:gd name="connsiteX0" fmla="*/ 0 w 3489960"/>
                  <a:gd name="connsiteY0" fmla="*/ 0 h 76200"/>
                  <a:gd name="connsiteX1" fmla="*/ 3489960 w 3489960"/>
                  <a:gd name="connsiteY1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89960" h="76200">
                    <a:moveTo>
                      <a:pt x="0" y="0"/>
                    </a:moveTo>
                    <a:lnTo>
                      <a:pt x="3489960" y="76200"/>
                    </a:ln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19" name="Group 1718"/>
          <p:cNvGrpSpPr/>
          <p:nvPr/>
        </p:nvGrpSpPr>
        <p:grpSpPr>
          <a:xfrm rot="16200000">
            <a:off x="9066296" y="14752363"/>
            <a:ext cx="633462" cy="2166253"/>
            <a:chOff x="8836964" y="15411335"/>
            <a:chExt cx="703847" cy="2406948"/>
          </a:xfrm>
        </p:grpSpPr>
        <p:grpSp>
          <p:nvGrpSpPr>
            <p:cNvPr id="1720" name="Group 171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737" name="Group 17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42" name="Explosion 2 17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3" name="Explosion 2 17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4" name="Explosion 2 17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8" name="Group 17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9" name="Explosion 2 17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0" name="Explosion 2 17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1" name="Explosion 2 17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1" name="Group 172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729" name="Group 17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4" name="Explosion 2 17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5" name="Explosion 2 17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6" name="Explosion 2 17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0" name="Group 17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1" name="Explosion 2 17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2" name="Explosion 2 17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3" name="Explosion 2 17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2" name="Group 172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726" name="Explosion 2 17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Explosion 2 17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8" name="Explosion 2 17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3" name="Group 172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724" name="Explosion 2 172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Explosion 2 172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45" name="Group 1744"/>
          <p:cNvGrpSpPr/>
          <p:nvPr/>
        </p:nvGrpSpPr>
        <p:grpSpPr>
          <a:xfrm rot="16200000">
            <a:off x="10780940" y="14778697"/>
            <a:ext cx="633462" cy="2166253"/>
            <a:chOff x="8836964" y="15411335"/>
            <a:chExt cx="703847" cy="2406948"/>
          </a:xfrm>
        </p:grpSpPr>
        <p:grpSp>
          <p:nvGrpSpPr>
            <p:cNvPr id="1746" name="Group 174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763" name="Group 17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8" name="Explosion 2 17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9" name="Explosion 2 17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0" name="Explosion 2 17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4" name="Group 17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5" name="Explosion 2 17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6" name="Explosion 2 17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7" name="Explosion 2 17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7" name="Group 174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755" name="Group 17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0" name="Explosion 2 17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1" name="Explosion 2 17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2" name="Explosion 2 17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6" name="Group 17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7" name="Explosion 2 1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8" name="Explosion 2 1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9" name="Explosion 2 1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8" name="Group 174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752" name="Explosion 2 17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3" name="Explosion 2 17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4" name="Explosion 2 17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9" name="Group 174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750" name="Explosion 2 17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1" name="Explosion 2 17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71" name="Freeform 1770"/>
          <p:cNvSpPr>
            <a:spLocks/>
          </p:cNvSpPr>
          <p:nvPr/>
        </p:nvSpPr>
        <p:spPr>
          <a:xfrm rot="18173395">
            <a:off x="11568980" y="13976148"/>
            <a:ext cx="745953" cy="62718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83" name="Group 982"/>
          <p:cNvGrpSpPr/>
          <p:nvPr/>
        </p:nvGrpSpPr>
        <p:grpSpPr>
          <a:xfrm rot="14913306">
            <a:off x="11944776" y="13908621"/>
            <a:ext cx="641021" cy="620230"/>
            <a:chOff x="4582210" y="13952782"/>
            <a:chExt cx="712246" cy="689144"/>
          </a:xfrm>
        </p:grpSpPr>
        <p:grpSp>
          <p:nvGrpSpPr>
            <p:cNvPr id="984" name="Group 9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89" name="Explosion 2 9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0" name="Explosion 2 9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1" name="Explosion 2 9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5" name="Group 9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86" name="Explosion 2 9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Explosion 2 9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Explosion 2 9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72" name="Freeform 1771"/>
          <p:cNvSpPr>
            <a:spLocks noChangeAspect="1"/>
          </p:cNvSpPr>
          <p:nvPr/>
        </p:nvSpPr>
        <p:spPr>
          <a:xfrm rot="18558868">
            <a:off x="12796122" y="11581020"/>
            <a:ext cx="234594" cy="217000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73" name="Group 1772"/>
          <p:cNvGrpSpPr/>
          <p:nvPr/>
        </p:nvGrpSpPr>
        <p:grpSpPr>
          <a:xfrm rot="17709585">
            <a:off x="12692107" y="7125963"/>
            <a:ext cx="76810" cy="1002908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774" name="Group 1773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85" name="Rectangle 1784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6" name="Rectangle 1785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7" name="Rectangle 1786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8" name="Rectangle 1787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9" name="Rectangle 1788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0" name="Rectangle 1789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1" name="Rectangle 1790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2" name="Rectangle 1791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3" name="Rectangle 1792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5" name="Group 1774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76" name="Rectangle 1775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7" name="Rectangle 1776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8" name="Rectangle 1777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9" name="Rectangle 1778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0" name="Rectangle 1779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1" name="Rectangle 1780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2" name="Rectangle 1781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3" name="Rectangle 1782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4" name="Rectangle 1783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94" name="Group 1793"/>
          <p:cNvGrpSpPr/>
          <p:nvPr/>
        </p:nvGrpSpPr>
        <p:grpSpPr>
          <a:xfrm rot="18195439">
            <a:off x="15600528" y="6461085"/>
            <a:ext cx="80704" cy="1002908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795" name="Group 1794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06" name="Rectangle 1805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7" name="Rectangle 1806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8" name="Rectangle 1807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9" name="Rectangle 1808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0" name="Rectangle 1809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1" name="Rectangle 1810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2" name="Rectangle 1811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3" name="Rectangle 1812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4" name="Rectangle 1813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96" name="Group 1795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97" name="Rectangle 1796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8" name="Rectangle 1797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9" name="Rectangle 1798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0" name="Rectangle 1799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1" name="Rectangle 1800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2" name="Rectangle 1801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3" name="Rectangle 1802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4" name="Rectangle 1803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5" name="Rectangle 1804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15" name="Group 1814"/>
          <p:cNvGrpSpPr/>
          <p:nvPr/>
        </p:nvGrpSpPr>
        <p:grpSpPr>
          <a:xfrm rot="18453027">
            <a:off x="16400425" y="7047337"/>
            <a:ext cx="85626" cy="1002908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816" name="Group 1815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27" name="Rectangle 1826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8" name="Rectangle 1827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9" name="Rectangle 1828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0" name="Rectangle 1829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1" name="Rectangle 1830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2" name="Rectangle 1831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3" name="Rectangle 1832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4" name="Rectangle 1833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5" name="Rectangle 1834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7" name="Group 1816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18" name="Rectangle 1817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9" name="Rectangle 1818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0" name="Rectangle 1819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1" name="Rectangle 1820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2" name="Rectangle 1821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3" name="Rectangle 1822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4" name="Rectangle 1823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5" name="Rectangle 1824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6" name="Rectangle 1825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6" name="Group 1835"/>
          <p:cNvGrpSpPr>
            <a:grpSpLocks/>
          </p:cNvGrpSpPr>
          <p:nvPr/>
        </p:nvGrpSpPr>
        <p:grpSpPr>
          <a:xfrm rot="18583167">
            <a:off x="11997965" y="7343129"/>
            <a:ext cx="375564" cy="33683"/>
            <a:chOff x="10480824" y="3920490"/>
            <a:chExt cx="601980" cy="119564"/>
          </a:xfrm>
        </p:grpSpPr>
        <p:sp>
          <p:nvSpPr>
            <p:cNvPr id="1837" name="Freeform 183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8" name="Freeform 183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8" name="Group 1847"/>
          <p:cNvGrpSpPr>
            <a:grpSpLocks/>
          </p:cNvGrpSpPr>
          <p:nvPr/>
        </p:nvGrpSpPr>
        <p:grpSpPr>
          <a:xfrm rot="16200000">
            <a:off x="13674687" y="6019585"/>
            <a:ext cx="375564" cy="33683"/>
            <a:chOff x="10480824" y="3920490"/>
            <a:chExt cx="601980" cy="119564"/>
          </a:xfrm>
        </p:grpSpPr>
        <p:sp>
          <p:nvSpPr>
            <p:cNvPr id="1849" name="Freeform 184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Freeform 184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1" name="Group 1850"/>
          <p:cNvGrpSpPr>
            <a:grpSpLocks/>
          </p:cNvGrpSpPr>
          <p:nvPr/>
        </p:nvGrpSpPr>
        <p:grpSpPr>
          <a:xfrm rot="16200000">
            <a:off x="13676154" y="5676739"/>
            <a:ext cx="375564" cy="33683"/>
            <a:chOff x="10480824" y="3920490"/>
            <a:chExt cx="601980" cy="119564"/>
          </a:xfrm>
        </p:grpSpPr>
        <p:sp>
          <p:nvSpPr>
            <p:cNvPr id="1852" name="Freeform 185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3" name="Freeform 185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4" name="Group 1853"/>
          <p:cNvGrpSpPr>
            <a:grpSpLocks/>
          </p:cNvGrpSpPr>
          <p:nvPr/>
        </p:nvGrpSpPr>
        <p:grpSpPr>
          <a:xfrm rot="16200000">
            <a:off x="13669824" y="6382287"/>
            <a:ext cx="375564" cy="33683"/>
            <a:chOff x="10480824" y="3920490"/>
            <a:chExt cx="601980" cy="119564"/>
          </a:xfrm>
        </p:grpSpPr>
        <p:sp>
          <p:nvSpPr>
            <p:cNvPr id="1855" name="Freeform 185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6" name="Freeform 185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7" name="Group 1856"/>
          <p:cNvGrpSpPr>
            <a:grpSpLocks/>
          </p:cNvGrpSpPr>
          <p:nvPr/>
        </p:nvGrpSpPr>
        <p:grpSpPr>
          <a:xfrm rot="16200000">
            <a:off x="13670368" y="6746086"/>
            <a:ext cx="375564" cy="33683"/>
            <a:chOff x="10480824" y="3920490"/>
            <a:chExt cx="601980" cy="119564"/>
          </a:xfrm>
        </p:grpSpPr>
        <p:sp>
          <p:nvSpPr>
            <p:cNvPr id="1858" name="Freeform 185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9" name="Freeform 185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1" name="Group 1860"/>
          <p:cNvGrpSpPr>
            <a:grpSpLocks/>
          </p:cNvGrpSpPr>
          <p:nvPr/>
        </p:nvGrpSpPr>
        <p:grpSpPr>
          <a:xfrm rot="17236057">
            <a:off x="12436324" y="8222731"/>
            <a:ext cx="375564" cy="33683"/>
            <a:chOff x="10480824" y="3920490"/>
            <a:chExt cx="601980" cy="119564"/>
          </a:xfrm>
        </p:grpSpPr>
        <p:sp>
          <p:nvSpPr>
            <p:cNvPr id="1868" name="Freeform 186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" name="Freeform 186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2" name="Group 1861"/>
          <p:cNvGrpSpPr>
            <a:grpSpLocks/>
          </p:cNvGrpSpPr>
          <p:nvPr/>
        </p:nvGrpSpPr>
        <p:grpSpPr>
          <a:xfrm rot="614921">
            <a:off x="12643726" y="8084253"/>
            <a:ext cx="375564" cy="33682"/>
            <a:chOff x="10480824" y="3920490"/>
            <a:chExt cx="601980" cy="119564"/>
          </a:xfrm>
        </p:grpSpPr>
        <p:sp>
          <p:nvSpPr>
            <p:cNvPr id="1866" name="Freeform 186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Freeform 186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" name="Group 1862"/>
          <p:cNvGrpSpPr>
            <a:grpSpLocks/>
          </p:cNvGrpSpPr>
          <p:nvPr/>
        </p:nvGrpSpPr>
        <p:grpSpPr>
          <a:xfrm rot="17179860">
            <a:off x="12854640" y="7971164"/>
            <a:ext cx="375564" cy="33683"/>
            <a:chOff x="10480824" y="3920490"/>
            <a:chExt cx="601980" cy="119564"/>
          </a:xfrm>
        </p:grpSpPr>
        <p:sp>
          <p:nvSpPr>
            <p:cNvPr id="1864" name="Freeform 186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Freeform 186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0" name="Group 1869"/>
          <p:cNvGrpSpPr>
            <a:grpSpLocks/>
          </p:cNvGrpSpPr>
          <p:nvPr/>
        </p:nvGrpSpPr>
        <p:grpSpPr>
          <a:xfrm rot="330937">
            <a:off x="13181651" y="7820558"/>
            <a:ext cx="375564" cy="33682"/>
            <a:chOff x="10480824" y="3920490"/>
            <a:chExt cx="601980" cy="119564"/>
          </a:xfrm>
        </p:grpSpPr>
        <p:sp>
          <p:nvSpPr>
            <p:cNvPr id="1871" name="Freeform 187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" name="Freeform 187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3" name="Group 1872"/>
          <p:cNvGrpSpPr>
            <a:grpSpLocks/>
          </p:cNvGrpSpPr>
          <p:nvPr/>
        </p:nvGrpSpPr>
        <p:grpSpPr>
          <a:xfrm rot="5400000">
            <a:off x="13367001" y="7684048"/>
            <a:ext cx="375564" cy="33683"/>
            <a:chOff x="10480824" y="3920490"/>
            <a:chExt cx="601980" cy="119564"/>
          </a:xfrm>
        </p:grpSpPr>
        <p:sp>
          <p:nvSpPr>
            <p:cNvPr id="1874" name="Freeform 187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" name="Freeform 187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6" name="Group 1875"/>
          <p:cNvGrpSpPr>
            <a:grpSpLocks/>
          </p:cNvGrpSpPr>
          <p:nvPr/>
        </p:nvGrpSpPr>
        <p:grpSpPr>
          <a:xfrm rot="7629748">
            <a:off x="13468780" y="7353348"/>
            <a:ext cx="375564" cy="33683"/>
            <a:chOff x="10480824" y="3920490"/>
            <a:chExt cx="601980" cy="119564"/>
          </a:xfrm>
        </p:grpSpPr>
        <p:sp>
          <p:nvSpPr>
            <p:cNvPr id="1877" name="Freeform 187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8" name="Freeform 187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9" name="Group 1878"/>
          <p:cNvGrpSpPr>
            <a:grpSpLocks/>
          </p:cNvGrpSpPr>
          <p:nvPr/>
        </p:nvGrpSpPr>
        <p:grpSpPr>
          <a:xfrm rot="8747339">
            <a:off x="14812935" y="7005296"/>
            <a:ext cx="375564" cy="33682"/>
            <a:chOff x="10480824" y="3920490"/>
            <a:chExt cx="601980" cy="119564"/>
          </a:xfrm>
        </p:grpSpPr>
        <p:sp>
          <p:nvSpPr>
            <p:cNvPr id="1880" name="Freeform 187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Freeform 188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2" name="Group 1881"/>
          <p:cNvGrpSpPr>
            <a:grpSpLocks/>
          </p:cNvGrpSpPr>
          <p:nvPr/>
        </p:nvGrpSpPr>
        <p:grpSpPr>
          <a:xfrm rot="4270848">
            <a:off x="14745830" y="7259891"/>
            <a:ext cx="375564" cy="33683"/>
            <a:chOff x="10480824" y="3920490"/>
            <a:chExt cx="601980" cy="119564"/>
          </a:xfrm>
        </p:grpSpPr>
        <p:sp>
          <p:nvSpPr>
            <p:cNvPr id="1883" name="Freeform 1882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Freeform 188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5" name="Group 1884"/>
          <p:cNvGrpSpPr>
            <a:grpSpLocks/>
          </p:cNvGrpSpPr>
          <p:nvPr/>
        </p:nvGrpSpPr>
        <p:grpSpPr>
          <a:xfrm rot="21207011">
            <a:off x="14963007" y="7429538"/>
            <a:ext cx="375564" cy="33682"/>
            <a:chOff x="10480824" y="3920490"/>
            <a:chExt cx="601980" cy="119564"/>
          </a:xfrm>
        </p:grpSpPr>
        <p:sp>
          <p:nvSpPr>
            <p:cNvPr id="1886" name="Freeform 188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7" name="Freeform 188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8" name="Group 1887"/>
          <p:cNvGrpSpPr>
            <a:grpSpLocks/>
          </p:cNvGrpSpPr>
          <p:nvPr/>
        </p:nvGrpSpPr>
        <p:grpSpPr>
          <a:xfrm rot="6224364">
            <a:off x="15589022" y="8191589"/>
            <a:ext cx="375564" cy="33683"/>
            <a:chOff x="10480824" y="3920490"/>
            <a:chExt cx="601980" cy="119564"/>
          </a:xfrm>
        </p:grpSpPr>
        <p:sp>
          <p:nvSpPr>
            <p:cNvPr id="1889" name="Freeform 188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0" name="Freeform 188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1" name="Group 1890"/>
          <p:cNvGrpSpPr>
            <a:grpSpLocks/>
          </p:cNvGrpSpPr>
          <p:nvPr/>
        </p:nvGrpSpPr>
        <p:grpSpPr>
          <a:xfrm rot="5084712">
            <a:off x="15639983" y="7838187"/>
            <a:ext cx="375564" cy="33683"/>
            <a:chOff x="10480824" y="3920490"/>
            <a:chExt cx="601980" cy="119564"/>
          </a:xfrm>
        </p:grpSpPr>
        <p:sp>
          <p:nvSpPr>
            <p:cNvPr id="1892" name="Freeform 189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3" name="Freeform 189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4" name="Group 1893"/>
          <p:cNvGrpSpPr>
            <a:grpSpLocks/>
          </p:cNvGrpSpPr>
          <p:nvPr/>
        </p:nvGrpSpPr>
        <p:grpSpPr>
          <a:xfrm rot="6224364">
            <a:off x="16357294" y="8634766"/>
            <a:ext cx="375564" cy="33683"/>
            <a:chOff x="10480824" y="3920490"/>
            <a:chExt cx="601980" cy="119564"/>
          </a:xfrm>
        </p:grpSpPr>
        <p:sp>
          <p:nvSpPr>
            <p:cNvPr id="1895" name="Freeform 18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6" name="Freeform 189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7" name="Group 1896"/>
          <p:cNvGrpSpPr>
            <a:grpSpLocks/>
          </p:cNvGrpSpPr>
          <p:nvPr/>
        </p:nvGrpSpPr>
        <p:grpSpPr>
          <a:xfrm rot="6224364">
            <a:off x="16289132" y="8952105"/>
            <a:ext cx="375564" cy="33683"/>
            <a:chOff x="10480824" y="3920490"/>
            <a:chExt cx="601980" cy="119564"/>
          </a:xfrm>
        </p:grpSpPr>
        <p:sp>
          <p:nvSpPr>
            <p:cNvPr id="1898" name="Freeform 189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Freeform 189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0" name="Group 1899"/>
          <p:cNvGrpSpPr>
            <a:grpSpLocks/>
          </p:cNvGrpSpPr>
          <p:nvPr/>
        </p:nvGrpSpPr>
        <p:grpSpPr>
          <a:xfrm rot="1733707">
            <a:off x="16164322" y="8628621"/>
            <a:ext cx="375564" cy="33682"/>
            <a:chOff x="10480824" y="3920490"/>
            <a:chExt cx="601980" cy="119564"/>
          </a:xfrm>
        </p:grpSpPr>
        <p:sp>
          <p:nvSpPr>
            <p:cNvPr id="1901" name="Freeform 190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Freeform 190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3" name="Group 1902"/>
          <p:cNvGrpSpPr>
            <a:grpSpLocks/>
          </p:cNvGrpSpPr>
          <p:nvPr/>
        </p:nvGrpSpPr>
        <p:grpSpPr>
          <a:xfrm rot="20465322" flipV="1">
            <a:off x="13105373" y="8505951"/>
            <a:ext cx="375564" cy="44246"/>
            <a:chOff x="10480824" y="3920490"/>
            <a:chExt cx="601980" cy="119564"/>
          </a:xfrm>
        </p:grpSpPr>
        <p:sp>
          <p:nvSpPr>
            <p:cNvPr id="1904" name="Freeform 190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5" name="Freeform 190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9" name="Group 1908"/>
          <p:cNvGrpSpPr>
            <a:grpSpLocks/>
          </p:cNvGrpSpPr>
          <p:nvPr/>
        </p:nvGrpSpPr>
        <p:grpSpPr>
          <a:xfrm rot="15284531">
            <a:off x="12332407" y="9070687"/>
            <a:ext cx="375564" cy="33683"/>
            <a:chOff x="10480824" y="3920490"/>
            <a:chExt cx="601980" cy="119564"/>
          </a:xfrm>
        </p:grpSpPr>
        <p:sp>
          <p:nvSpPr>
            <p:cNvPr id="1910" name="Freeform 190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1" name="Freeform 191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3" name="Group 1402"/>
          <p:cNvGrpSpPr/>
          <p:nvPr/>
        </p:nvGrpSpPr>
        <p:grpSpPr>
          <a:xfrm rot="5400000">
            <a:off x="13100830" y="14931194"/>
            <a:ext cx="633462" cy="2166253"/>
            <a:chOff x="8836964" y="15411335"/>
            <a:chExt cx="703847" cy="2406948"/>
          </a:xfrm>
        </p:grpSpPr>
        <p:grpSp>
          <p:nvGrpSpPr>
            <p:cNvPr id="1404" name="Group 140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421" name="Group 14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26" name="Explosion 2 14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7" name="Explosion 2 14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8" name="Explosion 2 14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2" name="Group 14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23" name="Explosion 2 14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4" name="Explosion 2 14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5" name="Explosion 2 14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5" name="Group 140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413" name="Group 14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18" name="Explosion 2 14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9" name="Explosion 2 14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0" name="Explosion 2 14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4" name="Group 14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15" name="Explosion 2 14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6" name="Explosion 2 14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7" name="Explosion 2 14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6" name="Group 140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410" name="Explosion 2 14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1" name="Explosion 2 14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2" name="Explosion 2 14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7" name="Group 1406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408" name="Explosion 2 14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9" name="Explosion 2 14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9" name="Group 1428"/>
          <p:cNvGrpSpPr/>
          <p:nvPr/>
        </p:nvGrpSpPr>
        <p:grpSpPr>
          <a:xfrm rot="5400000">
            <a:off x="15323144" y="14903647"/>
            <a:ext cx="633462" cy="2166253"/>
            <a:chOff x="8836964" y="15411335"/>
            <a:chExt cx="703847" cy="2406948"/>
          </a:xfrm>
        </p:grpSpPr>
        <p:grpSp>
          <p:nvGrpSpPr>
            <p:cNvPr id="1430" name="Group 142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39" name="Group 15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44" name="Explosion 2 15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5" name="Explosion 2 15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6" name="Explosion 2 15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0" name="Group 15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41" name="Explosion 2 15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2" name="Explosion 2 15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3" name="Explosion 2 15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31" name="Group 143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439" name="Group 14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6" name="Explosion 2 15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Explosion 2 15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8" name="Explosion 2 15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2" name="Group 153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3" name="Explosion 2 15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4" name="Explosion 2 15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Explosion 2 15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32" name="Group 143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436" name="Explosion 2 14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7" name="Explosion 2 14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8" name="Explosion 2 14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3" name="Group 143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434" name="Explosion 2 14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5" name="Explosion 2 14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47" name="Group 1546"/>
          <p:cNvGrpSpPr/>
          <p:nvPr/>
        </p:nvGrpSpPr>
        <p:grpSpPr>
          <a:xfrm rot="10247826">
            <a:off x="14673769" y="15909104"/>
            <a:ext cx="620230" cy="1962868"/>
            <a:chOff x="8836964" y="15637318"/>
            <a:chExt cx="689144" cy="2180965"/>
          </a:xfrm>
        </p:grpSpPr>
        <p:grpSp>
          <p:nvGrpSpPr>
            <p:cNvPr id="1548" name="Group 154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64" name="Group 156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69" name="Explosion 2 15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0" name="Explosion 2 15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1" name="Explosion 2 15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5" name="Group 156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66" name="Explosion 2 156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Explosion 2 156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8" name="Explosion 2 156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49" name="Group 1548"/>
            <p:cNvGrpSpPr/>
            <p:nvPr/>
          </p:nvGrpSpPr>
          <p:grpSpPr>
            <a:xfrm rot="3671515">
              <a:off x="8900173" y="15646852"/>
              <a:ext cx="519757" cy="500689"/>
              <a:chOff x="4774699" y="14141237"/>
              <a:chExt cx="519757" cy="500689"/>
            </a:xfrm>
          </p:grpSpPr>
          <p:sp>
            <p:nvSpPr>
              <p:cNvPr id="1563" name="Explosion 2 1562"/>
              <p:cNvSpPr/>
              <p:nvPr/>
            </p:nvSpPr>
            <p:spPr>
              <a:xfrm rot="16973591">
                <a:off x="4791112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58" name="Group 15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59" name="Explosion 2 15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0" name="Explosion 2 15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1" name="Explosion 2 15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50" name="Group 154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554" name="Explosion 2 15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5" name="Explosion 2 15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6" name="Explosion 2 15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1" name="Group 155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552" name="Explosion 2 15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3" name="Explosion 2 15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72" name="Group 1571"/>
          <p:cNvGrpSpPr/>
          <p:nvPr/>
        </p:nvGrpSpPr>
        <p:grpSpPr>
          <a:xfrm rot="5400000">
            <a:off x="17352545" y="14841032"/>
            <a:ext cx="633462" cy="2166253"/>
            <a:chOff x="8836964" y="15411335"/>
            <a:chExt cx="703847" cy="2406948"/>
          </a:xfrm>
        </p:grpSpPr>
        <p:grpSp>
          <p:nvGrpSpPr>
            <p:cNvPr id="1573" name="Group 1572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90" name="Group 15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95" name="Explosion 2 15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6" name="Explosion 2 15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7" name="Explosion 2 15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1" name="Group 15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92" name="Explosion 2 15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3" name="Explosion 2 15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4" name="Explosion 2 15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74" name="Group 1573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582" name="Group 15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7" name="Explosion 2 15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8" name="Explosion 2 15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Explosion 2 15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3" name="Group 15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4" name="Explosion 2 15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Explosion 2 15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6" name="Explosion 2 15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75" name="Group 1574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579" name="Explosion 2 15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0" name="Explosion 2 15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1" name="Explosion 2 15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6" name="Group 157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577" name="Explosion 2 15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8" name="Explosion 2 15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8" name="Group 1597"/>
          <p:cNvGrpSpPr/>
          <p:nvPr/>
        </p:nvGrpSpPr>
        <p:grpSpPr>
          <a:xfrm rot="5400000">
            <a:off x="19369257" y="14737602"/>
            <a:ext cx="633462" cy="2166253"/>
            <a:chOff x="8836964" y="15411335"/>
            <a:chExt cx="703847" cy="2406948"/>
          </a:xfrm>
        </p:grpSpPr>
        <p:grpSp>
          <p:nvGrpSpPr>
            <p:cNvPr id="1599" name="Group 1598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616" name="Group 16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21" name="Explosion 2 16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2" name="Explosion 2 16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3" name="Explosion 2 16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7" name="Group 16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8" name="Explosion 2 16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9" name="Explosion 2 16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0" name="Explosion 2 16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0" name="Group 1599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608" name="Group 16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3" name="Explosion 2 16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4" name="Explosion 2 16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5" name="Explosion 2 16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9" name="Group 16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0" name="Explosion 2 16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1" name="Explosion 2 16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2" name="Explosion 2 16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1" name="Group 1600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605" name="Explosion 2 16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6" name="Explosion 2 16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7" name="Explosion 2 16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2" name="Group 1601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603" name="Explosion 2 16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4" name="Explosion 2 16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24" name="Group 1623"/>
          <p:cNvGrpSpPr/>
          <p:nvPr/>
        </p:nvGrpSpPr>
        <p:grpSpPr>
          <a:xfrm rot="19871515">
            <a:off x="20971066" y="15466316"/>
            <a:ext cx="641021" cy="620230"/>
            <a:chOff x="4582210" y="13952782"/>
            <a:chExt cx="712246" cy="689144"/>
          </a:xfrm>
        </p:grpSpPr>
        <p:grpSp>
          <p:nvGrpSpPr>
            <p:cNvPr id="1625" name="Group 16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30" name="Explosion 2 16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1" name="Explosion 2 16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2" name="Explosion 2 16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6" name="Group 16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27" name="Explosion 2 16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8" name="Explosion 2 16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9" name="Explosion 2 16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5" name="Group 1634"/>
          <p:cNvGrpSpPr/>
          <p:nvPr/>
        </p:nvGrpSpPr>
        <p:grpSpPr>
          <a:xfrm rot="14772860">
            <a:off x="18787493" y="13616133"/>
            <a:ext cx="641021" cy="620230"/>
            <a:chOff x="4582210" y="13952782"/>
            <a:chExt cx="712246" cy="689144"/>
          </a:xfrm>
        </p:grpSpPr>
        <p:grpSp>
          <p:nvGrpSpPr>
            <p:cNvPr id="1652" name="Group 165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06" name="Explosion 2 17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Explosion 2 17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2" name="Explosion 2 19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3" name="Group 165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55" name="Explosion 2 16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Explosion 2 16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4" name="Explosion 2 17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6" name="Group 1635"/>
          <p:cNvGrpSpPr/>
          <p:nvPr/>
        </p:nvGrpSpPr>
        <p:grpSpPr>
          <a:xfrm rot="14278670">
            <a:off x="18815944" y="14358789"/>
            <a:ext cx="641021" cy="620230"/>
            <a:chOff x="4582210" y="13952782"/>
            <a:chExt cx="712246" cy="689144"/>
          </a:xfrm>
        </p:grpSpPr>
        <p:grpSp>
          <p:nvGrpSpPr>
            <p:cNvPr id="1644" name="Group 164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49" name="Explosion 2 16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0" name="Explosion 2 1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1" name="Explosion 2 1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5" name="Group 164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46" name="Explosion 2 164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7" name="Explosion 2 16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8" name="Explosion 2 16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7" name="Group 1636"/>
          <p:cNvGrpSpPr/>
          <p:nvPr/>
        </p:nvGrpSpPr>
        <p:grpSpPr>
          <a:xfrm rot="899886">
            <a:off x="18928208" y="13103549"/>
            <a:ext cx="292514" cy="450620"/>
            <a:chOff x="8195694" y="5868418"/>
            <a:chExt cx="325015" cy="500689"/>
          </a:xfrm>
        </p:grpSpPr>
        <p:sp>
          <p:nvSpPr>
            <p:cNvPr id="1641" name="Explosion 2 164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Explosion 2 164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Explosion 2 164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8" name="Group 1917"/>
          <p:cNvGrpSpPr/>
          <p:nvPr/>
        </p:nvGrpSpPr>
        <p:grpSpPr>
          <a:xfrm rot="14780031">
            <a:off x="18920849" y="15100673"/>
            <a:ext cx="641021" cy="620230"/>
            <a:chOff x="4582210" y="13952782"/>
            <a:chExt cx="712246" cy="689144"/>
          </a:xfrm>
        </p:grpSpPr>
        <p:grpSp>
          <p:nvGrpSpPr>
            <p:cNvPr id="1919" name="Group 19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24" name="Explosion 2 19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5" name="Explosion 2 19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6" name="Explosion 2 19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0" name="Group 19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21" name="Explosion 2 19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2" name="Explosion 2 19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3" name="Explosion 2 19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4" name="Group 1953"/>
          <p:cNvGrpSpPr/>
          <p:nvPr/>
        </p:nvGrpSpPr>
        <p:grpSpPr>
          <a:xfrm rot="9565705">
            <a:off x="16877618" y="14313017"/>
            <a:ext cx="641021" cy="620230"/>
            <a:chOff x="4582210" y="13952782"/>
            <a:chExt cx="712246" cy="689144"/>
          </a:xfrm>
        </p:grpSpPr>
        <p:grpSp>
          <p:nvGrpSpPr>
            <p:cNvPr id="1971" name="Group 19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6" name="Explosion 2 19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7" name="Explosion 2 19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8" name="Explosion 2 19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2" name="Group 197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73" name="Explosion 2 19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4" name="Explosion 2 19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5" name="Explosion 2 19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5" name="Group 1954"/>
          <p:cNvGrpSpPr/>
          <p:nvPr/>
        </p:nvGrpSpPr>
        <p:grpSpPr>
          <a:xfrm rot="9071515">
            <a:off x="17620702" y="14326250"/>
            <a:ext cx="641021" cy="620230"/>
            <a:chOff x="4582210" y="13952782"/>
            <a:chExt cx="712246" cy="689144"/>
          </a:xfrm>
        </p:grpSpPr>
        <p:grpSp>
          <p:nvGrpSpPr>
            <p:cNvPr id="1963" name="Group 19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68" name="Explosion 2 196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9" name="Explosion 2 196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0" name="Explosion 2 196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4" name="Group 196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65" name="Explosion 2 19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6" name="Explosion 2 19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7" name="Explosion 2 19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79" name="Group 1978"/>
          <p:cNvGrpSpPr/>
          <p:nvPr/>
        </p:nvGrpSpPr>
        <p:grpSpPr>
          <a:xfrm rot="20001025">
            <a:off x="18428765" y="14229769"/>
            <a:ext cx="641021" cy="620230"/>
            <a:chOff x="4582210" y="13952782"/>
            <a:chExt cx="712246" cy="689144"/>
          </a:xfrm>
        </p:grpSpPr>
        <p:grpSp>
          <p:nvGrpSpPr>
            <p:cNvPr id="1980" name="Group 197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85" name="Explosion 2 19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6" name="Explosion 2 19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7" name="Explosion 2 19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81" name="Group 19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82" name="Explosion 2 19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3" name="Explosion 2 19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4" name="Explosion 2 19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92" name="Group 1991"/>
          <p:cNvGrpSpPr/>
          <p:nvPr/>
        </p:nvGrpSpPr>
        <p:grpSpPr>
          <a:xfrm rot="17292731">
            <a:off x="14730994" y="13157714"/>
            <a:ext cx="226790" cy="338866"/>
            <a:chOff x="8268720" y="5992589"/>
            <a:chExt cx="251989" cy="376518"/>
          </a:xfrm>
        </p:grpSpPr>
        <p:sp>
          <p:nvSpPr>
            <p:cNvPr id="1993" name="Explosion 2 199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4" name="Explosion 2 199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5" name="Group 2164"/>
          <p:cNvGrpSpPr/>
          <p:nvPr/>
        </p:nvGrpSpPr>
        <p:grpSpPr>
          <a:xfrm rot="5400000">
            <a:off x="21037743" y="8349343"/>
            <a:ext cx="633462" cy="2166253"/>
            <a:chOff x="8836964" y="15411335"/>
            <a:chExt cx="703847" cy="2406948"/>
          </a:xfrm>
        </p:grpSpPr>
        <p:grpSp>
          <p:nvGrpSpPr>
            <p:cNvPr id="2166" name="Group 216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183" name="Group 21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8" name="Explosion 2 21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" name="Explosion 2 21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" name="Explosion 2 21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4" name="Group 21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5" name="Explosion 2 21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" name="Explosion 2 21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" name="Explosion 2 21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7" name="Group 216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175" name="Group 21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0" name="Explosion 2 21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Explosion 2 21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" name="Explosion 2 2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76" name="Group 21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77" name="Explosion 2 21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" name="Explosion 2 21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" name="Explosion 2 21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8" name="Group 216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72" name="Explosion 2 21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3" name="Explosion 2 21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4" name="Explosion 2 21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9" name="Group 216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70" name="Explosion 2 21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1" name="Explosion 2 21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91" name="Group 2190"/>
          <p:cNvGrpSpPr/>
          <p:nvPr/>
        </p:nvGrpSpPr>
        <p:grpSpPr>
          <a:xfrm rot="10610513">
            <a:off x="20756324" y="9425299"/>
            <a:ext cx="633462" cy="2166253"/>
            <a:chOff x="8836964" y="15411335"/>
            <a:chExt cx="703847" cy="2406948"/>
          </a:xfrm>
        </p:grpSpPr>
        <p:grpSp>
          <p:nvGrpSpPr>
            <p:cNvPr id="2192" name="Group 219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09" name="Group 220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4" name="Explosion 2 22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5" name="Explosion 2 22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6" name="Explosion 2 22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0" name="Group 220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1" name="Explosion 2 22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2" name="Explosion 2 22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3" name="Explosion 2 22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93" name="Group 219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01" name="Group 220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6" name="Explosion 2 22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7" name="Explosion 2 22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8" name="Explosion 2 22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2" name="Group 220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3" name="Explosion 2 22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" name="Explosion 2 22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5" name="Explosion 2 22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94" name="Group 219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98" name="Explosion 2 21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9" name="Explosion 2 21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0" name="Explosion 2 21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5" name="Group 219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96" name="Explosion 2 21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7" name="Explosion 2 21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7" name="Group 2216"/>
          <p:cNvGrpSpPr/>
          <p:nvPr/>
        </p:nvGrpSpPr>
        <p:grpSpPr>
          <a:xfrm rot="10610513">
            <a:off x="20770127" y="10947704"/>
            <a:ext cx="633462" cy="2166253"/>
            <a:chOff x="8836964" y="15411335"/>
            <a:chExt cx="703847" cy="2406948"/>
          </a:xfrm>
        </p:grpSpPr>
        <p:grpSp>
          <p:nvGrpSpPr>
            <p:cNvPr id="2218" name="Group 221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35" name="Group 22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40" name="Explosion 2 22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1" name="Explosion 2 22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2" name="Explosion 2 22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36" name="Group 22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7" name="Explosion 2 22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8" name="Explosion 2 22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9" name="Explosion 2 22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19" name="Group 221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27" name="Group 22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2" name="Explosion 2 22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3" name="Explosion 2 22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4" name="Explosion 2 22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8" name="Group 222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29" name="Explosion 2 22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0" name="Explosion 2 22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1" name="Explosion 2 22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0" name="Group 221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24" name="Explosion 2 22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5" name="Explosion 2 22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6" name="Explosion 2 22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1" name="Group 222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22" name="Explosion 2 22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3" name="Explosion 2 22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43" name="Group 2242"/>
          <p:cNvGrpSpPr/>
          <p:nvPr/>
        </p:nvGrpSpPr>
        <p:grpSpPr>
          <a:xfrm rot="5897681">
            <a:off x="23219165" y="8432417"/>
            <a:ext cx="633462" cy="2166253"/>
            <a:chOff x="8836964" y="15411335"/>
            <a:chExt cx="703847" cy="2406948"/>
          </a:xfrm>
        </p:grpSpPr>
        <p:grpSp>
          <p:nvGrpSpPr>
            <p:cNvPr id="2244" name="Group 224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61" name="Group 226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6" name="Explosion 2 226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7" name="Explosion 2 226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8" name="Explosion 2 226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2" name="Group 226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3" name="Explosion 2 2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4" name="Explosion 2 2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Explosion 2 2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5" name="Group 224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53" name="Group 225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8" name="Explosion 2 225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9" name="Explosion 2 225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0" name="Explosion 2 225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4" name="Group 225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5" name="Explosion 2 22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6" name="Explosion 2 22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7" name="Explosion 2 22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6" name="Group 224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50" name="Explosion 2 22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1" name="Explosion 2 22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2" name="Explosion 2 22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7" name="Group 2246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48" name="Explosion 2 22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9" name="Explosion 2 22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9" name="Group 2268"/>
          <p:cNvGrpSpPr/>
          <p:nvPr/>
        </p:nvGrpSpPr>
        <p:grpSpPr>
          <a:xfrm rot="5897681">
            <a:off x="25375631" y="8761496"/>
            <a:ext cx="633462" cy="2166253"/>
            <a:chOff x="8836964" y="15411335"/>
            <a:chExt cx="703847" cy="2406948"/>
          </a:xfrm>
        </p:grpSpPr>
        <p:grpSp>
          <p:nvGrpSpPr>
            <p:cNvPr id="2270" name="Group 226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87" name="Group 228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92" name="Explosion 2 22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3" name="Explosion 2 22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4" name="Explosion 2 22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8" name="Group 228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9" name="Explosion 2 22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0" name="Explosion 2 22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1" name="Explosion 2 22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71" name="Group 227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79" name="Group 227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4" name="Explosion 2 22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5" name="Explosion 2 22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6" name="Explosion 2 22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0" name="Group 227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1" name="Explosion 2 228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2" name="Explosion 2 228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3" name="Explosion 2 228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72" name="Group 227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76" name="Explosion 2 22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7" name="Explosion 2 22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8" name="Explosion 2 22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3" name="Group 227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74" name="Explosion 2 22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5" name="Explosion 2 22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95" name="Group 2294"/>
          <p:cNvGrpSpPr/>
          <p:nvPr/>
        </p:nvGrpSpPr>
        <p:grpSpPr>
          <a:xfrm rot="10800000">
            <a:off x="23318033" y="9524391"/>
            <a:ext cx="633462" cy="2166253"/>
            <a:chOff x="8836964" y="15411335"/>
            <a:chExt cx="703847" cy="2406948"/>
          </a:xfrm>
        </p:grpSpPr>
        <p:grpSp>
          <p:nvGrpSpPr>
            <p:cNvPr id="2296" name="Group 229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13" name="Group 23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8" name="Explosion 2 23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9" name="Explosion 2 23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0" name="Explosion 2 23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5" name="Explosion 2 23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6" name="Explosion 2 23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7" name="Explosion 2 23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7" name="Group 229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05" name="Group 23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0" name="Explosion 2 23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1" name="Explosion 2 23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2" name="Explosion 2 23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6" name="Group 23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7" name="Explosion 2 23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8" name="Explosion 2 23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9" name="Explosion 2 23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8" name="Group 229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02" name="Explosion 2 23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3" name="Explosion 2 23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4" name="Explosion 2 23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9" name="Group 229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00" name="Explosion 2 22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1" name="Explosion 2 23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21" name="Group 2320"/>
          <p:cNvGrpSpPr/>
          <p:nvPr/>
        </p:nvGrpSpPr>
        <p:grpSpPr>
          <a:xfrm rot="5400000">
            <a:off x="24172640" y="11737192"/>
            <a:ext cx="633462" cy="2166253"/>
            <a:chOff x="8836964" y="15411335"/>
            <a:chExt cx="703847" cy="2406948"/>
          </a:xfrm>
        </p:grpSpPr>
        <p:grpSp>
          <p:nvGrpSpPr>
            <p:cNvPr id="2322" name="Group 232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39" name="Group 23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4" name="Explosion 2 23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Explosion 2 23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Explosion 2 23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0" name="Group 23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1" name="Explosion 2 23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2" name="Explosion 2 23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3" name="Explosion 2 23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3" name="Group 232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31" name="Group 233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6" name="Explosion 2 23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Explosion 2 23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8" name="Explosion 2 23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2" name="Group 233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3" name="Explosion 2 23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4" name="Explosion 2 23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5" name="Explosion 2 23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4" name="Group 232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28" name="Explosion 2 23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9" name="Explosion 2 23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0" name="Explosion 2 23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5" name="Group 232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26" name="Explosion 2 23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7" name="Explosion 2 23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47" name="Group 2346"/>
          <p:cNvGrpSpPr/>
          <p:nvPr/>
        </p:nvGrpSpPr>
        <p:grpSpPr>
          <a:xfrm rot="5400000">
            <a:off x="25416970" y="11757426"/>
            <a:ext cx="633462" cy="2166253"/>
            <a:chOff x="8836964" y="15411335"/>
            <a:chExt cx="703847" cy="2406948"/>
          </a:xfrm>
        </p:grpSpPr>
        <p:grpSp>
          <p:nvGrpSpPr>
            <p:cNvPr id="2348" name="Group 234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65" name="Group 236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0" name="Explosion 2 23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Explosion 2 23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2" name="Explosion 2 23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6" name="Group 236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7" name="Explosion 2 23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8" name="Explosion 2 23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Explosion 2 23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49" name="Group 234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57" name="Group 235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2" name="Explosion 2 23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3" name="Explosion 2 23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4" name="Explosion 2 23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58" name="Group 23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9" name="Explosion 2 23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0" name="Explosion 2 23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1" name="Explosion 2 23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50" name="Group 234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54" name="Explosion 2 23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5" name="Explosion 2 23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6" name="Explosion 2 23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51" name="Group 235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52" name="Explosion 2 23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3" name="Explosion 2 23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73" name="Explosion 2 2372"/>
          <p:cNvSpPr/>
          <p:nvPr/>
        </p:nvSpPr>
        <p:spPr>
          <a:xfrm rot="10764962">
            <a:off x="7622988" y="17697319"/>
            <a:ext cx="171738" cy="201281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70" name="Group 1269"/>
          <p:cNvGrpSpPr/>
          <p:nvPr/>
        </p:nvGrpSpPr>
        <p:grpSpPr>
          <a:xfrm>
            <a:off x="11814006" y="13260672"/>
            <a:ext cx="643986" cy="694883"/>
            <a:chOff x="9732675" y="12754688"/>
            <a:chExt cx="715540" cy="772092"/>
          </a:xfrm>
        </p:grpSpPr>
        <p:sp>
          <p:nvSpPr>
            <p:cNvPr id="1271" name="Rectangle 1270"/>
            <p:cNvSpPr/>
            <p:nvPr/>
          </p:nvSpPr>
          <p:spPr>
            <a:xfrm rot="300006">
              <a:off x="9823818" y="12754688"/>
              <a:ext cx="624397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Rectangle 1271"/>
            <p:cNvSpPr/>
            <p:nvPr/>
          </p:nvSpPr>
          <p:spPr>
            <a:xfrm rot="300006">
              <a:off x="9948876" y="13353655"/>
              <a:ext cx="418463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Rectangle 1272"/>
            <p:cNvSpPr/>
            <p:nvPr/>
          </p:nvSpPr>
          <p:spPr>
            <a:xfrm rot="16522576">
              <a:off x="10117128" y="13213069"/>
              <a:ext cx="418463" cy="1520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Rectangle 1273"/>
            <p:cNvSpPr/>
            <p:nvPr/>
          </p:nvSpPr>
          <p:spPr>
            <a:xfrm rot="300006">
              <a:off x="9768160" y="12949689"/>
              <a:ext cx="321129" cy="1234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Rectangle 1274"/>
            <p:cNvSpPr/>
            <p:nvPr/>
          </p:nvSpPr>
          <p:spPr>
            <a:xfrm rot="16522576">
              <a:off x="9586134" y="13212513"/>
              <a:ext cx="418463" cy="12538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Line 226"/>
          <p:cNvSpPr>
            <a:spLocks noChangeShapeType="1"/>
          </p:cNvSpPr>
          <p:nvPr/>
        </p:nvSpPr>
        <p:spPr bwMode="auto">
          <a:xfrm flipH="1">
            <a:off x="16940941" y="5575279"/>
            <a:ext cx="1271922" cy="1410676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Line 225"/>
          <p:cNvSpPr>
            <a:spLocks noChangeShapeType="1"/>
          </p:cNvSpPr>
          <p:nvPr/>
        </p:nvSpPr>
        <p:spPr bwMode="auto">
          <a:xfrm flipH="1">
            <a:off x="15209071" y="4904629"/>
            <a:ext cx="829961" cy="1148584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Line 206"/>
          <p:cNvSpPr>
            <a:spLocks noChangeShapeType="1"/>
          </p:cNvSpPr>
          <p:nvPr/>
        </p:nvSpPr>
        <p:spPr bwMode="auto">
          <a:xfrm>
            <a:off x="12023387" y="5071088"/>
            <a:ext cx="1124913" cy="1128589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75" name="Group 2374"/>
          <p:cNvGrpSpPr>
            <a:grpSpLocks noChangeAspect="1"/>
          </p:cNvGrpSpPr>
          <p:nvPr/>
        </p:nvGrpSpPr>
        <p:grpSpPr>
          <a:xfrm rot="21236258">
            <a:off x="13499130" y="4905642"/>
            <a:ext cx="139496" cy="93827"/>
            <a:chOff x="11718753" y="6516721"/>
            <a:chExt cx="325755" cy="219109"/>
          </a:xfrm>
        </p:grpSpPr>
        <p:sp>
          <p:nvSpPr>
            <p:cNvPr id="2376" name="Freeform 2375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7" name="Group 2376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378" name="Group 2377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380" name="Freeform 2379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1" name="Freeform 2380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Freeform 2381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3" name="Freeform 2382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Freeform 2383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5" name="Freeform 2384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6" name="Freeform 2385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79" name="Rectangle 2378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87" name="Group 2386"/>
          <p:cNvGrpSpPr>
            <a:grpSpLocks/>
          </p:cNvGrpSpPr>
          <p:nvPr/>
        </p:nvGrpSpPr>
        <p:grpSpPr>
          <a:xfrm>
            <a:off x="13426564" y="5115006"/>
            <a:ext cx="263120" cy="33682"/>
            <a:chOff x="10480824" y="3920490"/>
            <a:chExt cx="601980" cy="119564"/>
          </a:xfrm>
        </p:grpSpPr>
        <p:sp>
          <p:nvSpPr>
            <p:cNvPr id="2388" name="Freeform 238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9" name="Freeform 238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0" name="Group 2389"/>
          <p:cNvGrpSpPr/>
          <p:nvPr/>
        </p:nvGrpSpPr>
        <p:grpSpPr>
          <a:xfrm rot="16536916">
            <a:off x="5036898" y="10746171"/>
            <a:ext cx="633462" cy="2166253"/>
            <a:chOff x="8836964" y="15411335"/>
            <a:chExt cx="703847" cy="2406948"/>
          </a:xfrm>
        </p:grpSpPr>
        <p:grpSp>
          <p:nvGrpSpPr>
            <p:cNvPr id="2391" name="Group 2390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408" name="Group 24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3" name="Explosion 2 2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4" name="Explosion 2 2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5" name="Explosion 2 2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9" name="Group 24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0" name="Explosion 2 24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1" name="Explosion 2 24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Explosion 2 24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92" name="Group 239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400" name="Group 239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5" name="Explosion 2 240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6" name="Explosion 2 240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7" name="Explosion 2 240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1" name="Group 240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2" name="Explosion 2 24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3" name="Explosion 2 24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Explosion 2 24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93" name="Group 239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97" name="Explosion 2 23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8" name="Explosion 2 23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9" name="Explosion 2 23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4" name="Group 2393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95" name="Explosion 2 23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6" name="Explosion 2 23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16" name="Group 2415"/>
          <p:cNvGrpSpPr>
            <a:grpSpLocks noChangeAspect="1"/>
          </p:cNvGrpSpPr>
          <p:nvPr/>
        </p:nvGrpSpPr>
        <p:grpSpPr>
          <a:xfrm>
            <a:off x="11067962" y="4135660"/>
            <a:ext cx="2267765" cy="967366"/>
            <a:chOff x="18426731" y="6178956"/>
            <a:chExt cx="2015791" cy="859880"/>
          </a:xfrm>
        </p:grpSpPr>
        <p:sp>
          <p:nvSpPr>
            <p:cNvPr id="2417" name="TextBox 2416"/>
            <p:cNvSpPr txBox="1"/>
            <p:nvPr/>
          </p:nvSpPr>
          <p:spPr>
            <a:xfrm>
              <a:off x="19276282" y="6454061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18" name="Group 2417"/>
            <p:cNvGrpSpPr/>
            <p:nvPr/>
          </p:nvGrpSpPr>
          <p:grpSpPr>
            <a:xfrm>
              <a:off x="18426731" y="6178956"/>
              <a:ext cx="1166240" cy="847842"/>
              <a:chOff x="15718686" y="6454140"/>
              <a:chExt cx="1166240" cy="847842"/>
            </a:xfrm>
          </p:grpSpPr>
          <p:sp>
            <p:nvSpPr>
              <p:cNvPr id="2423" name="Freeform 2422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0" name="Rectangle 2419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1" name="TextBox 2420"/>
              <p:cNvSpPr txBox="1"/>
              <p:nvPr/>
            </p:nvSpPr>
            <p:spPr>
              <a:xfrm>
                <a:off x="15718686" y="6718496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424" name="Group 2423"/>
          <p:cNvGrpSpPr>
            <a:grpSpLocks noChangeAspect="1"/>
          </p:cNvGrpSpPr>
          <p:nvPr/>
        </p:nvGrpSpPr>
        <p:grpSpPr>
          <a:xfrm>
            <a:off x="15628137" y="3973753"/>
            <a:ext cx="2297084" cy="953823"/>
            <a:chOff x="18422026" y="6178956"/>
            <a:chExt cx="2041850" cy="847842"/>
          </a:xfrm>
        </p:grpSpPr>
        <p:sp>
          <p:nvSpPr>
            <p:cNvPr id="2425" name="TextBox 2424"/>
            <p:cNvSpPr txBox="1"/>
            <p:nvPr/>
          </p:nvSpPr>
          <p:spPr>
            <a:xfrm>
              <a:off x="19297636" y="6391269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E/2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26" name="Group 2425"/>
            <p:cNvGrpSpPr/>
            <p:nvPr/>
          </p:nvGrpSpPr>
          <p:grpSpPr>
            <a:xfrm>
              <a:off x="18422026" y="6178956"/>
              <a:ext cx="1166240" cy="847842"/>
              <a:chOff x="15713981" y="6454140"/>
              <a:chExt cx="1166240" cy="847842"/>
            </a:xfrm>
          </p:grpSpPr>
          <p:sp>
            <p:nvSpPr>
              <p:cNvPr id="2427" name="Freeform 2426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8" name="Rectangle 2427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9" name="TextBox 2428"/>
              <p:cNvSpPr txBox="1"/>
              <p:nvPr/>
            </p:nvSpPr>
            <p:spPr>
              <a:xfrm>
                <a:off x="15713981" y="6781272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431" name="Group 2430"/>
          <p:cNvGrpSpPr>
            <a:grpSpLocks noChangeAspect="1"/>
          </p:cNvGrpSpPr>
          <p:nvPr/>
        </p:nvGrpSpPr>
        <p:grpSpPr>
          <a:xfrm>
            <a:off x="17964176" y="4637967"/>
            <a:ext cx="2282056" cy="992571"/>
            <a:chOff x="18434332" y="6178956"/>
            <a:chExt cx="2028492" cy="882285"/>
          </a:xfrm>
        </p:grpSpPr>
        <p:sp>
          <p:nvSpPr>
            <p:cNvPr id="2432" name="TextBox 2431"/>
            <p:cNvSpPr txBox="1"/>
            <p:nvPr/>
          </p:nvSpPr>
          <p:spPr>
            <a:xfrm>
              <a:off x="19296584" y="6476466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33" name="Group 2432"/>
            <p:cNvGrpSpPr/>
            <p:nvPr/>
          </p:nvGrpSpPr>
          <p:grpSpPr>
            <a:xfrm>
              <a:off x="18434332" y="6178956"/>
              <a:ext cx="1166240" cy="847842"/>
              <a:chOff x="15726287" y="6454140"/>
              <a:chExt cx="1166240" cy="847842"/>
            </a:xfrm>
          </p:grpSpPr>
          <p:sp>
            <p:nvSpPr>
              <p:cNvPr id="2434" name="Freeform 2433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5" name="Rectangle 2434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6" name="TextBox 2435"/>
              <p:cNvSpPr txBox="1"/>
              <p:nvPr/>
            </p:nvSpPr>
            <p:spPr>
              <a:xfrm>
                <a:off x="15726287" y="6760827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1" name="Rectangle 10"/>
          <p:cNvSpPr/>
          <p:nvPr/>
        </p:nvSpPr>
        <p:spPr>
          <a:xfrm>
            <a:off x="4179167" y="1966629"/>
            <a:ext cx="22810928" cy="15962576"/>
          </a:xfrm>
          <a:prstGeom prst="rect">
            <a:avLst/>
          </a:prstGeom>
          <a:noFill/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20067696" y="1934134"/>
            <a:ext cx="6941905" cy="3160327"/>
            <a:chOff x="18885627" y="205751"/>
            <a:chExt cx="7713227" cy="3511474"/>
          </a:xfrm>
        </p:grpSpPr>
        <p:sp>
          <p:nvSpPr>
            <p:cNvPr id="176" name="Rectangle 175"/>
            <p:cNvSpPr/>
            <p:nvPr/>
          </p:nvSpPr>
          <p:spPr>
            <a:xfrm>
              <a:off x="18885627" y="205751"/>
              <a:ext cx="7677434" cy="3121682"/>
            </a:xfrm>
            <a:prstGeom prst="rect">
              <a:avLst/>
            </a:prstGeom>
            <a:solidFill>
              <a:schemeClr val="bg1"/>
            </a:solidFill>
            <a:ln w="1270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5" name="Group 2444"/>
            <p:cNvGrpSpPr/>
            <p:nvPr/>
          </p:nvGrpSpPr>
          <p:grpSpPr>
            <a:xfrm>
              <a:off x="20687605" y="2059896"/>
              <a:ext cx="4857864" cy="1657329"/>
              <a:chOff x="10388347" y="15613005"/>
              <a:chExt cx="3610845" cy="1657329"/>
            </a:xfrm>
          </p:grpSpPr>
          <p:sp>
            <p:nvSpPr>
              <p:cNvPr id="2446" name="TextBox 2445"/>
              <p:cNvSpPr txBox="1"/>
              <p:nvPr/>
            </p:nvSpPr>
            <p:spPr>
              <a:xfrm>
                <a:off x="10388347" y="16193116"/>
                <a:ext cx="2220133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              Meters</a:t>
                </a:r>
              </a:p>
            </p:txBody>
          </p:sp>
          <p:sp>
            <p:nvSpPr>
              <p:cNvPr id="2447" name="TextBox 2446"/>
              <p:cNvSpPr txBox="1"/>
              <p:nvPr/>
            </p:nvSpPr>
            <p:spPr>
              <a:xfrm>
                <a:off x="10468482" y="15817018"/>
                <a:ext cx="40173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0               </a:t>
                </a:r>
              </a:p>
            </p:txBody>
          </p:sp>
          <p:sp>
            <p:nvSpPr>
              <p:cNvPr id="2448" name="TextBox 2447"/>
              <p:cNvSpPr txBox="1"/>
              <p:nvPr/>
            </p:nvSpPr>
            <p:spPr>
              <a:xfrm>
                <a:off x="12783675" y="15742430"/>
                <a:ext cx="121551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200              </a:t>
                </a:r>
              </a:p>
            </p:txBody>
          </p:sp>
          <p:grpSp>
            <p:nvGrpSpPr>
              <p:cNvPr id="2449" name="Group 2448"/>
              <p:cNvGrpSpPr/>
              <p:nvPr/>
            </p:nvGrpSpPr>
            <p:grpSpPr>
              <a:xfrm>
                <a:off x="10649824" y="15613005"/>
                <a:ext cx="2741609" cy="206266"/>
                <a:chOff x="14049734" y="18685645"/>
                <a:chExt cx="6286062" cy="424549"/>
              </a:xfrm>
            </p:grpSpPr>
            <p:sp>
              <p:nvSpPr>
                <p:cNvPr id="2450" name="Rectangle 2449"/>
                <p:cNvSpPr/>
                <p:nvPr/>
              </p:nvSpPr>
              <p:spPr>
                <a:xfrm>
                  <a:off x="14049734" y="18685645"/>
                  <a:ext cx="1586323" cy="419921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1" name="Rectangle 2450"/>
                <p:cNvSpPr/>
                <p:nvPr/>
              </p:nvSpPr>
              <p:spPr>
                <a:xfrm>
                  <a:off x="15614822" y="18690274"/>
                  <a:ext cx="1586322" cy="419920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2" name="Rectangle 2451"/>
                <p:cNvSpPr/>
                <p:nvPr/>
              </p:nvSpPr>
              <p:spPr>
                <a:xfrm>
                  <a:off x="17198700" y="18689192"/>
                  <a:ext cx="1586322" cy="419921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3" name="Rectangle 2452"/>
                <p:cNvSpPr/>
                <p:nvPr/>
              </p:nvSpPr>
              <p:spPr>
                <a:xfrm>
                  <a:off x="18749474" y="18686773"/>
                  <a:ext cx="1586322" cy="419921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54" name="Text Box 958">
              <a:extLst>
                <a:ext uri="{FF2B5EF4-FFF2-40B4-BE49-F238E27FC236}">
                  <a16:creationId xmlns:a16="http://schemas.microsoft.com/office/drawing/2014/main" id="{D304A30D-FF5F-4649-B640-769AC3541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25016" y="650913"/>
              <a:ext cx="7573838" cy="10460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243479" tIns="121738" rIns="243479" bIns="121738">
              <a:spAutoFit/>
            </a:bodyPr>
            <a:lstStyle>
              <a:lvl1pPr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Pointe du Hoc</a:t>
              </a:r>
            </a:p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Resistance Nest 75</a:t>
              </a:r>
            </a:p>
          </p:txBody>
        </p:sp>
        <p:pic>
          <p:nvPicPr>
            <p:cNvPr id="2455" name="Picture 959" descr="CSI Crest Medium">
              <a:extLst>
                <a:ext uri="{FF2B5EF4-FFF2-40B4-BE49-F238E27FC236}">
                  <a16:creationId xmlns:a16="http://schemas.microsoft.com/office/drawing/2014/main" id="{985F53D0-A655-40B5-8B7F-63D5A450D3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140778" y="848637"/>
              <a:ext cx="1489396" cy="157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6" name="Group 2455"/>
            <p:cNvGrpSpPr/>
            <p:nvPr/>
          </p:nvGrpSpPr>
          <p:grpSpPr>
            <a:xfrm>
              <a:off x="25681976" y="1290527"/>
              <a:ext cx="597031" cy="1657720"/>
              <a:chOff x="16799904" y="23202900"/>
              <a:chExt cx="597031" cy="1657720"/>
            </a:xfrm>
          </p:grpSpPr>
          <p:sp>
            <p:nvSpPr>
              <p:cNvPr id="2457" name="Down Arrow 2456"/>
              <p:cNvSpPr/>
              <p:nvPr/>
            </p:nvSpPr>
            <p:spPr>
              <a:xfrm rot="10800000">
                <a:off x="16824960" y="23202900"/>
                <a:ext cx="525780" cy="1028700"/>
              </a:xfrm>
              <a:prstGeom prst="downArrow">
                <a:avLst>
                  <a:gd name="adj1" fmla="val 50000"/>
                  <a:gd name="adj2" fmla="val 110959"/>
                </a:avLst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8" name="TextBox 2457"/>
              <p:cNvSpPr txBox="1"/>
              <p:nvPr/>
            </p:nvSpPr>
            <p:spPr>
              <a:xfrm>
                <a:off x="16799904" y="24103490"/>
                <a:ext cx="597031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002060"/>
                    </a:solidFill>
                  </a:rPr>
                  <a:t>N</a:t>
                </a:r>
              </a:p>
            </p:txBody>
          </p:sp>
        </p:grpSp>
        <p:grpSp>
          <p:nvGrpSpPr>
            <p:cNvPr id="2459" name="Group 2458"/>
            <p:cNvGrpSpPr/>
            <p:nvPr/>
          </p:nvGrpSpPr>
          <p:grpSpPr>
            <a:xfrm>
              <a:off x="25483368" y="458216"/>
              <a:ext cx="1023257" cy="740229"/>
              <a:chOff x="27932743" y="3570514"/>
              <a:chExt cx="1023257" cy="740229"/>
            </a:xfrm>
          </p:grpSpPr>
          <p:sp>
            <p:nvSpPr>
              <p:cNvPr id="2460" name="Oval 2459"/>
              <p:cNvSpPr/>
              <p:nvPr/>
            </p:nvSpPr>
            <p:spPr>
              <a:xfrm>
                <a:off x="28063371" y="3570514"/>
                <a:ext cx="762000" cy="74022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61" name="TextBox 453"/>
              <p:cNvSpPr txBox="1"/>
              <p:nvPr/>
            </p:nvSpPr>
            <p:spPr>
              <a:xfrm>
                <a:off x="27932743" y="3679371"/>
                <a:ext cx="102325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2800" b="1" dirty="0"/>
                  <a:t>1A</a:t>
                </a:r>
              </a:p>
            </p:txBody>
          </p:sp>
        </p:grpSp>
      </p:grpSp>
      <p:sp>
        <p:nvSpPr>
          <p:cNvPr id="12" name="Freeform 11"/>
          <p:cNvSpPr/>
          <p:nvPr/>
        </p:nvSpPr>
        <p:spPr>
          <a:xfrm>
            <a:off x="13708502" y="5258459"/>
            <a:ext cx="4070224" cy="2708910"/>
          </a:xfrm>
          <a:custGeom>
            <a:avLst/>
            <a:gdLst>
              <a:gd name="connsiteX0" fmla="*/ 0 w 4465320"/>
              <a:gd name="connsiteY0" fmla="*/ 0 h 3032760"/>
              <a:gd name="connsiteX1" fmla="*/ 220980 w 4465320"/>
              <a:gd name="connsiteY1" fmla="*/ 320040 h 3032760"/>
              <a:gd name="connsiteX2" fmla="*/ 815340 w 4465320"/>
              <a:gd name="connsiteY2" fmla="*/ 685800 h 3032760"/>
              <a:gd name="connsiteX3" fmla="*/ 1386840 w 4465320"/>
              <a:gd name="connsiteY3" fmla="*/ 1013460 h 3032760"/>
              <a:gd name="connsiteX4" fmla="*/ 1668780 w 4465320"/>
              <a:gd name="connsiteY4" fmla="*/ 1272540 h 3032760"/>
              <a:gd name="connsiteX5" fmla="*/ 2125980 w 4465320"/>
              <a:gd name="connsiteY5" fmla="*/ 1645920 h 3032760"/>
              <a:gd name="connsiteX6" fmla="*/ 2392680 w 4465320"/>
              <a:gd name="connsiteY6" fmla="*/ 1706880 h 3032760"/>
              <a:gd name="connsiteX7" fmla="*/ 2705100 w 4465320"/>
              <a:gd name="connsiteY7" fmla="*/ 2034540 h 3032760"/>
              <a:gd name="connsiteX8" fmla="*/ 3070860 w 4465320"/>
              <a:gd name="connsiteY8" fmla="*/ 2263140 h 3032760"/>
              <a:gd name="connsiteX9" fmla="*/ 3360420 w 4465320"/>
              <a:gd name="connsiteY9" fmla="*/ 2537460 h 3032760"/>
              <a:gd name="connsiteX10" fmla="*/ 3497580 w 4465320"/>
              <a:gd name="connsiteY10" fmla="*/ 2385060 h 3032760"/>
              <a:gd name="connsiteX11" fmla="*/ 3649980 w 4465320"/>
              <a:gd name="connsiteY11" fmla="*/ 2636520 h 3032760"/>
              <a:gd name="connsiteX12" fmla="*/ 4145280 w 4465320"/>
              <a:gd name="connsiteY12" fmla="*/ 2613660 h 3032760"/>
              <a:gd name="connsiteX13" fmla="*/ 4465320 w 4465320"/>
              <a:gd name="connsiteY13" fmla="*/ 2857500 h 3032760"/>
              <a:gd name="connsiteX14" fmla="*/ 4450080 w 4465320"/>
              <a:gd name="connsiteY14" fmla="*/ 3032760 h 303276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72490 w 4522470"/>
              <a:gd name="connsiteY2" fmla="*/ 662940 h 3009900"/>
              <a:gd name="connsiteX3" fmla="*/ 1443990 w 4522470"/>
              <a:gd name="connsiteY3" fmla="*/ 99060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43990 w 4522470"/>
              <a:gd name="connsiteY3" fmla="*/ 99060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83130 w 4522470"/>
              <a:gd name="connsiteY6" fmla="*/ 1623060 h 3009900"/>
              <a:gd name="connsiteX7" fmla="*/ 2449830 w 4522470"/>
              <a:gd name="connsiteY7" fmla="*/ 168402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49830 w 4522470"/>
              <a:gd name="connsiteY7" fmla="*/ 168402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20440 w 4522470"/>
              <a:gd name="connsiteY11" fmla="*/ 232791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20440 w 4522470"/>
              <a:gd name="connsiteY11" fmla="*/ 2327910 h 3009900"/>
              <a:gd name="connsiteX12" fmla="*/ 3707130 w 4522470"/>
              <a:gd name="connsiteY12" fmla="*/ 2613660 h 3009900"/>
              <a:gd name="connsiteX13" fmla="*/ 4217670 w 4522470"/>
              <a:gd name="connsiteY13" fmla="*/ 264795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22470" h="3009900">
                <a:moveTo>
                  <a:pt x="0" y="0"/>
                </a:moveTo>
                <a:lnTo>
                  <a:pt x="278130" y="297180"/>
                </a:lnTo>
                <a:lnTo>
                  <a:pt x="861060" y="693420"/>
                </a:lnTo>
                <a:lnTo>
                  <a:pt x="1436370" y="1036320"/>
                </a:lnTo>
                <a:lnTo>
                  <a:pt x="1725930" y="1249680"/>
                </a:lnTo>
                <a:cubicBezTo>
                  <a:pt x="1736090" y="1258570"/>
                  <a:pt x="1723390" y="1290320"/>
                  <a:pt x="1733550" y="1299210"/>
                </a:cubicBezTo>
                <a:lnTo>
                  <a:pt x="2152650" y="1653540"/>
                </a:lnTo>
                <a:lnTo>
                  <a:pt x="2426970" y="1699260"/>
                </a:lnTo>
                <a:lnTo>
                  <a:pt x="2762250" y="2011680"/>
                </a:lnTo>
                <a:lnTo>
                  <a:pt x="3128010" y="2240280"/>
                </a:lnTo>
                <a:lnTo>
                  <a:pt x="3383280" y="2487930"/>
                </a:lnTo>
                <a:lnTo>
                  <a:pt x="3520440" y="2327910"/>
                </a:lnTo>
                <a:lnTo>
                  <a:pt x="3707130" y="2613660"/>
                </a:lnTo>
                <a:lnTo>
                  <a:pt x="4217670" y="2647950"/>
                </a:lnTo>
                <a:lnTo>
                  <a:pt x="4522470" y="2834640"/>
                </a:lnTo>
                <a:lnTo>
                  <a:pt x="4507230" y="3009900"/>
                </a:lnTo>
              </a:path>
            </a:pathLst>
          </a:custGeom>
          <a:noFill/>
          <a:ln w="76200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Line 238"/>
          <p:cNvSpPr>
            <a:spLocks noChangeShapeType="1"/>
          </p:cNvSpPr>
          <p:nvPr/>
        </p:nvSpPr>
        <p:spPr bwMode="auto">
          <a:xfrm flipH="1">
            <a:off x="15000299" y="6143941"/>
            <a:ext cx="82270" cy="358078"/>
          </a:xfrm>
          <a:custGeom>
            <a:avLst/>
            <a:gdLst>
              <a:gd name="connsiteX0" fmla="*/ 0 w 34261"/>
              <a:gd name="connsiteY0" fmla="*/ 0 h 325475"/>
              <a:gd name="connsiteX1" fmla="*/ 34261 w 34261"/>
              <a:gd name="connsiteY1" fmla="*/ 325475 h 325475"/>
              <a:gd name="connsiteX0" fmla="*/ 0 w 91411"/>
              <a:gd name="connsiteY0" fmla="*/ 0 h 397865"/>
              <a:gd name="connsiteX1" fmla="*/ 91411 w 91411"/>
              <a:gd name="connsiteY1" fmla="*/ 397865 h 39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1411" h="397865">
                <a:moveTo>
                  <a:pt x="0" y="0"/>
                </a:moveTo>
                <a:cubicBezTo>
                  <a:pt x="11420" y="108492"/>
                  <a:pt x="79991" y="289373"/>
                  <a:pt x="91411" y="397865"/>
                </a:cubicBezTo>
              </a:path>
            </a:pathLst>
          </a:cu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" name="Rectangle 177"/>
          <p:cNvSpPr>
            <a:spLocks noChangeArrowheads="1"/>
          </p:cNvSpPr>
          <p:nvPr/>
        </p:nvSpPr>
        <p:spPr bwMode="auto">
          <a:xfrm>
            <a:off x="20806997" y="9823539"/>
            <a:ext cx="5843775" cy="7140025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5100"/>
          </a:p>
        </p:txBody>
      </p:sp>
      <p:sp>
        <p:nvSpPr>
          <p:cNvPr id="2468" name="Line 186"/>
          <p:cNvSpPr>
            <a:spLocks noChangeShapeType="1"/>
          </p:cNvSpPr>
          <p:nvPr/>
        </p:nvSpPr>
        <p:spPr bwMode="auto">
          <a:xfrm rot="19275617" flipH="1">
            <a:off x="21602289" y="12280176"/>
            <a:ext cx="474345" cy="284321"/>
          </a:xfrm>
          <a:prstGeom prst="line">
            <a:avLst/>
          </a:prstGeom>
          <a:noFill/>
          <a:ln w="762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21575873" y="14219120"/>
            <a:ext cx="527177" cy="202311"/>
            <a:chOff x="21233130" y="14243888"/>
            <a:chExt cx="585752" cy="224790"/>
          </a:xfrm>
        </p:grpSpPr>
        <p:sp>
          <p:nvSpPr>
            <p:cNvPr id="16" name="Freeform 15"/>
            <p:cNvSpPr/>
            <p:nvPr/>
          </p:nvSpPr>
          <p:spPr>
            <a:xfrm flipV="1">
              <a:off x="21233130" y="14314374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1233130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9" name="Freeform 2478"/>
            <p:cNvSpPr/>
            <p:nvPr/>
          </p:nvSpPr>
          <p:spPr>
            <a:xfrm>
              <a:off x="21484312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0" name="Freeform 2479"/>
            <p:cNvSpPr/>
            <p:nvPr/>
          </p:nvSpPr>
          <p:spPr>
            <a:xfrm>
              <a:off x="21399003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1533629" y="13214497"/>
            <a:ext cx="611664" cy="248161"/>
            <a:chOff x="21145826" y="13473498"/>
            <a:chExt cx="679627" cy="275734"/>
          </a:xfrm>
        </p:grpSpPr>
        <p:sp>
          <p:nvSpPr>
            <p:cNvPr id="2481" name="Freeform 2480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lowchart: Delay 19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2" name="Freeform 2481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3" name="Freeform 2482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4" name="Freeform 2483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5" name="Freeform 2484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6" name="Group 2485"/>
          <p:cNvGrpSpPr>
            <a:grpSpLocks noChangeAspect="1"/>
          </p:cNvGrpSpPr>
          <p:nvPr/>
        </p:nvGrpSpPr>
        <p:grpSpPr>
          <a:xfrm rot="12935003">
            <a:off x="22003738" y="8906851"/>
            <a:ext cx="476084" cy="182703"/>
            <a:chOff x="21233130" y="14243888"/>
            <a:chExt cx="585752" cy="224790"/>
          </a:xfrm>
        </p:grpSpPr>
        <p:sp>
          <p:nvSpPr>
            <p:cNvPr id="2487" name="Freeform 2486"/>
            <p:cNvSpPr/>
            <p:nvPr/>
          </p:nvSpPr>
          <p:spPr>
            <a:xfrm flipV="1">
              <a:off x="21233130" y="14314374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8" name="Freeform 2487"/>
            <p:cNvSpPr/>
            <p:nvPr/>
          </p:nvSpPr>
          <p:spPr>
            <a:xfrm>
              <a:off x="21233130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9" name="Freeform 2488"/>
            <p:cNvSpPr/>
            <p:nvPr/>
          </p:nvSpPr>
          <p:spPr>
            <a:xfrm>
              <a:off x="21484312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0" name="Freeform 2489"/>
            <p:cNvSpPr/>
            <p:nvPr/>
          </p:nvSpPr>
          <p:spPr>
            <a:xfrm>
              <a:off x="21399003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6" name="Group 2495"/>
          <p:cNvGrpSpPr>
            <a:grpSpLocks noChangeAspect="1"/>
          </p:cNvGrpSpPr>
          <p:nvPr/>
        </p:nvGrpSpPr>
        <p:grpSpPr>
          <a:xfrm rot="12200984">
            <a:off x="25844665" y="9290854"/>
            <a:ext cx="476084" cy="182703"/>
            <a:chOff x="21233130" y="14243888"/>
            <a:chExt cx="585752" cy="224790"/>
          </a:xfrm>
        </p:grpSpPr>
        <p:sp>
          <p:nvSpPr>
            <p:cNvPr id="2497" name="Freeform 2496"/>
            <p:cNvSpPr/>
            <p:nvPr/>
          </p:nvSpPr>
          <p:spPr>
            <a:xfrm flipV="1">
              <a:off x="21233130" y="14314374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8" name="Freeform 2497"/>
            <p:cNvSpPr/>
            <p:nvPr/>
          </p:nvSpPr>
          <p:spPr>
            <a:xfrm>
              <a:off x="21233130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9" name="Freeform 2498"/>
            <p:cNvSpPr/>
            <p:nvPr/>
          </p:nvSpPr>
          <p:spPr>
            <a:xfrm>
              <a:off x="21484312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0" name="Freeform 2499"/>
            <p:cNvSpPr/>
            <p:nvPr/>
          </p:nvSpPr>
          <p:spPr>
            <a:xfrm>
              <a:off x="21399003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 rot="3214542">
            <a:off x="13233921" y="12344974"/>
            <a:ext cx="549900" cy="242726"/>
            <a:chOff x="11793812" y="12129441"/>
            <a:chExt cx="611000" cy="269695"/>
          </a:xfrm>
        </p:grpSpPr>
        <p:sp>
          <p:nvSpPr>
            <p:cNvPr id="22" name="Rectangle 21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6" name="Group 2505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07" name="Freeform 2506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8" name="Freeform 2507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9" name="Freeform 2508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0" name="Freeform 2509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6" name="Group 2515"/>
          <p:cNvGrpSpPr/>
          <p:nvPr/>
        </p:nvGrpSpPr>
        <p:grpSpPr>
          <a:xfrm rot="3214542">
            <a:off x="15241701" y="10993903"/>
            <a:ext cx="549900" cy="242726"/>
            <a:chOff x="11793812" y="12129441"/>
            <a:chExt cx="611000" cy="269695"/>
          </a:xfrm>
        </p:grpSpPr>
        <p:sp>
          <p:nvSpPr>
            <p:cNvPr id="2517" name="Rectangle 2516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8" name="Group 2517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19" name="Freeform 2518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0" name="Freeform 2519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1" name="Freeform 2520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2" name="Freeform 2521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23" name="Group 2522"/>
          <p:cNvGrpSpPr/>
          <p:nvPr/>
        </p:nvGrpSpPr>
        <p:grpSpPr>
          <a:xfrm rot="19178390">
            <a:off x="15683530" y="6634713"/>
            <a:ext cx="549900" cy="242725"/>
            <a:chOff x="11793812" y="12129441"/>
            <a:chExt cx="611000" cy="269695"/>
          </a:xfrm>
        </p:grpSpPr>
        <p:sp>
          <p:nvSpPr>
            <p:cNvPr id="2524" name="Rectangle 2523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5" name="Group 2524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26" name="Freeform 2525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7" name="Freeform 2526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8" name="Freeform 2527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9" name="Freeform 2528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30" name="Group 2529"/>
          <p:cNvGrpSpPr/>
          <p:nvPr/>
        </p:nvGrpSpPr>
        <p:grpSpPr>
          <a:xfrm rot="19178390">
            <a:off x="16840925" y="7333746"/>
            <a:ext cx="549900" cy="242725"/>
            <a:chOff x="11793812" y="12129441"/>
            <a:chExt cx="611000" cy="269695"/>
          </a:xfrm>
        </p:grpSpPr>
        <p:sp>
          <p:nvSpPr>
            <p:cNvPr id="2531" name="Rectangle 2530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2" name="Group 2531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33" name="Freeform 2532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4" name="Freeform 2533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5" name="Freeform 2534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6" name="Freeform 2535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42" name="Group 2541"/>
          <p:cNvGrpSpPr>
            <a:grpSpLocks noChangeAspect="1"/>
          </p:cNvGrpSpPr>
          <p:nvPr/>
        </p:nvGrpSpPr>
        <p:grpSpPr>
          <a:xfrm rot="6465126">
            <a:off x="12217377" y="11310248"/>
            <a:ext cx="489332" cy="198533"/>
            <a:chOff x="21145826" y="13473498"/>
            <a:chExt cx="679627" cy="275734"/>
          </a:xfrm>
        </p:grpSpPr>
        <p:sp>
          <p:nvSpPr>
            <p:cNvPr id="2543" name="Freeform 2542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4" name="Flowchart: Delay 2543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5" name="Freeform 2544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6" name="Freeform 2545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7" name="Freeform 2546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8" name="Freeform 2547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6" name="Straight Arrow Connector 25"/>
          <p:cNvCxnSpPr/>
          <p:nvPr/>
        </p:nvCxnSpPr>
        <p:spPr>
          <a:xfrm>
            <a:off x="12584657" y="11471815"/>
            <a:ext cx="195029" cy="15299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49" name="Group 2548"/>
          <p:cNvGrpSpPr>
            <a:grpSpLocks noChangeAspect="1"/>
          </p:cNvGrpSpPr>
          <p:nvPr/>
        </p:nvGrpSpPr>
        <p:grpSpPr>
          <a:xfrm rot="9328871">
            <a:off x="10072180" y="9428833"/>
            <a:ext cx="489332" cy="198533"/>
            <a:chOff x="21145826" y="13473498"/>
            <a:chExt cx="679627" cy="275734"/>
          </a:xfrm>
        </p:grpSpPr>
        <p:sp>
          <p:nvSpPr>
            <p:cNvPr id="2550" name="Freeform 2549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1" name="Flowchart: Delay 2550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2" name="Freeform 2551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3" name="Freeform 2552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4" name="Freeform 2553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5" name="Freeform 2554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556" name="Straight Arrow Connector 2555"/>
          <p:cNvCxnSpPr/>
          <p:nvPr/>
        </p:nvCxnSpPr>
        <p:spPr>
          <a:xfrm flipH="1" flipV="1">
            <a:off x="10014386" y="9320112"/>
            <a:ext cx="220994" cy="3691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57" name="Group 2556"/>
          <p:cNvGrpSpPr>
            <a:grpSpLocks noChangeAspect="1"/>
          </p:cNvGrpSpPr>
          <p:nvPr/>
        </p:nvGrpSpPr>
        <p:grpSpPr>
          <a:xfrm>
            <a:off x="16992808" y="8150304"/>
            <a:ext cx="489332" cy="198533"/>
            <a:chOff x="21145826" y="13473498"/>
            <a:chExt cx="679627" cy="275734"/>
          </a:xfrm>
        </p:grpSpPr>
        <p:sp>
          <p:nvSpPr>
            <p:cNvPr id="2558" name="Freeform 2557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9" name="Flowchart: Delay 2558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0" name="Freeform 2559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1" name="Freeform 2560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2" name="Freeform 2561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3" name="Freeform 2562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564" name="Straight Arrow Connector 2563"/>
          <p:cNvCxnSpPr/>
          <p:nvPr/>
        </p:nvCxnSpPr>
        <p:spPr>
          <a:xfrm flipV="1">
            <a:off x="17262943" y="7864074"/>
            <a:ext cx="0" cy="21872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5" name="Group 2564"/>
          <p:cNvGrpSpPr>
            <a:grpSpLocks/>
          </p:cNvGrpSpPr>
          <p:nvPr/>
        </p:nvGrpSpPr>
        <p:grpSpPr>
          <a:xfrm rot="19024952">
            <a:off x="21651679" y="11331795"/>
            <a:ext cx="375564" cy="33682"/>
            <a:chOff x="10480824" y="3920490"/>
            <a:chExt cx="601980" cy="119564"/>
          </a:xfrm>
        </p:grpSpPr>
        <p:sp>
          <p:nvSpPr>
            <p:cNvPr id="2566" name="Freeform 256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7" name="Freeform 256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84" name="Group 2583"/>
          <p:cNvGrpSpPr/>
          <p:nvPr/>
        </p:nvGrpSpPr>
        <p:grpSpPr>
          <a:xfrm rot="18453027">
            <a:off x="21796648" y="9938657"/>
            <a:ext cx="85626" cy="1002908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2585" name="Group 2584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2596" name="Rectangle 2595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7" name="Rectangle 2596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8" name="Rectangle 2597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9" name="Rectangle 2598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0" name="Rectangle 2599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1" name="Rectangle 2600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2" name="Rectangle 2601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3" name="Rectangle 2602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4" name="Rectangle 2603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86" name="Group 2585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2587" name="Rectangle 2586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8" name="Rectangle 2587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9" name="Rectangle 2588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0" name="Rectangle 2589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1" name="Rectangle 2590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2" name="Rectangle 2591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3" name="Rectangle 2592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4" name="Rectangle 2593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5" name="Rectangle 2594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05" name="Group 2604"/>
          <p:cNvGrpSpPr/>
          <p:nvPr/>
        </p:nvGrpSpPr>
        <p:grpSpPr>
          <a:xfrm rot="20365705">
            <a:off x="21518951" y="15040981"/>
            <a:ext cx="641021" cy="620230"/>
            <a:chOff x="4582210" y="13952782"/>
            <a:chExt cx="712246" cy="689144"/>
          </a:xfrm>
        </p:grpSpPr>
        <p:grpSp>
          <p:nvGrpSpPr>
            <p:cNvPr id="2606" name="Group 260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611" name="Explosion 2 261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2" name="Explosion 2 261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3" name="Explosion 2 261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07" name="Group 260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608" name="Explosion 2 26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9" name="Explosion 2 26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0" name="Explosion 2 26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14" name="Group 2613"/>
          <p:cNvGrpSpPr>
            <a:grpSpLocks noChangeAspect="1"/>
          </p:cNvGrpSpPr>
          <p:nvPr/>
        </p:nvGrpSpPr>
        <p:grpSpPr>
          <a:xfrm>
            <a:off x="14679451" y="10037084"/>
            <a:ext cx="3055528" cy="973122"/>
            <a:chOff x="2289123" y="3183844"/>
            <a:chExt cx="2716024" cy="864997"/>
          </a:xfrm>
        </p:grpSpPr>
        <p:sp>
          <p:nvSpPr>
            <p:cNvPr id="2615" name="Rectangle 2614"/>
            <p:cNvSpPr/>
            <p:nvPr/>
          </p:nvSpPr>
          <p:spPr>
            <a:xfrm>
              <a:off x="2978405" y="3344187"/>
              <a:ext cx="1549283" cy="436650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6" name="TextBox 2615"/>
            <p:cNvSpPr txBox="1"/>
            <p:nvPr/>
          </p:nvSpPr>
          <p:spPr>
            <a:xfrm>
              <a:off x="2975927" y="3399091"/>
              <a:ext cx="2029220" cy="6497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9/3/726 </a:t>
              </a:r>
            </a:p>
          </p:txBody>
        </p:sp>
        <p:grpSp>
          <p:nvGrpSpPr>
            <p:cNvPr id="2617" name="Group 2616"/>
            <p:cNvGrpSpPr>
              <a:grpSpLocks noChangeAspect="1"/>
            </p:cNvGrpSpPr>
            <p:nvPr/>
          </p:nvGrpSpPr>
          <p:grpSpPr>
            <a:xfrm>
              <a:off x="2289123" y="3183844"/>
              <a:ext cx="664606" cy="795243"/>
              <a:chOff x="2502379" y="3296687"/>
              <a:chExt cx="513500" cy="614431"/>
            </a:xfrm>
          </p:grpSpPr>
          <p:sp>
            <p:nvSpPr>
              <p:cNvPr id="2625" name="Freeform 2624"/>
              <p:cNvSpPr/>
              <p:nvPr/>
            </p:nvSpPr>
            <p:spPr>
              <a:xfrm>
                <a:off x="2757992" y="3296687"/>
                <a:ext cx="0" cy="142875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508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19" name="Group 2618"/>
              <p:cNvGrpSpPr/>
              <p:nvPr/>
            </p:nvGrpSpPr>
            <p:grpSpPr>
              <a:xfrm>
                <a:off x="2502379" y="3397618"/>
                <a:ext cx="513500" cy="513500"/>
                <a:chOff x="4664443" y="3476436"/>
                <a:chExt cx="513500" cy="513500"/>
              </a:xfrm>
            </p:grpSpPr>
            <p:sp>
              <p:nvSpPr>
                <p:cNvPr id="2621" name="Diamond 2620"/>
                <p:cNvSpPr/>
                <p:nvPr/>
              </p:nvSpPr>
              <p:spPr>
                <a:xfrm>
                  <a:off x="4664443" y="3476436"/>
                  <a:ext cx="513500" cy="513500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2" name="Freeform 2621"/>
                <p:cNvSpPr/>
                <p:nvPr/>
              </p:nvSpPr>
              <p:spPr>
                <a:xfrm>
                  <a:off x="4781550" y="3589020"/>
                  <a:ext cx="259080" cy="259080"/>
                </a:xfrm>
                <a:custGeom>
                  <a:avLst/>
                  <a:gdLst>
                    <a:gd name="connsiteX0" fmla="*/ 0 w 259080"/>
                    <a:gd name="connsiteY0" fmla="*/ 259080 h 259080"/>
                    <a:gd name="connsiteX1" fmla="*/ 259080 w 259080"/>
                    <a:gd name="connsiteY1" fmla="*/ 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9080" h="259080">
                      <a:moveTo>
                        <a:pt x="0" y="259080"/>
                      </a:moveTo>
                      <a:lnTo>
                        <a:pt x="259080" y="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3" name="Freeform 2622"/>
                <p:cNvSpPr/>
                <p:nvPr/>
              </p:nvSpPr>
              <p:spPr>
                <a:xfrm>
                  <a:off x="4796790" y="3600450"/>
                  <a:ext cx="251460" cy="259080"/>
                </a:xfrm>
                <a:custGeom>
                  <a:avLst/>
                  <a:gdLst>
                    <a:gd name="connsiteX0" fmla="*/ 0 w 251460"/>
                    <a:gd name="connsiteY0" fmla="*/ 0 h 259080"/>
                    <a:gd name="connsiteX1" fmla="*/ 251460 w 251460"/>
                    <a:gd name="connsiteY1" fmla="*/ 25908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1460" h="259080">
                      <a:moveTo>
                        <a:pt x="0" y="0"/>
                      </a:moveTo>
                      <a:lnTo>
                        <a:pt x="251460" y="25908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2" name="Group 31"/>
          <p:cNvGrpSpPr>
            <a:grpSpLocks noChangeAspect="1"/>
          </p:cNvGrpSpPr>
          <p:nvPr/>
        </p:nvGrpSpPr>
        <p:grpSpPr>
          <a:xfrm>
            <a:off x="14656410" y="9085488"/>
            <a:ext cx="2662922" cy="901470"/>
            <a:chOff x="3507762" y="12700697"/>
            <a:chExt cx="2367042" cy="801305"/>
          </a:xfrm>
        </p:grpSpPr>
        <p:grpSp>
          <p:nvGrpSpPr>
            <p:cNvPr id="2626" name="Group 2625"/>
            <p:cNvGrpSpPr/>
            <p:nvPr/>
          </p:nvGrpSpPr>
          <p:grpSpPr>
            <a:xfrm>
              <a:off x="3507762" y="12700697"/>
              <a:ext cx="2367042" cy="801305"/>
              <a:chOff x="2289123" y="3188449"/>
              <a:chExt cx="2367042" cy="801305"/>
            </a:xfrm>
          </p:grpSpPr>
          <p:sp>
            <p:nvSpPr>
              <p:cNvPr id="2627" name="Rectangle 2626"/>
              <p:cNvSpPr/>
              <p:nvPr/>
            </p:nvSpPr>
            <p:spPr>
              <a:xfrm>
                <a:off x="2978406" y="3354506"/>
                <a:ext cx="1018020" cy="447935"/>
              </a:xfrm>
              <a:prstGeom prst="rect">
                <a:avLst/>
              </a:prstGeom>
              <a:solidFill>
                <a:srgbClr val="FFFF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8" name="TextBox 2627"/>
              <p:cNvSpPr txBox="1"/>
              <p:nvPr/>
            </p:nvSpPr>
            <p:spPr>
              <a:xfrm>
                <a:off x="2966281" y="3340004"/>
                <a:ext cx="1689884" cy="6497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2/1260</a:t>
                </a:r>
              </a:p>
            </p:txBody>
          </p:sp>
          <p:grpSp>
            <p:nvGrpSpPr>
              <p:cNvPr id="2629" name="Group 2628"/>
              <p:cNvGrpSpPr>
                <a:grpSpLocks noChangeAspect="1"/>
              </p:cNvGrpSpPr>
              <p:nvPr/>
            </p:nvGrpSpPr>
            <p:grpSpPr>
              <a:xfrm>
                <a:off x="2289123" y="3188449"/>
                <a:ext cx="664606" cy="790627"/>
                <a:chOff x="2502379" y="3300248"/>
                <a:chExt cx="513500" cy="610865"/>
              </a:xfrm>
            </p:grpSpPr>
            <p:sp>
              <p:nvSpPr>
                <p:cNvPr id="2637" name="Freeform 2636"/>
                <p:cNvSpPr/>
                <p:nvPr/>
              </p:nvSpPr>
              <p:spPr>
                <a:xfrm>
                  <a:off x="2759391" y="3300248"/>
                  <a:ext cx="0" cy="142875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3" name="Diamond 2632"/>
                <p:cNvSpPr/>
                <p:nvPr/>
              </p:nvSpPr>
              <p:spPr>
                <a:xfrm>
                  <a:off x="2502379" y="3397614"/>
                  <a:ext cx="513500" cy="513499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1" name="Oval 30"/>
            <p:cNvSpPr/>
            <p:nvPr/>
          </p:nvSpPr>
          <p:spPr>
            <a:xfrm>
              <a:off x="3754208" y="13063553"/>
              <a:ext cx="172392" cy="1723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38" name="Group 2637"/>
          <p:cNvGrpSpPr/>
          <p:nvPr/>
        </p:nvGrpSpPr>
        <p:grpSpPr>
          <a:xfrm rot="13533958">
            <a:off x="10816456" y="8334015"/>
            <a:ext cx="549900" cy="242726"/>
            <a:chOff x="11793812" y="12129441"/>
            <a:chExt cx="611000" cy="269695"/>
          </a:xfrm>
        </p:grpSpPr>
        <p:sp>
          <p:nvSpPr>
            <p:cNvPr id="2639" name="Rectangle 2638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40" name="Group 2639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641" name="Freeform 2640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2" name="Freeform 2641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3" name="Freeform 2642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4" name="Freeform 2643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" name="Pentagon 32"/>
          <p:cNvSpPr/>
          <p:nvPr/>
        </p:nvSpPr>
        <p:spPr>
          <a:xfrm>
            <a:off x="24681192" y="8046460"/>
            <a:ext cx="2086915" cy="1030654"/>
          </a:xfrm>
          <a:prstGeom prst="homePlat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351283" y="7995244"/>
            <a:ext cx="2187213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b="1" dirty="0"/>
              <a:t>WN 74</a:t>
            </a:r>
          </a:p>
          <a:p>
            <a:pPr algn="ctr"/>
            <a:r>
              <a:rPr lang="en-US" sz="3400" b="1" dirty="0"/>
              <a:t>3K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537135" y="9183199"/>
            <a:ext cx="2654273" cy="1138773"/>
            <a:chOff x="1506059" y="7661439"/>
            <a:chExt cx="2949192" cy="1265303"/>
          </a:xfrm>
        </p:grpSpPr>
        <p:sp>
          <p:nvSpPr>
            <p:cNvPr id="2645" name="Pentagon 2644"/>
            <p:cNvSpPr/>
            <p:nvPr/>
          </p:nvSpPr>
          <p:spPr>
            <a:xfrm flipH="1">
              <a:off x="1506059" y="7767799"/>
              <a:ext cx="2949192" cy="1019407"/>
            </a:xfrm>
            <a:prstGeom prst="homePlat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9" name="TextBox 2418"/>
            <p:cNvSpPr txBox="1"/>
            <p:nvPr/>
          </p:nvSpPr>
          <p:spPr>
            <a:xfrm>
              <a:off x="2064870" y="7661439"/>
              <a:ext cx="2113478" cy="12653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400" b="1" dirty="0"/>
                <a:t>WN 76</a:t>
              </a:r>
            </a:p>
            <a:p>
              <a:pPr algn="ctr"/>
              <a:r>
                <a:rPr lang="en-US" sz="3400" b="1" dirty="0"/>
                <a:t>2K</a:t>
              </a:r>
            </a:p>
          </p:txBody>
        </p:sp>
      </p:grpSp>
      <p:sp>
        <p:nvSpPr>
          <p:cNvPr id="2422" name="Rectangle 2421"/>
          <p:cNvSpPr>
            <a:spLocks noChangeAspect="1"/>
          </p:cNvSpPr>
          <p:nvPr/>
        </p:nvSpPr>
        <p:spPr>
          <a:xfrm rot="16867841">
            <a:off x="21733180" y="16273457"/>
            <a:ext cx="212563" cy="13100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1161578" y="16811650"/>
            <a:ext cx="2970467" cy="5262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St Pierre-Du-Mont</a:t>
            </a:r>
          </a:p>
        </p:txBody>
      </p:sp>
      <p:grpSp>
        <p:nvGrpSpPr>
          <p:cNvPr id="2465" name="Group 2464"/>
          <p:cNvGrpSpPr>
            <a:grpSpLocks/>
          </p:cNvGrpSpPr>
          <p:nvPr/>
        </p:nvGrpSpPr>
        <p:grpSpPr>
          <a:xfrm rot="1908681">
            <a:off x="15219496" y="7483470"/>
            <a:ext cx="375564" cy="33682"/>
            <a:chOff x="10480824" y="3920490"/>
            <a:chExt cx="601980" cy="119564"/>
          </a:xfrm>
        </p:grpSpPr>
        <p:sp>
          <p:nvSpPr>
            <p:cNvPr id="2466" name="Freeform 246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7" name="Freeform 246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9" name="Group 2468"/>
          <p:cNvGrpSpPr>
            <a:grpSpLocks/>
          </p:cNvGrpSpPr>
          <p:nvPr/>
        </p:nvGrpSpPr>
        <p:grpSpPr>
          <a:xfrm rot="1908681">
            <a:off x="14945287" y="6837839"/>
            <a:ext cx="375564" cy="33682"/>
            <a:chOff x="10480824" y="3920490"/>
            <a:chExt cx="601980" cy="119564"/>
          </a:xfrm>
        </p:grpSpPr>
        <p:sp>
          <p:nvSpPr>
            <p:cNvPr id="2470" name="Freeform 246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2" name="Freeform 247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3" name="Group 2472"/>
          <p:cNvGrpSpPr>
            <a:grpSpLocks/>
          </p:cNvGrpSpPr>
          <p:nvPr/>
        </p:nvGrpSpPr>
        <p:grpSpPr>
          <a:xfrm rot="6684986">
            <a:off x="13622475" y="7080916"/>
            <a:ext cx="375564" cy="33683"/>
            <a:chOff x="10480824" y="3920490"/>
            <a:chExt cx="601980" cy="119564"/>
          </a:xfrm>
        </p:grpSpPr>
        <p:sp>
          <p:nvSpPr>
            <p:cNvPr id="2474" name="Freeform 247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5" name="Freeform 247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6" name="Group 2475"/>
          <p:cNvGrpSpPr>
            <a:grpSpLocks/>
          </p:cNvGrpSpPr>
          <p:nvPr/>
        </p:nvGrpSpPr>
        <p:grpSpPr>
          <a:xfrm>
            <a:off x="13821099" y="7090677"/>
            <a:ext cx="352347" cy="67129"/>
            <a:chOff x="10480824" y="3920490"/>
            <a:chExt cx="601980" cy="119564"/>
          </a:xfrm>
        </p:grpSpPr>
        <p:sp>
          <p:nvSpPr>
            <p:cNvPr id="2477" name="Freeform 247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8" name="Freeform 247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1" name="Group 2490"/>
          <p:cNvGrpSpPr>
            <a:grpSpLocks/>
          </p:cNvGrpSpPr>
          <p:nvPr/>
        </p:nvGrpSpPr>
        <p:grpSpPr>
          <a:xfrm rot="15061462">
            <a:off x="12541813" y="11215958"/>
            <a:ext cx="375564" cy="33683"/>
            <a:chOff x="10480824" y="3920490"/>
            <a:chExt cx="601980" cy="119564"/>
          </a:xfrm>
        </p:grpSpPr>
        <p:sp>
          <p:nvSpPr>
            <p:cNvPr id="2492" name="Freeform 249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3" name="Freeform 249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4" name="Group 2493"/>
          <p:cNvGrpSpPr>
            <a:grpSpLocks/>
          </p:cNvGrpSpPr>
          <p:nvPr/>
        </p:nvGrpSpPr>
        <p:grpSpPr>
          <a:xfrm rot="17233420">
            <a:off x="12550043" y="11566608"/>
            <a:ext cx="375564" cy="33683"/>
            <a:chOff x="10480824" y="3920490"/>
            <a:chExt cx="601980" cy="119564"/>
          </a:xfrm>
        </p:grpSpPr>
        <p:sp>
          <p:nvSpPr>
            <p:cNvPr id="2495" name="Freeform 24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1" name="Freeform 250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2" name="Group 2501"/>
          <p:cNvGrpSpPr>
            <a:grpSpLocks/>
          </p:cNvGrpSpPr>
          <p:nvPr/>
        </p:nvGrpSpPr>
        <p:grpSpPr>
          <a:xfrm rot="16384201">
            <a:off x="12486523" y="11916199"/>
            <a:ext cx="375564" cy="33683"/>
            <a:chOff x="10480824" y="3920490"/>
            <a:chExt cx="601980" cy="119564"/>
          </a:xfrm>
        </p:grpSpPr>
        <p:sp>
          <p:nvSpPr>
            <p:cNvPr id="2503" name="Freeform 2502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4" name="Freeform 250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5" name="Group 2504"/>
          <p:cNvGrpSpPr>
            <a:grpSpLocks/>
          </p:cNvGrpSpPr>
          <p:nvPr/>
        </p:nvGrpSpPr>
        <p:grpSpPr>
          <a:xfrm rot="17399995">
            <a:off x="12405397" y="12241220"/>
            <a:ext cx="375564" cy="33683"/>
            <a:chOff x="10480824" y="3920490"/>
            <a:chExt cx="601980" cy="119564"/>
          </a:xfrm>
        </p:grpSpPr>
        <p:sp>
          <p:nvSpPr>
            <p:cNvPr id="2511" name="Freeform 251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2" name="Freeform 251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13" name="Group 2512"/>
          <p:cNvGrpSpPr>
            <a:grpSpLocks/>
          </p:cNvGrpSpPr>
          <p:nvPr/>
        </p:nvGrpSpPr>
        <p:grpSpPr>
          <a:xfrm rot="17399995">
            <a:off x="12275564" y="12579388"/>
            <a:ext cx="375564" cy="33683"/>
            <a:chOff x="10480824" y="3920490"/>
            <a:chExt cx="601980" cy="119564"/>
          </a:xfrm>
        </p:grpSpPr>
        <p:sp>
          <p:nvSpPr>
            <p:cNvPr id="2514" name="Freeform 251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5" name="Freeform 251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18" name="Group 2617"/>
          <p:cNvGrpSpPr>
            <a:grpSpLocks/>
          </p:cNvGrpSpPr>
          <p:nvPr/>
        </p:nvGrpSpPr>
        <p:grpSpPr>
          <a:xfrm rot="16766573">
            <a:off x="12176454" y="12923503"/>
            <a:ext cx="375564" cy="33683"/>
            <a:chOff x="10480824" y="3920490"/>
            <a:chExt cx="601980" cy="119564"/>
          </a:xfrm>
        </p:grpSpPr>
        <p:sp>
          <p:nvSpPr>
            <p:cNvPr id="2620" name="Freeform 261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4" name="Freeform 262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30" name="Group 2629"/>
          <p:cNvGrpSpPr>
            <a:grpSpLocks/>
          </p:cNvGrpSpPr>
          <p:nvPr/>
        </p:nvGrpSpPr>
        <p:grpSpPr>
          <a:xfrm rot="11578049">
            <a:off x="12799509" y="11483720"/>
            <a:ext cx="375564" cy="33682"/>
            <a:chOff x="10480824" y="3920490"/>
            <a:chExt cx="601980" cy="119564"/>
          </a:xfrm>
        </p:grpSpPr>
        <p:sp>
          <p:nvSpPr>
            <p:cNvPr id="2631" name="Freeform 263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2" name="Freeform 263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1" name="Group 2070"/>
          <p:cNvGrpSpPr/>
          <p:nvPr/>
        </p:nvGrpSpPr>
        <p:grpSpPr>
          <a:xfrm>
            <a:off x="12761269" y="8425365"/>
            <a:ext cx="414852" cy="248035"/>
            <a:chOff x="11719448" y="6522988"/>
            <a:chExt cx="321556" cy="214352"/>
          </a:xfrm>
        </p:grpSpPr>
        <p:sp>
          <p:nvSpPr>
            <p:cNvPr id="2075" name="Freeform 2074"/>
            <p:cNvSpPr/>
            <p:nvPr/>
          </p:nvSpPr>
          <p:spPr>
            <a:xfrm>
              <a:off x="11719448" y="6610765"/>
              <a:ext cx="312676" cy="40639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  <a:gd name="connsiteX0" fmla="*/ 0 w 312676"/>
                <a:gd name="connsiteY0" fmla="*/ 0 h 40639"/>
                <a:gd name="connsiteX1" fmla="*/ 312676 w 312676"/>
                <a:gd name="connsiteY1" fmla="*/ 40639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676" h="40639">
                  <a:moveTo>
                    <a:pt x="0" y="0"/>
                  </a:moveTo>
                  <a:lnTo>
                    <a:pt x="312676" y="406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6" name="Group 2075"/>
            <p:cNvGrpSpPr/>
            <p:nvPr/>
          </p:nvGrpSpPr>
          <p:grpSpPr>
            <a:xfrm>
              <a:off x="11720454" y="6522988"/>
              <a:ext cx="320550" cy="214352"/>
              <a:chOff x="11720454" y="6524408"/>
              <a:chExt cx="320550" cy="214352"/>
            </a:xfrm>
          </p:grpSpPr>
          <p:grpSp>
            <p:nvGrpSpPr>
              <p:cNvPr id="2077" name="Group 2076"/>
              <p:cNvGrpSpPr/>
              <p:nvPr/>
            </p:nvGrpSpPr>
            <p:grpSpPr>
              <a:xfrm>
                <a:off x="11720454" y="6524408"/>
                <a:ext cx="320550" cy="214352"/>
                <a:chOff x="11720454" y="6524408"/>
                <a:chExt cx="320550" cy="214352"/>
              </a:xfrm>
            </p:grpSpPr>
            <p:sp>
              <p:nvSpPr>
                <p:cNvPr id="2079" name="Freeform 2078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" name="Freeform 2079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81" name="Freeform 2080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82" name="Freeform 2081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" name="Freeform 2082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4" name="Freeform 2083"/>
                <p:cNvSpPr/>
                <p:nvPr/>
              </p:nvSpPr>
              <p:spPr>
                <a:xfrm>
                  <a:off x="11720454" y="6672658"/>
                  <a:ext cx="302792" cy="33816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  <a:gd name="connsiteX0" fmla="*/ 0 w 324055"/>
                    <a:gd name="connsiteY0" fmla="*/ 0 h 36780"/>
                    <a:gd name="connsiteX1" fmla="*/ 324055 w 324055"/>
                    <a:gd name="connsiteY1" fmla="*/ 36780 h 36780"/>
                    <a:gd name="connsiteX0" fmla="*/ 0 w 302792"/>
                    <a:gd name="connsiteY0" fmla="*/ 0 h 33817"/>
                    <a:gd name="connsiteX1" fmla="*/ 302792 w 302792"/>
                    <a:gd name="connsiteY1" fmla="*/ 33817 h 3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2792" h="33817">
                      <a:moveTo>
                        <a:pt x="0" y="0"/>
                      </a:moveTo>
                      <a:lnTo>
                        <a:pt x="302792" y="33817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" name="Freeform 2084"/>
                <p:cNvSpPr/>
                <p:nvPr/>
              </p:nvSpPr>
              <p:spPr>
                <a:xfrm>
                  <a:off x="11733288" y="6561747"/>
                  <a:ext cx="307716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  <a:gd name="connsiteX0" fmla="*/ 0 w 328979"/>
                    <a:gd name="connsiteY0" fmla="*/ 0 h 37266"/>
                    <a:gd name="connsiteX1" fmla="*/ 328979 w 328979"/>
                    <a:gd name="connsiteY1" fmla="*/ 37266 h 37266"/>
                    <a:gd name="connsiteX0" fmla="*/ 0 w 307716"/>
                    <a:gd name="connsiteY0" fmla="*/ 0 h 40229"/>
                    <a:gd name="connsiteX1" fmla="*/ 307716 w 307716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7716" h="40229">
                      <a:moveTo>
                        <a:pt x="0" y="0"/>
                      </a:moveTo>
                      <a:lnTo>
                        <a:pt x="307716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8" name="Rectangle 2077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6" name="Group 2085"/>
          <p:cNvGrpSpPr/>
          <p:nvPr/>
        </p:nvGrpSpPr>
        <p:grpSpPr>
          <a:xfrm>
            <a:off x="12418994" y="9401451"/>
            <a:ext cx="170651" cy="80197"/>
            <a:chOff x="10404883" y="8466664"/>
            <a:chExt cx="189612" cy="89108"/>
          </a:xfrm>
        </p:grpSpPr>
        <p:sp>
          <p:nvSpPr>
            <p:cNvPr id="2139" name="Flowchart: Delay 2138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Oval 2139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1" name="Group 2140"/>
          <p:cNvGrpSpPr/>
          <p:nvPr/>
        </p:nvGrpSpPr>
        <p:grpSpPr>
          <a:xfrm rot="16860850">
            <a:off x="10805637" y="9024197"/>
            <a:ext cx="633462" cy="2166253"/>
            <a:chOff x="8836964" y="15411335"/>
            <a:chExt cx="703847" cy="2406948"/>
          </a:xfrm>
        </p:grpSpPr>
        <p:grpSp>
          <p:nvGrpSpPr>
            <p:cNvPr id="2149" name="Group 2148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634" name="Group 26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48" name="Explosion 2 26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9" name="Explosion 2 26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0" name="Explosion 2 26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5" name="Group 26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6" name="Explosion 2 26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6" name="Explosion 2 26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7" name="Explosion 2 26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50" name="Group 2149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158" name="Group 21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3" name="Explosion 2 21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4" name="Explosion 2 21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4" name="Explosion 2 24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9" name="Group 21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0" name="Explosion 2 21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1" name="Explosion 2 21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" name="Explosion 2 21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51" name="Group 2150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55" name="Explosion 2 2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6" name="Explosion 2 2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7" name="Explosion 2 2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2" name="Group 2151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53" name="Explosion 2 2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4" name="Explosion 2 2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51" name="Group 2650"/>
          <p:cNvGrpSpPr/>
          <p:nvPr/>
        </p:nvGrpSpPr>
        <p:grpSpPr>
          <a:xfrm>
            <a:off x="13635109" y="8119870"/>
            <a:ext cx="293180" cy="197198"/>
            <a:chOff x="11718753" y="6516721"/>
            <a:chExt cx="325755" cy="219109"/>
          </a:xfrm>
        </p:grpSpPr>
        <p:sp>
          <p:nvSpPr>
            <p:cNvPr id="2652" name="Freeform 2651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53" name="Group 2652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654" name="Group 2653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656" name="Freeform 2655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7" name="Freeform 2656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8" name="Freeform 2657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9" name="Freeform 2658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0" name="Freeform 2659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1" name="Freeform 2660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2" name="Freeform 2661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55" name="Rectangle 2654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63" name="Group 2662"/>
          <p:cNvGrpSpPr/>
          <p:nvPr/>
        </p:nvGrpSpPr>
        <p:grpSpPr>
          <a:xfrm rot="21257924">
            <a:off x="13585234" y="7705122"/>
            <a:ext cx="324376" cy="300170"/>
            <a:chOff x="11701849" y="6522988"/>
            <a:chExt cx="360418" cy="214352"/>
          </a:xfrm>
        </p:grpSpPr>
        <p:sp>
          <p:nvSpPr>
            <p:cNvPr id="2664" name="Freeform 2663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5" name="Group 2664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2666" name="Group 2665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2668" name="Freeform 2667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9" name="Freeform 2668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70" name="Freeform 2669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71" name="Freeform 2670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2" name="Freeform 2671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3" name="Freeform 2672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4" name="Freeform 2673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67" name="Rectangle 266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75" name="Group 2674"/>
          <p:cNvGrpSpPr/>
          <p:nvPr/>
        </p:nvGrpSpPr>
        <p:grpSpPr>
          <a:xfrm>
            <a:off x="14021828" y="7788016"/>
            <a:ext cx="449660" cy="300170"/>
            <a:chOff x="12228657" y="6667452"/>
            <a:chExt cx="499622" cy="333522"/>
          </a:xfrm>
        </p:grpSpPr>
        <p:grpSp>
          <p:nvGrpSpPr>
            <p:cNvPr id="2676" name="Group 2675"/>
            <p:cNvGrpSpPr/>
            <p:nvPr/>
          </p:nvGrpSpPr>
          <p:grpSpPr>
            <a:xfrm rot="21257924">
              <a:off x="12367861" y="6667452"/>
              <a:ext cx="360418" cy="333522"/>
              <a:chOff x="11701849" y="6522988"/>
              <a:chExt cx="360418" cy="214352"/>
            </a:xfrm>
          </p:grpSpPr>
          <p:sp>
            <p:nvSpPr>
              <p:cNvPr id="2680" name="Freeform 2679"/>
              <p:cNvSpPr/>
              <p:nvPr/>
            </p:nvSpPr>
            <p:spPr>
              <a:xfrm>
                <a:off x="11719448" y="6610765"/>
                <a:ext cx="333939" cy="46566"/>
              </a:xfrm>
              <a:custGeom>
                <a:avLst/>
                <a:gdLst>
                  <a:gd name="connsiteX0" fmla="*/ 0 w 371475"/>
                  <a:gd name="connsiteY0" fmla="*/ 0 h 51435"/>
                  <a:gd name="connsiteX1" fmla="*/ 371475 w 371475"/>
                  <a:gd name="connsiteY1" fmla="*/ 51435 h 51435"/>
                  <a:gd name="connsiteX0" fmla="*/ 0 w 333939"/>
                  <a:gd name="connsiteY0" fmla="*/ 0 h 46566"/>
                  <a:gd name="connsiteX1" fmla="*/ 333939 w 333939"/>
                  <a:gd name="connsiteY1" fmla="*/ 46566 h 4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939" h="46566">
                    <a:moveTo>
                      <a:pt x="0" y="0"/>
                    </a:moveTo>
                    <a:lnTo>
                      <a:pt x="333939" y="4656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81" name="Group 2680"/>
              <p:cNvGrpSpPr/>
              <p:nvPr/>
            </p:nvGrpSpPr>
            <p:grpSpPr>
              <a:xfrm>
                <a:off x="11701849" y="6522988"/>
                <a:ext cx="360418" cy="214352"/>
                <a:chOff x="11701849" y="6524408"/>
                <a:chExt cx="360418" cy="214352"/>
              </a:xfrm>
            </p:grpSpPr>
            <p:grpSp>
              <p:nvGrpSpPr>
                <p:cNvPr id="2682" name="Group 2681"/>
                <p:cNvGrpSpPr/>
                <p:nvPr/>
              </p:nvGrpSpPr>
              <p:grpSpPr>
                <a:xfrm>
                  <a:off x="11701849" y="6524408"/>
                  <a:ext cx="360418" cy="214352"/>
                  <a:chOff x="11701849" y="6524408"/>
                  <a:chExt cx="360418" cy="214352"/>
                </a:xfrm>
              </p:grpSpPr>
              <p:sp>
                <p:nvSpPr>
                  <p:cNvPr id="2684" name="Freeform 2683"/>
                  <p:cNvSpPr/>
                  <p:nvPr/>
                </p:nvSpPr>
                <p:spPr>
                  <a:xfrm>
                    <a:off x="11749493" y="6524408"/>
                    <a:ext cx="16167" cy="183613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1319"/>
                      <a:gd name="connsiteY0" fmla="*/ 231858 h 231858"/>
                      <a:gd name="connsiteX1" fmla="*/ 31319 w 31319"/>
                      <a:gd name="connsiteY1" fmla="*/ 0 h 231858"/>
                      <a:gd name="connsiteX0" fmla="*/ 0 w 16167"/>
                      <a:gd name="connsiteY0" fmla="*/ 183613 h 183613"/>
                      <a:gd name="connsiteX1" fmla="*/ 16167 w 16167"/>
                      <a:gd name="connsiteY1" fmla="*/ 0 h 18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67" h="183613">
                        <a:moveTo>
                          <a:pt x="0" y="183613"/>
                        </a:moveTo>
                        <a:lnTo>
                          <a:pt x="16167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5" name="Freeform 2684"/>
                  <p:cNvSpPr/>
                  <p:nvPr/>
                </p:nvSpPr>
                <p:spPr>
                  <a:xfrm>
                    <a:off x="11806330" y="6527443"/>
                    <a:ext cx="20714" cy="18824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2454"/>
                      <a:gd name="connsiteY0" fmla="*/ 239168 h 239168"/>
                      <a:gd name="connsiteX1" fmla="*/ 32454 w 32454"/>
                      <a:gd name="connsiteY1" fmla="*/ 0 h 239168"/>
                      <a:gd name="connsiteX0" fmla="*/ 0 w 20714"/>
                      <a:gd name="connsiteY0" fmla="*/ 188244 h 188244"/>
                      <a:gd name="connsiteX1" fmla="*/ 20714 w 20714"/>
                      <a:gd name="connsiteY1" fmla="*/ 0 h 18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14" h="188244">
                        <a:moveTo>
                          <a:pt x="0" y="188244"/>
                        </a:moveTo>
                        <a:lnTo>
                          <a:pt x="20714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6" name="Freeform 2685"/>
                  <p:cNvSpPr/>
                  <p:nvPr/>
                </p:nvSpPr>
                <p:spPr>
                  <a:xfrm>
                    <a:off x="11863651" y="6539945"/>
                    <a:ext cx="35880" cy="187269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3828"/>
                      <a:gd name="connsiteY0" fmla="*/ 238437 h 238437"/>
                      <a:gd name="connsiteX1" fmla="*/ 43828 w 43828"/>
                      <a:gd name="connsiteY1" fmla="*/ 0 h 238437"/>
                      <a:gd name="connsiteX0" fmla="*/ 0 w 35880"/>
                      <a:gd name="connsiteY0" fmla="*/ 187269 h 187269"/>
                      <a:gd name="connsiteX1" fmla="*/ 35880 w 35880"/>
                      <a:gd name="connsiteY1" fmla="*/ 0 h 18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880" h="187269">
                        <a:moveTo>
                          <a:pt x="0" y="187269"/>
                        </a:moveTo>
                        <a:lnTo>
                          <a:pt x="35880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7" name="Freeform 2686"/>
                  <p:cNvSpPr/>
                  <p:nvPr/>
                </p:nvSpPr>
                <p:spPr>
                  <a:xfrm>
                    <a:off x="11923163" y="6549278"/>
                    <a:ext cx="40052" cy="18946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6483"/>
                      <a:gd name="connsiteY0" fmla="*/ 230885 h 230885"/>
                      <a:gd name="connsiteX1" fmla="*/ 46483 w 46483"/>
                      <a:gd name="connsiteY1" fmla="*/ 0 h 230885"/>
                      <a:gd name="connsiteX0" fmla="*/ 0 w 20717"/>
                      <a:gd name="connsiteY0" fmla="*/ 188244 h 188244"/>
                      <a:gd name="connsiteX1" fmla="*/ 20717 w 20717"/>
                      <a:gd name="connsiteY1" fmla="*/ 0 h 188244"/>
                      <a:gd name="connsiteX0" fmla="*/ 0 w 40052"/>
                      <a:gd name="connsiteY0" fmla="*/ 189464 h 189464"/>
                      <a:gd name="connsiteX1" fmla="*/ 40052 w 40052"/>
                      <a:gd name="connsiteY1" fmla="*/ 0 h 18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52" h="189464">
                        <a:moveTo>
                          <a:pt x="0" y="189464"/>
                        </a:moveTo>
                        <a:lnTo>
                          <a:pt x="40052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8" name="Freeform 2687"/>
                  <p:cNvSpPr/>
                  <p:nvPr/>
                </p:nvSpPr>
                <p:spPr>
                  <a:xfrm>
                    <a:off x="11965517" y="6552463"/>
                    <a:ext cx="51043" cy="186297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4963"/>
                      <a:gd name="connsiteY0" fmla="*/ 245747 h 245747"/>
                      <a:gd name="connsiteX1" fmla="*/ 44963 w 44963"/>
                      <a:gd name="connsiteY1" fmla="*/ 0 h 245747"/>
                      <a:gd name="connsiteX0" fmla="*/ 0 w 51043"/>
                      <a:gd name="connsiteY0" fmla="*/ 186297 h 186297"/>
                      <a:gd name="connsiteX1" fmla="*/ 51043 w 51043"/>
                      <a:gd name="connsiteY1" fmla="*/ 0 h 186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1043" h="186297">
                        <a:moveTo>
                          <a:pt x="0" y="186297"/>
                        </a:moveTo>
                        <a:lnTo>
                          <a:pt x="51043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9" name="Freeform 2688"/>
                  <p:cNvSpPr/>
                  <p:nvPr/>
                </p:nvSpPr>
                <p:spPr>
                  <a:xfrm>
                    <a:off x="11701849" y="6669695"/>
                    <a:ext cx="342660" cy="39743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42660"/>
                      <a:gd name="connsiteY0" fmla="*/ 0 h 39743"/>
                      <a:gd name="connsiteX1" fmla="*/ 342660 w 342660"/>
                      <a:gd name="connsiteY1" fmla="*/ 39743 h 39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2660" h="39743">
                        <a:moveTo>
                          <a:pt x="0" y="0"/>
                        </a:moveTo>
                        <a:lnTo>
                          <a:pt x="342660" y="39743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0" name="Freeform 2689"/>
                  <p:cNvSpPr/>
                  <p:nvPr/>
                </p:nvSpPr>
                <p:spPr>
                  <a:xfrm>
                    <a:off x="11712025" y="6564710"/>
                    <a:ext cx="350242" cy="40229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50242"/>
                      <a:gd name="connsiteY0" fmla="*/ 0 h 40229"/>
                      <a:gd name="connsiteX1" fmla="*/ 350242 w 350242"/>
                      <a:gd name="connsiteY1" fmla="*/ 40229 h 40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0242" h="40229">
                        <a:moveTo>
                          <a:pt x="0" y="0"/>
                        </a:moveTo>
                        <a:lnTo>
                          <a:pt x="350242" y="40229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83" name="Rectangle 2682"/>
                <p:cNvSpPr/>
                <p:nvPr/>
              </p:nvSpPr>
              <p:spPr>
                <a:xfrm rot="475567">
                  <a:off x="11757597" y="6579401"/>
                  <a:ext cx="240030" cy="114300"/>
                </a:xfrm>
                <a:prstGeom prst="rect">
                  <a:avLst/>
                </a:prstGeom>
                <a:blipFill>
                  <a:blip r:embed="rId3"/>
                  <a:tile tx="0" ty="0" sx="100000" sy="100000" flip="none" algn="tl"/>
                </a:blip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7" name="Group 2676"/>
            <p:cNvGrpSpPr/>
            <p:nvPr/>
          </p:nvGrpSpPr>
          <p:grpSpPr>
            <a:xfrm rot="505449">
              <a:off x="12228657" y="6842619"/>
              <a:ext cx="189612" cy="89108"/>
              <a:chOff x="10404883" y="8466664"/>
              <a:chExt cx="189612" cy="89108"/>
            </a:xfrm>
          </p:grpSpPr>
          <p:sp>
            <p:nvSpPr>
              <p:cNvPr id="2678" name="Flowchart: Delay 2677"/>
              <p:cNvSpPr/>
              <p:nvPr/>
            </p:nvSpPr>
            <p:spPr>
              <a:xfrm rot="10379654">
                <a:off x="10404883" y="8466664"/>
                <a:ext cx="189612" cy="89108"/>
              </a:xfrm>
              <a:prstGeom prst="flowChartDelay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9" name="Oval 2678"/>
              <p:cNvSpPr>
                <a:spLocks noChangeAspect="1"/>
              </p:cNvSpPr>
              <p:nvPr/>
            </p:nvSpPr>
            <p:spPr>
              <a:xfrm>
                <a:off x="10509083" y="8485216"/>
                <a:ext cx="45415" cy="424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91" name="Block Arc 2690"/>
          <p:cNvSpPr/>
          <p:nvPr/>
        </p:nvSpPr>
        <p:spPr>
          <a:xfrm rot="19099354">
            <a:off x="13801395" y="7170205"/>
            <a:ext cx="282236" cy="222126"/>
          </a:xfrm>
          <a:prstGeom prst="blockArc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92" name="Block Arc 2691"/>
          <p:cNvSpPr/>
          <p:nvPr/>
        </p:nvSpPr>
        <p:spPr>
          <a:xfrm rot="19099354">
            <a:off x="13094626" y="7859834"/>
            <a:ext cx="282236" cy="222126"/>
          </a:xfrm>
          <a:prstGeom prst="blockArc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708" name="Group 2707"/>
          <p:cNvGrpSpPr/>
          <p:nvPr/>
        </p:nvGrpSpPr>
        <p:grpSpPr>
          <a:xfrm rot="21257924">
            <a:off x="14533026" y="6926713"/>
            <a:ext cx="324376" cy="300170"/>
            <a:chOff x="11701849" y="6522988"/>
            <a:chExt cx="360418" cy="214352"/>
          </a:xfrm>
        </p:grpSpPr>
        <p:sp>
          <p:nvSpPr>
            <p:cNvPr id="2709" name="Freeform 2708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0" name="Group 2709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2711" name="Group 2710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2713" name="Freeform 2712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4" name="Freeform 2713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5" name="Freeform 2714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6" name="Freeform 2715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7" name="Freeform 2716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8" name="Freeform 2717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9" name="Freeform 2718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12" name="Rectangle 2711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20" name="Group 2719"/>
          <p:cNvGrpSpPr/>
          <p:nvPr/>
        </p:nvGrpSpPr>
        <p:grpSpPr>
          <a:xfrm>
            <a:off x="15127300" y="7342832"/>
            <a:ext cx="170651" cy="80197"/>
            <a:chOff x="10404883" y="8466664"/>
            <a:chExt cx="189612" cy="89108"/>
          </a:xfrm>
        </p:grpSpPr>
        <p:sp>
          <p:nvSpPr>
            <p:cNvPr id="2721" name="Flowchart: Delay 2720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2" name="Oval 2721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23" name="Group 2722"/>
          <p:cNvGrpSpPr/>
          <p:nvPr/>
        </p:nvGrpSpPr>
        <p:grpSpPr>
          <a:xfrm rot="18114274">
            <a:off x="15174896" y="6914130"/>
            <a:ext cx="293179" cy="197198"/>
            <a:chOff x="11718753" y="6516721"/>
            <a:chExt cx="325755" cy="219109"/>
          </a:xfrm>
        </p:grpSpPr>
        <p:sp>
          <p:nvSpPr>
            <p:cNvPr id="2724" name="Freeform 2723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25" name="Group 2724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26" name="Group 2725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28" name="Freeform 2727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9" name="Freeform 2728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0" name="Freeform 2729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1" name="Freeform 2730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Freeform 2731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3" name="Freeform 2732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4" name="Freeform 2733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27" name="Rectangle 272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5" name="Group 2734"/>
          <p:cNvGrpSpPr/>
          <p:nvPr/>
        </p:nvGrpSpPr>
        <p:grpSpPr>
          <a:xfrm rot="18114274">
            <a:off x="15681778" y="7935021"/>
            <a:ext cx="293179" cy="197198"/>
            <a:chOff x="11718753" y="6516721"/>
            <a:chExt cx="325755" cy="219109"/>
          </a:xfrm>
        </p:grpSpPr>
        <p:sp>
          <p:nvSpPr>
            <p:cNvPr id="2736" name="Freeform 2735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37" name="Group 2736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38" name="Group 2737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40" name="Freeform 2739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1" name="Freeform 2740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Freeform 2741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3" name="Freeform 2742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4" name="Freeform 2743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5" name="Freeform 2744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6" name="Freeform 2745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39" name="Rectangle 2738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47" name="Group 2746"/>
          <p:cNvGrpSpPr/>
          <p:nvPr/>
        </p:nvGrpSpPr>
        <p:grpSpPr>
          <a:xfrm>
            <a:off x="16442004" y="8366995"/>
            <a:ext cx="293180" cy="197198"/>
            <a:chOff x="11718753" y="6516721"/>
            <a:chExt cx="325755" cy="219109"/>
          </a:xfrm>
        </p:grpSpPr>
        <p:sp>
          <p:nvSpPr>
            <p:cNvPr id="2748" name="Freeform 2747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49" name="Group 2748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50" name="Group 2749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52" name="Freeform 2751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3" name="Freeform 2752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4" name="Freeform 2753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5" name="Freeform 2754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Freeform 2755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7" name="Freeform 2756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Freeform 2757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51" name="Rectangle 2750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59" name="Group 2758"/>
          <p:cNvGrpSpPr/>
          <p:nvPr/>
        </p:nvGrpSpPr>
        <p:grpSpPr>
          <a:xfrm rot="11285912">
            <a:off x="17653174" y="8980445"/>
            <a:ext cx="170651" cy="80197"/>
            <a:chOff x="10404883" y="8466664"/>
            <a:chExt cx="189612" cy="89108"/>
          </a:xfrm>
        </p:grpSpPr>
        <p:sp>
          <p:nvSpPr>
            <p:cNvPr id="2760" name="Flowchart: Delay 2759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1" name="Oval 2760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8" name="Group 1987"/>
          <p:cNvGrpSpPr>
            <a:grpSpLocks/>
          </p:cNvGrpSpPr>
          <p:nvPr/>
        </p:nvGrpSpPr>
        <p:grpSpPr>
          <a:xfrm rot="10800000">
            <a:off x="12113632" y="8905879"/>
            <a:ext cx="375564" cy="33682"/>
            <a:chOff x="10480824" y="3920490"/>
            <a:chExt cx="601980" cy="119564"/>
          </a:xfrm>
        </p:grpSpPr>
        <p:sp>
          <p:nvSpPr>
            <p:cNvPr id="1989" name="Freeform 198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Freeform 198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1" name="Group 1990"/>
          <p:cNvGrpSpPr>
            <a:grpSpLocks/>
          </p:cNvGrpSpPr>
          <p:nvPr/>
        </p:nvGrpSpPr>
        <p:grpSpPr>
          <a:xfrm>
            <a:off x="11740225" y="8888172"/>
            <a:ext cx="375564" cy="33682"/>
            <a:chOff x="10480824" y="3920490"/>
            <a:chExt cx="601980" cy="119564"/>
          </a:xfrm>
        </p:grpSpPr>
        <p:sp>
          <p:nvSpPr>
            <p:cNvPr id="1995" name="Freeform 19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6" name="Freeform 199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7" name="Group 1996"/>
          <p:cNvGrpSpPr>
            <a:grpSpLocks/>
          </p:cNvGrpSpPr>
          <p:nvPr/>
        </p:nvGrpSpPr>
        <p:grpSpPr>
          <a:xfrm rot="1036547">
            <a:off x="11379987" y="8833166"/>
            <a:ext cx="375564" cy="33682"/>
            <a:chOff x="10480824" y="3920490"/>
            <a:chExt cx="601980" cy="119564"/>
          </a:xfrm>
        </p:grpSpPr>
        <p:sp>
          <p:nvSpPr>
            <p:cNvPr id="1998" name="Freeform 199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9" name="Freeform 199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0" name="Group 1999"/>
          <p:cNvGrpSpPr>
            <a:grpSpLocks/>
          </p:cNvGrpSpPr>
          <p:nvPr/>
        </p:nvGrpSpPr>
        <p:grpSpPr>
          <a:xfrm rot="16909204">
            <a:off x="11544027" y="8658725"/>
            <a:ext cx="375564" cy="33683"/>
            <a:chOff x="10480824" y="3920490"/>
            <a:chExt cx="601980" cy="119564"/>
          </a:xfrm>
        </p:grpSpPr>
        <p:sp>
          <p:nvSpPr>
            <p:cNvPr id="2001" name="Freeform 200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Freeform 200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3" name="Group 2002"/>
          <p:cNvGrpSpPr>
            <a:grpSpLocks/>
          </p:cNvGrpSpPr>
          <p:nvPr/>
        </p:nvGrpSpPr>
        <p:grpSpPr>
          <a:xfrm rot="6032458">
            <a:off x="11472170" y="9084077"/>
            <a:ext cx="375564" cy="33683"/>
            <a:chOff x="10480824" y="3920490"/>
            <a:chExt cx="601980" cy="119564"/>
          </a:xfrm>
        </p:grpSpPr>
        <p:sp>
          <p:nvSpPr>
            <p:cNvPr id="2004" name="Freeform 200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5" name="Freeform 200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6" name="Group 2005"/>
          <p:cNvGrpSpPr>
            <a:grpSpLocks/>
          </p:cNvGrpSpPr>
          <p:nvPr/>
        </p:nvGrpSpPr>
        <p:grpSpPr>
          <a:xfrm rot="16485670">
            <a:off x="12083106" y="8696474"/>
            <a:ext cx="375564" cy="33683"/>
            <a:chOff x="10480824" y="3920490"/>
            <a:chExt cx="601980" cy="119564"/>
          </a:xfrm>
        </p:grpSpPr>
        <p:sp>
          <p:nvSpPr>
            <p:cNvPr id="2007" name="Freeform 200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8" name="Freeform 200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6" name="Group 1905"/>
          <p:cNvGrpSpPr>
            <a:grpSpLocks/>
          </p:cNvGrpSpPr>
          <p:nvPr/>
        </p:nvGrpSpPr>
        <p:grpSpPr>
          <a:xfrm rot="19784099">
            <a:off x="12272605" y="8438811"/>
            <a:ext cx="375564" cy="33682"/>
            <a:chOff x="10480824" y="3920490"/>
            <a:chExt cx="601980" cy="119564"/>
          </a:xfrm>
        </p:grpSpPr>
        <p:sp>
          <p:nvSpPr>
            <p:cNvPr id="1907" name="Freeform 190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8" name="Freeform 190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9" name="Group 2008"/>
          <p:cNvGrpSpPr>
            <a:grpSpLocks noChangeAspect="1"/>
          </p:cNvGrpSpPr>
          <p:nvPr/>
        </p:nvGrpSpPr>
        <p:grpSpPr>
          <a:xfrm>
            <a:off x="1116058" y="465038"/>
            <a:ext cx="8317952" cy="8548632"/>
            <a:chOff x="612916" y="205653"/>
            <a:chExt cx="7599646" cy="7788583"/>
          </a:xfrm>
        </p:grpSpPr>
        <p:pic>
          <p:nvPicPr>
            <p:cNvPr id="2010" name="Picture 2009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404" t="11911" r="33344" b="13963"/>
            <a:stretch/>
          </p:blipFill>
          <p:spPr>
            <a:xfrm>
              <a:off x="612916" y="211023"/>
              <a:ext cx="7599646" cy="7783213"/>
            </a:xfrm>
            <a:prstGeom prst="rect">
              <a:avLst/>
            </a:prstGeom>
            <a:ln w="152400">
              <a:solidFill>
                <a:schemeClr val="tx1"/>
              </a:solidFill>
            </a:ln>
          </p:spPr>
        </p:pic>
        <p:sp>
          <p:nvSpPr>
            <p:cNvPr id="2011" name="Rectangle 2010"/>
            <p:cNvSpPr/>
            <p:nvPr/>
          </p:nvSpPr>
          <p:spPr>
            <a:xfrm>
              <a:off x="7575268" y="205653"/>
              <a:ext cx="634790" cy="143233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159" y="10457699"/>
            <a:ext cx="9924062" cy="7240196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96" t="18406" r="26140" b="27730"/>
          <a:stretch/>
        </p:blipFill>
        <p:spPr>
          <a:xfrm>
            <a:off x="1305909" y="10927756"/>
            <a:ext cx="9053450" cy="6653235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sp>
        <p:nvSpPr>
          <p:cNvPr id="2013" name="Text Box 193"/>
          <p:cNvSpPr txBox="1">
            <a:spLocks noChangeArrowheads="1"/>
          </p:cNvSpPr>
          <p:nvPr/>
        </p:nvSpPr>
        <p:spPr bwMode="auto">
          <a:xfrm>
            <a:off x="22777419" y="10120354"/>
            <a:ext cx="3644652" cy="64940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Covered Trench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Trench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Barbed Wire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37mm AA Gun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MMG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Hedgerow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Buildings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0356204" y="4938593"/>
            <a:ext cx="6432550" cy="2855516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1" name="Text Box 193"/>
          <p:cNvSpPr txBox="1">
            <a:spLocks noChangeArrowheads="1"/>
          </p:cNvSpPr>
          <p:nvPr/>
        </p:nvSpPr>
        <p:spPr bwMode="auto">
          <a:xfrm>
            <a:off x="21048526" y="4915438"/>
            <a:ext cx="6110637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Kettle Gun Emplacement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Casemate Gun Emplacement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= Bunker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3200" b="1" dirty="0">
              <a:latin typeface="Times New Roman" panose="02020603050405020304" pitchFamily="18" charset="0"/>
            </a:endParaRPr>
          </a:p>
        </p:txBody>
      </p:sp>
      <p:grpSp>
        <p:nvGrpSpPr>
          <p:cNvPr id="2537" name="Group 2536"/>
          <p:cNvGrpSpPr>
            <a:grpSpLocks noChangeAspect="1"/>
          </p:cNvGrpSpPr>
          <p:nvPr/>
        </p:nvGrpSpPr>
        <p:grpSpPr>
          <a:xfrm rot="1960603">
            <a:off x="20584316" y="5043853"/>
            <a:ext cx="355815" cy="297123"/>
            <a:chOff x="13342620" y="8473440"/>
            <a:chExt cx="1478280" cy="1234440"/>
          </a:xfrm>
        </p:grpSpPr>
        <p:grpSp>
          <p:nvGrpSpPr>
            <p:cNvPr id="2538" name="Group 2537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2540" name="Donut 2539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41" name="Freeform 2540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39" name="Oval 2538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68" name="Group 2567"/>
          <p:cNvGrpSpPr>
            <a:grpSpLocks noChangeAspect="1"/>
          </p:cNvGrpSpPr>
          <p:nvPr/>
        </p:nvGrpSpPr>
        <p:grpSpPr>
          <a:xfrm rot="18875561">
            <a:off x="20566731" y="5949708"/>
            <a:ext cx="390984" cy="284321"/>
            <a:chOff x="3236259" y="4832179"/>
            <a:chExt cx="995082" cy="723641"/>
          </a:xfrm>
          <a:blipFill>
            <a:blip r:embed="rId3"/>
            <a:tile tx="0" ty="0" sx="100000" sy="100000" flip="none" algn="tl"/>
          </a:blipFill>
        </p:grpSpPr>
        <p:sp>
          <p:nvSpPr>
            <p:cNvPr id="2569" name="Oval 2568"/>
            <p:cNvSpPr/>
            <p:nvPr/>
          </p:nvSpPr>
          <p:spPr>
            <a:xfrm>
              <a:off x="3492783" y="4832179"/>
              <a:ext cx="464104" cy="3227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0" name="Rectangle 2569"/>
            <p:cNvSpPr/>
            <p:nvPr/>
          </p:nvSpPr>
          <p:spPr>
            <a:xfrm>
              <a:off x="3236259" y="5486400"/>
              <a:ext cx="995082" cy="6942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1" name="Rectangle 2570"/>
            <p:cNvSpPr/>
            <p:nvPr/>
          </p:nvSpPr>
          <p:spPr>
            <a:xfrm>
              <a:off x="3397624" y="4993544"/>
              <a:ext cx="654423" cy="56227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72" name="Group 2571"/>
          <p:cNvGrpSpPr/>
          <p:nvPr/>
        </p:nvGrpSpPr>
        <p:grpSpPr>
          <a:xfrm rot="334782">
            <a:off x="20600035" y="7058828"/>
            <a:ext cx="324376" cy="300170"/>
            <a:chOff x="11701849" y="6522988"/>
            <a:chExt cx="360418" cy="214352"/>
          </a:xfrm>
        </p:grpSpPr>
        <p:sp>
          <p:nvSpPr>
            <p:cNvPr id="2573" name="Freeform 2572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74" name="Group 2573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2575" name="Group 2574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2577" name="Freeform 2576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8" name="Freeform 2577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79" name="Freeform 2578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0" name="Freeform 2579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1" name="Freeform 2580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2" name="Freeform 2581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3" name="Freeform 2582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76" name="Rectangle 2575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14" name="Text Box 228"/>
          <p:cNvSpPr txBox="1">
            <a:spLocks noChangeArrowheads="1"/>
          </p:cNvSpPr>
          <p:nvPr/>
        </p:nvSpPr>
        <p:spPr bwMode="auto">
          <a:xfrm>
            <a:off x="13825083" y="4704728"/>
            <a:ext cx="753732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OP</a:t>
            </a:r>
          </a:p>
        </p:txBody>
      </p:sp>
    </p:spTree>
    <p:extLst>
      <p:ext uri="{BB962C8B-B14F-4D97-AF65-F5344CB8AC3E}">
        <p14:creationId xmlns:p14="http://schemas.microsoft.com/office/powerpoint/2010/main" val="1635982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6" name="Group 2575"/>
          <p:cNvGrpSpPr/>
          <p:nvPr/>
        </p:nvGrpSpPr>
        <p:grpSpPr>
          <a:xfrm rot="4330851">
            <a:off x="4654127" y="54548"/>
            <a:ext cx="1249604" cy="1600425"/>
            <a:chOff x="3431919" y="7820881"/>
            <a:chExt cx="1249604" cy="1600425"/>
          </a:xfrm>
        </p:grpSpPr>
        <p:grpSp>
          <p:nvGrpSpPr>
            <p:cNvPr id="2577" name="Group 257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591" name="Group 259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96" name="Explosion 2 25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7" name="Explosion 2 25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8" name="Explosion 2 25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2" name="Group 25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93" name="Explosion 2 25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4" name="Explosion 2 25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5" name="Explosion 2 25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78" name="Group 257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583" name="Group 25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88" name="Explosion 2 25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9" name="Explosion 2 25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0" name="Explosion 2 25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4" name="Group 25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85" name="Explosion 2 25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6" name="Explosion 2 25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7" name="Explosion 2 25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79" name="Group 257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580" name="Explosion 2 25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1" name="Explosion 2 25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2" name="Explosion 2 25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20" name="Group 3519"/>
          <p:cNvGrpSpPr/>
          <p:nvPr/>
        </p:nvGrpSpPr>
        <p:grpSpPr>
          <a:xfrm rot="19677534">
            <a:off x="25877597" y="12666814"/>
            <a:ext cx="1249604" cy="1600425"/>
            <a:chOff x="3431919" y="7820881"/>
            <a:chExt cx="1249604" cy="1600425"/>
          </a:xfrm>
        </p:grpSpPr>
        <p:grpSp>
          <p:nvGrpSpPr>
            <p:cNvPr id="3521" name="Group 352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35" name="Group 35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40" name="Explosion 2 35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1" name="Explosion 2 35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2" name="Explosion 2 35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36" name="Group 35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37" name="Explosion 2 35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8" name="Explosion 2 35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9" name="Explosion 2 35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2" name="Group 352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27" name="Group 35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32" name="Explosion 2 35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3" name="Explosion 2 35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4" name="Explosion 2 35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28" name="Group 352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29" name="Explosion 2 35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0" name="Explosion 2 35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1" name="Explosion 2 35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3" name="Group 352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24" name="Explosion 2 35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5" name="Explosion 2 35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6" name="Explosion 2 35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" name="Rectangle 12"/>
          <p:cNvSpPr/>
          <p:nvPr/>
        </p:nvSpPr>
        <p:spPr>
          <a:xfrm>
            <a:off x="419311" y="336044"/>
            <a:ext cx="26802167" cy="17384303"/>
          </a:xfrm>
          <a:prstGeom prst="rect">
            <a:avLst/>
          </a:prstGeom>
          <a:solidFill>
            <a:srgbClr val="FFFFE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/>
          <p:cNvGrpSpPr>
            <a:grpSpLocks noChangeAspect="1"/>
          </p:cNvGrpSpPr>
          <p:nvPr/>
        </p:nvGrpSpPr>
        <p:grpSpPr>
          <a:xfrm rot="10800000">
            <a:off x="10984500" y="410802"/>
            <a:ext cx="1037539" cy="3798274"/>
            <a:chOff x="4921798" y="4969130"/>
            <a:chExt cx="1168711" cy="4278481"/>
          </a:xfrm>
        </p:grpSpPr>
        <p:sp>
          <p:nvSpPr>
            <p:cNvPr id="30" name="Rectangle 63"/>
            <p:cNvSpPr>
              <a:spLocks noChangeArrowheads="1"/>
            </p:cNvSpPr>
            <p:nvPr/>
          </p:nvSpPr>
          <p:spPr bwMode="auto">
            <a:xfrm rot="10800000">
              <a:off x="5804605" y="4969130"/>
              <a:ext cx="79941" cy="17130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" name="Rectangle 64"/>
            <p:cNvSpPr>
              <a:spLocks noChangeArrowheads="1"/>
            </p:cNvSpPr>
            <p:nvPr/>
          </p:nvSpPr>
          <p:spPr bwMode="auto">
            <a:xfrm rot="10800000">
              <a:off x="5696513" y="5161941"/>
              <a:ext cx="393996" cy="10278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" name="Rectangle 65"/>
            <p:cNvSpPr>
              <a:spLocks noChangeArrowheads="1"/>
            </p:cNvSpPr>
            <p:nvPr/>
          </p:nvSpPr>
          <p:spPr bwMode="auto">
            <a:xfrm rot="10800000">
              <a:off x="5559471" y="5555938"/>
              <a:ext cx="308345" cy="15417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" name="Rectangle 66"/>
            <p:cNvSpPr>
              <a:spLocks noChangeArrowheads="1"/>
            </p:cNvSpPr>
            <p:nvPr/>
          </p:nvSpPr>
          <p:spPr bwMode="auto">
            <a:xfrm rot="10800000">
              <a:off x="5542341" y="5795761"/>
              <a:ext cx="205563" cy="1199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>
            <a:xfrm rot="7373395">
              <a:off x="5080753" y="7755767"/>
              <a:ext cx="828837" cy="696871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46076 w 946180"/>
                <a:gd name="connsiteY0" fmla="*/ 558815 h 1029215"/>
                <a:gd name="connsiteX1" fmla="*/ 521522 w 946180"/>
                <a:gd name="connsiteY1" fmla="*/ 1025022 h 1029215"/>
                <a:gd name="connsiteX2" fmla="*/ 387 w 946180"/>
                <a:gd name="connsiteY2" fmla="*/ 222991 h 1029215"/>
                <a:gd name="connsiteX3" fmla="*/ 345178 w 946180"/>
                <a:gd name="connsiteY3" fmla="*/ 130 h 1029215"/>
                <a:gd name="connsiteX4" fmla="*/ 946076 w 946180"/>
                <a:gd name="connsiteY4" fmla="*/ 558815 h 1029215"/>
                <a:gd name="connsiteX0" fmla="*/ 946076 w 946165"/>
                <a:gd name="connsiteY0" fmla="*/ 558815 h 945238"/>
                <a:gd name="connsiteX1" fmla="*/ 474296 w 946165"/>
                <a:gd name="connsiteY1" fmla="*/ 940298 h 945238"/>
                <a:gd name="connsiteX2" fmla="*/ 387 w 946165"/>
                <a:gd name="connsiteY2" fmla="*/ 222991 h 945238"/>
                <a:gd name="connsiteX3" fmla="*/ 345178 w 946165"/>
                <a:gd name="connsiteY3" fmla="*/ 130 h 945238"/>
                <a:gd name="connsiteX4" fmla="*/ 946076 w 946165"/>
                <a:gd name="connsiteY4" fmla="*/ 558815 h 945238"/>
                <a:gd name="connsiteX0" fmla="*/ 945879 w 945968"/>
                <a:gd name="connsiteY0" fmla="*/ 536298 h 922721"/>
                <a:gd name="connsiteX1" fmla="*/ 474099 w 945968"/>
                <a:gd name="connsiteY1" fmla="*/ 917781 h 922721"/>
                <a:gd name="connsiteX2" fmla="*/ 190 w 945968"/>
                <a:gd name="connsiteY2" fmla="*/ 200474 h 922721"/>
                <a:gd name="connsiteX3" fmla="*/ 699318 w 945968"/>
                <a:gd name="connsiteY3" fmla="*/ 146 h 922721"/>
                <a:gd name="connsiteX4" fmla="*/ 945879 w 945968"/>
                <a:gd name="connsiteY4" fmla="*/ 536298 h 92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968" h="922721">
                  <a:moveTo>
                    <a:pt x="945879" y="536298"/>
                  </a:moveTo>
                  <a:cubicBezTo>
                    <a:pt x="952095" y="535697"/>
                    <a:pt x="631714" y="973752"/>
                    <a:pt x="474099" y="917781"/>
                  </a:cubicBezTo>
                  <a:cubicBezTo>
                    <a:pt x="316484" y="861810"/>
                    <a:pt x="-4867" y="196406"/>
                    <a:pt x="190" y="200474"/>
                  </a:cubicBezTo>
                  <a:cubicBezTo>
                    <a:pt x="-13082" y="190747"/>
                    <a:pt x="673976" y="-6102"/>
                    <a:pt x="699318" y="146"/>
                  </a:cubicBezTo>
                  <a:cubicBezTo>
                    <a:pt x="685648" y="8911"/>
                    <a:pt x="943441" y="513858"/>
                    <a:pt x="945879" y="536298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34"/>
            <p:cNvGrpSpPr/>
            <p:nvPr/>
          </p:nvGrpSpPr>
          <p:grpSpPr>
            <a:xfrm rot="10800000">
              <a:off x="4921798" y="8475519"/>
              <a:ext cx="715540" cy="772092"/>
              <a:chOff x="9732675" y="12754688"/>
              <a:chExt cx="715540" cy="772092"/>
            </a:xfrm>
          </p:grpSpPr>
          <p:sp>
            <p:nvSpPr>
              <p:cNvPr id="36" name="Rectangle 35"/>
              <p:cNvSpPr/>
              <p:nvPr/>
            </p:nvSpPr>
            <p:spPr>
              <a:xfrm rot="300006">
                <a:off x="9823818" y="12754688"/>
                <a:ext cx="624397" cy="17312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 rot="300006">
                <a:off x="9948876" y="13353655"/>
                <a:ext cx="418463" cy="17312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 rot="16522576">
                <a:off x="10117128" y="13213069"/>
                <a:ext cx="418463" cy="15208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 rot="300006">
                <a:off x="9768160" y="12949689"/>
                <a:ext cx="321129" cy="12343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 rot="16522576">
                <a:off x="9586134" y="13212513"/>
                <a:ext cx="418463" cy="12538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2" name="Freeform 41"/>
          <p:cNvSpPr/>
          <p:nvPr/>
        </p:nvSpPr>
        <p:spPr>
          <a:xfrm>
            <a:off x="11107428" y="360369"/>
            <a:ext cx="1128274" cy="6682857"/>
          </a:xfrm>
          <a:custGeom>
            <a:avLst/>
            <a:gdLst>
              <a:gd name="connsiteX0" fmla="*/ 0 w 619125"/>
              <a:gd name="connsiteY0" fmla="*/ 3667125 h 3667125"/>
              <a:gd name="connsiteX1" fmla="*/ 142875 w 619125"/>
              <a:gd name="connsiteY1" fmla="*/ 2752725 h 3667125"/>
              <a:gd name="connsiteX2" fmla="*/ 314325 w 619125"/>
              <a:gd name="connsiteY2" fmla="*/ 2133600 h 3667125"/>
              <a:gd name="connsiteX3" fmla="*/ 476250 w 619125"/>
              <a:gd name="connsiteY3" fmla="*/ 1685925 h 3667125"/>
              <a:gd name="connsiteX4" fmla="*/ 514350 w 619125"/>
              <a:gd name="connsiteY4" fmla="*/ 1276350 h 3667125"/>
              <a:gd name="connsiteX5" fmla="*/ 552450 w 619125"/>
              <a:gd name="connsiteY5" fmla="*/ 619125 h 3667125"/>
              <a:gd name="connsiteX6" fmla="*/ 619125 w 619125"/>
              <a:gd name="connsiteY6" fmla="*/ 0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125" h="3667125">
                <a:moveTo>
                  <a:pt x="0" y="3667125"/>
                </a:moveTo>
                <a:cubicBezTo>
                  <a:pt x="45244" y="3337718"/>
                  <a:pt x="90488" y="3008312"/>
                  <a:pt x="142875" y="2752725"/>
                </a:cubicBezTo>
                <a:cubicBezTo>
                  <a:pt x="195262" y="2497138"/>
                  <a:pt x="258762" y="2311400"/>
                  <a:pt x="314325" y="2133600"/>
                </a:cubicBezTo>
                <a:cubicBezTo>
                  <a:pt x="369888" y="1955800"/>
                  <a:pt x="442912" y="1828800"/>
                  <a:pt x="476250" y="1685925"/>
                </a:cubicBezTo>
                <a:cubicBezTo>
                  <a:pt x="509588" y="1543050"/>
                  <a:pt x="501650" y="1454150"/>
                  <a:pt x="514350" y="1276350"/>
                </a:cubicBezTo>
                <a:cubicBezTo>
                  <a:pt x="527050" y="1098550"/>
                  <a:pt x="534988" y="831850"/>
                  <a:pt x="552450" y="619125"/>
                </a:cubicBezTo>
                <a:cubicBezTo>
                  <a:pt x="569913" y="406400"/>
                  <a:pt x="594519" y="203200"/>
                  <a:pt x="619125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99" name="Group 1798"/>
          <p:cNvGrpSpPr/>
          <p:nvPr/>
        </p:nvGrpSpPr>
        <p:grpSpPr>
          <a:xfrm rot="21359327">
            <a:off x="5189618" y="1881663"/>
            <a:ext cx="633899" cy="613338"/>
            <a:chOff x="4582210" y="13952782"/>
            <a:chExt cx="712246" cy="689144"/>
          </a:xfrm>
        </p:grpSpPr>
        <p:grpSp>
          <p:nvGrpSpPr>
            <p:cNvPr id="1816" name="Group 18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21" name="Explosion 2 18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2" name="Explosion 2 18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3" name="Explosion 2 18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7" name="Group 18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18" name="Explosion 2 18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9" name="Explosion 2 18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0" name="Explosion 2 18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0" name="Group 1799"/>
          <p:cNvGrpSpPr/>
          <p:nvPr/>
        </p:nvGrpSpPr>
        <p:grpSpPr>
          <a:xfrm rot="20865137">
            <a:off x="4527325" y="1621608"/>
            <a:ext cx="633899" cy="613338"/>
            <a:chOff x="4582210" y="13952782"/>
            <a:chExt cx="712246" cy="689144"/>
          </a:xfrm>
        </p:grpSpPr>
        <p:grpSp>
          <p:nvGrpSpPr>
            <p:cNvPr id="1808" name="Group 18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13" name="Explosion 2 18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4" name="Explosion 2 18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5" name="Explosion 2 18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9" name="Group 18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10" name="Explosion 2 18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1" name="Explosion 2 18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2" name="Explosion 2 18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1" name="Group 1800"/>
          <p:cNvGrpSpPr/>
          <p:nvPr/>
        </p:nvGrpSpPr>
        <p:grpSpPr>
          <a:xfrm rot="7486353">
            <a:off x="6032472" y="2200163"/>
            <a:ext cx="289263" cy="445613"/>
            <a:chOff x="8195694" y="5868418"/>
            <a:chExt cx="325015" cy="500689"/>
          </a:xfrm>
        </p:grpSpPr>
        <p:sp>
          <p:nvSpPr>
            <p:cNvPr id="1805" name="Explosion 2 180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6" name="Explosion 2 18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7" name="Explosion 2 18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02" name="Group 1801"/>
          <p:cNvGrpSpPr/>
          <p:nvPr/>
        </p:nvGrpSpPr>
        <p:grpSpPr>
          <a:xfrm rot="7486353">
            <a:off x="6233698" y="2332485"/>
            <a:ext cx="224270" cy="335101"/>
            <a:chOff x="8268720" y="5992589"/>
            <a:chExt cx="251989" cy="376518"/>
          </a:xfrm>
        </p:grpSpPr>
        <p:sp>
          <p:nvSpPr>
            <p:cNvPr id="1803" name="Explosion 2 18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4" name="Explosion 2 18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1" name="Group 1560"/>
          <p:cNvGrpSpPr/>
          <p:nvPr/>
        </p:nvGrpSpPr>
        <p:grpSpPr>
          <a:xfrm rot="16481927">
            <a:off x="4079112" y="1354450"/>
            <a:ext cx="633899" cy="613338"/>
            <a:chOff x="4582210" y="13952782"/>
            <a:chExt cx="712246" cy="689144"/>
          </a:xfrm>
        </p:grpSpPr>
        <p:grpSp>
          <p:nvGrpSpPr>
            <p:cNvPr id="1578" name="Group 157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83" name="Explosion 2 15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4" name="Explosion 2 15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5" name="Explosion 2 15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9" name="Group 157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80" name="Explosion 2 15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1" name="Explosion 2 15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2" name="Explosion 2 15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62" name="Group 1561"/>
          <p:cNvGrpSpPr/>
          <p:nvPr/>
        </p:nvGrpSpPr>
        <p:grpSpPr>
          <a:xfrm rot="15987737">
            <a:off x="3753588" y="2013370"/>
            <a:ext cx="633899" cy="613338"/>
            <a:chOff x="4582210" y="13952782"/>
            <a:chExt cx="712246" cy="689144"/>
          </a:xfrm>
        </p:grpSpPr>
        <p:grpSp>
          <p:nvGrpSpPr>
            <p:cNvPr id="1570" name="Group 156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75" name="Explosion 2 15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6" name="Explosion 2 15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7" name="Explosion 2 15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1" name="Group 157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72" name="Explosion 2 15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3" name="Explosion 2 15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4" name="Explosion 2 15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63" name="Group 1562"/>
          <p:cNvGrpSpPr/>
          <p:nvPr/>
        </p:nvGrpSpPr>
        <p:grpSpPr>
          <a:xfrm rot="2608953">
            <a:off x="4504018" y="903256"/>
            <a:ext cx="289263" cy="445613"/>
            <a:chOff x="8195694" y="5868418"/>
            <a:chExt cx="325015" cy="500689"/>
          </a:xfrm>
        </p:grpSpPr>
        <p:sp>
          <p:nvSpPr>
            <p:cNvPr id="1567" name="Explosion 2 156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Explosion 2 156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Explosion 2 156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4" name="Group 1563"/>
          <p:cNvGrpSpPr/>
          <p:nvPr/>
        </p:nvGrpSpPr>
        <p:grpSpPr>
          <a:xfrm rot="2608953">
            <a:off x="4670550" y="655563"/>
            <a:ext cx="224270" cy="335101"/>
            <a:chOff x="8268720" y="5992589"/>
            <a:chExt cx="251989" cy="376518"/>
          </a:xfrm>
        </p:grpSpPr>
        <p:sp>
          <p:nvSpPr>
            <p:cNvPr id="1565" name="Explosion 2 156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Explosion 2 156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5" name="Group 1544"/>
          <p:cNvGrpSpPr/>
          <p:nvPr/>
        </p:nvGrpSpPr>
        <p:grpSpPr>
          <a:xfrm rot="13062826">
            <a:off x="4559158" y="778005"/>
            <a:ext cx="289263" cy="445613"/>
            <a:chOff x="8195694" y="5868418"/>
            <a:chExt cx="325015" cy="500689"/>
          </a:xfrm>
        </p:grpSpPr>
        <p:sp>
          <p:nvSpPr>
            <p:cNvPr id="1550" name="Explosion 2 154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Explosion 2 155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Explosion 2 155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 rot="13062826">
            <a:off x="4657953" y="407674"/>
            <a:ext cx="289263" cy="445613"/>
            <a:chOff x="8195694" y="5868418"/>
            <a:chExt cx="325015" cy="500689"/>
          </a:xfrm>
        </p:grpSpPr>
        <p:sp>
          <p:nvSpPr>
            <p:cNvPr id="1547" name="Explosion 2 15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Explosion 2 15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Explosion 2 15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5" name="Group 1444"/>
          <p:cNvGrpSpPr/>
          <p:nvPr/>
        </p:nvGrpSpPr>
        <p:grpSpPr>
          <a:xfrm rot="20702621">
            <a:off x="12955353" y="1769230"/>
            <a:ext cx="633898" cy="613338"/>
            <a:chOff x="4582211" y="13952782"/>
            <a:chExt cx="712245" cy="689144"/>
          </a:xfrm>
        </p:grpSpPr>
        <p:grpSp>
          <p:nvGrpSpPr>
            <p:cNvPr id="1455" name="Group 1454"/>
            <p:cNvGrpSpPr/>
            <p:nvPr/>
          </p:nvGrpSpPr>
          <p:grpSpPr>
            <a:xfrm rot="19123651">
              <a:off x="4582211" y="13952782"/>
              <a:ext cx="325015" cy="500689"/>
              <a:chOff x="8195694" y="5868418"/>
              <a:chExt cx="325015" cy="500689"/>
            </a:xfrm>
          </p:grpSpPr>
          <p:sp>
            <p:nvSpPr>
              <p:cNvPr id="1460" name="Explosion 2 14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1" name="Explosion 2 14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2" name="Explosion 2 14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6" name="Group 145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57" name="Explosion 2 14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8" name="Explosion 2 14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9" name="Explosion 2 14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46" name="Group 1445"/>
          <p:cNvGrpSpPr/>
          <p:nvPr/>
        </p:nvGrpSpPr>
        <p:grpSpPr>
          <a:xfrm rot="20208431">
            <a:off x="12329766" y="1738224"/>
            <a:ext cx="540529" cy="537989"/>
            <a:chOff x="4687120" y="14037444"/>
            <a:chExt cx="607336" cy="604482"/>
          </a:xfrm>
        </p:grpSpPr>
        <p:grpSp>
          <p:nvGrpSpPr>
            <p:cNvPr id="1447" name="Group 1446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1453" name="Explosion 2 14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4" name="Explosion 2 14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8" name="Group 144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49" name="Explosion 2 14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0" name="Explosion 2 14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1" name="Explosion 2 14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7" name="Group 1426"/>
          <p:cNvGrpSpPr/>
          <p:nvPr/>
        </p:nvGrpSpPr>
        <p:grpSpPr>
          <a:xfrm rot="4285883">
            <a:off x="13391903" y="1286505"/>
            <a:ext cx="633898" cy="613338"/>
            <a:chOff x="4582211" y="13952782"/>
            <a:chExt cx="712245" cy="689144"/>
          </a:xfrm>
        </p:grpSpPr>
        <p:grpSp>
          <p:nvGrpSpPr>
            <p:cNvPr id="1437" name="Group 1436"/>
            <p:cNvGrpSpPr/>
            <p:nvPr/>
          </p:nvGrpSpPr>
          <p:grpSpPr>
            <a:xfrm rot="19123651">
              <a:off x="4582211" y="13952782"/>
              <a:ext cx="325015" cy="500689"/>
              <a:chOff x="8195694" y="5868418"/>
              <a:chExt cx="325015" cy="500689"/>
            </a:xfrm>
          </p:grpSpPr>
          <p:sp>
            <p:nvSpPr>
              <p:cNvPr id="1442" name="Explosion 2 144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3" name="Explosion 2 144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4" name="Explosion 2 144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8" name="Group 143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39" name="Explosion 2 14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0" name="Explosion 2 14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1" name="Explosion 2 14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8" name="Group 1427"/>
          <p:cNvGrpSpPr/>
          <p:nvPr/>
        </p:nvGrpSpPr>
        <p:grpSpPr>
          <a:xfrm rot="3791693">
            <a:off x="13430664" y="552584"/>
            <a:ext cx="633899" cy="613338"/>
            <a:chOff x="4582210" y="13952782"/>
            <a:chExt cx="712246" cy="689144"/>
          </a:xfrm>
        </p:grpSpPr>
        <p:grpSp>
          <p:nvGrpSpPr>
            <p:cNvPr id="1429" name="Group 142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34" name="Explosion 2 14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5" name="Explosion 2 14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6" name="Explosion 2 14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0" name="Group 142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31" name="Explosion 2 14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2" name="Explosion 2 14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3" name="Explosion 2 14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9" name="Group 1398"/>
          <p:cNvGrpSpPr/>
          <p:nvPr/>
        </p:nvGrpSpPr>
        <p:grpSpPr>
          <a:xfrm rot="9974168">
            <a:off x="8386916" y="1161933"/>
            <a:ext cx="541346" cy="512137"/>
            <a:chOff x="4582210" y="13952782"/>
            <a:chExt cx="608254" cy="575435"/>
          </a:xfrm>
        </p:grpSpPr>
        <p:grpSp>
          <p:nvGrpSpPr>
            <p:cNvPr id="1409" name="Group 140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13" name="Explosion 2 14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4" name="Explosion 2 14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5" name="Explosion 2 14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0" name="Group 1409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411" name="Explosion 2 141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2" name="Explosion 2 141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00" name="Group 1399"/>
          <p:cNvGrpSpPr/>
          <p:nvPr/>
        </p:nvGrpSpPr>
        <p:grpSpPr>
          <a:xfrm rot="9479978">
            <a:off x="9011748" y="1173293"/>
            <a:ext cx="633899" cy="613338"/>
            <a:chOff x="4582210" y="13952782"/>
            <a:chExt cx="712246" cy="689144"/>
          </a:xfrm>
        </p:grpSpPr>
        <p:grpSp>
          <p:nvGrpSpPr>
            <p:cNvPr id="1401" name="Group 140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06" name="Explosion 2 14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7" name="Explosion 2 14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8" name="Explosion 2 14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2" name="Group 140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03" name="Explosion 2 14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4" name="Explosion 2 14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5" name="Explosion 2 140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2" name="Group 1381"/>
          <p:cNvGrpSpPr/>
          <p:nvPr/>
        </p:nvGrpSpPr>
        <p:grpSpPr>
          <a:xfrm rot="9974168">
            <a:off x="9701522" y="1289716"/>
            <a:ext cx="541346" cy="512137"/>
            <a:chOff x="4582210" y="13952782"/>
            <a:chExt cx="608254" cy="575435"/>
          </a:xfrm>
        </p:grpSpPr>
        <p:grpSp>
          <p:nvGrpSpPr>
            <p:cNvPr id="1392" name="Group 139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96" name="Explosion 2 13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7" name="Explosion 2 13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8" name="Explosion 2 13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3" name="Group 1392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394" name="Explosion 2 13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5" name="Explosion 2 13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3" name="Group 1382"/>
          <p:cNvGrpSpPr/>
          <p:nvPr/>
        </p:nvGrpSpPr>
        <p:grpSpPr>
          <a:xfrm rot="9479978">
            <a:off x="10326354" y="1301076"/>
            <a:ext cx="633899" cy="613338"/>
            <a:chOff x="4582210" y="13952782"/>
            <a:chExt cx="712246" cy="689144"/>
          </a:xfrm>
        </p:grpSpPr>
        <p:grpSp>
          <p:nvGrpSpPr>
            <p:cNvPr id="1384" name="Group 13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89" name="Explosion 2 13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0" name="Explosion 2 13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1" name="Explosion 2 13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5" name="Group 13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86" name="Explosion 2 13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7" name="Explosion 2 13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8" name="Explosion 2 13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75" name="Group 1374"/>
          <p:cNvGrpSpPr/>
          <p:nvPr/>
        </p:nvGrpSpPr>
        <p:grpSpPr>
          <a:xfrm rot="7497819">
            <a:off x="11395673" y="1459307"/>
            <a:ext cx="289263" cy="445613"/>
            <a:chOff x="8195694" y="5868418"/>
            <a:chExt cx="325015" cy="500689"/>
          </a:xfrm>
        </p:grpSpPr>
        <p:sp>
          <p:nvSpPr>
            <p:cNvPr id="1379" name="Explosion 2 137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Explosion 2 137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Explosion 2 138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6" name="Group 1375"/>
          <p:cNvGrpSpPr/>
          <p:nvPr/>
        </p:nvGrpSpPr>
        <p:grpSpPr>
          <a:xfrm rot="7497819">
            <a:off x="11119598" y="1463099"/>
            <a:ext cx="234823" cy="309557"/>
            <a:chOff x="8195694" y="5868418"/>
            <a:chExt cx="263846" cy="347817"/>
          </a:xfrm>
        </p:grpSpPr>
        <p:sp>
          <p:nvSpPr>
            <p:cNvPr id="1377" name="Explosion 2 13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Explosion 2 13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/>
          <p:cNvGrpSpPr/>
          <p:nvPr/>
        </p:nvGrpSpPr>
        <p:grpSpPr>
          <a:xfrm rot="2022049">
            <a:off x="11081267" y="879311"/>
            <a:ext cx="289263" cy="445613"/>
            <a:chOff x="8195694" y="5868418"/>
            <a:chExt cx="325015" cy="500689"/>
          </a:xfrm>
        </p:grpSpPr>
        <p:sp>
          <p:nvSpPr>
            <p:cNvPr id="1372" name="Explosion 2 137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Explosion 2 137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Explosion 2 137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9" name="Group 1368"/>
          <p:cNvGrpSpPr/>
          <p:nvPr/>
        </p:nvGrpSpPr>
        <p:grpSpPr>
          <a:xfrm rot="2022049">
            <a:off x="11050951" y="1251976"/>
            <a:ext cx="234823" cy="309557"/>
            <a:chOff x="8195694" y="5868418"/>
            <a:chExt cx="263846" cy="347817"/>
          </a:xfrm>
        </p:grpSpPr>
        <p:sp>
          <p:nvSpPr>
            <p:cNvPr id="1370" name="Explosion 2 136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Explosion 2 137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/>
          <p:cNvGrpSpPr/>
          <p:nvPr/>
        </p:nvGrpSpPr>
        <p:grpSpPr>
          <a:xfrm rot="1563498">
            <a:off x="12171645" y="1299960"/>
            <a:ext cx="289263" cy="445613"/>
            <a:chOff x="8195694" y="5868418"/>
            <a:chExt cx="325015" cy="500689"/>
          </a:xfrm>
        </p:grpSpPr>
        <p:sp>
          <p:nvSpPr>
            <p:cNvPr id="1358" name="Explosion 2 135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Explosion 2 135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Explosion 2 135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5" name="Group 1354"/>
          <p:cNvGrpSpPr/>
          <p:nvPr/>
        </p:nvGrpSpPr>
        <p:grpSpPr>
          <a:xfrm rot="1563498">
            <a:off x="12182354" y="1677572"/>
            <a:ext cx="234823" cy="309557"/>
            <a:chOff x="8195694" y="5868418"/>
            <a:chExt cx="263846" cy="347817"/>
          </a:xfrm>
        </p:grpSpPr>
        <p:sp>
          <p:nvSpPr>
            <p:cNvPr id="1356" name="Explosion 2 135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Explosion 2 135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1" name="Explosion 2 1350"/>
          <p:cNvSpPr/>
          <p:nvPr/>
        </p:nvSpPr>
        <p:spPr>
          <a:xfrm rot="21013438">
            <a:off x="12252621" y="61603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Explosion 2 1351"/>
          <p:cNvSpPr/>
          <p:nvPr/>
        </p:nvSpPr>
        <p:spPr>
          <a:xfrm rot="21013438">
            <a:off x="12262461" y="74386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Explosion 2 1352"/>
          <p:cNvSpPr/>
          <p:nvPr/>
        </p:nvSpPr>
        <p:spPr>
          <a:xfrm rot="21013438">
            <a:off x="12251600" y="89000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Explosion 2 1348"/>
          <p:cNvSpPr/>
          <p:nvPr/>
        </p:nvSpPr>
        <p:spPr>
          <a:xfrm rot="21013438">
            <a:off x="12230680" y="99869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Explosion 2 1349"/>
          <p:cNvSpPr/>
          <p:nvPr/>
        </p:nvSpPr>
        <p:spPr>
          <a:xfrm rot="21013438">
            <a:off x="12240520" y="112652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Explosion 2 1345"/>
          <p:cNvSpPr/>
          <p:nvPr/>
        </p:nvSpPr>
        <p:spPr>
          <a:xfrm rot="21013438">
            <a:off x="12284505" y="32802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Explosion 2 1346"/>
          <p:cNvSpPr/>
          <p:nvPr/>
        </p:nvSpPr>
        <p:spPr>
          <a:xfrm rot="21013438">
            <a:off x="12294345" y="45585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Explosion 2 1347"/>
          <p:cNvSpPr/>
          <p:nvPr/>
        </p:nvSpPr>
        <p:spPr>
          <a:xfrm rot="21013438">
            <a:off x="12283484" y="60199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Freeform 715"/>
          <p:cNvSpPr>
            <a:spLocks/>
          </p:cNvSpPr>
          <p:nvPr/>
        </p:nvSpPr>
        <p:spPr>
          <a:xfrm rot="18173395">
            <a:off x="11138927" y="1125522"/>
            <a:ext cx="737665" cy="62021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8" name="Group 1207"/>
          <p:cNvGrpSpPr/>
          <p:nvPr/>
        </p:nvGrpSpPr>
        <p:grpSpPr>
          <a:xfrm rot="12436957">
            <a:off x="11667809" y="1333656"/>
            <a:ext cx="289263" cy="445613"/>
            <a:chOff x="8195694" y="5868418"/>
            <a:chExt cx="325015" cy="500689"/>
          </a:xfrm>
        </p:grpSpPr>
        <p:sp>
          <p:nvSpPr>
            <p:cNvPr id="1213" name="Explosion 2 121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Explosion 2 121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Explosion 2 121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9" name="Group 1208"/>
          <p:cNvGrpSpPr/>
          <p:nvPr/>
        </p:nvGrpSpPr>
        <p:grpSpPr>
          <a:xfrm rot="12436957">
            <a:off x="11697921" y="951559"/>
            <a:ext cx="289263" cy="445613"/>
            <a:chOff x="8195694" y="5868418"/>
            <a:chExt cx="325015" cy="500689"/>
          </a:xfrm>
        </p:grpSpPr>
        <p:sp>
          <p:nvSpPr>
            <p:cNvPr id="1210" name="Explosion 2 120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Explosion 2 121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Explosion 2 121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2" name="Group 1071"/>
          <p:cNvGrpSpPr/>
          <p:nvPr/>
        </p:nvGrpSpPr>
        <p:grpSpPr>
          <a:xfrm rot="12296511">
            <a:off x="18442311" y="1044875"/>
            <a:ext cx="289263" cy="445613"/>
            <a:chOff x="8195694" y="5868418"/>
            <a:chExt cx="325015" cy="500689"/>
          </a:xfrm>
        </p:grpSpPr>
        <p:sp>
          <p:nvSpPr>
            <p:cNvPr id="1077" name="Explosion 2 10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Explosion 2 10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Explosion 2 107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3" name="Group 1072"/>
          <p:cNvGrpSpPr/>
          <p:nvPr/>
        </p:nvGrpSpPr>
        <p:grpSpPr>
          <a:xfrm rot="12296511">
            <a:off x="18456792" y="661866"/>
            <a:ext cx="289263" cy="445613"/>
            <a:chOff x="8195694" y="5868418"/>
            <a:chExt cx="325015" cy="500689"/>
          </a:xfrm>
        </p:grpSpPr>
        <p:sp>
          <p:nvSpPr>
            <p:cNvPr id="1074" name="Explosion 2 107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Explosion 2 107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Explosion 2 107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4" name="Group 1063"/>
          <p:cNvGrpSpPr/>
          <p:nvPr/>
        </p:nvGrpSpPr>
        <p:grpSpPr>
          <a:xfrm rot="11802321">
            <a:off x="18497956" y="1778341"/>
            <a:ext cx="289263" cy="445613"/>
            <a:chOff x="8195694" y="5868418"/>
            <a:chExt cx="325015" cy="500689"/>
          </a:xfrm>
        </p:grpSpPr>
        <p:sp>
          <p:nvSpPr>
            <p:cNvPr id="1069" name="Explosion 2 10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Explosion 2 10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Explosion 2 10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/>
          <p:cNvGrpSpPr/>
          <p:nvPr/>
        </p:nvGrpSpPr>
        <p:grpSpPr>
          <a:xfrm rot="11802321">
            <a:off x="18457418" y="1397208"/>
            <a:ext cx="289263" cy="445613"/>
            <a:chOff x="8195694" y="5868418"/>
            <a:chExt cx="325015" cy="500689"/>
          </a:xfrm>
        </p:grpSpPr>
        <p:sp>
          <p:nvSpPr>
            <p:cNvPr id="1066" name="Explosion 2 106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Explosion 2 10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Explosion 2 10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2" name="Explosion 2 1061"/>
          <p:cNvSpPr/>
          <p:nvPr/>
        </p:nvSpPr>
        <p:spPr>
          <a:xfrm rot="20349826">
            <a:off x="18484504" y="37493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Explosion 2 1062"/>
          <p:cNvSpPr/>
          <p:nvPr/>
        </p:nvSpPr>
        <p:spPr>
          <a:xfrm rot="20349826">
            <a:off x="18501880" y="52044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6" name="Group 1045"/>
          <p:cNvGrpSpPr/>
          <p:nvPr/>
        </p:nvGrpSpPr>
        <p:grpSpPr>
          <a:xfrm rot="7089356">
            <a:off x="9968752" y="11605390"/>
            <a:ext cx="289263" cy="445613"/>
            <a:chOff x="8195694" y="5868418"/>
            <a:chExt cx="325015" cy="500689"/>
          </a:xfrm>
        </p:grpSpPr>
        <p:sp>
          <p:nvSpPr>
            <p:cNvPr id="1047" name="Explosion 2 10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Explosion 2 10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Explosion 2 10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7" name="Explosion 2 1026"/>
          <p:cNvSpPr/>
          <p:nvPr/>
        </p:nvSpPr>
        <p:spPr>
          <a:xfrm rot="15142671">
            <a:off x="14219901" y="38880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Explosion 2 1027"/>
          <p:cNvSpPr/>
          <p:nvPr/>
        </p:nvSpPr>
        <p:spPr>
          <a:xfrm rot="15142671">
            <a:off x="14366156" y="37961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/>
          <p:cNvSpPr/>
          <p:nvPr/>
        </p:nvSpPr>
        <p:spPr>
          <a:xfrm rot="300006">
            <a:off x="11462348" y="417996"/>
            <a:ext cx="555714" cy="1540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/>
          <p:cNvSpPr/>
          <p:nvPr/>
        </p:nvSpPr>
        <p:spPr>
          <a:xfrm rot="300006">
            <a:off x="11573650" y="951077"/>
            <a:ext cx="372432" cy="1540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/>
          <p:cNvSpPr/>
          <p:nvPr/>
        </p:nvSpPr>
        <p:spPr>
          <a:xfrm rot="16522576">
            <a:off x="11723394" y="825955"/>
            <a:ext cx="372432" cy="13535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/>
          <p:cNvSpPr/>
          <p:nvPr/>
        </p:nvSpPr>
        <p:spPr>
          <a:xfrm rot="300006">
            <a:off x="11412813" y="591547"/>
            <a:ext cx="285805" cy="10985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/>
          <p:cNvSpPr/>
          <p:nvPr/>
        </p:nvSpPr>
        <p:spPr>
          <a:xfrm rot="16522576">
            <a:off x="11250810" y="825460"/>
            <a:ext cx="372432" cy="11159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Oval 742"/>
          <p:cNvSpPr>
            <a:spLocks noChangeAspect="1"/>
          </p:cNvSpPr>
          <p:nvPr/>
        </p:nvSpPr>
        <p:spPr>
          <a:xfrm>
            <a:off x="8468841" y="143717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Oval 744"/>
          <p:cNvSpPr>
            <a:spLocks noChangeAspect="1"/>
          </p:cNvSpPr>
          <p:nvPr/>
        </p:nvSpPr>
        <p:spPr>
          <a:xfrm>
            <a:off x="12737477" y="180512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Oval 745"/>
          <p:cNvSpPr>
            <a:spLocks noChangeAspect="1"/>
          </p:cNvSpPr>
          <p:nvPr/>
        </p:nvSpPr>
        <p:spPr>
          <a:xfrm>
            <a:off x="15198948" y="361563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Oval 746"/>
          <p:cNvSpPr>
            <a:spLocks noChangeAspect="1"/>
          </p:cNvSpPr>
          <p:nvPr/>
        </p:nvSpPr>
        <p:spPr>
          <a:xfrm>
            <a:off x="12578625" y="491627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Oval 750"/>
          <p:cNvSpPr>
            <a:spLocks noChangeAspect="1"/>
          </p:cNvSpPr>
          <p:nvPr/>
        </p:nvSpPr>
        <p:spPr>
          <a:xfrm>
            <a:off x="12254572" y="121096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Oval 751"/>
          <p:cNvSpPr>
            <a:spLocks noChangeAspect="1"/>
          </p:cNvSpPr>
          <p:nvPr/>
        </p:nvSpPr>
        <p:spPr>
          <a:xfrm>
            <a:off x="8087241" y="193088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Oval 752"/>
          <p:cNvSpPr>
            <a:spLocks noChangeAspect="1"/>
          </p:cNvSpPr>
          <p:nvPr/>
        </p:nvSpPr>
        <p:spPr>
          <a:xfrm>
            <a:off x="8528058" y="64233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Oval 754"/>
          <p:cNvSpPr>
            <a:spLocks noChangeAspect="1"/>
          </p:cNvSpPr>
          <p:nvPr/>
        </p:nvSpPr>
        <p:spPr>
          <a:xfrm>
            <a:off x="15503917" y="49825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Oval 755"/>
          <p:cNvSpPr>
            <a:spLocks noChangeAspect="1"/>
          </p:cNvSpPr>
          <p:nvPr/>
        </p:nvSpPr>
        <p:spPr>
          <a:xfrm>
            <a:off x="14688871" y="82962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Oval 756"/>
          <p:cNvSpPr>
            <a:spLocks noChangeAspect="1"/>
          </p:cNvSpPr>
          <p:nvPr/>
        </p:nvSpPr>
        <p:spPr>
          <a:xfrm>
            <a:off x="11834264" y="562824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Oval 762"/>
          <p:cNvSpPr>
            <a:spLocks noChangeAspect="1"/>
          </p:cNvSpPr>
          <p:nvPr/>
        </p:nvSpPr>
        <p:spPr>
          <a:xfrm>
            <a:off x="10290319" y="151021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Oval 764"/>
          <p:cNvSpPr>
            <a:spLocks noChangeAspect="1"/>
          </p:cNvSpPr>
          <p:nvPr/>
        </p:nvSpPr>
        <p:spPr>
          <a:xfrm>
            <a:off x="9884063" y="157742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Oval 765"/>
          <p:cNvSpPr>
            <a:spLocks noChangeAspect="1"/>
          </p:cNvSpPr>
          <p:nvPr/>
        </p:nvSpPr>
        <p:spPr>
          <a:xfrm>
            <a:off x="8412309" y="44926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Oval 766"/>
          <p:cNvSpPr>
            <a:spLocks noChangeAspect="1"/>
          </p:cNvSpPr>
          <p:nvPr/>
        </p:nvSpPr>
        <p:spPr>
          <a:xfrm>
            <a:off x="8733394" y="88245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Oval 768"/>
          <p:cNvSpPr>
            <a:spLocks noChangeAspect="1"/>
          </p:cNvSpPr>
          <p:nvPr/>
        </p:nvSpPr>
        <p:spPr>
          <a:xfrm>
            <a:off x="8477617" y="97595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Oval 776"/>
          <p:cNvSpPr>
            <a:spLocks noChangeAspect="1"/>
          </p:cNvSpPr>
          <p:nvPr/>
        </p:nvSpPr>
        <p:spPr>
          <a:xfrm>
            <a:off x="11656335" y="77157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Oval 785"/>
          <p:cNvSpPr>
            <a:spLocks noChangeAspect="1"/>
          </p:cNvSpPr>
          <p:nvPr/>
        </p:nvSpPr>
        <p:spPr>
          <a:xfrm>
            <a:off x="13090033" y="154739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Oval 786"/>
          <p:cNvSpPr>
            <a:spLocks noChangeAspect="1"/>
          </p:cNvSpPr>
          <p:nvPr/>
        </p:nvSpPr>
        <p:spPr>
          <a:xfrm>
            <a:off x="12715884" y="141713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Oval 787"/>
          <p:cNvSpPr>
            <a:spLocks noChangeAspect="1"/>
          </p:cNvSpPr>
          <p:nvPr/>
        </p:nvSpPr>
        <p:spPr>
          <a:xfrm>
            <a:off x="12165529" y="172768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Oval 788"/>
          <p:cNvSpPr>
            <a:spLocks noChangeAspect="1"/>
          </p:cNvSpPr>
          <p:nvPr/>
        </p:nvSpPr>
        <p:spPr>
          <a:xfrm>
            <a:off x="12563424" y="148616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Oval 789"/>
          <p:cNvSpPr>
            <a:spLocks noChangeAspect="1"/>
          </p:cNvSpPr>
          <p:nvPr/>
        </p:nvSpPr>
        <p:spPr>
          <a:xfrm>
            <a:off x="11860373" y="138912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Oval 790"/>
          <p:cNvSpPr>
            <a:spLocks noChangeAspect="1"/>
          </p:cNvSpPr>
          <p:nvPr/>
        </p:nvSpPr>
        <p:spPr>
          <a:xfrm>
            <a:off x="10987578" y="177166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Oval 791"/>
          <p:cNvSpPr>
            <a:spLocks noChangeAspect="1"/>
          </p:cNvSpPr>
          <p:nvPr/>
        </p:nvSpPr>
        <p:spPr>
          <a:xfrm>
            <a:off x="11089639" y="105052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Oval 792"/>
          <p:cNvSpPr>
            <a:spLocks noChangeAspect="1"/>
          </p:cNvSpPr>
          <p:nvPr/>
        </p:nvSpPr>
        <p:spPr>
          <a:xfrm>
            <a:off x="11207986" y="78201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Oval 799"/>
          <p:cNvSpPr>
            <a:spLocks noChangeAspect="1"/>
          </p:cNvSpPr>
          <p:nvPr/>
        </p:nvSpPr>
        <p:spPr>
          <a:xfrm>
            <a:off x="12477742" y="99121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Oval 802"/>
          <p:cNvSpPr>
            <a:spLocks noChangeAspect="1"/>
          </p:cNvSpPr>
          <p:nvPr/>
        </p:nvSpPr>
        <p:spPr>
          <a:xfrm>
            <a:off x="16055927" y="121225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Oval 804"/>
          <p:cNvSpPr>
            <a:spLocks noChangeAspect="1"/>
          </p:cNvSpPr>
          <p:nvPr/>
        </p:nvSpPr>
        <p:spPr>
          <a:xfrm>
            <a:off x="12623512" y="106942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Oval 805"/>
          <p:cNvSpPr>
            <a:spLocks noChangeAspect="1"/>
          </p:cNvSpPr>
          <p:nvPr/>
        </p:nvSpPr>
        <p:spPr>
          <a:xfrm>
            <a:off x="14571842" y="70766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Oval 806"/>
          <p:cNvSpPr>
            <a:spLocks noChangeAspect="1"/>
          </p:cNvSpPr>
          <p:nvPr/>
        </p:nvSpPr>
        <p:spPr>
          <a:xfrm>
            <a:off x="14472465" y="63381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Oval 807"/>
          <p:cNvSpPr>
            <a:spLocks noChangeAspect="1"/>
          </p:cNvSpPr>
          <p:nvPr/>
        </p:nvSpPr>
        <p:spPr>
          <a:xfrm>
            <a:off x="14152864" y="49162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Oval 808"/>
          <p:cNvSpPr>
            <a:spLocks noChangeAspect="1"/>
          </p:cNvSpPr>
          <p:nvPr/>
        </p:nvSpPr>
        <p:spPr>
          <a:xfrm>
            <a:off x="14952441" y="66960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Oval 809"/>
          <p:cNvSpPr>
            <a:spLocks noChangeAspect="1"/>
          </p:cNvSpPr>
          <p:nvPr/>
        </p:nvSpPr>
        <p:spPr>
          <a:xfrm>
            <a:off x="13904853" y="59277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Oval 810"/>
          <p:cNvSpPr>
            <a:spLocks noChangeAspect="1"/>
          </p:cNvSpPr>
          <p:nvPr/>
        </p:nvSpPr>
        <p:spPr>
          <a:xfrm>
            <a:off x="14715897" y="106942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Oval 811"/>
          <p:cNvSpPr>
            <a:spLocks noChangeAspect="1"/>
          </p:cNvSpPr>
          <p:nvPr/>
        </p:nvSpPr>
        <p:spPr>
          <a:xfrm>
            <a:off x="15571975" y="93518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Oval 812"/>
          <p:cNvSpPr>
            <a:spLocks noChangeAspect="1"/>
          </p:cNvSpPr>
          <p:nvPr/>
        </p:nvSpPr>
        <p:spPr>
          <a:xfrm>
            <a:off x="14295908" y="81767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Oval 813"/>
          <p:cNvSpPr>
            <a:spLocks noChangeAspect="1"/>
          </p:cNvSpPr>
          <p:nvPr/>
        </p:nvSpPr>
        <p:spPr>
          <a:xfrm>
            <a:off x="16132941" y="79758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Oval 814"/>
          <p:cNvSpPr>
            <a:spLocks noChangeAspect="1"/>
          </p:cNvSpPr>
          <p:nvPr/>
        </p:nvSpPr>
        <p:spPr>
          <a:xfrm>
            <a:off x="16157391" y="106942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Oval 815"/>
          <p:cNvSpPr>
            <a:spLocks noChangeAspect="1"/>
          </p:cNvSpPr>
          <p:nvPr/>
        </p:nvSpPr>
        <p:spPr>
          <a:xfrm>
            <a:off x="15771021" y="69357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Oval 816"/>
          <p:cNvSpPr>
            <a:spLocks noChangeAspect="1"/>
          </p:cNvSpPr>
          <p:nvPr/>
        </p:nvSpPr>
        <p:spPr>
          <a:xfrm>
            <a:off x="15790435" y="91612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Oval 817"/>
          <p:cNvSpPr>
            <a:spLocks noChangeAspect="1"/>
          </p:cNvSpPr>
          <p:nvPr/>
        </p:nvSpPr>
        <p:spPr>
          <a:xfrm>
            <a:off x="15797552" y="167127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Oval 818"/>
          <p:cNvSpPr>
            <a:spLocks noChangeAspect="1"/>
          </p:cNvSpPr>
          <p:nvPr/>
        </p:nvSpPr>
        <p:spPr>
          <a:xfrm>
            <a:off x="15872958" y="106942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Oval 819"/>
          <p:cNvSpPr>
            <a:spLocks noChangeAspect="1"/>
          </p:cNvSpPr>
          <p:nvPr/>
        </p:nvSpPr>
        <p:spPr>
          <a:xfrm>
            <a:off x="15371340" y="138912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Oval 821"/>
          <p:cNvSpPr>
            <a:spLocks noChangeAspect="1"/>
          </p:cNvSpPr>
          <p:nvPr/>
        </p:nvSpPr>
        <p:spPr>
          <a:xfrm>
            <a:off x="15837678" y="151454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Oval 830"/>
          <p:cNvSpPr>
            <a:spLocks noChangeAspect="1"/>
          </p:cNvSpPr>
          <p:nvPr/>
        </p:nvSpPr>
        <p:spPr>
          <a:xfrm>
            <a:off x="16137757" y="143811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Oval 831"/>
          <p:cNvSpPr>
            <a:spLocks noChangeAspect="1"/>
          </p:cNvSpPr>
          <p:nvPr/>
        </p:nvSpPr>
        <p:spPr>
          <a:xfrm>
            <a:off x="16068846" y="174336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Oval 832"/>
          <p:cNvSpPr>
            <a:spLocks noChangeAspect="1"/>
          </p:cNvSpPr>
          <p:nvPr/>
        </p:nvSpPr>
        <p:spPr>
          <a:xfrm>
            <a:off x="16173492" y="26358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Oval 836"/>
          <p:cNvSpPr>
            <a:spLocks noChangeAspect="1"/>
          </p:cNvSpPr>
          <p:nvPr/>
        </p:nvSpPr>
        <p:spPr>
          <a:xfrm>
            <a:off x="11412603" y="64791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Oval 837"/>
          <p:cNvSpPr>
            <a:spLocks noChangeAspect="1"/>
          </p:cNvSpPr>
          <p:nvPr/>
        </p:nvSpPr>
        <p:spPr>
          <a:xfrm>
            <a:off x="11545923" y="41539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Oval 838"/>
          <p:cNvSpPr>
            <a:spLocks noChangeAspect="1"/>
          </p:cNvSpPr>
          <p:nvPr/>
        </p:nvSpPr>
        <p:spPr>
          <a:xfrm>
            <a:off x="11902439" y="44728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Oval 839"/>
          <p:cNvSpPr>
            <a:spLocks noChangeAspect="1"/>
          </p:cNvSpPr>
          <p:nvPr/>
        </p:nvSpPr>
        <p:spPr>
          <a:xfrm>
            <a:off x="11657238" y="99682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Oval 840"/>
          <p:cNvSpPr>
            <a:spLocks noChangeAspect="1"/>
          </p:cNvSpPr>
          <p:nvPr/>
        </p:nvSpPr>
        <p:spPr>
          <a:xfrm>
            <a:off x="7978006" y="56411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Oval 841"/>
          <p:cNvSpPr>
            <a:spLocks noChangeAspect="1"/>
          </p:cNvSpPr>
          <p:nvPr/>
        </p:nvSpPr>
        <p:spPr>
          <a:xfrm>
            <a:off x="11922831" y="98208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Oval 877"/>
          <p:cNvSpPr>
            <a:spLocks noChangeAspect="1"/>
          </p:cNvSpPr>
          <p:nvPr/>
        </p:nvSpPr>
        <p:spPr>
          <a:xfrm>
            <a:off x="17716055" y="1825664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Oval 886"/>
          <p:cNvSpPr>
            <a:spLocks noChangeAspect="1"/>
          </p:cNvSpPr>
          <p:nvPr/>
        </p:nvSpPr>
        <p:spPr>
          <a:xfrm>
            <a:off x="18079520" y="112261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Oval 887"/>
          <p:cNvSpPr>
            <a:spLocks noChangeAspect="1"/>
          </p:cNvSpPr>
          <p:nvPr/>
        </p:nvSpPr>
        <p:spPr>
          <a:xfrm>
            <a:off x="17706162" y="403930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Oval 897"/>
          <p:cNvSpPr>
            <a:spLocks noChangeAspect="1"/>
          </p:cNvSpPr>
          <p:nvPr/>
        </p:nvSpPr>
        <p:spPr>
          <a:xfrm>
            <a:off x="18791033" y="107970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Oval 898"/>
          <p:cNvSpPr>
            <a:spLocks noChangeAspect="1"/>
          </p:cNvSpPr>
          <p:nvPr/>
        </p:nvSpPr>
        <p:spPr>
          <a:xfrm>
            <a:off x="18671481" y="603854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Oval 899"/>
          <p:cNvSpPr>
            <a:spLocks noChangeAspect="1"/>
          </p:cNvSpPr>
          <p:nvPr/>
        </p:nvSpPr>
        <p:spPr>
          <a:xfrm>
            <a:off x="17603746" y="635437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Oval 902"/>
          <p:cNvSpPr>
            <a:spLocks noChangeAspect="1"/>
          </p:cNvSpPr>
          <p:nvPr/>
        </p:nvSpPr>
        <p:spPr>
          <a:xfrm>
            <a:off x="18428111" y="192059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Oval 904"/>
          <p:cNvSpPr>
            <a:spLocks noChangeAspect="1"/>
          </p:cNvSpPr>
          <p:nvPr/>
        </p:nvSpPr>
        <p:spPr>
          <a:xfrm>
            <a:off x="18343331" y="104020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Oval 905"/>
          <p:cNvSpPr>
            <a:spLocks noChangeAspect="1"/>
          </p:cNvSpPr>
          <p:nvPr/>
        </p:nvSpPr>
        <p:spPr>
          <a:xfrm>
            <a:off x="18554361" y="152854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Oval 925"/>
          <p:cNvSpPr>
            <a:spLocks noChangeAspect="1"/>
          </p:cNvSpPr>
          <p:nvPr/>
        </p:nvSpPr>
        <p:spPr>
          <a:xfrm>
            <a:off x="18733345" y="180242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Oval 935"/>
          <p:cNvSpPr>
            <a:spLocks noChangeAspect="1"/>
          </p:cNvSpPr>
          <p:nvPr/>
        </p:nvSpPr>
        <p:spPr>
          <a:xfrm>
            <a:off x="18658317" y="40393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02" name="Group 1601"/>
          <p:cNvGrpSpPr/>
          <p:nvPr/>
        </p:nvGrpSpPr>
        <p:grpSpPr>
          <a:xfrm rot="15885561">
            <a:off x="6322025" y="4851218"/>
            <a:ext cx="633899" cy="613338"/>
            <a:chOff x="4582210" y="13952782"/>
            <a:chExt cx="712246" cy="689144"/>
          </a:xfrm>
        </p:grpSpPr>
        <p:grpSp>
          <p:nvGrpSpPr>
            <p:cNvPr id="1619" name="Group 16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24" name="Explosion 2 16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5" name="Explosion 2 16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6" name="Explosion 2 16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0" name="Group 16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21" name="Explosion 2 16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2" name="Explosion 2 16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3" name="Explosion 2 16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03" name="Group 1602"/>
          <p:cNvGrpSpPr/>
          <p:nvPr/>
        </p:nvGrpSpPr>
        <p:grpSpPr>
          <a:xfrm rot="15391371">
            <a:off x="6506540" y="4234019"/>
            <a:ext cx="633899" cy="613338"/>
            <a:chOff x="4582210" y="13952782"/>
            <a:chExt cx="712246" cy="689144"/>
          </a:xfrm>
        </p:grpSpPr>
        <p:grpSp>
          <p:nvGrpSpPr>
            <p:cNvPr id="1611" name="Group 16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16" name="Explosion 2 16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7" name="Explosion 2 16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8" name="Explosion 2 16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12" name="Group 16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13" name="Explosion 2 16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4" name="Explosion 2 16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5" name="Explosion 2 16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04" name="Group 1603"/>
          <p:cNvGrpSpPr/>
          <p:nvPr/>
        </p:nvGrpSpPr>
        <p:grpSpPr>
          <a:xfrm rot="2012587">
            <a:off x="7042205" y="3042039"/>
            <a:ext cx="289263" cy="445613"/>
            <a:chOff x="8195694" y="5868418"/>
            <a:chExt cx="325015" cy="500689"/>
          </a:xfrm>
        </p:grpSpPr>
        <p:sp>
          <p:nvSpPr>
            <p:cNvPr id="1608" name="Explosion 2 16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Explosion 2 16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Explosion 2 16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5" name="Group 1604"/>
          <p:cNvGrpSpPr/>
          <p:nvPr/>
        </p:nvGrpSpPr>
        <p:grpSpPr>
          <a:xfrm rot="2012587">
            <a:off x="7154433" y="2775758"/>
            <a:ext cx="224270" cy="335101"/>
            <a:chOff x="8268720" y="5992589"/>
            <a:chExt cx="251989" cy="376518"/>
          </a:xfrm>
        </p:grpSpPr>
        <p:sp>
          <p:nvSpPr>
            <p:cNvPr id="1606" name="Explosion 2 16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Explosion 2 16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6" name="Group 1585"/>
          <p:cNvGrpSpPr/>
          <p:nvPr/>
        </p:nvGrpSpPr>
        <p:grpSpPr>
          <a:xfrm rot="18419070">
            <a:off x="6514406" y="2360294"/>
            <a:ext cx="289263" cy="445613"/>
            <a:chOff x="8195694" y="5868418"/>
            <a:chExt cx="325015" cy="500689"/>
          </a:xfrm>
        </p:grpSpPr>
        <p:sp>
          <p:nvSpPr>
            <p:cNvPr id="1591" name="Explosion 2 159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Explosion 2 159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Explosion 2 159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7" name="Group 1586"/>
          <p:cNvGrpSpPr/>
          <p:nvPr/>
        </p:nvGrpSpPr>
        <p:grpSpPr>
          <a:xfrm rot="18419070">
            <a:off x="6945644" y="2471821"/>
            <a:ext cx="289263" cy="445613"/>
            <a:chOff x="8195694" y="5868418"/>
            <a:chExt cx="325015" cy="500689"/>
          </a:xfrm>
        </p:grpSpPr>
        <p:sp>
          <p:nvSpPr>
            <p:cNvPr id="1588" name="Explosion 2 158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9" name="Explosion 2 158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0" name="Explosion 2 158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6" name="Group 1495"/>
          <p:cNvGrpSpPr/>
          <p:nvPr/>
        </p:nvGrpSpPr>
        <p:grpSpPr>
          <a:xfrm rot="15375889">
            <a:off x="7366053" y="3481595"/>
            <a:ext cx="633899" cy="613338"/>
            <a:chOff x="4582210" y="13952782"/>
            <a:chExt cx="712246" cy="689144"/>
          </a:xfrm>
        </p:grpSpPr>
        <p:grpSp>
          <p:nvGrpSpPr>
            <p:cNvPr id="1513" name="Group 151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18" name="Explosion 2 15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9" name="Explosion 2 15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0" name="Explosion 2 15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4" name="Group 151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15" name="Explosion 2 151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6" name="Explosion 2 151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7" name="Explosion 2 151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97" name="Group 1496"/>
          <p:cNvGrpSpPr/>
          <p:nvPr/>
        </p:nvGrpSpPr>
        <p:grpSpPr>
          <a:xfrm rot="15391371">
            <a:off x="7204187" y="4255521"/>
            <a:ext cx="633899" cy="613338"/>
            <a:chOff x="4582210" y="13952782"/>
            <a:chExt cx="712246" cy="689144"/>
          </a:xfrm>
        </p:grpSpPr>
        <p:grpSp>
          <p:nvGrpSpPr>
            <p:cNvPr id="1505" name="Group 150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10" name="Explosion 2 15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1" name="Explosion 2 15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2" name="Explosion 2 15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6" name="Group 150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07" name="Explosion 2 15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8" name="Explosion 2 15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9" name="Explosion 2 15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98" name="Group 1497"/>
          <p:cNvGrpSpPr/>
          <p:nvPr/>
        </p:nvGrpSpPr>
        <p:grpSpPr>
          <a:xfrm rot="2012587">
            <a:off x="7648970" y="2949649"/>
            <a:ext cx="289263" cy="445613"/>
            <a:chOff x="8195694" y="5868418"/>
            <a:chExt cx="325015" cy="500689"/>
          </a:xfrm>
        </p:grpSpPr>
        <p:sp>
          <p:nvSpPr>
            <p:cNvPr id="1502" name="Explosion 2 15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Explosion 2 15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Explosion 2 15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9" name="Group 1498"/>
          <p:cNvGrpSpPr/>
          <p:nvPr/>
        </p:nvGrpSpPr>
        <p:grpSpPr>
          <a:xfrm rot="2012587">
            <a:off x="7761198" y="2683368"/>
            <a:ext cx="224270" cy="335101"/>
            <a:chOff x="8268720" y="5992589"/>
            <a:chExt cx="251989" cy="376518"/>
          </a:xfrm>
        </p:grpSpPr>
        <p:sp>
          <p:nvSpPr>
            <p:cNvPr id="1500" name="Explosion 2 14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Explosion 2 15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8" name="Group 1487"/>
          <p:cNvGrpSpPr/>
          <p:nvPr/>
        </p:nvGrpSpPr>
        <p:grpSpPr>
          <a:xfrm rot="13372909">
            <a:off x="11553327" y="2657583"/>
            <a:ext cx="289263" cy="445613"/>
            <a:chOff x="8195694" y="5868418"/>
            <a:chExt cx="325015" cy="500689"/>
          </a:xfrm>
        </p:grpSpPr>
        <p:sp>
          <p:nvSpPr>
            <p:cNvPr id="1493" name="Explosion 2 149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Explosion 2 149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5" name="Explosion 2 149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9" name="Group 1488"/>
          <p:cNvGrpSpPr/>
          <p:nvPr/>
        </p:nvGrpSpPr>
        <p:grpSpPr>
          <a:xfrm rot="13372909">
            <a:off x="11685079" y="2297656"/>
            <a:ext cx="289263" cy="445613"/>
            <a:chOff x="8195694" y="5868418"/>
            <a:chExt cx="325015" cy="500689"/>
          </a:xfrm>
        </p:grpSpPr>
        <p:sp>
          <p:nvSpPr>
            <p:cNvPr id="1490" name="Explosion 2 148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Explosion 2 149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Explosion 2 149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1" name="Group 1360"/>
          <p:cNvGrpSpPr/>
          <p:nvPr/>
        </p:nvGrpSpPr>
        <p:grpSpPr>
          <a:xfrm rot="1543534">
            <a:off x="12150599" y="1998525"/>
            <a:ext cx="289263" cy="445613"/>
            <a:chOff x="8195694" y="5868418"/>
            <a:chExt cx="325015" cy="500689"/>
          </a:xfrm>
        </p:grpSpPr>
        <p:sp>
          <p:nvSpPr>
            <p:cNvPr id="1365" name="Explosion 2 136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Explosion 2 136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Explosion 2 136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2" name="Group 1361"/>
          <p:cNvGrpSpPr/>
          <p:nvPr/>
        </p:nvGrpSpPr>
        <p:grpSpPr>
          <a:xfrm rot="1543534">
            <a:off x="12163107" y="2376227"/>
            <a:ext cx="234823" cy="309557"/>
            <a:chOff x="8195694" y="5868418"/>
            <a:chExt cx="263846" cy="347817"/>
          </a:xfrm>
        </p:grpSpPr>
        <p:sp>
          <p:nvSpPr>
            <p:cNvPr id="1363" name="Explosion 2 136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Explosion 2 136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1" name="Group 1240"/>
          <p:cNvGrpSpPr/>
          <p:nvPr/>
        </p:nvGrpSpPr>
        <p:grpSpPr>
          <a:xfrm rot="20365705">
            <a:off x="8640998" y="2664080"/>
            <a:ext cx="633899" cy="613338"/>
            <a:chOff x="4582210" y="13952782"/>
            <a:chExt cx="712246" cy="689144"/>
          </a:xfrm>
        </p:grpSpPr>
        <p:grpSp>
          <p:nvGrpSpPr>
            <p:cNvPr id="1258" name="Group 12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63" name="Explosion 2 12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4" name="Explosion 2 12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5" name="Explosion 2 12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9" name="Group 12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60" name="Explosion 2 12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1" name="Explosion 2 12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2" name="Explosion 2 12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2" name="Group 1241"/>
          <p:cNvGrpSpPr/>
          <p:nvPr/>
        </p:nvGrpSpPr>
        <p:grpSpPr>
          <a:xfrm rot="19871515">
            <a:off x="7906171" y="2650994"/>
            <a:ext cx="633899" cy="613338"/>
            <a:chOff x="4582210" y="13952782"/>
            <a:chExt cx="712246" cy="689144"/>
          </a:xfrm>
        </p:grpSpPr>
        <p:grpSp>
          <p:nvGrpSpPr>
            <p:cNvPr id="1250" name="Group 12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55" name="Explosion 2 12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6" name="Explosion 2 12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7" name="Explosion 2 12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1" name="Group 12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52" name="Explosion 2 12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3" name="Explosion 2 12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4" name="Explosion 2 12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3" name="Group 1242"/>
          <p:cNvGrpSpPr/>
          <p:nvPr/>
        </p:nvGrpSpPr>
        <p:grpSpPr>
          <a:xfrm rot="6492731">
            <a:off x="9404997" y="2747949"/>
            <a:ext cx="289263" cy="445613"/>
            <a:chOff x="8195694" y="5868418"/>
            <a:chExt cx="325015" cy="500689"/>
          </a:xfrm>
        </p:grpSpPr>
        <p:sp>
          <p:nvSpPr>
            <p:cNvPr id="1247" name="Explosion 2 12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Explosion 2 12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Explosion 2 12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4" name="Group 1243"/>
          <p:cNvGrpSpPr/>
          <p:nvPr/>
        </p:nvGrpSpPr>
        <p:grpSpPr>
          <a:xfrm rot="6492731">
            <a:off x="9768669" y="2795087"/>
            <a:ext cx="224270" cy="335101"/>
            <a:chOff x="8268720" y="5992589"/>
            <a:chExt cx="251989" cy="376518"/>
          </a:xfrm>
        </p:grpSpPr>
        <p:sp>
          <p:nvSpPr>
            <p:cNvPr id="1245" name="Explosion 2 124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Explosion 2 124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6" name="Group 1215"/>
          <p:cNvGrpSpPr/>
          <p:nvPr/>
        </p:nvGrpSpPr>
        <p:grpSpPr>
          <a:xfrm rot="20365705">
            <a:off x="10336591" y="2690121"/>
            <a:ext cx="633899" cy="613338"/>
            <a:chOff x="4582210" y="13952782"/>
            <a:chExt cx="712246" cy="689144"/>
          </a:xfrm>
        </p:grpSpPr>
        <p:grpSp>
          <p:nvGrpSpPr>
            <p:cNvPr id="1233" name="Group 123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8" name="Explosion 2 12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9" name="Explosion 2 12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0" name="Explosion 2 12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34" name="Group 123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35" name="Explosion 2 12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6" name="Explosion 2 12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7" name="Explosion 2 12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7" name="Group 1216"/>
          <p:cNvGrpSpPr/>
          <p:nvPr/>
        </p:nvGrpSpPr>
        <p:grpSpPr>
          <a:xfrm rot="19871515">
            <a:off x="9601764" y="2677035"/>
            <a:ext cx="633899" cy="613338"/>
            <a:chOff x="4582210" y="13952782"/>
            <a:chExt cx="712246" cy="689144"/>
          </a:xfrm>
        </p:grpSpPr>
        <p:grpSp>
          <p:nvGrpSpPr>
            <p:cNvPr id="1225" name="Group 12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0" name="Explosion 2 12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Explosion 2 12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Explosion 2 12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6" name="Group 12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27" name="Explosion 2 1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8" name="Explosion 2 1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Explosion 2 1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8" name="Group 1217"/>
          <p:cNvGrpSpPr/>
          <p:nvPr/>
        </p:nvGrpSpPr>
        <p:grpSpPr>
          <a:xfrm rot="6492731">
            <a:off x="11100590" y="2773990"/>
            <a:ext cx="289263" cy="445613"/>
            <a:chOff x="8195694" y="5868418"/>
            <a:chExt cx="325015" cy="500689"/>
          </a:xfrm>
        </p:grpSpPr>
        <p:sp>
          <p:nvSpPr>
            <p:cNvPr id="1222" name="Explosion 2 122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Explosion 2 122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Explosion 2 122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9" name="Group 1218"/>
          <p:cNvGrpSpPr/>
          <p:nvPr/>
        </p:nvGrpSpPr>
        <p:grpSpPr>
          <a:xfrm rot="6492731">
            <a:off x="11464262" y="2821128"/>
            <a:ext cx="224270" cy="335101"/>
            <a:chOff x="8268720" y="5992589"/>
            <a:chExt cx="251989" cy="376518"/>
          </a:xfrm>
        </p:grpSpPr>
        <p:sp>
          <p:nvSpPr>
            <p:cNvPr id="1220" name="Explosion 2 121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Explosion 2 122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8" name="Group 1087"/>
          <p:cNvGrpSpPr/>
          <p:nvPr/>
        </p:nvGrpSpPr>
        <p:grpSpPr>
          <a:xfrm rot="9565705">
            <a:off x="18868112" y="2636396"/>
            <a:ext cx="633899" cy="613338"/>
            <a:chOff x="4582210" y="13952782"/>
            <a:chExt cx="712246" cy="689144"/>
          </a:xfrm>
        </p:grpSpPr>
        <p:grpSp>
          <p:nvGrpSpPr>
            <p:cNvPr id="1105" name="Group 110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10" name="Explosion 2 11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1" name="Explosion 2 11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2" name="Explosion 2 11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6" name="Group 110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07" name="Explosion 2 11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8" name="Explosion 2 11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9" name="Explosion 2 11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90" name="Group 1089"/>
          <p:cNvGrpSpPr/>
          <p:nvPr/>
        </p:nvGrpSpPr>
        <p:grpSpPr>
          <a:xfrm rot="17292731">
            <a:off x="18448749" y="2720252"/>
            <a:ext cx="289263" cy="445613"/>
            <a:chOff x="8195694" y="5868418"/>
            <a:chExt cx="325015" cy="500689"/>
          </a:xfrm>
        </p:grpSpPr>
        <p:sp>
          <p:nvSpPr>
            <p:cNvPr id="1094" name="Explosion 2 109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Explosion 2 109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Explosion 2 109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1" name="Group 1090"/>
          <p:cNvGrpSpPr/>
          <p:nvPr/>
        </p:nvGrpSpPr>
        <p:grpSpPr>
          <a:xfrm rot="17292731">
            <a:off x="18150069" y="2783626"/>
            <a:ext cx="224270" cy="335101"/>
            <a:chOff x="8268720" y="5992589"/>
            <a:chExt cx="251989" cy="376518"/>
          </a:xfrm>
        </p:grpSpPr>
        <p:sp>
          <p:nvSpPr>
            <p:cNvPr id="1092" name="Explosion 2 109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Explosion 2 109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3" name="Group 1052"/>
          <p:cNvGrpSpPr/>
          <p:nvPr/>
        </p:nvGrpSpPr>
        <p:grpSpPr>
          <a:xfrm rot="12303682">
            <a:off x="18573786" y="2512904"/>
            <a:ext cx="289263" cy="445613"/>
            <a:chOff x="8195694" y="5868418"/>
            <a:chExt cx="325015" cy="500689"/>
          </a:xfrm>
        </p:grpSpPr>
        <p:sp>
          <p:nvSpPr>
            <p:cNvPr id="1058" name="Explosion 2 105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Explosion 2 105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Explosion 2 105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4" name="Group 1053"/>
          <p:cNvGrpSpPr/>
          <p:nvPr/>
        </p:nvGrpSpPr>
        <p:grpSpPr>
          <a:xfrm rot="12303682">
            <a:off x="18589066" y="2129927"/>
            <a:ext cx="289263" cy="445613"/>
            <a:chOff x="8195694" y="5868418"/>
            <a:chExt cx="325015" cy="500689"/>
          </a:xfrm>
        </p:grpSpPr>
        <p:sp>
          <p:nvSpPr>
            <p:cNvPr id="1055" name="Explosion 2 105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Explosion 2 105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Explosion 2 105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48" name="Oval 747"/>
          <p:cNvSpPr>
            <a:spLocks noChangeAspect="1"/>
          </p:cNvSpPr>
          <p:nvPr/>
        </p:nvSpPr>
        <p:spPr>
          <a:xfrm>
            <a:off x="12527999" y="236322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Oval 763"/>
          <p:cNvSpPr>
            <a:spLocks noChangeAspect="1"/>
          </p:cNvSpPr>
          <p:nvPr/>
        </p:nvSpPr>
        <p:spPr>
          <a:xfrm>
            <a:off x="11471817" y="206261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Oval 783"/>
          <p:cNvSpPr>
            <a:spLocks noChangeAspect="1"/>
          </p:cNvSpPr>
          <p:nvPr/>
        </p:nvSpPr>
        <p:spPr>
          <a:xfrm>
            <a:off x="12726165" y="206476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Oval 784"/>
          <p:cNvSpPr>
            <a:spLocks noChangeAspect="1"/>
          </p:cNvSpPr>
          <p:nvPr/>
        </p:nvSpPr>
        <p:spPr>
          <a:xfrm>
            <a:off x="13054654" y="212680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Oval 797"/>
          <p:cNvSpPr>
            <a:spLocks noChangeAspect="1"/>
          </p:cNvSpPr>
          <p:nvPr/>
        </p:nvSpPr>
        <p:spPr>
          <a:xfrm>
            <a:off x="15826415" y="2057284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Oval 820"/>
          <p:cNvSpPr>
            <a:spLocks noChangeAspect="1"/>
          </p:cNvSpPr>
          <p:nvPr/>
        </p:nvSpPr>
        <p:spPr>
          <a:xfrm>
            <a:off x="15504252" y="213469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Oval 822"/>
          <p:cNvSpPr>
            <a:spLocks noChangeAspect="1"/>
          </p:cNvSpPr>
          <p:nvPr/>
        </p:nvSpPr>
        <p:spPr>
          <a:xfrm>
            <a:off x="15664392" y="227972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Oval 823"/>
          <p:cNvSpPr>
            <a:spLocks noChangeAspect="1"/>
          </p:cNvSpPr>
          <p:nvPr/>
        </p:nvSpPr>
        <p:spPr>
          <a:xfrm>
            <a:off x="15664392" y="248962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Oval 833"/>
          <p:cNvSpPr>
            <a:spLocks noChangeAspect="1"/>
          </p:cNvSpPr>
          <p:nvPr/>
        </p:nvSpPr>
        <p:spPr>
          <a:xfrm>
            <a:off x="13227508" y="248962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Oval 834"/>
          <p:cNvSpPr>
            <a:spLocks noChangeAspect="1"/>
          </p:cNvSpPr>
          <p:nvPr/>
        </p:nvSpPr>
        <p:spPr>
          <a:xfrm>
            <a:off x="13342433" y="214721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1" name="Oval 850"/>
          <p:cNvSpPr>
            <a:spLocks noChangeAspect="1"/>
          </p:cNvSpPr>
          <p:nvPr/>
        </p:nvSpPr>
        <p:spPr>
          <a:xfrm>
            <a:off x="13690109" y="271782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2" name="Oval 851"/>
          <p:cNvSpPr>
            <a:spLocks noChangeAspect="1"/>
          </p:cNvSpPr>
          <p:nvPr/>
        </p:nvSpPr>
        <p:spPr>
          <a:xfrm>
            <a:off x="13501803" y="238075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7" name="Oval 876"/>
          <p:cNvSpPr>
            <a:spLocks noChangeAspect="1"/>
          </p:cNvSpPr>
          <p:nvPr/>
        </p:nvSpPr>
        <p:spPr>
          <a:xfrm>
            <a:off x="18768288" y="241498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Oval 878"/>
          <p:cNvSpPr>
            <a:spLocks noChangeAspect="1"/>
          </p:cNvSpPr>
          <p:nvPr/>
        </p:nvSpPr>
        <p:spPr>
          <a:xfrm>
            <a:off x="17470276" y="1981477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Oval 903"/>
          <p:cNvSpPr>
            <a:spLocks noChangeAspect="1"/>
          </p:cNvSpPr>
          <p:nvPr/>
        </p:nvSpPr>
        <p:spPr>
          <a:xfrm>
            <a:off x="18166106" y="231423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578729" y="3127880"/>
            <a:ext cx="3706830" cy="6597783"/>
          </a:xfrm>
          <a:custGeom>
            <a:avLst/>
            <a:gdLst>
              <a:gd name="connsiteX0" fmla="*/ 1867178 w 3719424"/>
              <a:gd name="connsiteY0" fmla="*/ 6838106 h 6838106"/>
              <a:gd name="connsiteX1" fmla="*/ 1820285 w 3719424"/>
              <a:gd name="connsiteY1" fmla="*/ 6369183 h 6838106"/>
              <a:gd name="connsiteX2" fmla="*/ 179054 w 3719424"/>
              <a:gd name="connsiteY2" fmla="*/ 4305921 h 6838106"/>
              <a:gd name="connsiteX3" fmla="*/ 61824 w 3719424"/>
              <a:gd name="connsiteY3" fmla="*/ 2758475 h 6838106"/>
              <a:gd name="connsiteX4" fmla="*/ 343178 w 3719424"/>
              <a:gd name="connsiteY4" fmla="*/ 882783 h 6838106"/>
              <a:gd name="connsiteX5" fmla="*/ 507301 w 3719424"/>
              <a:gd name="connsiteY5" fmla="*/ 85614 h 6838106"/>
              <a:gd name="connsiteX6" fmla="*/ 1445147 w 3719424"/>
              <a:gd name="connsiteY6" fmla="*/ 85614 h 6838106"/>
              <a:gd name="connsiteX7" fmla="*/ 2148531 w 3719424"/>
              <a:gd name="connsiteY7" fmla="*/ 648321 h 6838106"/>
              <a:gd name="connsiteX8" fmla="*/ 2523670 w 3719424"/>
              <a:gd name="connsiteY8" fmla="*/ 1140691 h 6838106"/>
              <a:gd name="connsiteX9" fmla="*/ 3719424 w 3719424"/>
              <a:gd name="connsiteY9" fmla="*/ 1187583 h 6838106"/>
              <a:gd name="connsiteX0" fmla="*/ 1820285 w 3719424"/>
              <a:gd name="connsiteY0" fmla="*/ 6369183 h 6369183"/>
              <a:gd name="connsiteX1" fmla="*/ 179054 w 3719424"/>
              <a:gd name="connsiteY1" fmla="*/ 4305921 h 6369183"/>
              <a:gd name="connsiteX2" fmla="*/ 61824 w 3719424"/>
              <a:gd name="connsiteY2" fmla="*/ 2758475 h 6369183"/>
              <a:gd name="connsiteX3" fmla="*/ 343178 w 3719424"/>
              <a:gd name="connsiteY3" fmla="*/ 882783 h 6369183"/>
              <a:gd name="connsiteX4" fmla="*/ 507301 w 3719424"/>
              <a:gd name="connsiteY4" fmla="*/ 85614 h 6369183"/>
              <a:gd name="connsiteX5" fmla="*/ 1445147 w 3719424"/>
              <a:gd name="connsiteY5" fmla="*/ 85614 h 6369183"/>
              <a:gd name="connsiteX6" fmla="*/ 2148531 w 3719424"/>
              <a:gd name="connsiteY6" fmla="*/ 648321 h 6369183"/>
              <a:gd name="connsiteX7" fmla="*/ 2523670 w 3719424"/>
              <a:gd name="connsiteY7" fmla="*/ 1140691 h 6369183"/>
              <a:gd name="connsiteX8" fmla="*/ 3719424 w 3719424"/>
              <a:gd name="connsiteY8" fmla="*/ 1187583 h 6369183"/>
              <a:gd name="connsiteX0" fmla="*/ 1901494 w 3724433"/>
              <a:gd name="connsiteY0" fmla="*/ 6597783 h 6597783"/>
              <a:gd name="connsiteX1" fmla="*/ 184063 w 3724433"/>
              <a:gd name="connsiteY1" fmla="*/ 4305921 h 6597783"/>
              <a:gd name="connsiteX2" fmla="*/ 66833 w 3724433"/>
              <a:gd name="connsiteY2" fmla="*/ 2758475 h 6597783"/>
              <a:gd name="connsiteX3" fmla="*/ 348187 w 3724433"/>
              <a:gd name="connsiteY3" fmla="*/ 882783 h 6597783"/>
              <a:gd name="connsiteX4" fmla="*/ 512310 w 3724433"/>
              <a:gd name="connsiteY4" fmla="*/ 85614 h 6597783"/>
              <a:gd name="connsiteX5" fmla="*/ 1450156 w 3724433"/>
              <a:gd name="connsiteY5" fmla="*/ 85614 h 6597783"/>
              <a:gd name="connsiteX6" fmla="*/ 2153540 w 3724433"/>
              <a:gd name="connsiteY6" fmla="*/ 648321 h 6597783"/>
              <a:gd name="connsiteX7" fmla="*/ 2528679 w 3724433"/>
              <a:gd name="connsiteY7" fmla="*/ 1140691 h 6597783"/>
              <a:gd name="connsiteX8" fmla="*/ 3724433 w 3724433"/>
              <a:gd name="connsiteY8" fmla="*/ 1187583 h 6597783"/>
              <a:gd name="connsiteX0" fmla="*/ 1883891 w 3706830"/>
              <a:gd name="connsiteY0" fmla="*/ 6597783 h 6597783"/>
              <a:gd name="connsiteX1" fmla="*/ 1610598 w 3706830"/>
              <a:gd name="connsiteY1" fmla="*/ 6011630 h 6597783"/>
              <a:gd name="connsiteX2" fmla="*/ 166460 w 3706830"/>
              <a:gd name="connsiteY2" fmla="*/ 4305921 h 6597783"/>
              <a:gd name="connsiteX3" fmla="*/ 49230 w 3706830"/>
              <a:gd name="connsiteY3" fmla="*/ 2758475 h 6597783"/>
              <a:gd name="connsiteX4" fmla="*/ 330584 w 3706830"/>
              <a:gd name="connsiteY4" fmla="*/ 882783 h 6597783"/>
              <a:gd name="connsiteX5" fmla="*/ 494707 w 3706830"/>
              <a:gd name="connsiteY5" fmla="*/ 85614 h 6597783"/>
              <a:gd name="connsiteX6" fmla="*/ 1432553 w 3706830"/>
              <a:gd name="connsiteY6" fmla="*/ 85614 h 6597783"/>
              <a:gd name="connsiteX7" fmla="*/ 2135937 w 3706830"/>
              <a:gd name="connsiteY7" fmla="*/ 648321 h 6597783"/>
              <a:gd name="connsiteX8" fmla="*/ 2511076 w 3706830"/>
              <a:gd name="connsiteY8" fmla="*/ 1140691 h 6597783"/>
              <a:gd name="connsiteX9" fmla="*/ 3706830 w 3706830"/>
              <a:gd name="connsiteY9" fmla="*/ 1187583 h 659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6830" h="6597783">
                <a:moveTo>
                  <a:pt x="1883891" y="6597783"/>
                </a:moveTo>
                <a:cubicBezTo>
                  <a:pt x="1817705" y="6515966"/>
                  <a:pt x="1896836" y="6393607"/>
                  <a:pt x="1610598" y="6011630"/>
                </a:cubicBezTo>
                <a:cubicBezTo>
                  <a:pt x="1324360" y="5629653"/>
                  <a:pt x="426688" y="4848113"/>
                  <a:pt x="166460" y="4305921"/>
                </a:cubicBezTo>
                <a:cubicBezTo>
                  <a:pt x="-93768" y="3763729"/>
                  <a:pt x="21876" y="3328998"/>
                  <a:pt x="49230" y="2758475"/>
                </a:cubicBezTo>
                <a:cubicBezTo>
                  <a:pt x="76584" y="2187952"/>
                  <a:pt x="256338" y="1328260"/>
                  <a:pt x="330584" y="882783"/>
                </a:cubicBezTo>
                <a:cubicBezTo>
                  <a:pt x="404830" y="437306"/>
                  <a:pt x="311046" y="218475"/>
                  <a:pt x="494707" y="85614"/>
                </a:cubicBezTo>
                <a:cubicBezTo>
                  <a:pt x="678368" y="-47247"/>
                  <a:pt x="1159015" y="-8170"/>
                  <a:pt x="1432553" y="85614"/>
                </a:cubicBezTo>
                <a:cubicBezTo>
                  <a:pt x="1706091" y="179398"/>
                  <a:pt x="1956183" y="472475"/>
                  <a:pt x="2135937" y="648321"/>
                </a:cubicBezTo>
                <a:cubicBezTo>
                  <a:pt x="2315691" y="824167"/>
                  <a:pt x="2249261" y="1050814"/>
                  <a:pt x="2511076" y="1140691"/>
                </a:cubicBezTo>
                <a:cubicBezTo>
                  <a:pt x="2772891" y="1230568"/>
                  <a:pt x="3239860" y="1209075"/>
                  <a:pt x="3706830" y="1187583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3"/>
          <p:cNvSpPr>
            <a:spLocks noChangeArrowheads="1"/>
          </p:cNvSpPr>
          <p:nvPr/>
        </p:nvSpPr>
        <p:spPr bwMode="auto">
          <a:xfrm>
            <a:off x="11161216" y="4073385"/>
            <a:ext cx="71147" cy="15246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1" name="Rectangle 64"/>
          <p:cNvSpPr>
            <a:spLocks noChangeArrowheads="1"/>
          </p:cNvSpPr>
          <p:nvPr/>
        </p:nvSpPr>
        <p:spPr bwMode="auto">
          <a:xfrm>
            <a:off x="10977909" y="3962767"/>
            <a:ext cx="350656" cy="91476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2" name="Rectangle 65"/>
          <p:cNvSpPr>
            <a:spLocks noChangeArrowheads="1"/>
          </p:cNvSpPr>
          <p:nvPr/>
        </p:nvSpPr>
        <p:spPr bwMode="auto">
          <a:xfrm>
            <a:off x="11176106" y="3566373"/>
            <a:ext cx="274427" cy="137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3" name="Rectangle 66"/>
          <p:cNvSpPr>
            <a:spLocks noChangeArrowheads="1"/>
          </p:cNvSpPr>
          <p:nvPr/>
        </p:nvSpPr>
        <p:spPr bwMode="auto">
          <a:xfrm>
            <a:off x="11282827" y="3383421"/>
            <a:ext cx="182951" cy="10672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824" name="Group 1823"/>
          <p:cNvGrpSpPr/>
          <p:nvPr/>
        </p:nvGrpSpPr>
        <p:grpSpPr>
          <a:xfrm rot="21359327">
            <a:off x="4786716" y="3307782"/>
            <a:ext cx="633899" cy="613338"/>
            <a:chOff x="4582210" y="13952782"/>
            <a:chExt cx="712246" cy="689144"/>
          </a:xfrm>
        </p:grpSpPr>
        <p:grpSp>
          <p:nvGrpSpPr>
            <p:cNvPr id="1841" name="Group 184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46" name="Explosion 2 184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7" name="Explosion 2 18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8" name="Explosion 2 18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2" name="Group 184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43" name="Explosion 2 184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4" name="Explosion 2 184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5" name="Explosion 2 184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5" name="Group 1824"/>
          <p:cNvGrpSpPr/>
          <p:nvPr/>
        </p:nvGrpSpPr>
        <p:grpSpPr>
          <a:xfrm rot="21336557">
            <a:off x="4115547" y="2961470"/>
            <a:ext cx="633899" cy="613338"/>
            <a:chOff x="4582210" y="13952782"/>
            <a:chExt cx="712246" cy="689144"/>
          </a:xfrm>
        </p:grpSpPr>
        <p:grpSp>
          <p:nvGrpSpPr>
            <p:cNvPr id="1833" name="Group 183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38" name="Explosion 2 18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9" name="Explosion 2 18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0" name="Explosion 2 18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34" name="Group 183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35" name="Explosion 2 18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6" name="Explosion 2 18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7" name="Explosion 2 18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6" name="Group 1825"/>
          <p:cNvGrpSpPr/>
          <p:nvPr/>
        </p:nvGrpSpPr>
        <p:grpSpPr>
          <a:xfrm rot="8076285">
            <a:off x="5526463" y="3648217"/>
            <a:ext cx="289263" cy="445613"/>
            <a:chOff x="8195694" y="5868418"/>
            <a:chExt cx="325015" cy="500689"/>
          </a:xfrm>
        </p:grpSpPr>
        <p:sp>
          <p:nvSpPr>
            <p:cNvPr id="1830" name="Explosion 2 182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Explosion 2 183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Explosion 2 183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7" name="Group 1826"/>
          <p:cNvGrpSpPr/>
          <p:nvPr/>
        </p:nvGrpSpPr>
        <p:grpSpPr>
          <a:xfrm rot="7486353">
            <a:off x="5915584" y="3837177"/>
            <a:ext cx="224270" cy="335101"/>
            <a:chOff x="8268720" y="5992589"/>
            <a:chExt cx="251989" cy="376518"/>
          </a:xfrm>
        </p:grpSpPr>
        <p:sp>
          <p:nvSpPr>
            <p:cNvPr id="1828" name="Explosion 2 182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9" name="Explosion 2 182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4" name="Group 1763"/>
          <p:cNvGrpSpPr/>
          <p:nvPr/>
        </p:nvGrpSpPr>
        <p:grpSpPr>
          <a:xfrm rot="20711762">
            <a:off x="7715521" y="11279686"/>
            <a:ext cx="633899" cy="613338"/>
            <a:chOff x="4582210" y="13952782"/>
            <a:chExt cx="712246" cy="689144"/>
          </a:xfrm>
        </p:grpSpPr>
        <p:grpSp>
          <p:nvGrpSpPr>
            <p:cNvPr id="1781" name="Group 178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86" name="Explosion 2 17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7" name="Explosion 2 17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8" name="Explosion 2 17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82" name="Group 178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83" name="Explosion 2 17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4" name="Explosion 2 17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5" name="Explosion 2 17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5" name="Group 1764"/>
          <p:cNvGrpSpPr/>
          <p:nvPr/>
        </p:nvGrpSpPr>
        <p:grpSpPr>
          <a:xfrm rot="20217572">
            <a:off x="7027173" y="11264695"/>
            <a:ext cx="700388" cy="543320"/>
            <a:chOff x="4539387" y="13991945"/>
            <a:chExt cx="786953" cy="610472"/>
          </a:xfrm>
        </p:grpSpPr>
        <p:grpSp>
          <p:nvGrpSpPr>
            <p:cNvPr id="1773" name="Group 1772"/>
            <p:cNvGrpSpPr/>
            <p:nvPr/>
          </p:nvGrpSpPr>
          <p:grpSpPr>
            <a:xfrm rot="19123651">
              <a:off x="4539387" y="13991945"/>
              <a:ext cx="263846" cy="347817"/>
              <a:chOff x="8195694" y="5868418"/>
              <a:chExt cx="263846" cy="347817"/>
            </a:xfrm>
          </p:grpSpPr>
          <p:sp>
            <p:nvSpPr>
              <p:cNvPr id="1778" name="Explosion 2 17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9" name="Explosion 2 17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4" name="Group 1773"/>
            <p:cNvGrpSpPr/>
            <p:nvPr/>
          </p:nvGrpSpPr>
          <p:grpSpPr>
            <a:xfrm rot="19123651">
              <a:off x="5074351" y="14225899"/>
              <a:ext cx="251989" cy="376518"/>
              <a:chOff x="8268720" y="5992589"/>
              <a:chExt cx="251989" cy="376518"/>
            </a:xfrm>
          </p:grpSpPr>
          <p:sp>
            <p:nvSpPr>
              <p:cNvPr id="1776" name="Explosion 2 17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7" name="Explosion 2 17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6" name="Group 1765"/>
          <p:cNvGrpSpPr/>
          <p:nvPr/>
        </p:nvGrpSpPr>
        <p:grpSpPr>
          <a:xfrm rot="6838788">
            <a:off x="8476524" y="11423016"/>
            <a:ext cx="289263" cy="445613"/>
            <a:chOff x="8195694" y="5868418"/>
            <a:chExt cx="325015" cy="500689"/>
          </a:xfrm>
        </p:grpSpPr>
        <p:sp>
          <p:nvSpPr>
            <p:cNvPr id="1770" name="Explosion 2 176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1" name="Explosion 2 177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2" name="Explosion 2 177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7" name="Group 1766"/>
          <p:cNvGrpSpPr/>
          <p:nvPr/>
        </p:nvGrpSpPr>
        <p:grpSpPr>
          <a:xfrm rot="6838788">
            <a:off x="8839336" y="11503477"/>
            <a:ext cx="224270" cy="335101"/>
            <a:chOff x="8268720" y="5992589"/>
            <a:chExt cx="251989" cy="376518"/>
          </a:xfrm>
        </p:grpSpPr>
        <p:sp>
          <p:nvSpPr>
            <p:cNvPr id="1768" name="Explosion 2 176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9" name="Explosion 2 176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5" name="Group 1694"/>
          <p:cNvGrpSpPr/>
          <p:nvPr/>
        </p:nvGrpSpPr>
        <p:grpSpPr>
          <a:xfrm rot="14413531">
            <a:off x="20198029" y="3544197"/>
            <a:ext cx="633899" cy="613338"/>
            <a:chOff x="4582210" y="13952782"/>
            <a:chExt cx="712246" cy="689144"/>
          </a:xfrm>
        </p:grpSpPr>
        <p:grpSp>
          <p:nvGrpSpPr>
            <p:cNvPr id="1712" name="Group 171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17" name="Explosion 2 17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8" name="Explosion 2 17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9" name="Explosion 2 17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3" name="Group 171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14" name="Explosion 2 171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5" name="Explosion 2 171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6" name="Explosion 2 171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6" name="Group 1695"/>
          <p:cNvGrpSpPr/>
          <p:nvPr/>
        </p:nvGrpSpPr>
        <p:grpSpPr>
          <a:xfrm rot="13919341">
            <a:off x="20302634" y="4271659"/>
            <a:ext cx="633899" cy="613338"/>
            <a:chOff x="4582210" y="13952782"/>
            <a:chExt cx="712246" cy="689144"/>
          </a:xfrm>
        </p:grpSpPr>
        <p:grpSp>
          <p:nvGrpSpPr>
            <p:cNvPr id="1704" name="Group 170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09" name="Explosion 2 17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0" name="Explosion 2 17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1" name="Explosion 2 17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5" name="Group 170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06" name="Explosion 2 17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Explosion 2 17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8" name="Explosion 2 17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1" name="Group 1670"/>
          <p:cNvGrpSpPr/>
          <p:nvPr/>
        </p:nvGrpSpPr>
        <p:grpSpPr>
          <a:xfrm rot="14413531">
            <a:off x="17432432" y="3730961"/>
            <a:ext cx="633899" cy="613338"/>
            <a:chOff x="4582210" y="13952782"/>
            <a:chExt cx="712246" cy="689144"/>
          </a:xfrm>
        </p:grpSpPr>
        <p:grpSp>
          <p:nvGrpSpPr>
            <p:cNvPr id="1687" name="Group 16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92" name="Explosion 2 16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3" name="Explosion 2 16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4" name="Explosion 2 16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8" name="Group 16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89" name="Explosion 2 16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0" name="Explosion 2 16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1" name="Explosion 2 16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2" name="Group 1671"/>
          <p:cNvGrpSpPr/>
          <p:nvPr/>
        </p:nvGrpSpPr>
        <p:grpSpPr>
          <a:xfrm rot="13919341">
            <a:off x="17584655" y="4436114"/>
            <a:ext cx="540529" cy="537989"/>
            <a:chOff x="4687120" y="14037444"/>
            <a:chExt cx="607336" cy="604482"/>
          </a:xfrm>
        </p:grpSpPr>
        <p:grpSp>
          <p:nvGrpSpPr>
            <p:cNvPr id="1680" name="Group 1679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1685" name="Explosion 2 16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6" name="Explosion 2 16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1" name="Group 16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82" name="Explosion 2 16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3" name="Explosion 2 16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4" name="Explosion 2 16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3" name="Group 1672"/>
          <p:cNvGrpSpPr/>
          <p:nvPr/>
        </p:nvGrpSpPr>
        <p:grpSpPr>
          <a:xfrm rot="540557">
            <a:off x="17510128" y="3230756"/>
            <a:ext cx="289263" cy="445613"/>
            <a:chOff x="8195694" y="5868418"/>
            <a:chExt cx="325015" cy="500689"/>
          </a:xfrm>
        </p:grpSpPr>
        <p:sp>
          <p:nvSpPr>
            <p:cNvPr id="1677" name="Explosion 2 16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Explosion 2 16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Explosion 2 167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4" name="Group 1673"/>
          <p:cNvGrpSpPr/>
          <p:nvPr/>
        </p:nvGrpSpPr>
        <p:grpSpPr>
          <a:xfrm rot="540557">
            <a:off x="17481646" y="2960398"/>
            <a:ext cx="224270" cy="335101"/>
            <a:chOff x="8268720" y="5992589"/>
            <a:chExt cx="251989" cy="376518"/>
          </a:xfrm>
        </p:grpSpPr>
        <p:sp>
          <p:nvSpPr>
            <p:cNvPr id="1675" name="Explosion 2 167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Explosion 2 167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0" name="Group 1629"/>
          <p:cNvGrpSpPr/>
          <p:nvPr/>
        </p:nvGrpSpPr>
        <p:grpSpPr>
          <a:xfrm rot="17963848">
            <a:off x="9238213" y="11513121"/>
            <a:ext cx="289263" cy="445613"/>
            <a:chOff x="8195694" y="5868418"/>
            <a:chExt cx="325015" cy="500689"/>
          </a:xfrm>
        </p:grpSpPr>
        <p:sp>
          <p:nvSpPr>
            <p:cNvPr id="1635" name="Explosion 2 163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Explosion 2 163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Explosion 2 163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1" name="Group 1630"/>
          <p:cNvGrpSpPr/>
          <p:nvPr/>
        </p:nvGrpSpPr>
        <p:grpSpPr>
          <a:xfrm rot="17963848">
            <a:off x="9618939" y="11557314"/>
            <a:ext cx="289263" cy="445613"/>
            <a:chOff x="8195694" y="5868418"/>
            <a:chExt cx="325015" cy="500689"/>
          </a:xfrm>
        </p:grpSpPr>
        <p:sp>
          <p:nvSpPr>
            <p:cNvPr id="1632" name="Explosion 2 163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Explosion 2 163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Explosion 2 163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7" name="Explosion 2 1626"/>
          <p:cNvSpPr/>
          <p:nvPr/>
        </p:nvSpPr>
        <p:spPr>
          <a:xfrm rot="471556">
            <a:off x="11594746" y="301608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8" name="Explosion 2 1627"/>
          <p:cNvSpPr/>
          <p:nvPr/>
        </p:nvSpPr>
        <p:spPr>
          <a:xfrm rot="471556">
            <a:off x="11565397" y="314088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9" name="Explosion 2 1628"/>
          <p:cNvSpPr/>
          <p:nvPr/>
        </p:nvSpPr>
        <p:spPr>
          <a:xfrm rot="471556">
            <a:off x="11510772" y="327686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94" name="Group 1593"/>
          <p:cNvGrpSpPr/>
          <p:nvPr/>
        </p:nvGrpSpPr>
        <p:grpSpPr>
          <a:xfrm rot="18419070">
            <a:off x="6181533" y="3860961"/>
            <a:ext cx="289263" cy="445613"/>
            <a:chOff x="8195694" y="5868418"/>
            <a:chExt cx="325015" cy="500689"/>
          </a:xfrm>
        </p:grpSpPr>
        <p:sp>
          <p:nvSpPr>
            <p:cNvPr id="1599" name="Explosion 2 15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Explosion 2 15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1" name="Explosion 2 16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5" name="Group 1594"/>
          <p:cNvGrpSpPr/>
          <p:nvPr/>
        </p:nvGrpSpPr>
        <p:grpSpPr>
          <a:xfrm rot="18419070">
            <a:off x="6534475" y="4024885"/>
            <a:ext cx="289263" cy="445613"/>
            <a:chOff x="8195694" y="5868418"/>
            <a:chExt cx="325015" cy="500689"/>
          </a:xfrm>
        </p:grpSpPr>
        <p:sp>
          <p:nvSpPr>
            <p:cNvPr id="1596" name="Explosion 2 159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7" name="Explosion 2 159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Explosion 2 159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3" name="Group 1462"/>
          <p:cNvGrpSpPr/>
          <p:nvPr/>
        </p:nvGrpSpPr>
        <p:grpSpPr>
          <a:xfrm rot="16016785">
            <a:off x="11632889" y="3645000"/>
            <a:ext cx="633899" cy="613338"/>
            <a:chOff x="4582210" y="13952782"/>
            <a:chExt cx="712246" cy="689144"/>
          </a:xfrm>
        </p:grpSpPr>
        <p:grpSp>
          <p:nvGrpSpPr>
            <p:cNvPr id="1480" name="Group 147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85" name="Explosion 2 14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6" name="Explosion 2 14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7" name="Explosion 2 14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1" name="Group 14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82" name="Explosion 2 14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3" name="Explosion 2 14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4" name="Explosion 2 14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64" name="Group 1463"/>
          <p:cNvGrpSpPr/>
          <p:nvPr/>
        </p:nvGrpSpPr>
        <p:grpSpPr>
          <a:xfrm rot="15522595">
            <a:off x="11399223" y="4341809"/>
            <a:ext cx="633899" cy="613338"/>
            <a:chOff x="4582210" y="13952782"/>
            <a:chExt cx="712246" cy="689144"/>
          </a:xfrm>
        </p:grpSpPr>
        <p:grpSp>
          <p:nvGrpSpPr>
            <p:cNvPr id="1472" name="Group 147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77" name="Explosion 2 14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8" name="Explosion 2 14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9" name="Explosion 2 14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73" name="Group 147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74" name="Explosion 2 14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5" name="Explosion 2 14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6" name="Explosion 2 14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65" name="Group 1464"/>
          <p:cNvGrpSpPr/>
          <p:nvPr/>
        </p:nvGrpSpPr>
        <p:grpSpPr>
          <a:xfrm rot="2143811">
            <a:off x="11983312" y="3164624"/>
            <a:ext cx="289263" cy="445613"/>
            <a:chOff x="8195694" y="5868418"/>
            <a:chExt cx="325015" cy="500689"/>
          </a:xfrm>
        </p:grpSpPr>
        <p:sp>
          <p:nvSpPr>
            <p:cNvPr id="1469" name="Explosion 2 14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Explosion 2 14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Explosion 2 14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6" name="Group 1465"/>
          <p:cNvGrpSpPr/>
          <p:nvPr/>
        </p:nvGrpSpPr>
        <p:grpSpPr>
          <a:xfrm rot="2143811">
            <a:off x="12107753" y="2901620"/>
            <a:ext cx="224270" cy="335101"/>
            <a:chOff x="8268720" y="5992589"/>
            <a:chExt cx="251989" cy="376518"/>
          </a:xfrm>
        </p:grpSpPr>
        <p:sp>
          <p:nvSpPr>
            <p:cNvPr id="1467" name="Explosion 2 14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Explosion 2 14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16" name="Explosion 2 1415"/>
          <p:cNvSpPr/>
          <p:nvPr/>
        </p:nvSpPr>
        <p:spPr>
          <a:xfrm rot="471556">
            <a:off x="11501359" y="364993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7" name="Explosion 2 1416"/>
          <p:cNvSpPr/>
          <p:nvPr/>
        </p:nvSpPr>
        <p:spPr>
          <a:xfrm rot="471556">
            <a:off x="11472010" y="377473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8" name="Explosion 2 1417"/>
          <p:cNvSpPr/>
          <p:nvPr/>
        </p:nvSpPr>
        <p:spPr>
          <a:xfrm rot="471556">
            <a:off x="11417385" y="391071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8" name="Group 1337"/>
          <p:cNvGrpSpPr/>
          <p:nvPr/>
        </p:nvGrpSpPr>
        <p:grpSpPr>
          <a:xfrm rot="17889356">
            <a:off x="25072732" y="3879733"/>
            <a:ext cx="289263" cy="445613"/>
            <a:chOff x="8195694" y="5868418"/>
            <a:chExt cx="325015" cy="500689"/>
          </a:xfrm>
        </p:grpSpPr>
        <p:sp>
          <p:nvSpPr>
            <p:cNvPr id="1343" name="Explosion 2 134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Explosion 2 134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Explosion 2 134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33" name="Explosion 2 1332"/>
          <p:cNvSpPr/>
          <p:nvPr/>
        </p:nvSpPr>
        <p:spPr>
          <a:xfrm rot="15245106">
            <a:off x="24439276" y="419139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/>
          <p:cNvGrpSpPr/>
          <p:nvPr/>
        </p:nvGrpSpPr>
        <p:grpSpPr>
          <a:xfrm rot="17395166">
            <a:off x="18063127" y="4813619"/>
            <a:ext cx="289264" cy="445613"/>
            <a:chOff x="8195694" y="5868418"/>
            <a:chExt cx="325015" cy="500689"/>
          </a:xfrm>
        </p:grpSpPr>
        <p:sp>
          <p:nvSpPr>
            <p:cNvPr id="1335" name="Explosion 2 133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Explosion 2 133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Explosion 2 133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32" name="Explosion 2 1331"/>
          <p:cNvSpPr/>
          <p:nvPr/>
        </p:nvSpPr>
        <p:spPr>
          <a:xfrm rot="4342671">
            <a:off x="24418187" y="535390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Explosion 2 1328"/>
          <p:cNvSpPr/>
          <p:nvPr/>
        </p:nvSpPr>
        <p:spPr>
          <a:xfrm rot="4342671">
            <a:off x="25962679" y="551937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20" name="Group 1319"/>
          <p:cNvGrpSpPr/>
          <p:nvPr/>
        </p:nvGrpSpPr>
        <p:grpSpPr>
          <a:xfrm rot="11989111">
            <a:off x="23393465" y="3731967"/>
            <a:ext cx="289263" cy="445613"/>
            <a:chOff x="8195694" y="5868418"/>
            <a:chExt cx="325015" cy="500689"/>
          </a:xfrm>
        </p:grpSpPr>
        <p:sp>
          <p:nvSpPr>
            <p:cNvPr id="1325" name="Explosion 2 132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Explosion 2 132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Explosion 2 132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9" name="Rectangle 71"/>
          <p:cNvSpPr>
            <a:spLocks noChangeArrowheads="1"/>
          </p:cNvSpPr>
          <p:nvPr/>
        </p:nvSpPr>
        <p:spPr bwMode="auto">
          <a:xfrm>
            <a:off x="23897047" y="4201775"/>
            <a:ext cx="340828" cy="152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0" name="Rectangle 71"/>
          <p:cNvSpPr>
            <a:spLocks noChangeArrowheads="1"/>
          </p:cNvSpPr>
          <p:nvPr/>
        </p:nvSpPr>
        <p:spPr bwMode="auto">
          <a:xfrm>
            <a:off x="23376020" y="4891108"/>
            <a:ext cx="188825" cy="152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66" name="Freeform 1265"/>
          <p:cNvSpPr/>
          <p:nvPr/>
        </p:nvSpPr>
        <p:spPr>
          <a:xfrm rot="18173395">
            <a:off x="7324553" y="4358523"/>
            <a:ext cx="1929222" cy="173019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109" h="1296022">
                <a:moveTo>
                  <a:pt x="1445087" y="755592"/>
                </a:moveTo>
                <a:cubicBezTo>
                  <a:pt x="1451303" y="754991"/>
                  <a:pt x="157081" y="1239135"/>
                  <a:pt x="213905" y="1293753"/>
                </a:cubicBezTo>
                <a:cubicBezTo>
                  <a:pt x="270729" y="1348371"/>
                  <a:pt x="-4911" y="398829"/>
                  <a:pt x="146" y="402897"/>
                </a:cubicBezTo>
                <a:cubicBezTo>
                  <a:pt x="-13126" y="393170"/>
                  <a:pt x="888936" y="-6175"/>
                  <a:pt x="914278" y="73"/>
                </a:cubicBezTo>
                <a:cubicBezTo>
                  <a:pt x="900608" y="8838"/>
                  <a:pt x="1442649" y="733152"/>
                  <a:pt x="1445087" y="75559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7" name="Group 1266"/>
          <p:cNvGrpSpPr/>
          <p:nvPr/>
        </p:nvGrpSpPr>
        <p:grpSpPr>
          <a:xfrm>
            <a:off x="7536181" y="4063164"/>
            <a:ext cx="3920217" cy="876260"/>
            <a:chOff x="6888102" y="16835599"/>
            <a:chExt cx="4404738" cy="984561"/>
          </a:xfrm>
        </p:grpSpPr>
        <p:grpSp>
          <p:nvGrpSpPr>
            <p:cNvPr id="1268" name="Group 1267"/>
            <p:cNvGrpSpPr/>
            <p:nvPr/>
          </p:nvGrpSpPr>
          <p:grpSpPr>
            <a:xfrm rot="16200000">
              <a:off x="7990669" y="15992863"/>
              <a:ext cx="689144" cy="2440442"/>
              <a:chOff x="8836964" y="15377841"/>
              <a:chExt cx="689144" cy="2440442"/>
            </a:xfrm>
          </p:grpSpPr>
          <p:grpSp>
            <p:nvGrpSpPr>
              <p:cNvPr id="1298" name="Group 1297"/>
              <p:cNvGrpSpPr/>
              <p:nvPr/>
            </p:nvGrpSpPr>
            <p:grpSpPr>
              <a:xfrm rot="4165705">
                <a:off x="8825413" y="16248534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312" name="Group 131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17" name="Explosion 2 131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8" name="Explosion 2 131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9" name="Explosion 2 131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3" name="Group 131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14" name="Explosion 2 131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5" name="Explosion 2 131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6" name="Explosion 2 131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99" name="Group 1298"/>
              <p:cNvGrpSpPr/>
              <p:nvPr/>
            </p:nvGrpSpPr>
            <p:grpSpPr>
              <a:xfrm rot="3671515">
                <a:off x="8972548" y="15387375"/>
                <a:ext cx="519757" cy="500689"/>
                <a:chOff x="4582210" y="13952782"/>
                <a:chExt cx="519757" cy="500689"/>
              </a:xfrm>
            </p:grpSpPr>
            <p:grpSp>
              <p:nvGrpSpPr>
                <p:cNvPr id="1307" name="Group 130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09" name="Explosion 2 130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0" name="Explosion 2 130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1" name="Explosion 2 131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08" name="Explosion 2 1307"/>
                <p:cNvSpPr/>
                <p:nvPr/>
              </p:nvSpPr>
              <p:spPr>
                <a:xfrm rot="16973591">
                  <a:off x="4894734" y="1421990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0" name="Group 1299"/>
              <p:cNvGrpSpPr/>
              <p:nvPr/>
            </p:nvGrpSpPr>
            <p:grpSpPr>
              <a:xfrm rot="11892731">
                <a:off x="9019021" y="1700757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4" name="Explosion 2 13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Explosion 2 13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6" name="Explosion 2 13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1" name="Group 1300"/>
              <p:cNvGrpSpPr/>
              <p:nvPr/>
            </p:nvGrpSpPr>
            <p:grpSpPr>
              <a:xfrm rot="11892731">
                <a:off x="9064655" y="17441765"/>
                <a:ext cx="251989" cy="376518"/>
                <a:chOff x="8268720" y="5992589"/>
                <a:chExt cx="251989" cy="376518"/>
              </a:xfrm>
            </p:grpSpPr>
            <p:sp>
              <p:nvSpPr>
                <p:cNvPr id="1302" name="Explosion 2 13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3" name="Explosion 2 13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69" name="Group 1268"/>
            <p:cNvGrpSpPr/>
            <p:nvPr/>
          </p:nvGrpSpPr>
          <p:grpSpPr>
            <a:xfrm rot="4111086">
              <a:off x="10055815" y="17168279"/>
              <a:ext cx="607336" cy="604482"/>
              <a:chOff x="4687120" y="14037444"/>
              <a:chExt cx="607336" cy="604482"/>
            </a:xfrm>
          </p:grpSpPr>
          <p:grpSp>
            <p:nvGrpSpPr>
              <p:cNvPr id="1291" name="Group 1290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296" name="Explosion 2 1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Explosion 2 1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2" name="Group 12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3" name="Explosion 2 12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Explosion 2 12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5" name="Explosion 2 12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0" name="Group 1269"/>
            <p:cNvGrpSpPr/>
            <p:nvPr/>
          </p:nvGrpSpPr>
          <p:grpSpPr>
            <a:xfrm rot="19871515">
              <a:off x="9503965" y="16835599"/>
              <a:ext cx="712246" cy="689144"/>
              <a:chOff x="4582210" y="13952782"/>
              <a:chExt cx="712246" cy="689144"/>
            </a:xfrm>
          </p:grpSpPr>
          <p:grpSp>
            <p:nvGrpSpPr>
              <p:cNvPr id="1283" name="Group 12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88" name="Explosion 2 12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9" name="Explosion 2 12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0" name="Explosion 2 12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4" name="Group 12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85" name="Explosion 2 12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6" name="Explosion 2 12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7" name="Explosion 2 12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1" name="Group 1270"/>
            <p:cNvGrpSpPr/>
            <p:nvPr/>
          </p:nvGrpSpPr>
          <p:grpSpPr>
            <a:xfrm rot="4111086">
              <a:off x="8256757" y="17214251"/>
              <a:ext cx="607336" cy="604482"/>
              <a:chOff x="4687120" y="14037444"/>
              <a:chExt cx="607336" cy="604482"/>
            </a:xfrm>
          </p:grpSpPr>
          <p:grpSp>
            <p:nvGrpSpPr>
              <p:cNvPr id="1276" name="Group 1275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281" name="Explosion 2 12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2" name="Explosion 2 12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7" name="Group 127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78" name="Explosion 2 12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Explosion 2 12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0" name="Explosion 2 127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2" name="Group 1271"/>
            <p:cNvGrpSpPr/>
            <p:nvPr/>
          </p:nvGrpSpPr>
          <p:grpSpPr>
            <a:xfrm rot="1634737">
              <a:off x="6888102" y="17063895"/>
              <a:ext cx="267728" cy="289719"/>
              <a:chOff x="8191812" y="5992589"/>
              <a:chExt cx="267728" cy="289719"/>
            </a:xfrm>
          </p:grpSpPr>
          <p:sp>
            <p:nvSpPr>
              <p:cNvPr id="1274" name="Explosion 2 12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5" name="Explosion 2 1274"/>
              <p:cNvSpPr/>
              <p:nvPr/>
            </p:nvSpPr>
            <p:spPr>
              <a:xfrm rot="19449940">
                <a:off x="8191812" y="6058662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3" name="Freeform 1272"/>
            <p:cNvSpPr/>
            <p:nvPr/>
          </p:nvSpPr>
          <p:spPr>
            <a:xfrm>
              <a:off x="7802880" y="17023080"/>
              <a:ext cx="3489960" cy="76200"/>
            </a:xfrm>
            <a:custGeom>
              <a:avLst/>
              <a:gdLst>
                <a:gd name="connsiteX0" fmla="*/ 0 w 1493520"/>
                <a:gd name="connsiteY0" fmla="*/ 0 h 60960"/>
                <a:gd name="connsiteX1" fmla="*/ 1493520 w 1493520"/>
                <a:gd name="connsiteY1" fmla="*/ 60960 h 60960"/>
                <a:gd name="connsiteX0" fmla="*/ 0 w 3489960"/>
                <a:gd name="connsiteY0" fmla="*/ 0 h 76200"/>
                <a:gd name="connsiteX1" fmla="*/ 3489960 w 3489960"/>
                <a:gd name="connsiteY1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89960" h="76200">
                  <a:moveTo>
                    <a:pt x="0" y="0"/>
                  </a:moveTo>
                  <a:lnTo>
                    <a:pt x="3489960" y="76200"/>
                  </a:lnTo>
                </a:path>
              </a:pathLst>
            </a:custGeom>
            <a:noFill/>
            <a:ln w="101600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0" name="Group 1199"/>
          <p:cNvGrpSpPr/>
          <p:nvPr/>
        </p:nvGrpSpPr>
        <p:grpSpPr>
          <a:xfrm rot="7089356">
            <a:off x="13032450" y="2929666"/>
            <a:ext cx="289263" cy="445613"/>
            <a:chOff x="8195694" y="5868418"/>
            <a:chExt cx="325015" cy="500689"/>
          </a:xfrm>
        </p:grpSpPr>
        <p:sp>
          <p:nvSpPr>
            <p:cNvPr id="1205" name="Explosion 2 120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Explosion 2 12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Explosion 2 12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/>
          <p:cNvGrpSpPr/>
          <p:nvPr/>
        </p:nvGrpSpPr>
        <p:grpSpPr>
          <a:xfrm rot="7089356">
            <a:off x="12650856" y="2893733"/>
            <a:ext cx="289263" cy="445613"/>
            <a:chOff x="8195694" y="5868418"/>
            <a:chExt cx="325015" cy="500689"/>
          </a:xfrm>
        </p:grpSpPr>
        <p:sp>
          <p:nvSpPr>
            <p:cNvPr id="1202" name="Explosion 2 12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Explosion 2 12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Explosion 2 12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2" name="Group 1191"/>
          <p:cNvGrpSpPr/>
          <p:nvPr/>
        </p:nvGrpSpPr>
        <p:grpSpPr>
          <a:xfrm rot="6595166">
            <a:off x="13767883" y="2915233"/>
            <a:ext cx="289263" cy="445613"/>
            <a:chOff x="8195694" y="5868418"/>
            <a:chExt cx="325015" cy="500689"/>
          </a:xfrm>
        </p:grpSpPr>
        <p:sp>
          <p:nvSpPr>
            <p:cNvPr id="1197" name="Explosion 2 119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Explosion 2 119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Explosion 2 119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3" name="Group 1192"/>
          <p:cNvGrpSpPr/>
          <p:nvPr/>
        </p:nvGrpSpPr>
        <p:grpSpPr>
          <a:xfrm rot="6595166">
            <a:off x="13385077" y="2934338"/>
            <a:ext cx="289263" cy="445613"/>
            <a:chOff x="8195694" y="5868418"/>
            <a:chExt cx="325015" cy="500689"/>
          </a:xfrm>
        </p:grpSpPr>
        <p:sp>
          <p:nvSpPr>
            <p:cNvPr id="1194" name="Explosion 2 119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Explosion 2 119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Explosion 2 119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9" name="Explosion 2 1188"/>
          <p:cNvSpPr/>
          <p:nvPr/>
        </p:nvSpPr>
        <p:spPr>
          <a:xfrm rot="15142671">
            <a:off x="12173917" y="305317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Explosion 2 1189"/>
          <p:cNvSpPr/>
          <p:nvPr/>
        </p:nvSpPr>
        <p:spPr>
          <a:xfrm rot="15142671">
            <a:off x="12299206" y="302597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Explosion 2 1190"/>
          <p:cNvSpPr/>
          <p:nvPr/>
        </p:nvSpPr>
        <p:spPr>
          <a:xfrm rot="15142671">
            <a:off x="12445461" y="301678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Explosion 2 1187"/>
          <p:cNvSpPr/>
          <p:nvPr/>
        </p:nvSpPr>
        <p:spPr>
          <a:xfrm rot="15142671">
            <a:off x="12051641" y="303850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0" name="Group 1159"/>
          <p:cNvGrpSpPr/>
          <p:nvPr/>
        </p:nvGrpSpPr>
        <p:grpSpPr>
          <a:xfrm rot="9565705">
            <a:off x="14866956" y="2800596"/>
            <a:ext cx="633899" cy="613338"/>
            <a:chOff x="4582210" y="13952782"/>
            <a:chExt cx="712246" cy="689144"/>
          </a:xfrm>
        </p:grpSpPr>
        <p:grpSp>
          <p:nvGrpSpPr>
            <p:cNvPr id="1177" name="Group 117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82" name="Explosion 2 11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3" name="Explosion 2 11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Explosion 2 11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8" name="Group 117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79" name="Explosion 2 11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0" name="Explosion 2 11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1" name="Explosion 2 11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1" name="Group 1160"/>
          <p:cNvGrpSpPr/>
          <p:nvPr/>
        </p:nvGrpSpPr>
        <p:grpSpPr>
          <a:xfrm rot="9071515">
            <a:off x="15601783" y="2813682"/>
            <a:ext cx="633899" cy="613338"/>
            <a:chOff x="4582210" y="13952782"/>
            <a:chExt cx="712246" cy="689144"/>
          </a:xfrm>
        </p:grpSpPr>
        <p:grpSp>
          <p:nvGrpSpPr>
            <p:cNvPr id="1169" name="Group 116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74" name="Explosion 2 11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5" name="Explosion 2 11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6" name="Explosion 2 11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0" name="Group 116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71" name="Explosion 2 11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2" name="Explosion 2 11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3" name="Explosion 2 11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2" name="Group 1161"/>
          <p:cNvGrpSpPr/>
          <p:nvPr/>
        </p:nvGrpSpPr>
        <p:grpSpPr>
          <a:xfrm rot="17292731">
            <a:off x="14447593" y="2884452"/>
            <a:ext cx="289263" cy="445613"/>
            <a:chOff x="8195694" y="5868418"/>
            <a:chExt cx="325015" cy="500689"/>
          </a:xfrm>
        </p:grpSpPr>
        <p:sp>
          <p:nvSpPr>
            <p:cNvPr id="1166" name="Explosion 2 116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Explosion 2 11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Explosion 2 11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3" name="Group 1162"/>
          <p:cNvGrpSpPr/>
          <p:nvPr/>
        </p:nvGrpSpPr>
        <p:grpSpPr>
          <a:xfrm rot="17292731">
            <a:off x="14148913" y="2947826"/>
            <a:ext cx="224270" cy="335101"/>
            <a:chOff x="8268720" y="5992589"/>
            <a:chExt cx="251989" cy="376518"/>
          </a:xfrm>
        </p:grpSpPr>
        <p:sp>
          <p:nvSpPr>
            <p:cNvPr id="1164" name="Explosion 2 116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Explosion 2 116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3" name="Group 1112"/>
          <p:cNvGrpSpPr/>
          <p:nvPr/>
        </p:nvGrpSpPr>
        <p:grpSpPr>
          <a:xfrm rot="9565705">
            <a:off x="16873808" y="2738677"/>
            <a:ext cx="633899" cy="613338"/>
            <a:chOff x="4582210" y="13952782"/>
            <a:chExt cx="712246" cy="689144"/>
          </a:xfrm>
        </p:grpSpPr>
        <p:grpSp>
          <p:nvGrpSpPr>
            <p:cNvPr id="1130" name="Group 112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35" name="Explosion 2 11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6" name="Explosion 2 11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7" name="Explosion 2 11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31" name="Group 113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32" name="Explosion 2 11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3" name="Explosion 2 11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4" name="Explosion 2 11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4" name="Group 1113"/>
          <p:cNvGrpSpPr/>
          <p:nvPr/>
        </p:nvGrpSpPr>
        <p:grpSpPr>
          <a:xfrm rot="9071515">
            <a:off x="17608635" y="2751763"/>
            <a:ext cx="633899" cy="613338"/>
            <a:chOff x="4582210" y="13952782"/>
            <a:chExt cx="712246" cy="689144"/>
          </a:xfrm>
        </p:grpSpPr>
        <p:grpSp>
          <p:nvGrpSpPr>
            <p:cNvPr id="1122" name="Group 112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27" name="Explosion 2 11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8" name="Explosion 2 11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9" name="Explosion 2 11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3" name="Group 112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24" name="Explosion 2 11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5" name="Explosion 2 11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6" name="Explosion 2 11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5" name="Group 1114"/>
          <p:cNvGrpSpPr/>
          <p:nvPr/>
        </p:nvGrpSpPr>
        <p:grpSpPr>
          <a:xfrm rot="17292731">
            <a:off x="16454445" y="2822533"/>
            <a:ext cx="289263" cy="445613"/>
            <a:chOff x="8195694" y="5868418"/>
            <a:chExt cx="325015" cy="500689"/>
          </a:xfrm>
        </p:grpSpPr>
        <p:sp>
          <p:nvSpPr>
            <p:cNvPr id="1119" name="Explosion 2 111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Explosion 2 111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Explosion 2 112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/>
          <p:cNvGrpSpPr/>
          <p:nvPr/>
        </p:nvGrpSpPr>
        <p:grpSpPr>
          <a:xfrm rot="17292731">
            <a:off x="16155765" y="2885907"/>
            <a:ext cx="224270" cy="335101"/>
            <a:chOff x="8268720" y="5992589"/>
            <a:chExt cx="251989" cy="376518"/>
          </a:xfrm>
        </p:grpSpPr>
        <p:sp>
          <p:nvSpPr>
            <p:cNvPr id="1117" name="Explosion 2 111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Explosion 2 111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2" name="Group 1001"/>
          <p:cNvGrpSpPr/>
          <p:nvPr/>
        </p:nvGrpSpPr>
        <p:grpSpPr>
          <a:xfrm rot="9565705">
            <a:off x="25024166" y="5259656"/>
            <a:ext cx="633899" cy="613338"/>
            <a:chOff x="4582210" y="13952782"/>
            <a:chExt cx="712246" cy="689144"/>
          </a:xfrm>
        </p:grpSpPr>
        <p:grpSp>
          <p:nvGrpSpPr>
            <p:cNvPr id="1019" name="Group 10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24" name="Explosion 2 10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5" name="Explosion 2 10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6" name="Explosion 2 10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0" name="Group 10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21" name="Explosion 2 10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Explosion 2 10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Explosion 2 10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3" name="Group 1002"/>
          <p:cNvGrpSpPr/>
          <p:nvPr/>
        </p:nvGrpSpPr>
        <p:grpSpPr>
          <a:xfrm rot="9071515">
            <a:off x="26462107" y="3795410"/>
            <a:ext cx="633899" cy="613338"/>
            <a:chOff x="4582210" y="13952782"/>
            <a:chExt cx="712246" cy="689144"/>
          </a:xfrm>
        </p:grpSpPr>
        <p:grpSp>
          <p:nvGrpSpPr>
            <p:cNvPr id="1011" name="Group 10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16" name="Explosion 2 10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7" name="Explosion 2 10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8" name="Explosion 2 10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2" name="Group 10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13" name="Explosion 2 10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Explosion 2 10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Explosion 2 10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4" name="Group 1003"/>
          <p:cNvGrpSpPr/>
          <p:nvPr/>
        </p:nvGrpSpPr>
        <p:grpSpPr>
          <a:xfrm rot="17292731">
            <a:off x="26339553" y="5482967"/>
            <a:ext cx="289263" cy="445613"/>
            <a:chOff x="8195694" y="5868418"/>
            <a:chExt cx="325015" cy="500689"/>
          </a:xfrm>
        </p:grpSpPr>
        <p:sp>
          <p:nvSpPr>
            <p:cNvPr id="1008" name="Explosion 2 10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Explosion 2 10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Explosion 2 10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7" name="Group 976"/>
          <p:cNvGrpSpPr/>
          <p:nvPr/>
        </p:nvGrpSpPr>
        <p:grpSpPr>
          <a:xfrm rot="9565705">
            <a:off x="19017978" y="10752827"/>
            <a:ext cx="633899" cy="613338"/>
            <a:chOff x="4582210" y="13952782"/>
            <a:chExt cx="712246" cy="689144"/>
          </a:xfrm>
        </p:grpSpPr>
        <p:grpSp>
          <p:nvGrpSpPr>
            <p:cNvPr id="994" name="Group 99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9" name="Explosion 2 9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Explosion 2 9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Explosion 2 10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5" name="Group 99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96" name="Explosion 2 9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7" name="Explosion 2 9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8" name="Explosion 2 9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8" name="Group 977"/>
          <p:cNvGrpSpPr/>
          <p:nvPr/>
        </p:nvGrpSpPr>
        <p:grpSpPr>
          <a:xfrm rot="9071515">
            <a:off x="19752805" y="10765913"/>
            <a:ext cx="633899" cy="613338"/>
            <a:chOff x="4582210" y="13952782"/>
            <a:chExt cx="712246" cy="689144"/>
          </a:xfrm>
        </p:grpSpPr>
        <p:grpSp>
          <p:nvGrpSpPr>
            <p:cNvPr id="986" name="Group 9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1" name="Explosion 2 9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2" name="Explosion 2 9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Explosion 2 9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7" name="Group 98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88" name="Explosion 2 9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9" name="Explosion 2 9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0" name="Explosion 2 9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9" name="Group 978"/>
          <p:cNvGrpSpPr/>
          <p:nvPr/>
        </p:nvGrpSpPr>
        <p:grpSpPr>
          <a:xfrm rot="17292731">
            <a:off x="18598615" y="10836683"/>
            <a:ext cx="289263" cy="445613"/>
            <a:chOff x="8195694" y="5868418"/>
            <a:chExt cx="325015" cy="500689"/>
          </a:xfrm>
        </p:grpSpPr>
        <p:sp>
          <p:nvSpPr>
            <p:cNvPr id="983" name="Explosion 2 98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Explosion 2 98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Explosion 2 98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/>
          <p:cNvGrpSpPr/>
          <p:nvPr/>
        </p:nvGrpSpPr>
        <p:grpSpPr>
          <a:xfrm rot="17292731">
            <a:off x="18299935" y="10900057"/>
            <a:ext cx="224270" cy="335101"/>
            <a:chOff x="8268720" y="5992589"/>
            <a:chExt cx="251989" cy="376518"/>
          </a:xfrm>
        </p:grpSpPr>
        <p:sp>
          <p:nvSpPr>
            <p:cNvPr id="981" name="Explosion 2 98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Explosion 2 98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4" name="Explosion 2 733"/>
          <p:cNvSpPr/>
          <p:nvPr/>
        </p:nvSpPr>
        <p:spPr>
          <a:xfrm rot="10764962">
            <a:off x="7219541" y="569165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Oval 846"/>
          <p:cNvSpPr>
            <a:spLocks noChangeAspect="1"/>
          </p:cNvSpPr>
          <p:nvPr/>
        </p:nvSpPr>
        <p:spPr>
          <a:xfrm>
            <a:off x="11952881" y="356199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Oval 847"/>
          <p:cNvSpPr>
            <a:spLocks noChangeAspect="1"/>
          </p:cNvSpPr>
          <p:nvPr/>
        </p:nvSpPr>
        <p:spPr>
          <a:xfrm>
            <a:off x="12340922" y="463369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Oval 848"/>
          <p:cNvSpPr>
            <a:spLocks noChangeAspect="1"/>
          </p:cNvSpPr>
          <p:nvPr/>
        </p:nvSpPr>
        <p:spPr>
          <a:xfrm>
            <a:off x="11715828" y="398899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Oval 849"/>
          <p:cNvSpPr>
            <a:spLocks noChangeAspect="1"/>
          </p:cNvSpPr>
          <p:nvPr/>
        </p:nvSpPr>
        <p:spPr>
          <a:xfrm>
            <a:off x="13227508" y="372830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3" name="Oval 852"/>
          <p:cNvSpPr>
            <a:spLocks noChangeAspect="1"/>
          </p:cNvSpPr>
          <p:nvPr/>
        </p:nvSpPr>
        <p:spPr>
          <a:xfrm>
            <a:off x="11407148" y="350655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Oval 853"/>
          <p:cNvSpPr>
            <a:spLocks noChangeAspect="1"/>
          </p:cNvSpPr>
          <p:nvPr/>
        </p:nvSpPr>
        <p:spPr>
          <a:xfrm>
            <a:off x="12161715" y="412612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" name="Oval 854"/>
          <p:cNvSpPr>
            <a:spLocks noChangeAspect="1"/>
          </p:cNvSpPr>
          <p:nvPr/>
        </p:nvSpPr>
        <p:spPr>
          <a:xfrm>
            <a:off x="12517322" y="321452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Oval 855"/>
          <p:cNvSpPr>
            <a:spLocks noChangeAspect="1"/>
          </p:cNvSpPr>
          <p:nvPr/>
        </p:nvSpPr>
        <p:spPr>
          <a:xfrm>
            <a:off x="15997983" y="281580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Oval 856"/>
          <p:cNvSpPr>
            <a:spLocks noChangeAspect="1"/>
          </p:cNvSpPr>
          <p:nvPr/>
        </p:nvSpPr>
        <p:spPr>
          <a:xfrm>
            <a:off x="13449533" y="273654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Oval 857"/>
          <p:cNvSpPr>
            <a:spLocks noChangeAspect="1"/>
          </p:cNvSpPr>
          <p:nvPr/>
        </p:nvSpPr>
        <p:spPr>
          <a:xfrm>
            <a:off x="15370226" y="338508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Oval 858"/>
          <p:cNvSpPr>
            <a:spLocks noChangeAspect="1"/>
          </p:cNvSpPr>
          <p:nvPr/>
        </p:nvSpPr>
        <p:spPr>
          <a:xfrm>
            <a:off x="15678754" y="326370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Oval 859"/>
          <p:cNvSpPr>
            <a:spLocks noChangeAspect="1"/>
          </p:cNvSpPr>
          <p:nvPr/>
        </p:nvSpPr>
        <p:spPr>
          <a:xfrm>
            <a:off x="15134836" y="356396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Oval 860"/>
          <p:cNvSpPr>
            <a:spLocks noChangeAspect="1"/>
          </p:cNvSpPr>
          <p:nvPr/>
        </p:nvSpPr>
        <p:spPr>
          <a:xfrm>
            <a:off x="9834112" y="358397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Oval 861"/>
          <p:cNvSpPr>
            <a:spLocks noChangeAspect="1"/>
          </p:cNvSpPr>
          <p:nvPr/>
        </p:nvSpPr>
        <p:spPr>
          <a:xfrm>
            <a:off x="13554942" y="327989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Oval 862"/>
          <p:cNvSpPr>
            <a:spLocks noChangeAspect="1"/>
          </p:cNvSpPr>
          <p:nvPr/>
        </p:nvSpPr>
        <p:spPr>
          <a:xfrm>
            <a:off x="11271106" y="331471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4" name="Oval 863"/>
          <p:cNvSpPr>
            <a:spLocks noChangeAspect="1"/>
          </p:cNvSpPr>
          <p:nvPr/>
        </p:nvSpPr>
        <p:spPr>
          <a:xfrm>
            <a:off x="11340748" y="402814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Oval 864"/>
          <p:cNvSpPr>
            <a:spLocks noChangeAspect="1"/>
          </p:cNvSpPr>
          <p:nvPr/>
        </p:nvSpPr>
        <p:spPr>
          <a:xfrm>
            <a:off x="11265396" y="293489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6" name="Oval 865"/>
          <p:cNvSpPr>
            <a:spLocks noChangeAspect="1"/>
          </p:cNvSpPr>
          <p:nvPr/>
        </p:nvSpPr>
        <p:spPr>
          <a:xfrm>
            <a:off x="11131580" y="362371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Oval 866"/>
          <p:cNvSpPr>
            <a:spLocks noChangeAspect="1"/>
          </p:cNvSpPr>
          <p:nvPr/>
        </p:nvSpPr>
        <p:spPr>
          <a:xfrm>
            <a:off x="11122661" y="398286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Oval 874"/>
          <p:cNvSpPr>
            <a:spLocks noChangeAspect="1"/>
          </p:cNvSpPr>
          <p:nvPr/>
        </p:nvSpPr>
        <p:spPr>
          <a:xfrm>
            <a:off x="21946356" y="495046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Oval 879"/>
          <p:cNvSpPr>
            <a:spLocks noChangeAspect="1"/>
          </p:cNvSpPr>
          <p:nvPr/>
        </p:nvSpPr>
        <p:spPr>
          <a:xfrm>
            <a:off x="19248876" y="438561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Oval 880"/>
          <p:cNvSpPr>
            <a:spLocks noChangeAspect="1"/>
          </p:cNvSpPr>
          <p:nvPr/>
        </p:nvSpPr>
        <p:spPr>
          <a:xfrm>
            <a:off x="21723959" y="415064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Oval 883"/>
          <p:cNvSpPr>
            <a:spLocks noChangeAspect="1"/>
          </p:cNvSpPr>
          <p:nvPr/>
        </p:nvSpPr>
        <p:spPr>
          <a:xfrm>
            <a:off x="19570045" y="468545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Oval 884"/>
          <p:cNvSpPr>
            <a:spLocks noChangeAspect="1"/>
          </p:cNvSpPr>
          <p:nvPr/>
        </p:nvSpPr>
        <p:spPr>
          <a:xfrm>
            <a:off x="19728303" y="488869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Oval 885"/>
          <p:cNvSpPr>
            <a:spLocks noChangeAspect="1"/>
          </p:cNvSpPr>
          <p:nvPr/>
        </p:nvSpPr>
        <p:spPr>
          <a:xfrm>
            <a:off x="19455243" y="410165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Oval 893"/>
          <p:cNvSpPr>
            <a:spLocks noChangeAspect="1"/>
          </p:cNvSpPr>
          <p:nvPr/>
        </p:nvSpPr>
        <p:spPr>
          <a:xfrm>
            <a:off x="18789016" y="2949540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Oval 909"/>
          <p:cNvSpPr>
            <a:spLocks noChangeAspect="1"/>
          </p:cNvSpPr>
          <p:nvPr/>
        </p:nvSpPr>
        <p:spPr>
          <a:xfrm>
            <a:off x="18684129" y="325181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7" name="Group 1866"/>
          <p:cNvGrpSpPr/>
          <p:nvPr/>
        </p:nvGrpSpPr>
        <p:grpSpPr>
          <a:xfrm rot="12897424">
            <a:off x="11011722" y="5418970"/>
            <a:ext cx="289263" cy="445613"/>
            <a:chOff x="8195694" y="5868418"/>
            <a:chExt cx="325015" cy="500689"/>
          </a:xfrm>
        </p:grpSpPr>
        <p:sp>
          <p:nvSpPr>
            <p:cNvPr id="1872" name="Explosion 2 187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" name="Explosion 2 187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" name="Explosion 2 187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8" name="Group 1867"/>
          <p:cNvGrpSpPr/>
          <p:nvPr/>
        </p:nvGrpSpPr>
        <p:grpSpPr>
          <a:xfrm rot="12897424">
            <a:off x="11092592" y="5044317"/>
            <a:ext cx="289263" cy="445613"/>
            <a:chOff x="8195694" y="5868418"/>
            <a:chExt cx="325015" cy="500689"/>
          </a:xfrm>
        </p:grpSpPr>
        <p:sp>
          <p:nvSpPr>
            <p:cNvPr id="1869" name="Explosion 2 18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" name="Explosion 2 18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" name="Explosion 2 18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9" name="Group 1858"/>
          <p:cNvGrpSpPr/>
          <p:nvPr/>
        </p:nvGrpSpPr>
        <p:grpSpPr>
          <a:xfrm rot="13046246">
            <a:off x="10870754" y="6142393"/>
            <a:ext cx="289263" cy="445613"/>
            <a:chOff x="8195694" y="5868418"/>
            <a:chExt cx="325015" cy="500689"/>
          </a:xfrm>
        </p:grpSpPr>
        <p:sp>
          <p:nvSpPr>
            <p:cNvPr id="1864" name="Explosion 2 186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Explosion 2 186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Explosion 2 186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0" name="Group 1859"/>
          <p:cNvGrpSpPr/>
          <p:nvPr/>
        </p:nvGrpSpPr>
        <p:grpSpPr>
          <a:xfrm rot="13046246">
            <a:off x="10967762" y="5771590"/>
            <a:ext cx="289263" cy="445613"/>
            <a:chOff x="8195694" y="5868418"/>
            <a:chExt cx="325015" cy="500689"/>
          </a:xfrm>
        </p:grpSpPr>
        <p:sp>
          <p:nvSpPr>
            <p:cNvPr id="1861" name="Explosion 2 186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2" name="Explosion 2 186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Explosion 2 186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56" name="Explosion 2 1855"/>
          <p:cNvSpPr/>
          <p:nvPr/>
        </p:nvSpPr>
        <p:spPr>
          <a:xfrm rot="21593751">
            <a:off x="11236718" y="459811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Explosion 2 1856"/>
          <p:cNvSpPr/>
          <p:nvPr/>
        </p:nvSpPr>
        <p:spPr>
          <a:xfrm rot="21593751">
            <a:off x="11224942" y="472578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Explosion 2 1857"/>
          <p:cNvSpPr/>
          <p:nvPr/>
        </p:nvSpPr>
        <p:spPr>
          <a:xfrm rot="21593751">
            <a:off x="11189683" y="486802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Explosion 2 1853"/>
          <p:cNvSpPr/>
          <p:nvPr/>
        </p:nvSpPr>
        <p:spPr>
          <a:xfrm rot="21593751">
            <a:off x="11322775" y="434369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Explosion 2 1854"/>
          <p:cNvSpPr/>
          <p:nvPr/>
        </p:nvSpPr>
        <p:spPr>
          <a:xfrm rot="21593751">
            <a:off x="11287516" y="4485929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Explosion 2 1875"/>
          <p:cNvSpPr/>
          <p:nvPr/>
        </p:nvSpPr>
        <p:spPr>
          <a:xfrm rot="21593751">
            <a:off x="10899553" y="656908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Explosion 2 1876"/>
          <p:cNvSpPr/>
          <p:nvPr/>
        </p:nvSpPr>
        <p:spPr>
          <a:xfrm rot="21593751">
            <a:off x="10864294" y="671131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79" name="Group 1878"/>
          <p:cNvGrpSpPr/>
          <p:nvPr/>
        </p:nvGrpSpPr>
        <p:grpSpPr>
          <a:xfrm rot="7089356">
            <a:off x="10579368" y="6595822"/>
            <a:ext cx="289263" cy="445613"/>
            <a:chOff x="8195694" y="5868418"/>
            <a:chExt cx="325015" cy="500689"/>
          </a:xfrm>
        </p:grpSpPr>
        <p:sp>
          <p:nvSpPr>
            <p:cNvPr id="1884" name="Explosion 2 188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Explosion 2 188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6" name="Explosion 2 188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0" name="Group 1879"/>
          <p:cNvGrpSpPr/>
          <p:nvPr/>
        </p:nvGrpSpPr>
        <p:grpSpPr>
          <a:xfrm rot="7089356">
            <a:off x="10197774" y="6559889"/>
            <a:ext cx="289263" cy="445613"/>
            <a:chOff x="8195694" y="5868418"/>
            <a:chExt cx="325015" cy="500689"/>
          </a:xfrm>
        </p:grpSpPr>
        <p:sp>
          <p:nvSpPr>
            <p:cNvPr id="1881" name="Explosion 2 188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Explosion 2 188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Explosion 2 188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8" name="Group 1887"/>
          <p:cNvGrpSpPr/>
          <p:nvPr/>
        </p:nvGrpSpPr>
        <p:grpSpPr>
          <a:xfrm rot="7089356">
            <a:off x="10006848" y="6543284"/>
            <a:ext cx="289263" cy="445613"/>
            <a:chOff x="8195694" y="5868418"/>
            <a:chExt cx="325015" cy="500689"/>
          </a:xfrm>
        </p:grpSpPr>
        <p:sp>
          <p:nvSpPr>
            <p:cNvPr id="1893" name="Explosion 2 189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4" name="Explosion 2 189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5" name="Explosion 2 189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9" name="Group 1888"/>
          <p:cNvGrpSpPr/>
          <p:nvPr/>
        </p:nvGrpSpPr>
        <p:grpSpPr>
          <a:xfrm rot="7089356">
            <a:off x="9625254" y="6507351"/>
            <a:ext cx="289263" cy="445613"/>
            <a:chOff x="8195694" y="5868418"/>
            <a:chExt cx="325015" cy="500689"/>
          </a:xfrm>
        </p:grpSpPr>
        <p:sp>
          <p:nvSpPr>
            <p:cNvPr id="1890" name="Explosion 2 188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1" name="Explosion 2 189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2" name="Explosion 2 189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7" name="Group 1896"/>
          <p:cNvGrpSpPr/>
          <p:nvPr/>
        </p:nvGrpSpPr>
        <p:grpSpPr>
          <a:xfrm rot="1900487">
            <a:off x="10245769" y="5935060"/>
            <a:ext cx="289263" cy="445613"/>
            <a:chOff x="8195694" y="5868418"/>
            <a:chExt cx="325015" cy="500689"/>
          </a:xfrm>
        </p:grpSpPr>
        <p:sp>
          <p:nvSpPr>
            <p:cNvPr id="1902" name="Explosion 2 19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3" name="Explosion 2 19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4" name="Explosion 2 19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8" name="Group 1897"/>
          <p:cNvGrpSpPr/>
          <p:nvPr/>
        </p:nvGrpSpPr>
        <p:grpSpPr>
          <a:xfrm rot="1900487">
            <a:off x="10186483" y="6313729"/>
            <a:ext cx="289263" cy="445613"/>
            <a:chOff x="8195694" y="5868418"/>
            <a:chExt cx="325015" cy="500689"/>
          </a:xfrm>
        </p:grpSpPr>
        <p:sp>
          <p:nvSpPr>
            <p:cNvPr id="1899" name="Explosion 2 18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0" name="Explosion 2 18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1" name="Explosion 2 19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6" name="Group 1905"/>
          <p:cNvGrpSpPr/>
          <p:nvPr/>
        </p:nvGrpSpPr>
        <p:grpSpPr>
          <a:xfrm rot="1900487">
            <a:off x="10348948" y="5221217"/>
            <a:ext cx="289263" cy="445613"/>
            <a:chOff x="8195694" y="5868418"/>
            <a:chExt cx="325015" cy="500689"/>
          </a:xfrm>
        </p:grpSpPr>
        <p:sp>
          <p:nvSpPr>
            <p:cNvPr id="1911" name="Explosion 2 191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2" name="Explosion 2 191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3" name="Explosion 2 191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7" name="Group 1906"/>
          <p:cNvGrpSpPr/>
          <p:nvPr/>
        </p:nvGrpSpPr>
        <p:grpSpPr>
          <a:xfrm rot="1900487">
            <a:off x="10289662" y="5599886"/>
            <a:ext cx="289263" cy="445613"/>
            <a:chOff x="8195694" y="5868418"/>
            <a:chExt cx="325015" cy="500689"/>
          </a:xfrm>
        </p:grpSpPr>
        <p:sp>
          <p:nvSpPr>
            <p:cNvPr id="1908" name="Explosion 2 19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9" name="Explosion 2 19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0" name="Explosion 2 19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5" name="Group 1914"/>
          <p:cNvGrpSpPr/>
          <p:nvPr/>
        </p:nvGrpSpPr>
        <p:grpSpPr>
          <a:xfrm rot="1900487">
            <a:off x="11467238" y="5031162"/>
            <a:ext cx="289263" cy="445613"/>
            <a:chOff x="8195694" y="5868418"/>
            <a:chExt cx="325015" cy="500689"/>
          </a:xfrm>
        </p:grpSpPr>
        <p:sp>
          <p:nvSpPr>
            <p:cNvPr id="1920" name="Explosion 2 191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Explosion 2 192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2" name="Explosion 2 192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6" name="Group 1915"/>
          <p:cNvGrpSpPr/>
          <p:nvPr/>
        </p:nvGrpSpPr>
        <p:grpSpPr>
          <a:xfrm rot="1900487">
            <a:off x="11407952" y="5409831"/>
            <a:ext cx="289263" cy="445613"/>
            <a:chOff x="8195694" y="5868418"/>
            <a:chExt cx="325015" cy="500689"/>
          </a:xfrm>
        </p:grpSpPr>
        <p:sp>
          <p:nvSpPr>
            <p:cNvPr id="1917" name="Explosion 2 191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8" name="Explosion 2 191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9" name="Explosion 2 191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4" name="Group 1923"/>
          <p:cNvGrpSpPr/>
          <p:nvPr/>
        </p:nvGrpSpPr>
        <p:grpSpPr>
          <a:xfrm rot="1900487">
            <a:off x="11357557" y="5755676"/>
            <a:ext cx="289263" cy="445613"/>
            <a:chOff x="8195694" y="5868418"/>
            <a:chExt cx="325015" cy="500689"/>
          </a:xfrm>
        </p:grpSpPr>
        <p:sp>
          <p:nvSpPr>
            <p:cNvPr id="1929" name="Explosion 2 192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0" name="Explosion 2 192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1" name="Explosion 2 193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5" name="Group 1924"/>
          <p:cNvGrpSpPr/>
          <p:nvPr/>
        </p:nvGrpSpPr>
        <p:grpSpPr>
          <a:xfrm rot="1900487">
            <a:off x="11298271" y="6134345"/>
            <a:ext cx="289263" cy="445613"/>
            <a:chOff x="8195694" y="5868418"/>
            <a:chExt cx="325015" cy="500689"/>
          </a:xfrm>
        </p:grpSpPr>
        <p:sp>
          <p:nvSpPr>
            <p:cNvPr id="1926" name="Explosion 2 192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7" name="Explosion 2 192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8" name="Explosion 2 192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3" name="Explosion 2 1932"/>
          <p:cNvSpPr/>
          <p:nvPr/>
        </p:nvSpPr>
        <p:spPr>
          <a:xfrm rot="21593751">
            <a:off x="11308217" y="658339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Explosion 2 1933"/>
          <p:cNvSpPr/>
          <p:nvPr/>
        </p:nvSpPr>
        <p:spPr>
          <a:xfrm rot="21593751">
            <a:off x="11272958" y="672563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36" name="Group 1935"/>
          <p:cNvGrpSpPr/>
          <p:nvPr/>
        </p:nvGrpSpPr>
        <p:grpSpPr>
          <a:xfrm rot="7089356">
            <a:off x="11782027" y="6782643"/>
            <a:ext cx="289263" cy="445613"/>
            <a:chOff x="8195694" y="5868418"/>
            <a:chExt cx="325015" cy="500689"/>
          </a:xfrm>
        </p:grpSpPr>
        <p:sp>
          <p:nvSpPr>
            <p:cNvPr id="1941" name="Explosion 2 194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2" name="Explosion 2 194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3" name="Explosion 2 194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7" name="Group 1936"/>
          <p:cNvGrpSpPr/>
          <p:nvPr/>
        </p:nvGrpSpPr>
        <p:grpSpPr>
          <a:xfrm rot="7089356">
            <a:off x="11400433" y="6746710"/>
            <a:ext cx="289263" cy="445613"/>
            <a:chOff x="8195694" y="5868418"/>
            <a:chExt cx="325015" cy="500689"/>
          </a:xfrm>
        </p:grpSpPr>
        <p:sp>
          <p:nvSpPr>
            <p:cNvPr id="1938" name="Explosion 2 193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9" name="Explosion 2 193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0" name="Explosion 2 193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6" name="Group 1955"/>
          <p:cNvGrpSpPr/>
          <p:nvPr/>
        </p:nvGrpSpPr>
        <p:grpSpPr>
          <a:xfrm rot="4165705">
            <a:off x="9571896" y="10335444"/>
            <a:ext cx="633899" cy="613338"/>
            <a:chOff x="4582210" y="13952782"/>
            <a:chExt cx="712246" cy="689144"/>
          </a:xfrm>
        </p:grpSpPr>
        <p:grpSp>
          <p:nvGrpSpPr>
            <p:cNvPr id="1973" name="Group 197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8" name="Explosion 2 19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9" name="Explosion 2 19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0" name="Explosion 2 19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4" name="Group 197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75" name="Explosion 2 19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6" name="Explosion 2 19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7" name="Explosion 2 19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7" name="Group 1956"/>
          <p:cNvGrpSpPr/>
          <p:nvPr/>
        </p:nvGrpSpPr>
        <p:grpSpPr>
          <a:xfrm rot="3671515">
            <a:off x="9584981" y="9600617"/>
            <a:ext cx="633899" cy="613338"/>
            <a:chOff x="4582210" y="13952782"/>
            <a:chExt cx="712246" cy="689144"/>
          </a:xfrm>
        </p:grpSpPr>
        <p:grpSp>
          <p:nvGrpSpPr>
            <p:cNvPr id="1965" name="Group 196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0" name="Explosion 2 19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1" name="Explosion 2 19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2" name="Explosion 2 19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6" name="Group 196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67" name="Explosion 2 19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8" name="Explosion 2 19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9" name="Explosion 2 19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8" name="Group 1957"/>
          <p:cNvGrpSpPr/>
          <p:nvPr/>
        </p:nvGrpSpPr>
        <p:grpSpPr>
          <a:xfrm rot="11892731">
            <a:off x="9744207" y="11010988"/>
            <a:ext cx="289263" cy="445613"/>
            <a:chOff x="8195694" y="5868418"/>
            <a:chExt cx="325015" cy="500689"/>
          </a:xfrm>
        </p:grpSpPr>
        <p:sp>
          <p:nvSpPr>
            <p:cNvPr id="1962" name="Explosion 2 196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3" name="Explosion 2 196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4" name="Explosion 2 196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9" name="Group 1958"/>
          <p:cNvGrpSpPr/>
          <p:nvPr/>
        </p:nvGrpSpPr>
        <p:grpSpPr>
          <a:xfrm rot="11892731">
            <a:off x="9784821" y="11397420"/>
            <a:ext cx="224270" cy="335101"/>
            <a:chOff x="8268720" y="5992589"/>
            <a:chExt cx="251989" cy="376518"/>
          </a:xfrm>
        </p:grpSpPr>
        <p:sp>
          <p:nvSpPr>
            <p:cNvPr id="1960" name="Explosion 2 195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1" name="Explosion 2 196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2" name="Group 1981"/>
          <p:cNvGrpSpPr/>
          <p:nvPr/>
        </p:nvGrpSpPr>
        <p:grpSpPr>
          <a:xfrm rot="4165705">
            <a:off x="11995170" y="10748113"/>
            <a:ext cx="633899" cy="613338"/>
            <a:chOff x="4582210" y="13952782"/>
            <a:chExt cx="712246" cy="689144"/>
          </a:xfrm>
        </p:grpSpPr>
        <p:grpSp>
          <p:nvGrpSpPr>
            <p:cNvPr id="1999" name="Group 199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04" name="Explosion 2 20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5" name="Explosion 2 20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6" name="Explosion 2 20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0" name="Group 199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01" name="Explosion 2 20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2" name="Explosion 2 20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3" name="Explosion 2 20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3" name="Group 1982"/>
          <p:cNvGrpSpPr/>
          <p:nvPr/>
        </p:nvGrpSpPr>
        <p:grpSpPr>
          <a:xfrm rot="4036424">
            <a:off x="12039504" y="9982613"/>
            <a:ext cx="633899" cy="613338"/>
            <a:chOff x="4582210" y="13952782"/>
            <a:chExt cx="712246" cy="689144"/>
          </a:xfrm>
        </p:grpSpPr>
        <p:grpSp>
          <p:nvGrpSpPr>
            <p:cNvPr id="1991" name="Group 199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96" name="Explosion 2 19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7" name="Explosion 2 19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8" name="Explosion 2 19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2" name="Group 199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93" name="Explosion 2 199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4" name="Explosion 2 199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5" name="Explosion 2 199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4" name="Group 1983"/>
          <p:cNvGrpSpPr/>
          <p:nvPr/>
        </p:nvGrpSpPr>
        <p:grpSpPr>
          <a:xfrm rot="11892731">
            <a:off x="12138704" y="11412571"/>
            <a:ext cx="289263" cy="445613"/>
            <a:chOff x="8195694" y="5868418"/>
            <a:chExt cx="325015" cy="500689"/>
          </a:xfrm>
        </p:grpSpPr>
        <p:sp>
          <p:nvSpPr>
            <p:cNvPr id="1988" name="Explosion 2 198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9" name="Explosion 2 198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Explosion 2 198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5" name="Group 1984"/>
          <p:cNvGrpSpPr/>
          <p:nvPr/>
        </p:nvGrpSpPr>
        <p:grpSpPr>
          <a:xfrm rot="11892731">
            <a:off x="12179318" y="11799003"/>
            <a:ext cx="224270" cy="335101"/>
            <a:chOff x="8268720" y="5992589"/>
            <a:chExt cx="251989" cy="376518"/>
          </a:xfrm>
        </p:grpSpPr>
        <p:sp>
          <p:nvSpPr>
            <p:cNvPr id="1986" name="Explosion 2 198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Explosion 2 198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Freeform 40"/>
          <p:cNvSpPr/>
          <p:nvPr/>
        </p:nvSpPr>
        <p:spPr>
          <a:xfrm>
            <a:off x="5622278" y="6192681"/>
            <a:ext cx="1822597" cy="9338641"/>
          </a:xfrm>
          <a:custGeom>
            <a:avLst/>
            <a:gdLst>
              <a:gd name="connsiteX0" fmla="*/ 0 w 1000125"/>
              <a:gd name="connsiteY0" fmla="*/ 5124450 h 5124450"/>
              <a:gd name="connsiteX1" fmla="*/ 200025 w 1000125"/>
              <a:gd name="connsiteY1" fmla="*/ 4724400 h 5124450"/>
              <a:gd name="connsiteX2" fmla="*/ 466725 w 1000125"/>
              <a:gd name="connsiteY2" fmla="*/ 4086225 h 5124450"/>
              <a:gd name="connsiteX3" fmla="*/ 666750 w 1000125"/>
              <a:gd name="connsiteY3" fmla="*/ 3343275 h 5124450"/>
              <a:gd name="connsiteX4" fmla="*/ 704850 w 1000125"/>
              <a:gd name="connsiteY4" fmla="*/ 2286000 h 5124450"/>
              <a:gd name="connsiteX5" fmla="*/ 647700 w 1000125"/>
              <a:gd name="connsiteY5" fmla="*/ 1609725 h 5124450"/>
              <a:gd name="connsiteX6" fmla="*/ 771525 w 1000125"/>
              <a:gd name="connsiteY6" fmla="*/ 885825 h 5124450"/>
              <a:gd name="connsiteX7" fmla="*/ 904875 w 1000125"/>
              <a:gd name="connsiteY7" fmla="*/ 304800 h 5124450"/>
              <a:gd name="connsiteX8" fmla="*/ 1000125 w 1000125"/>
              <a:gd name="connsiteY8" fmla="*/ 0 h 512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125" h="5124450">
                <a:moveTo>
                  <a:pt x="0" y="5124450"/>
                </a:moveTo>
                <a:cubicBezTo>
                  <a:pt x="61119" y="5010943"/>
                  <a:pt x="122238" y="4897437"/>
                  <a:pt x="200025" y="4724400"/>
                </a:cubicBezTo>
                <a:cubicBezTo>
                  <a:pt x="277813" y="4551362"/>
                  <a:pt x="388938" y="4316412"/>
                  <a:pt x="466725" y="4086225"/>
                </a:cubicBezTo>
                <a:cubicBezTo>
                  <a:pt x="544513" y="3856037"/>
                  <a:pt x="627063" y="3643312"/>
                  <a:pt x="666750" y="3343275"/>
                </a:cubicBezTo>
                <a:cubicBezTo>
                  <a:pt x="706437" y="3043238"/>
                  <a:pt x="708025" y="2574925"/>
                  <a:pt x="704850" y="2286000"/>
                </a:cubicBezTo>
                <a:cubicBezTo>
                  <a:pt x="701675" y="1997075"/>
                  <a:pt x="636588" y="1843087"/>
                  <a:pt x="647700" y="1609725"/>
                </a:cubicBezTo>
                <a:cubicBezTo>
                  <a:pt x="658812" y="1376363"/>
                  <a:pt x="728663" y="1103312"/>
                  <a:pt x="771525" y="885825"/>
                </a:cubicBezTo>
                <a:cubicBezTo>
                  <a:pt x="814387" y="668338"/>
                  <a:pt x="866775" y="452437"/>
                  <a:pt x="904875" y="304800"/>
                </a:cubicBezTo>
                <a:cubicBezTo>
                  <a:pt x="942975" y="157162"/>
                  <a:pt x="971550" y="78581"/>
                  <a:pt x="1000125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854148" y="3690447"/>
            <a:ext cx="26405629" cy="6417048"/>
          </a:xfrm>
          <a:custGeom>
            <a:avLst/>
            <a:gdLst>
              <a:gd name="connsiteX0" fmla="*/ 0 w 17654954"/>
              <a:gd name="connsiteY0" fmla="*/ 0 h 3919850"/>
              <a:gd name="connsiteX1" fmla="*/ 1992923 w 17654954"/>
              <a:gd name="connsiteY1" fmla="*/ 1078523 h 3919850"/>
              <a:gd name="connsiteX2" fmla="*/ 3141784 w 17654954"/>
              <a:gd name="connsiteY2" fmla="*/ 1242646 h 3919850"/>
              <a:gd name="connsiteX3" fmla="*/ 4126523 w 17654954"/>
              <a:gd name="connsiteY3" fmla="*/ 1617785 h 3919850"/>
              <a:gd name="connsiteX4" fmla="*/ 5322277 w 17654954"/>
              <a:gd name="connsiteY4" fmla="*/ 2086708 h 3919850"/>
              <a:gd name="connsiteX5" fmla="*/ 7197969 w 17654954"/>
              <a:gd name="connsiteY5" fmla="*/ 2391508 h 3919850"/>
              <a:gd name="connsiteX6" fmla="*/ 8393723 w 17654954"/>
              <a:gd name="connsiteY6" fmla="*/ 2555631 h 3919850"/>
              <a:gd name="connsiteX7" fmla="*/ 11254154 w 17654954"/>
              <a:gd name="connsiteY7" fmla="*/ 3540369 h 3919850"/>
              <a:gd name="connsiteX8" fmla="*/ 12027877 w 17654954"/>
              <a:gd name="connsiteY8" fmla="*/ 3446585 h 3919850"/>
              <a:gd name="connsiteX9" fmla="*/ 13059507 w 17654954"/>
              <a:gd name="connsiteY9" fmla="*/ 3681046 h 3919850"/>
              <a:gd name="connsiteX10" fmla="*/ 14184923 w 17654954"/>
              <a:gd name="connsiteY10" fmla="*/ 3727938 h 3919850"/>
              <a:gd name="connsiteX11" fmla="*/ 14794523 w 17654954"/>
              <a:gd name="connsiteY11" fmla="*/ 3892062 h 3919850"/>
              <a:gd name="connsiteX12" fmla="*/ 15849600 w 17654954"/>
              <a:gd name="connsiteY12" fmla="*/ 3915508 h 3919850"/>
              <a:gd name="connsiteX13" fmla="*/ 16717107 w 17654954"/>
              <a:gd name="connsiteY13" fmla="*/ 3845169 h 3919850"/>
              <a:gd name="connsiteX14" fmla="*/ 17654954 w 17654954"/>
              <a:gd name="connsiteY14" fmla="*/ 3868615 h 3919850"/>
              <a:gd name="connsiteX0" fmla="*/ 0 w 16717107"/>
              <a:gd name="connsiteY0" fmla="*/ 0 h 3919850"/>
              <a:gd name="connsiteX1" fmla="*/ 1992923 w 16717107"/>
              <a:gd name="connsiteY1" fmla="*/ 1078523 h 3919850"/>
              <a:gd name="connsiteX2" fmla="*/ 3141784 w 16717107"/>
              <a:gd name="connsiteY2" fmla="*/ 1242646 h 3919850"/>
              <a:gd name="connsiteX3" fmla="*/ 4126523 w 16717107"/>
              <a:gd name="connsiteY3" fmla="*/ 1617785 h 3919850"/>
              <a:gd name="connsiteX4" fmla="*/ 5322277 w 16717107"/>
              <a:gd name="connsiteY4" fmla="*/ 2086708 h 3919850"/>
              <a:gd name="connsiteX5" fmla="*/ 7197969 w 16717107"/>
              <a:gd name="connsiteY5" fmla="*/ 2391508 h 3919850"/>
              <a:gd name="connsiteX6" fmla="*/ 8393723 w 16717107"/>
              <a:gd name="connsiteY6" fmla="*/ 2555631 h 3919850"/>
              <a:gd name="connsiteX7" fmla="*/ 11254154 w 16717107"/>
              <a:gd name="connsiteY7" fmla="*/ 3540369 h 3919850"/>
              <a:gd name="connsiteX8" fmla="*/ 12027877 w 16717107"/>
              <a:gd name="connsiteY8" fmla="*/ 3446585 h 3919850"/>
              <a:gd name="connsiteX9" fmla="*/ 13059507 w 16717107"/>
              <a:gd name="connsiteY9" fmla="*/ 3681046 h 3919850"/>
              <a:gd name="connsiteX10" fmla="*/ 14184923 w 16717107"/>
              <a:gd name="connsiteY10" fmla="*/ 3727938 h 3919850"/>
              <a:gd name="connsiteX11" fmla="*/ 14794523 w 16717107"/>
              <a:gd name="connsiteY11" fmla="*/ 3892062 h 3919850"/>
              <a:gd name="connsiteX12" fmla="*/ 15849600 w 16717107"/>
              <a:gd name="connsiteY12" fmla="*/ 3915508 h 3919850"/>
              <a:gd name="connsiteX13" fmla="*/ 16717107 w 16717107"/>
              <a:gd name="connsiteY13" fmla="*/ 3845169 h 3919850"/>
              <a:gd name="connsiteX0" fmla="*/ 0 w 15849600"/>
              <a:gd name="connsiteY0" fmla="*/ 0 h 3919850"/>
              <a:gd name="connsiteX1" fmla="*/ 1992923 w 15849600"/>
              <a:gd name="connsiteY1" fmla="*/ 1078523 h 3919850"/>
              <a:gd name="connsiteX2" fmla="*/ 3141784 w 15849600"/>
              <a:gd name="connsiteY2" fmla="*/ 1242646 h 3919850"/>
              <a:gd name="connsiteX3" fmla="*/ 4126523 w 15849600"/>
              <a:gd name="connsiteY3" fmla="*/ 1617785 h 3919850"/>
              <a:gd name="connsiteX4" fmla="*/ 5322277 w 15849600"/>
              <a:gd name="connsiteY4" fmla="*/ 2086708 h 3919850"/>
              <a:gd name="connsiteX5" fmla="*/ 7197969 w 15849600"/>
              <a:gd name="connsiteY5" fmla="*/ 2391508 h 3919850"/>
              <a:gd name="connsiteX6" fmla="*/ 8393723 w 15849600"/>
              <a:gd name="connsiteY6" fmla="*/ 2555631 h 3919850"/>
              <a:gd name="connsiteX7" fmla="*/ 11254154 w 15849600"/>
              <a:gd name="connsiteY7" fmla="*/ 3540369 h 3919850"/>
              <a:gd name="connsiteX8" fmla="*/ 12027877 w 15849600"/>
              <a:gd name="connsiteY8" fmla="*/ 3446585 h 3919850"/>
              <a:gd name="connsiteX9" fmla="*/ 13059507 w 15849600"/>
              <a:gd name="connsiteY9" fmla="*/ 3681046 h 3919850"/>
              <a:gd name="connsiteX10" fmla="*/ 14184923 w 15849600"/>
              <a:gd name="connsiteY10" fmla="*/ 3727938 h 3919850"/>
              <a:gd name="connsiteX11" fmla="*/ 14794523 w 15849600"/>
              <a:gd name="connsiteY11" fmla="*/ 3892062 h 3919850"/>
              <a:gd name="connsiteX12" fmla="*/ 15849600 w 15849600"/>
              <a:gd name="connsiteY12" fmla="*/ 3915508 h 3919850"/>
              <a:gd name="connsiteX0" fmla="*/ 0 w 15263446"/>
              <a:gd name="connsiteY0" fmla="*/ 0 h 3919850"/>
              <a:gd name="connsiteX1" fmla="*/ 1992923 w 15263446"/>
              <a:gd name="connsiteY1" fmla="*/ 1078523 h 3919850"/>
              <a:gd name="connsiteX2" fmla="*/ 3141784 w 15263446"/>
              <a:gd name="connsiteY2" fmla="*/ 1242646 h 3919850"/>
              <a:gd name="connsiteX3" fmla="*/ 4126523 w 15263446"/>
              <a:gd name="connsiteY3" fmla="*/ 1617785 h 3919850"/>
              <a:gd name="connsiteX4" fmla="*/ 5322277 w 15263446"/>
              <a:gd name="connsiteY4" fmla="*/ 2086708 h 3919850"/>
              <a:gd name="connsiteX5" fmla="*/ 7197969 w 15263446"/>
              <a:gd name="connsiteY5" fmla="*/ 2391508 h 3919850"/>
              <a:gd name="connsiteX6" fmla="*/ 8393723 w 15263446"/>
              <a:gd name="connsiteY6" fmla="*/ 2555631 h 3919850"/>
              <a:gd name="connsiteX7" fmla="*/ 11254154 w 15263446"/>
              <a:gd name="connsiteY7" fmla="*/ 3540369 h 3919850"/>
              <a:gd name="connsiteX8" fmla="*/ 12027877 w 15263446"/>
              <a:gd name="connsiteY8" fmla="*/ 3446585 h 3919850"/>
              <a:gd name="connsiteX9" fmla="*/ 13059507 w 15263446"/>
              <a:gd name="connsiteY9" fmla="*/ 3681046 h 3919850"/>
              <a:gd name="connsiteX10" fmla="*/ 14184923 w 15263446"/>
              <a:gd name="connsiteY10" fmla="*/ 3727938 h 3919850"/>
              <a:gd name="connsiteX11" fmla="*/ 14794523 w 15263446"/>
              <a:gd name="connsiteY11" fmla="*/ 3892062 h 3919850"/>
              <a:gd name="connsiteX12" fmla="*/ 15263446 w 15263446"/>
              <a:gd name="connsiteY12" fmla="*/ 3915508 h 3919850"/>
              <a:gd name="connsiteX0" fmla="*/ 0 w 14489723"/>
              <a:gd name="connsiteY0" fmla="*/ 0 h 3521266"/>
              <a:gd name="connsiteX1" fmla="*/ 1219200 w 14489723"/>
              <a:gd name="connsiteY1" fmla="*/ 679939 h 3521266"/>
              <a:gd name="connsiteX2" fmla="*/ 2368061 w 14489723"/>
              <a:gd name="connsiteY2" fmla="*/ 844062 h 3521266"/>
              <a:gd name="connsiteX3" fmla="*/ 3352800 w 14489723"/>
              <a:gd name="connsiteY3" fmla="*/ 1219201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2368061 w 14489723"/>
              <a:gd name="connsiteY2" fmla="*/ 844062 h 3521266"/>
              <a:gd name="connsiteX3" fmla="*/ 3352800 w 14489723"/>
              <a:gd name="connsiteY3" fmla="*/ 1219201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2368061 w 14489723"/>
              <a:gd name="connsiteY2" fmla="*/ 844062 h 3521266"/>
              <a:gd name="connsiteX3" fmla="*/ 3378532 w 14489723"/>
              <a:gd name="connsiteY3" fmla="*/ 1244932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10480431 w 14489723"/>
              <a:gd name="connsiteY8" fmla="*/ 3141785 h 3521266"/>
              <a:gd name="connsiteX9" fmla="*/ 11254154 w 14489723"/>
              <a:gd name="connsiteY9" fmla="*/ 3048001 h 3521266"/>
              <a:gd name="connsiteX10" fmla="*/ 12285784 w 14489723"/>
              <a:gd name="connsiteY10" fmla="*/ 3282462 h 3521266"/>
              <a:gd name="connsiteX11" fmla="*/ 13411200 w 14489723"/>
              <a:gd name="connsiteY11" fmla="*/ 3329354 h 3521266"/>
              <a:gd name="connsiteX12" fmla="*/ 14020800 w 14489723"/>
              <a:gd name="connsiteY12" fmla="*/ 3493478 h 3521266"/>
              <a:gd name="connsiteX13" fmla="*/ 14489723 w 14489723"/>
              <a:gd name="connsiteY13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80431 w 14489723"/>
              <a:gd name="connsiteY9" fmla="*/ 3141785 h 3521266"/>
              <a:gd name="connsiteX10" fmla="*/ 11254154 w 14489723"/>
              <a:gd name="connsiteY10" fmla="*/ 3048001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254154 w 14489723"/>
              <a:gd name="connsiteY10" fmla="*/ 3048001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344214 w 14489723"/>
              <a:gd name="connsiteY10" fmla="*/ 3112330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344214 w 14489723"/>
              <a:gd name="connsiteY10" fmla="*/ 3112330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489723" h="3521266">
                <a:moveTo>
                  <a:pt x="0" y="0"/>
                </a:moveTo>
                <a:cubicBezTo>
                  <a:pt x="734646" y="435707"/>
                  <a:pt x="827966" y="406781"/>
                  <a:pt x="1116274" y="538415"/>
                </a:cubicBezTo>
                <a:cubicBezTo>
                  <a:pt x="1404582" y="670049"/>
                  <a:pt x="1521219" y="738864"/>
                  <a:pt x="1729850" y="789805"/>
                </a:cubicBezTo>
                <a:cubicBezTo>
                  <a:pt x="1938481" y="840746"/>
                  <a:pt x="2093281" y="768208"/>
                  <a:pt x="2368061" y="844062"/>
                </a:cubicBezTo>
                <a:cubicBezTo>
                  <a:pt x="2642841" y="919917"/>
                  <a:pt x="3378532" y="1244932"/>
                  <a:pt x="3378532" y="1244932"/>
                </a:cubicBezTo>
                <a:cubicBezTo>
                  <a:pt x="3741948" y="1385609"/>
                  <a:pt x="4040935" y="1563459"/>
                  <a:pt x="4548554" y="1688124"/>
                </a:cubicBezTo>
                <a:cubicBezTo>
                  <a:pt x="5056173" y="1812789"/>
                  <a:pt x="5912338" y="1914770"/>
                  <a:pt x="6424246" y="1992924"/>
                </a:cubicBezTo>
                <a:cubicBezTo>
                  <a:pt x="6936154" y="2071078"/>
                  <a:pt x="7135123" y="2042356"/>
                  <a:pt x="7620000" y="2157047"/>
                </a:cubicBezTo>
                <a:cubicBezTo>
                  <a:pt x="8104877" y="2271738"/>
                  <a:pt x="8856770" y="2516947"/>
                  <a:pt x="9333508" y="2681070"/>
                </a:cubicBezTo>
                <a:cubicBezTo>
                  <a:pt x="9810246" y="2845193"/>
                  <a:pt x="10132448" y="3005579"/>
                  <a:pt x="10467566" y="3077456"/>
                </a:cubicBezTo>
                <a:cubicBezTo>
                  <a:pt x="10802684" y="3149333"/>
                  <a:pt x="11041178" y="3078162"/>
                  <a:pt x="11344214" y="3112330"/>
                </a:cubicBezTo>
                <a:cubicBezTo>
                  <a:pt x="11647250" y="3146498"/>
                  <a:pt x="11941286" y="3246291"/>
                  <a:pt x="12285784" y="3282462"/>
                </a:cubicBezTo>
                <a:cubicBezTo>
                  <a:pt x="12630282" y="3318633"/>
                  <a:pt x="13122031" y="3294185"/>
                  <a:pt x="13411200" y="3329354"/>
                </a:cubicBezTo>
                <a:cubicBezTo>
                  <a:pt x="13700369" y="3364523"/>
                  <a:pt x="13841046" y="3462216"/>
                  <a:pt x="14020800" y="3493478"/>
                </a:cubicBezTo>
                <a:cubicBezTo>
                  <a:pt x="14200554" y="3524740"/>
                  <a:pt x="14169292" y="3524740"/>
                  <a:pt x="14489723" y="351692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07" name="Group 2006"/>
          <p:cNvGrpSpPr/>
          <p:nvPr/>
        </p:nvGrpSpPr>
        <p:grpSpPr>
          <a:xfrm rot="15297546">
            <a:off x="8649275" y="5142388"/>
            <a:ext cx="633899" cy="613338"/>
            <a:chOff x="4582210" y="13952782"/>
            <a:chExt cx="712246" cy="689144"/>
          </a:xfrm>
        </p:grpSpPr>
        <p:grpSp>
          <p:nvGrpSpPr>
            <p:cNvPr id="2008" name="Group 20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13" name="Explosion 2 20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4" name="Explosion 2 20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5" name="Explosion 2 20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9" name="Group 20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10" name="Explosion 2 20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1" name="Explosion 2 20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2" name="Explosion 2 20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16" name="Group 2015"/>
          <p:cNvGrpSpPr/>
          <p:nvPr/>
        </p:nvGrpSpPr>
        <p:grpSpPr>
          <a:xfrm rot="15297546">
            <a:off x="8527423" y="5775912"/>
            <a:ext cx="633899" cy="613338"/>
            <a:chOff x="4582210" y="13952782"/>
            <a:chExt cx="712246" cy="689144"/>
          </a:xfrm>
        </p:grpSpPr>
        <p:grpSp>
          <p:nvGrpSpPr>
            <p:cNvPr id="2017" name="Group 201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22" name="Explosion 2 20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3" name="Explosion 2 20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4" name="Explosion 2 20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18" name="Group 20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19" name="Explosion 2 20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0" name="Explosion 2 20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1" name="Explosion 2 20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25" name="Group 2024"/>
          <p:cNvGrpSpPr/>
          <p:nvPr/>
        </p:nvGrpSpPr>
        <p:grpSpPr>
          <a:xfrm rot="15297546">
            <a:off x="7079887" y="5035709"/>
            <a:ext cx="633899" cy="613338"/>
            <a:chOff x="4582210" y="13952782"/>
            <a:chExt cx="712246" cy="689144"/>
          </a:xfrm>
        </p:grpSpPr>
        <p:grpSp>
          <p:nvGrpSpPr>
            <p:cNvPr id="2026" name="Group 202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31" name="Explosion 2 20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2" name="Explosion 2 20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3" name="Explosion 2 20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27" name="Group 202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28" name="Explosion 2 20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9" name="Explosion 2 20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0" name="Explosion 2 20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34" name="Freeform 2033"/>
          <p:cNvSpPr/>
          <p:nvPr/>
        </p:nvSpPr>
        <p:spPr>
          <a:xfrm rot="18330916">
            <a:off x="7383913" y="12222962"/>
            <a:ext cx="3699478" cy="318902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1143" h="2388778">
                <a:moveTo>
                  <a:pt x="2771130" y="984500"/>
                </a:moveTo>
                <a:cubicBezTo>
                  <a:pt x="2777346" y="983899"/>
                  <a:pt x="578158" y="2362606"/>
                  <a:pt x="474652" y="2388145"/>
                </a:cubicBezTo>
                <a:cubicBezTo>
                  <a:pt x="371146" y="2413684"/>
                  <a:pt x="-4994" y="1658338"/>
                  <a:pt x="63" y="1662406"/>
                </a:cubicBezTo>
                <a:cubicBezTo>
                  <a:pt x="-13209" y="1652679"/>
                  <a:pt x="2093644" y="-6230"/>
                  <a:pt x="2118986" y="18"/>
                </a:cubicBezTo>
                <a:cubicBezTo>
                  <a:pt x="2105316" y="8783"/>
                  <a:pt x="2768692" y="962060"/>
                  <a:pt x="2771130" y="98450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Freeform 2034"/>
          <p:cNvSpPr/>
          <p:nvPr/>
        </p:nvSpPr>
        <p:spPr>
          <a:xfrm rot="18330916">
            <a:off x="11089889" y="12781357"/>
            <a:ext cx="3287723" cy="276477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2713" h="2070993">
                <a:moveTo>
                  <a:pt x="2462699" y="568330"/>
                </a:moveTo>
                <a:cubicBezTo>
                  <a:pt x="2468915" y="567729"/>
                  <a:pt x="469091" y="2014525"/>
                  <a:pt x="444864" y="2067632"/>
                </a:cubicBezTo>
                <a:cubicBezTo>
                  <a:pt x="420637" y="2120739"/>
                  <a:pt x="-4996" y="1526941"/>
                  <a:pt x="61" y="1531009"/>
                </a:cubicBezTo>
                <a:cubicBezTo>
                  <a:pt x="-13211" y="1521282"/>
                  <a:pt x="2145345" y="-6229"/>
                  <a:pt x="2170687" y="19"/>
                </a:cubicBezTo>
                <a:cubicBezTo>
                  <a:pt x="2157017" y="8784"/>
                  <a:pt x="2460261" y="545890"/>
                  <a:pt x="2462699" y="56833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Freeform 2035"/>
          <p:cNvSpPr/>
          <p:nvPr/>
        </p:nvSpPr>
        <p:spPr>
          <a:xfrm rot="7576762">
            <a:off x="5479764" y="12245610"/>
            <a:ext cx="3976265" cy="3230290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934480 w 2934494"/>
              <a:gd name="connsiteY0" fmla="*/ 1523882 h 2388665"/>
              <a:gd name="connsiteX1" fmla="*/ 475741 w 2934494"/>
              <a:gd name="connsiteY1" fmla="*/ 2388145 h 2388665"/>
              <a:gd name="connsiteX2" fmla="*/ 1152 w 2934494"/>
              <a:gd name="connsiteY2" fmla="*/ 1662406 h 2388665"/>
              <a:gd name="connsiteX3" fmla="*/ 2120075 w 2934494"/>
              <a:gd name="connsiteY3" fmla="*/ 18 h 2388665"/>
              <a:gd name="connsiteX4" fmla="*/ 2934480 w 2934494"/>
              <a:gd name="connsiteY4" fmla="*/ 1523882 h 2388665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510 w 2933510"/>
              <a:gd name="connsiteY0" fmla="*/ 1523882 h 2418309"/>
              <a:gd name="connsiteX1" fmla="*/ 1517586 w 2933510"/>
              <a:gd name="connsiteY1" fmla="*/ 1807516 h 2418309"/>
              <a:gd name="connsiteX2" fmla="*/ 347745 w 2933510"/>
              <a:gd name="connsiteY2" fmla="*/ 2417659 h 2418309"/>
              <a:gd name="connsiteX3" fmla="*/ 182 w 2933510"/>
              <a:gd name="connsiteY3" fmla="*/ 1662406 h 2418309"/>
              <a:gd name="connsiteX4" fmla="*/ 2119105 w 2933510"/>
              <a:gd name="connsiteY4" fmla="*/ 18 h 2418309"/>
              <a:gd name="connsiteX5" fmla="*/ 2933510 w 2933510"/>
              <a:gd name="connsiteY5" fmla="*/ 1523882 h 2418309"/>
              <a:gd name="connsiteX0" fmla="*/ 2978546 w 2978546"/>
              <a:gd name="connsiteY0" fmla="*/ 1523882 h 2417919"/>
              <a:gd name="connsiteX1" fmla="*/ 1562622 w 2978546"/>
              <a:gd name="connsiteY1" fmla="*/ 1807516 h 2417919"/>
              <a:gd name="connsiteX2" fmla="*/ 392781 w 2978546"/>
              <a:gd name="connsiteY2" fmla="*/ 2417659 h 2417919"/>
              <a:gd name="connsiteX3" fmla="*/ 134 w 2978546"/>
              <a:gd name="connsiteY3" fmla="*/ 1716740 h 2417919"/>
              <a:gd name="connsiteX4" fmla="*/ 2164141 w 2978546"/>
              <a:gd name="connsiteY4" fmla="*/ 18 h 2417919"/>
              <a:gd name="connsiteX5" fmla="*/ 2978546 w 2978546"/>
              <a:gd name="connsiteY5" fmla="*/ 1523882 h 2417919"/>
              <a:gd name="connsiteX0" fmla="*/ 2978474 w 2978474"/>
              <a:gd name="connsiteY0" fmla="*/ 1523882 h 2419691"/>
              <a:gd name="connsiteX1" fmla="*/ 1562550 w 2978474"/>
              <a:gd name="connsiteY1" fmla="*/ 1807516 h 2419691"/>
              <a:gd name="connsiteX2" fmla="*/ 392709 w 2978474"/>
              <a:gd name="connsiteY2" fmla="*/ 2417659 h 2419691"/>
              <a:gd name="connsiteX3" fmla="*/ 62 w 2978474"/>
              <a:gd name="connsiteY3" fmla="*/ 1716740 h 2419691"/>
              <a:gd name="connsiteX4" fmla="*/ 2164069 w 2978474"/>
              <a:gd name="connsiteY4" fmla="*/ 18 h 2419691"/>
              <a:gd name="connsiteX5" fmla="*/ 2978474 w 2978474"/>
              <a:gd name="connsiteY5" fmla="*/ 1523882 h 241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78474" h="2419691">
                <a:moveTo>
                  <a:pt x="2978474" y="1523882"/>
                </a:moveTo>
                <a:cubicBezTo>
                  <a:pt x="2861510" y="1508156"/>
                  <a:pt x="1570116" y="1810022"/>
                  <a:pt x="1562550" y="1807516"/>
                </a:cubicBezTo>
                <a:cubicBezTo>
                  <a:pt x="1496978" y="1783864"/>
                  <a:pt x="440483" y="2461421"/>
                  <a:pt x="392709" y="2417659"/>
                </a:cubicBezTo>
                <a:cubicBezTo>
                  <a:pt x="344935" y="2373897"/>
                  <a:pt x="-4995" y="1712672"/>
                  <a:pt x="62" y="1716740"/>
                </a:cubicBezTo>
                <a:cubicBezTo>
                  <a:pt x="-13210" y="1707013"/>
                  <a:pt x="2138727" y="-6230"/>
                  <a:pt x="2164069" y="18"/>
                </a:cubicBezTo>
                <a:cubicBezTo>
                  <a:pt x="2150399" y="8783"/>
                  <a:pt x="2976036" y="1501442"/>
                  <a:pt x="2978474" y="152388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Freeform 2036"/>
          <p:cNvSpPr/>
          <p:nvPr/>
        </p:nvSpPr>
        <p:spPr>
          <a:xfrm rot="18173395">
            <a:off x="16502295" y="5497506"/>
            <a:ext cx="2555392" cy="339810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879298 h 1661727"/>
              <a:gd name="connsiteX1" fmla="*/ 233347 w 1776666"/>
              <a:gd name="connsiteY1" fmla="*/ 1660085 h 1661727"/>
              <a:gd name="connsiteX2" fmla="*/ 127 w 1776666"/>
              <a:gd name="connsiteY2" fmla="*/ 802204 h 1661727"/>
              <a:gd name="connsiteX3" fmla="*/ 1437188 w 1776666"/>
              <a:gd name="connsiteY3" fmla="*/ 36 h 1661727"/>
              <a:gd name="connsiteX4" fmla="*/ 1776647 w 1776666"/>
              <a:gd name="connsiteY4" fmla="*/ 879298 h 1661727"/>
              <a:gd name="connsiteX0" fmla="*/ 1922716 w 1922736"/>
              <a:gd name="connsiteY0" fmla="*/ 730148 h 1660207"/>
              <a:gd name="connsiteX1" fmla="*/ 245802 w 1922736"/>
              <a:gd name="connsiteY1" fmla="*/ 1660085 h 1660207"/>
              <a:gd name="connsiteX2" fmla="*/ 12582 w 1922736"/>
              <a:gd name="connsiteY2" fmla="*/ 802204 h 1660207"/>
              <a:gd name="connsiteX3" fmla="*/ 1449643 w 1922736"/>
              <a:gd name="connsiteY3" fmla="*/ 36 h 1660207"/>
              <a:gd name="connsiteX4" fmla="*/ 1922716 w 1922736"/>
              <a:gd name="connsiteY4" fmla="*/ 730148 h 1660207"/>
              <a:gd name="connsiteX0" fmla="*/ 1910227 w 1910258"/>
              <a:gd name="connsiteY0" fmla="*/ 730148 h 2533697"/>
              <a:gd name="connsiteX1" fmla="*/ 693646 w 1910258"/>
              <a:gd name="connsiteY1" fmla="*/ 2533636 h 2533697"/>
              <a:gd name="connsiteX2" fmla="*/ 93 w 1910258"/>
              <a:gd name="connsiteY2" fmla="*/ 802204 h 2533697"/>
              <a:gd name="connsiteX3" fmla="*/ 1437154 w 1910258"/>
              <a:gd name="connsiteY3" fmla="*/ 36 h 2533697"/>
              <a:gd name="connsiteX4" fmla="*/ 1910227 w 1910258"/>
              <a:gd name="connsiteY4" fmla="*/ 730148 h 2533697"/>
              <a:gd name="connsiteX0" fmla="*/ 1910227 w 1910227"/>
              <a:gd name="connsiteY0" fmla="*/ 730148 h 2615570"/>
              <a:gd name="connsiteX1" fmla="*/ 1601051 w 1910227"/>
              <a:gd name="connsiteY1" fmla="*/ 2171363 h 2615570"/>
              <a:gd name="connsiteX2" fmla="*/ 693646 w 1910227"/>
              <a:gd name="connsiteY2" fmla="*/ 2533636 h 2615570"/>
              <a:gd name="connsiteX3" fmla="*/ 93 w 1910227"/>
              <a:gd name="connsiteY3" fmla="*/ 802204 h 2615570"/>
              <a:gd name="connsiteX4" fmla="*/ 1437154 w 1910227"/>
              <a:gd name="connsiteY4" fmla="*/ 36 h 2615570"/>
              <a:gd name="connsiteX5" fmla="*/ 1910227 w 1910227"/>
              <a:gd name="connsiteY5" fmla="*/ 730148 h 2615570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589796"/>
              <a:gd name="connsiteX1" fmla="*/ 1087822 w 1914080"/>
              <a:gd name="connsiteY1" fmla="*/ 1248358 h 2589796"/>
              <a:gd name="connsiteX2" fmla="*/ 1601051 w 1914080"/>
              <a:gd name="connsiteY2" fmla="*/ 2171363 h 2589796"/>
              <a:gd name="connsiteX3" fmla="*/ 693646 w 1914080"/>
              <a:gd name="connsiteY3" fmla="*/ 2533636 h 2589796"/>
              <a:gd name="connsiteX4" fmla="*/ 93 w 1914080"/>
              <a:gd name="connsiteY4" fmla="*/ 802204 h 2589796"/>
              <a:gd name="connsiteX5" fmla="*/ 1437154 w 1914080"/>
              <a:gd name="connsiteY5" fmla="*/ 36 h 2589796"/>
              <a:gd name="connsiteX6" fmla="*/ 1910227 w 1914080"/>
              <a:gd name="connsiteY6" fmla="*/ 730148 h 2589796"/>
              <a:gd name="connsiteX0" fmla="*/ 1910227 w 1914080"/>
              <a:gd name="connsiteY0" fmla="*/ 730148 h 2545393"/>
              <a:gd name="connsiteX1" fmla="*/ 1087822 w 1914080"/>
              <a:gd name="connsiteY1" fmla="*/ 1248358 h 2545393"/>
              <a:gd name="connsiteX2" fmla="*/ 1601051 w 1914080"/>
              <a:gd name="connsiteY2" fmla="*/ 2171363 h 2545393"/>
              <a:gd name="connsiteX3" fmla="*/ 693646 w 1914080"/>
              <a:gd name="connsiteY3" fmla="*/ 2533636 h 2545393"/>
              <a:gd name="connsiteX4" fmla="*/ 93 w 1914080"/>
              <a:gd name="connsiteY4" fmla="*/ 802204 h 2545393"/>
              <a:gd name="connsiteX5" fmla="*/ 1437154 w 1914080"/>
              <a:gd name="connsiteY5" fmla="*/ 36 h 2545393"/>
              <a:gd name="connsiteX6" fmla="*/ 1910227 w 1914080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150"/>
              <a:gd name="connsiteY0" fmla="*/ 730148 h 2545393"/>
              <a:gd name="connsiteX1" fmla="*/ 1125970 w 1914150"/>
              <a:gd name="connsiteY1" fmla="*/ 1307348 h 2545393"/>
              <a:gd name="connsiteX2" fmla="*/ 1601051 w 1914150"/>
              <a:gd name="connsiteY2" fmla="*/ 2171363 h 2545393"/>
              <a:gd name="connsiteX3" fmla="*/ 693646 w 1914150"/>
              <a:gd name="connsiteY3" fmla="*/ 2533636 h 2545393"/>
              <a:gd name="connsiteX4" fmla="*/ 93 w 1914150"/>
              <a:gd name="connsiteY4" fmla="*/ 802204 h 2545393"/>
              <a:gd name="connsiteX5" fmla="*/ 1437154 w 1914150"/>
              <a:gd name="connsiteY5" fmla="*/ 36 h 2545393"/>
              <a:gd name="connsiteX6" fmla="*/ 1910227 w 1914150"/>
              <a:gd name="connsiteY6" fmla="*/ 730148 h 25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150" h="2545393">
                <a:moveTo>
                  <a:pt x="1910227" y="730148"/>
                </a:moveTo>
                <a:cubicBezTo>
                  <a:pt x="1977623" y="954570"/>
                  <a:pt x="1154888" y="1290917"/>
                  <a:pt x="1125970" y="1307348"/>
                </a:cubicBezTo>
                <a:cubicBezTo>
                  <a:pt x="1083189" y="1269999"/>
                  <a:pt x="1658753" y="2122669"/>
                  <a:pt x="1601051" y="2171363"/>
                </a:cubicBezTo>
                <a:cubicBezTo>
                  <a:pt x="1504318" y="2224384"/>
                  <a:pt x="762753" y="2617795"/>
                  <a:pt x="693646" y="2533636"/>
                </a:cubicBezTo>
                <a:cubicBezTo>
                  <a:pt x="624539" y="2449477"/>
                  <a:pt x="-4964" y="798136"/>
                  <a:pt x="93" y="802204"/>
                </a:cubicBezTo>
                <a:cubicBezTo>
                  <a:pt x="-13179" y="792477"/>
                  <a:pt x="1411812" y="-6212"/>
                  <a:pt x="1437154" y="36"/>
                </a:cubicBezTo>
                <a:cubicBezTo>
                  <a:pt x="1423484" y="8801"/>
                  <a:pt x="1907789" y="707708"/>
                  <a:pt x="1910227" y="73014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8050612" y="15826362"/>
            <a:ext cx="2048227" cy="966873"/>
          </a:xfrm>
          <a:custGeom>
            <a:avLst/>
            <a:gdLst>
              <a:gd name="connsiteX0" fmla="*/ 1146710 w 1284271"/>
              <a:gd name="connsiteY0" fmla="*/ 15631 h 973614"/>
              <a:gd name="connsiteX1" fmla="*/ 1032410 w 1284271"/>
              <a:gd name="connsiteY1" fmla="*/ 129931 h 973614"/>
              <a:gd name="connsiteX2" fmla="*/ 826670 w 1284271"/>
              <a:gd name="connsiteY2" fmla="*/ 38491 h 973614"/>
              <a:gd name="connsiteX3" fmla="*/ 620930 w 1284271"/>
              <a:gd name="connsiteY3" fmla="*/ 152791 h 973614"/>
              <a:gd name="connsiteX4" fmla="*/ 209450 w 1284271"/>
              <a:gd name="connsiteY4" fmla="*/ 289951 h 973614"/>
              <a:gd name="connsiteX5" fmla="*/ 3710 w 1284271"/>
              <a:gd name="connsiteY5" fmla="*/ 609991 h 973614"/>
              <a:gd name="connsiteX6" fmla="*/ 118010 w 1284271"/>
              <a:gd name="connsiteY6" fmla="*/ 861451 h 973614"/>
              <a:gd name="connsiteX7" fmla="*/ 598070 w 1284271"/>
              <a:gd name="connsiteY7" fmla="*/ 907171 h 973614"/>
              <a:gd name="connsiteX8" fmla="*/ 1078130 w 1284271"/>
              <a:gd name="connsiteY8" fmla="*/ 952891 h 973614"/>
              <a:gd name="connsiteX9" fmla="*/ 1283870 w 1284271"/>
              <a:gd name="connsiteY9" fmla="*/ 541411 h 973614"/>
              <a:gd name="connsiteX10" fmla="*/ 1146710 w 1284271"/>
              <a:gd name="connsiteY10" fmla="*/ 15631 h 973614"/>
              <a:gd name="connsiteX0" fmla="*/ 3791027 w 3928588"/>
              <a:gd name="connsiteY0" fmla="*/ 15631 h 973614"/>
              <a:gd name="connsiteX1" fmla="*/ 3676727 w 3928588"/>
              <a:gd name="connsiteY1" fmla="*/ 129931 h 973614"/>
              <a:gd name="connsiteX2" fmla="*/ 3470987 w 3928588"/>
              <a:gd name="connsiteY2" fmla="*/ 38491 h 973614"/>
              <a:gd name="connsiteX3" fmla="*/ 3265247 w 3928588"/>
              <a:gd name="connsiteY3" fmla="*/ 152791 h 973614"/>
              <a:gd name="connsiteX4" fmla="*/ 2853767 w 3928588"/>
              <a:gd name="connsiteY4" fmla="*/ 289951 h 973614"/>
              <a:gd name="connsiteX5" fmla="*/ 77 w 3928588"/>
              <a:gd name="connsiteY5" fmla="*/ 648091 h 973614"/>
              <a:gd name="connsiteX6" fmla="*/ 2762327 w 3928588"/>
              <a:gd name="connsiteY6" fmla="*/ 861451 h 973614"/>
              <a:gd name="connsiteX7" fmla="*/ 3242387 w 3928588"/>
              <a:gd name="connsiteY7" fmla="*/ 907171 h 973614"/>
              <a:gd name="connsiteX8" fmla="*/ 3722447 w 3928588"/>
              <a:gd name="connsiteY8" fmla="*/ 952891 h 973614"/>
              <a:gd name="connsiteX9" fmla="*/ 3928187 w 3928588"/>
              <a:gd name="connsiteY9" fmla="*/ 541411 h 973614"/>
              <a:gd name="connsiteX10" fmla="*/ 3791027 w 3928588"/>
              <a:gd name="connsiteY10" fmla="*/ 15631 h 973614"/>
              <a:gd name="connsiteX0" fmla="*/ 3850895 w 3988456"/>
              <a:gd name="connsiteY0" fmla="*/ 15631 h 973614"/>
              <a:gd name="connsiteX1" fmla="*/ 3736595 w 3988456"/>
              <a:gd name="connsiteY1" fmla="*/ 129931 h 973614"/>
              <a:gd name="connsiteX2" fmla="*/ 3530855 w 3988456"/>
              <a:gd name="connsiteY2" fmla="*/ 38491 h 973614"/>
              <a:gd name="connsiteX3" fmla="*/ 3325115 w 3988456"/>
              <a:gd name="connsiteY3" fmla="*/ 152791 h 973614"/>
              <a:gd name="connsiteX4" fmla="*/ 2913635 w 3988456"/>
              <a:gd name="connsiteY4" fmla="*/ 289951 h 973614"/>
              <a:gd name="connsiteX5" fmla="*/ 1079413 w 3988456"/>
              <a:gd name="connsiteY5" fmla="*/ 482529 h 973614"/>
              <a:gd name="connsiteX6" fmla="*/ 59945 w 3988456"/>
              <a:gd name="connsiteY6" fmla="*/ 648091 h 973614"/>
              <a:gd name="connsiteX7" fmla="*/ 2822195 w 3988456"/>
              <a:gd name="connsiteY7" fmla="*/ 861451 h 973614"/>
              <a:gd name="connsiteX8" fmla="*/ 3302255 w 3988456"/>
              <a:gd name="connsiteY8" fmla="*/ 907171 h 973614"/>
              <a:gd name="connsiteX9" fmla="*/ 3782315 w 3988456"/>
              <a:gd name="connsiteY9" fmla="*/ 952891 h 973614"/>
              <a:gd name="connsiteX10" fmla="*/ 3988055 w 3988456"/>
              <a:gd name="connsiteY10" fmla="*/ 541411 h 973614"/>
              <a:gd name="connsiteX11" fmla="*/ 3850895 w 3988456"/>
              <a:gd name="connsiteY11" fmla="*/ 15631 h 973614"/>
              <a:gd name="connsiteX0" fmla="*/ 3838733 w 3976294"/>
              <a:gd name="connsiteY0" fmla="*/ 15631 h 973614"/>
              <a:gd name="connsiteX1" fmla="*/ 3724433 w 3976294"/>
              <a:gd name="connsiteY1" fmla="*/ 129931 h 973614"/>
              <a:gd name="connsiteX2" fmla="*/ 3518693 w 3976294"/>
              <a:gd name="connsiteY2" fmla="*/ 38491 h 973614"/>
              <a:gd name="connsiteX3" fmla="*/ 3312953 w 3976294"/>
              <a:gd name="connsiteY3" fmla="*/ 152791 h 973614"/>
              <a:gd name="connsiteX4" fmla="*/ 2901473 w 3976294"/>
              <a:gd name="connsiteY4" fmla="*/ 289951 h 973614"/>
              <a:gd name="connsiteX5" fmla="*/ 1172026 w 3976294"/>
              <a:gd name="connsiteY5" fmla="*/ 330129 h 973614"/>
              <a:gd name="connsiteX6" fmla="*/ 1067251 w 3976294"/>
              <a:gd name="connsiteY6" fmla="*/ 482529 h 973614"/>
              <a:gd name="connsiteX7" fmla="*/ 47783 w 3976294"/>
              <a:gd name="connsiteY7" fmla="*/ 648091 h 973614"/>
              <a:gd name="connsiteX8" fmla="*/ 2810033 w 3976294"/>
              <a:gd name="connsiteY8" fmla="*/ 861451 h 973614"/>
              <a:gd name="connsiteX9" fmla="*/ 3290093 w 3976294"/>
              <a:gd name="connsiteY9" fmla="*/ 907171 h 973614"/>
              <a:gd name="connsiteX10" fmla="*/ 3770153 w 3976294"/>
              <a:gd name="connsiteY10" fmla="*/ 952891 h 973614"/>
              <a:gd name="connsiteX11" fmla="*/ 3975893 w 3976294"/>
              <a:gd name="connsiteY11" fmla="*/ 541411 h 973614"/>
              <a:gd name="connsiteX12" fmla="*/ 3838733 w 3976294"/>
              <a:gd name="connsiteY12" fmla="*/ 15631 h 973614"/>
              <a:gd name="connsiteX0" fmla="*/ 3812856 w 3950417"/>
              <a:gd name="connsiteY0" fmla="*/ 15631 h 1152361"/>
              <a:gd name="connsiteX1" fmla="*/ 3698556 w 3950417"/>
              <a:gd name="connsiteY1" fmla="*/ 129931 h 1152361"/>
              <a:gd name="connsiteX2" fmla="*/ 3492816 w 3950417"/>
              <a:gd name="connsiteY2" fmla="*/ 38491 h 1152361"/>
              <a:gd name="connsiteX3" fmla="*/ 3287076 w 3950417"/>
              <a:gd name="connsiteY3" fmla="*/ 152791 h 1152361"/>
              <a:gd name="connsiteX4" fmla="*/ 2875596 w 3950417"/>
              <a:gd name="connsiteY4" fmla="*/ 289951 h 1152361"/>
              <a:gd name="connsiteX5" fmla="*/ 1146149 w 3950417"/>
              <a:gd name="connsiteY5" fmla="*/ 330129 h 1152361"/>
              <a:gd name="connsiteX6" fmla="*/ 1041374 w 3950417"/>
              <a:gd name="connsiteY6" fmla="*/ 482529 h 1152361"/>
              <a:gd name="connsiteX7" fmla="*/ 21906 w 3950417"/>
              <a:gd name="connsiteY7" fmla="*/ 648091 h 1152361"/>
              <a:gd name="connsiteX8" fmla="*/ 2136749 w 3950417"/>
              <a:gd name="connsiteY8" fmla="*/ 1149279 h 1152361"/>
              <a:gd name="connsiteX9" fmla="*/ 2784156 w 3950417"/>
              <a:gd name="connsiteY9" fmla="*/ 861451 h 1152361"/>
              <a:gd name="connsiteX10" fmla="*/ 3264216 w 3950417"/>
              <a:gd name="connsiteY10" fmla="*/ 907171 h 1152361"/>
              <a:gd name="connsiteX11" fmla="*/ 3744276 w 3950417"/>
              <a:gd name="connsiteY11" fmla="*/ 952891 h 1152361"/>
              <a:gd name="connsiteX12" fmla="*/ 3950016 w 3950417"/>
              <a:gd name="connsiteY12" fmla="*/ 541411 h 1152361"/>
              <a:gd name="connsiteX13" fmla="*/ 3812856 w 3950417"/>
              <a:gd name="connsiteY13" fmla="*/ 15631 h 1152361"/>
              <a:gd name="connsiteX0" fmla="*/ 3794804 w 3932365"/>
              <a:gd name="connsiteY0" fmla="*/ 15631 h 1303857"/>
              <a:gd name="connsiteX1" fmla="*/ 3680504 w 3932365"/>
              <a:gd name="connsiteY1" fmla="*/ 129931 h 1303857"/>
              <a:gd name="connsiteX2" fmla="*/ 3474764 w 3932365"/>
              <a:gd name="connsiteY2" fmla="*/ 38491 h 1303857"/>
              <a:gd name="connsiteX3" fmla="*/ 3269024 w 3932365"/>
              <a:gd name="connsiteY3" fmla="*/ 152791 h 1303857"/>
              <a:gd name="connsiteX4" fmla="*/ 2857544 w 3932365"/>
              <a:gd name="connsiteY4" fmla="*/ 289951 h 1303857"/>
              <a:gd name="connsiteX5" fmla="*/ 1128097 w 3932365"/>
              <a:gd name="connsiteY5" fmla="*/ 330129 h 1303857"/>
              <a:gd name="connsiteX6" fmla="*/ 1023322 w 3932365"/>
              <a:gd name="connsiteY6" fmla="*/ 482529 h 1303857"/>
              <a:gd name="connsiteX7" fmla="*/ 3854 w 3932365"/>
              <a:gd name="connsiteY7" fmla="*/ 648091 h 1303857"/>
              <a:gd name="connsiteX8" fmla="*/ 1442422 w 3932365"/>
              <a:gd name="connsiteY8" fmla="*/ 1282629 h 1303857"/>
              <a:gd name="connsiteX9" fmla="*/ 2118697 w 3932365"/>
              <a:gd name="connsiteY9" fmla="*/ 1149279 h 1303857"/>
              <a:gd name="connsiteX10" fmla="*/ 2766104 w 3932365"/>
              <a:gd name="connsiteY10" fmla="*/ 861451 h 1303857"/>
              <a:gd name="connsiteX11" fmla="*/ 3246164 w 3932365"/>
              <a:gd name="connsiteY11" fmla="*/ 907171 h 1303857"/>
              <a:gd name="connsiteX12" fmla="*/ 3726224 w 3932365"/>
              <a:gd name="connsiteY12" fmla="*/ 952891 h 1303857"/>
              <a:gd name="connsiteX13" fmla="*/ 3931964 w 3932365"/>
              <a:gd name="connsiteY13" fmla="*/ 541411 h 1303857"/>
              <a:gd name="connsiteX14" fmla="*/ 3794804 w 3932365"/>
              <a:gd name="connsiteY14" fmla="*/ 15631 h 1303857"/>
              <a:gd name="connsiteX0" fmla="*/ 3793461 w 3931022"/>
              <a:gd name="connsiteY0" fmla="*/ 15631 h 1284616"/>
              <a:gd name="connsiteX1" fmla="*/ 3679161 w 3931022"/>
              <a:gd name="connsiteY1" fmla="*/ 129931 h 1284616"/>
              <a:gd name="connsiteX2" fmla="*/ 3473421 w 3931022"/>
              <a:gd name="connsiteY2" fmla="*/ 38491 h 1284616"/>
              <a:gd name="connsiteX3" fmla="*/ 3267681 w 3931022"/>
              <a:gd name="connsiteY3" fmla="*/ 152791 h 1284616"/>
              <a:gd name="connsiteX4" fmla="*/ 2856201 w 3931022"/>
              <a:gd name="connsiteY4" fmla="*/ 289951 h 1284616"/>
              <a:gd name="connsiteX5" fmla="*/ 1126754 w 3931022"/>
              <a:gd name="connsiteY5" fmla="*/ 330129 h 1284616"/>
              <a:gd name="connsiteX6" fmla="*/ 1021979 w 3931022"/>
              <a:gd name="connsiteY6" fmla="*/ 482529 h 1284616"/>
              <a:gd name="connsiteX7" fmla="*/ 2511 w 3931022"/>
              <a:gd name="connsiteY7" fmla="*/ 648091 h 1284616"/>
              <a:gd name="connsiteX8" fmla="*/ 755279 w 3931022"/>
              <a:gd name="connsiteY8" fmla="*/ 958779 h 1284616"/>
              <a:gd name="connsiteX9" fmla="*/ 1441079 w 3931022"/>
              <a:gd name="connsiteY9" fmla="*/ 1282629 h 1284616"/>
              <a:gd name="connsiteX10" fmla="*/ 2117354 w 3931022"/>
              <a:gd name="connsiteY10" fmla="*/ 1149279 h 1284616"/>
              <a:gd name="connsiteX11" fmla="*/ 2764761 w 3931022"/>
              <a:gd name="connsiteY11" fmla="*/ 861451 h 1284616"/>
              <a:gd name="connsiteX12" fmla="*/ 3244821 w 3931022"/>
              <a:gd name="connsiteY12" fmla="*/ 907171 h 1284616"/>
              <a:gd name="connsiteX13" fmla="*/ 3724881 w 3931022"/>
              <a:gd name="connsiteY13" fmla="*/ 952891 h 1284616"/>
              <a:gd name="connsiteX14" fmla="*/ 3930621 w 3931022"/>
              <a:gd name="connsiteY14" fmla="*/ 541411 h 1284616"/>
              <a:gd name="connsiteX15" fmla="*/ 3793461 w 3931022"/>
              <a:gd name="connsiteY15" fmla="*/ 15631 h 1284616"/>
              <a:gd name="connsiteX0" fmla="*/ 3791079 w 3928640"/>
              <a:gd name="connsiteY0" fmla="*/ 15631 h 1284616"/>
              <a:gd name="connsiteX1" fmla="*/ 3676779 w 3928640"/>
              <a:gd name="connsiteY1" fmla="*/ 129931 h 1284616"/>
              <a:gd name="connsiteX2" fmla="*/ 3471039 w 3928640"/>
              <a:gd name="connsiteY2" fmla="*/ 38491 h 1284616"/>
              <a:gd name="connsiteX3" fmla="*/ 3265299 w 3928640"/>
              <a:gd name="connsiteY3" fmla="*/ 152791 h 1284616"/>
              <a:gd name="connsiteX4" fmla="*/ 2853819 w 3928640"/>
              <a:gd name="connsiteY4" fmla="*/ 289951 h 1284616"/>
              <a:gd name="connsiteX5" fmla="*/ 1124372 w 3928640"/>
              <a:gd name="connsiteY5" fmla="*/ 330129 h 1284616"/>
              <a:gd name="connsiteX6" fmla="*/ 810047 w 3928640"/>
              <a:gd name="connsiteY6" fmla="*/ 482529 h 1284616"/>
              <a:gd name="connsiteX7" fmla="*/ 129 w 3928640"/>
              <a:gd name="connsiteY7" fmla="*/ 648091 h 1284616"/>
              <a:gd name="connsiteX8" fmla="*/ 752897 w 3928640"/>
              <a:gd name="connsiteY8" fmla="*/ 958779 h 1284616"/>
              <a:gd name="connsiteX9" fmla="*/ 1438697 w 3928640"/>
              <a:gd name="connsiteY9" fmla="*/ 1282629 h 1284616"/>
              <a:gd name="connsiteX10" fmla="*/ 2114972 w 3928640"/>
              <a:gd name="connsiteY10" fmla="*/ 1149279 h 1284616"/>
              <a:gd name="connsiteX11" fmla="*/ 2762379 w 3928640"/>
              <a:gd name="connsiteY11" fmla="*/ 861451 h 1284616"/>
              <a:gd name="connsiteX12" fmla="*/ 3242439 w 3928640"/>
              <a:gd name="connsiteY12" fmla="*/ 907171 h 1284616"/>
              <a:gd name="connsiteX13" fmla="*/ 3722499 w 3928640"/>
              <a:gd name="connsiteY13" fmla="*/ 952891 h 1284616"/>
              <a:gd name="connsiteX14" fmla="*/ 3928239 w 3928640"/>
              <a:gd name="connsiteY14" fmla="*/ 541411 h 1284616"/>
              <a:gd name="connsiteX15" fmla="*/ 3791079 w 3928640"/>
              <a:gd name="connsiteY15" fmla="*/ 15631 h 1284616"/>
              <a:gd name="connsiteX0" fmla="*/ 3791079 w 3953142"/>
              <a:gd name="connsiteY0" fmla="*/ 15631 h 1284616"/>
              <a:gd name="connsiteX1" fmla="*/ 3676779 w 3953142"/>
              <a:gd name="connsiteY1" fmla="*/ 129931 h 1284616"/>
              <a:gd name="connsiteX2" fmla="*/ 3471039 w 3953142"/>
              <a:gd name="connsiteY2" fmla="*/ 38491 h 1284616"/>
              <a:gd name="connsiteX3" fmla="*/ 3265299 w 3953142"/>
              <a:gd name="connsiteY3" fmla="*/ 152791 h 1284616"/>
              <a:gd name="connsiteX4" fmla="*/ 2853819 w 3953142"/>
              <a:gd name="connsiteY4" fmla="*/ 289951 h 1284616"/>
              <a:gd name="connsiteX5" fmla="*/ 1124372 w 3953142"/>
              <a:gd name="connsiteY5" fmla="*/ 330129 h 1284616"/>
              <a:gd name="connsiteX6" fmla="*/ 810047 w 3953142"/>
              <a:gd name="connsiteY6" fmla="*/ 482529 h 1284616"/>
              <a:gd name="connsiteX7" fmla="*/ 129 w 3953142"/>
              <a:gd name="connsiteY7" fmla="*/ 648091 h 1284616"/>
              <a:gd name="connsiteX8" fmla="*/ 752897 w 3953142"/>
              <a:gd name="connsiteY8" fmla="*/ 958779 h 1284616"/>
              <a:gd name="connsiteX9" fmla="*/ 1438697 w 3953142"/>
              <a:gd name="connsiteY9" fmla="*/ 1282629 h 1284616"/>
              <a:gd name="connsiteX10" fmla="*/ 2114972 w 3953142"/>
              <a:gd name="connsiteY10" fmla="*/ 1149279 h 1284616"/>
              <a:gd name="connsiteX11" fmla="*/ 2762379 w 3953142"/>
              <a:gd name="connsiteY11" fmla="*/ 861451 h 1284616"/>
              <a:gd name="connsiteX12" fmla="*/ 3242439 w 3953142"/>
              <a:gd name="connsiteY12" fmla="*/ 907171 h 1284616"/>
              <a:gd name="connsiteX13" fmla="*/ 3928239 w 3953142"/>
              <a:gd name="connsiteY13" fmla="*/ 541411 h 1284616"/>
              <a:gd name="connsiteX14" fmla="*/ 3791079 w 3953142"/>
              <a:gd name="connsiteY14" fmla="*/ 15631 h 1284616"/>
              <a:gd name="connsiteX0" fmla="*/ 3791079 w 3812121"/>
              <a:gd name="connsiteY0" fmla="*/ 38329 h 1307314"/>
              <a:gd name="connsiteX1" fmla="*/ 3676779 w 3812121"/>
              <a:gd name="connsiteY1" fmla="*/ 152629 h 1307314"/>
              <a:gd name="connsiteX2" fmla="*/ 3471039 w 3812121"/>
              <a:gd name="connsiteY2" fmla="*/ 61189 h 1307314"/>
              <a:gd name="connsiteX3" fmla="*/ 3265299 w 3812121"/>
              <a:gd name="connsiteY3" fmla="*/ 175489 h 1307314"/>
              <a:gd name="connsiteX4" fmla="*/ 2853819 w 3812121"/>
              <a:gd name="connsiteY4" fmla="*/ 312649 h 1307314"/>
              <a:gd name="connsiteX5" fmla="*/ 1124372 w 3812121"/>
              <a:gd name="connsiteY5" fmla="*/ 352827 h 1307314"/>
              <a:gd name="connsiteX6" fmla="*/ 810047 w 3812121"/>
              <a:gd name="connsiteY6" fmla="*/ 505227 h 1307314"/>
              <a:gd name="connsiteX7" fmla="*/ 129 w 3812121"/>
              <a:gd name="connsiteY7" fmla="*/ 670789 h 1307314"/>
              <a:gd name="connsiteX8" fmla="*/ 752897 w 3812121"/>
              <a:gd name="connsiteY8" fmla="*/ 981477 h 1307314"/>
              <a:gd name="connsiteX9" fmla="*/ 1438697 w 3812121"/>
              <a:gd name="connsiteY9" fmla="*/ 1305327 h 1307314"/>
              <a:gd name="connsiteX10" fmla="*/ 2114972 w 3812121"/>
              <a:gd name="connsiteY10" fmla="*/ 1171977 h 1307314"/>
              <a:gd name="connsiteX11" fmla="*/ 2762379 w 3812121"/>
              <a:gd name="connsiteY11" fmla="*/ 884149 h 1307314"/>
              <a:gd name="connsiteX12" fmla="*/ 3242439 w 3812121"/>
              <a:gd name="connsiteY12" fmla="*/ 929869 h 1307314"/>
              <a:gd name="connsiteX13" fmla="*/ 3791079 w 3812121"/>
              <a:gd name="connsiteY13" fmla="*/ 38329 h 1307314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3265299 w 3845032"/>
              <a:gd name="connsiteY3" fmla="*/ 172495 h 1304320"/>
              <a:gd name="connsiteX4" fmla="*/ 2853819 w 3845032"/>
              <a:gd name="connsiteY4" fmla="*/ 309655 h 1304320"/>
              <a:gd name="connsiteX5" fmla="*/ 1124372 w 3845032"/>
              <a:gd name="connsiteY5" fmla="*/ 349833 h 1304320"/>
              <a:gd name="connsiteX6" fmla="*/ 810047 w 3845032"/>
              <a:gd name="connsiteY6" fmla="*/ 502233 h 1304320"/>
              <a:gd name="connsiteX7" fmla="*/ 129 w 3845032"/>
              <a:gd name="connsiteY7" fmla="*/ 667795 h 1304320"/>
              <a:gd name="connsiteX8" fmla="*/ 752897 w 3845032"/>
              <a:gd name="connsiteY8" fmla="*/ 978483 h 1304320"/>
              <a:gd name="connsiteX9" fmla="*/ 1438697 w 3845032"/>
              <a:gd name="connsiteY9" fmla="*/ 1302333 h 1304320"/>
              <a:gd name="connsiteX10" fmla="*/ 2114972 w 3845032"/>
              <a:gd name="connsiteY10" fmla="*/ 1168983 h 1304320"/>
              <a:gd name="connsiteX11" fmla="*/ 2762379 w 3845032"/>
              <a:gd name="connsiteY11" fmla="*/ 881155 h 1304320"/>
              <a:gd name="connsiteX12" fmla="*/ 3791079 w 3845032"/>
              <a:gd name="connsiteY12" fmla="*/ 35335 h 1304320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3265299 w 3845032"/>
              <a:gd name="connsiteY3" fmla="*/ 172495 h 1304320"/>
              <a:gd name="connsiteX4" fmla="*/ 1124372 w 3845032"/>
              <a:gd name="connsiteY4" fmla="*/ 349833 h 1304320"/>
              <a:gd name="connsiteX5" fmla="*/ 810047 w 3845032"/>
              <a:gd name="connsiteY5" fmla="*/ 502233 h 1304320"/>
              <a:gd name="connsiteX6" fmla="*/ 129 w 3845032"/>
              <a:gd name="connsiteY6" fmla="*/ 667795 h 1304320"/>
              <a:gd name="connsiteX7" fmla="*/ 752897 w 3845032"/>
              <a:gd name="connsiteY7" fmla="*/ 978483 h 1304320"/>
              <a:gd name="connsiteX8" fmla="*/ 1438697 w 3845032"/>
              <a:gd name="connsiteY8" fmla="*/ 1302333 h 1304320"/>
              <a:gd name="connsiteX9" fmla="*/ 2114972 w 3845032"/>
              <a:gd name="connsiteY9" fmla="*/ 1168983 h 1304320"/>
              <a:gd name="connsiteX10" fmla="*/ 2762379 w 3845032"/>
              <a:gd name="connsiteY10" fmla="*/ 881155 h 1304320"/>
              <a:gd name="connsiteX11" fmla="*/ 3791079 w 3845032"/>
              <a:gd name="connsiteY11" fmla="*/ 35335 h 1304320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1124372 w 3845032"/>
              <a:gd name="connsiteY3" fmla="*/ 349833 h 1304320"/>
              <a:gd name="connsiteX4" fmla="*/ 810047 w 3845032"/>
              <a:gd name="connsiteY4" fmla="*/ 502233 h 1304320"/>
              <a:gd name="connsiteX5" fmla="*/ 129 w 3845032"/>
              <a:gd name="connsiteY5" fmla="*/ 667795 h 1304320"/>
              <a:gd name="connsiteX6" fmla="*/ 752897 w 3845032"/>
              <a:gd name="connsiteY6" fmla="*/ 978483 h 1304320"/>
              <a:gd name="connsiteX7" fmla="*/ 1438697 w 3845032"/>
              <a:gd name="connsiteY7" fmla="*/ 1302333 h 1304320"/>
              <a:gd name="connsiteX8" fmla="*/ 2114972 w 3845032"/>
              <a:gd name="connsiteY8" fmla="*/ 1168983 h 1304320"/>
              <a:gd name="connsiteX9" fmla="*/ 2762379 w 3845032"/>
              <a:gd name="connsiteY9" fmla="*/ 881155 h 1304320"/>
              <a:gd name="connsiteX10" fmla="*/ 3791079 w 3845032"/>
              <a:gd name="connsiteY10" fmla="*/ 35335 h 1304320"/>
              <a:gd name="connsiteX0" fmla="*/ 3791079 w 3958368"/>
              <a:gd name="connsiteY0" fmla="*/ 40996 h 1309981"/>
              <a:gd name="connsiteX1" fmla="*/ 3676779 w 3958368"/>
              <a:gd name="connsiteY1" fmla="*/ 155296 h 1309981"/>
              <a:gd name="connsiteX2" fmla="*/ 1124372 w 3958368"/>
              <a:gd name="connsiteY2" fmla="*/ 355494 h 1309981"/>
              <a:gd name="connsiteX3" fmla="*/ 810047 w 3958368"/>
              <a:gd name="connsiteY3" fmla="*/ 507894 h 1309981"/>
              <a:gd name="connsiteX4" fmla="*/ 129 w 3958368"/>
              <a:gd name="connsiteY4" fmla="*/ 673456 h 1309981"/>
              <a:gd name="connsiteX5" fmla="*/ 752897 w 3958368"/>
              <a:gd name="connsiteY5" fmla="*/ 984144 h 1309981"/>
              <a:gd name="connsiteX6" fmla="*/ 1438697 w 3958368"/>
              <a:gd name="connsiteY6" fmla="*/ 1307994 h 1309981"/>
              <a:gd name="connsiteX7" fmla="*/ 2114972 w 3958368"/>
              <a:gd name="connsiteY7" fmla="*/ 1174644 h 1309981"/>
              <a:gd name="connsiteX8" fmla="*/ 2762379 w 3958368"/>
              <a:gd name="connsiteY8" fmla="*/ 886816 h 1309981"/>
              <a:gd name="connsiteX9" fmla="*/ 3791079 w 3958368"/>
              <a:gd name="connsiteY9" fmla="*/ 40996 h 1309981"/>
              <a:gd name="connsiteX0" fmla="*/ 3791079 w 3791079"/>
              <a:gd name="connsiteY0" fmla="*/ 15150 h 1284135"/>
              <a:gd name="connsiteX1" fmla="*/ 1124372 w 3791079"/>
              <a:gd name="connsiteY1" fmla="*/ 329648 h 1284135"/>
              <a:gd name="connsiteX2" fmla="*/ 810047 w 3791079"/>
              <a:gd name="connsiteY2" fmla="*/ 482048 h 1284135"/>
              <a:gd name="connsiteX3" fmla="*/ 129 w 3791079"/>
              <a:gd name="connsiteY3" fmla="*/ 647610 h 1284135"/>
              <a:gd name="connsiteX4" fmla="*/ 752897 w 3791079"/>
              <a:gd name="connsiteY4" fmla="*/ 958298 h 1284135"/>
              <a:gd name="connsiteX5" fmla="*/ 1438697 w 3791079"/>
              <a:gd name="connsiteY5" fmla="*/ 1282148 h 1284135"/>
              <a:gd name="connsiteX6" fmla="*/ 2114972 w 3791079"/>
              <a:gd name="connsiteY6" fmla="*/ 1148798 h 1284135"/>
              <a:gd name="connsiteX7" fmla="*/ 2762379 w 3791079"/>
              <a:gd name="connsiteY7" fmla="*/ 860970 h 1284135"/>
              <a:gd name="connsiteX8" fmla="*/ 3791079 w 3791079"/>
              <a:gd name="connsiteY8" fmla="*/ 15150 h 1284135"/>
              <a:gd name="connsiteX0" fmla="*/ 2762379 w 2762379"/>
              <a:gd name="connsiteY0" fmla="*/ 544381 h 967546"/>
              <a:gd name="connsiteX1" fmla="*/ 1124372 w 2762379"/>
              <a:gd name="connsiteY1" fmla="*/ 13059 h 967546"/>
              <a:gd name="connsiteX2" fmla="*/ 810047 w 2762379"/>
              <a:gd name="connsiteY2" fmla="*/ 165459 h 967546"/>
              <a:gd name="connsiteX3" fmla="*/ 129 w 2762379"/>
              <a:gd name="connsiteY3" fmla="*/ 331021 h 967546"/>
              <a:gd name="connsiteX4" fmla="*/ 752897 w 2762379"/>
              <a:gd name="connsiteY4" fmla="*/ 641709 h 967546"/>
              <a:gd name="connsiteX5" fmla="*/ 1438697 w 2762379"/>
              <a:gd name="connsiteY5" fmla="*/ 965559 h 967546"/>
              <a:gd name="connsiteX6" fmla="*/ 2114972 w 2762379"/>
              <a:gd name="connsiteY6" fmla="*/ 832209 h 967546"/>
              <a:gd name="connsiteX7" fmla="*/ 2762379 w 2762379"/>
              <a:gd name="connsiteY7" fmla="*/ 544381 h 967546"/>
              <a:gd name="connsiteX0" fmla="*/ 2012102 w 2168417"/>
              <a:gd name="connsiteY0" fmla="*/ 56825 h 972359"/>
              <a:gd name="connsiteX1" fmla="*/ 1124372 w 2168417"/>
              <a:gd name="connsiteY1" fmla="*/ 17872 h 972359"/>
              <a:gd name="connsiteX2" fmla="*/ 810047 w 2168417"/>
              <a:gd name="connsiteY2" fmla="*/ 170272 h 972359"/>
              <a:gd name="connsiteX3" fmla="*/ 129 w 2168417"/>
              <a:gd name="connsiteY3" fmla="*/ 335834 h 972359"/>
              <a:gd name="connsiteX4" fmla="*/ 752897 w 2168417"/>
              <a:gd name="connsiteY4" fmla="*/ 646522 h 972359"/>
              <a:gd name="connsiteX5" fmla="*/ 1438697 w 2168417"/>
              <a:gd name="connsiteY5" fmla="*/ 970372 h 972359"/>
              <a:gd name="connsiteX6" fmla="*/ 2114972 w 2168417"/>
              <a:gd name="connsiteY6" fmla="*/ 837022 h 972359"/>
              <a:gd name="connsiteX7" fmla="*/ 2012102 w 2168417"/>
              <a:gd name="connsiteY7" fmla="*/ 56825 h 972359"/>
              <a:gd name="connsiteX0" fmla="*/ 2012102 w 2048227"/>
              <a:gd name="connsiteY0" fmla="*/ 52012 h 966873"/>
              <a:gd name="connsiteX1" fmla="*/ 1124372 w 2048227"/>
              <a:gd name="connsiteY1" fmla="*/ 13059 h 966873"/>
              <a:gd name="connsiteX2" fmla="*/ 810047 w 2048227"/>
              <a:gd name="connsiteY2" fmla="*/ 165459 h 966873"/>
              <a:gd name="connsiteX3" fmla="*/ 129 w 2048227"/>
              <a:gd name="connsiteY3" fmla="*/ 331021 h 966873"/>
              <a:gd name="connsiteX4" fmla="*/ 752897 w 2048227"/>
              <a:gd name="connsiteY4" fmla="*/ 641709 h 966873"/>
              <a:gd name="connsiteX5" fmla="*/ 1438697 w 2048227"/>
              <a:gd name="connsiteY5" fmla="*/ 965559 h 966873"/>
              <a:gd name="connsiteX6" fmla="*/ 1763280 w 2048227"/>
              <a:gd name="connsiteY6" fmla="*/ 761871 h 966873"/>
              <a:gd name="connsiteX7" fmla="*/ 2012102 w 2048227"/>
              <a:gd name="connsiteY7" fmla="*/ 52012 h 96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8227" h="966873">
                <a:moveTo>
                  <a:pt x="2012102" y="52012"/>
                </a:moveTo>
                <a:cubicBezTo>
                  <a:pt x="1905617" y="-72790"/>
                  <a:pt x="1449761" y="76213"/>
                  <a:pt x="1124372" y="13059"/>
                </a:cubicBezTo>
                <a:cubicBezTo>
                  <a:pt x="798983" y="-50095"/>
                  <a:pt x="999008" y="134690"/>
                  <a:pt x="810047" y="165459"/>
                </a:cubicBezTo>
                <a:cubicBezTo>
                  <a:pt x="621086" y="196228"/>
                  <a:pt x="9654" y="251646"/>
                  <a:pt x="129" y="331021"/>
                </a:cubicBezTo>
                <a:cubicBezTo>
                  <a:pt x="-9396" y="410396"/>
                  <a:pt x="513136" y="535953"/>
                  <a:pt x="752897" y="641709"/>
                </a:cubicBezTo>
                <a:cubicBezTo>
                  <a:pt x="992658" y="747465"/>
                  <a:pt x="1205335" y="946509"/>
                  <a:pt x="1438697" y="965559"/>
                </a:cubicBezTo>
                <a:cubicBezTo>
                  <a:pt x="1672060" y="984609"/>
                  <a:pt x="1550604" y="790792"/>
                  <a:pt x="1763280" y="761871"/>
                </a:cubicBezTo>
                <a:cubicBezTo>
                  <a:pt x="1975956" y="732950"/>
                  <a:pt x="2118587" y="176814"/>
                  <a:pt x="2012102" y="52012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1559662" y="17154406"/>
            <a:ext cx="3326116" cy="542502"/>
          </a:xfrm>
          <a:custGeom>
            <a:avLst/>
            <a:gdLst>
              <a:gd name="connsiteX0" fmla="*/ 26 w 4434895"/>
              <a:gd name="connsiteY0" fmla="*/ 893192 h 1367780"/>
              <a:gd name="connsiteX1" fmla="*/ 662966 w 4434895"/>
              <a:gd name="connsiteY1" fmla="*/ 435992 h 1367780"/>
              <a:gd name="connsiteX2" fmla="*/ 1531646 w 4434895"/>
              <a:gd name="connsiteY2" fmla="*/ 390272 h 1367780"/>
              <a:gd name="connsiteX3" fmla="*/ 1920266 w 4434895"/>
              <a:gd name="connsiteY3" fmla="*/ 1652 h 1367780"/>
              <a:gd name="connsiteX4" fmla="*/ 2194586 w 4434895"/>
              <a:gd name="connsiteY4" fmla="*/ 253112 h 1367780"/>
              <a:gd name="connsiteX5" fmla="*/ 3063266 w 4434895"/>
              <a:gd name="connsiteY5" fmla="*/ 321692 h 1367780"/>
              <a:gd name="connsiteX6" fmla="*/ 3429026 w 4434895"/>
              <a:gd name="connsiteY6" fmla="*/ 275972 h 1367780"/>
              <a:gd name="connsiteX7" fmla="*/ 3657626 w 4434895"/>
              <a:gd name="connsiteY7" fmla="*/ 527432 h 1367780"/>
              <a:gd name="connsiteX8" fmla="*/ 4434866 w 4434895"/>
              <a:gd name="connsiteY8" fmla="*/ 1327532 h 1367780"/>
              <a:gd name="connsiteX9" fmla="*/ 3680486 w 4434895"/>
              <a:gd name="connsiteY9" fmla="*/ 1258952 h 1367780"/>
              <a:gd name="connsiteX10" fmla="*/ 2080286 w 4434895"/>
              <a:gd name="connsiteY10" fmla="*/ 1350392 h 1367780"/>
              <a:gd name="connsiteX11" fmla="*/ 1188746 w 4434895"/>
              <a:gd name="connsiteY11" fmla="*/ 1121792 h 1367780"/>
              <a:gd name="connsiteX12" fmla="*/ 685826 w 4434895"/>
              <a:gd name="connsiteY12" fmla="*/ 1053212 h 1367780"/>
              <a:gd name="connsiteX13" fmla="*/ 26 w 4434895"/>
              <a:gd name="connsiteY13" fmla="*/ 893192 h 1367780"/>
              <a:gd name="connsiteX0" fmla="*/ 26 w 4434895"/>
              <a:gd name="connsiteY0" fmla="*/ 893192 h 1414770"/>
              <a:gd name="connsiteX1" fmla="*/ 662966 w 4434895"/>
              <a:gd name="connsiteY1" fmla="*/ 435992 h 1414770"/>
              <a:gd name="connsiteX2" fmla="*/ 1531646 w 4434895"/>
              <a:gd name="connsiteY2" fmla="*/ 390272 h 1414770"/>
              <a:gd name="connsiteX3" fmla="*/ 1920266 w 4434895"/>
              <a:gd name="connsiteY3" fmla="*/ 1652 h 1414770"/>
              <a:gd name="connsiteX4" fmla="*/ 2194586 w 4434895"/>
              <a:gd name="connsiteY4" fmla="*/ 253112 h 1414770"/>
              <a:gd name="connsiteX5" fmla="*/ 3063266 w 4434895"/>
              <a:gd name="connsiteY5" fmla="*/ 321692 h 1414770"/>
              <a:gd name="connsiteX6" fmla="*/ 3429026 w 4434895"/>
              <a:gd name="connsiteY6" fmla="*/ 275972 h 1414770"/>
              <a:gd name="connsiteX7" fmla="*/ 3657626 w 4434895"/>
              <a:gd name="connsiteY7" fmla="*/ 527432 h 1414770"/>
              <a:gd name="connsiteX8" fmla="*/ 4434866 w 4434895"/>
              <a:gd name="connsiteY8" fmla="*/ 1327532 h 1414770"/>
              <a:gd name="connsiteX9" fmla="*/ 3680486 w 4434895"/>
              <a:gd name="connsiteY9" fmla="*/ 1396112 h 1414770"/>
              <a:gd name="connsiteX10" fmla="*/ 2080286 w 4434895"/>
              <a:gd name="connsiteY10" fmla="*/ 1350392 h 1414770"/>
              <a:gd name="connsiteX11" fmla="*/ 1188746 w 4434895"/>
              <a:gd name="connsiteY11" fmla="*/ 1121792 h 1414770"/>
              <a:gd name="connsiteX12" fmla="*/ 685826 w 4434895"/>
              <a:gd name="connsiteY12" fmla="*/ 1053212 h 1414770"/>
              <a:gd name="connsiteX13" fmla="*/ 26 w 4434895"/>
              <a:gd name="connsiteY13" fmla="*/ 893192 h 1414770"/>
              <a:gd name="connsiteX0" fmla="*/ 1 w 4434870"/>
              <a:gd name="connsiteY0" fmla="*/ 893192 h 1414770"/>
              <a:gd name="connsiteX1" fmla="*/ 686387 w 4434870"/>
              <a:gd name="connsiteY1" fmla="*/ 693900 h 1414770"/>
              <a:gd name="connsiteX2" fmla="*/ 1531621 w 4434870"/>
              <a:gd name="connsiteY2" fmla="*/ 390272 h 1414770"/>
              <a:gd name="connsiteX3" fmla="*/ 1920241 w 4434870"/>
              <a:gd name="connsiteY3" fmla="*/ 1652 h 1414770"/>
              <a:gd name="connsiteX4" fmla="*/ 2194561 w 4434870"/>
              <a:gd name="connsiteY4" fmla="*/ 253112 h 1414770"/>
              <a:gd name="connsiteX5" fmla="*/ 3063241 w 4434870"/>
              <a:gd name="connsiteY5" fmla="*/ 321692 h 1414770"/>
              <a:gd name="connsiteX6" fmla="*/ 3429001 w 4434870"/>
              <a:gd name="connsiteY6" fmla="*/ 275972 h 1414770"/>
              <a:gd name="connsiteX7" fmla="*/ 3657601 w 4434870"/>
              <a:gd name="connsiteY7" fmla="*/ 527432 h 1414770"/>
              <a:gd name="connsiteX8" fmla="*/ 4434841 w 4434870"/>
              <a:gd name="connsiteY8" fmla="*/ 1327532 h 1414770"/>
              <a:gd name="connsiteX9" fmla="*/ 3680461 w 4434870"/>
              <a:gd name="connsiteY9" fmla="*/ 1396112 h 1414770"/>
              <a:gd name="connsiteX10" fmla="*/ 2080261 w 4434870"/>
              <a:gd name="connsiteY10" fmla="*/ 1350392 h 1414770"/>
              <a:gd name="connsiteX11" fmla="*/ 1188721 w 4434870"/>
              <a:gd name="connsiteY11" fmla="*/ 1121792 h 1414770"/>
              <a:gd name="connsiteX12" fmla="*/ 685801 w 4434870"/>
              <a:gd name="connsiteY12" fmla="*/ 1053212 h 1414770"/>
              <a:gd name="connsiteX13" fmla="*/ 1 w 4434870"/>
              <a:gd name="connsiteY13" fmla="*/ 893192 h 1414770"/>
              <a:gd name="connsiteX0" fmla="*/ 1 w 4434870"/>
              <a:gd name="connsiteY0" fmla="*/ 914708 h 1436286"/>
              <a:gd name="connsiteX1" fmla="*/ 686387 w 4434870"/>
              <a:gd name="connsiteY1" fmla="*/ 715416 h 1436286"/>
              <a:gd name="connsiteX2" fmla="*/ 1648852 w 4434870"/>
              <a:gd name="connsiteY2" fmla="*/ 927603 h 1436286"/>
              <a:gd name="connsiteX3" fmla="*/ 1920241 w 4434870"/>
              <a:gd name="connsiteY3" fmla="*/ 23168 h 1436286"/>
              <a:gd name="connsiteX4" fmla="*/ 2194561 w 4434870"/>
              <a:gd name="connsiteY4" fmla="*/ 274628 h 1436286"/>
              <a:gd name="connsiteX5" fmla="*/ 3063241 w 4434870"/>
              <a:gd name="connsiteY5" fmla="*/ 343208 h 1436286"/>
              <a:gd name="connsiteX6" fmla="*/ 3429001 w 4434870"/>
              <a:gd name="connsiteY6" fmla="*/ 297488 h 1436286"/>
              <a:gd name="connsiteX7" fmla="*/ 3657601 w 4434870"/>
              <a:gd name="connsiteY7" fmla="*/ 548948 h 1436286"/>
              <a:gd name="connsiteX8" fmla="*/ 4434841 w 4434870"/>
              <a:gd name="connsiteY8" fmla="*/ 1349048 h 1436286"/>
              <a:gd name="connsiteX9" fmla="*/ 3680461 w 4434870"/>
              <a:gd name="connsiteY9" fmla="*/ 1417628 h 1436286"/>
              <a:gd name="connsiteX10" fmla="*/ 2080261 w 4434870"/>
              <a:gd name="connsiteY10" fmla="*/ 1371908 h 1436286"/>
              <a:gd name="connsiteX11" fmla="*/ 1188721 w 4434870"/>
              <a:gd name="connsiteY11" fmla="*/ 1143308 h 1436286"/>
              <a:gd name="connsiteX12" fmla="*/ 685801 w 4434870"/>
              <a:gd name="connsiteY12" fmla="*/ 1074728 h 1436286"/>
              <a:gd name="connsiteX13" fmla="*/ 1 w 4434870"/>
              <a:gd name="connsiteY13" fmla="*/ 914708 h 1436286"/>
              <a:gd name="connsiteX0" fmla="*/ 1 w 4434870"/>
              <a:gd name="connsiteY0" fmla="*/ 892063 h 1413641"/>
              <a:gd name="connsiteX1" fmla="*/ 686387 w 4434870"/>
              <a:gd name="connsiteY1" fmla="*/ 692771 h 1413641"/>
              <a:gd name="connsiteX2" fmla="*/ 1648852 w 4434870"/>
              <a:gd name="connsiteY2" fmla="*/ 904958 h 1413641"/>
              <a:gd name="connsiteX3" fmla="*/ 1920241 w 4434870"/>
              <a:gd name="connsiteY3" fmla="*/ 523 h 1413641"/>
              <a:gd name="connsiteX4" fmla="*/ 2593146 w 4434870"/>
              <a:gd name="connsiteY4" fmla="*/ 1049152 h 1413641"/>
              <a:gd name="connsiteX5" fmla="*/ 3063241 w 4434870"/>
              <a:gd name="connsiteY5" fmla="*/ 320563 h 1413641"/>
              <a:gd name="connsiteX6" fmla="*/ 3429001 w 4434870"/>
              <a:gd name="connsiteY6" fmla="*/ 274843 h 1413641"/>
              <a:gd name="connsiteX7" fmla="*/ 3657601 w 4434870"/>
              <a:gd name="connsiteY7" fmla="*/ 526303 h 1413641"/>
              <a:gd name="connsiteX8" fmla="*/ 4434841 w 4434870"/>
              <a:gd name="connsiteY8" fmla="*/ 1326403 h 1413641"/>
              <a:gd name="connsiteX9" fmla="*/ 3680461 w 4434870"/>
              <a:gd name="connsiteY9" fmla="*/ 1394983 h 1413641"/>
              <a:gd name="connsiteX10" fmla="*/ 2080261 w 4434870"/>
              <a:gd name="connsiteY10" fmla="*/ 1349263 h 1413641"/>
              <a:gd name="connsiteX11" fmla="*/ 1188721 w 4434870"/>
              <a:gd name="connsiteY11" fmla="*/ 1120663 h 1413641"/>
              <a:gd name="connsiteX12" fmla="*/ 685801 w 4434870"/>
              <a:gd name="connsiteY12" fmla="*/ 1052083 h 1413641"/>
              <a:gd name="connsiteX13" fmla="*/ 1 w 4434870"/>
              <a:gd name="connsiteY13" fmla="*/ 892063 h 1413641"/>
              <a:gd name="connsiteX0" fmla="*/ 1 w 4434870"/>
              <a:gd name="connsiteY0" fmla="*/ 891673 h 1413251"/>
              <a:gd name="connsiteX1" fmla="*/ 686387 w 4434870"/>
              <a:gd name="connsiteY1" fmla="*/ 692381 h 1413251"/>
              <a:gd name="connsiteX2" fmla="*/ 1648852 w 4434870"/>
              <a:gd name="connsiteY2" fmla="*/ 904568 h 1413251"/>
              <a:gd name="connsiteX3" fmla="*/ 1920241 w 4434870"/>
              <a:gd name="connsiteY3" fmla="*/ 133 h 1413251"/>
              <a:gd name="connsiteX4" fmla="*/ 2054536 w 4434870"/>
              <a:gd name="connsiteY4" fmla="*/ 976283 h 1413251"/>
              <a:gd name="connsiteX5" fmla="*/ 2593146 w 4434870"/>
              <a:gd name="connsiteY5" fmla="*/ 1048762 h 1413251"/>
              <a:gd name="connsiteX6" fmla="*/ 3063241 w 4434870"/>
              <a:gd name="connsiteY6" fmla="*/ 320173 h 1413251"/>
              <a:gd name="connsiteX7" fmla="*/ 3429001 w 4434870"/>
              <a:gd name="connsiteY7" fmla="*/ 274453 h 1413251"/>
              <a:gd name="connsiteX8" fmla="*/ 3657601 w 4434870"/>
              <a:gd name="connsiteY8" fmla="*/ 525913 h 1413251"/>
              <a:gd name="connsiteX9" fmla="*/ 4434841 w 4434870"/>
              <a:gd name="connsiteY9" fmla="*/ 1326013 h 1413251"/>
              <a:gd name="connsiteX10" fmla="*/ 3680461 w 4434870"/>
              <a:gd name="connsiteY10" fmla="*/ 1394593 h 1413251"/>
              <a:gd name="connsiteX11" fmla="*/ 2080261 w 4434870"/>
              <a:gd name="connsiteY11" fmla="*/ 1348873 h 1413251"/>
              <a:gd name="connsiteX12" fmla="*/ 1188721 w 4434870"/>
              <a:gd name="connsiteY12" fmla="*/ 1120273 h 1413251"/>
              <a:gd name="connsiteX13" fmla="*/ 685801 w 4434870"/>
              <a:gd name="connsiteY13" fmla="*/ 1051693 h 1413251"/>
              <a:gd name="connsiteX14" fmla="*/ 1 w 4434870"/>
              <a:gd name="connsiteY14" fmla="*/ 891673 h 1413251"/>
              <a:gd name="connsiteX0" fmla="*/ 1 w 4434870"/>
              <a:gd name="connsiteY0" fmla="*/ 655620 h 1177198"/>
              <a:gd name="connsiteX1" fmla="*/ 686387 w 4434870"/>
              <a:gd name="connsiteY1" fmla="*/ 456328 h 1177198"/>
              <a:gd name="connsiteX2" fmla="*/ 1648852 w 4434870"/>
              <a:gd name="connsiteY2" fmla="*/ 668515 h 1177198"/>
              <a:gd name="connsiteX3" fmla="*/ 2054536 w 4434870"/>
              <a:gd name="connsiteY3" fmla="*/ 740230 h 1177198"/>
              <a:gd name="connsiteX4" fmla="*/ 2593146 w 4434870"/>
              <a:gd name="connsiteY4" fmla="*/ 812709 h 1177198"/>
              <a:gd name="connsiteX5" fmla="*/ 3063241 w 4434870"/>
              <a:gd name="connsiteY5" fmla="*/ 84120 h 1177198"/>
              <a:gd name="connsiteX6" fmla="*/ 3429001 w 4434870"/>
              <a:gd name="connsiteY6" fmla="*/ 38400 h 1177198"/>
              <a:gd name="connsiteX7" fmla="*/ 3657601 w 4434870"/>
              <a:gd name="connsiteY7" fmla="*/ 289860 h 1177198"/>
              <a:gd name="connsiteX8" fmla="*/ 4434841 w 4434870"/>
              <a:gd name="connsiteY8" fmla="*/ 1089960 h 1177198"/>
              <a:gd name="connsiteX9" fmla="*/ 3680461 w 4434870"/>
              <a:gd name="connsiteY9" fmla="*/ 1158540 h 1177198"/>
              <a:gd name="connsiteX10" fmla="*/ 2080261 w 4434870"/>
              <a:gd name="connsiteY10" fmla="*/ 1112820 h 1177198"/>
              <a:gd name="connsiteX11" fmla="*/ 1188721 w 4434870"/>
              <a:gd name="connsiteY11" fmla="*/ 884220 h 1177198"/>
              <a:gd name="connsiteX12" fmla="*/ 685801 w 4434870"/>
              <a:gd name="connsiteY12" fmla="*/ 815640 h 1177198"/>
              <a:gd name="connsiteX13" fmla="*/ 1 w 4434870"/>
              <a:gd name="connsiteY13" fmla="*/ 655620 h 1177198"/>
              <a:gd name="connsiteX0" fmla="*/ 1 w 4434870"/>
              <a:gd name="connsiteY0" fmla="*/ 641401 h 1162979"/>
              <a:gd name="connsiteX1" fmla="*/ 686387 w 4434870"/>
              <a:gd name="connsiteY1" fmla="*/ 442109 h 1162979"/>
              <a:gd name="connsiteX2" fmla="*/ 1648852 w 4434870"/>
              <a:gd name="connsiteY2" fmla="*/ 654296 h 1162979"/>
              <a:gd name="connsiteX3" fmla="*/ 2054536 w 4434870"/>
              <a:gd name="connsiteY3" fmla="*/ 726011 h 1162979"/>
              <a:gd name="connsiteX4" fmla="*/ 2593146 w 4434870"/>
              <a:gd name="connsiteY4" fmla="*/ 798490 h 1162979"/>
              <a:gd name="connsiteX5" fmla="*/ 3429001 w 4434870"/>
              <a:gd name="connsiteY5" fmla="*/ 24181 h 1162979"/>
              <a:gd name="connsiteX6" fmla="*/ 3657601 w 4434870"/>
              <a:gd name="connsiteY6" fmla="*/ 275641 h 1162979"/>
              <a:gd name="connsiteX7" fmla="*/ 4434841 w 4434870"/>
              <a:gd name="connsiteY7" fmla="*/ 1075741 h 1162979"/>
              <a:gd name="connsiteX8" fmla="*/ 3680461 w 4434870"/>
              <a:gd name="connsiteY8" fmla="*/ 1144321 h 1162979"/>
              <a:gd name="connsiteX9" fmla="*/ 2080261 w 4434870"/>
              <a:gd name="connsiteY9" fmla="*/ 1098601 h 1162979"/>
              <a:gd name="connsiteX10" fmla="*/ 1188721 w 4434870"/>
              <a:gd name="connsiteY10" fmla="*/ 870001 h 1162979"/>
              <a:gd name="connsiteX11" fmla="*/ 685801 w 4434870"/>
              <a:gd name="connsiteY11" fmla="*/ 801421 h 1162979"/>
              <a:gd name="connsiteX12" fmla="*/ 1 w 4434870"/>
              <a:gd name="connsiteY12" fmla="*/ 641401 h 1162979"/>
              <a:gd name="connsiteX0" fmla="*/ 1 w 4434870"/>
              <a:gd name="connsiteY0" fmla="*/ 368805 h 890383"/>
              <a:gd name="connsiteX1" fmla="*/ 686387 w 4434870"/>
              <a:gd name="connsiteY1" fmla="*/ 169513 h 890383"/>
              <a:gd name="connsiteX2" fmla="*/ 1648852 w 4434870"/>
              <a:gd name="connsiteY2" fmla="*/ 381700 h 890383"/>
              <a:gd name="connsiteX3" fmla="*/ 2054536 w 4434870"/>
              <a:gd name="connsiteY3" fmla="*/ 453415 h 890383"/>
              <a:gd name="connsiteX4" fmla="*/ 2593146 w 4434870"/>
              <a:gd name="connsiteY4" fmla="*/ 525894 h 890383"/>
              <a:gd name="connsiteX5" fmla="*/ 3657601 w 4434870"/>
              <a:gd name="connsiteY5" fmla="*/ 3045 h 890383"/>
              <a:gd name="connsiteX6" fmla="*/ 4434841 w 4434870"/>
              <a:gd name="connsiteY6" fmla="*/ 803145 h 890383"/>
              <a:gd name="connsiteX7" fmla="*/ 3680461 w 4434870"/>
              <a:gd name="connsiteY7" fmla="*/ 871725 h 890383"/>
              <a:gd name="connsiteX8" fmla="*/ 2080261 w 4434870"/>
              <a:gd name="connsiteY8" fmla="*/ 826005 h 890383"/>
              <a:gd name="connsiteX9" fmla="*/ 1188721 w 4434870"/>
              <a:gd name="connsiteY9" fmla="*/ 597405 h 890383"/>
              <a:gd name="connsiteX10" fmla="*/ 685801 w 4434870"/>
              <a:gd name="connsiteY10" fmla="*/ 528825 h 890383"/>
              <a:gd name="connsiteX11" fmla="*/ 1 w 4434870"/>
              <a:gd name="connsiteY11" fmla="*/ 368805 h 890383"/>
              <a:gd name="connsiteX0" fmla="*/ 1 w 4470785"/>
              <a:gd name="connsiteY0" fmla="*/ 199317 h 703353"/>
              <a:gd name="connsiteX1" fmla="*/ 686387 w 4470785"/>
              <a:gd name="connsiteY1" fmla="*/ 25 h 703353"/>
              <a:gd name="connsiteX2" fmla="*/ 1648852 w 4470785"/>
              <a:gd name="connsiteY2" fmla="*/ 212212 h 703353"/>
              <a:gd name="connsiteX3" fmla="*/ 2054536 w 4470785"/>
              <a:gd name="connsiteY3" fmla="*/ 283927 h 703353"/>
              <a:gd name="connsiteX4" fmla="*/ 2593146 w 4470785"/>
              <a:gd name="connsiteY4" fmla="*/ 356406 h 703353"/>
              <a:gd name="connsiteX5" fmla="*/ 4434841 w 4470785"/>
              <a:gd name="connsiteY5" fmla="*/ 633657 h 703353"/>
              <a:gd name="connsiteX6" fmla="*/ 3680461 w 4470785"/>
              <a:gd name="connsiteY6" fmla="*/ 702237 h 703353"/>
              <a:gd name="connsiteX7" fmla="*/ 2080261 w 4470785"/>
              <a:gd name="connsiteY7" fmla="*/ 656517 h 703353"/>
              <a:gd name="connsiteX8" fmla="*/ 1188721 w 4470785"/>
              <a:gd name="connsiteY8" fmla="*/ 427917 h 703353"/>
              <a:gd name="connsiteX9" fmla="*/ 685801 w 4470785"/>
              <a:gd name="connsiteY9" fmla="*/ 359337 h 703353"/>
              <a:gd name="connsiteX10" fmla="*/ 1 w 4470785"/>
              <a:gd name="connsiteY10" fmla="*/ 199317 h 703353"/>
              <a:gd name="connsiteX0" fmla="*/ 1 w 4441947"/>
              <a:gd name="connsiteY0" fmla="*/ 199317 h 703353"/>
              <a:gd name="connsiteX1" fmla="*/ 686387 w 4441947"/>
              <a:gd name="connsiteY1" fmla="*/ 25 h 703353"/>
              <a:gd name="connsiteX2" fmla="*/ 1648852 w 4441947"/>
              <a:gd name="connsiteY2" fmla="*/ 212212 h 703353"/>
              <a:gd name="connsiteX3" fmla="*/ 2054536 w 4441947"/>
              <a:gd name="connsiteY3" fmla="*/ 283927 h 703353"/>
              <a:gd name="connsiteX4" fmla="*/ 2593146 w 4441947"/>
              <a:gd name="connsiteY4" fmla="*/ 356406 h 703353"/>
              <a:gd name="connsiteX5" fmla="*/ 3273736 w 4441947"/>
              <a:gd name="connsiteY5" fmla="*/ 354264 h 703353"/>
              <a:gd name="connsiteX6" fmla="*/ 4434841 w 4441947"/>
              <a:gd name="connsiteY6" fmla="*/ 633657 h 703353"/>
              <a:gd name="connsiteX7" fmla="*/ 3680461 w 4441947"/>
              <a:gd name="connsiteY7" fmla="*/ 702237 h 703353"/>
              <a:gd name="connsiteX8" fmla="*/ 2080261 w 4441947"/>
              <a:gd name="connsiteY8" fmla="*/ 656517 h 703353"/>
              <a:gd name="connsiteX9" fmla="*/ 1188721 w 4441947"/>
              <a:gd name="connsiteY9" fmla="*/ 427917 h 703353"/>
              <a:gd name="connsiteX10" fmla="*/ 685801 w 4441947"/>
              <a:gd name="connsiteY10" fmla="*/ 359337 h 703353"/>
              <a:gd name="connsiteX11" fmla="*/ 1 w 4441947"/>
              <a:gd name="connsiteY11" fmla="*/ 199317 h 703353"/>
              <a:gd name="connsiteX0" fmla="*/ 1 w 4441947"/>
              <a:gd name="connsiteY0" fmla="*/ 199317 h 703353"/>
              <a:gd name="connsiteX1" fmla="*/ 686387 w 4441947"/>
              <a:gd name="connsiteY1" fmla="*/ 25 h 703353"/>
              <a:gd name="connsiteX2" fmla="*/ 1648852 w 4441947"/>
              <a:gd name="connsiteY2" fmla="*/ 212212 h 703353"/>
              <a:gd name="connsiteX3" fmla="*/ 2054536 w 4441947"/>
              <a:gd name="connsiteY3" fmla="*/ 283927 h 703353"/>
              <a:gd name="connsiteX4" fmla="*/ 2382782 w 4441947"/>
              <a:gd name="connsiteY4" fmla="*/ 448049 h 703353"/>
              <a:gd name="connsiteX5" fmla="*/ 2593146 w 4441947"/>
              <a:gd name="connsiteY5" fmla="*/ 356406 h 703353"/>
              <a:gd name="connsiteX6" fmla="*/ 3273736 w 4441947"/>
              <a:gd name="connsiteY6" fmla="*/ 354264 h 703353"/>
              <a:gd name="connsiteX7" fmla="*/ 4434841 w 4441947"/>
              <a:gd name="connsiteY7" fmla="*/ 633657 h 703353"/>
              <a:gd name="connsiteX8" fmla="*/ 3680461 w 4441947"/>
              <a:gd name="connsiteY8" fmla="*/ 702237 h 703353"/>
              <a:gd name="connsiteX9" fmla="*/ 2080261 w 4441947"/>
              <a:gd name="connsiteY9" fmla="*/ 656517 h 703353"/>
              <a:gd name="connsiteX10" fmla="*/ 1188721 w 4441947"/>
              <a:gd name="connsiteY10" fmla="*/ 427917 h 703353"/>
              <a:gd name="connsiteX11" fmla="*/ 685801 w 4441947"/>
              <a:gd name="connsiteY11" fmla="*/ 359337 h 703353"/>
              <a:gd name="connsiteX12" fmla="*/ 1 w 4441947"/>
              <a:gd name="connsiteY12" fmla="*/ 199317 h 703353"/>
              <a:gd name="connsiteX0" fmla="*/ 1 w 4435966"/>
              <a:gd name="connsiteY0" fmla="*/ 199317 h 703353"/>
              <a:gd name="connsiteX1" fmla="*/ 686387 w 4435966"/>
              <a:gd name="connsiteY1" fmla="*/ 25 h 703353"/>
              <a:gd name="connsiteX2" fmla="*/ 1648852 w 4435966"/>
              <a:gd name="connsiteY2" fmla="*/ 212212 h 703353"/>
              <a:gd name="connsiteX3" fmla="*/ 2054536 w 4435966"/>
              <a:gd name="connsiteY3" fmla="*/ 283927 h 703353"/>
              <a:gd name="connsiteX4" fmla="*/ 2382782 w 4435966"/>
              <a:gd name="connsiteY4" fmla="*/ 448049 h 703353"/>
              <a:gd name="connsiteX5" fmla="*/ 2593146 w 4435966"/>
              <a:gd name="connsiteY5" fmla="*/ 356406 h 703353"/>
              <a:gd name="connsiteX6" fmla="*/ 3273736 w 4435966"/>
              <a:gd name="connsiteY6" fmla="*/ 354264 h 703353"/>
              <a:gd name="connsiteX7" fmla="*/ 3836444 w 4435966"/>
              <a:gd name="connsiteY7" fmla="*/ 330818 h 703353"/>
              <a:gd name="connsiteX8" fmla="*/ 4434841 w 4435966"/>
              <a:gd name="connsiteY8" fmla="*/ 633657 h 703353"/>
              <a:gd name="connsiteX9" fmla="*/ 3680461 w 4435966"/>
              <a:gd name="connsiteY9" fmla="*/ 702237 h 703353"/>
              <a:gd name="connsiteX10" fmla="*/ 2080261 w 4435966"/>
              <a:gd name="connsiteY10" fmla="*/ 656517 h 703353"/>
              <a:gd name="connsiteX11" fmla="*/ 1188721 w 4435966"/>
              <a:gd name="connsiteY11" fmla="*/ 427917 h 703353"/>
              <a:gd name="connsiteX12" fmla="*/ 685801 w 4435966"/>
              <a:gd name="connsiteY12" fmla="*/ 359337 h 703353"/>
              <a:gd name="connsiteX13" fmla="*/ 1 w 4435966"/>
              <a:gd name="connsiteY13" fmla="*/ 199317 h 703353"/>
              <a:gd name="connsiteX0" fmla="*/ 1 w 4435966"/>
              <a:gd name="connsiteY0" fmla="*/ 199449 h 703485"/>
              <a:gd name="connsiteX1" fmla="*/ 686387 w 4435966"/>
              <a:gd name="connsiteY1" fmla="*/ 157 h 703485"/>
              <a:gd name="connsiteX2" fmla="*/ 1187028 w 4435966"/>
              <a:gd name="connsiteY2" fmla="*/ 166827 h 703485"/>
              <a:gd name="connsiteX3" fmla="*/ 1648852 w 4435966"/>
              <a:gd name="connsiteY3" fmla="*/ 212344 h 703485"/>
              <a:gd name="connsiteX4" fmla="*/ 2054536 w 4435966"/>
              <a:gd name="connsiteY4" fmla="*/ 284059 h 703485"/>
              <a:gd name="connsiteX5" fmla="*/ 2382782 w 4435966"/>
              <a:gd name="connsiteY5" fmla="*/ 448181 h 703485"/>
              <a:gd name="connsiteX6" fmla="*/ 2593146 w 4435966"/>
              <a:gd name="connsiteY6" fmla="*/ 356538 h 703485"/>
              <a:gd name="connsiteX7" fmla="*/ 3273736 w 4435966"/>
              <a:gd name="connsiteY7" fmla="*/ 354396 h 703485"/>
              <a:gd name="connsiteX8" fmla="*/ 3836444 w 4435966"/>
              <a:gd name="connsiteY8" fmla="*/ 330950 h 703485"/>
              <a:gd name="connsiteX9" fmla="*/ 4434841 w 4435966"/>
              <a:gd name="connsiteY9" fmla="*/ 633789 h 703485"/>
              <a:gd name="connsiteX10" fmla="*/ 3680461 w 4435966"/>
              <a:gd name="connsiteY10" fmla="*/ 702369 h 703485"/>
              <a:gd name="connsiteX11" fmla="*/ 2080261 w 4435966"/>
              <a:gd name="connsiteY11" fmla="*/ 656649 h 703485"/>
              <a:gd name="connsiteX12" fmla="*/ 1188721 w 4435966"/>
              <a:gd name="connsiteY12" fmla="*/ 428049 h 703485"/>
              <a:gd name="connsiteX13" fmla="*/ 685801 w 4435966"/>
              <a:gd name="connsiteY13" fmla="*/ 359469 h 703485"/>
              <a:gd name="connsiteX14" fmla="*/ 1 w 4435966"/>
              <a:gd name="connsiteY14" fmla="*/ 199449 h 703485"/>
              <a:gd name="connsiteX0" fmla="*/ 1 w 4435966"/>
              <a:gd name="connsiteY0" fmla="*/ 44588 h 548624"/>
              <a:gd name="connsiteX1" fmla="*/ 681624 w 4435966"/>
              <a:gd name="connsiteY1" fmla="*/ 35796 h 548624"/>
              <a:gd name="connsiteX2" fmla="*/ 1187028 w 4435966"/>
              <a:gd name="connsiteY2" fmla="*/ 11966 h 548624"/>
              <a:gd name="connsiteX3" fmla="*/ 1648852 w 4435966"/>
              <a:gd name="connsiteY3" fmla="*/ 57483 h 548624"/>
              <a:gd name="connsiteX4" fmla="*/ 2054536 w 4435966"/>
              <a:gd name="connsiteY4" fmla="*/ 129198 h 548624"/>
              <a:gd name="connsiteX5" fmla="*/ 2382782 w 4435966"/>
              <a:gd name="connsiteY5" fmla="*/ 293320 h 548624"/>
              <a:gd name="connsiteX6" fmla="*/ 2593146 w 4435966"/>
              <a:gd name="connsiteY6" fmla="*/ 201677 h 548624"/>
              <a:gd name="connsiteX7" fmla="*/ 3273736 w 4435966"/>
              <a:gd name="connsiteY7" fmla="*/ 199535 h 548624"/>
              <a:gd name="connsiteX8" fmla="*/ 3836444 w 4435966"/>
              <a:gd name="connsiteY8" fmla="*/ 176089 h 548624"/>
              <a:gd name="connsiteX9" fmla="*/ 4434841 w 4435966"/>
              <a:gd name="connsiteY9" fmla="*/ 478928 h 548624"/>
              <a:gd name="connsiteX10" fmla="*/ 3680461 w 4435966"/>
              <a:gd name="connsiteY10" fmla="*/ 547508 h 548624"/>
              <a:gd name="connsiteX11" fmla="*/ 2080261 w 4435966"/>
              <a:gd name="connsiteY11" fmla="*/ 501788 h 548624"/>
              <a:gd name="connsiteX12" fmla="*/ 1188721 w 4435966"/>
              <a:gd name="connsiteY12" fmla="*/ 273188 h 548624"/>
              <a:gd name="connsiteX13" fmla="*/ 685801 w 4435966"/>
              <a:gd name="connsiteY13" fmla="*/ 204608 h 548624"/>
              <a:gd name="connsiteX14" fmla="*/ 1 w 4435966"/>
              <a:gd name="connsiteY14" fmla="*/ 44588 h 548624"/>
              <a:gd name="connsiteX0" fmla="*/ 7367 w 4443332"/>
              <a:gd name="connsiteY0" fmla="*/ 61595 h 565631"/>
              <a:gd name="connsiteX1" fmla="*/ 351798 w 4443332"/>
              <a:gd name="connsiteY1" fmla="*/ 31 h 565631"/>
              <a:gd name="connsiteX2" fmla="*/ 688990 w 4443332"/>
              <a:gd name="connsiteY2" fmla="*/ 52803 h 565631"/>
              <a:gd name="connsiteX3" fmla="*/ 1194394 w 4443332"/>
              <a:gd name="connsiteY3" fmla="*/ 28973 h 565631"/>
              <a:gd name="connsiteX4" fmla="*/ 1656218 w 4443332"/>
              <a:gd name="connsiteY4" fmla="*/ 74490 h 565631"/>
              <a:gd name="connsiteX5" fmla="*/ 2061902 w 4443332"/>
              <a:gd name="connsiteY5" fmla="*/ 146205 h 565631"/>
              <a:gd name="connsiteX6" fmla="*/ 2390148 w 4443332"/>
              <a:gd name="connsiteY6" fmla="*/ 310327 h 565631"/>
              <a:gd name="connsiteX7" fmla="*/ 2600512 w 4443332"/>
              <a:gd name="connsiteY7" fmla="*/ 218684 h 565631"/>
              <a:gd name="connsiteX8" fmla="*/ 3281102 w 4443332"/>
              <a:gd name="connsiteY8" fmla="*/ 216542 h 565631"/>
              <a:gd name="connsiteX9" fmla="*/ 3843810 w 4443332"/>
              <a:gd name="connsiteY9" fmla="*/ 193096 h 565631"/>
              <a:gd name="connsiteX10" fmla="*/ 4442207 w 4443332"/>
              <a:gd name="connsiteY10" fmla="*/ 495935 h 565631"/>
              <a:gd name="connsiteX11" fmla="*/ 3687827 w 4443332"/>
              <a:gd name="connsiteY11" fmla="*/ 564515 h 565631"/>
              <a:gd name="connsiteX12" fmla="*/ 2087627 w 4443332"/>
              <a:gd name="connsiteY12" fmla="*/ 518795 h 565631"/>
              <a:gd name="connsiteX13" fmla="*/ 1196087 w 4443332"/>
              <a:gd name="connsiteY13" fmla="*/ 290195 h 565631"/>
              <a:gd name="connsiteX14" fmla="*/ 693167 w 4443332"/>
              <a:gd name="connsiteY14" fmla="*/ 221615 h 565631"/>
              <a:gd name="connsiteX15" fmla="*/ 7367 w 4443332"/>
              <a:gd name="connsiteY15" fmla="*/ 61595 h 565631"/>
              <a:gd name="connsiteX0" fmla="*/ 7367 w 4443332"/>
              <a:gd name="connsiteY0" fmla="*/ 61595 h 565631"/>
              <a:gd name="connsiteX1" fmla="*/ 351798 w 4443332"/>
              <a:gd name="connsiteY1" fmla="*/ 31 h 565631"/>
              <a:gd name="connsiteX2" fmla="*/ 688990 w 4443332"/>
              <a:gd name="connsiteY2" fmla="*/ 52803 h 565631"/>
              <a:gd name="connsiteX3" fmla="*/ 1194394 w 4443332"/>
              <a:gd name="connsiteY3" fmla="*/ 28973 h 565631"/>
              <a:gd name="connsiteX4" fmla="*/ 1656218 w 4443332"/>
              <a:gd name="connsiteY4" fmla="*/ 74490 h 565631"/>
              <a:gd name="connsiteX5" fmla="*/ 2061902 w 4443332"/>
              <a:gd name="connsiteY5" fmla="*/ 146205 h 565631"/>
              <a:gd name="connsiteX6" fmla="*/ 2390148 w 4443332"/>
              <a:gd name="connsiteY6" fmla="*/ 310327 h 565631"/>
              <a:gd name="connsiteX7" fmla="*/ 2600512 w 4443332"/>
              <a:gd name="connsiteY7" fmla="*/ 218684 h 565631"/>
              <a:gd name="connsiteX8" fmla="*/ 3300152 w 4443332"/>
              <a:gd name="connsiteY8" fmla="*/ 335605 h 565631"/>
              <a:gd name="connsiteX9" fmla="*/ 3843810 w 4443332"/>
              <a:gd name="connsiteY9" fmla="*/ 193096 h 565631"/>
              <a:gd name="connsiteX10" fmla="*/ 4442207 w 4443332"/>
              <a:gd name="connsiteY10" fmla="*/ 495935 h 565631"/>
              <a:gd name="connsiteX11" fmla="*/ 3687827 w 4443332"/>
              <a:gd name="connsiteY11" fmla="*/ 564515 h 565631"/>
              <a:gd name="connsiteX12" fmla="*/ 2087627 w 4443332"/>
              <a:gd name="connsiteY12" fmla="*/ 518795 h 565631"/>
              <a:gd name="connsiteX13" fmla="*/ 1196087 w 4443332"/>
              <a:gd name="connsiteY13" fmla="*/ 290195 h 565631"/>
              <a:gd name="connsiteX14" fmla="*/ 693167 w 4443332"/>
              <a:gd name="connsiteY14" fmla="*/ 221615 h 565631"/>
              <a:gd name="connsiteX15" fmla="*/ 7367 w 4443332"/>
              <a:gd name="connsiteY15" fmla="*/ 61595 h 565631"/>
              <a:gd name="connsiteX0" fmla="*/ 7367 w 4445911"/>
              <a:gd name="connsiteY0" fmla="*/ 61595 h 565631"/>
              <a:gd name="connsiteX1" fmla="*/ 351798 w 4445911"/>
              <a:gd name="connsiteY1" fmla="*/ 31 h 565631"/>
              <a:gd name="connsiteX2" fmla="*/ 688990 w 4445911"/>
              <a:gd name="connsiteY2" fmla="*/ 52803 h 565631"/>
              <a:gd name="connsiteX3" fmla="*/ 1194394 w 4445911"/>
              <a:gd name="connsiteY3" fmla="*/ 28973 h 565631"/>
              <a:gd name="connsiteX4" fmla="*/ 1656218 w 4445911"/>
              <a:gd name="connsiteY4" fmla="*/ 74490 h 565631"/>
              <a:gd name="connsiteX5" fmla="*/ 2061902 w 4445911"/>
              <a:gd name="connsiteY5" fmla="*/ 146205 h 565631"/>
              <a:gd name="connsiteX6" fmla="*/ 2390148 w 4445911"/>
              <a:gd name="connsiteY6" fmla="*/ 310327 h 565631"/>
              <a:gd name="connsiteX7" fmla="*/ 2600512 w 4445911"/>
              <a:gd name="connsiteY7" fmla="*/ 218684 h 565631"/>
              <a:gd name="connsiteX8" fmla="*/ 3300152 w 4445911"/>
              <a:gd name="connsiteY8" fmla="*/ 335605 h 565631"/>
              <a:gd name="connsiteX9" fmla="*/ 3843810 w 4445911"/>
              <a:gd name="connsiteY9" fmla="*/ 193096 h 565631"/>
              <a:gd name="connsiteX10" fmla="*/ 3971298 w 4445911"/>
              <a:gd name="connsiteY10" fmla="*/ 381032 h 565631"/>
              <a:gd name="connsiteX11" fmla="*/ 4442207 w 4445911"/>
              <a:gd name="connsiteY11" fmla="*/ 495935 h 565631"/>
              <a:gd name="connsiteX12" fmla="*/ 3687827 w 4445911"/>
              <a:gd name="connsiteY12" fmla="*/ 564515 h 565631"/>
              <a:gd name="connsiteX13" fmla="*/ 2087627 w 4445911"/>
              <a:gd name="connsiteY13" fmla="*/ 518795 h 565631"/>
              <a:gd name="connsiteX14" fmla="*/ 1196087 w 4445911"/>
              <a:gd name="connsiteY14" fmla="*/ 290195 h 565631"/>
              <a:gd name="connsiteX15" fmla="*/ 693167 w 4445911"/>
              <a:gd name="connsiteY15" fmla="*/ 221615 h 565631"/>
              <a:gd name="connsiteX16" fmla="*/ 7367 w 4445911"/>
              <a:gd name="connsiteY16" fmla="*/ 61595 h 565631"/>
              <a:gd name="connsiteX0" fmla="*/ 7367 w 4445911"/>
              <a:gd name="connsiteY0" fmla="*/ 61595 h 565631"/>
              <a:gd name="connsiteX1" fmla="*/ 351798 w 4445911"/>
              <a:gd name="connsiteY1" fmla="*/ 31 h 565631"/>
              <a:gd name="connsiteX2" fmla="*/ 688990 w 4445911"/>
              <a:gd name="connsiteY2" fmla="*/ 52803 h 565631"/>
              <a:gd name="connsiteX3" fmla="*/ 1194394 w 4445911"/>
              <a:gd name="connsiteY3" fmla="*/ 28973 h 565631"/>
              <a:gd name="connsiteX4" fmla="*/ 1656218 w 4445911"/>
              <a:gd name="connsiteY4" fmla="*/ 74490 h 565631"/>
              <a:gd name="connsiteX5" fmla="*/ 2061902 w 4445911"/>
              <a:gd name="connsiteY5" fmla="*/ 146205 h 565631"/>
              <a:gd name="connsiteX6" fmla="*/ 2390148 w 4445911"/>
              <a:gd name="connsiteY6" fmla="*/ 310327 h 565631"/>
              <a:gd name="connsiteX7" fmla="*/ 2600512 w 4445911"/>
              <a:gd name="connsiteY7" fmla="*/ 218684 h 565631"/>
              <a:gd name="connsiteX8" fmla="*/ 3300152 w 4445911"/>
              <a:gd name="connsiteY8" fmla="*/ 335605 h 565631"/>
              <a:gd name="connsiteX9" fmla="*/ 3628398 w 4445911"/>
              <a:gd name="connsiteY9" fmla="*/ 342932 h 565631"/>
              <a:gd name="connsiteX10" fmla="*/ 3843810 w 4445911"/>
              <a:gd name="connsiteY10" fmla="*/ 193096 h 565631"/>
              <a:gd name="connsiteX11" fmla="*/ 3971298 w 4445911"/>
              <a:gd name="connsiteY11" fmla="*/ 381032 h 565631"/>
              <a:gd name="connsiteX12" fmla="*/ 4442207 w 4445911"/>
              <a:gd name="connsiteY12" fmla="*/ 495935 h 565631"/>
              <a:gd name="connsiteX13" fmla="*/ 3687827 w 4445911"/>
              <a:gd name="connsiteY13" fmla="*/ 564515 h 565631"/>
              <a:gd name="connsiteX14" fmla="*/ 2087627 w 4445911"/>
              <a:gd name="connsiteY14" fmla="*/ 518795 h 565631"/>
              <a:gd name="connsiteX15" fmla="*/ 1196087 w 4445911"/>
              <a:gd name="connsiteY15" fmla="*/ 290195 h 565631"/>
              <a:gd name="connsiteX16" fmla="*/ 693167 w 4445911"/>
              <a:gd name="connsiteY16" fmla="*/ 221615 h 565631"/>
              <a:gd name="connsiteX17" fmla="*/ 7367 w 4445911"/>
              <a:gd name="connsiteY17" fmla="*/ 61595 h 565631"/>
              <a:gd name="connsiteX0" fmla="*/ 341371 w 4094115"/>
              <a:gd name="connsiteY0" fmla="*/ 227808 h 571824"/>
              <a:gd name="connsiteX1" fmla="*/ 2 w 4094115"/>
              <a:gd name="connsiteY1" fmla="*/ 6224 h 571824"/>
              <a:gd name="connsiteX2" fmla="*/ 337194 w 4094115"/>
              <a:gd name="connsiteY2" fmla="*/ 58996 h 571824"/>
              <a:gd name="connsiteX3" fmla="*/ 842598 w 4094115"/>
              <a:gd name="connsiteY3" fmla="*/ 35166 h 571824"/>
              <a:gd name="connsiteX4" fmla="*/ 1304422 w 4094115"/>
              <a:gd name="connsiteY4" fmla="*/ 80683 h 571824"/>
              <a:gd name="connsiteX5" fmla="*/ 1710106 w 4094115"/>
              <a:gd name="connsiteY5" fmla="*/ 152398 h 571824"/>
              <a:gd name="connsiteX6" fmla="*/ 2038352 w 4094115"/>
              <a:gd name="connsiteY6" fmla="*/ 316520 h 571824"/>
              <a:gd name="connsiteX7" fmla="*/ 2248716 w 4094115"/>
              <a:gd name="connsiteY7" fmla="*/ 224877 h 571824"/>
              <a:gd name="connsiteX8" fmla="*/ 2948356 w 4094115"/>
              <a:gd name="connsiteY8" fmla="*/ 341798 h 571824"/>
              <a:gd name="connsiteX9" fmla="*/ 3276602 w 4094115"/>
              <a:gd name="connsiteY9" fmla="*/ 349125 h 571824"/>
              <a:gd name="connsiteX10" fmla="*/ 3492014 w 4094115"/>
              <a:gd name="connsiteY10" fmla="*/ 199289 h 571824"/>
              <a:gd name="connsiteX11" fmla="*/ 3619502 w 4094115"/>
              <a:gd name="connsiteY11" fmla="*/ 387225 h 571824"/>
              <a:gd name="connsiteX12" fmla="*/ 4090411 w 4094115"/>
              <a:gd name="connsiteY12" fmla="*/ 502128 h 571824"/>
              <a:gd name="connsiteX13" fmla="*/ 3336031 w 4094115"/>
              <a:gd name="connsiteY13" fmla="*/ 570708 h 571824"/>
              <a:gd name="connsiteX14" fmla="*/ 1735831 w 4094115"/>
              <a:gd name="connsiteY14" fmla="*/ 524988 h 571824"/>
              <a:gd name="connsiteX15" fmla="*/ 844291 w 4094115"/>
              <a:gd name="connsiteY15" fmla="*/ 296388 h 571824"/>
              <a:gd name="connsiteX16" fmla="*/ 341371 w 4094115"/>
              <a:gd name="connsiteY16" fmla="*/ 227808 h 571824"/>
              <a:gd name="connsiteX0" fmla="*/ 65140 w 3817884"/>
              <a:gd name="connsiteY0" fmla="*/ 209317 h 553333"/>
              <a:gd name="connsiteX1" fmla="*/ 60963 w 3817884"/>
              <a:gd name="connsiteY1" fmla="*/ 40505 h 553333"/>
              <a:gd name="connsiteX2" fmla="*/ 566367 w 3817884"/>
              <a:gd name="connsiteY2" fmla="*/ 16675 h 553333"/>
              <a:gd name="connsiteX3" fmla="*/ 1028191 w 3817884"/>
              <a:gd name="connsiteY3" fmla="*/ 62192 h 553333"/>
              <a:gd name="connsiteX4" fmla="*/ 1433875 w 3817884"/>
              <a:gd name="connsiteY4" fmla="*/ 133907 h 553333"/>
              <a:gd name="connsiteX5" fmla="*/ 1762121 w 3817884"/>
              <a:gd name="connsiteY5" fmla="*/ 298029 h 553333"/>
              <a:gd name="connsiteX6" fmla="*/ 1972485 w 3817884"/>
              <a:gd name="connsiteY6" fmla="*/ 206386 h 553333"/>
              <a:gd name="connsiteX7" fmla="*/ 2672125 w 3817884"/>
              <a:gd name="connsiteY7" fmla="*/ 323307 h 553333"/>
              <a:gd name="connsiteX8" fmla="*/ 3000371 w 3817884"/>
              <a:gd name="connsiteY8" fmla="*/ 330634 h 553333"/>
              <a:gd name="connsiteX9" fmla="*/ 3215783 w 3817884"/>
              <a:gd name="connsiteY9" fmla="*/ 180798 h 553333"/>
              <a:gd name="connsiteX10" fmla="*/ 3343271 w 3817884"/>
              <a:gd name="connsiteY10" fmla="*/ 368734 h 553333"/>
              <a:gd name="connsiteX11" fmla="*/ 3814180 w 3817884"/>
              <a:gd name="connsiteY11" fmla="*/ 483637 h 553333"/>
              <a:gd name="connsiteX12" fmla="*/ 3059800 w 3817884"/>
              <a:gd name="connsiteY12" fmla="*/ 552217 h 553333"/>
              <a:gd name="connsiteX13" fmla="*/ 1459600 w 3817884"/>
              <a:gd name="connsiteY13" fmla="*/ 506497 h 553333"/>
              <a:gd name="connsiteX14" fmla="*/ 568060 w 3817884"/>
              <a:gd name="connsiteY14" fmla="*/ 277897 h 553333"/>
              <a:gd name="connsiteX15" fmla="*/ 65140 w 3817884"/>
              <a:gd name="connsiteY15" fmla="*/ 209317 h 553333"/>
              <a:gd name="connsiteX0" fmla="*/ 1 w 3752745"/>
              <a:gd name="connsiteY0" fmla="*/ 199222 h 543238"/>
              <a:gd name="connsiteX1" fmla="*/ 501228 w 3752745"/>
              <a:gd name="connsiteY1" fmla="*/ 6580 h 543238"/>
              <a:gd name="connsiteX2" fmla="*/ 963052 w 3752745"/>
              <a:gd name="connsiteY2" fmla="*/ 52097 h 543238"/>
              <a:gd name="connsiteX3" fmla="*/ 1368736 w 3752745"/>
              <a:gd name="connsiteY3" fmla="*/ 123812 h 543238"/>
              <a:gd name="connsiteX4" fmla="*/ 1696982 w 3752745"/>
              <a:gd name="connsiteY4" fmla="*/ 287934 h 543238"/>
              <a:gd name="connsiteX5" fmla="*/ 1907346 w 3752745"/>
              <a:gd name="connsiteY5" fmla="*/ 196291 h 543238"/>
              <a:gd name="connsiteX6" fmla="*/ 2606986 w 3752745"/>
              <a:gd name="connsiteY6" fmla="*/ 313212 h 543238"/>
              <a:gd name="connsiteX7" fmla="*/ 2935232 w 3752745"/>
              <a:gd name="connsiteY7" fmla="*/ 320539 h 543238"/>
              <a:gd name="connsiteX8" fmla="*/ 3150644 w 3752745"/>
              <a:gd name="connsiteY8" fmla="*/ 170703 h 543238"/>
              <a:gd name="connsiteX9" fmla="*/ 3278132 w 3752745"/>
              <a:gd name="connsiteY9" fmla="*/ 358639 h 543238"/>
              <a:gd name="connsiteX10" fmla="*/ 3749041 w 3752745"/>
              <a:gd name="connsiteY10" fmla="*/ 473542 h 543238"/>
              <a:gd name="connsiteX11" fmla="*/ 2994661 w 3752745"/>
              <a:gd name="connsiteY11" fmla="*/ 542122 h 543238"/>
              <a:gd name="connsiteX12" fmla="*/ 1394461 w 3752745"/>
              <a:gd name="connsiteY12" fmla="*/ 496402 h 543238"/>
              <a:gd name="connsiteX13" fmla="*/ 502921 w 3752745"/>
              <a:gd name="connsiteY13" fmla="*/ 267802 h 543238"/>
              <a:gd name="connsiteX14" fmla="*/ 1 w 3752745"/>
              <a:gd name="connsiteY14" fmla="*/ 199222 h 543238"/>
              <a:gd name="connsiteX0" fmla="*/ 87314 w 3337138"/>
              <a:gd name="connsiteY0" fmla="*/ 272232 h 547668"/>
              <a:gd name="connsiteX1" fmla="*/ 85621 w 3337138"/>
              <a:gd name="connsiteY1" fmla="*/ 11010 h 547668"/>
              <a:gd name="connsiteX2" fmla="*/ 547445 w 3337138"/>
              <a:gd name="connsiteY2" fmla="*/ 56527 h 547668"/>
              <a:gd name="connsiteX3" fmla="*/ 953129 w 3337138"/>
              <a:gd name="connsiteY3" fmla="*/ 128242 h 547668"/>
              <a:gd name="connsiteX4" fmla="*/ 1281375 w 3337138"/>
              <a:gd name="connsiteY4" fmla="*/ 292364 h 547668"/>
              <a:gd name="connsiteX5" fmla="*/ 1491739 w 3337138"/>
              <a:gd name="connsiteY5" fmla="*/ 200721 h 547668"/>
              <a:gd name="connsiteX6" fmla="*/ 2191379 w 3337138"/>
              <a:gd name="connsiteY6" fmla="*/ 317642 h 547668"/>
              <a:gd name="connsiteX7" fmla="*/ 2519625 w 3337138"/>
              <a:gd name="connsiteY7" fmla="*/ 324969 h 547668"/>
              <a:gd name="connsiteX8" fmla="*/ 2735037 w 3337138"/>
              <a:gd name="connsiteY8" fmla="*/ 175133 h 547668"/>
              <a:gd name="connsiteX9" fmla="*/ 2862525 w 3337138"/>
              <a:gd name="connsiteY9" fmla="*/ 363069 h 547668"/>
              <a:gd name="connsiteX10" fmla="*/ 3333434 w 3337138"/>
              <a:gd name="connsiteY10" fmla="*/ 477972 h 547668"/>
              <a:gd name="connsiteX11" fmla="*/ 2579054 w 3337138"/>
              <a:gd name="connsiteY11" fmla="*/ 546552 h 547668"/>
              <a:gd name="connsiteX12" fmla="*/ 978854 w 3337138"/>
              <a:gd name="connsiteY12" fmla="*/ 500832 h 547668"/>
              <a:gd name="connsiteX13" fmla="*/ 87314 w 3337138"/>
              <a:gd name="connsiteY13" fmla="*/ 272232 h 547668"/>
              <a:gd name="connsiteX0" fmla="*/ 95342 w 3326116"/>
              <a:gd name="connsiteY0" fmla="*/ 234132 h 548339"/>
              <a:gd name="connsiteX1" fmla="*/ 74599 w 3326116"/>
              <a:gd name="connsiteY1" fmla="*/ 11010 h 548339"/>
              <a:gd name="connsiteX2" fmla="*/ 536423 w 3326116"/>
              <a:gd name="connsiteY2" fmla="*/ 56527 h 548339"/>
              <a:gd name="connsiteX3" fmla="*/ 942107 w 3326116"/>
              <a:gd name="connsiteY3" fmla="*/ 128242 h 548339"/>
              <a:gd name="connsiteX4" fmla="*/ 1270353 w 3326116"/>
              <a:gd name="connsiteY4" fmla="*/ 292364 h 548339"/>
              <a:gd name="connsiteX5" fmla="*/ 1480717 w 3326116"/>
              <a:gd name="connsiteY5" fmla="*/ 200721 h 548339"/>
              <a:gd name="connsiteX6" fmla="*/ 2180357 w 3326116"/>
              <a:gd name="connsiteY6" fmla="*/ 317642 h 548339"/>
              <a:gd name="connsiteX7" fmla="*/ 2508603 w 3326116"/>
              <a:gd name="connsiteY7" fmla="*/ 324969 h 548339"/>
              <a:gd name="connsiteX8" fmla="*/ 2724015 w 3326116"/>
              <a:gd name="connsiteY8" fmla="*/ 175133 h 548339"/>
              <a:gd name="connsiteX9" fmla="*/ 2851503 w 3326116"/>
              <a:gd name="connsiteY9" fmla="*/ 363069 h 548339"/>
              <a:gd name="connsiteX10" fmla="*/ 3322412 w 3326116"/>
              <a:gd name="connsiteY10" fmla="*/ 477972 h 548339"/>
              <a:gd name="connsiteX11" fmla="*/ 2568032 w 3326116"/>
              <a:gd name="connsiteY11" fmla="*/ 546552 h 548339"/>
              <a:gd name="connsiteX12" fmla="*/ 967832 w 3326116"/>
              <a:gd name="connsiteY12" fmla="*/ 500832 h 548339"/>
              <a:gd name="connsiteX13" fmla="*/ 95342 w 3326116"/>
              <a:gd name="connsiteY13" fmla="*/ 234132 h 548339"/>
              <a:gd name="connsiteX0" fmla="*/ 95342 w 3326116"/>
              <a:gd name="connsiteY0" fmla="*/ 234132 h 546833"/>
              <a:gd name="connsiteX1" fmla="*/ 74599 w 3326116"/>
              <a:gd name="connsiteY1" fmla="*/ 11010 h 546833"/>
              <a:gd name="connsiteX2" fmla="*/ 536423 w 3326116"/>
              <a:gd name="connsiteY2" fmla="*/ 56527 h 546833"/>
              <a:gd name="connsiteX3" fmla="*/ 942107 w 3326116"/>
              <a:gd name="connsiteY3" fmla="*/ 128242 h 546833"/>
              <a:gd name="connsiteX4" fmla="*/ 1270353 w 3326116"/>
              <a:gd name="connsiteY4" fmla="*/ 292364 h 546833"/>
              <a:gd name="connsiteX5" fmla="*/ 1480717 w 3326116"/>
              <a:gd name="connsiteY5" fmla="*/ 200721 h 546833"/>
              <a:gd name="connsiteX6" fmla="*/ 2180357 w 3326116"/>
              <a:gd name="connsiteY6" fmla="*/ 317642 h 546833"/>
              <a:gd name="connsiteX7" fmla="*/ 2508603 w 3326116"/>
              <a:gd name="connsiteY7" fmla="*/ 324969 h 546833"/>
              <a:gd name="connsiteX8" fmla="*/ 2724015 w 3326116"/>
              <a:gd name="connsiteY8" fmla="*/ 175133 h 546833"/>
              <a:gd name="connsiteX9" fmla="*/ 2851503 w 3326116"/>
              <a:gd name="connsiteY9" fmla="*/ 363069 h 546833"/>
              <a:gd name="connsiteX10" fmla="*/ 3322412 w 3326116"/>
              <a:gd name="connsiteY10" fmla="*/ 477972 h 546833"/>
              <a:gd name="connsiteX11" fmla="*/ 2568032 w 3326116"/>
              <a:gd name="connsiteY11" fmla="*/ 546552 h 546833"/>
              <a:gd name="connsiteX12" fmla="*/ 967832 w 3326116"/>
              <a:gd name="connsiteY12" fmla="*/ 453207 h 546833"/>
              <a:gd name="connsiteX13" fmla="*/ 95342 w 3326116"/>
              <a:gd name="connsiteY13" fmla="*/ 234132 h 546833"/>
              <a:gd name="connsiteX0" fmla="*/ 95342 w 3326116"/>
              <a:gd name="connsiteY0" fmla="*/ 229801 h 542502"/>
              <a:gd name="connsiteX1" fmla="*/ 74599 w 3326116"/>
              <a:gd name="connsiteY1" fmla="*/ 6679 h 542502"/>
              <a:gd name="connsiteX2" fmla="*/ 317851 w 3326116"/>
              <a:gd name="connsiteY2" fmla="*/ 92037 h 542502"/>
              <a:gd name="connsiteX3" fmla="*/ 536423 w 3326116"/>
              <a:gd name="connsiteY3" fmla="*/ 52196 h 542502"/>
              <a:gd name="connsiteX4" fmla="*/ 942107 w 3326116"/>
              <a:gd name="connsiteY4" fmla="*/ 123911 h 542502"/>
              <a:gd name="connsiteX5" fmla="*/ 1270353 w 3326116"/>
              <a:gd name="connsiteY5" fmla="*/ 288033 h 542502"/>
              <a:gd name="connsiteX6" fmla="*/ 1480717 w 3326116"/>
              <a:gd name="connsiteY6" fmla="*/ 196390 h 542502"/>
              <a:gd name="connsiteX7" fmla="*/ 2180357 w 3326116"/>
              <a:gd name="connsiteY7" fmla="*/ 313311 h 542502"/>
              <a:gd name="connsiteX8" fmla="*/ 2508603 w 3326116"/>
              <a:gd name="connsiteY8" fmla="*/ 320638 h 542502"/>
              <a:gd name="connsiteX9" fmla="*/ 2724015 w 3326116"/>
              <a:gd name="connsiteY9" fmla="*/ 170802 h 542502"/>
              <a:gd name="connsiteX10" fmla="*/ 2851503 w 3326116"/>
              <a:gd name="connsiteY10" fmla="*/ 358738 h 542502"/>
              <a:gd name="connsiteX11" fmla="*/ 3322412 w 3326116"/>
              <a:gd name="connsiteY11" fmla="*/ 473641 h 542502"/>
              <a:gd name="connsiteX12" fmla="*/ 2568032 w 3326116"/>
              <a:gd name="connsiteY12" fmla="*/ 542221 h 542502"/>
              <a:gd name="connsiteX13" fmla="*/ 967832 w 3326116"/>
              <a:gd name="connsiteY13" fmla="*/ 448876 h 542502"/>
              <a:gd name="connsiteX14" fmla="*/ 95342 w 3326116"/>
              <a:gd name="connsiteY14" fmla="*/ 229801 h 542502"/>
              <a:gd name="connsiteX0" fmla="*/ 95342 w 3326116"/>
              <a:gd name="connsiteY0" fmla="*/ 229801 h 542502"/>
              <a:gd name="connsiteX1" fmla="*/ 74599 w 3326116"/>
              <a:gd name="connsiteY1" fmla="*/ 6679 h 542502"/>
              <a:gd name="connsiteX2" fmla="*/ 317851 w 3326116"/>
              <a:gd name="connsiteY2" fmla="*/ 92037 h 542502"/>
              <a:gd name="connsiteX3" fmla="*/ 536423 w 3326116"/>
              <a:gd name="connsiteY3" fmla="*/ 52196 h 542502"/>
              <a:gd name="connsiteX4" fmla="*/ 727426 w 3326116"/>
              <a:gd name="connsiteY4" fmla="*/ 182523 h 542502"/>
              <a:gd name="connsiteX5" fmla="*/ 942107 w 3326116"/>
              <a:gd name="connsiteY5" fmla="*/ 123911 h 542502"/>
              <a:gd name="connsiteX6" fmla="*/ 1270353 w 3326116"/>
              <a:gd name="connsiteY6" fmla="*/ 288033 h 542502"/>
              <a:gd name="connsiteX7" fmla="*/ 1480717 w 3326116"/>
              <a:gd name="connsiteY7" fmla="*/ 196390 h 542502"/>
              <a:gd name="connsiteX8" fmla="*/ 2180357 w 3326116"/>
              <a:gd name="connsiteY8" fmla="*/ 313311 h 542502"/>
              <a:gd name="connsiteX9" fmla="*/ 2508603 w 3326116"/>
              <a:gd name="connsiteY9" fmla="*/ 320638 h 542502"/>
              <a:gd name="connsiteX10" fmla="*/ 2724015 w 3326116"/>
              <a:gd name="connsiteY10" fmla="*/ 170802 h 542502"/>
              <a:gd name="connsiteX11" fmla="*/ 2851503 w 3326116"/>
              <a:gd name="connsiteY11" fmla="*/ 358738 h 542502"/>
              <a:gd name="connsiteX12" fmla="*/ 3322412 w 3326116"/>
              <a:gd name="connsiteY12" fmla="*/ 473641 h 542502"/>
              <a:gd name="connsiteX13" fmla="*/ 2568032 w 3326116"/>
              <a:gd name="connsiteY13" fmla="*/ 542221 h 542502"/>
              <a:gd name="connsiteX14" fmla="*/ 967832 w 3326116"/>
              <a:gd name="connsiteY14" fmla="*/ 448876 h 542502"/>
              <a:gd name="connsiteX15" fmla="*/ 95342 w 3326116"/>
              <a:gd name="connsiteY15" fmla="*/ 229801 h 54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26116" h="542502">
                <a:moveTo>
                  <a:pt x="95342" y="229801"/>
                </a:moveTo>
                <a:cubicBezTo>
                  <a:pt x="-53530" y="148164"/>
                  <a:pt x="-2089" y="42630"/>
                  <a:pt x="74599" y="6679"/>
                </a:cubicBezTo>
                <a:cubicBezTo>
                  <a:pt x="112478" y="-28188"/>
                  <a:pt x="240880" y="84451"/>
                  <a:pt x="317851" y="92037"/>
                </a:cubicBezTo>
                <a:cubicBezTo>
                  <a:pt x="394822" y="99623"/>
                  <a:pt x="468161" y="37115"/>
                  <a:pt x="536423" y="52196"/>
                </a:cubicBezTo>
                <a:cubicBezTo>
                  <a:pt x="604685" y="67277"/>
                  <a:pt x="659812" y="170571"/>
                  <a:pt x="727426" y="182523"/>
                </a:cubicBezTo>
                <a:cubicBezTo>
                  <a:pt x="795040" y="194475"/>
                  <a:pt x="854001" y="90451"/>
                  <a:pt x="942107" y="123911"/>
                </a:cubicBezTo>
                <a:cubicBezTo>
                  <a:pt x="1030213" y="157371"/>
                  <a:pt x="1180585" y="275953"/>
                  <a:pt x="1270353" y="288033"/>
                </a:cubicBezTo>
                <a:cubicBezTo>
                  <a:pt x="1360121" y="300113"/>
                  <a:pt x="1329050" y="192177"/>
                  <a:pt x="1480717" y="196390"/>
                </a:cubicBezTo>
                <a:cubicBezTo>
                  <a:pt x="1632384" y="200603"/>
                  <a:pt x="2009836" y="305303"/>
                  <a:pt x="2180357" y="313311"/>
                </a:cubicBezTo>
                <a:cubicBezTo>
                  <a:pt x="2350878" y="321319"/>
                  <a:pt x="2417993" y="344389"/>
                  <a:pt x="2508603" y="320638"/>
                </a:cubicBezTo>
                <a:cubicBezTo>
                  <a:pt x="2599213" y="296887"/>
                  <a:pt x="2666071" y="151752"/>
                  <a:pt x="2724015" y="170802"/>
                </a:cubicBezTo>
                <a:cubicBezTo>
                  <a:pt x="2781959" y="189852"/>
                  <a:pt x="2751770" y="308265"/>
                  <a:pt x="2851503" y="358738"/>
                </a:cubicBezTo>
                <a:cubicBezTo>
                  <a:pt x="2951236" y="409211"/>
                  <a:pt x="3369657" y="443061"/>
                  <a:pt x="3322412" y="473641"/>
                </a:cubicBezTo>
                <a:cubicBezTo>
                  <a:pt x="3275167" y="504222"/>
                  <a:pt x="2960462" y="546349"/>
                  <a:pt x="2568032" y="542221"/>
                </a:cubicBezTo>
                <a:cubicBezTo>
                  <a:pt x="2175602" y="538094"/>
                  <a:pt x="1379947" y="500946"/>
                  <a:pt x="967832" y="448876"/>
                </a:cubicBezTo>
                <a:cubicBezTo>
                  <a:pt x="555717" y="396806"/>
                  <a:pt x="244214" y="311438"/>
                  <a:pt x="95342" y="229801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Freeform 2039"/>
          <p:cNvSpPr/>
          <p:nvPr/>
        </p:nvSpPr>
        <p:spPr>
          <a:xfrm rot="18707502">
            <a:off x="12479010" y="5602717"/>
            <a:ext cx="2075895" cy="173272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2030874 w 2030893"/>
              <a:gd name="connsiteY0" fmla="*/ 1079095 h 1551185"/>
              <a:gd name="connsiteX1" fmla="*/ 250154 w 2030893"/>
              <a:gd name="connsiteY1" fmla="*/ 1545647 h 1551185"/>
              <a:gd name="connsiteX2" fmla="*/ 16934 w 2030893"/>
              <a:gd name="connsiteY2" fmla="*/ 687766 h 1551185"/>
              <a:gd name="connsiteX3" fmla="*/ 1277024 w 2030893"/>
              <a:gd name="connsiteY3" fmla="*/ 42 h 1551185"/>
              <a:gd name="connsiteX4" fmla="*/ 2030874 w 2030893"/>
              <a:gd name="connsiteY4" fmla="*/ 1079095 h 1551185"/>
              <a:gd name="connsiteX0" fmla="*/ 2014046 w 2014095"/>
              <a:gd name="connsiteY0" fmla="*/ 1079095 h 1656892"/>
              <a:gd name="connsiteX1" fmla="*/ 1086463 w 2014095"/>
              <a:gd name="connsiteY1" fmla="*/ 1652219 h 1656892"/>
              <a:gd name="connsiteX2" fmla="*/ 106 w 2014095"/>
              <a:gd name="connsiteY2" fmla="*/ 687766 h 1656892"/>
              <a:gd name="connsiteX3" fmla="*/ 1260196 w 2014095"/>
              <a:gd name="connsiteY3" fmla="*/ 42 h 1656892"/>
              <a:gd name="connsiteX4" fmla="*/ 2014046 w 2014095"/>
              <a:gd name="connsiteY4" fmla="*/ 1079095 h 1656892"/>
              <a:gd name="connsiteX0" fmla="*/ 1647937 w 1647980"/>
              <a:gd name="connsiteY0" fmla="*/ 1079101 h 1658879"/>
              <a:gd name="connsiteX1" fmla="*/ 720354 w 1647980"/>
              <a:gd name="connsiteY1" fmla="*/ 1652225 h 1658879"/>
              <a:gd name="connsiteX2" fmla="*/ 149 w 1647980"/>
              <a:gd name="connsiteY2" fmla="*/ 604282 h 1658879"/>
              <a:gd name="connsiteX3" fmla="*/ 894087 w 1647980"/>
              <a:gd name="connsiteY3" fmla="*/ 48 h 1658879"/>
              <a:gd name="connsiteX4" fmla="*/ 1647937 w 1647980"/>
              <a:gd name="connsiteY4" fmla="*/ 1079101 h 1658879"/>
              <a:gd name="connsiteX0" fmla="*/ 1647937 w 1647970"/>
              <a:gd name="connsiteY0" fmla="*/ 1079101 h 1658467"/>
              <a:gd name="connsiteX1" fmla="*/ 720354 w 1647970"/>
              <a:gd name="connsiteY1" fmla="*/ 1652225 h 1658467"/>
              <a:gd name="connsiteX2" fmla="*/ 149 w 1647970"/>
              <a:gd name="connsiteY2" fmla="*/ 604282 h 1658467"/>
              <a:gd name="connsiteX3" fmla="*/ 894087 w 1647970"/>
              <a:gd name="connsiteY3" fmla="*/ 48 h 1658467"/>
              <a:gd name="connsiteX4" fmla="*/ 1647937 w 1647970"/>
              <a:gd name="connsiteY4" fmla="*/ 1079101 h 1658467"/>
              <a:gd name="connsiteX0" fmla="*/ 1647937 w 1647969"/>
              <a:gd name="connsiteY0" fmla="*/ 1079101 h 1689171"/>
              <a:gd name="connsiteX1" fmla="*/ 679367 w 1647969"/>
              <a:gd name="connsiteY1" fmla="*/ 1683193 h 1689171"/>
              <a:gd name="connsiteX2" fmla="*/ 149 w 1647969"/>
              <a:gd name="connsiteY2" fmla="*/ 604282 h 1689171"/>
              <a:gd name="connsiteX3" fmla="*/ 894087 w 1647969"/>
              <a:gd name="connsiteY3" fmla="*/ 48 h 1689171"/>
              <a:gd name="connsiteX4" fmla="*/ 1647937 w 1647969"/>
              <a:gd name="connsiteY4" fmla="*/ 1079101 h 1689171"/>
              <a:gd name="connsiteX0" fmla="*/ 1647937 w 1647959"/>
              <a:gd name="connsiteY0" fmla="*/ 1079101 h 1093530"/>
              <a:gd name="connsiteX1" fmla="*/ 295446 w 1647959"/>
              <a:gd name="connsiteY1" fmla="*/ 1050259 h 1093530"/>
              <a:gd name="connsiteX2" fmla="*/ 149 w 1647959"/>
              <a:gd name="connsiteY2" fmla="*/ 604282 h 1093530"/>
              <a:gd name="connsiteX3" fmla="*/ 894087 w 1647959"/>
              <a:gd name="connsiteY3" fmla="*/ 48 h 1093530"/>
              <a:gd name="connsiteX4" fmla="*/ 1647937 w 1647959"/>
              <a:gd name="connsiteY4" fmla="*/ 1079101 h 1093530"/>
              <a:gd name="connsiteX0" fmla="*/ 1647937 w 1649612"/>
              <a:gd name="connsiteY0" fmla="*/ 1079101 h 1120207"/>
              <a:gd name="connsiteX1" fmla="*/ 1005523 w 1649612"/>
              <a:gd name="connsiteY1" fmla="*/ 779294 h 1120207"/>
              <a:gd name="connsiteX2" fmla="*/ 295446 w 1649612"/>
              <a:gd name="connsiteY2" fmla="*/ 1050259 h 1120207"/>
              <a:gd name="connsiteX3" fmla="*/ 149 w 1649612"/>
              <a:gd name="connsiteY3" fmla="*/ 604282 h 1120207"/>
              <a:gd name="connsiteX4" fmla="*/ 894087 w 1649612"/>
              <a:gd name="connsiteY4" fmla="*/ 48 h 1120207"/>
              <a:gd name="connsiteX5" fmla="*/ 1647937 w 1649612"/>
              <a:gd name="connsiteY5" fmla="*/ 1079101 h 1120207"/>
              <a:gd name="connsiteX0" fmla="*/ 1647937 w 1656166"/>
              <a:gd name="connsiteY0" fmla="*/ 1079101 h 1189653"/>
              <a:gd name="connsiteX1" fmla="*/ 1247691 w 1656166"/>
              <a:gd name="connsiteY1" fmla="*/ 1146579 h 1189653"/>
              <a:gd name="connsiteX2" fmla="*/ 1005523 w 1656166"/>
              <a:gd name="connsiteY2" fmla="*/ 779294 h 1189653"/>
              <a:gd name="connsiteX3" fmla="*/ 295446 w 1656166"/>
              <a:gd name="connsiteY3" fmla="*/ 1050259 h 1189653"/>
              <a:gd name="connsiteX4" fmla="*/ 149 w 1656166"/>
              <a:gd name="connsiteY4" fmla="*/ 604282 h 1189653"/>
              <a:gd name="connsiteX5" fmla="*/ 894087 w 1656166"/>
              <a:gd name="connsiteY5" fmla="*/ 48 h 1189653"/>
              <a:gd name="connsiteX6" fmla="*/ 1647937 w 1656166"/>
              <a:gd name="connsiteY6" fmla="*/ 1079101 h 1189653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2194"/>
              <a:gd name="connsiteY0" fmla="*/ 942487 h 1151408"/>
              <a:gd name="connsiteX1" fmla="*/ 1247691 w 1562194"/>
              <a:gd name="connsiteY1" fmla="*/ 1146579 h 1151408"/>
              <a:gd name="connsiteX2" fmla="*/ 901154 w 1562194"/>
              <a:gd name="connsiteY2" fmla="*/ 748181 h 1151408"/>
              <a:gd name="connsiteX3" fmla="*/ 385788 w 1562194"/>
              <a:gd name="connsiteY3" fmla="*/ 1151331 h 1151408"/>
              <a:gd name="connsiteX4" fmla="*/ 149 w 1562194"/>
              <a:gd name="connsiteY4" fmla="*/ 604282 h 1151408"/>
              <a:gd name="connsiteX5" fmla="*/ 894087 w 1562194"/>
              <a:gd name="connsiteY5" fmla="*/ 48 h 1151408"/>
              <a:gd name="connsiteX6" fmla="*/ 1554535 w 1562194"/>
              <a:gd name="connsiteY6" fmla="*/ 942487 h 1151408"/>
              <a:gd name="connsiteX0" fmla="*/ 1554535 w 1554977"/>
              <a:gd name="connsiteY0" fmla="*/ 942487 h 1151408"/>
              <a:gd name="connsiteX1" fmla="*/ 1247691 w 1554977"/>
              <a:gd name="connsiteY1" fmla="*/ 1146579 h 1151408"/>
              <a:gd name="connsiteX2" fmla="*/ 901154 w 1554977"/>
              <a:gd name="connsiteY2" fmla="*/ 748181 h 1151408"/>
              <a:gd name="connsiteX3" fmla="*/ 385788 w 1554977"/>
              <a:gd name="connsiteY3" fmla="*/ 1151331 h 1151408"/>
              <a:gd name="connsiteX4" fmla="*/ 149 w 1554977"/>
              <a:gd name="connsiteY4" fmla="*/ 604282 h 1151408"/>
              <a:gd name="connsiteX5" fmla="*/ 894087 w 1554977"/>
              <a:gd name="connsiteY5" fmla="*/ 48 h 1151408"/>
              <a:gd name="connsiteX6" fmla="*/ 1554535 w 1554977"/>
              <a:gd name="connsiteY6" fmla="*/ 942487 h 1151408"/>
              <a:gd name="connsiteX0" fmla="*/ 1554535 w 1554977"/>
              <a:gd name="connsiteY0" fmla="*/ 942487 h 1169314"/>
              <a:gd name="connsiteX1" fmla="*/ 1247691 w 1554977"/>
              <a:gd name="connsiteY1" fmla="*/ 1146579 h 1169314"/>
              <a:gd name="connsiteX2" fmla="*/ 1141955 w 1554977"/>
              <a:gd name="connsiteY2" fmla="*/ 1049700 h 1169314"/>
              <a:gd name="connsiteX3" fmla="*/ 385788 w 1554977"/>
              <a:gd name="connsiteY3" fmla="*/ 1151331 h 1169314"/>
              <a:gd name="connsiteX4" fmla="*/ 149 w 1554977"/>
              <a:gd name="connsiteY4" fmla="*/ 604282 h 1169314"/>
              <a:gd name="connsiteX5" fmla="*/ 894087 w 1554977"/>
              <a:gd name="connsiteY5" fmla="*/ 48 h 1169314"/>
              <a:gd name="connsiteX6" fmla="*/ 1554535 w 1554977"/>
              <a:gd name="connsiteY6" fmla="*/ 942487 h 1169314"/>
              <a:gd name="connsiteX0" fmla="*/ 1554535 w 1554977"/>
              <a:gd name="connsiteY0" fmla="*/ 942487 h 1164771"/>
              <a:gd name="connsiteX1" fmla="*/ 1247691 w 1554977"/>
              <a:gd name="connsiteY1" fmla="*/ 1146579 h 1164771"/>
              <a:gd name="connsiteX2" fmla="*/ 1141955 w 1554977"/>
              <a:gd name="connsiteY2" fmla="*/ 1049700 h 1164771"/>
              <a:gd name="connsiteX3" fmla="*/ 553453 w 1554977"/>
              <a:gd name="connsiteY3" fmla="*/ 1001551 h 1164771"/>
              <a:gd name="connsiteX4" fmla="*/ 385788 w 1554977"/>
              <a:gd name="connsiteY4" fmla="*/ 1151331 h 1164771"/>
              <a:gd name="connsiteX5" fmla="*/ 149 w 1554977"/>
              <a:gd name="connsiteY5" fmla="*/ 604282 h 1164771"/>
              <a:gd name="connsiteX6" fmla="*/ 894087 w 1554977"/>
              <a:gd name="connsiteY6" fmla="*/ 48 h 1164771"/>
              <a:gd name="connsiteX7" fmla="*/ 1554535 w 1554977"/>
              <a:gd name="connsiteY7" fmla="*/ 942487 h 116477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4977" h="1297921">
                <a:moveTo>
                  <a:pt x="1554535" y="942487"/>
                </a:moveTo>
                <a:cubicBezTo>
                  <a:pt x="1568924" y="951696"/>
                  <a:pt x="1227182" y="1128760"/>
                  <a:pt x="1247691" y="1146579"/>
                </a:cubicBezTo>
                <a:cubicBezTo>
                  <a:pt x="1239107" y="1142556"/>
                  <a:pt x="1155847" y="1050056"/>
                  <a:pt x="1141955" y="1049700"/>
                </a:cubicBezTo>
                <a:cubicBezTo>
                  <a:pt x="1081658" y="1028635"/>
                  <a:pt x="887585" y="1305775"/>
                  <a:pt x="789501" y="1297750"/>
                </a:cubicBezTo>
                <a:cubicBezTo>
                  <a:pt x="772576" y="1284167"/>
                  <a:pt x="553952" y="1015474"/>
                  <a:pt x="553453" y="1001551"/>
                </a:cubicBezTo>
                <a:cubicBezTo>
                  <a:pt x="470100" y="1023408"/>
                  <a:pt x="413369" y="1198760"/>
                  <a:pt x="385788" y="1151331"/>
                </a:cubicBezTo>
                <a:cubicBezTo>
                  <a:pt x="358207" y="1103902"/>
                  <a:pt x="-4908" y="600214"/>
                  <a:pt x="149" y="604282"/>
                </a:cubicBezTo>
                <a:cubicBezTo>
                  <a:pt x="-13123" y="594555"/>
                  <a:pt x="868745" y="-6200"/>
                  <a:pt x="894087" y="48"/>
                </a:cubicBezTo>
                <a:cubicBezTo>
                  <a:pt x="880417" y="8813"/>
                  <a:pt x="1552097" y="920047"/>
                  <a:pt x="1554535" y="942487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Freeform 2040"/>
          <p:cNvSpPr/>
          <p:nvPr/>
        </p:nvSpPr>
        <p:spPr>
          <a:xfrm rot="18173395">
            <a:off x="9236292" y="2760153"/>
            <a:ext cx="1851007" cy="180957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2" name="Group 2041"/>
          <p:cNvGrpSpPr>
            <a:grpSpLocks noChangeAspect="1"/>
          </p:cNvGrpSpPr>
          <p:nvPr/>
        </p:nvGrpSpPr>
        <p:grpSpPr>
          <a:xfrm rot="299044">
            <a:off x="2414355" y="10785090"/>
            <a:ext cx="1020654" cy="890105"/>
            <a:chOff x="8667750" y="8086725"/>
            <a:chExt cx="1638300" cy="1428750"/>
          </a:xfrm>
        </p:grpSpPr>
        <p:sp>
          <p:nvSpPr>
            <p:cNvPr id="2043" name="Freeform 2042"/>
            <p:cNvSpPr/>
            <p:nvPr/>
          </p:nvSpPr>
          <p:spPr>
            <a:xfrm>
              <a:off x="8667750" y="8086725"/>
              <a:ext cx="1228725" cy="657225"/>
            </a:xfrm>
            <a:custGeom>
              <a:avLst/>
              <a:gdLst>
                <a:gd name="connsiteX0" fmla="*/ 0 w 1228725"/>
                <a:gd name="connsiteY0" fmla="*/ 433388 h 657225"/>
                <a:gd name="connsiteX1" fmla="*/ 57150 w 1228725"/>
                <a:gd name="connsiteY1" fmla="*/ 533400 h 657225"/>
                <a:gd name="connsiteX2" fmla="*/ 219075 w 1228725"/>
                <a:gd name="connsiteY2" fmla="*/ 471488 h 657225"/>
                <a:gd name="connsiteX3" fmla="*/ 290513 w 1228725"/>
                <a:gd name="connsiteY3" fmla="*/ 657225 h 657225"/>
                <a:gd name="connsiteX4" fmla="*/ 466725 w 1228725"/>
                <a:gd name="connsiteY4" fmla="*/ 581025 h 657225"/>
                <a:gd name="connsiteX5" fmla="*/ 414338 w 1228725"/>
                <a:gd name="connsiteY5" fmla="*/ 461963 h 657225"/>
                <a:gd name="connsiteX6" fmla="*/ 514350 w 1228725"/>
                <a:gd name="connsiteY6" fmla="*/ 395288 h 657225"/>
                <a:gd name="connsiteX7" fmla="*/ 538163 w 1228725"/>
                <a:gd name="connsiteY7" fmla="*/ 447675 h 657225"/>
                <a:gd name="connsiteX8" fmla="*/ 700088 w 1228725"/>
                <a:gd name="connsiteY8" fmla="*/ 381000 h 657225"/>
                <a:gd name="connsiteX9" fmla="*/ 685800 w 1228725"/>
                <a:gd name="connsiteY9" fmla="*/ 304800 h 657225"/>
                <a:gd name="connsiteX10" fmla="*/ 862013 w 1228725"/>
                <a:gd name="connsiteY10" fmla="*/ 242888 h 657225"/>
                <a:gd name="connsiteX11" fmla="*/ 1081088 w 1228725"/>
                <a:gd name="connsiteY11" fmla="*/ 628650 h 657225"/>
                <a:gd name="connsiteX12" fmla="*/ 1228725 w 1228725"/>
                <a:gd name="connsiteY12" fmla="*/ 552450 h 657225"/>
                <a:gd name="connsiteX13" fmla="*/ 1081088 w 1228725"/>
                <a:gd name="connsiteY13" fmla="*/ 271463 h 657225"/>
                <a:gd name="connsiteX14" fmla="*/ 1042988 w 1228725"/>
                <a:gd name="connsiteY14" fmla="*/ 271463 h 657225"/>
                <a:gd name="connsiteX15" fmla="*/ 876300 w 1228725"/>
                <a:gd name="connsiteY15" fmla="*/ 0 h 657225"/>
                <a:gd name="connsiteX16" fmla="*/ 0 w 1228725"/>
                <a:gd name="connsiteY16" fmla="*/ 4333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725" h="657225">
                  <a:moveTo>
                    <a:pt x="0" y="433388"/>
                  </a:moveTo>
                  <a:lnTo>
                    <a:pt x="57150" y="533400"/>
                  </a:lnTo>
                  <a:lnTo>
                    <a:pt x="219075" y="471488"/>
                  </a:lnTo>
                  <a:lnTo>
                    <a:pt x="290513" y="657225"/>
                  </a:lnTo>
                  <a:lnTo>
                    <a:pt x="466725" y="581025"/>
                  </a:lnTo>
                  <a:lnTo>
                    <a:pt x="414338" y="461963"/>
                  </a:lnTo>
                  <a:lnTo>
                    <a:pt x="514350" y="395288"/>
                  </a:lnTo>
                  <a:lnTo>
                    <a:pt x="538163" y="447675"/>
                  </a:lnTo>
                  <a:lnTo>
                    <a:pt x="700088" y="381000"/>
                  </a:lnTo>
                  <a:lnTo>
                    <a:pt x="685800" y="304800"/>
                  </a:lnTo>
                  <a:lnTo>
                    <a:pt x="862013" y="242888"/>
                  </a:lnTo>
                  <a:lnTo>
                    <a:pt x="1081088" y="628650"/>
                  </a:lnTo>
                  <a:lnTo>
                    <a:pt x="1228725" y="552450"/>
                  </a:lnTo>
                  <a:lnTo>
                    <a:pt x="1081088" y="271463"/>
                  </a:lnTo>
                  <a:lnTo>
                    <a:pt x="1042988" y="271463"/>
                  </a:lnTo>
                  <a:lnTo>
                    <a:pt x="876300" y="0"/>
                  </a:lnTo>
                  <a:lnTo>
                    <a:pt x="0" y="43338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4" name="Freeform 2043"/>
            <p:cNvSpPr/>
            <p:nvPr/>
          </p:nvSpPr>
          <p:spPr>
            <a:xfrm>
              <a:off x="9034463" y="8724900"/>
              <a:ext cx="900112" cy="790575"/>
            </a:xfrm>
            <a:custGeom>
              <a:avLst/>
              <a:gdLst>
                <a:gd name="connsiteX0" fmla="*/ 0 w 900112"/>
                <a:gd name="connsiteY0" fmla="*/ 114300 h 790575"/>
                <a:gd name="connsiteX1" fmla="*/ 200025 w 900112"/>
                <a:gd name="connsiteY1" fmla="*/ 0 h 790575"/>
                <a:gd name="connsiteX2" fmla="*/ 252412 w 900112"/>
                <a:gd name="connsiteY2" fmla="*/ 90488 h 790575"/>
                <a:gd name="connsiteX3" fmla="*/ 190500 w 900112"/>
                <a:gd name="connsiteY3" fmla="*/ 123825 h 790575"/>
                <a:gd name="connsiteX4" fmla="*/ 390525 w 900112"/>
                <a:gd name="connsiteY4" fmla="*/ 533400 h 790575"/>
                <a:gd name="connsiteX5" fmla="*/ 800100 w 900112"/>
                <a:gd name="connsiteY5" fmla="*/ 352425 h 790575"/>
                <a:gd name="connsiteX6" fmla="*/ 900112 w 900112"/>
                <a:gd name="connsiteY6" fmla="*/ 519113 h 790575"/>
                <a:gd name="connsiteX7" fmla="*/ 323850 w 900112"/>
                <a:gd name="connsiteY7" fmla="*/ 790575 h 790575"/>
                <a:gd name="connsiteX8" fmla="*/ 0 w 900112"/>
                <a:gd name="connsiteY8" fmla="*/ 114300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0112" h="790575">
                  <a:moveTo>
                    <a:pt x="0" y="114300"/>
                  </a:moveTo>
                  <a:lnTo>
                    <a:pt x="200025" y="0"/>
                  </a:lnTo>
                  <a:lnTo>
                    <a:pt x="252412" y="90488"/>
                  </a:lnTo>
                  <a:lnTo>
                    <a:pt x="190500" y="123825"/>
                  </a:lnTo>
                  <a:lnTo>
                    <a:pt x="390525" y="533400"/>
                  </a:lnTo>
                  <a:lnTo>
                    <a:pt x="800100" y="352425"/>
                  </a:lnTo>
                  <a:lnTo>
                    <a:pt x="900112" y="519113"/>
                  </a:lnTo>
                  <a:lnTo>
                    <a:pt x="323850" y="790575"/>
                  </a:lnTo>
                  <a:lnTo>
                    <a:pt x="0" y="11430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Freeform 2044"/>
            <p:cNvSpPr/>
            <p:nvPr/>
          </p:nvSpPr>
          <p:spPr>
            <a:xfrm>
              <a:off x="9910763" y="8824913"/>
              <a:ext cx="133350" cy="161925"/>
            </a:xfrm>
            <a:custGeom>
              <a:avLst/>
              <a:gdLst>
                <a:gd name="connsiteX0" fmla="*/ 0 w 133350"/>
                <a:gd name="connsiteY0" fmla="*/ 9525 h 161925"/>
                <a:gd name="connsiteX1" fmla="*/ 52387 w 133350"/>
                <a:gd name="connsiteY1" fmla="*/ 161925 h 161925"/>
                <a:gd name="connsiteX2" fmla="*/ 133350 w 133350"/>
                <a:gd name="connsiteY2" fmla="*/ 133350 h 161925"/>
                <a:gd name="connsiteX3" fmla="*/ 85725 w 133350"/>
                <a:gd name="connsiteY3" fmla="*/ 0 h 161925"/>
                <a:gd name="connsiteX4" fmla="*/ 0 w 133350"/>
                <a:gd name="connsiteY4" fmla="*/ 95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61925">
                  <a:moveTo>
                    <a:pt x="0" y="9525"/>
                  </a:moveTo>
                  <a:lnTo>
                    <a:pt x="52387" y="161925"/>
                  </a:lnTo>
                  <a:lnTo>
                    <a:pt x="133350" y="133350"/>
                  </a:lnTo>
                  <a:lnTo>
                    <a:pt x="85725" y="0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6" name="Freeform 2045"/>
            <p:cNvSpPr/>
            <p:nvPr/>
          </p:nvSpPr>
          <p:spPr>
            <a:xfrm>
              <a:off x="10067925" y="8101013"/>
              <a:ext cx="238125" cy="190500"/>
            </a:xfrm>
            <a:custGeom>
              <a:avLst/>
              <a:gdLst>
                <a:gd name="connsiteX0" fmla="*/ 0 w 238125"/>
                <a:gd name="connsiteY0" fmla="*/ 85725 h 190500"/>
                <a:gd name="connsiteX1" fmla="*/ 38100 w 238125"/>
                <a:gd name="connsiteY1" fmla="*/ 190500 h 190500"/>
                <a:gd name="connsiteX2" fmla="*/ 238125 w 238125"/>
                <a:gd name="connsiteY2" fmla="*/ 85725 h 190500"/>
                <a:gd name="connsiteX3" fmla="*/ 190500 w 238125"/>
                <a:gd name="connsiteY3" fmla="*/ 0 h 190500"/>
                <a:gd name="connsiteX4" fmla="*/ 0 w 238125"/>
                <a:gd name="connsiteY4" fmla="*/ 8572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25" h="190500">
                  <a:moveTo>
                    <a:pt x="0" y="85725"/>
                  </a:moveTo>
                  <a:lnTo>
                    <a:pt x="38100" y="190500"/>
                  </a:lnTo>
                  <a:lnTo>
                    <a:pt x="238125" y="85725"/>
                  </a:lnTo>
                  <a:lnTo>
                    <a:pt x="190500" y="0"/>
                  </a:lnTo>
                  <a:lnTo>
                    <a:pt x="0" y="85725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58" name="Rectangle 2057"/>
          <p:cNvSpPr/>
          <p:nvPr/>
        </p:nvSpPr>
        <p:spPr>
          <a:xfrm rot="1589348">
            <a:off x="2622342" y="7890957"/>
            <a:ext cx="143011" cy="21015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010221" y="8052353"/>
            <a:ext cx="320606" cy="256248"/>
            <a:chOff x="2063704" y="8214237"/>
            <a:chExt cx="320606" cy="256248"/>
          </a:xfrm>
        </p:grpSpPr>
        <p:sp>
          <p:nvSpPr>
            <p:cNvPr id="2059" name="Rectangle 2058"/>
            <p:cNvSpPr/>
            <p:nvPr/>
          </p:nvSpPr>
          <p:spPr>
            <a:xfrm rot="2271457">
              <a:off x="2063704" y="8260335"/>
              <a:ext cx="125779" cy="21015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Rectangle 2059"/>
            <p:cNvSpPr/>
            <p:nvPr/>
          </p:nvSpPr>
          <p:spPr>
            <a:xfrm rot="7620555">
              <a:off x="2203754" y="8159461"/>
              <a:ext cx="125780" cy="2353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61" name="Rectangle 2060"/>
          <p:cNvSpPr/>
          <p:nvPr/>
        </p:nvSpPr>
        <p:spPr>
          <a:xfrm rot="2271457">
            <a:off x="2408903" y="8352482"/>
            <a:ext cx="125779" cy="46635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/>
          <p:cNvSpPr/>
          <p:nvPr/>
        </p:nvSpPr>
        <p:spPr>
          <a:xfrm rot="7620555">
            <a:off x="2437305" y="8309698"/>
            <a:ext cx="169217" cy="2353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/>
          <p:cNvSpPr/>
          <p:nvPr/>
        </p:nvSpPr>
        <p:spPr>
          <a:xfrm rot="7946526">
            <a:off x="1391064" y="8021721"/>
            <a:ext cx="125780" cy="44045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/>
          <p:cNvSpPr/>
          <p:nvPr/>
        </p:nvSpPr>
        <p:spPr>
          <a:xfrm rot="2617761">
            <a:off x="899265" y="7416742"/>
            <a:ext cx="125779" cy="57366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/>
          <p:cNvSpPr/>
          <p:nvPr/>
        </p:nvSpPr>
        <p:spPr>
          <a:xfrm rot="8084881">
            <a:off x="585729" y="7434734"/>
            <a:ext cx="125780" cy="57366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/>
          <p:cNvSpPr/>
          <p:nvPr/>
        </p:nvSpPr>
        <p:spPr>
          <a:xfrm rot="2767236">
            <a:off x="570432" y="7273618"/>
            <a:ext cx="125780" cy="2898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/>
          <p:cNvSpPr/>
          <p:nvPr/>
        </p:nvSpPr>
        <p:spPr>
          <a:xfrm rot="2131882">
            <a:off x="4487621" y="15454908"/>
            <a:ext cx="185508" cy="51414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/>
          <p:cNvSpPr/>
          <p:nvPr/>
        </p:nvSpPr>
        <p:spPr>
          <a:xfrm rot="1100650">
            <a:off x="4795962" y="15376138"/>
            <a:ext cx="152232" cy="7793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/>
          <p:cNvSpPr/>
          <p:nvPr/>
        </p:nvSpPr>
        <p:spPr>
          <a:xfrm rot="18220006">
            <a:off x="5169342" y="15476818"/>
            <a:ext cx="152232" cy="34185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/>
          <p:cNvSpPr/>
          <p:nvPr/>
        </p:nvSpPr>
        <p:spPr>
          <a:xfrm rot="697093" flipH="1">
            <a:off x="5556404" y="15922841"/>
            <a:ext cx="121421" cy="4962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Oval 2071"/>
          <p:cNvSpPr/>
          <p:nvPr/>
        </p:nvSpPr>
        <p:spPr>
          <a:xfrm>
            <a:off x="5456787" y="16336370"/>
            <a:ext cx="101771" cy="893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Oval 2072"/>
          <p:cNvSpPr/>
          <p:nvPr/>
        </p:nvSpPr>
        <p:spPr>
          <a:xfrm>
            <a:off x="5519623" y="15930432"/>
            <a:ext cx="101771" cy="893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/>
          <p:cNvSpPr/>
          <p:nvPr/>
        </p:nvSpPr>
        <p:spPr>
          <a:xfrm rot="767787">
            <a:off x="5579281" y="15939595"/>
            <a:ext cx="229820" cy="12519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/>
          <p:cNvSpPr/>
          <p:nvPr/>
        </p:nvSpPr>
        <p:spPr>
          <a:xfrm rot="17610593">
            <a:off x="4672711" y="16040460"/>
            <a:ext cx="152232" cy="6147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/>
          <p:cNvSpPr/>
          <p:nvPr/>
        </p:nvSpPr>
        <p:spPr>
          <a:xfrm rot="17286953">
            <a:off x="6230409" y="16087224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/>
          <p:cNvSpPr/>
          <p:nvPr/>
        </p:nvSpPr>
        <p:spPr>
          <a:xfrm rot="16200000">
            <a:off x="6718590" y="16290788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/>
          <p:cNvSpPr/>
          <p:nvPr/>
        </p:nvSpPr>
        <p:spPr>
          <a:xfrm>
            <a:off x="7073889" y="15516868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/>
          <p:cNvSpPr/>
          <p:nvPr/>
        </p:nvSpPr>
        <p:spPr>
          <a:xfrm rot="16012338">
            <a:off x="7553373" y="15427627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/>
          <p:cNvSpPr/>
          <p:nvPr/>
        </p:nvSpPr>
        <p:spPr>
          <a:xfrm rot="10580412">
            <a:off x="7788679" y="15634338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/>
          <p:cNvSpPr/>
          <p:nvPr/>
        </p:nvSpPr>
        <p:spPr>
          <a:xfrm rot="5215785">
            <a:off x="8458781" y="15496030"/>
            <a:ext cx="152232" cy="71732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88831" y="7859688"/>
            <a:ext cx="8544004" cy="9859795"/>
          </a:xfrm>
          <a:custGeom>
            <a:avLst/>
            <a:gdLst>
              <a:gd name="connsiteX0" fmla="*/ 0 w 8526780"/>
              <a:gd name="connsiteY0" fmla="*/ 0 h 9852660"/>
              <a:gd name="connsiteX1" fmla="*/ 617220 w 8526780"/>
              <a:gd name="connsiteY1" fmla="*/ 617220 h 9852660"/>
              <a:gd name="connsiteX2" fmla="*/ 1234440 w 8526780"/>
              <a:gd name="connsiteY2" fmla="*/ 822960 h 9852660"/>
              <a:gd name="connsiteX3" fmla="*/ 1737360 w 8526780"/>
              <a:gd name="connsiteY3" fmla="*/ 1165860 h 9852660"/>
              <a:gd name="connsiteX4" fmla="*/ 2377440 w 8526780"/>
              <a:gd name="connsiteY4" fmla="*/ 2628900 h 9852660"/>
              <a:gd name="connsiteX5" fmla="*/ 1943100 w 8526780"/>
              <a:gd name="connsiteY5" fmla="*/ 3017520 h 9852660"/>
              <a:gd name="connsiteX6" fmla="*/ 2263140 w 8526780"/>
              <a:gd name="connsiteY6" fmla="*/ 3909060 h 9852660"/>
              <a:gd name="connsiteX7" fmla="*/ 2811780 w 8526780"/>
              <a:gd name="connsiteY7" fmla="*/ 4069080 h 9852660"/>
              <a:gd name="connsiteX8" fmla="*/ 3657600 w 8526780"/>
              <a:gd name="connsiteY8" fmla="*/ 5875020 h 9852660"/>
              <a:gd name="connsiteX9" fmla="*/ 4320540 w 8526780"/>
              <a:gd name="connsiteY9" fmla="*/ 6926580 h 9852660"/>
              <a:gd name="connsiteX10" fmla="*/ 3589020 w 8526780"/>
              <a:gd name="connsiteY10" fmla="*/ 7886700 h 9852660"/>
              <a:gd name="connsiteX11" fmla="*/ 4114800 w 8526780"/>
              <a:gd name="connsiteY11" fmla="*/ 8641080 h 9852660"/>
              <a:gd name="connsiteX12" fmla="*/ 5166360 w 8526780"/>
              <a:gd name="connsiteY12" fmla="*/ 8938260 h 9852660"/>
              <a:gd name="connsiteX13" fmla="*/ 5577840 w 8526780"/>
              <a:gd name="connsiteY13" fmla="*/ 8709660 h 9852660"/>
              <a:gd name="connsiteX14" fmla="*/ 6766560 w 8526780"/>
              <a:gd name="connsiteY14" fmla="*/ 8869680 h 9852660"/>
              <a:gd name="connsiteX15" fmla="*/ 7200900 w 8526780"/>
              <a:gd name="connsiteY15" fmla="*/ 8663940 h 9852660"/>
              <a:gd name="connsiteX16" fmla="*/ 8481060 w 8526780"/>
              <a:gd name="connsiteY16" fmla="*/ 9349740 h 9852660"/>
              <a:gd name="connsiteX17" fmla="*/ 8526780 w 8526780"/>
              <a:gd name="connsiteY17" fmla="*/ 9806940 h 9852660"/>
              <a:gd name="connsiteX18" fmla="*/ 1508760 w 8526780"/>
              <a:gd name="connsiteY18" fmla="*/ 9852660 h 9852660"/>
              <a:gd name="connsiteX19" fmla="*/ 45720 w 8526780"/>
              <a:gd name="connsiteY19" fmla="*/ 9852660 h 9852660"/>
              <a:gd name="connsiteX20" fmla="*/ 0 w 8526780"/>
              <a:gd name="connsiteY20" fmla="*/ 0 h 9852660"/>
              <a:gd name="connsiteX0" fmla="*/ 0 w 9082347"/>
              <a:gd name="connsiteY0" fmla="*/ 0 h 9852660"/>
              <a:gd name="connsiteX1" fmla="*/ 617220 w 9082347"/>
              <a:gd name="connsiteY1" fmla="*/ 617220 h 9852660"/>
              <a:gd name="connsiteX2" fmla="*/ 1234440 w 9082347"/>
              <a:gd name="connsiteY2" fmla="*/ 822960 h 9852660"/>
              <a:gd name="connsiteX3" fmla="*/ 1737360 w 9082347"/>
              <a:gd name="connsiteY3" fmla="*/ 1165860 h 9852660"/>
              <a:gd name="connsiteX4" fmla="*/ 2377440 w 9082347"/>
              <a:gd name="connsiteY4" fmla="*/ 2628900 h 9852660"/>
              <a:gd name="connsiteX5" fmla="*/ 1943100 w 9082347"/>
              <a:gd name="connsiteY5" fmla="*/ 3017520 h 9852660"/>
              <a:gd name="connsiteX6" fmla="*/ 2263140 w 9082347"/>
              <a:gd name="connsiteY6" fmla="*/ 3909060 h 9852660"/>
              <a:gd name="connsiteX7" fmla="*/ 2811780 w 9082347"/>
              <a:gd name="connsiteY7" fmla="*/ 4069080 h 9852660"/>
              <a:gd name="connsiteX8" fmla="*/ 3657600 w 9082347"/>
              <a:gd name="connsiteY8" fmla="*/ 5875020 h 9852660"/>
              <a:gd name="connsiteX9" fmla="*/ 4320540 w 9082347"/>
              <a:gd name="connsiteY9" fmla="*/ 6926580 h 9852660"/>
              <a:gd name="connsiteX10" fmla="*/ 3589020 w 9082347"/>
              <a:gd name="connsiteY10" fmla="*/ 7886700 h 9852660"/>
              <a:gd name="connsiteX11" fmla="*/ 4114800 w 9082347"/>
              <a:gd name="connsiteY11" fmla="*/ 8641080 h 9852660"/>
              <a:gd name="connsiteX12" fmla="*/ 5166360 w 9082347"/>
              <a:gd name="connsiteY12" fmla="*/ 8938260 h 9852660"/>
              <a:gd name="connsiteX13" fmla="*/ 5577840 w 9082347"/>
              <a:gd name="connsiteY13" fmla="*/ 8709660 h 9852660"/>
              <a:gd name="connsiteX14" fmla="*/ 6766560 w 9082347"/>
              <a:gd name="connsiteY14" fmla="*/ 8869680 h 9852660"/>
              <a:gd name="connsiteX15" fmla="*/ 7200900 w 9082347"/>
              <a:gd name="connsiteY15" fmla="*/ 8663940 h 9852660"/>
              <a:gd name="connsiteX16" fmla="*/ 8481060 w 9082347"/>
              <a:gd name="connsiteY16" fmla="*/ 9349740 h 9852660"/>
              <a:gd name="connsiteX17" fmla="*/ 8526780 w 9082347"/>
              <a:gd name="connsiteY17" fmla="*/ 9806940 h 9852660"/>
              <a:gd name="connsiteX18" fmla="*/ 1508760 w 9082347"/>
              <a:gd name="connsiteY18" fmla="*/ 9852660 h 9852660"/>
              <a:gd name="connsiteX19" fmla="*/ 45720 w 9082347"/>
              <a:gd name="connsiteY19" fmla="*/ 9852660 h 9852660"/>
              <a:gd name="connsiteX20" fmla="*/ 0 w 9082347"/>
              <a:gd name="connsiteY20" fmla="*/ 0 h 9852660"/>
              <a:gd name="connsiteX0" fmla="*/ 0 w 9082347"/>
              <a:gd name="connsiteY0" fmla="*/ 0 h 9852660"/>
              <a:gd name="connsiteX1" fmla="*/ 617220 w 9082347"/>
              <a:gd name="connsiteY1" fmla="*/ 617220 h 9852660"/>
              <a:gd name="connsiteX2" fmla="*/ 1234440 w 9082347"/>
              <a:gd name="connsiteY2" fmla="*/ 822960 h 9852660"/>
              <a:gd name="connsiteX3" fmla="*/ 1737360 w 9082347"/>
              <a:gd name="connsiteY3" fmla="*/ 1165860 h 9852660"/>
              <a:gd name="connsiteX4" fmla="*/ 2377440 w 9082347"/>
              <a:gd name="connsiteY4" fmla="*/ 2628900 h 9852660"/>
              <a:gd name="connsiteX5" fmla="*/ 1943100 w 9082347"/>
              <a:gd name="connsiteY5" fmla="*/ 3017520 h 9852660"/>
              <a:gd name="connsiteX6" fmla="*/ 2263140 w 9082347"/>
              <a:gd name="connsiteY6" fmla="*/ 3909060 h 9852660"/>
              <a:gd name="connsiteX7" fmla="*/ 2811780 w 9082347"/>
              <a:gd name="connsiteY7" fmla="*/ 4069080 h 9852660"/>
              <a:gd name="connsiteX8" fmla="*/ 3657600 w 9082347"/>
              <a:gd name="connsiteY8" fmla="*/ 5875020 h 9852660"/>
              <a:gd name="connsiteX9" fmla="*/ 4320540 w 9082347"/>
              <a:gd name="connsiteY9" fmla="*/ 6926580 h 9852660"/>
              <a:gd name="connsiteX10" fmla="*/ 3589020 w 9082347"/>
              <a:gd name="connsiteY10" fmla="*/ 7886700 h 9852660"/>
              <a:gd name="connsiteX11" fmla="*/ 4114800 w 9082347"/>
              <a:gd name="connsiteY11" fmla="*/ 8641080 h 9852660"/>
              <a:gd name="connsiteX12" fmla="*/ 5166360 w 9082347"/>
              <a:gd name="connsiteY12" fmla="*/ 8938260 h 9852660"/>
              <a:gd name="connsiteX13" fmla="*/ 5577840 w 9082347"/>
              <a:gd name="connsiteY13" fmla="*/ 8709660 h 9852660"/>
              <a:gd name="connsiteX14" fmla="*/ 6766560 w 9082347"/>
              <a:gd name="connsiteY14" fmla="*/ 8869680 h 9852660"/>
              <a:gd name="connsiteX15" fmla="*/ 7200900 w 9082347"/>
              <a:gd name="connsiteY15" fmla="*/ 8663940 h 9852660"/>
              <a:gd name="connsiteX16" fmla="*/ 8481060 w 9082347"/>
              <a:gd name="connsiteY16" fmla="*/ 9349740 h 9852660"/>
              <a:gd name="connsiteX17" fmla="*/ 8526780 w 9082347"/>
              <a:gd name="connsiteY17" fmla="*/ 9806940 h 9852660"/>
              <a:gd name="connsiteX18" fmla="*/ 1508760 w 9082347"/>
              <a:gd name="connsiteY18" fmla="*/ 9852660 h 9852660"/>
              <a:gd name="connsiteX19" fmla="*/ 45720 w 9082347"/>
              <a:gd name="connsiteY19" fmla="*/ 9852660 h 9852660"/>
              <a:gd name="connsiteX20" fmla="*/ 0 w 9082347"/>
              <a:gd name="connsiteY20" fmla="*/ 0 h 9852660"/>
              <a:gd name="connsiteX0" fmla="*/ 0 w 9025204"/>
              <a:gd name="connsiteY0" fmla="*/ 0 h 9852660"/>
              <a:gd name="connsiteX1" fmla="*/ 617220 w 9025204"/>
              <a:gd name="connsiteY1" fmla="*/ 617220 h 9852660"/>
              <a:gd name="connsiteX2" fmla="*/ 1234440 w 9025204"/>
              <a:gd name="connsiteY2" fmla="*/ 822960 h 9852660"/>
              <a:gd name="connsiteX3" fmla="*/ 1737360 w 9025204"/>
              <a:gd name="connsiteY3" fmla="*/ 1165860 h 9852660"/>
              <a:gd name="connsiteX4" fmla="*/ 2377440 w 9025204"/>
              <a:gd name="connsiteY4" fmla="*/ 2628900 h 9852660"/>
              <a:gd name="connsiteX5" fmla="*/ 1943100 w 9025204"/>
              <a:gd name="connsiteY5" fmla="*/ 3017520 h 9852660"/>
              <a:gd name="connsiteX6" fmla="*/ 2263140 w 9025204"/>
              <a:gd name="connsiteY6" fmla="*/ 3909060 h 9852660"/>
              <a:gd name="connsiteX7" fmla="*/ 2811780 w 9025204"/>
              <a:gd name="connsiteY7" fmla="*/ 4069080 h 9852660"/>
              <a:gd name="connsiteX8" fmla="*/ 3657600 w 9025204"/>
              <a:gd name="connsiteY8" fmla="*/ 5875020 h 9852660"/>
              <a:gd name="connsiteX9" fmla="*/ 4320540 w 9025204"/>
              <a:gd name="connsiteY9" fmla="*/ 6926580 h 9852660"/>
              <a:gd name="connsiteX10" fmla="*/ 3589020 w 9025204"/>
              <a:gd name="connsiteY10" fmla="*/ 7886700 h 9852660"/>
              <a:gd name="connsiteX11" fmla="*/ 4114800 w 9025204"/>
              <a:gd name="connsiteY11" fmla="*/ 8641080 h 9852660"/>
              <a:gd name="connsiteX12" fmla="*/ 5166360 w 9025204"/>
              <a:gd name="connsiteY12" fmla="*/ 8938260 h 9852660"/>
              <a:gd name="connsiteX13" fmla="*/ 5577840 w 9025204"/>
              <a:gd name="connsiteY13" fmla="*/ 8709660 h 9852660"/>
              <a:gd name="connsiteX14" fmla="*/ 6766560 w 9025204"/>
              <a:gd name="connsiteY14" fmla="*/ 8869680 h 9852660"/>
              <a:gd name="connsiteX15" fmla="*/ 7200900 w 9025204"/>
              <a:gd name="connsiteY15" fmla="*/ 8663940 h 9852660"/>
              <a:gd name="connsiteX16" fmla="*/ 8481060 w 9025204"/>
              <a:gd name="connsiteY16" fmla="*/ 9349740 h 9852660"/>
              <a:gd name="connsiteX17" fmla="*/ 8526780 w 9025204"/>
              <a:gd name="connsiteY17" fmla="*/ 9806940 h 9852660"/>
              <a:gd name="connsiteX18" fmla="*/ 1508760 w 9025204"/>
              <a:gd name="connsiteY18" fmla="*/ 9852660 h 9852660"/>
              <a:gd name="connsiteX19" fmla="*/ 45720 w 9025204"/>
              <a:gd name="connsiteY19" fmla="*/ 9852660 h 9852660"/>
              <a:gd name="connsiteX20" fmla="*/ 0 w 90252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575693 h 10428353"/>
              <a:gd name="connsiteX1" fmla="*/ 617220 w 8544004"/>
              <a:gd name="connsiteY1" fmla="*/ 1192913 h 10428353"/>
              <a:gd name="connsiteX2" fmla="*/ 1234440 w 8544004"/>
              <a:gd name="connsiteY2" fmla="*/ 1398653 h 10428353"/>
              <a:gd name="connsiteX3" fmla="*/ 1737360 w 8544004"/>
              <a:gd name="connsiteY3" fmla="*/ 1741553 h 10428353"/>
              <a:gd name="connsiteX4" fmla="*/ 2377440 w 8544004"/>
              <a:gd name="connsiteY4" fmla="*/ 3204593 h 10428353"/>
              <a:gd name="connsiteX5" fmla="*/ 1943100 w 8544004"/>
              <a:gd name="connsiteY5" fmla="*/ 3593213 h 10428353"/>
              <a:gd name="connsiteX6" fmla="*/ 2263140 w 8544004"/>
              <a:gd name="connsiteY6" fmla="*/ 4484753 h 10428353"/>
              <a:gd name="connsiteX7" fmla="*/ 2811780 w 8544004"/>
              <a:gd name="connsiteY7" fmla="*/ 4644773 h 10428353"/>
              <a:gd name="connsiteX8" fmla="*/ 3657600 w 8544004"/>
              <a:gd name="connsiteY8" fmla="*/ 6450713 h 10428353"/>
              <a:gd name="connsiteX9" fmla="*/ 4320540 w 8544004"/>
              <a:gd name="connsiteY9" fmla="*/ 7502273 h 10428353"/>
              <a:gd name="connsiteX10" fmla="*/ 3589020 w 8544004"/>
              <a:gd name="connsiteY10" fmla="*/ 8462393 h 10428353"/>
              <a:gd name="connsiteX11" fmla="*/ 4114800 w 8544004"/>
              <a:gd name="connsiteY11" fmla="*/ 9216773 h 10428353"/>
              <a:gd name="connsiteX12" fmla="*/ 5166360 w 8544004"/>
              <a:gd name="connsiteY12" fmla="*/ 9513953 h 10428353"/>
              <a:gd name="connsiteX13" fmla="*/ 5577840 w 8544004"/>
              <a:gd name="connsiteY13" fmla="*/ 9285353 h 10428353"/>
              <a:gd name="connsiteX14" fmla="*/ 6766560 w 8544004"/>
              <a:gd name="connsiteY14" fmla="*/ 9445373 h 10428353"/>
              <a:gd name="connsiteX15" fmla="*/ 7200900 w 8544004"/>
              <a:gd name="connsiteY15" fmla="*/ 9239633 h 10428353"/>
              <a:gd name="connsiteX16" fmla="*/ 8481060 w 8544004"/>
              <a:gd name="connsiteY16" fmla="*/ 9925433 h 10428353"/>
              <a:gd name="connsiteX17" fmla="*/ 8526780 w 8544004"/>
              <a:gd name="connsiteY17" fmla="*/ 10382633 h 10428353"/>
              <a:gd name="connsiteX18" fmla="*/ 1508760 w 8544004"/>
              <a:gd name="connsiteY18" fmla="*/ 10428353 h 10428353"/>
              <a:gd name="connsiteX19" fmla="*/ 45720 w 8544004"/>
              <a:gd name="connsiteY19" fmla="*/ 10428353 h 10428353"/>
              <a:gd name="connsiteX20" fmla="*/ 0 w 8544004"/>
              <a:gd name="connsiteY20" fmla="*/ 575693 h 10428353"/>
              <a:gd name="connsiteX0" fmla="*/ 0 w 8544004"/>
              <a:gd name="connsiteY0" fmla="*/ 7135 h 9859795"/>
              <a:gd name="connsiteX1" fmla="*/ 617220 w 8544004"/>
              <a:gd name="connsiteY1" fmla="*/ 624355 h 9859795"/>
              <a:gd name="connsiteX2" fmla="*/ 1234440 w 8544004"/>
              <a:gd name="connsiteY2" fmla="*/ 830095 h 9859795"/>
              <a:gd name="connsiteX3" fmla="*/ 1737360 w 8544004"/>
              <a:gd name="connsiteY3" fmla="*/ 1172995 h 9859795"/>
              <a:gd name="connsiteX4" fmla="*/ 2377440 w 8544004"/>
              <a:gd name="connsiteY4" fmla="*/ 2636035 h 9859795"/>
              <a:gd name="connsiteX5" fmla="*/ 1943100 w 8544004"/>
              <a:gd name="connsiteY5" fmla="*/ 3024655 h 9859795"/>
              <a:gd name="connsiteX6" fmla="*/ 2263140 w 8544004"/>
              <a:gd name="connsiteY6" fmla="*/ 3916195 h 9859795"/>
              <a:gd name="connsiteX7" fmla="*/ 2811780 w 8544004"/>
              <a:gd name="connsiteY7" fmla="*/ 4076215 h 9859795"/>
              <a:gd name="connsiteX8" fmla="*/ 3657600 w 8544004"/>
              <a:gd name="connsiteY8" fmla="*/ 5882155 h 9859795"/>
              <a:gd name="connsiteX9" fmla="*/ 4320540 w 8544004"/>
              <a:gd name="connsiteY9" fmla="*/ 6933715 h 9859795"/>
              <a:gd name="connsiteX10" fmla="*/ 3589020 w 8544004"/>
              <a:gd name="connsiteY10" fmla="*/ 7893835 h 9859795"/>
              <a:gd name="connsiteX11" fmla="*/ 4114800 w 8544004"/>
              <a:gd name="connsiteY11" fmla="*/ 8648215 h 9859795"/>
              <a:gd name="connsiteX12" fmla="*/ 5166360 w 8544004"/>
              <a:gd name="connsiteY12" fmla="*/ 8945395 h 9859795"/>
              <a:gd name="connsiteX13" fmla="*/ 5577840 w 8544004"/>
              <a:gd name="connsiteY13" fmla="*/ 8716795 h 9859795"/>
              <a:gd name="connsiteX14" fmla="*/ 6766560 w 8544004"/>
              <a:gd name="connsiteY14" fmla="*/ 8876815 h 9859795"/>
              <a:gd name="connsiteX15" fmla="*/ 7200900 w 8544004"/>
              <a:gd name="connsiteY15" fmla="*/ 8671075 h 9859795"/>
              <a:gd name="connsiteX16" fmla="*/ 8481060 w 8544004"/>
              <a:gd name="connsiteY16" fmla="*/ 9356875 h 9859795"/>
              <a:gd name="connsiteX17" fmla="*/ 8526780 w 8544004"/>
              <a:gd name="connsiteY17" fmla="*/ 9814075 h 9859795"/>
              <a:gd name="connsiteX18" fmla="*/ 1508760 w 8544004"/>
              <a:gd name="connsiteY18" fmla="*/ 9859795 h 9859795"/>
              <a:gd name="connsiteX19" fmla="*/ 45720 w 8544004"/>
              <a:gd name="connsiteY19" fmla="*/ 9859795 h 9859795"/>
              <a:gd name="connsiteX20" fmla="*/ 0 w 8544004"/>
              <a:gd name="connsiteY20" fmla="*/ 7135 h 985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44004" h="9859795">
                <a:moveTo>
                  <a:pt x="0" y="7135"/>
                </a:moveTo>
                <a:cubicBezTo>
                  <a:pt x="72390" y="-69065"/>
                  <a:pt x="411480" y="487195"/>
                  <a:pt x="617220" y="624355"/>
                </a:cubicBezTo>
                <a:cubicBezTo>
                  <a:pt x="822960" y="761515"/>
                  <a:pt x="1047750" y="738655"/>
                  <a:pt x="1234440" y="830095"/>
                </a:cubicBezTo>
                <a:cubicBezTo>
                  <a:pt x="1421130" y="921535"/>
                  <a:pt x="1546860" y="872005"/>
                  <a:pt x="1737360" y="1172995"/>
                </a:cubicBezTo>
                <a:cubicBezTo>
                  <a:pt x="1927860" y="1473985"/>
                  <a:pt x="2343150" y="2327425"/>
                  <a:pt x="2377440" y="2636035"/>
                </a:cubicBezTo>
                <a:cubicBezTo>
                  <a:pt x="2411730" y="2944645"/>
                  <a:pt x="1962150" y="2811295"/>
                  <a:pt x="1943100" y="3024655"/>
                </a:cubicBezTo>
                <a:cubicBezTo>
                  <a:pt x="1924050" y="3238015"/>
                  <a:pt x="2118360" y="3740935"/>
                  <a:pt x="2263140" y="3916195"/>
                </a:cubicBezTo>
                <a:cubicBezTo>
                  <a:pt x="2407920" y="4091455"/>
                  <a:pt x="2579370" y="3748555"/>
                  <a:pt x="2811780" y="4076215"/>
                </a:cubicBezTo>
                <a:cubicBezTo>
                  <a:pt x="3044190" y="4403875"/>
                  <a:pt x="3406140" y="5405905"/>
                  <a:pt x="3657600" y="5882155"/>
                </a:cubicBezTo>
                <a:cubicBezTo>
                  <a:pt x="3909060" y="6358405"/>
                  <a:pt x="4331970" y="6598435"/>
                  <a:pt x="4320540" y="6933715"/>
                </a:cubicBezTo>
                <a:cubicBezTo>
                  <a:pt x="4309110" y="7268995"/>
                  <a:pt x="3623310" y="7608085"/>
                  <a:pt x="3589020" y="7893835"/>
                </a:cubicBezTo>
                <a:cubicBezTo>
                  <a:pt x="3554730" y="8179585"/>
                  <a:pt x="3851910" y="8472955"/>
                  <a:pt x="4114800" y="8648215"/>
                </a:cubicBezTo>
                <a:cubicBezTo>
                  <a:pt x="4377690" y="8823475"/>
                  <a:pt x="4922520" y="8933965"/>
                  <a:pt x="5166360" y="8945395"/>
                </a:cubicBezTo>
                <a:cubicBezTo>
                  <a:pt x="5410200" y="8956825"/>
                  <a:pt x="5311140" y="8728225"/>
                  <a:pt x="5577840" y="8716795"/>
                </a:cubicBezTo>
                <a:cubicBezTo>
                  <a:pt x="5844540" y="8705365"/>
                  <a:pt x="6496050" y="8884435"/>
                  <a:pt x="6766560" y="8876815"/>
                </a:cubicBezTo>
                <a:cubicBezTo>
                  <a:pt x="7037070" y="8869195"/>
                  <a:pt x="6915150" y="8591065"/>
                  <a:pt x="7200900" y="8671075"/>
                </a:cubicBezTo>
                <a:cubicBezTo>
                  <a:pt x="7486650" y="8751085"/>
                  <a:pt x="8260080" y="9166375"/>
                  <a:pt x="8481060" y="9356875"/>
                </a:cubicBezTo>
                <a:cubicBezTo>
                  <a:pt x="8450580" y="9433075"/>
                  <a:pt x="8591550" y="9867415"/>
                  <a:pt x="8526780" y="9814075"/>
                </a:cubicBezTo>
                <a:lnTo>
                  <a:pt x="1508760" y="9859795"/>
                </a:lnTo>
                <a:lnTo>
                  <a:pt x="45720" y="9859795"/>
                </a:lnTo>
                <a:lnTo>
                  <a:pt x="0" y="7135"/>
                </a:lnTo>
                <a:close/>
              </a:path>
            </a:pathLst>
          </a:custGeom>
          <a:solidFill>
            <a:srgbClr val="548235">
              <a:alpha val="74118"/>
            </a:srgbClr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82" name="Group 2081"/>
          <p:cNvGrpSpPr>
            <a:grpSpLocks noChangeAspect="1"/>
          </p:cNvGrpSpPr>
          <p:nvPr/>
        </p:nvGrpSpPr>
        <p:grpSpPr>
          <a:xfrm>
            <a:off x="13554467" y="6008076"/>
            <a:ext cx="1681796" cy="2513796"/>
            <a:chOff x="12287727" y="6097364"/>
            <a:chExt cx="2553220" cy="3816318"/>
          </a:xfrm>
        </p:grpSpPr>
        <p:sp>
          <p:nvSpPr>
            <p:cNvPr id="2083" name="Rectangle 2082"/>
            <p:cNvSpPr/>
            <p:nvPr/>
          </p:nvSpPr>
          <p:spPr>
            <a:xfrm rot="296616">
              <a:off x="13514042" y="9132283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4" name="Rectangle 2083"/>
            <p:cNvSpPr/>
            <p:nvPr/>
          </p:nvSpPr>
          <p:spPr>
            <a:xfrm rot="296616">
              <a:off x="12296823" y="8735305"/>
              <a:ext cx="717035" cy="2504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5" name="Rectangle 2084"/>
            <p:cNvSpPr/>
            <p:nvPr/>
          </p:nvSpPr>
          <p:spPr>
            <a:xfrm rot="5795259">
              <a:off x="12799556" y="9145138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Rectangle 2085"/>
            <p:cNvSpPr/>
            <p:nvPr/>
          </p:nvSpPr>
          <p:spPr>
            <a:xfrm rot="5795259">
              <a:off x="12707224" y="9599955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Rectangle 2086"/>
            <p:cNvSpPr/>
            <p:nvPr/>
          </p:nvSpPr>
          <p:spPr>
            <a:xfrm rot="5795259">
              <a:off x="12249810" y="8436867"/>
              <a:ext cx="277754" cy="20191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Rectangle 2087"/>
            <p:cNvSpPr/>
            <p:nvPr/>
          </p:nvSpPr>
          <p:spPr>
            <a:xfrm rot="410806">
              <a:off x="12761912" y="7836046"/>
              <a:ext cx="277754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Rectangle 2088"/>
            <p:cNvSpPr/>
            <p:nvPr/>
          </p:nvSpPr>
          <p:spPr>
            <a:xfrm rot="410806">
              <a:off x="13236746" y="7936819"/>
              <a:ext cx="194774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Rectangle 2089"/>
            <p:cNvSpPr/>
            <p:nvPr/>
          </p:nvSpPr>
          <p:spPr>
            <a:xfrm rot="410806">
              <a:off x="14250606" y="6147932"/>
              <a:ext cx="590341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Rectangle 2090"/>
            <p:cNvSpPr/>
            <p:nvPr/>
          </p:nvSpPr>
          <p:spPr>
            <a:xfrm rot="410806">
              <a:off x="13466400" y="6957636"/>
              <a:ext cx="235610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Rectangle 2091"/>
            <p:cNvSpPr/>
            <p:nvPr/>
          </p:nvSpPr>
          <p:spPr>
            <a:xfrm rot="440417">
              <a:off x="13702802" y="6097364"/>
              <a:ext cx="678124" cy="2167237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3" name="Rectangle 2092"/>
          <p:cNvSpPr/>
          <p:nvPr/>
        </p:nvSpPr>
        <p:spPr>
          <a:xfrm rot="296616">
            <a:off x="14362813" y="8362920"/>
            <a:ext cx="126170" cy="16201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94" name="Group 2093"/>
          <p:cNvGrpSpPr>
            <a:grpSpLocks noChangeAspect="1"/>
          </p:cNvGrpSpPr>
          <p:nvPr/>
        </p:nvGrpSpPr>
        <p:grpSpPr>
          <a:xfrm rot="628274">
            <a:off x="19228190" y="7084586"/>
            <a:ext cx="1339887" cy="1986430"/>
            <a:chOff x="12605551" y="6767983"/>
            <a:chExt cx="1946637" cy="3065249"/>
          </a:xfrm>
        </p:grpSpPr>
        <p:sp>
          <p:nvSpPr>
            <p:cNvPr id="2095" name="Rectangle 2094"/>
            <p:cNvSpPr/>
            <p:nvPr/>
          </p:nvSpPr>
          <p:spPr>
            <a:xfrm>
              <a:off x="12605551" y="8339137"/>
              <a:ext cx="737396" cy="71742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6" name="Rectangle 2095"/>
            <p:cNvSpPr/>
            <p:nvPr/>
          </p:nvSpPr>
          <p:spPr>
            <a:xfrm>
              <a:off x="12989087" y="8605814"/>
              <a:ext cx="330330" cy="10986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7" name="Oval 2096"/>
            <p:cNvSpPr/>
            <p:nvPr/>
          </p:nvSpPr>
          <p:spPr>
            <a:xfrm>
              <a:off x="13443110" y="9622890"/>
              <a:ext cx="220730" cy="20366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8" name="Rectangle 2097"/>
            <p:cNvSpPr/>
            <p:nvPr/>
          </p:nvSpPr>
          <p:spPr>
            <a:xfrm rot="616691">
              <a:off x="13453716" y="8418435"/>
              <a:ext cx="709036" cy="3069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9" name="Rectangle 2098"/>
            <p:cNvSpPr/>
            <p:nvPr/>
          </p:nvSpPr>
          <p:spPr>
            <a:xfrm>
              <a:off x="13630281" y="9639301"/>
              <a:ext cx="395930" cy="1872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0" name="Rectangle 2099"/>
            <p:cNvSpPr/>
            <p:nvPr/>
          </p:nvSpPr>
          <p:spPr>
            <a:xfrm>
              <a:off x="14237879" y="8359274"/>
              <a:ext cx="314309" cy="1736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Rectangle 2100"/>
            <p:cNvSpPr/>
            <p:nvPr/>
          </p:nvSpPr>
          <p:spPr>
            <a:xfrm>
              <a:off x="13786011" y="9226502"/>
              <a:ext cx="266728" cy="60673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Rectangle 2101"/>
            <p:cNvSpPr/>
            <p:nvPr/>
          </p:nvSpPr>
          <p:spPr>
            <a:xfrm>
              <a:off x="12760322" y="6767983"/>
              <a:ext cx="330330" cy="1571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08" name="Rectangle 2107"/>
          <p:cNvSpPr/>
          <p:nvPr/>
        </p:nvSpPr>
        <p:spPr>
          <a:xfrm>
            <a:off x="22371267" y="6841778"/>
            <a:ext cx="430167" cy="15797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/>
          <p:cNvSpPr/>
          <p:nvPr/>
        </p:nvSpPr>
        <p:spPr>
          <a:xfrm>
            <a:off x="22972189" y="6416989"/>
            <a:ext cx="516616" cy="15797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/>
          <p:cNvSpPr/>
          <p:nvPr/>
        </p:nvSpPr>
        <p:spPr>
          <a:xfrm>
            <a:off x="23320389" y="6428925"/>
            <a:ext cx="174360" cy="23659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/>
          <p:cNvSpPr/>
          <p:nvPr/>
        </p:nvSpPr>
        <p:spPr>
          <a:xfrm rot="16639287">
            <a:off x="23369121" y="5066102"/>
            <a:ext cx="131500" cy="1169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/>
          <p:cNvSpPr/>
          <p:nvPr/>
        </p:nvSpPr>
        <p:spPr>
          <a:xfrm rot="16639287">
            <a:off x="23235878" y="5049697"/>
            <a:ext cx="131500" cy="1169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/>
          <p:cNvSpPr/>
          <p:nvPr/>
        </p:nvSpPr>
        <p:spPr>
          <a:xfrm rot="16639287">
            <a:off x="23013327" y="4318665"/>
            <a:ext cx="420881" cy="17154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/>
          <p:cNvSpPr/>
          <p:nvPr/>
        </p:nvSpPr>
        <p:spPr>
          <a:xfrm rot="16639287">
            <a:off x="23385466" y="4187675"/>
            <a:ext cx="131500" cy="313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5" name="Group 2104"/>
          <p:cNvGrpSpPr>
            <a:grpSpLocks/>
          </p:cNvGrpSpPr>
          <p:nvPr/>
        </p:nvGrpSpPr>
        <p:grpSpPr>
          <a:xfrm>
            <a:off x="23323344" y="6425101"/>
            <a:ext cx="159932" cy="209102"/>
            <a:chOff x="12598937" y="11422647"/>
            <a:chExt cx="459343" cy="487413"/>
          </a:xfrm>
          <a:solidFill>
            <a:schemeClr val="bg1"/>
          </a:solidFill>
        </p:grpSpPr>
        <p:sp>
          <p:nvSpPr>
            <p:cNvPr id="2106" name="Rectangle 2105"/>
            <p:cNvSpPr/>
            <p:nvPr/>
          </p:nvSpPr>
          <p:spPr>
            <a:xfrm>
              <a:off x="12760294" y="11422647"/>
              <a:ext cx="111620" cy="487413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7" name="Rectangle 2106"/>
            <p:cNvSpPr/>
            <p:nvPr/>
          </p:nvSpPr>
          <p:spPr>
            <a:xfrm rot="16200000">
              <a:off x="12788681" y="11371489"/>
              <a:ext cx="79855" cy="459343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13"/>
          <p:cNvSpPr/>
          <p:nvPr/>
        </p:nvSpPr>
        <p:spPr>
          <a:xfrm>
            <a:off x="22385370" y="6954334"/>
            <a:ext cx="565920" cy="480159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/>
          <p:cNvSpPr/>
          <p:nvPr/>
        </p:nvSpPr>
        <p:spPr>
          <a:xfrm>
            <a:off x="23203833" y="6590994"/>
            <a:ext cx="328865" cy="407738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/>
          <p:cNvSpPr/>
          <p:nvPr/>
        </p:nvSpPr>
        <p:spPr>
          <a:xfrm>
            <a:off x="23262699" y="4428915"/>
            <a:ext cx="328865" cy="407738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/>
          <p:cNvSpPr/>
          <p:nvPr/>
        </p:nvSpPr>
        <p:spPr>
          <a:xfrm>
            <a:off x="25795771" y="9434639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/>
          <p:cNvSpPr/>
          <p:nvPr/>
        </p:nvSpPr>
        <p:spPr>
          <a:xfrm>
            <a:off x="26247772" y="9434639"/>
            <a:ext cx="755813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/>
          <p:cNvSpPr/>
          <p:nvPr/>
        </p:nvSpPr>
        <p:spPr>
          <a:xfrm rot="16200000">
            <a:off x="26772411" y="9591802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/>
          <p:cNvSpPr/>
          <p:nvPr/>
        </p:nvSpPr>
        <p:spPr>
          <a:xfrm rot="16874591">
            <a:off x="26244998" y="9793347"/>
            <a:ext cx="130310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/>
          <p:cNvSpPr/>
          <p:nvPr/>
        </p:nvSpPr>
        <p:spPr>
          <a:xfrm rot="420000">
            <a:off x="26538019" y="9857094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/>
          <p:cNvSpPr/>
          <p:nvPr/>
        </p:nvSpPr>
        <p:spPr>
          <a:xfrm rot="120000">
            <a:off x="26538671" y="10206939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/>
          <p:cNvSpPr/>
          <p:nvPr/>
        </p:nvSpPr>
        <p:spPr>
          <a:xfrm rot="120000">
            <a:off x="26538700" y="10703106"/>
            <a:ext cx="217190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/>
          <p:cNvSpPr/>
          <p:nvPr/>
        </p:nvSpPr>
        <p:spPr>
          <a:xfrm rot="120000">
            <a:off x="26532424" y="11272438"/>
            <a:ext cx="395631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/>
          <p:cNvSpPr/>
          <p:nvPr/>
        </p:nvSpPr>
        <p:spPr>
          <a:xfrm rot="16320000">
            <a:off x="26615481" y="11391695"/>
            <a:ext cx="395631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26379699" y="10087102"/>
            <a:ext cx="319087" cy="1604962"/>
          </a:xfrm>
          <a:custGeom>
            <a:avLst/>
            <a:gdLst>
              <a:gd name="connsiteX0" fmla="*/ 0 w 319087"/>
              <a:gd name="connsiteY0" fmla="*/ 0 h 1604962"/>
              <a:gd name="connsiteX1" fmla="*/ 85725 w 319087"/>
              <a:gd name="connsiteY1" fmla="*/ 1604962 h 1604962"/>
              <a:gd name="connsiteX2" fmla="*/ 319087 w 319087"/>
              <a:gd name="connsiteY2" fmla="*/ 1604962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9087" h="1604962">
                <a:moveTo>
                  <a:pt x="0" y="0"/>
                </a:moveTo>
                <a:lnTo>
                  <a:pt x="85725" y="1604962"/>
                </a:lnTo>
                <a:lnTo>
                  <a:pt x="319087" y="1604962"/>
                </a:ln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Freeform 2133"/>
          <p:cNvSpPr/>
          <p:nvPr/>
        </p:nvSpPr>
        <p:spPr>
          <a:xfrm rot="18330916">
            <a:off x="22105025" y="5938274"/>
            <a:ext cx="1091250" cy="90398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416" h="677138">
                <a:moveTo>
                  <a:pt x="817358" y="259852"/>
                </a:moveTo>
                <a:cubicBezTo>
                  <a:pt x="823574" y="259251"/>
                  <a:pt x="335349" y="666966"/>
                  <a:pt x="328129" y="676964"/>
                </a:cubicBezTo>
                <a:cubicBezTo>
                  <a:pt x="320909" y="686962"/>
                  <a:pt x="-4834" y="263216"/>
                  <a:pt x="223" y="267284"/>
                </a:cubicBezTo>
                <a:cubicBezTo>
                  <a:pt x="-13049" y="257557"/>
                  <a:pt x="571213" y="-6139"/>
                  <a:pt x="596555" y="109"/>
                </a:cubicBezTo>
                <a:cubicBezTo>
                  <a:pt x="582885" y="8874"/>
                  <a:pt x="814920" y="237412"/>
                  <a:pt x="817358" y="25985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35" name="Freeform 2134"/>
          <p:cNvSpPr/>
          <p:nvPr/>
        </p:nvSpPr>
        <p:spPr>
          <a:xfrm rot="18330916">
            <a:off x="25417122" y="8203910"/>
            <a:ext cx="1442046" cy="114473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817317 w 817375"/>
              <a:gd name="connsiteY0" fmla="*/ 477884 h 895170"/>
              <a:gd name="connsiteX1" fmla="*/ 328088 w 817375"/>
              <a:gd name="connsiteY1" fmla="*/ 894996 h 895170"/>
              <a:gd name="connsiteX2" fmla="*/ 182 w 817375"/>
              <a:gd name="connsiteY2" fmla="*/ 485316 h 895170"/>
              <a:gd name="connsiteX3" fmla="*/ 730135 w 817375"/>
              <a:gd name="connsiteY3" fmla="*/ 60 h 895170"/>
              <a:gd name="connsiteX4" fmla="*/ 817317 w 817375"/>
              <a:gd name="connsiteY4" fmla="*/ 477884 h 895170"/>
              <a:gd name="connsiteX0" fmla="*/ 939274 w 939336"/>
              <a:gd name="connsiteY0" fmla="*/ 390844 h 895418"/>
              <a:gd name="connsiteX1" fmla="*/ 328088 w 939336"/>
              <a:gd name="connsiteY1" fmla="*/ 894996 h 895418"/>
              <a:gd name="connsiteX2" fmla="*/ 182 w 939336"/>
              <a:gd name="connsiteY2" fmla="*/ 485316 h 895418"/>
              <a:gd name="connsiteX3" fmla="*/ 730135 w 939336"/>
              <a:gd name="connsiteY3" fmla="*/ 60 h 895418"/>
              <a:gd name="connsiteX4" fmla="*/ 939274 w 939336"/>
              <a:gd name="connsiteY4" fmla="*/ 390844 h 895418"/>
              <a:gd name="connsiteX0" fmla="*/ 939274 w 939332"/>
              <a:gd name="connsiteY0" fmla="*/ 390844 h 857710"/>
              <a:gd name="connsiteX1" fmla="*/ 301147 w 939332"/>
              <a:gd name="connsiteY1" fmla="*/ 857248 h 857710"/>
              <a:gd name="connsiteX2" fmla="*/ 182 w 939332"/>
              <a:gd name="connsiteY2" fmla="*/ 485316 h 857710"/>
              <a:gd name="connsiteX3" fmla="*/ 730135 w 939332"/>
              <a:gd name="connsiteY3" fmla="*/ 60 h 857710"/>
              <a:gd name="connsiteX4" fmla="*/ 939274 w 939332"/>
              <a:gd name="connsiteY4" fmla="*/ 390844 h 857710"/>
              <a:gd name="connsiteX0" fmla="*/ 939274 w 939319"/>
              <a:gd name="connsiteY0" fmla="*/ 390844 h 857297"/>
              <a:gd name="connsiteX1" fmla="*/ 301147 w 939319"/>
              <a:gd name="connsiteY1" fmla="*/ 857248 h 857297"/>
              <a:gd name="connsiteX2" fmla="*/ 182 w 939319"/>
              <a:gd name="connsiteY2" fmla="*/ 485316 h 857297"/>
              <a:gd name="connsiteX3" fmla="*/ 730135 w 939319"/>
              <a:gd name="connsiteY3" fmla="*/ 60 h 857297"/>
              <a:gd name="connsiteX4" fmla="*/ 939274 w 939319"/>
              <a:gd name="connsiteY4" fmla="*/ 390844 h 857297"/>
              <a:gd name="connsiteX0" fmla="*/ 1080184 w 1080231"/>
              <a:gd name="connsiteY0" fmla="*/ 618985 h 858596"/>
              <a:gd name="connsiteX1" fmla="*/ 301147 w 1080231"/>
              <a:gd name="connsiteY1" fmla="*/ 857248 h 858596"/>
              <a:gd name="connsiteX2" fmla="*/ 182 w 1080231"/>
              <a:gd name="connsiteY2" fmla="*/ 485316 h 858596"/>
              <a:gd name="connsiteX3" fmla="*/ 730135 w 1080231"/>
              <a:gd name="connsiteY3" fmla="*/ 60 h 858596"/>
              <a:gd name="connsiteX4" fmla="*/ 1080184 w 1080231"/>
              <a:gd name="connsiteY4" fmla="*/ 618985 h 858596"/>
              <a:gd name="connsiteX0" fmla="*/ 1080184 w 1080770"/>
              <a:gd name="connsiteY0" fmla="*/ 618985 h 870066"/>
              <a:gd name="connsiteX1" fmla="*/ 816952 w 1080770"/>
              <a:gd name="connsiteY1" fmla="*/ 769000 h 870066"/>
              <a:gd name="connsiteX2" fmla="*/ 301147 w 1080770"/>
              <a:gd name="connsiteY2" fmla="*/ 857248 h 870066"/>
              <a:gd name="connsiteX3" fmla="*/ 182 w 1080770"/>
              <a:gd name="connsiteY3" fmla="*/ 485316 h 870066"/>
              <a:gd name="connsiteX4" fmla="*/ 730135 w 1080770"/>
              <a:gd name="connsiteY4" fmla="*/ 60 h 870066"/>
              <a:gd name="connsiteX5" fmla="*/ 1080184 w 1080770"/>
              <a:gd name="connsiteY5" fmla="*/ 618985 h 870066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503"/>
              <a:gd name="connsiteX1" fmla="*/ 816952 w 1080770"/>
              <a:gd name="connsiteY1" fmla="*/ 769000 h 857503"/>
              <a:gd name="connsiteX2" fmla="*/ 649498 w 1080770"/>
              <a:gd name="connsiteY2" fmla="*/ 546654 h 857503"/>
              <a:gd name="connsiteX3" fmla="*/ 301147 w 1080770"/>
              <a:gd name="connsiteY3" fmla="*/ 857248 h 857503"/>
              <a:gd name="connsiteX4" fmla="*/ 182 w 1080770"/>
              <a:gd name="connsiteY4" fmla="*/ 485316 h 857503"/>
              <a:gd name="connsiteX5" fmla="*/ 730135 w 1080770"/>
              <a:gd name="connsiteY5" fmla="*/ 60 h 857503"/>
              <a:gd name="connsiteX6" fmla="*/ 1080184 w 1080770"/>
              <a:gd name="connsiteY6" fmla="*/ 618985 h 857503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508"/>
              <a:gd name="connsiteY0" fmla="*/ 618985 h 857476"/>
              <a:gd name="connsiteX1" fmla="*/ 816952 w 1080508"/>
              <a:gd name="connsiteY1" fmla="*/ 769000 h 857476"/>
              <a:gd name="connsiteX2" fmla="*/ 649498 w 1080508"/>
              <a:gd name="connsiteY2" fmla="*/ 546654 h 857476"/>
              <a:gd name="connsiteX3" fmla="*/ 301147 w 1080508"/>
              <a:gd name="connsiteY3" fmla="*/ 857248 h 857476"/>
              <a:gd name="connsiteX4" fmla="*/ 182 w 1080508"/>
              <a:gd name="connsiteY4" fmla="*/ 485316 h 857476"/>
              <a:gd name="connsiteX5" fmla="*/ 730135 w 1080508"/>
              <a:gd name="connsiteY5" fmla="*/ 60 h 857476"/>
              <a:gd name="connsiteX6" fmla="*/ 1080184 w 1080508"/>
              <a:gd name="connsiteY6" fmla="*/ 618985 h 857476"/>
              <a:gd name="connsiteX0" fmla="*/ 1080184 w 1080184"/>
              <a:gd name="connsiteY0" fmla="*/ 618985 h 857476"/>
              <a:gd name="connsiteX1" fmla="*/ 816952 w 1080184"/>
              <a:gd name="connsiteY1" fmla="*/ 769000 h 857476"/>
              <a:gd name="connsiteX2" fmla="*/ 649498 w 1080184"/>
              <a:gd name="connsiteY2" fmla="*/ 546654 h 857476"/>
              <a:gd name="connsiteX3" fmla="*/ 301147 w 1080184"/>
              <a:gd name="connsiteY3" fmla="*/ 857248 h 857476"/>
              <a:gd name="connsiteX4" fmla="*/ 182 w 1080184"/>
              <a:gd name="connsiteY4" fmla="*/ 485316 h 857476"/>
              <a:gd name="connsiteX5" fmla="*/ 730135 w 1080184"/>
              <a:gd name="connsiteY5" fmla="*/ 60 h 857476"/>
              <a:gd name="connsiteX6" fmla="*/ 1080184 w 1080184"/>
              <a:gd name="connsiteY6" fmla="*/ 618985 h 85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184" h="857476">
                <a:moveTo>
                  <a:pt x="1080184" y="618985"/>
                </a:moveTo>
                <a:cubicBezTo>
                  <a:pt x="1074998" y="637721"/>
                  <a:pt x="821123" y="762001"/>
                  <a:pt x="816952" y="769000"/>
                </a:cubicBezTo>
                <a:cubicBezTo>
                  <a:pt x="815733" y="770865"/>
                  <a:pt x="660811" y="550164"/>
                  <a:pt x="649498" y="546654"/>
                </a:cubicBezTo>
                <a:cubicBezTo>
                  <a:pt x="646883" y="567616"/>
                  <a:pt x="297818" y="846277"/>
                  <a:pt x="301147" y="857248"/>
                </a:cubicBezTo>
                <a:cubicBezTo>
                  <a:pt x="304476" y="868219"/>
                  <a:pt x="-4875" y="481248"/>
                  <a:pt x="182" y="485316"/>
                </a:cubicBezTo>
                <a:cubicBezTo>
                  <a:pt x="-13090" y="475589"/>
                  <a:pt x="704793" y="-6188"/>
                  <a:pt x="730135" y="60"/>
                </a:cubicBezTo>
                <a:cubicBezTo>
                  <a:pt x="716465" y="8825"/>
                  <a:pt x="1077746" y="596545"/>
                  <a:pt x="1080184" y="61898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36" name="Freeform 2135"/>
          <p:cNvSpPr/>
          <p:nvPr/>
        </p:nvSpPr>
        <p:spPr>
          <a:xfrm rot="18330916">
            <a:off x="21008356" y="8721235"/>
            <a:ext cx="3901783" cy="422169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1506154 w 1506269"/>
              <a:gd name="connsiteY0" fmla="*/ 259784 h 723894"/>
              <a:gd name="connsiteX1" fmla="*/ 1016925 w 1506269"/>
              <a:gd name="connsiteY1" fmla="*/ 676896 h 723894"/>
              <a:gd name="connsiteX2" fmla="*/ 103 w 1506269"/>
              <a:gd name="connsiteY2" fmla="*/ 716817 h 723894"/>
              <a:gd name="connsiteX3" fmla="*/ 1285351 w 1506269"/>
              <a:gd name="connsiteY3" fmla="*/ 41 h 723894"/>
              <a:gd name="connsiteX4" fmla="*/ 1506154 w 1506269"/>
              <a:gd name="connsiteY4" fmla="*/ 259784 h 723894"/>
              <a:gd name="connsiteX0" fmla="*/ 1506154 w 2256648"/>
              <a:gd name="connsiteY0" fmla="*/ 259784 h 2475167"/>
              <a:gd name="connsiteX1" fmla="*/ 2214550 w 2256648"/>
              <a:gd name="connsiteY1" fmla="*/ 2472862 h 2475167"/>
              <a:gd name="connsiteX2" fmla="*/ 103 w 2256648"/>
              <a:gd name="connsiteY2" fmla="*/ 716817 h 2475167"/>
              <a:gd name="connsiteX3" fmla="*/ 1285351 w 2256648"/>
              <a:gd name="connsiteY3" fmla="*/ 41 h 2475167"/>
              <a:gd name="connsiteX4" fmla="*/ 1506154 w 2256648"/>
              <a:gd name="connsiteY4" fmla="*/ 259784 h 2475167"/>
              <a:gd name="connsiteX0" fmla="*/ 1506154 w 2215041"/>
              <a:gd name="connsiteY0" fmla="*/ 259784 h 2517506"/>
              <a:gd name="connsiteX1" fmla="*/ 2214550 w 2215041"/>
              <a:gd name="connsiteY1" fmla="*/ 2472862 h 2517506"/>
              <a:gd name="connsiteX2" fmla="*/ 1374141 w 2215041"/>
              <a:gd name="connsiteY2" fmla="*/ 1665022 h 2517506"/>
              <a:gd name="connsiteX3" fmla="*/ 103 w 2215041"/>
              <a:gd name="connsiteY3" fmla="*/ 716817 h 2517506"/>
              <a:gd name="connsiteX4" fmla="*/ 1285351 w 2215041"/>
              <a:gd name="connsiteY4" fmla="*/ 41 h 2517506"/>
              <a:gd name="connsiteX5" fmla="*/ 1506154 w 2215041"/>
              <a:gd name="connsiteY5" fmla="*/ 259784 h 2517506"/>
              <a:gd name="connsiteX0" fmla="*/ 1506154 w 2818203"/>
              <a:gd name="connsiteY0" fmla="*/ 259784 h 2474053"/>
              <a:gd name="connsiteX1" fmla="*/ 2799339 w 2818203"/>
              <a:gd name="connsiteY1" fmla="*/ 1804920 h 2474053"/>
              <a:gd name="connsiteX2" fmla="*/ 2214550 w 2818203"/>
              <a:gd name="connsiteY2" fmla="*/ 2472862 h 2474053"/>
              <a:gd name="connsiteX3" fmla="*/ 1374141 w 2818203"/>
              <a:gd name="connsiteY3" fmla="*/ 1665022 h 2474053"/>
              <a:gd name="connsiteX4" fmla="*/ 103 w 2818203"/>
              <a:gd name="connsiteY4" fmla="*/ 716817 h 2474053"/>
              <a:gd name="connsiteX5" fmla="*/ 1285351 w 2818203"/>
              <a:gd name="connsiteY5" fmla="*/ 41 h 2474053"/>
              <a:gd name="connsiteX6" fmla="*/ 1506154 w 2818203"/>
              <a:gd name="connsiteY6" fmla="*/ 259784 h 2474053"/>
              <a:gd name="connsiteX0" fmla="*/ 1506139 w 2818188"/>
              <a:gd name="connsiteY0" fmla="*/ 946421 h 3160690"/>
              <a:gd name="connsiteX1" fmla="*/ 2799324 w 2818188"/>
              <a:gd name="connsiteY1" fmla="*/ 2491557 h 3160690"/>
              <a:gd name="connsiteX2" fmla="*/ 2214535 w 2818188"/>
              <a:gd name="connsiteY2" fmla="*/ 3159499 h 3160690"/>
              <a:gd name="connsiteX3" fmla="*/ 1374126 w 2818188"/>
              <a:gd name="connsiteY3" fmla="*/ 2351659 h 3160690"/>
              <a:gd name="connsiteX4" fmla="*/ 88 w 2818188"/>
              <a:gd name="connsiteY4" fmla="*/ 1403454 h 3160690"/>
              <a:gd name="connsiteX5" fmla="*/ 1510540 w 2818188"/>
              <a:gd name="connsiteY5" fmla="*/ 20 h 3160690"/>
              <a:gd name="connsiteX6" fmla="*/ 1506139 w 2818188"/>
              <a:gd name="connsiteY6" fmla="*/ 946421 h 3160690"/>
              <a:gd name="connsiteX0" fmla="*/ 1510540 w 2817998"/>
              <a:gd name="connsiteY0" fmla="*/ 20 h 3161628"/>
              <a:gd name="connsiteX1" fmla="*/ 2799324 w 2817998"/>
              <a:gd name="connsiteY1" fmla="*/ 2491557 h 3161628"/>
              <a:gd name="connsiteX2" fmla="*/ 2214535 w 2817998"/>
              <a:gd name="connsiteY2" fmla="*/ 3159499 h 3161628"/>
              <a:gd name="connsiteX3" fmla="*/ 1374126 w 2817998"/>
              <a:gd name="connsiteY3" fmla="*/ 2351659 h 3161628"/>
              <a:gd name="connsiteX4" fmla="*/ 88 w 2817998"/>
              <a:gd name="connsiteY4" fmla="*/ 1403454 h 3161628"/>
              <a:gd name="connsiteX5" fmla="*/ 1510540 w 2817998"/>
              <a:gd name="connsiteY5" fmla="*/ 20 h 3161628"/>
              <a:gd name="connsiteX0" fmla="*/ 1510540 w 2817998"/>
              <a:gd name="connsiteY0" fmla="*/ 53 h 3161661"/>
              <a:gd name="connsiteX1" fmla="*/ 2799324 w 2817998"/>
              <a:gd name="connsiteY1" fmla="*/ 2491590 h 3161661"/>
              <a:gd name="connsiteX2" fmla="*/ 2214535 w 2817998"/>
              <a:gd name="connsiteY2" fmla="*/ 3159532 h 3161661"/>
              <a:gd name="connsiteX3" fmla="*/ 1374126 w 2817998"/>
              <a:gd name="connsiteY3" fmla="*/ 2351692 h 3161661"/>
              <a:gd name="connsiteX4" fmla="*/ 88 w 2817998"/>
              <a:gd name="connsiteY4" fmla="*/ 1403487 h 3161661"/>
              <a:gd name="connsiteX5" fmla="*/ 1510540 w 2817998"/>
              <a:gd name="connsiteY5" fmla="*/ 53 h 3161661"/>
              <a:gd name="connsiteX0" fmla="*/ 1510540 w 2799324"/>
              <a:gd name="connsiteY0" fmla="*/ 53 h 3160112"/>
              <a:gd name="connsiteX1" fmla="*/ 2799324 w 2799324"/>
              <a:gd name="connsiteY1" fmla="*/ 2491590 h 3160112"/>
              <a:gd name="connsiteX2" fmla="*/ 2214535 w 2799324"/>
              <a:gd name="connsiteY2" fmla="*/ 3159532 h 3160112"/>
              <a:gd name="connsiteX3" fmla="*/ 1374126 w 2799324"/>
              <a:gd name="connsiteY3" fmla="*/ 2351692 h 3160112"/>
              <a:gd name="connsiteX4" fmla="*/ 88 w 2799324"/>
              <a:gd name="connsiteY4" fmla="*/ 1403487 h 3160112"/>
              <a:gd name="connsiteX5" fmla="*/ 1510540 w 2799324"/>
              <a:gd name="connsiteY5" fmla="*/ 53 h 3160112"/>
              <a:gd name="connsiteX0" fmla="*/ 1510540 w 2799324"/>
              <a:gd name="connsiteY0" fmla="*/ 44 h 3160103"/>
              <a:gd name="connsiteX1" fmla="*/ 2799324 w 2799324"/>
              <a:gd name="connsiteY1" fmla="*/ 2491581 h 3160103"/>
              <a:gd name="connsiteX2" fmla="*/ 2214535 w 2799324"/>
              <a:gd name="connsiteY2" fmla="*/ 3159523 h 3160103"/>
              <a:gd name="connsiteX3" fmla="*/ 1374126 w 2799324"/>
              <a:gd name="connsiteY3" fmla="*/ 2351683 h 3160103"/>
              <a:gd name="connsiteX4" fmla="*/ 88 w 2799324"/>
              <a:gd name="connsiteY4" fmla="*/ 1403478 h 3160103"/>
              <a:gd name="connsiteX5" fmla="*/ 1510540 w 2799324"/>
              <a:gd name="connsiteY5" fmla="*/ 44 h 3160103"/>
              <a:gd name="connsiteX0" fmla="*/ 1510540 w 2799324"/>
              <a:gd name="connsiteY0" fmla="*/ 44 h 3159744"/>
              <a:gd name="connsiteX1" fmla="*/ 2799324 w 2799324"/>
              <a:gd name="connsiteY1" fmla="*/ 2491581 h 3159744"/>
              <a:gd name="connsiteX2" fmla="*/ 2214535 w 2799324"/>
              <a:gd name="connsiteY2" fmla="*/ 3159523 h 3159744"/>
              <a:gd name="connsiteX3" fmla="*/ 1374126 w 2799324"/>
              <a:gd name="connsiteY3" fmla="*/ 2351683 h 3159744"/>
              <a:gd name="connsiteX4" fmla="*/ 88 w 2799324"/>
              <a:gd name="connsiteY4" fmla="*/ 1403478 h 3159744"/>
              <a:gd name="connsiteX5" fmla="*/ 1510540 w 2799324"/>
              <a:gd name="connsiteY5" fmla="*/ 44 h 3159744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  <a:gd name="connsiteX0" fmla="*/ 1510540 w 2922684"/>
              <a:gd name="connsiteY0" fmla="*/ 41 h 3160513"/>
              <a:gd name="connsiteX1" fmla="*/ 2922684 w 2922684"/>
              <a:gd name="connsiteY1" fmla="*/ 2634947 h 3160513"/>
              <a:gd name="connsiteX2" fmla="*/ 2214535 w 2922684"/>
              <a:gd name="connsiteY2" fmla="*/ 3159520 h 3160513"/>
              <a:gd name="connsiteX3" fmla="*/ 1374126 w 2922684"/>
              <a:gd name="connsiteY3" fmla="*/ 2351680 h 3160513"/>
              <a:gd name="connsiteX4" fmla="*/ 88 w 2922684"/>
              <a:gd name="connsiteY4" fmla="*/ 1403475 h 3160513"/>
              <a:gd name="connsiteX5" fmla="*/ 1510540 w 2922684"/>
              <a:gd name="connsiteY5" fmla="*/ 41 h 3160513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2684" h="3162313">
                <a:moveTo>
                  <a:pt x="1510540" y="41"/>
                </a:moveTo>
                <a:cubicBezTo>
                  <a:pt x="1481500" y="-11888"/>
                  <a:pt x="2872845" y="2586131"/>
                  <a:pt x="2922684" y="2634947"/>
                </a:cubicBezTo>
                <a:cubicBezTo>
                  <a:pt x="2857088" y="2639925"/>
                  <a:pt x="2472628" y="3206731"/>
                  <a:pt x="2214535" y="3159520"/>
                </a:cubicBezTo>
                <a:cubicBezTo>
                  <a:pt x="1956442" y="3112309"/>
                  <a:pt x="1404930" y="2317769"/>
                  <a:pt x="1374126" y="2351680"/>
                </a:cubicBezTo>
                <a:cubicBezTo>
                  <a:pt x="1297575" y="2292017"/>
                  <a:pt x="31224" y="1472965"/>
                  <a:pt x="88" y="1403475"/>
                </a:cubicBezTo>
                <a:cubicBezTo>
                  <a:pt x="-13184" y="1393748"/>
                  <a:pt x="1485198" y="-6207"/>
                  <a:pt x="1510540" y="4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Freeform 15"/>
          <p:cNvSpPr/>
          <p:nvPr/>
        </p:nvSpPr>
        <p:spPr>
          <a:xfrm>
            <a:off x="11407351" y="7318184"/>
            <a:ext cx="800100" cy="1783080"/>
          </a:xfrm>
          <a:custGeom>
            <a:avLst/>
            <a:gdLst>
              <a:gd name="connsiteX0" fmla="*/ 0 w 800100"/>
              <a:gd name="connsiteY0" fmla="*/ 0 h 1783080"/>
              <a:gd name="connsiteX1" fmla="*/ 800100 w 800100"/>
              <a:gd name="connsiteY1" fmla="*/ 91440 h 1783080"/>
              <a:gd name="connsiteX2" fmla="*/ 708660 w 800100"/>
              <a:gd name="connsiteY2" fmla="*/ 1783080 h 178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0100" h="1783080">
                <a:moveTo>
                  <a:pt x="0" y="0"/>
                </a:moveTo>
                <a:lnTo>
                  <a:pt x="800100" y="91440"/>
                </a:lnTo>
                <a:lnTo>
                  <a:pt x="708660" y="178308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6610561" y="5653214"/>
            <a:ext cx="2895600" cy="1028700"/>
          </a:xfrm>
          <a:custGeom>
            <a:avLst/>
            <a:gdLst>
              <a:gd name="connsiteX0" fmla="*/ 0 w 2895600"/>
              <a:gd name="connsiteY0" fmla="*/ 0 h 1028700"/>
              <a:gd name="connsiteX1" fmla="*/ 2124075 w 2895600"/>
              <a:gd name="connsiteY1" fmla="*/ 876300 h 1028700"/>
              <a:gd name="connsiteX2" fmla="*/ 2895600 w 2895600"/>
              <a:gd name="connsiteY2" fmla="*/ 102870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95600" h="1028700">
                <a:moveTo>
                  <a:pt x="0" y="0"/>
                </a:moveTo>
                <a:lnTo>
                  <a:pt x="2124075" y="876300"/>
                </a:lnTo>
                <a:lnTo>
                  <a:pt x="2895600" y="1028700"/>
                </a:lnTo>
              </a:path>
            </a:pathLst>
          </a:custGeom>
          <a:noFill/>
          <a:ln w="539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7296335" y="17216533"/>
            <a:ext cx="5310213" cy="481044"/>
          </a:xfrm>
          <a:custGeom>
            <a:avLst/>
            <a:gdLst>
              <a:gd name="connsiteX0" fmla="*/ 66700 w 4714900"/>
              <a:gd name="connsiteY0" fmla="*/ 569064 h 569064"/>
              <a:gd name="connsiteX1" fmla="*/ 25 w 4714900"/>
              <a:gd name="connsiteY1" fmla="*/ 392852 h 569064"/>
              <a:gd name="connsiteX2" fmla="*/ 61938 w 4714900"/>
              <a:gd name="connsiteY2" fmla="*/ 311889 h 569064"/>
              <a:gd name="connsiteX3" fmla="*/ 271488 w 4714900"/>
              <a:gd name="connsiteY3" fmla="*/ 307127 h 569064"/>
              <a:gd name="connsiteX4" fmla="*/ 495325 w 4714900"/>
              <a:gd name="connsiteY4" fmla="*/ 188064 h 569064"/>
              <a:gd name="connsiteX5" fmla="*/ 838225 w 4714900"/>
              <a:gd name="connsiteY5" fmla="*/ 211877 h 569064"/>
              <a:gd name="connsiteX6" fmla="*/ 1152550 w 4714900"/>
              <a:gd name="connsiteY6" fmla="*/ 178539 h 569064"/>
              <a:gd name="connsiteX7" fmla="*/ 1243038 w 4714900"/>
              <a:gd name="connsiteY7" fmla="*/ 116627 h 569064"/>
              <a:gd name="connsiteX8" fmla="*/ 1509738 w 4714900"/>
              <a:gd name="connsiteY8" fmla="*/ 126152 h 569064"/>
              <a:gd name="connsiteX9" fmla="*/ 2024088 w 4714900"/>
              <a:gd name="connsiteY9" fmla="*/ 178539 h 569064"/>
              <a:gd name="connsiteX10" fmla="*/ 2724175 w 4714900"/>
              <a:gd name="connsiteY10" fmla="*/ 240452 h 569064"/>
              <a:gd name="connsiteX11" fmla="*/ 2881338 w 4714900"/>
              <a:gd name="connsiteY11" fmla="*/ 102339 h 569064"/>
              <a:gd name="connsiteX12" fmla="*/ 3005163 w 4714900"/>
              <a:gd name="connsiteY12" fmla="*/ 2327 h 569064"/>
              <a:gd name="connsiteX13" fmla="*/ 3171850 w 4714900"/>
              <a:gd name="connsiteY13" fmla="*/ 202352 h 569064"/>
              <a:gd name="connsiteX14" fmla="*/ 3810025 w 4714900"/>
              <a:gd name="connsiteY14" fmla="*/ 307127 h 569064"/>
              <a:gd name="connsiteX15" fmla="*/ 4538688 w 4714900"/>
              <a:gd name="connsiteY15" fmla="*/ 426189 h 569064"/>
              <a:gd name="connsiteX16" fmla="*/ 4714900 w 4714900"/>
              <a:gd name="connsiteY16" fmla="*/ 497627 h 569064"/>
              <a:gd name="connsiteX0" fmla="*/ 66700 w 4714900"/>
              <a:gd name="connsiteY0" fmla="*/ 469715 h 469715"/>
              <a:gd name="connsiteX1" fmla="*/ 25 w 4714900"/>
              <a:gd name="connsiteY1" fmla="*/ 293503 h 469715"/>
              <a:gd name="connsiteX2" fmla="*/ 61938 w 4714900"/>
              <a:gd name="connsiteY2" fmla="*/ 212540 h 469715"/>
              <a:gd name="connsiteX3" fmla="*/ 271488 w 4714900"/>
              <a:gd name="connsiteY3" fmla="*/ 207778 h 469715"/>
              <a:gd name="connsiteX4" fmla="*/ 495325 w 4714900"/>
              <a:gd name="connsiteY4" fmla="*/ 88715 h 469715"/>
              <a:gd name="connsiteX5" fmla="*/ 838225 w 4714900"/>
              <a:gd name="connsiteY5" fmla="*/ 112528 h 469715"/>
              <a:gd name="connsiteX6" fmla="*/ 1152550 w 4714900"/>
              <a:gd name="connsiteY6" fmla="*/ 79190 h 469715"/>
              <a:gd name="connsiteX7" fmla="*/ 1243038 w 4714900"/>
              <a:gd name="connsiteY7" fmla="*/ 17278 h 469715"/>
              <a:gd name="connsiteX8" fmla="*/ 1509738 w 4714900"/>
              <a:gd name="connsiteY8" fmla="*/ 26803 h 469715"/>
              <a:gd name="connsiteX9" fmla="*/ 2024088 w 4714900"/>
              <a:gd name="connsiteY9" fmla="*/ 79190 h 469715"/>
              <a:gd name="connsiteX10" fmla="*/ 2724175 w 4714900"/>
              <a:gd name="connsiteY10" fmla="*/ 141103 h 469715"/>
              <a:gd name="connsiteX11" fmla="*/ 2881338 w 4714900"/>
              <a:gd name="connsiteY11" fmla="*/ 2990 h 469715"/>
              <a:gd name="connsiteX12" fmla="*/ 3043263 w 4714900"/>
              <a:gd name="connsiteY12" fmla="*/ 50615 h 469715"/>
              <a:gd name="connsiteX13" fmla="*/ 3171850 w 4714900"/>
              <a:gd name="connsiteY13" fmla="*/ 103003 h 469715"/>
              <a:gd name="connsiteX14" fmla="*/ 3810025 w 4714900"/>
              <a:gd name="connsiteY14" fmla="*/ 207778 h 469715"/>
              <a:gd name="connsiteX15" fmla="*/ 4538688 w 4714900"/>
              <a:gd name="connsiteY15" fmla="*/ 326840 h 469715"/>
              <a:gd name="connsiteX16" fmla="*/ 4714900 w 4714900"/>
              <a:gd name="connsiteY16" fmla="*/ 398278 h 469715"/>
              <a:gd name="connsiteX0" fmla="*/ 66700 w 4714900"/>
              <a:gd name="connsiteY0" fmla="*/ 456181 h 456181"/>
              <a:gd name="connsiteX1" fmla="*/ 25 w 4714900"/>
              <a:gd name="connsiteY1" fmla="*/ 279969 h 456181"/>
              <a:gd name="connsiteX2" fmla="*/ 61938 w 4714900"/>
              <a:gd name="connsiteY2" fmla="*/ 199006 h 456181"/>
              <a:gd name="connsiteX3" fmla="*/ 271488 w 4714900"/>
              <a:gd name="connsiteY3" fmla="*/ 194244 h 456181"/>
              <a:gd name="connsiteX4" fmla="*/ 495325 w 4714900"/>
              <a:gd name="connsiteY4" fmla="*/ 75181 h 456181"/>
              <a:gd name="connsiteX5" fmla="*/ 838225 w 4714900"/>
              <a:gd name="connsiteY5" fmla="*/ 98994 h 456181"/>
              <a:gd name="connsiteX6" fmla="*/ 1152550 w 4714900"/>
              <a:gd name="connsiteY6" fmla="*/ 65656 h 456181"/>
              <a:gd name="connsiteX7" fmla="*/ 1243038 w 4714900"/>
              <a:gd name="connsiteY7" fmla="*/ 3744 h 456181"/>
              <a:gd name="connsiteX8" fmla="*/ 1509738 w 4714900"/>
              <a:gd name="connsiteY8" fmla="*/ 13269 h 456181"/>
              <a:gd name="connsiteX9" fmla="*/ 2024088 w 4714900"/>
              <a:gd name="connsiteY9" fmla="*/ 65656 h 456181"/>
              <a:gd name="connsiteX10" fmla="*/ 2724175 w 4714900"/>
              <a:gd name="connsiteY10" fmla="*/ 127569 h 456181"/>
              <a:gd name="connsiteX11" fmla="*/ 2909913 w 4714900"/>
              <a:gd name="connsiteY11" fmla="*/ 98994 h 456181"/>
              <a:gd name="connsiteX12" fmla="*/ 3043263 w 4714900"/>
              <a:gd name="connsiteY12" fmla="*/ 37081 h 456181"/>
              <a:gd name="connsiteX13" fmla="*/ 3171850 w 4714900"/>
              <a:gd name="connsiteY13" fmla="*/ 89469 h 456181"/>
              <a:gd name="connsiteX14" fmla="*/ 3810025 w 4714900"/>
              <a:gd name="connsiteY14" fmla="*/ 194244 h 456181"/>
              <a:gd name="connsiteX15" fmla="*/ 4538688 w 4714900"/>
              <a:gd name="connsiteY15" fmla="*/ 313306 h 456181"/>
              <a:gd name="connsiteX16" fmla="*/ 4714900 w 4714900"/>
              <a:gd name="connsiteY16" fmla="*/ 384744 h 456181"/>
              <a:gd name="connsiteX0" fmla="*/ 66700 w 4714900"/>
              <a:gd name="connsiteY0" fmla="*/ 456181 h 456181"/>
              <a:gd name="connsiteX1" fmla="*/ 25 w 4714900"/>
              <a:gd name="connsiteY1" fmla="*/ 279969 h 456181"/>
              <a:gd name="connsiteX2" fmla="*/ 61938 w 4714900"/>
              <a:gd name="connsiteY2" fmla="*/ 199006 h 456181"/>
              <a:gd name="connsiteX3" fmla="*/ 271488 w 4714900"/>
              <a:gd name="connsiteY3" fmla="*/ 194244 h 456181"/>
              <a:gd name="connsiteX4" fmla="*/ 495325 w 4714900"/>
              <a:gd name="connsiteY4" fmla="*/ 75181 h 456181"/>
              <a:gd name="connsiteX5" fmla="*/ 838225 w 4714900"/>
              <a:gd name="connsiteY5" fmla="*/ 98994 h 456181"/>
              <a:gd name="connsiteX6" fmla="*/ 1152550 w 4714900"/>
              <a:gd name="connsiteY6" fmla="*/ 65656 h 456181"/>
              <a:gd name="connsiteX7" fmla="*/ 1243038 w 4714900"/>
              <a:gd name="connsiteY7" fmla="*/ 3744 h 456181"/>
              <a:gd name="connsiteX8" fmla="*/ 1509738 w 4714900"/>
              <a:gd name="connsiteY8" fmla="*/ 13269 h 456181"/>
              <a:gd name="connsiteX9" fmla="*/ 2024088 w 4714900"/>
              <a:gd name="connsiteY9" fmla="*/ 65656 h 456181"/>
              <a:gd name="connsiteX10" fmla="*/ 2724175 w 4714900"/>
              <a:gd name="connsiteY10" fmla="*/ 127569 h 456181"/>
              <a:gd name="connsiteX11" fmla="*/ 2909913 w 4714900"/>
              <a:gd name="connsiteY11" fmla="*/ 98994 h 456181"/>
              <a:gd name="connsiteX12" fmla="*/ 3062313 w 4714900"/>
              <a:gd name="connsiteY12" fmla="*/ 51368 h 456181"/>
              <a:gd name="connsiteX13" fmla="*/ 3171850 w 4714900"/>
              <a:gd name="connsiteY13" fmla="*/ 89469 h 456181"/>
              <a:gd name="connsiteX14" fmla="*/ 3810025 w 4714900"/>
              <a:gd name="connsiteY14" fmla="*/ 194244 h 456181"/>
              <a:gd name="connsiteX15" fmla="*/ 4538688 w 4714900"/>
              <a:gd name="connsiteY15" fmla="*/ 313306 h 456181"/>
              <a:gd name="connsiteX16" fmla="*/ 4714900 w 4714900"/>
              <a:gd name="connsiteY16" fmla="*/ 384744 h 4561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7596213 w 7596213"/>
              <a:gd name="connsiteY16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6924700 w 7596213"/>
              <a:gd name="connsiteY16" fmla="*/ 375219 h 494281"/>
              <a:gd name="connsiteX17" fmla="*/ 7596213 w 7596213"/>
              <a:gd name="connsiteY17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6067450 w 7596213"/>
              <a:gd name="connsiteY16" fmla="*/ 437131 h 494281"/>
              <a:gd name="connsiteX17" fmla="*/ 6924700 w 7596213"/>
              <a:gd name="connsiteY17" fmla="*/ 375219 h 494281"/>
              <a:gd name="connsiteX18" fmla="*/ 7596213 w 7596213"/>
              <a:gd name="connsiteY18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5310213 w 7596213"/>
              <a:gd name="connsiteY16" fmla="*/ 479994 h 494281"/>
              <a:gd name="connsiteX17" fmla="*/ 6067450 w 7596213"/>
              <a:gd name="connsiteY17" fmla="*/ 437131 h 494281"/>
              <a:gd name="connsiteX18" fmla="*/ 6924700 w 7596213"/>
              <a:gd name="connsiteY18" fmla="*/ 375219 h 494281"/>
              <a:gd name="connsiteX19" fmla="*/ 7596213 w 7596213"/>
              <a:gd name="connsiteY19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24401 w 7596213"/>
              <a:gd name="connsiteY15" fmla="*/ 337119 h 494281"/>
              <a:gd name="connsiteX16" fmla="*/ 5310213 w 7596213"/>
              <a:gd name="connsiteY16" fmla="*/ 479994 h 494281"/>
              <a:gd name="connsiteX17" fmla="*/ 6067450 w 7596213"/>
              <a:gd name="connsiteY17" fmla="*/ 437131 h 494281"/>
              <a:gd name="connsiteX18" fmla="*/ 6924700 w 7596213"/>
              <a:gd name="connsiteY18" fmla="*/ 375219 h 494281"/>
              <a:gd name="connsiteX19" fmla="*/ 7596213 w 7596213"/>
              <a:gd name="connsiteY19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438425 w 7596213"/>
              <a:gd name="connsiteY10" fmla="*/ 60894 h 494281"/>
              <a:gd name="connsiteX11" fmla="*/ 2724175 w 7596213"/>
              <a:gd name="connsiteY11" fmla="*/ 127569 h 494281"/>
              <a:gd name="connsiteX12" fmla="*/ 2909913 w 7596213"/>
              <a:gd name="connsiteY12" fmla="*/ 98994 h 494281"/>
              <a:gd name="connsiteX13" fmla="*/ 3062313 w 7596213"/>
              <a:gd name="connsiteY13" fmla="*/ 51368 h 494281"/>
              <a:gd name="connsiteX14" fmla="*/ 3171850 w 7596213"/>
              <a:gd name="connsiteY14" fmla="*/ 89469 h 494281"/>
              <a:gd name="connsiteX15" fmla="*/ 3810025 w 7596213"/>
              <a:gd name="connsiteY15" fmla="*/ 194244 h 494281"/>
              <a:gd name="connsiteX16" fmla="*/ 4524401 w 7596213"/>
              <a:gd name="connsiteY16" fmla="*/ 337119 h 494281"/>
              <a:gd name="connsiteX17" fmla="*/ 5310213 w 7596213"/>
              <a:gd name="connsiteY17" fmla="*/ 479994 h 494281"/>
              <a:gd name="connsiteX18" fmla="*/ 6067450 w 7596213"/>
              <a:gd name="connsiteY18" fmla="*/ 437131 h 494281"/>
              <a:gd name="connsiteX19" fmla="*/ 6924700 w 7596213"/>
              <a:gd name="connsiteY19" fmla="*/ 375219 h 494281"/>
              <a:gd name="connsiteX20" fmla="*/ 7596213 w 7596213"/>
              <a:gd name="connsiteY20" fmla="*/ 494281 h 494281"/>
              <a:gd name="connsiteX0" fmla="*/ 66700 w 7596213"/>
              <a:gd name="connsiteY0" fmla="*/ 457231 h 495331"/>
              <a:gd name="connsiteX1" fmla="*/ 25 w 7596213"/>
              <a:gd name="connsiteY1" fmla="*/ 281019 h 495331"/>
              <a:gd name="connsiteX2" fmla="*/ 61938 w 7596213"/>
              <a:gd name="connsiteY2" fmla="*/ 200056 h 495331"/>
              <a:gd name="connsiteX3" fmla="*/ 271488 w 7596213"/>
              <a:gd name="connsiteY3" fmla="*/ 195294 h 495331"/>
              <a:gd name="connsiteX4" fmla="*/ 495325 w 7596213"/>
              <a:gd name="connsiteY4" fmla="*/ 76231 h 495331"/>
              <a:gd name="connsiteX5" fmla="*/ 838225 w 7596213"/>
              <a:gd name="connsiteY5" fmla="*/ 100044 h 495331"/>
              <a:gd name="connsiteX6" fmla="*/ 1000150 w 7596213"/>
              <a:gd name="connsiteY6" fmla="*/ 80993 h 495331"/>
              <a:gd name="connsiteX7" fmla="*/ 1243038 w 7596213"/>
              <a:gd name="connsiteY7" fmla="*/ 4794 h 495331"/>
              <a:gd name="connsiteX8" fmla="*/ 1509738 w 7596213"/>
              <a:gd name="connsiteY8" fmla="*/ 14319 h 495331"/>
              <a:gd name="connsiteX9" fmla="*/ 2024088 w 7596213"/>
              <a:gd name="connsiteY9" fmla="*/ 66706 h 495331"/>
              <a:gd name="connsiteX10" fmla="*/ 2438425 w 7596213"/>
              <a:gd name="connsiteY10" fmla="*/ 61944 h 495331"/>
              <a:gd name="connsiteX11" fmla="*/ 2724175 w 7596213"/>
              <a:gd name="connsiteY11" fmla="*/ 128619 h 495331"/>
              <a:gd name="connsiteX12" fmla="*/ 2909913 w 7596213"/>
              <a:gd name="connsiteY12" fmla="*/ 100044 h 495331"/>
              <a:gd name="connsiteX13" fmla="*/ 3062313 w 7596213"/>
              <a:gd name="connsiteY13" fmla="*/ 52418 h 495331"/>
              <a:gd name="connsiteX14" fmla="*/ 3171850 w 7596213"/>
              <a:gd name="connsiteY14" fmla="*/ 90519 h 495331"/>
              <a:gd name="connsiteX15" fmla="*/ 3810025 w 7596213"/>
              <a:gd name="connsiteY15" fmla="*/ 195294 h 495331"/>
              <a:gd name="connsiteX16" fmla="*/ 4524401 w 7596213"/>
              <a:gd name="connsiteY16" fmla="*/ 338169 h 495331"/>
              <a:gd name="connsiteX17" fmla="*/ 5310213 w 7596213"/>
              <a:gd name="connsiteY17" fmla="*/ 481044 h 495331"/>
              <a:gd name="connsiteX18" fmla="*/ 6067450 w 7596213"/>
              <a:gd name="connsiteY18" fmla="*/ 438181 h 495331"/>
              <a:gd name="connsiteX19" fmla="*/ 6924700 w 7596213"/>
              <a:gd name="connsiteY19" fmla="*/ 376269 h 495331"/>
              <a:gd name="connsiteX20" fmla="*/ 7596213 w 7596213"/>
              <a:gd name="connsiteY20" fmla="*/ 495331 h 495331"/>
              <a:gd name="connsiteX0" fmla="*/ 66700 w 7596213"/>
              <a:gd name="connsiteY0" fmla="*/ 457231 h 495331"/>
              <a:gd name="connsiteX1" fmla="*/ 25 w 7596213"/>
              <a:gd name="connsiteY1" fmla="*/ 281019 h 495331"/>
              <a:gd name="connsiteX2" fmla="*/ 61938 w 7596213"/>
              <a:gd name="connsiteY2" fmla="*/ 200056 h 495331"/>
              <a:gd name="connsiteX3" fmla="*/ 271488 w 7596213"/>
              <a:gd name="connsiteY3" fmla="*/ 195294 h 495331"/>
              <a:gd name="connsiteX4" fmla="*/ 495325 w 7596213"/>
              <a:gd name="connsiteY4" fmla="*/ 76231 h 495331"/>
              <a:gd name="connsiteX5" fmla="*/ 771550 w 7596213"/>
              <a:gd name="connsiteY5" fmla="*/ 100044 h 495331"/>
              <a:gd name="connsiteX6" fmla="*/ 1000150 w 7596213"/>
              <a:gd name="connsiteY6" fmla="*/ 80993 h 495331"/>
              <a:gd name="connsiteX7" fmla="*/ 1243038 w 7596213"/>
              <a:gd name="connsiteY7" fmla="*/ 4794 h 495331"/>
              <a:gd name="connsiteX8" fmla="*/ 1509738 w 7596213"/>
              <a:gd name="connsiteY8" fmla="*/ 14319 h 495331"/>
              <a:gd name="connsiteX9" fmla="*/ 2024088 w 7596213"/>
              <a:gd name="connsiteY9" fmla="*/ 66706 h 495331"/>
              <a:gd name="connsiteX10" fmla="*/ 2438425 w 7596213"/>
              <a:gd name="connsiteY10" fmla="*/ 61944 h 495331"/>
              <a:gd name="connsiteX11" fmla="*/ 2724175 w 7596213"/>
              <a:gd name="connsiteY11" fmla="*/ 128619 h 495331"/>
              <a:gd name="connsiteX12" fmla="*/ 2909913 w 7596213"/>
              <a:gd name="connsiteY12" fmla="*/ 100044 h 495331"/>
              <a:gd name="connsiteX13" fmla="*/ 3062313 w 7596213"/>
              <a:gd name="connsiteY13" fmla="*/ 52418 h 495331"/>
              <a:gd name="connsiteX14" fmla="*/ 3171850 w 7596213"/>
              <a:gd name="connsiteY14" fmla="*/ 90519 h 495331"/>
              <a:gd name="connsiteX15" fmla="*/ 3810025 w 7596213"/>
              <a:gd name="connsiteY15" fmla="*/ 195294 h 495331"/>
              <a:gd name="connsiteX16" fmla="*/ 4524401 w 7596213"/>
              <a:gd name="connsiteY16" fmla="*/ 338169 h 495331"/>
              <a:gd name="connsiteX17" fmla="*/ 5310213 w 7596213"/>
              <a:gd name="connsiteY17" fmla="*/ 481044 h 495331"/>
              <a:gd name="connsiteX18" fmla="*/ 6067450 w 7596213"/>
              <a:gd name="connsiteY18" fmla="*/ 438181 h 495331"/>
              <a:gd name="connsiteX19" fmla="*/ 6924700 w 7596213"/>
              <a:gd name="connsiteY19" fmla="*/ 376269 h 495331"/>
              <a:gd name="connsiteX20" fmla="*/ 7596213 w 7596213"/>
              <a:gd name="connsiteY20" fmla="*/ 495331 h 495331"/>
              <a:gd name="connsiteX0" fmla="*/ 66700 w 6924700"/>
              <a:gd name="connsiteY0" fmla="*/ 457231 h 485335"/>
              <a:gd name="connsiteX1" fmla="*/ 25 w 6924700"/>
              <a:gd name="connsiteY1" fmla="*/ 281019 h 485335"/>
              <a:gd name="connsiteX2" fmla="*/ 61938 w 6924700"/>
              <a:gd name="connsiteY2" fmla="*/ 200056 h 485335"/>
              <a:gd name="connsiteX3" fmla="*/ 271488 w 6924700"/>
              <a:gd name="connsiteY3" fmla="*/ 195294 h 485335"/>
              <a:gd name="connsiteX4" fmla="*/ 495325 w 6924700"/>
              <a:gd name="connsiteY4" fmla="*/ 76231 h 485335"/>
              <a:gd name="connsiteX5" fmla="*/ 771550 w 6924700"/>
              <a:gd name="connsiteY5" fmla="*/ 100044 h 485335"/>
              <a:gd name="connsiteX6" fmla="*/ 1000150 w 6924700"/>
              <a:gd name="connsiteY6" fmla="*/ 80993 h 485335"/>
              <a:gd name="connsiteX7" fmla="*/ 1243038 w 6924700"/>
              <a:gd name="connsiteY7" fmla="*/ 4794 h 485335"/>
              <a:gd name="connsiteX8" fmla="*/ 1509738 w 6924700"/>
              <a:gd name="connsiteY8" fmla="*/ 14319 h 485335"/>
              <a:gd name="connsiteX9" fmla="*/ 2024088 w 6924700"/>
              <a:gd name="connsiteY9" fmla="*/ 66706 h 485335"/>
              <a:gd name="connsiteX10" fmla="*/ 2438425 w 6924700"/>
              <a:gd name="connsiteY10" fmla="*/ 61944 h 485335"/>
              <a:gd name="connsiteX11" fmla="*/ 2724175 w 6924700"/>
              <a:gd name="connsiteY11" fmla="*/ 128619 h 485335"/>
              <a:gd name="connsiteX12" fmla="*/ 2909913 w 6924700"/>
              <a:gd name="connsiteY12" fmla="*/ 100044 h 485335"/>
              <a:gd name="connsiteX13" fmla="*/ 3062313 w 6924700"/>
              <a:gd name="connsiteY13" fmla="*/ 52418 h 485335"/>
              <a:gd name="connsiteX14" fmla="*/ 3171850 w 6924700"/>
              <a:gd name="connsiteY14" fmla="*/ 90519 h 485335"/>
              <a:gd name="connsiteX15" fmla="*/ 3810025 w 6924700"/>
              <a:gd name="connsiteY15" fmla="*/ 195294 h 485335"/>
              <a:gd name="connsiteX16" fmla="*/ 4524401 w 6924700"/>
              <a:gd name="connsiteY16" fmla="*/ 338169 h 485335"/>
              <a:gd name="connsiteX17" fmla="*/ 5310213 w 6924700"/>
              <a:gd name="connsiteY17" fmla="*/ 481044 h 485335"/>
              <a:gd name="connsiteX18" fmla="*/ 6067450 w 6924700"/>
              <a:gd name="connsiteY18" fmla="*/ 438181 h 485335"/>
              <a:gd name="connsiteX19" fmla="*/ 6924700 w 6924700"/>
              <a:gd name="connsiteY19" fmla="*/ 376269 h 485335"/>
              <a:gd name="connsiteX0" fmla="*/ 66700 w 6067450"/>
              <a:gd name="connsiteY0" fmla="*/ 457231 h 485335"/>
              <a:gd name="connsiteX1" fmla="*/ 25 w 6067450"/>
              <a:gd name="connsiteY1" fmla="*/ 281019 h 485335"/>
              <a:gd name="connsiteX2" fmla="*/ 61938 w 6067450"/>
              <a:gd name="connsiteY2" fmla="*/ 200056 h 485335"/>
              <a:gd name="connsiteX3" fmla="*/ 271488 w 6067450"/>
              <a:gd name="connsiteY3" fmla="*/ 195294 h 485335"/>
              <a:gd name="connsiteX4" fmla="*/ 495325 w 6067450"/>
              <a:gd name="connsiteY4" fmla="*/ 76231 h 485335"/>
              <a:gd name="connsiteX5" fmla="*/ 771550 w 6067450"/>
              <a:gd name="connsiteY5" fmla="*/ 100044 h 485335"/>
              <a:gd name="connsiteX6" fmla="*/ 1000150 w 6067450"/>
              <a:gd name="connsiteY6" fmla="*/ 80993 h 485335"/>
              <a:gd name="connsiteX7" fmla="*/ 1243038 w 6067450"/>
              <a:gd name="connsiteY7" fmla="*/ 4794 h 485335"/>
              <a:gd name="connsiteX8" fmla="*/ 1509738 w 6067450"/>
              <a:gd name="connsiteY8" fmla="*/ 14319 h 485335"/>
              <a:gd name="connsiteX9" fmla="*/ 2024088 w 6067450"/>
              <a:gd name="connsiteY9" fmla="*/ 66706 h 485335"/>
              <a:gd name="connsiteX10" fmla="*/ 2438425 w 6067450"/>
              <a:gd name="connsiteY10" fmla="*/ 61944 h 485335"/>
              <a:gd name="connsiteX11" fmla="*/ 2724175 w 6067450"/>
              <a:gd name="connsiteY11" fmla="*/ 128619 h 485335"/>
              <a:gd name="connsiteX12" fmla="*/ 2909913 w 6067450"/>
              <a:gd name="connsiteY12" fmla="*/ 100044 h 485335"/>
              <a:gd name="connsiteX13" fmla="*/ 3062313 w 6067450"/>
              <a:gd name="connsiteY13" fmla="*/ 52418 h 485335"/>
              <a:gd name="connsiteX14" fmla="*/ 3171850 w 6067450"/>
              <a:gd name="connsiteY14" fmla="*/ 90519 h 485335"/>
              <a:gd name="connsiteX15" fmla="*/ 3810025 w 6067450"/>
              <a:gd name="connsiteY15" fmla="*/ 195294 h 485335"/>
              <a:gd name="connsiteX16" fmla="*/ 4524401 w 6067450"/>
              <a:gd name="connsiteY16" fmla="*/ 338169 h 485335"/>
              <a:gd name="connsiteX17" fmla="*/ 5310213 w 6067450"/>
              <a:gd name="connsiteY17" fmla="*/ 481044 h 485335"/>
              <a:gd name="connsiteX18" fmla="*/ 6067450 w 6067450"/>
              <a:gd name="connsiteY18" fmla="*/ 438181 h 485335"/>
              <a:gd name="connsiteX0" fmla="*/ 66700 w 5310213"/>
              <a:gd name="connsiteY0" fmla="*/ 457231 h 481044"/>
              <a:gd name="connsiteX1" fmla="*/ 25 w 5310213"/>
              <a:gd name="connsiteY1" fmla="*/ 281019 h 481044"/>
              <a:gd name="connsiteX2" fmla="*/ 61938 w 5310213"/>
              <a:gd name="connsiteY2" fmla="*/ 200056 h 481044"/>
              <a:gd name="connsiteX3" fmla="*/ 271488 w 5310213"/>
              <a:gd name="connsiteY3" fmla="*/ 195294 h 481044"/>
              <a:gd name="connsiteX4" fmla="*/ 495325 w 5310213"/>
              <a:gd name="connsiteY4" fmla="*/ 76231 h 481044"/>
              <a:gd name="connsiteX5" fmla="*/ 771550 w 5310213"/>
              <a:gd name="connsiteY5" fmla="*/ 100044 h 481044"/>
              <a:gd name="connsiteX6" fmla="*/ 1000150 w 5310213"/>
              <a:gd name="connsiteY6" fmla="*/ 80993 h 481044"/>
              <a:gd name="connsiteX7" fmla="*/ 1243038 w 5310213"/>
              <a:gd name="connsiteY7" fmla="*/ 4794 h 481044"/>
              <a:gd name="connsiteX8" fmla="*/ 1509738 w 5310213"/>
              <a:gd name="connsiteY8" fmla="*/ 14319 h 481044"/>
              <a:gd name="connsiteX9" fmla="*/ 2024088 w 5310213"/>
              <a:gd name="connsiteY9" fmla="*/ 66706 h 481044"/>
              <a:gd name="connsiteX10" fmla="*/ 2438425 w 5310213"/>
              <a:gd name="connsiteY10" fmla="*/ 61944 h 481044"/>
              <a:gd name="connsiteX11" fmla="*/ 2724175 w 5310213"/>
              <a:gd name="connsiteY11" fmla="*/ 128619 h 481044"/>
              <a:gd name="connsiteX12" fmla="*/ 2909913 w 5310213"/>
              <a:gd name="connsiteY12" fmla="*/ 100044 h 481044"/>
              <a:gd name="connsiteX13" fmla="*/ 3062313 w 5310213"/>
              <a:gd name="connsiteY13" fmla="*/ 52418 h 481044"/>
              <a:gd name="connsiteX14" fmla="*/ 3171850 w 5310213"/>
              <a:gd name="connsiteY14" fmla="*/ 90519 h 481044"/>
              <a:gd name="connsiteX15" fmla="*/ 3810025 w 5310213"/>
              <a:gd name="connsiteY15" fmla="*/ 195294 h 481044"/>
              <a:gd name="connsiteX16" fmla="*/ 4524401 w 5310213"/>
              <a:gd name="connsiteY16" fmla="*/ 338169 h 481044"/>
              <a:gd name="connsiteX17" fmla="*/ 5310213 w 5310213"/>
              <a:gd name="connsiteY17" fmla="*/ 481044 h 48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310213" h="481044">
                <a:moveTo>
                  <a:pt x="66700" y="457231"/>
                </a:moveTo>
                <a:cubicBezTo>
                  <a:pt x="33759" y="390556"/>
                  <a:pt x="819" y="323881"/>
                  <a:pt x="25" y="281019"/>
                </a:cubicBezTo>
                <a:cubicBezTo>
                  <a:pt x="-769" y="238157"/>
                  <a:pt x="16694" y="214343"/>
                  <a:pt x="61938" y="200056"/>
                </a:cubicBezTo>
                <a:cubicBezTo>
                  <a:pt x="107182" y="185769"/>
                  <a:pt x="199257" y="215931"/>
                  <a:pt x="271488" y="195294"/>
                </a:cubicBezTo>
                <a:cubicBezTo>
                  <a:pt x="343719" y="174657"/>
                  <a:pt x="411981" y="92106"/>
                  <a:pt x="495325" y="76231"/>
                </a:cubicBezTo>
                <a:cubicBezTo>
                  <a:pt x="578669" y="60356"/>
                  <a:pt x="687413" y="99250"/>
                  <a:pt x="771550" y="100044"/>
                </a:cubicBezTo>
                <a:cubicBezTo>
                  <a:pt x="855687" y="100838"/>
                  <a:pt x="921569" y="96868"/>
                  <a:pt x="1000150" y="80993"/>
                </a:cubicBezTo>
                <a:cubicBezTo>
                  <a:pt x="1078731" y="65118"/>
                  <a:pt x="1158107" y="15906"/>
                  <a:pt x="1243038" y="4794"/>
                </a:cubicBezTo>
                <a:cubicBezTo>
                  <a:pt x="1327969" y="-6318"/>
                  <a:pt x="1379563" y="4000"/>
                  <a:pt x="1509738" y="14319"/>
                </a:cubicBezTo>
                <a:cubicBezTo>
                  <a:pt x="1639913" y="24638"/>
                  <a:pt x="1869307" y="58769"/>
                  <a:pt x="2024088" y="66706"/>
                </a:cubicBezTo>
                <a:cubicBezTo>
                  <a:pt x="2178869" y="74643"/>
                  <a:pt x="2321744" y="51625"/>
                  <a:pt x="2438425" y="61944"/>
                </a:cubicBezTo>
                <a:cubicBezTo>
                  <a:pt x="2555106" y="72263"/>
                  <a:pt x="2645594" y="122269"/>
                  <a:pt x="2724175" y="128619"/>
                </a:cubicBezTo>
                <a:cubicBezTo>
                  <a:pt x="2802756" y="134969"/>
                  <a:pt x="2853557" y="112744"/>
                  <a:pt x="2909913" y="100044"/>
                </a:cubicBezTo>
                <a:cubicBezTo>
                  <a:pt x="2966269" y="87344"/>
                  <a:pt x="3018657" y="54005"/>
                  <a:pt x="3062313" y="52418"/>
                </a:cubicBezTo>
                <a:cubicBezTo>
                  <a:pt x="3105969" y="50831"/>
                  <a:pt x="3047231" y="66706"/>
                  <a:pt x="3171850" y="90519"/>
                </a:cubicBezTo>
                <a:cubicBezTo>
                  <a:pt x="3296469" y="114332"/>
                  <a:pt x="3584600" y="154019"/>
                  <a:pt x="3810025" y="195294"/>
                </a:cubicBezTo>
                <a:cubicBezTo>
                  <a:pt x="4035450" y="236569"/>
                  <a:pt x="4274370" y="290544"/>
                  <a:pt x="4524401" y="338169"/>
                </a:cubicBezTo>
                <a:cubicBezTo>
                  <a:pt x="4774432" y="385794"/>
                  <a:pt x="5055419" y="460407"/>
                  <a:pt x="5310213" y="481044"/>
                </a:cubicBezTo>
              </a:path>
            </a:pathLst>
          </a:custGeom>
          <a:noFill/>
          <a:ln w="63500">
            <a:solidFill>
              <a:srgbClr val="00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 rot="21007133">
            <a:off x="9411152" y="17153285"/>
            <a:ext cx="135367" cy="221360"/>
          </a:xfrm>
          <a:prstGeom prst="rect">
            <a:avLst/>
          </a:prstGeom>
          <a:solidFill>
            <a:srgbClr val="96969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9277055" y="17148105"/>
            <a:ext cx="138112" cy="252413"/>
          </a:xfrm>
          <a:custGeom>
            <a:avLst/>
            <a:gdLst>
              <a:gd name="connsiteX0" fmla="*/ 0 w 109537"/>
              <a:gd name="connsiteY0" fmla="*/ 0 h 271463"/>
              <a:gd name="connsiteX1" fmla="*/ 66675 w 109537"/>
              <a:gd name="connsiteY1" fmla="*/ 38100 h 271463"/>
              <a:gd name="connsiteX2" fmla="*/ 109537 w 109537"/>
              <a:gd name="connsiteY2" fmla="*/ 242888 h 271463"/>
              <a:gd name="connsiteX3" fmla="*/ 33337 w 109537"/>
              <a:gd name="connsiteY3" fmla="*/ 271463 h 271463"/>
              <a:gd name="connsiteX0" fmla="*/ 0 w 138112"/>
              <a:gd name="connsiteY0" fmla="*/ 0 h 252413"/>
              <a:gd name="connsiteX1" fmla="*/ 95250 w 138112"/>
              <a:gd name="connsiteY1" fmla="*/ 19050 h 252413"/>
              <a:gd name="connsiteX2" fmla="*/ 138112 w 138112"/>
              <a:gd name="connsiteY2" fmla="*/ 223838 h 252413"/>
              <a:gd name="connsiteX3" fmla="*/ 61912 w 138112"/>
              <a:gd name="connsiteY3" fmla="*/ 252413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252413">
                <a:moveTo>
                  <a:pt x="0" y="0"/>
                </a:moveTo>
                <a:lnTo>
                  <a:pt x="95250" y="19050"/>
                </a:lnTo>
                <a:lnTo>
                  <a:pt x="138112" y="223838"/>
                </a:lnTo>
                <a:lnTo>
                  <a:pt x="61912" y="252413"/>
                </a:ln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Freeform 2139"/>
          <p:cNvSpPr/>
          <p:nvPr/>
        </p:nvSpPr>
        <p:spPr>
          <a:xfrm rot="10800000">
            <a:off x="9535148" y="17117099"/>
            <a:ext cx="138112" cy="252413"/>
          </a:xfrm>
          <a:custGeom>
            <a:avLst/>
            <a:gdLst>
              <a:gd name="connsiteX0" fmla="*/ 0 w 109537"/>
              <a:gd name="connsiteY0" fmla="*/ 0 h 271463"/>
              <a:gd name="connsiteX1" fmla="*/ 66675 w 109537"/>
              <a:gd name="connsiteY1" fmla="*/ 38100 h 271463"/>
              <a:gd name="connsiteX2" fmla="*/ 109537 w 109537"/>
              <a:gd name="connsiteY2" fmla="*/ 242888 h 271463"/>
              <a:gd name="connsiteX3" fmla="*/ 33337 w 109537"/>
              <a:gd name="connsiteY3" fmla="*/ 271463 h 271463"/>
              <a:gd name="connsiteX0" fmla="*/ 0 w 138112"/>
              <a:gd name="connsiteY0" fmla="*/ 0 h 252413"/>
              <a:gd name="connsiteX1" fmla="*/ 95250 w 138112"/>
              <a:gd name="connsiteY1" fmla="*/ 19050 h 252413"/>
              <a:gd name="connsiteX2" fmla="*/ 138112 w 138112"/>
              <a:gd name="connsiteY2" fmla="*/ 223838 h 252413"/>
              <a:gd name="connsiteX3" fmla="*/ 61912 w 138112"/>
              <a:gd name="connsiteY3" fmla="*/ 252413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252413">
                <a:moveTo>
                  <a:pt x="0" y="0"/>
                </a:moveTo>
                <a:lnTo>
                  <a:pt x="95250" y="19050"/>
                </a:lnTo>
                <a:lnTo>
                  <a:pt x="138112" y="223838"/>
                </a:lnTo>
                <a:lnTo>
                  <a:pt x="61912" y="252413"/>
                </a:ln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721855" y="3733176"/>
            <a:ext cx="8805988" cy="13971910"/>
          </a:xfrm>
          <a:custGeom>
            <a:avLst/>
            <a:gdLst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564923 h 7666892"/>
              <a:gd name="connsiteX12" fmla="*/ 3612964 w 4832164"/>
              <a:gd name="connsiteY12" fmla="*/ 6822831 h 7666892"/>
              <a:gd name="connsiteX13" fmla="*/ 4222564 w 4832164"/>
              <a:gd name="connsiteY13" fmla="*/ 7010400 h 7666892"/>
              <a:gd name="connsiteX14" fmla="*/ 4668041 w 4832164"/>
              <a:gd name="connsiteY14" fmla="*/ 7197969 h 7666892"/>
              <a:gd name="connsiteX15" fmla="*/ 4761826 w 4832164"/>
              <a:gd name="connsiteY15" fmla="*/ 7244861 h 7666892"/>
              <a:gd name="connsiteX16" fmla="*/ 4832164 w 4832164"/>
              <a:gd name="connsiteY16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612964 w 4832164"/>
              <a:gd name="connsiteY12" fmla="*/ 6822831 h 7666892"/>
              <a:gd name="connsiteX13" fmla="*/ 4222564 w 4832164"/>
              <a:gd name="connsiteY13" fmla="*/ 7010400 h 7666892"/>
              <a:gd name="connsiteX14" fmla="*/ 4668041 w 4832164"/>
              <a:gd name="connsiteY14" fmla="*/ 7197969 h 7666892"/>
              <a:gd name="connsiteX15" fmla="*/ 4761826 w 4832164"/>
              <a:gd name="connsiteY15" fmla="*/ 7244861 h 7666892"/>
              <a:gd name="connsiteX16" fmla="*/ 4832164 w 4832164"/>
              <a:gd name="connsiteY16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67262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236440 w 4832164"/>
              <a:gd name="connsiteY4" fmla="*/ 1921228 h 7666892"/>
              <a:gd name="connsiteX5" fmla="*/ 377395 w 4832164"/>
              <a:gd name="connsiteY5" fmla="*/ 2133600 h 7666892"/>
              <a:gd name="connsiteX6" fmla="*/ 518072 w 4832164"/>
              <a:gd name="connsiteY6" fmla="*/ 2438400 h 7666892"/>
              <a:gd name="connsiteX7" fmla="*/ 822872 w 4832164"/>
              <a:gd name="connsiteY7" fmla="*/ 2790092 h 7666892"/>
              <a:gd name="connsiteX8" fmla="*/ 1367262 w 4832164"/>
              <a:gd name="connsiteY8" fmla="*/ 3938954 h 7666892"/>
              <a:gd name="connsiteX9" fmla="*/ 1526256 w 4832164"/>
              <a:gd name="connsiteY9" fmla="*/ 4454769 h 7666892"/>
              <a:gd name="connsiteX10" fmla="*/ 1690379 w 4832164"/>
              <a:gd name="connsiteY10" fmla="*/ 4923692 h 7666892"/>
              <a:gd name="connsiteX11" fmla="*/ 2276533 w 4832164"/>
              <a:gd name="connsiteY11" fmla="*/ 6049107 h 7666892"/>
              <a:gd name="connsiteX12" fmla="*/ 2698564 w 4832164"/>
              <a:gd name="connsiteY12" fmla="*/ 6498248 h 7666892"/>
              <a:gd name="connsiteX13" fmla="*/ 3165289 w 4832164"/>
              <a:gd name="connsiteY13" fmla="*/ 6740769 h 7666892"/>
              <a:gd name="connsiteX14" fmla="*/ 3612964 w 4832164"/>
              <a:gd name="connsiteY14" fmla="*/ 6822831 h 7666892"/>
              <a:gd name="connsiteX15" fmla="*/ 4222564 w 4832164"/>
              <a:gd name="connsiteY15" fmla="*/ 7010400 h 7666892"/>
              <a:gd name="connsiteX16" fmla="*/ 4668041 w 4832164"/>
              <a:gd name="connsiteY16" fmla="*/ 7197969 h 7666892"/>
              <a:gd name="connsiteX17" fmla="*/ 4761826 w 4832164"/>
              <a:gd name="connsiteY17" fmla="*/ 7244861 h 7666892"/>
              <a:gd name="connsiteX18" fmla="*/ 4832164 w 4832164"/>
              <a:gd name="connsiteY18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236440 w 4832164"/>
              <a:gd name="connsiteY4" fmla="*/ 1921228 h 7666892"/>
              <a:gd name="connsiteX5" fmla="*/ 343422 w 4832164"/>
              <a:gd name="connsiteY5" fmla="*/ 2180641 h 7666892"/>
              <a:gd name="connsiteX6" fmla="*/ 518072 w 4832164"/>
              <a:gd name="connsiteY6" fmla="*/ 2438400 h 7666892"/>
              <a:gd name="connsiteX7" fmla="*/ 822872 w 4832164"/>
              <a:gd name="connsiteY7" fmla="*/ 2790092 h 7666892"/>
              <a:gd name="connsiteX8" fmla="*/ 1367262 w 4832164"/>
              <a:gd name="connsiteY8" fmla="*/ 3938954 h 7666892"/>
              <a:gd name="connsiteX9" fmla="*/ 1526256 w 4832164"/>
              <a:gd name="connsiteY9" fmla="*/ 4454769 h 7666892"/>
              <a:gd name="connsiteX10" fmla="*/ 1690379 w 4832164"/>
              <a:gd name="connsiteY10" fmla="*/ 4923692 h 7666892"/>
              <a:gd name="connsiteX11" fmla="*/ 2276533 w 4832164"/>
              <a:gd name="connsiteY11" fmla="*/ 6049107 h 7666892"/>
              <a:gd name="connsiteX12" fmla="*/ 2698564 w 4832164"/>
              <a:gd name="connsiteY12" fmla="*/ 6498248 h 7666892"/>
              <a:gd name="connsiteX13" fmla="*/ 3165289 w 4832164"/>
              <a:gd name="connsiteY13" fmla="*/ 6740769 h 7666892"/>
              <a:gd name="connsiteX14" fmla="*/ 3612964 w 4832164"/>
              <a:gd name="connsiteY14" fmla="*/ 6822831 h 7666892"/>
              <a:gd name="connsiteX15" fmla="*/ 4222564 w 4832164"/>
              <a:gd name="connsiteY15" fmla="*/ 7010400 h 7666892"/>
              <a:gd name="connsiteX16" fmla="*/ 4668041 w 4832164"/>
              <a:gd name="connsiteY16" fmla="*/ 7197969 h 7666892"/>
              <a:gd name="connsiteX17" fmla="*/ 4761826 w 4832164"/>
              <a:gd name="connsiteY17" fmla="*/ 7244861 h 7666892"/>
              <a:gd name="connsiteX18" fmla="*/ 4832164 w 4832164"/>
              <a:gd name="connsiteY18" fmla="*/ 7666892 h 766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32164" h="7666892">
                <a:moveTo>
                  <a:pt x="2256" y="0"/>
                </a:moveTo>
                <a:cubicBezTo>
                  <a:pt x="302" y="68385"/>
                  <a:pt x="-1652" y="136770"/>
                  <a:pt x="2256" y="281354"/>
                </a:cubicBezTo>
                <a:cubicBezTo>
                  <a:pt x="6164" y="425938"/>
                  <a:pt x="2256" y="672123"/>
                  <a:pt x="25702" y="867507"/>
                </a:cubicBezTo>
                <a:cubicBezTo>
                  <a:pt x="49148" y="1062892"/>
                  <a:pt x="107810" y="1278041"/>
                  <a:pt x="142933" y="1453661"/>
                </a:cubicBezTo>
                <a:cubicBezTo>
                  <a:pt x="178056" y="1629281"/>
                  <a:pt x="197363" y="1807905"/>
                  <a:pt x="236440" y="1921228"/>
                </a:cubicBezTo>
                <a:cubicBezTo>
                  <a:pt x="275517" y="2034551"/>
                  <a:pt x="296483" y="2094446"/>
                  <a:pt x="343422" y="2180641"/>
                </a:cubicBezTo>
                <a:cubicBezTo>
                  <a:pt x="390361" y="2266836"/>
                  <a:pt x="438164" y="2336825"/>
                  <a:pt x="518072" y="2438400"/>
                </a:cubicBezTo>
                <a:cubicBezTo>
                  <a:pt x="597980" y="2539975"/>
                  <a:pt x="681340" y="2540000"/>
                  <a:pt x="822872" y="2790092"/>
                </a:cubicBezTo>
                <a:cubicBezTo>
                  <a:pt x="964404" y="3040184"/>
                  <a:pt x="1250031" y="3661508"/>
                  <a:pt x="1367262" y="3938954"/>
                </a:cubicBezTo>
                <a:cubicBezTo>
                  <a:pt x="1484493" y="4216400"/>
                  <a:pt x="1472403" y="4290646"/>
                  <a:pt x="1526256" y="4454769"/>
                </a:cubicBezTo>
                <a:cubicBezTo>
                  <a:pt x="1580109" y="4618892"/>
                  <a:pt x="1565333" y="4657969"/>
                  <a:pt x="1690379" y="4923692"/>
                </a:cubicBezTo>
                <a:cubicBezTo>
                  <a:pt x="1815425" y="5189415"/>
                  <a:pt x="2108502" y="5786681"/>
                  <a:pt x="2276533" y="6049107"/>
                </a:cubicBezTo>
                <a:cubicBezTo>
                  <a:pt x="2444564" y="6311533"/>
                  <a:pt x="2550438" y="6382971"/>
                  <a:pt x="2698564" y="6498248"/>
                </a:cubicBezTo>
                <a:cubicBezTo>
                  <a:pt x="2846690" y="6613525"/>
                  <a:pt x="3012889" y="6686672"/>
                  <a:pt x="3165289" y="6740769"/>
                </a:cubicBezTo>
                <a:cubicBezTo>
                  <a:pt x="3317689" y="6794866"/>
                  <a:pt x="3436752" y="6777893"/>
                  <a:pt x="3612964" y="6822831"/>
                </a:cubicBezTo>
                <a:cubicBezTo>
                  <a:pt x="3789176" y="6867769"/>
                  <a:pt x="4046718" y="6947877"/>
                  <a:pt x="4222564" y="7010400"/>
                </a:cubicBezTo>
                <a:cubicBezTo>
                  <a:pt x="4398410" y="7072923"/>
                  <a:pt x="4668041" y="7197969"/>
                  <a:pt x="4668041" y="7197969"/>
                </a:cubicBezTo>
                <a:cubicBezTo>
                  <a:pt x="4757918" y="7237046"/>
                  <a:pt x="4734472" y="7166707"/>
                  <a:pt x="4761826" y="7244861"/>
                </a:cubicBezTo>
                <a:cubicBezTo>
                  <a:pt x="4789180" y="7323015"/>
                  <a:pt x="4810672" y="7494953"/>
                  <a:pt x="4832164" y="7666892"/>
                </a:cubicBezTo>
              </a:path>
            </a:pathLst>
          </a:custGeom>
          <a:noFill/>
          <a:ln w="889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4586510" y="14065062"/>
            <a:ext cx="7050281" cy="3579627"/>
          </a:xfrm>
          <a:custGeom>
            <a:avLst/>
            <a:gdLst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20" fmla="*/ 595311 w 3692432"/>
              <a:gd name="connsiteY20" fmla="*/ 160116 h 1954526"/>
              <a:gd name="connsiteX21" fmla="*/ 526731 w 3692432"/>
              <a:gd name="connsiteY21" fmla="*/ 32013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20" fmla="*/ 595311 w 3692432"/>
              <a:gd name="connsiteY20" fmla="*/ 16011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0" fmla="*/ 1081086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0" fmla="*/ 3940371 w 6551717"/>
              <a:gd name="connsiteY0" fmla="*/ 96 h 2914183"/>
              <a:gd name="connsiteX1" fmla="*/ 3728916 w 6551717"/>
              <a:gd name="connsiteY1" fmla="*/ 251556 h 2914183"/>
              <a:gd name="connsiteX2" fmla="*/ 3363156 w 6551717"/>
              <a:gd name="connsiteY2" fmla="*/ 205836 h 2914183"/>
              <a:gd name="connsiteX3" fmla="*/ 3203136 w 6551717"/>
              <a:gd name="connsiteY3" fmla="*/ 388716 h 2914183"/>
              <a:gd name="connsiteX4" fmla="*/ 2860236 w 6551717"/>
              <a:gd name="connsiteY4" fmla="*/ 960216 h 2914183"/>
              <a:gd name="connsiteX5" fmla="*/ 2736 w 6551717"/>
              <a:gd name="connsiteY5" fmla="*/ 2903316 h 2914183"/>
              <a:gd name="connsiteX6" fmla="*/ 3431736 w 6551717"/>
              <a:gd name="connsiteY6" fmla="*/ 1737456 h 2914183"/>
              <a:gd name="connsiteX7" fmla="*/ 3706056 w 6551717"/>
              <a:gd name="connsiteY7" fmla="*/ 1531716 h 2914183"/>
              <a:gd name="connsiteX8" fmla="*/ 4849056 w 6551717"/>
              <a:gd name="connsiteY8" fmla="*/ 1577436 h 2914183"/>
              <a:gd name="connsiteX9" fmla="*/ 6037776 w 6551717"/>
              <a:gd name="connsiteY9" fmla="*/ 1920336 h 2914183"/>
              <a:gd name="connsiteX10" fmla="*/ 6517836 w 6551717"/>
              <a:gd name="connsiteY10" fmla="*/ 1851756 h 2914183"/>
              <a:gd name="connsiteX11" fmla="*/ 6494976 w 6551717"/>
              <a:gd name="connsiteY11" fmla="*/ 1120236 h 2914183"/>
              <a:gd name="connsiteX12" fmla="*/ 6357816 w 6551717"/>
              <a:gd name="connsiteY12" fmla="*/ 594456 h 2914183"/>
              <a:gd name="connsiteX13" fmla="*/ 5717736 w 6551717"/>
              <a:gd name="connsiteY13" fmla="*/ 548736 h 2914183"/>
              <a:gd name="connsiteX14" fmla="*/ 5397696 w 6551717"/>
              <a:gd name="connsiteY14" fmla="*/ 297276 h 2914183"/>
              <a:gd name="connsiteX15" fmla="*/ 4871916 w 6551717"/>
              <a:gd name="connsiteY15" fmla="*/ 320136 h 2914183"/>
              <a:gd name="connsiteX16" fmla="*/ 4437576 w 6551717"/>
              <a:gd name="connsiteY16" fmla="*/ 182976 h 2914183"/>
              <a:gd name="connsiteX17" fmla="*/ 4254696 w 6551717"/>
              <a:gd name="connsiteY17" fmla="*/ 137256 h 2914183"/>
              <a:gd name="connsiteX18" fmla="*/ 3934656 w 6551717"/>
              <a:gd name="connsiteY18" fmla="*/ 96 h 2914183"/>
              <a:gd name="connsiteX0" fmla="*/ 3971737 w 6583083"/>
              <a:gd name="connsiteY0" fmla="*/ 96 h 3030038"/>
              <a:gd name="connsiteX1" fmla="*/ 3760282 w 6583083"/>
              <a:gd name="connsiteY1" fmla="*/ 251556 h 3030038"/>
              <a:gd name="connsiteX2" fmla="*/ 3394522 w 6583083"/>
              <a:gd name="connsiteY2" fmla="*/ 205836 h 3030038"/>
              <a:gd name="connsiteX3" fmla="*/ 3234502 w 6583083"/>
              <a:gd name="connsiteY3" fmla="*/ 388716 h 3030038"/>
              <a:gd name="connsiteX4" fmla="*/ 2891602 w 6583083"/>
              <a:gd name="connsiteY4" fmla="*/ 960216 h 3030038"/>
              <a:gd name="connsiteX5" fmla="*/ 34102 w 6583083"/>
              <a:gd name="connsiteY5" fmla="*/ 2903316 h 3030038"/>
              <a:gd name="connsiteX6" fmla="*/ 1451423 w 6583083"/>
              <a:gd name="connsiteY6" fmla="*/ 2720436 h 3030038"/>
              <a:gd name="connsiteX7" fmla="*/ 3463102 w 6583083"/>
              <a:gd name="connsiteY7" fmla="*/ 1737456 h 3030038"/>
              <a:gd name="connsiteX8" fmla="*/ 3737422 w 6583083"/>
              <a:gd name="connsiteY8" fmla="*/ 1531716 h 3030038"/>
              <a:gd name="connsiteX9" fmla="*/ 4880422 w 6583083"/>
              <a:gd name="connsiteY9" fmla="*/ 1577436 h 3030038"/>
              <a:gd name="connsiteX10" fmla="*/ 6069142 w 6583083"/>
              <a:gd name="connsiteY10" fmla="*/ 1920336 h 3030038"/>
              <a:gd name="connsiteX11" fmla="*/ 6549202 w 6583083"/>
              <a:gd name="connsiteY11" fmla="*/ 1851756 h 3030038"/>
              <a:gd name="connsiteX12" fmla="*/ 6526342 w 6583083"/>
              <a:gd name="connsiteY12" fmla="*/ 1120236 h 3030038"/>
              <a:gd name="connsiteX13" fmla="*/ 6389182 w 6583083"/>
              <a:gd name="connsiteY13" fmla="*/ 594456 h 3030038"/>
              <a:gd name="connsiteX14" fmla="*/ 5749102 w 6583083"/>
              <a:gd name="connsiteY14" fmla="*/ 548736 h 3030038"/>
              <a:gd name="connsiteX15" fmla="*/ 5429062 w 6583083"/>
              <a:gd name="connsiteY15" fmla="*/ 297276 h 3030038"/>
              <a:gd name="connsiteX16" fmla="*/ 4903282 w 6583083"/>
              <a:gd name="connsiteY16" fmla="*/ 320136 h 3030038"/>
              <a:gd name="connsiteX17" fmla="*/ 4468942 w 6583083"/>
              <a:gd name="connsiteY17" fmla="*/ 182976 h 3030038"/>
              <a:gd name="connsiteX18" fmla="*/ 4286062 w 6583083"/>
              <a:gd name="connsiteY18" fmla="*/ 137256 h 3030038"/>
              <a:gd name="connsiteX19" fmla="*/ 3966022 w 6583083"/>
              <a:gd name="connsiteY19" fmla="*/ 96 h 3030038"/>
              <a:gd name="connsiteX0" fmla="*/ 3969040 w 6580386"/>
              <a:gd name="connsiteY0" fmla="*/ 96 h 3018684"/>
              <a:gd name="connsiteX1" fmla="*/ 3757585 w 6580386"/>
              <a:gd name="connsiteY1" fmla="*/ 251556 h 3018684"/>
              <a:gd name="connsiteX2" fmla="*/ 3391825 w 6580386"/>
              <a:gd name="connsiteY2" fmla="*/ 205836 h 3018684"/>
              <a:gd name="connsiteX3" fmla="*/ 3231805 w 6580386"/>
              <a:gd name="connsiteY3" fmla="*/ 388716 h 3018684"/>
              <a:gd name="connsiteX4" fmla="*/ 2888905 w 6580386"/>
              <a:gd name="connsiteY4" fmla="*/ 960216 h 3018684"/>
              <a:gd name="connsiteX5" fmla="*/ 31405 w 6580386"/>
              <a:gd name="connsiteY5" fmla="*/ 2903316 h 3018684"/>
              <a:gd name="connsiteX6" fmla="*/ 1448726 w 6580386"/>
              <a:gd name="connsiteY6" fmla="*/ 2720436 h 3018684"/>
              <a:gd name="connsiteX7" fmla="*/ 2774606 w 6580386"/>
              <a:gd name="connsiteY7" fmla="*/ 2103215 h 3018684"/>
              <a:gd name="connsiteX8" fmla="*/ 3460405 w 6580386"/>
              <a:gd name="connsiteY8" fmla="*/ 1737456 h 3018684"/>
              <a:gd name="connsiteX9" fmla="*/ 3734725 w 6580386"/>
              <a:gd name="connsiteY9" fmla="*/ 1531716 h 3018684"/>
              <a:gd name="connsiteX10" fmla="*/ 4877725 w 6580386"/>
              <a:gd name="connsiteY10" fmla="*/ 1577436 h 3018684"/>
              <a:gd name="connsiteX11" fmla="*/ 6066445 w 6580386"/>
              <a:gd name="connsiteY11" fmla="*/ 1920336 h 3018684"/>
              <a:gd name="connsiteX12" fmla="*/ 6546505 w 6580386"/>
              <a:gd name="connsiteY12" fmla="*/ 1851756 h 3018684"/>
              <a:gd name="connsiteX13" fmla="*/ 6523645 w 6580386"/>
              <a:gd name="connsiteY13" fmla="*/ 1120236 h 3018684"/>
              <a:gd name="connsiteX14" fmla="*/ 6386485 w 6580386"/>
              <a:gd name="connsiteY14" fmla="*/ 594456 h 3018684"/>
              <a:gd name="connsiteX15" fmla="*/ 5746405 w 6580386"/>
              <a:gd name="connsiteY15" fmla="*/ 548736 h 3018684"/>
              <a:gd name="connsiteX16" fmla="*/ 5426365 w 6580386"/>
              <a:gd name="connsiteY16" fmla="*/ 297276 h 3018684"/>
              <a:gd name="connsiteX17" fmla="*/ 4900585 w 6580386"/>
              <a:gd name="connsiteY17" fmla="*/ 320136 h 3018684"/>
              <a:gd name="connsiteX18" fmla="*/ 4466245 w 6580386"/>
              <a:gd name="connsiteY18" fmla="*/ 182976 h 3018684"/>
              <a:gd name="connsiteX19" fmla="*/ 4283365 w 6580386"/>
              <a:gd name="connsiteY19" fmla="*/ 137256 h 3018684"/>
              <a:gd name="connsiteX20" fmla="*/ 3963325 w 6580386"/>
              <a:gd name="connsiteY20" fmla="*/ 96 h 3018684"/>
              <a:gd name="connsiteX0" fmla="*/ 3953094 w 6564440"/>
              <a:gd name="connsiteY0" fmla="*/ 96 h 3012032"/>
              <a:gd name="connsiteX1" fmla="*/ 3741639 w 6564440"/>
              <a:gd name="connsiteY1" fmla="*/ 251556 h 3012032"/>
              <a:gd name="connsiteX2" fmla="*/ 3375879 w 6564440"/>
              <a:gd name="connsiteY2" fmla="*/ 205836 h 3012032"/>
              <a:gd name="connsiteX3" fmla="*/ 3215859 w 6564440"/>
              <a:gd name="connsiteY3" fmla="*/ 388716 h 3012032"/>
              <a:gd name="connsiteX4" fmla="*/ 2872959 w 6564440"/>
              <a:gd name="connsiteY4" fmla="*/ 960216 h 3012032"/>
              <a:gd name="connsiteX5" fmla="*/ 815559 w 6564440"/>
              <a:gd name="connsiteY5" fmla="*/ 1051655 h 3012032"/>
              <a:gd name="connsiteX6" fmla="*/ 15459 w 6564440"/>
              <a:gd name="connsiteY6" fmla="*/ 2903316 h 3012032"/>
              <a:gd name="connsiteX7" fmla="*/ 1432780 w 6564440"/>
              <a:gd name="connsiteY7" fmla="*/ 2720436 h 3012032"/>
              <a:gd name="connsiteX8" fmla="*/ 2758660 w 6564440"/>
              <a:gd name="connsiteY8" fmla="*/ 2103215 h 3012032"/>
              <a:gd name="connsiteX9" fmla="*/ 3444459 w 6564440"/>
              <a:gd name="connsiteY9" fmla="*/ 1737456 h 3012032"/>
              <a:gd name="connsiteX10" fmla="*/ 3718779 w 6564440"/>
              <a:gd name="connsiteY10" fmla="*/ 1531716 h 3012032"/>
              <a:gd name="connsiteX11" fmla="*/ 4861779 w 6564440"/>
              <a:gd name="connsiteY11" fmla="*/ 1577436 h 3012032"/>
              <a:gd name="connsiteX12" fmla="*/ 6050499 w 6564440"/>
              <a:gd name="connsiteY12" fmla="*/ 1920336 h 3012032"/>
              <a:gd name="connsiteX13" fmla="*/ 6530559 w 6564440"/>
              <a:gd name="connsiteY13" fmla="*/ 1851756 h 3012032"/>
              <a:gd name="connsiteX14" fmla="*/ 6507699 w 6564440"/>
              <a:gd name="connsiteY14" fmla="*/ 1120236 h 3012032"/>
              <a:gd name="connsiteX15" fmla="*/ 6370539 w 6564440"/>
              <a:gd name="connsiteY15" fmla="*/ 594456 h 3012032"/>
              <a:gd name="connsiteX16" fmla="*/ 5730459 w 6564440"/>
              <a:gd name="connsiteY16" fmla="*/ 548736 h 3012032"/>
              <a:gd name="connsiteX17" fmla="*/ 5410419 w 6564440"/>
              <a:gd name="connsiteY17" fmla="*/ 297276 h 3012032"/>
              <a:gd name="connsiteX18" fmla="*/ 4884639 w 6564440"/>
              <a:gd name="connsiteY18" fmla="*/ 320136 h 3012032"/>
              <a:gd name="connsiteX19" fmla="*/ 4450299 w 6564440"/>
              <a:gd name="connsiteY19" fmla="*/ 182976 h 3012032"/>
              <a:gd name="connsiteX20" fmla="*/ 4267419 w 6564440"/>
              <a:gd name="connsiteY20" fmla="*/ 137256 h 3012032"/>
              <a:gd name="connsiteX21" fmla="*/ 3947379 w 6564440"/>
              <a:gd name="connsiteY21" fmla="*/ 96 h 3012032"/>
              <a:gd name="connsiteX0" fmla="*/ 3953094 w 6564440"/>
              <a:gd name="connsiteY0" fmla="*/ 96 h 3012032"/>
              <a:gd name="connsiteX1" fmla="*/ 3741639 w 6564440"/>
              <a:gd name="connsiteY1" fmla="*/ 251556 h 3012032"/>
              <a:gd name="connsiteX2" fmla="*/ 3375879 w 6564440"/>
              <a:gd name="connsiteY2" fmla="*/ 205836 h 3012032"/>
              <a:gd name="connsiteX3" fmla="*/ 3215859 w 6564440"/>
              <a:gd name="connsiteY3" fmla="*/ 388716 h 3012032"/>
              <a:gd name="connsiteX4" fmla="*/ 2758659 w 6564440"/>
              <a:gd name="connsiteY4" fmla="*/ 663036 h 3012032"/>
              <a:gd name="connsiteX5" fmla="*/ 815559 w 6564440"/>
              <a:gd name="connsiteY5" fmla="*/ 1051655 h 3012032"/>
              <a:gd name="connsiteX6" fmla="*/ 15459 w 6564440"/>
              <a:gd name="connsiteY6" fmla="*/ 2903316 h 3012032"/>
              <a:gd name="connsiteX7" fmla="*/ 1432780 w 6564440"/>
              <a:gd name="connsiteY7" fmla="*/ 2720436 h 3012032"/>
              <a:gd name="connsiteX8" fmla="*/ 2758660 w 6564440"/>
              <a:gd name="connsiteY8" fmla="*/ 2103215 h 3012032"/>
              <a:gd name="connsiteX9" fmla="*/ 3444459 w 6564440"/>
              <a:gd name="connsiteY9" fmla="*/ 1737456 h 3012032"/>
              <a:gd name="connsiteX10" fmla="*/ 3718779 w 6564440"/>
              <a:gd name="connsiteY10" fmla="*/ 1531716 h 3012032"/>
              <a:gd name="connsiteX11" fmla="*/ 4861779 w 6564440"/>
              <a:gd name="connsiteY11" fmla="*/ 1577436 h 3012032"/>
              <a:gd name="connsiteX12" fmla="*/ 6050499 w 6564440"/>
              <a:gd name="connsiteY12" fmla="*/ 1920336 h 3012032"/>
              <a:gd name="connsiteX13" fmla="*/ 6530559 w 6564440"/>
              <a:gd name="connsiteY13" fmla="*/ 1851756 h 3012032"/>
              <a:gd name="connsiteX14" fmla="*/ 6507699 w 6564440"/>
              <a:gd name="connsiteY14" fmla="*/ 1120236 h 3012032"/>
              <a:gd name="connsiteX15" fmla="*/ 6370539 w 6564440"/>
              <a:gd name="connsiteY15" fmla="*/ 594456 h 3012032"/>
              <a:gd name="connsiteX16" fmla="*/ 5730459 w 6564440"/>
              <a:gd name="connsiteY16" fmla="*/ 548736 h 3012032"/>
              <a:gd name="connsiteX17" fmla="*/ 5410419 w 6564440"/>
              <a:gd name="connsiteY17" fmla="*/ 297276 h 3012032"/>
              <a:gd name="connsiteX18" fmla="*/ 4884639 w 6564440"/>
              <a:gd name="connsiteY18" fmla="*/ 320136 h 3012032"/>
              <a:gd name="connsiteX19" fmla="*/ 4450299 w 6564440"/>
              <a:gd name="connsiteY19" fmla="*/ 182976 h 3012032"/>
              <a:gd name="connsiteX20" fmla="*/ 4267419 w 6564440"/>
              <a:gd name="connsiteY20" fmla="*/ 137256 h 3012032"/>
              <a:gd name="connsiteX21" fmla="*/ 3947379 w 6564440"/>
              <a:gd name="connsiteY21" fmla="*/ 96 h 3012032"/>
              <a:gd name="connsiteX0" fmla="*/ 4078812 w 6690158"/>
              <a:gd name="connsiteY0" fmla="*/ 96 h 2970789"/>
              <a:gd name="connsiteX1" fmla="*/ 3867357 w 6690158"/>
              <a:gd name="connsiteY1" fmla="*/ 251556 h 2970789"/>
              <a:gd name="connsiteX2" fmla="*/ 3501597 w 6690158"/>
              <a:gd name="connsiteY2" fmla="*/ 205836 h 2970789"/>
              <a:gd name="connsiteX3" fmla="*/ 3341577 w 6690158"/>
              <a:gd name="connsiteY3" fmla="*/ 388716 h 2970789"/>
              <a:gd name="connsiteX4" fmla="*/ 2884377 w 6690158"/>
              <a:gd name="connsiteY4" fmla="*/ 663036 h 2970789"/>
              <a:gd name="connsiteX5" fmla="*/ 941277 w 6690158"/>
              <a:gd name="connsiteY5" fmla="*/ 1051655 h 2970789"/>
              <a:gd name="connsiteX6" fmla="*/ 141177 w 6690158"/>
              <a:gd name="connsiteY6" fmla="*/ 1623155 h 2970789"/>
              <a:gd name="connsiteX7" fmla="*/ 141177 w 6690158"/>
              <a:gd name="connsiteY7" fmla="*/ 2903316 h 2970789"/>
              <a:gd name="connsiteX8" fmla="*/ 1558498 w 6690158"/>
              <a:gd name="connsiteY8" fmla="*/ 2720436 h 2970789"/>
              <a:gd name="connsiteX9" fmla="*/ 2884378 w 6690158"/>
              <a:gd name="connsiteY9" fmla="*/ 2103215 h 2970789"/>
              <a:gd name="connsiteX10" fmla="*/ 3570177 w 6690158"/>
              <a:gd name="connsiteY10" fmla="*/ 1737456 h 2970789"/>
              <a:gd name="connsiteX11" fmla="*/ 3844497 w 6690158"/>
              <a:gd name="connsiteY11" fmla="*/ 1531716 h 2970789"/>
              <a:gd name="connsiteX12" fmla="*/ 4987497 w 6690158"/>
              <a:gd name="connsiteY12" fmla="*/ 1577436 h 2970789"/>
              <a:gd name="connsiteX13" fmla="*/ 6176217 w 6690158"/>
              <a:gd name="connsiteY13" fmla="*/ 1920336 h 2970789"/>
              <a:gd name="connsiteX14" fmla="*/ 6656277 w 6690158"/>
              <a:gd name="connsiteY14" fmla="*/ 1851756 h 2970789"/>
              <a:gd name="connsiteX15" fmla="*/ 6633417 w 6690158"/>
              <a:gd name="connsiteY15" fmla="*/ 1120236 h 2970789"/>
              <a:gd name="connsiteX16" fmla="*/ 6496257 w 6690158"/>
              <a:gd name="connsiteY16" fmla="*/ 594456 h 2970789"/>
              <a:gd name="connsiteX17" fmla="*/ 5856177 w 6690158"/>
              <a:gd name="connsiteY17" fmla="*/ 548736 h 2970789"/>
              <a:gd name="connsiteX18" fmla="*/ 5536137 w 6690158"/>
              <a:gd name="connsiteY18" fmla="*/ 297276 h 2970789"/>
              <a:gd name="connsiteX19" fmla="*/ 5010357 w 6690158"/>
              <a:gd name="connsiteY19" fmla="*/ 320136 h 2970789"/>
              <a:gd name="connsiteX20" fmla="*/ 4576017 w 6690158"/>
              <a:gd name="connsiteY20" fmla="*/ 182976 h 2970789"/>
              <a:gd name="connsiteX21" fmla="*/ 4393137 w 6690158"/>
              <a:gd name="connsiteY21" fmla="*/ 137256 h 2970789"/>
              <a:gd name="connsiteX22" fmla="*/ 4073097 w 6690158"/>
              <a:gd name="connsiteY22" fmla="*/ 96 h 2970789"/>
              <a:gd name="connsiteX0" fmla="*/ 4056512 w 6667858"/>
              <a:gd name="connsiteY0" fmla="*/ 96 h 2970789"/>
              <a:gd name="connsiteX1" fmla="*/ 3845057 w 6667858"/>
              <a:gd name="connsiteY1" fmla="*/ 251556 h 2970789"/>
              <a:gd name="connsiteX2" fmla="*/ 3479297 w 6667858"/>
              <a:gd name="connsiteY2" fmla="*/ 205836 h 2970789"/>
              <a:gd name="connsiteX3" fmla="*/ 3319277 w 6667858"/>
              <a:gd name="connsiteY3" fmla="*/ 388716 h 2970789"/>
              <a:gd name="connsiteX4" fmla="*/ 2862077 w 6667858"/>
              <a:gd name="connsiteY4" fmla="*/ 663036 h 2970789"/>
              <a:gd name="connsiteX5" fmla="*/ 918977 w 6667858"/>
              <a:gd name="connsiteY5" fmla="*/ 1051655 h 2970789"/>
              <a:gd name="connsiteX6" fmla="*/ 1193297 w 6667858"/>
              <a:gd name="connsiteY6" fmla="*/ 1828896 h 2970789"/>
              <a:gd name="connsiteX7" fmla="*/ 118877 w 6667858"/>
              <a:gd name="connsiteY7" fmla="*/ 1623155 h 2970789"/>
              <a:gd name="connsiteX8" fmla="*/ 118877 w 6667858"/>
              <a:gd name="connsiteY8" fmla="*/ 2903316 h 2970789"/>
              <a:gd name="connsiteX9" fmla="*/ 1536198 w 6667858"/>
              <a:gd name="connsiteY9" fmla="*/ 2720436 h 2970789"/>
              <a:gd name="connsiteX10" fmla="*/ 2862078 w 6667858"/>
              <a:gd name="connsiteY10" fmla="*/ 2103215 h 2970789"/>
              <a:gd name="connsiteX11" fmla="*/ 3547877 w 6667858"/>
              <a:gd name="connsiteY11" fmla="*/ 1737456 h 2970789"/>
              <a:gd name="connsiteX12" fmla="*/ 3822197 w 6667858"/>
              <a:gd name="connsiteY12" fmla="*/ 1531716 h 2970789"/>
              <a:gd name="connsiteX13" fmla="*/ 4965197 w 6667858"/>
              <a:gd name="connsiteY13" fmla="*/ 1577436 h 2970789"/>
              <a:gd name="connsiteX14" fmla="*/ 6153917 w 6667858"/>
              <a:gd name="connsiteY14" fmla="*/ 1920336 h 2970789"/>
              <a:gd name="connsiteX15" fmla="*/ 6633977 w 6667858"/>
              <a:gd name="connsiteY15" fmla="*/ 1851756 h 2970789"/>
              <a:gd name="connsiteX16" fmla="*/ 6611117 w 6667858"/>
              <a:gd name="connsiteY16" fmla="*/ 1120236 h 2970789"/>
              <a:gd name="connsiteX17" fmla="*/ 6473957 w 6667858"/>
              <a:gd name="connsiteY17" fmla="*/ 594456 h 2970789"/>
              <a:gd name="connsiteX18" fmla="*/ 5833877 w 6667858"/>
              <a:gd name="connsiteY18" fmla="*/ 548736 h 2970789"/>
              <a:gd name="connsiteX19" fmla="*/ 5513837 w 6667858"/>
              <a:gd name="connsiteY19" fmla="*/ 297276 h 2970789"/>
              <a:gd name="connsiteX20" fmla="*/ 4988057 w 6667858"/>
              <a:gd name="connsiteY20" fmla="*/ 320136 h 2970789"/>
              <a:gd name="connsiteX21" fmla="*/ 4553717 w 6667858"/>
              <a:gd name="connsiteY21" fmla="*/ 182976 h 2970789"/>
              <a:gd name="connsiteX22" fmla="*/ 4370837 w 6667858"/>
              <a:gd name="connsiteY22" fmla="*/ 137256 h 2970789"/>
              <a:gd name="connsiteX23" fmla="*/ 4050797 w 6667858"/>
              <a:gd name="connsiteY23" fmla="*/ 96 h 2970789"/>
              <a:gd name="connsiteX0" fmla="*/ 3997722 w 6609068"/>
              <a:gd name="connsiteY0" fmla="*/ 96 h 2924914"/>
              <a:gd name="connsiteX1" fmla="*/ 3786267 w 6609068"/>
              <a:gd name="connsiteY1" fmla="*/ 251556 h 2924914"/>
              <a:gd name="connsiteX2" fmla="*/ 3420507 w 6609068"/>
              <a:gd name="connsiteY2" fmla="*/ 205836 h 2924914"/>
              <a:gd name="connsiteX3" fmla="*/ 3260487 w 6609068"/>
              <a:gd name="connsiteY3" fmla="*/ 388716 h 2924914"/>
              <a:gd name="connsiteX4" fmla="*/ 2803287 w 6609068"/>
              <a:gd name="connsiteY4" fmla="*/ 663036 h 2924914"/>
              <a:gd name="connsiteX5" fmla="*/ 860187 w 6609068"/>
              <a:gd name="connsiteY5" fmla="*/ 1051655 h 2924914"/>
              <a:gd name="connsiteX6" fmla="*/ 1134507 w 6609068"/>
              <a:gd name="connsiteY6" fmla="*/ 1828896 h 2924914"/>
              <a:gd name="connsiteX7" fmla="*/ 60087 w 6609068"/>
              <a:gd name="connsiteY7" fmla="*/ 1623155 h 2924914"/>
              <a:gd name="connsiteX8" fmla="*/ 242967 w 6609068"/>
              <a:gd name="connsiteY8" fmla="*/ 2286096 h 2924914"/>
              <a:gd name="connsiteX9" fmla="*/ 60087 w 6609068"/>
              <a:gd name="connsiteY9" fmla="*/ 2903316 h 2924914"/>
              <a:gd name="connsiteX10" fmla="*/ 1477408 w 6609068"/>
              <a:gd name="connsiteY10" fmla="*/ 2720436 h 2924914"/>
              <a:gd name="connsiteX11" fmla="*/ 2803288 w 6609068"/>
              <a:gd name="connsiteY11" fmla="*/ 2103215 h 2924914"/>
              <a:gd name="connsiteX12" fmla="*/ 3489087 w 6609068"/>
              <a:gd name="connsiteY12" fmla="*/ 1737456 h 2924914"/>
              <a:gd name="connsiteX13" fmla="*/ 3763407 w 6609068"/>
              <a:gd name="connsiteY13" fmla="*/ 1531716 h 2924914"/>
              <a:gd name="connsiteX14" fmla="*/ 4906407 w 6609068"/>
              <a:gd name="connsiteY14" fmla="*/ 1577436 h 2924914"/>
              <a:gd name="connsiteX15" fmla="*/ 6095127 w 6609068"/>
              <a:gd name="connsiteY15" fmla="*/ 1920336 h 2924914"/>
              <a:gd name="connsiteX16" fmla="*/ 6575187 w 6609068"/>
              <a:gd name="connsiteY16" fmla="*/ 1851756 h 2924914"/>
              <a:gd name="connsiteX17" fmla="*/ 6552327 w 6609068"/>
              <a:gd name="connsiteY17" fmla="*/ 1120236 h 2924914"/>
              <a:gd name="connsiteX18" fmla="*/ 6415167 w 6609068"/>
              <a:gd name="connsiteY18" fmla="*/ 594456 h 2924914"/>
              <a:gd name="connsiteX19" fmla="*/ 5775087 w 6609068"/>
              <a:gd name="connsiteY19" fmla="*/ 548736 h 2924914"/>
              <a:gd name="connsiteX20" fmla="*/ 5455047 w 6609068"/>
              <a:gd name="connsiteY20" fmla="*/ 297276 h 2924914"/>
              <a:gd name="connsiteX21" fmla="*/ 4929267 w 6609068"/>
              <a:gd name="connsiteY21" fmla="*/ 320136 h 2924914"/>
              <a:gd name="connsiteX22" fmla="*/ 4494927 w 6609068"/>
              <a:gd name="connsiteY22" fmla="*/ 182976 h 2924914"/>
              <a:gd name="connsiteX23" fmla="*/ 4312047 w 6609068"/>
              <a:gd name="connsiteY23" fmla="*/ 137256 h 2924914"/>
              <a:gd name="connsiteX24" fmla="*/ 3992007 w 6609068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143000 w 6891881"/>
              <a:gd name="connsiteY5" fmla="*/ 1051655 h 2924914"/>
              <a:gd name="connsiteX6" fmla="*/ 1417320 w 6891881"/>
              <a:gd name="connsiteY6" fmla="*/ 18288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143000 w 6891881"/>
              <a:gd name="connsiteY5" fmla="*/ 1051655 h 2924914"/>
              <a:gd name="connsiteX6" fmla="*/ 1120140 w 6891881"/>
              <a:gd name="connsiteY6" fmla="*/ 14859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348740 w 6891881"/>
              <a:gd name="connsiteY5" fmla="*/ 1051655 h 2924914"/>
              <a:gd name="connsiteX6" fmla="*/ 1120140 w 6891881"/>
              <a:gd name="connsiteY6" fmla="*/ 14859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1348740 w 6891881"/>
              <a:gd name="connsiteY5" fmla="*/ 1051655 h 2917598"/>
              <a:gd name="connsiteX6" fmla="*/ 1120140 w 6891881"/>
              <a:gd name="connsiteY6" fmla="*/ 1485996 h 2917598"/>
              <a:gd name="connsiteX7" fmla="*/ 342900 w 6891881"/>
              <a:gd name="connsiteY7" fmla="*/ 1623155 h 2917598"/>
              <a:gd name="connsiteX8" fmla="*/ 0 w 6891881"/>
              <a:gd name="connsiteY8" fmla="*/ 2286096 h 2917598"/>
              <a:gd name="connsiteX9" fmla="*/ 342900 w 6891881"/>
              <a:gd name="connsiteY9" fmla="*/ 2903316 h 2917598"/>
              <a:gd name="connsiteX10" fmla="*/ 1211581 w 6891881"/>
              <a:gd name="connsiteY10" fmla="*/ 2720436 h 2917598"/>
              <a:gd name="connsiteX11" fmla="*/ 1760221 w 6891881"/>
              <a:gd name="connsiteY11" fmla="*/ 2720436 h 2917598"/>
              <a:gd name="connsiteX12" fmla="*/ 3086101 w 6891881"/>
              <a:gd name="connsiteY12" fmla="*/ 2103215 h 2917598"/>
              <a:gd name="connsiteX13" fmla="*/ 3771900 w 6891881"/>
              <a:gd name="connsiteY13" fmla="*/ 1737456 h 2917598"/>
              <a:gd name="connsiteX14" fmla="*/ 4046220 w 6891881"/>
              <a:gd name="connsiteY14" fmla="*/ 1531716 h 2917598"/>
              <a:gd name="connsiteX15" fmla="*/ 5189220 w 6891881"/>
              <a:gd name="connsiteY15" fmla="*/ 1577436 h 2917598"/>
              <a:gd name="connsiteX16" fmla="*/ 6377940 w 6891881"/>
              <a:gd name="connsiteY16" fmla="*/ 1920336 h 2917598"/>
              <a:gd name="connsiteX17" fmla="*/ 6858000 w 6891881"/>
              <a:gd name="connsiteY17" fmla="*/ 1851756 h 2917598"/>
              <a:gd name="connsiteX18" fmla="*/ 6835140 w 6891881"/>
              <a:gd name="connsiteY18" fmla="*/ 1120236 h 2917598"/>
              <a:gd name="connsiteX19" fmla="*/ 6697980 w 6891881"/>
              <a:gd name="connsiteY19" fmla="*/ 594456 h 2917598"/>
              <a:gd name="connsiteX20" fmla="*/ 6057900 w 6891881"/>
              <a:gd name="connsiteY20" fmla="*/ 548736 h 2917598"/>
              <a:gd name="connsiteX21" fmla="*/ 5737860 w 6891881"/>
              <a:gd name="connsiteY21" fmla="*/ 297276 h 2917598"/>
              <a:gd name="connsiteX22" fmla="*/ 5212080 w 6891881"/>
              <a:gd name="connsiteY22" fmla="*/ 320136 h 2917598"/>
              <a:gd name="connsiteX23" fmla="*/ 4777740 w 6891881"/>
              <a:gd name="connsiteY23" fmla="*/ 182976 h 2917598"/>
              <a:gd name="connsiteX24" fmla="*/ 4594860 w 6891881"/>
              <a:gd name="connsiteY24" fmla="*/ 137256 h 2917598"/>
              <a:gd name="connsiteX25" fmla="*/ 4274820 w 6891881"/>
              <a:gd name="connsiteY25" fmla="*/ 96 h 2917598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1348740 w 6891881"/>
              <a:gd name="connsiteY5" fmla="*/ 1051655 h 2917598"/>
              <a:gd name="connsiteX6" fmla="*/ 1120140 w 6891881"/>
              <a:gd name="connsiteY6" fmla="*/ 1485996 h 2917598"/>
              <a:gd name="connsiteX7" fmla="*/ 342900 w 6891881"/>
              <a:gd name="connsiteY7" fmla="*/ 1623155 h 2917598"/>
              <a:gd name="connsiteX8" fmla="*/ 0 w 6891881"/>
              <a:gd name="connsiteY8" fmla="*/ 2286096 h 2917598"/>
              <a:gd name="connsiteX9" fmla="*/ 342900 w 6891881"/>
              <a:gd name="connsiteY9" fmla="*/ 2903316 h 2917598"/>
              <a:gd name="connsiteX10" fmla="*/ 1211581 w 6891881"/>
              <a:gd name="connsiteY10" fmla="*/ 2720436 h 2917598"/>
              <a:gd name="connsiteX11" fmla="*/ 1760221 w 6891881"/>
              <a:gd name="connsiteY11" fmla="*/ 2720436 h 2917598"/>
              <a:gd name="connsiteX12" fmla="*/ 2628901 w 6891881"/>
              <a:gd name="connsiteY12" fmla="*/ 2468976 h 2917598"/>
              <a:gd name="connsiteX13" fmla="*/ 3086101 w 6891881"/>
              <a:gd name="connsiteY13" fmla="*/ 2103215 h 2917598"/>
              <a:gd name="connsiteX14" fmla="*/ 3771900 w 6891881"/>
              <a:gd name="connsiteY14" fmla="*/ 1737456 h 2917598"/>
              <a:gd name="connsiteX15" fmla="*/ 4046220 w 6891881"/>
              <a:gd name="connsiteY15" fmla="*/ 1531716 h 2917598"/>
              <a:gd name="connsiteX16" fmla="*/ 5189220 w 6891881"/>
              <a:gd name="connsiteY16" fmla="*/ 1577436 h 2917598"/>
              <a:gd name="connsiteX17" fmla="*/ 6377940 w 6891881"/>
              <a:gd name="connsiteY17" fmla="*/ 1920336 h 2917598"/>
              <a:gd name="connsiteX18" fmla="*/ 6858000 w 6891881"/>
              <a:gd name="connsiteY18" fmla="*/ 1851756 h 2917598"/>
              <a:gd name="connsiteX19" fmla="*/ 6835140 w 6891881"/>
              <a:gd name="connsiteY19" fmla="*/ 1120236 h 2917598"/>
              <a:gd name="connsiteX20" fmla="*/ 6697980 w 6891881"/>
              <a:gd name="connsiteY20" fmla="*/ 594456 h 2917598"/>
              <a:gd name="connsiteX21" fmla="*/ 6057900 w 6891881"/>
              <a:gd name="connsiteY21" fmla="*/ 548736 h 2917598"/>
              <a:gd name="connsiteX22" fmla="*/ 5737860 w 6891881"/>
              <a:gd name="connsiteY22" fmla="*/ 297276 h 2917598"/>
              <a:gd name="connsiteX23" fmla="*/ 5212080 w 6891881"/>
              <a:gd name="connsiteY23" fmla="*/ 320136 h 2917598"/>
              <a:gd name="connsiteX24" fmla="*/ 4777740 w 6891881"/>
              <a:gd name="connsiteY24" fmla="*/ 182976 h 2917598"/>
              <a:gd name="connsiteX25" fmla="*/ 4594860 w 6891881"/>
              <a:gd name="connsiteY25" fmla="*/ 137256 h 2917598"/>
              <a:gd name="connsiteX26" fmla="*/ 4274820 w 6891881"/>
              <a:gd name="connsiteY26" fmla="*/ 96 h 2917598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2263141 w 6891881"/>
              <a:gd name="connsiteY5" fmla="*/ 777336 h 2917598"/>
              <a:gd name="connsiteX6" fmla="*/ 1348740 w 6891881"/>
              <a:gd name="connsiteY6" fmla="*/ 1051655 h 2917598"/>
              <a:gd name="connsiteX7" fmla="*/ 1120140 w 6891881"/>
              <a:gd name="connsiteY7" fmla="*/ 1485996 h 2917598"/>
              <a:gd name="connsiteX8" fmla="*/ 342900 w 6891881"/>
              <a:gd name="connsiteY8" fmla="*/ 1623155 h 2917598"/>
              <a:gd name="connsiteX9" fmla="*/ 0 w 6891881"/>
              <a:gd name="connsiteY9" fmla="*/ 2286096 h 2917598"/>
              <a:gd name="connsiteX10" fmla="*/ 342900 w 6891881"/>
              <a:gd name="connsiteY10" fmla="*/ 2903316 h 2917598"/>
              <a:gd name="connsiteX11" fmla="*/ 1211581 w 6891881"/>
              <a:gd name="connsiteY11" fmla="*/ 2720436 h 2917598"/>
              <a:gd name="connsiteX12" fmla="*/ 1760221 w 6891881"/>
              <a:gd name="connsiteY12" fmla="*/ 2720436 h 2917598"/>
              <a:gd name="connsiteX13" fmla="*/ 2628901 w 6891881"/>
              <a:gd name="connsiteY13" fmla="*/ 2468976 h 2917598"/>
              <a:gd name="connsiteX14" fmla="*/ 3086101 w 6891881"/>
              <a:gd name="connsiteY14" fmla="*/ 2103215 h 2917598"/>
              <a:gd name="connsiteX15" fmla="*/ 3771900 w 6891881"/>
              <a:gd name="connsiteY15" fmla="*/ 1737456 h 2917598"/>
              <a:gd name="connsiteX16" fmla="*/ 4046220 w 6891881"/>
              <a:gd name="connsiteY16" fmla="*/ 1531716 h 2917598"/>
              <a:gd name="connsiteX17" fmla="*/ 5189220 w 6891881"/>
              <a:gd name="connsiteY17" fmla="*/ 1577436 h 2917598"/>
              <a:gd name="connsiteX18" fmla="*/ 6377940 w 6891881"/>
              <a:gd name="connsiteY18" fmla="*/ 1920336 h 2917598"/>
              <a:gd name="connsiteX19" fmla="*/ 6858000 w 6891881"/>
              <a:gd name="connsiteY19" fmla="*/ 1851756 h 2917598"/>
              <a:gd name="connsiteX20" fmla="*/ 6835140 w 6891881"/>
              <a:gd name="connsiteY20" fmla="*/ 1120236 h 2917598"/>
              <a:gd name="connsiteX21" fmla="*/ 6697980 w 6891881"/>
              <a:gd name="connsiteY21" fmla="*/ 594456 h 2917598"/>
              <a:gd name="connsiteX22" fmla="*/ 6057900 w 6891881"/>
              <a:gd name="connsiteY22" fmla="*/ 548736 h 2917598"/>
              <a:gd name="connsiteX23" fmla="*/ 5737860 w 6891881"/>
              <a:gd name="connsiteY23" fmla="*/ 297276 h 2917598"/>
              <a:gd name="connsiteX24" fmla="*/ 5212080 w 6891881"/>
              <a:gd name="connsiteY24" fmla="*/ 320136 h 2917598"/>
              <a:gd name="connsiteX25" fmla="*/ 4777740 w 6891881"/>
              <a:gd name="connsiteY25" fmla="*/ 182976 h 2917598"/>
              <a:gd name="connsiteX26" fmla="*/ 4594860 w 6891881"/>
              <a:gd name="connsiteY26" fmla="*/ 137256 h 2917598"/>
              <a:gd name="connsiteX27" fmla="*/ 4274820 w 6891881"/>
              <a:gd name="connsiteY27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380264 w 6929245"/>
              <a:gd name="connsiteY8" fmla="*/ 1623155 h 2917598"/>
              <a:gd name="connsiteX9" fmla="*/ 37365 w 6929245"/>
              <a:gd name="connsiteY9" fmla="*/ 1943196 h 2917598"/>
              <a:gd name="connsiteX10" fmla="*/ 37364 w 6929245"/>
              <a:gd name="connsiteY10" fmla="*/ 2286096 h 2917598"/>
              <a:gd name="connsiteX11" fmla="*/ 380264 w 6929245"/>
              <a:gd name="connsiteY11" fmla="*/ 2903316 h 2917598"/>
              <a:gd name="connsiteX12" fmla="*/ 1248945 w 6929245"/>
              <a:gd name="connsiteY12" fmla="*/ 2720436 h 2917598"/>
              <a:gd name="connsiteX13" fmla="*/ 1797585 w 6929245"/>
              <a:gd name="connsiteY13" fmla="*/ 2720436 h 2917598"/>
              <a:gd name="connsiteX14" fmla="*/ 2666265 w 6929245"/>
              <a:gd name="connsiteY14" fmla="*/ 2468976 h 2917598"/>
              <a:gd name="connsiteX15" fmla="*/ 3123465 w 6929245"/>
              <a:gd name="connsiteY15" fmla="*/ 2103215 h 2917598"/>
              <a:gd name="connsiteX16" fmla="*/ 3809264 w 6929245"/>
              <a:gd name="connsiteY16" fmla="*/ 1737456 h 2917598"/>
              <a:gd name="connsiteX17" fmla="*/ 4083584 w 6929245"/>
              <a:gd name="connsiteY17" fmla="*/ 1531716 h 2917598"/>
              <a:gd name="connsiteX18" fmla="*/ 5226584 w 6929245"/>
              <a:gd name="connsiteY18" fmla="*/ 1577436 h 2917598"/>
              <a:gd name="connsiteX19" fmla="*/ 6415304 w 6929245"/>
              <a:gd name="connsiteY19" fmla="*/ 1920336 h 2917598"/>
              <a:gd name="connsiteX20" fmla="*/ 6895364 w 6929245"/>
              <a:gd name="connsiteY20" fmla="*/ 1851756 h 2917598"/>
              <a:gd name="connsiteX21" fmla="*/ 6872504 w 6929245"/>
              <a:gd name="connsiteY21" fmla="*/ 1120236 h 2917598"/>
              <a:gd name="connsiteX22" fmla="*/ 6735344 w 6929245"/>
              <a:gd name="connsiteY22" fmla="*/ 594456 h 2917598"/>
              <a:gd name="connsiteX23" fmla="*/ 6095264 w 6929245"/>
              <a:gd name="connsiteY23" fmla="*/ 548736 h 2917598"/>
              <a:gd name="connsiteX24" fmla="*/ 5775224 w 6929245"/>
              <a:gd name="connsiteY24" fmla="*/ 297276 h 2917598"/>
              <a:gd name="connsiteX25" fmla="*/ 5249444 w 6929245"/>
              <a:gd name="connsiteY25" fmla="*/ 320136 h 2917598"/>
              <a:gd name="connsiteX26" fmla="*/ 4815104 w 6929245"/>
              <a:gd name="connsiteY26" fmla="*/ 182976 h 2917598"/>
              <a:gd name="connsiteX27" fmla="*/ 4632224 w 6929245"/>
              <a:gd name="connsiteY27" fmla="*/ 137256 h 2917598"/>
              <a:gd name="connsiteX28" fmla="*/ 4312184 w 6929245"/>
              <a:gd name="connsiteY28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768885 w 6929245"/>
              <a:gd name="connsiteY8" fmla="*/ 1463136 h 2917598"/>
              <a:gd name="connsiteX9" fmla="*/ 380264 w 6929245"/>
              <a:gd name="connsiteY9" fmla="*/ 1623155 h 2917598"/>
              <a:gd name="connsiteX10" fmla="*/ 37365 w 6929245"/>
              <a:gd name="connsiteY10" fmla="*/ 1943196 h 2917598"/>
              <a:gd name="connsiteX11" fmla="*/ 37364 w 6929245"/>
              <a:gd name="connsiteY11" fmla="*/ 2286096 h 2917598"/>
              <a:gd name="connsiteX12" fmla="*/ 380264 w 6929245"/>
              <a:gd name="connsiteY12" fmla="*/ 2903316 h 2917598"/>
              <a:gd name="connsiteX13" fmla="*/ 1248945 w 6929245"/>
              <a:gd name="connsiteY13" fmla="*/ 2720436 h 2917598"/>
              <a:gd name="connsiteX14" fmla="*/ 1797585 w 6929245"/>
              <a:gd name="connsiteY14" fmla="*/ 2720436 h 2917598"/>
              <a:gd name="connsiteX15" fmla="*/ 2666265 w 6929245"/>
              <a:gd name="connsiteY15" fmla="*/ 2468976 h 2917598"/>
              <a:gd name="connsiteX16" fmla="*/ 3123465 w 6929245"/>
              <a:gd name="connsiteY16" fmla="*/ 2103215 h 2917598"/>
              <a:gd name="connsiteX17" fmla="*/ 3809264 w 6929245"/>
              <a:gd name="connsiteY17" fmla="*/ 1737456 h 2917598"/>
              <a:gd name="connsiteX18" fmla="*/ 4083584 w 6929245"/>
              <a:gd name="connsiteY18" fmla="*/ 1531716 h 2917598"/>
              <a:gd name="connsiteX19" fmla="*/ 5226584 w 6929245"/>
              <a:gd name="connsiteY19" fmla="*/ 1577436 h 2917598"/>
              <a:gd name="connsiteX20" fmla="*/ 6415304 w 6929245"/>
              <a:gd name="connsiteY20" fmla="*/ 1920336 h 2917598"/>
              <a:gd name="connsiteX21" fmla="*/ 6895364 w 6929245"/>
              <a:gd name="connsiteY21" fmla="*/ 1851756 h 2917598"/>
              <a:gd name="connsiteX22" fmla="*/ 6872504 w 6929245"/>
              <a:gd name="connsiteY22" fmla="*/ 1120236 h 2917598"/>
              <a:gd name="connsiteX23" fmla="*/ 6735344 w 6929245"/>
              <a:gd name="connsiteY23" fmla="*/ 594456 h 2917598"/>
              <a:gd name="connsiteX24" fmla="*/ 6095264 w 6929245"/>
              <a:gd name="connsiteY24" fmla="*/ 548736 h 2917598"/>
              <a:gd name="connsiteX25" fmla="*/ 5775224 w 6929245"/>
              <a:gd name="connsiteY25" fmla="*/ 297276 h 2917598"/>
              <a:gd name="connsiteX26" fmla="*/ 5249444 w 6929245"/>
              <a:gd name="connsiteY26" fmla="*/ 320136 h 2917598"/>
              <a:gd name="connsiteX27" fmla="*/ 4815104 w 6929245"/>
              <a:gd name="connsiteY27" fmla="*/ 182976 h 2917598"/>
              <a:gd name="connsiteX28" fmla="*/ 4632224 w 6929245"/>
              <a:gd name="connsiteY28" fmla="*/ 137256 h 2917598"/>
              <a:gd name="connsiteX29" fmla="*/ 4312184 w 6929245"/>
              <a:gd name="connsiteY29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768885 w 6929245"/>
              <a:gd name="connsiteY8" fmla="*/ 1463136 h 2917598"/>
              <a:gd name="connsiteX9" fmla="*/ 380264 w 6929245"/>
              <a:gd name="connsiteY9" fmla="*/ 1623155 h 2917598"/>
              <a:gd name="connsiteX10" fmla="*/ 37365 w 6929245"/>
              <a:gd name="connsiteY10" fmla="*/ 1943196 h 2917598"/>
              <a:gd name="connsiteX11" fmla="*/ 37364 w 6929245"/>
              <a:gd name="connsiteY11" fmla="*/ 2286096 h 2917598"/>
              <a:gd name="connsiteX12" fmla="*/ 380264 w 6929245"/>
              <a:gd name="connsiteY12" fmla="*/ 2903316 h 2917598"/>
              <a:gd name="connsiteX13" fmla="*/ 1248945 w 6929245"/>
              <a:gd name="connsiteY13" fmla="*/ 2720436 h 2917598"/>
              <a:gd name="connsiteX14" fmla="*/ 1797585 w 6929245"/>
              <a:gd name="connsiteY14" fmla="*/ 2720436 h 2917598"/>
              <a:gd name="connsiteX15" fmla="*/ 2642818 w 6929245"/>
              <a:gd name="connsiteY15" fmla="*/ 2656545 h 2917598"/>
              <a:gd name="connsiteX16" fmla="*/ 3123465 w 6929245"/>
              <a:gd name="connsiteY16" fmla="*/ 2103215 h 2917598"/>
              <a:gd name="connsiteX17" fmla="*/ 3809264 w 6929245"/>
              <a:gd name="connsiteY17" fmla="*/ 1737456 h 2917598"/>
              <a:gd name="connsiteX18" fmla="*/ 4083584 w 6929245"/>
              <a:gd name="connsiteY18" fmla="*/ 1531716 h 2917598"/>
              <a:gd name="connsiteX19" fmla="*/ 5226584 w 6929245"/>
              <a:gd name="connsiteY19" fmla="*/ 1577436 h 2917598"/>
              <a:gd name="connsiteX20" fmla="*/ 6415304 w 6929245"/>
              <a:gd name="connsiteY20" fmla="*/ 1920336 h 2917598"/>
              <a:gd name="connsiteX21" fmla="*/ 6895364 w 6929245"/>
              <a:gd name="connsiteY21" fmla="*/ 1851756 h 2917598"/>
              <a:gd name="connsiteX22" fmla="*/ 6872504 w 6929245"/>
              <a:gd name="connsiteY22" fmla="*/ 1120236 h 2917598"/>
              <a:gd name="connsiteX23" fmla="*/ 6735344 w 6929245"/>
              <a:gd name="connsiteY23" fmla="*/ 594456 h 2917598"/>
              <a:gd name="connsiteX24" fmla="*/ 6095264 w 6929245"/>
              <a:gd name="connsiteY24" fmla="*/ 548736 h 2917598"/>
              <a:gd name="connsiteX25" fmla="*/ 5775224 w 6929245"/>
              <a:gd name="connsiteY25" fmla="*/ 297276 h 2917598"/>
              <a:gd name="connsiteX26" fmla="*/ 5249444 w 6929245"/>
              <a:gd name="connsiteY26" fmla="*/ 320136 h 2917598"/>
              <a:gd name="connsiteX27" fmla="*/ 4815104 w 6929245"/>
              <a:gd name="connsiteY27" fmla="*/ 182976 h 2917598"/>
              <a:gd name="connsiteX28" fmla="*/ 4632224 w 6929245"/>
              <a:gd name="connsiteY28" fmla="*/ 137256 h 2917598"/>
              <a:gd name="connsiteX29" fmla="*/ 4312184 w 6929245"/>
              <a:gd name="connsiteY29" fmla="*/ 96 h 2917598"/>
              <a:gd name="connsiteX0" fmla="*/ 4317899 w 6929245"/>
              <a:gd name="connsiteY0" fmla="*/ 96 h 3101705"/>
              <a:gd name="connsiteX1" fmla="*/ 4106444 w 6929245"/>
              <a:gd name="connsiteY1" fmla="*/ 251556 h 3101705"/>
              <a:gd name="connsiteX2" fmla="*/ 3740684 w 6929245"/>
              <a:gd name="connsiteY2" fmla="*/ 205836 h 3101705"/>
              <a:gd name="connsiteX3" fmla="*/ 3580664 w 6929245"/>
              <a:gd name="connsiteY3" fmla="*/ 388716 h 3101705"/>
              <a:gd name="connsiteX4" fmla="*/ 3123464 w 6929245"/>
              <a:gd name="connsiteY4" fmla="*/ 663036 h 3101705"/>
              <a:gd name="connsiteX5" fmla="*/ 2300505 w 6929245"/>
              <a:gd name="connsiteY5" fmla="*/ 777336 h 3101705"/>
              <a:gd name="connsiteX6" fmla="*/ 1386104 w 6929245"/>
              <a:gd name="connsiteY6" fmla="*/ 1051655 h 3101705"/>
              <a:gd name="connsiteX7" fmla="*/ 1157504 w 6929245"/>
              <a:gd name="connsiteY7" fmla="*/ 1485996 h 3101705"/>
              <a:gd name="connsiteX8" fmla="*/ 768885 w 6929245"/>
              <a:gd name="connsiteY8" fmla="*/ 1463136 h 3101705"/>
              <a:gd name="connsiteX9" fmla="*/ 380264 w 6929245"/>
              <a:gd name="connsiteY9" fmla="*/ 1623155 h 3101705"/>
              <a:gd name="connsiteX10" fmla="*/ 37365 w 6929245"/>
              <a:gd name="connsiteY10" fmla="*/ 1943196 h 3101705"/>
              <a:gd name="connsiteX11" fmla="*/ 37364 w 6929245"/>
              <a:gd name="connsiteY11" fmla="*/ 2286096 h 3101705"/>
              <a:gd name="connsiteX12" fmla="*/ 380264 w 6929245"/>
              <a:gd name="connsiteY12" fmla="*/ 2903316 h 3101705"/>
              <a:gd name="connsiteX13" fmla="*/ 1248945 w 6929245"/>
              <a:gd name="connsiteY13" fmla="*/ 2720436 h 3101705"/>
              <a:gd name="connsiteX14" fmla="*/ 1750693 w 6929245"/>
              <a:gd name="connsiteY14" fmla="*/ 3095574 h 3101705"/>
              <a:gd name="connsiteX15" fmla="*/ 2642818 w 6929245"/>
              <a:gd name="connsiteY15" fmla="*/ 2656545 h 3101705"/>
              <a:gd name="connsiteX16" fmla="*/ 3123465 w 6929245"/>
              <a:gd name="connsiteY16" fmla="*/ 2103215 h 3101705"/>
              <a:gd name="connsiteX17" fmla="*/ 3809264 w 6929245"/>
              <a:gd name="connsiteY17" fmla="*/ 1737456 h 3101705"/>
              <a:gd name="connsiteX18" fmla="*/ 4083584 w 6929245"/>
              <a:gd name="connsiteY18" fmla="*/ 1531716 h 3101705"/>
              <a:gd name="connsiteX19" fmla="*/ 5226584 w 6929245"/>
              <a:gd name="connsiteY19" fmla="*/ 1577436 h 3101705"/>
              <a:gd name="connsiteX20" fmla="*/ 6415304 w 6929245"/>
              <a:gd name="connsiteY20" fmla="*/ 1920336 h 3101705"/>
              <a:gd name="connsiteX21" fmla="*/ 6895364 w 6929245"/>
              <a:gd name="connsiteY21" fmla="*/ 1851756 h 3101705"/>
              <a:gd name="connsiteX22" fmla="*/ 6872504 w 6929245"/>
              <a:gd name="connsiteY22" fmla="*/ 1120236 h 3101705"/>
              <a:gd name="connsiteX23" fmla="*/ 6735344 w 6929245"/>
              <a:gd name="connsiteY23" fmla="*/ 594456 h 3101705"/>
              <a:gd name="connsiteX24" fmla="*/ 6095264 w 6929245"/>
              <a:gd name="connsiteY24" fmla="*/ 548736 h 3101705"/>
              <a:gd name="connsiteX25" fmla="*/ 5775224 w 6929245"/>
              <a:gd name="connsiteY25" fmla="*/ 297276 h 3101705"/>
              <a:gd name="connsiteX26" fmla="*/ 5249444 w 6929245"/>
              <a:gd name="connsiteY26" fmla="*/ 320136 h 3101705"/>
              <a:gd name="connsiteX27" fmla="*/ 4815104 w 6929245"/>
              <a:gd name="connsiteY27" fmla="*/ 182976 h 3101705"/>
              <a:gd name="connsiteX28" fmla="*/ 4632224 w 6929245"/>
              <a:gd name="connsiteY28" fmla="*/ 137256 h 3101705"/>
              <a:gd name="connsiteX29" fmla="*/ 4312184 w 6929245"/>
              <a:gd name="connsiteY29" fmla="*/ 96 h 3101705"/>
              <a:gd name="connsiteX0" fmla="*/ 4317899 w 6929245"/>
              <a:gd name="connsiteY0" fmla="*/ 96 h 3402284"/>
              <a:gd name="connsiteX1" fmla="*/ 4106444 w 6929245"/>
              <a:gd name="connsiteY1" fmla="*/ 251556 h 3402284"/>
              <a:gd name="connsiteX2" fmla="*/ 3740684 w 6929245"/>
              <a:gd name="connsiteY2" fmla="*/ 205836 h 3402284"/>
              <a:gd name="connsiteX3" fmla="*/ 3580664 w 6929245"/>
              <a:gd name="connsiteY3" fmla="*/ 388716 h 3402284"/>
              <a:gd name="connsiteX4" fmla="*/ 3123464 w 6929245"/>
              <a:gd name="connsiteY4" fmla="*/ 663036 h 3402284"/>
              <a:gd name="connsiteX5" fmla="*/ 2300505 w 6929245"/>
              <a:gd name="connsiteY5" fmla="*/ 777336 h 3402284"/>
              <a:gd name="connsiteX6" fmla="*/ 1386104 w 6929245"/>
              <a:gd name="connsiteY6" fmla="*/ 1051655 h 3402284"/>
              <a:gd name="connsiteX7" fmla="*/ 1157504 w 6929245"/>
              <a:gd name="connsiteY7" fmla="*/ 1485996 h 3402284"/>
              <a:gd name="connsiteX8" fmla="*/ 768885 w 6929245"/>
              <a:gd name="connsiteY8" fmla="*/ 1463136 h 3402284"/>
              <a:gd name="connsiteX9" fmla="*/ 380264 w 6929245"/>
              <a:gd name="connsiteY9" fmla="*/ 1623155 h 3402284"/>
              <a:gd name="connsiteX10" fmla="*/ 37365 w 6929245"/>
              <a:gd name="connsiteY10" fmla="*/ 1943196 h 3402284"/>
              <a:gd name="connsiteX11" fmla="*/ 37364 w 6929245"/>
              <a:gd name="connsiteY11" fmla="*/ 2286096 h 3402284"/>
              <a:gd name="connsiteX12" fmla="*/ 380264 w 6929245"/>
              <a:gd name="connsiteY12" fmla="*/ 2903316 h 3402284"/>
              <a:gd name="connsiteX13" fmla="*/ 920699 w 6929245"/>
              <a:gd name="connsiteY13" fmla="*/ 3400375 h 3402284"/>
              <a:gd name="connsiteX14" fmla="*/ 1750693 w 6929245"/>
              <a:gd name="connsiteY14" fmla="*/ 3095574 h 3402284"/>
              <a:gd name="connsiteX15" fmla="*/ 2642818 w 6929245"/>
              <a:gd name="connsiteY15" fmla="*/ 2656545 h 3402284"/>
              <a:gd name="connsiteX16" fmla="*/ 3123465 w 6929245"/>
              <a:gd name="connsiteY16" fmla="*/ 2103215 h 3402284"/>
              <a:gd name="connsiteX17" fmla="*/ 3809264 w 6929245"/>
              <a:gd name="connsiteY17" fmla="*/ 1737456 h 3402284"/>
              <a:gd name="connsiteX18" fmla="*/ 4083584 w 6929245"/>
              <a:gd name="connsiteY18" fmla="*/ 1531716 h 3402284"/>
              <a:gd name="connsiteX19" fmla="*/ 5226584 w 6929245"/>
              <a:gd name="connsiteY19" fmla="*/ 1577436 h 3402284"/>
              <a:gd name="connsiteX20" fmla="*/ 6415304 w 6929245"/>
              <a:gd name="connsiteY20" fmla="*/ 1920336 h 3402284"/>
              <a:gd name="connsiteX21" fmla="*/ 6895364 w 6929245"/>
              <a:gd name="connsiteY21" fmla="*/ 1851756 h 3402284"/>
              <a:gd name="connsiteX22" fmla="*/ 6872504 w 6929245"/>
              <a:gd name="connsiteY22" fmla="*/ 1120236 h 3402284"/>
              <a:gd name="connsiteX23" fmla="*/ 6735344 w 6929245"/>
              <a:gd name="connsiteY23" fmla="*/ 594456 h 3402284"/>
              <a:gd name="connsiteX24" fmla="*/ 6095264 w 6929245"/>
              <a:gd name="connsiteY24" fmla="*/ 548736 h 3402284"/>
              <a:gd name="connsiteX25" fmla="*/ 5775224 w 6929245"/>
              <a:gd name="connsiteY25" fmla="*/ 297276 h 3402284"/>
              <a:gd name="connsiteX26" fmla="*/ 5249444 w 6929245"/>
              <a:gd name="connsiteY26" fmla="*/ 320136 h 3402284"/>
              <a:gd name="connsiteX27" fmla="*/ 4815104 w 6929245"/>
              <a:gd name="connsiteY27" fmla="*/ 182976 h 3402284"/>
              <a:gd name="connsiteX28" fmla="*/ 4632224 w 6929245"/>
              <a:gd name="connsiteY28" fmla="*/ 137256 h 3402284"/>
              <a:gd name="connsiteX29" fmla="*/ 4312184 w 6929245"/>
              <a:gd name="connsiteY29" fmla="*/ 96 h 3402284"/>
              <a:gd name="connsiteX0" fmla="*/ 4317899 w 6929245"/>
              <a:gd name="connsiteY0" fmla="*/ 96 h 3403172"/>
              <a:gd name="connsiteX1" fmla="*/ 4106444 w 6929245"/>
              <a:gd name="connsiteY1" fmla="*/ 251556 h 3403172"/>
              <a:gd name="connsiteX2" fmla="*/ 3740684 w 6929245"/>
              <a:gd name="connsiteY2" fmla="*/ 205836 h 3403172"/>
              <a:gd name="connsiteX3" fmla="*/ 3580664 w 6929245"/>
              <a:gd name="connsiteY3" fmla="*/ 388716 h 3403172"/>
              <a:gd name="connsiteX4" fmla="*/ 3123464 w 6929245"/>
              <a:gd name="connsiteY4" fmla="*/ 663036 h 3403172"/>
              <a:gd name="connsiteX5" fmla="*/ 2300505 w 6929245"/>
              <a:gd name="connsiteY5" fmla="*/ 777336 h 3403172"/>
              <a:gd name="connsiteX6" fmla="*/ 1386104 w 6929245"/>
              <a:gd name="connsiteY6" fmla="*/ 1051655 h 3403172"/>
              <a:gd name="connsiteX7" fmla="*/ 1157504 w 6929245"/>
              <a:gd name="connsiteY7" fmla="*/ 1485996 h 3403172"/>
              <a:gd name="connsiteX8" fmla="*/ 768885 w 6929245"/>
              <a:gd name="connsiteY8" fmla="*/ 1463136 h 3403172"/>
              <a:gd name="connsiteX9" fmla="*/ 380264 w 6929245"/>
              <a:gd name="connsiteY9" fmla="*/ 1623155 h 3403172"/>
              <a:gd name="connsiteX10" fmla="*/ 37365 w 6929245"/>
              <a:gd name="connsiteY10" fmla="*/ 1943196 h 3403172"/>
              <a:gd name="connsiteX11" fmla="*/ 37364 w 6929245"/>
              <a:gd name="connsiteY11" fmla="*/ 2286096 h 3403172"/>
              <a:gd name="connsiteX12" fmla="*/ 263034 w 6929245"/>
              <a:gd name="connsiteY12" fmla="*/ 3020546 h 3403172"/>
              <a:gd name="connsiteX13" fmla="*/ 920699 w 6929245"/>
              <a:gd name="connsiteY13" fmla="*/ 3400375 h 3403172"/>
              <a:gd name="connsiteX14" fmla="*/ 1750693 w 6929245"/>
              <a:gd name="connsiteY14" fmla="*/ 3095574 h 3403172"/>
              <a:gd name="connsiteX15" fmla="*/ 2642818 w 6929245"/>
              <a:gd name="connsiteY15" fmla="*/ 2656545 h 3403172"/>
              <a:gd name="connsiteX16" fmla="*/ 3123465 w 6929245"/>
              <a:gd name="connsiteY16" fmla="*/ 2103215 h 3403172"/>
              <a:gd name="connsiteX17" fmla="*/ 3809264 w 6929245"/>
              <a:gd name="connsiteY17" fmla="*/ 1737456 h 3403172"/>
              <a:gd name="connsiteX18" fmla="*/ 4083584 w 6929245"/>
              <a:gd name="connsiteY18" fmla="*/ 1531716 h 3403172"/>
              <a:gd name="connsiteX19" fmla="*/ 5226584 w 6929245"/>
              <a:gd name="connsiteY19" fmla="*/ 1577436 h 3403172"/>
              <a:gd name="connsiteX20" fmla="*/ 6415304 w 6929245"/>
              <a:gd name="connsiteY20" fmla="*/ 1920336 h 3403172"/>
              <a:gd name="connsiteX21" fmla="*/ 6895364 w 6929245"/>
              <a:gd name="connsiteY21" fmla="*/ 1851756 h 3403172"/>
              <a:gd name="connsiteX22" fmla="*/ 6872504 w 6929245"/>
              <a:gd name="connsiteY22" fmla="*/ 1120236 h 3403172"/>
              <a:gd name="connsiteX23" fmla="*/ 6735344 w 6929245"/>
              <a:gd name="connsiteY23" fmla="*/ 594456 h 3403172"/>
              <a:gd name="connsiteX24" fmla="*/ 6095264 w 6929245"/>
              <a:gd name="connsiteY24" fmla="*/ 548736 h 3403172"/>
              <a:gd name="connsiteX25" fmla="*/ 5775224 w 6929245"/>
              <a:gd name="connsiteY25" fmla="*/ 297276 h 3403172"/>
              <a:gd name="connsiteX26" fmla="*/ 5249444 w 6929245"/>
              <a:gd name="connsiteY26" fmla="*/ 320136 h 3403172"/>
              <a:gd name="connsiteX27" fmla="*/ 4815104 w 6929245"/>
              <a:gd name="connsiteY27" fmla="*/ 182976 h 3403172"/>
              <a:gd name="connsiteX28" fmla="*/ 4632224 w 6929245"/>
              <a:gd name="connsiteY28" fmla="*/ 137256 h 3403172"/>
              <a:gd name="connsiteX29" fmla="*/ 4312184 w 6929245"/>
              <a:gd name="connsiteY29" fmla="*/ 96 h 3403172"/>
              <a:gd name="connsiteX0" fmla="*/ 4494902 w 7106248"/>
              <a:gd name="connsiteY0" fmla="*/ 151532 h 3554608"/>
              <a:gd name="connsiteX1" fmla="*/ 4283447 w 7106248"/>
              <a:gd name="connsiteY1" fmla="*/ 402992 h 3554608"/>
              <a:gd name="connsiteX2" fmla="*/ 3917687 w 7106248"/>
              <a:gd name="connsiteY2" fmla="*/ 357272 h 3554608"/>
              <a:gd name="connsiteX3" fmla="*/ 3757667 w 7106248"/>
              <a:gd name="connsiteY3" fmla="*/ 540152 h 3554608"/>
              <a:gd name="connsiteX4" fmla="*/ 3300467 w 7106248"/>
              <a:gd name="connsiteY4" fmla="*/ 814472 h 3554608"/>
              <a:gd name="connsiteX5" fmla="*/ 2477508 w 7106248"/>
              <a:gd name="connsiteY5" fmla="*/ 928772 h 3554608"/>
              <a:gd name="connsiteX6" fmla="*/ 15661 w 7106248"/>
              <a:gd name="connsiteY6" fmla="*/ 7337 h 3554608"/>
              <a:gd name="connsiteX7" fmla="*/ 1334507 w 7106248"/>
              <a:gd name="connsiteY7" fmla="*/ 1637432 h 3554608"/>
              <a:gd name="connsiteX8" fmla="*/ 945888 w 7106248"/>
              <a:gd name="connsiteY8" fmla="*/ 1614572 h 3554608"/>
              <a:gd name="connsiteX9" fmla="*/ 557267 w 7106248"/>
              <a:gd name="connsiteY9" fmla="*/ 1774591 h 3554608"/>
              <a:gd name="connsiteX10" fmla="*/ 214368 w 7106248"/>
              <a:gd name="connsiteY10" fmla="*/ 2094632 h 3554608"/>
              <a:gd name="connsiteX11" fmla="*/ 214367 w 7106248"/>
              <a:gd name="connsiteY11" fmla="*/ 2437532 h 3554608"/>
              <a:gd name="connsiteX12" fmla="*/ 440037 w 7106248"/>
              <a:gd name="connsiteY12" fmla="*/ 3171982 h 3554608"/>
              <a:gd name="connsiteX13" fmla="*/ 1097702 w 7106248"/>
              <a:gd name="connsiteY13" fmla="*/ 3551811 h 3554608"/>
              <a:gd name="connsiteX14" fmla="*/ 1927696 w 7106248"/>
              <a:gd name="connsiteY14" fmla="*/ 3247010 h 3554608"/>
              <a:gd name="connsiteX15" fmla="*/ 2819821 w 7106248"/>
              <a:gd name="connsiteY15" fmla="*/ 2807981 h 3554608"/>
              <a:gd name="connsiteX16" fmla="*/ 3300468 w 7106248"/>
              <a:gd name="connsiteY16" fmla="*/ 2254651 h 3554608"/>
              <a:gd name="connsiteX17" fmla="*/ 3986267 w 7106248"/>
              <a:gd name="connsiteY17" fmla="*/ 1888892 h 3554608"/>
              <a:gd name="connsiteX18" fmla="*/ 4260587 w 7106248"/>
              <a:gd name="connsiteY18" fmla="*/ 1683152 h 3554608"/>
              <a:gd name="connsiteX19" fmla="*/ 5403587 w 7106248"/>
              <a:gd name="connsiteY19" fmla="*/ 1728872 h 3554608"/>
              <a:gd name="connsiteX20" fmla="*/ 6592307 w 7106248"/>
              <a:gd name="connsiteY20" fmla="*/ 2071772 h 3554608"/>
              <a:gd name="connsiteX21" fmla="*/ 7072367 w 7106248"/>
              <a:gd name="connsiteY21" fmla="*/ 2003192 h 3554608"/>
              <a:gd name="connsiteX22" fmla="*/ 7049507 w 7106248"/>
              <a:gd name="connsiteY22" fmla="*/ 1271672 h 3554608"/>
              <a:gd name="connsiteX23" fmla="*/ 6912347 w 7106248"/>
              <a:gd name="connsiteY23" fmla="*/ 745892 h 3554608"/>
              <a:gd name="connsiteX24" fmla="*/ 6272267 w 7106248"/>
              <a:gd name="connsiteY24" fmla="*/ 700172 h 3554608"/>
              <a:gd name="connsiteX25" fmla="*/ 5952227 w 7106248"/>
              <a:gd name="connsiteY25" fmla="*/ 448712 h 3554608"/>
              <a:gd name="connsiteX26" fmla="*/ 5426447 w 7106248"/>
              <a:gd name="connsiteY26" fmla="*/ 471572 h 3554608"/>
              <a:gd name="connsiteX27" fmla="*/ 4992107 w 7106248"/>
              <a:gd name="connsiteY27" fmla="*/ 334412 h 3554608"/>
              <a:gd name="connsiteX28" fmla="*/ 4809227 w 7106248"/>
              <a:gd name="connsiteY28" fmla="*/ 288692 h 3554608"/>
              <a:gd name="connsiteX29" fmla="*/ 4489187 w 7106248"/>
              <a:gd name="connsiteY29" fmla="*/ 151532 h 3554608"/>
              <a:gd name="connsiteX0" fmla="*/ 4492094 w 7103440"/>
              <a:gd name="connsiteY0" fmla="*/ 327290 h 3730366"/>
              <a:gd name="connsiteX1" fmla="*/ 4280639 w 7103440"/>
              <a:gd name="connsiteY1" fmla="*/ 578750 h 3730366"/>
              <a:gd name="connsiteX2" fmla="*/ 3914879 w 7103440"/>
              <a:gd name="connsiteY2" fmla="*/ 533030 h 3730366"/>
              <a:gd name="connsiteX3" fmla="*/ 3754859 w 7103440"/>
              <a:gd name="connsiteY3" fmla="*/ 715910 h 3730366"/>
              <a:gd name="connsiteX4" fmla="*/ 3297659 w 7103440"/>
              <a:gd name="connsiteY4" fmla="*/ 990230 h 3730366"/>
              <a:gd name="connsiteX5" fmla="*/ 2474700 w 7103440"/>
              <a:gd name="connsiteY5" fmla="*/ 1104530 h 3730366"/>
              <a:gd name="connsiteX6" fmla="*/ 961837 w 7103440"/>
              <a:gd name="connsiteY6" fmla="*/ 109240 h 3730366"/>
              <a:gd name="connsiteX7" fmla="*/ 12853 w 7103440"/>
              <a:gd name="connsiteY7" fmla="*/ 183095 h 3730366"/>
              <a:gd name="connsiteX8" fmla="*/ 1331699 w 7103440"/>
              <a:gd name="connsiteY8" fmla="*/ 1813190 h 3730366"/>
              <a:gd name="connsiteX9" fmla="*/ 943080 w 7103440"/>
              <a:gd name="connsiteY9" fmla="*/ 1790330 h 3730366"/>
              <a:gd name="connsiteX10" fmla="*/ 554459 w 7103440"/>
              <a:gd name="connsiteY10" fmla="*/ 1950349 h 3730366"/>
              <a:gd name="connsiteX11" fmla="*/ 211560 w 7103440"/>
              <a:gd name="connsiteY11" fmla="*/ 2270390 h 3730366"/>
              <a:gd name="connsiteX12" fmla="*/ 211559 w 7103440"/>
              <a:gd name="connsiteY12" fmla="*/ 2613290 h 3730366"/>
              <a:gd name="connsiteX13" fmla="*/ 437229 w 7103440"/>
              <a:gd name="connsiteY13" fmla="*/ 3347740 h 3730366"/>
              <a:gd name="connsiteX14" fmla="*/ 1094894 w 7103440"/>
              <a:gd name="connsiteY14" fmla="*/ 3727569 h 3730366"/>
              <a:gd name="connsiteX15" fmla="*/ 1924888 w 7103440"/>
              <a:gd name="connsiteY15" fmla="*/ 3422768 h 3730366"/>
              <a:gd name="connsiteX16" fmla="*/ 2817013 w 7103440"/>
              <a:gd name="connsiteY16" fmla="*/ 2983739 h 3730366"/>
              <a:gd name="connsiteX17" fmla="*/ 3297660 w 7103440"/>
              <a:gd name="connsiteY17" fmla="*/ 2430409 h 3730366"/>
              <a:gd name="connsiteX18" fmla="*/ 3983459 w 7103440"/>
              <a:gd name="connsiteY18" fmla="*/ 2064650 h 3730366"/>
              <a:gd name="connsiteX19" fmla="*/ 4257779 w 7103440"/>
              <a:gd name="connsiteY19" fmla="*/ 1858910 h 3730366"/>
              <a:gd name="connsiteX20" fmla="*/ 5400779 w 7103440"/>
              <a:gd name="connsiteY20" fmla="*/ 1904630 h 3730366"/>
              <a:gd name="connsiteX21" fmla="*/ 6589499 w 7103440"/>
              <a:gd name="connsiteY21" fmla="*/ 2247530 h 3730366"/>
              <a:gd name="connsiteX22" fmla="*/ 7069559 w 7103440"/>
              <a:gd name="connsiteY22" fmla="*/ 2178950 h 3730366"/>
              <a:gd name="connsiteX23" fmla="*/ 7046699 w 7103440"/>
              <a:gd name="connsiteY23" fmla="*/ 1447430 h 3730366"/>
              <a:gd name="connsiteX24" fmla="*/ 6909539 w 7103440"/>
              <a:gd name="connsiteY24" fmla="*/ 921650 h 3730366"/>
              <a:gd name="connsiteX25" fmla="*/ 6269459 w 7103440"/>
              <a:gd name="connsiteY25" fmla="*/ 875930 h 3730366"/>
              <a:gd name="connsiteX26" fmla="*/ 5949419 w 7103440"/>
              <a:gd name="connsiteY26" fmla="*/ 624470 h 3730366"/>
              <a:gd name="connsiteX27" fmla="*/ 5423639 w 7103440"/>
              <a:gd name="connsiteY27" fmla="*/ 647330 h 3730366"/>
              <a:gd name="connsiteX28" fmla="*/ 4989299 w 7103440"/>
              <a:gd name="connsiteY28" fmla="*/ 510170 h 3730366"/>
              <a:gd name="connsiteX29" fmla="*/ 4806419 w 7103440"/>
              <a:gd name="connsiteY29" fmla="*/ 464450 h 3730366"/>
              <a:gd name="connsiteX30" fmla="*/ 4486379 w 7103440"/>
              <a:gd name="connsiteY30" fmla="*/ 327290 h 3730366"/>
              <a:gd name="connsiteX0" fmla="*/ 4492094 w 7103440"/>
              <a:gd name="connsiteY0" fmla="*/ 327290 h 3730366"/>
              <a:gd name="connsiteX1" fmla="*/ 4280639 w 7103440"/>
              <a:gd name="connsiteY1" fmla="*/ 578750 h 3730366"/>
              <a:gd name="connsiteX2" fmla="*/ 3914879 w 7103440"/>
              <a:gd name="connsiteY2" fmla="*/ 533030 h 3730366"/>
              <a:gd name="connsiteX3" fmla="*/ 3754859 w 7103440"/>
              <a:gd name="connsiteY3" fmla="*/ 715910 h 3730366"/>
              <a:gd name="connsiteX4" fmla="*/ 3297659 w 7103440"/>
              <a:gd name="connsiteY4" fmla="*/ 990230 h 3730366"/>
              <a:gd name="connsiteX5" fmla="*/ 2474700 w 7103440"/>
              <a:gd name="connsiteY5" fmla="*/ 1104530 h 3730366"/>
              <a:gd name="connsiteX6" fmla="*/ 961837 w 7103440"/>
              <a:gd name="connsiteY6" fmla="*/ 109240 h 3730366"/>
              <a:gd name="connsiteX7" fmla="*/ 12853 w 7103440"/>
              <a:gd name="connsiteY7" fmla="*/ 183095 h 3730366"/>
              <a:gd name="connsiteX8" fmla="*/ 1331699 w 7103440"/>
              <a:gd name="connsiteY8" fmla="*/ 1813190 h 3730366"/>
              <a:gd name="connsiteX9" fmla="*/ 943080 w 7103440"/>
              <a:gd name="connsiteY9" fmla="*/ 1790330 h 3730366"/>
              <a:gd name="connsiteX10" fmla="*/ 554459 w 7103440"/>
              <a:gd name="connsiteY10" fmla="*/ 1950349 h 3730366"/>
              <a:gd name="connsiteX11" fmla="*/ 211560 w 7103440"/>
              <a:gd name="connsiteY11" fmla="*/ 2270390 h 3730366"/>
              <a:gd name="connsiteX12" fmla="*/ 211559 w 7103440"/>
              <a:gd name="connsiteY12" fmla="*/ 2613290 h 3730366"/>
              <a:gd name="connsiteX13" fmla="*/ 437229 w 7103440"/>
              <a:gd name="connsiteY13" fmla="*/ 3347740 h 3730366"/>
              <a:gd name="connsiteX14" fmla="*/ 1094894 w 7103440"/>
              <a:gd name="connsiteY14" fmla="*/ 3727569 h 3730366"/>
              <a:gd name="connsiteX15" fmla="*/ 1924888 w 7103440"/>
              <a:gd name="connsiteY15" fmla="*/ 3422768 h 3730366"/>
              <a:gd name="connsiteX16" fmla="*/ 2817013 w 7103440"/>
              <a:gd name="connsiteY16" fmla="*/ 2983739 h 3730366"/>
              <a:gd name="connsiteX17" fmla="*/ 3297660 w 7103440"/>
              <a:gd name="connsiteY17" fmla="*/ 2430409 h 3730366"/>
              <a:gd name="connsiteX18" fmla="*/ 3983459 w 7103440"/>
              <a:gd name="connsiteY18" fmla="*/ 2064650 h 3730366"/>
              <a:gd name="connsiteX19" fmla="*/ 4257779 w 7103440"/>
              <a:gd name="connsiteY19" fmla="*/ 1858910 h 3730366"/>
              <a:gd name="connsiteX20" fmla="*/ 5400779 w 7103440"/>
              <a:gd name="connsiteY20" fmla="*/ 1904630 h 3730366"/>
              <a:gd name="connsiteX21" fmla="*/ 6589499 w 7103440"/>
              <a:gd name="connsiteY21" fmla="*/ 2247530 h 3730366"/>
              <a:gd name="connsiteX22" fmla="*/ 7069559 w 7103440"/>
              <a:gd name="connsiteY22" fmla="*/ 2178950 h 3730366"/>
              <a:gd name="connsiteX23" fmla="*/ 7046699 w 7103440"/>
              <a:gd name="connsiteY23" fmla="*/ 1447430 h 3730366"/>
              <a:gd name="connsiteX24" fmla="*/ 6909539 w 7103440"/>
              <a:gd name="connsiteY24" fmla="*/ 921650 h 3730366"/>
              <a:gd name="connsiteX25" fmla="*/ 6269459 w 7103440"/>
              <a:gd name="connsiteY25" fmla="*/ 875930 h 3730366"/>
              <a:gd name="connsiteX26" fmla="*/ 5949419 w 7103440"/>
              <a:gd name="connsiteY26" fmla="*/ 624470 h 3730366"/>
              <a:gd name="connsiteX27" fmla="*/ 5423639 w 7103440"/>
              <a:gd name="connsiteY27" fmla="*/ 647330 h 3730366"/>
              <a:gd name="connsiteX28" fmla="*/ 4989299 w 7103440"/>
              <a:gd name="connsiteY28" fmla="*/ 510170 h 3730366"/>
              <a:gd name="connsiteX29" fmla="*/ 4806419 w 7103440"/>
              <a:gd name="connsiteY29" fmla="*/ 464450 h 3730366"/>
              <a:gd name="connsiteX30" fmla="*/ 4486379 w 7103440"/>
              <a:gd name="connsiteY30" fmla="*/ 327290 h 3730366"/>
              <a:gd name="connsiteX0" fmla="*/ 4492094 w 7103440"/>
              <a:gd name="connsiteY0" fmla="*/ 399820 h 3802896"/>
              <a:gd name="connsiteX1" fmla="*/ 4280639 w 7103440"/>
              <a:gd name="connsiteY1" fmla="*/ 651280 h 3802896"/>
              <a:gd name="connsiteX2" fmla="*/ 3914879 w 7103440"/>
              <a:gd name="connsiteY2" fmla="*/ 605560 h 3802896"/>
              <a:gd name="connsiteX3" fmla="*/ 3754859 w 7103440"/>
              <a:gd name="connsiteY3" fmla="*/ 788440 h 3802896"/>
              <a:gd name="connsiteX4" fmla="*/ 3297659 w 7103440"/>
              <a:gd name="connsiteY4" fmla="*/ 1062760 h 3802896"/>
              <a:gd name="connsiteX5" fmla="*/ 2474700 w 7103440"/>
              <a:gd name="connsiteY5" fmla="*/ 1177060 h 3802896"/>
              <a:gd name="connsiteX6" fmla="*/ 2626514 w 7103440"/>
              <a:gd name="connsiteY6" fmla="*/ 41093 h 3802896"/>
              <a:gd name="connsiteX7" fmla="*/ 961837 w 7103440"/>
              <a:gd name="connsiteY7" fmla="*/ 181770 h 3802896"/>
              <a:gd name="connsiteX8" fmla="*/ 12853 w 7103440"/>
              <a:gd name="connsiteY8" fmla="*/ 255625 h 3802896"/>
              <a:gd name="connsiteX9" fmla="*/ 1331699 w 7103440"/>
              <a:gd name="connsiteY9" fmla="*/ 1885720 h 3802896"/>
              <a:gd name="connsiteX10" fmla="*/ 943080 w 7103440"/>
              <a:gd name="connsiteY10" fmla="*/ 1862860 h 3802896"/>
              <a:gd name="connsiteX11" fmla="*/ 554459 w 7103440"/>
              <a:gd name="connsiteY11" fmla="*/ 2022879 h 3802896"/>
              <a:gd name="connsiteX12" fmla="*/ 211560 w 7103440"/>
              <a:gd name="connsiteY12" fmla="*/ 2342920 h 3802896"/>
              <a:gd name="connsiteX13" fmla="*/ 211559 w 7103440"/>
              <a:gd name="connsiteY13" fmla="*/ 2685820 h 3802896"/>
              <a:gd name="connsiteX14" fmla="*/ 437229 w 7103440"/>
              <a:gd name="connsiteY14" fmla="*/ 3420270 h 3802896"/>
              <a:gd name="connsiteX15" fmla="*/ 1094894 w 7103440"/>
              <a:gd name="connsiteY15" fmla="*/ 3800099 h 3802896"/>
              <a:gd name="connsiteX16" fmla="*/ 1924888 w 7103440"/>
              <a:gd name="connsiteY16" fmla="*/ 3495298 h 3802896"/>
              <a:gd name="connsiteX17" fmla="*/ 2817013 w 7103440"/>
              <a:gd name="connsiteY17" fmla="*/ 3056269 h 3802896"/>
              <a:gd name="connsiteX18" fmla="*/ 3297660 w 7103440"/>
              <a:gd name="connsiteY18" fmla="*/ 2502939 h 3802896"/>
              <a:gd name="connsiteX19" fmla="*/ 3983459 w 7103440"/>
              <a:gd name="connsiteY19" fmla="*/ 2137180 h 3802896"/>
              <a:gd name="connsiteX20" fmla="*/ 4257779 w 7103440"/>
              <a:gd name="connsiteY20" fmla="*/ 1931440 h 3802896"/>
              <a:gd name="connsiteX21" fmla="*/ 5400779 w 7103440"/>
              <a:gd name="connsiteY21" fmla="*/ 1977160 h 3802896"/>
              <a:gd name="connsiteX22" fmla="*/ 6589499 w 7103440"/>
              <a:gd name="connsiteY22" fmla="*/ 2320060 h 3802896"/>
              <a:gd name="connsiteX23" fmla="*/ 7069559 w 7103440"/>
              <a:gd name="connsiteY23" fmla="*/ 2251480 h 3802896"/>
              <a:gd name="connsiteX24" fmla="*/ 7046699 w 7103440"/>
              <a:gd name="connsiteY24" fmla="*/ 1519960 h 3802896"/>
              <a:gd name="connsiteX25" fmla="*/ 6909539 w 7103440"/>
              <a:gd name="connsiteY25" fmla="*/ 994180 h 3802896"/>
              <a:gd name="connsiteX26" fmla="*/ 6269459 w 7103440"/>
              <a:gd name="connsiteY26" fmla="*/ 948460 h 3802896"/>
              <a:gd name="connsiteX27" fmla="*/ 5949419 w 7103440"/>
              <a:gd name="connsiteY27" fmla="*/ 697000 h 3802896"/>
              <a:gd name="connsiteX28" fmla="*/ 5423639 w 7103440"/>
              <a:gd name="connsiteY28" fmla="*/ 719860 h 3802896"/>
              <a:gd name="connsiteX29" fmla="*/ 4989299 w 7103440"/>
              <a:gd name="connsiteY29" fmla="*/ 582700 h 3802896"/>
              <a:gd name="connsiteX30" fmla="*/ 4806419 w 7103440"/>
              <a:gd name="connsiteY30" fmla="*/ 536980 h 3802896"/>
              <a:gd name="connsiteX31" fmla="*/ 4486379 w 7103440"/>
              <a:gd name="connsiteY31" fmla="*/ 399820 h 3802896"/>
              <a:gd name="connsiteX0" fmla="*/ 4492094 w 7103440"/>
              <a:gd name="connsiteY0" fmla="*/ 399820 h 3802896"/>
              <a:gd name="connsiteX1" fmla="*/ 4280639 w 7103440"/>
              <a:gd name="connsiteY1" fmla="*/ 651280 h 3802896"/>
              <a:gd name="connsiteX2" fmla="*/ 3914879 w 7103440"/>
              <a:gd name="connsiteY2" fmla="*/ 605560 h 3802896"/>
              <a:gd name="connsiteX3" fmla="*/ 3754859 w 7103440"/>
              <a:gd name="connsiteY3" fmla="*/ 788440 h 3802896"/>
              <a:gd name="connsiteX4" fmla="*/ 3297659 w 7103440"/>
              <a:gd name="connsiteY4" fmla="*/ 1062760 h 3802896"/>
              <a:gd name="connsiteX5" fmla="*/ 3154638 w 7103440"/>
              <a:gd name="connsiteY5" fmla="*/ 520568 h 3802896"/>
              <a:gd name="connsiteX6" fmla="*/ 2626514 w 7103440"/>
              <a:gd name="connsiteY6" fmla="*/ 41093 h 3802896"/>
              <a:gd name="connsiteX7" fmla="*/ 961837 w 7103440"/>
              <a:gd name="connsiteY7" fmla="*/ 181770 h 3802896"/>
              <a:gd name="connsiteX8" fmla="*/ 12853 w 7103440"/>
              <a:gd name="connsiteY8" fmla="*/ 255625 h 3802896"/>
              <a:gd name="connsiteX9" fmla="*/ 1331699 w 7103440"/>
              <a:gd name="connsiteY9" fmla="*/ 1885720 h 3802896"/>
              <a:gd name="connsiteX10" fmla="*/ 943080 w 7103440"/>
              <a:gd name="connsiteY10" fmla="*/ 1862860 h 3802896"/>
              <a:gd name="connsiteX11" fmla="*/ 554459 w 7103440"/>
              <a:gd name="connsiteY11" fmla="*/ 2022879 h 3802896"/>
              <a:gd name="connsiteX12" fmla="*/ 211560 w 7103440"/>
              <a:gd name="connsiteY12" fmla="*/ 2342920 h 3802896"/>
              <a:gd name="connsiteX13" fmla="*/ 211559 w 7103440"/>
              <a:gd name="connsiteY13" fmla="*/ 2685820 h 3802896"/>
              <a:gd name="connsiteX14" fmla="*/ 437229 w 7103440"/>
              <a:gd name="connsiteY14" fmla="*/ 3420270 h 3802896"/>
              <a:gd name="connsiteX15" fmla="*/ 1094894 w 7103440"/>
              <a:gd name="connsiteY15" fmla="*/ 3800099 h 3802896"/>
              <a:gd name="connsiteX16" fmla="*/ 1924888 w 7103440"/>
              <a:gd name="connsiteY16" fmla="*/ 3495298 h 3802896"/>
              <a:gd name="connsiteX17" fmla="*/ 2817013 w 7103440"/>
              <a:gd name="connsiteY17" fmla="*/ 3056269 h 3802896"/>
              <a:gd name="connsiteX18" fmla="*/ 3297660 w 7103440"/>
              <a:gd name="connsiteY18" fmla="*/ 2502939 h 3802896"/>
              <a:gd name="connsiteX19" fmla="*/ 3983459 w 7103440"/>
              <a:gd name="connsiteY19" fmla="*/ 2137180 h 3802896"/>
              <a:gd name="connsiteX20" fmla="*/ 4257779 w 7103440"/>
              <a:gd name="connsiteY20" fmla="*/ 1931440 h 3802896"/>
              <a:gd name="connsiteX21" fmla="*/ 5400779 w 7103440"/>
              <a:gd name="connsiteY21" fmla="*/ 1977160 h 3802896"/>
              <a:gd name="connsiteX22" fmla="*/ 6589499 w 7103440"/>
              <a:gd name="connsiteY22" fmla="*/ 2320060 h 3802896"/>
              <a:gd name="connsiteX23" fmla="*/ 7069559 w 7103440"/>
              <a:gd name="connsiteY23" fmla="*/ 2251480 h 3802896"/>
              <a:gd name="connsiteX24" fmla="*/ 7046699 w 7103440"/>
              <a:gd name="connsiteY24" fmla="*/ 1519960 h 3802896"/>
              <a:gd name="connsiteX25" fmla="*/ 6909539 w 7103440"/>
              <a:gd name="connsiteY25" fmla="*/ 994180 h 3802896"/>
              <a:gd name="connsiteX26" fmla="*/ 6269459 w 7103440"/>
              <a:gd name="connsiteY26" fmla="*/ 948460 h 3802896"/>
              <a:gd name="connsiteX27" fmla="*/ 5949419 w 7103440"/>
              <a:gd name="connsiteY27" fmla="*/ 697000 h 3802896"/>
              <a:gd name="connsiteX28" fmla="*/ 5423639 w 7103440"/>
              <a:gd name="connsiteY28" fmla="*/ 719860 h 3802896"/>
              <a:gd name="connsiteX29" fmla="*/ 4989299 w 7103440"/>
              <a:gd name="connsiteY29" fmla="*/ 582700 h 3802896"/>
              <a:gd name="connsiteX30" fmla="*/ 4806419 w 7103440"/>
              <a:gd name="connsiteY30" fmla="*/ 536980 h 3802896"/>
              <a:gd name="connsiteX31" fmla="*/ 4486379 w 7103440"/>
              <a:gd name="connsiteY31" fmla="*/ 399820 h 3802896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1331699 w 7103440"/>
              <a:gd name="connsiteY10" fmla="*/ 1845346 h 3762522"/>
              <a:gd name="connsiteX11" fmla="*/ 943080 w 7103440"/>
              <a:gd name="connsiteY11" fmla="*/ 1822486 h 3762522"/>
              <a:gd name="connsiteX12" fmla="*/ 554459 w 7103440"/>
              <a:gd name="connsiteY12" fmla="*/ 1982505 h 3762522"/>
              <a:gd name="connsiteX13" fmla="*/ 211560 w 7103440"/>
              <a:gd name="connsiteY13" fmla="*/ 2302546 h 3762522"/>
              <a:gd name="connsiteX14" fmla="*/ 211559 w 7103440"/>
              <a:gd name="connsiteY14" fmla="*/ 2645446 h 3762522"/>
              <a:gd name="connsiteX15" fmla="*/ 437229 w 7103440"/>
              <a:gd name="connsiteY15" fmla="*/ 3379896 h 3762522"/>
              <a:gd name="connsiteX16" fmla="*/ 1094894 w 7103440"/>
              <a:gd name="connsiteY16" fmla="*/ 3759725 h 3762522"/>
              <a:gd name="connsiteX17" fmla="*/ 1924888 w 7103440"/>
              <a:gd name="connsiteY17" fmla="*/ 3454924 h 3762522"/>
              <a:gd name="connsiteX18" fmla="*/ 2817013 w 7103440"/>
              <a:gd name="connsiteY18" fmla="*/ 3015895 h 3762522"/>
              <a:gd name="connsiteX19" fmla="*/ 3297660 w 7103440"/>
              <a:gd name="connsiteY19" fmla="*/ 2462565 h 3762522"/>
              <a:gd name="connsiteX20" fmla="*/ 3983459 w 7103440"/>
              <a:gd name="connsiteY20" fmla="*/ 2096806 h 3762522"/>
              <a:gd name="connsiteX21" fmla="*/ 4257779 w 7103440"/>
              <a:gd name="connsiteY21" fmla="*/ 1891066 h 3762522"/>
              <a:gd name="connsiteX22" fmla="*/ 5400779 w 7103440"/>
              <a:gd name="connsiteY22" fmla="*/ 1936786 h 3762522"/>
              <a:gd name="connsiteX23" fmla="*/ 6589499 w 7103440"/>
              <a:gd name="connsiteY23" fmla="*/ 2279686 h 3762522"/>
              <a:gd name="connsiteX24" fmla="*/ 7069559 w 7103440"/>
              <a:gd name="connsiteY24" fmla="*/ 2211106 h 3762522"/>
              <a:gd name="connsiteX25" fmla="*/ 7046699 w 7103440"/>
              <a:gd name="connsiteY25" fmla="*/ 1479586 h 3762522"/>
              <a:gd name="connsiteX26" fmla="*/ 6909539 w 7103440"/>
              <a:gd name="connsiteY26" fmla="*/ 953806 h 3762522"/>
              <a:gd name="connsiteX27" fmla="*/ 6269459 w 7103440"/>
              <a:gd name="connsiteY27" fmla="*/ 908086 h 3762522"/>
              <a:gd name="connsiteX28" fmla="*/ 5949419 w 7103440"/>
              <a:gd name="connsiteY28" fmla="*/ 656626 h 3762522"/>
              <a:gd name="connsiteX29" fmla="*/ 5423639 w 7103440"/>
              <a:gd name="connsiteY29" fmla="*/ 679486 h 3762522"/>
              <a:gd name="connsiteX30" fmla="*/ 4989299 w 7103440"/>
              <a:gd name="connsiteY30" fmla="*/ 542326 h 3762522"/>
              <a:gd name="connsiteX31" fmla="*/ 4806419 w 7103440"/>
              <a:gd name="connsiteY31" fmla="*/ 496606 h 3762522"/>
              <a:gd name="connsiteX32" fmla="*/ 4486379 w 7103440"/>
              <a:gd name="connsiteY32" fmla="*/ 359446 h 3762522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797714 w 7103440"/>
              <a:gd name="connsiteY10" fmla="*/ 1430934 h 3762522"/>
              <a:gd name="connsiteX11" fmla="*/ 1331699 w 7103440"/>
              <a:gd name="connsiteY11" fmla="*/ 1845346 h 3762522"/>
              <a:gd name="connsiteX12" fmla="*/ 943080 w 7103440"/>
              <a:gd name="connsiteY12" fmla="*/ 1822486 h 3762522"/>
              <a:gd name="connsiteX13" fmla="*/ 554459 w 7103440"/>
              <a:gd name="connsiteY13" fmla="*/ 1982505 h 3762522"/>
              <a:gd name="connsiteX14" fmla="*/ 211560 w 7103440"/>
              <a:gd name="connsiteY14" fmla="*/ 2302546 h 3762522"/>
              <a:gd name="connsiteX15" fmla="*/ 211559 w 7103440"/>
              <a:gd name="connsiteY15" fmla="*/ 2645446 h 3762522"/>
              <a:gd name="connsiteX16" fmla="*/ 437229 w 7103440"/>
              <a:gd name="connsiteY16" fmla="*/ 3379896 h 3762522"/>
              <a:gd name="connsiteX17" fmla="*/ 1094894 w 7103440"/>
              <a:gd name="connsiteY17" fmla="*/ 3759725 h 3762522"/>
              <a:gd name="connsiteX18" fmla="*/ 1924888 w 7103440"/>
              <a:gd name="connsiteY18" fmla="*/ 3454924 h 3762522"/>
              <a:gd name="connsiteX19" fmla="*/ 2817013 w 7103440"/>
              <a:gd name="connsiteY19" fmla="*/ 3015895 h 3762522"/>
              <a:gd name="connsiteX20" fmla="*/ 3297660 w 7103440"/>
              <a:gd name="connsiteY20" fmla="*/ 2462565 h 3762522"/>
              <a:gd name="connsiteX21" fmla="*/ 3983459 w 7103440"/>
              <a:gd name="connsiteY21" fmla="*/ 2096806 h 3762522"/>
              <a:gd name="connsiteX22" fmla="*/ 4257779 w 7103440"/>
              <a:gd name="connsiteY22" fmla="*/ 1891066 h 3762522"/>
              <a:gd name="connsiteX23" fmla="*/ 5400779 w 7103440"/>
              <a:gd name="connsiteY23" fmla="*/ 1936786 h 3762522"/>
              <a:gd name="connsiteX24" fmla="*/ 6589499 w 7103440"/>
              <a:gd name="connsiteY24" fmla="*/ 2279686 h 3762522"/>
              <a:gd name="connsiteX25" fmla="*/ 7069559 w 7103440"/>
              <a:gd name="connsiteY25" fmla="*/ 2211106 h 3762522"/>
              <a:gd name="connsiteX26" fmla="*/ 7046699 w 7103440"/>
              <a:gd name="connsiteY26" fmla="*/ 1479586 h 3762522"/>
              <a:gd name="connsiteX27" fmla="*/ 6909539 w 7103440"/>
              <a:gd name="connsiteY27" fmla="*/ 953806 h 3762522"/>
              <a:gd name="connsiteX28" fmla="*/ 6269459 w 7103440"/>
              <a:gd name="connsiteY28" fmla="*/ 908086 h 3762522"/>
              <a:gd name="connsiteX29" fmla="*/ 5949419 w 7103440"/>
              <a:gd name="connsiteY29" fmla="*/ 656626 h 3762522"/>
              <a:gd name="connsiteX30" fmla="*/ 5423639 w 7103440"/>
              <a:gd name="connsiteY30" fmla="*/ 679486 h 3762522"/>
              <a:gd name="connsiteX31" fmla="*/ 4989299 w 7103440"/>
              <a:gd name="connsiteY31" fmla="*/ 542326 h 3762522"/>
              <a:gd name="connsiteX32" fmla="*/ 4806419 w 7103440"/>
              <a:gd name="connsiteY32" fmla="*/ 496606 h 3762522"/>
              <a:gd name="connsiteX33" fmla="*/ 4486379 w 7103440"/>
              <a:gd name="connsiteY33" fmla="*/ 359446 h 3762522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797714 w 7103440"/>
              <a:gd name="connsiteY10" fmla="*/ 1430934 h 3762522"/>
              <a:gd name="connsiteX11" fmla="*/ 1331699 w 7103440"/>
              <a:gd name="connsiteY11" fmla="*/ 1845346 h 3762522"/>
              <a:gd name="connsiteX12" fmla="*/ 943080 w 7103440"/>
              <a:gd name="connsiteY12" fmla="*/ 1822486 h 3762522"/>
              <a:gd name="connsiteX13" fmla="*/ 554459 w 7103440"/>
              <a:gd name="connsiteY13" fmla="*/ 1982505 h 3762522"/>
              <a:gd name="connsiteX14" fmla="*/ 211560 w 7103440"/>
              <a:gd name="connsiteY14" fmla="*/ 2302546 h 3762522"/>
              <a:gd name="connsiteX15" fmla="*/ 211559 w 7103440"/>
              <a:gd name="connsiteY15" fmla="*/ 2645446 h 3762522"/>
              <a:gd name="connsiteX16" fmla="*/ 437229 w 7103440"/>
              <a:gd name="connsiteY16" fmla="*/ 3379896 h 3762522"/>
              <a:gd name="connsiteX17" fmla="*/ 1094894 w 7103440"/>
              <a:gd name="connsiteY17" fmla="*/ 3759725 h 3762522"/>
              <a:gd name="connsiteX18" fmla="*/ 1924888 w 7103440"/>
              <a:gd name="connsiteY18" fmla="*/ 3454924 h 3762522"/>
              <a:gd name="connsiteX19" fmla="*/ 2817013 w 7103440"/>
              <a:gd name="connsiteY19" fmla="*/ 3015895 h 3762522"/>
              <a:gd name="connsiteX20" fmla="*/ 3297660 w 7103440"/>
              <a:gd name="connsiteY20" fmla="*/ 2462565 h 3762522"/>
              <a:gd name="connsiteX21" fmla="*/ 3983459 w 7103440"/>
              <a:gd name="connsiteY21" fmla="*/ 2096806 h 3762522"/>
              <a:gd name="connsiteX22" fmla="*/ 4257779 w 7103440"/>
              <a:gd name="connsiteY22" fmla="*/ 1891066 h 3762522"/>
              <a:gd name="connsiteX23" fmla="*/ 5400779 w 7103440"/>
              <a:gd name="connsiteY23" fmla="*/ 1936786 h 3762522"/>
              <a:gd name="connsiteX24" fmla="*/ 6589499 w 7103440"/>
              <a:gd name="connsiteY24" fmla="*/ 2279686 h 3762522"/>
              <a:gd name="connsiteX25" fmla="*/ 7069559 w 7103440"/>
              <a:gd name="connsiteY25" fmla="*/ 2211106 h 3762522"/>
              <a:gd name="connsiteX26" fmla="*/ 7046699 w 7103440"/>
              <a:gd name="connsiteY26" fmla="*/ 1479586 h 3762522"/>
              <a:gd name="connsiteX27" fmla="*/ 6909539 w 7103440"/>
              <a:gd name="connsiteY27" fmla="*/ 953806 h 3762522"/>
              <a:gd name="connsiteX28" fmla="*/ 6269459 w 7103440"/>
              <a:gd name="connsiteY28" fmla="*/ 908086 h 3762522"/>
              <a:gd name="connsiteX29" fmla="*/ 5949419 w 7103440"/>
              <a:gd name="connsiteY29" fmla="*/ 656626 h 3762522"/>
              <a:gd name="connsiteX30" fmla="*/ 5423639 w 7103440"/>
              <a:gd name="connsiteY30" fmla="*/ 679486 h 3762522"/>
              <a:gd name="connsiteX31" fmla="*/ 4989299 w 7103440"/>
              <a:gd name="connsiteY31" fmla="*/ 542326 h 3762522"/>
              <a:gd name="connsiteX32" fmla="*/ 4806419 w 7103440"/>
              <a:gd name="connsiteY32" fmla="*/ 496606 h 3762522"/>
              <a:gd name="connsiteX33" fmla="*/ 4486379 w 7103440"/>
              <a:gd name="connsiteY33" fmla="*/ 359446 h 3762522"/>
              <a:gd name="connsiteX0" fmla="*/ 4536726 w 7148072"/>
              <a:gd name="connsiteY0" fmla="*/ 359446 h 3762522"/>
              <a:gd name="connsiteX1" fmla="*/ 4325271 w 7148072"/>
              <a:gd name="connsiteY1" fmla="*/ 610906 h 3762522"/>
              <a:gd name="connsiteX2" fmla="*/ 3959511 w 7148072"/>
              <a:gd name="connsiteY2" fmla="*/ 565186 h 3762522"/>
              <a:gd name="connsiteX3" fmla="*/ 3799491 w 7148072"/>
              <a:gd name="connsiteY3" fmla="*/ 748066 h 3762522"/>
              <a:gd name="connsiteX4" fmla="*/ 3342291 w 7148072"/>
              <a:gd name="connsiteY4" fmla="*/ 1022386 h 3762522"/>
              <a:gd name="connsiteX5" fmla="*/ 3199270 w 7148072"/>
              <a:gd name="connsiteY5" fmla="*/ 480194 h 3762522"/>
              <a:gd name="connsiteX6" fmla="*/ 3069730 w 7148072"/>
              <a:gd name="connsiteY6" fmla="*/ 47611 h 3762522"/>
              <a:gd name="connsiteX7" fmla="*/ 2671146 w 7148072"/>
              <a:gd name="connsiteY7" fmla="*/ 719 h 3762522"/>
              <a:gd name="connsiteX8" fmla="*/ 1006469 w 7148072"/>
              <a:gd name="connsiteY8" fmla="*/ 141396 h 3762522"/>
              <a:gd name="connsiteX9" fmla="*/ 57485 w 7148072"/>
              <a:gd name="connsiteY9" fmla="*/ 215251 h 3762522"/>
              <a:gd name="connsiteX10" fmla="*/ 162407 w 7148072"/>
              <a:gd name="connsiteY10" fmla="*/ 1548165 h 3762522"/>
              <a:gd name="connsiteX11" fmla="*/ 842346 w 7148072"/>
              <a:gd name="connsiteY11" fmla="*/ 1430934 h 3762522"/>
              <a:gd name="connsiteX12" fmla="*/ 1376331 w 7148072"/>
              <a:gd name="connsiteY12" fmla="*/ 1845346 h 3762522"/>
              <a:gd name="connsiteX13" fmla="*/ 987712 w 7148072"/>
              <a:gd name="connsiteY13" fmla="*/ 1822486 h 3762522"/>
              <a:gd name="connsiteX14" fmla="*/ 599091 w 7148072"/>
              <a:gd name="connsiteY14" fmla="*/ 1982505 h 3762522"/>
              <a:gd name="connsiteX15" fmla="*/ 256192 w 7148072"/>
              <a:gd name="connsiteY15" fmla="*/ 2302546 h 3762522"/>
              <a:gd name="connsiteX16" fmla="*/ 256191 w 7148072"/>
              <a:gd name="connsiteY16" fmla="*/ 2645446 h 3762522"/>
              <a:gd name="connsiteX17" fmla="*/ 481861 w 7148072"/>
              <a:gd name="connsiteY17" fmla="*/ 3379896 h 3762522"/>
              <a:gd name="connsiteX18" fmla="*/ 1139526 w 7148072"/>
              <a:gd name="connsiteY18" fmla="*/ 3759725 h 3762522"/>
              <a:gd name="connsiteX19" fmla="*/ 1969520 w 7148072"/>
              <a:gd name="connsiteY19" fmla="*/ 3454924 h 3762522"/>
              <a:gd name="connsiteX20" fmla="*/ 2861645 w 7148072"/>
              <a:gd name="connsiteY20" fmla="*/ 3015895 h 3762522"/>
              <a:gd name="connsiteX21" fmla="*/ 3342292 w 7148072"/>
              <a:gd name="connsiteY21" fmla="*/ 2462565 h 3762522"/>
              <a:gd name="connsiteX22" fmla="*/ 4028091 w 7148072"/>
              <a:gd name="connsiteY22" fmla="*/ 2096806 h 3762522"/>
              <a:gd name="connsiteX23" fmla="*/ 4302411 w 7148072"/>
              <a:gd name="connsiteY23" fmla="*/ 1891066 h 3762522"/>
              <a:gd name="connsiteX24" fmla="*/ 5445411 w 7148072"/>
              <a:gd name="connsiteY24" fmla="*/ 1936786 h 3762522"/>
              <a:gd name="connsiteX25" fmla="*/ 6634131 w 7148072"/>
              <a:gd name="connsiteY25" fmla="*/ 2279686 h 3762522"/>
              <a:gd name="connsiteX26" fmla="*/ 7114191 w 7148072"/>
              <a:gd name="connsiteY26" fmla="*/ 2211106 h 3762522"/>
              <a:gd name="connsiteX27" fmla="*/ 7091331 w 7148072"/>
              <a:gd name="connsiteY27" fmla="*/ 1479586 h 3762522"/>
              <a:gd name="connsiteX28" fmla="*/ 6954171 w 7148072"/>
              <a:gd name="connsiteY28" fmla="*/ 953806 h 3762522"/>
              <a:gd name="connsiteX29" fmla="*/ 6314091 w 7148072"/>
              <a:gd name="connsiteY29" fmla="*/ 908086 h 3762522"/>
              <a:gd name="connsiteX30" fmla="*/ 5994051 w 7148072"/>
              <a:gd name="connsiteY30" fmla="*/ 656626 h 3762522"/>
              <a:gd name="connsiteX31" fmla="*/ 5468271 w 7148072"/>
              <a:gd name="connsiteY31" fmla="*/ 679486 h 3762522"/>
              <a:gd name="connsiteX32" fmla="*/ 5033931 w 7148072"/>
              <a:gd name="connsiteY32" fmla="*/ 542326 h 3762522"/>
              <a:gd name="connsiteX33" fmla="*/ 4851051 w 7148072"/>
              <a:gd name="connsiteY33" fmla="*/ 496606 h 3762522"/>
              <a:gd name="connsiteX34" fmla="*/ 4531011 w 7148072"/>
              <a:gd name="connsiteY34" fmla="*/ 359446 h 3762522"/>
              <a:gd name="connsiteX0" fmla="*/ 4438935 w 7050281"/>
              <a:gd name="connsiteY0" fmla="*/ 362582 h 3765658"/>
              <a:gd name="connsiteX1" fmla="*/ 4227480 w 7050281"/>
              <a:gd name="connsiteY1" fmla="*/ 614042 h 3765658"/>
              <a:gd name="connsiteX2" fmla="*/ 3861720 w 7050281"/>
              <a:gd name="connsiteY2" fmla="*/ 568322 h 3765658"/>
              <a:gd name="connsiteX3" fmla="*/ 3701700 w 7050281"/>
              <a:gd name="connsiteY3" fmla="*/ 751202 h 3765658"/>
              <a:gd name="connsiteX4" fmla="*/ 3244500 w 7050281"/>
              <a:gd name="connsiteY4" fmla="*/ 1025522 h 3765658"/>
              <a:gd name="connsiteX5" fmla="*/ 3101479 w 7050281"/>
              <a:gd name="connsiteY5" fmla="*/ 483330 h 3765658"/>
              <a:gd name="connsiteX6" fmla="*/ 2971939 w 7050281"/>
              <a:gd name="connsiteY6" fmla="*/ 50747 h 3765658"/>
              <a:gd name="connsiteX7" fmla="*/ 2573355 w 7050281"/>
              <a:gd name="connsiteY7" fmla="*/ 3855 h 3765658"/>
              <a:gd name="connsiteX8" fmla="*/ 908678 w 7050281"/>
              <a:gd name="connsiteY8" fmla="*/ 144532 h 3765658"/>
              <a:gd name="connsiteX9" fmla="*/ 147263 w 7050281"/>
              <a:gd name="connsiteY9" fmla="*/ 148049 h 3765658"/>
              <a:gd name="connsiteX10" fmla="*/ 64616 w 7050281"/>
              <a:gd name="connsiteY10" fmla="*/ 1551301 h 3765658"/>
              <a:gd name="connsiteX11" fmla="*/ 744555 w 7050281"/>
              <a:gd name="connsiteY11" fmla="*/ 1434070 h 3765658"/>
              <a:gd name="connsiteX12" fmla="*/ 1278540 w 7050281"/>
              <a:gd name="connsiteY12" fmla="*/ 1848482 h 3765658"/>
              <a:gd name="connsiteX13" fmla="*/ 889921 w 7050281"/>
              <a:gd name="connsiteY13" fmla="*/ 1825622 h 3765658"/>
              <a:gd name="connsiteX14" fmla="*/ 501300 w 7050281"/>
              <a:gd name="connsiteY14" fmla="*/ 1985641 h 3765658"/>
              <a:gd name="connsiteX15" fmla="*/ 158401 w 7050281"/>
              <a:gd name="connsiteY15" fmla="*/ 2305682 h 3765658"/>
              <a:gd name="connsiteX16" fmla="*/ 158400 w 7050281"/>
              <a:gd name="connsiteY16" fmla="*/ 2648582 h 3765658"/>
              <a:gd name="connsiteX17" fmla="*/ 384070 w 7050281"/>
              <a:gd name="connsiteY17" fmla="*/ 3383032 h 3765658"/>
              <a:gd name="connsiteX18" fmla="*/ 1041735 w 7050281"/>
              <a:gd name="connsiteY18" fmla="*/ 3762861 h 3765658"/>
              <a:gd name="connsiteX19" fmla="*/ 1871729 w 7050281"/>
              <a:gd name="connsiteY19" fmla="*/ 3458060 h 3765658"/>
              <a:gd name="connsiteX20" fmla="*/ 2763854 w 7050281"/>
              <a:gd name="connsiteY20" fmla="*/ 3019031 h 3765658"/>
              <a:gd name="connsiteX21" fmla="*/ 3244501 w 7050281"/>
              <a:gd name="connsiteY21" fmla="*/ 2465701 h 3765658"/>
              <a:gd name="connsiteX22" fmla="*/ 3930300 w 7050281"/>
              <a:gd name="connsiteY22" fmla="*/ 2099942 h 3765658"/>
              <a:gd name="connsiteX23" fmla="*/ 4204620 w 7050281"/>
              <a:gd name="connsiteY23" fmla="*/ 1894202 h 3765658"/>
              <a:gd name="connsiteX24" fmla="*/ 5347620 w 7050281"/>
              <a:gd name="connsiteY24" fmla="*/ 1939922 h 3765658"/>
              <a:gd name="connsiteX25" fmla="*/ 6536340 w 7050281"/>
              <a:gd name="connsiteY25" fmla="*/ 2282822 h 3765658"/>
              <a:gd name="connsiteX26" fmla="*/ 7016400 w 7050281"/>
              <a:gd name="connsiteY26" fmla="*/ 2214242 h 3765658"/>
              <a:gd name="connsiteX27" fmla="*/ 6993540 w 7050281"/>
              <a:gd name="connsiteY27" fmla="*/ 1482722 h 3765658"/>
              <a:gd name="connsiteX28" fmla="*/ 6856380 w 7050281"/>
              <a:gd name="connsiteY28" fmla="*/ 956942 h 3765658"/>
              <a:gd name="connsiteX29" fmla="*/ 6216300 w 7050281"/>
              <a:gd name="connsiteY29" fmla="*/ 911222 h 3765658"/>
              <a:gd name="connsiteX30" fmla="*/ 5896260 w 7050281"/>
              <a:gd name="connsiteY30" fmla="*/ 659762 h 3765658"/>
              <a:gd name="connsiteX31" fmla="*/ 5370480 w 7050281"/>
              <a:gd name="connsiteY31" fmla="*/ 682622 h 3765658"/>
              <a:gd name="connsiteX32" fmla="*/ 4936140 w 7050281"/>
              <a:gd name="connsiteY32" fmla="*/ 545462 h 3765658"/>
              <a:gd name="connsiteX33" fmla="*/ 4753260 w 7050281"/>
              <a:gd name="connsiteY33" fmla="*/ 499742 h 3765658"/>
              <a:gd name="connsiteX34" fmla="*/ 4433220 w 7050281"/>
              <a:gd name="connsiteY34" fmla="*/ 362582 h 3765658"/>
              <a:gd name="connsiteX0" fmla="*/ 4438935 w 7050281"/>
              <a:gd name="connsiteY0" fmla="*/ 362582 h 3579627"/>
              <a:gd name="connsiteX1" fmla="*/ 4227480 w 7050281"/>
              <a:gd name="connsiteY1" fmla="*/ 614042 h 3579627"/>
              <a:gd name="connsiteX2" fmla="*/ 3861720 w 7050281"/>
              <a:gd name="connsiteY2" fmla="*/ 568322 h 3579627"/>
              <a:gd name="connsiteX3" fmla="*/ 3701700 w 7050281"/>
              <a:gd name="connsiteY3" fmla="*/ 751202 h 3579627"/>
              <a:gd name="connsiteX4" fmla="*/ 3244500 w 7050281"/>
              <a:gd name="connsiteY4" fmla="*/ 1025522 h 3579627"/>
              <a:gd name="connsiteX5" fmla="*/ 3101479 w 7050281"/>
              <a:gd name="connsiteY5" fmla="*/ 483330 h 3579627"/>
              <a:gd name="connsiteX6" fmla="*/ 2971939 w 7050281"/>
              <a:gd name="connsiteY6" fmla="*/ 50747 h 3579627"/>
              <a:gd name="connsiteX7" fmla="*/ 2573355 w 7050281"/>
              <a:gd name="connsiteY7" fmla="*/ 3855 h 3579627"/>
              <a:gd name="connsiteX8" fmla="*/ 908678 w 7050281"/>
              <a:gd name="connsiteY8" fmla="*/ 144532 h 3579627"/>
              <a:gd name="connsiteX9" fmla="*/ 147263 w 7050281"/>
              <a:gd name="connsiteY9" fmla="*/ 148049 h 3579627"/>
              <a:gd name="connsiteX10" fmla="*/ 64616 w 7050281"/>
              <a:gd name="connsiteY10" fmla="*/ 1551301 h 3579627"/>
              <a:gd name="connsiteX11" fmla="*/ 744555 w 7050281"/>
              <a:gd name="connsiteY11" fmla="*/ 1434070 h 3579627"/>
              <a:gd name="connsiteX12" fmla="*/ 1278540 w 7050281"/>
              <a:gd name="connsiteY12" fmla="*/ 1848482 h 3579627"/>
              <a:gd name="connsiteX13" fmla="*/ 889921 w 7050281"/>
              <a:gd name="connsiteY13" fmla="*/ 1825622 h 3579627"/>
              <a:gd name="connsiteX14" fmla="*/ 501300 w 7050281"/>
              <a:gd name="connsiteY14" fmla="*/ 1985641 h 3579627"/>
              <a:gd name="connsiteX15" fmla="*/ 158401 w 7050281"/>
              <a:gd name="connsiteY15" fmla="*/ 2305682 h 3579627"/>
              <a:gd name="connsiteX16" fmla="*/ 158400 w 7050281"/>
              <a:gd name="connsiteY16" fmla="*/ 2648582 h 3579627"/>
              <a:gd name="connsiteX17" fmla="*/ 384070 w 7050281"/>
              <a:gd name="connsiteY17" fmla="*/ 3383032 h 3579627"/>
              <a:gd name="connsiteX18" fmla="*/ 1032210 w 7050281"/>
              <a:gd name="connsiteY18" fmla="*/ 3572361 h 3579627"/>
              <a:gd name="connsiteX19" fmla="*/ 1871729 w 7050281"/>
              <a:gd name="connsiteY19" fmla="*/ 3458060 h 3579627"/>
              <a:gd name="connsiteX20" fmla="*/ 2763854 w 7050281"/>
              <a:gd name="connsiteY20" fmla="*/ 3019031 h 3579627"/>
              <a:gd name="connsiteX21" fmla="*/ 3244501 w 7050281"/>
              <a:gd name="connsiteY21" fmla="*/ 2465701 h 3579627"/>
              <a:gd name="connsiteX22" fmla="*/ 3930300 w 7050281"/>
              <a:gd name="connsiteY22" fmla="*/ 2099942 h 3579627"/>
              <a:gd name="connsiteX23" fmla="*/ 4204620 w 7050281"/>
              <a:gd name="connsiteY23" fmla="*/ 1894202 h 3579627"/>
              <a:gd name="connsiteX24" fmla="*/ 5347620 w 7050281"/>
              <a:gd name="connsiteY24" fmla="*/ 1939922 h 3579627"/>
              <a:gd name="connsiteX25" fmla="*/ 6536340 w 7050281"/>
              <a:gd name="connsiteY25" fmla="*/ 2282822 h 3579627"/>
              <a:gd name="connsiteX26" fmla="*/ 7016400 w 7050281"/>
              <a:gd name="connsiteY26" fmla="*/ 2214242 h 3579627"/>
              <a:gd name="connsiteX27" fmla="*/ 6993540 w 7050281"/>
              <a:gd name="connsiteY27" fmla="*/ 1482722 h 3579627"/>
              <a:gd name="connsiteX28" fmla="*/ 6856380 w 7050281"/>
              <a:gd name="connsiteY28" fmla="*/ 956942 h 3579627"/>
              <a:gd name="connsiteX29" fmla="*/ 6216300 w 7050281"/>
              <a:gd name="connsiteY29" fmla="*/ 911222 h 3579627"/>
              <a:gd name="connsiteX30" fmla="*/ 5896260 w 7050281"/>
              <a:gd name="connsiteY30" fmla="*/ 659762 h 3579627"/>
              <a:gd name="connsiteX31" fmla="*/ 5370480 w 7050281"/>
              <a:gd name="connsiteY31" fmla="*/ 682622 h 3579627"/>
              <a:gd name="connsiteX32" fmla="*/ 4936140 w 7050281"/>
              <a:gd name="connsiteY32" fmla="*/ 545462 h 3579627"/>
              <a:gd name="connsiteX33" fmla="*/ 4753260 w 7050281"/>
              <a:gd name="connsiteY33" fmla="*/ 499742 h 3579627"/>
              <a:gd name="connsiteX34" fmla="*/ 4433220 w 7050281"/>
              <a:gd name="connsiteY34" fmla="*/ 362582 h 357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50281" h="3579627">
                <a:moveTo>
                  <a:pt x="4438935" y="362582"/>
                </a:moveTo>
                <a:cubicBezTo>
                  <a:pt x="4440840" y="471167"/>
                  <a:pt x="4323683" y="579752"/>
                  <a:pt x="4227480" y="614042"/>
                </a:cubicBezTo>
                <a:cubicBezTo>
                  <a:pt x="4131278" y="648332"/>
                  <a:pt x="3949350" y="545462"/>
                  <a:pt x="3861720" y="568322"/>
                </a:cubicBezTo>
                <a:cubicBezTo>
                  <a:pt x="3774090" y="591182"/>
                  <a:pt x="3804570" y="675002"/>
                  <a:pt x="3701700" y="751202"/>
                </a:cubicBezTo>
                <a:cubicBezTo>
                  <a:pt x="3598830" y="827402"/>
                  <a:pt x="3344537" y="1070167"/>
                  <a:pt x="3244500" y="1025522"/>
                </a:cubicBezTo>
                <a:cubicBezTo>
                  <a:pt x="3144463" y="980877"/>
                  <a:pt x="3170352" y="614531"/>
                  <a:pt x="3101479" y="483330"/>
                </a:cubicBezTo>
                <a:cubicBezTo>
                  <a:pt x="3032606" y="352129"/>
                  <a:pt x="3059960" y="130659"/>
                  <a:pt x="2971939" y="50747"/>
                </a:cubicBezTo>
                <a:cubicBezTo>
                  <a:pt x="2883918" y="-29165"/>
                  <a:pt x="2893786" y="19486"/>
                  <a:pt x="2573355" y="3855"/>
                </a:cubicBezTo>
                <a:cubicBezTo>
                  <a:pt x="2252924" y="-11776"/>
                  <a:pt x="1238781" y="233823"/>
                  <a:pt x="908678" y="144532"/>
                </a:cubicBezTo>
                <a:cubicBezTo>
                  <a:pt x="498370" y="-9040"/>
                  <a:pt x="34819" y="-85143"/>
                  <a:pt x="147263" y="148049"/>
                </a:cubicBezTo>
                <a:cubicBezTo>
                  <a:pt x="22217" y="335618"/>
                  <a:pt x="-66194" y="1348687"/>
                  <a:pt x="64616" y="1551301"/>
                </a:cubicBezTo>
                <a:cubicBezTo>
                  <a:pt x="195426" y="1753915"/>
                  <a:pt x="557865" y="1337648"/>
                  <a:pt x="744555" y="1434070"/>
                </a:cubicBezTo>
                <a:cubicBezTo>
                  <a:pt x="964363" y="1705752"/>
                  <a:pt x="1277759" y="1767593"/>
                  <a:pt x="1278540" y="1848482"/>
                </a:cubicBezTo>
                <a:cubicBezTo>
                  <a:pt x="1279322" y="1929371"/>
                  <a:pt x="1019461" y="1802762"/>
                  <a:pt x="889921" y="1825622"/>
                </a:cubicBezTo>
                <a:cubicBezTo>
                  <a:pt x="760381" y="1848482"/>
                  <a:pt x="623220" y="1917061"/>
                  <a:pt x="501300" y="1985641"/>
                </a:cubicBezTo>
                <a:cubicBezTo>
                  <a:pt x="379380" y="2054221"/>
                  <a:pt x="215551" y="2195192"/>
                  <a:pt x="158401" y="2305682"/>
                </a:cubicBezTo>
                <a:cubicBezTo>
                  <a:pt x="101251" y="2416172"/>
                  <a:pt x="116490" y="2488562"/>
                  <a:pt x="158400" y="2648582"/>
                </a:cubicBezTo>
                <a:cubicBezTo>
                  <a:pt x="200310" y="2808602"/>
                  <a:pt x="238435" y="3229069"/>
                  <a:pt x="384070" y="3383032"/>
                </a:cubicBezTo>
                <a:cubicBezTo>
                  <a:pt x="529705" y="3536995"/>
                  <a:pt x="795990" y="3602841"/>
                  <a:pt x="1032210" y="3572361"/>
                </a:cubicBezTo>
                <a:cubicBezTo>
                  <a:pt x="1268430" y="3541881"/>
                  <a:pt x="1583122" y="3550282"/>
                  <a:pt x="1871729" y="3458060"/>
                </a:cubicBezTo>
                <a:cubicBezTo>
                  <a:pt x="2160336" y="3365838"/>
                  <a:pt x="2542874" y="3121901"/>
                  <a:pt x="2763854" y="3019031"/>
                </a:cubicBezTo>
                <a:cubicBezTo>
                  <a:pt x="2984834" y="2916161"/>
                  <a:pt x="3038761" y="2564761"/>
                  <a:pt x="3244501" y="2465701"/>
                </a:cubicBezTo>
                <a:cubicBezTo>
                  <a:pt x="3450241" y="2366641"/>
                  <a:pt x="3770280" y="2195192"/>
                  <a:pt x="3930300" y="2099942"/>
                </a:cubicBezTo>
                <a:cubicBezTo>
                  <a:pt x="4090320" y="2004692"/>
                  <a:pt x="3968400" y="1920872"/>
                  <a:pt x="4204620" y="1894202"/>
                </a:cubicBezTo>
                <a:cubicBezTo>
                  <a:pt x="4440840" y="1867532"/>
                  <a:pt x="4959000" y="1875152"/>
                  <a:pt x="5347620" y="1939922"/>
                </a:cubicBezTo>
                <a:cubicBezTo>
                  <a:pt x="5736240" y="2004692"/>
                  <a:pt x="6258210" y="2237102"/>
                  <a:pt x="6536340" y="2282822"/>
                </a:cubicBezTo>
                <a:cubicBezTo>
                  <a:pt x="6814470" y="2328542"/>
                  <a:pt x="6940200" y="2347592"/>
                  <a:pt x="7016400" y="2214242"/>
                </a:cubicBezTo>
                <a:cubicBezTo>
                  <a:pt x="7092600" y="2080892"/>
                  <a:pt x="7020210" y="1692272"/>
                  <a:pt x="6993540" y="1482722"/>
                </a:cubicBezTo>
                <a:cubicBezTo>
                  <a:pt x="6966870" y="1273172"/>
                  <a:pt x="6985920" y="1052192"/>
                  <a:pt x="6856380" y="956942"/>
                </a:cubicBezTo>
                <a:cubicBezTo>
                  <a:pt x="6726840" y="861692"/>
                  <a:pt x="6376320" y="960752"/>
                  <a:pt x="6216300" y="911222"/>
                </a:cubicBezTo>
                <a:cubicBezTo>
                  <a:pt x="6056280" y="861692"/>
                  <a:pt x="6037230" y="697862"/>
                  <a:pt x="5896260" y="659762"/>
                </a:cubicBezTo>
                <a:cubicBezTo>
                  <a:pt x="5755290" y="621662"/>
                  <a:pt x="5530500" y="701672"/>
                  <a:pt x="5370480" y="682622"/>
                </a:cubicBezTo>
                <a:cubicBezTo>
                  <a:pt x="5210460" y="663572"/>
                  <a:pt x="5039010" y="575942"/>
                  <a:pt x="4936140" y="545462"/>
                </a:cubicBezTo>
                <a:cubicBezTo>
                  <a:pt x="4833270" y="514982"/>
                  <a:pt x="4837080" y="530222"/>
                  <a:pt x="4753260" y="499742"/>
                </a:cubicBezTo>
                <a:cubicBezTo>
                  <a:pt x="4669440" y="469262"/>
                  <a:pt x="4520850" y="358772"/>
                  <a:pt x="4433220" y="362582"/>
                </a:cubicBezTo>
              </a:path>
            </a:pathLst>
          </a:custGeom>
          <a:solidFill>
            <a:srgbClr val="80A264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 rot="18116392">
            <a:off x="536353" y="2271328"/>
            <a:ext cx="2760060" cy="642631"/>
            <a:chOff x="7142147" y="8060648"/>
            <a:chExt cx="2760060" cy="642631"/>
          </a:xfrm>
        </p:grpSpPr>
        <p:grpSp>
          <p:nvGrpSpPr>
            <p:cNvPr id="1421" name="Group 1420"/>
            <p:cNvGrpSpPr/>
            <p:nvPr/>
          </p:nvGrpSpPr>
          <p:grpSpPr>
            <a:xfrm rot="16200000">
              <a:off x="7921474" y="7310613"/>
              <a:ext cx="613339" cy="2171993"/>
              <a:chOff x="8836964" y="15377841"/>
              <a:chExt cx="689144" cy="2440442"/>
            </a:xfrm>
          </p:grpSpPr>
          <p:grpSp>
            <p:nvGrpSpPr>
              <p:cNvPr id="1792" name="Group 1791"/>
              <p:cNvGrpSpPr/>
              <p:nvPr/>
            </p:nvGrpSpPr>
            <p:grpSpPr>
              <a:xfrm rot="4165705">
                <a:off x="8825413" y="16248534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887" name="Group 188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932" name="Explosion 2 193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5" name="Explosion 2 193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5" name="Explosion 2 194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6" name="Group 189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905" name="Explosion 2 190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4" name="Explosion 2 191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3" name="Explosion 2 192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93" name="Group 1792"/>
              <p:cNvGrpSpPr/>
              <p:nvPr/>
            </p:nvGrpSpPr>
            <p:grpSpPr>
              <a:xfrm rot="3671515">
                <a:off x="8972548" y="15387375"/>
                <a:ext cx="519757" cy="500689"/>
                <a:chOff x="4582210" y="13952782"/>
                <a:chExt cx="519757" cy="500689"/>
              </a:xfrm>
            </p:grpSpPr>
            <p:grpSp>
              <p:nvGrpSpPr>
                <p:cNvPr id="1851" name="Group 185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853" name="Explosion 2 185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5" name="Explosion 2 187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8" name="Explosion 2 18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52" name="Explosion 2 1851"/>
                <p:cNvSpPr/>
                <p:nvPr/>
              </p:nvSpPr>
              <p:spPr>
                <a:xfrm rot="16973591">
                  <a:off x="4894734" y="1421990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4" name="Group 1793"/>
              <p:cNvGrpSpPr/>
              <p:nvPr/>
            </p:nvGrpSpPr>
            <p:grpSpPr>
              <a:xfrm rot="11892731">
                <a:off x="9019021" y="1700757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98" name="Explosion 2 17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9" name="Explosion 2 18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0" name="Explosion 2 18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5" name="Group 1794"/>
              <p:cNvGrpSpPr/>
              <p:nvPr/>
            </p:nvGrpSpPr>
            <p:grpSpPr>
              <a:xfrm rot="11892731">
                <a:off x="9064655" y="17441765"/>
                <a:ext cx="251989" cy="376518"/>
                <a:chOff x="8268720" y="5992589"/>
                <a:chExt cx="251989" cy="376518"/>
              </a:xfrm>
            </p:grpSpPr>
            <p:sp>
              <p:nvSpPr>
                <p:cNvPr id="1796" name="Explosion 2 1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7" name="Explosion 2 1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23" name="Group 1422"/>
            <p:cNvGrpSpPr/>
            <p:nvPr/>
          </p:nvGrpSpPr>
          <p:grpSpPr>
            <a:xfrm rot="19871515">
              <a:off x="9268308" y="8060648"/>
              <a:ext cx="633899" cy="613339"/>
              <a:chOff x="4582210" y="13952782"/>
              <a:chExt cx="712246" cy="689144"/>
            </a:xfrm>
          </p:grpSpPr>
          <p:grpSp>
            <p:nvGrpSpPr>
              <p:cNvPr id="1529" name="Group 15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4" name="Explosion 2 15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Explosion 2 15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6" name="Explosion 2 15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0" name="Group 15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1" name="Explosion 2 15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2" name="Explosion 2 15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Explosion 2 15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25" name="Group 1424"/>
          <p:cNvGrpSpPr/>
          <p:nvPr/>
        </p:nvGrpSpPr>
        <p:grpSpPr>
          <a:xfrm rot="1634737">
            <a:off x="6968603" y="8379561"/>
            <a:ext cx="238278" cy="257850"/>
            <a:chOff x="8191812" y="5992589"/>
            <a:chExt cx="267728" cy="289719"/>
          </a:xfrm>
        </p:grpSpPr>
        <p:sp>
          <p:nvSpPr>
            <p:cNvPr id="1452" name="Explosion 2 145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Explosion 2 1520"/>
            <p:cNvSpPr/>
            <p:nvPr/>
          </p:nvSpPr>
          <p:spPr>
            <a:xfrm rot="19449940">
              <a:off x="8191812" y="6058662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5" name="Group 1954"/>
          <p:cNvGrpSpPr/>
          <p:nvPr/>
        </p:nvGrpSpPr>
        <p:grpSpPr>
          <a:xfrm rot="11706445">
            <a:off x="6890902" y="7061573"/>
            <a:ext cx="613339" cy="2171993"/>
            <a:chOff x="8836964" y="15377841"/>
            <a:chExt cx="689144" cy="2440442"/>
          </a:xfrm>
        </p:grpSpPr>
        <p:grpSp>
          <p:nvGrpSpPr>
            <p:cNvPr id="2053" name="Group 2052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141" name="Group 214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46" name="Explosion 2 21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" name="Explosion 2 21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" name="Explosion 2 21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2" name="Group 214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43" name="Explosion 2 214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" name="Explosion 2 214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" name="Explosion 2 214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4" name="Group 2053"/>
            <p:cNvGrpSpPr/>
            <p:nvPr/>
          </p:nvGrpSpPr>
          <p:grpSpPr>
            <a:xfrm rot="3671515">
              <a:off x="8972548" y="15387375"/>
              <a:ext cx="519757" cy="500689"/>
              <a:chOff x="4582210" y="13952782"/>
              <a:chExt cx="519757" cy="500689"/>
            </a:xfrm>
          </p:grpSpPr>
          <p:grpSp>
            <p:nvGrpSpPr>
              <p:cNvPr id="2116" name="Group 21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25" name="Explosion 2 21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" name="Explosion 2 21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" name="Explosion 2 21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21" name="Explosion 2 2120"/>
              <p:cNvSpPr/>
              <p:nvPr/>
            </p:nvSpPr>
            <p:spPr>
              <a:xfrm rot="16973591">
                <a:off x="4894734" y="1421990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5" name="Group 2054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03" name="Explosion 2 21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4" name="Explosion 2 21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1" name="Explosion 2 21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6" name="Group 205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057" name="Explosion 2 20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7" name="Explosion 2 20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1" name="Group 1980"/>
          <p:cNvGrpSpPr/>
          <p:nvPr/>
        </p:nvGrpSpPr>
        <p:grpSpPr>
          <a:xfrm rot="15377960">
            <a:off x="7118473" y="6525810"/>
            <a:ext cx="633899" cy="613339"/>
            <a:chOff x="4582210" y="13952782"/>
            <a:chExt cx="712246" cy="689144"/>
          </a:xfrm>
        </p:grpSpPr>
        <p:grpSp>
          <p:nvGrpSpPr>
            <p:cNvPr id="2038" name="Group 203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50" name="Explosion 2 20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1" name="Explosion 2 20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2" name="Explosion 2 20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9" name="Group 203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47" name="Explosion 2 20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8" name="Explosion 2 20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9" name="Explosion 2 20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49" name="Group 2148"/>
          <p:cNvGrpSpPr/>
          <p:nvPr/>
        </p:nvGrpSpPr>
        <p:grpSpPr>
          <a:xfrm rot="10572970">
            <a:off x="7464731" y="6320737"/>
            <a:ext cx="633899" cy="613339"/>
            <a:chOff x="4582210" y="13952782"/>
            <a:chExt cx="712246" cy="689144"/>
          </a:xfrm>
        </p:grpSpPr>
        <p:grpSp>
          <p:nvGrpSpPr>
            <p:cNvPr id="2150" name="Group 21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55" name="Explosion 2 2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6" name="Explosion 2 2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7" name="Explosion 2 2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1" name="Group 21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52" name="Explosion 2 21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3" name="Explosion 2 2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4" name="Explosion 2 2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58" name="Group 2157"/>
          <p:cNvGrpSpPr/>
          <p:nvPr/>
        </p:nvGrpSpPr>
        <p:grpSpPr>
          <a:xfrm rot="10182727">
            <a:off x="8154873" y="6535811"/>
            <a:ext cx="633899" cy="613339"/>
            <a:chOff x="4582210" y="13952782"/>
            <a:chExt cx="712246" cy="689144"/>
          </a:xfrm>
        </p:grpSpPr>
        <p:grpSp>
          <p:nvGrpSpPr>
            <p:cNvPr id="2159" name="Group 215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64" name="Explosion 2 21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5" name="Explosion 2 21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6" name="Explosion 2 21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0" name="Group 215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61" name="Explosion 2 21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2" name="Explosion 2 21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3" name="Explosion 2 21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67" name="Group 2166"/>
          <p:cNvGrpSpPr/>
          <p:nvPr/>
        </p:nvGrpSpPr>
        <p:grpSpPr>
          <a:xfrm rot="10182727">
            <a:off x="8930900" y="6717828"/>
            <a:ext cx="633899" cy="613339"/>
            <a:chOff x="4582210" y="13952782"/>
            <a:chExt cx="712246" cy="689144"/>
          </a:xfrm>
        </p:grpSpPr>
        <p:grpSp>
          <p:nvGrpSpPr>
            <p:cNvPr id="2168" name="Group 216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73" name="Explosion 2 2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4" name="Explosion 2 2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5" name="Explosion 2 21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9" name="Group 216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70" name="Explosion 2 21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1" name="Explosion 2 21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2" name="Explosion 2 21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76" name="Group 2175"/>
          <p:cNvGrpSpPr/>
          <p:nvPr/>
        </p:nvGrpSpPr>
        <p:grpSpPr>
          <a:xfrm rot="15377960">
            <a:off x="6715855" y="6393805"/>
            <a:ext cx="633899" cy="613339"/>
            <a:chOff x="4582210" y="13952782"/>
            <a:chExt cx="712246" cy="689144"/>
          </a:xfrm>
        </p:grpSpPr>
        <p:grpSp>
          <p:nvGrpSpPr>
            <p:cNvPr id="2177" name="Group 217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82" name="Explosion 2 21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3" name="Explosion 2 21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4" name="Explosion 2 21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8" name="Group 217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79" name="Explosion 2 21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0" name="Explosion 2 21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1" name="Explosion 2 21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85" name="Group 2184"/>
          <p:cNvGrpSpPr/>
          <p:nvPr/>
        </p:nvGrpSpPr>
        <p:grpSpPr>
          <a:xfrm rot="10572970">
            <a:off x="6370362" y="5889750"/>
            <a:ext cx="662276" cy="578176"/>
            <a:chOff x="4582210" y="13952782"/>
            <a:chExt cx="744130" cy="649635"/>
          </a:xfrm>
        </p:grpSpPr>
        <p:grpSp>
          <p:nvGrpSpPr>
            <p:cNvPr id="2186" name="Group 21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91" name="Explosion 2 21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2" name="Explosion 2 21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3" name="Explosion 2 21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7" name="Group 2186"/>
            <p:cNvGrpSpPr/>
            <p:nvPr/>
          </p:nvGrpSpPr>
          <p:grpSpPr>
            <a:xfrm rot="19123651">
              <a:off x="5074351" y="14225899"/>
              <a:ext cx="251989" cy="376518"/>
              <a:chOff x="8268720" y="5992589"/>
              <a:chExt cx="251989" cy="376518"/>
            </a:xfrm>
          </p:grpSpPr>
          <p:sp>
            <p:nvSpPr>
              <p:cNvPr id="2189" name="Explosion 2 21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0" name="Explosion 2 21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94" name="Group 2193"/>
          <p:cNvGrpSpPr/>
          <p:nvPr/>
        </p:nvGrpSpPr>
        <p:grpSpPr>
          <a:xfrm rot="10572970">
            <a:off x="5816247" y="5646547"/>
            <a:ext cx="633899" cy="613339"/>
            <a:chOff x="4582210" y="13952782"/>
            <a:chExt cx="712246" cy="689144"/>
          </a:xfrm>
        </p:grpSpPr>
        <p:grpSp>
          <p:nvGrpSpPr>
            <p:cNvPr id="2195" name="Group 219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00" name="Explosion 2 219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1" name="Explosion 2 220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2" name="Explosion 2 220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6" name="Group 219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97" name="Explosion 2 21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8" name="Explosion 2 21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9" name="Explosion 2 21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03" name="Group 2202"/>
          <p:cNvGrpSpPr/>
          <p:nvPr/>
        </p:nvGrpSpPr>
        <p:grpSpPr>
          <a:xfrm rot="10572970">
            <a:off x="5248551" y="5317721"/>
            <a:ext cx="633899" cy="613339"/>
            <a:chOff x="4582210" y="13952782"/>
            <a:chExt cx="712246" cy="689144"/>
          </a:xfrm>
        </p:grpSpPr>
        <p:grpSp>
          <p:nvGrpSpPr>
            <p:cNvPr id="2204" name="Group 220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09" name="Explosion 2 22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0" name="Explosion 2 22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1" name="Explosion 2 22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05" name="Group 220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06" name="Explosion 2 22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7" name="Explosion 2 22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8" name="Explosion 2 22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2" name="Group 2211"/>
          <p:cNvGrpSpPr/>
          <p:nvPr/>
        </p:nvGrpSpPr>
        <p:grpSpPr>
          <a:xfrm rot="9135354">
            <a:off x="4558172" y="5192870"/>
            <a:ext cx="633899" cy="613339"/>
            <a:chOff x="4582210" y="13952782"/>
            <a:chExt cx="712246" cy="689144"/>
          </a:xfrm>
        </p:grpSpPr>
        <p:grpSp>
          <p:nvGrpSpPr>
            <p:cNvPr id="2213" name="Group 221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18" name="Explosion 2 22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9" name="Explosion 2 22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0" name="Explosion 2 22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14" name="Group 221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15" name="Explosion 2 221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6" name="Explosion 2 221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7" name="Explosion 2 221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21" name="Group 2220"/>
          <p:cNvGrpSpPr/>
          <p:nvPr/>
        </p:nvGrpSpPr>
        <p:grpSpPr>
          <a:xfrm rot="4973616">
            <a:off x="3866648" y="5539710"/>
            <a:ext cx="633899" cy="613339"/>
            <a:chOff x="4582210" y="13952782"/>
            <a:chExt cx="712246" cy="689144"/>
          </a:xfrm>
        </p:grpSpPr>
        <p:grpSp>
          <p:nvGrpSpPr>
            <p:cNvPr id="2222" name="Group 222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27" name="Explosion 2 2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8" name="Explosion 2 2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9" name="Explosion 2 2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3" name="Group 222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24" name="Explosion 2 22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5" name="Explosion 2 22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6" name="Explosion 2 22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30" name="Group 2229"/>
          <p:cNvGrpSpPr/>
          <p:nvPr/>
        </p:nvGrpSpPr>
        <p:grpSpPr>
          <a:xfrm rot="4973616">
            <a:off x="3590420" y="6230310"/>
            <a:ext cx="633899" cy="613339"/>
            <a:chOff x="4582210" y="13952782"/>
            <a:chExt cx="712246" cy="689144"/>
          </a:xfrm>
        </p:grpSpPr>
        <p:grpSp>
          <p:nvGrpSpPr>
            <p:cNvPr id="2231" name="Group 223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36" name="Explosion 2 2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7" name="Explosion 2 2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8" name="Explosion 2 2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2" name="Group 223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33" name="Explosion 2 22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4" name="Explosion 2 22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5" name="Explosion 2 22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39" name="Group 2238"/>
          <p:cNvGrpSpPr/>
          <p:nvPr/>
        </p:nvGrpSpPr>
        <p:grpSpPr>
          <a:xfrm rot="4973616">
            <a:off x="3492400" y="6750103"/>
            <a:ext cx="633899" cy="613339"/>
            <a:chOff x="4582210" y="13952782"/>
            <a:chExt cx="712246" cy="689144"/>
          </a:xfrm>
        </p:grpSpPr>
        <p:grpSp>
          <p:nvGrpSpPr>
            <p:cNvPr id="2240" name="Group 223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45" name="Explosion 2 224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6" name="Explosion 2 224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7" name="Explosion 2 224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1" name="Group 224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42" name="Explosion 2 224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3" name="Explosion 2 224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4" name="Explosion 2 224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48" name="Group 2247"/>
          <p:cNvGrpSpPr/>
          <p:nvPr/>
        </p:nvGrpSpPr>
        <p:grpSpPr>
          <a:xfrm>
            <a:off x="3710905" y="7301819"/>
            <a:ext cx="633899" cy="613339"/>
            <a:chOff x="4582210" y="13952782"/>
            <a:chExt cx="712246" cy="689144"/>
          </a:xfrm>
        </p:grpSpPr>
        <p:grpSp>
          <p:nvGrpSpPr>
            <p:cNvPr id="2249" name="Group 224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54" name="Explosion 2 22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5" name="Explosion 2 22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6" name="Explosion 2 22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0" name="Group 224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51" name="Explosion 2 225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2" name="Explosion 2 22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3" name="Explosion 2 22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57" name="Group 2256"/>
          <p:cNvGrpSpPr/>
          <p:nvPr/>
        </p:nvGrpSpPr>
        <p:grpSpPr>
          <a:xfrm rot="6405483">
            <a:off x="3305063" y="7634169"/>
            <a:ext cx="633899" cy="613339"/>
            <a:chOff x="4582210" y="13952782"/>
            <a:chExt cx="712246" cy="689144"/>
          </a:xfrm>
        </p:grpSpPr>
        <p:grpSp>
          <p:nvGrpSpPr>
            <p:cNvPr id="2258" name="Group 22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63" name="Explosion 2 22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4" name="Explosion 2 22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5" name="Explosion 2 22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9" name="Group 22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60" name="Explosion 2 22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1" name="Explosion 2 22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2" name="Explosion 2 22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6" name="Group 2265"/>
          <p:cNvGrpSpPr/>
          <p:nvPr/>
        </p:nvGrpSpPr>
        <p:grpSpPr>
          <a:xfrm rot="5936591">
            <a:off x="3933917" y="7794490"/>
            <a:ext cx="633899" cy="613339"/>
            <a:chOff x="4582210" y="13952782"/>
            <a:chExt cx="712246" cy="689144"/>
          </a:xfrm>
        </p:grpSpPr>
        <p:grpSp>
          <p:nvGrpSpPr>
            <p:cNvPr id="2267" name="Group 226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72" name="Explosion 2 22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3" name="Explosion 2 22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4" name="Explosion 2 22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68" name="Group 226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69" name="Explosion 2 22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0" name="Explosion 2 22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1" name="Explosion 2 22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75" name="Group 2274"/>
          <p:cNvGrpSpPr/>
          <p:nvPr/>
        </p:nvGrpSpPr>
        <p:grpSpPr>
          <a:xfrm rot="5936591">
            <a:off x="3522442" y="8461101"/>
            <a:ext cx="633899" cy="613339"/>
            <a:chOff x="4582210" y="13952782"/>
            <a:chExt cx="712246" cy="689144"/>
          </a:xfrm>
        </p:grpSpPr>
        <p:grpSp>
          <p:nvGrpSpPr>
            <p:cNvPr id="2276" name="Group 227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81" name="Explosion 2 228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2" name="Explosion 2 228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3" name="Explosion 2 228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7" name="Group 227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78" name="Explosion 2 22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9" name="Explosion 2 22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0" name="Explosion 2 22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85" name="Group 2284"/>
          <p:cNvGrpSpPr/>
          <p:nvPr/>
        </p:nvGrpSpPr>
        <p:grpSpPr>
          <a:xfrm rot="5936591">
            <a:off x="3104162" y="9090526"/>
            <a:ext cx="633899" cy="613339"/>
            <a:chOff x="4582210" y="13952782"/>
            <a:chExt cx="712246" cy="689144"/>
          </a:xfrm>
        </p:grpSpPr>
        <p:grpSp>
          <p:nvGrpSpPr>
            <p:cNvPr id="2286" name="Group 22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91" name="Explosion 2 22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2" name="Explosion 2 22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3" name="Explosion 2 22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7" name="Group 228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88" name="Explosion 2 22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9" name="Explosion 2 22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0" name="Explosion 2 22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94" name="Group 2293"/>
          <p:cNvGrpSpPr/>
          <p:nvPr/>
        </p:nvGrpSpPr>
        <p:grpSpPr>
          <a:xfrm rot="6405483">
            <a:off x="2854155" y="8177113"/>
            <a:ext cx="633899" cy="613339"/>
            <a:chOff x="4582210" y="13952782"/>
            <a:chExt cx="712246" cy="689144"/>
          </a:xfrm>
        </p:grpSpPr>
        <p:grpSp>
          <p:nvGrpSpPr>
            <p:cNvPr id="2295" name="Group 229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300" name="Explosion 2 229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1" name="Explosion 2 230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2" name="Explosion 2 230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6" name="Group 229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97" name="Explosion 2 22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8" name="Explosion 2 22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9" name="Explosion 2 22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/>
          <p:cNvGrpSpPr/>
          <p:nvPr/>
        </p:nvGrpSpPr>
        <p:grpSpPr>
          <a:xfrm rot="19436923">
            <a:off x="6252606" y="9585408"/>
            <a:ext cx="1443094" cy="1929935"/>
            <a:chOff x="3238429" y="7820881"/>
            <a:chExt cx="1443094" cy="1929935"/>
          </a:xfrm>
        </p:grpSpPr>
        <p:grpSp>
          <p:nvGrpSpPr>
            <p:cNvPr id="2303" name="Group 230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04" name="Group 23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9" name="Explosion 2 23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0" name="Explosion 2 23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1" name="Explosion 2 23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5" name="Group 23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6" name="Explosion 2 23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7" name="Explosion 2 23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8" name="Explosion 2 23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12" name="Group 231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13" name="Group 23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8" name="Explosion 2 23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9" name="Explosion 2 23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0" name="Explosion 2 23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5" name="Explosion 2 23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6" name="Explosion 2 23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7" name="Explosion 2 23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1" name="Group 2320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22" name="Group 232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27" name="Explosion 2 23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8" name="Explosion 2 23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9" name="Explosion 2 23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3" name="Group 232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24" name="Explosion 2 23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5" name="Explosion 2 23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6" name="Explosion 2 23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30" name="Group 2329"/>
          <p:cNvGrpSpPr/>
          <p:nvPr/>
        </p:nvGrpSpPr>
        <p:grpSpPr>
          <a:xfrm rot="14340000">
            <a:off x="4498140" y="10280685"/>
            <a:ext cx="1443094" cy="1929935"/>
            <a:chOff x="3238429" y="7820881"/>
            <a:chExt cx="1443094" cy="1929935"/>
          </a:xfrm>
        </p:grpSpPr>
        <p:grpSp>
          <p:nvGrpSpPr>
            <p:cNvPr id="2331" name="Group 233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50" name="Group 234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5" name="Explosion 2 23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6" name="Explosion 2 23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Explosion 2 23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51" name="Group 235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2" name="Explosion 2 23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Explosion 2 23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4" name="Explosion 2 23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32" name="Group 233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42" name="Group 234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7" name="Explosion 2 23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8" name="Explosion 2 23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9" name="Explosion 2 23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3" name="Group 234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4" name="Explosion 2 23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Explosion 2 23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Explosion 2 23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33" name="Group 2332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34" name="Group 23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9" name="Explosion 2 23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0" name="Explosion 2 23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Explosion 2 23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5" name="Group 23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6" name="Explosion 2 23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Explosion 2 23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8" name="Explosion 2 23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58" name="Group 2357"/>
          <p:cNvGrpSpPr/>
          <p:nvPr/>
        </p:nvGrpSpPr>
        <p:grpSpPr>
          <a:xfrm rot="19560000">
            <a:off x="5927287" y="9248362"/>
            <a:ext cx="1443094" cy="1929935"/>
            <a:chOff x="3238429" y="7820881"/>
            <a:chExt cx="1443094" cy="1929935"/>
          </a:xfrm>
        </p:grpSpPr>
        <p:grpSp>
          <p:nvGrpSpPr>
            <p:cNvPr id="2359" name="Group 235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78" name="Group 23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83" name="Explosion 2 23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Explosion 2 23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5" name="Explosion 2 23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9" name="Group 23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80" name="Explosion 2 23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1" name="Explosion 2 23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Explosion 2 23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0" name="Group 235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70" name="Group 23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5" name="Explosion 2 23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6" name="Explosion 2 23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7" name="Explosion 2 23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1" name="Group 23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2" name="Explosion 2 23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3" name="Explosion 2 23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4" name="Explosion 2 23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1" name="Group 2360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62" name="Group 23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7" name="Explosion 2 23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8" name="Explosion 2 23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Explosion 2 23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3" name="Group 23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4" name="Explosion 2 23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5" name="Explosion 2 23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6" name="Explosion 2 23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86" name="Group 2385"/>
          <p:cNvGrpSpPr/>
          <p:nvPr/>
        </p:nvGrpSpPr>
        <p:grpSpPr>
          <a:xfrm rot="20314464">
            <a:off x="6046532" y="7107400"/>
            <a:ext cx="1443094" cy="1929935"/>
            <a:chOff x="3238429" y="7820881"/>
            <a:chExt cx="1443094" cy="1929935"/>
          </a:xfrm>
        </p:grpSpPr>
        <p:grpSp>
          <p:nvGrpSpPr>
            <p:cNvPr id="2387" name="Group 238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06" name="Group 24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1" name="Explosion 2 24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Explosion 2 24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3" name="Explosion 2 24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7" name="Group 24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8" name="Explosion 2 24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9" name="Explosion 2 24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0" name="Explosion 2 24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8" name="Group 238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98" name="Group 23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3" name="Explosion 2 24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Explosion 2 24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5" name="Explosion 2 24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9" name="Group 23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0" name="Explosion 2 23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1" name="Explosion 2 24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2" name="Explosion 2 24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9" name="Group 2388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90" name="Group 23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5" name="Explosion 2 23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6" name="Explosion 2 23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7" name="Explosion 2 23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1" name="Group 23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2" name="Explosion 2 23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3" name="Explosion 2 23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4" name="Explosion 2 23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14" name="Group 2413"/>
          <p:cNvGrpSpPr/>
          <p:nvPr/>
        </p:nvGrpSpPr>
        <p:grpSpPr>
          <a:xfrm rot="20449816">
            <a:off x="2307536" y="5356506"/>
            <a:ext cx="1443094" cy="1929935"/>
            <a:chOff x="3238429" y="7820881"/>
            <a:chExt cx="1443094" cy="1929935"/>
          </a:xfrm>
        </p:grpSpPr>
        <p:grpSp>
          <p:nvGrpSpPr>
            <p:cNvPr id="2415" name="Group 241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34" name="Group 24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9" name="Explosion 2 24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0" name="Explosion 2 24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1" name="Explosion 2 24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5" name="Group 24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6" name="Explosion 2 24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7" name="Explosion 2 24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8" name="Explosion 2 24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16" name="Group 241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426" name="Group 242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1" name="Explosion 2 24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2" name="Explosion 2 24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3" name="Explosion 2 24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7" name="Group 242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8" name="Explosion 2 24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9" name="Explosion 2 24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0" name="Explosion 2 24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17" name="Group 2416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418" name="Group 241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3" name="Explosion 2 24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4" name="Explosion 2 24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5" name="Explosion 2 24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9" name="Group 241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0" name="Explosion 2 24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1" name="Explosion 2 24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2" name="Explosion 2 24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42" name="Group 2441"/>
          <p:cNvGrpSpPr/>
          <p:nvPr/>
        </p:nvGrpSpPr>
        <p:grpSpPr>
          <a:xfrm rot="21300000">
            <a:off x="824698" y="4582153"/>
            <a:ext cx="1249604" cy="1600425"/>
            <a:chOff x="3431919" y="7820881"/>
            <a:chExt cx="1249604" cy="1600425"/>
          </a:xfrm>
        </p:grpSpPr>
        <p:grpSp>
          <p:nvGrpSpPr>
            <p:cNvPr id="2443" name="Group 244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62" name="Group 24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67" name="Explosion 2 24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8" name="Explosion 2 24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9" name="Explosion 2 24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3" name="Group 24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64" name="Explosion 2 24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5" name="Explosion 2 24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6" name="Explosion 2 24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4" name="Group 244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454" name="Group 245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59" name="Explosion 2 24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0" name="Explosion 2 24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1" name="Explosion 2 24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5" name="Group 245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56" name="Explosion 2 24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7" name="Explosion 2 24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8" name="Explosion 2 24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6" name="Group 244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451" name="Explosion 2 245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2" name="Explosion 2 24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3" name="Explosion 2 24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1" name="Group 2470"/>
          <p:cNvGrpSpPr/>
          <p:nvPr/>
        </p:nvGrpSpPr>
        <p:grpSpPr>
          <a:xfrm rot="116591">
            <a:off x="1859618" y="4408845"/>
            <a:ext cx="633899" cy="613339"/>
            <a:chOff x="4582210" y="13952782"/>
            <a:chExt cx="712246" cy="689144"/>
          </a:xfrm>
        </p:grpSpPr>
        <p:grpSp>
          <p:nvGrpSpPr>
            <p:cNvPr id="2490" name="Group 248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95" name="Explosion 2 24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6" name="Explosion 2 24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7" name="Explosion 2 24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1" name="Group 249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92" name="Explosion 2 24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3" name="Explosion 2 24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4" name="Explosion 2 24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2" name="Group 2471"/>
          <p:cNvGrpSpPr/>
          <p:nvPr/>
        </p:nvGrpSpPr>
        <p:grpSpPr>
          <a:xfrm rot="116591">
            <a:off x="2571406" y="4736014"/>
            <a:ext cx="633899" cy="613339"/>
            <a:chOff x="4582210" y="13952782"/>
            <a:chExt cx="712246" cy="689144"/>
          </a:xfrm>
        </p:grpSpPr>
        <p:grpSp>
          <p:nvGrpSpPr>
            <p:cNvPr id="2482" name="Group 248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87" name="Explosion 2 24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8" name="Explosion 2 24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9" name="Explosion 2 24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83" name="Group 248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84" name="Explosion 2 248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5" name="Explosion 2 24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6" name="Explosion 2 24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3" name="Group 2472"/>
          <p:cNvGrpSpPr/>
          <p:nvPr/>
        </p:nvGrpSpPr>
        <p:grpSpPr>
          <a:xfrm rot="20236199">
            <a:off x="3375965" y="4998150"/>
            <a:ext cx="633899" cy="613339"/>
            <a:chOff x="4582210" y="13952782"/>
            <a:chExt cx="712246" cy="689144"/>
          </a:xfrm>
        </p:grpSpPr>
        <p:grpSp>
          <p:nvGrpSpPr>
            <p:cNvPr id="2474" name="Group 247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79" name="Explosion 2 24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0" name="Explosion 2 24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1" name="Explosion 2 24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5" name="Group 247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76" name="Explosion 2 24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7" name="Explosion 2 24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8" name="Explosion 2 24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98" name="Group 2497"/>
          <p:cNvGrpSpPr/>
          <p:nvPr/>
        </p:nvGrpSpPr>
        <p:grpSpPr>
          <a:xfrm rot="16501974">
            <a:off x="2189595" y="7435301"/>
            <a:ext cx="633899" cy="613339"/>
            <a:chOff x="4582210" y="13952782"/>
            <a:chExt cx="712246" cy="689144"/>
          </a:xfrm>
        </p:grpSpPr>
        <p:grpSp>
          <p:nvGrpSpPr>
            <p:cNvPr id="2499" name="Group 249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04" name="Explosion 2 25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5" name="Explosion 2 25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6" name="Explosion 2 25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0" name="Group 249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01" name="Explosion 2 25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2" name="Explosion 2 25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3" name="Explosion 2 25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07" name="Group 2506"/>
          <p:cNvGrpSpPr/>
          <p:nvPr/>
        </p:nvGrpSpPr>
        <p:grpSpPr>
          <a:xfrm rot="287503">
            <a:off x="2851804" y="6915936"/>
            <a:ext cx="633899" cy="613339"/>
            <a:chOff x="4582210" y="13952782"/>
            <a:chExt cx="712246" cy="689144"/>
          </a:xfrm>
        </p:grpSpPr>
        <p:grpSp>
          <p:nvGrpSpPr>
            <p:cNvPr id="2508" name="Group 25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13" name="Explosion 2 25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4" name="Explosion 2 25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5" name="Explosion 2 25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9" name="Group 25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10" name="Explosion 2 25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1" name="Explosion 2 25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2" name="Explosion 2 25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6" name="Group 2515"/>
          <p:cNvGrpSpPr/>
          <p:nvPr/>
        </p:nvGrpSpPr>
        <p:grpSpPr>
          <a:xfrm rot="16501974">
            <a:off x="2737907" y="7335362"/>
            <a:ext cx="633899" cy="613339"/>
            <a:chOff x="4582210" y="13952782"/>
            <a:chExt cx="712246" cy="689144"/>
          </a:xfrm>
        </p:grpSpPr>
        <p:grpSp>
          <p:nvGrpSpPr>
            <p:cNvPr id="2517" name="Group 251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22" name="Explosion 2 25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3" name="Explosion 2 25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4" name="Explosion 2 25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18" name="Group 25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19" name="Explosion 2 25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0" name="Explosion 2 25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1" name="Explosion 2 25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26" name="Group 2525"/>
          <p:cNvGrpSpPr/>
          <p:nvPr/>
        </p:nvGrpSpPr>
        <p:grpSpPr>
          <a:xfrm rot="1676591">
            <a:off x="3182277" y="9727297"/>
            <a:ext cx="633899" cy="613339"/>
            <a:chOff x="4582210" y="13952782"/>
            <a:chExt cx="712246" cy="689144"/>
          </a:xfrm>
        </p:grpSpPr>
        <p:grpSp>
          <p:nvGrpSpPr>
            <p:cNvPr id="2545" name="Group 254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50" name="Explosion 2 25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1" name="Explosion 2 25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2" name="Explosion 2 25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6" name="Group 254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47" name="Explosion 2 25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8" name="Explosion 2 25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9" name="Explosion 2 25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" name="Freeform 21"/>
          <p:cNvSpPr/>
          <p:nvPr/>
        </p:nvSpPr>
        <p:spPr>
          <a:xfrm>
            <a:off x="3486696" y="10267171"/>
            <a:ext cx="982181" cy="1233978"/>
          </a:xfrm>
          <a:custGeom>
            <a:avLst/>
            <a:gdLst>
              <a:gd name="connsiteX0" fmla="*/ 944300 w 982181"/>
              <a:gd name="connsiteY0" fmla="*/ 968194 h 1233978"/>
              <a:gd name="connsiteX1" fmla="*/ 901438 w 982181"/>
              <a:gd name="connsiteY1" fmla="*/ 1134882 h 1233978"/>
              <a:gd name="connsiteX2" fmla="*/ 758563 w 982181"/>
              <a:gd name="connsiteY2" fmla="*/ 1230132 h 1233978"/>
              <a:gd name="connsiteX3" fmla="*/ 634738 w 982181"/>
              <a:gd name="connsiteY3" fmla="*/ 1177744 h 1233978"/>
              <a:gd name="connsiteX4" fmla="*/ 587113 w 982181"/>
              <a:gd name="connsiteY4" fmla="*/ 849132 h 1233978"/>
              <a:gd name="connsiteX5" fmla="*/ 263263 w 982181"/>
              <a:gd name="connsiteY5" fmla="*/ 749119 h 1233978"/>
              <a:gd name="connsiteX6" fmla="*/ 1325 w 982181"/>
              <a:gd name="connsiteY6" fmla="*/ 482419 h 1233978"/>
              <a:gd name="connsiteX7" fmla="*/ 168013 w 982181"/>
              <a:gd name="connsiteY7" fmla="*/ 149044 h 1233978"/>
              <a:gd name="connsiteX8" fmla="*/ 310888 w 982181"/>
              <a:gd name="connsiteY8" fmla="*/ 44269 h 1233978"/>
              <a:gd name="connsiteX9" fmla="*/ 930013 w 982181"/>
              <a:gd name="connsiteY9" fmla="*/ 863419 h 1233978"/>
              <a:gd name="connsiteX10" fmla="*/ 944300 w 982181"/>
              <a:gd name="connsiteY10" fmla="*/ 968194 h 123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2181" h="1233978">
                <a:moveTo>
                  <a:pt x="944300" y="968194"/>
                </a:moveTo>
                <a:cubicBezTo>
                  <a:pt x="939538" y="1013438"/>
                  <a:pt x="932394" y="1091226"/>
                  <a:pt x="901438" y="1134882"/>
                </a:cubicBezTo>
                <a:cubicBezTo>
                  <a:pt x="870482" y="1178538"/>
                  <a:pt x="803013" y="1222988"/>
                  <a:pt x="758563" y="1230132"/>
                </a:cubicBezTo>
                <a:cubicBezTo>
                  <a:pt x="714113" y="1237276"/>
                  <a:pt x="663313" y="1241244"/>
                  <a:pt x="634738" y="1177744"/>
                </a:cubicBezTo>
                <a:cubicBezTo>
                  <a:pt x="606163" y="1114244"/>
                  <a:pt x="649026" y="920570"/>
                  <a:pt x="587113" y="849132"/>
                </a:cubicBezTo>
                <a:cubicBezTo>
                  <a:pt x="525200" y="777694"/>
                  <a:pt x="360894" y="810238"/>
                  <a:pt x="263263" y="749119"/>
                </a:cubicBezTo>
                <a:cubicBezTo>
                  <a:pt x="165632" y="688000"/>
                  <a:pt x="17200" y="582431"/>
                  <a:pt x="1325" y="482419"/>
                </a:cubicBezTo>
                <a:cubicBezTo>
                  <a:pt x="-14550" y="382407"/>
                  <a:pt x="116419" y="222069"/>
                  <a:pt x="168013" y="149044"/>
                </a:cubicBezTo>
                <a:cubicBezTo>
                  <a:pt x="219607" y="76019"/>
                  <a:pt x="183888" y="-74793"/>
                  <a:pt x="310888" y="44269"/>
                </a:cubicBezTo>
                <a:cubicBezTo>
                  <a:pt x="437888" y="163331"/>
                  <a:pt x="824444" y="708638"/>
                  <a:pt x="930013" y="863419"/>
                </a:cubicBezTo>
                <a:cubicBezTo>
                  <a:pt x="1035582" y="1018200"/>
                  <a:pt x="949062" y="922950"/>
                  <a:pt x="944300" y="968194"/>
                </a:cubicBezTo>
                <a:close/>
              </a:path>
            </a:pathLst>
          </a:custGeom>
          <a:solidFill>
            <a:srgbClr val="557A3C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53" name="Group 2552"/>
          <p:cNvGrpSpPr/>
          <p:nvPr/>
        </p:nvGrpSpPr>
        <p:grpSpPr>
          <a:xfrm rot="21300000">
            <a:off x="2031183" y="422737"/>
            <a:ext cx="1249604" cy="1600425"/>
            <a:chOff x="3431919" y="7820881"/>
            <a:chExt cx="1249604" cy="1600425"/>
          </a:xfrm>
        </p:grpSpPr>
        <p:grpSp>
          <p:nvGrpSpPr>
            <p:cNvPr id="2554" name="Group 255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568" name="Group 25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3" name="Explosion 2 25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4" name="Explosion 2 25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5" name="Explosion 2 25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9" name="Group 25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0" name="Explosion 2 25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1" name="Explosion 2 25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2" name="Explosion 2 25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5" name="Group 255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560" name="Group 25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65" name="Explosion 2 25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6" name="Explosion 2 25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7" name="Explosion 2 25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1" name="Group 25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62" name="Explosion 2 25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3" name="Explosion 2 25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4" name="Explosion 2 25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6" name="Group 255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557" name="Explosion 2 25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8" name="Explosion 2 25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9" name="Explosion 2 25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99" name="Group 2598"/>
          <p:cNvGrpSpPr/>
          <p:nvPr/>
        </p:nvGrpSpPr>
        <p:grpSpPr>
          <a:xfrm rot="4330851">
            <a:off x="6462336" y="281766"/>
            <a:ext cx="1249604" cy="1600425"/>
            <a:chOff x="3431919" y="7820881"/>
            <a:chExt cx="1249604" cy="1600425"/>
          </a:xfrm>
        </p:grpSpPr>
        <p:grpSp>
          <p:nvGrpSpPr>
            <p:cNvPr id="2600" name="Group 259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14" name="Group 261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9" name="Explosion 2 26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0" name="Explosion 2 26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1" name="Explosion 2 26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5" name="Group 261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6" name="Explosion 2 26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7" name="Explosion 2 26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8" name="Explosion 2 26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1" name="Group 260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06" name="Group 26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1" name="Explosion 2 26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2" name="Explosion 2 26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3" name="Explosion 2 26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07" name="Group 26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08" name="Explosion 2 26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9" name="Explosion 2 26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0" name="Explosion 2 26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2" name="Group 260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03" name="Explosion 2 26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4" name="Explosion 2 26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5" name="Explosion 2 260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22" name="Group 2621"/>
          <p:cNvGrpSpPr/>
          <p:nvPr/>
        </p:nvGrpSpPr>
        <p:grpSpPr>
          <a:xfrm rot="9480000">
            <a:off x="7224397" y="505265"/>
            <a:ext cx="1249604" cy="1600425"/>
            <a:chOff x="3431919" y="7820881"/>
            <a:chExt cx="1249604" cy="1600425"/>
          </a:xfrm>
        </p:grpSpPr>
        <p:grpSp>
          <p:nvGrpSpPr>
            <p:cNvPr id="2623" name="Group 262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37" name="Group 26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42" name="Explosion 2 26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3" name="Explosion 2 26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4" name="Explosion 2 26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8" name="Group 26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9" name="Explosion 2 26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Explosion 2 26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1" name="Explosion 2 26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4" name="Group 262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29" name="Group 26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4" name="Explosion 2 26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5" name="Explosion 2 26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6" name="Explosion 2 26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0" name="Group 26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1" name="Explosion 2 26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2" name="Explosion 2 26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3" name="Explosion 2 26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5" name="Group 262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26" name="Explosion 2 26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7" name="Explosion 2 26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8" name="Explosion 2 26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45" name="Group 2644"/>
          <p:cNvGrpSpPr/>
          <p:nvPr/>
        </p:nvGrpSpPr>
        <p:grpSpPr>
          <a:xfrm rot="9000000">
            <a:off x="9321994" y="7619368"/>
            <a:ext cx="1249604" cy="1600425"/>
            <a:chOff x="3431919" y="7820881"/>
            <a:chExt cx="1249604" cy="1600425"/>
          </a:xfrm>
        </p:grpSpPr>
        <p:grpSp>
          <p:nvGrpSpPr>
            <p:cNvPr id="2646" name="Group 264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60" name="Group 26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65" name="Explosion 2 2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6" name="Explosion 2 2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7" name="Explosion 2 2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61" name="Group 26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62" name="Explosion 2 26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3" name="Explosion 2 26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4" name="Explosion 2 26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7" name="Group 264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52" name="Group 265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7" name="Explosion 2 26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8" name="Explosion 2 26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9" name="Explosion 2 26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3" name="Group 265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4" name="Explosion 2 26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5" name="Explosion 2 26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6" name="Explosion 2 26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8" name="Group 264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49" name="Explosion 2 26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0" name="Explosion 2 2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1" name="Explosion 2 2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68" name="Group 2667"/>
          <p:cNvGrpSpPr/>
          <p:nvPr/>
        </p:nvGrpSpPr>
        <p:grpSpPr>
          <a:xfrm rot="9000000">
            <a:off x="11300866" y="10212861"/>
            <a:ext cx="1249604" cy="1600425"/>
            <a:chOff x="3431919" y="7820881"/>
            <a:chExt cx="1249604" cy="1600425"/>
          </a:xfrm>
        </p:grpSpPr>
        <p:grpSp>
          <p:nvGrpSpPr>
            <p:cNvPr id="2669" name="Group 266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83" name="Group 26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8" name="Explosion 2 26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9" name="Explosion 2 26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0" name="Explosion 2 26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4" name="Group 26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5" name="Explosion 2 26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6" name="Explosion 2 26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7" name="Explosion 2 26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0" name="Group 266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75" name="Group 26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0" name="Explosion 2 26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1" name="Explosion 2 26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2" name="Explosion 2 26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6" name="Group 26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77" name="Explosion 2 26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8" name="Explosion 2 26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9" name="Explosion 2 26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1" name="Group 267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72" name="Explosion 2 26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3" name="Explosion 2 26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4" name="Explosion 2 26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91" name="Group 2690"/>
          <p:cNvGrpSpPr/>
          <p:nvPr/>
        </p:nvGrpSpPr>
        <p:grpSpPr>
          <a:xfrm rot="9000000">
            <a:off x="9527936" y="13892489"/>
            <a:ext cx="1249604" cy="1600425"/>
            <a:chOff x="3431919" y="7820881"/>
            <a:chExt cx="1249604" cy="1600425"/>
          </a:xfrm>
        </p:grpSpPr>
        <p:grpSp>
          <p:nvGrpSpPr>
            <p:cNvPr id="2692" name="Group 269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06" name="Group 27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11" name="Explosion 2 27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2" name="Explosion 2 27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3" name="Explosion 2 27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7" name="Group 27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8" name="Explosion 2 27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9" name="Explosion 2 27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0" name="Explosion 2 27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93" name="Group 269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98" name="Group 26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3" name="Explosion 2 27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4" name="Explosion 2 27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5" name="Explosion 2 27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9" name="Group 26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0" name="Explosion 2 26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1" name="Explosion 2 27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Explosion 2 27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94" name="Group 269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95" name="Explosion 2 26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6" name="Explosion 2 26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7" name="Explosion 2 26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14" name="Group 2713"/>
          <p:cNvGrpSpPr/>
          <p:nvPr/>
        </p:nvGrpSpPr>
        <p:grpSpPr>
          <a:xfrm rot="8669269">
            <a:off x="7647971" y="11814772"/>
            <a:ext cx="1249604" cy="1600425"/>
            <a:chOff x="3431919" y="7820881"/>
            <a:chExt cx="1249604" cy="1600425"/>
          </a:xfrm>
        </p:grpSpPr>
        <p:grpSp>
          <p:nvGrpSpPr>
            <p:cNvPr id="2715" name="Group 271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29" name="Group 27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34" name="Explosion 2 27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5" name="Explosion 2 27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6" name="Explosion 2 27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0" name="Group 27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31" name="Explosion 2 27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Explosion 2 27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3" name="Explosion 2 27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6" name="Group 271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21" name="Group 27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26" name="Explosion 2 27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7" name="Explosion 2 27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8" name="Explosion 2 27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22" name="Group 27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23" name="Explosion 2 27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4" name="Explosion 2 27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5" name="Explosion 2 27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7" name="Group 271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18" name="Explosion 2 27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9" name="Explosion 2 27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0" name="Explosion 2 27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7" name="Group 2736"/>
          <p:cNvGrpSpPr/>
          <p:nvPr/>
        </p:nvGrpSpPr>
        <p:grpSpPr>
          <a:xfrm rot="8669269">
            <a:off x="7785187" y="13626820"/>
            <a:ext cx="1249604" cy="1600425"/>
            <a:chOff x="3431919" y="7820881"/>
            <a:chExt cx="1249604" cy="1600425"/>
          </a:xfrm>
        </p:grpSpPr>
        <p:grpSp>
          <p:nvGrpSpPr>
            <p:cNvPr id="2738" name="Group 273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52" name="Group 275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57" name="Explosion 2 2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Explosion 2 2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9" name="Explosion 2 2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3" name="Group 275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54" name="Explosion 2 27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5" name="Explosion 2 27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Explosion 2 27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39" name="Group 273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44" name="Group 274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49" name="Explosion 2 27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0" name="Explosion 2 27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1" name="Explosion 2 27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5" name="Group 27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46" name="Explosion 2 27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7" name="Explosion 2 27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8" name="Explosion 2 27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40" name="Group 273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41" name="Explosion 2 274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2" name="Explosion 2 274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3" name="Explosion 2 274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60" name="Group 2759"/>
          <p:cNvGrpSpPr/>
          <p:nvPr/>
        </p:nvGrpSpPr>
        <p:grpSpPr>
          <a:xfrm rot="9480139">
            <a:off x="5861199" y="11461425"/>
            <a:ext cx="1249604" cy="1600425"/>
            <a:chOff x="3431919" y="7820881"/>
            <a:chExt cx="1249604" cy="1600425"/>
          </a:xfrm>
        </p:grpSpPr>
        <p:grpSp>
          <p:nvGrpSpPr>
            <p:cNvPr id="2761" name="Group 276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75" name="Group 27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80" name="Explosion 2 27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1" name="Explosion 2 27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2" name="Explosion 2 27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6" name="Group 27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77" name="Explosion 2 27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8" name="Explosion 2 27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9" name="Explosion 2 27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62" name="Group 276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67" name="Group 27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72" name="Explosion 2 27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3" name="Explosion 2 27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4" name="Explosion 2 27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8" name="Group 27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69" name="Explosion 2 27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0" name="Explosion 2 27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1" name="Explosion 2 27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63" name="Group 276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64" name="Explosion 2 27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5" name="Explosion 2 27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6" name="Explosion 2 27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83" name="Group 2782"/>
          <p:cNvGrpSpPr/>
          <p:nvPr/>
        </p:nvGrpSpPr>
        <p:grpSpPr>
          <a:xfrm rot="10175473">
            <a:off x="5360062" y="13235559"/>
            <a:ext cx="1249604" cy="1600425"/>
            <a:chOff x="3431919" y="7820881"/>
            <a:chExt cx="1249604" cy="1600425"/>
          </a:xfrm>
        </p:grpSpPr>
        <p:grpSp>
          <p:nvGrpSpPr>
            <p:cNvPr id="2784" name="Group 278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98" name="Group 27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03" name="Explosion 2 28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4" name="Explosion 2 28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5" name="Explosion 2 28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9" name="Group 27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00" name="Explosion 2 27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1" name="Explosion 2 28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2" name="Explosion 2 28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85" name="Group 278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90" name="Group 27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95" name="Explosion 2 27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6" name="Explosion 2 2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7" name="Explosion 2 2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1" name="Group 27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92" name="Explosion 2 27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3" name="Explosion 2 27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4" name="Explosion 2 27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86" name="Group 278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87" name="Explosion 2 27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8" name="Explosion 2 27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9" name="Explosion 2 27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" name="Freeform 22"/>
          <p:cNvSpPr/>
          <p:nvPr/>
        </p:nvSpPr>
        <p:spPr>
          <a:xfrm>
            <a:off x="5858830" y="15280795"/>
            <a:ext cx="1131680" cy="653999"/>
          </a:xfrm>
          <a:custGeom>
            <a:avLst/>
            <a:gdLst>
              <a:gd name="connsiteX0" fmla="*/ 1151286 w 1232743"/>
              <a:gd name="connsiteY0" fmla="*/ 211374 h 716324"/>
              <a:gd name="connsiteX1" fmla="*/ 179736 w 1232743"/>
              <a:gd name="connsiteY1" fmla="*/ 1824 h 716324"/>
              <a:gd name="connsiteX2" fmla="*/ 55911 w 1232743"/>
              <a:gd name="connsiteY2" fmla="*/ 344724 h 716324"/>
              <a:gd name="connsiteX3" fmla="*/ 817911 w 1232743"/>
              <a:gd name="connsiteY3" fmla="*/ 687624 h 716324"/>
              <a:gd name="connsiteX4" fmla="*/ 1179861 w 1232743"/>
              <a:gd name="connsiteY4" fmla="*/ 649524 h 716324"/>
              <a:gd name="connsiteX5" fmla="*/ 1179861 w 1232743"/>
              <a:gd name="connsiteY5" fmla="*/ 268524 h 716324"/>
              <a:gd name="connsiteX6" fmla="*/ 1151286 w 1232743"/>
              <a:gd name="connsiteY6" fmla="*/ 211374 h 716324"/>
              <a:gd name="connsiteX0" fmla="*/ 1181026 w 1270410"/>
              <a:gd name="connsiteY0" fmla="*/ 267368 h 715168"/>
              <a:gd name="connsiteX1" fmla="*/ 180901 w 1270410"/>
              <a:gd name="connsiteY1" fmla="*/ 668 h 715168"/>
              <a:gd name="connsiteX2" fmla="*/ 57076 w 1270410"/>
              <a:gd name="connsiteY2" fmla="*/ 343568 h 715168"/>
              <a:gd name="connsiteX3" fmla="*/ 819076 w 1270410"/>
              <a:gd name="connsiteY3" fmla="*/ 686468 h 715168"/>
              <a:gd name="connsiteX4" fmla="*/ 1181026 w 1270410"/>
              <a:gd name="connsiteY4" fmla="*/ 648368 h 715168"/>
              <a:gd name="connsiteX5" fmla="*/ 1181026 w 1270410"/>
              <a:gd name="connsiteY5" fmla="*/ 267368 h 715168"/>
              <a:gd name="connsiteX0" fmla="*/ 1077048 w 1215949"/>
              <a:gd name="connsiteY0" fmla="*/ 212162 h 717112"/>
              <a:gd name="connsiteX1" fmla="*/ 176936 w 1215949"/>
              <a:gd name="connsiteY1" fmla="*/ 2612 h 717112"/>
              <a:gd name="connsiteX2" fmla="*/ 53111 w 1215949"/>
              <a:gd name="connsiteY2" fmla="*/ 345512 h 717112"/>
              <a:gd name="connsiteX3" fmla="*/ 815111 w 1215949"/>
              <a:gd name="connsiteY3" fmla="*/ 688412 h 717112"/>
              <a:gd name="connsiteX4" fmla="*/ 1177061 w 1215949"/>
              <a:gd name="connsiteY4" fmla="*/ 650312 h 717112"/>
              <a:gd name="connsiteX5" fmla="*/ 1077048 w 1215949"/>
              <a:gd name="connsiteY5" fmla="*/ 212162 h 717112"/>
              <a:gd name="connsiteX0" fmla="*/ 1077048 w 1161319"/>
              <a:gd name="connsiteY0" fmla="*/ 212149 h 715243"/>
              <a:gd name="connsiteX1" fmla="*/ 176936 w 1161319"/>
              <a:gd name="connsiteY1" fmla="*/ 2599 h 715243"/>
              <a:gd name="connsiteX2" fmla="*/ 53111 w 1161319"/>
              <a:gd name="connsiteY2" fmla="*/ 345499 h 715243"/>
              <a:gd name="connsiteX3" fmla="*/ 815111 w 1161319"/>
              <a:gd name="connsiteY3" fmla="*/ 688399 h 715243"/>
              <a:gd name="connsiteX4" fmla="*/ 1081811 w 1161319"/>
              <a:gd name="connsiteY4" fmla="*/ 645536 h 715243"/>
              <a:gd name="connsiteX5" fmla="*/ 1077048 w 1161319"/>
              <a:gd name="connsiteY5" fmla="*/ 212149 h 715243"/>
              <a:gd name="connsiteX0" fmla="*/ 1077048 w 1143640"/>
              <a:gd name="connsiteY0" fmla="*/ 211714 h 707820"/>
              <a:gd name="connsiteX1" fmla="*/ 176936 w 1143640"/>
              <a:gd name="connsiteY1" fmla="*/ 2164 h 707820"/>
              <a:gd name="connsiteX2" fmla="*/ 53111 w 1143640"/>
              <a:gd name="connsiteY2" fmla="*/ 345064 h 707820"/>
              <a:gd name="connsiteX3" fmla="*/ 815111 w 1143640"/>
              <a:gd name="connsiteY3" fmla="*/ 687964 h 707820"/>
              <a:gd name="connsiteX4" fmla="*/ 1081811 w 1143640"/>
              <a:gd name="connsiteY4" fmla="*/ 645101 h 707820"/>
              <a:gd name="connsiteX5" fmla="*/ 1077330 w 1143640"/>
              <a:gd name="connsiteY5" fmla="*/ 465539 h 707820"/>
              <a:gd name="connsiteX6" fmla="*/ 1077048 w 1143640"/>
              <a:gd name="connsiteY6" fmla="*/ 211714 h 707820"/>
              <a:gd name="connsiteX0" fmla="*/ 1067434 w 1095613"/>
              <a:gd name="connsiteY0" fmla="*/ 214500 h 710606"/>
              <a:gd name="connsiteX1" fmla="*/ 781966 w 1095613"/>
              <a:gd name="connsiteY1" fmla="*/ 149237 h 710606"/>
              <a:gd name="connsiteX2" fmla="*/ 167322 w 1095613"/>
              <a:gd name="connsiteY2" fmla="*/ 4950 h 710606"/>
              <a:gd name="connsiteX3" fmla="*/ 43497 w 1095613"/>
              <a:gd name="connsiteY3" fmla="*/ 347850 h 710606"/>
              <a:gd name="connsiteX4" fmla="*/ 805497 w 1095613"/>
              <a:gd name="connsiteY4" fmla="*/ 690750 h 710606"/>
              <a:gd name="connsiteX5" fmla="*/ 1072197 w 1095613"/>
              <a:gd name="connsiteY5" fmla="*/ 647887 h 710606"/>
              <a:gd name="connsiteX6" fmla="*/ 1067716 w 1095613"/>
              <a:gd name="connsiteY6" fmla="*/ 468325 h 710606"/>
              <a:gd name="connsiteX7" fmla="*/ 1067434 w 1095613"/>
              <a:gd name="connsiteY7" fmla="*/ 214500 h 710606"/>
              <a:gd name="connsiteX0" fmla="*/ 1054354 w 1082533"/>
              <a:gd name="connsiteY0" fmla="*/ 232008 h 728114"/>
              <a:gd name="connsiteX1" fmla="*/ 768886 w 1082533"/>
              <a:gd name="connsiteY1" fmla="*/ 166745 h 728114"/>
              <a:gd name="connsiteX2" fmla="*/ 183100 w 1082533"/>
              <a:gd name="connsiteY2" fmla="*/ 47682 h 728114"/>
              <a:gd name="connsiteX3" fmla="*/ 154242 w 1082533"/>
              <a:gd name="connsiteY3" fmla="*/ 22458 h 728114"/>
              <a:gd name="connsiteX4" fmla="*/ 30417 w 1082533"/>
              <a:gd name="connsiteY4" fmla="*/ 365358 h 728114"/>
              <a:gd name="connsiteX5" fmla="*/ 792417 w 1082533"/>
              <a:gd name="connsiteY5" fmla="*/ 708258 h 728114"/>
              <a:gd name="connsiteX6" fmla="*/ 1059117 w 1082533"/>
              <a:gd name="connsiteY6" fmla="*/ 665395 h 728114"/>
              <a:gd name="connsiteX7" fmla="*/ 1054636 w 1082533"/>
              <a:gd name="connsiteY7" fmla="*/ 485833 h 728114"/>
              <a:gd name="connsiteX8" fmla="*/ 1054354 w 1082533"/>
              <a:gd name="connsiteY8" fmla="*/ 232008 h 728114"/>
              <a:gd name="connsiteX0" fmla="*/ 1054354 w 1082533"/>
              <a:gd name="connsiteY0" fmla="*/ 229573 h 725679"/>
              <a:gd name="connsiteX1" fmla="*/ 768886 w 1082533"/>
              <a:gd name="connsiteY1" fmla="*/ 164310 h 725679"/>
              <a:gd name="connsiteX2" fmla="*/ 402175 w 1082533"/>
              <a:gd name="connsiteY2" fmla="*/ 73822 h 725679"/>
              <a:gd name="connsiteX3" fmla="*/ 183100 w 1082533"/>
              <a:gd name="connsiteY3" fmla="*/ 45247 h 725679"/>
              <a:gd name="connsiteX4" fmla="*/ 154242 w 1082533"/>
              <a:gd name="connsiteY4" fmla="*/ 20023 h 725679"/>
              <a:gd name="connsiteX5" fmla="*/ 30417 w 1082533"/>
              <a:gd name="connsiteY5" fmla="*/ 362923 h 725679"/>
              <a:gd name="connsiteX6" fmla="*/ 792417 w 1082533"/>
              <a:gd name="connsiteY6" fmla="*/ 705823 h 725679"/>
              <a:gd name="connsiteX7" fmla="*/ 1059117 w 1082533"/>
              <a:gd name="connsiteY7" fmla="*/ 662960 h 725679"/>
              <a:gd name="connsiteX8" fmla="*/ 1054636 w 1082533"/>
              <a:gd name="connsiteY8" fmla="*/ 483398 h 725679"/>
              <a:gd name="connsiteX9" fmla="*/ 1054354 w 1082533"/>
              <a:gd name="connsiteY9" fmla="*/ 229573 h 725679"/>
              <a:gd name="connsiteX0" fmla="*/ 1122664 w 1150843"/>
              <a:gd name="connsiteY0" fmla="*/ 211998 h 708104"/>
              <a:gd name="connsiteX1" fmla="*/ 837196 w 1150843"/>
              <a:gd name="connsiteY1" fmla="*/ 146735 h 708104"/>
              <a:gd name="connsiteX2" fmla="*/ 470485 w 1150843"/>
              <a:gd name="connsiteY2" fmla="*/ 56247 h 708104"/>
              <a:gd name="connsiteX3" fmla="*/ 251410 w 1150843"/>
              <a:gd name="connsiteY3" fmla="*/ 27672 h 708104"/>
              <a:gd name="connsiteX4" fmla="*/ 222552 w 1150843"/>
              <a:gd name="connsiteY4" fmla="*/ 2448 h 708104"/>
              <a:gd name="connsiteX5" fmla="*/ 22810 w 1150843"/>
              <a:gd name="connsiteY5" fmla="*/ 89585 h 708104"/>
              <a:gd name="connsiteX6" fmla="*/ 98727 w 1150843"/>
              <a:gd name="connsiteY6" fmla="*/ 345348 h 708104"/>
              <a:gd name="connsiteX7" fmla="*/ 860727 w 1150843"/>
              <a:gd name="connsiteY7" fmla="*/ 688248 h 708104"/>
              <a:gd name="connsiteX8" fmla="*/ 1127427 w 1150843"/>
              <a:gd name="connsiteY8" fmla="*/ 645385 h 708104"/>
              <a:gd name="connsiteX9" fmla="*/ 1122946 w 1150843"/>
              <a:gd name="connsiteY9" fmla="*/ 465823 h 708104"/>
              <a:gd name="connsiteX10" fmla="*/ 1122664 w 1150843"/>
              <a:gd name="connsiteY10" fmla="*/ 211998 h 708104"/>
              <a:gd name="connsiteX0" fmla="*/ 1113150 w 1141329"/>
              <a:gd name="connsiteY0" fmla="*/ 210723 h 706829"/>
              <a:gd name="connsiteX1" fmla="*/ 827682 w 1141329"/>
              <a:gd name="connsiteY1" fmla="*/ 145460 h 706829"/>
              <a:gd name="connsiteX2" fmla="*/ 460971 w 1141329"/>
              <a:gd name="connsiteY2" fmla="*/ 54972 h 706829"/>
              <a:gd name="connsiteX3" fmla="*/ 241896 w 1141329"/>
              <a:gd name="connsiteY3" fmla="*/ 26397 h 706829"/>
              <a:gd name="connsiteX4" fmla="*/ 213038 w 1141329"/>
              <a:gd name="connsiteY4" fmla="*/ 1173 h 706829"/>
              <a:gd name="connsiteX5" fmla="*/ 99021 w 1141329"/>
              <a:gd name="connsiteY5" fmla="*/ 64496 h 706829"/>
              <a:gd name="connsiteX6" fmla="*/ 13296 w 1141329"/>
              <a:gd name="connsiteY6" fmla="*/ 88310 h 706829"/>
              <a:gd name="connsiteX7" fmla="*/ 89213 w 1141329"/>
              <a:gd name="connsiteY7" fmla="*/ 344073 h 706829"/>
              <a:gd name="connsiteX8" fmla="*/ 851213 w 1141329"/>
              <a:gd name="connsiteY8" fmla="*/ 686973 h 706829"/>
              <a:gd name="connsiteX9" fmla="*/ 1117913 w 1141329"/>
              <a:gd name="connsiteY9" fmla="*/ 644110 h 706829"/>
              <a:gd name="connsiteX10" fmla="*/ 1113432 w 1141329"/>
              <a:gd name="connsiteY10" fmla="*/ 464548 h 706829"/>
              <a:gd name="connsiteX11" fmla="*/ 1113150 w 1141329"/>
              <a:gd name="connsiteY11" fmla="*/ 210723 h 706829"/>
              <a:gd name="connsiteX0" fmla="*/ 1103501 w 1131680"/>
              <a:gd name="connsiteY0" fmla="*/ 210723 h 706829"/>
              <a:gd name="connsiteX1" fmla="*/ 818033 w 1131680"/>
              <a:gd name="connsiteY1" fmla="*/ 145460 h 706829"/>
              <a:gd name="connsiteX2" fmla="*/ 451322 w 1131680"/>
              <a:gd name="connsiteY2" fmla="*/ 54972 h 706829"/>
              <a:gd name="connsiteX3" fmla="*/ 232247 w 1131680"/>
              <a:gd name="connsiteY3" fmla="*/ 26397 h 706829"/>
              <a:gd name="connsiteX4" fmla="*/ 203389 w 1131680"/>
              <a:gd name="connsiteY4" fmla="*/ 1173 h 706829"/>
              <a:gd name="connsiteX5" fmla="*/ 89372 w 1131680"/>
              <a:gd name="connsiteY5" fmla="*/ 64496 h 706829"/>
              <a:gd name="connsiteX6" fmla="*/ 3647 w 1131680"/>
              <a:gd name="connsiteY6" fmla="*/ 88310 h 706829"/>
              <a:gd name="connsiteX7" fmla="*/ 36984 w 1131680"/>
              <a:gd name="connsiteY7" fmla="*/ 235946 h 706829"/>
              <a:gd name="connsiteX8" fmla="*/ 79564 w 1131680"/>
              <a:gd name="connsiteY8" fmla="*/ 344073 h 706829"/>
              <a:gd name="connsiteX9" fmla="*/ 841564 w 1131680"/>
              <a:gd name="connsiteY9" fmla="*/ 686973 h 706829"/>
              <a:gd name="connsiteX10" fmla="*/ 1108264 w 1131680"/>
              <a:gd name="connsiteY10" fmla="*/ 644110 h 706829"/>
              <a:gd name="connsiteX11" fmla="*/ 1103783 w 1131680"/>
              <a:gd name="connsiteY11" fmla="*/ 464548 h 706829"/>
              <a:gd name="connsiteX12" fmla="*/ 1103501 w 1131680"/>
              <a:gd name="connsiteY12" fmla="*/ 210723 h 706829"/>
              <a:gd name="connsiteX0" fmla="*/ 1103501 w 1131680"/>
              <a:gd name="connsiteY0" fmla="*/ 210723 h 702237"/>
              <a:gd name="connsiteX1" fmla="*/ 818033 w 1131680"/>
              <a:gd name="connsiteY1" fmla="*/ 145460 h 702237"/>
              <a:gd name="connsiteX2" fmla="*/ 451322 w 1131680"/>
              <a:gd name="connsiteY2" fmla="*/ 54972 h 702237"/>
              <a:gd name="connsiteX3" fmla="*/ 232247 w 1131680"/>
              <a:gd name="connsiteY3" fmla="*/ 26397 h 702237"/>
              <a:gd name="connsiteX4" fmla="*/ 203389 w 1131680"/>
              <a:gd name="connsiteY4" fmla="*/ 1173 h 702237"/>
              <a:gd name="connsiteX5" fmla="*/ 89372 w 1131680"/>
              <a:gd name="connsiteY5" fmla="*/ 64496 h 702237"/>
              <a:gd name="connsiteX6" fmla="*/ 3647 w 1131680"/>
              <a:gd name="connsiteY6" fmla="*/ 88310 h 702237"/>
              <a:gd name="connsiteX7" fmla="*/ 36984 w 1131680"/>
              <a:gd name="connsiteY7" fmla="*/ 235946 h 702237"/>
              <a:gd name="connsiteX8" fmla="*/ 79564 w 1131680"/>
              <a:gd name="connsiteY8" fmla="*/ 344073 h 702237"/>
              <a:gd name="connsiteX9" fmla="*/ 284633 w 1131680"/>
              <a:gd name="connsiteY9" fmla="*/ 407396 h 702237"/>
              <a:gd name="connsiteX10" fmla="*/ 841564 w 1131680"/>
              <a:gd name="connsiteY10" fmla="*/ 686973 h 702237"/>
              <a:gd name="connsiteX11" fmla="*/ 1108264 w 1131680"/>
              <a:gd name="connsiteY11" fmla="*/ 644110 h 702237"/>
              <a:gd name="connsiteX12" fmla="*/ 1103783 w 1131680"/>
              <a:gd name="connsiteY12" fmla="*/ 464548 h 702237"/>
              <a:gd name="connsiteX13" fmla="*/ 1103501 w 1131680"/>
              <a:gd name="connsiteY13" fmla="*/ 210723 h 702237"/>
              <a:gd name="connsiteX0" fmla="*/ 1103501 w 1131680"/>
              <a:gd name="connsiteY0" fmla="*/ 210723 h 691186"/>
              <a:gd name="connsiteX1" fmla="*/ 818033 w 1131680"/>
              <a:gd name="connsiteY1" fmla="*/ 145460 h 691186"/>
              <a:gd name="connsiteX2" fmla="*/ 451322 w 1131680"/>
              <a:gd name="connsiteY2" fmla="*/ 54972 h 691186"/>
              <a:gd name="connsiteX3" fmla="*/ 232247 w 1131680"/>
              <a:gd name="connsiteY3" fmla="*/ 26397 h 691186"/>
              <a:gd name="connsiteX4" fmla="*/ 203389 w 1131680"/>
              <a:gd name="connsiteY4" fmla="*/ 1173 h 691186"/>
              <a:gd name="connsiteX5" fmla="*/ 89372 w 1131680"/>
              <a:gd name="connsiteY5" fmla="*/ 64496 h 691186"/>
              <a:gd name="connsiteX6" fmla="*/ 3647 w 1131680"/>
              <a:gd name="connsiteY6" fmla="*/ 88310 h 691186"/>
              <a:gd name="connsiteX7" fmla="*/ 36984 w 1131680"/>
              <a:gd name="connsiteY7" fmla="*/ 235946 h 691186"/>
              <a:gd name="connsiteX8" fmla="*/ 79564 w 1131680"/>
              <a:gd name="connsiteY8" fmla="*/ 344073 h 691186"/>
              <a:gd name="connsiteX9" fmla="*/ 284633 w 1131680"/>
              <a:gd name="connsiteY9" fmla="*/ 407396 h 691186"/>
              <a:gd name="connsiteX10" fmla="*/ 479896 w 1131680"/>
              <a:gd name="connsiteY10" fmla="*/ 564559 h 691186"/>
              <a:gd name="connsiteX11" fmla="*/ 841564 w 1131680"/>
              <a:gd name="connsiteY11" fmla="*/ 686973 h 691186"/>
              <a:gd name="connsiteX12" fmla="*/ 1108264 w 1131680"/>
              <a:gd name="connsiteY12" fmla="*/ 644110 h 691186"/>
              <a:gd name="connsiteX13" fmla="*/ 1103783 w 1131680"/>
              <a:gd name="connsiteY13" fmla="*/ 464548 h 691186"/>
              <a:gd name="connsiteX14" fmla="*/ 1103501 w 1131680"/>
              <a:gd name="connsiteY14" fmla="*/ 210723 h 691186"/>
              <a:gd name="connsiteX0" fmla="*/ 1103501 w 1131680"/>
              <a:gd name="connsiteY0" fmla="*/ 209608 h 690071"/>
              <a:gd name="connsiteX1" fmla="*/ 818033 w 1131680"/>
              <a:gd name="connsiteY1" fmla="*/ 144345 h 690071"/>
              <a:gd name="connsiteX2" fmla="*/ 451322 w 1131680"/>
              <a:gd name="connsiteY2" fmla="*/ 53857 h 690071"/>
              <a:gd name="connsiteX3" fmla="*/ 203389 w 1131680"/>
              <a:gd name="connsiteY3" fmla="*/ 58 h 690071"/>
              <a:gd name="connsiteX4" fmla="*/ 89372 w 1131680"/>
              <a:gd name="connsiteY4" fmla="*/ 63381 h 690071"/>
              <a:gd name="connsiteX5" fmla="*/ 3647 w 1131680"/>
              <a:gd name="connsiteY5" fmla="*/ 87195 h 690071"/>
              <a:gd name="connsiteX6" fmla="*/ 36984 w 1131680"/>
              <a:gd name="connsiteY6" fmla="*/ 234831 h 690071"/>
              <a:gd name="connsiteX7" fmla="*/ 79564 w 1131680"/>
              <a:gd name="connsiteY7" fmla="*/ 342958 h 690071"/>
              <a:gd name="connsiteX8" fmla="*/ 284633 w 1131680"/>
              <a:gd name="connsiteY8" fmla="*/ 406281 h 690071"/>
              <a:gd name="connsiteX9" fmla="*/ 479896 w 1131680"/>
              <a:gd name="connsiteY9" fmla="*/ 563444 h 690071"/>
              <a:gd name="connsiteX10" fmla="*/ 841564 w 1131680"/>
              <a:gd name="connsiteY10" fmla="*/ 685858 h 690071"/>
              <a:gd name="connsiteX11" fmla="*/ 1108264 w 1131680"/>
              <a:gd name="connsiteY11" fmla="*/ 642995 h 690071"/>
              <a:gd name="connsiteX12" fmla="*/ 1103783 w 1131680"/>
              <a:gd name="connsiteY12" fmla="*/ 463433 h 690071"/>
              <a:gd name="connsiteX13" fmla="*/ 1103501 w 1131680"/>
              <a:gd name="connsiteY13" fmla="*/ 209608 h 690071"/>
              <a:gd name="connsiteX0" fmla="*/ 1103501 w 1131680"/>
              <a:gd name="connsiteY0" fmla="*/ 173536 h 653999"/>
              <a:gd name="connsiteX1" fmla="*/ 818033 w 1131680"/>
              <a:gd name="connsiteY1" fmla="*/ 108273 h 653999"/>
              <a:gd name="connsiteX2" fmla="*/ 451322 w 1131680"/>
              <a:gd name="connsiteY2" fmla="*/ 17785 h 653999"/>
              <a:gd name="connsiteX3" fmla="*/ 212914 w 1131680"/>
              <a:gd name="connsiteY3" fmla="*/ 2086 h 653999"/>
              <a:gd name="connsiteX4" fmla="*/ 89372 w 1131680"/>
              <a:gd name="connsiteY4" fmla="*/ 27309 h 653999"/>
              <a:gd name="connsiteX5" fmla="*/ 3647 w 1131680"/>
              <a:gd name="connsiteY5" fmla="*/ 51123 h 653999"/>
              <a:gd name="connsiteX6" fmla="*/ 36984 w 1131680"/>
              <a:gd name="connsiteY6" fmla="*/ 198759 h 653999"/>
              <a:gd name="connsiteX7" fmla="*/ 79564 w 1131680"/>
              <a:gd name="connsiteY7" fmla="*/ 306886 h 653999"/>
              <a:gd name="connsiteX8" fmla="*/ 284633 w 1131680"/>
              <a:gd name="connsiteY8" fmla="*/ 370209 h 653999"/>
              <a:gd name="connsiteX9" fmla="*/ 479896 w 1131680"/>
              <a:gd name="connsiteY9" fmla="*/ 527372 h 653999"/>
              <a:gd name="connsiteX10" fmla="*/ 841564 w 1131680"/>
              <a:gd name="connsiteY10" fmla="*/ 649786 h 653999"/>
              <a:gd name="connsiteX11" fmla="*/ 1108264 w 1131680"/>
              <a:gd name="connsiteY11" fmla="*/ 606923 h 653999"/>
              <a:gd name="connsiteX12" fmla="*/ 1103783 w 1131680"/>
              <a:gd name="connsiteY12" fmla="*/ 427361 h 653999"/>
              <a:gd name="connsiteX13" fmla="*/ 1103501 w 1131680"/>
              <a:gd name="connsiteY13" fmla="*/ 173536 h 6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31680" h="653999">
                <a:moveTo>
                  <a:pt x="1103501" y="173536"/>
                </a:moveTo>
                <a:cubicBezTo>
                  <a:pt x="1055876" y="120355"/>
                  <a:pt x="968052" y="143198"/>
                  <a:pt x="818033" y="108273"/>
                </a:cubicBezTo>
                <a:cubicBezTo>
                  <a:pt x="706955" y="83902"/>
                  <a:pt x="553763" y="41833"/>
                  <a:pt x="451322" y="17785"/>
                </a:cubicBezTo>
                <a:cubicBezTo>
                  <a:pt x="348881" y="-6263"/>
                  <a:pt x="273239" y="499"/>
                  <a:pt x="212914" y="2086"/>
                </a:cubicBezTo>
                <a:cubicBezTo>
                  <a:pt x="152589" y="3673"/>
                  <a:pt x="122662" y="12786"/>
                  <a:pt x="89372" y="27309"/>
                </a:cubicBezTo>
                <a:cubicBezTo>
                  <a:pt x="56082" y="41832"/>
                  <a:pt x="18728" y="20961"/>
                  <a:pt x="3647" y="51123"/>
                </a:cubicBezTo>
                <a:cubicBezTo>
                  <a:pt x="-11434" y="81285"/>
                  <a:pt x="24331" y="156132"/>
                  <a:pt x="36984" y="198759"/>
                </a:cubicBezTo>
                <a:cubicBezTo>
                  <a:pt x="49637" y="241386"/>
                  <a:pt x="38289" y="278311"/>
                  <a:pt x="79564" y="306886"/>
                </a:cubicBezTo>
                <a:cubicBezTo>
                  <a:pt x="120839" y="335461"/>
                  <a:pt x="207592" y="337430"/>
                  <a:pt x="284633" y="370209"/>
                </a:cubicBezTo>
                <a:cubicBezTo>
                  <a:pt x="361674" y="402988"/>
                  <a:pt x="387074" y="480776"/>
                  <a:pt x="479896" y="527372"/>
                </a:cubicBezTo>
                <a:cubicBezTo>
                  <a:pt x="572718" y="573968"/>
                  <a:pt x="736836" y="636528"/>
                  <a:pt x="841564" y="649786"/>
                </a:cubicBezTo>
                <a:cubicBezTo>
                  <a:pt x="946292" y="663044"/>
                  <a:pt x="1053448" y="643994"/>
                  <a:pt x="1108264" y="606923"/>
                </a:cubicBezTo>
                <a:cubicBezTo>
                  <a:pt x="1163080" y="569852"/>
                  <a:pt x="1104577" y="499592"/>
                  <a:pt x="1103783" y="427361"/>
                </a:cubicBezTo>
                <a:cubicBezTo>
                  <a:pt x="1102989" y="355130"/>
                  <a:pt x="1151126" y="226717"/>
                  <a:pt x="1103501" y="173536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06" name="Group 2805"/>
          <p:cNvGrpSpPr/>
          <p:nvPr/>
        </p:nvGrpSpPr>
        <p:grpSpPr>
          <a:xfrm rot="9000000">
            <a:off x="11405734" y="8301877"/>
            <a:ext cx="1249604" cy="1600425"/>
            <a:chOff x="3431919" y="7820881"/>
            <a:chExt cx="1249604" cy="1600425"/>
          </a:xfrm>
        </p:grpSpPr>
        <p:grpSp>
          <p:nvGrpSpPr>
            <p:cNvPr id="2807" name="Group 280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21" name="Group 28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26" name="Explosion 2 28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7" name="Explosion 2 28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8" name="Explosion 2 28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22" name="Group 28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23" name="Explosion 2 28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4" name="Explosion 2 28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5" name="Explosion 2 28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08" name="Group 280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13" name="Group 28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18" name="Explosion 2 28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9" name="Explosion 2 28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0" name="Explosion 2 28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14" name="Group 28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15" name="Explosion 2 28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6" name="Explosion 2 28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7" name="Explosion 2 28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09" name="Group 280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10" name="Explosion 2 28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1" name="Explosion 2 28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2" name="Explosion 2 28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29" name="Group 2828"/>
          <p:cNvGrpSpPr/>
          <p:nvPr/>
        </p:nvGrpSpPr>
        <p:grpSpPr>
          <a:xfrm rot="9000000">
            <a:off x="9616782" y="12109467"/>
            <a:ext cx="1249604" cy="1600425"/>
            <a:chOff x="3431919" y="7820881"/>
            <a:chExt cx="1249604" cy="1600425"/>
          </a:xfrm>
        </p:grpSpPr>
        <p:grpSp>
          <p:nvGrpSpPr>
            <p:cNvPr id="2830" name="Group 282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44" name="Group 284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9" name="Explosion 2 28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0" name="Explosion 2 28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1" name="Explosion 2 28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5" name="Group 28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6" name="Explosion 2 28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7" name="Explosion 2 28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8" name="Explosion 2 28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1" name="Group 283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36" name="Group 28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1" name="Explosion 2 28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2" name="Explosion 2 28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3" name="Explosion 2 28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7" name="Group 28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38" name="Explosion 2 28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9" name="Explosion 2 28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0" name="Explosion 2 28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2" name="Group 283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33" name="Explosion 2 28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4" name="Explosion 2 28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5" name="Explosion 2 28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52" name="Group 2851"/>
          <p:cNvGrpSpPr/>
          <p:nvPr/>
        </p:nvGrpSpPr>
        <p:grpSpPr>
          <a:xfrm rot="9000000">
            <a:off x="11221915" y="13764393"/>
            <a:ext cx="1249604" cy="1600425"/>
            <a:chOff x="3431919" y="7820881"/>
            <a:chExt cx="1249604" cy="1600425"/>
          </a:xfrm>
        </p:grpSpPr>
        <p:grpSp>
          <p:nvGrpSpPr>
            <p:cNvPr id="2853" name="Group 285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67" name="Group 28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72" name="Explosion 2 28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3" name="Explosion 2 28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4" name="Explosion 2 28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8" name="Group 28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9" name="Explosion 2 28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0" name="Explosion 2 28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1" name="Explosion 2 28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4" name="Group 285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59" name="Group 28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4" name="Explosion 2 28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5" name="Explosion 2 28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6" name="Explosion 2 28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0" name="Group 28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1" name="Explosion 2 28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2" name="Explosion 2 28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3" name="Explosion 2 28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5" name="Group 285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56" name="Explosion 2 28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7" name="Explosion 2 28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8" name="Explosion 2 28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75" name="Group 2874"/>
          <p:cNvGrpSpPr/>
          <p:nvPr/>
        </p:nvGrpSpPr>
        <p:grpSpPr>
          <a:xfrm rot="9000000">
            <a:off x="11259231" y="12064020"/>
            <a:ext cx="1249604" cy="1600425"/>
            <a:chOff x="3431919" y="7820881"/>
            <a:chExt cx="1249604" cy="1600425"/>
          </a:xfrm>
        </p:grpSpPr>
        <p:grpSp>
          <p:nvGrpSpPr>
            <p:cNvPr id="2876" name="Group 28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90" name="Group 28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95" name="Explosion 2 28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6" name="Explosion 2 28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7" name="Explosion 2 28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91" name="Group 28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92" name="Explosion 2 28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3" name="Explosion 2 28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4" name="Explosion 2 28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77" name="Group 28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82" name="Group 28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87" name="Explosion 2 28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8" name="Explosion 2 28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9" name="Explosion 2 28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3" name="Group 28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84" name="Explosion 2 28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5" name="Explosion 2 28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6" name="Explosion 2 28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78" name="Group 28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79" name="Explosion 2 28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0" name="Explosion 2 28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1" name="Explosion 2 28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98" name="Group 2897"/>
          <p:cNvGrpSpPr/>
          <p:nvPr/>
        </p:nvGrpSpPr>
        <p:grpSpPr>
          <a:xfrm rot="3530177">
            <a:off x="10445641" y="11313217"/>
            <a:ext cx="1039458" cy="1438937"/>
            <a:chOff x="3642065" y="7820881"/>
            <a:chExt cx="1039458" cy="1438937"/>
          </a:xfrm>
        </p:grpSpPr>
        <p:grpSp>
          <p:nvGrpSpPr>
            <p:cNvPr id="2899" name="Group 289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13" name="Group 29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8" name="Explosion 2 29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9" name="Explosion 2 29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0" name="Explosion 2 29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14" name="Group 29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5" name="Explosion 2 29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6" name="Explosion 2 29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7" name="Explosion 2 29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00" name="Group 28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05" name="Group 29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0" name="Explosion 2 29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1" name="Explosion 2 29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2" name="Explosion 2 29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06" name="Group 29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07" name="Explosion 2 29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8" name="Explosion 2 29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9" name="Explosion 2 29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902" name="Explosion 2 2901"/>
            <p:cNvSpPr/>
            <p:nvPr/>
          </p:nvSpPr>
          <p:spPr>
            <a:xfrm rot="1310182">
              <a:off x="3642065" y="906077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21" name="Group 2920"/>
          <p:cNvGrpSpPr/>
          <p:nvPr/>
        </p:nvGrpSpPr>
        <p:grpSpPr>
          <a:xfrm rot="9000000">
            <a:off x="11925205" y="7691101"/>
            <a:ext cx="1249604" cy="1600425"/>
            <a:chOff x="3431919" y="7820881"/>
            <a:chExt cx="1249604" cy="1600425"/>
          </a:xfrm>
        </p:grpSpPr>
        <p:grpSp>
          <p:nvGrpSpPr>
            <p:cNvPr id="2922" name="Group 292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36" name="Group 29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41" name="Explosion 2 29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2" name="Explosion 2 29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3" name="Explosion 2 29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37" name="Group 29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8" name="Explosion 2 29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9" name="Explosion 2 29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0" name="Explosion 2 29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3" name="Group 292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28" name="Group 292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3" name="Explosion 2 29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4" name="Explosion 2 29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5" name="Explosion 2 29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29" name="Group 292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0" name="Explosion 2 29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1" name="Explosion 2 29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2" name="Explosion 2 29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4" name="Group 292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25" name="Explosion 2 29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6" name="Explosion 2 29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7" name="Explosion 2 29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4" name="Group 2943"/>
          <p:cNvGrpSpPr/>
          <p:nvPr/>
        </p:nvGrpSpPr>
        <p:grpSpPr>
          <a:xfrm rot="9000000">
            <a:off x="14157625" y="8190249"/>
            <a:ext cx="1249604" cy="1600425"/>
            <a:chOff x="3431919" y="7820881"/>
            <a:chExt cx="1249604" cy="1600425"/>
          </a:xfrm>
        </p:grpSpPr>
        <p:grpSp>
          <p:nvGrpSpPr>
            <p:cNvPr id="2945" name="Group 294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59" name="Group 29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64" name="Explosion 2 29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5" name="Explosion 2 29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6" name="Explosion 2 29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60" name="Group 29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61" name="Explosion 2 29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2" name="Explosion 2 29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3" name="Explosion 2 29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46" name="Group 294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51" name="Group 29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56" name="Explosion 2 29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7" name="Explosion 2 29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8" name="Explosion 2 29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52" name="Group 295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53" name="Explosion 2 29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4" name="Explosion 2 29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5" name="Explosion 2 29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47" name="Group 294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48" name="Explosion 2 294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9" name="Explosion 2 294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0" name="Explosion 2 294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67" name="Group 2966"/>
          <p:cNvGrpSpPr/>
          <p:nvPr/>
        </p:nvGrpSpPr>
        <p:grpSpPr>
          <a:xfrm rot="9000000">
            <a:off x="14005973" y="10150983"/>
            <a:ext cx="1249604" cy="1600425"/>
            <a:chOff x="3431919" y="7820881"/>
            <a:chExt cx="1249604" cy="1600425"/>
          </a:xfrm>
        </p:grpSpPr>
        <p:grpSp>
          <p:nvGrpSpPr>
            <p:cNvPr id="2968" name="Group 296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82" name="Group 29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87" name="Explosion 2 29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8" name="Explosion 2 29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9" name="Explosion 2 29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83" name="Group 29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84" name="Explosion 2 29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5" name="Explosion 2 29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6" name="Explosion 2 29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69" name="Group 296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74" name="Group 297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79" name="Explosion 2 29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0" name="Explosion 2 29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1" name="Explosion 2 29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75" name="Group 297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76" name="Explosion 2 29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7" name="Explosion 2 29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8" name="Explosion 2 29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70" name="Group 296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71" name="Explosion 2 29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2" name="Explosion 2 29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3" name="Explosion 2 29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90" name="Group 2989"/>
          <p:cNvGrpSpPr/>
          <p:nvPr/>
        </p:nvGrpSpPr>
        <p:grpSpPr>
          <a:xfrm rot="9000000">
            <a:off x="13946828" y="12202889"/>
            <a:ext cx="1249604" cy="1600425"/>
            <a:chOff x="3431919" y="7820881"/>
            <a:chExt cx="1249604" cy="1600425"/>
          </a:xfrm>
        </p:grpSpPr>
        <p:grpSp>
          <p:nvGrpSpPr>
            <p:cNvPr id="2991" name="Group 299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05" name="Group 30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10" name="Explosion 2 30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1" name="Explosion 2 30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2" name="Explosion 2 30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06" name="Group 30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07" name="Explosion 2 30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8" name="Explosion 2 30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9" name="Explosion 2 30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92" name="Group 299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97" name="Group 29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02" name="Explosion 2 30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3" name="Explosion 2 30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4" name="Explosion 2 30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98" name="Group 29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99" name="Explosion 2 29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0" name="Explosion 2 29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1" name="Explosion 2 30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93" name="Group 299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94" name="Explosion 2 29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5" name="Explosion 2 29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6" name="Explosion 2 29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3" name="Group 3012"/>
          <p:cNvGrpSpPr/>
          <p:nvPr/>
        </p:nvGrpSpPr>
        <p:grpSpPr>
          <a:xfrm rot="12488880">
            <a:off x="14869128" y="10785629"/>
            <a:ext cx="1249604" cy="1600425"/>
            <a:chOff x="3431919" y="7820881"/>
            <a:chExt cx="1249604" cy="1600425"/>
          </a:xfrm>
        </p:grpSpPr>
        <p:grpSp>
          <p:nvGrpSpPr>
            <p:cNvPr id="3014" name="Group 301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28" name="Group 302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33" name="Explosion 2 30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4" name="Explosion 2 30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5" name="Explosion 2 30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9" name="Group 302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30" name="Explosion 2 30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1" name="Explosion 2 30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2" name="Explosion 2 30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5" name="Group 301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20" name="Group 301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25" name="Explosion 2 30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6" name="Explosion 2 30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7" name="Explosion 2 30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1" name="Group 302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22" name="Explosion 2 30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3" name="Explosion 2 30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4" name="Explosion 2 30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6" name="Group 301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17" name="Explosion 2 30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8" name="Explosion 2 30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9" name="Explosion 2 30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36" name="Group 3035"/>
          <p:cNvGrpSpPr/>
          <p:nvPr/>
        </p:nvGrpSpPr>
        <p:grpSpPr>
          <a:xfrm rot="12488880">
            <a:off x="16374444" y="9998376"/>
            <a:ext cx="1249604" cy="1600425"/>
            <a:chOff x="3431919" y="7820881"/>
            <a:chExt cx="1249604" cy="1600425"/>
          </a:xfrm>
        </p:grpSpPr>
        <p:grpSp>
          <p:nvGrpSpPr>
            <p:cNvPr id="3037" name="Group 303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51" name="Group 30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56" name="Explosion 2 30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7" name="Explosion 2 30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8" name="Explosion 2 30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2" name="Group 305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53" name="Explosion 2 30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4" name="Explosion 2 30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5" name="Explosion 2 30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38" name="Group 303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43" name="Group 304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48" name="Explosion 2 30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9" name="Explosion 2 30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0" name="Explosion 2 30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4" name="Group 304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45" name="Explosion 2 30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6" name="Explosion 2 30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7" name="Explosion 2 30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39" name="Group 303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40" name="Explosion 2 303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1" name="Explosion 2 304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2" name="Explosion 2 304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59" name="Group 3058"/>
          <p:cNvGrpSpPr/>
          <p:nvPr/>
        </p:nvGrpSpPr>
        <p:grpSpPr>
          <a:xfrm rot="8916576">
            <a:off x="17367470" y="8945926"/>
            <a:ext cx="1122391" cy="1569725"/>
            <a:chOff x="3431919" y="7851581"/>
            <a:chExt cx="1122391" cy="1569725"/>
          </a:xfrm>
        </p:grpSpPr>
        <p:grpSp>
          <p:nvGrpSpPr>
            <p:cNvPr id="3060" name="Group 3059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080" name="Explosion 2 3079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75" name="Group 307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76" name="Explosion 2 30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7" name="Explosion 2 30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8" name="Explosion 2 30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61" name="Group 306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66" name="Group 30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71" name="Explosion 2 30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2" name="Explosion 2 30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3" name="Explosion 2 30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67" name="Group 30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68" name="Explosion 2 30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9" name="Explosion 2 30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0" name="Explosion 2 30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62" name="Group 306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63" name="Explosion 2 30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4" name="Explosion 2 30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5" name="Explosion 2 30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2" name="Group 3081"/>
          <p:cNvGrpSpPr/>
          <p:nvPr/>
        </p:nvGrpSpPr>
        <p:grpSpPr>
          <a:xfrm rot="4590104">
            <a:off x="16418297" y="7715844"/>
            <a:ext cx="1122391" cy="1569725"/>
            <a:chOff x="3431919" y="7851581"/>
            <a:chExt cx="1122391" cy="1569725"/>
          </a:xfrm>
        </p:grpSpPr>
        <p:grpSp>
          <p:nvGrpSpPr>
            <p:cNvPr id="3083" name="Group 3082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097" name="Explosion 2 3096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98" name="Group 30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9" name="Explosion 2 30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0" name="Explosion 2 30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1" name="Explosion 2 31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4" name="Group 308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89" name="Group 30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4" name="Explosion 2 30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5" name="Explosion 2 30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6" name="Explosion 2 30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90" name="Group 30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1" name="Explosion 2 30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2" name="Explosion 2 30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3" name="Explosion 2 30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5" name="Group 308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86" name="Explosion 2 30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7" name="Explosion 2 30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8" name="Explosion 2 30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02" name="Group 3101"/>
          <p:cNvGrpSpPr/>
          <p:nvPr/>
        </p:nvGrpSpPr>
        <p:grpSpPr>
          <a:xfrm rot="4590104">
            <a:off x="15140481" y="7300636"/>
            <a:ext cx="1122391" cy="1569725"/>
            <a:chOff x="3431919" y="7851581"/>
            <a:chExt cx="1122391" cy="1569725"/>
          </a:xfrm>
        </p:grpSpPr>
        <p:grpSp>
          <p:nvGrpSpPr>
            <p:cNvPr id="3103" name="Group 3102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117" name="Explosion 2 3116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18" name="Group 311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9" name="Explosion 2 31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0" name="Explosion 2 31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1" name="Explosion 2 31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04" name="Group 310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09" name="Group 310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4" name="Explosion 2 31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5" name="Explosion 2 31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6" name="Explosion 2 31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10" name="Group 310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1" name="Explosion 2 31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2" name="Explosion 2 31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3" name="Explosion 2 31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05" name="Group 310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06" name="Explosion 2 31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7" name="Explosion 2 31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8" name="Explosion 2 31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22" name="Freeform 3121"/>
          <p:cNvSpPr/>
          <p:nvPr/>
        </p:nvSpPr>
        <p:spPr>
          <a:xfrm rot="18173395">
            <a:off x="13500656" y="8474028"/>
            <a:ext cx="1291671" cy="118596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567949 h 1350378"/>
              <a:gd name="connsiteX1" fmla="*/ 233347 w 1776666"/>
              <a:gd name="connsiteY1" fmla="*/ 1348736 h 1350378"/>
              <a:gd name="connsiteX2" fmla="*/ 127 w 1776666"/>
              <a:gd name="connsiteY2" fmla="*/ 490855 h 1350378"/>
              <a:gd name="connsiteX3" fmla="*/ 1408482 w 1776666"/>
              <a:gd name="connsiteY3" fmla="*/ 60 h 1350378"/>
              <a:gd name="connsiteX4" fmla="*/ 1776647 w 1776666"/>
              <a:gd name="connsiteY4" fmla="*/ 567949 h 1350378"/>
              <a:gd name="connsiteX0" fmla="*/ 1592443 w 1592465"/>
              <a:gd name="connsiteY0" fmla="*/ 567946 h 1348798"/>
              <a:gd name="connsiteX1" fmla="*/ 49143 w 1592465"/>
              <a:gd name="connsiteY1" fmla="*/ 1348733 h 1348798"/>
              <a:gd name="connsiteX2" fmla="*/ 356280 w 1592465"/>
              <a:gd name="connsiteY2" fmla="*/ 517885 h 1348798"/>
              <a:gd name="connsiteX3" fmla="*/ 1224278 w 1592465"/>
              <a:gd name="connsiteY3" fmla="*/ 57 h 1348798"/>
              <a:gd name="connsiteX4" fmla="*/ 1592443 w 1592465"/>
              <a:gd name="connsiteY4" fmla="*/ 567946 h 1348798"/>
              <a:gd name="connsiteX0" fmla="*/ 1236825 w 1236860"/>
              <a:gd name="connsiteY0" fmla="*/ 567946 h 903201"/>
              <a:gd name="connsiteX1" fmla="*/ 220998 w 1236860"/>
              <a:gd name="connsiteY1" fmla="*/ 903052 h 903201"/>
              <a:gd name="connsiteX2" fmla="*/ 662 w 1236860"/>
              <a:gd name="connsiteY2" fmla="*/ 517885 h 903201"/>
              <a:gd name="connsiteX3" fmla="*/ 868660 w 1236860"/>
              <a:gd name="connsiteY3" fmla="*/ 57 h 903201"/>
              <a:gd name="connsiteX4" fmla="*/ 1236825 w 1236860"/>
              <a:gd name="connsiteY4" fmla="*/ 567946 h 903201"/>
              <a:gd name="connsiteX0" fmla="*/ 1236316 w 1236378"/>
              <a:gd name="connsiteY0" fmla="*/ 567946 h 815745"/>
              <a:gd name="connsiteX1" fmla="*/ 582200 w 1236378"/>
              <a:gd name="connsiteY1" fmla="*/ 815546 h 815745"/>
              <a:gd name="connsiteX2" fmla="*/ 153 w 1236378"/>
              <a:gd name="connsiteY2" fmla="*/ 517885 h 815745"/>
              <a:gd name="connsiteX3" fmla="*/ 868151 w 1236378"/>
              <a:gd name="connsiteY3" fmla="*/ 57 h 815745"/>
              <a:gd name="connsiteX4" fmla="*/ 1236316 w 1236378"/>
              <a:gd name="connsiteY4" fmla="*/ 567946 h 815745"/>
              <a:gd name="connsiteX0" fmla="*/ 996970 w 997028"/>
              <a:gd name="connsiteY0" fmla="*/ 567951 h 816311"/>
              <a:gd name="connsiteX1" fmla="*/ 342854 w 997028"/>
              <a:gd name="connsiteY1" fmla="*/ 815551 h 816311"/>
              <a:gd name="connsiteX2" fmla="*/ 212 w 997028"/>
              <a:gd name="connsiteY2" fmla="*/ 467648 h 816311"/>
              <a:gd name="connsiteX3" fmla="*/ 628805 w 997028"/>
              <a:gd name="connsiteY3" fmla="*/ 62 h 816311"/>
              <a:gd name="connsiteX4" fmla="*/ 996970 w 997028"/>
              <a:gd name="connsiteY4" fmla="*/ 567951 h 816311"/>
              <a:gd name="connsiteX0" fmla="*/ 997019 w 997065"/>
              <a:gd name="connsiteY0" fmla="*/ 567951 h 931413"/>
              <a:gd name="connsiteX1" fmla="*/ 229248 w 997065"/>
              <a:gd name="connsiteY1" fmla="*/ 930878 h 931413"/>
              <a:gd name="connsiteX2" fmla="*/ 261 w 997065"/>
              <a:gd name="connsiteY2" fmla="*/ 467648 h 931413"/>
              <a:gd name="connsiteX3" fmla="*/ 628854 w 997065"/>
              <a:gd name="connsiteY3" fmla="*/ 62 h 931413"/>
              <a:gd name="connsiteX4" fmla="*/ 997019 w 997065"/>
              <a:gd name="connsiteY4" fmla="*/ 567951 h 931413"/>
              <a:gd name="connsiteX0" fmla="*/ 967650 w 967696"/>
              <a:gd name="connsiteY0" fmla="*/ 567954 h 931629"/>
              <a:gd name="connsiteX1" fmla="*/ 199879 w 967696"/>
              <a:gd name="connsiteY1" fmla="*/ 930881 h 931629"/>
              <a:gd name="connsiteX2" fmla="*/ 387 w 967696"/>
              <a:gd name="connsiteY2" fmla="*/ 448577 h 931629"/>
              <a:gd name="connsiteX3" fmla="*/ 599485 w 967696"/>
              <a:gd name="connsiteY3" fmla="*/ 65 h 931629"/>
              <a:gd name="connsiteX4" fmla="*/ 967650 w 967696"/>
              <a:gd name="connsiteY4" fmla="*/ 567954 h 931629"/>
              <a:gd name="connsiteX0" fmla="*/ 967494 w 967543"/>
              <a:gd name="connsiteY0" fmla="*/ 567954 h 888362"/>
              <a:gd name="connsiteX1" fmla="*/ 234429 w 967543"/>
              <a:gd name="connsiteY1" fmla="*/ 887522 h 888362"/>
              <a:gd name="connsiteX2" fmla="*/ 231 w 967543"/>
              <a:gd name="connsiteY2" fmla="*/ 448577 h 888362"/>
              <a:gd name="connsiteX3" fmla="*/ 599329 w 967543"/>
              <a:gd name="connsiteY3" fmla="*/ 65 h 888362"/>
              <a:gd name="connsiteX4" fmla="*/ 967494 w 967543"/>
              <a:gd name="connsiteY4" fmla="*/ 567954 h 88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543" h="888362">
                <a:moveTo>
                  <a:pt x="967494" y="567954"/>
                </a:moveTo>
                <a:cubicBezTo>
                  <a:pt x="973710" y="567353"/>
                  <a:pt x="395640" y="907418"/>
                  <a:pt x="234429" y="887522"/>
                </a:cubicBezTo>
                <a:cubicBezTo>
                  <a:pt x="73218" y="867626"/>
                  <a:pt x="-4826" y="444509"/>
                  <a:pt x="231" y="448577"/>
                </a:cubicBezTo>
                <a:cubicBezTo>
                  <a:pt x="-13041" y="438850"/>
                  <a:pt x="573987" y="-6183"/>
                  <a:pt x="599329" y="65"/>
                </a:cubicBezTo>
                <a:cubicBezTo>
                  <a:pt x="585659" y="8830"/>
                  <a:pt x="965056" y="545514"/>
                  <a:pt x="967494" y="5679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25" name="Group 3124"/>
          <p:cNvGrpSpPr/>
          <p:nvPr/>
        </p:nvGrpSpPr>
        <p:grpSpPr>
          <a:xfrm rot="9749976">
            <a:off x="14074433" y="9588764"/>
            <a:ext cx="540529" cy="537990"/>
            <a:chOff x="4687120" y="14037444"/>
            <a:chExt cx="607336" cy="604482"/>
          </a:xfrm>
        </p:grpSpPr>
        <p:grpSp>
          <p:nvGrpSpPr>
            <p:cNvPr id="3130" name="Group 3129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3136" name="Explosion 2 31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7" name="Explosion 2 31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31" name="Group 313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132" name="Explosion 2 31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3" name="Explosion 2 31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4" name="Explosion 2 31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26" name="Group 3125"/>
          <p:cNvGrpSpPr/>
          <p:nvPr/>
        </p:nvGrpSpPr>
        <p:grpSpPr>
          <a:xfrm rot="7273627">
            <a:off x="13672334" y="9593161"/>
            <a:ext cx="289263" cy="445614"/>
            <a:chOff x="8195694" y="5868418"/>
            <a:chExt cx="325015" cy="500689"/>
          </a:xfrm>
        </p:grpSpPr>
        <p:sp>
          <p:nvSpPr>
            <p:cNvPr id="3127" name="Explosion 2 312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8" name="Explosion 2 312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9" name="Explosion 2 312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Freeform 24"/>
          <p:cNvSpPr/>
          <p:nvPr/>
        </p:nvSpPr>
        <p:spPr>
          <a:xfrm>
            <a:off x="13674075" y="8439114"/>
            <a:ext cx="0" cy="1172307"/>
          </a:xfrm>
          <a:custGeom>
            <a:avLst/>
            <a:gdLst>
              <a:gd name="connsiteX0" fmla="*/ 0 w 0"/>
              <a:gd name="connsiteY0" fmla="*/ 1172307 h 1172307"/>
              <a:gd name="connsiteX1" fmla="*/ 0 w 0"/>
              <a:gd name="connsiteY1" fmla="*/ 0 h 117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172307">
                <a:moveTo>
                  <a:pt x="0" y="1172307"/>
                </a:moveTo>
                <a:lnTo>
                  <a:pt x="0" y="0"/>
                </a:lnTo>
              </a:path>
            </a:pathLst>
          </a:custGeom>
          <a:noFill/>
          <a:ln w="508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5" name="Group 3144"/>
          <p:cNvGrpSpPr/>
          <p:nvPr/>
        </p:nvGrpSpPr>
        <p:grpSpPr>
          <a:xfrm rot="9103199">
            <a:off x="13745225" y="15277229"/>
            <a:ext cx="633899" cy="613339"/>
            <a:chOff x="4582210" y="13952782"/>
            <a:chExt cx="712246" cy="689144"/>
          </a:xfrm>
        </p:grpSpPr>
        <p:grpSp>
          <p:nvGrpSpPr>
            <p:cNvPr id="3150" name="Group 31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155" name="Explosion 2 3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6" name="Explosion 2 3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7" name="Explosion 2 3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51" name="Group 31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152" name="Explosion 2 31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3" name="Explosion 2 3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4" name="Explosion 2 3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46" name="Group 3145"/>
          <p:cNvGrpSpPr/>
          <p:nvPr/>
        </p:nvGrpSpPr>
        <p:grpSpPr>
          <a:xfrm rot="6626850">
            <a:off x="13354799" y="15400980"/>
            <a:ext cx="289263" cy="445614"/>
            <a:chOff x="8195694" y="5868418"/>
            <a:chExt cx="325015" cy="500689"/>
          </a:xfrm>
        </p:grpSpPr>
        <p:sp>
          <p:nvSpPr>
            <p:cNvPr id="3147" name="Explosion 2 31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8" name="Explosion 2 31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9" name="Explosion 2 31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63" name="Group 3162"/>
          <p:cNvGrpSpPr/>
          <p:nvPr/>
        </p:nvGrpSpPr>
        <p:grpSpPr>
          <a:xfrm rot="8696187">
            <a:off x="17263569" y="10594797"/>
            <a:ext cx="1249604" cy="1600425"/>
            <a:chOff x="3431919" y="7820881"/>
            <a:chExt cx="1249604" cy="1600425"/>
          </a:xfrm>
        </p:grpSpPr>
        <p:grpSp>
          <p:nvGrpSpPr>
            <p:cNvPr id="3164" name="Group 316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178" name="Group 31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83" name="Explosion 2 31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4" name="Explosion 2 31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5" name="Explosion 2 31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9" name="Group 31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80" name="Explosion 2 31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1" name="Explosion 2 31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2" name="Explosion 2 3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65" name="Group 316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70" name="Group 31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75" name="Explosion 2 31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6" name="Explosion 2 31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7" name="Explosion 2 31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1" name="Group 31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72" name="Explosion 2 31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3" name="Explosion 2 31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4" name="Explosion 2 31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66" name="Group 316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67" name="Explosion 2 31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8" name="Explosion 2 31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9" name="Explosion 2 31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86" name="Group 3185"/>
          <p:cNvGrpSpPr/>
          <p:nvPr/>
        </p:nvGrpSpPr>
        <p:grpSpPr>
          <a:xfrm rot="8696187">
            <a:off x="17366962" y="12575572"/>
            <a:ext cx="1249604" cy="1600425"/>
            <a:chOff x="3431919" y="7820881"/>
            <a:chExt cx="1249604" cy="1600425"/>
          </a:xfrm>
        </p:grpSpPr>
        <p:grpSp>
          <p:nvGrpSpPr>
            <p:cNvPr id="3187" name="Group 318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01" name="Group 320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06" name="Explosion 2 32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7" name="Explosion 2 32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8" name="Explosion 2 32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2" name="Group 320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03" name="Explosion 2 32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4" name="Explosion 2 32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5" name="Explosion 2 32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88" name="Group 318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93" name="Group 31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98" name="Explosion 2 31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9" name="Explosion 2 31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0" name="Explosion 2 31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94" name="Group 31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95" name="Explosion 2 31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6" name="Explosion 2 31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7" name="Explosion 2 31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89" name="Group 318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90" name="Explosion 2 31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1" name="Explosion 2 31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2" name="Explosion 2 31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9" name="Group 3208"/>
          <p:cNvGrpSpPr/>
          <p:nvPr/>
        </p:nvGrpSpPr>
        <p:grpSpPr>
          <a:xfrm rot="11928518">
            <a:off x="19441778" y="12956435"/>
            <a:ext cx="1249604" cy="1600425"/>
            <a:chOff x="3431919" y="7820881"/>
            <a:chExt cx="1249604" cy="1600425"/>
          </a:xfrm>
        </p:grpSpPr>
        <p:grpSp>
          <p:nvGrpSpPr>
            <p:cNvPr id="3210" name="Group 320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24" name="Group 322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9" name="Explosion 2 32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0" name="Explosion 2 32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1" name="Explosion 2 32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25" name="Group 322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6" name="Explosion 2 32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7" name="Explosion 2 32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8" name="Explosion 2 32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11" name="Group 321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16" name="Group 32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1" name="Explosion 2 32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2" name="Explosion 2 32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3" name="Explosion 2 32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17" name="Group 32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18" name="Explosion 2 32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9" name="Explosion 2 32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0" name="Explosion 2 32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12" name="Group 321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13" name="Explosion 2 32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4" name="Explosion 2 32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5" name="Explosion 2 32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32" name="Group 3231"/>
          <p:cNvGrpSpPr/>
          <p:nvPr/>
        </p:nvGrpSpPr>
        <p:grpSpPr>
          <a:xfrm rot="13010032">
            <a:off x="22101082" y="11420362"/>
            <a:ext cx="1249604" cy="1600425"/>
            <a:chOff x="3431919" y="7820881"/>
            <a:chExt cx="1249604" cy="1600425"/>
          </a:xfrm>
        </p:grpSpPr>
        <p:grpSp>
          <p:nvGrpSpPr>
            <p:cNvPr id="3233" name="Group 323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47" name="Group 32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52" name="Explosion 2 32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3" name="Explosion 2 32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4" name="Explosion 2 32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48" name="Group 32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9" name="Explosion 2 32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0" name="Explosion 2 32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1" name="Explosion 2 32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34" name="Group 323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39" name="Group 32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4" name="Explosion 2 32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5" name="Explosion 2 32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6" name="Explosion 2 32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40" name="Group 32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1" name="Explosion 2 32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2" name="Explosion 2 32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3" name="Explosion 2 32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35" name="Group 323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36" name="Explosion 2 3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7" name="Explosion 2 3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8" name="Explosion 2 3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55" name="Group 3254"/>
          <p:cNvGrpSpPr/>
          <p:nvPr/>
        </p:nvGrpSpPr>
        <p:grpSpPr>
          <a:xfrm rot="8553226">
            <a:off x="23285693" y="12040255"/>
            <a:ext cx="1249604" cy="1600425"/>
            <a:chOff x="3431919" y="7820881"/>
            <a:chExt cx="1249604" cy="1600425"/>
          </a:xfrm>
        </p:grpSpPr>
        <p:grpSp>
          <p:nvGrpSpPr>
            <p:cNvPr id="3256" name="Group 325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70" name="Group 32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75" name="Explosion 2 32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6" name="Explosion 2 32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7" name="Explosion 2 32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71" name="Group 32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72" name="Explosion 2 32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3" name="Explosion 2 32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4" name="Explosion 2 32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57" name="Group 325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62" name="Group 32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67" name="Explosion 2 32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8" name="Explosion 2 32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9" name="Explosion 2 32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63" name="Group 32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64" name="Explosion 2 32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5" name="Explosion 2 32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6" name="Explosion 2 32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58" name="Group 325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59" name="Explosion 2 325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0" name="Explosion 2 325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1" name="Explosion 2 326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78" name="Group 3277"/>
          <p:cNvGrpSpPr/>
          <p:nvPr/>
        </p:nvGrpSpPr>
        <p:grpSpPr>
          <a:xfrm rot="9078043">
            <a:off x="22827645" y="14308510"/>
            <a:ext cx="1249604" cy="1600425"/>
            <a:chOff x="3431919" y="7820881"/>
            <a:chExt cx="1249604" cy="1600425"/>
          </a:xfrm>
        </p:grpSpPr>
        <p:grpSp>
          <p:nvGrpSpPr>
            <p:cNvPr id="3279" name="Group 327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93" name="Group 32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8" name="Explosion 2 32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9" name="Explosion 2 32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0" name="Explosion 2 32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94" name="Group 32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5" name="Explosion 2 32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6" name="Explosion 2 3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7" name="Explosion 2 3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80" name="Group 327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85" name="Group 32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0" name="Explosion 2 32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1" name="Explosion 2 32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2" name="Explosion 2 32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86" name="Group 32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87" name="Explosion 2 32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8" name="Explosion 2 32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9" name="Explosion 2 32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81" name="Group 328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82" name="Explosion 2 32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3" name="Explosion 2 32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4" name="Explosion 2 32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2" name="Group 3301"/>
          <p:cNvGrpSpPr/>
          <p:nvPr/>
        </p:nvGrpSpPr>
        <p:grpSpPr>
          <a:xfrm>
            <a:off x="21590099" y="16112520"/>
            <a:ext cx="633899" cy="613339"/>
            <a:chOff x="4582210" y="13952782"/>
            <a:chExt cx="712246" cy="689144"/>
          </a:xfrm>
        </p:grpSpPr>
        <p:grpSp>
          <p:nvGrpSpPr>
            <p:cNvPr id="3316" name="Group 33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21" name="Explosion 2 33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2" name="Explosion 2 33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3" name="Explosion 2 33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17" name="Group 33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18" name="Explosion 2 33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9" name="Explosion 2 33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0" name="Explosion 2 33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3" name="Group 3302"/>
          <p:cNvGrpSpPr/>
          <p:nvPr/>
        </p:nvGrpSpPr>
        <p:grpSpPr>
          <a:xfrm rot="19082522">
            <a:off x="22401325" y="16153027"/>
            <a:ext cx="633899" cy="613339"/>
            <a:chOff x="4582210" y="13952782"/>
            <a:chExt cx="712246" cy="689144"/>
          </a:xfrm>
        </p:grpSpPr>
        <p:grpSp>
          <p:nvGrpSpPr>
            <p:cNvPr id="3308" name="Group 33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13" name="Explosion 2 33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4" name="Explosion 2 33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5" name="Explosion 2 33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09" name="Group 33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10" name="Explosion 2 33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1" name="Explosion 2 33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2" name="Explosion 2 33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24" name="Group 3323"/>
          <p:cNvGrpSpPr/>
          <p:nvPr/>
        </p:nvGrpSpPr>
        <p:grpSpPr>
          <a:xfrm rot="20149620">
            <a:off x="23187799" y="15970866"/>
            <a:ext cx="633899" cy="613339"/>
            <a:chOff x="4582210" y="13952782"/>
            <a:chExt cx="712246" cy="689144"/>
          </a:xfrm>
        </p:grpSpPr>
        <p:grpSp>
          <p:nvGrpSpPr>
            <p:cNvPr id="3325" name="Group 33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30" name="Explosion 2 33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1" name="Explosion 2 33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2" name="Explosion 2 33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26" name="Group 33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27" name="Explosion 2 33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8" name="Explosion 2 33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9" name="Explosion 2 33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33" name="Group 3332"/>
          <p:cNvGrpSpPr/>
          <p:nvPr/>
        </p:nvGrpSpPr>
        <p:grpSpPr>
          <a:xfrm rot="19633246">
            <a:off x="23994834" y="15957590"/>
            <a:ext cx="633899" cy="613339"/>
            <a:chOff x="4582210" y="13952782"/>
            <a:chExt cx="712246" cy="689144"/>
          </a:xfrm>
        </p:grpSpPr>
        <p:grpSp>
          <p:nvGrpSpPr>
            <p:cNvPr id="3334" name="Group 33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39" name="Explosion 2 33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0" name="Explosion 2 33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1" name="Explosion 2 33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35" name="Group 33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36" name="Explosion 2 33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7" name="Explosion 2 33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8" name="Explosion 2 33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42" name="Group 3341"/>
          <p:cNvGrpSpPr/>
          <p:nvPr/>
        </p:nvGrpSpPr>
        <p:grpSpPr>
          <a:xfrm rot="19133768">
            <a:off x="24853386" y="15827915"/>
            <a:ext cx="633899" cy="613339"/>
            <a:chOff x="4582210" y="13952782"/>
            <a:chExt cx="712246" cy="689144"/>
          </a:xfrm>
        </p:grpSpPr>
        <p:grpSp>
          <p:nvGrpSpPr>
            <p:cNvPr id="3343" name="Group 334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48" name="Explosion 2 334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9" name="Explosion 2 334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0" name="Explosion 2 334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44" name="Group 334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45" name="Explosion 2 334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6" name="Explosion 2 334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7" name="Explosion 2 334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51" name="Group 3350"/>
          <p:cNvGrpSpPr/>
          <p:nvPr/>
        </p:nvGrpSpPr>
        <p:grpSpPr>
          <a:xfrm rot="9688622">
            <a:off x="25302232" y="14298419"/>
            <a:ext cx="1249604" cy="1600425"/>
            <a:chOff x="3431919" y="7820881"/>
            <a:chExt cx="1249604" cy="1600425"/>
          </a:xfrm>
        </p:grpSpPr>
        <p:grpSp>
          <p:nvGrpSpPr>
            <p:cNvPr id="3352" name="Group 335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366" name="Group 33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71" name="Explosion 2 33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2" name="Explosion 2 33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3" name="Explosion 2 33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7" name="Group 33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8" name="Explosion 2 33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9" name="Explosion 2 33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0" name="Explosion 2 33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53" name="Group 335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358" name="Group 33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3" name="Explosion 2 33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4" name="Explosion 2 33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5" name="Explosion 2 33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59" name="Group 33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0" name="Explosion 2 33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1" name="Explosion 2 33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2" name="Explosion 2 33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54" name="Group 335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355" name="Explosion 2 33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6" name="Explosion 2 33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7" name="Explosion 2 33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4" name="Group 3373"/>
          <p:cNvGrpSpPr/>
          <p:nvPr/>
        </p:nvGrpSpPr>
        <p:grpSpPr>
          <a:xfrm rot="21083654">
            <a:off x="25729311" y="15749211"/>
            <a:ext cx="633899" cy="613339"/>
            <a:chOff x="4582210" y="13952782"/>
            <a:chExt cx="712246" cy="689144"/>
          </a:xfrm>
        </p:grpSpPr>
        <p:grpSp>
          <p:nvGrpSpPr>
            <p:cNvPr id="3375" name="Group 337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80" name="Explosion 2 33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1" name="Explosion 2 33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2" name="Explosion 2 33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76" name="Group 337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77" name="Explosion 2 33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8" name="Explosion 2 33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9" name="Explosion 2 33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83" name="Group 3382"/>
          <p:cNvGrpSpPr/>
          <p:nvPr/>
        </p:nvGrpSpPr>
        <p:grpSpPr>
          <a:xfrm rot="18343195">
            <a:off x="24831799" y="17167251"/>
            <a:ext cx="633899" cy="613339"/>
            <a:chOff x="4582210" y="13952782"/>
            <a:chExt cx="712246" cy="689144"/>
          </a:xfrm>
        </p:grpSpPr>
        <p:grpSp>
          <p:nvGrpSpPr>
            <p:cNvPr id="3384" name="Group 33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89" name="Explosion 2 33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0" name="Explosion 2 33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1" name="Explosion 2 33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85" name="Group 33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86" name="Explosion 2 33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7" name="Explosion 2 33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8" name="Explosion 2 33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92" name="Group 3391"/>
          <p:cNvGrpSpPr/>
          <p:nvPr/>
        </p:nvGrpSpPr>
        <p:grpSpPr>
          <a:xfrm rot="18343195">
            <a:off x="25570727" y="16809577"/>
            <a:ext cx="633899" cy="613339"/>
            <a:chOff x="4582210" y="13952782"/>
            <a:chExt cx="712246" cy="689144"/>
          </a:xfrm>
        </p:grpSpPr>
        <p:grpSp>
          <p:nvGrpSpPr>
            <p:cNvPr id="3393" name="Group 33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98" name="Explosion 2 33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9" name="Explosion 2 33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0" name="Explosion 2 33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94" name="Group 33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95" name="Explosion 2 33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6" name="Explosion 2 33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7" name="Explosion 2 33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01" name="Group 3400"/>
          <p:cNvGrpSpPr/>
          <p:nvPr/>
        </p:nvGrpSpPr>
        <p:grpSpPr>
          <a:xfrm rot="20560493">
            <a:off x="26427755" y="16586269"/>
            <a:ext cx="633899" cy="613339"/>
            <a:chOff x="4582210" y="13952782"/>
            <a:chExt cx="712246" cy="689144"/>
          </a:xfrm>
        </p:grpSpPr>
        <p:grpSp>
          <p:nvGrpSpPr>
            <p:cNvPr id="3402" name="Group 340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07" name="Explosion 2 34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8" name="Explosion 2 34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9" name="Explosion 2 34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03" name="Group 340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04" name="Explosion 2 34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5" name="Explosion 2 34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6" name="Explosion 2 34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10" name="Group 3409"/>
          <p:cNvGrpSpPr/>
          <p:nvPr/>
        </p:nvGrpSpPr>
        <p:grpSpPr>
          <a:xfrm rot="14821707">
            <a:off x="25946065" y="16270241"/>
            <a:ext cx="633899" cy="613339"/>
            <a:chOff x="4582210" y="13952782"/>
            <a:chExt cx="712246" cy="689144"/>
          </a:xfrm>
        </p:grpSpPr>
        <p:grpSp>
          <p:nvGrpSpPr>
            <p:cNvPr id="3411" name="Group 34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16" name="Explosion 2 34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7" name="Explosion 2 34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8" name="Explosion 2 34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2" name="Group 34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13" name="Explosion 2 34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4" name="Explosion 2 34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5" name="Explosion 2 34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19" name="Group 3418"/>
          <p:cNvGrpSpPr/>
          <p:nvPr/>
        </p:nvGrpSpPr>
        <p:grpSpPr>
          <a:xfrm rot="10205289">
            <a:off x="26147190" y="15131290"/>
            <a:ext cx="633899" cy="613339"/>
            <a:chOff x="4582210" y="13952782"/>
            <a:chExt cx="712246" cy="689144"/>
          </a:xfrm>
        </p:grpSpPr>
        <p:grpSp>
          <p:nvGrpSpPr>
            <p:cNvPr id="3420" name="Group 341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25" name="Explosion 2 34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6" name="Explosion 2 34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7" name="Explosion 2 34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21" name="Group 342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22" name="Explosion 2 34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3" name="Explosion 2 34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4" name="Explosion 2 34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28" name="Group 3427"/>
          <p:cNvGrpSpPr/>
          <p:nvPr/>
        </p:nvGrpSpPr>
        <p:grpSpPr>
          <a:xfrm rot="3741452">
            <a:off x="24426290" y="13153584"/>
            <a:ext cx="1249604" cy="1600425"/>
            <a:chOff x="3431919" y="7820881"/>
            <a:chExt cx="1249604" cy="1600425"/>
          </a:xfrm>
        </p:grpSpPr>
        <p:grpSp>
          <p:nvGrpSpPr>
            <p:cNvPr id="3429" name="Group 342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43" name="Group 344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8" name="Explosion 2 34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9" name="Explosion 2 34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0" name="Explosion 2 34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44" name="Group 344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5" name="Explosion 2 34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6" name="Explosion 2 34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7" name="Explosion 2 34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30" name="Group 342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35" name="Group 34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0" name="Explosion 2 34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1" name="Explosion 2 34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2" name="Explosion 2 34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36" name="Group 34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37" name="Explosion 2 34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8" name="Explosion 2 34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9" name="Explosion 2 34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31" name="Group 343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32" name="Explosion 2 34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3" name="Explosion 2 34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4" name="Explosion 2 34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51" name="Group 3450"/>
          <p:cNvGrpSpPr/>
          <p:nvPr/>
        </p:nvGrpSpPr>
        <p:grpSpPr>
          <a:xfrm rot="8141103">
            <a:off x="20451485" y="13285786"/>
            <a:ext cx="1249604" cy="1600425"/>
            <a:chOff x="3431919" y="7820881"/>
            <a:chExt cx="1249604" cy="1600425"/>
          </a:xfrm>
        </p:grpSpPr>
        <p:grpSp>
          <p:nvGrpSpPr>
            <p:cNvPr id="3452" name="Group 345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66" name="Group 34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71" name="Explosion 2 34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2" name="Explosion 2 34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3" name="Explosion 2 34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67" name="Group 34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8" name="Explosion 2 34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9" name="Explosion 2 34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0" name="Explosion 2 34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53" name="Group 345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58" name="Group 34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3" name="Explosion 2 34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4" name="Explosion 2 34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5" name="Explosion 2 34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9" name="Group 34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0" name="Explosion 2 34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1" name="Explosion 2 34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2" name="Explosion 2 34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54" name="Group 345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55" name="Explosion 2 34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6" name="Explosion 2 34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7" name="Explosion 2 34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74" name="Group 3473"/>
          <p:cNvGrpSpPr/>
          <p:nvPr/>
        </p:nvGrpSpPr>
        <p:grpSpPr>
          <a:xfrm rot="4416089">
            <a:off x="18233016" y="8349263"/>
            <a:ext cx="1249604" cy="1600425"/>
            <a:chOff x="3431919" y="7820881"/>
            <a:chExt cx="1249604" cy="1600425"/>
          </a:xfrm>
        </p:grpSpPr>
        <p:grpSp>
          <p:nvGrpSpPr>
            <p:cNvPr id="3475" name="Group 347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89" name="Group 34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94" name="Explosion 2 34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5" name="Explosion 2 34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6" name="Explosion 2 34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90" name="Group 34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91" name="Explosion 2 34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2" name="Explosion 2 34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3" name="Explosion 2 34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6" name="Group 347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81" name="Group 348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86" name="Explosion 2 34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7" name="Explosion 2 34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8" name="Explosion 2 34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82" name="Group 348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83" name="Explosion 2 34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4" name="Explosion 2 34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5" name="Explosion 2 34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7" name="Group 347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78" name="Explosion 2 34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9" name="Explosion 2 34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0" name="Explosion 2 34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97" name="Group 3496"/>
          <p:cNvGrpSpPr/>
          <p:nvPr/>
        </p:nvGrpSpPr>
        <p:grpSpPr>
          <a:xfrm rot="5092644">
            <a:off x="674596" y="2923492"/>
            <a:ext cx="1249604" cy="1600425"/>
            <a:chOff x="3431919" y="7820881"/>
            <a:chExt cx="1249604" cy="1600425"/>
          </a:xfrm>
        </p:grpSpPr>
        <p:grpSp>
          <p:nvGrpSpPr>
            <p:cNvPr id="3498" name="Group 349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12" name="Group 351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17" name="Explosion 2 35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8" name="Explosion 2 35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9" name="Explosion 2 35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13" name="Group 351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14" name="Explosion 2 35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5" name="Explosion 2 35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6" name="Explosion 2 35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99" name="Group 349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04" name="Group 35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09" name="Explosion 2 35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0" name="Explosion 2 35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1" name="Explosion 2 35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05" name="Group 35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06" name="Explosion 2 35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7" name="Explosion 2 35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8" name="Explosion 2 35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00" name="Group 349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01" name="Explosion 2 35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2" name="Explosion 2 35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3" name="Explosion 2 35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" name="Freeform 26"/>
          <p:cNvSpPr/>
          <p:nvPr/>
        </p:nvSpPr>
        <p:spPr>
          <a:xfrm>
            <a:off x="21199912" y="9588751"/>
            <a:ext cx="4454769" cy="2954215"/>
          </a:xfrm>
          <a:custGeom>
            <a:avLst/>
            <a:gdLst>
              <a:gd name="connsiteX0" fmla="*/ 351692 w 4079630"/>
              <a:gd name="connsiteY0" fmla="*/ 2954215 h 2954215"/>
              <a:gd name="connsiteX1" fmla="*/ 0 w 4079630"/>
              <a:gd name="connsiteY1" fmla="*/ 0 h 2954215"/>
              <a:gd name="connsiteX2" fmla="*/ 3915507 w 4079630"/>
              <a:gd name="connsiteY2" fmla="*/ 375138 h 2954215"/>
              <a:gd name="connsiteX3" fmla="*/ 4079630 w 4079630"/>
              <a:gd name="connsiteY3" fmla="*/ 1594338 h 2954215"/>
              <a:gd name="connsiteX4" fmla="*/ 2602523 w 4079630"/>
              <a:gd name="connsiteY4" fmla="*/ 2203938 h 2954215"/>
              <a:gd name="connsiteX0" fmla="*/ 351692 w 4173414"/>
              <a:gd name="connsiteY0" fmla="*/ 2954215 h 2954215"/>
              <a:gd name="connsiteX1" fmla="*/ 0 w 4173414"/>
              <a:gd name="connsiteY1" fmla="*/ 0 h 2954215"/>
              <a:gd name="connsiteX2" fmla="*/ 4173414 w 4173414"/>
              <a:gd name="connsiteY2" fmla="*/ 468923 h 2954215"/>
              <a:gd name="connsiteX3" fmla="*/ 4079630 w 4173414"/>
              <a:gd name="connsiteY3" fmla="*/ 1594338 h 2954215"/>
              <a:gd name="connsiteX4" fmla="*/ 2602523 w 4173414"/>
              <a:gd name="connsiteY4" fmla="*/ 2203938 h 2954215"/>
              <a:gd name="connsiteX0" fmla="*/ 351692 w 4454769"/>
              <a:gd name="connsiteY0" fmla="*/ 2954215 h 2954215"/>
              <a:gd name="connsiteX1" fmla="*/ 0 w 4454769"/>
              <a:gd name="connsiteY1" fmla="*/ 0 h 2954215"/>
              <a:gd name="connsiteX2" fmla="*/ 4173414 w 4454769"/>
              <a:gd name="connsiteY2" fmla="*/ 468923 h 2954215"/>
              <a:gd name="connsiteX3" fmla="*/ 4454769 w 4454769"/>
              <a:gd name="connsiteY3" fmla="*/ 1711569 h 2954215"/>
              <a:gd name="connsiteX4" fmla="*/ 2602523 w 4454769"/>
              <a:gd name="connsiteY4" fmla="*/ 2203938 h 2954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4769" h="2954215">
                <a:moveTo>
                  <a:pt x="351692" y="2954215"/>
                </a:moveTo>
                <a:lnTo>
                  <a:pt x="0" y="0"/>
                </a:lnTo>
                <a:lnTo>
                  <a:pt x="4173414" y="468923"/>
                </a:lnTo>
                <a:lnTo>
                  <a:pt x="4454769" y="1711569"/>
                </a:lnTo>
                <a:lnTo>
                  <a:pt x="2602523" y="2203938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44" name="Group 3543"/>
          <p:cNvGrpSpPr/>
          <p:nvPr/>
        </p:nvGrpSpPr>
        <p:grpSpPr>
          <a:xfrm rot="21112101">
            <a:off x="26262985" y="14140531"/>
            <a:ext cx="633899" cy="613339"/>
            <a:chOff x="4582210" y="13952782"/>
            <a:chExt cx="712246" cy="689144"/>
          </a:xfrm>
        </p:grpSpPr>
        <p:grpSp>
          <p:nvGrpSpPr>
            <p:cNvPr id="3558" name="Group 35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563" name="Explosion 2 35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4" name="Explosion 2 35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5" name="Explosion 2 35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9" name="Group 35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560" name="Explosion 2 35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1" name="Explosion 2 35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2" name="Explosion 2 35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75" name="Group 3574"/>
          <p:cNvGrpSpPr/>
          <p:nvPr/>
        </p:nvGrpSpPr>
        <p:grpSpPr>
          <a:xfrm rot="3741452">
            <a:off x="15556667" y="4605848"/>
            <a:ext cx="1249604" cy="1600425"/>
            <a:chOff x="3431919" y="7820881"/>
            <a:chExt cx="1249604" cy="1600425"/>
          </a:xfrm>
        </p:grpSpPr>
        <p:grpSp>
          <p:nvGrpSpPr>
            <p:cNvPr id="3576" name="Group 35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90" name="Group 35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95" name="Explosion 2 35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6" name="Explosion 2 35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7" name="Explosion 2 35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91" name="Group 35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92" name="Explosion 2 35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3" name="Explosion 2 35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4" name="Explosion 2 35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77" name="Group 35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82" name="Group 35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87" name="Explosion 2 35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8" name="Explosion 2 35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9" name="Explosion 2 35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83" name="Group 35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84" name="Explosion 2 35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5" name="Explosion 2 35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6" name="Explosion 2 35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78" name="Group 35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79" name="Explosion 2 35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0" name="Explosion 2 35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1" name="Explosion 2 35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98" name="Group 3597"/>
          <p:cNvGrpSpPr/>
          <p:nvPr/>
        </p:nvGrpSpPr>
        <p:grpSpPr>
          <a:xfrm rot="3741452">
            <a:off x="18592263" y="4289437"/>
            <a:ext cx="1249604" cy="1600425"/>
            <a:chOff x="3431919" y="7820881"/>
            <a:chExt cx="1249604" cy="1600425"/>
          </a:xfrm>
        </p:grpSpPr>
        <p:grpSp>
          <p:nvGrpSpPr>
            <p:cNvPr id="3599" name="Group 359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13" name="Group 36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8" name="Explosion 2 36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9" name="Explosion 2 36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0" name="Explosion 2 36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14" name="Group 36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5" name="Explosion 2 36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6" name="Explosion 2 36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7" name="Explosion 2 36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00" name="Group 35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05" name="Group 36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0" name="Explosion 2 36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1" name="Explosion 2 36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2" name="Explosion 2 36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06" name="Group 36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07" name="Explosion 2 36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8" name="Explosion 2 36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9" name="Explosion 2 36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01" name="Group 360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02" name="Explosion 2 36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3" name="Explosion 2 36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4" name="Explosion 2 36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22" name="Group 3621"/>
          <p:cNvGrpSpPr/>
          <p:nvPr/>
        </p:nvGrpSpPr>
        <p:grpSpPr>
          <a:xfrm rot="9678043">
            <a:off x="17309541" y="5227664"/>
            <a:ext cx="633899" cy="613339"/>
            <a:chOff x="4582210" y="13952782"/>
            <a:chExt cx="712246" cy="689144"/>
          </a:xfrm>
        </p:grpSpPr>
        <p:grpSp>
          <p:nvGrpSpPr>
            <p:cNvPr id="3636" name="Group 363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41" name="Explosion 2 364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2" name="Explosion 2 364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3" name="Explosion 2 364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37" name="Group 363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38" name="Explosion 2 36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9" name="Explosion 2 36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0" name="Explosion 2 36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23" name="Group 3622"/>
          <p:cNvGrpSpPr/>
          <p:nvPr/>
        </p:nvGrpSpPr>
        <p:grpSpPr>
          <a:xfrm rot="4228821">
            <a:off x="14746054" y="5292878"/>
            <a:ext cx="633899" cy="613339"/>
            <a:chOff x="4582210" y="13952782"/>
            <a:chExt cx="712246" cy="689144"/>
          </a:xfrm>
        </p:grpSpPr>
        <p:grpSp>
          <p:nvGrpSpPr>
            <p:cNvPr id="3628" name="Group 362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33" name="Explosion 2 36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4" name="Explosion 2 36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5" name="Explosion 2 36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29" name="Group 362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30" name="Explosion 2 36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1" name="Explosion 2 36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2" name="Explosion 2 36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44" name="Group 3643"/>
          <p:cNvGrpSpPr/>
          <p:nvPr/>
        </p:nvGrpSpPr>
        <p:grpSpPr>
          <a:xfrm rot="4228821">
            <a:off x="17782210" y="5305584"/>
            <a:ext cx="633899" cy="613339"/>
            <a:chOff x="4582210" y="13952782"/>
            <a:chExt cx="712246" cy="689144"/>
          </a:xfrm>
        </p:grpSpPr>
        <p:grpSp>
          <p:nvGrpSpPr>
            <p:cNvPr id="3645" name="Group 364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50" name="Explosion 2 36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1" name="Explosion 2 36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2" name="Explosion 2 36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46" name="Group 364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47" name="Explosion 2 36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8" name="Explosion 2 36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9" name="Explosion 2 36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53" name="Group 3652"/>
          <p:cNvGrpSpPr/>
          <p:nvPr/>
        </p:nvGrpSpPr>
        <p:grpSpPr>
          <a:xfrm rot="3741452">
            <a:off x="18346789" y="6084926"/>
            <a:ext cx="1249604" cy="1600425"/>
            <a:chOff x="3431919" y="7820881"/>
            <a:chExt cx="1249604" cy="1600425"/>
          </a:xfrm>
        </p:grpSpPr>
        <p:grpSp>
          <p:nvGrpSpPr>
            <p:cNvPr id="3654" name="Group 365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68" name="Group 36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73" name="Explosion 2 36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4" name="Explosion 2 36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5" name="Explosion 2 36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9" name="Group 36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70" name="Explosion 2 36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1" name="Explosion 2 36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2" name="Explosion 2 36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55" name="Group 365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60" name="Group 36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65" name="Explosion 2 3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6" name="Explosion 2 3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7" name="Explosion 2 3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1" name="Group 36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62" name="Explosion 2 36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3" name="Explosion 2 36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4" name="Explosion 2 36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56" name="Group 365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57" name="Explosion 2 36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8" name="Explosion 2 36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9" name="Explosion 2 36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76" name="Group 3675"/>
          <p:cNvGrpSpPr/>
          <p:nvPr/>
        </p:nvGrpSpPr>
        <p:grpSpPr>
          <a:xfrm rot="19824122">
            <a:off x="15803031" y="6002795"/>
            <a:ext cx="1249604" cy="1600425"/>
            <a:chOff x="3431919" y="7820881"/>
            <a:chExt cx="1249604" cy="1600425"/>
          </a:xfrm>
        </p:grpSpPr>
        <p:grpSp>
          <p:nvGrpSpPr>
            <p:cNvPr id="3677" name="Group 367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91" name="Group 369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6" name="Explosion 2 36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7" name="Explosion 2 36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8" name="Explosion 2 36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92" name="Group 36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3" name="Explosion 2 36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4" name="Explosion 2 36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5" name="Explosion 2 36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78" name="Group 367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83" name="Group 36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88" name="Explosion 2 36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9" name="Explosion 2 36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0" name="Explosion 2 36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4" name="Group 36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85" name="Explosion 2 36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6" name="Explosion 2 36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7" name="Explosion 2 36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79" name="Group 367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80" name="Explosion 2 36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1" name="Explosion 2 36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2" name="Explosion 2 36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99" name="Group 3698"/>
          <p:cNvGrpSpPr/>
          <p:nvPr/>
        </p:nvGrpSpPr>
        <p:grpSpPr>
          <a:xfrm rot="4228821">
            <a:off x="17701948" y="6160727"/>
            <a:ext cx="633899" cy="613339"/>
            <a:chOff x="4582210" y="13952782"/>
            <a:chExt cx="712246" cy="689144"/>
          </a:xfrm>
        </p:grpSpPr>
        <p:grpSp>
          <p:nvGrpSpPr>
            <p:cNvPr id="3700" name="Group 369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05" name="Explosion 2 37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6" name="Explosion 2 37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7" name="Explosion 2 37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1" name="Group 370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02" name="Explosion 2 37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3" name="Explosion 2 37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4" name="Explosion 2 37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08" name="Group 3707"/>
          <p:cNvGrpSpPr/>
          <p:nvPr/>
        </p:nvGrpSpPr>
        <p:grpSpPr>
          <a:xfrm rot="4662093">
            <a:off x="16705248" y="7349225"/>
            <a:ext cx="1249604" cy="1600425"/>
            <a:chOff x="3431919" y="7820881"/>
            <a:chExt cx="1249604" cy="1600425"/>
          </a:xfrm>
        </p:grpSpPr>
        <p:grpSp>
          <p:nvGrpSpPr>
            <p:cNvPr id="3709" name="Group 370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23" name="Group 372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8" name="Explosion 2 37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9" name="Explosion 2 37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0" name="Explosion 2 37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5" name="Explosion 2 37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6" name="Explosion 2 37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7" name="Explosion 2 37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0" name="Group 370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15" name="Group 371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0" name="Explosion 2 37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1" name="Explosion 2 37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2" name="Explosion 2 37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16" name="Group 371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17" name="Explosion 2 37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8" name="Explosion 2 37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9" name="Explosion 2 37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12" name="Explosion 2 37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3" name="Explosion 2 37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4" name="Explosion 2 37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31" name="Group 3730"/>
          <p:cNvGrpSpPr/>
          <p:nvPr/>
        </p:nvGrpSpPr>
        <p:grpSpPr>
          <a:xfrm rot="10277379">
            <a:off x="18261014" y="8240333"/>
            <a:ext cx="633899" cy="613339"/>
            <a:chOff x="4582210" y="13952782"/>
            <a:chExt cx="712246" cy="689144"/>
          </a:xfrm>
        </p:grpSpPr>
        <p:grpSp>
          <p:nvGrpSpPr>
            <p:cNvPr id="3732" name="Group 373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37" name="Explosion 2 373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8" name="Explosion 2 373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9" name="Explosion 2 373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33" name="Group 373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34" name="Explosion 2 37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5" name="Explosion 2 37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6" name="Explosion 2 37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40" name="Group 3739"/>
          <p:cNvGrpSpPr/>
          <p:nvPr/>
        </p:nvGrpSpPr>
        <p:grpSpPr>
          <a:xfrm rot="4408731">
            <a:off x="20187564" y="6473851"/>
            <a:ext cx="1249604" cy="1600425"/>
            <a:chOff x="3431919" y="7820881"/>
            <a:chExt cx="1249604" cy="1600425"/>
          </a:xfrm>
        </p:grpSpPr>
        <p:grpSp>
          <p:nvGrpSpPr>
            <p:cNvPr id="3741" name="Group 374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55" name="Group 37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60" name="Explosion 2 37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Explosion 2 37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2" name="Explosion 2 37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57" name="Explosion 2 3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8" name="Explosion 2 3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Explosion 2 3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2" name="Group 374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47" name="Group 37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52" name="Explosion 2 37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3" name="Explosion 2 37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4" name="Explosion 2 37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8" name="Group 37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49" name="Explosion 2 37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0" name="Explosion 2 37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1" name="Explosion 2 37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3" name="Group 374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44" name="Explosion 2 374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5" name="Explosion 2 374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6" name="Explosion 2 374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63" name="Group 3762"/>
          <p:cNvGrpSpPr/>
          <p:nvPr/>
        </p:nvGrpSpPr>
        <p:grpSpPr>
          <a:xfrm rot="981780">
            <a:off x="20972882" y="7166175"/>
            <a:ext cx="1249604" cy="1600425"/>
            <a:chOff x="3431919" y="7820881"/>
            <a:chExt cx="1249604" cy="1600425"/>
          </a:xfrm>
        </p:grpSpPr>
        <p:grpSp>
          <p:nvGrpSpPr>
            <p:cNvPr id="3764" name="Group 376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78" name="Group 37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83" name="Explosion 2 37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4" name="Explosion 2 37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Explosion 2 37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80" name="Explosion 2 37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1" name="Explosion 2 37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2" name="Explosion 2 37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65" name="Group 376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70" name="Group 37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75" name="Explosion 2 37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6" name="Explosion 2 37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Explosion 2 37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1" name="Group 37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72" name="Explosion 2 37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Explosion 2 37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4" name="Explosion 2 37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66" name="Group 376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67" name="Explosion 2 37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8" name="Explosion 2 37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9" name="Explosion 2 37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86" name="Group 3785"/>
          <p:cNvGrpSpPr/>
          <p:nvPr/>
        </p:nvGrpSpPr>
        <p:grpSpPr>
          <a:xfrm rot="4228821">
            <a:off x="20572053" y="8493872"/>
            <a:ext cx="633899" cy="613339"/>
            <a:chOff x="4582210" y="13952782"/>
            <a:chExt cx="712246" cy="689144"/>
          </a:xfrm>
        </p:grpSpPr>
        <p:grpSp>
          <p:nvGrpSpPr>
            <p:cNvPr id="3787" name="Group 37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92" name="Explosion 2 37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3" name="Explosion 2 37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4" name="Explosion 2 37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88" name="Group 37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89" name="Explosion 2 37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0" name="Explosion 2 37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1" name="Explosion 2 37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95" name="Group 3794"/>
          <p:cNvGrpSpPr/>
          <p:nvPr/>
        </p:nvGrpSpPr>
        <p:grpSpPr>
          <a:xfrm rot="20596596">
            <a:off x="20183278" y="8857424"/>
            <a:ext cx="633899" cy="613339"/>
            <a:chOff x="4582210" y="13952782"/>
            <a:chExt cx="712246" cy="689144"/>
          </a:xfrm>
        </p:grpSpPr>
        <p:grpSp>
          <p:nvGrpSpPr>
            <p:cNvPr id="3796" name="Group 379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01" name="Explosion 2 38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2" name="Explosion 2 38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3" name="Explosion 2 38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97" name="Group 379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98" name="Explosion 2 37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9" name="Explosion 2 37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0" name="Explosion 2 37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04" name="Group 3803"/>
          <p:cNvGrpSpPr/>
          <p:nvPr/>
        </p:nvGrpSpPr>
        <p:grpSpPr>
          <a:xfrm rot="3683256">
            <a:off x="25545245" y="4867196"/>
            <a:ext cx="1249604" cy="1600425"/>
            <a:chOff x="3431919" y="7820881"/>
            <a:chExt cx="1249604" cy="1600425"/>
          </a:xfrm>
        </p:grpSpPr>
        <p:grpSp>
          <p:nvGrpSpPr>
            <p:cNvPr id="3805" name="Group 380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19" name="Group 38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24" name="Explosion 2 38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Explosion 2 38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6" name="Explosion 2 38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20" name="Group 38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21" name="Explosion 2 38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2" name="Explosion 2 38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Explosion 2 38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06" name="Group 380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811" name="Group 38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16" name="Explosion 2 38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Explosion 2 38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8" name="Explosion 2 38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13" name="Explosion 2 38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4" name="Explosion 2 38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Explosion 2 38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07" name="Group 380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808" name="Explosion 2 38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9" name="Explosion 2 38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0" name="Explosion 2 38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27" name="Group 3826"/>
          <p:cNvGrpSpPr/>
          <p:nvPr/>
        </p:nvGrpSpPr>
        <p:grpSpPr>
          <a:xfrm rot="20484643">
            <a:off x="23775050" y="5911177"/>
            <a:ext cx="1249604" cy="1600425"/>
            <a:chOff x="3431919" y="7820881"/>
            <a:chExt cx="1249604" cy="1600425"/>
          </a:xfrm>
        </p:grpSpPr>
        <p:grpSp>
          <p:nvGrpSpPr>
            <p:cNvPr id="3828" name="Group 382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42" name="Group 384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47" name="Explosion 2 38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8" name="Explosion 2 38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Explosion 2 38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44" name="Explosion 2 38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Explosion 2 38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6" name="Explosion 2 38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29" name="Group 382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834" name="Group 38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39" name="Explosion 2 38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0" name="Explosion 2 38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1" name="Explosion 2 38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5" name="Group 38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36" name="Explosion 2 38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Explosion 2 38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8" name="Explosion 2 38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30" name="Group 382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831" name="Explosion 2 38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2" name="Explosion 2 38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3" name="Explosion 2 38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50" name="Group 3849"/>
          <p:cNvGrpSpPr/>
          <p:nvPr/>
        </p:nvGrpSpPr>
        <p:grpSpPr>
          <a:xfrm rot="20596596">
            <a:off x="25096603" y="5985731"/>
            <a:ext cx="633899" cy="613339"/>
            <a:chOff x="4582210" y="13952782"/>
            <a:chExt cx="712246" cy="689144"/>
          </a:xfrm>
        </p:grpSpPr>
        <p:grpSp>
          <p:nvGrpSpPr>
            <p:cNvPr id="3851" name="Group 385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56" name="Explosion 2 38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7" name="Explosion 2 38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8" name="Explosion 2 38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52" name="Group 385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53" name="Explosion 2 385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4" name="Explosion 2 385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5" name="Explosion 2 385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59" name="Group 3858"/>
          <p:cNvGrpSpPr/>
          <p:nvPr/>
        </p:nvGrpSpPr>
        <p:grpSpPr>
          <a:xfrm rot="20596596">
            <a:off x="25951333" y="6513447"/>
            <a:ext cx="633899" cy="613339"/>
            <a:chOff x="4582210" y="13952782"/>
            <a:chExt cx="712246" cy="689144"/>
          </a:xfrm>
        </p:grpSpPr>
        <p:grpSp>
          <p:nvGrpSpPr>
            <p:cNvPr id="3860" name="Group 385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65" name="Explosion 2 38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6" name="Explosion 2 38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7" name="Explosion 2 38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61" name="Group 386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62" name="Explosion 2 386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3" name="Explosion 2 386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4" name="Explosion 2 386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68" name="Group 3867"/>
          <p:cNvGrpSpPr/>
          <p:nvPr/>
        </p:nvGrpSpPr>
        <p:grpSpPr>
          <a:xfrm rot="20596596">
            <a:off x="26478876" y="6548099"/>
            <a:ext cx="633899" cy="613339"/>
            <a:chOff x="4582210" y="13952782"/>
            <a:chExt cx="712246" cy="689144"/>
          </a:xfrm>
        </p:grpSpPr>
        <p:grpSp>
          <p:nvGrpSpPr>
            <p:cNvPr id="3869" name="Group 386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74" name="Explosion 2 38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5" name="Explosion 2 38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6" name="Explosion 2 38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0" name="Group 386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71" name="Explosion 2 38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2" name="Explosion 2 38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3" name="Explosion 2 38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77" name="Group 3876"/>
          <p:cNvGrpSpPr/>
          <p:nvPr/>
        </p:nvGrpSpPr>
        <p:grpSpPr>
          <a:xfrm rot="4034148">
            <a:off x="25549653" y="7546256"/>
            <a:ext cx="633899" cy="613339"/>
            <a:chOff x="4582210" y="13952782"/>
            <a:chExt cx="712246" cy="689144"/>
          </a:xfrm>
        </p:grpSpPr>
        <p:grpSp>
          <p:nvGrpSpPr>
            <p:cNvPr id="3878" name="Group 387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83" name="Explosion 2 38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4" name="Explosion 2 38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5" name="Explosion 2 38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9" name="Group 387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80" name="Explosion 2 38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1" name="Explosion 2 38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2" name="Explosion 2 38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86" name="Group 3885"/>
          <p:cNvGrpSpPr/>
          <p:nvPr/>
        </p:nvGrpSpPr>
        <p:grpSpPr>
          <a:xfrm rot="4034148">
            <a:off x="25584804" y="6784395"/>
            <a:ext cx="633899" cy="613339"/>
            <a:chOff x="4582210" y="13952782"/>
            <a:chExt cx="712246" cy="689144"/>
          </a:xfrm>
        </p:grpSpPr>
        <p:grpSp>
          <p:nvGrpSpPr>
            <p:cNvPr id="3887" name="Group 38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92" name="Explosion 2 38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3" name="Explosion 2 38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4" name="Explosion 2 38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88" name="Group 38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89" name="Explosion 2 38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0" name="Explosion 2 38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1" name="Explosion 2 38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95" name="Group 3894"/>
          <p:cNvGrpSpPr/>
          <p:nvPr/>
        </p:nvGrpSpPr>
        <p:grpSpPr>
          <a:xfrm rot="20530610">
            <a:off x="23901567" y="4172567"/>
            <a:ext cx="1024814" cy="1300510"/>
            <a:chOff x="3656709" y="7820881"/>
            <a:chExt cx="1024814" cy="1300510"/>
          </a:xfrm>
        </p:grpSpPr>
        <p:grpSp>
          <p:nvGrpSpPr>
            <p:cNvPr id="3896" name="Group 389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10" name="Group 390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15" name="Explosion 2 39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Explosion 2 39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Explosion 2 39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12" name="Explosion 2 391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Explosion 2 391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Explosion 2 391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7" name="Group 389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902" name="Group 390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7" name="Explosion 2 39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8" name="Explosion 2 39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Explosion 2 39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4" name="Explosion 2 39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Explosion 2 39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6" name="Explosion 2 39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918" name="Group 3917"/>
          <p:cNvGrpSpPr/>
          <p:nvPr/>
        </p:nvGrpSpPr>
        <p:grpSpPr>
          <a:xfrm rot="3468835">
            <a:off x="25241035" y="3320231"/>
            <a:ext cx="1249604" cy="1600425"/>
            <a:chOff x="3431919" y="7820881"/>
            <a:chExt cx="1249604" cy="1600425"/>
          </a:xfrm>
        </p:grpSpPr>
        <p:grpSp>
          <p:nvGrpSpPr>
            <p:cNvPr id="3919" name="Group 391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33" name="Group 393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8" name="Explosion 2 39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Explosion 2 39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0" name="Explosion 2 39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5" name="Explosion 2 393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6" name="Explosion 2 39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Explosion 2 39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0" name="Group 3919"/>
            <p:cNvGrpSpPr/>
            <p:nvPr/>
          </p:nvGrpSpPr>
          <p:grpSpPr>
            <a:xfrm rot="5936591">
              <a:off x="3635922" y="8653216"/>
              <a:ext cx="462585" cy="445614"/>
              <a:chOff x="4774698" y="14141237"/>
              <a:chExt cx="519758" cy="500689"/>
            </a:xfrm>
          </p:grpSpPr>
          <p:sp>
            <p:nvSpPr>
              <p:cNvPr id="3932" name="Explosion 2 3931"/>
              <p:cNvSpPr/>
              <p:nvPr/>
            </p:nvSpPr>
            <p:spPr>
              <a:xfrm rot="16973591">
                <a:off x="4791111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6" name="Group 392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27" name="Explosion 2 39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Explosion 2 39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Explosion 2 39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1" name="Group 392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922" name="Explosion 2 39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3" name="Explosion 2 39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4" name="Explosion 2 39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41" name="Group 3940"/>
          <p:cNvGrpSpPr/>
          <p:nvPr/>
        </p:nvGrpSpPr>
        <p:grpSpPr>
          <a:xfrm rot="4556526">
            <a:off x="24765618" y="5515230"/>
            <a:ext cx="633899" cy="613339"/>
            <a:chOff x="4582210" y="13952782"/>
            <a:chExt cx="712246" cy="689144"/>
          </a:xfrm>
        </p:grpSpPr>
        <p:grpSp>
          <p:nvGrpSpPr>
            <p:cNvPr id="3942" name="Group 394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47" name="Explosion 2 39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8" name="Explosion 2 39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9" name="Explosion 2 39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3" name="Group 394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944" name="Explosion 2 394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5" name="Explosion 2 394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6" name="Explosion 2 394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50" name="Group 3949"/>
          <p:cNvGrpSpPr/>
          <p:nvPr/>
        </p:nvGrpSpPr>
        <p:grpSpPr>
          <a:xfrm rot="20384995">
            <a:off x="24794765" y="5579330"/>
            <a:ext cx="762104" cy="1270911"/>
            <a:chOff x="4582210" y="13952782"/>
            <a:chExt cx="856297" cy="1427988"/>
          </a:xfrm>
        </p:grpSpPr>
        <p:grpSp>
          <p:nvGrpSpPr>
            <p:cNvPr id="3951" name="Group 395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56" name="Explosion 2 39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7" name="Explosion 2 39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8" name="Explosion 2 39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52" name="Group 3951"/>
            <p:cNvGrpSpPr/>
            <p:nvPr/>
          </p:nvGrpSpPr>
          <p:grpSpPr>
            <a:xfrm rot="19123651">
              <a:off x="4944248" y="14201262"/>
              <a:ext cx="494259" cy="1179508"/>
              <a:chOff x="7892255" y="5868418"/>
              <a:chExt cx="494259" cy="1179508"/>
            </a:xfrm>
          </p:grpSpPr>
          <p:sp>
            <p:nvSpPr>
              <p:cNvPr id="3953" name="Explosion 2 395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4" name="Explosion 2 3953"/>
              <p:cNvSpPr/>
              <p:nvPr/>
            </p:nvSpPr>
            <p:spPr>
              <a:xfrm rot="19449940">
                <a:off x="7892255" y="6824281"/>
                <a:ext cx="190820" cy="223645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959" name="Explosion 2 3958"/>
          <p:cNvSpPr/>
          <p:nvPr/>
        </p:nvSpPr>
        <p:spPr>
          <a:xfrm rot="15758586">
            <a:off x="25698867" y="657820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0" name="Explosion 2 3959"/>
          <p:cNvSpPr/>
          <p:nvPr/>
        </p:nvSpPr>
        <p:spPr>
          <a:xfrm rot="15758586">
            <a:off x="25574920" y="6378279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1" name="Group 3960"/>
          <p:cNvGrpSpPr/>
          <p:nvPr/>
        </p:nvGrpSpPr>
        <p:grpSpPr>
          <a:xfrm rot="20848291">
            <a:off x="24265205" y="5195849"/>
            <a:ext cx="633899" cy="613339"/>
            <a:chOff x="4582210" y="13952782"/>
            <a:chExt cx="712246" cy="689144"/>
          </a:xfrm>
        </p:grpSpPr>
        <p:grpSp>
          <p:nvGrpSpPr>
            <p:cNvPr id="3962" name="Group 396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67" name="Explosion 2 39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8" name="Explosion 2 39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9" name="Explosion 2 39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3" name="Group 396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964" name="Explosion 2 39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5" name="Explosion 2 39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6" name="Explosion 2 39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71" name="Group 3970"/>
          <p:cNvGrpSpPr/>
          <p:nvPr/>
        </p:nvGrpSpPr>
        <p:grpSpPr>
          <a:xfrm rot="9139304">
            <a:off x="23243552" y="13797382"/>
            <a:ext cx="289263" cy="445614"/>
            <a:chOff x="8195694" y="5868418"/>
            <a:chExt cx="325015" cy="500689"/>
          </a:xfrm>
        </p:grpSpPr>
        <p:sp>
          <p:nvSpPr>
            <p:cNvPr id="3976" name="Explosion 2 397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7" name="Explosion 2 397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8" name="Explosion 2 397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2" name="Group 3971"/>
          <p:cNvGrpSpPr/>
          <p:nvPr/>
        </p:nvGrpSpPr>
        <p:grpSpPr>
          <a:xfrm rot="6513961">
            <a:off x="22899735" y="13680674"/>
            <a:ext cx="289263" cy="445614"/>
            <a:chOff x="8195694" y="5868418"/>
            <a:chExt cx="325015" cy="500689"/>
          </a:xfrm>
        </p:grpSpPr>
        <p:sp>
          <p:nvSpPr>
            <p:cNvPr id="3973" name="Explosion 2 397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4" name="Explosion 2 397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5" name="Explosion 2 397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9" name="Group 3978"/>
          <p:cNvGrpSpPr/>
          <p:nvPr/>
        </p:nvGrpSpPr>
        <p:grpSpPr>
          <a:xfrm rot="2689238">
            <a:off x="22635236" y="13931533"/>
            <a:ext cx="289263" cy="445614"/>
            <a:chOff x="8195694" y="5868418"/>
            <a:chExt cx="325015" cy="500689"/>
          </a:xfrm>
        </p:grpSpPr>
        <p:sp>
          <p:nvSpPr>
            <p:cNvPr id="3980" name="Explosion 2 397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1" name="Explosion 2 398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2" name="Explosion 2 398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83" name="Group 3982"/>
          <p:cNvGrpSpPr/>
          <p:nvPr/>
        </p:nvGrpSpPr>
        <p:grpSpPr>
          <a:xfrm rot="4664845">
            <a:off x="2424774" y="3753180"/>
            <a:ext cx="1249604" cy="1600425"/>
            <a:chOff x="3431919" y="7820881"/>
            <a:chExt cx="1249604" cy="1600425"/>
          </a:xfrm>
        </p:grpSpPr>
        <p:grpSp>
          <p:nvGrpSpPr>
            <p:cNvPr id="3984" name="Group 398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98" name="Group 39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03" name="Explosion 2 40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4" name="Explosion 2 40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Explosion 2 40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00" name="Explosion 2 39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Explosion 2 40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2" name="Explosion 2 40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85" name="Group 398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990" name="Group 39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95" name="Explosion 2 39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6" name="Explosion 2 39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7" name="Explosion 2 39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92" name="Explosion 2 39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3" name="Explosion 2 39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4" name="Explosion 2 39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86" name="Group 398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987" name="Explosion 2 39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8" name="Explosion 2 39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9" name="Explosion 2 39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06" name="Group 4005"/>
          <p:cNvGrpSpPr/>
          <p:nvPr/>
        </p:nvGrpSpPr>
        <p:grpSpPr>
          <a:xfrm rot="4664845">
            <a:off x="5523213" y="4611393"/>
            <a:ext cx="1249604" cy="1600425"/>
            <a:chOff x="3431919" y="7820881"/>
            <a:chExt cx="1249604" cy="1600425"/>
          </a:xfrm>
        </p:grpSpPr>
        <p:grpSp>
          <p:nvGrpSpPr>
            <p:cNvPr id="4007" name="Group 400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21" name="Group 40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26" name="Explosion 2 40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7" name="Explosion 2 40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8" name="Explosion 2 40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23" name="Explosion 2 40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4" name="Explosion 2 40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5" name="Explosion 2 40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08" name="Group 400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13" name="Group 40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18" name="Explosion 2 40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Explosion 2 40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0" name="Explosion 2 40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14" name="Group 40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15" name="Explosion 2 40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6" name="Explosion 2 40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Explosion 2 40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09" name="Group 400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10" name="Explosion 2 40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1" name="Explosion 2 40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2" name="Explosion 2 40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29" name="Group 4028"/>
          <p:cNvGrpSpPr/>
          <p:nvPr/>
        </p:nvGrpSpPr>
        <p:grpSpPr>
          <a:xfrm rot="3863007">
            <a:off x="4123691" y="4186094"/>
            <a:ext cx="1069578" cy="1443187"/>
            <a:chOff x="3431919" y="7978119"/>
            <a:chExt cx="1069578" cy="1443187"/>
          </a:xfrm>
        </p:grpSpPr>
        <p:grpSp>
          <p:nvGrpSpPr>
            <p:cNvPr id="4030" name="Group 4029"/>
            <p:cNvGrpSpPr/>
            <p:nvPr/>
          </p:nvGrpSpPr>
          <p:grpSpPr>
            <a:xfrm rot="5936591">
              <a:off x="4047397" y="7986605"/>
              <a:ext cx="462585" cy="445614"/>
              <a:chOff x="4774698" y="14141237"/>
              <a:chExt cx="519758" cy="500689"/>
            </a:xfrm>
          </p:grpSpPr>
          <p:sp>
            <p:nvSpPr>
              <p:cNvPr id="4051" name="Explosion 2 4050"/>
              <p:cNvSpPr/>
              <p:nvPr/>
            </p:nvSpPr>
            <p:spPr>
              <a:xfrm rot="16973591">
                <a:off x="4791111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45" name="Group 40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46" name="Explosion 2 40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Explosion 2 40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Explosion 2 40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1" name="Group 403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36" name="Group 40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41" name="Explosion 2 40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Explosion 2 40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Explosion 2 40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37" name="Group 40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38" name="Explosion 2 40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Explosion 2 40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Explosion 2 40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2" name="Group 403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33" name="Explosion 2 40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4" name="Explosion 2 40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5" name="Explosion 2 40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52" name="Group 4051"/>
          <p:cNvGrpSpPr/>
          <p:nvPr/>
        </p:nvGrpSpPr>
        <p:grpSpPr>
          <a:xfrm rot="8906437">
            <a:off x="12762618" y="14070955"/>
            <a:ext cx="1249604" cy="1600425"/>
            <a:chOff x="3431919" y="7820881"/>
            <a:chExt cx="1249604" cy="1600425"/>
          </a:xfrm>
        </p:grpSpPr>
        <p:grpSp>
          <p:nvGrpSpPr>
            <p:cNvPr id="4053" name="Group 405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67" name="Group 40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72" name="Explosion 2 40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Explosion 2 40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Explosion 2 40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68" name="Group 40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9" name="Explosion 2 40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Explosion 2 40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Explosion 2 40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4" name="Group 405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59" name="Group 40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4" name="Explosion 2 40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Explosion 2 40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Explosion 2 40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1" name="Explosion 2 40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2" name="Explosion 2 40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Explosion 2 40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5" name="Group 405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56" name="Explosion 2 40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7" name="Explosion 2 40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8" name="Explosion 2 40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5" name="Group 4074"/>
          <p:cNvGrpSpPr/>
          <p:nvPr/>
        </p:nvGrpSpPr>
        <p:grpSpPr>
          <a:xfrm rot="8906437">
            <a:off x="12751167" y="12533363"/>
            <a:ext cx="1249604" cy="1600425"/>
            <a:chOff x="3431919" y="7820881"/>
            <a:chExt cx="1249604" cy="1600425"/>
          </a:xfrm>
        </p:grpSpPr>
        <p:grpSp>
          <p:nvGrpSpPr>
            <p:cNvPr id="4076" name="Group 40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90" name="Group 40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95" name="Explosion 2 40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6" name="Explosion 2 40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Explosion 2 40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91" name="Group 40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92" name="Explosion 2 40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Explosion 2 40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4" name="Explosion 2 40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7" name="Group 40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82" name="Group 40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87" name="Explosion 2 40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8" name="Explosion 2 40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Explosion 2 40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83" name="Group 40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84" name="Explosion 2 40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5" name="Explosion 2 40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6" name="Explosion 2 40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8" name="Group 40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79" name="Explosion 2 40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0" name="Explosion 2 40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1" name="Explosion 2 40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98" name="Group 4097"/>
          <p:cNvGrpSpPr/>
          <p:nvPr/>
        </p:nvGrpSpPr>
        <p:grpSpPr>
          <a:xfrm rot="3543844">
            <a:off x="12529077" y="11771202"/>
            <a:ext cx="838129" cy="933814"/>
            <a:chOff x="3431919" y="8487492"/>
            <a:chExt cx="838129" cy="933814"/>
          </a:xfrm>
        </p:grpSpPr>
        <p:grpSp>
          <p:nvGrpSpPr>
            <p:cNvPr id="4100" name="Group 40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105" name="Group 41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0" name="Explosion 2 41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1" name="Explosion 2 41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2" name="Explosion 2 41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06" name="Group 41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07" name="Explosion 2 41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8" name="Explosion 2 41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9" name="Explosion 2 41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01" name="Group 410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102" name="Explosion 2 41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3" name="Explosion 2 41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4" name="Explosion 2 41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122" name="Pentagon 4121"/>
          <p:cNvSpPr/>
          <p:nvPr/>
        </p:nvSpPr>
        <p:spPr>
          <a:xfrm rot="16200000">
            <a:off x="15413381" y="-768924"/>
            <a:ext cx="1657327" cy="4052145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3" name="TextBox 4122"/>
          <p:cNvSpPr txBox="1"/>
          <p:nvPr/>
        </p:nvSpPr>
        <p:spPr>
          <a:xfrm>
            <a:off x="15125318" y="922677"/>
            <a:ext cx="227818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The 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560M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24" name="Rectangle 4123"/>
          <p:cNvSpPr/>
          <p:nvPr/>
        </p:nvSpPr>
        <p:spPr>
          <a:xfrm>
            <a:off x="18785012" y="14095642"/>
            <a:ext cx="8389905" cy="3551909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6" name="TextBox 4125"/>
          <p:cNvSpPr txBox="1"/>
          <p:nvPr/>
        </p:nvSpPr>
        <p:spPr>
          <a:xfrm>
            <a:off x="20860888" y="16434708"/>
            <a:ext cx="631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0               </a:t>
            </a:r>
          </a:p>
        </p:txBody>
      </p:sp>
      <p:sp>
        <p:nvSpPr>
          <p:cNvPr id="4127" name="TextBox 4126"/>
          <p:cNvSpPr txBox="1"/>
          <p:nvPr/>
        </p:nvSpPr>
        <p:spPr>
          <a:xfrm>
            <a:off x="24753910" y="16434708"/>
            <a:ext cx="1909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300             </a:t>
            </a:r>
          </a:p>
        </p:txBody>
      </p:sp>
      <p:grpSp>
        <p:nvGrpSpPr>
          <p:cNvPr id="4128" name="Group 4127"/>
          <p:cNvGrpSpPr/>
          <p:nvPr/>
        </p:nvGrpSpPr>
        <p:grpSpPr>
          <a:xfrm>
            <a:off x="21097593" y="16113250"/>
            <a:ext cx="4693310" cy="204017"/>
            <a:chOff x="14049734" y="18685645"/>
            <a:chExt cx="3151410" cy="419920"/>
          </a:xfrm>
        </p:grpSpPr>
        <p:sp>
          <p:nvSpPr>
            <p:cNvPr id="4129" name="Rectangle 4128"/>
            <p:cNvSpPr/>
            <p:nvPr/>
          </p:nvSpPr>
          <p:spPr>
            <a:xfrm>
              <a:off x="14049734" y="18685645"/>
              <a:ext cx="1586323" cy="419920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0" name="Rectangle 4129"/>
            <p:cNvSpPr/>
            <p:nvPr/>
          </p:nvSpPr>
          <p:spPr>
            <a:xfrm>
              <a:off x="15614823" y="18685645"/>
              <a:ext cx="1586321" cy="41992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134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06184" y="15187216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35" name="Group 4134"/>
          <p:cNvGrpSpPr/>
          <p:nvPr/>
        </p:nvGrpSpPr>
        <p:grpSpPr>
          <a:xfrm rot="10800000">
            <a:off x="26320210" y="15683020"/>
            <a:ext cx="597031" cy="1692752"/>
            <a:chOff x="16823337" y="23206548"/>
            <a:chExt cx="597031" cy="1692752"/>
          </a:xfrm>
        </p:grpSpPr>
        <p:sp>
          <p:nvSpPr>
            <p:cNvPr id="4136" name="Down Arrow 4135"/>
            <p:cNvSpPr/>
            <p:nvPr/>
          </p:nvSpPr>
          <p:spPr>
            <a:xfrm rot="10800000" flipV="1">
              <a:off x="16858964" y="23206548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7" name="TextBox 4136"/>
            <p:cNvSpPr txBox="1"/>
            <p:nvPr/>
          </p:nvSpPr>
          <p:spPr>
            <a:xfrm>
              <a:off x="16823337" y="24252969"/>
              <a:ext cx="5970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4138" name="Group 4137"/>
          <p:cNvGrpSpPr/>
          <p:nvPr/>
        </p:nvGrpSpPr>
        <p:grpSpPr>
          <a:xfrm>
            <a:off x="26098169" y="14847061"/>
            <a:ext cx="1023257" cy="740229"/>
            <a:chOff x="27932743" y="3570514"/>
            <a:chExt cx="1023257" cy="740229"/>
          </a:xfrm>
        </p:grpSpPr>
        <p:sp>
          <p:nvSpPr>
            <p:cNvPr id="4139" name="Oval 413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14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5B</a:t>
              </a:r>
            </a:p>
          </p:txBody>
        </p:sp>
      </p:grpSp>
      <p:sp>
        <p:nvSpPr>
          <p:cNvPr id="4141" name="TextBox 4140"/>
          <p:cNvSpPr txBox="1"/>
          <p:nvPr/>
        </p:nvSpPr>
        <p:spPr>
          <a:xfrm>
            <a:off x="22545468" y="16867959"/>
            <a:ext cx="1812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Meters</a:t>
            </a:r>
          </a:p>
        </p:txBody>
      </p:sp>
      <p:sp>
        <p:nvSpPr>
          <p:cNvPr id="4142" name="TextBox 4141"/>
          <p:cNvSpPr txBox="1"/>
          <p:nvPr/>
        </p:nvSpPr>
        <p:spPr>
          <a:xfrm>
            <a:off x="9371693" y="461081"/>
            <a:ext cx="1871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#2 </a:t>
            </a:r>
          </a:p>
        </p:txBody>
      </p:sp>
      <p:sp>
        <p:nvSpPr>
          <p:cNvPr id="4143" name="TextBox 4142"/>
          <p:cNvSpPr txBox="1"/>
          <p:nvPr/>
        </p:nvSpPr>
        <p:spPr>
          <a:xfrm>
            <a:off x="8799966" y="3308095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#3 </a:t>
            </a:r>
          </a:p>
        </p:txBody>
      </p:sp>
      <p:sp>
        <p:nvSpPr>
          <p:cNvPr id="28" name="Freeform 27"/>
          <p:cNvSpPr/>
          <p:nvPr/>
        </p:nvSpPr>
        <p:spPr>
          <a:xfrm>
            <a:off x="10086813" y="15707420"/>
            <a:ext cx="3169892" cy="224572"/>
          </a:xfrm>
          <a:custGeom>
            <a:avLst/>
            <a:gdLst>
              <a:gd name="connsiteX0" fmla="*/ 0 w 3118338"/>
              <a:gd name="connsiteY0" fmla="*/ 0 h 281354"/>
              <a:gd name="connsiteX1" fmla="*/ 0 w 3118338"/>
              <a:gd name="connsiteY1" fmla="*/ 281354 h 281354"/>
              <a:gd name="connsiteX2" fmla="*/ 3118338 w 3118338"/>
              <a:gd name="connsiteY2" fmla="*/ 164123 h 281354"/>
              <a:gd name="connsiteX0" fmla="*/ 0 w 3118338"/>
              <a:gd name="connsiteY0" fmla="*/ 0 h 164123"/>
              <a:gd name="connsiteX1" fmla="*/ 3118338 w 3118338"/>
              <a:gd name="connsiteY1" fmla="*/ 164123 h 164123"/>
              <a:gd name="connsiteX0" fmla="*/ 0 w 4382545"/>
              <a:gd name="connsiteY0" fmla="*/ 0 h 114906"/>
              <a:gd name="connsiteX1" fmla="*/ 4382545 w 4382545"/>
              <a:gd name="connsiteY1" fmla="*/ 114906 h 114906"/>
              <a:gd name="connsiteX0" fmla="*/ 0 w 4382545"/>
              <a:gd name="connsiteY0" fmla="*/ 0 h 154719"/>
              <a:gd name="connsiteX1" fmla="*/ 3088089 w 4382545"/>
              <a:gd name="connsiteY1" fmla="*/ 154719 h 154719"/>
              <a:gd name="connsiteX2" fmla="*/ 4382545 w 4382545"/>
              <a:gd name="connsiteY2" fmla="*/ 114906 h 15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2545" h="154719">
                <a:moveTo>
                  <a:pt x="0" y="0"/>
                </a:moveTo>
                <a:cubicBezTo>
                  <a:pt x="1031558" y="26418"/>
                  <a:pt x="2056531" y="128301"/>
                  <a:pt x="3088089" y="154719"/>
                </a:cubicBezTo>
                <a:lnTo>
                  <a:pt x="4382545" y="114906"/>
                </a:lnTo>
              </a:path>
            </a:pathLst>
          </a:custGeom>
          <a:noFill/>
          <a:ln w="508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44" name="Explosion 2 4143"/>
          <p:cNvSpPr/>
          <p:nvPr/>
        </p:nvSpPr>
        <p:spPr>
          <a:xfrm rot="4854026">
            <a:off x="11396333" y="1576590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1955627" y="15807043"/>
            <a:ext cx="142120" cy="193377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9493127" y="7355671"/>
            <a:ext cx="2864081" cy="9668445"/>
          </a:xfrm>
          <a:custGeom>
            <a:avLst/>
            <a:gdLst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457325 w 1571625"/>
              <a:gd name="connsiteY3" fmla="*/ 2638425 h 5305425"/>
              <a:gd name="connsiteX4" fmla="*/ 1504950 w 1571625"/>
              <a:gd name="connsiteY4" fmla="*/ 1381125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457325 w 1571625"/>
              <a:gd name="connsiteY3" fmla="*/ 2638425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392996 w 1571625"/>
              <a:gd name="connsiteY3" fmla="*/ 2625559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380628 w 1571625"/>
              <a:gd name="connsiteY2" fmla="*/ 4800600 h 5305425"/>
              <a:gd name="connsiteX3" fmla="*/ 1392996 w 1571625"/>
              <a:gd name="connsiteY3" fmla="*/ 2625559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71625" h="5305425">
                <a:moveTo>
                  <a:pt x="0" y="5305425"/>
                </a:moveTo>
                <a:cubicBezTo>
                  <a:pt x="319881" y="5218906"/>
                  <a:pt x="646195" y="5132387"/>
                  <a:pt x="876300" y="5048250"/>
                </a:cubicBezTo>
                <a:cubicBezTo>
                  <a:pt x="1106405" y="4964113"/>
                  <a:pt x="1294512" y="5204382"/>
                  <a:pt x="1380628" y="4800600"/>
                </a:cubicBezTo>
                <a:cubicBezTo>
                  <a:pt x="1466744" y="4396818"/>
                  <a:pt x="1378709" y="3191183"/>
                  <a:pt x="1392996" y="2625559"/>
                </a:cubicBezTo>
                <a:cubicBezTo>
                  <a:pt x="1407284" y="2059935"/>
                  <a:pt x="1447694" y="1753962"/>
                  <a:pt x="1466353" y="1406856"/>
                </a:cubicBezTo>
                <a:cubicBezTo>
                  <a:pt x="1485012" y="1059750"/>
                  <a:pt x="1493838" y="773112"/>
                  <a:pt x="1504950" y="542925"/>
                </a:cubicBezTo>
                <a:cubicBezTo>
                  <a:pt x="1516062" y="312738"/>
                  <a:pt x="1543843" y="156369"/>
                  <a:pt x="1571625" y="0"/>
                </a:cubicBezTo>
              </a:path>
            </a:pathLst>
          </a:custGeom>
          <a:noFill/>
          <a:ln w="730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5" name="Explosion 2 4144"/>
          <p:cNvSpPr/>
          <p:nvPr/>
        </p:nvSpPr>
        <p:spPr>
          <a:xfrm rot="4854026">
            <a:off x="10272440" y="1562204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6" name="Explosion 2 4145"/>
          <p:cNvSpPr/>
          <p:nvPr/>
        </p:nvSpPr>
        <p:spPr>
          <a:xfrm rot="4854026">
            <a:off x="11701135" y="1577582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7" name="Explosion 2 4146"/>
          <p:cNvSpPr/>
          <p:nvPr/>
        </p:nvSpPr>
        <p:spPr>
          <a:xfrm rot="4854026">
            <a:off x="12123622" y="1584624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8" name="Explosion 2 4147"/>
          <p:cNvSpPr/>
          <p:nvPr/>
        </p:nvSpPr>
        <p:spPr>
          <a:xfrm rot="4854026">
            <a:off x="10422695" y="1563673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9" name="Explosion 2 4148"/>
          <p:cNvSpPr/>
          <p:nvPr/>
        </p:nvSpPr>
        <p:spPr>
          <a:xfrm rot="4854026">
            <a:off x="10553637" y="1561965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0" name="Explosion 2 4149"/>
          <p:cNvSpPr/>
          <p:nvPr/>
        </p:nvSpPr>
        <p:spPr>
          <a:xfrm rot="4854026">
            <a:off x="11248779" y="1575435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1" name="TextBox 4150"/>
          <p:cNvSpPr txBox="1"/>
          <p:nvPr/>
        </p:nvSpPr>
        <p:spPr>
          <a:xfrm>
            <a:off x="12984035" y="5053267"/>
            <a:ext cx="1869423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Au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52" name="TextBox 4151"/>
          <p:cNvSpPr txBox="1"/>
          <p:nvPr/>
        </p:nvSpPr>
        <p:spPr>
          <a:xfrm>
            <a:off x="22935509" y="7546784"/>
            <a:ext cx="3578224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St Pierre du Mont</a:t>
            </a:r>
          </a:p>
        </p:txBody>
      </p:sp>
      <p:sp>
        <p:nvSpPr>
          <p:cNvPr id="4153" name="TextBox 4152"/>
          <p:cNvSpPr txBox="1"/>
          <p:nvPr/>
        </p:nvSpPr>
        <p:spPr>
          <a:xfrm>
            <a:off x="18249034" y="6049484"/>
            <a:ext cx="3060453" cy="523220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Chateau S Pierre</a:t>
            </a:r>
          </a:p>
        </p:txBody>
      </p:sp>
      <p:sp>
        <p:nvSpPr>
          <p:cNvPr id="4154" name="TextBox 4153"/>
          <p:cNvSpPr txBox="1"/>
          <p:nvPr/>
        </p:nvSpPr>
        <p:spPr>
          <a:xfrm>
            <a:off x="932173" y="11925437"/>
            <a:ext cx="3639138" cy="46166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De M Le Baron</a:t>
            </a:r>
          </a:p>
        </p:txBody>
      </p:sp>
      <p:grpSp>
        <p:nvGrpSpPr>
          <p:cNvPr id="4158" name="Group 4157"/>
          <p:cNvGrpSpPr/>
          <p:nvPr/>
        </p:nvGrpSpPr>
        <p:grpSpPr>
          <a:xfrm rot="9615347">
            <a:off x="10725521" y="6987677"/>
            <a:ext cx="633899" cy="613339"/>
            <a:chOff x="4582210" y="13952782"/>
            <a:chExt cx="712246" cy="689144"/>
          </a:xfrm>
        </p:grpSpPr>
        <p:grpSp>
          <p:nvGrpSpPr>
            <p:cNvPr id="4159" name="Group 415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4164" name="Explosion 2 41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5" name="Explosion 2 41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6" name="Explosion 2 41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60" name="Group 415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4161" name="Explosion 2 41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2" name="Explosion 2 41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3" name="Explosion 2 41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67" name="Group 4166"/>
          <p:cNvGrpSpPr/>
          <p:nvPr/>
        </p:nvGrpSpPr>
        <p:grpSpPr>
          <a:xfrm rot="9615347">
            <a:off x="10057058" y="6905863"/>
            <a:ext cx="633899" cy="613339"/>
            <a:chOff x="4582210" y="13952782"/>
            <a:chExt cx="712246" cy="689144"/>
          </a:xfrm>
        </p:grpSpPr>
        <p:grpSp>
          <p:nvGrpSpPr>
            <p:cNvPr id="4168" name="Group 416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4173" name="Explosion 2 4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4" name="Explosion 2 4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5" name="Explosion 2 41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69" name="Group 416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4170" name="Explosion 2 41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1" name="Explosion 2 41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2" name="Explosion 2 41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>
            <a:off x="21109942" y="16093801"/>
            <a:ext cx="4659470" cy="218754"/>
            <a:chOff x="695253" y="16845266"/>
            <a:chExt cx="7063082" cy="204017"/>
          </a:xfrm>
        </p:grpSpPr>
        <p:grpSp>
          <p:nvGrpSpPr>
            <p:cNvPr id="3301" name="Group 3300"/>
            <p:cNvGrpSpPr/>
            <p:nvPr/>
          </p:nvGrpSpPr>
          <p:grpSpPr>
            <a:xfrm>
              <a:off x="695253" y="16845266"/>
              <a:ext cx="4693310" cy="204017"/>
              <a:chOff x="14049734" y="18685645"/>
              <a:chExt cx="3151410" cy="419920"/>
            </a:xfrm>
          </p:grpSpPr>
          <p:sp>
            <p:nvSpPr>
              <p:cNvPr id="3304" name="Rectangle 3303"/>
              <p:cNvSpPr/>
              <p:nvPr/>
            </p:nvSpPr>
            <p:spPr>
              <a:xfrm>
                <a:off x="14049734" y="18685645"/>
                <a:ext cx="1586323" cy="419920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5" name="Rectangle 3304"/>
              <p:cNvSpPr/>
              <p:nvPr/>
            </p:nvSpPr>
            <p:spPr>
              <a:xfrm>
                <a:off x="15614823" y="18685645"/>
                <a:ext cx="1586321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06" name="Rectangle 3305"/>
            <p:cNvSpPr/>
            <p:nvPr/>
          </p:nvSpPr>
          <p:spPr>
            <a:xfrm>
              <a:off x="5395867" y="16845266"/>
              <a:ext cx="2362468" cy="204017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07" name="Group 3306"/>
          <p:cNvGrpSpPr/>
          <p:nvPr/>
        </p:nvGrpSpPr>
        <p:grpSpPr>
          <a:xfrm rot="19724397">
            <a:off x="7667561" y="9377909"/>
            <a:ext cx="1443094" cy="1929935"/>
            <a:chOff x="3238429" y="7820881"/>
            <a:chExt cx="1443094" cy="1929935"/>
          </a:xfrm>
        </p:grpSpPr>
        <p:grpSp>
          <p:nvGrpSpPr>
            <p:cNvPr id="3543" name="Group 354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98" name="Group 38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0" name="Explosion 2 39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1" name="Explosion 2 39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Explosion 2 39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0" name="Explosion 2 38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1" name="Explosion 2 39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Explosion 2 39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45" name="Group 354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55" name="Group 35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25" name="Explosion 2 36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6" name="Explosion 2 36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7" name="Explosion 2 36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56" name="Group 35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57" name="Explosion 2 35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1" name="Explosion 2 36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4" name="Explosion 2 36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46" name="Group 3545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3547" name="Group 35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52" name="Explosion 2 35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3" name="Explosion 2 35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4" name="Explosion 2 35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48" name="Group 35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49" name="Explosion 2 35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0" name="Explosion 2 35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1" name="Explosion 2 35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970" name="Group 3969"/>
          <p:cNvGrpSpPr/>
          <p:nvPr/>
        </p:nvGrpSpPr>
        <p:grpSpPr>
          <a:xfrm rot="19724397">
            <a:off x="7748019" y="7124425"/>
            <a:ext cx="1443094" cy="1929935"/>
            <a:chOff x="3238429" y="7820881"/>
            <a:chExt cx="1443094" cy="1929935"/>
          </a:xfrm>
        </p:grpSpPr>
        <p:grpSp>
          <p:nvGrpSpPr>
            <p:cNvPr id="4044" name="Group 404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183" name="Group 41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88" name="Explosion 2 41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9" name="Explosion 2 41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0" name="Explosion 2 41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84" name="Group 41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85" name="Explosion 2 41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6" name="Explosion 2 41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7" name="Explosion 2 41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49" name="Group 404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120" name="Group 411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55" name="Explosion 2 41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Explosion 2 41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2" name="Explosion 2 4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21" name="Group 412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25" name="Explosion 2 41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Explosion 2 41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Explosion 2 41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0" name="Group 4049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4099" name="Group 409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7" name="Explosion 2 41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8" name="Explosion 2 41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Explosion 2 41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13" name="Group 411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4" name="Explosion 2 41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5" name="Explosion 2 41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6" name="Explosion 2 41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" name="Pentagon 5"/>
          <p:cNvSpPr/>
          <p:nvPr/>
        </p:nvSpPr>
        <p:spPr>
          <a:xfrm>
            <a:off x="23022240" y="12573055"/>
            <a:ext cx="3885697" cy="1371284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9" name="TextBox 4198"/>
          <p:cNvSpPr txBox="1"/>
          <p:nvPr/>
        </p:nvSpPr>
        <p:spPr>
          <a:xfrm>
            <a:off x="23400776" y="12674982"/>
            <a:ext cx="291778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Omaha Beach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4K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419311" y="345436"/>
            <a:ext cx="26802167" cy="1730211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33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0920" y="14107170"/>
            <a:ext cx="7573838" cy="1846292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German Attacks at the 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</p:txBody>
      </p:sp>
      <p:sp>
        <p:nvSpPr>
          <p:cNvPr id="7569" name="TextBox 7568"/>
          <p:cNvSpPr txBox="1"/>
          <p:nvPr/>
        </p:nvSpPr>
        <p:spPr>
          <a:xfrm>
            <a:off x="10530677" y="8453239"/>
            <a:ext cx="1040670" cy="954107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POW</a:t>
            </a:r>
          </a:p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</a:p>
        </p:txBody>
      </p:sp>
      <p:grpSp>
        <p:nvGrpSpPr>
          <p:cNvPr id="7583" name="Group 7582"/>
          <p:cNvGrpSpPr/>
          <p:nvPr/>
        </p:nvGrpSpPr>
        <p:grpSpPr>
          <a:xfrm>
            <a:off x="13620988" y="12263396"/>
            <a:ext cx="3349013" cy="1569661"/>
            <a:chOff x="2256542" y="3747750"/>
            <a:chExt cx="3349013" cy="1106241"/>
          </a:xfrm>
        </p:grpSpPr>
        <p:sp>
          <p:nvSpPr>
            <p:cNvPr id="7584" name="Rectangular Callout 7583"/>
            <p:cNvSpPr/>
            <p:nvPr/>
          </p:nvSpPr>
          <p:spPr>
            <a:xfrm>
              <a:off x="2649528" y="3760252"/>
              <a:ext cx="2631963" cy="899773"/>
            </a:xfrm>
            <a:prstGeom prst="wedgeRectCallout">
              <a:avLst>
                <a:gd name="adj1" fmla="val -84944"/>
                <a:gd name="adj2" fmla="val 17699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5" name="Text Box 228"/>
            <p:cNvSpPr txBox="1">
              <a:spLocks noChangeArrowheads="1"/>
            </p:cNvSpPr>
            <p:nvPr/>
          </p:nvSpPr>
          <p:spPr bwMode="auto">
            <a:xfrm rot="10800000" flipV="1">
              <a:off x="2256542" y="3747750"/>
              <a:ext cx="3349013" cy="110624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>
              <a:spAutoFit/>
            </a:bodyPr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SGT Petty’s Outpost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3200" b="1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7600" name="Block Arc 7599"/>
          <p:cNvSpPr>
            <a:spLocks noChangeAspect="1"/>
          </p:cNvSpPr>
          <p:nvPr/>
        </p:nvSpPr>
        <p:spPr>
          <a:xfrm rot="10800000">
            <a:off x="11453883" y="15580995"/>
            <a:ext cx="1272018" cy="601057"/>
          </a:xfrm>
          <a:prstGeom prst="blockArc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76" name="TextBox 4175"/>
          <p:cNvSpPr txBox="1"/>
          <p:nvPr/>
        </p:nvSpPr>
        <p:spPr>
          <a:xfrm>
            <a:off x="6239645" y="9590714"/>
            <a:ext cx="1908984" cy="523220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The Angle</a:t>
            </a:r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7505245" y="10249733"/>
            <a:ext cx="700408" cy="118828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Freeform 43"/>
          <p:cNvSpPr/>
          <p:nvPr/>
        </p:nvSpPr>
        <p:spPr>
          <a:xfrm>
            <a:off x="8593475" y="6307015"/>
            <a:ext cx="409848" cy="4431323"/>
          </a:xfrm>
          <a:custGeom>
            <a:avLst/>
            <a:gdLst>
              <a:gd name="connsiteX0" fmla="*/ 398585 w 398585"/>
              <a:gd name="connsiteY0" fmla="*/ 0 h 4431323"/>
              <a:gd name="connsiteX1" fmla="*/ 23447 w 398585"/>
              <a:gd name="connsiteY1" fmla="*/ 656493 h 4431323"/>
              <a:gd name="connsiteX2" fmla="*/ 0 w 398585"/>
              <a:gd name="connsiteY2" fmla="*/ 4431323 h 4431323"/>
              <a:gd name="connsiteX0" fmla="*/ 409848 w 409848"/>
              <a:gd name="connsiteY0" fmla="*/ 0 h 4431323"/>
              <a:gd name="connsiteX1" fmla="*/ 34710 w 409848"/>
              <a:gd name="connsiteY1" fmla="*/ 656493 h 4431323"/>
              <a:gd name="connsiteX2" fmla="*/ 11263 w 409848"/>
              <a:gd name="connsiteY2" fmla="*/ 4431323 h 443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9848" h="4431323">
                <a:moveTo>
                  <a:pt x="409848" y="0"/>
                </a:moveTo>
                <a:cubicBezTo>
                  <a:pt x="284802" y="218831"/>
                  <a:pt x="101141" y="-82061"/>
                  <a:pt x="34710" y="656493"/>
                </a:cubicBezTo>
                <a:cubicBezTo>
                  <a:pt x="-31721" y="1395047"/>
                  <a:pt x="19079" y="3173046"/>
                  <a:pt x="11263" y="4431323"/>
                </a:cubicBezTo>
              </a:path>
            </a:pathLst>
          </a:custGeom>
          <a:noFill/>
          <a:ln w="1270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8464062" y="10902462"/>
            <a:ext cx="2555630" cy="820615"/>
          </a:xfrm>
          <a:custGeom>
            <a:avLst/>
            <a:gdLst>
              <a:gd name="connsiteX0" fmla="*/ 93784 w 2555630"/>
              <a:gd name="connsiteY0" fmla="*/ 0 h 820615"/>
              <a:gd name="connsiteX1" fmla="*/ 0 w 2555630"/>
              <a:gd name="connsiteY1" fmla="*/ 586153 h 820615"/>
              <a:gd name="connsiteX2" fmla="*/ 2321169 w 2555630"/>
              <a:gd name="connsiteY2" fmla="*/ 820615 h 820615"/>
              <a:gd name="connsiteX3" fmla="*/ 2555630 w 2555630"/>
              <a:gd name="connsiteY3" fmla="*/ 820615 h 820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5630" h="820615">
                <a:moveTo>
                  <a:pt x="93784" y="0"/>
                </a:moveTo>
                <a:lnTo>
                  <a:pt x="0" y="586153"/>
                </a:lnTo>
                <a:lnTo>
                  <a:pt x="2321169" y="820615"/>
                </a:lnTo>
                <a:lnTo>
                  <a:pt x="2555630" y="820615"/>
                </a:lnTo>
              </a:path>
            </a:pathLst>
          </a:custGeom>
          <a:noFill/>
          <a:ln w="1270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1324492" y="11746523"/>
            <a:ext cx="1788868" cy="338138"/>
          </a:xfrm>
          <a:custGeom>
            <a:avLst/>
            <a:gdLst>
              <a:gd name="connsiteX0" fmla="*/ 0 w 1641231"/>
              <a:gd name="connsiteY0" fmla="*/ 0 h 304800"/>
              <a:gd name="connsiteX1" fmla="*/ 1641231 w 1641231"/>
              <a:gd name="connsiteY1" fmla="*/ 304800 h 304800"/>
              <a:gd name="connsiteX0" fmla="*/ 0 w 1536456"/>
              <a:gd name="connsiteY0" fmla="*/ 0 h 290513"/>
              <a:gd name="connsiteX1" fmla="*/ 1536456 w 1536456"/>
              <a:gd name="connsiteY1" fmla="*/ 290513 h 290513"/>
              <a:gd name="connsiteX0" fmla="*/ 0 w 1788868"/>
              <a:gd name="connsiteY0" fmla="*/ 0 h 338138"/>
              <a:gd name="connsiteX1" fmla="*/ 1788868 w 1788868"/>
              <a:gd name="connsiteY1" fmla="*/ 33813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8868" h="338138">
                <a:moveTo>
                  <a:pt x="0" y="0"/>
                </a:moveTo>
                <a:lnTo>
                  <a:pt x="1788868" y="338138"/>
                </a:lnTo>
              </a:path>
            </a:pathLst>
          </a:custGeom>
          <a:noFill/>
          <a:ln w="1270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36" name="Group 4235"/>
          <p:cNvGrpSpPr/>
          <p:nvPr/>
        </p:nvGrpSpPr>
        <p:grpSpPr>
          <a:xfrm>
            <a:off x="11536783" y="14763570"/>
            <a:ext cx="1395066" cy="804610"/>
            <a:chOff x="10356478" y="10259045"/>
            <a:chExt cx="1291727" cy="745009"/>
          </a:xfrm>
        </p:grpSpPr>
        <p:grpSp>
          <p:nvGrpSpPr>
            <p:cNvPr id="4237" name="Group 4236"/>
            <p:cNvGrpSpPr/>
            <p:nvPr/>
          </p:nvGrpSpPr>
          <p:grpSpPr>
            <a:xfrm>
              <a:off x="10356478" y="10259045"/>
              <a:ext cx="1226621" cy="745009"/>
              <a:chOff x="20369020" y="2718566"/>
              <a:chExt cx="1173377" cy="745009"/>
            </a:xfrm>
          </p:grpSpPr>
          <p:grpSp>
            <p:nvGrpSpPr>
              <p:cNvPr id="4239" name="Group 4238"/>
              <p:cNvGrpSpPr/>
              <p:nvPr/>
            </p:nvGrpSpPr>
            <p:grpSpPr>
              <a:xfrm>
                <a:off x="20369020" y="2846936"/>
                <a:ext cx="1173377" cy="616639"/>
                <a:chOff x="15743315" y="6685343"/>
                <a:chExt cx="1173377" cy="616639"/>
              </a:xfrm>
            </p:grpSpPr>
            <p:sp>
              <p:nvSpPr>
                <p:cNvPr id="4243" name="Rectangle 424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4" name="TextBox 4243"/>
                <p:cNvSpPr txBox="1"/>
                <p:nvPr/>
              </p:nvSpPr>
              <p:spPr>
                <a:xfrm>
                  <a:off x="15750452" y="6739590"/>
                  <a:ext cx="1166240" cy="523220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4240" name="Group 4239"/>
              <p:cNvGrpSpPr/>
              <p:nvPr/>
            </p:nvGrpSpPr>
            <p:grpSpPr>
              <a:xfrm>
                <a:off x="20613417" y="2718566"/>
                <a:ext cx="300104" cy="114903"/>
                <a:chOff x="20632467" y="2718566"/>
                <a:chExt cx="300104" cy="114903"/>
              </a:xfrm>
            </p:grpSpPr>
            <p:sp>
              <p:nvSpPr>
                <p:cNvPr id="4241" name="Oval 4240"/>
                <p:cNvSpPr>
                  <a:spLocks noChangeAspect="1"/>
                </p:cNvSpPr>
                <p:nvPr/>
              </p:nvSpPr>
              <p:spPr>
                <a:xfrm>
                  <a:off x="20632467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2" name="Oval 4241"/>
                <p:cNvSpPr>
                  <a:spLocks noChangeAspect="1"/>
                </p:cNvSpPr>
                <p:nvPr/>
              </p:nvSpPr>
              <p:spPr>
                <a:xfrm>
                  <a:off x="2081365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38" name="TextBox 4237"/>
            <p:cNvSpPr txBox="1"/>
            <p:nvPr/>
          </p:nvSpPr>
          <p:spPr>
            <a:xfrm>
              <a:off x="11252701" y="10361094"/>
              <a:ext cx="395504" cy="584775"/>
            </a:xfrm>
            <a:prstGeom prst="rect">
              <a:avLst/>
            </a:prstGeom>
            <a:solidFill>
              <a:srgbClr val="FFFFEB"/>
            </a:solidFill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263" name="Group 4262"/>
          <p:cNvGrpSpPr/>
          <p:nvPr/>
        </p:nvGrpSpPr>
        <p:grpSpPr>
          <a:xfrm>
            <a:off x="8858666" y="8217817"/>
            <a:ext cx="1570524" cy="1163395"/>
            <a:chOff x="8715604" y="8893638"/>
            <a:chExt cx="1454188" cy="1077218"/>
          </a:xfrm>
        </p:grpSpPr>
        <p:sp>
          <p:nvSpPr>
            <p:cNvPr id="4264" name="Rectangle 4263"/>
            <p:cNvSpPr/>
            <p:nvPr/>
          </p:nvSpPr>
          <p:spPr>
            <a:xfrm>
              <a:off x="9629772" y="9034463"/>
              <a:ext cx="474409" cy="795568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65" name="Group 4264"/>
            <p:cNvGrpSpPr/>
            <p:nvPr/>
          </p:nvGrpSpPr>
          <p:grpSpPr>
            <a:xfrm>
              <a:off x="8715604" y="8893638"/>
              <a:ext cx="1454188" cy="1077218"/>
              <a:chOff x="20369020" y="2527182"/>
              <a:chExt cx="1391068" cy="1077218"/>
            </a:xfrm>
          </p:grpSpPr>
          <p:grpSp>
            <p:nvGrpSpPr>
              <p:cNvPr id="4266" name="Group 4265"/>
              <p:cNvGrpSpPr/>
              <p:nvPr/>
            </p:nvGrpSpPr>
            <p:grpSpPr>
              <a:xfrm>
                <a:off x="20369020" y="2527182"/>
                <a:ext cx="1391068" cy="1077218"/>
                <a:chOff x="18451360" y="6090405"/>
                <a:chExt cx="1391068" cy="1077218"/>
              </a:xfrm>
            </p:grpSpPr>
            <p:sp>
              <p:nvSpPr>
                <p:cNvPr id="4271" name="TextBox 4270"/>
                <p:cNvSpPr txBox="1"/>
                <p:nvPr/>
              </p:nvSpPr>
              <p:spPr>
                <a:xfrm>
                  <a:off x="19263085" y="6090405"/>
                  <a:ext cx="579343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72" name="Group 4271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273" name="Rectangle 427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4" name="TextBox 4273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67" name="Group 4266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68" name="Oval 4267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9" name="Oval 4268"/>
                <p:cNvSpPr>
                  <a:spLocks noChangeAspect="1"/>
                </p:cNvSpPr>
                <p:nvPr/>
              </p:nvSpPr>
              <p:spPr>
                <a:xfrm>
                  <a:off x="2073620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0" name="Oval 4269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275" name="Group 4274"/>
          <p:cNvGrpSpPr/>
          <p:nvPr/>
        </p:nvGrpSpPr>
        <p:grpSpPr>
          <a:xfrm>
            <a:off x="8949833" y="10259941"/>
            <a:ext cx="1570524" cy="1163395"/>
            <a:chOff x="8715604" y="8893638"/>
            <a:chExt cx="1454188" cy="1077218"/>
          </a:xfrm>
        </p:grpSpPr>
        <p:sp>
          <p:nvSpPr>
            <p:cNvPr id="4276" name="Rectangle 4275"/>
            <p:cNvSpPr/>
            <p:nvPr/>
          </p:nvSpPr>
          <p:spPr>
            <a:xfrm>
              <a:off x="9629772" y="9034463"/>
              <a:ext cx="474409" cy="795568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77" name="Group 4276"/>
            <p:cNvGrpSpPr/>
            <p:nvPr/>
          </p:nvGrpSpPr>
          <p:grpSpPr>
            <a:xfrm>
              <a:off x="8715604" y="8893638"/>
              <a:ext cx="1454188" cy="1077218"/>
              <a:chOff x="20369020" y="2527182"/>
              <a:chExt cx="1391068" cy="1077218"/>
            </a:xfrm>
          </p:grpSpPr>
          <p:grpSp>
            <p:nvGrpSpPr>
              <p:cNvPr id="4278" name="Group 4277"/>
              <p:cNvGrpSpPr/>
              <p:nvPr/>
            </p:nvGrpSpPr>
            <p:grpSpPr>
              <a:xfrm>
                <a:off x="20369020" y="2527182"/>
                <a:ext cx="1391068" cy="1077218"/>
                <a:chOff x="18451360" y="6090405"/>
                <a:chExt cx="1391068" cy="1077218"/>
              </a:xfrm>
            </p:grpSpPr>
            <p:sp>
              <p:nvSpPr>
                <p:cNvPr id="4316" name="TextBox 4315"/>
                <p:cNvSpPr txBox="1"/>
                <p:nvPr/>
              </p:nvSpPr>
              <p:spPr>
                <a:xfrm>
                  <a:off x="19263085" y="6090405"/>
                  <a:ext cx="579343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E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17" name="Group 4316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318" name="Rectangle 4317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9" name="TextBox 4318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79" name="Group 4278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80" name="Oval 4279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4" name="Oval 4313"/>
                <p:cNvSpPr>
                  <a:spLocks noChangeAspect="1"/>
                </p:cNvSpPr>
                <p:nvPr/>
              </p:nvSpPr>
              <p:spPr>
                <a:xfrm>
                  <a:off x="2073620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5" name="Oval 4314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320" name="Group 4319"/>
          <p:cNvGrpSpPr/>
          <p:nvPr/>
        </p:nvGrpSpPr>
        <p:grpSpPr>
          <a:xfrm>
            <a:off x="12054062" y="10783162"/>
            <a:ext cx="1570524" cy="1163395"/>
            <a:chOff x="8715604" y="8893638"/>
            <a:chExt cx="1454188" cy="1077218"/>
          </a:xfrm>
        </p:grpSpPr>
        <p:sp>
          <p:nvSpPr>
            <p:cNvPr id="4321" name="Rectangle 4320"/>
            <p:cNvSpPr/>
            <p:nvPr/>
          </p:nvSpPr>
          <p:spPr>
            <a:xfrm>
              <a:off x="9629772" y="9034463"/>
              <a:ext cx="474409" cy="795568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2" name="Group 4321"/>
            <p:cNvGrpSpPr/>
            <p:nvPr/>
          </p:nvGrpSpPr>
          <p:grpSpPr>
            <a:xfrm>
              <a:off x="8715604" y="8893638"/>
              <a:ext cx="1454188" cy="1077218"/>
              <a:chOff x="20369020" y="2527182"/>
              <a:chExt cx="1391068" cy="1077218"/>
            </a:xfrm>
          </p:grpSpPr>
          <p:grpSp>
            <p:nvGrpSpPr>
              <p:cNvPr id="4323" name="Group 4322"/>
              <p:cNvGrpSpPr/>
              <p:nvPr/>
            </p:nvGrpSpPr>
            <p:grpSpPr>
              <a:xfrm>
                <a:off x="20369020" y="2527182"/>
                <a:ext cx="1391068" cy="1077218"/>
                <a:chOff x="18451360" y="6090405"/>
                <a:chExt cx="1391068" cy="1077218"/>
              </a:xfrm>
            </p:grpSpPr>
            <p:sp>
              <p:nvSpPr>
                <p:cNvPr id="4328" name="TextBox 4327"/>
                <p:cNvSpPr txBox="1"/>
                <p:nvPr/>
              </p:nvSpPr>
              <p:spPr>
                <a:xfrm>
                  <a:off x="19263085" y="6090405"/>
                  <a:ext cx="579343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29" name="Group 4328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330" name="Rectangle 4329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1" name="TextBox 4330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324" name="Group 4323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325" name="Oval 4324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6" name="Oval 4325"/>
                <p:cNvSpPr>
                  <a:spLocks noChangeAspect="1"/>
                </p:cNvSpPr>
                <p:nvPr/>
              </p:nvSpPr>
              <p:spPr>
                <a:xfrm>
                  <a:off x="2073620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Oval 4326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91" name="Group 4190"/>
          <p:cNvGrpSpPr/>
          <p:nvPr/>
        </p:nvGrpSpPr>
        <p:grpSpPr>
          <a:xfrm>
            <a:off x="11282852" y="9841849"/>
            <a:ext cx="1499668" cy="859213"/>
            <a:chOff x="8715600" y="9034463"/>
            <a:chExt cx="1388581" cy="795568"/>
          </a:xfrm>
        </p:grpSpPr>
        <p:sp>
          <p:nvSpPr>
            <p:cNvPr id="4192" name="Rectangle 4191"/>
            <p:cNvSpPr/>
            <p:nvPr/>
          </p:nvSpPr>
          <p:spPr>
            <a:xfrm>
              <a:off x="9629772" y="9034463"/>
              <a:ext cx="474409" cy="795568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15" name="Group 4214"/>
            <p:cNvGrpSpPr/>
            <p:nvPr/>
          </p:nvGrpSpPr>
          <p:grpSpPr>
            <a:xfrm>
              <a:off x="8715600" y="9213392"/>
              <a:ext cx="1226619" cy="616639"/>
              <a:chOff x="15743315" y="6685343"/>
              <a:chExt cx="1173377" cy="616639"/>
            </a:xfrm>
          </p:grpSpPr>
          <p:sp>
            <p:nvSpPr>
              <p:cNvPr id="4216" name="Rectangle 4215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7" name="TextBox 4216"/>
              <p:cNvSpPr txBox="1"/>
              <p:nvPr/>
            </p:nvSpPr>
            <p:spPr>
              <a:xfrm>
                <a:off x="15750452" y="6739590"/>
                <a:ext cx="1166240" cy="523220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49" name="Freeform 48"/>
          <p:cNvSpPr/>
          <p:nvPr/>
        </p:nvSpPr>
        <p:spPr>
          <a:xfrm>
            <a:off x="11268075" y="10020300"/>
            <a:ext cx="23813" cy="1824038"/>
          </a:xfrm>
          <a:custGeom>
            <a:avLst/>
            <a:gdLst>
              <a:gd name="connsiteX0" fmla="*/ 23813 w 23813"/>
              <a:gd name="connsiteY0" fmla="*/ 0 h 1824038"/>
              <a:gd name="connsiteX1" fmla="*/ 0 w 23813"/>
              <a:gd name="connsiteY1" fmla="*/ 1824038 h 182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3" h="1824038">
                <a:moveTo>
                  <a:pt x="23813" y="0"/>
                </a:moveTo>
                <a:lnTo>
                  <a:pt x="0" y="1824038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5" name="AutoShape 132"/>
          <p:cNvSpPr>
            <a:spLocks noChangeAspect="1" noChangeArrowheads="1"/>
          </p:cNvSpPr>
          <p:nvPr/>
        </p:nvSpPr>
        <p:spPr bwMode="auto">
          <a:xfrm>
            <a:off x="7488397" y="6183814"/>
            <a:ext cx="502858" cy="398819"/>
          </a:xfrm>
          <a:prstGeom prst="flowChartExtract">
            <a:avLst/>
          </a:prstGeom>
          <a:solidFill>
            <a:srgbClr val="80E0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5100"/>
          </a:p>
        </p:txBody>
      </p:sp>
      <p:sp>
        <p:nvSpPr>
          <p:cNvPr id="4195" name="Oval 4194"/>
          <p:cNvSpPr/>
          <p:nvPr/>
        </p:nvSpPr>
        <p:spPr>
          <a:xfrm>
            <a:off x="6819919" y="10405444"/>
            <a:ext cx="630819" cy="1889949"/>
          </a:xfrm>
          <a:prstGeom prst="ellipse">
            <a:avLst/>
          </a:prstGeom>
          <a:solidFill>
            <a:srgbClr val="FF0000">
              <a:alpha val="49804"/>
            </a:srgb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196" name="Straight Arrow Connector 4195"/>
          <p:cNvCxnSpPr/>
          <p:nvPr/>
        </p:nvCxnSpPr>
        <p:spPr>
          <a:xfrm>
            <a:off x="4730468" y="8571744"/>
            <a:ext cx="2378998" cy="229946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7" name="TextBox 4196"/>
          <p:cNvSpPr txBox="1"/>
          <p:nvPr/>
        </p:nvSpPr>
        <p:spPr>
          <a:xfrm>
            <a:off x="4049916" y="8522241"/>
            <a:ext cx="2182868" cy="1015663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Destroyed</a:t>
            </a:r>
          </a:p>
          <a:p>
            <a:pPr algn="ctr"/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Guns</a:t>
            </a:r>
          </a:p>
        </p:txBody>
      </p:sp>
      <p:sp>
        <p:nvSpPr>
          <p:cNvPr id="4198" name="TextBox 4197"/>
          <p:cNvSpPr txBox="1"/>
          <p:nvPr/>
        </p:nvSpPr>
        <p:spPr>
          <a:xfrm>
            <a:off x="3937889" y="6293034"/>
            <a:ext cx="2182868" cy="1015663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</p:txBody>
      </p:sp>
      <p:cxnSp>
        <p:nvCxnSpPr>
          <p:cNvPr id="4201" name="Straight Arrow Connector 4200"/>
          <p:cNvCxnSpPr/>
          <p:nvPr/>
        </p:nvCxnSpPr>
        <p:spPr>
          <a:xfrm flipV="1">
            <a:off x="4813321" y="5118198"/>
            <a:ext cx="294411" cy="113674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3" name="AutoShape 132"/>
          <p:cNvSpPr>
            <a:spLocks noChangeAspect="1" noChangeArrowheads="1"/>
          </p:cNvSpPr>
          <p:nvPr/>
        </p:nvSpPr>
        <p:spPr bwMode="auto">
          <a:xfrm>
            <a:off x="6774174" y="11028316"/>
            <a:ext cx="502858" cy="398819"/>
          </a:xfrm>
          <a:prstGeom prst="flowChartExtract">
            <a:avLst/>
          </a:prstGeom>
          <a:solidFill>
            <a:srgbClr val="80E0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5100"/>
          </a:p>
        </p:txBody>
      </p:sp>
      <p:sp>
        <p:nvSpPr>
          <p:cNvPr id="4214" name="AutoShape 132"/>
          <p:cNvSpPr>
            <a:spLocks noChangeAspect="1" noChangeArrowheads="1"/>
          </p:cNvSpPr>
          <p:nvPr/>
        </p:nvSpPr>
        <p:spPr bwMode="auto">
          <a:xfrm>
            <a:off x="8085256" y="12602337"/>
            <a:ext cx="502858" cy="398819"/>
          </a:xfrm>
          <a:prstGeom prst="flowChartExtract">
            <a:avLst/>
          </a:prstGeom>
          <a:solidFill>
            <a:srgbClr val="80E0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5100"/>
          </a:p>
        </p:txBody>
      </p:sp>
      <p:sp>
        <p:nvSpPr>
          <p:cNvPr id="4286" name="AutoShape 132"/>
          <p:cNvSpPr>
            <a:spLocks noChangeAspect="1" noChangeArrowheads="1"/>
          </p:cNvSpPr>
          <p:nvPr/>
        </p:nvSpPr>
        <p:spPr bwMode="auto">
          <a:xfrm>
            <a:off x="11895060" y="7241851"/>
            <a:ext cx="502858" cy="398819"/>
          </a:xfrm>
          <a:prstGeom prst="flowChartExtract">
            <a:avLst/>
          </a:prstGeom>
          <a:solidFill>
            <a:srgbClr val="80E0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5100"/>
          </a:p>
        </p:txBody>
      </p:sp>
      <p:grpSp>
        <p:nvGrpSpPr>
          <p:cNvPr id="58" name="Group 57"/>
          <p:cNvGrpSpPr/>
          <p:nvPr/>
        </p:nvGrpSpPr>
        <p:grpSpPr>
          <a:xfrm>
            <a:off x="6074133" y="15378626"/>
            <a:ext cx="2179696" cy="1098372"/>
            <a:chOff x="1477870" y="15139597"/>
            <a:chExt cx="2179696" cy="1098372"/>
          </a:xfrm>
        </p:grpSpPr>
        <p:sp>
          <p:nvSpPr>
            <p:cNvPr id="4297" name="Freeform 4296"/>
            <p:cNvSpPr/>
            <p:nvPr/>
          </p:nvSpPr>
          <p:spPr>
            <a:xfrm>
              <a:off x="2061783" y="15139599"/>
              <a:ext cx="0" cy="259831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889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9" name="Rectangle 4298"/>
            <p:cNvSpPr/>
            <p:nvPr/>
          </p:nvSpPr>
          <p:spPr>
            <a:xfrm>
              <a:off x="2446379" y="15186562"/>
              <a:ext cx="586225" cy="994837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01" name="Group 4300"/>
            <p:cNvGrpSpPr>
              <a:grpSpLocks noChangeAspect="1"/>
            </p:cNvGrpSpPr>
            <p:nvPr/>
          </p:nvGrpSpPr>
          <p:grpSpPr>
            <a:xfrm>
              <a:off x="1477870" y="15139597"/>
              <a:ext cx="933837" cy="1033077"/>
              <a:chOff x="2502379" y="3343052"/>
              <a:chExt cx="513500" cy="568066"/>
            </a:xfrm>
          </p:grpSpPr>
          <p:sp>
            <p:nvSpPr>
              <p:cNvPr id="4302" name="Freeform 4301"/>
              <p:cNvSpPr/>
              <p:nvPr/>
            </p:nvSpPr>
            <p:spPr>
              <a:xfrm>
                <a:off x="2687284" y="3343052"/>
                <a:ext cx="0" cy="142875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889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03" name="Group 4302"/>
              <p:cNvGrpSpPr/>
              <p:nvPr/>
            </p:nvGrpSpPr>
            <p:grpSpPr>
              <a:xfrm>
                <a:off x="2502379" y="3397618"/>
                <a:ext cx="513500" cy="513500"/>
                <a:chOff x="4664443" y="3476436"/>
                <a:chExt cx="513500" cy="513500"/>
              </a:xfrm>
            </p:grpSpPr>
            <p:sp>
              <p:nvSpPr>
                <p:cNvPr id="4304" name="Diamond 4303"/>
                <p:cNvSpPr/>
                <p:nvPr/>
              </p:nvSpPr>
              <p:spPr>
                <a:xfrm>
                  <a:off x="4664443" y="3476436"/>
                  <a:ext cx="513500" cy="513500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5" name="Freeform 4304"/>
                <p:cNvSpPr/>
                <p:nvPr/>
              </p:nvSpPr>
              <p:spPr>
                <a:xfrm>
                  <a:off x="4781550" y="3599495"/>
                  <a:ext cx="264318" cy="248605"/>
                </a:xfrm>
                <a:custGeom>
                  <a:avLst/>
                  <a:gdLst>
                    <a:gd name="connsiteX0" fmla="*/ 0 w 259080"/>
                    <a:gd name="connsiteY0" fmla="*/ 259080 h 259080"/>
                    <a:gd name="connsiteX1" fmla="*/ 259080 w 259080"/>
                    <a:gd name="connsiteY1" fmla="*/ 0 h 259080"/>
                    <a:gd name="connsiteX0" fmla="*/ 0 w 264318"/>
                    <a:gd name="connsiteY0" fmla="*/ 248605 h 248605"/>
                    <a:gd name="connsiteX1" fmla="*/ 264318 w 264318"/>
                    <a:gd name="connsiteY1" fmla="*/ 0 h 248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18" h="248605">
                      <a:moveTo>
                        <a:pt x="0" y="248605"/>
                      </a:moveTo>
                      <a:cubicBezTo>
                        <a:pt x="86360" y="162245"/>
                        <a:pt x="177958" y="86360"/>
                        <a:pt x="264318" y="0"/>
                      </a:cubicBez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6" name="Freeform 4305"/>
                <p:cNvSpPr/>
                <p:nvPr/>
              </p:nvSpPr>
              <p:spPr>
                <a:xfrm>
                  <a:off x="4796790" y="3600450"/>
                  <a:ext cx="251460" cy="259080"/>
                </a:xfrm>
                <a:custGeom>
                  <a:avLst/>
                  <a:gdLst>
                    <a:gd name="connsiteX0" fmla="*/ 0 w 251460"/>
                    <a:gd name="connsiteY0" fmla="*/ 0 h 259080"/>
                    <a:gd name="connsiteX1" fmla="*/ 251460 w 251460"/>
                    <a:gd name="connsiteY1" fmla="*/ 25908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1460" h="259080">
                      <a:moveTo>
                        <a:pt x="0" y="0"/>
                      </a:moveTo>
                      <a:lnTo>
                        <a:pt x="251460" y="25908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307" name="Rectangle 4306"/>
            <p:cNvSpPr/>
            <p:nvPr/>
          </p:nvSpPr>
          <p:spPr>
            <a:xfrm rot="5400000">
              <a:off x="2720934" y="15411861"/>
              <a:ext cx="586225" cy="994837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0" name="TextBox 4299"/>
            <p:cNvSpPr txBox="1"/>
            <p:nvPr/>
          </p:nvSpPr>
          <p:spPr>
            <a:xfrm>
              <a:off x="2400151" y="15160751"/>
              <a:ext cx="1257415" cy="107721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(-)</a:t>
              </a:r>
            </a:p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1/914 </a:t>
              </a:r>
            </a:p>
          </p:txBody>
        </p:sp>
      </p:grp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18841879" y="296439"/>
            <a:ext cx="8657115" cy="4070034"/>
            <a:chOff x="18841886" y="296446"/>
            <a:chExt cx="8145036" cy="3829285"/>
          </a:xfrm>
        </p:grpSpPr>
        <p:grpSp>
          <p:nvGrpSpPr>
            <p:cNvPr id="1741" name="Group 1740"/>
            <p:cNvGrpSpPr/>
            <p:nvPr/>
          </p:nvGrpSpPr>
          <p:grpSpPr>
            <a:xfrm rot="15235020">
              <a:off x="20205158" y="640601"/>
              <a:ext cx="633899" cy="613338"/>
              <a:chOff x="4582210" y="13952782"/>
              <a:chExt cx="712246" cy="689144"/>
            </a:xfrm>
          </p:grpSpPr>
          <p:grpSp>
            <p:nvGrpSpPr>
              <p:cNvPr id="1756" name="Group 175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1" name="Explosion 2 17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2" name="Explosion 2 17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3" name="Explosion 2 17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7" name="Group 175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8" name="Explosion 2 175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9" name="Explosion 2 175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0" name="Explosion 2 175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2" name="Group 1741"/>
            <p:cNvGrpSpPr/>
            <p:nvPr/>
          </p:nvGrpSpPr>
          <p:grpSpPr>
            <a:xfrm rot="14740830">
              <a:off x="20134604" y="1372151"/>
              <a:ext cx="633899" cy="613338"/>
              <a:chOff x="4582210" y="13952782"/>
              <a:chExt cx="712246" cy="689144"/>
            </a:xfrm>
          </p:grpSpPr>
          <p:grpSp>
            <p:nvGrpSpPr>
              <p:cNvPr id="1748" name="Group 174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3" name="Explosion 2 17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4" name="Explosion 2 17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5" name="Explosion 2 17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9" name="Group 174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0" name="Explosion 2 17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1" name="Explosion 2 17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2" name="Explosion 2 17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47" name="Explosion 2 1746"/>
            <p:cNvSpPr/>
            <p:nvPr/>
          </p:nvSpPr>
          <p:spPr>
            <a:xfrm rot="20811986">
              <a:off x="20491032" y="39467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6" name="Group 1645"/>
            <p:cNvGrpSpPr/>
            <p:nvPr/>
          </p:nvGrpSpPr>
          <p:grpSpPr>
            <a:xfrm rot="14772860">
              <a:off x="22929685" y="1426549"/>
              <a:ext cx="633899" cy="613338"/>
              <a:chOff x="4582210" y="13952782"/>
              <a:chExt cx="712246" cy="689144"/>
            </a:xfrm>
          </p:grpSpPr>
          <p:grpSp>
            <p:nvGrpSpPr>
              <p:cNvPr id="1663" name="Group 16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8" name="Explosion 2 16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9" name="Explosion 2 16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0" name="Explosion 2 16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4" name="Group 16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5" name="Explosion 2 1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6" name="Explosion 2 1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7" name="Explosion 2 1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7" name="Group 1646"/>
            <p:cNvGrpSpPr/>
            <p:nvPr/>
          </p:nvGrpSpPr>
          <p:grpSpPr>
            <a:xfrm rot="14278670">
              <a:off x="22957819" y="2160954"/>
              <a:ext cx="633899" cy="613338"/>
              <a:chOff x="4582210" y="13952782"/>
              <a:chExt cx="712246" cy="689144"/>
            </a:xfrm>
          </p:grpSpPr>
          <p:grpSp>
            <p:nvGrpSpPr>
              <p:cNvPr id="1655" name="Group 16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0" name="Explosion 2 16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1" name="Explosion 2 16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2" name="Explosion 2 16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6" name="Group 16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57" name="Explosion 2 16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8" name="Explosion 2 16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9" name="Explosion 2 16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8" name="Group 1647"/>
            <p:cNvGrpSpPr/>
            <p:nvPr/>
          </p:nvGrpSpPr>
          <p:grpSpPr>
            <a:xfrm rot="899886">
              <a:off x="23068836" y="919661"/>
              <a:ext cx="289263" cy="445613"/>
              <a:chOff x="8195694" y="5868418"/>
              <a:chExt cx="325015" cy="500689"/>
            </a:xfrm>
          </p:grpSpPr>
          <p:sp>
            <p:nvSpPr>
              <p:cNvPr id="1652" name="Explosion 2 16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Explosion 2 16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4" name="Explosion 2 16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9" name="Group 1648"/>
            <p:cNvGrpSpPr/>
            <p:nvPr/>
          </p:nvGrpSpPr>
          <p:grpSpPr>
            <a:xfrm rot="899886">
              <a:off x="23074659" y="644717"/>
              <a:ext cx="224270" cy="335101"/>
              <a:chOff x="8268720" y="5992589"/>
              <a:chExt cx="251989" cy="376518"/>
            </a:xfrm>
          </p:grpSpPr>
          <p:sp>
            <p:nvSpPr>
              <p:cNvPr id="1650" name="Explosion 2 1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1" name="Explosion 2 1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8" name="Oval 867"/>
            <p:cNvSpPr>
              <a:spLocks noChangeAspect="1"/>
            </p:cNvSpPr>
            <p:nvPr/>
          </p:nvSpPr>
          <p:spPr>
            <a:xfrm>
              <a:off x="20630047" y="74438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Oval 868"/>
            <p:cNvSpPr>
              <a:spLocks noChangeAspect="1"/>
            </p:cNvSpPr>
            <p:nvPr/>
          </p:nvSpPr>
          <p:spPr>
            <a:xfrm>
              <a:off x="19274653" y="1420995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Oval 869"/>
            <p:cNvSpPr>
              <a:spLocks noChangeAspect="1"/>
            </p:cNvSpPr>
            <p:nvPr/>
          </p:nvSpPr>
          <p:spPr>
            <a:xfrm>
              <a:off x="19421458" y="149645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Oval 870"/>
            <p:cNvSpPr>
              <a:spLocks noChangeAspect="1"/>
            </p:cNvSpPr>
            <p:nvPr/>
          </p:nvSpPr>
          <p:spPr>
            <a:xfrm>
              <a:off x="19820036" y="193088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Oval 871"/>
            <p:cNvSpPr>
              <a:spLocks noChangeAspect="1"/>
            </p:cNvSpPr>
            <p:nvPr/>
          </p:nvSpPr>
          <p:spPr>
            <a:xfrm>
              <a:off x="19591909" y="1763721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Oval 896"/>
            <p:cNvSpPr>
              <a:spLocks noChangeAspect="1"/>
            </p:cNvSpPr>
            <p:nvPr/>
          </p:nvSpPr>
          <p:spPr>
            <a:xfrm>
              <a:off x="18967312" y="63025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Oval 920"/>
            <p:cNvSpPr>
              <a:spLocks noChangeAspect="1"/>
            </p:cNvSpPr>
            <p:nvPr/>
          </p:nvSpPr>
          <p:spPr>
            <a:xfrm>
              <a:off x="18858896" y="91612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Oval 921"/>
            <p:cNvSpPr>
              <a:spLocks noChangeAspect="1"/>
            </p:cNvSpPr>
            <p:nvPr/>
          </p:nvSpPr>
          <p:spPr>
            <a:xfrm>
              <a:off x="19106989" y="106636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Oval 922"/>
            <p:cNvSpPr>
              <a:spLocks noChangeAspect="1"/>
            </p:cNvSpPr>
            <p:nvPr/>
          </p:nvSpPr>
          <p:spPr>
            <a:xfrm>
              <a:off x="19700988" y="127708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Oval 923"/>
            <p:cNvSpPr>
              <a:spLocks noChangeAspect="1"/>
            </p:cNvSpPr>
            <p:nvPr/>
          </p:nvSpPr>
          <p:spPr>
            <a:xfrm>
              <a:off x="19709968" y="166817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Oval 924"/>
            <p:cNvSpPr>
              <a:spLocks noChangeAspect="1"/>
            </p:cNvSpPr>
            <p:nvPr/>
          </p:nvSpPr>
          <p:spPr>
            <a:xfrm>
              <a:off x="19881753" y="174336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Oval 928"/>
            <p:cNvSpPr>
              <a:spLocks noChangeAspect="1"/>
            </p:cNvSpPr>
            <p:nvPr/>
          </p:nvSpPr>
          <p:spPr>
            <a:xfrm>
              <a:off x="21047152" y="30594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Oval 929"/>
            <p:cNvSpPr>
              <a:spLocks noChangeAspect="1"/>
            </p:cNvSpPr>
            <p:nvPr/>
          </p:nvSpPr>
          <p:spPr>
            <a:xfrm>
              <a:off x="19954629" y="768741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Oval 930"/>
            <p:cNvSpPr>
              <a:spLocks noChangeAspect="1"/>
            </p:cNvSpPr>
            <p:nvPr/>
          </p:nvSpPr>
          <p:spPr>
            <a:xfrm>
              <a:off x="20478622" y="48134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Oval 931"/>
            <p:cNvSpPr>
              <a:spLocks noChangeAspect="1"/>
            </p:cNvSpPr>
            <p:nvPr/>
          </p:nvSpPr>
          <p:spPr>
            <a:xfrm>
              <a:off x="20064496" y="41332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Oval 933"/>
            <p:cNvSpPr>
              <a:spLocks noChangeAspect="1"/>
            </p:cNvSpPr>
            <p:nvPr/>
          </p:nvSpPr>
          <p:spPr>
            <a:xfrm>
              <a:off x="19500427" y="29644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3" name="Group 1732"/>
            <p:cNvGrpSpPr/>
            <p:nvPr/>
          </p:nvGrpSpPr>
          <p:grpSpPr>
            <a:xfrm rot="17889356">
              <a:off x="21966426" y="2653353"/>
              <a:ext cx="289263" cy="445613"/>
              <a:chOff x="8195694" y="5868418"/>
              <a:chExt cx="325015" cy="500689"/>
            </a:xfrm>
          </p:grpSpPr>
          <p:sp>
            <p:nvSpPr>
              <p:cNvPr id="1738" name="Explosion 2 17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9" name="Explosion 2 17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0" name="Explosion 2 17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4" name="Group 1733"/>
            <p:cNvGrpSpPr/>
            <p:nvPr/>
          </p:nvGrpSpPr>
          <p:grpSpPr>
            <a:xfrm rot="17889356">
              <a:off x="22348020" y="2689286"/>
              <a:ext cx="289263" cy="445613"/>
              <a:chOff x="8195694" y="5868418"/>
              <a:chExt cx="325015" cy="500689"/>
            </a:xfrm>
          </p:grpSpPr>
          <p:sp>
            <p:nvSpPr>
              <p:cNvPr id="1735" name="Explosion 2 17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6" name="Explosion 2 17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7" name="Explosion 2 17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5" name="Group 1724"/>
            <p:cNvGrpSpPr/>
            <p:nvPr/>
          </p:nvGrpSpPr>
          <p:grpSpPr>
            <a:xfrm rot="17395166">
              <a:off x="21230993" y="2667786"/>
              <a:ext cx="289263" cy="445613"/>
              <a:chOff x="8195694" y="5868418"/>
              <a:chExt cx="325015" cy="500689"/>
            </a:xfrm>
          </p:grpSpPr>
          <p:sp>
            <p:nvSpPr>
              <p:cNvPr id="1730" name="Explosion 2 17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Explosion 2 17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Explosion 2 17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6" name="Group 1725"/>
            <p:cNvGrpSpPr/>
            <p:nvPr/>
          </p:nvGrpSpPr>
          <p:grpSpPr>
            <a:xfrm rot="17395166">
              <a:off x="21613799" y="2648681"/>
              <a:ext cx="289263" cy="445613"/>
              <a:chOff x="8195694" y="5868418"/>
              <a:chExt cx="325015" cy="500689"/>
            </a:xfrm>
          </p:grpSpPr>
          <p:sp>
            <p:nvSpPr>
              <p:cNvPr id="1727" name="Explosion 2 17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8" name="Explosion 2 17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Explosion 2 17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22" name="Explosion 2 1721"/>
            <p:cNvSpPr/>
            <p:nvPr/>
          </p:nvSpPr>
          <p:spPr>
            <a:xfrm rot="4342671">
              <a:off x="22944393" y="277641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3" name="Explosion 2 1722"/>
            <p:cNvSpPr/>
            <p:nvPr/>
          </p:nvSpPr>
          <p:spPr>
            <a:xfrm rot="4342671">
              <a:off x="22819104" y="280361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4" name="Explosion 2 1723"/>
            <p:cNvSpPr/>
            <p:nvPr/>
          </p:nvSpPr>
          <p:spPr>
            <a:xfrm rot="4342671">
              <a:off x="22672849" y="281280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8" name="Group 1637"/>
            <p:cNvGrpSpPr/>
            <p:nvPr/>
          </p:nvGrpSpPr>
          <p:grpSpPr>
            <a:xfrm rot="12303682">
              <a:off x="20261847" y="2519804"/>
              <a:ext cx="289263" cy="445613"/>
              <a:chOff x="8195694" y="5868418"/>
              <a:chExt cx="325015" cy="500689"/>
            </a:xfrm>
          </p:grpSpPr>
          <p:sp>
            <p:nvSpPr>
              <p:cNvPr id="1643" name="Explosion 2 164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4" name="Explosion 2 164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5" name="Explosion 2 164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9" name="Group 1638"/>
            <p:cNvGrpSpPr/>
            <p:nvPr/>
          </p:nvGrpSpPr>
          <p:grpSpPr>
            <a:xfrm rot="12303682">
              <a:off x="20277127" y="2136827"/>
              <a:ext cx="289263" cy="445613"/>
              <a:chOff x="8195694" y="5868418"/>
              <a:chExt cx="325015" cy="500689"/>
            </a:xfrm>
          </p:grpSpPr>
          <p:sp>
            <p:nvSpPr>
              <p:cNvPr id="1640" name="Explosion 2 163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1" name="Explosion 2 164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2" name="Explosion 2 164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9" name="Group 1088"/>
            <p:cNvGrpSpPr/>
            <p:nvPr/>
          </p:nvGrpSpPr>
          <p:grpSpPr>
            <a:xfrm rot="9071515">
              <a:off x="19602939" y="2649482"/>
              <a:ext cx="633899" cy="613338"/>
              <a:chOff x="4582210" y="13952782"/>
              <a:chExt cx="712246" cy="689144"/>
            </a:xfrm>
          </p:grpSpPr>
          <p:grpSp>
            <p:nvGrpSpPr>
              <p:cNvPr id="1097" name="Group 10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02" name="Explosion 2 11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" name="Explosion 2 11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4" name="Explosion 2 11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8" name="Group 10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99" name="Explosion 2 10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" name="Explosion 2 10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1" name="Explosion 2 11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80" name="Group 1079"/>
            <p:cNvGrpSpPr/>
            <p:nvPr/>
          </p:nvGrpSpPr>
          <p:grpSpPr>
            <a:xfrm rot="17395166">
              <a:off x="20417459" y="2692549"/>
              <a:ext cx="289263" cy="445613"/>
              <a:chOff x="8195694" y="5868418"/>
              <a:chExt cx="325015" cy="500689"/>
            </a:xfrm>
          </p:grpSpPr>
          <p:sp>
            <p:nvSpPr>
              <p:cNvPr id="1085" name="Explosion 2 10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6" name="Explosion 2 10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7" name="Explosion 2 10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1" name="Group 1080"/>
            <p:cNvGrpSpPr/>
            <p:nvPr/>
          </p:nvGrpSpPr>
          <p:grpSpPr>
            <a:xfrm rot="17395166">
              <a:off x="20800265" y="2673444"/>
              <a:ext cx="289263" cy="445613"/>
              <a:chOff x="8195694" y="5868418"/>
              <a:chExt cx="325015" cy="500689"/>
            </a:xfrm>
          </p:grpSpPr>
          <p:sp>
            <p:nvSpPr>
              <p:cNvPr id="1082" name="Explosion 2 10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3" name="Explosion 2 10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4" name="Explosion 2 10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76" name="Oval 875"/>
            <p:cNvSpPr>
              <a:spLocks noChangeAspect="1"/>
            </p:cNvSpPr>
            <p:nvPr/>
          </p:nvSpPr>
          <p:spPr>
            <a:xfrm>
              <a:off x="19479750" y="2030468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Oval 906"/>
            <p:cNvSpPr>
              <a:spLocks noChangeAspect="1"/>
            </p:cNvSpPr>
            <p:nvPr/>
          </p:nvSpPr>
          <p:spPr>
            <a:xfrm>
              <a:off x="19410869" y="232165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Oval 926"/>
            <p:cNvSpPr>
              <a:spLocks noChangeAspect="1"/>
            </p:cNvSpPr>
            <p:nvPr/>
          </p:nvSpPr>
          <p:spPr>
            <a:xfrm>
              <a:off x="19028847" y="232086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0" name="Explosion 2 1719"/>
            <p:cNvSpPr/>
            <p:nvPr/>
          </p:nvSpPr>
          <p:spPr>
            <a:xfrm rot="4342671">
              <a:off x="23212924" y="2781897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1" name="Explosion 2 1720"/>
            <p:cNvSpPr/>
            <p:nvPr/>
          </p:nvSpPr>
          <p:spPr>
            <a:xfrm rot="4342671">
              <a:off x="23066669" y="2791087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7" name="Group 1696"/>
            <p:cNvGrpSpPr/>
            <p:nvPr/>
          </p:nvGrpSpPr>
          <p:grpSpPr>
            <a:xfrm rot="540557">
              <a:off x="20275725" y="3043994"/>
              <a:ext cx="289263" cy="445613"/>
              <a:chOff x="8195694" y="5868418"/>
              <a:chExt cx="325015" cy="500689"/>
            </a:xfrm>
          </p:grpSpPr>
          <p:sp>
            <p:nvSpPr>
              <p:cNvPr id="1701" name="Explosion 2 17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2" name="Explosion 2 17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3" name="Explosion 2 17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8" name="Group 1697"/>
            <p:cNvGrpSpPr/>
            <p:nvPr/>
          </p:nvGrpSpPr>
          <p:grpSpPr>
            <a:xfrm rot="540557">
              <a:off x="20247243" y="2773635"/>
              <a:ext cx="224270" cy="335101"/>
              <a:chOff x="8268720" y="5992589"/>
              <a:chExt cx="251989" cy="376518"/>
            </a:xfrm>
          </p:grpSpPr>
          <p:sp>
            <p:nvSpPr>
              <p:cNvPr id="1699" name="Explosion 2 16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0" name="Explosion 2 16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1" name="Group 1320"/>
            <p:cNvGrpSpPr/>
            <p:nvPr/>
          </p:nvGrpSpPr>
          <p:grpSpPr>
            <a:xfrm rot="11989111">
              <a:off x="23373686" y="3349196"/>
              <a:ext cx="289263" cy="445613"/>
              <a:chOff x="8195694" y="5868418"/>
              <a:chExt cx="325015" cy="500689"/>
            </a:xfrm>
          </p:grpSpPr>
          <p:sp>
            <p:nvSpPr>
              <p:cNvPr id="1322" name="Explosion 2 13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3" name="Explosion 2 13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4" name="Explosion 2 13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2" name="Rectangle 71"/>
            <p:cNvSpPr>
              <a:spLocks noChangeArrowheads="1"/>
            </p:cNvSpPr>
            <p:nvPr/>
          </p:nvSpPr>
          <p:spPr bwMode="auto">
            <a:xfrm rot="5224956">
              <a:off x="25064579" y="3879165"/>
              <a:ext cx="340828" cy="15230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" name="Oval 872"/>
            <p:cNvSpPr>
              <a:spLocks noChangeAspect="1"/>
            </p:cNvSpPr>
            <p:nvPr/>
          </p:nvSpPr>
          <p:spPr>
            <a:xfrm>
              <a:off x="19909348" y="282516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Oval 873"/>
            <p:cNvSpPr>
              <a:spLocks noChangeAspect="1"/>
            </p:cNvSpPr>
            <p:nvPr/>
          </p:nvSpPr>
          <p:spPr>
            <a:xfrm>
              <a:off x="20114938" y="273654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Oval 881"/>
            <p:cNvSpPr>
              <a:spLocks noChangeAspect="1"/>
            </p:cNvSpPr>
            <p:nvPr/>
          </p:nvSpPr>
          <p:spPr>
            <a:xfrm>
              <a:off x="20471859" y="377729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Oval 882"/>
            <p:cNvSpPr>
              <a:spLocks noChangeAspect="1"/>
            </p:cNvSpPr>
            <p:nvPr/>
          </p:nvSpPr>
          <p:spPr>
            <a:xfrm>
              <a:off x="20293553" y="3893501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Oval 894"/>
            <p:cNvSpPr>
              <a:spLocks noChangeAspect="1"/>
            </p:cNvSpPr>
            <p:nvPr/>
          </p:nvSpPr>
          <p:spPr>
            <a:xfrm>
              <a:off x="20189542" y="3209692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Oval 907"/>
            <p:cNvSpPr>
              <a:spLocks noChangeAspect="1"/>
            </p:cNvSpPr>
            <p:nvPr/>
          </p:nvSpPr>
          <p:spPr>
            <a:xfrm>
              <a:off x="20447352" y="298128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Oval 908"/>
            <p:cNvSpPr>
              <a:spLocks noChangeAspect="1"/>
            </p:cNvSpPr>
            <p:nvPr/>
          </p:nvSpPr>
          <p:spPr>
            <a:xfrm>
              <a:off x="19751430" y="323795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Oval 910"/>
            <p:cNvSpPr>
              <a:spLocks noChangeAspect="1"/>
            </p:cNvSpPr>
            <p:nvPr/>
          </p:nvSpPr>
          <p:spPr>
            <a:xfrm>
              <a:off x="19097460" y="339948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Oval 927"/>
            <p:cNvSpPr>
              <a:spLocks noChangeAspect="1"/>
            </p:cNvSpPr>
            <p:nvPr/>
          </p:nvSpPr>
          <p:spPr>
            <a:xfrm>
              <a:off x="21143671" y="336168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7" name="Rectangle 2116"/>
            <p:cNvSpPr/>
            <p:nvPr/>
          </p:nvSpPr>
          <p:spPr>
            <a:xfrm rot="16639287">
              <a:off x="24065202" y="4001804"/>
              <a:ext cx="131500" cy="9524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Rectangle 2117"/>
            <p:cNvSpPr/>
            <p:nvPr/>
          </p:nvSpPr>
          <p:spPr>
            <a:xfrm rot="16639287">
              <a:off x="25104896" y="3599609"/>
              <a:ext cx="303047" cy="1511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Rectangle 2118"/>
            <p:cNvSpPr/>
            <p:nvPr/>
          </p:nvSpPr>
          <p:spPr>
            <a:xfrm rot="16639287">
              <a:off x="25287266" y="3937552"/>
              <a:ext cx="160762" cy="1511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Freeform 2136"/>
            <p:cNvSpPr/>
            <p:nvPr/>
          </p:nvSpPr>
          <p:spPr>
            <a:xfrm rot="10800000">
              <a:off x="23262326" y="440829"/>
              <a:ext cx="442778" cy="3448733"/>
            </a:xfrm>
            <a:custGeom>
              <a:avLst/>
              <a:gdLst>
                <a:gd name="connsiteX0" fmla="*/ 22860 w 342900"/>
                <a:gd name="connsiteY0" fmla="*/ 0 h 10355580"/>
                <a:gd name="connsiteX1" fmla="*/ 342900 w 342900"/>
                <a:gd name="connsiteY1" fmla="*/ 1874520 h 10355580"/>
                <a:gd name="connsiteX2" fmla="*/ 320040 w 342900"/>
                <a:gd name="connsiteY2" fmla="*/ 2743200 h 10355580"/>
                <a:gd name="connsiteX3" fmla="*/ 182880 w 342900"/>
                <a:gd name="connsiteY3" fmla="*/ 4137660 h 10355580"/>
                <a:gd name="connsiteX4" fmla="*/ 137160 w 342900"/>
                <a:gd name="connsiteY4" fmla="*/ 5097780 h 10355580"/>
                <a:gd name="connsiteX5" fmla="*/ 22860 w 342900"/>
                <a:gd name="connsiteY5" fmla="*/ 5669280 h 10355580"/>
                <a:gd name="connsiteX6" fmla="*/ 0 w 342900"/>
                <a:gd name="connsiteY6" fmla="*/ 6126480 h 10355580"/>
                <a:gd name="connsiteX7" fmla="*/ 137160 w 342900"/>
                <a:gd name="connsiteY7" fmla="*/ 7040880 h 10355580"/>
                <a:gd name="connsiteX8" fmla="*/ 45720 w 342900"/>
                <a:gd name="connsiteY8" fmla="*/ 7955280 h 10355580"/>
                <a:gd name="connsiteX9" fmla="*/ 114300 w 342900"/>
                <a:gd name="connsiteY9" fmla="*/ 8618220 h 10355580"/>
                <a:gd name="connsiteX10" fmla="*/ 68580 w 342900"/>
                <a:gd name="connsiteY10" fmla="*/ 9555480 h 10355580"/>
                <a:gd name="connsiteX11" fmla="*/ 137160 w 342900"/>
                <a:gd name="connsiteY11" fmla="*/ 10355580 h 10355580"/>
                <a:gd name="connsiteX0" fmla="*/ 0 w 1418794"/>
                <a:gd name="connsiteY0" fmla="*/ 0 h 9230665"/>
                <a:gd name="connsiteX1" fmla="*/ 1418794 w 1418794"/>
                <a:gd name="connsiteY1" fmla="*/ 749605 h 9230665"/>
                <a:gd name="connsiteX2" fmla="*/ 1395934 w 1418794"/>
                <a:gd name="connsiteY2" fmla="*/ 1618285 h 9230665"/>
                <a:gd name="connsiteX3" fmla="*/ 1258774 w 1418794"/>
                <a:gd name="connsiteY3" fmla="*/ 3012745 h 9230665"/>
                <a:gd name="connsiteX4" fmla="*/ 1213054 w 1418794"/>
                <a:gd name="connsiteY4" fmla="*/ 3972865 h 9230665"/>
                <a:gd name="connsiteX5" fmla="*/ 1098754 w 1418794"/>
                <a:gd name="connsiteY5" fmla="*/ 4544365 h 9230665"/>
                <a:gd name="connsiteX6" fmla="*/ 1075894 w 1418794"/>
                <a:gd name="connsiteY6" fmla="*/ 5001565 h 9230665"/>
                <a:gd name="connsiteX7" fmla="*/ 1213054 w 1418794"/>
                <a:gd name="connsiteY7" fmla="*/ 5915965 h 9230665"/>
                <a:gd name="connsiteX8" fmla="*/ 1121614 w 1418794"/>
                <a:gd name="connsiteY8" fmla="*/ 6830365 h 9230665"/>
                <a:gd name="connsiteX9" fmla="*/ 1190194 w 1418794"/>
                <a:gd name="connsiteY9" fmla="*/ 7493305 h 9230665"/>
                <a:gd name="connsiteX10" fmla="*/ 1144474 w 1418794"/>
                <a:gd name="connsiteY10" fmla="*/ 8430565 h 9230665"/>
                <a:gd name="connsiteX11" fmla="*/ 1213054 w 1418794"/>
                <a:gd name="connsiteY11" fmla="*/ 9230665 h 9230665"/>
                <a:gd name="connsiteX0" fmla="*/ 0 w 1395934"/>
                <a:gd name="connsiteY0" fmla="*/ 0 h 9230665"/>
                <a:gd name="connsiteX1" fmla="*/ 215396 w 1395934"/>
                <a:gd name="connsiteY1" fmla="*/ 1403625 h 9230665"/>
                <a:gd name="connsiteX2" fmla="*/ 1395934 w 1395934"/>
                <a:gd name="connsiteY2" fmla="*/ 1618285 h 9230665"/>
                <a:gd name="connsiteX3" fmla="*/ 1258774 w 1395934"/>
                <a:gd name="connsiteY3" fmla="*/ 3012745 h 9230665"/>
                <a:gd name="connsiteX4" fmla="*/ 1213054 w 1395934"/>
                <a:gd name="connsiteY4" fmla="*/ 3972865 h 9230665"/>
                <a:gd name="connsiteX5" fmla="*/ 1098754 w 1395934"/>
                <a:gd name="connsiteY5" fmla="*/ 4544365 h 9230665"/>
                <a:gd name="connsiteX6" fmla="*/ 1075894 w 1395934"/>
                <a:gd name="connsiteY6" fmla="*/ 5001565 h 9230665"/>
                <a:gd name="connsiteX7" fmla="*/ 1213054 w 1395934"/>
                <a:gd name="connsiteY7" fmla="*/ 5915965 h 9230665"/>
                <a:gd name="connsiteX8" fmla="*/ 1121614 w 1395934"/>
                <a:gd name="connsiteY8" fmla="*/ 6830365 h 9230665"/>
                <a:gd name="connsiteX9" fmla="*/ 1190194 w 1395934"/>
                <a:gd name="connsiteY9" fmla="*/ 7493305 h 9230665"/>
                <a:gd name="connsiteX10" fmla="*/ 1144474 w 1395934"/>
                <a:gd name="connsiteY10" fmla="*/ 8430565 h 9230665"/>
                <a:gd name="connsiteX11" fmla="*/ 1213054 w 1395934"/>
                <a:gd name="connsiteY11" fmla="*/ 9230665 h 9230665"/>
                <a:gd name="connsiteX0" fmla="*/ 0 w 1258774"/>
                <a:gd name="connsiteY0" fmla="*/ 0 h 9230665"/>
                <a:gd name="connsiteX1" fmla="*/ 215396 w 1258774"/>
                <a:gd name="connsiteY1" fmla="*/ 1403625 h 9230665"/>
                <a:gd name="connsiteX2" fmla="*/ 244858 w 1258774"/>
                <a:gd name="connsiteY2" fmla="*/ 2533914 h 9230665"/>
                <a:gd name="connsiteX3" fmla="*/ 1258774 w 1258774"/>
                <a:gd name="connsiteY3" fmla="*/ 3012745 h 9230665"/>
                <a:gd name="connsiteX4" fmla="*/ 1213054 w 1258774"/>
                <a:gd name="connsiteY4" fmla="*/ 3972865 h 9230665"/>
                <a:gd name="connsiteX5" fmla="*/ 1098754 w 1258774"/>
                <a:gd name="connsiteY5" fmla="*/ 4544365 h 9230665"/>
                <a:gd name="connsiteX6" fmla="*/ 1075894 w 1258774"/>
                <a:gd name="connsiteY6" fmla="*/ 5001565 h 9230665"/>
                <a:gd name="connsiteX7" fmla="*/ 1213054 w 1258774"/>
                <a:gd name="connsiteY7" fmla="*/ 5915965 h 9230665"/>
                <a:gd name="connsiteX8" fmla="*/ 1121614 w 1258774"/>
                <a:gd name="connsiteY8" fmla="*/ 6830365 h 9230665"/>
                <a:gd name="connsiteX9" fmla="*/ 1190194 w 1258774"/>
                <a:gd name="connsiteY9" fmla="*/ 7493305 h 9230665"/>
                <a:gd name="connsiteX10" fmla="*/ 1144474 w 1258774"/>
                <a:gd name="connsiteY10" fmla="*/ 8430565 h 9230665"/>
                <a:gd name="connsiteX11" fmla="*/ 1213054 w 1258774"/>
                <a:gd name="connsiteY11" fmla="*/ 9230665 h 9230665"/>
                <a:gd name="connsiteX0" fmla="*/ 0 w 1213054"/>
                <a:gd name="connsiteY0" fmla="*/ 0 h 9230665"/>
                <a:gd name="connsiteX1" fmla="*/ 215396 w 1213054"/>
                <a:gd name="connsiteY1" fmla="*/ 1403625 h 9230665"/>
                <a:gd name="connsiteX2" fmla="*/ 244858 w 1213054"/>
                <a:gd name="connsiteY2" fmla="*/ 2533914 h 9230665"/>
                <a:gd name="connsiteX3" fmla="*/ 395467 w 1213054"/>
                <a:gd name="connsiteY3" fmla="*/ 3378997 h 9230665"/>
                <a:gd name="connsiteX4" fmla="*/ 1213054 w 1213054"/>
                <a:gd name="connsiteY4" fmla="*/ 3972865 h 9230665"/>
                <a:gd name="connsiteX5" fmla="*/ 1098754 w 1213054"/>
                <a:gd name="connsiteY5" fmla="*/ 4544365 h 9230665"/>
                <a:gd name="connsiteX6" fmla="*/ 1075894 w 1213054"/>
                <a:gd name="connsiteY6" fmla="*/ 5001565 h 9230665"/>
                <a:gd name="connsiteX7" fmla="*/ 1213054 w 1213054"/>
                <a:gd name="connsiteY7" fmla="*/ 5915965 h 9230665"/>
                <a:gd name="connsiteX8" fmla="*/ 1121614 w 1213054"/>
                <a:gd name="connsiteY8" fmla="*/ 6830365 h 9230665"/>
                <a:gd name="connsiteX9" fmla="*/ 1190194 w 1213054"/>
                <a:gd name="connsiteY9" fmla="*/ 7493305 h 9230665"/>
                <a:gd name="connsiteX10" fmla="*/ 1144474 w 1213054"/>
                <a:gd name="connsiteY10" fmla="*/ 8430565 h 9230665"/>
                <a:gd name="connsiteX11" fmla="*/ 1213054 w 1213054"/>
                <a:gd name="connsiteY11" fmla="*/ 9230665 h 9230665"/>
                <a:gd name="connsiteX0" fmla="*/ 0 w 1213054"/>
                <a:gd name="connsiteY0" fmla="*/ 0 h 8430565"/>
                <a:gd name="connsiteX1" fmla="*/ 215396 w 1213054"/>
                <a:gd name="connsiteY1" fmla="*/ 1403625 h 8430565"/>
                <a:gd name="connsiteX2" fmla="*/ 244858 w 1213054"/>
                <a:gd name="connsiteY2" fmla="*/ 2533914 h 8430565"/>
                <a:gd name="connsiteX3" fmla="*/ 395467 w 1213054"/>
                <a:gd name="connsiteY3" fmla="*/ 3378997 h 8430565"/>
                <a:gd name="connsiteX4" fmla="*/ 1213054 w 1213054"/>
                <a:gd name="connsiteY4" fmla="*/ 3972865 h 8430565"/>
                <a:gd name="connsiteX5" fmla="*/ 1098754 w 1213054"/>
                <a:gd name="connsiteY5" fmla="*/ 4544365 h 8430565"/>
                <a:gd name="connsiteX6" fmla="*/ 1075894 w 1213054"/>
                <a:gd name="connsiteY6" fmla="*/ 5001565 h 8430565"/>
                <a:gd name="connsiteX7" fmla="*/ 1213054 w 1213054"/>
                <a:gd name="connsiteY7" fmla="*/ 5915965 h 8430565"/>
                <a:gd name="connsiteX8" fmla="*/ 1121614 w 1213054"/>
                <a:gd name="connsiteY8" fmla="*/ 6830365 h 8430565"/>
                <a:gd name="connsiteX9" fmla="*/ 1190194 w 1213054"/>
                <a:gd name="connsiteY9" fmla="*/ 7493305 h 8430565"/>
                <a:gd name="connsiteX10" fmla="*/ 1144474 w 1213054"/>
                <a:gd name="connsiteY10" fmla="*/ 8430565 h 8430565"/>
                <a:gd name="connsiteX0" fmla="*/ 0 w 1213054"/>
                <a:gd name="connsiteY0" fmla="*/ 0 h 7493305"/>
                <a:gd name="connsiteX1" fmla="*/ 215396 w 1213054"/>
                <a:gd name="connsiteY1" fmla="*/ 1403625 h 7493305"/>
                <a:gd name="connsiteX2" fmla="*/ 244858 w 1213054"/>
                <a:gd name="connsiteY2" fmla="*/ 2533914 h 7493305"/>
                <a:gd name="connsiteX3" fmla="*/ 395467 w 1213054"/>
                <a:gd name="connsiteY3" fmla="*/ 3378997 h 7493305"/>
                <a:gd name="connsiteX4" fmla="*/ 1213054 w 1213054"/>
                <a:gd name="connsiteY4" fmla="*/ 3972865 h 7493305"/>
                <a:gd name="connsiteX5" fmla="*/ 1098754 w 1213054"/>
                <a:gd name="connsiteY5" fmla="*/ 4544365 h 7493305"/>
                <a:gd name="connsiteX6" fmla="*/ 1075894 w 1213054"/>
                <a:gd name="connsiteY6" fmla="*/ 5001565 h 7493305"/>
                <a:gd name="connsiteX7" fmla="*/ 1213054 w 1213054"/>
                <a:gd name="connsiteY7" fmla="*/ 5915965 h 7493305"/>
                <a:gd name="connsiteX8" fmla="*/ 1121614 w 1213054"/>
                <a:gd name="connsiteY8" fmla="*/ 6830365 h 7493305"/>
                <a:gd name="connsiteX9" fmla="*/ 1190194 w 1213054"/>
                <a:gd name="connsiteY9" fmla="*/ 7493305 h 7493305"/>
                <a:gd name="connsiteX0" fmla="*/ 0 w 1213054"/>
                <a:gd name="connsiteY0" fmla="*/ 0 h 6830365"/>
                <a:gd name="connsiteX1" fmla="*/ 215396 w 1213054"/>
                <a:gd name="connsiteY1" fmla="*/ 1403625 h 6830365"/>
                <a:gd name="connsiteX2" fmla="*/ 244858 w 1213054"/>
                <a:gd name="connsiteY2" fmla="*/ 2533914 h 6830365"/>
                <a:gd name="connsiteX3" fmla="*/ 395467 w 1213054"/>
                <a:gd name="connsiteY3" fmla="*/ 3378997 h 6830365"/>
                <a:gd name="connsiteX4" fmla="*/ 1213054 w 1213054"/>
                <a:gd name="connsiteY4" fmla="*/ 3972865 h 6830365"/>
                <a:gd name="connsiteX5" fmla="*/ 1098754 w 1213054"/>
                <a:gd name="connsiteY5" fmla="*/ 4544365 h 6830365"/>
                <a:gd name="connsiteX6" fmla="*/ 1075894 w 1213054"/>
                <a:gd name="connsiteY6" fmla="*/ 5001565 h 6830365"/>
                <a:gd name="connsiteX7" fmla="*/ 1213054 w 1213054"/>
                <a:gd name="connsiteY7" fmla="*/ 5915965 h 6830365"/>
                <a:gd name="connsiteX8" fmla="*/ 1121614 w 1213054"/>
                <a:gd name="connsiteY8" fmla="*/ 6830365 h 6830365"/>
                <a:gd name="connsiteX0" fmla="*/ 0 w 1213054"/>
                <a:gd name="connsiteY0" fmla="*/ 0 h 5915964"/>
                <a:gd name="connsiteX1" fmla="*/ 215396 w 1213054"/>
                <a:gd name="connsiteY1" fmla="*/ 1403625 h 5915964"/>
                <a:gd name="connsiteX2" fmla="*/ 244858 w 1213054"/>
                <a:gd name="connsiteY2" fmla="*/ 2533914 h 5915964"/>
                <a:gd name="connsiteX3" fmla="*/ 395467 w 1213054"/>
                <a:gd name="connsiteY3" fmla="*/ 3378997 h 5915964"/>
                <a:gd name="connsiteX4" fmla="*/ 1213054 w 1213054"/>
                <a:gd name="connsiteY4" fmla="*/ 3972865 h 5915964"/>
                <a:gd name="connsiteX5" fmla="*/ 1098754 w 1213054"/>
                <a:gd name="connsiteY5" fmla="*/ 4544365 h 5915964"/>
                <a:gd name="connsiteX6" fmla="*/ 1075894 w 1213054"/>
                <a:gd name="connsiteY6" fmla="*/ 5001565 h 5915964"/>
                <a:gd name="connsiteX7" fmla="*/ 1213054 w 1213054"/>
                <a:gd name="connsiteY7" fmla="*/ 5915965 h 5915964"/>
                <a:gd name="connsiteX0" fmla="*/ 0 w 1213054"/>
                <a:gd name="connsiteY0" fmla="*/ 0 h 5001565"/>
                <a:gd name="connsiteX1" fmla="*/ 215396 w 1213054"/>
                <a:gd name="connsiteY1" fmla="*/ 1403625 h 5001565"/>
                <a:gd name="connsiteX2" fmla="*/ 244858 w 1213054"/>
                <a:gd name="connsiteY2" fmla="*/ 2533914 h 5001565"/>
                <a:gd name="connsiteX3" fmla="*/ 395467 w 1213054"/>
                <a:gd name="connsiteY3" fmla="*/ 3378997 h 5001565"/>
                <a:gd name="connsiteX4" fmla="*/ 1213054 w 1213054"/>
                <a:gd name="connsiteY4" fmla="*/ 3972865 h 5001565"/>
                <a:gd name="connsiteX5" fmla="*/ 1098754 w 1213054"/>
                <a:gd name="connsiteY5" fmla="*/ 4544365 h 5001565"/>
                <a:gd name="connsiteX6" fmla="*/ 1075894 w 1213054"/>
                <a:gd name="connsiteY6" fmla="*/ 5001565 h 5001565"/>
                <a:gd name="connsiteX0" fmla="*/ 0 w 1213054"/>
                <a:gd name="connsiteY0" fmla="*/ 0 h 4544365"/>
                <a:gd name="connsiteX1" fmla="*/ 215396 w 1213054"/>
                <a:gd name="connsiteY1" fmla="*/ 1403625 h 4544365"/>
                <a:gd name="connsiteX2" fmla="*/ 244858 w 1213054"/>
                <a:gd name="connsiteY2" fmla="*/ 2533914 h 4544365"/>
                <a:gd name="connsiteX3" fmla="*/ 395467 w 1213054"/>
                <a:gd name="connsiteY3" fmla="*/ 3378997 h 4544365"/>
                <a:gd name="connsiteX4" fmla="*/ 1213054 w 1213054"/>
                <a:gd name="connsiteY4" fmla="*/ 3972865 h 4544365"/>
                <a:gd name="connsiteX5" fmla="*/ 1098754 w 1213054"/>
                <a:gd name="connsiteY5" fmla="*/ 4544365 h 4544365"/>
                <a:gd name="connsiteX0" fmla="*/ 0 w 1213054"/>
                <a:gd name="connsiteY0" fmla="*/ 0 h 3972865"/>
                <a:gd name="connsiteX1" fmla="*/ 215396 w 1213054"/>
                <a:gd name="connsiteY1" fmla="*/ 1403625 h 3972865"/>
                <a:gd name="connsiteX2" fmla="*/ 244858 w 1213054"/>
                <a:gd name="connsiteY2" fmla="*/ 2533914 h 3972865"/>
                <a:gd name="connsiteX3" fmla="*/ 395467 w 1213054"/>
                <a:gd name="connsiteY3" fmla="*/ 3378997 h 3972865"/>
                <a:gd name="connsiteX4" fmla="*/ 1213054 w 1213054"/>
                <a:gd name="connsiteY4" fmla="*/ 3972865 h 3972865"/>
                <a:gd name="connsiteX0" fmla="*/ 0 w 506712"/>
                <a:gd name="connsiteY0" fmla="*/ 0 h 3946704"/>
                <a:gd name="connsiteX1" fmla="*/ 215396 w 506712"/>
                <a:gd name="connsiteY1" fmla="*/ 1403625 h 3946704"/>
                <a:gd name="connsiteX2" fmla="*/ 244858 w 506712"/>
                <a:gd name="connsiteY2" fmla="*/ 2533914 h 3946704"/>
                <a:gd name="connsiteX3" fmla="*/ 395467 w 506712"/>
                <a:gd name="connsiteY3" fmla="*/ 3378997 h 3946704"/>
                <a:gd name="connsiteX4" fmla="*/ 506712 w 506712"/>
                <a:gd name="connsiteY4" fmla="*/ 3946704 h 39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12" h="3946704">
                  <a:moveTo>
                    <a:pt x="0" y="0"/>
                  </a:moveTo>
                  <a:lnTo>
                    <a:pt x="215396" y="1403625"/>
                  </a:lnTo>
                  <a:lnTo>
                    <a:pt x="244858" y="2533914"/>
                  </a:lnTo>
                  <a:lnTo>
                    <a:pt x="395467" y="3378997"/>
                  </a:lnTo>
                  <a:lnTo>
                    <a:pt x="506712" y="3946704"/>
                  </a:lnTo>
                </a:path>
              </a:pathLst>
            </a:custGeom>
            <a:noFill/>
            <a:ln w="85725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66" name="Group 3565"/>
            <p:cNvGrpSpPr/>
            <p:nvPr/>
          </p:nvGrpSpPr>
          <p:grpSpPr>
            <a:xfrm rot="3404601">
              <a:off x="22874419" y="411564"/>
              <a:ext cx="633899" cy="613339"/>
              <a:chOff x="4582210" y="13952782"/>
              <a:chExt cx="712246" cy="689144"/>
            </a:xfrm>
          </p:grpSpPr>
          <p:grpSp>
            <p:nvGrpSpPr>
              <p:cNvPr id="3567" name="Group 35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72" name="Explosion 2 35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3" name="Explosion 2 35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4" name="Explosion 2 35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8" name="Group 35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69" name="Explosion 2 35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0" name="Explosion 2 35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1" name="Explosion 2 35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177" name="Rectangle 4176"/>
            <p:cNvSpPr/>
            <p:nvPr/>
          </p:nvSpPr>
          <p:spPr>
            <a:xfrm>
              <a:off x="18841886" y="446796"/>
              <a:ext cx="8145036" cy="3604833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80" name="TextBox 4179"/>
            <p:cNvSpPr txBox="1"/>
            <p:nvPr/>
          </p:nvSpPr>
          <p:spPr>
            <a:xfrm>
              <a:off x="22113129" y="427322"/>
              <a:ext cx="186942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(85 men)</a:t>
              </a:r>
            </a:p>
          </p:txBody>
        </p:sp>
        <p:grpSp>
          <p:nvGrpSpPr>
            <p:cNvPr id="4202" name="Group 4201"/>
            <p:cNvGrpSpPr/>
            <p:nvPr/>
          </p:nvGrpSpPr>
          <p:grpSpPr>
            <a:xfrm>
              <a:off x="20634463" y="1663663"/>
              <a:ext cx="2095156" cy="1077218"/>
              <a:chOff x="20369020" y="2551803"/>
              <a:chExt cx="2004211" cy="1077218"/>
            </a:xfrm>
          </p:grpSpPr>
          <p:grpSp>
            <p:nvGrpSpPr>
              <p:cNvPr id="4251" name="Group 4250"/>
              <p:cNvGrpSpPr/>
              <p:nvPr/>
            </p:nvGrpSpPr>
            <p:grpSpPr>
              <a:xfrm>
                <a:off x="20369020" y="2551803"/>
                <a:ext cx="2004211" cy="1077218"/>
                <a:chOff x="18451360" y="6115026"/>
                <a:chExt cx="2004211" cy="1077218"/>
              </a:xfrm>
            </p:grpSpPr>
            <p:sp>
              <p:nvSpPr>
                <p:cNvPr id="4256" name="TextBox 4255"/>
                <p:cNvSpPr txBox="1"/>
                <p:nvPr/>
              </p:nvSpPr>
              <p:spPr>
                <a:xfrm>
                  <a:off x="19289331" y="6115026"/>
                  <a:ext cx="1166240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E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57" name="Group 4256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258" name="Rectangle 4257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2" name="TextBox 4261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52" name="Group 4251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53" name="Oval 4252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4" name="Oval 4253"/>
                <p:cNvSpPr>
                  <a:spLocks noChangeAspect="1"/>
                </p:cNvSpPr>
                <p:nvPr/>
              </p:nvSpPr>
              <p:spPr>
                <a:xfrm>
                  <a:off x="20740764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Oval 4254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03" name="Group 4202"/>
            <p:cNvGrpSpPr/>
            <p:nvPr/>
          </p:nvGrpSpPr>
          <p:grpSpPr>
            <a:xfrm>
              <a:off x="19161702" y="1663663"/>
              <a:ext cx="2095156" cy="1077218"/>
              <a:chOff x="20369020" y="2551803"/>
              <a:chExt cx="2004211" cy="1077218"/>
            </a:xfrm>
          </p:grpSpPr>
          <p:grpSp>
            <p:nvGrpSpPr>
              <p:cNvPr id="4229" name="Group 4228"/>
              <p:cNvGrpSpPr/>
              <p:nvPr/>
            </p:nvGrpSpPr>
            <p:grpSpPr>
              <a:xfrm>
                <a:off x="20369020" y="2551803"/>
                <a:ext cx="2004211" cy="1077218"/>
                <a:chOff x="18451360" y="6115026"/>
                <a:chExt cx="2004211" cy="1077218"/>
              </a:xfrm>
            </p:grpSpPr>
            <p:sp>
              <p:nvSpPr>
                <p:cNvPr id="4234" name="TextBox 4233"/>
                <p:cNvSpPr txBox="1"/>
                <p:nvPr/>
              </p:nvSpPr>
              <p:spPr>
                <a:xfrm>
                  <a:off x="19289331" y="6115026"/>
                  <a:ext cx="1166240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35" name="Group 4234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249" name="Rectangle 4248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0" name="TextBox 4249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30" name="Group 4229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31" name="Oval 4230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2" name="Oval 4231"/>
                <p:cNvSpPr>
                  <a:spLocks noChangeAspect="1"/>
                </p:cNvSpPr>
                <p:nvPr/>
              </p:nvSpPr>
              <p:spPr>
                <a:xfrm>
                  <a:off x="2073620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3" name="Oval 4232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04" name="Group 4203"/>
            <p:cNvGrpSpPr/>
            <p:nvPr/>
          </p:nvGrpSpPr>
          <p:grpSpPr>
            <a:xfrm>
              <a:off x="22160949" y="1663663"/>
              <a:ext cx="2095156" cy="1077218"/>
              <a:chOff x="20369020" y="2551803"/>
              <a:chExt cx="2004211" cy="1077218"/>
            </a:xfrm>
          </p:grpSpPr>
          <p:grpSp>
            <p:nvGrpSpPr>
              <p:cNvPr id="4205" name="Group 4204"/>
              <p:cNvGrpSpPr/>
              <p:nvPr/>
            </p:nvGrpSpPr>
            <p:grpSpPr>
              <a:xfrm>
                <a:off x="20369020" y="2551803"/>
                <a:ext cx="2004211" cy="1077218"/>
                <a:chOff x="18451360" y="6115026"/>
                <a:chExt cx="2004211" cy="1077218"/>
              </a:xfrm>
            </p:grpSpPr>
            <p:sp>
              <p:nvSpPr>
                <p:cNvPr id="4225" name="TextBox 4224"/>
                <p:cNvSpPr txBox="1"/>
                <p:nvPr/>
              </p:nvSpPr>
              <p:spPr>
                <a:xfrm>
                  <a:off x="19289331" y="6115026"/>
                  <a:ext cx="1166240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26" name="Group 4225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227" name="Rectangle 4226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8" name="TextBox 4227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06" name="Group 4205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07" name="Oval 4206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3" name="Oval 4222"/>
                <p:cNvSpPr>
                  <a:spLocks noChangeAspect="1"/>
                </p:cNvSpPr>
                <p:nvPr/>
              </p:nvSpPr>
              <p:spPr>
                <a:xfrm>
                  <a:off x="20740764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4" name="Oval 4223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193" name="TextBox 4192"/>
            <p:cNvSpPr txBox="1"/>
            <p:nvPr/>
          </p:nvSpPr>
          <p:spPr>
            <a:xfrm>
              <a:off x="20030920" y="1006085"/>
              <a:ext cx="241604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2d Rangers</a:t>
              </a:r>
            </a:p>
          </p:txBody>
        </p:sp>
        <p:sp>
          <p:nvSpPr>
            <p:cNvPr id="4194" name="TextBox 4193"/>
            <p:cNvSpPr txBox="1"/>
            <p:nvPr/>
          </p:nvSpPr>
          <p:spPr>
            <a:xfrm>
              <a:off x="23998371" y="1013845"/>
              <a:ext cx="242406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  <a:r>
                <a:rPr lang="en-US" sz="3200" b="1" baseline="30000" dirty="0">
                  <a:latin typeface="Arial" panose="020B0604020202020204" pitchFamily="34" charset="0"/>
                  <a:cs typeface="Arial" panose="020B0604020202020204" pitchFamily="34" charset="0"/>
                </a:rPr>
                <a:t>th</a:t>
              </a: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 Rangers</a:t>
              </a:r>
            </a:p>
          </p:txBody>
        </p:sp>
        <p:grpSp>
          <p:nvGrpSpPr>
            <p:cNvPr id="4218" name="Group 4217"/>
            <p:cNvGrpSpPr/>
            <p:nvPr/>
          </p:nvGrpSpPr>
          <p:grpSpPr>
            <a:xfrm>
              <a:off x="24558837" y="1677069"/>
              <a:ext cx="1845045" cy="1077218"/>
              <a:chOff x="20369020" y="2551803"/>
              <a:chExt cx="1764957" cy="1077218"/>
            </a:xfrm>
          </p:grpSpPr>
          <p:grpSp>
            <p:nvGrpSpPr>
              <p:cNvPr id="4219" name="Group 4218"/>
              <p:cNvGrpSpPr/>
              <p:nvPr/>
            </p:nvGrpSpPr>
            <p:grpSpPr>
              <a:xfrm>
                <a:off x="20369020" y="2551803"/>
                <a:ext cx="1764957" cy="1077218"/>
                <a:chOff x="18451360" y="6115026"/>
                <a:chExt cx="1764957" cy="1077218"/>
              </a:xfrm>
            </p:grpSpPr>
            <p:sp>
              <p:nvSpPr>
                <p:cNvPr id="4281" name="TextBox 4280"/>
                <p:cNvSpPr txBox="1"/>
                <p:nvPr/>
              </p:nvSpPr>
              <p:spPr>
                <a:xfrm>
                  <a:off x="19289331" y="6115026"/>
                  <a:ext cx="926986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A/5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82" name="Group 4281"/>
                <p:cNvGrpSpPr/>
                <p:nvPr/>
              </p:nvGrpSpPr>
              <p:grpSpPr>
                <a:xfrm>
                  <a:off x="18451360" y="6410159"/>
                  <a:ext cx="1173377" cy="616639"/>
                  <a:chOff x="15743315" y="6685343"/>
                  <a:chExt cx="1173377" cy="616639"/>
                </a:xfrm>
              </p:grpSpPr>
              <p:sp>
                <p:nvSpPr>
                  <p:cNvPr id="4283" name="Rectangle 428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4" name="TextBox 4283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20" name="Group 4219"/>
              <p:cNvGrpSpPr/>
              <p:nvPr/>
            </p:nvGrpSpPr>
            <p:grpSpPr>
              <a:xfrm>
                <a:off x="20554189" y="2718566"/>
                <a:ext cx="444951" cy="114903"/>
                <a:chOff x="20573239" y="2718566"/>
                <a:chExt cx="444951" cy="114903"/>
              </a:xfrm>
            </p:grpSpPr>
            <p:sp>
              <p:nvSpPr>
                <p:cNvPr id="4221" name="Oval 4220"/>
                <p:cNvSpPr>
                  <a:spLocks noChangeAspect="1"/>
                </p:cNvSpPr>
                <p:nvPr/>
              </p:nvSpPr>
              <p:spPr>
                <a:xfrm>
                  <a:off x="2057323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2" name="Oval 4221"/>
                <p:cNvSpPr>
                  <a:spLocks noChangeAspect="1"/>
                </p:cNvSpPr>
                <p:nvPr/>
              </p:nvSpPr>
              <p:spPr>
                <a:xfrm>
                  <a:off x="20740764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1" name="Oval 4260"/>
                <p:cNvSpPr>
                  <a:spLocks noChangeAspect="1"/>
                </p:cNvSpPr>
                <p:nvPr/>
              </p:nvSpPr>
              <p:spPr>
                <a:xfrm>
                  <a:off x="20899278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7" name="TextBox 46"/>
            <p:cNvSpPr txBox="1"/>
            <p:nvPr/>
          </p:nvSpPr>
          <p:spPr>
            <a:xfrm>
              <a:off x="23556311" y="2531765"/>
              <a:ext cx="308780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Squads intermixed with E and F </a:t>
              </a:r>
              <a:r>
                <a:rPr lang="en-US" sz="28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Co’s</a:t>
              </a:r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</a:p>
          </p:txBody>
        </p:sp>
      </p:grpSp>
      <p:sp>
        <p:nvSpPr>
          <p:cNvPr id="50" name="Rectangle 49"/>
          <p:cNvSpPr/>
          <p:nvPr/>
        </p:nvSpPr>
        <p:spPr>
          <a:xfrm>
            <a:off x="10811173" y="11841601"/>
            <a:ext cx="166925" cy="17801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6" name="Oval 4155"/>
          <p:cNvSpPr/>
          <p:nvPr/>
        </p:nvSpPr>
        <p:spPr>
          <a:xfrm>
            <a:off x="10320608" y="939564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4178" name="Oval 4177"/>
          <p:cNvSpPr/>
          <p:nvPr/>
        </p:nvSpPr>
        <p:spPr>
          <a:xfrm>
            <a:off x="11025010" y="12003993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4179" name="TextBox 4178"/>
          <p:cNvSpPr txBox="1"/>
          <p:nvPr/>
        </p:nvSpPr>
        <p:spPr>
          <a:xfrm>
            <a:off x="3753273" y="1527514"/>
            <a:ext cx="3068749" cy="1077218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Naval Supporting Fire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1" name="Oval 4180"/>
          <p:cNvSpPr/>
          <p:nvPr/>
        </p:nvSpPr>
        <p:spPr>
          <a:xfrm>
            <a:off x="3408785" y="151289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726003" y="11588143"/>
            <a:ext cx="7623766" cy="3330742"/>
            <a:chOff x="726003" y="11588143"/>
            <a:chExt cx="7623766" cy="3330742"/>
          </a:xfrm>
        </p:grpSpPr>
        <p:sp>
          <p:nvSpPr>
            <p:cNvPr id="54" name="Freeform 53"/>
            <p:cNvSpPr/>
            <p:nvPr/>
          </p:nvSpPr>
          <p:spPr>
            <a:xfrm>
              <a:off x="5847201" y="11588143"/>
              <a:ext cx="2502568" cy="3330742"/>
            </a:xfrm>
            <a:custGeom>
              <a:avLst/>
              <a:gdLst>
                <a:gd name="connsiteX0" fmla="*/ 0 w 2502568"/>
                <a:gd name="connsiteY0" fmla="*/ 3152273 h 3368842"/>
                <a:gd name="connsiteX1" fmla="*/ 866273 w 2502568"/>
                <a:gd name="connsiteY1" fmla="*/ 1155031 h 3368842"/>
                <a:gd name="connsiteX2" fmla="*/ 2069431 w 2502568"/>
                <a:gd name="connsiteY2" fmla="*/ 240631 h 3368842"/>
                <a:gd name="connsiteX3" fmla="*/ 1900989 w 2502568"/>
                <a:gd name="connsiteY3" fmla="*/ 96252 h 3368842"/>
                <a:gd name="connsiteX4" fmla="*/ 2478505 w 2502568"/>
                <a:gd name="connsiteY4" fmla="*/ 0 h 3368842"/>
                <a:gd name="connsiteX5" fmla="*/ 2502568 w 2502568"/>
                <a:gd name="connsiteY5" fmla="*/ 577516 h 3368842"/>
                <a:gd name="connsiteX6" fmla="*/ 2406315 w 2502568"/>
                <a:gd name="connsiteY6" fmla="*/ 505326 h 3368842"/>
                <a:gd name="connsiteX7" fmla="*/ 1395663 w 2502568"/>
                <a:gd name="connsiteY7" fmla="*/ 1564105 h 3368842"/>
                <a:gd name="connsiteX8" fmla="*/ 938463 w 2502568"/>
                <a:gd name="connsiteY8" fmla="*/ 3368842 h 3368842"/>
                <a:gd name="connsiteX0" fmla="*/ 0 w 2502568"/>
                <a:gd name="connsiteY0" fmla="*/ 3152273 h 3368842"/>
                <a:gd name="connsiteX1" fmla="*/ 866273 w 2502568"/>
                <a:gd name="connsiteY1" fmla="*/ 1155031 h 3368842"/>
                <a:gd name="connsiteX2" fmla="*/ 2069431 w 2502568"/>
                <a:gd name="connsiteY2" fmla="*/ 240631 h 3368842"/>
                <a:gd name="connsiteX3" fmla="*/ 1900989 w 2502568"/>
                <a:gd name="connsiteY3" fmla="*/ 96252 h 3368842"/>
                <a:gd name="connsiteX4" fmla="*/ 2478505 w 2502568"/>
                <a:gd name="connsiteY4" fmla="*/ 0 h 3368842"/>
                <a:gd name="connsiteX5" fmla="*/ 2502568 w 2502568"/>
                <a:gd name="connsiteY5" fmla="*/ 577516 h 3368842"/>
                <a:gd name="connsiteX6" fmla="*/ 2368215 w 2502568"/>
                <a:gd name="connsiteY6" fmla="*/ 476751 h 3368842"/>
                <a:gd name="connsiteX7" fmla="*/ 1395663 w 2502568"/>
                <a:gd name="connsiteY7" fmla="*/ 1564105 h 3368842"/>
                <a:gd name="connsiteX8" fmla="*/ 938463 w 2502568"/>
                <a:gd name="connsiteY8" fmla="*/ 3368842 h 3368842"/>
                <a:gd name="connsiteX0" fmla="*/ 0 w 2502568"/>
                <a:gd name="connsiteY0" fmla="*/ 3114173 h 3330742"/>
                <a:gd name="connsiteX1" fmla="*/ 866273 w 2502568"/>
                <a:gd name="connsiteY1" fmla="*/ 1116931 h 3330742"/>
                <a:gd name="connsiteX2" fmla="*/ 2069431 w 2502568"/>
                <a:gd name="connsiteY2" fmla="*/ 202531 h 3330742"/>
                <a:gd name="connsiteX3" fmla="*/ 1900989 w 2502568"/>
                <a:gd name="connsiteY3" fmla="*/ 58152 h 3330742"/>
                <a:gd name="connsiteX4" fmla="*/ 2488030 w 2502568"/>
                <a:gd name="connsiteY4" fmla="*/ 0 h 3330742"/>
                <a:gd name="connsiteX5" fmla="*/ 2502568 w 2502568"/>
                <a:gd name="connsiteY5" fmla="*/ 539416 h 3330742"/>
                <a:gd name="connsiteX6" fmla="*/ 2368215 w 2502568"/>
                <a:gd name="connsiteY6" fmla="*/ 438651 h 3330742"/>
                <a:gd name="connsiteX7" fmla="*/ 1395663 w 2502568"/>
                <a:gd name="connsiteY7" fmla="*/ 1526005 h 3330742"/>
                <a:gd name="connsiteX8" fmla="*/ 938463 w 2502568"/>
                <a:gd name="connsiteY8" fmla="*/ 3330742 h 3330742"/>
                <a:gd name="connsiteX0" fmla="*/ 0 w 2502568"/>
                <a:gd name="connsiteY0" fmla="*/ 3114173 h 3330742"/>
                <a:gd name="connsiteX1" fmla="*/ 866273 w 2502568"/>
                <a:gd name="connsiteY1" fmla="*/ 1116931 h 3330742"/>
                <a:gd name="connsiteX2" fmla="*/ 2069431 w 2502568"/>
                <a:gd name="connsiteY2" fmla="*/ 202531 h 3330742"/>
                <a:gd name="connsiteX3" fmla="*/ 1924801 w 2502568"/>
                <a:gd name="connsiteY3" fmla="*/ 29577 h 3330742"/>
                <a:gd name="connsiteX4" fmla="*/ 2488030 w 2502568"/>
                <a:gd name="connsiteY4" fmla="*/ 0 h 3330742"/>
                <a:gd name="connsiteX5" fmla="*/ 2502568 w 2502568"/>
                <a:gd name="connsiteY5" fmla="*/ 539416 h 3330742"/>
                <a:gd name="connsiteX6" fmla="*/ 2368215 w 2502568"/>
                <a:gd name="connsiteY6" fmla="*/ 438651 h 3330742"/>
                <a:gd name="connsiteX7" fmla="*/ 1395663 w 2502568"/>
                <a:gd name="connsiteY7" fmla="*/ 1526005 h 3330742"/>
                <a:gd name="connsiteX8" fmla="*/ 938463 w 2502568"/>
                <a:gd name="connsiteY8" fmla="*/ 3330742 h 3330742"/>
                <a:gd name="connsiteX0" fmla="*/ 0 w 2502568"/>
                <a:gd name="connsiteY0" fmla="*/ 3114173 h 3330742"/>
                <a:gd name="connsiteX1" fmla="*/ 866273 w 2502568"/>
                <a:gd name="connsiteY1" fmla="*/ 1116931 h 3330742"/>
                <a:gd name="connsiteX2" fmla="*/ 2069431 w 2502568"/>
                <a:gd name="connsiteY2" fmla="*/ 178718 h 3330742"/>
                <a:gd name="connsiteX3" fmla="*/ 1924801 w 2502568"/>
                <a:gd name="connsiteY3" fmla="*/ 29577 h 3330742"/>
                <a:gd name="connsiteX4" fmla="*/ 2488030 w 2502568"/>
                <a:gd name="connsiteY4" fmla="*/ 0 h 3330742"/>
                <a:gd name="connsiteX5" fmla="*/ 2502568 w 2502568"/>
                <a:gd name="connsiteY5" fmla="*/ 539416 h 3330742"/>
                <a:gd name="connsiteX6" fmla="*/ 2368215 w 2502568"/>
                <a:gd name="connsiteY6" fmla="*/ 438651 h 3330742"/>
                <a:gd name="connsiteX7" fmla="*/ 1395663 w 2502568"/>
                <a:gd name="connsiteY7" fmla="*/ 1526005 h 3330742"/>
                <a:gd name="connsiteX8" fmla="*/ 938463 w 2502568"/>
                <a:gd name="connsiteY8" fmla="*/ 3330742 h 3330742"/>
                <a:gd name="connsiteX0" fmla="*/ 0 w 2502568"/>
                <a:gd name="connsiteY0" fmla="*/ 3114173 h 3330742"/>
                <a:gd name="connsiteX1" fmla="*/ 866273 w 2502568"/>
                <a:gd name="connsiteY1" fmla="*/ 1116931 h 3330742"/>
                <a:gd name="connsiteX2" fmla="*/ 2069431 w 2502568"/>
                <a:gd name="connsiteY2" fmla="*/ 178718 h 3330742"/>
                <a:gd name="connsiteX3" fmla="*/ 1924801 w 2502568"/>
                <a:gd name="connsiteY3" fmla="*/ 29577 h 3330742"/>
                <a:gd name="connsiteX4" fmla="*/ 2488030 w 2502568"/>
                <a:gd name="connsiteY4" fmla="*/ 0 h 3330742"/>
                <a:gd name="connsiteX5" fmla="*/ 2502568 w 2502568"/>
                <a:gd name="connsiteY5" fmla="*/ 539416 h 3330742"/>
                <a:gd name="connsiteX6" fmla="*/ 2368215 w 2502568"/>
                <a:gd name="connsiteY6" fmla="*/ 438651 h 3330742"/>
                <a:gd name="connsiteX7" fmla="*/ 1395663 w 2502568"/>
                <a:gd name="connsiteY7" fmla="*/ 1526005 h 3330742"/>
                <a:gd name="connsiteX8" fmla="*/ 938463 w 2502568"/>
                <a:gd name="connsiteY8" fmla="*/ 3330742 h 3330742"/>
                <a:gd name="connsiteX0" fmla="*/ 0 w 2502568"/>
                <a:gd name="connsiteY0" fmla="*/ 3114173 h 3330742"/>
                <a:gd name="connsiteX1" fmla="*/ 866273 w 2502568"/>
                <a:gd name="connsiteY1" fmla="*/ 1116931 h 3330742"/>
                <a:gd name="connsiteX2" fmla="*/ 2069431 w 2502568"/>
                <a:gd name="connsiteY2" fmla="*/ 178718 h 3330742"/>
                <a:gd name="connsiteX3" fmla="*/ 1924801 w 2502568"/>
                <a:gd name="connsiteY3" fmla="*/ 29577 h 3330742"/>
                <a:gd name="connsiteX4" fmla="*/ 2488030 w 2502568"/>
                <a:gd name="connsiteY4" fmla="*/ 0 h 3330742"/>
                <a:gd name="connsiteX5" fmla="*/ 2502568 w 2502568"/>
                <a:gd name="connsiteY5" fmla="*/ 539416 h 3330742"/>
                <a:gd name="connsiteX6" fmla="*/ 2368215 w 2502568"/>
                <a:gd name="connsiteY6" fmla="*/ 438651 h 3330742"/>
                <a:gd name="connsiteX7" fmla="*/ 1395663 w 2502568"/>
                <a:gd name="connsiteY7" fmla="*/ 1526005 h 3330742"/>
                <a:gd name="connsiteX8" fmla="*/ 938463 w 2502568"/>
                <a:gd name="connsiteY8" fmla="*/ 3330742 h 3330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2568" h="3330742">
                  <a:moveTo>
                    <a:pt x="0" y="3114173"/>
                  </a:moveTo>
                  <a:cubicBezTo>
                    <a:pt x="288758" y="2448426"/>
                    <a:pt x="521368" y="1606174"/>
                    <a:pt x="866273" y="1116931"/>
                  </a:cubicBezTo>
                  <a:cubicBezTo>
                    <a:pt x="1211178" y="627689"/>
                    <a:pt x="1893010" y="359944"/>
                    <a:pt x="2069431" y="178718"/>
                  </a:cubicBezTo>
                  <a:lnTo>
                    <a:pt x="1924801" y="29577"/>
                  </a:lnTo>
                  <a:lnTo>
                    <a:pt x="2488030" y="0"/>
                  </a:lnTo>
                  <a:lnTo>
                    <a:pt x="2502568" y="539416"/>
                  </a:lnTo>
                  <a:lnTo>
                    <a:pt x="2368215" y="438651"/>
                  </a:lnTo>
                  <a:cubicBezTo>
                    <a:pt x="2183731" y="603082"/>
                    <a:pt x="1633955" y="1043990"/>
                    <a:pt x="1395663" y="1526005"/>
                  </a:cubicBezTo>
                  <a:cubicBezTo>
                    <a:pt x="1157371" y="2008020"/>
                    <a:pt x="1090863" y="2729163"/>
                    <a:pt x="938463" y="3330742"/>
                  </a:cubicBezTo>
                </a:path>
              </a:pathLst>
            </a:custGeom>
            <a:solidFill>
              <a:srgbClr val="FF0000">
                <a:alpha val="60000"/>
              </a:srgb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9" name="Rectangular Callout 4288"/>
            <p:cNvSpPr/>
            <p:nvPr/>
          </p:nvSpPr>
          <p:spPr>
            <a:xfrm>
              <a:off x="1181138" y="12732339"/>
              <a:ext cx="3106884" cy="1180897"/>
            </a:xfrm>
            <a:prstGeom prst="wedgeRectCallout">
              <a:avLst>
                <a:gd name="adj1" fmla="val 136309"/>
                <a:gd name="adj2" fmla="val 374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0" name="Text Box 228"/>
            <p:cNvSpPr txBox="1">
              <a:spLocks noChangeArrowheads="1"/>
            </p:cNvSpPr>
            <p:nvPr/>
          </p:nvSpPr>
          <p:spPr bwMode="auto">
            <a:xfrm rot="10800000" flipV="1">
              <a:off x="1257148" y="12754198"/>
              <a:ext cx="3496836" cy="107721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>
              <a:spAutoFit/>
            </a:bodyPr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1</a:t>
              </a:r>
              <a:r>
                <a:rPr lang="en-US" altLang="en-US" sz="3200" b="1" baseline="30000" dirty="0">
                  <a:latin typeface="Times New Roman" panose="02020603050405020304" pitchFamily="18" charset="0"/>
                </a:rPr>
                <a:t>st</a:t>
              </a:r>
              <a:r>
                <a:rPr lang="en-US" altLang="en-US" sz="3200" b="1" dirty="0">
                  <a:latin typeface="Times New Roman" panose="02020603050405020304" pitchFamily="18" charset="0"/>
                </a:rPr>
                <a:t> Attack: 2330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2d Attack: 0100</a:t>
              </a:r>
            </a:p>
          </p:txBody>
        </p:sp>
        <p:sp>
          <p:nvSpPr>
            <p:cNvPr id="4200" name="Oval 4199"/>
            <p:cNvSpPr/>
            <p:nvPr/>
          </p:nvSpPr>
          <p:spPr>
            <a:xfrm>
              <a:off x="739484" y="12828785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4</a:t>
              </a:r>
            </a:p>
          </p:txBody>
        </p:sp>
        <p:sp>
          <p:nvSpPr>
            <p:cNvPr id="4208" name="Oval 4207"/>
            <p:cNvSpPr/>
            <p:nvPr/>
          </p:nvSpPr>
          <p:spPr>
            <a:xfrm>
              <a:off x="726003" y="13354330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5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991475" y="10848975"/>
            <a:ext cx="2819400" cy="6389142"/>
            <a:chOff x="7991475" y="10848975"/>
            <a:chExt cx="2819400" cy="6389142"/>
          </a:xfrm>
        </p:grpSpPr>
        <p:grpSp>
          <p:nvGrpSpPr>
            <p:cNvPr id="51" name="Group 50"/>
            <p:cNvGrpSpPr/>
            <p:nvPr/>
          </p:nvGrpSpPr>
          <p:grpSpPr>
            <a:xfrm>
              <a:off x="7991475" y="10848975"/>
              <a:ext cx="2819400" cy="6389142"/>
              <a:chOff x="7991475" y="10848975"/>
              <a:chExt cx="2819400" cy="6389142"/>
            </a:xfrm>
          </p:grpSpPr>
          <p:sp>
            <p:nvSpPr>
              <p:cNvPr id="56" name="Freeform 55"/>
              <p:cNvSpPr/>
              <p:nvPr/>
            </p:nvSpPr>
            <p:spPr>
              <a:xfrm>
                <a:off x="7991475" y="10848975"/>
                <a:ext cx="2819400" cy="4705350"/>
              </a:xfrm>
              <a:custGeom>
                <a:avLst/>
                <a:gdLst>
                  <a:gd name="connsiteX0" fmla="*/ 0 w 2609850"/>
                  <a:gd name="connsiteY0" fmla="*/ 4524375 h 4705350"/>
                  <a:gd name="connsiteX1" fmla="*/ 200025 w 2609850"/>
                  <a:gd name="connsiteY1" fmla="*/ 2857500 h 4705350"/>
                  <a:gd name="connsiteX2" fmla="*/ 1971675 w 2609850"/>
                  <a:gd name="connsiteY2" fmla="*/ 923925 h 4705350"/>
                  <a:gd name="connsiteX3" fmla="*/ 1609725 w 2609850"/>
                  <a:gd name="connsiteY3" fmla="*/ 857250 h 4705350"/>
                  <a:gd name="connsiteX4" fmla="*/ 1571625 w 2609850"/>
                  <a:gd name="connsiteY4" fmla="*/ 942975 h 4705350"/>
                  <a:gd name="connsiteX5" fmla="*/ 1428750 w 2609850"/>
                  <a:gd name="connsiteY5" fmla="*/ 723900 h 4705350"/>
                  <a:gd name="connsiteX6" fmla="*/ 1638300 w 2609850"/>
                  <a:gd name="connsiteY6" fmla="*/ 523875 h 4705350"/>
                  <a:gd name="connsiteX7" fmla="*/ 1619250 w 2609850"/>
                  <a:gd name="connsiteY7" fmla="*/ 600075 h 4705350"/>
                  <a:gd name="connsiteX8" fmla="*/ 1838325 w 2609850"/>
                  <a:gd name="connsiteY8" fmla="*/ 657225 h 4705350"/>
                  <a:gd name="connsiteX9" fmla="*/ 2057400 w 2609850"/>
                  <a:gd name="connsiteY9" fmla="*/ 590550 h 4705350"/>
                  <a:gd name="connsiteX10" fmla="*/ 2190750 w 2609850"/>
                  <a:gd name="connsiteY10" fmla="*/ 209550 h 4705350"/>
                  <a:gd name="connsiteX11" fmla="*/ 2085975 w 2609850"/>
                  <a:gd name="connsiteY11" fmla="*/ 180975 h 4705350"/>
                  <a:gd name="connsiteX12" fmla="*/ 2419350 w 2609850"/>
                  <a:gd name="connsiteY12" fmla="*/ 0 h 4705350"/>
                  <a:gd name="connsiteX13" fmla="*/ 2609850 w 2609850"/>
                  <a:gd name="connsiteY13" fmla="*/ 361950 h 4705350"/>
                  <a:gd name="connsiteX14" fmla="*/ 2476500 w 2609850"/>
                  <a:gd name="connsiteY14" fmla="*/ 333375 h 4705350"/>
                  <a:gd name="connsiteX15" fmla="*/ 2286000 w 2609850"/>
                  <a:gd name="connsiteY15" fmla="*/ 695325 h 4705350"/>
                  <a:gd name="connsiteX16" fmla="*/ 1104900 w 2609850"/>
                  <a:gd name="connsiteY16" fmla="*/ 3248025 h 4705350"/>
                  <a:gd name="connsiteX17" fmla="*/ 923925 w 2609850"/>
                  <a:gd name="connsiteY17" fmla="*/ 4705350 h 4705350"/>
                  <a:gd name="connsiteX0" fmla="*/ 0 w 2609850"/>
                  <a:gd name="connsiteY0" fmla="*/ 4524375 h 4705350"/>
                  <a:gd name="connsiteX1" fmla="*/ 200025 w 2609850"/>
                  <a:gd name="connsiteY1" fmla="*/ 2857500 h 4705350"/>
                  <a:gd name="connsiteX2" fmla="*/ 1971675 w 2609850"/>
                  <a:gd name="connsiteY2" fmla="*/ 923925 h 4705350"/>
                  <a:gd name="connsiteX3" fmla="*/ 1609725 w 2609850"/>
                  <a:gd name="connsiteY3" fmla="*/ 857250 h 4705350"/>
                  <a:gd name="connsiteX4" fmla="*/ 1571625 w 2609850"/>
                  <a:gd name="connsiteY4" fmla="*/ 942975 h 4705350"/>
                  <a:gd name="connsiteX5" fmla="*/ 1428750 w 2609850"/>
                  <a:gd name="connsiteY5" fmla="*/ 723900 h 4705350"/>
                  <a:gd name="connsiteX6" fmla="*/ 1638300 w 2609850"/>
                  <a:gd name="connsiteY6" fmla="*/ 523875 h 4705350"/>
                  <a:gd name="connsiteX7" fmla="*/ 1619250 w 2609850"/>
                  <a:gd name="connsiteY7" fmla="*/ 600075 h 4705350"/>
                  <a:gd name="connsiteX8" fmla="*/ 1838325 w 2609850"/>
                  <a:gd name="connsiteY8" fmla="*/ 657225 h 4705350"/>
                  <a:gd name="connsiteX9" fmla="*/ 2057400 w 2609850"/>
                  <a:gd name="connsiteY9" fmla="*/ 590550 h 4705350"/>
                  <a:gd name="connsiteX10" fmla="*/ 2190750 w 2609850"/>
                  <a:gd name="connsiteY10" fmla="*/ 209550 h 4705350"/>
                  <a:gd name="connsiteX11" fmla="*/ 2085975 w 2609850"/>
                  <a:gd name="connsiteY11" fmla="*/ 180975 h 4705350"/>
                  <a:gd name="connsiteX12" fmla="*/ 2419350 w 2609850"/>
                  <a:gd name="connsiteY12" fmla="*/ 0 h 4705350"/>
                  <a:gd name="connsiteX13" fmla="*/ 2609850 w 2609850"/>
                  <a:gd name="connsiteY13" fmla="*/ 361950 h 4705350"/>
                  <a:gd name="connsiteX14" fmla="*/ 2476500 w 2609850"/>
                  <a:gd name="connsiteY14" fmla="*/ 333375 h 4705350"/>
                  <a:gd name="connsiteX15" fmla="*/ 2286000 w 2609850"/>
                  <a:gd name="connsiteY15" fmla="*/ 695325 h 4705350"/>
                  <a:gd name="connsiteX16" fmla="*/ 1104900 w 2609850"/>
                  <a:gd name="connsiteY16" fmla="*/ 3248025 h 4705350"/>
                  <a:gd name="connsiteX17" fmla="*/ 923925 w 2609850"/>
                  <a:gd name="connsiteY17" fmla="*/ 4705350 h 4705350"/>
                  <a:gd name="connsiteX0" fmla="*/ 0 w 2609850"/>
                  <a:gd name="connsiteY0" fmla="*/ 4524375 h 4705350"/>
                  <a:gd name="connsiteX1" fmla="*/ 200025 w 2609850"/>
                  <a:gd name="connsiteY1" fmla="*/ 2857500 h 4705350"/>
                  <a:gd name="connsiteX2" fmla="*/ 1971675 w 2609850"/>
                  <a:gd name="connsiteY2" fmla="*/ 923925 h 4705350"/>
                  <a:gd name="connsiteX3" fmla="*/ 1609725 w 2609850"/>
                  <a:gd name="connsiteY3" fmla="*/ 857250 h 4705350"/>
                  <a:gd name="connsiteX4" fmla="*/ 1571625 w 2609850"/>
                  <a:gd name="connsiteY4" fmla="*/ 942975 h 4705350"/>
                  <a:gd name="connsiteX5" fmla="*/ 1428750 w 2609850"/>
                  <a:gd name="connsiteY5" fmla="*/ 723900 h 4705350"/>
                  <a:gd name="connsiteX6" fmla="*/ 1638300 w 2609850"/>
                  <a:gd name="connsiteY6" fmla="*/ 523875 h 4705350"/>
                  <a:gd name="connsiteX7" fmla="*/ 1619250 w 2609850"/>
                  <a:gd name="connsiteY7" fmla="*/ 600075 h 4705350"/>
                  <a:gd name="connsiteX8" fmla="*/ 1838325 w 2609850"/>
                  <a:gd name="connsiteY8" fmla="*/ 657225 h 4705350"/>
                  <a:gd name="connsiteX9" fmla="*/ 2057400 w 2609850"/>
                  <a:gd name="connsiteY9" fmla="*/ 590550 h 4705350"/>
                  <a:gd name="connsiteX10" fmla="*/ 2190750 w 2609850"/>
                  <a:gd name="connsiteY10" fmla="*/ 209550 h 4705350"/>
                  <a:gd name="connsiteX11" fmla="*/ 2085975 w 2609850"/>
                  <a:gd name="connsiteY11" fmla="*/ 180975 h 4705350"/>
                  <a:gd name="connsiteX12" fmla="*/ 2419350 w 2609850"/>
                  <a:gd name="connsiteY12" fmla="*/ 0 h 4705350"/>
                  <a:gd name="connsiteX13" fmla="*/ 2609850 w 2609850"/>
                  <a:gd name="connsiteY13" fmla="*/ 361950 h 4705350"/>
                  <a:gd name="connsiteX14" fmla="*/ 2476500 w 2609850"/>
                  <a:gd name="connsiteY14" fmla="*/ 333375 h 4705350"/>
                  <a:gd name="connsiteX15" fmla="*/ 2286000 w 2609850"/>
                  <a:gd name="connsiteY15" fmla="*/ 695325 h 4705350"/>
                  <a:gd name="connsiteX16" fmla="*/ 1104900 w 2609850"/>
                  <a:gd name="connsiteY16" fmla="*/ 3248025 h 4705350"/>
                  <a:gd name="connsiteX17" fmla="*/ 923925 w 2609850"/>
                  <a:gd name="connsiteY17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047875 w 2819400"/>
                  <a:gd name="connsiteY8" fmla="*/ 657225 h 4705350"/>
                  <a:gd name="connsiteX9" fmla="*/ 2266950 w 2819400"/>
                  <a:gd name="connsiteY9" fmla="*/ 590550 h 4705350"/>
                  <a:gd name="connsiteX10" fmla="*/ 2400300 w 2819400"/>
                  <a:gd name="connsiteY10" fmla="*/ 209550 h 4705350"/>
                  <a:gd name="connsiteX11" fmla="*/ 2295525 w 2819400"/>
                  <a:gd name="connsiteY11" fmla="*/ 180975 h 4705350"/>
                  <a:gd name="connsiteX12" fmla="*/ 2628900 w 2819400"/>
                  <a:gd name="connsiteY12" fmla="*/ 0 h 4705350"/>
                  <a:gd name="connsiteX13" fmla="*/ 2819400 w 2819400"/>
                  <a:gd name="connsiteY13" fmla="*/ 361950 h 4705350"/>
                  <a:gd name="connsiteX14" fmla="*/ 2686050 w 2819400"/>
                  <a:gd name="connsiteY14" fmla="*/ 333375 h 4705350"/>
                  <a:gd name="connsiteX15" fmla="*/ 2495550 w 2819400"/>
                  <a:gd name="connsiteY15" fmla="*/ 695325 h 4705350"/>
                  <a:gd name="connsiteX16" fmla="*/ 1314450 w 2819400"/>
                  <a:gd name="connsiteY16" fmla="*/ 3248025 h 4705350"/>
                  <a:gd name="connsiteX17" fmla="*/ 1133475 w 2819400"/>
                  <a:gd name="connsiteY17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047875 w 2819400"/>
                  <a:gd name="connsiteY8" fmla="*/ 657225 h 4705350"/>
                  <a:gd name="connsiteX9" fmla="*/ 2266950 w 2819400"/>
                  <a:gd name="connsiteY9" fmla="*/ 590550 h 4705350"/>
                  <a:gd name="connsiteX10" fmla="*/ 2400300 w 2819400"/>
                  <a:gd name="connsiteY10" fmla="*/ 209550 h 4705350"/>
                  <a:gd name="connsiteX11" fmla="*/ 2295525 w 2819400"/>
                  <a:gd name="connsiteY11" fmla="*/ 180975 h 4705350"/>
                  <a:gd name="connsiteX12" fmla="*/ 2628900 w 2819400"/>
                  <a:gd name="connsiteY12" fmla="*/ 0 h 4705350"/>
                  <a:gd name="connsiteX13" fmla="*/ 2819400 w 2819400"/>
                  <a:gd name="connsiteY13" fmla="*/ 361950 h 4705350"/>
                  <a:gd name="connsiteX14" fmla="*/ 2686050 w 2819400"/>
                  <a:gd name="connsiteY14" fmla="*/ 333375 h 4705350"/>
                  <a:gd name="connsiteX15" fmla="*/ 2495550 w 2819400"/>
                  <a:gd name="connsiteY15" fmla="*/ 695325 h 4705350"/>
                  <a:gd name="connsiteX16" fmla="*/ 1314450 w 2819400"/>
                  <a:gd name="connsiteY16" fmla="*/ 3248025 h 4705350"/>
                  <a:gd name="connsiteX17" fmla="*/ 1133475 w 2819400"/>
                  <a:gd name="connsiteY17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266950 w 2819400"/>
                  <a:gd name="connsiteY8" fmla="*/ 590550 h 4705350"/>
                  <a:gd name="connsiteX9" fmla="*/ 2400300 w 2819400"/>
                  <a:gd name="connsiteY9" fmla="*/ 209550 h 4705350"/>
                  <a:gd name="connsiteX10" fmla="*/ 2295525 w 2819400"/>
                  <a:gd name="connsiteY10" fmla="*/ 180975 h 4705350"/>
                  <a:gd name="connsiteX11" fmla="*/ 2628900 w 2819400"/>
                  <a:gd name="connsiteY11" fmla="*/ 0 h 4705350"/>
                  <a:gd name="connsiteX12" fmla="*/ 2819400 w 2819400"/>
                  <a:gd name="connsiteY12" fmla="*/ 361950 h 4705350"/>
                  <a:gd name="connsiteX13" fmla="*/ 2686050 w 2819400"/>
                  <a:gd name="connsiteY13" fmla="*/ 333375 h 4705350"/>
                  <a:gd name="connsiteX14" fmla="*/ 2495550 w 2819400"/>
                  <a:gd name="connsiteY14" fmla="*/ 695325 h 4705350"/>
                  <a:gd name="connsiteX15" fmla="*/ 1314450 w 2819400"/>
                  <a:gd name="connsiteY15" fmla="*/ 3248025 h 4705350"/>
                  <a:gd name="connsiteX16" fmla="*/ 1133475 w 2819400"/>
                  <a:gd name="connsiteY16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266950 w 2819400"/>
                  <a:gd name="connsiteY8" fmla="*/ 590550 h 4705350"/>
                  <a:gd name="connsiteX9" fmla="*/ 2400300 w 2819400"/>
                  <a:gd name="connsiteY9" fmla="*/ 209550 h 4705350"/>
                  <a:gd name="connsiteX10" fmla="*/ 2295525 w 2819400"/>
                  <a:gd name="connsiteY10" fmla="*/ 180975 h 4705350"/>
                  <a:gd name="connsiteX11" fmla="*/ 2628900 w 2819400"/>
                  <a:gd name="connsiteY11" fmla="*/ 0 h 4705350"/>
                  <a:gd name="connsiteX12" fmla="*/ 2819400 w 2819400"/>
                  <a:gd name="connsiteY12" fmla="*/ 361950 h 4705350"/>
                  <a:gd name="connsiteX13" fmla="*/ 2686050 w 2819400"/>
                  <a:gd name="connsiteY13" fmla="*/ 333375 h 4705350"/>
                  <a:gd name="connsiteX14" fmla="*/ 2495550 w 2819400"/>
                  <a:gd name="connsiteY14" fmla="*/ 695325 h 4705350"/>
                  <a:gd name="connsiteX15" fmla="*/ 1314450 w 2819400"/>
                  <a:gd name="connsiteY15" fmla="*/ 3248025 h 4705350"/>
                  <a:gd name="connsiteX16" fmla="*/ 1133475 w 2819400"/>
                  <a:gd name="connsiteY16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266950 w 2819400"/>
                  <a:gd name="connsiteY8" fmla="*/ 590550 h 4705350"/>
                  <a:gd name="connsiteX9" fmla="*/ 2400300 w 2819400"/>
                  <a:gd name="connsiteY9" fmla="*/ 209550 h 4705350"/>
                  <a:gd name="connsiteX10" fmla="*/ 2295525 w 2819400"/>
                  <a:gd name="connsiteY10" fmla="*/ 180975 h 4705350"/>
                  <a:gd name="connsiteX11" fmla="*/ 2628900 w 2819400"/>
                  <a:gd name="connsiteY11" fmla="*/ 0 h 4705350"/>
                  <a:gd name="connsiteX12" fmla="*/ 2819400 w 2819400"/>
                  <a:gd name="connsiteY12" fmla="*/ 361950 h 4705350"/>
                  <a:gd name="connsiteX13" fmla="*/ 2686050 w 2819400"/>
                  <a:gd name="connsiteY13" fmla="*/ 333375 h 4705350"/>
                  <a:gd name="connsiteX14" fmla="*/ 2524125 w 2819400"/>
                  <a:gd name="connsiteY14" fmla="*/ 704850 h 4705350"/>
                  <a:gd name="connsiteX15" fmla="*/ 1314450 w 2819400"/>
                  <a:gd name="connsiteY15" fmla="*/ 3248025 h 4705350"/>
                  <a:gd name="connsiteX16" fmla="*/ 1133475 w 2819400"/>
                  <a:gd name="connsiteY16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266950 w 2819400"/>
                  <a:gd name="connsiteY8" fmla="*/ 590550 h 4705350"/>
                  <a:gd name="connsiteX9" fmla="*/ 2400300 w 2819400"/>
                  <a:gd name="connsiteY9" fmla="*/ 209550 h 4705350"/>
                  <a:gd name="connsiteX10" fmla="*/ 2295525 w 2819400"/>
                  <a:gd name="connsiteY10" fmla="*/ 180975 h 4705350"/>
                  <a:gd name="connsiteX11" fmla="*/ 2628900 w 2819400"/>
                  <a:gd name="connsiteY11" fmla="*/ 0 h 4705350"/>
                  <a:gd name="connsiteX12" fmla="*/ 2819400 w 2819400"/>
                  <a:gd name="connsiteY12" fmla="*/ 361950 h 4705350"/>
                  <a:gd name="connsiteX13" fmla="*/ 2686050 w 2819400"/>
                  <a:gd name="connsiteY13" fmla="*/ 333375 h 4705350"/>
                  <a:gd name="connsiteX14" fmla="*/ 2486025 w 2819400"/>
                  <a:gd name="connsiteY14" fmla="*/ 1409700 h 4705350"/>
                  <a:gd name="connsiteX15" fmla="*/ 1314450 w 2819400"/>
                  <a:gd name="connsiteY15" fmla="*/ 3248025 h 4705350"/>
                  <a:gd name="connsiteX16" fmla="*/ 1133475 w 2819400"/>
                  <a:gd name="connsiteY16" fmla="*/ 4705350 h 4705350"/>
                  <a:gd name="connsiteX0" fmla="*/ 0 w 2819400"/>
                  <a:gd name="connsiteY0" fmla="*/ 4514850 h 4705350"/>
                  <a:gd name="connsiteX1" fmla="*/ 409575 w 2819400"/>
                  <a:gd name="connsiteY1" fmla="*/ 2857500 h 4705350"/>
                  <a:gd name="connsiteX2" fmla="*/ 2181225 w 2819400"/>
                  <a:gd name="connsiteY2" fmla="*/ 923925 h 4705350"/>
                  <a:gd name="connsiteX3" fmla="*/ 1819275 w 2819400"/>
                  <a:gd name="connsiteY3" fmla="*/ 857250 h 4705350"/>
                  <a:gd name="connsiteX4" fmla="*/ 1781175 w 2819400"/>
                  <a:gd name="connsiteY4" fmla="*/ 942975 h 4705350"/>
                  <a:gd name="connsiteX5" fmla="*/ 1638300 w 2819400"/>
                  <a:gd name="connsiteY5" fmla="*/ 723900 h 4705350"/>
                  <a:gd name="connsiteX6" fmla="*/ 1847850 w 2819400"/>
                  <a:gd name="connsiteY6" fmla="*/ 523875 h 4705350"/>
                  <a:gd name="connsiteX7" fmla="*/ 1828800 w 2819400"/>
                  <a:gd name="connsiteY7" fmla="*/ 600075 h 4705350"/>
                  <a:gd name="connsiteX8" fmla="*/ 2266950 w 2819400"/>
                  <a:gd name="connsiteY8" fmla="*/ 590550 h 4705350"/>
                  <a:gd name="connsiteX9" fmla="*/ 2400300 w 2819400"/>
                  <a:gd name="connsiteY9" fmla="*/ 209550 h 4705350"/>
                  <a:gd name="connsiteX10" fmla="*/ 2295525 w 2819400"/>
                  <a:gd name="connsiteY10" fmla="*/ 180975 h 4705350"/>
                  <a:gd name="connsiteX11" fmla="*/ 2628900 w 2819400"/>
                  <a:gd name="connsiteY11" fmla="*/ 0 h 4705350"/>
                  <a:gd name="connsiteX12" fmla="*/ 2819400 w 2819400"/>
                  <a:gd name="connsiteY12" fmla="*/ 361950 h 4705350"/>
                  <a:gd name="connsiteX13" fmla="*/ 2686050 w 2819400"/>
                  <a:gd name="connsiteY13" fmla="*/ 333375 h 4705350"/>
                  <a:gd name="connsiteX14" fmla="*/ 2419350 w 2819400"/>
                  <a:gd name="connsiteY14" fmla="*/ 1400175 h 4705350"/>
                  <a:gd name="connsiteX15" fmla="*/ 1314450 w 2819400"/>
                  <a:gd name="connsiteY15" fmla="*/ 3248025 h 4705350"/>
                  <a:gd name="connsiteX16" fmla="*/ 1133475 w 2819400"/>
                  <a:gd name="connsiteY16" fmla="*/ 4705350 h 470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19400" h="4705350">
                    <a:moveTo>
                      <a:pt x="0" y="4514850"/>
                    </a:moveTo>
                    <a:cubicBezTo>
                      <a:pt x="66675" y="3959225"/>
                      <a:pt x="46038" y="3455987"/>
                      <a:pt x="409575" y="2857500"/>
                    </a:cubicBezTo>
                    <a:cubicBezTo>
                      <a:pt x="773112" y="2259013"/>
                      <a:pt x="2301875" y="946150"/>
                      <a:pt x="2181225" y="923925"/>
                    </a:cubicBezTo>
                    <a:lnTo>
                      <a:pt x="1819275" y="857250"/>
                    </a:lnTo>
                    <a:lnTo>
                      <a:pt x="1781175" y="942975"/>
                    </a:lnTo>
                    <a:lnTo>
                      <a:pt x="1638300" y="723900"/>
                    </a:lnTo>
                    <a:lnTo>
                      <a:pt x="1847850" y="523875"/>
                    </a:lnTo>
                    <a:lnTo>
                      <a:pt x="1828800" y="600075"/>
                    </a:lnTo>
                    <a:cubicBezTo>
                      <a:pt x="1898650" y="611187"/>
                      <a:pt x="2171700" y="655638"/>
                      <a:pt x="2266950" y="590550"/>
                    </a:cubicBezTo>
                    <a:cubicBezTo>
                      <a:pt x="2362200" y="525463"/>
                      <a:pt x="2395538" y="277812"/>
                      <a:pt x="2400300" y="209550"/>
                    </a:cubicBezTo>
                    <a:lnTo>
                      <a:pt x="2295525" y="180975"/>
                    </a:lnTo>
                    <a:lnTo>
                      <a:pt x="2628900" y="0"/>
                    </a:lnTo>
                    <a:lnTo>
                      <a:pt x="2819400" y="361950"/>
                    </a:lnTo>
                    <a:lnTo>
                      <a:pt x="2686050" y="333375"/>
                    </a:lnTo>
                    <a:lnTo>
                      <a:pt x="2419350" y="1400175"/>
                    </a:lnTo>
                    <a:cubicBezTo>
                      <a:pt x="2190750" y="1885950"/>
                      <a:pt x="1528763" y="2697163"/>
                      <a:pt x="1314450" y="3248025"/>
                    </a:cubicBezTo>
                    <a:cubicBezTo>
                      <a:pt x="1100138" y="3798888"/>
                      <a:pt x="1193800" y="4219575"/>
                      <a:pt x="1133475" y="4705350"/>
                    </a:cubicBezTo>
                  </a:path>
                </a:pathLst>
              </a:custGeom>
              <a:solidFill>
                <a:srgbClr val="FF0000">
                  <a:alpha val="60000"/>
                </a:srgb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93" name="Group 4292"/>
              <p:cNvGrpSpPr/>
              <p:nvPr/>
            </p:nvGrpSpPr>
            <p:grpSpPr>
              <a:xfrm>
                <a:off x="8639802" y="15668457"/>
                <a:ext cx="1979507" cy="1569660"/>
                <a:chOff x="2649527" y="3409340"/>
                <a:chExt cx="3164135" cy="1255452"/>
              </a:xfrm>
            </p:grpSpPr>
            <p:sp>
              <p:nvSpPr>
                <p:cNvPr id="4294" name="Rectangular Callout 4293"/>
                <p:cNvSpPr/>
                <p:nvPr/>
              </p:nvSpPr>
              <p:spPr>
                <a:xfrm>
                  <a:off x="2649527" y="3495162"/>
                  <a:ext cx="3164135" cy="1091630"/>
                </a:xfrm>
                <a:prstGeom prst="wedgeRectCallout">
                  <a:avLst>
                    <a:gd name="adj1" fmla="val -45363"/>
                    <a:gd name="adj2" fmla="val -119666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5" name="Text Box 228"/>
                <p:cNvSpPr txBox="1">
                  <a:spLocks noChangeArrowheads="1"/>
                </p:cNvSpPr>
                <p:nvPr/>
              </p:nvSpPr>
              <p:spPr bwMode="auto">
                <a:xfrm rot="10800000" flipV="1">
                  <a:off x="2931464" y="3409340"/>
                  <a:ext cx="2714166" cy="125545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wrap="square">
                  <a:spAutoFit/>
                </a:bodyPr>
                <a:lstStyle>
                  <a:lvl1pPr defTabSz="2613025">
                    <a:spcBef>
                      <a:spcPct val="20000"/>
                    </a:spcBef>
                    <a:buChar char="•"/>
                    <a:defRPr sz="91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2122488" indent="-815975" defTabSz="2613025">
                    <a:spcBef>
                      <a:spcPct val="20000"/>
                    </a:spcBef>
                    <a:buChar char="–"/>
                    <a:defRPr sz="8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3265488" indent="-652463" defTabSz="2613025">
                    <a:spcBef>
                      <a:spcPct val="20000"/>
                    </a:spcBef>
                    <a:buChar char="•"/>
                    <a:defRPr sz="69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4572000" indent="-652463" defTabSz="2613025">
                    <a:spcBef>
                      <a:spcPct val="20000"/>
                    </a:spcBef>
                    <a:buChar char="–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5878513" indent="-654050" defTabSz="2613025">
                    <a:spcBef>
                      <a:spcPct val="20000"/>
                    </a:spcBef>
                    <a:buChar char="»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6335713" indent="-654050" defTabSz="26130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6792913" indent="-654050" defTabSz="26130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7250113" indent="-654050" defTabSz="26130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7707313" indent="-654050" defTabSz="2613025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5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3200" b="1" dirty="0">
                      <a:latin typeface="Times New Roman" panose="02020603050405020304" pitchFamily="18" charset="0"/>
                    </a:rPr>
                    <a:t>3d</a:t>
                  </a:r>
                </a:p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3200" b="1" dirty="0">
                      <a:latin typeface="Times New Roman" panose="02020603050405020304" pitchFamily="18" charset="0"/>
                    </a:rPr>
                    <a:t>Attack</a:t>
                  </a:r>
                </a:p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3200" b="1" dirty="0">
                      <a:latin typeface="Times New Roman" panose="02020603050405020304" pitchFamily="18" charset="0"/>
                    </a:rPr>
                    <a:t>0300</a:t>
                  </a:r>
                </a:p>
              </p:txBody>
            </p:sp>
          </p:grpSp>
        </p:grpSp>
        <p:sp>
          <p:nvSpPr>
            <p:cNvPr id="4209" name="Oval 4208"/>
            <p:cNvSpPr/>
            <p:nvPr/>
          </p:nvSpPr>
          <p:spPr>
            <a:xfrm>
              <a:off x="8482415" y="15742504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6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0626811" y="2496065"/>
            <a:ext cx="4761413" cy="12278714"/>
            <a:chOff x="10626811" y="2496065"/>
            <a:chExt cx="4761413" cy="12278714"/>
          </a:xfrm>
        </p:grpSpPr>
        <p:grpSp>
          <p:nvGrpSpPr>
            <p:cNvPr id="48" name="Group 47"/>
            <p:cNvGrpSpPr/>
            <p:nvPr/>
          </p:nvGrpSpPr>
          <p:grpSpPr>
            <a:xfrm>
              <a:off x="10626811" y="2496065"/>
              <a:ext cx="4761413" cy="12278714"/>
              <a:chOff x="10626811" y="2496065"/>
              <a:chExt cx="4761413" cy="12278714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12151895" y="11742070"/>
                <a:ext cx="1353552" cy="3032709"/>
              </a:xfrm>
              <a:custGeom>
                <a:avLst/>
                <a:gdLst>
                  <a:gd name="connsiteX0" fmla="*/ 0 w 1010652"/>
                  <a:gd name="connsiteY0" fmla="*/ 3104147 h 3104147"/>
                  <a:gd name="connsiteX1" fmla="*/ 529389 w 1010652"/>
                  <a:gd name="connsiteY1" fmla="*/ 1973179 h 3104147"/>
                  <a:gd name="connsiteX2" fmla="*/ 1010652 w 1010652"/>
                  <a:gd name="connsiteY2" fmla="*/ 0 h 3104147"/>
                  <a:gd name="connsiteX0" fmla="*/ 0 w 1353552"/>
                  <a:gd name="connsiteY0" fmla="*/ 3032709 h 3032709"/>
                  <a:gd name="connsiteX1" fmla="*/ 529389 w 1353552"/>
                  <a:gd name="connsiteY1" fmla="*/ 1901741 h 3032709"/>
                  <a:gd name="connsiteX2" fmla="*/ 1353552 w 1353552"/>
                  <a:gd name="connsiteY2" fmla="*/ 0 h 303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3552" h="3032709">
                    <a:moveTo>
                      <a:pt x="0" y="3032709"/>
                    </a:moveTo>
                    <a:cubicBezTo>
                      <a:pt x="180473" y="2725904"/>
                      <a:pt x="360947" y="2419099"/>
                      <a:pt x="529389" y="1901741"/>
                    </a:cubicBezTo>
                    <a:cubicBezTo>
                      <a:pt x="697831" y="1384383"/>
                      <a:pt x="1197141" y="727910"/>
                      <a:pt x="1353552" y="0"/>
                    </a:cubicBezTo>
                  </a:path>
                </a:pathLst>
              </a:custGeom>
              <a:noFill/>
              <a:ln w="127000">
                <a:solidFill>
                  <a:srgbClr val="0000FF"/>
                </a:solidFill>
                <a:prstDash val="sysDot"/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10626811" y="2496065"/>
                <a:ext cx="2298357" cy="8130746"/>
              </a:xfrm>
              <a:custGeom>
                <a:avLst/>
                <a:gdLst>
                  <a:gd name="connsiteX0" fmla="*/ 0 w 2298357"/>
                  <a:gd name="connsiteY0" fmla="*/ 8130746 h 8130746"/>
                  <a:gd name="connsiteX1" fmla="*/ 889686 w 2298357"/>
                  <a:gd name="connsiteY1" fmla="*/ 6919784 h 8130746"/>
                  <a:gd name="connsiteX2" fmla="*/ 1087394 w 2298357"/>
                  <a:gd name="connsiteY2" fmla="*/ 5338119 h 8130746"/>
                  <a:gd name="connsiteX3" fmla="*/ 1013254 w 2298357"/>
                  <a:gd name="connsiteY3" fmla="*/ 4028303 h 8130746"/>
                  <a:gd name="connsiteX4" fmla="*/ 2298357 w 2298357"/>
                  <a:gd name="connsiteY4" fmla="*/ 0 h 813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8357" h="8130746">
                    <a:moveTo>
                      <a:pt x="0" y="8130746"/>
                    </a:moveTo>
                    <a:cubicBezTo>
                      <a:pt x="354227" y="7757984"/>
                      <a:pt x="708454" y="7385222"/>
                      <a:pt x="889686" y="6919784"/>
                    </a:cubicBezTo>
                    <a:cubicBezTo>
                      <a:pt x="1070918" y="6454346"/>
                      <a:pt x="1066799" y="5820032"/>
                      <a:pt x="1087394" y="5338119"/>
                    </a:cubicBezTo>
                    <a:cubicBezTo>
                      <a:pt x="1107989" y="4856205"/>
                      <a:pt x="811427" y="4917990"/>
                      <a:pt x="1013254" y="4028303"/>
                    </a:cubicBezTo>
                    <a:cubicBezTo>
                      <a:pt x="1215081" y="3138616"/>
                      <a:pt x="1756719" y="1569308"/>
                      <a:pt x="2298357" y="0"/>
                    </a:cubicBezTo>
                  </a:path>
                </a:pathLst>
              </a:custGeom>
              <a:noFill/>
              <a:ln w="127000">
                <a:solidFill>
                  <a:srgbClr val="0000FF"/>
                </a:solidFill>
                <a:prstDash val="sysDot"/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12521815" y="2669059"/>
                <a:ext cx="1515461" cy="8130746"/>
              </a:xfrm>
              <a:custGeom>
                <a:avLst/>
                <a:gdLst>
                  <a:gd name="connsiteX0" fmla="*/ 7936 w 1515461"/>
                  <a:gd name="connsiteY0" fmla="*/ 8130746 h 8130746"/>
                  <a:gd name="connsiteX1" fmla="*/ 452780 w 1515461"/>
                  <a:gd name="connsiteY1" fmla="*/ 5832390 h 8130746"/>
                  <a:gd name="connsiteX2" fmla="*/ 32650 w 1515461"/>
                  <a:gd name="connsiteY2" fmla="*/ 4053017 h 8130746"/>
                  <a:gd name="connsiteX3" fmla="*/ 1515461 w 1515461"/>
                  <a:gd name="connsiteY3" fmla="*/ 0 h 8130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5461" h="8130746">
                    <a:moveTo>
                      <a:pt x="7936" y="8130746"/>
                    </a:moveTo>
                    <a:cubicBezTo>
                      <a:pt x="228298" y="7321378"/>
                      <a:pt x="448661" y="6512011"/>
                      <a:pt x="452780" y="5832390"/>
                    </a:cubicBezTo>
                    <a:cubicBezTo>
                      <a:pt x="456899" y="5152769"/>
                      <a:pt x="-144464" y="5025082"/>
                      <a:pt x="32650" y="4053017"/>
                    </a:cubicBezTo>
                    <a:cubicBezTo>
                      <a:pt x="209764" y="3080952"/>
                      <a:pt x="862612" y="1540476"/>
                      <a:pt x="1515461" y="0"/>
                    </a:cubicBezTo>
                  </a:path>
                </a:pathLst>
              </a:custGeom>
              <a:noFill/>
              <a:ln w="127000">
                <a:solidFill>
                  <a:srgbClr val="0000FF"/>
                </a:solidFill>
                <a:prstDash val="sysDot"/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14185557" y="2570205"/>
                <a:ext cx="1202667" cy="7957752"/>
              </a:xfrm>
              <a:custGeom>
                <a:avLst/>
                <a:gdLst>
                  <a:gd name="connsiteX0" fmla="*/ 0 w 1202667"/>
                  <a:gd name="connsiteY0" fmla="*/ 7957752 h 7957752"/>
                  <a:gd name="connsiteX1" fmla="*/ 963827 w 1202667"/>
                  <a:gd name="connsiteY1" fmla="*/ 6499654 h 7957752"/>
                  <a:gd name="connsiteX2" fmla="*/ 1186248 w 1202667"/>
                  <a:gd name="connsiteY2" fmla="*/ 2965622 h 7957752"/>
                  <a:gd name="connsiteX3" fmla="*/ 642551 w 1202667"/>
                  <a:gd name="connsiteY3" fmla="*/ 0 h 795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2667" h="7957752">
                    <a:moveTo>
                      <a:pt x="0" y="7957752"/>
                    </a:moveTo>
                    <a:cubicBezTo>
                      <a:pt x="383059" y="7644714"/>
                      <a:pt x="766119" y="7331676"/>
                      <a:pt x="963827" y="6499654"/>
                    </a:cubicBezTo>
                    <a:cubicBezTo>
                      <a:pt x="1161535" y="5667632"/>
                      <a:pt x="1239794" y="4048898"/>
                      <a:pt x="1186248" y="2965622"/>
                    </a:cubicBezTo>
                    <a:cubicBezTo>
                      <a:pt x="1132702" y="1882346"/>
                      <a:pt x="887626" y="941173"/>
                      <a:pt x="642551" y="0"/>
                    </a:cubicBezTo>
                  </a:path>
                </a:pathLst>
              </a:custGeom>
              <a:noFill/>
              <a:ln w="127000">
                <a:solidFill>
                  <a:srgbClr val="0000FF"/>
                </a:solidFill>
                <a:prstDash val="sysDot"/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10" name="Oval 4209"/>
            <p:cNvSpPr/>
            <p:nvPr/>
          </p:nvSpPr>
          <p:spPr>
            <a:xfrm>
              <a:off x="13374413" y="10129848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7196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94702" y="693432"/>
            <a:ext cx="25989394" cy="15470611"/>
          </a:xfrm>
          <a:custGeom>
            <a:avLst/>
            <a:gdLst>
              <a:gd name="connsiteX0" fmla="*/ 0 w 25917204"/>
              <a:gd name="connsiteY0" fmla="*/ 0 h 17176851"/>
              <a:gd name="connsiteX1" fmla="*/ 25917204 w 25917204"/>
              <a:gd name="connsiteY1" fmla="*/ 0 h 17176851"/>
              <a:gd name="connsiteX2" fmla="*/ 25917204 w 25917204"/>
              <a:gd name="connsiteY2" fmla="*/ 17176851 h 17176851"/>
              <a:gd name="connsiteX3" fmla="*/ 0 w 25917204"/>
              <a:gd name="connsiteY3" fmla="*/ 17176851 h 17176851"/>
              <a:gd name="connsiteX4" fmla="*/ 0 w 25917204"/>
              <a:gd name="connsiteY4" fmla="*/ 0 h 17176851"/>
              <a:gd name="connsiteX0" fmla="*/ 72190 w 25989394"/>
              <a:gd name="connsiteY0" fmla="*/ 0 h 17176851"/>
              <a:gd name="connsiteX1" fmla="*/ 25989394 w 25989394"/>
              <a:gd name="connsiteY1" fmla="*/ 0 h 17176851"/>
              <a:gd name="connsiteX2" fmla="*/ 25989394 w 25989394"/>
              <a:gd name="connsiteY2" fmla="*/ 17176851 h 17176851"/>
              <a:gd name="connsiteX3" fmla="*/ 0 w 25989394"/>
              <a:gd name="connsiteY3" fmla="*/ 16912157 h 17176851"/>
              <a:gd name="connsiteX4" fmla="*/ 72190 w 25989394"/>
              <a:gd name="connsiteY4" fmla="*/ 0 h 1717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9394" h="17176851">
                <a:moveTo>
                  <a:pt x="72190" y="0"/>
                </a:moveTo>
                <a:lnTo>
                  <a:pt x="25989394" y="0"/>
                </a:lnTo>
                <a:lnTo>
                  <a:pt x="25989394" y="17176851"/>
                </a:lnTo>
                <a:lnTo>
                  <a:pt x="0" y="16912157"/>
                </a:lnTo>
                <a:lnTo>
                  <a:pt x="72190" y="0"/>
                </a:ln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 23"/>
          <p:cNvSpPr/>
          <p:nvPr/>
        </p:nvSpPr>
        <p:spPr>
          <a:xfrm>
            <a:off x="469476" y="12812291"/>
            <a:ext cx="25973479" cy="5195791"/>
          </a:xfrm>
          <a:custGeom>
            <a:avLst/>
            <a:gdLst>
              <a:gd name="connsiteX0" fmla="*/ 0 w 26069731"/>
              <a:gd name="connsiteY0" fmla="*/ 4926563 h 5355772"/>
              <a:gd name="connsiteX1" fmla="*/ 933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71162 w 26069731"/>
              <a:gd name="connsiteY2" fmla="*/ 16040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460214 w 26069731"/>
              <a:gd name="connsiteY2" fmla="*/ 1587565 h 5355772"/>
              <a:gd name="connsiteX3" fmla="*/ 636426 w 26069731"/>
              <a:gd name="connsiteY3" fmla="*/ 1530415 h 5355772"/>
              <a:gd name="connsiteX4" fmla="*/ 971162 w 26069731"/>
              <a:gd name="connsiteY4" fmla="*/ 1604088 h 5355772"/>
              <a:gd name="connsiteX5" fmla="*/ 2052735 w 26069731"/>
              <a:gd name="connsiteY5" fmla="*/ 2034074 h 5355772"/>
              <a:gd name="connsiteX6" fmla="*/ 2799184 w 26069731"/>
              <a:gd name="connsiteY6" fmla="*/ 1418253 h 5355772"/>
              <a:gd name="connsiteX7" fmla="*/ 3377682 w 26069731"/>
              <a:gd name="connsiteY7" fmla="*/ 933061 h 5355772"/>
              <a:gd name="connsiteX8" fmla="*/ 3732245 w 26069731"/>
              <a:gd name="connsiteY8" fmla="*/ 933061 h 5355772"/>
              <a:gd name="connsiteX9" fmla="*/ 3937519 w 26069731"/>
              <a:gd name="connsiteY9" fmla="*/ 877078 h 5355772"/>
              <a:gd name="connsiteX10" fmla="*/ 4385388 w 26069731"/>
              <a:gd name="connsiteY10" fmla="*/ 690466 h 5355772"/>
              <a:gd name="connsiteX11" fmla="*/ 4833258 w 26069731"/>
              <a:gd name="connsiteY11" fmla="*/ 1716833 h 5355772"/>
              <a:gd name="connsiteX12" fmla="*/ 5131837 w 26069731"/>
              <a:gd name="connsiteY12" fmla="*/ 2276670 h 5355772"/>
              <a:gd name="connsiteX13" fmla="*/ 6270172 w 26069731"/>
              <a:gd name="connsiteY13" fmla="*/ 2258008 h 5355772"/>
              <a:gd name="connsiteX14" fmla="*/ 6568752 w 26069731"/>
              <a:gd name="connsiteY14" fmla="*/ 2239347 h 5355772"/>
              <a:gd name="connsiteX15" fmla="*/ 6979298 w 26069731"/>
              <a:gd name="connsiteY15" fmla="*/ 1791478 h 5355772"/>
              <a:gd name="connsiteX16" fmla="*/ 6923315 w 26069731"/>
              <a:gd name="connsiteY16" fmla="*/ 1250302 h 5355772"/>
              <a:gd name="connsiteX17" fmla="*/ 8117633 w 26069731"/>
              <a:gd name="connsiteY17" fmla="*/ 1791478 h 5355772"/>
              <a:gd name="connsiteX18" fmla="*/ 8360229 w 26069731"/>
              <a:gd name="connsiteY18" fmla="*/ 1791478 h 5355772"/>
              <a:gd name="connsiteX19" fmla="*/ 8976049 w 26069731"/>
              <a:gd name="connsiteY19" fmla="*/ 1716833 h 5355772"/>
              <a:gd name="connsiteX20" fmla="*/ 9647854 w 26069731"/>
              <a:gd name="connsiteY20" fmla="*/ 1567543 h 5355772"/>
              <a:gd name="connsiteX21" fmla="*/ 10860833 w 26069731"/>
              <a:gd name="connsiteY21" fmla="*/ 914400 h 5355772"/>
              <a:gd name="connsiteX22" fmla="*/ 12614988 w 26069731"/>
              <a:gd name="connsiteY22" fmla="*/ 578498 h 5355772"/>
              <a:gd name="connsiteX23" fmla="*/ 12801600 w 26069731"/>
              <a:gd name="connsiteY23" fmla="*/ 559837 h 5355772"/>
              <a:gd name="connsiteX24" fmla="*/ 15152915 w 26069731"/>
              <a:gd name="connsiteY24" fmla="*/ 93306 h 5355772"/>
              <a:gd name="connsiteX25" fmla="*/ 15563462 w 26069731"/>
              <a:gd name="connsiteY25" fmla="*/ 317241 h 5355772"/>
              <a:gd name="connsiteX26" fmla="*/ 15974009 w 26069731"/>
              <a:gd name="connsiteY26" fmla="*/ 74645 h 5355772"/>
              <a:gd name="connsiteX27" fmla="*/ 16515184 w 26069731"/>
              <a:gd name="connsiteY27" fmla="*/ 186612 h 5355772"/>
              <a:gd name="connsiteX28" fmla="*/ 16720458 w 26069731"/>
              <a:gd name="connsiteY28" fmla="*/ 74645 h 5355772"/>
              <a:gd name="connsiteX29" fmla="*/ 16944392 w 26069731"/>
              <a:gd name="connsiteY29" fmla="*/ 242596 h 5355772"/>
              <a:gd name="connsiteX30" fmla="*/ 17242972 w 26069731"/>
              <a:gd name="connsiteY30" fmla="*/ 55984 h 5355772"/>
              <a:gd name="connsiteX31" fmla="*/ 17690841 w 26069731"/>
              <a:gd name="connsiteY31" fmla="*/ 130629 h 5355772"/>
              <a:gd name="connsiteX32" fmla="*/ 18306662 w 26069731"/>
              <a:gd name="connsiteY32" fmla="*/ 205274 h 5355772"/>
              <a:gd name="connsiteX33" fmla="*/ 19034449 w 26069731"/>
              <a:gd name="connsiteY33" fmla="*/ 0 h 5355772"/>
              <a:gd name="connsiteX34" fmla="*/ 19687592 w 26069731"/>
              <a:gd name="connsiteY34" fmla="*/ 93306 h 5355772"/>
              <a:gd name="connsiteX35" fmla="*/ 20116800 w 26069731"/>
              <a:gd name="connsiteY35" fmla="*/ 186612 h 5355772"/>
              <a:gd name="connsiteX36" fmla="*/ 20303413 w 26069731"/>
              <a:gd name="connsiteY36" fmla="*/ 391886 h 5355772"/>
              <a:gd name="connsiteX37" fmla="*/ 20583331 w 26069731"/>
              <a:gd name="connsiteY37" fmla="*/ 335902 h 5355772"/>
              <a:gd name="connsiteX38" fmla="*/ 20695298 w 26069731"/>
              <a:gd name="connsiteY38" fmla="*/ 447870 h 5355772"/>
              <a:gd name="connsiteX39" fmla="*/ 21311119 w 26069731"/>
              <a:gd name="connsiteY39" fmla="*/ 802433 h 5355772"/>
              <a:gd name="connsiteX40" fmla="*/ 22468115 w 26069731"/>
              <a:gd name="connsiteY40" fmla="*/ 1231641 h 5355772"/>
              <a:gd name="connsiteX41" fmla="*/ 22897323 w 26069731"/>
              <a:gd name="connsiteY41" fmla="*/ 1268963 h 5355772"/>
              <a:gd name="connsiteX42" fmla="*/ 23139919 w 26069731"/>
              <a:gd name="connsiteY42" fmla="*/ 1492898 h 5355772"/>
              <a:gd name="connsiteX43" fmla="*/ 23195903 w 26069731"/>
              <a:gd name="connsiteY43" fmla="*/ 1548882 h 5355772"/>
              <a:gd name="connsiteX44" fmla="*/ 23307870 w 26069731"/>
              <a:gd name="connsiteY44" fmla="*/ 1586204 h 5355772"/>
              <a:gd name="connsiteX45" fmla="*/ 23438498 w 26069731"/>
              <a:gd name="connsiteY45" fmla="*/ 1660849 h 5355772"/>
              <a:gd name="connsiteX46" fmla="*/ 23475821 w 26069731"/>
              <a:gd name="connsiteY46" fmla="*/ 1679510 h 5355772"/>
              <a:gd name="connsiteX47" fmla="*/ 23699756 w 26069731"/>
              <a:gd name="connsiteY47" fmla="*/ 1884784 h 5355772"/>
              <a:gd name="connsiteX48" fmla="*/ 24502188 w 26069731"/>
              <a:gd name="connsiteY48" fmla="*/ 2071396 h 5355772"/>
              <a:gd name="connsiteX49" fmla="*/ 25080686 w 26069731"/>
              <a:gd name="connsiteY49" fmla="*/ 2332653 h 5355772"/>
              <a:gd name="connsiteX50" fmla="*/ 25584539 w 26069731"/>
              <a:gd name="connsiteY50" fmla="*/ 2332653 h 5355772"/>
              <a:gd name="connsiteX51" fmla="*/ 26069731 w 26069731"/>
              <a:gd name="connsiteY51" fmla="*/ 2425959 h 5355772"/>
              <a:gd name="connsiteX52" fmla="*/ 26013747 w 26069731"/>
              <a:gd name="connsiteY52" fmla="*/ 5355772 h 5355772"/>
              <a:gd name="connsiteX53" fmla="*/ 0 w 26069731"/>
              <a:gd name="connsiteY5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2052735 w 26069731"/>
              <a:gd name="connsiteY8" fmla="*/ 2034074 h 5355772"/>
              <a:gd name="connsiteX9" fmla="*/ 2799184 w 26069731"/>
              <a:gd name="connsiteY9" fmla="*/ 1418253 h 5355772"/>
              <a:gd name="connsiteX10" fmla="*/ 3377682 w 26069731"/>
              <a:gd name="connsiteY10" fmla="*/ 933061 h 5355772"/>
              <a:gd name="connsiteX11" fmla="*/ 3732245 w 26069731"/>
              <a:gd name="connsiteY11" fmla="*/ 933061 h 5355772"/>
              <a:gd name="connsiteX12" fmla="*/ 3937519 w 26069731"/>
              <a:gd name="connsiteY12" fmla="*/ 877078 h 5355772"/>
              <a:gd name="connsiteX13" fmla="*/ 4385388 w 26069731"/>
              <a:gd name="connsiteY13" fmla="*/ 690466 h 5355772"/>
              <a:gd name="connsiteX14" fmla="*/ 4833258 w 26069731"/>
              <a:gd name="connsiteY14" fmla="*/ 1716833 h 5355772"/>
              <a:gd name="connsiteX15" fmla="*/ 5131837 w 26069731"/>
              <a:gd name="connsiteY15" fmla="*/ 2276670 h 5355772"/>
              <a:gd name="connsiteX16" fmla="*/ 6270172 w 26069731"/>
              <a:gd name="connsiteY16" fmla="*/ 2258008 h 5355772"/>
              <a:gd name="connsiteX17" fmla="*/ 6568752 w 26069731"/>
              <a:gd name="connsiteY17" fmla="*/ 2239347 h 5355772"/>
              <a:gd name="connsiteX18" fmla="*/ 6979298 w 26069731"/>
              <a:gd name="connsiteY18" fmla="*/ 1791478 h 5355772"/>
              <a:gd name="connsiteX19" fmla="*/ 6923315 w 26069731"/>
              <a:gd name="connsiteY19" fmla="*/ 1250302 h 5355772"/>
              <a:gd name="connsiteX20" fmla="*/ 8117633 w 26069731"/>
              <a:gd name="connsiteY20" fmla="*/ 1791478 h 5355772"/>
              <a:gd name="connsiteX21" fmla="*/ 8360229 w 26069731"/>
              <a:gd name="connsiteY21" fmla="*/ 1791478 h 5355772"/>
              <a:gd name="connsiteX22" fmla="*/ 8976049 w 26069731"/>
              <a:gd name="connsiteY22" fmla="*/ 1716833 h 5355772"/>
              <a:gd name="connsiteX23" fmla="*/ 9647854 w 26069731"/>
              <a:gd name="connsiteY23" fmla="*/ 1567543 h 5355772"/>
              <a:gd name="connsiteX24" fmla="*/ 10860833 w 26069731"/>
              <a:gd name="connsiteY24" fmla="*/ 914400 h 5355772"/>
              <a:gd name="connsiteX25" fmla="*/ 12614988 w 26069731"/>
              <a:gd name="connsiteY25" fmla="*/ 578498 h 5355772"/>
              <a:gd name="connsiteX26" fmla="*/ 12801600 w 26069731"/>
              <a:gd name="connsiteY26" fmla="*/ 559837 h 5355772"/>
              <a:gd name="connsiteX27" fmla="*/ 15152915 w 26069731"/>
              <a:gd name="connsiteY27" fmla="*/ 93306 h 5355772"/>
              <a:gd name="connsiteX28" fmla="*/ 15563462 w 26069731"/>
              <a:gd name="connsiteY28" fmla="*/ 317241 h 5355772"/>
              <a:gd name="connsiteX29" fmla="*/ 15974009 w 26069731"/>
              <a:gd name="connsiteY29" fmla="*/ 74645 h 5355772"/>
              <a:gd name="connsiteX30" fmla="*/ 16515184 w 26069731"/>
              <a:gd name="connsiteY30" fmla="*/ 186612 h 5355772"/>
              <a:gd name="connsiteX31" fmla="*/ 16720458 w 26069731"/>
              <a:gd name="connsiteY31" fmla="*/ 74645 h 5355772"/>
              <a:gd name="connsiteX32" fmla="*/ 16944392 w 26069731"/>
              <a:gd name="connsiteY32" fmla="*/ 242596 h 5355772"/>
              <a:gd name="connsiteX33" fmla="*/ 17242972 w 26069731"/>
              <a:gd name="connsiteY33" fmla="*/ 55984 h 5355772"/>
              <a:gd name="connsiteX34" fmla="*/ 17690841 w 26069731"/>
              <a:gd name="connsiteY34" fmla="*/ 130629 h 5355772"/>
              <a:gd name="connsiteX35" fmla="*/ 18306662 w 26069731"/>
              <a:gd name="connsiteY35" fmla="*/ 205274 h 5355772"/>
              <a:gd name="connsiteX36" fmla="*/ 19034449 w 26069731"/>
              <a:gd name="connsiteY36" fmla="*/ 0 h 5355772"/>
              <a:gd name="connsiteX37" fmla="*/ 19687592 w 26069731"/>
              <a:gd name="connsiteY37" fmla="*/ 93306 h 5355772"/>
              <a:gd name="connsiteX38" fmla="*/ 20116800 w 26069731"/>
              <a:gd name="connsiteY38" fmla="*/ 186612 h 5355772"/>
              <a:gd name="connsiteX39" fmla="*/ 20303413 w 26069731"/>
              <a:gd name="connsiteY39" fmla="*/ 391886 h 5355772"/>
              <a:gd name="connsiteX40" fmla="*/ 20583331 w 26069731"/>
              <a:gd name="connsiteY40" fmla="*/ 335902 h 5355772"/>
              <a:gd name="connsiteX41" fmla="*/ 20695298 w 26069731"/>
              <a:gd name="connsiteY41" fmla="*/ 447870 h 5355772"/>
              <a:gd name="connsiteX42" fmla="*/ 21311119 w 26069731"/>
              <a:gd name="connsiteY42" fmla="*/ 802433 h 5355772"/>
              <a:gd name="connsiteX43" fmla="*/ 22468115 w 26069731"/>
              <a:gd name="connsiteY43" fmla="*/ 1231641 h 5355772"/>
              <a:gd name="connsiteX44" fmla="*/ 22897323 w 26069731"/>
              <a:gd name="connsiteY44" fmla="*/ 1268963 h 5355772"/>
              <a:gd name="connsiteX45" fmla="*/ 23139919 w 26069731"/>
              <a:gd name="connsiteY45" fmla="*/ 1492898 h 5355772"/>
              <a:gd name="connsiteX46" fmla="*/ 23195903 w 26069731"/>
              <a:gd name="connsiteY46" fmla="*/ 1548882 h 5355772"/>
              <a:gd name="connsiteX47" fmla="*/ 23307870 w 26069731"/>
              <a:gd name="connsiteY47" fmla="*/ 1586204 h 5355772"/>
              <a:gd name="connsiteX48" fmla="*/ 23438498 w 26069731"/>
              <a:gd name="connsiteY48" fmla="*/ 1660849 h 5355772"/>
              <a:gd name="connsiteX49" fmla="*/ 23475821 w 26069731"/>
              <a:gd name="connsiteY49" fmla="*/ 1679510 h 5355772"/>
              <a:gd name="connsiteX50" fmla="*/ 23699756 w 26069731"/>
              <a:gd name="connsiteY50" fmla="*/ 1884784 h 5355772"/>
              <a:gd name="connsiteX51" fmla="*/ 24502188 w 26069731"/>
              <a:gd name="connsiteY51" fmla="*/ 2071396 h 5355772"/>
              <a:gd name="connsiteX52" fmla="*/ 25080686 w 26069731"/>
              <a:gd name="connsiteY52" fmla="*/ 2332653 h 5355772"/>
              <a:gd name="connsiteX53" fmla="*/ 25584539 w 26069731"/>
              <a:gd name="connsiteY53" fmla="*/ 2332653 h 5355772"/>
              <a:gd name="connsiteX54" fmla="*/ 26069731 w 26069731"/>
              <a:gd name="connsiteY54" fmla="*/ 2425959 h 5355772"/>
              <a:gd name="connsiteX55" fmla="*/ 26013747 w 26069731"/>
              <a:gd name="connsiteY55" fmla="*/ 5355772 h 5355772"/>
              <a:gd name="connsiteX56" fmla="*/ 0 w 26069731"/>
              <a:gd name="connsiteY5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799184 w 26069731"/>
              <a:gd name="connsiteY11" fmla="*/ 1418253 h 5355772"/>
              <a:gd name="connsiteX12" fmla="*/ 3377682 w 26069731"/>
              <a:gd name="connsiteY12" fmla="*/ 933061 h 5355772"/>
              <a:gd name="connsiteX13" fmla="*/ 3732245 w 26069731"/>
              <a:gd name="connsiteY13" fmla="*/ 933061 h 5355772"/>
              <a:gd name="connsiteX14" fmla="*/ 3937519 w 26069731"/>
              <a:gd name="connsiteY14" fmla="*/ 877078 h 5355772"/>
              <a:gd name="connsiteX15" fmla="*/ 4385388 w 26069731"/>
              <a:gd name="connsiteY15" fmla="*/ 690466 h 5355772"/>
              <a:gd name="connsiteX16" fmla="*/ 4833258 w 26069731"/>
              <a:gd name="connsiteY16" fmla="*/ 1716833 h 5355772"/>
              <a:gd name="connsiteX17" fmla="*/ 5131837 w 26069731"/>
              <a:gd name="connsiteY17" fmla="*/ 2276670 h 5355772"/>
              <a:gd name="connsiteX18" fmla="*/ 6270172 w 26069731"/>
              <a:gd name="connsiteY18" fmla="*/ 2258008 h 5355772"/>
              <a:gd name="connsiteX19" fmla="*/ 6568752 w 26069731"/>
              <a:gd name="connsiteY19" fmla="*/ 2239347 h 5355772"/>
              <a:gd name="connsiteX20" fmla="*/ 6979298 w 26069731"/>
              <a:gd name="connsiteY20" fmla="*/ 1791478 h 5355772"/>
              <a:gd name="connsiteX21" fmla="*/ 6923315 w 26069731"/>
              <a:gd name="connsiteY21" fmla="*/ 1250302 h 5355772"/>
              <a:gd name="connsiteX22" fmla="*/ 8117633 w 26069731"/>
              <a:gd name="connsiteY22" fmla="*/ 1791478 h 5355772"/>
              <a:gd name="connsiteX23" fmla="*/ 8360229 w 26069731"/>
              <a:gd name="connsiteY23" fmla="*/ 1791478 h 5355772"/>
              <a:gd name="connsiteX24" fmla="*/ 8976049 w 26069731"/>
              <a:gd name="connsiteY24" fmla="*/ 1716833 h 5355772"/>
              <a:gd name="connsiteX25" fmla="*/ 9647854 w 26069731"/>
              <a:gd name="connsiteY25" fmla="*/ 1567543 h 5355772"/>
              <a:gd name="connsiteX26" fmla="*/ 10860833 w 26069731"/>
              <a:gd name="connsiteY26" fmla="*/ 914400 h 5355772"/>
              <a:gd name="connsiteX27" fmla="*/ 12614988 w 26069731"/>
              <a:gd name="connsiteY27" fmla="*/ 578498 h 5355772"/>
              <a:gd name="connsiteX28" fmla="*/ 12801600 w 26069731"/>
              <a:gd name="connsiteY28" fmla="*/ 559837 h 5355772"/>
              <a:gd name="connsiteX29" fmla="*/ 15152915 w 26069731"/>
              <a:gd name="connsiteY29" fmla="*/ 93306 h 5355772"/>
              <a:gd name="connsiteX30" fmla="*/ 15563462 w 26069731"/>
              <a:gd name="connsiteY30" fmla="*/ 317241 h 5355772"/>
              <a:gd name="connsiteX31" fmla="*/ 15974009 w 26069731"/>
              <a:gd name="connsiteY31" fmla="*/ 74645 h 5355772"/>
              <a:gd name="connsiteX32" fmla="*/ 16515184 w 26069731"/>
              <a:gd name="connsiteY32" fmla="*/ 186612 h 5355772"/>
              <a:gd name="connsiteX33" fmla="*/ 16720458 w 26069731"/>
              <a:gd name="connsiteY33" fmla="*/ 74645 h 5355772"/>
              <a:gd name="connsiteX34" fmla="*/ 16944392 w 26069731"/>
              <a:gd name="connsiteY34" fmla="*/ 242596 h 5355772"/>
              <a:gd name="connsiteX35" fmla="*/ 17242972 w 26069731"/>
              <a:gd name="connsiteY35" fmla="*/ 55984 h 5355772"/>
              <a:gd name="connsiteX36" fmla="*/ 17690841 w 26069731"/>
              <a:gd name="connsiteY36" fmla="*/ 130629 h 5355772"/>
              <a:gd name="connsiteX37" fmla="*/ 18306662 w 26069731"/>
              <a:gd name="connsiteY37" fmla="*/ 205274 h 5355772"/>
              <a:gd name="connsiteX38" fmla="*/ 19034449 w 26069731"/>
              <a:gd name="connsiteY38" fmla="*/ 0 h 5355772"/>
              <a:gd name="connsiteX39" fmla="*/ 19687592 w 26069731"/>
              <a:gd name="connsiteY39" fmla="*/ 93306 h 5355772"/>
              <a:gd name="connsiteX40" fmla="*/ 20116800 w 26069731"/>
              <a:gd name="connsiteY40" fmla="*/ 186612 h 5355772"/>
              <a:gd name="connsiteX41" fmla="*/ 20303413 w 26069731"/>
              <a:gd name="connsiteY41" fmla="*/ 391886 h 5355772"/>
              <a:gd name="connsiteX42" fmla="*/ 20583331 w 26069731"/>
              <a:gd name="connsiteY42" fmla="*/ 335902 h 5355772"/>
              <a:gd name="connsiteX43" fmla="*/ 20695298 w 26069731"/>
              <a:gd name="connsiteY43" fmla="*/ 447870 h 5355772"/>
              <a:gd name="connsiteX44" fmla="*/ 21311119 w 26069731"/>
              <a:gd name="connsiteY44" fmla="*/ 802433 h 5355772"/>
              <a:gd name="connsiteX45" fmla="*/ 22468115 w 26069731"/>
              <a:gd name="connsiteY45" fmla="*/ 1231641 h 5355772"/>
              <a:gd name="connsiteX46" fmla="*/ 22897323 w 26069731"/>
              <a:gd name="connsiteY46" fmla="*/ 1268963 h 5355772"/>
              <a:gd name="connsiteX47" fmla="*/ 23139919 w 26069731"/>
              <a:gd name="connsiteY47" fmla="*/ 1492898 h 5355772"/>
              <a:gd name="connsiteX48" fmla="*/ 23195903 w 26069731"/>
              <a:gd name="connsiteY48" fmla="*/ 1548882 h 5355772"/>
              <a:gd name="connsiteX49" fmla="*/ 23307870 w 26069731"/>
              <a:gd name="connsiteY49" fmla="*/ 1586204 h 5355772"/>
              <a:gd name="connsiteX50" fmla="*/ 23438498 w 26069731"/>
              <a:gd name="connsiteY50" fmla="*/ 1660849 h 5355772"/>
              <a:gd name="connsiteX51" fmla="*/ 23475821 w 26069731"/>
              <a:gd name="connsiteY51" fmla="*/ 1679510 h 5355772"/>
              <a:gd name="connsiteX52" fmla="*/ 23699756 w 26069731"/>
              <a:gd name="connsiteY52" fmla="*/ 1884784 h 5355772"/>
              <a:gd name="connsiteX53" fmla="*/ 24502188 w 26069731"/>
              <a:gd name="connsiteY53" fmla="*/ 2071396 h 5355772"/>
              <a:gd name="connsiteX54" fmla="*/ 25080686 w 26069731"/>
              <a:gd name="connsiteY54" fmla="*/ 2332653 h 5355772"/>
              <a:gd name="connsiteX55" fmla="*/ 25584539 w 26069731"/>
              <a:gd name="connsiteY55" fmla="*/ 2332653 h 5355772"/>
              <a:gd name="connsiteX56" fmla="*/ 26069731 w 26069731"/>
              <a:gd name="connsiteY56" fmla="*/ 2425959 h 5355772"/>
              <a:gd name="connsiteX57" fmla="*/ 26013747 w 26069731"/>
              <a:gd name="connsiteY57" fmla="*/ 5355772 h 5355772"/>
              <a:gd name="connsiteX58" fmla="*/ 0 w 26069731"/>
              <a:gd name="connsiteY5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799184 w 26069731"/>
              <a:gd name="connsiteY12" fmla="*/ 1418253 h 5355772"/>
              <a:gd name="connsiteX13" fmla="*/ 3377682 w 26069731"/>
              <a:gd name="connsiteY13" fmla="*/ 933061 h 5355772"/>
              <a:gd name="connsiteX14" fmla="*/ 3732245 w 26069731"/>
              <a:gd name="connsiteY14" fmla="*/ 933061 h 5355772"/>
              <a:gd name="connsiteX15" fmla="*/ 3937519 w 26069731"/>
              <a:gd name="connsiteY15" fmla="*/ 877078 h 5355772"/>
              <a:gd name="connsiteX16" fmla="*/ 4385388 w 26069731"/>
              <a:gd name="connsiteY16" fmla="*/ 690466 h 5355772"/>
              <a:gd name="connsiteX17" fmla="*/ 4833258 w 26069731"/>
              <a:gd name="connsiteY17" fmla="*/ 1716833 h 5355772"/>
              <a:gd name="connsiteX18" fmla="*/ 5131837 w 26069731"/>
              <a:gd name="connsiteY18" fmla="*/ 2276670 h 5355772"/>
              <a:gd name="connsiteX19" fmla="*/ 6270172 w 26069731"/>
              <a:gd name="connsiteY19" fmla="*/ 2258008 h 5355772"/>
              <a:gd name="connsiteX20" fmla="*/ 6568752 w 26069731"/>
              <a:gd name="connsiteY20" fmla="*/ 2239347 h 5355772"/>
              <a:gd name="connsiteX21" fmla="*/ 6979298 w 26069731"/>
              <a:gd name="connsiteY21" fmla="*/ 1791478 h 5355772"/>
              <a:gd name="connsiteX22" fmla="*/ 6923315 w 26069731"/>
              <a:gd name="connsiteY22" fmla="*/ 1250302 h 5355772"/>
              <a:gd name="connsiteX23" fmla="*/ 8117633 w 26069731"/>
              <a:gd name="connsiteY23" fmla="*/ 1791478 h 5355772"/>
              <a:gd name="connsiteX24" fmla="*/ 8360229 w 26069731"/>
              <a:gd name="connsiteY24" fmla="*/ 1791478 h 5355772"/>
              <a:gd name="connsiteX25" fmla="*/ 8976049 w 26069731"/>
              <a:gd name="connsiteY25" fmla="*/ 1716833 h 5355772"/>
              <a:gd name="connsiteX26" fmla="*/ 9647854 w 26069731"/>
              <a:gd name="connsiteY26" fmla="*/ 1567543 h 5355772"/>
              <a:gd name="connsiteX27" fmla="*/ 10860833 w 26069731"/>
              <a:gd name="connsiteY27" fmla="*/ 914400 h 5355772"/>
              <a:gd name="connsiteX28" fmla="*/ 12614988 w 26069731"/>
              <a:gd name="connsiteY28" fmla="*/ 578498 h 5355772"/>
              <a:gd name="connsiteX29" fmla="*/ 12801600 w 26069731"/>
              <a:gd name="connsiteY29" fmla="*/ 559837 h 5355772"/>
              <a:gd name="connsiteX30" fmla="*/ 15152915 w 26069731"/>
              <a:gd name="connsiteY30" fmla="*/ 93306 h 5355772"/>
              <a:gd name="connsiteX31" fmla="*/ 15563462 w 26069731"/>
              <a:gd name="connsiteY31" fmla="*/ 317241 h 5355772"/>
              <a:gd name="connsiteX32" fmla="*/ 15974009 w 26069731"/>
              <a:gd name="connsiteY32" fmla="*/ 74645 h 5355772"/>
              <a:gd name="connsiteX33" fmla="*/ 16515184 w 26069731"/>
              <a:gd name="connsiteY33" fmla="*/ 186612 h 5355772"/>
              <a:gd name="connsiteX34" fmla="*/ 16720458 w 26069731"/>
              <a:gd name="connsiteY34" fmla="*/ 74645 h 5355772"/>
              <a:gd name="connsiteX35" fmla="*/ 16944392 w 26069731"/>
              <a:gd name="connsiteY35" fmla="*/ 242596 h 5355772"/>
              <a:gd name="connsiteX36" fmla="*/ 17242972 w 26069731"/>
              <a:gd name="connsiteY36" fmla="*/ 55984 h 5355772"/>
              <a:gd name="connsiteX37" fmla="*/ 17690841 w 26069731"/>
              <a:gd name="connsiteY37" fmla="*/ 130629 h 5355772"/>
              <a:gd name="connsiteX38" fmla="*/ 18306662 w 26069731"/>
              <a:gd name="connsiteY38" fmla="*/ 205274 h 5355772"/>
              <a:gd name="connsiteX39" fmla="*/ 19034449 w 26069731"/>
              <a:gd name="connsiteY39" fmla="*/ 0 h 5355772"/>
              <a:gd name="connsiteX40" fmla="*/ 19687592 w 26069731"/>
              <a:gd name="connsiteY40" fmla="*/ 93306 h 5355772"/>
              <a:gd name="connsiteX41" fmla="*/ 20116800 w 26069731"/>
              <a:gd name="connsiteY41" fmla="*/ 186612 h 5355772"/>
              <a:gd name="connsiteX42" fmla="*/ 20303413 w 26069731"/>
              <a:gd name="connsiteY42" fmla="*/ 391886 h 5355772"/>
              <a:gd name="connsiteX43" fmla="*/ 20583331 w 26069731"/>
              <a:gd name="connsiteY43" fmla="*/ 335902 h 5355772"/>
              <a:gd name="connsiteX44" fmla="*/ 20695298 w 26069731"/>
              <a:gd name="connsiteY44" fmla="*/ 447870 h 5355772"/>
              <a:gd name="connsiteX45" fmla="*/ 21311119 w 26069731"/>
              <a:gd name="connsiteY45" fmla="*/ 802433 h 5355772"/>
              <a:gd name="connsiteX46" fmla="*/ 22468115 w 26069731"/>
              <a:gd name="connsiteY46" fmla="*/ 1231641 h 5355772"/>
              <a:gd name="connsiteX47" fmla="*/ 22897323 w 26069731"/>
              <a:gd name="connsiteY47" fmla="*/ 1268963 h 5355772"/>
              <a:gd name="connsiteX48" fmla="*/ 23139919 w 26069731"/>
              <a:gd name="connsiteY48" fmla="*/ 1492898 h 5355772"/>
              <a:gd name="connsiteX49" fmla="*/ 23195903 w 26069731"/>
              <a:gd name="connsiteY49" fmla="*/ 1548882 h 5355772"/>
              <a:gd name="connsiteX50" fmla="*/ 23307870 w 26069731"/>
              <a:gd name="connsiteY50" fmla="*/ 1586204 h 5355772"/>
              <a:gd name="connsiteX51" fmla="*/ 23438498 w 26069731"/>
              <a:gd name="connsiteY51" fmla="*/ 1660849 h 5355772"/>
              <a:gd name="connsiteX52" fmla="*/ 23475821 w 26069731"/>
              <a:gd name="connsiteY52" fmla="*/ 1679510 h 5355772"/>
              <a:gd name="connsiteX53" fmla="*/ 23699756 w 26069731"/>
              <a:gd name="connsiteY53" fmla="*/ 1884784 h 5355772"/>
              <a:gd name="connsiteX54" fmla="*/ 24502188 w 26069731"/>
              <a:gd name="connsiteY54" fmla="*/ 2071396 h 5355772"/>
              <a:gd name="connsiteX55" fmla="*/ 25080686 w 26069731"/>
              <a:gd name="connsiteY55" fmla="*/ 2332653 h 5355772"/>
              <a:gd name="connsiteX56" fmla="*/ 25584539 w 26069731"/>
              <a:gd name="connsiteY56" fmla="*/ 2332653 h 5355772"/>
              <a:gd name="connsiteX57" fmla="*/ 26069731 w 26069731"/>
              <a:gd name="connsiteY57" fmla="*/ 2425959 h 5355772"/>
              <a:gd name="connsiteX58" fmla="*/ 26013747 w 26069731"/>
              <a:gd name="connsiteY58" fmla="*/ 5355772 h 5355772"/>
              <a:gd name="connsiteX59" fmla="*/ 0 w 26069731"/>
              <a:gd name="connsiteY5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799184 w 26069731"/>
              <a:gd name="connsiteY13" fmla="*/ 1418253 h 5355772"/>
              <a:gd name="connsiteX14" fmla="*/ 3377682 w 26069731"/>
              <a:gd name="connsiteY14" fmla="*/ 933061 h 5355772"/>
              <a:gd name="connsiteX15" fmla="*/ 3732245 w 26069731"/>
              <a:gd name="connsiteY15" fmla="*/ 933061 h 5355772"/>
              <a:gd name="connsiteX16" fmla="*/ 3937519 w 26069731"/>
              <a:gd name="connsiteY16" fmla="*/ 877078 h 5355772"/>
              <a:gd name="connsiteX17" fmla="*/ 4385388 w 26069731"/>
              <a:gd name="connsiteY17" fmla="*/ 690466 h 5355772"/>
              <a:gd name="connsiteX18" fmla="*/ 4833258 w 26069731"/>
              <a:gd name="connsiteY18" fmla="*/ 1716833 h 5355772"/>
              <a:gd name="connsiteX19" fmla="*/ 5131837 w 26069731"/>
              <a:gd name="connsiteY19" fmla="*/ 2276670 h 5355772"/>
              <a:gd name="connsiteX20" fmla="*/ 6270172 w 26069731"/>
              <a:gd name="connsiteY20" fmla="*/ 2258008 h 5355772"/>
              <a:gd name="connsiteX21" fmla="*/ 6568752 w 26069731"/>
              <a:gd name="connsiteY21" fmla="*/ 2239347 h 5355772"/>
              <a:gd name="connsiteX22" fmla="*/ 6979298 w 26069731"/>
              <a:gd name="connsiteY22" fmla="*/ 1791478 h 5355772"/>
              <a:gd name="connsiteX23" fmla="*/ 6923315 w 26069731"/>
              <a:gd name="connsiteY23" fmla="*/ 1250302 h 5355772"/>
              <a:gd name="connsiteX24" fmla="*/ 8117633 w 26069731"/>
              <a:gd name="connsiteY24" fmla="*/ 1791478 h 5355772"/>
              <a:gd name="connsiteX25" fmla="*/ 8360229 w 26069731"/>
              <a:gd name="connsiteY25" fmla="*/ 1791478 h 5355772"/>
              <a:gd name="connsiteX26" fmla="*/ 8976049 w 26069731"/>
              <a:gd name="connsiteY26" fmla="*/ 1716833 h 5355772"/>
              <a:gd name="connsiteX27" fmla="*/ 9647854 w 26069731"/>
              <a:gd name="connsiteY27" fmla="*/ 1567543 h 5355772"/>
              <a:gd name="connsiteX28" fmla="*/ 10860833 w 26069731"/>
              <a:gd name="connsiteY28" fmla="*/ 914400 h 5355772"/>
              <a:gd name="connsiteX29" fmla="*/ 12614988 w 26069731"/>
              <a:gd name="connsiteY29" fmla="*/ 578498 h 5355772"/>
              <a:gd name="connsiteX30" fmla="*/ 12801600 w 26069731"/>
              <a:gd name="connsiteY30" fmla="*/ 559837 h 5355772"/>
              <a:gd name="connsiteX31" fmla="*/ 15152915 w 26069731"/>
              <a:gd name="connsiteY31" fmla="*/ 93306 h 5355772"/>
              <a:gd name="connsiteX32" fmla="*/ 15563462 w 26069731"/>
              <a:gd name="connsiteY32" fmla="*/ 317241 h 5355772"/>
              <a:gd name="connsiteX33" fmla="*/ 15974009 w 26069731"/>
              <a:gd name="connsiteY33" fmla="*/ 74645 h 5355772"/>
              <a:gd name="connsiteX34" fmla="*/ 16515184 w 26069731"/>
              <a:gd name="connsiteY34" fmla="*/ 186612 h 5355772"/>
              <a:gd name="connsiteX35" fmla="*/ 16720458 w 26069731"/>
              <a:gd name="connsiteY35" fmla="*/ 74645 h 5355772"/>
              <a:gd name="connsiteX36" fmla="*/ 16944392 w 26069731"/>
              <a:gd name="connsiteY36" fmla="*/ 242596 h 5355772"/>
              <a:gd name="connsiteX37" fmla="*/ 17242972 w 26069731"/>
              <a:gd name="connsiteY37" fmla="*/ 55984 h 5355772"/>
              <a:gd name="connsiteX38" fmla="*/ 17690841 w 26069731"/>
              <a:gd name="connsiteY38" fmla="*/ 130629 h 5355772"/>
              <a:gd name="connsiteX39" fmla="*/ 18306662 w 26069731"/>
              <a:gd name="connsiteY39" fmla="*/ 205274 h 5355772"/>
              <a:gd name="connsiteX40" fmla="*/ 19034449 w 26069731"/>
              <a:gd name="connsiteY40" fmla="*/ 0 h 5355772"/>
              <a:gd name="connsiteX41" fmla="*/ 19687592 w 26069731"/>
              <a:gd name="connsiteY41" fmla="*/ 93306 h 5355772"/>
              <a:gd name="connsiteX42" fmla="*/ 20116800 w 26069731"/>
              <a:gd name="connsiteY42" fmla="*/ 186612 h 5355772"/>
              <a:gd name="connsiteX43" fmla="*/ 20303413 w 26069731"/>
              <a:gd name="connsiteY43" fmla="*/ 391886 h 5355772"/>
              <a:gd name="connsiteX44" fmla="*/ 20583331 w 26069731"/>
              <a:gd name="connsiteY44" fmla="*/ 335902 h 5355772"/>
              <a:gd name="connsiteX45" fmla="*/ 20695298 w 26069731"/>
              <a:gd name="connsiteY45" fmla="*/ 447870 h 5355772"/>
              <a:gd name="connsiteX46" fmla="*/ 21311119 w 26069731"/>
              <a:gd name="connsiteY46" fmla="*/ 802433 h 5355772"/>
              <a:gd name="connsiteX47" fmla="*/ 22468115 w 26069731"/>
              <a:gd name="connsiteY47" fmla="*/ 1231641 h 5355772"/>
              <a:gd name="connsiteX48" fmla="*/ 22897323 w 26069731"/>
              <a:gd name="connsiteY48" fmla="*/ 1268963 h 5355772"/>
              <a:gd name="connsiteX49" fmla="*/ 23139919 w 26069731"/>
              <a:gd name="connsiteY49" fmla="*/ 1492898 h 5355772"/>
              <a:gd name="connsiteX50" fmla="*/ 23195903 w 26069731"/>
              <a:gd name="connsiteY50" fmla="*/ 1548882 h 5355772"/>
              <a:gd name="connsiteX51" fmla="*/ 23307870 w 26069731"/>
              <a:gd name="connsiteY51" fmla="*/ 1586204 h 5355772"/>
              <a:gd name="connsiteX52" fmla="*/ 23438498 w 26069731"/>
              <a:gd name="connsiteY52" fmla="*/ 1660849 h 5355772"/>
              <a:gd name="connsiteX53" fmla="*/ 23475821 w 26069731"/>
              <a:gd name="connsiteY53" fmla="*/ 1679510 h 5355772"/>
              <a:gd name="connsiteX54" fmla="*/ 23699756 w 26069731"/>
              <a:gd name="connsiteY54" fmla="*/ 1884784 h 5355772"/>
              <a:gd name="connsiteX55" fmla="*/ 24502188 w 26069731"/>
              <a:gd name="connsiteY55" fmla="*/ 2071396 h 5355772"/>
              <a:gd name="connsiteX56" fmla="*/ 25080686 w 26069731"/>
              <a:gd name="connsiteY56" fmla="*/ 2332653 h 5355772"/>
              <a:gd name="connsiteX57" fmla="*/ 25584539 w 26069731"/>
              <a:gd name="connsiteY57" fmla="*/ 2332653 h 5355772"/>
              <a:gd name="connsiteX58" fmla="*/ 26069731 w 26069731"/>
              <a:gd name="connsiteY58" fmla="*/ 2425959 h 5355772"/>
              <a:gd name="connsiteX59" fmla="*/ 26013747 w 26069731"/>
              <a:gd name="connsiteY59" fmla="*/ 5355772 h 5355772"/>
              <a:gd name="connsiteX60" fmla="*/ 0 w 26069731"/>
              <a:gd name="connsiteY6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3377682 w 26069731"/>
              <a:gd name="connsiteY15" fmla="*/ 933061 h 5355772"/>
              <a:gd name="connsiteX16" fmla="*/ 3732245 w 26069731"/>
              <a:gd name="connsiteY16" fmla="*/ 933061 h 5355772"/>
              <a:gd name="connsiteX17" fmla="*/ 3937519 w 26069731"/>
              <a:gd name="connsiteY17" fmla="*/ 877078 h 5355772"/>
              <a:gd name="connsiteX18" fmla="*/ 4385388 w 26069731"/>
              <a:gd name="connsiteY18" fmla="*/ 690466 h 5355772"/>
              <a:gd name="connsiteX19" fmla="*/ 4833258 w 26069731"/>
              <a:gd name="connsiteY19" fmla="*/ 1716833 h 5355772"/>
              <a:gd name="connsiteX20" fmla="*/ 5131837 w 26069731"/>
              <a:gd name="connsiteY20" fmla="*/ 2276670 h 5355772"/>
              <a:gd name="connsiteX21" fmla="*/ 6270172 w 26069731"/>
              <a:gd name="connsiteY21" fmla="*/ 2258008 h 5355772"/>
              <a:gd name="connsiteX22" fmla="*/ 6568752 w 26069731"/>
              <a:gd name="connsiteY22" fmla="*/ 2239347 h 5355772"/>
              <a:gd name="connsiteX23" fmla="*/ 6979298 w 26069731"/>
              <a:gd name="connsiteY23" fmla="*/ 1791478 h 5355772"/>
              <a:gd name="connsiteX24" fmla="*/ 6923315 w 26069731"/>
              <a:gd name="connsiteY24" fmla="*/ 1250302 h 5355772"/>
              <a:gd name="connsiteX25" fmla="*/ 8117633 w 26069731"/>
              <a:gd name="connsiteY25" fmla="*/ 1791478 h 5355772"/>
              <a:gd name="connsiteX26" fmla="*/ 8360229 w 26069731"/>
              <a:gd name="connsiteY26" fmla="*/ 1791478 h 5355772"/>
              <a:gd name="connsiteX27" fmla="*/ 8976049 w 26069731"/>
              <a:gd name="connsiteY27" fmla="*/ 1716833 h 5355772"/>
              <a:gd name="connsiteX28" fmla="*/ 9647854 w 26069731"/>
              <a:gd name="connsiteY28" fmla="*/ 1567543 h 5355772"/>
              <a:gd name="connsiteX29" fmla="*/ 10860833 w 26069731"/>
              <a:gd name="connsiteY29" fmla="*/ 914400 h 5355772"/>
              <a:gd name="connsiteX30" fmla="*/ 12614988 w 26069731"/>
              <a:gd name="connsiteY30" fmla="*/ 578498 h 5355772"/>
              <a:gd name="connsiteX31" fmla="*/ 12801600 w 26069731"/>
              <a:gd name="connsiteY31" fmla="*/ 559837 h 5355772"/>
              <a:gd name="connsiteX32" fmla="*/ 15152915 w 26069731"/>
              <a:gd name="connsiteY32" fmla="*/ 93306 h 5355772"/>
              <a:gd name="connsiteX33" fmla="*/ 15563462 w 26069731"/>
              <a:gd name="connsiteY33" fmla="*/ 317241 h 5355772"/>
              <a:gd name="connsiteX34" fmla="*/ 15974009 w 26069731"/>
              <a:gd name="connsiteY34" fmla="*/ 74645 h 5355772"/>
              <a:gd name="connsiteX35" fmla="*/ 16515184 w 26069731"/>
              <a:gd name="connsiteY35" fmla="*/ 186612 h 5355772"/>
              <a:gd name="connsiteX36" fmla="*/ 16720458 w 26069731"/>
              <a:gd name="connsiteY36" fmla="*/ 74645 h 5355772"/>
              <a:gd name="connsiteX37" fmla="*/ 16944392 w 26069731"/>
              <a:gd name="connsiteY37" fmla="*/ 242596 h 5355772"/>
              <a:gd name="connsiteX38" fmla="*/ 17242972 w 26069731"/>
              <a:gd name="connsiteY38" fmla="*/ 55984 h 5355772"/>
              <a:gd name="connsiteX39" fmla="*/ 17690841 w 26069731"/>
              <a:gd name="connsiteY39" fmla="*/ 130629 h 5355772"/>
              <a:gd name="connsiteX40" fmla="*/ 18306662 w 26069731"/>
              <a:gd name="connsiteY40" fmla="*/ 205274 h 5355772"/>
              <a:gd name="connsiteX41" fmla="*/ 19034449 w 26069731"/>
              <a:gd name="connsiteY41" fmla="*/ 0 h 5355772"/>
              <a:gd name="connsiteX42" fmla="*/ 19687592 w 26069731"/>
              <a:gd name="connsiteY42" fmla="*/ 93306 h 5355772"/>
              <a:gd name="connsiteX43" fmla="*/ 20116800 w 26069731"/>
              <a:gd name="connsiteY43" fmla="*/ 186612 h 5355772"/>
              <a:gd name="connsiteX44" fmla="*/ 20303413 w 26069731"/>
              <a:gd name="connsiteY44" fmla="*/ 391886 h 5355772"/>
              <a:gd name="connsiteX45" fmla="*/ 20583331 w 26069731"/>
              <a:gd name="connsiteY45" fmla="*/ 335902 h 5355772"/>
              <a:gd name="connsiteX46" fmla="*/ 20695298 w 26069731"/>
              <a:gd name="connsiteY46" fmla="*/ 447870 h 5355772"/>
              <a:gd name="connsiteX47" fmla="*/ 21311119 w 26069731"/>
              <a:gd name="connsiteY47" fmla="*/ 802433 h 5355772"/>
              <a:gd name="connsiteX48" fmla="*/ 22468115 w 26069731"/>
              <a:gd name="connsiteY48" fmla="*/ 1231641 h 5355772"/>
              <a:gd name="connsiteX49" fmla="*/ 22897323 w 26069731"/>
              <a:gd name="connsiteY49" fmla="*/ 1268963 h 5355772"/>
              <a:gd name="connsiteX50" fmla="*/ 23139919 w 26069731"/>
              <a:gd name="connsiteY50" fmla="*/ 1492898 h 5355772"/>
              <a:gd name="connsiteX51" fmla="*/ 23195903 w 26069731"/>
              <a:gd name="connsiteY51" fmla="*/ 1548882 h 5355772"/>
              <a:gd name="connsiteX52" fmla="*/ 23307870 w 26069731"/>
              <a:gd name="connsiteY52" fmla="*/ 1586204 h 5355772"/>
              <a:gd name="connsiteX53" fmla="*/ 23438498 w 26069731"/>
              <a:gd name="connsiteY53" fmla="*/ 1660849 h 5355772"/>
              <a:gd name="connsiteX54" fmla="*/ 23475821 w 26069731"/>
              <a:gd name="connsiteY54" fmla="*/ 1679510 h 5355772"/>
              <a:gd name="connsiteX55" fmla="*/ 23699756 w 26069731"/>
              <a:gd name="connsiteY55" fmla="*/ 1884784 h 5355772"/>
              <a:gd name="connsiteX56" fmla="*/ 24502188 w 26069731"/>
              <a:gd name="connsiteY56" fmla="*/ 2071396 h 5355772"/>
              <a:gd name="connsiteX57" fmla="*/ 25080686 w 26069731"/>
              <a:gd name="connsiteY57" fmla="*/ 2332653 h 5355772"/>
              <a:gd name="connsiteX58" fmla="*/ 25584539 w 26069731"/>
              <a:gd name="connsiteY58" fmla="*/ 2332653 h 5355772"/>
              <a:gd name="connsiteX59" fmla="*/ 26069731 w 26069731"/>
              <a:gd name="connsiteY59" fmla="*/ 2425959 h 5355772"/>
              <a:gd name="connsiteX60" fmla="*/ 26013747 w 26069731"/>
              <a:gd name="connsiteY60" fmla="*/ 5355772 h 5355772"/>
              <a:gd name="connsiteX61" fmla="*/ 0 w 26069731"/>
              <a:gd name="connsiteY6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03376 w 26069731"/>
              <a:gd name="connsiteY15" fmla="*/ 1149415 h 5355772"/>
              <a:gd name="connsiteX16" fmla="*/ 3377682 w 26069731"/>
              <a:gd name="connsiteY16" fmla="*/ 933061 h 5355772"/>
              <a:gd name="connsiteX17" fmla="*/ 3732245 w 26069731"/>
              <a:gd name="connsiteY17" fmla="*/ 933061 h 5355772"/>
              <a:gd name="connsiteX18" fmla="*/ 3937519 w 26069731"/>
              <a:gd name="connsiteY18" fmla="*/ 877078 h 5355772"/>
              <a:gd name="connsiteX19" fmla="*/ 4385388 w 26069731"/>
              <a:gd name="connsiteY19" fmla="*/ 690466 h 5355772"/>
              <a:gd name="connsiteX20" fmla="*/ 4833258 w 26069731"/>
              <a:gd name="connsiteY20" fmla="*/ 1716833 h 5355772"/>
              <a:gd name="connsiteX21" fmla="*/ 5131837 w 26069731"/>
              <a:gd name="connsiteY21" fmla="*/ 2276670 h 5355772"/>
              <a:gd name="connsiteX22" fmla="*/ 6270172 w 26069731"/>
              <a:gd name="connsiteY22" fmla="*/ 2258008 h 5355772"/>
              <a:gd name="connsiteX23" fmla="*/ 6568752 w 26069731"/>
              <a:gd name="connsiteY23" fmla="*/ 2239347 h 5355772"/>
              <a:gd name="connsiteX24" fmla="*/ 6979298 w 26069731"/>
              <a:gd name="connsiteY24" fmla="*/ 1791478 h 5355772"/>
              <a:gd name="connsiteX25" fmla="*/ 6923315 w 26069731"/>
              <a:gd name="connsiteY25" fmla="*/ 1250302 h 5355772"/>
              <a:gd name="connsiteX26" fmla="*/ 8117633 w 26069731"/>
              <a:gd name="connsiteY26" fmla="*/ 1791478 h 5355772"/>
              <a:gd name="connsiteX27" fmla="*/ 8360229 w 26069731"/>
              <a:gd name="connsiteY27" fmla="*/ 1791478 h 5355772"/>
              <a:gd name="connsiteX28" fmla="*/ 8976049 w 26069731"/>
              <a:gd name="connsiteY28" fmla="*/ 1716833 h 5355772"/>
              <a:gd name="connsiteX29" fmla="*/ 9647854 w 26069731"/>
              <a:gd name="connsiteY29" fmla="*/ 1567543 h 5355772"/>
              <a:gd name="connsiteX30" fmla="*/ 10860833 w 26069731"/>
              <a:gd name="connsiteY30" fmla="*/ 914400 h 5355772"/>
              <a:gd name="connsiteX31" fmla="*/ 12614988 w 26069731"/>
              <a:gd name="connsiteY31" fmla="*/ 578498 h 5355772"/>
              <a:gd name="connsiteX32" fmla="*/ 12801600 w 26069731"/>
              <a:gd name="connsiteY32" fmla="*/ 559837 h 5355772"/>
              <a:gd name="connsiteX33" fmla="*/ 15152915 w 26069731"/>
              <a:gd name="connsiteY33" fmla="*/ 93306 h 5355772"/>
              <a:gd name="connsiteX34" fmla="*/ 15563462 w 26069731"/>
              <a:gd name="connsiteY34" fmla="*/ 317241 h 5355772"/>
              <a:gd name="connsiteX35" fmla="*/ 15974009 w 26069731"/>
              <a:gd name="connsiteY35" fmla="*/ 74645 h 5355772"/>
              <a:gd name="connsiteX36" fmla="*/ 16515184 w 26069731"/>
              <a:gd name="connsiteY36" fmla="*/ 186612 h 5355772"/>
              <a:gd name="connsiteX37" fmla="*/ 16720458 w 26069731"/>
              <a:gd name="connsiteY37" fmla="*/ 74645 h 5355772"/>
              <a:gd name="connsiteX38" fmla="*/ 16944392 w 26069731"/>
              <a:gd name="connsiteY38" fmla="*/ 242596 h 5355772"/>
              <a:gd name="connsiteX39" fmla="*/ 17242972 w 26069731"/>
              <a:gd name="connsiteY39" fmla="*/ 55984 h 5355772"/>
              <a:gd name="connsiteX40" fmla="*/ 17690841 w 26069731"/>
              <a:gd name="connsiteY40" fmla="*/ 130629 h 5355772"/>
              <a:gd name="connsiteX41" fmla="*/ 18306662 w 26069731"/>
              <a:gd name="connsiteY41" fmla="*/ 205274 h 5355772"/>
              <a:gd name="connsiteX42" fmla="*/ 19034449 w 26069731"/>
              <a:gd name="connsiteY42" fmla="*/ 0 h 5355772"/>
              <a:gd name="connsiteX43" fmla="*/ 19687592 w 26069731"/>
              <a:gd name="connsiteY43" fmla="*/ 93306 h 5355772"/>
              <a:gd name="connsiteX44" fmla="*/ 20116800 w 26069731"/>
              <a:gd name="connsiteY44" fmla="*/ 186612 h 5355772"/>
              <a:gd name="connsiteX45" fmla="*/ 20303413 w 26069731"/>
              <a:gd name="connsiteY45" fmla="*/ 391886 h 5355772"/>
              <a:gd name="connsiteX46" fmla="*/ 20583331 w 26069731"/>
              <a:gd name="connsiteY46" fmla="*/ 335902 h 5355772"/>
              <a:gd name="connsiteX47" fmla="*/ 20695298 w 26069731"/>
              <a:gd name="connsiteY47" fmla="*/ 447870 h 5355772"/>
              <a:gd name="connsiteX48" fmla="*/ 21311119 w 26069731"/>
              <a:gd name="connsiteY48" fmla="*/ 802433 h 5355772"/>
              <a:gd name="connsiteX49" fmla="*/ 22468115 w 26069731"/>
              <a:gd name="connsiteY49" fmla="*/ 1231641 h 5355772"/>
              <a:gd name="connsiteX50" fmla="*/ 22897323 w 26069731"/>
              <a:gd name="connsiteY50" fmla="*/ 1268963 h 5355772"/>
              <a:gd name="connsiteX51" fmla="*/ 23139919 w 26069731"/>
              <a:gd name="connsiteY51" fmla="*/ 1492898 h 5355772"/>
              <a:gd name="connsiteX52" fmla="*/ 23195903 w 26069731"/>
              <a:gd name="connsiteY52" fmla="*/ 1548882 h 5355772"/>
              <a:gd name="connsiteX53" fmla="*/ 23307870 w 26069731"/>
              <a:gd name="connsiteY53" fmla="*/ 1586204 h 5355772"/>
              <a:gd name="connsiteX54" fmla="*/ 23438498 w 26069731"/>
              <a:gd name="connsiteY54" fmla="*/ 1660849 h 5355772"/>
              <a:gd name="connsiteX55" fmla="*/ 23475821 w 26069731"/>
              <a:gd name="connsiteY55" fmla="*/ 1679510 h 5355772"/>
              <a:gd name="connsiteX56" fmla="*/ 23699756 w 26069731"/>
              <a:gd name="connsiteY56" fmla="*/ 1884784 h 5355772"/>
              <a:gd name="connsiteX57" fmla="*/ 24502188 w 26069731"/>
              <a:gd name="connsiteY57" fmla="*/ 2071396 h 5355772"/>
              <a:gd name="connsiteX58" fmla="*/ 25080686 w 26069731"/>
              <a:gd name="connsiteY58" fmla="*/ 2332653 h 5355772"/>
              <a:gd name="connsiteX59" fmla="*/ 25584539 w 26069731"/>
              <a:gd name="connsiteY59" fmla="*/ 2332653 h 5355772"/>
              <a:gd name="connsiteX60" fmla="*/ 26069731 w 26069731"/>
              <a:gd name="connsiteY60" fmla="*/ 2425959 h 5355772"/>
              <a:gd name="connsiteX61" fmla="*/ 26013747 w 26069731"/>
              <a:gd name="connsiteY61" fmla="*/ 5355772 h 5355772"/>
              <a:gd name="connsiteX62" fmla="*/ 0 w 26069731"/>
              <a:gd name="connsiteY6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17664 w 26069731"/>
              <a:gd name="connsiteY15" fmla="*/ 1287528 h 5355772"/>
              <a:gd name="connsiteX16" fmla="*/ 2903376 w 26069731"/>
              <a:gd name="connsiteY16" fmla="*/ 1149415 h 5355772"/>
              <a:gd name="connsiteX17" fmla="*/ 3377682 w 26069731"/>
              <a:gd name="connsiteY17" fmla="*/ 933061 h 5355772"/>
              <a:gd name="connsiteX18" fmla="*/ 3732245 w 26069731"/>
              <a:gd name="connsiteY18" fmla="*/ 933061 h 5355772"/>
              <a:gd name="connsiteX19" fmla="*/ 3937519 w 26069731"/>
              <a:gd name="connsiteY19" fmla="*/ 877078 h 5355772"/>
              <a:gd name="connsiteX20" fmla="*/ 4385388 w 26069731"/>
              <a:gd name="connsiteY20" fmla="*/ 690466 h 5355772"/>
              <a:gd name="connsiteX21" fmla="*/ 4833258 w 26069731"/>
              <a:gd name="connsiteY21" fmla="*/ 1716833 h 5355772"/>
              <a:gd name="connsiteX22" fmla="*/ 5131837 w 26069731"/>
              <a:gd name="connsiteY22" fmla="*/ 2276670 h 5355772"/>
              <a:gd name="connsiteX23" fmla="*/ 6270172 w 26069731"/>
              <a:gd name="connsiteY23" fmla="*/ 2258008 h 5355772"/>
              <a:gd name="connsiteX24" fmla="*/ 6568752 w 26069731"/>
              <a:gd name="connsiteY24" fmla="*/ 2239347 h 5355772"/>
              <a:gd name="connsiteX25" fmla="*/ 6979298 w 26069731"/>
              <a:gd name="connsiteY25" fmla="*/ 1791478 h 5355772"/>
              <a:gd name="connsiteX26" fmla="*/ 6923315 w 26069731"/>
              <a:gd name="connsiteY26" fmla="*/ 1250302 h 5355772"/>
              <a:gd name="connsiteX27" fmla="*/ 8117633 w 26069731"/>
              <a:gd name="connsiteY27" fmla="*/ 1791478 h 5355772"/>
              <a:gd name="connsiteX28" fmla="*/ 8360229 w 26069731"/>
              <a:gd name="connsiteY28" fmla="*/ 1791478 h 5355772"/>
              <a:gd name="connsiteX29" fmla="*/ 8976049 w 26069731"/>
              <a:gd name="connsiteY29" fmla="*/ 1716833 h 5355772"/>
              <a:gd name="connsiteX30" fmla="*/ 9647854 w 26069731"/>
              <a:gd name="connsiteY30" fmla="*/ 1567543 h 5355772"/>
              <a:gd name="connsiteX31" fmla="*/ 10860833 w 26069731"/>
              <a:gd name="connsiteY31" fmla="*/ 914400 h 5355772"/>
              <a:gd name="connsiteX32" fmla="*/ 12614988 w 26069731"/>
              <a:gd name="connsiteY32" fmla="*/ 578498 h 5355772"/>
              <a:gd name="connsiteX33" fmla="*/ 12801600 w 26069731"/>
              <a:gd name="connsiteY33" fmla="*/ 559837 h 5355772"/>
              <a:gd name="connsiteX34" fmla="*/ 15152915 w 26069731"/>
              <a:gd name="connsiteY34" fmla="*/ 93306 h 5355772"/>
              <a:gd name="connsiteX35" fmla="*/ 15563462 w 26069731"/>
              <a:gd name="connsiteY35" fmla="*/ 317241 h 5355772"/>
              <a:gd name="connsiteX36" fmla="*/ 15974009 w 26069731"/>
              <a:gd name="connsiteY36" fmla="*/ 74645 h 5355772"/>
              <a:gd name="connsiteX37" fmla="*/ 16515184 w 26069731"/>
              <a:gd name="connsiteY37" fmla="*/ 186612 h 5355772"/>
              <a:gd name="connsiteX38" fmla="*/ 16720458 w 26069731"/>
              <a:gd name="connsiteY38" fmla="*/ 74645 h 5355772"/>
              <a:gd name="connsiteX39" fmla="*/ 16944392 w 26069731"/>
              <a:gd name="connsiteY39" fmla="*/ 242596 h 5355772"/>
              <a:gd name="connsiteX40" fmla="*/ 17242972 w 26069731"/>
              <a:gd name="connsiteY40" fmla="*/ 55984 h 5355772"/>
              <a:gd name="connsiteX41" fmla="*/ 17690841 w 26069731"/>
              <a:gd name="connsiteY41" fmla="*/ 130629 h 5355772"/>
              <a:gd name="connsiteX42" fmla="*/ 18306662 w 26069731"/>
              <a:gd name="connsiteY42" fmla="*/ 205274 h 5355772"/>
              <a:gd name="connsiteX43" fmla="*/ 19034449 w 26069731"/>
              <a:gd name="connsiteY43" fmla="*/ 0 h 5355772"/>
              <a:gd name="connsiteX44" fmla="*/ 19687592 w 26069731"/>
              <a:gd name="connsiteY44" fmla="*/ 93306 h 5355772"/>
              <a:gd name="connsiteX45" fmla="*/ 20116800 w 26069731"/>
              <a:gd name="connsiteY45" fmla="*/ 186612 h 5355772"/>
              <a:gd name="connsiteX46" fmla="*/ 20303413 w 26069731"/>
              <a:gd name="connsiteY46" fmla="*/ 391886 h 5355772"/>
              <a:gd name="connsiteX47" fmla="*/ 20583331 w 26069731"/>
              <a:gd name="connsiteY47" fmla="*/ 335902 h 5355772"/>
              <a:gd name="connsiteX48" fmla="*/ 20695298 w 26069731"/>
              <a:gd name="connsiteY48" fmla="*/ 447870 h 5355772"/>
              <a:gd name="connsiteX49" fmla="*/ 21311119 w 26069731"/>
              <a:gd name="connsiteY49" fmla="*/ 802433 h 5355772"/>
              <a:gd name="connsiteX50" fmla="*/ 22468115 w 26069731"/>
              <a:gd name="connsiteY50" fmla="*/ 1231641 h 5355772"/>
              <a:gd name="connsiteX51" fmla="*/ 22897323 w 26069731"/>
              <a:gd name="connsiteY51" fmla="*/ 1268963 h 5355772"/>
              <a:gd name="connsiteX52" fmla="*/ 23139919 w 26069731"/>
              <a:gd name="connsiteY52" fmla="*/ 1492898 h 5355772"/>
              <a:gd name="connsiteX53" fmla="*/ 23195903 w 26069731"/>
              <a:gd name="connsiteY53" fmla="*/ 1548882 h 5355772"/>
              <a:gd name="connsiteX54" fmla="*/ 23307870 w 26069731"/>
              <a:gd name="connsiteY54" fmla="*/ 1586204 h 5355772"/>
              <a:gd name="connsiteX55" fmla="*/ 23438498 w 26069731"/>
              <a:gd name="connsiteY55" fmla="*/ 1660849 h 5355772"/>
              <a:gd name="connsiteX56" fmla="*/ 23475821 w 26069731"/>
              <a:gd name="connsiteY56" fmla="*/ 1679510 h 5355772"/>
              <a:gd name="connsiteX57" fmla="*/ 23699756 w 26069731"/>
              <a:gd name="connsiteY57" fmla="*/ 1884784 h 5355772"/>
              <a:gd name="connsiteX58" fmla="*/ 24502188 w 26069731"/>
              <a:gd name="connsiteY58" fmla="*/ 2071396 h 5355772"/>
              <a:gd name="connsiteX59" fmla="*/ 25080686 w 26069731"/>
              <a:gd name="connsiteY59" fmla="*/ 2332653 h 5355772"/>
              <a:gd name="connsiteX60" fmla="*/ 25584539 w 26069731"/>
              <a:gd name="connsiteY60" fmla="*/ 2332653 h 5355772"/>
              <a:gd name="connsiteX61" fmla="*/ 26069731 w 26069731"/>
              <a:gd name="connsiteY61" fmla="*/ 2425959 h 5355772"/>
              <a:gd name="connsiteX62" fmla="*/ 26013747 w 26069731"/>
              <a:gd name="connsiteY62" fmla="*/ 5355772 h 5355772"/>
              <a:gd name="connsiteX63" fmla="*/ 0 w 26069731"/>
              <a:gd name="connsiteY6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03376 w 26069731"/>
              <a:gd name="connsiteY17" fmla="*/ 1149415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377682 w 26069731"/>
              <a:gd name="connsiteY19" fmla="*/ 933061 h 5355772"/>
              <a:gd name="connsiteX20" fmla="*/ 3732245 w 26069731"/>
              <a:gd name="connsiteY20" fmla="*/ 933061 h 5355772"/>
              <a:gd name="connsiteX21" fmla="*/ 3937519 w 26069731"/>
              <a:gd name="connsiteY21" fmla="*/ 877078 h 5355772"/>
              <a:gd name="connsiteX22" fmla="*/ 4385388 w 26069731"/>
              <a:gd name="connsiteY22" fmla="*/ 690466 h 5355772"/>
              <a:gd name="connsiteX23" fmla="*/ 4833258 w 26069731"/>
              <a:gd name="connsiteY23" fmla="*/ 1716833 h 5355772"/>
              <a:gd name="connsiteX24" fmla="*/ 5131837 w 26069731"/>
              <a:gd name="connsiteY24" fmla="*/ 2276670 h 5355772"/>
              <a:gd name="connsiteX25" fmla="*/ 6270172 w 26069731"/>
              <a:gd name="connsiteY25" fmla="*/ 2258008 h 5355772"/>
              <a:gd name="connsiteX26" fmla="*/ 6568752 w 26069731"/>
              <a:gd name="connsiteY26" fmla="*/ 2239347 h 5355772"/>
              <a:gd name="connsiteX27" fmla="*/ 6979298 w 26069731"/>
              <a:gd name="connsiteY27" fmla="*/ 1791478 h 5355772"/>
              <a:gd name="connsiteX28" fmla="*/ 6923315 w 26069731"/>
              <a:gd name="connsiteY28" fmla="*/ 1250302 h 5355772"/>
              <a:gd name="connsiteX29" fmla="*/ 8117633 w 26069731"/>
              <a:gd name="connsiteY29" fmla="*/ 1791478 h 5355772"/>
              <a:gd name="connsiteX30" fmla="*/ 8360229 w 26069731"/>
              <a:gd name="connsiteY30" fmla="*/ 1791478 h 5355772"/>
              <a:gd name="connsiteX31" fmla="*/ 8976049 w 26069731"/>
              <a:gd name="connsiteY31" fmla="*/ 1716833 h 5355772"/>
              <a:gd name="connsiteX32" fmla="*/ 9647854 w 26069731"/>
              <a:gd name="connsiteY32" fmla="*/ 1567543 h 5355772"/>
              <a:gd name="connsiteX33" fmla="*/ 10860833 w 26069731"/>
              <a:gd name="connsiteY33" fmla="*/ 914400 h 5355772"/>
              <a:gd name="connsiteX34" fmla="*/ 12614988 w 26069731"/>
              <a:gd name="connsiteY34" fmla="*/ 578498 h 5355772"/>
              <a:gd name="connsiteX35" fmla="*/ 12801600 w 26069731"/>
              <a:gd name="connsiteY35" fmla="*/ 559837 h 5355772"/>
              <a:gd name="connsiteX36" fmla="*/ 15152915 w 26069731"/>
              <a:gd name="connsiteY36" fmla="*/ 93306 h 5355772"/>
              <a:gd name="connsiteX37" fmla="*/ 15563462 w 26069731"/>
              <a:gd name="connsiteY37" fmla="*/ 317241 h 5355772"/>
              <a:gd name="connsiteX38" fmla="*/ 15974009 w 26069731"/>
              <a:gd name="connsiteY38" fmla="*/ 74645 h 5355772"/>
              <a:gd name="connsiteX39" fmla="*/ 16515184 w 26069731"/>
              <a:gd name="connsiteY39" fmla="*/ 186612 h 5355772"/>
              <a:gd name="connsiteX40" fmla="*/ 16720458 w 26069731"/>
              <a:gd name="connsiteY40" fmla="*/ 74645 h 5355772"/>
              <a:gd name="connsiteX41" fmla="*/ 16944392 w 26069731"/>
              <a:gd name="connsiteY41" fmla="*/ 242596 h 5355772"/>
              <a:gd name="connsiteX42" fmla="*/ 17242972 w 26069731"/>
              <a:gd name="connsiteY42" fmla="*/ 55984 h 5355772"/>
              <a:gd name="connsiteX43" fmla="*/ 17690841 w 26069731"/>
              <a:gd name="connsiteY43" fmla="*/ 130629 h 5355772"/>
              <a:gd name="connsiteX44" fmla="*/ 18306662 w 26069731"/>
              <a:gd name="connsiteY44" fmla="*/ 205274 h 5355772"/>
              <a:gd name="connsiteX45" fmla="*/ 19034449 w 26069731"/>
              <a:gd name="connsiteY45" fmla="*/ 0 h 5355772"/>
              <a:gd name="connsiteX46" fmla="*/ 19687592 w 26069731"/>
              <a:gd name="connsiteY46" fmla="*/ 93306 h 5355772"/>
              <a:gd name="connsiteX47" fmla="*/ 20116800 w 26069731"/>
              <a:gd name="connsiteY47" fmla="*/ 186612 h 5355772"/>
              <a:gd name="connsiteX48" fmla="*/ 20303413 w 26069731"/>
              <a:gd name="connsiteY48" fmla="*/ 391886 h 5355772"/>
              <a:gd name="connsiteX49" fmla="*/ 20583331 w 26069731"/>
              <a:gd name="connsiteY49" fmla="*/ 335902 h 5355772"/>
              <a:gd name="connsiteX50" fmla="*/ 20695298 w 26069731"/>
              <a:gd name="connsiteY50" fmla="*/ 447870 h 5355772"/>
              <a:gd name="connsiteX51" fmla="*/ 21311119 w 26069731"/>
              <a:gd name="connsiteY51" fmla="*/ 802433 h 5355772"/>
              <a:gd name="connsiteX52" fmla="*/ 22468115 w 26069731"/>
              <a:gd name="connsiteY52" fmla="*/ 1231641 h 5355772"/>
              <a:gd name="connsiteX53" fmla="*/ 22897323 w 26069731"/>
              <a:gd name="connsiteY53" fmla="*/ 1268963 h 5355772"/>
              <a:gd name="connsiteX54" fmla="*/ 23139919 w 26069731"/>
              <a:gd name="connsiteY54" fmla="*/ 1492898 h 5355772"/>
              <a:gd name="connsiteX55" fmla="*/ 23195903 w 26069731"/>
              <a:gd name="connsiteY55" fmla="*/ 1548882 h 5355772"/>
              <a:gd name="connsiteX56" fmla="*/ 23307870 w 26069731"/>
              <a:gd name="connsiteY56" fmla="*/ 1586204 h 5355772"/>
              <a:gd name="connsiteX57" fmla="*/ 23438498 w 26069731"/>
              <a:gd name="connsiteY57" fmla="*/ 1660849 h 5355772"/>
              <a:gd name="connsiteX58" fmla="*/ 23475821 w 26069731"/>
              <a:gd name="connsiteY58" fmla="*/ 1679510 h 5355772"/>
              <a:gd name="connsiteX59" fmla="*/ 23699756 w 26069731"/>
              <a:gd name="connsiteY59" fmla="*/ 1884784 h 5355772"/>
              <a:gd name="connsiteX60" fmla="*/ 24502188 w 26069731"/>
              <a:gd name="connsiteY60" fmla="*/ 2071396 h 5355772"/>
              <a:gd name="connsiteX61" fmla="*/ 25080686 w 26069731"/>
              <a:gd name="connsiteY61" fmla="*/ 2332653 h 5355772"/>
              <a:gd name="connsiteX62" fmla="*/ 25584539 w 26069731"/>
              <a:gd name="connsiteY62" fmla="*/ 2332653 h 5355772"/>
              <a:gd name="connsiteX63" fmla="*/ 26069731 w 26069731"/>
              <a:gd name="connsiteY63" fmla="*/ 2425959 h 5355772"/>
              <a:gd name="connsiteX64" fmla="*/ 26013747 w 26069731"/>
              <a:gd name="connsiteY64" fmla="*/ 5355772 h 5355772"/>
              <a:gd name="connsiteX65" fmla="*/ 0 w 26069731"/>
              <a:gd name="connsiteY6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732245 w 26069731"/>
              <a:gd name="connsiteY21" fmla="*/ 933061 h 5355772"/>
              <a:gd name="connsiteX22" fmla="*/ 3937519 w 26069731"/>
              <a:gd name="connsiteY22" fmla="*/ 877078 h 5355772"/>
              <a:gd name="connsiteX23" fmla="*/ 4385388 w 26069731"/>
              <a:gd name="connsiteY23" fmla="*/ 690466 h 5355772"/>
              <a:gd name="connsiteX24" fmla="*/ 4833258 w 26069731"/>
              <a:gd name="connsiteY24" fmla="*/ 1716833 h 5355772"/>
              <a:gd name="connsiteX25" fmla="*/ 5131837 w 26069731"/>
              <a:gd name="connsiteY25" fmla="*/ 2276670 h 5355772"/>
              <a:gd name="connsiteX26" fmla="*/ 6270172 w 26069731"/>
              <a:gd name="connsiteY26" fmla="*/ 2258008 h 5355772"/>
              <a:gd name="connsiteX27" fmla="*/ 6568752 w 26069731"/>
              <a:gd name="connsiteY27" fmla="*/ 2239347 h 5355772"/>
              <a:gd name="connsiteX28" fmla="*/ 6979298 w 26069731"/>
              <a:gd name="connsiteY28" fmla="*/ 1791478 h 5355772"/>
              <a:gd name="connsiteX29" fmla="*/ 6923315 w 26069731"/>
              <a:gd name="connsiteY29" fmla="*/ 1250302 h 5355772"/>
              <a:gd name="connsiteX30" fmla="*/ 8117633 w 26069731"/>
              <a:gd name="connsiteY30" fmla="*/ 1791478 h 5355772"/>
              <a:gd name="connsiteX31" fmla="*/ 8360229 w 26069731"/>
              <a:gd name="connsiteY31" fmla="*/ 1791478 h 5355772"/>
              <a:gd name="connsiteX32" fmla="*/ 8976049 w 26069731"/>
              <a:gd name="connsiteY32" fmla="*/ 1716833 h 5355772"/>
              <a:gd name="connsiteX33" fmla="*/ 9647854 w 26069731"/>
              <a:gd name="connsiteY33" fmla="*/ 1567543 h 5355772"/>
              <a:gd name="connsiteX34" fmla="*/ 10860833 w 26069731"/>
              <a:gd name="connsiteY34" fmla="*/ 914400 h 5355772"/>
              <a:gd name="connsiteX35" fmla="*/ 12614988 w 26069731"/>
              <a:gd name="connsiteY35" fmla="*/ 578498 h 5355772"/>
              <a:gd name="connsiteX36" fmla="*/ 12801600 w 26069731"/>
              <a:gd name="connsiteY36" fmla="*/ 559837 h 5355772"/>
              <a:gd name="connsiteX37" fmla="*/ 15152915 w 26069731"/>
              <a:gd name="connsiteY37" fmla="*/ 93306 h 5355772"/>
              <a:gd name="connsiteX38" fmla="*/ 15563462 w 26069731"/>
              <a:gd name="connsiteY38" fmla="*/ 317241 h 5355772"/>
              <a:gd name="connsiteX39" fmla="*/ 15974009 w 26069731"/>
              <a:gd name="connsiteY39" fmla="*/ 74645 h 5355772"/>
              <a:gd name="connsiteX40" fmla="*/ 16515184 w 26069731"/>
              <a:gd name="connsiteY40" fmla="*/ 186612 h 5355772"/>
              <a:gd name="connsiteX41" fmla="*/ 16720458 w 26069731"/>
              <a:gd name="connsiteY41" fmla="*/ 74645 h 5355772"/>
              <a:gd name="connsiteX42" fmla="*/ 16944392 w 26069731"/>
              <a:gd name="connsiteY42" fmla="*/ 242596 h 5355772"/>
              <a:gd name="connsiteX43" fmla="*/ 17242972 w 26069731"/>
              <a:gd name="connsiteY43" fmla="*/ 55984 h 5355772"/>
              <a:gd name="connsiteX44" fmla="*/ 17690841 w 26069731"/>
              <a:gd name="connsiteY44" fmla="*/ 130629 h 5355772"/>
              <a:gd name="connsiteX45" fmla="*/ 18306662 w 26069731"/>
              <a:gd name="connsiteY45" fmla="*/ 205274 h 5355772"/>
              <a:gd name="connsiteX46" fmla="*/ 19034449 w 26069731"/>
              <a:gd name="connsiteY46" fmla="*/ 0 h 5355772"/>
              <a:gd name="connsiteX47" fmla="*/ 19687592 w 26069731"/>
              <a:gd name="connsiteY47" fmla="*/ 93306 h 5355772"/>
              <a:gd name="connsiteX48" fmla="*/ 20116800 w 26069731"/>
              <a:gd name="connsiteY48" fmla="*/ 186612 h 5355772"/>
              <a:gd name="connsiteX49" fmla="*/ 20303413 w 26069731"/>
              <a:gd name="connsiteY49" fmla="*/ 391886 h 5355772"/>
              <a:gd name="connsiteX50" fmla="*/ 20583331 w 26069731"/>
              <a:gd name="connsiteY50" fmla="*/ 335902 h 5355772"/>
              <a:gd name="connsiteX51" fmla="*/ 20695298 w 26069731"/>
              <a:gd name="connsiteY51" fmla="*/ 447870 h 5355772"/>
              <a:gd name="connsiteX52" fmla="*/ 21311119 w 26069731"/>
              <a:gd name="connsiteY52" fmla="*/ 802433 h 5355772"/>
              <a:gd name="connsiteX53" fmla="*/ 22468115 w 26069731"/>
              <a:gd name="connsiteY53" fmla="*/ 1231641 h 5355772"/>
              <a:gd name="connsiteX54" fmla="*/ 22897323 w 26069731"/>
              <a:gd name="connsiteY54" fmla="*/ 1268963 h 5355772"/>
              <a:gd name="connsiteX55" fmla="*/ 23139919 w 26069731"/>
              <a:gd name="connsiteY55" fmla="*/ 1492898 h 5355772"/>
              <a:gd name="connsiteX56" fmla="*/ 23195903 w 26069731"/>
              <a:gd name="connsiteY56" fmla="*/ 1548882 h 5355772"/>
              <a:gd name="connsiteX57" fmla="*/ 23307870 w 26069731"/>
              <a:gd name="connsiteY57" fmla="*/ 1586204 h 5355772"/>
              <a:gd name="connsiteX58" fmla="*/ 23438498 w 26069731"/>
              <a:gd name="connsiteY58" fmla="*/ 1660849 h 5355772"/>
              <a:gd name="connsiteX59" fmla="*/ 23475821 w 26069731"/>
              <a:gd name="connsiteY59" fmla="*/ 1679510 h 5355772"/>
              <a:gd name="connsiteX60" fmla="*/ 23699756 w 26069731"/>
              <a:gd name="connsiteY60" fmla="*/ 1884784 h 5355772"/>
              <a:gd name="connsiteX61" fmla="*/ 24502188 w 26069731"/>
              <a:gd name="connsiteY61" fmla="*/ 2071396 h 5355772"/>
              <a:gd name="connsiteX62" fmla="*/ 25080686 w 26069731"/>
              <a:gd name="connsiteY62" fmla="*/ 2332653 h 5355772"/>
              <a:gd name="connsiteX63" fmla="*/ 25584539 w 26069731"/>
              <a:gd name="connsiteY63" fmla="*/ 2332653 h 5355772"/>
              <a:gd name="connsiteX64" fmla="*/ 26069731 w 26069731"/>
              <a:gd name="connsiteY64" fmla="*/ 2425959 h 5355772"/>
              <a:gd name="connsiteX65" fmla="*/ 26013747 w 26069731"/>
              <a:gd name="connsiteY65" fmla="*/ 5355772 h 5355772"/>
              <a:gd name="connsiteX66" fmla="*/ 0 w 26069731"/>
              <a:gd name="connsiteY6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732245 w 26069731"/>
              <a:gd name="connsiteY22" fmla="*/ 933061 h 5355772"/>
              <a:gd name="connsiteX23" fmla="*/ 3937519 w 26069731"/>
              <a:gd name="connsiteY23" fmla="*/ 877078 h 5355772"/>
              <a:gd name="connsiteX24" fmla="*/ 4385388 w 26069731"/>
              <a:gd name="connsiteY24" fmla="*/ 690466 h 5355772"/>
              <a:gd name="connsiteX25" fmla="*/ 4833258 w 26069731"/>
              <a:gd name="connsiteY25" fmla="*/ 1716833 h 5355772"/>
              <a:gd name="connsiteX26" fmla="*/ 5131837 w 26069731"/>
              <a:gd name="connsiteY26" fmla="*/ 2276670 h 5355772"/>
              <a:gd name="connsiteX27" fmla="*/ 6270172 w 26069731"/>
              <a:gd name="connsiteY27" fmla="*/ 2258008 h 5355772"/>
              <a:gd name="connsiteX28" fmla="*/ 6568752 w 26069731"/>
              <a:gd name="connsiteY28" fmla="*/ 2239347 h 5355772"/>
              <a:gd name="connsiteX29" fmla="*/ 6979298 w 26069731"/>
              <a:gd name="connsiteY29" fmla="*/ 1791478 h 5355772"/>
              <a:gd name="connsiteX30" fmla="*/ 6923315 w 26069731"/>
              <a:gd name="connsiteY30" fmla="*/ 1250302 h 5355772"/>
              <a:gd name="connsiteX31" fmla="*/ 8117633 w 26069731"/>
              <a:gd name="connsiteY31" fmla="*/ 1791478 h 5355772"/>
              <a:gd name="connsiteX32" fmla="*/ 8360229 w 26069731"/>
              <a:gd name="connsiteY32" fmla="*/ 1791478 h 5355772"/>
              <a:gd name="connsiteX33" fmla="*/ 8976049 w 26069731"/>
              <a:gd name="connsiteY33" fmla="*/ 1716833 h 5355772"/>
              <a:gd name="connsiteX34" fmla="*/ 9647854 w 26069731"/>
              <a:gd name="connsiteY34" fmla="*/ 1567543 h 5355772"/>
              <a:gd name="connsiteX35" fmla="*/ 10860833 w 26069731"/>
              <a:gd name="connsiteY35" fmla="*/ 914400 h 5355772"/>
              <a:gd name="connsiteX36" fmla="*/ 12614988 w 26069731"/>
              <a:gd name="connsiteY36" fmla="*/ 578498 h 5355772"/>
              <a:gd name="connsiteX37" fmla="*/ 12801600 w 26069731"/>
              <a:gd name="connsiteY37" fmla="*/ 559837 h 5355772"/>
              <a:gd name="connsiteX38" fmla="*/ 15152915 w 26069731"/>
              <a:gd name="connsiteY38" fmla="*/ 93306 h 5355772"/>
              <a:gd name="connsiteX39" fmla="*/ 15563462 w 26069731"/>
              <a:gd name="connsiteY39" fmla="*/ 317241 h 5355772"/>
              <a:gd name="connsiteX40" fmla="*/ 15974009 w 26069731"/>
              <a:gd name="connsiteY40" fmla="*/ 74645 h 5355772"/>
              <a:gd name="connsiteX41" fmla="*/ 16515184 w 26069731"/>
              <a:gd name="connsiteY41" fmla="*/ 186612 h 5355772"/>
              <a:gd name="connsiteX42" fmla="*/ 16720458 w 26069731"/>
              <a:gd name="connsiteY42" fmla="*/ 74645 h 5355772"/>
              <a:gd name="connsiteX43" fmla="*/ 16944392 w 26069731"/>
              <a:gd name="connsiteY43" fmla="*/ 242596 h 5355772"/>
              <a:gd name="connsiteX44" fmla="*/ 17242972 w 26069731"/>
              <a:gd name="connsiteY44" fmla="*/ 55984 h 5355772"/>
              <a:gd name="connsiteX45" fmla="*/ 17690841 w 26069731"/>
              <a:gd name="connsiteY45" fmla="*/ 130629 h 5355772"/>
              <a:gd name="connsiteX46" fmla="*/ 18306662 w 26069731"/>
              <a:gd name="connsiteY46" fmla="*/ 205274 h 5355772"/>
              <a:gd name="connsiteX47" fmla="*/ 19034449 w 26069731"/>
              <a:gd name="connsiteY47" fmla="*/ 0 h 5355772"/>
              <a:gd name="connsiteX48" fmla="*/ 19687592 w 26069731"/>
              <a:gd name="connsiteY48" fmla="*/ 93306 h 5355772"/>
              <a:gd name="connsiteX49" fmla="*/ 20116800 w 26069731"/>
              <a:gd name="connsiteY49" fmla="*/ 186612 h 5355772"/>
              <a:gd name="connsiteX50" fmla="*/ 20303413 w 26069731"/>
              <a:gd name="connsiteY50" fmla="*/ 391886 h 5355772"/>
              <a:gd name="connsiteX51" fmla="*/ 20583331 w 26069731"/>
              <a:gd name="connsiteY51" fmla="*/ 335902 h 5355772"/>
              <a:gd name="connsiteX52" fmla="*/ 20695298 w 26069731"/>
              <a:gd name="connsiteY52" fmla="*/ 447870 h 5355772"/>
              <a:gd name="connsiteX53" fmla="*/ 21311119 w 26069731"/>
              <a:gd name="connsiteY53" fmla="*/ 802433 h 5355772"/>
              <a:gd name="connsiteX54" fmla="*/ 22468115 w 26069731"/>
              <a:gd name="connsiteY54" fmla="*/ 1231641 h 5355772"/>
              <a:gd name="connsiteX55" fmla="*/ 22897323 w 26069731"/>
              <a:gd name="connsiteY55" fmla="*/ 1268963 h 5355772"/>
              <a:gd name="connsiteX56" fmla="*/ 23139919 w 26069731"/>
              <a:gd name="connsiteY56" fmla="*/ 1492898 h 5355772"/>
              <a:gd name="connsiteX57" fmla="*/ 23195903 w 26069731"/>
              <a:gd name="connsiteY57" fmla="*/ 1548882 h 5355772"/>
              <a:gd name="connsiteX58" fmla="*/ 23307870 w 26069731"/>
              <a:gd name="connsiteY58" fmla="*/ 1586204 h 5355772"/>
              <a:gd name="connsiteX59" fmla="*/ 23438498 w 26069731"/>
              <a:gd name="connsiteY59" fmla="*/ 1660849 h 5355772"/>
              <a:gd name="connsiteX60" fmla="*/ 23475821 w 26069731"/>
              <a:gd name="connsiteY60" fmla="*/ 1679510 h 5355772"/>
              <a:gd name="connsiteX61" fmla="*/ 23699756 w 26069731"/>
              <a:gd name="connsiteY61" fmla="*/ 1884784 h 5355772"/>
              <a:gd name="connsiteX62" fmla="*/ 24502188 w 26069731"/>
              <a:gd name="connsiteY62" fmla="*/ 2071396 h 5355772"/>
              <a:gd name="connsiteX63" fmla="*/ 25080686 w 26069731"/>
              <a:gd name="connsiteY63" fmla="*/ 2332653 h 5355772"/>
              <a:gd name="connsiteX64" fmla="*/ 25584539 w 26069731"/>
              <a:gd name="connsiteY64" fmla="*/ 2332653 h 5355772"/>
              <a:gd name="connsiteX65" fmla="*/ 26069731 w 26069731"/>
              <a:gd name="connsiteY65" fmla="*/ 2425959 h 5355772"/>
              <a:gd name="connsiteX66" fmla="*/ 26013747 w 26069731"/>
              <a:gd name="connsiteY66" fmla="*/ 5355772 h 5355772"/>
              <a:gd name="connsiteX67" fmla="*/ 0 w 26069731"/>
              <a:gd name="connsiteY6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2245 w 26069731"/>
              <a:gd name="connsiteY23" fmla="*/ 933061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213938 w 26069731"/>
              <a:gd name="connsiteY25" fmla="*/ 70951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833258 w 26069731"/>
              <a:gd name="connsiteY27" fmla="*/ 1716833 h 5355772"/>
              <a:gd name="connsiteX28" fmla="*/ 5131837 w 26069731"/>
              <a:gd name="connsiteY28" fmla="*/ 2276670 h 5355772"/>
              <a:gd name="connsiteX29" fmla="*/ 6270172 w 26069731"/>
              <a:gd name="connsiteY29" fmla="*/ 2258008 h 5355772"/>
              <a:gd name="connsiteX30" fmla="*/ 6568752 w 26069731"/>
              <a:gd name="connsiteY30" fmla="*/ 2239347 h 5355772"/>
              <a:gd name="connsiteX31" fmla="*/ 6979298 w 26069731"/>
              <a:gd name="connsiteY31" fmla="*/ 1791478 h 5355772"/>
              <a:gd name="connsiteX32" fmla="*/ 6923315 w 26069731"/>
              <a:gd name="connsiteY32" fmla="*/ 1250302 h 5355772"/>
              <a:gd name="connsiteX33" fmla="*/ 8117633 w 26069731"/>
              <a:gd name="connsiteY33" fmla="*/ 1791478 h 5355772"/>
              <a:gd name="connsiteX34" fmla="*/ 8360229 w 26069731"/>
              <a:gd name="connsiteY34" fmla="*/ 1791478 h 5355772"/>
              <a:gd name="connsiteX35" fmla="*/ 8976049 w 26069731"/>
              <a:gd name="connsiteY35" fmla="*/ 1716833 h 5355772"/>
              <a:gd name="connsiteX36" fmla="*/ 9647854 w 26069731"/>
              <a:gd name="connsiteY36" fmla="*/ 1567543 h 5355772"/>
              <a:gd name="connsiteX37" fmla="*/ 10860833 w 26069731"/>
              <a:gd name="connsiteY37" fmla="*/ 914400 h 5355772"/>
              <a:gd name="connsiteX38" fmla="*/ 12614988 w 26069731"/>
              <a:gd name="connsiteY38" fmla="*/ 578498 h 5355772"/>
              <a:gd name="connsiteX39" fmla="*/ 12801600 w 26069731"/>
              <a:gd name="connsiteY39" fmla="*/ 559837 h 5355772"/>
              <a:gd name="connsiteX40" fmla="*/ 15152915 w 26069731"/>
              <a:gd name="connsiteY40" fmla="*/ 93306 h 5355772"/>
              <a:gd name="connsiteX41" fmla="*/ 15563462 w 26069731"/>
              <a:gd name="connsiteY41" fmla="*/ 317241 h 5355772"/>
              <a:gd name="connsiteX42" fmla="*/ 15974009 w 26069731"/>
              <a:gd name="connsiteY42" fmla="*/ 74645 h 5355772"/>
              <a:gd name="connsiteX43" fmla="*/ 16515184 w 26069731"/>
              <a:gd name="connsiteY43" fmla="*/ 186612 h 5355772"/>
              <a:gd name="connsiteX44" fmla="*/ 16720458 w 26069731"/>
              <a:gd name="connsiteY44" fmla="*/ 74645 h 5355772"/>
              <a:gd name="connsiteX45" fmla="*/ 16944392 w 26069731"/>
              <a:gd name="connsiteY45" fmla="*/ 242596 h 5355772"/>
              <a:gd name="connsiteX46" fmla="*/ 17242972 w 26069731"/>
              <a:gd name="connsiteY46" fmla="*/ 55984 h 5355772"/>
              <a:gd name="connsiteX47" fmla="*/ 17690841 w 26069731"/>
              <a:gd name="connsiteY47" fmla="*/ 130629 h 5355772"/>
              <a:gd name="connsiteX48" fmla="*/ 18306662 w 26069731"/>
              <a:gd name="connsiteY48" fmla="*/ 205274 h 5355772"/>
              <a:gd name="connsiteX49" fmla="*/ 19034449 w 26069731"/>
              <a:gd name="connsiteY49" fmla="*/ 0 h 5355772"/>
              <a:gd name="connsiteX50" fmla="*/ 19687592 w 26069731"/>
              <a:gd name="connsiteY50" fmla="*/ 93306 h 5355772"/>
              <a:gd name="connsiteX51" fmla="*/ 20116800 w 26069731"/>
              <a:gd name="connsiteY51" fmla="*/ 186612 h 5355772"/>
              <a:gd name="connsiteX52" fmla="*/ 20303413 w 26069731"/>
              <a:gd name="connsiteY52" fmla="*/ 391886 h 5355772"/>
              <a:gd name="connsiteX53" fmla="*/ 20583331 w 26069731"/>
              <a:gd name="connsiteY53" fmla="*/ 335902 h 5355772"/>
              <a:gd name="connsiteX54" fmla="*/ 20695298 w 26069731"/>
              <a:gd name="connsiteY54" fmla="*/ 447870 h 5355772"/>
              <a:gd name="connsiteX55" fmla="*/ 21311119 w 26069731"/>
              <a:gd name="connsiteY55" fmla="*/ 802433 h 5355772"/>
              <a:gd name="connsiteX56" fmla="*/ 22468115 w 26069731"/>
              <a:gd name="connsiteY56" fmla="*/ 1231641 h 5355772"/>
              <a:gd name="connsiteX57" fmla="*/ 22897323 w 26069731"/>
              <a:gd name="connsiteY57" fmla="*/ 1268963 h 5355772"/>
              <a:gd name="connsiteX58" fmla="*/ 23139919 w 26069731"/>
              <a:gd name="connsiteY58" fmla="*/ 1492898 h 5355772"/>
              <a:gd name="connsiteX59" fmla="*/ 23195903 w 26069731"/>
              <a:gd name="connsiteY59" fmla="*/ 1548882 h 5355772"/>
              <a:gd name="connsiteX60" fmla="*/ 23307870 w 26069731"/>
              <a:gd name="connsiteY60" fmla="*/ 1586204 h 5355772"/>
              <a:gd name="connsiteX61" fmla="*/ 23438498 w 26069731"/>
              <a:gd name="connsiteY61" fmla="*/ 1660849 h 5355772"/>
              <a:gd name="connsiteX62" fmla="*/ 23475821 w 26069731"/>
              <a:gd name="connsiteY62" fmla="*/ 1679510 h 5355772"/>
              <a:gd name="connsiteX63" fmla="*/ 23699756 w 26069731"/>
              <a:gd name="connsiteY63" fmla="*/ 1884784 h 5355772"/>
              <a:gd name="connsiteX64" fmla="*/ 24502188 w 26069731"/>
              <a:gd name="connsiteY64" fmla="*/ 2071396 h 5355772"/>
              <a:gd name="connsiteX65" fmla="*/ 25080686 w 26069731"/>
              <a:gd name="connsiteY65" fmla="*/ 2332653 h 5355772"/>
              <a:gd name="connsiteX66" fmla="*/ 25584539 w 26069731"/>
              <a:gd name="connsiteY66" fmla="*/ 2332653 h 5355772"/>
              <a:gd name="connsiteX67" fmla="*/ 26069731 w 26069731"/>
              <a:gd name="connsiteY67" fmla="*/ 2425959 h 5355772"/>
              <a:gd name="connsiteX68" fmla="*/ 26013747 w 26069731"/>
              <a:gd name="connsiteY68" fmla="*/ 5355772 h 5355772"/>
              <a:gd name="connsiteX69" fmla="*/ 0 w 26069731"/>
              <a:gd name="connsiteY6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833258 w 26069731"/>
              <a:gd name="connsiteY29" fmla="*/ 1716833 h 5355772"/>
              <a:gd name="connsiteX30" fmla="*/ 5131837 w 26069731"/>
              <a:gd name="connsiteY30" fmla="*/ 2276670 h 5355772"/>
              <a:gd name="connsiteX31" fmla="*/ 6270172 w 26069731"/>
              <a:gd name="connsiteY31" fmla="*/ 2258008 h 5355772"/>
              <a:gd name="connsiteX32" fmla="*/ 6568752 w 26069731"/>
              <a:gd name="connsiteY32" fmla="*/ 2239347 h 5355772"/>
              <a:gd name="connsiteX33" fmla="*/ 6979298 w 26069731"/>
              <a:gd name="connsiteY33" fmla="*/ 1791478 h 5355772"/>
              <a:gd name="connsiteX34" fmla="*/ 6923315 w 26069731"/>
              <a:gd name="connsiteY34" fmla="*/ 1250302 h 5355772"/>
              <a:gd name="connsiteX35" fmla="*/ 8117633 w 26069731"/>
              <a:gd name="connsiteY35" fmla="*/ 1791478 h 5355772"/>
              <a:gd name="connsiteX36" fmla="*/ 8360229 w 26069731"/>
              <a:gd name="connsiteY36" fmla="*/ 1791478 h 5355772"/>
              <a:gd name="connsiteX37" fmla="*/ 8976049 w 26069731"/>
              <a:gd name="connsiteY37" fmla="*/ 1716833 h 5355772"/>
              <a:gd name="connsiteX38" fmla="*/ 9647854 w 26069731"/>
              <a:gd name="connsiteY38" fmla="*/ 1567543 h 5355772"/>
              <a:gd name="connsiteX39" fmla="*/ 10860833 w 26069731"/>
              <a:gd name="connsiteY39" fmla="*/ 914400 h 5355772"/>
              <a:gd name="connsiteX40" fmla="*/ 12614988 w 26069731"/>
              <a:gd name="connsiteY40" fmla="*/ 578498 h 5355772"/>
              <a:gd name="connsiteX41" fmla="*/ 12801600 w 26069731"/>
              <a:gd name="connsiteY41" fmla="*/ 559837 h 5355772"/>
              <a:gd name="connsiteX42" fmla="*/ 15152915 w 26069731"/>
              <a:gd name="connsiteY42" fmla="*/ 93306 h 5355772"/>
              <a:gd name="connsiteX43" fmla="*/ 15563462 w 26069731"/>
              <a:gd name="connsiteY43" fmla="*/ 317241 h 5355772"/>
              <a:gd name="connsiteX44" fmla="*/ 15974009 w 26069731"/>
              <a:gd name="connsiteY44" fmla="*/ 74645 h 5355772"/>
              <a:gd name="connsiteX45" fmla="*/ 16515184 w 26069731"/>
              <a:gd name="connsiteY45" fmla="*/ 186612 h 5355772"/>
              <a:gd name="connsiteX46" fmla="*/ 16720458 w 26069731"/>
              <a:gd name="connsiteY46" fmla="*/ 74645 h 5355772"/>
              <a:gd name="connsiteX47" fmla="*/ 16944392 w 26069731"/>
              <a:gd name="connsiteY47" fmla="*/ 242596 h 5355772"/>
              <a:gd name="connsiteX48" fmla="*/ 17242972 w 26069731"/>
              <a:gd name="connsiteY48" fmla="*/ 55984 h 5355772"/>
              <a:gd name="connsiteX49" fmla="*/ 17690841 w 26069731"/>
              <a:gd name="connsiteY49" fmla="*/ 130629 h 5355772"/>
              <a:gd name="connsiteX50" fmla="*/ 18306662 w 26069731"/>
              <a:gd name="connsiteY50" fmla="*/ 205274 h 5355772"/>
              <a:gd name="connsiteX51" fmla="*/ 19034449 w 26069731"/>
              <a:gd name="connsiteY51" fmla="*/ 0 h 5355772"/>
              <a:gd name="connsiteX52" fmla="*/ 19687592 w 26069731"/>
              <a:gd name="connsiteY52" fmla="*/ 93306 h 5355772"/>
              <a:gd name="connsiteX53" fmla="*/ 20116800 w 26069731"/>
              <a:gd name="connsiteY53" fmla="*/ 186612 h 5355772"/>
              <a:gd name="connsiteX54" fmla="*/ 20303413 w 26069731"/>
              <a:gd name="connsiteY54" fmla="*/ 391886 h 5355772"/>
              <a:gd name="connsiteX55" fmla="*/ 20583331 w 26069731"/>
              <a:gd name="connsiteY55" fmla="*/ 335902 h 5355772"/>
              <a:gd name="connsiteX56" fmla="*/ 20695298 w 26069731"/>
              <a:gd name="connsiteY56" fmla="*/ 447870 h 5355772"/>
              <a:gd name="connsiteX57" fmla="*/ 21311119 w 26069731"/>
              <a:gd name="connsiteY57" fmla="*/ 802433 h 5355772"/>
              <a:gd name="connsiteX58" fmla="*/ 22468115 w 26069731"/>
              <a:gd name="connsiteY58" fmla="*/ 1231641 h 5355772"/>
              <a:gd name="connsiteX59" fmla="*/ 22897323 w 26069731"/>
              <a:gd name="connsiteY59" fmla="*/ 1268963 h 5355772"/>
              <a:gd name="connsiteX60" fmla="*/ 23139919 w 26069731"/>
              <a:gd name="connsiteY60" fmla="*/ 1492898 h 5355772"/>
              <a:gd name="connsiteX61" fmla="*/ 23195903 w 26069731"/>
              <a:gd name="connsiteY61" fmla="*/ 1548882 h 5355772"/>
              <a:gd name="connsiteX62" fmla="*/ 23307870 w 26069731"/>
              <a:gd name="connsiteY62" fmla="*/ 1586204 h 5355772"/>
              <a:gd name="connsiteX63" fmla="*/ 23438498 w 26069731"/>
              <a:gd name="connsiteY63" fmla="*/ 1660849 h 5355772"/>
              <a:gd name="connsiteX64" fmla="*/ 23475821 w 26069731"/>
              <a:gd name="connsiteY64" fmla="*/ 1679510 h 5355772"/>
              <a:gd name="connsiteX65" fmla="*/ 23699756 w 26069731"/>
              <a:gd name="connsiteY65" fmla="*/ 1884784 h 5355772"/>
              <a:gd name="connsiteX66" fmla="*/ 24502188 w 26069731"/>
              <a:gd name="connsiteY66" fmla="*/ 2071396 h 5355772"/>
              <a:gd name="connsiteX67" fmla="*/ 25080686 w 26069731"/>
              <a:gd name="connsiteY67" fmla="*/ 2332653 h 5355772"/>
              <a:gd name="connsiteX68" fmla="*/ 25584539 w 26069731"/>
              <a:gd name="connsiteY68" fmla="*/ 2332653 h 5355772"/>
              <a:gd name="connsiteX69" fmla="*/ 26069731 w 26069731"/>
              <a:gd name="connsiteY69" fmla="*/ 2425959 h 5355772"/>
              <a:gd name="connsiteX70" fmla="*/ 26013747 w 26069731"/>
              <a:gd name="connsiteY70" fmla="*/ 5355772 h 5355772"/>
              <a:gd name="connsiteX71" fmla="*/ 0 w 26069731"/>
              <a:gd name="connsiteY7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833258 w 26069731"/>
              <a:gd name="connsiteY30" fmla="*/ 1716833 h 5355772"/>
              <a:gd name="connsiteX31" fmla="*/ 5131837 w 26069731"/>
              <a:gd name="connsiteY31" fmla="*/ 2276670 h 5355772"/>
              <a:gd name="connsiteX32" fmla="*/ 6270172 w 26069731"/>
              <a:gd name="connsiteY32" fmla="*/ 2258008 h 5355772"/>
              <a:gd name="connsiteX33" fmla="*/ 6568752 w 26069731"/>
              <a:gd name="connsiteY33" fmla="*/ 2239347 h 5355772"/>
              <a:gd name="connsiteX34" fmla="*/ 6979298 w 26069731"/>
              <a:gd name="connsiteY34" fmla="*/ 1791478 h 5355772"/>
              <a:gd name="connsiteX35" fmla="*/ 6923315 w 26069731"/>
              <a:gd name="connsiteY35" fmla="*/ 1250302 h 5355772"/>
              <a:gd name="connsiteX36" fmla="*/ 8117633 w 26069731"/>
              <a:gd name="connsiteY36" fmla="*/ 1791478 h 5355772"/>
              <a:gd name="connsiteX37" fmla="*/ 8360229 w 26069731"/>
              <a:gd name="connsiteY37" fmla="*/ 1791478 h 5355772"/>
              <a:gd name="connsiteX38" fmla="*/ 8976049 w 26069731"/>
              <a:gd name="connsiteY38" fmla="*/ 1716833 h 5355772"/>
              <a:gd name="connsiteX39" fmla="*/ 9647854 w 26069731"/>
              <a:gd name="connsiteY39" fmla="*/ 1567543 h 5355772"/>
              <a:gd name="connsiteX40" fmla="*/ 10860833 w 26069731"/>
              <a:gd name="connsiteY40" fmla="*/ 914400 h 5355772"/>
              <a:gd name="connsiteX41" fmla="*/ 12614988 w 26069731"/>
              <a:gd name="connsiteY41" fmla="*/ 578498 h 5355772"/>
              <a:gd name="connsiteX42" fmla="*/ 12801600 w 26069731"/>
              <a:gd name="connsiteY42" fmla="*/ 559837 h 5355772"/>
              <a:gd name="connsiteX43" fmla="*/ 15152915 w 26069731"/>
              <a:gd name="connsiteY43" fmla="*/ 93306 h 5355772"/>
              <a:gd name="connsiteX44" fmla="*/ 15563462 w 26069731"/>
              <a:gd name="connsiteY44" fmla="*/ 317241 h 5355772"/>
              <a:gd name="connsiteX45" fmla="*/ 15974009 w 26069731"/>
              <a:gd name="connsiteY45" fmla="*/ 74645 h 5355772"/>
              <a:gd name="connsiteX46" fmla="*/ 16515184 w 26069731"/>
              <a:gd name="connsiteY46" fmla="*/ 186612 h 5355772"/>
              <a:gd name="connsiteX47" fmla="*/ 16720458 w 26069731"/>
              <a:gd name="connsiteY47" fmla="*/ 74645 h 5355772"/>
              <a:gd name="connsiteX48" fmla="*/ 16944392 w 26069731"/>
              <a:gd name="connsiteY48" fmla="*/ 242596 h 5355772"/>
              <a:gd name="connsiteX49" fmla="*/ 17242972 w 26069731"/>
              <a:gd name="connsiteY49" fmla="*/ 55984 h 5355772"/>
              <a:gd name="connsiteX50" fmla="*/ 17690841 w 26069731"/>
              <a:gd name="connsiteY50" fmla="*/ 130629 h 5355772"/>
              <a:gd name="connsiteX51" fmla="*/ 18306662 w 26069731"/>
              <a:gd name="connsiteY51" fmla="*/ 205274 h 5355772"/>
              <a:gd name="connsiteX52" fmla="*/ 19034449 w 26069731"/>
              <a:gd name="connsiteY52" fmla="*/ 0 h 5355772"/>
              <a:gd name="connsiteX53" fmla="*/ 19687592 w 26069731"/>
              <a:gd name="connsiteY53" fmla="*/ 93306 h 5355772"/>
              <a:gd name="connsiteX54" fmla="*/ 20116800 w 26069731"/>
              <a:gd name="connsiteY54" fmla="*/ 186612 h 5355772"/>
              <a:gd name="connsiteX55" fmla="*/ 20303413 w 26069731"/>
              <a:gd name="connsiteY55" fmla="*/ 391886 h 5355772"/>
              <a:gd name="connsiteX56" fmla="*/ 20583331 w 26069731"/>
              <a:gd name="connsiteY56" fmla="*/ 335902 h 5355772"/>
              <a:gd name="connsiteX57" fmla="*/ 20695298 w 26069731"/>
              <a:gd name="connsiteY57" fmla="*/ 447870 h 5355772"/>
              <a:gd name="connsiteX58" fmla="*/ 21311119 w 26069731"/>
              <a:gd name="connsiteY58" fmla="*/ 802433 h 5355772"/>
              <a:gd name="connsiteX59" fmla="*/ 22468115 w 26069731"/>
              <a:gd name="connsiteY59" fmla="*/ 1231641 h 5355772"/>
              <a:gd name="connsiteX60" fmla="*/ 22897323 w 26069731"/>
              <a:gd name="connsiteY60" fmla="*/ 1268963 h 5355772"/>
              <a:gd name="connsiteX61" fmla="*/ 23139919 w 26069731"/>
              <a:gd name="connsiteY61" fmla="*/ 1492898 h 5355772"/>
              <a:gd name="connsiteX62" fmla="*/ 23195903 w 26069731"/>
              <a:gd name="connsiteY62" fmla="*/ 1548882 h 5355772"/>
              <a:gd name="connsiteX63" fmla="*/ 23307870 w 26069731"/>
              <a:gd name="connsiteY63" fmla="*/ 1586204 h 5355772"/>
              <a:gd name="connsiteX64" fmla="*/ 23438498 w 26069731"/>
              <a:gd name="connsiteY64" fmla="*/ 1660849 h 5355772"/>
              <a:gd name="connsiteX65" fmla="*/ 23475821 w 26069731"/>
              <a:gd name="connsiteY65" fmla="*/ 1679510 h 5355772"/>
              <a:gd name="connsiteX66" fmla="*/ 23699756 w 26069731"/>
              <a:gd name="connsiteY66" fmla="*/ 1884784 h 5355772"/>
              <a:gd name="connsiteX67" fmla="*/ 24502188 w 26069731"/>
              <a:gd name="connsiteY67" fmla="*/ 2071396 h 5355772"/>
              <a:gd name="connsiteX68" fmla="*/ 25080686 w 26069731"/>
              <a:gd name="connsiteY68" fmla="*/ 2332653 h 5355772"/>
              <a:gd name="connsiteX69" fmla="*/ 25584539 w 26069731"/>
              <a:gd name="connsiteY69" fmla="*/ 2332653 h 5355772"/>
              <a:gd name="connsiteX70" fmla="*/ 26069731 w 26069731"/>
              <a:gd name="connsiteY70" fmla="*/ 2425959 h 5355772"/>
              <a:gd name="connsiteX71" fmla="*/ 26013747 w 26069731"/>
              <a:gd name="connsiteY71" fmla="*/ 5355772 h 5355772"/>
              <a:gd name="connsiteX72" fmla="*/ 0 w 26069731"/>
              <a:gd name="connsiteY7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41701 w 26069731"/>
              <a:gd name="connsiteY31" fmla="*/ 1554228 h 5355772"/>
              <a:gd name="connsiteX32" fmla="*/ 4833258 w 26069731"/>
              <a:gd name="connsiteY32" fmla="*/ 1716833 h 5355772"/>
              <a:gd name="connsiteX33" fmla="*/ 5131837 w 26069731"/>
              <a:gd name="connsiteY33" fmla="*/ 2276670 h 5355772"/>
              <a:gd name="connsiteX34" fmla="*/ 6270172 w 26069731"/>
              <a:gd name="connsiteY34" fmla="*/ 2258008 h 5355772"/>
              <a:gd name="connsiteX35" fmla="*/ 6568752 w 26069731"/>
              <a:gd name="connsiteY35" fmla="*/ 2239347 h 5355772"/>
              <a:gd name="connsiteX36" fmla="*/ 6979298 w 26069731"/>
              <a:gd name="connsiteY36" fmla="*/ 1791478 h 5355772"/>
              <a:gd name="connsiteX37" fmla="*/ 6923315 w 26069731"/>
              <a:gd name="connsiteY37" fmla="*/ 1250302 h 5355772"/>
              <a:gd name="connsiteX38" fmla="*/ 8117633 w 26069731"/>
              <a:gd name="connsiteY38" fmla="*/ 1791478 h 5355772"/>
              <a:gd name="connsiteX39" fmla="*/ 8360229 w 26069731"/>
              <a:gd name="connsiteY39" fmla="*/ 1791478 h 5355772"/>
              <a:gd name="connsiteX40" fmla="*/ 8976049 w 26069731"/>
              <a:gd name="connsiteY40" fmla="*/ 1716833 h 5355772"/>
              <a:gd name="connsiteX41" fmla="*/ 9647854 w 26069731"/>
              <a:gd name="connsiteY41" fmla="*/ 1567543 h 5355772"/>
              <a:gd name="connsiteX42" fmla="*/ 10860833 w 26069731"/>
              <a:gd name="connsiteY42" fmla="*/ 914400 h 5355772"/>
              <a:gd name="connsiteX43" fmla="*/ 12614988 w 26069731"/>
              <a:gd name="connsiteY43" fmla="*/ 578498 h 5355772"/>
              <a:gd name="connsiteX44" fmla="*/ 12801600 w 26069731"/>
              <a:gd name="connsiteY44" fmla="*/ 559837 h 5355772"/>
              <a:gd name="connsiteX45" fmla="*/ 15152915 w 26069731"/>
              <a:gd name="connsiteY45" fmla="*/ 93306 h 5355772"/>
              <a:gd name="connsiteX46" fmla="*/ 15563462 w 26069731"/>
              <a:gd name="connsiteY46" fmla="*/ 317241 h 5355772"/>
              <a:gd name="connsiteX47" fmla="*/ 15974009 w 26069731"/>
              <a:gd name="connsiteY47" fmla="*/ 74645 h 5355772"/>
              <a:gd name="connsiteX48" fmla="*/ 16515184 w 26069731"/>
              <a:gd name="connsiteY48" fmla="*/ 186612 h 5355772"/>
              <a:gd name="connsiteX49" fmla="*/ 16720458 w 26069731"/>
              <a:gd name="connsiteY49" fmla="*/ 74645 h 5355772"/>
              <a:gd name="connsiteX50" fmla="*/ 16944392 w 26069731"/>
              <a:gd name="connsiteY50" fmla="*/ 242596 h 5355772"/>
              <a:gd name="connsiteX51" fmla="*/ 17242972 w 26069731"/>
              <a:gd name="connsiteY51" fmla="*/ 55984 h 5355772"/>
              <a:gd name="connsiteX52" fmla="*/ 17690841 w 26069731"/>
              <a:gd name="connsiteY52" fmla="*/ 130629 h 5355772"/>
              <a:gd name="connsiteX53" fmla="*/ 18306662 w 26069731"/>
              <a:gd name="connsiteY53" fmla="*/ 205274 h 5355772"/>
              <a:gd name="connsiteX54" fmla="*/ 19034449 w 26069731"/>
              <a:gd name="connsiteY54" fmla="*/ 0 h 5355772"/>
              <a:gd name="connsiteX55" fmla="*/ 19687592 w 26069731"/>
              <a:gd name="connsiteY55" fmla="*/ 93306 h 5355772"/>
              <a:gd name="connsiteX56" fmla="*/ 20116800 w 26069731"/>
              <a:gd name="connsiteY56" fmla="*/ 186612 h 5355772"/>
              <a:gd name="connsiteX57" fmla="*/ 20303413 w 26069731"/>
              <a:gd name="connsiteY57" fmla="*/ 391886 h 5355772"/>
              <a:gd name="connsiteX58" fmla="*/ 20583331 w 26069731"/>
              <a:gd name="connsiteY58" fmla="*/ 335902 h 5355772"/>
              <a:gd name="connsiteX59" fmla="*/ 20695298 w 26069731"/>
              <a:gd name="connsiteY59" fmla="*/ 447870 h 5355772"/>
              <a:gd name="connsiteX60" fmla="*/ 21311119 w 26069731"/>
              <a:gd name="connsiteY60" fmla="*/ 802433 h 5355772"/>
              <a:gd name="connsiteX61" fmla="*/ 22468115 w 26069731"/>
              <a:gd name="connsiteY61" fmla="*/ 1231641 h 5355772"/>
              <a:gd name="connsiteX62" fmla="*/ 22897323 w 26069731"/>
              <a:gd name="connsiteY62" fmla="*/ 1268963 h 5355772"/>
              <a:gd name="connsiteX63" fmla="*/ 23139919 w 26069731"/>
              <a:gd name="connsiteY63" fmla="*/ 1492898 h 5355772"/>
              <a:gd name="connsiteX64" fmla="*/ 23195903 w 26069731"/>
              <a:gd name="connsiteY64" fmla="*/ 1548882 h 5355772"/>
              <a:gd name="connsiteX65" fmla="*/ 23307870 w 26069731"/>
              <a:gd name="connsiteY65" fmla="*/ 1586204 h 5355772"/>
              <a:gd name="connsiteX66" fmla="*/ 23438498 w 26069731"/>
              <a:gd name="connsiteY66" fmla="*/ 1660849 h 5355772"/>
              <a:gd name="connsiteX67" fmla="*/ 23475821 w 26069731"/>
              <a:gd name="connsiteY67" fmla="*/ 1679510 h 5355772"/>
              <a:gd name="connsiteX68" fmla="*/ 23699756 w 26069731"/>
              <a:gd name="connsiteY68" fmla="*/ 1884784 h 5355772"/>
              <a:gd name="connsiteX69" fmla="*/ 24502188 w 26069731"/>
              <a:gd name="connsiteY69" fmla="*/ 2071396 h 5355772"/>
              <a:gd name="connsiteX70" fmla="*/ 25080686 w 26069731"/>
              <a:gd name="connsiteY70" fmla="*/ 2332653 h 5355772"/>
              <a:gd name="connsiteX71" fmla="*/ 25584539 w 26069731"/>
              <a:gd name="connsiteY71" fmla="*/ 2332653 h 5355772"/>
              <a:gd name="connsiteX72" fmla="*/ 26069731 w 26069731"/>
              <a:gd name="connsiteY72" fmla="*/ 2425959 h 5355772"/>
              <a:gd name="connsiteX73" fmla="*/ 26013747 w 26069731"/>
              <a:gd name="connsiteY73" fmla="*/ 5355772 h 5355772"/>
              <a:gd name="connsiteX74" fmla="*/ 0 w 26069731"/>
              <a:gd name="connsiteY7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833258 w 26069731"/>
              <a:gd name="connsiteY33" fmla="*/ 1716833 h 5355772"/>
              <a:gd name="connsiteX34" fmla="*/ 5131837 w 26069731"/>
              <a:gd name="connsiteY34" fmla="*/ 2276670 h 5355772"/>
              <a:gd name="connsiteX35" fmla="*/ 6270172 w 26069731"/>
              <a:gd name="connsiteY35" fmla="*/ 2258008 h 5355772"/>
              <a:gd name="connsiteX36" fmla="*/ 6568752 w 26069731"/>
              <a:gd name="connsiteY36" fmla="*/ 2239347 h 5355772"/>
              <a:gd name="connsiteX37" fmla="*/ 6979298 w 26069731"/>
              <a:gd name="connsiteY37" fmla="*/ 1791478 h 5355772"/>
              <a:gd name="connsiteX38" fmla="*/ 6923315 w 26069731"/>
              <a:gd name="connsiteY38" fmla="*/ 1250302 h 5355772"/>
              <a:gd name="connsiteX39" fmla="*/ 8117633 w 26069731"/>
              <a:gd name="connsiteY39" fmla="*/ 1791478 h 5355772"/>
              <a:gd name="connsiteX40" fmla="*/ 8360229 w 26069731"/>
              <a:gd name="connsiteY40" fmla="*/ 1791478 h 5355772"/>
              <a:gd name="connsiteX41" fmla="*/ 8976049 w 26069731"/>
              <a:gd name="connsiteY41" fmla="*/ 1716833 h 5355772"/>
              <a:gd name="connsiteX42" fmla="*/ 9647854 w 26069731"/>
              <a:gd name="connsiteY42" fmla="*/ 1567543 h 5355772"/>
              <a:gd name="connsiteX43" fmla="*/ 10860833 w 26069731"/>
              <a:gd name="connsiteY43" fmla="*/ 914400 h 5355772"/>
              <a:gd name="connsiteX44" fmla="*/ 12614988 w 26069731"/>
              <a:gd name="connsiteY44" fmla="*/ 578498 h 5355772"/>
              <a:gd name="connsiteX45" fmla="*/ 12801600 w 26069731"/>
              <a:gd name="connsiteY45" fmla="*/ 559837 h 5355772"/>
              <a:gd name="connsiteX46" fmla="*/ 15152915 w 26069731"/>
              <a:gd name="connsiteY46" fmla="*/ 93306 h 5355772"/>
              <a:gd name="connsiteX47" fmla="*/ 15563462 w 26069731"/>
              <a:gd name="connsiteY47" fmla="*/ 317241 h 5355772"/>
              <a:gd name="connsiteX48" fmla="*/ 15974009 w 26069731"/>
              <a:gd name="connsiteY48" fmla="*/ 74645 h 5355772"/>
              <a:gd name="connsiteX49" fmla="*/ 16515184 w 26069731"/>
              <a:gd name="connsiteY49" fmla="*/ 186612 h 5355772"/>
              <a:gd name="connsiteX50" fmla="*/ 16720458 w 26069731"/>
              <a:gd name="connsiteY50" fmla="*/ 74645 h 5355772"/>
              <a:gd name="connsiteX51" fmla="*/ 16944392 w 26069731"/>
              <a:gd name="connsiteY51" fmla="*/ 242596 h 5355772"/>
              <a:gd name="connsiteX52" fmla="*/ 17242972 w 26069731"/>
              <a:gd name="connsiteY52" fmla="*/ 55984 h 5355772"/>
              <a:gd name="connsiteX53" fmla="*/ 17690841 w 26069731"/>
              <a:gd name="connsiteY53" fmla="*/ 130629 h 5355772"/>
              <a:gd name="connsiteX54" fmla="*/ 18306662 w 26069731"/>
              <a:gd name="connsiteY54" fmla="*/ 205274 h 5355772"/>
              <a:gd name="connsiteX55" fmla="*/ 19034449 w 26069731"/>
              <a:gd name="connsiteY55" fmla="*/ 0 h 5355772"/>
              <a:gd name="connsiteX56" fmla="*/ 19687592 w 26069731"/>
              <a:gd name="connsiteY56" fmla="*/ 93306 h 5355772"/>
              <a:gd name="connsiteX57" fmla="*/ 20116800 w 26069731"/>
              <a:gd name="connsiteY57" fmla="*/ 186612 h 5355772"/>
              <a:gd name="connsiteX58" fmla="*/ 20303413 w 26069731"/>
              <a:gd name="connsiteY58" fmla="*/ 391886 h 5355772"/>
              <a:gd name="connsiteX59" fmla="*/ 20583331 w 26069731"/>
              <a:gd name="connsiteY59" fmla="*/ 335902 h 5355772"/>
              <a:gd name="connsiteX60" fmla="*/ 20695298 w 26069731"/>
              <a:gd name="connsiteY60" fmla="*/ 447870 h 5355772"/>
              <a:gd name="connsiteX61" fmla="*/ 21311119 w 26069731"/>
              <a:gd name="connsiteY61" fmla="*/ 802433 h 5355772"/>
              <a:gd name="connsiteX62" fmla="*/ 22468115 w 26069731"/>
              <a:gd name="connsiteY62" fmla="*/ 1231641 h 5355772"/>
              <a:gd name="connsiteX63" fmla="*/ 22897323 w 26069731"/>
              <a:gd name="connsiteY63" fmla="*/ 1268963 h 5355772"/>
              <a:gd name="connsiteX64" fmla="*/ 23139919 w 26069731"/>
              <a:gd name="connsiteY64" fmla="*/ 1492898 h 5355772"/>
              <a:gd name="connsiteX65" fmla="*/ 23195903 w 26069731"/>
              <a:gd name="connsiteY65" fmla="*/ 1548882 h 5355772"/>
              <a:gd name="connsiteX66" fmla="*/ 23307870 w 26069731"/>
              <a:gd name="connsiteY66" fmla="*/ 1586204 h 5355772"/>
              <a:gd name="connsiteX67" fmla="*/ 23438498 w 26069731"/>
              <a:gd name="connsiteY67" fmla="*/ 1660849 h 5355772"/>
              <a:gd name="connsiteX68" fmla="*/ 23475821 w 26069731"/>
              <a:gd name="connsiteY68" fmla="*/ 1679510 h 5355772"/>
              <a:gd name="connsiteX69" fmla="*/ 23699756 w 26069731"/>
              <a:gd name="connsiteY69" fmla="*/ 1884784 h 5355772"/>
              <a:gd name="connsiteX70" fmla="*/ 24502188 w 26069731"/>
              <a:gd name="connsiteY70" fmla="*/ 2071396 h 5355772"/>
              <a:gd name="connsiteX71" fmla="*/ 25080686 w 26069731"/>
              <a:gd name="connsiteY71" fmla="*/ 2332653 h 5355772"/>
              <a:gd name="connsiteX72" fmla="*/ 25584539 w 26069731"/>
              <a:gd name="connsiteY72" fmla="*/ 2332653 h 5355772"/>
              <a:gd name="connsiteX73" fmla="*/ 26069731 w 26069731"/>
              <a:gd name="connsiteY73" fmla="*/ 2425959 h 5355772"/>
              <a:gd name="connsiteX74" fmla="*/ 26013747 w 26069731"/>
              <a:gd name="connsiteY74" fmla="*/ 5355772 h 5355772"/>
              <a:gd name="connsiteX75" fmla="*/ 0 w 26069731"/>
              <a:gd name="connsiteY7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5131837 w 26069731"/>
              <a:gd name="connsiteY35" fmla="*/ 2276670 h 5355772"/>
              <a:gd name="connsiteX36" fmla="*/ 6270172 w 26069731"/>
              <a:gd name="connsiteY36" fmla="*/ 2258008 h 5355772"/>
              <a:gd name="connsiteX37" fmla="*/ 6568752 w 26069731"/>
              <a:gd name="connsiteY37" fmla="*/ 2239347 h 5355772"/>
              <a:gd name="connsiteX38" fmla="*/ 6979298 w 26069731"/>
              <a:gd name="connsiteY38" fmla="*/ 1791478 h 5355772"/>
              <a:gd name="connsiteX39" fmla="*/ 6923315 w 26069731"/>
              <a:gd name="connsiteY39" fmla="*/ 1250302 h 5355772"/>
              <a:gd name="connsiteX40" fmla="*/ 8117633 w 26069731"/>
              <a:gd name="connsiteY40" fmla="*/ 1791478 h 5355772"/>
              <a:gd name="connsiteX41" fmla="*/ 8360229 w 26069731"/>
              <a:gd name="connsiteY41" fmla="*/ 1791478 h 5355772"/>
              <a:gd name="connsiteX42" fmla="*/ 8976049 w 26069731"/>
              <a:gd name="connsiteY42" fmla="*/ 1716833 h 5355772"/>
              <a:gd name="connsiteX43" fmla="*/ 9647854 w 26069731"/>
              <a:gd name="connsiteY43" fmla="*/ 1567543 h 5355772"/>
              <a:gd name="connsiteX44" fmla="*/ 10860833 w 26069731"/>
              <a:gd name="connsiteY44" fmla="*/ 914400 h 5355772"/>
              <a:gd name="connsiteX45" fmla="*/ 12614988 w 26069731"/>
              <a:gd name="connsiteY45" fmla="*/ 578498 h 5355772"/>
              <a:gd name="connsiteX46" fmla="*/ 12801600 w 26069731"/>
              <a:gd name="connsiteY46" fmla="*/ 559837 h 5355772"/>
              <a:gd name="connsiteX47" fmla="*/ 15152915 w 26069731"/>
              <a:gd name="connsiteY47" fmla="*/ 93306 h 5355772"/>
              <a:gd name="connsiteX48" fmla="*/ 15563462 w 26069731"/>
              <a:gd name="connsiteY48" fmla="*/ 317241 h 5355772"/>
              <a:gd name="connsiteX49" fmla="*/ 15974009 w 26069731"/>
              <a:gd name="connsiteY49" fmla="*/ 74645 h 5355772"/>
              <a:gd name="connsiteX50" fmla="*/ 16515184 w 26069731"/>
              <a:gd name="connsiteY50" fmla="*/ 186612 h 5355772"/>
              <a:gd name="connsiteX51" fmla="*/ 16720458 w 26069731"/>
              <a:gd name="connsiteY51" fmla="*/ 74645 h 5355772"/>
              <a:gd name="connsiteX52" fmla="*/ 16944392 w 26069731"/>
              <a:gd name="connsiteY52" fmla="*/ 242596 h 5355772"/>
              <a:gd name="connsiteX53" fmla="*/ 17242972 w 26069731"/>
              <a:gd name="connsiteY53" fmla="*/ 55984 h 5355772"/>
              <a:gd name="connsiteX54" fmla="*/ 17690841 w 26069731"/>
              <a:gd name="connsiteY54" fmla="*/ 130629 h 5355772"/>
              <a:gd name="connsiteX55" fmla="*/ 18306662 w 26069731"/>
              <a:gd name="connsiteY55" fmla="*/ 205274 h 5355772"/>
              <a:gd name="connsiteX56" fmla="*/ 19034449 w 26069731"/>
              <a:gd name="connsiteY56" fmla="*/ 0 h 5355772"/>
              <a:gd name="connsiteX57" fmla="*/ 19687592 w 26069731"/>
              <a:gd name="connsiteY57" fmla="*/ 93306 h 5355772"/>
              <a:gd name="connsiteX58" fmla="*/ 20116800 w 26069731"/>
              <a:gd name="connsiteY58" fmla="*/ 186612 h 5355772"/>
              <a:gd name="connsiteX59" fmla="*/ 20303413 w 26069731"/>
              <a:gd name="connsiteY59" fmla="*/ 391886 h 5355772"/>
              <a:gd name="connsiteX60" fmla="*/ 20583331 w 26069731"/>
              <a:gd name="connsiteY60" fmla="*/ 335902 h 5355772"/>
              <a:gd name="connsiteX61" fmla="*/ 20695298 w 26069731"/>
              <a:gd name="connsiteY61" fmla="*/ 447870 h 5355772"/>
              <a:gd name="connsiteX62" fmla="*/ 21311119 w 26069731"/>
              <a:gd name="connsiteY62" fmla="*/ 802433 h 5355772"/>
              <a:gd name="connsiteX63" fmla="*/ 22468115 w 26069731"/>
              <a:gd name="connsiteY63" fmla="*/ 1231641 h 5355772"/>
              <a:gd name="connsiteX64" fmla="*/ 22897323 w 26069731"/>
              <a:gd name="connsiteY64" fmla="*/ 1268963 h 5355772"/>
              <a:gd name="connsiteX65" fmla="*/ 23139919 w 26069731"/>
              <a:gd name="connsiteY65" fmla="*/ 1492898 h 5355772"/>
              <a:gd name="connsiteX66" fmla="*/ 23195903 w 26069731"/>
              <a:gd name="connsiteY66" fmla="*/ 1548882 h 5355772"/>
              <a:gd name="connsiteX67" fmla="*/ 23307870 w 26069731"/>
              <a:gd name="connsiteY67" fmla="*/ 1586204 h 5355772"/>
              <a:gd name="connsiteX68" fmla="*/ 23438498 w 26069731"/>
              <a:gd name="connsiteY68" fmla="*/ 1660849 h 5355772"/>
              <a:gd name="connsiteX69" fmla="*/ 23475821 w 26069731"/>
              <a:gd name="connsiteY69" fmla="*/ 1679510 h 5355772"/>
              <a:gd name="connsiteX70" fmla="*/ 23699756 w 26069731"/>
              <a:gd name="connsiteY70" fmla="*/ 1884784 h 5355772"/>
              <a:gd name="connsiteX71" fmla="*/ 24502188 w 26069731"/>
              <a:gd name="connsiteY71" fmla="*/ 2071396 h 5355772"/>
              <a:gd name="connsiteX72" fmla="*/ 25080686 w 26069731"/>
              <a:gd name="connsiteY72" fmla="*/ 2332653 h 5355772"/>
              <a:gd name="connsiteX73" fmla="*/ 25584539 w 26069731"/>
              <a:gd name="connsiteY73" fmla="*/ 2332653 h 5355772"/>
              <a:gd name="connsiteX74" fmla="*/ 26069731 w 26069731"/>
              <a:gd name="connsiteY74" fmla="*/ 2425959 h 5355772"/>
              <a:gd name="connsiteX75" fmla="*/ 26013747 w 26069731"/>
              <a:gd name="connsiteY75" fmla="*/ 5355772 h 5355772"/>
              <a:gd name="connsiteX76" fmla="*/ 0 w 26069731"/>
              <a:gd name="connsiteY7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798851 w 26069731"/>
              <a:gd name="connsiteY35" fmla="*/ 1963803 h 5355772"/>
              <a:gd name="connsiteX36" fmla="*/ 5131837 w 26069731"/>
              <a:gd name="connsiteY36" fmla="*/ 2276670 h 5355772"/>
              <a:gd name="connsiteX37" fmla="*/ 6270172 w 26069731"/>
              <a:gd name="connsiteY37" fmla="*/ 2258008 h 5355772"/>
              <a:gd name="connsiteX38" fmla="*/ 6568752 w 26069731"/>
              <a:gd name="connsiteY38" fmla="*/ 2239347 h 5355772"/>
              <a:gd name="connsiteX39" fmla="*/ 6979298 w 26069731"/>
              <a:gd name="connsiteY39" fmla="*/ 1791478 h 5355772"/>
              <a:gd name="connsiteX40" fmla="*/ 6923315 w 26069731"/>
              <a:gd name="connsiteY40" fmla="*/ 1250302 h 5355772"/>
              <a:gd name="connsiteX41" fmla="*/ 8117633 w 26069731"/>
              <a:gd name="connsiteY41" fmla="*/ 1791478 h 5355772"/>
              <a:gd name="connsiteX42" fmla="*/ 8360229 w 26069731"/>
              <a:gd name="connsiteY42" fmla="*/ 1791478 h 5355772"/>
              <a:gd name="connsiteX43" fmla="*/ 8976049 w 26069731"/>
              <a:gd name="connsiteY43" fmla="*/ 1716833 h 5355772"/>
              <a:gd name="connsiteX44" fmla="*/ 9647854 w 26069731"/>
              <a:gd name="connsiteY44" fmla="*/ 1567543 h 5355772"/>
              <a:gd name="connsiteX45" fmla="*/ 10860833 w 26069731"/>
              <a:gd name="connsiteY45" fmla="*/ 914400 h 5355772"/>
              <a:gd name="connsiteX46" fmla="*/ 12614988 w 26069731"/>
              <a:gd name="connsiteY46" fmla="*/ 578498 h 5355772"/>
              <a:gd name="connsiteX47" fmla="*/ 12801600 w 26069731"/>
              <a:gd name="connsiteY47" fmla="*/ 559837 h 5355772"/>
              <a:gd name="connsiteX48" fmla="*/ 15152915 w 26069731"/>
              <a:gd name="connsiteY48" fmla="*/ 93306 h 5355772"/>
              <a:gd name="connsiteX49" fmla="*/ 15563462 w 26069731"/>
              <a:gd name="connsiteY49" fmla="*/ 317241 h 5355772"/>
              <a:gd name="connsiteX50" fmla="*/ 15974009 w 26069731"/>
              <a:gd name="connsiteY50" fmla="*/ 74645 h 5355772"/>
              <a:gd name="connsiteX51" fmla="*/ 16515184 w 26069731"/>
              <a:gd name="connsiteY51" fmla="*/ 186612 h 5355772"/>
              <a:gd name="connsiteX52" fmla="*/ 16720458 w 26069731"/>
              <a:gd name="connsiteY52" fmla="*/ 74645 h 5355772"/>
              <a:gd name="connsiteX53" fmla="*/ 16944392 w 26069731"/>
              <a:gd name="connsiteY53" fmla="*/ 242596 h 5355772"/>
              <a:gd name="connsiteX54" fmla="*/ 17242972 w 26069731"/>
              <a:gd name="connsiteY54" fmla="*/ 55984 h 5355772"/>
              <a:gd name="connsiteX55" fmla="*/ 17690841 w 26069731"/>
              <a:gd name="connsiteY55" fmla="*/ 130629 h 5355772"/>
              <a:gd name="connsiteX56" fmla="*/ 18306662 w 26069731"/>
              <a:gd name="connsiteY56" fmla="*/ 205274 h 5355772"/>
              <a:gd name="connsiteX57" fmla="*/ 19034449 w 26069731"/>
              <a:gd name="connsiteY57" fmla="*/ 0 h 5355772"/>
              <a:gd name="connsiteX58" fmla="*/ 19687592 w 26069731"/>
              <a:gd name="connsiteY58" fmla="*/ 93306 h 5355772"/>
              <a:gd name="connsiteX59" fmla="*/ 20116800 w 26069731"/>
              <a:gd name="connsiteY59" fmla="*/ 186612 h 5355772"/>
              <a:gd name="connsiteX60" fmla="*/ 20303413 w 26069731"/>
              <a:gd name="connsiteY60" fmla="*/ 391886 h 5355772"/>
              <a:gd name="connsiteX61" fmla="*/ 20583331 w 26069731"/>
              <a:gd name="connsiteY61" fmla="*/ 335902 h 5355772"/>
              <a:gd name="connsiteX62" fmla="*/ 20695298 w 26069731"/>
              <a:gd name="connsiteY62" fmla="*/ 447870 h 5355772"/>
              <a:gd name="connsiteX63" fmla="*/ 21311119 w 26069731"/>
              <a:gd name="connsiteY63" fmla="*/ 802433 h 5355772"/>
              <a:gd name="connsiteX64" fmla="*/ 22468115 w 26069731"/>
              <a:gd name="connsiteY64" fmla="*/ 1231641 h 5355772"/>
              <a:gd name="connsiteX65" fmla="*/ 22897323 w 26069731"/>
              <a:gd name="connsiteY65" fmla="*/ 1268963 h 5355772"/>
              <a:gd name="connsiteX66" fmla="*/ 23139919 w 26069731"/>
              <a:gd name="connsiteY66" fmla="*/ 1492898 h 5355772"/>
              <a:gd name="connsiteX67" fmla="*/ 23195903 w 26069731"/>
              <a:gd name="connsiteY67" fmla="*/ 1548882 h 5355772"/>
              <a:gd name="connsiteX68" fmla="*/ 23307870 w 26069731"/>
              <a:gd name="connsiteY68" fmla="*/ 1586204 h 5355772"/>
              <a:gd name="connsiteX69" fmla="*/ 23438498 w 26069731"/>
              <a:gd name="connsiteY69" fmla="*/ 1660849 h 5355772"/>
              <a:gd name="connsiteX70" fmla="*/ 23475821 w 26069731"/>
              <a:gd name="connsiteY70" fmla="*/ 1679510 h 5355772"/>
              <a:gd name="connsiteX71" fmla="*/ 23699756 w 26069731"/>
              <a:gd name="connsiteY71" fmla="*/ 1884784 h 5355772"/>
              <a:gd name="connsiteX72" fmla="*/ 24502188 w 26069731"/>
              <a:gd name="connsiteY72" fmla="*/ 2071396 h 5355772"/>
              <a:gd name="connsiteX73" fmla="*/ 25080686 w 26069731"/>
              <a:gd name="connsiteY73" fmla="*/ 2332653 h 5355772"/>
              <a:gd name="connsiteX74" fmla="*/ 25584539 w 26069731"/>
              <a:gd name="connsiteY74" fmla="*/ 2332653 h 5355772"/>
              <a:gd name="connsiteX75" fmla="*/ 26069731 w 26069731"/>
              <a:gd name="connsiteY75" fmla="*/ 2425959 h 5355772"/>
              <a:gd name="connsiteX76" fmla="*/ 26013747 w 26069731"/>
              <a:gd name="connsiteY76" fmla="*/ 5355772 h 5355772"/>
              <a:gd name="connsiteX77" fmla="*/ 0 w 26069731"/>
              <a:gd name="connsiteY7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5131837 w 26069731"/>
              <a:gd name="connsiteY37" fmla="*/ 2276670 h 5355772"/>
              <a:gd name="connsiteX38" fmla="*/ 6270172 w 26069731"/>
              <a:gd name="connsiteY38" fmla="*/ 2258008 h 5355772"/>
              <a:gd name="connsiteX39" fmla="*/ 6568752 w 26069731"/>
              <a:gd name="connsiteY39" fmla="*/ 2239347 h 5355772"/>
              <a:gd name="connsiteX40" fmla="*/ 6979298 w 26069731"/>
              <a:gd name="connsiteY40" fmla="*/ 1791478 h 5355772"/>
              <a:gd name="connsiteX41" fmla="*/ 6923315 w 26069731"/>
              <a:gd name="connsiteY41" fmla="*/ 1250302 h 5355772"/>
              <a:gd name="connsiteX42" fmla="*/ 8117633 w 26069731"/>
              <a:gd name="connsiteY42" fmla="*/ 1791478 h 5355772"/>
              <a:gd name="connsiteX43" fmla="*/ 8360229 w 26069731"/>
              <a:gd name="connsiteY43" fmla="*/ 1791478 h 5355772"/>
              <a:gd name="connsiteX44" fmla="*/ 8976049 w 26069731"/>
              <a:gd name="connsiteY44" fmla="*/ 1716833 h 5355772"/>
              <a:gd name="connsiteX45" fmla="*/ 9647854 w 26069731"/>
              <a:gd name="connsiteY45" fmla="*/ 1567543 h 5355772"/>
              <a:gd name="connsiteX46" fmla="*/ 10860833 w 26069731"/>
              <a:gd name="connsiteY46" fmla="*/ 914400 h 5355772"/>
              <a:gd name="connsiteX47" fmla="*/ 12614988 w 26069731"/>
              <a:gd name="connsiteY47" fmla="*/ 578498 h 5355772"/>
              <a:gd name="connsiteX48" fmla="*/ 12801600 w 26069731"/>
              <a:gd name="connsiteY48" fmla="*/ 559837 h 5355772"/>
              <a:gd name="connsiteX49" fmla="*/ 15152915 w 26069731"/>
              <a:gd name="connsiteY49" fmla="*/ 93306 h 5355772"/>
              <a:gd name="connsiteX50" fmla="*/ 15563462 w 26069731"/>
              <a:gd name="connsiteY50" fmla="*/ 317241 h 5355772"/>
              <a:gd name="connsiteX51" fmla="*/ 15974009 w 26069731"/>
              <a:gd name="connsiteY51" fmla="*/ 74645 h 5355772"/>
              <a:gd name="connsiteX52" fmla="*/ 16515184 w 26069731"/>
              <a:gd name="connsiteY52" fmla="*/ 186612 h 5355772"/>
              <a:gd name="connsiteX53" fmla="*/ 16720458 w 26069731"/>
              <a:gd name="connsiteY53" fmla="*/ 74645 h 5355772"/>
              <a:gd name="connsiteX54" fmla="*/ 16944392 w 26069731"/>
              <a:gd name="connsiteY54" fmla="*/ 242596 h 5355772"/>
              <a:gd name="connsiteX55" fmla="*/ 17242972 w 26069731"/>
              <a:gd name="connsiteY55" fmla="*/ 55984 h 5355772"/>
              <a:gd name="connsiteX56" fmla="*/ 17690841 w 26069731"/>
              <a:gd name="connsiteY56" fmla="*/ 130629 h 5355772"/>
              <a:gd name="connsiteX57" fmla="*/ 18306662 w 26069731"/>
              <a:gd name="connsiteY57" fmla="*/ 205274 h 5355772"/>
              <a:gd name="connsiteX58" fmla="*/ 19034449 w 26069731"/>
              <a:gd name="connsiteY58" fmla="*/ 0 h 5355772"/>
              <a:gd name="connsiteX59" fmla="*/ 19687592 w 26069731"/>
              <a:gd name="connsiteY59" fmla="*/ 93306 h 5355772"/>
              <a:gd name="connsiteX60" fmla="*/ 20116800 w 26069731"/>
              <a:gd name="connsiteY60" fmla="*/ 186612 h 5355772"/>
              <a:gd name="connsiteX61" fmla="*/ 20303413 w 26069731"/>
              <a:gd name="connsiteY61" fmla="*/ 391886 h 5355772"/>
              <a:gd name="connsiteX62" fmla="*/ 20583331 w 26069731"/>
              <a:gd name="connsiteY62" fmla="*/ 335902 h 5355772"/>
              <a:gd name="connsiteX63" fmla="*/ 20695298 w 26069731"/>
              <a:gd name="connsiteY63" fmla="*/ 447870 h 5355772"/>
              <a:gd name="connsiteX64" fmla="*/ 21311119 w 26069731"/>
              <a:gd name="connsiteY64" fmla="*/ 802433 h 5355772"/>
              <a:gd name="connsiteX65" fmla="*/ 22468115 w 26069731"/>
              <a:gd name="connsiteY65" fmla="*/ 1231641 h 5355772"/>
              <a:gd name="connsiteX66" fmla="*/ 22897323 w 26069731"/>
              <a:gd name="connsiteY66" fmla="*/ 1268963 h 5355772"/>
              <a:gd name="connsiteX67" fmla="*/ 23139919 w 26069731"/>
              <a:gd name="connsiteY67" fmla="*/ 1492898 h 5355772"/>
              <a:gd name="connsiteX68" fmla="*/ 23195903 w 26069731"/>
              <a:gd name="connsiteY68" fmla="*/ 1548882 h 5355772"/>
              <a:gd name="connsiteX69" fmla="*/ 23307870 w 26069731"/>
              <a:gd name="connsiteY69" fmla="*/ 1586204 h 5355772"/>
              <a:gd name="connsiteX70" fmla="*/ 23438498 w 26069731"/>
              <a:gd name="connsiteY70" fmla="*/ 1660849 h 5355772"/>
              <a:gd name="connsiteX71" fmla="*/ 23475821 w 26069731"/>
              <a:gd name="connsiteY71" fmla="*/ 1679510 h 5355772"/>
              <a:gd name="connsiteX72" fmla="*/ 23699756 w 26069731"/>
              <a:gd name="connsiteY72" fmla="*/ 1884784 h 5355772"/>
              <a:gd name="connsiteX73" fmla="*/ 24502188 w 26069731"/>
              <a:gd name="connsiteY73" fmla="*/ 2071396 h 5355772"/>
              <a:gd name="connsiteX74" fmla="*/ 25080686 w 26069731"/>
              <a:gd name="connsiteY74" fmla="*/ 2332653 h 5355772"/>
              <a:gd name="connsiteX75" fmla="*/ 25584539 w 26069731"/>
              <a:gd name="connsiteY75" fmla="*/ 2332653 h 5355772"/>
              <a:gd name="connsiteX76" fmla="*/ 26069731 w 26069731"/>
              <a:gd name="connsiteY76" fmla="*/ 2425959 h 5355772"/>
              <a:gd name="connsiteX77" fmla="*/ 26013747 w 26069731"/>
              <a:gd name="connsiteY77" fmla="*/ 5355772 h 5355772"/>
              <a:gd name="connsiteX78" fmla="*/ 0 w 26069731"/>
              <a:gd name="connsiteY7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70172 w 26069731"/>
              <a:gd name="connsiteY40" fmla="*/ 2258008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8117633 w 26069731"/>
              <a:gd name="connsiteY45" fmla="*/ 1791478 h 5355772"/>
              <a:gd name="connsiteX46" fmla="*/ 8360229 w 26069731"/>
              <a:gd name="connsiteY46" fmla="*/ 1791478 h 5355772"/>
              <a:gd name="connsiteX47" fmla="*/ 8976049 w 26069731"/>
              <a:gd name="connsiteY47" fmla="*/ 1716833 h 5355772"/>
              <a:gd name="connsiteX48" fmla="*/ 9647854 w 26069731"/>
              <a:gd name="connsiteY48" fmla="*/ 1567543 h 5355772"/>
              <a:gd name="connsiteX49" fmla="*/ 10860833 w 26069731"/>
              <a:gd name="connsiteY49" fmla="*/ 914400 h 5355772"/>
              <a:gd name="connsiteX50" fmla="*/ 12614988 w 26069731"/>
              <a:gd name="connsiteY50" fmla="*/ 578498 h 5355772"/>
              <a:gd name="connsiteX51" fmla="*/ 12801600 w 26069731"/>
              <a:gd name="connsiteY51" fmla="*/ 559837 h 5355772"/>
              <a:gd name="connsiteX52" fmla="*/ 15152915 w 26069731"/>
              <a:gd name="connsiteY52" fmla="*/ 93306 h 5355772"/>
              <a:gd name="connsiteX53" fmla="*/ 15563462 w 26069731"/>
              <a:gd name="connsiteY53" fmla="*/ 317241 h 5355772"/>
              <a:gd name="connsiteX54" fmla="*/ 15974009 w 26069731"/>
              <a:gd name="connsiteY54" fmla="*/ 74645 h 5355772"/>
              <a:gd name="connsiteX55" fmla="*/ 16515184 w 26069731"/>
              <a:gd name="connsiteY55" fmla="*/ 186612 h 5355772"/>
              <a:gd name="connsiteX56" fmla="*/ 16720458 w 26069731"/>
              <a:gd name="connsiteY56" fmla="*/ 74645 h 5355772"/>
              <a:gd name="connsiteX57" fmla="*/ 16944392 w 26069731"/>
              <a:gd name="connsiteY57" fmla="*/ 242596 h 5355772"/>
              <a:gd name="connsiteX58" fmla="*/ 17242972 w 26069731"/>
              <a:gd name="connsiteY58" fmla="*/ 55984 h 5355772"/>
              <a:gd name="connsiteX59" fmla="*/ 17690841 w 26069731"/>
              <a:gd name="connsiteY59" fmla="*/ 130629 h 5355772"/>
              <a:gd name="connsiteX60" fmla="*/ 18306662 w 26069731"/>
              <a:gd name="connsiteY60" fmla="*/ 205274 h 5355772"/>
              <a:gd name="connsiteX61" fmla="*/ 19034449 w 26069731"/>
              <a:gd name="connsiteY61" fmla="*/ 0 h 5355772"/>
              <a:gd name="connsiteX62" fmla="*/ 19687592 w 26069731"/>
              <a:gd name="connsiteY62" fmla="*/ 93306 h 5355772"/>
              <a:gd name="connsiteX63" fmla="*/ 20116800 w 26069731"/>
              <a:gd name="connsiteY63" fmla="*/ 186612 h 5355772"/>
              <a:gd name="connsiteX64" fmla="*/ 20303413 w 26069731"/>
              <a:gd name="connsiteY64" fmla="*/ 391886 h 5355772"/>
              <a:gd name="connsiteX65" fmla="*/ 20583331 w 26069731"/>
              <a:gd name="connsiteY65" fmla="*/ 335902 h 5355772"/>
              <a:gd name="connsiteX66" fmla="*/ 20695298 w 26069731"/>
              <a:gd name="connsiteY66" fmla="*/ 447870 h 5355772"/>
              <a:gd name="connsiteX67" fmla="*/ 21311119 w 26069731"/>
              <a:gd name="connsiteY67" fmla="*/ 802433 h 5355772"/>
              <a:gd name="connsiteX68" fmla="*/ 22468115 w 26069731"/>
              <a:gd name="connsiteY68" fmla="*/ 1231641 h 5355772"/>
              <a:gd name="connsiteX69" fmla="*/ 22897323 w 26069731"/>
              <a:gd name="connsiteY69" fmla="*/ 1268963 h 5355772"/>
              <a:gd name="connsiteX70" fmla="*/ 23139919 w 26069731"/>
              <a:gd name="connsiteY70" fmla="*/ 1492898 h 5355772"/>
              <a:gd name="connsiteX71" fmla="*/ 23195903 w 26069731"/>
              <a:gd name="connsiteY71" fmla="*/ 1548882 h 5355772"/>
              <a:gd name="connsiteX72" fmla="*/ 23307870 w 26069731"/>
              <a:gd name="connsiteY72" fmla="*/ 1586204 h 5355772"/>
              <a:gd name="connsiteX73" fmla="*/ 23438498 w 26069731"/>
              <a:gd name="connsiteY73" fmla="*/ 1660849 h 5355772"/>
              <a:gd name="connsiteX74" fmla="*/ 23475821 w 26069731"/>
              <a:gd name="connsiteY74" fmla="*/ 1679510 h 5355772"/>
              <a:gd name="connsiteX75" fmla="*/ 23699756 w 26069731"/>
              <a:gd name="connsiteY75" fmla="*/ 1884784 h 5355772"/>
              <a:gd name="connsiteX76" fmla="*/ 24502188 w 26069731"/>
              <a:gd name="connsiteY76" fmla="*/ 2071396 h 5355772"/>
              <a:gd name="connsiteX77" fmla="*/ 25080686 w 26069731"/>
              <a:gd name="connsiteY77" fmla="*/ 2332653 h 5355772"/>
              <a:gd name="connsiteX78" fmla="*/ 25584539 w 26069731"/>
              <a:gd name="connsiteY78" fmla="*/ 2332653 h 5355772"/>
              <a:gd name="connsiteX79" fmla="*/ 26069731 w 26069731"/>
              <a:gd name="connsiteY79" fmla="*/ 2425959 h 5355772"/>
              <a:gd name="connsiteX80" fmla="*/ 26013747 w 26069731"/>
              <a:gd name="connsiteY80" fmla="*/ 5355772 h 5355772"/>
              <a:gd name="connsiteX81" fmla="*/ 0 w 26069731"/>
              <a:gd name="connsiteY8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117633 w 26069731"/>
              <a:gd name="connsiteY46" fmla="*/ 1791478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52915 w 26069731"/>
              <a:gd name="connsiteY54" fmla="*/ 93306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454300 w 26069731"/>
              <a:gd name="connsiteY62" fmla="*/ 267186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833257 h 5262466"/>
              <a:gd name="connsiteX1" fmla="*/ 131407 w 26069731"/>
              <a:gd name="connsiteY1" fmla="*/ 989045 h 5262466"/>
              <a:gd name="connsiteX2" fmla="*/ 231614 w 26069731"/>
              <a:gd name="connsiteY2" fmla="*/ 1113259 h 5262466"/>
              <a:gd name="connsiteX3" fmla="*/ 226851 w 26069731"/>
              <a:gd name="connsiteY3" fmla="*/ 1208509 h 5262466"/>
              <a:gd name="connsiteX4" fmla="*/ 460214 w 26069731"/>
              <a:gd name="connsiteY4" fmla="*/ 1494259 h 5262466"/>
              <a:gd name="connsiteX5" fmla="*/ 636426 w 26069731"/>
              <a:gd name="connsiteY5" fmla="*/ 1437109 h 5262466"/>
              <a:gd name="connsiteX6" fmla="*/ 971162 w 26069731"/>
              <a:gd name="connsiteY6" fmla="*/ 1510782 h 5262466"/>
              <a:gd name="connsiteX7" fmla="*/ 1098389 w 26069731"/>
              <a:gd name="connsiteY7" fmla="*/ 1651422 h 5262466"/>
              <a:gd name="connsiteX8" fmla="*/ 1517489 w 26069731"/>
              <a:gd name="connsiteY8" fmla="*/ 1751434 h 5262466"/>
              <a:gd name="connsiteX9" fmla="*/ 1865151 w 26069731"/>
              <a:gd name="connsiteY9" fmla="*/ 1803822 h 5262466"/>
              <a:gd name="connsiteX10" fmla="*/ 2052735 w 26069731"/>
              <a:gd name="connsiteY10" fmla="*/ 1940768 h 5262466"/>
              <a:gd name="connsiteX11" fmla="*/ 2127089 w 26069731"/>
              <a:gd name="connsiteY11" fmla="*/ 1827634 h 5262466"/>
              <a:gd name="connsiteX12" fmla="*/ 2531901 w 26069731"/>
              <a:gd name="connsiteY12" fmla="*/ 1670472 h 5262466"/>
              <a:gd name="connsiteX13" fmla="*/ 2589051 w 26069731"/>
              <a:gd name="connsiteY13" fmla="*/ 1427584 h 5262466"/>
              <a:gd name="connsiteX14" fmla="*/ 2731926 w 26069731"/>
              <a:gd name="connsiteY14" fmla="*/ 1399009 h 5262466"/>
              <a:gd name="connsiteX15" fmla="*/ 2799184 w 26069731"/>
              <a:gd name="connsiteY15" fmla="*/ 1324947 h 5262466"/>
              <a:gd name="connsiteX16" fmla="*/ 2917664 w 26069731"/>
              <a:gd name="connsiteY16" fmla="*/ 1194222 h 5262466"/>
              <a:gd name="connsiteX17" fmla="*/ 2974814 w 26069731"/>
              <a:gd name="connsiteY17" fmla="*/ 1051346 h 5262466"/>
              <a:gd name="connsiteX18" fmla="*/ 3241514 w 26069731"/>
              <a:gd name="connsiteY18" fmla="*/ 994197 h 5262466"/>
              <a:gd name="connsiteX19" fmla="*/ 3279614 w 26069731"/>
              <a:gd name="connsiteY19" fmla="*/ 808459 h 5262466"/>
              <a:gd name="connsiteX20" fmla="*/ 3377682 w 26069731"/>
              <a:gd name="connsiteY20" fmla="*/ 839755 h 5262466"/>
              <a:gd name="connsiteX21" fmla="*/ 3474876 w 26069731"/>
              <a:gd name="connsiteY21" fmla="*/ 946572 h 5262466"/>
              <a:gd name="connsiteX22" fmla="*/ 3622514 w 26069731"/>
              <a:gd name="connsiteY22" fmla="*/ 789409 h 5262466"/>
              <a:gd name="connsiteX23" fmla="*/ 3737008 w 26069731"/>
              <a:gd name="connsiteY23" fmla="*/ 906430 h 5262466"/>
              <a:gd name="connsiteX24" fmla="*/ 3951806 w 26069731"/>
              <a:gd name="connsiteY24" fmla="*/ 831397 h 5262466"/>
              <a:gd name="connsiteX25" fmla="*/ 4055901 w 26069731"/>
              <a:gd name="connsiteY25" fmla="*/ 708447 h 5262466"/>
              <a:gd name="connsiteX26" fmla="*/ 4213938 w 26069731"/>
              <a:gd name="connsiteY26" fmla="*/ 616210 h 5262466"/>
              <a:gd name="connsiteX27" fmla="*/ 4374989 w 26069731"/>
              <a:gd name="connsiteY27" fmla="*/ 756072 h 5262466"/>
              <a:gd name="connsiteX28" fmla="*/ 4436901 w 26069731"/>
              <a:gd name="connsiteY28" fmla="*/ 1003722 h 5262466"/>
              <a:gd name="connsiteX29" fmla="*/ 4622639 w 26069731"/>
              <a:gd name="connsiteY29" fmla="*/ 1008484 h 5262466"/>
              <a:gd name="connsiteX30" fmla="*/ 4613114 w 26069731"/>
              <a:gd name="connsiteY30" fmla="*/ 1151359 h 5262466"/>
              <a:gd name="connsiteX31" fmla="*/ 4794089 w 26069731"/>
              <a:gd name="connsiteY31" fmla="*/ 1279947 h 5262466"/>
              <a:gd name="connsiteX32" fmla="*/ 4741701 w 26069731"/>
              <a:gd name="connsiteY32" fmla="*/ 1460922 h 5262466"/>
              <a:gd name="connsiteX33" fmla="*/ 4741701 w 26069731"/>
              <a:gd name="connsiteY33" fmla="*/ 1589509 h 5262466"/>
              <a:gd name="connsiteX34" fmla="*/ 4833258 w 26069731"/>
              <a:gd name="connsiteY34" fmla="*/ 1623527 h 5262466"/>
              <a:gd name="connsiteX35" fmla="*/ 4870289 w 26069731"/>
              <a:gd name="connsiteY35" fmla="*/ 1789534 h 5262466"/>
              <a:gd name="connsiteX36" fmla="*/ 4798851 w 26069731"/>
              <a:gd name="connsiteY36" fmla="*/ 1870497 h 5262466"/>
              <a:gd name="connsiteX37" fmla="*/ 4941726 w 26069731"/>
              <a:gd name="connsiteY37" fmla="*/ 1960984 h 5262466"/>
              <a:gd name="connsiteX38" fmla="*/ 5131837 w 26069731"/>
              <a:gd name="connsiteY38" fmla="*/ 2183364 h 5262466"/>
              <a:gd name="connsiteX39" fmla="*/ 5989476 w 26069731"/>
              <a:gd name="connsiteY39" fmla="*/ 2270547 h 5262466"/>
              <a:gd name="connsiteX40" fmla="*/ 6284460 w 26069731"/>
              <a:gd name="connsiteY40" fmla="*/ 2188514 h 5262466"/>
              <a:gd name="connsiteX41" fmla="*/ 6692577 w 26069731"/>
              <a:gd name="connsiteY41" fmla="*/ 1993641 h 5262466"/>
              <a:gd name="connsiteX42" fmla="*/ 6979298 w 26069731"/>
              <a:gd name="connsiteY42" fmla="*/ 1698172 h 5262466"/>
              <a:gd name="connsiteX43" fmla="*/ 7109052 w 26069731"/>
              <a:gd name="connsiteY43" fmla="*/ 1423696 h 5262466"/>
              <a:gd name="connsiteX44" fmla="*/ 7480139 w 26069731"/>
              <a:gd name="connsiteY44" fmla="*/ 1708572 h 5262466"/>
              <a:gd name="connsiteX45" fmla="*/ 7970676 w 26069731"/>
              <a:gd name="connsiteY45" fmla="*/ 1880022 h 5262466"/>
              <a:gd name="connsiteX46" fmla="*/ 8231933 w 26069731"/>
              <a:gd name="connsiteY46" fmla="*/ 1874385 h 5262466"/>
              <a:gd name="connsiteX47" fmla="*/ 8703129 w 26069731"/>
              <a:gd name="connsiteY47" fmla="*/ 1760085 h 5262466"/>
              <a:gd name="connsiteX48" fmla="*/ 9314186 w 26069731"/>
              <a:gd name="connsiteY48" fmla="*/ 1733064 h 5262466"/>
              <a:gd name="connsiteX49" fmla="*/ 9819304 w 26069731"/>
              <a:gd name="connsiteY49" fmla="*/ 1626637 h 5262466"/>
              <a:gd name="connsiteX50" fmla="*/ 10889408 w 26069731"/>
              <a:gd name="connsiteY50" fmla="*/ 992544 h 5262466"/>
              <a:gd name="connsiteX51" fmla="*/ 12219701 w 26069731"/>
              <a:gd name="connsiteY51" fmla="*/ 675692 h 5262466"/>
              <a:gd name="connsiteX52" fmla="*/ 12701587 w 26069731"/>
              <a:gd name="connsiteY52" fmla="*/ 685606 h 5262466"/>
              <a:gd name="connsiteX53" fmla="*/ 14490539 w 26069731"/>
              <a:gd name="connsiteY53" fmla="*/ 332209 h 5262466"/>
              <a:gd name="connsiteX54" fmla="*/ 15176728 w 26069731"/>
              <a:gd name="connsiteY54" fmla="*/ 180975 h 5262466"/>
              <a:gd name="connsiteX55" fmla="*/ 15668237 w 26069731"/>
              <a:gd name="connsiteY55" fmla="*/ 304897 h 5262466"/>
              <a:gd name="connsiteX56" fmla="*/ 15926384 w 26069731"/>
              <a:gd name="connsiteY56" fmla="*/ 100401 h 5262466"/>
              <a:gd name="connsiteX57" fmla="*/ 16515184 w 26069731"/>
              <a:gd name="connsiteY57" fmla="*/ 93306 h 5262466"/>
              <a:gd name="connsiteX58" fmla="*/ 16744270 w 26069731"/>
              <a:gd name="connsiteY58" fmla="*/ 95639 h 5262466"/>
              <a:gd name="connsiteX59" fmla="*/ 16944392 w 26069731"/>
              <a:gd name="connsiteY59" fmla="*/ 149290 h 5262466"/>
              <a:gd name="connsiteX60" fmla="*/ 17347747 w 26069731"/>
              <a:gd name="connsiteY60" fmla="*/ 134128 h 5262466"/>
              <a:gd name="connsiteX61" fmla="*/ 17762277 w 26069731"/>
              <a:gd name="connsiteY61" fmla="*/ 161148 h 5262466"/>
              <a:gd name="connsiteX62" fmla="*/ 18454300 w 26069731"/>
              <a:gd name="connsiteY62" fmla="*/ 173880 h 5262466"/>
              <a:gd name="connsiteX63" fmla="*/ 19196373 w 26069731"/>
              <a:gd name="connsiteY63" fmla="*/ 97194 h 5262466"/>
              <a:gd name="connsiteX64" fmla="*/ 19687592 w 26069731"/>
              <a:gd name="connsiteY64" fmla="*/ 0 h 5262466"/>
              <a:gd name="connsiteX65" fmla="*/ 20116800 w 26069731"/>
              <a:gd name="connsiteY65" fmla="*/ 93306 h 5262466"/>
              <a:gd name="connsiteX66" fmla="*/ 20303413 w 26069731"/>
              <a:gd name="connsiteY66" fmla="*/ 298580 h 5262466"/>
              <a:gd name="connsiteX67" fmla="*/ 20583331 w 26069731"/>
              <a:gd name="connsiteY67" fmla="*/ 242596 h 5262466"/>
              <a:gd name="connsiteX68" fmla="*/ 20695298 w 26069731"/>
              <a:gd name="connsiteY68" fmla="*/ 354564 h 5262466"/>
              <a:gd name="connsiteX69" fmla="*/ 21311119 w 26069731"/>
              <a:gd name="connsiteY69" fmla="*/ 709127 h 5262466"/>
              <a:gd name="connsiteX70" fmla="*/ 22468115 w 26069731"/>
              <a:gd name="connsiteY70" fmla="*/ 1138335 h 5262466"/>
              <a:gd name="connsiteX71" fmla="*/ 22897323 w 26069731"/>
              <a:gd name="connsiteY71" fmla="*/ 1175657 h 5262466"/>
              <a:gd name="connsiteX72" fmla="*/ 23139919 w 26069731"/>
              <a:gd name="connsiteY72" fmla="*/ 1399592 h 5262466"/>
              <a:gd name="connsiteX73" fmla="*/ 23195903 w 26069731"/>
              <a:gd name="connsiteY73" fmla="*/ 1455576 h 5262466"/>
              <a:gd name="connsiteX74" fmla="*/ 23307870 w 26069731"/>
              <a:gd name="connsiteY74" fmla="*/ 1492898 h 5262466"/>
              <a:gd name="connsiteX75" fmla="*/ 23438498 w 26069731"/>
              <a:gd name="connsiteY75" fmla="*/ 1567543 h 5262466"/>
              <a:gd name="connsiteX76" fmla="*/ 23475821 w 26069731"/>
              <a:gd name="connsiteY76" fmla="*/ 1586204 h 5262466"/>
              <a:gd name="connsiteX77" fmla="*/ 23699756 w 26069731"/>
              <a:gd name="connsiteY77" fmla="*/ 1791478 h 5262466"/>
              <a:gd name="connsiteX78" fmla="*/ 24502188 w 26069731"/>
              <a:gd name="connsiteY78" fmla="*/ 1978090 h 5262466"/>
              <a:gd name="connsiteX79" fmla="*/ 25080686 w 26069731"/>
              <a:gd name="connsiteY79" fmla="*/ 2239347 h 5262466"/>
              <a:gd name="connsiteX80" fmla="*/ 25584539 w 26069731"/>
              <a:gd name="connsiteY80" fmla="*/ 2239347 h 5262466"/>
              <a:gd name="connsiteX81" fmla="*/ 26069731 w 26069731"/>
              <a:gd name="connsiteY81" fmla="*/ 2332653 h 5262466"/>
              <a:gd name="connsiteX82" fmla="*/ 26013747 w 26069731"/>
              <a:gd name="connsiteY82" fmla="*/ 5262466 h 5262466"/>
              <a:gd name="connsiteX83" fmla="*/ 0 w 26069731"/>
              <a:gd name="connsiteY83" fmla="*/ 4833257 h 5262466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116800 w 26069731"/>
              <a:gd name="connsiteY65" fmla="*/ 26631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95903 w 26069731"/>
              <a:gd name="connsiteY72" fmla="*/ 1388901 h 5195791"/>
              <a:gd name="connsiteX73" fmla="*/ 23307870 w 26069731"/>
              <a:gd name="connsiteY73" fmla="*/ 1426223 h 5195791"/>
              <a:gd name="connsiteX74" fmla="*/ 23438498 w 26069731"/>
              <a:gd name="connsiteY74" fmla="*/ 1500868 h 5195791"/>
              <a:gd name="connsiteX75" fmla="*/ 23475821 w 26069731"/>
              <a:gd name="connsiteY75" fmla="*/ 1519529 h 5195791"/>
              <a:gd name="connsiteX76" fmla="*/ 23699756 w 26069731"/>
              <a:gd name="connsiteY76" fmla="*/ 1724803 h 5195791"/>
              <a:gd name="connsiteX77" fmla="*/ 24502188 w 26069731"/>
              <a:gd name="connsiteY77" fmla="*/ 1911415 h 5195791"/>
              <a:gd name="connsiteX78" fmla="*/ 25080686 w 26069731"/>
              <a:gd name="connsiteY78" fmla="*/ 2172672 h 5195791"/>
              <a:gd name="connsiteX79" fmla="*/ 25584539 w 26069731"/>
              <a:gd name="connsiteY79" fmla="*/ 2172672 h 5195791"/>
              <a:gd name="connsiteX80" fmla="*/ 26069731 w 26069731"/>
              <a:gd name="connsiteY80" fmla="*/ 2265978 h 5195791"/>
              <a:gd name="connsiteX81" fmla="*/ 26013747 w 26069731"/>
              <a:gd name="connsiteY81" fmla="*/ 5195791 h 5195791"/>
              <a:gd name="connsiteX82" fmla="*/ 0 w 26069731"/>
              <a:gd name="connsiteY82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307870 w 26069731"/>
              <a:gd name="connsiteY72" fmla="*/ 1426223 h 5195791"/>
              <a:gd name="connsiteX73" fmla="*/ 23438498 w 26069731"/>
              <a:gd name="connsiteY73" fmla="*/ 1500868 h 5195791"/>
              <a:gd name="connsiteX74" fmla="*/ 23475821 w 26069731"/>
              <a:gd name="connsiteY74" fmla="*/ 1519529 h 5195791"/>
              <a:gd name="connsiteX75" fmla="*/ 23699756 w 26069731"/>
              <a:gd name="connsiteY75" fmla="*/ 1724803 h 5195791"/>
              <a:gd name="connsiteX76" fmla="*/ 24502188 w 26069731"/>
              <a:gd name="connsiteY76" fmla="*/ 1911415 h 5195791"/>
              <a:gd name="connsiteX77" fmla="*/ 25080686 w 26069731"/>
              <a:gd name="connsiteY77" fmla="*/ 2172672 h 5195791"/>
              <a:gd name="connsiteX78" fmla="*/ 25584539 w 26069731"/>
              <a:gd name="connsiteY78" fmla="*/ 2172672 h 5195791"/>
              <a:gd name="connsiteX79" fmla="*/ 26069731 w 26069731"/>
              <a:gd name="connsiteY79" fmla="*/ 2265978 h 5195791"/>
              <a:gd name="connsiteX80" fmla="*/ 26013747 w 26069731"/>
              <a:gd name="connsiteY80" fmla="*/ 5195791 h 5195791"/>
              <a:gd name="connsiteX81" fmla="*/ 0 w 26069731"/>
              <a:gd name="connsiteY81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38498 w 26069731"/>
              <a:gd name="connsiteY72" fmla="*/ 1500868 h 5195791"/>
              <a:gd name="connsiteX73" fmla="*/ 23475821 w 26069731"/>
              <a:gd name="connsiteY73" fmla="*/ 1519529 h 5195791"/>
              <a:gd name="connsiteX74" fmla="*/ 23699756 w 26069731"/>
              <a:gd name="connsiteY74" fmla="*/ 1724803 h 5195791"/>
              <a:gd name="connsiteX75" fmla="*/ 24502188 w 26069731"/>
              <a:gd name="connsiteY75" fmla="*/ 1911415 h 5195791"/>
              <a:gd name="connsiteX76" fmla="*/ 25080686 w 26069731"/>
              <a:gd name="connsiteY76" fmla="*/ 2172672 h 5195791"/>
              <a:gd name="connsiteX77" fmla="*/ 25584539 w 26069731"/>
              <a:gd name="connsiteY77" fmla="*/ 2172672 h 5195791"/>
              <a:gd name="connsiteX78" fmla="*/ 26069731 w 26069731"/>
              <a:gd name="connsiteY78" fmla="*/ 2265978 h 5195791"/>
              <a:gd name="connsiteX79" fmla="*/ 26013747 w 26069731"/>
              <a:gd name="connsiteY79" fmla="*/ 5195791 h 5195791"/>
              <a:gd name="connsiteX80" fmla="*/ 0 w 26069731"/>
              <a:gd name="connsiteY80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75821 w 26069731"/>
              <a:gd name="connsiteY72" fmla="*/ 1519529 h 5195791"/>
              <a:gd name="connsiteX73" fmla="*/ 23699756 w 26069731"/>
              <a:gd name="connsiteY73" fmla="*/ 1724803 h 5195791"/>
              <a:gd name="connsiteX74" fmla="*/ 24502188 w 26069731"/>
              <a:gd name="connsiteY74" fmla="*/ 1911415 h 5195791"/>
              <a:gd name="connsiteX75" fmla="*/ 25080686 w 26069731"/>
              <a:gd name="connsiteY75" fmla="*/ 2172672 h 5195791"/>
              <a:gd name="connsiteX76" fmla="*/ 25584539 w 26069731"/>
              <a:gd name="connsiteY76" fmla="*/ 2172672 h 5195791"/>
              <a:gd name="connsiteX77" fmla="*/ 26069731 w 26069731"/>
              <a:gd name="connsiteY77" fmla="*/ 2265978 h 5195791"/>
              <a:gd name="connsiteX78" fmla="*/ 26013747 w 26069731"/>
              <a:gd name="connsiteY78" fmla="*/ 5195791 h 5195791"/>
              <a:gd name="connsiteX79" fmla="*/ 0 w 26069731"/>
              <a:gd name="connsiteY79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699756 w 26069731"/>
              <a:gd name="connsiteY72" fmla="*/ 1724803 h 5195791"/>
              <a:gd name="connsiteX73" fmla="*/ 24502188 w 26069731"/>
              <a:gd name="connsiteY73" fmla="*/ 1911415 h 5195791"/>
              <a:gd name="connsiteX74" fmla="*/ 25080686 w 26069731"/>
              <a:gd name="connsiteY74" fmla="*/ 2172672 h 5195791"/>
              <a:gd name="connsiteX75" fmla="*/ 25584539 w 26069731"/>
              <a:gd name="connsiteY75" fmla="*/ 2172672 h 5195791"/>
              <a:gd name="connsiteX76" fmla="*/ 26069731 w 26069731"/>
              <a:gd name="connsiteY76" fmla="*/ 2265978 h 5195791"/>
              <a:gd name="connsiteX77" fmla="*/ 26013747 w 26069731"/>
              <a:gd name="connsiteY77" fmla="*/ 5195791 h 5195791"/>
              <a:gd name="connsiteX78" fmla="*/ 0 w 26069731"/>
              <a:gd name="connsiteY78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502188 w 26069731"/>
              <a:gd name="connsiteY72" fmla="*/ 1911415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727415 w 26069731"/>
              <a:gd name="connsiteY74" fmla="*/ 2358410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112496 w 25941596"/>
              <a:gd name="connsiteY0" fmla="*/ 5175656 h 5195791"/>
              <a:gd name="connsiteX1" fmla="*/ 3272 w 25941596"/>
              <a:gd name="connsiteY1" fmla="*/ 922370 h 5195791"/>
              <a:gd name="connsiteX2" fmla="*/ 103479 w 25941596"/>
              <a:gd name="connsiteY2" fmla="*/ 1046584 h 5195791"/>
              <a:gd name="connsiteX3" fmla="*/ 98716 w 25941596"/>
              <a:gd name="connsiteY3" fmla="*/ 1141834 h 5195791"/>
              <a:gd name="connsiteX4" fmla="*/ 332079 w 25941596"/>
              <a:gd name="connsiteY4" fmla="*/ 1427584 h 5195791"/>
              <a:gd name="connsiteX5" fmla="*/ 508291 w 25941596"/>
              <a:gd name="connsiteY5" fmla="*/ 1370434 h 5195791"/>
              <a:gd name="connsiteX6" fmla="*/ 843027 w 25941596"/>
              <a:gd name="connsiteY6" fmla="*/ 1444107 h 5195791"/>
              <a:gd name="connsiteX7" fmla="*/ 970254 w 25941596"/>
              <a:gd name="connsiteY7" fmla="*/ 1584747 h 5195791"/>
              <a:gd name="connsiteX8" fmla="*/ 1389354 w 25941596"/>
              <a:gd name="connsiteY8" fmla="*/ 1684759 h 5195791"/>
              <a:gd name="connsiteX9" fmla="*/ 1737016 w 25941596"/>
              <a:gd name="connsiteY9" fmla="*/ 1737147 h 5195791"/>
              <a:gd name="connsiteX10" fmla="*/ 1924600 w 25941596"/>
              <a:gd name="connsiteY10" fmla="*/ 1874093 h 5195791"/>
              <a:gd name="connsiteX11" fmla="*/ 1998954 w 25941596"/>
              <a:gd name="connsiteY11" fmla="*/ 1760959 h 5195791"/>
              <a:gd name="connsiteX12" fmla="*/ 2403766 w 25941596"/>
              <a:gd name="connsiteY12" fmla="*/ 1603797 h 5195791"/>
              <a:gd name="connsiteX13" fmla="*/ 2460916 w 25941596"/>
              <a:gd name="connsiteY13" fmla="*/ 1360909 h 5195791"/>
              <a:gd name="connsiteX14" fmla="*/ 2603791 w 25941596"/>
              <a:gd name="connsiteY14" fmla="*/ 1332334 h 5195791"/>
              <a:gd name="connsiteX15" fmla="*/ 2671049 w 25941596"/>
              <a:gd name="connsiteY15" fmla="*/ 1258272 h 5195791"/>
              <a:gd name="connsiteX16" fmla="*/ 2789529 w 25941596"/>
              <a:gd name="connsiteY16" fmla="*/ 1127547 h 5195791"/>
              <a:gd name="connsiteX17" fmla="*/ 2846679 w 25941596"/>
              <a:gd name="connsiteY17" fmla="*/ 984671 h 5195791"/>
              <a:gd name="connsiteX18" fmla="*/ 3113379 w 25941596"/>
              <a:gd name="connsiteY18" fmla="*/ 927522 h 5195791"/>
              <a:gd name="connsiteX19" fmla="*/ 3151479 w 25941596"/>
              <a:gd name="connsiteY19" fmla="*/ 741784 h 5195791"/>
              <a:gd name="connsiteX20" fmla="*/ 3249547 w 25941596"/>
              <a:gd name="connsiteY20" fmla="*/ 773080 h 5195791"/>
              <a:gd name="connsiteX21" fmla="*/ 3346741 w 25941596"/>
              <a:gd name="connsiteY21" fmla="*/ 879897 h 5195791"/>
              <a:gd name="connsiteX22" fmla="*/ 3494379 w 25941596"/>
              <a:gd name="connsiteY22" fmla="*/ 722734 h 5195791"/>
              <a:gd name="connsiteX23" fmla="*/ 3608873 w 25941596"/>
              <a:gd name="connsiteY23" fmla="*/ 839755 h 5195791"/>
              <a:gd name="connsiteX24" fmla="*/ 3823671 w 25941596"/>
              <a:gd name="connsiteY24" fmla="*/ 764722 h 5195791"/>
              <a:gd name="connsiteX25" fmla="*/ 3927766 w 25941596"/>
              <a:gd name="connsiteY25" fmla="*/ 641772 h 5195791"/>
              <a:gd name="connsiteX26" fmla="*/ 4085803 w 25941596"/>
              <a:gd name="connsiteY26" fmla="*/ 549535 h 5195791"/>
              <a:gd name="connsiteX27" fmla="*/ 4246854 w 25941596"/>
              <a:gd name="connsiteY27" fmla="*/ 689397 h 5195791"/>
              <a:gd name="connsiteX28" fmla="*/ 4308766 w 25941596"/>
              <a:gd name="connsiteY28" fmla="*/ 937047 h 5195791"/>
              <a:gd name="connsiteX29" fmla="*/ 4494504 w 25941596"/>
              <a:gd name="connsiteY29" fmla="*/ 941809 h 5195791"/>
              <a:gd name="connsiteX30" fmla="*/ 4484979 w 25941596"/>
              <a:gd name="connsiteY30" fmla="*/ 1084684 h 5195791"/>
              <a:gd name="connsiteX31" fmla="*/ 4665954 w 25941596"/>
              <a:gd name="connsiteY31" fmla="*/ 1213272 h 5195791"/>
              <a:gd name="connsiteX32" fmla="*/ 4613566 w 25941596"/>
              <a:gd name="connsiteY32" fmla="*/ 1394247 h 5195791"/>
              <a:gd name="connsiteX33" fmla="*/ 4613566 w 25941596"/>
              <a:gd name="connsiteY33" fmla="*/ 1522834 h 5195791"/>
              <a:gd name="connsiteX34" fmla="*/ 4705123 w 25941596"/>
              <a:gd name="connsiteY34" fmla="*/ 1556852 h 5195791"/>
              <a:gd name="connsiteX35" fmla="*/ 4742154 w 25941596"/>
              <a:gd name="connsiteY35" fmla="*/ 1722859 h 5195791"/>
              <a:gd name="connsiteX36" fmla="*/ 4670716 w 25941596"/>
              <a:gd name="connsiteY36" fmla="*/ 1803822 h 5195791"/>
              <a:gd name="connsiteX37" fmla="*/ 4813591 w 25941596"/>
              <a:gd name="connsiteY37" fmla="*/ 1894309 h 5195791"/>
              <a:gd name="connsiteX38" fmla="*/ 5003702 w 25941596"/>
              <a:gd name="connsiteY38" fmla="*/ 2116689 h 5195791"/>
              <a:gd name="connsiteX39" fmla="*/ 5861341 w 25941596"/>
              <a:gd name="connsiteY39" fmla="*/ 2203872 h 5195791"/>
              <a:gd name="connsiteX40" fmla="*/ 6156325 w 25941596"/>
              <a:gd name="connsiteY40" fmla="*/ 2121839 h 5195791"/>
              <a:gd name="connsiteX41" fmla="*/ 6564442 w 25941596"/>
              <a:gd name="connsiteY41" fmla="*/ 1926966 h 5195791"/>
              <a:gd name="connsiteX42" fmla="*/ 6851163 w 25941596"/>
              <a:gd name="connsiteY42" fmla="*/ 1631497 h 5195791"/>
              <a:gd name="connsiteX43" fmla="*/ 6980917 w 25941596"/>
              <a:gd name="connsiteY43" fmla="*/ 1357021 h 5195791"/>
              <a:gd name="connsiteX44" fmla="*/ 7352004 w 25941596"/>
              <a:gd name="connsiteY44" fmla="*/ 1641897 h 5195791"/>
              <a:gd name="connsiteX45" fmla="*/ 7842541 w 25941596"/>
              <a:gd name="connsiteY45" fmla="*/ 1813347 h 5195791"/>
              <a:gd name="connsiteX46" fmla="*/ 8103798 w 25941596"/>
              <a:gd name="connsiteY46" fmla="*/ 1807710 h 5195791"/>
              <a:gd name="connsiteX47" fmla="*/ 8574994 w 25941596"/>
              <a:gd name="connsiteY47" fmla="*/ 1693410 h 5195791"/>
              <a:gd name="connsiteX48" fmla="*/ 9186051 w 25941596"/>
              <a:gd name="connsiteY48" fmla="*/ 1666389 h 5195791"/>
              <a:gd name="connsiteX49" fmla="*/ 9691169 w 25941596"/>
              <a:gd name="connsiteY49" fmla="*/ 1559962 h 5195791"/>
              <a:gd name="connsiteX50" fmla="*/ 10761273 w 25941596"/>
              <a:gd name="connsiteY50" fmla="*/ 925869 h 5195791"/>
              <a:gd name="connsiteX51" fmla="*/ 12091566 w 25941596"/>
              <a:gd name="connsiteY51" fmla="*/ 609017 h 5195791"/>
              <a:gd name="connsiteX52" fmla="*/ 12573452 w 25941596"/>
              <a:gd name="connsiteY52" fmla="*/ 618931 h 5195791"/>
              <a:gd name="connsiteX53" fmla="*/ 14362404 w 25941596"/>
              <a:gd name="connsiteY53" fmla="*/ 265534 h 5195791"/>
              <a:gd name="connsiteX54" fmla="*/ 15048593 w 25941596"/>
              <a:gd name="connsiteY54" fmla="*/ 114300 h 5195791"/>
              <a:gd name="connsiteX55" fmla="*/ 15540102 w 25941596"/>
              <a:gd name="connsiteY55" fmla="*/ 238222 h 5195791"/>
              <a:gd name="connsiteX56" fmla="*/ 15798249 w 25941596"/>
              <a:gd name="connsiteY56" fmla="*/ 33726 h 5195791"/>
              <a:gd name="connsiteX57" fmla="*/ 16387049 w 25941596"/>
              <a:gd name="connsiteY57" fmla="*/ 26631 h 5195791"/>
              <a:gd name="connsiteX58" fmla="*/ 16616135 w 25941596"/>
              <a:gd name="connsiteY58" fmla="*/ 28964 h 5195791"/>
              <a:gd name="connsiteX59" fmla="*/ 16816257 w 25941596"/>
              <a:gd name="connsiteY59" fmla="*/ 82615 h 5195791"/>
              <a:gd name="connsiteX60" fmla="*/ 17219612 w 25941596"/>
              <a:gd name="connsiteY60" fmla="*/ 67453 h 5195791"/>
              <a:gd name="connsiteX61" fmla="*/ 17634142 w 25941596"/>
              <a:gd name="connsiteY61" fmla="*/ 94473 h 5195791"/>
              <a:gd name="connsiteX62" fmla="*/ 18326165 w 25941596"/>
              <a:gd name="connsiteY62" fmla="*/ 107205 h 5195791"/>
              <a:gd name="connsiteX63" fmla="*/ 19068238 w 25941596"/>
              <a:gd name="connsiteY63" fmla="*/ 30519 h 5195791"/>
              <a:gd name="connsiteX64" fmla="*/ 19516595 w 25941596"/>
              <a:gd name="connsiteY64" fmla="*/ 0 h 5195791"/>
              <a:gd name="connsiteX65" fmla="*/ 19893415 w 25941596"/>
              <a:gd name="connsiteY65" fmla="*/ 202843 h 5195791"/>
              <a:gd name="connsiteX66" fmla="*/ 20175278 w 25941596"/>
              <a:gd name="connsiteY66" fmla="*/ 231905 h 5195791"/>
              <a:gd name="connsiteX67" fmla="*/ 20359947 w 25941596"/>
              <a:gd name="connsiteY67" fmla="*/ 404521 h 5195791"/>
              <a:gd name="connsiteX68" fmla="*/ 21095801 w 25941596"/>
              <a:gd name="connsiteY68" fmla="*/ 873677 h 5195791"/>
              <a:gd name="connsiteX69" fmla="*/ 21802110 w 25941596"/>
              <a:gd name="connsiteY69" fmla="*/ 1237765 h 5195791"/>
              <a:gd name="connsiteX70" fmla="*/ 22363794 w 25941596"/>
              <a:gd name="connsiteY70" fmla="*/ 1490760 h 5195791"/>
              <a:gd name="connsiteX71" fmla="*/ 22893014 w 25941596"/>
              <a:gd name="connsiteY71" fmla="*/ 1818595 h 5195791"/>
              <a:gd name="connsiteX72" fmla="*/ 24526453 w 25941596"/>
              <a:gd name="connsiteY72" fmla="*/ 2435290 h 5195791"/>
              <a:gd name="connsiteX73" fmla="*/ 25243063 w 25941596"/>
              <a:gd name="connsiteY73" fmla="*/ 2725122 h 5195791"/>
              <a:gd name="connsiteX74" fmla="*/ 25599280 w 25941596"/>
              <a:gd name="connsiteY74" fmla="*/ 2358410 h 5195791"/>
              <a:gd name="connsiteX75" fmla="*/ 25941596 w 25941596"/>
              <a:gd name="connsiteY75" fmla="*/ 2265978 h 5195791"/>
              <a:gd name="connsiteX76" fmla="*/ 25885612 w 25941596"/>
              <a:gd name="connsiteY76" fmla="*/ 5195791 h 5195791"/>
              <a:gd name="connsiteX77" fmla="*/ 112496 w 25941596"/>
              <a:gd name="connsiteY77" fmla="*/ 5175656 h 5195791"/>
              <a:gd name="connsiteX0" fmla="*/ 0 w 25973479"/>
              <a:gd name="connsiteY0" fmla="*/ 5151593 h 5195791"/>
              <a:gd name="connsiteX1" fmla="*/ 35155 w 25973479"/>
              <a:gd name="connsiteY1" fmla="*/ 922370 h 5195791"/>
              <a:gd name="connsiteX2" fmla="*/ 135362 w 25973479"/>
              <a:gd name="connsiteY2" fmla="*/ 1046584 h 5195791"/>
              <a:gd name="connsiteX3" fmla="*/ 130599 w 25973479"/>
              <a:gd name="connsiteY3" fmla="*/ 1141834 h 5195791"/>
              <a:gd name="connsiteX4" fmla="*/ 363962 w 25973479"/>
              <a:gd name="connsiteY4" fmla="*/ 1427584 h 5195791"/>
              <a:gd name="connsiteX5" fmla="*/ 540174 w 25973479"/>
              <a:gd name="connsiteY5" fmla="*/ 1370434 h 5195791"/>
              <a:gd name="connsiteX6" fmla="*/ 874910 w 25973479"/>
              <a:gd name="connsiteY6" fmla="*/ 1444107 h 5195791"/>
              <a:gd name="connsiteX7" fmla="*/ 1002137 w 25973479"/>
              <a:gd name="connsiteY7" fmla="*/ 1584747 h 5195791"/>
              <a:gd name="connsiteX8" fmla="*/ 1421237 w 25973479"/>
              <a:gd name="connsiteY8" fmla="*/ 1684759 h 5195791"/>
              <a:gd name="connsiteX9" fmla="*/ 1768899 w 25973479"/>
              <a:gd name="connsiteY9" fmla="*/ 1737147 h 5195791"/>
              <a:gd name="connsiteX10" fmla="*/ 1956483 w 25973479"/>
              <a:gd name="connsiteY10" fmla="*/ 1874093 h 5195791"/>
              <a:gd name="connsiteX11" fmla="*/ 2030837 w 25973479"/>
              <a:gd name="connsiteY11" fmla="*/ 1760959 h 5195791"/>
              <a:gd name="connsiteX12" fmla="*/ 2435649 w 25973479"/>
              <a:gd name="connsiteY12" fmla="*/ 1603797 h 5195791"/>
              <a:gd name="connsiteX13" fmla="*/ 2492799 w 25973479"/>
              <a:gd name="connsiteY13" fmla="*/ 1360909 h 5195791"/>
              <a:gd name="connsiteX14" fmla="*/ 2635674 w 25973479"/>
              <a:gd name="connsiteY14" fmla="*/ 1332334 h 5195791"/>
              <a:gd name="connsiteX15" fmla="*/ 2702932 w 25973479"/>
              <a:gd name="connsiteY15" fmla="*/ 1258272 h 5195791"/>
              <a:gd name="connsiteX16" fmla="*/ 2821412 w 25973479"/>
              <a:gd name="connsiteY16" fmla="*/ 1127547 h 5195791"/>
              <a:gd name="connsiteX17" fmla="*/ 2878562 w 25973479"/>
              <a:gd name="connsiteY17" fmla="*/ 984671 h 5195791"/>
              <a:gd name="connsiteX18" fmla="*/ 3145262 w 25973479"/>
              <a:gd name="connsiteY18" fmla="*/ 927522 h 5195791"/>
              <a:gd name="connsiteX19" fmla="*/ 3183362 w 25973479"/>
              <a:gd name="connsiteY19" fmla="*/ 741784 h 5195791"/>
              <a:gd name="connsiteX20" fmla="*/ 3281430 w 25973479"/>
              <a:gd name="connsiteY20" fmla="*/ 773080 h 5195791"/>
              <a:gd name="connsiteX21" fmla="*/ 3378624 w 25973479"/>
              <a:gd name="connsiteY21" fmla="*/ 879897 h 5195791"/>
              <a:gd name="connsiteX22" fmla="*/ 3526262 w 25973479"/>
              <a:gd name="connsiteY22" fmla="*/ 722734 h 5195791"/>
              <a:gd name="connsiteX23" fmla="*/ 3640756 w 25973479"/>
              <a:gd name="connsiteY23" fmla="*/ 839755 h 5195791"/>
              <a:gd name="connsiteX24" fmla="*/ 3855554 w 25973479"/>
              <a:gd name="connsiteY24" fmla="*/ 764722 h 5195791"/>
              <a:gd name="connsiteX25" fmla="*/ 3959649 w 25973479"/>
              <a:gd name="connsiteY25" fmla="*/ 641772 h 5195791"/>
              <a:gd name="connsiteX26" fmla="*/ 4117686 w 25973479"/>
              <a:gd name="connsiteY26" fmla="*/ 549535 h 5195791"/>
              <a:gd name="connsiteX27" fmla="*/ 4278737 w 25973479"/>
              <a:gd name="connsiteY27" fmla="*/ 689397 h 5195791"/>
              <a:gd name="connsiteX28" fmla="*/ 4340649 w 25973479"/>
              <a:gd name="connsiteY28" fmla="*/ 937047 h 5195791"/>
              <a:gd name="connsiteX29" fmla="*/ 4526387 w 25973479"/>
              <a:gd name="connsiteY29" fmla="*/ 941809 h 5195791"/>
              <a:gd name="connsiteX30" fmla="*/ 4516862 w 25973479"/>
              <a:gd name="connsiteY30" fmla="*/ 1084684 h 5195791"/>
              <a:gd name="connsiteX31" fmla="*/ 4697837 w 25973479"/>
              <a:gd name="connsiteY31" fmla="*/ 1213272 h 5195791"/>
              <a:gd name="connsiteX32" fmla="*/ 4645449 w 25973479"/>
              <a:gd name="connsiteY32" fmla="*/ 1394247 h 5195791"/>
              <a:gd name="connsiteX33" fmla="*/ 4645449 w 25973479"/>
              <a:gd name="connsiteY33" fmla="*/ 1522834 h 5195791"/>
              <a:gd name="connsiteX34" fmla="*/ 4737006 w 25973479"/>
              <a:gd name="connsiteY34" fmla="*/ 1556852 h 5195791"/>
              <a:gd name="connsiteX35" fmla="*/ 4774037 w 25973479"/>
              <a:gd name="connsiteY35" fmla="*/ 1722859 h 5195791"/>
              <a:gd name="connsiteX36" fmla="*/ 4702599 w 25973479"/>
              <a:gd name="connsiteY36" fmla="*/ 1803822 h 5195791"/>
              <a:gd name="connsiteX37" fmla="*/ 4845474 w 25973479"/>
              <a:gd name="connsiteY37" fmla="*/ 1894309 h 5195791"/>
              <a:gd name="connsiteX38" fmla="*/ 5035585 w 25973479"/>
              <a:gd name="connsiteY38" fmla="*/ 2116689 h 5195791"/>
              <a:gd name="connsiteX39" fmla="*/ 5893224 w 25973479"/>
              <a:gd name="connsiteY39" fmla="*/ 2203872 h 5195791"/>
              <a:gd name="connsiteX40" fmla="*/ 6188208 w 25973479"/>
              <a:gd name="connsiteY40" fmla="*/ 2121839 h 5195791"/>
              <a:gd name="connsiteX41" fmla="*/ 6596325 w 25973479"/>
              <a:gd name="connsiteY41" fmla="*/ 1926966 h 5195791"/>
              <a:gd name="connsiteX42" fmla="*/ 6883046 w 25973479"/>
              <a:gd name="connsiteY42" fmla="*/ 1631497 h 5195791"/>
              <a:gd name="connsiteX43" fmla="*/ 7012800 w 25973479"/>
              <a:gd name="connsiteY43" fmla="*/ 1357021 h 5195791"/>
              <a:gd name="connsiteX44" fmla="*/ 7383887 w 25973479"/>
              <a:gd name="connsiteY44" fmla="*/ 1641897 h 5195791"/>
              <a:gd name="connsiteX45" fmla="*/ 7874424 w 25973479"/>
              <a:gd name="connsiteY45" fmla="*/ 1813347 h 5195791"/>
              <a:gd name="connsiteX46" fmla="*/ 8135681 w 25973479"/>
              <a:gd name="connsiteY46" fmla="*/ 1807710 h 5195791"/>
              <a:gd name="connsiteX47" fmla="*/ 8606877 w 25973479"/>
              <a:gd name="connsiteY47" fmla="*/ 1693410 h 5195791"/>
              <a:gd name="connsiteX48" fmla="*/ 9217934 w 25973479"/>
              <a:gd name="connsiteY48" fmla="*/ 1666389 h 5195791"/>
              <a:gd name="connsiteX49" fmla="*/ 9723052 w 25973479"/>
              <a:gd name="connsiteY49" fmla="*/ 1559962 h 5195791"/>
              <a:gd name="connsiteX50" fmla="*/ 10793156 w 25973479"/>
              <a:gd name="connsiteY50" fmla="*/ 925869 h 5195791"/>
              <a:gd name="connsiteX51" fmla="*/ 12123449 w 25973479"/>
              <a:gd name="connsiteY51" fmla="*/ 609017 h 5195791"/>
              <a:gd name="connsiteX52" fmla="*/ 12605335 w 25973479"/>
              <a:gd name="connsiteY52" fmla="*/ 618931 h 5195791"/>
              <a:gd name="connsiteX53" fmla="*/ 14394287 w 25973479"/>
              <a:gd name="connsiteY53" fmla="*/ 265534 h 5195791"/>
              <a:gd name="connsiteX54" fmla="*/ 15080476 w 25973479"/>
              <a:gd name="connsiteY54" fmla="*/ 114300 h 5195791"/>
              <a:gd name="connsiteX55" fmla="*/ 15571985 w 25973479"/>
              <a:gd name="connsiteY55" fmla="*/ 238222 h 5195791"/>
              <a:gd name="connsiteX56" fmla="*/ 15830132 w 25973479"/>
              <a:gd name="connsiteY56" fmla="*/ 33726 h 5195791"/>
              <a:gd name="connsiteX57" fmla="*/ 16418932 w 25973479"/>
              <a:gd name="connsiteY57" fmla="*/ 26631 h 5195791"/>
              <a:gd name="connsiteX58" fmla="*/ 16648018 w 25973479"/>
              <a:gd name="connsiteY58" fmla="*/ 28964 h 5195791"/>
              <a:gd name="connsiteX59" fmla="*/ 16848140 w 25973479"/>
              <a:gd name="connsiteY59" fmla="*/ 82615 h 5195791"/>
              <a:gd name="connsiteX60" fmla="*/ 17251495 w 25973479"/>
              <a:gd name="connsiteY60" fmla="*/ 67453 h 5195791"/>
              <a:gd name="connsiteX61" fmla="*/ 17666025 w 25973479"/>
              <a:gd name="connsiteY61" fmla="*/ 94473 h 5195791"/>
              <a:gd name="connsiteX62" fmla="*/ 18358048 w 25973479"/>
              <a:gd name="connsiteY62" fmla="*/ 107205 h 5195791"/>
              <a:gd name="connsiteX63" fmla="*/ 19100121 w 25973479"/>
              <a:gd name="connsiteY63" fmla="*/ 30519 h 5195791"/>
              <a:gd name="connsiteX64" fmla="*/ 19548478 w 25973479"/>
              <a:gd name="connsiteY64" fmla="*/ 0 h 5195791"/>
              <a:gd name="connsiteX65" fmla="*/ 19925298 w 25973479"/>
              <a:gd name="connsiteY65" fmla="*/ 202843 h 5195791"/>
              <a:gd name="connsiteX66" fmla="*/ 20207161 w 25973479"/>
              <a:gd name="connsiteY66" fmla="*/ 231905 h 5195791"/>
              <a:gd name="connsiteX67" fmla="*/ 20391830 w 25973479"/>
              <a:gd name="connsiteY67" fmla="*/ 404521 h 5195791"/>
              <a:gd name="connsiteX68" fmla="*/ 21127684 w 25973479"/>
              <a:gd name="connsiteY68" fmla="*/ 873677 h 5195791"/>
              <a:gd name="connsiteX69" fmla="*/ 21833993 w 25973479"/>
              <a:gd name="connsiteY69" fmla="*/ 1237765 h 5195791"/>
              <a:gd name="connsiteX70" fmla="*/ 22395677 w 25973479"/>
              <a:gd name="connsiteY70" fmla="*/ 1490760 h 5195791"/>
              <a:gd name="connsiteX71" fmla="*/ 22924897 w 25973479"/>
              <a:gd name="connsiteY71" fmla="*/ 1818595 h 5195791"/>
              <a:gd name="connsiteX72" fmla="*/ 24558336 w 25973479"/>
              <a:gd name="connsiteY72" fmla="*/ 2435290 h 5195791"/>
              <a:gd name="connsiteX73" fmla="*/ 25274946 w 25973479"/>
              <a:gd name="connsiteY73" fmla="*/ 2725122 h 5195791"/>
              <a:gd name="connsiteX74" fmla="*/ 25631163 w 25973479"/>
              <a:gd name="connsiteY74" fmla="*/ 2358410 h 5195791"/>
              <a:gd name="connsiteX75" fmla="*/ 25973479 w 25973479"/>
              <a:gd name="connsiteY75" fmla="*/ 2265978 h 5195791"/>
              <a:gd name="connsiteX76" fmla="*/ 25917495 w 25973479"/>
              <a:gd name="connsiteY76" fmla="*/ 5195791 h 5195791"/>
              <a:gd name="connsiteX77" fmla="*/ 0 w 25973479"/>
              <a:gd name="connsiteY77" fmla="*/ 5151593 h 519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5973479" h="5195791">
                <a:moveTo>
                  <a:pt x="0" y="5151593"/>
                </a:moveTo>
                <a:lnTo>
                  <a:pt x="35155" y="922370"/>
                </a:lnTo>
                <a:cubicBezTo>
                  <a:pt x="16608" y="891333"/>
                  <a:pt x="80561" y="962382"/>
                  <a:pt x="135362" y="1046584"/>
                </a:cubicBezTo>
                <a:cubicBezTo>
                  <a:pt x="156032" y="1076811"/>
                  <a:pt x="92499" y="1078334"/>
                  <a:pt x="130599" y="1141834"/>
                </a:cubicBezTo>
                <a:cubicBezTo>
                  <a:pt x="216324" y="1171996"/>
                  <a:pt x="300462" y="1383134"/>
                  <a:pt x="363962" y="1427584"/>
                </a:cubicBezTo>
                <a:cubicBezTo>
                  <a:pt x="427462" y="1472034"/>
                  <a:pt x="462160" y="1341487"/>
                  <a:pt x="540174" y="1370434"/>
                </a:cubicBezTo>
                <a:cubicBezTo>
                  <a:pt x="651753" y="1480717"/>
                  <a:pt x="763331" y="1419549"/>
                  <a:pt x="874910" y="1444107"/>
                </a:cubicBezTo>
                <a:cubicBezTo>
                  <a:pt x="937956" y="1470349"/>
                  <a:pt x="939091" y="1558505"/>
                  <a:pt x="1002137" y="1584747"/>
                </a:cubicBezTo>
                <a:cubicBezTo>
                  <a:pt x="1138662" y="1624434"/>
                  <a:pt x="1275187" y="1683172"/>
                  <a:pt x="1421237" y="1684759"/>
                </a:cubicBezTo>
                <a:cubicBezTo>
                  <a:pt x="1530774" y="1726034"/>
                  <a:pt x="1659362" y="1695872"/>
                  <a:pt x="1768899" y="1737147"/>
                </a:cubicBezTo>
                <a:lnTo>
                  <a:pt x="1956483" y="1874093"/>
                </a:lnTo>
                <a:cubicBezTo>
                  <a:pt x="1990793" y="1841144"/>
                  <a:pt x="1996527" y="1793908"/>
                  <a:pt x="2030837" y="1760959"/>
                </a:cubicBezTo>
                <a:cubicBezTo>
                  <a:pt x="2146724" y="1672059"/>
                  <a:pt x="2319762" y="1692697"/>
                  <a:pt x="2435649" y="1603797"/>
                </a:cubicBezTo>
                <a:cubicBezTo>
                  <a:pt x="2481687" y="1546647"/>
                  <a:pt x="2446761" y="1418059"/>
                  <a:pt x="2492799" y="1360909"/>
                </a:cubicBezTo>
                <a:cubicBezTo>
                  <a:pt x="2537249" y="1341859"/>
                  <a:pt x="2591224" y="1351384"/>
                  <a:pt x="2635674" y="1332334"/>
                </a:cubicBezTo>
                <a:lnTo>
                  <a:pt x="2702932" y="1258272"/>
                </a:lnTo>
                <a:cubicBezTo>
                  <a:pt x="2745794" y="1216997"/>
                  <a:pt x="2804047" y="1172353"/>
                  <a:pt x="2821412" y="1127547"/>
                </a:cubicBezTo>
                <a:cubicBezTo>
                  <a:pt x="2838777" y="1082741"/>
                  <a:pt x="2829350" y="1029915"/>
                  <a:pt x="2878562" y="984671"/>
                </a:cubicBezTo>
                <a:cubicBezTo>
                  <a:pt x="2957937" y="941809"/>
                  <a:pt x="3065887" y="970384"/>
                  <a:pt x="3145262" y="927522"/>
                </a:cubicBezTo>
                <a:cubicBezTo>
                  <a:pt x="3170662" y="895772"/>
                  <a:pt x="3157962" y="773534"/>
                  <a:pt x="3183362" y="741784"/>
                </a:cubicBezTo>
                <a:lnTo>
                  <a:pt x="3281430" y="773080"/>
                </a:lnTo>
                <a:cubicBezTo>
                  <a:pt x="3324941" y="773761"/>
                  <a:pt x="3335113" y="879216"/>
                  <a:pt x="3378624" y="879897"/>
                </a:cubicBezTo>
                <a:cubicBezTo>
                  <a:pt x="3437362" y="854497"/>
                  <a:pt x="3467524" y="748134"/>
                  <a:pt x="3526262" y="722734"/>
                </a:cubicBezTo>
                <a:lnTo>
                  <a:pt x="3640756" y="839755"/>
                </a:lnTo>
                <a:lnTo>
                  <a:pt x="3855554" y="764722"/>
                </a:lnTo>
                <a:cubicBezTo>
                  <a:pt x="3895015" y="733264"/>
                  <a:pt x="3920188" y="673230"/>
                  <a:pt x="3959649" y="641772"/>
                </a:cubicBezTo>
                <a:lnTo>
                  <a:pt x="4117686" y="549535"/>
                </a:lnTo>
                <a:cubicBezTo>
                  <a:pt x="4152320" y="608856"/>
                  <a:pt x="4225053" y="711039"/>
                  <a:pt x="4278737" y="689397"/>
                </a:cubicBezTo>
                <a:cubicBezTo>
                  <a:pt x="4310487" y="748134"/>
                  <a:pt x="4308899" y="878310"/>
                  <a:pt x="4340649" y="937047"/>
                </a:cubicBezTo>
                <a:cubicBezTo>
                  <a:pt x="4359699" y="964034"/>
                  <a:pt x="4507337" y="914822"/>
                  <a:pt x="4526387" y="941809"/>
                </a:cubicBezTo>
                <a:cubicBezTo>
                  <a:pt x="4540674" y="987847"/>
                  <a:pt x="4502575" y="1038646"/>
                  <a:pt x="4516862" y="1084684"/>
                </a:cubicBezTo>
                <a:cubicBezTo>
                  <a:pt x="4525593" y="1136278"/>
                  <a:pt x="4676406" y="1161678"/>
                  <a:pt x="4697837" y="1213272"/>
                </a:cubicBezTo>
                <a:cubicBezTo>
                  <a:pt x="4719268" y="1264866"/>
                  <a:pt x="4643068" y="1345828"/>
                  <a:pt x="4645449" y="1394247"/>
                </a:cubicBezTo>
                <a:cubicBezTo>
                  <a:pt x="4647830" y="1442666"/>
                  <a:pt x="4630190" y="1495733"/>
                  <a:pt x="4645449" y="1522834"/>
                </a:cubicBezTo>
                <a:cubicBezTo>
                  <a:pt x="4660708" y="1549935"/>
                  <a:pt x="4726687" y="1525102"/>
                  <a:pt x="4737006" y="1556852"/>
                </a:cubicBezTo>
                <a:cubicBezTo>
                  <a:pt x="4747325" y="1588602"/>
                  <a:pt x="4779771" y="1681697"/>
                  <a:pt x="4774037" y="1722859"/>
                </a:cubicBezTo>
                <a:cubicBezTo>
                  <a:pt x="4768303" y="1764021"/>
                  <a:pt x="4697837" y="1774453"/>
                  <a:pt x="4702599" y="1803822"/>
                </a:cubicBezTo>
                <a:cubicBezTo>
                  <a:pt x="4735937" y="1835572"/>
                  <a:pt x="4812136" y="1862559"/>
                  <a:pt x="4845474" y="1894309"/>
                </a:cubicBezTo>
                <a:cubicBezTo>
                  <a:pt x="4818356" y="2020824"/>
                  <a:pt x="4972215" y="2042562"/>
                  <a:pt x="5035585" y="2116689"/>
                </a:cubicBezTo>
                <a:cubicBezTo>
                  <a:pt x="5253202" y="2109237"/>
                  <a:pt x="5675607" y="2211324"/>
                  <a:pt x="5893224" y="2203872"/>
                </a:cubicBezTo>
                <a:lnTo>
                  <a:pt x="6188208" y="2121839"/>
                </a:lnTo>
                <a:cubicBezTo>
                  <a:pt x="6461874" y="2102292"/>
                  <a:pt x="6471694" y="1926966"/>
                  <a:pt x="6596325" y="1926966"/>
                </a:cubicBezTo>
                <a:lnTo>
                  <a:pt x="6883046" y="1631497"/>
                </a:lnTo>
                <a:lnTo>
                  <a:pt x="7012800" y="1357021"/>
                </a:lnTo>
                <a:cubicBezTo>
                  <a:pt x="7166658" y="1401180"/>
                  <a:pt x="7230029" y="1597738"/>
                  <a:pt x="7383887" y="1641897"/>
                </a:cubicBezTo>
                <a:cubicBezTo>
                  <a:pt x="7507712" y="1641897"/>
                  <a:pt x="7750599" y="1813347"/>
                  <a:pt x="7874424" y="1813347"/>
                </a:cubicBezTo>
                <a:lnTo>
                  <a:pt x="8135681" y="1807710"/>
                </a:lnTo>
                <a:lnTo>
                  <a:pt x="8606877" y="1693410"/>
                </a:lnTo>
                <a:lnTo>
                  <a:pt x="9217934" y="1666389"/>
                </a:lnTo>
                <a:lnTo>
                  <a:pt x="9723052" y="1559962"/>
                </a:lnTo>
                <a:lnTo>
                  <a:pt x="10793156" y="925869"/>
                </a:lnTo>
                <a:lnTo>
                  <a:pt x="12123449" y="609017"/>
                </a:lnTo>
                <a:cubicBezTo>
                  <a:pt x="12297582" y="589669"/>
                  <a:pt x="12530346" y="618931"/>
                  <a:pt x="12605335" y="618931"/>
                </a:cubicBezTo>
                <a:cubicBezTo>
                  <a:pt x="13193715" y="455095"/>
                  <a:pt x="13805907" y="429370"/>
                  <a:pt x="14394287" y="265534"/>
                </a:cubicBezTo>
                <a:lnTo>
                  <a:pt x="15080476" y="114300"/>
                </a:lnTo>
                <a:lnTo>
                  <a:pt x="15571985" y="238222"/>
                </a:lnTo>
                <a:lnTo>
                  <a:pt x="15830132" y="33726"/>
                </a:lnTo>
                <a:lnTo>
                  <a:pt x="16418932" y="26631"/>
                </a:lnTo>
                <a:lnTo>
                  <a:pt x="16648018" y="28964"/>
                </a:lnTo>
                <a:lnTo>
                  <a:pt x="16848140" y="82615"/>
                </a:lnTo>
                <a:lnTo>
                  <a:pt x="17251495" y="67453"/>
                </a:lnTo>
                <a:lnTo>
                  <a:pt x="17666025" y="94473"/>
                </a:lnTo>
                <a:lnTo>
                  <a:pt x="18358048" y="107205"/>
                </a:lnTo>
                <a:lnTo>
                  <a:pt x="19100121" y="30519"/>
                </a:lnTo>
                <a:lnTo>
                  <a:pt x="19548478" y="0"/>
                </a:lnTo>
                <a:lnTo>
                  <a:pt x="19925298" y="202843"/>
                </a:lnTo>
                <a:lnTo>
                  <a:pt x="20207161" y="231905"/>
                </a:lnTo>
                <a:lnTo>
                  <a:pt x="20391830" y="404521"/>
                </a:lnTo>
                <a:lnTo>
                  <a:pt x="21127684" y="873677"/>
                </a:lnTo>
                <a:lnTo>
                  <a:pt x="21833993" y="1237765"/>
                </a:lnTo>
                <a:lnTo>
                  <a:pt x="22395677" y="1490760"/>
                </a:lnTo>
                <a:lnTo>
                  <a:pt x="22924897" y="1818595"/>
                </a:lnTo>
                <a:cubicBezTo>
                  <a:pt x="23259940" y="1888704"/>
                  <a:pt x="24215080" y="2376277"/>
                  <a:pt x="24558336" y="2435290"/>
                </a:cubicBezTo>
                <a:lnTo>
                  <a:pt x="25274946" y="2725122"/>
                </a:lnTo>
                <a:lnTo>
                  <a:pt x="25631163" y="2358410"/>
                </a:lnTo>
                <a:lnTo>
                  <a:pt x="25973479" y="2265978"/>
                </a:lnTo>
                <a:lnTo>
                  <a:pt x="25917495" y="5195791"/>
                </a:lnTo>
                <a:lnTo>
                  <a:pt x="0" y="5151593"/>
                </a:lnTo>
                <a:close/>
              </a:path>
            </a:pathLst>
          </a:custGeom>
          <a:solidFill>
            <a:srgbClr val="FFFFEB"/>
          </a:solidFill>
          <a:ln w="762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Freeform 29"/>
          <p:cNvSpPr/>
          <p:nvPr/>
        </p:nvSpPr>
        <p:spPr>
          <a:xfrm>
            <a:off x="21007222" y="14067790"/>
            <a:ext cx="1745451" cy="1115222"/>
          </a:xfrm>
          <a:custGeom>
            <a:avLst/>
            <a:gdLst>
              <a:gd name="connsiteX0" fmla="*/ 321158 w 1745451"/>
              <a:gd name="connsiteY0" fmla="*/ 189230 h 1115222"/>
              <a:gd name="connsiteX1" fmla="*/ 161138 w 1745451"/>
              <a:gd name="connsiteY1" fmla="*/ 21590 h 1115222"/>
              <a:gd name="connsiteX2" fmla="*/ 8738 w 1745451"/>
              <a:gd name="connsiteY2" fmla="*/ 67310 h 1115222"/>
              <a:gd name="connsiteX3" fmla="*/ 435458 w 1745451"/>
              <a:gd name="connsiteY3" fmla="*/ 608330 h 1115222"/>
              <a:gd name="connsiteX4" fmla="*/ 1014578 w 1745451"/>
              <a:gd name="connsiteY4" fmla="*/ 844550 h 1115222"/>
              <a:gd name="connsiteX5" fmla="*/ 1624178 w 1745451"/>
              <a:gd name="connsiteY5" fmla="*/ 1111250 h 1115222"/>
              <a:gd name="connsiteX6" fmla="*/ 1723238 w 1745451"/>
              <a:gd name="connsiteY6" fmla="*/ 989330 h 1115222"/>
              <a:gd name="connsiteX7" fmla="*/ 1334618 w 1745451"/>
              <a:gd name="connsiteY7" fmla="*/ 783590 h 1115222"/>
              <a:gd name="connsiteX8" fmla="*/ 625958 w 1745451"/>
              <a:gd name="connsiteY8" fmla="*/ 524510 h 1115222"/>
              <a:gd name="connsiteX9" fmla="*/ 321158 w 1745451"/>
              <a:gd name="connsiteY9" fmla="*/ 189230 h 111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5451" h="1115222">
                <a:moveTo>
                  <a:pt x="321158" y="189230"/>
                </a:moveTo>
                <a:cubicBezTo>
                  <a:pt x="243688" y="105410"/>
                  <a:pt x="213208" y="41910"/>
                  <a:pt x="161138" y="21590"/>
                </a:cubicBezTo>
                <a:cubicBezTo>
                  <a:pt x="109068" y="1270"/>
                  <a:pt x="-36982" y="-30480"/>
                  <a:pt x="8738" y="67310"/>
                </a:cubicBezTo>
                <a:cubicBezTo>
                  <a:pt x="54458" y="165100"/>
                  <a:pt x="267818" y="478790"/>
                  <a:pt x="435458" y="608330"/>
                </a:cubicBezTo>
                <a:cubicBezTo>
                  <a:pt x="603098" y="737870"/>
                  <a:pt x="816458" y="760730"/>
                  <a:pt x="1014578" y="844550"/>
                </a:cubicBezTo>
                <a:cubicBezTo>
                  <a:pt x="1212698" y="928370"/>
                  <a:pt x="1506068" y="1087120"/>
                  <a:pt x="1624178" y="1111250"/>
                </a:cubicBezTo>
                <a:cubicBezTo>
                  <a:pt x="1742288" y="1135380"/>
                  <a:pt x="1771498" y="1043940"/>
                  <a:pt x="1723238" y="989330"/>
                </a:cubicBezTo>
                <a:cubicBezTo>
                  <a:pt x="1674978" y="934720"/>
                  <a:pt x="1517498" y="861060"/>
                  <a:pt x="1334618" y="783590"/>
                </a:cubicBezTo>
                <a:cubicBezTo>
                  <a:pt x="1151738" y="706120"/>
                  <a:pt x="792328" y="628650"/>
                  <a:pt x="625958" y="524510"/>
                </a:cubicBezTo>
                <a:cubicBezTo>
                  <a:pt x="459588" y="420370"/>
                  <a:pt x="398628" y="273050"/>
                  <a:pt x="321158" y="18923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23000990" y="15231254"/>
            <a:ext cx="1131341" cy="680566"/>
          </a:xfrm>
          <a:custGeom>
            <a:avLst/>
            <a:gdLst>
              <a:gd name="connsiteX0" fmla="*/ 361498 w 1752129"/>
              <a:gd name="connsiteY0" fmla="*/ 96321 h 858751"/>
              <a:gd name="connsiteX1" fmla="*/ 41458 w 1752129"/>
              <a:gd name="connsiteY1" fmla="*/ 4881 h 858751"/>
              <a:gd name="connsiteX2" fmla="*/ 71938 w 1752129"/>
              <a:gd name="connsiteY2" fmla="*/ 187761 h 858751"/>
              <a:gd name="connsiteX3" fmla="*/ 658678 w 1752129"/>
              <a:gd name="connsiteY3" fmla="*/ 454461 h 858751"/>
              <a:gd name="connsiteX4" fmla="*/ 1344478 w 1752129"/>
              <a:gd name="connsiteY4" fmla="*/ 804981 h 858751"/>
              <a:gd name="connsiteX5" fmla="*/ 1580698 w 1752129"/>
              <a:gd name="connsiteY5" fmla="*/ 843081 h 858751"/>
              <a:gd name="connsiteX6" fmla="*/ 1740718 w 1752129"/>
              <a:gd name="connsiteY6" fmla="*/ 660201 h 858751"/>
              <a:gd name="connsiteX7" fmla="*/ 1260658 w 1752129"/>
              <a:gd name="connsiteY7" fmla="*/ 538281 h 858751"/>
              <a:gd name="connsiteX8" fmla="*/ 361498 w 1752129"/>
              <a:gd name="connsiteY8" fmla="*/ 96321 h 858751"/>
              <a:gd name="connsiteX0" fmla="*/ 361498 w 1741325"/>
              <a:gd name="connsiteY0" fmla="*/ 96321 h 810510"/>
              <a:gd name="connsiteX1" fmla="*/ 41458 w 1741325"/>
              <a:gd name="connsiteY1" fmla="*/ 4881 h 810510"/>
              <a:gd name="connsiteX2" fmla="*/ 71938 w 1741325"/>
              <a:gd name="connsiteY2" fmla="*/ 187761 h 810510"/>
              <a:gd name="connsiteX3" fmla="*/ 658678 w 1741325"/>
              <a:gd name="connsiteY3" fmla="*/ 454461 h 810510"/>
              <a:gd name="connsiteX4" fmla="*/ 1344478 w 1741325"/>
              <a:gd name="connsiteY4" fmla="*/ 804981 h 810510"/>
              <a:gd name="connsiteX5" fmla="*/ 1740718 w 1741325"/>
              <a:gd name="connsiteY5" fmla="*/ 660201 h 810510"/>
              <a:gd name="connsiteX6" fmla="*/ 1260658 w 1741325"/>
              <a:gd name="connsiteY6" fmla="*/ 538281 h 810510"/>
              <a:gd name="connsiteX7" fmla="*/ 361498 w 1741325"/>
              <a:gd name="connsiteY7" fmla="*/ 96321 h 810510"/>
              <a:gd name="connsiteX0" fmla="*/ 361498 w 1405499"/>
              <a:gd name="connsiteY0" fmla="*/ 96321 h 805824"/>
              <a:gd name="connsiteX1" fmla="*/ 41458 w 1405499"/>
              <a:gd name="connsiteY1" fmla="*/ 4881 h 805824"/>
              <a:gd name="connsiteX2" fmla="*/ 71938 w 1405499"/>
              <a:gd name="connsiteY2" fmla="*/ 187761 h 805824"/>
              <a:gd name="connsiteX3" fmla="*/ 658678 w 1405499"/>
              <a:gd name="connsiteY3" fmla="*/ 454461 h 805824"/>
              <a:gd name="connsiteX4" fmla="*/ 1344478 w 1405499"/>
              <a:gd name="connsiteY4" fmla="*/ 804981 h 805824"/>
              <a:gd name="connsiteX5" fmla="*/ 1260658 w 1405499"/>
              <a:gd name="connsiteY5" fmla="*/ 538281 h 805824"/>
              <a:gd name="connsiteX6" fmla="*/ 361498 w 1405499"/>
              <a:gd name="connsiteY6" fmla="*/ 96321 h 805824"/>
              <a:gd name="connsiteX0" fmla="*/ 361498 w 1344478"/>
              <a:gd name="connsiteY0" fmla="*/ 104366 h 813026"/>
              <a:gd name="connsiteX1" fmla="*/ 41458 w 1344478"/>
              <a:gd name="connsiteY1" fmla="*/ 12926 h 813026"/>
              <a:gd name="connsiteX2" fmla="*/ 71938 w 1344478"/>
              <a:gd name="connsiteY2" fmla="*/ 195806 h 813026"/>
              <a:gd name="connsiteX3" fmla="*/ 658678 w 1344478"/>
              <a:gd name="connsiteY3" fmla="*/ 462506 h 813026"/>
              <a:gd name="connsiteX4" fmla="*/ 1344478 w 1344478"/>
              <a:gd name="connsiteY4" fmla="*/ 813026 h 813026"/>
              <a:gd name="connsiteX5" fmla="*/ 361498 w 1344478"/>
              <a:gd name="connsiteY5" fmla="*/ 104366 h 813026"/>
              <a:gd name="connsiteX0" fmla="*/ 361498 w 1096828"/>
              <a:gd name="connsiteY0" fmla="*/ 99713 h 684548"/>
              <a:gd name="connsiteX1" fmla="*/ 41458 w 1096828"/>
              <a:gd name="connsiteY1" fmla="*/ 8273 h 684548"/>
              <a:gd name="connsiteX2" fmla="*/ 71938 w 1096828"/>
              <a:gd name="connsiteY2" fmla="*/ 191153 h 684548"/>
              <a:gd name="connsiteX3" fmla="*/ 658678 w 1096828"/>
              <a:gd name="connsiteY3" fmla="*/ 457853 h 684548"/>
              <a:gd name="connsiteX4" fmla="*/ 1096828 w 1096828"/>
              <a:gd name="connsiteY4" fmla="*/ 684548 h 684548"/>
              <a:gd name="connsiteX5" fmla="*/ 361498 w 1096828"/>
              <a:gd name="connsiteY5" fmla="*/ 99713 h 684548"/>
              <a:gd name="connsiteX0" fmla="*/ 361498 w 1131946"/>
              <a:gd name="connsiteY0" fmla="*/ 95541 h 680566"/>
              <a:gd name="connsiteX1" fmla="*/ 41458 w 1131946"/>
              <a:gd name="connsiteY1" fmla="*/ 4101 h 680566"/>
              <a:gd name="connsiteX2" fmla="*/ 71938 w 1131946"/>
              <a:gd name="connsiteY2" fmla="*/ 186981 h 680566"/>
              <a:gd name="connsiteX3" fmla="*/ 658678 w 1131946"/>
              <a:gd name="connsiteY3" fmla="*/ 453681 h 680566"/>
              <a:gd name="connsiteX4" fmla="*/ 1096828 w 1131946"/>
              <a:gd name="connsiteY4" fmla="*/ 680376 h 680566"/>
              <a:gd name="connsiteX5" fmla="*/ 1021665 w 1131946"/>
              <a:gd name="connsiteY5" fmla="*/ 484996 h 680566"/>
              <a:gd name="connsiteX6" fmla="*/ 361498 w 1131946"/>
              <a:gd name="connsiteY6" fmla="*/ 95541 h 680566"/>
              <a:gd name="connsiteX0" fmla="*/ 351368 w 1131341"/>
              <a:gd name="connsiteY0" fmla="*/ 95541 h 680566"/>
              <a:gd name="connsiteX1" fmla="*/ 40853 w 1131341"/>
              <a:gd name="connsiteY1" fmla="*/ 4101 h 680566"/>
              <a:gd name="connsiteX2" fmla="*/ 71333 w 1131341"/>
              <a:gd name="connsiteY2" fmla="*/ 186981 h 680566"/>
              <a:gd name="connsiteX3" fmla="*/ 658073 w 1131341"/>
              <a:gd name="connsiteY3" fmla="*/ 453681 h 680566"/>
              <a:gd name="connsiteX4" fmla="*/ 1096223 w 1131341"/>
              <a:gd name="connsiteY4" fmla="*/ 680376 h 680566"/>
              <a:gd name="connsiteX5" fmla="*/ 1021060 w 1131341"/>
              <a:gd name="connsiteY5" fmla="*/ 484996 h 680566"/>
              <a:gd name="connsiteX6" fmla="*/ 351368 w 1131341"/>
              <a:gd name="connsiteY6" fmla="*/ 95541 h 680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1341" h="680566">
                <a:moveTo>
                  <a:pt x="351368" y="95541"/>
                </a:moveTo>
                <a:cubicBezTo>
                  <a:pt x="188000" y="15392"/>
                  <a:pt x="87525" y="-11139"/>
                  <a:pt x="40853" y="4101"/>
                </a:cubicBezTo>
                <a:cubicBezTo>
                  <a:pt x="-5819" y="19341"/>
                  <a:pt x="-31537" y="112051"/>
                  <a:pt x="71333" y="186981"/>
                </a:cubicBezTo>
                <a:cubicBezTo>
                  <a:pt x="174203" y="261911"/>
                  <a:pt x="487258" y="371449"/>
                  <a:pt x="658073" y="453681"/>
                </a:cubicBezTo>
                <a:cubicBezTo>
                  <a:pt x="828888" y="535913"/>
                  <a:pt x="1035725" y="675157"/>
                  <a:pt x="1096223" y="680376"/>
                </a:cubicBezTo>
                <a:cubicBezTo>
                  <a:pt x="1156721" y="685595"/>
                  <a:pt x="1143615" y="582468"/>
                  <a:pt x="1021060" y="484996"/>
                </a:cubicBezTo>
                <a:cubicBezTo>
                  <a:pt x="898505" y="387524"/>
                  <a:pt x="514736" y="175690"/>
                  <a:pt x="351368" y="9554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20020285" y="12786045"/>
            <a:ext cx="6404556" cy="3400834"/>
          </a:xfrm>
          <a:custGeom>
            <a:avLst/>
            <a:gdLst>
              <a:gd name="connsiteX0" fmla="*/ 1757686 w 6367890"/>
              <a:gd name="connsiteY0" fmla="*/ 632836 h 3444330"/>
              <a:gd name="connsiteX1" fmla="*/ 1277626 w 6367890"/>
              <a:gd name="connsiteY1" fmla="*/ 457576 h 3444330"/>
              <a:gd name="connsiteX2" fmla="*/ 1033786 w 6367890"/>
              <a:gd name="connsiteY2" fmla="*/ 320416 h 3444330"/>
              <a:gd name="connsiteX3" fmla="*/ 904246 w 6367890"/>
              <a:gd name="connsiteY3" fmla="*/ 274696 h 3444330"/>
              <a:gd name="connsiteX4" fmla="*/ 774706 w 6367890"/>
              <a:gd name="connsiteY4" fmla="*/ 129916 h 3444330"/>
              <a:gd name="connsiteX5" fmla="*/ 561346 w 6367890"/>
              <a:gd name="connsiteY5" fmla="*/ 152776 h 3444330"/>
              <a:gd name="connsiteX6" fmla="*/ 386086 w 6367890"/>
              <a:gd name="connsiteY6" fmla="*/ 168016 h 3444330"/>
              <a:gd name="connsiteX7" fmla="*/ 226066 w 6367890"/>
              <a:gd name="connsiteY7" fmla="*/ 376 h 3444330"/>
              <a:gd name="connsiteX8" fmla="*/ 35566 w 6367890"/>
              <a:gd name="connsiteY8" fmla="*/ 221356 h 3444330"/>
              <a:gd name="connsiteX9" fmla="*/ 1003306 w 6367890"/>
              <a:gd name="connsiteY9" fmla="*/ 625216 h 3444330"/>
              <a:gd name="connsiteX10" fmla="*/ 1483366 w 6367890"/>
              <a:gd name="connsiteY10" fmla="*/ 1318636 h 3444330"/>
              <a:gd name="connsiteX11" fmla="*/ 1841506 w 6367890"/>
              <a:gd name="connsiteY11" fmla="*/ 1722496 h 3444330"/>
              <a:gd name="connsiteX12" fmla="*/ 2687326 w 6367890"/>
              <a:gd name="connsiteY12" fmla="*/ 2133976 h 3444330"/>
              <a:gd name="connsiteX13" fmla="*/ 3106426 w 6367890"/>
              <a:gd name="connsiteY13" fmla="*/ 2309236 h 3444330"/>
              <a:gd name="connsiteX14" fmla="*/ 3655066 w 6367890"/>
              <a:gd name="connsiteY14" fmla="*/ 2659756 h 3444330"/>
              <a:gd name="connsiteX15" fmla="*/ 4500886 w 6367890"/>
              <a:gd name="connsiteY15" fmla="*/ 2888356 h 3444330"/>
              <a:gd name="connsiteX16" fmla="*/ 4942846 w 6367890"/>
              <a:gd name="connsiteY16" fmla="*/ 3124576 h 3444330"/>
              <a:gd name="connsiteX17" fmla="*/ 5681986 w 6367890"/>
              <a:gd name="connsiteY17" fmla="*/ 3231256 h 3444330"/>
              <a:gd name="connsiteX18" fmla="*/ 6299206 w 6367890"/>
              <a:gd name="connsiteY18" fmla="*/ 3391276 h 3444330"/>
              <a:gd name="connsiteX19" fmla="*/ 6329686 w 6367890"/>
              <a:gd name="connsiteY19" fmla="*/ 2217796 h 3444330"/>
              <a:gd name="connsiteX20" fmla="*/ 6093466 w 6367890"/>
              <a:gd name="connsiteY20" fmla="*/ 2164456 h 3444330"/>
              <a:gd name="connsiteX21" fmla="*/ 5171446 w 6367890"/>
              <a:gd name="connsiteY21" fmla="*/ 2065396 h 3444330"/>
              <a:gd name="connsiteX22" fmla="*/ 4417066 w 6367890"/>
              <a:gd name="connsiteY22" fmla="*/ 1737736 h 3444330"/>
              <a:gd name="connsiteX23" fmla="*/ 3982726 w 6367890"/>
              <a:gd name="connsiteY23" fmla="*/ 1653916 h 3444330"/>
              <a:gd name="connsiteX24" fmla="*/ 3632206 w 6367890"/>
              <a:gd name="connsiteY24" fmla="*/ 1432936 h 3444330"/>
              <a:gd name="connsiteX25" fmla="*/ 3251206 w 6367890"/>
              <a:gd name="connsiteY25" fmla="*/ 1173856 h 3444330"/>
              <a:gd name="connsiteX26" fmla="*/ 2809246 w 6367890"/>
              <a:gd name="connsiteY26" fmla="*/ 990976 h 3444330"/>
              <a:gd name="connsiteX27" fmla="*/ 2397766 w 6367890"/>
              <a:gd name="connsiteY27" fmla="*/ 945256 h 3444330"/>
              <a:gd name="connsiteX28" fmla="*/ 2161546 w 6367890"/>
              <a:gd name="connsiteY28" fmla="*/ 769996 h 3444330"/>
              <a:gd name="connsiteX29" fmla="*/ 1757686 w 6367890"/>
              <a:gd name="connsiteY29" fmla="*/ 632836 h 3444330"/>
              <a:gd name="connsiteX0" fmla="*/ 1757686 w 6409198"/>
              <a:gd name="connsiteY0" fmla="*/ 632836 h 3444330"/>
              <a:gd name="connsiteX1" fmla="*/ 1277626 w 6409198"/>
              <a:gd name="connsiteY1" fmla="*/ 457576 h 3444330"/>
              <a:gd name="connsiteX2" fmla="*/ 1033786 w 6409198"/>
              <a:gd name="connsiteY2" fmla="*/ 320416 h 3444330"/>
              <a:gd name="connsiteX3" fmla="*/ 904246 w 6409198"/>
              <a:gd name="connsiteY3" fmla="*/ 274696 h 3444330"/>
              <a:gd name="connsiteX4" fmla="*/ 774706 w 6409198"/>
              <a:gd name="connsiteY4" fmla="*/ 129916 h 3444330"/>
              <a:gd name="connsiteX5" fmla="*/ 561346 w 6409198"/>
              <a:gd name="connsiteY5" fmla="*/ 152776 h 3444330"/>
              <a:gd name="connsiteX6" fmla="*/ 386086 w 6409198"/>
              <a:gd name="connsiteY6" fmla="*/ 168016 h 3444330"/>
              <a:gd name="connsiteX7" fmla="*/ 226066 w 6409198"/>
              <a:gd name="connsiteY7" fmla="*/ 376 h 3444330"/>
              <a:gd name="connsiteX8" fmla="*/ 35566 w 6409198"/>
              <a:gd name="connsiteY8" fmla="*/ 221356 h 3444330"/>
              <a:gd name="connsiteX9" fmla="*/ 1003306 w 6409198"/>
              <a:gd name="connsiteY9" fmla="*/ 625216 h 3444330"/>
              <a:gd name="connsiteX10" fmla="*/ 1483366 w 6409198"/>
              <a:gd name="connsiteY10" fmla="*/ 1318636 h 3444330"/>
              <a:gd name="connsiteX11" fmla="*/ 1841506 w 6409198"/>
              <a:gd name="connsiteY11" fmla="*/ 1722496 h 3444330"/>
              <a:gd name="connsiteX12" fmla="*/ 2687326 w 6409198"/>
              <a:gd name="connsiteY12" fmla="*/ 2133976 h 3444330"/>
              <a:gd name="connsiteX13" fmla="*/ 3106426 w 6409198"/>
              <a:gd name="connsiteY13" fmla="*/ 2309236 h 3444330"/>
              <a:gd name="connsiteX14" fmla="*/ 3655066 w 6409198"/>
              <a:gd name="connsiteY14" fmla="*/ 2659756 h 3444330"/>
              <a:gd name="connsiteX15" fmla="*/ 4500886 w 6409198"/>
              <a:gd name="connsiteY15" fmla="*/ 2888356 h 3444330"/>
              <a:gd name="connsiteX16" fmla="*/ 4942846 w 6409198"/>
              <a:gd name="connsiteY16" fmla="*/ 3124576 h 3444330"/>
              <a:gd name="connsiteX17" fmla="*/ 5681986 w 6409198"/>
              <a:gd name="connsiteY17" fmla="*/ 3231256 h 3444330"/>
              <a:gd name="connsiteX18" fmla="*/ 6299206 w 6409198"/>
              <a:gd name="connsiteY18" fmla="*/ 3391276 h 3444330"/>
              <a:gd name="connsiteX19" fmla="*/ 6391599 w 6409198"/>
              <a:gd name="connsiteY19" fmla="*/ 2217796 h 3444330"/>
              <a:gd name="connsiteX20" fmla="*/ 6093466 w 6409198"/>
              <a:gd name="connsiteY20" fmla="*/ 2164456 h 3444330"/>
              <a:gd name="connsiteX21" fmla="*/ 5171446 w 6409198"/>
              <a:gd name="connsiteY21" fmla="*/ 2065396 h 3444330"/>
              <a:gd name="connsiteX22" fmla="*/ 4417066 w 6409198"/>
              <a:gd name="connsiteY22" fmla="*/ 1737736 h 3444330"/>
              <a:gd name="connsiteX23" fmla="*/ 3982726 w 6409198"/>
              <a:gd name="connsiteY23" fmla="*/ 1653916 h 3444330"/>
              <a:gd name="connsiteX24" fmla="*/ 3632206 w 6409198"/>
              <a:gd name="connsiteY24" fmla="*/ 1432936 h 3444330"/>
              <a:gd name="connsiteX25" fmla="*/ 3251206 w 6409198"/>
              <a:gd name="connsiteY25" fmla="*/ 1173856 h 3444330"/>
              <a:gd name="connsiteX26" fmla="*/ 2809246 w 6409198"/>
              <a:gd name="connsiteY26" fmla="*/ 990976 h 3444330"/>
              <a:gd name="connsiteX27" fmla="*/ 2397766 w 6409198"/>
              <a:gd name="connsiteY27" fmla="*/ 945256 h 3444330"/>
              <a:gd name="connsiteX28" fmla="*/ 2161546 w 6409198"/>
              <a:gd name="connsiteY28" fmla="*/ 769996 h 3444330"/>
              <a:gd name="connsiteX29" fmla="*/ 1757686 w 6409198"/>
              <a:gd name="connsiteY29" fmla="*/ 632836 h 3444330"/>
              <a:gd name="connsiteX0" fmla="*/ 1757686 w 6406385"/>
              <a:gd name="connsiteY0" fmla="*/ 632836 h 3452832"/>
              <a:gd name="connsiteX1" fmla="*/ 1277626 w 6406385"/>
              <a:gd name="connsiteY1" fmla="*/ 457576 h 3452832"/>
              <a:gd name="connsiteX2" fmla="*/ 1033786 w 6406385"/>
              <a:gd name="connsiteY2" fmla="*/ 320416 h 3452832"/>
              <a:gd name="connsiteX3" fmla="*/ 904246 w 6406385"/>
              <a:gd name="connsiteY3" fmla="*/ 274696 h 3452832"/>
              <a:gd name="connsiteX4" fmla="*/ 774706 w 6406385"/>
              <a:gd name="connsiteY4" fmla="*/ 129916 h 3452832"/>
              <a:gd name="connsiteX5" fmla="*/ 561346 w 6406385"/>
              <a:gd name="connsiteY5" fmla="*/ 152776 h 3452832"/>
              <a:gd name="connsiteX6" fmla="*/ 386086 w 6406385"/>
              <a:gd name="connsiteY6" fmla="*/ 168016 h 3452832"/>
              <a:gd name="connsiteX7" fmla="*/ 226066 w 6406385"/>
              <a:gd name="connsiteY7" fmla="*/ 376 h 3452832"/>
              <a:gd name="connsiteX8" fmla="*/ 35566 w 6406385"/>
              <a:gd name="connsiteY8" fmla="*/ 221356 h 3452832"/>
              <a:gd name="connsiteX9" fmla="*/ 1003306 w 6406385"/>
              <a:gd name="connsiteY9" fmla="*/ 625216 h 3452832"/>
              <a:gd name="connsiteX10" fmla="*/ 1483366 w 6406385"/>
              <a:gd name="connsiteY10" fmla="*/ 1318636 h 3452832"/>
              <a:gd name="connsiteX11" fmla="*/ 1841506 w 6406385"/>
              <a:gd name="connsiteY11" fmla="*/ 1722496 h 3452832"/>
              <a:gd name="connsiteX12" fmla="*/ 2687326 w 6406385"/>
              <a:gd name="connsiteY12" fmla="*/ 2133976 h 3452832"/>
              <a:gd name="connsiteX13" fmla="*/ 3106426 w 6406385"/>
              <a:gd name="connsiteY13" fmla="*/ 2309236 h 3452832"/>
              <a:gd name="connsiteX14" fmla="*/ 3655066 w 6406385"/>
              <a:gd name="connsiteY14" fmla="*/ 2659756 h 3452832"/>
              <a:gd name="connsiteX15" fmla="*/ 4500886 w 6406385"/>
              <a:gd name="connsiteY15" fmla="*/ 2888356 h 3452832"/>
              <a:gd name="connsiteX16" fmla="*/ 4942846 w 6406385"/>
              <a:gd name="connsiteY16" fmla="*/ 3124576 h 3452832"/>
              <a:gd name="connsiteX17" fmla="*/ 5681986 w 6406385"/>
              <a:gd name="connsiteY17" fmla="*/ 3231256 h 3452832"/>
              <a:gd name="connsiteX18" fmla="*/ 6289681 w 6406385"/>
              <a:gd name="connsiteY18" fmla="*/ 3400801 h 3452832"/>
              <a:gd name="connsiteX19" fmla="*/ 6391599 w 6406385"/>
              <a:gd name="connsiteY19" fmla="*/ 2217796 h 3452832"/>
              <a:gd name="connsiteX20" fmla="*/ 6093466 w 6406385"/>
              <a:gd name="connsiteY20" fmla="*/ 2164456 h 3452832"/>
              <a:gd name="connsiteX21" fmla="*/ 5171446 w 6406385"/>
              <a:gd name="connsiteY21" fmla="*/ 2065396 h 3452832"/>
              <a:gd name="connsiteX22" fmla="*/ 4417066 w 6406385"/>
              <a:gd name="connsiteY22" fmla="*/ 1737736 h 3452832"/>
              <a:gd name="connsiteX23" fmla="*/ 3982726 w 6406385"/>
              <a:gd name="connsiteY23" fmla="*/ 1653916 h 3452832"/>
              <a:gd name="connsiteX24" fmla="*/ 3632206 w 6406385"/>
              <a:gd name="connsiteY24" fmla="*/ 1432936 h 3452832"/>
              <a:gd name="connsiteX25" fmla="*/ 3251206 w 6406385"/>
              <a:gd name="connsiteY25" fmla="*/ 1173856 h 3452832"/>
              <a:gd name="connsiteX26" fmla="*/ 2809246 w 6406385"/>
              <a:gd name="connsiteY26" fmla="*/ 990976 h 3452832"/>
              <a:gd name="connsiteX27" fmla="*/ 2397766 w 6406385"/>
              <a:gd name="connsiteY27" fmla="*/ 945256 h 3452832"/>
              <a:gd name="connsiteX28" fmla="*/ 2161546 w 6406385"/>
              <a:gd name="connsiteY28" fmla="*/ 769996 h 3452832"/>
              <a:gd name="connsiteX29" fmla="*/ 1757686 w 6406385"/>
              <a:gd name="connsiteY29" fmla="*/ 632836 h 3452832"/>
              <a:gd name="connsiteX0" fmla="*/ 1757686 w 6465707"/>
              <a:gd name="connsiteY0" fmla="*/ 632836 h 3452832"/>
              <a:gd name="connsiteX1" fmla="*/ 1277626 w 6465707"/>
              <a:gd name="connsiteY1" fmla="*/ 457576 h 3452832"/>
              <a:gd name="connsiteX2" fmla="*/ 1033786 w 6465707"/>
              <a:gd name="connsiteY2" fmla="*/ 320416 h 3452832"/>
              <a:gd name="connsiteX3" fmla="*/ 904246 w 6465707"/>
              <a:gd name="connsiteY3" fmla="*/ 274696 h 3452832"/>
              <a:gd name="connsiteX4" fmla="*/ 774706 w 6465707"/>
              <a:gd name="connsiteY4" fmla="*/ 129916 h 3452832"/>
              <a:gd name="connsiteX5" fmla="*/ 561346 w 6465707"/>
              <a:gd name="connsiteY5" fmla="*/ 152776 h 3452832"/>
              <a:gd name="connsiteX6" fmla="*/ 386086 w 6465707"/>
              <a:gd name="connsiteY6" fmla="*/ 168016 h 3452832"/>
              <a:gd name="connsiteX7" fmla="*/ 226066 w 6465707"/>
              <a:gd name="connsiteY7" fmla="*/ 376 h 3452832"/>
              <a:gd name="connsiteX8" fmla="*/ 35566 w 6465707"/>
              <a:gd name="connsiteY8" fmla="*/ 221356 h 3452832"/>
              <a:gd name="connsiteX9" fmla="*/ 1003306 w 6465707"/>
              <a:gd name="connsiteY9" fmla="*/ 625216 h 3452832"/>
              <a:gd name="connsiteX10" fmla="*/ 1483366 w 6465707"/>
              <a:gd name="connsiteY10" fmla="*/ 1318636 h 3452832"/>
              <a:gd name="connsiteX11" fmla="*/ 1841506 w 6465707"/>
              <a:gd name="connsiteY11" fmla="*/ 1722496 h 3452832"/>
              <a:gd name="connsiteX12" fmla="*/ 2687326 w 6465707"/>
              <a:gd name="connsiteY12" fmla="*/ 2133976 h 3452832"/>
              <a:gd name="connsiteX13" fmla="*/ 3106426 w 6465707"/>
              <a:gd name="connsiteY13" fmla="*/ 2309236 h 3452832"/>
              <a:gd name="connsiteX14" fmla="*/ 3655066 w 6465707"/>
              <a:gd name="connsiteY14" fmla="*/ 2659756 h 3452832"/>
              <a:gd name="connsiteX15" fmla="*/ 4500886 w 6465707"/>
              <a:gd name="connsiteY15" fmla="*/ 2888356 h 3452832"/>
              <a:gd name="connsiteX16" fmla="*/ 4942846 w 6465707"/>
              <a:gd name="connsiteY16" fmla="*/ 3124576 h 3452832"/>
              <a:gd name="connsiteX17" fmla="*/ 5681986 w 6465707"/>
              <a:gd name="connsiteY17" fmla="*/ 3231256 h 3452832"/>
              <a:gd name="connsiteX18" fmla="*/ 6403981 w 6465707"/>
              <a:gd name="connsiteY18" fmla="*/ 3400801 h 3452832"/>
              <a:gd name="connsiteX19" fmla="*/ 6391599 w 6465707"/>
              <a:gd name="connsiteY19" fmla="*/ 2217796 h 3452832"/>
              <a:gd name="connsiteX20" fmla="*/ 6093466 w 6465707"/>
              <a:gd name="connsiteY20" fmla="*/ 2164456 h 3452832"/>
              <a:gd name="connsiteX21" fmla="*/ 5171446 w 6465707"/>
              <a:gd name="connsiteY21" fmla="*/ 2065396 h 3452832"/>
              <a:gd name="connsiteX22" fmla="*/ 4417066 w 6465707"/>
              <a:gd name="connsiteY22" fmla="*/ 1737736 h 3452832"/>
              <a:gd name="connsiteX23" fmla="*/ 3982726 w 6465707"/>
              <a:gd name="connsiteY23" fmla="*/ 1653916 h 3452832"/>
              <a:gd name="connsiteX24" fmla="*/ 3632206 w 6465707"/>
              <a:gd name="connsiteY24" fmla="*/ 1432936 h 3452832"/>
              <a:gd name="connsiteX25" fmla="*/ 3251206 w 6465707"/>
              <a:gd name="connsiteY25" fmla="*/ 1173856 h 3452832"/>
              <a:gd name="connsiteX26" fmla="*/ 2809246 w 6465707"/>
              <a:gd name="connsiteY26" fmla="*/ 990976 h 3452832"/>
              <a:gd name="connsiteX27" fmla="*/ 2397766 w 6465707"/>
              <a:gd name="connsiteY27" fmla="*/ 945256 h 3452832"/>
              <a:gd name="connsiteX28" fmla="*/ 2161546 w 6465707"/>
              <a:gd name="connsiteY28" fmla="*/ 769996 h 3452832"/>
              <a:gd name="connsiteX29" fmla="*/ 1757686 w 6465707"/>
              <a:gd name="connsiteY29" fmla="*/ 632836 h 3452832"/>
              <a:gd name="connsiteX0" fmla="*/ 1757686 w 6413420"/>
              <a:gd name="connsiteY0" fmla="*/ 632836 h 3400841"/>
              <a:gd name="connsiteX1" fmla="*/ 1277626 w 6413420"/>
              <a:gd name="connsiteY1" fmla="*/ 457576 h 3400841"/>
              <a:gd name="connsiteX2" fmla="*/ 1033786 w 6413420"/>
              <a:gd name="connsiteY2" fmla="*/ 320416 h 3400841"/>
              <a:gd name="connsiteX3" fmla="*/ 904246 w 6413420"/>
              <a:gd name="connsiteY3" fmla="*/ 274696 h 3400841"/>
              <a:gd name="connsiteX4" fmla="*/ 774706 w 6413420"/>
              <a:gd name="connsiteY4" fmla="*/ 129916 h 3400841"/>
              <a:gd name="connsiteX5" fmla="*/ 561346 w 6413420"/>
              <a:gd name="connsiteY5" fmla="*/ 152776 h 3400841"/>
              <a:gd name="connsiteX6" fmla="*/ 386086 w 6413420"/>
              <a:gd name="connsiteY6" fmla="*/ 168016 h 3400841"/>
              <a:gd name="connsiteX7" fmla="*/ 226066 w 6413420"/>
              <a:gd name="connsiteY7" fmla="*/ 376 h 3400841"/>
              <a:gd name="connsiteX8" fmla="*/ 35566 w 6413420"/>
              <a:gd name="connsiteY8" fmla="*/ 221356 h 3400841"/>
              <a:gd name="connsiteX9" fmla="*/ 1003306 w 6413420"/>
              <a:gd name="connsiteY9" fmla="*/ 625216 h 3400841"/>
              <a:gd name="connsiteX10" fmla="*/ 1483366 w 6413420"/>
              <a:gd name="connsiteY10" fmla="*/ 1318636 h 3400841"/>
              <a:gd name="connsiteX11" fmla="*/ 1841506 w 6413420"/>
              <a:gd name="connsiteY11" fmla="*/ 1722496 h 3400841"/>
              <a:gd name="connsiteX12" fmla="*/ 2687326 w 6413420"/>
              <a:gd name="connsiteY12" fmla="*/ 2133976 h 3400841"/>
              <a:gd name="connsiteX13" fmla="*/ 3106426 w 6413420"/>
              <a:gd name="connsiteY13" fmla="*/ 2309236 h 3400841"/>
              <a:gd name="connsiteX14" fmla="*/ 3655066 w 6413420"/>
              <a:gd name="connsiteY14" fmla="*/ 2659756 h 3400841"/>
              <a:gd name="connsiteX15" fmla="*/ 4500886 w 6413420"/>
              <a:gd name="connsiteY15" fmla="*/ 2888356 h 3400841"/>
              <a:gd name="connsiteX16" fmla="*/ 4942846 w 6413420"/>
              <a:gd name="connsiteY16" fmla="*/ 3124576 h 3400841"/>
              <a:gd name="connsiteX17" fmla="*/ 5681986 w 6413420"/>
              <a:gd name="connsiteY17" fmla="*/ 3231256 h 3400841"/>
              <a:gd name="connsiteX18" fmla="*/ 6403981 w 6413420"/>
              <a:gd name="connsiteY18" fmla="*/ 3400801 h 3400841"/>
              <a:gd name="connsiteX19" fmla="*/ 6391599 w 6413420"/>
              <a:gd name="connsiteY19" fmla="*/ 2217796 h 3400841"/>
              <a:gd name="connsiteX20" fmla="*/ 6093466 w 6413420"/>
              <a:gd name="connsiteY20" fmla="*/ 2164456 h 3400841"/>
              <a:gd name="connsiteX21" fmla="*/ 5171446 w 6413420"/>
              <a:gd name="connsiteY21" fmla="*/ 2065396 h 3400841"/>
              <a:gd name="connsiteX22" fmla="*/ 4417066 w 6413420"/>
              <a:gd name="connsiteY22" fmla="*/ 1737736 h 3400841"/>
              <a:gd name="connsiteX23" fmla="*/ 3982726 w 6413420"/>
              <a:gd name="connsiteY23" fmla="*/ 1653916 h 3400841"/>
              <a:gd name="connsiteX24" fmla="*/ 3632206 w 6413420"/>
              <a:gd name="connsiteY24" fmla="*/ 1432936 h 3400841"/>
              <a:gd name="connsiteX25" fmla="*/ 3251206 w 6413420"/>
              <a:gd name="connsiteY25" fmla="*/ 1173856 h 3400841"/>
              <a:gd name="connsiteX26" fmla="*/ 2809246 w 6413420"/>
              <a:gd name="connsiteY26" fmla="*/ 990976 h 3400841"/>
              <a:gd name="connsiteX27" fmla="*/ 2397766 w 6413420"/>
              <a:gd name="connsiteY27" fmla="*/ 945256 h 3400841"/>
              <a:gd name="connsiteX28" fmla="*/ 2161546 w 6413420"/>
              <a:gd name="connsiteY28" fmla="*/ 769996 h 3400841"/>
              <a:gd name="connsiteX29" fmla="*/ 1757686 w 6413420"/>
              <a:gd name="connsiteY29" fmla="*/ 632836 h 3400841"/>
              <a:gd name="connsiteX0" fmla="*/ 1757686 w 6404556"/>
              <a:gd name="connsiteY0" fmla="*/ 632836 h 3400834"/>
              <a:gd name="connsiteX1" fmla="*/ 1277626 w 6404556"/>
              <a:gd name="connsiteY1" fmla="*/ 457576 h 3400834"/>
              <a:gd name="connsiteX2" fmla="*/ 1033786 w 6404556"/>
              <a:gd name="connsiteY2" fmla="*/ 320416 h 3400834"/>
              <a:gd name="connsiteX3" fmla="*/ 904246 w 6404556"/>
              <a:gd name="connsiteY3" fmla="*/ 274696 h 3400834"/>
              <a:gd name="connsiteX4" fmla="*/ 774706 w 6404556"/>
              <a:gd name="connsiteY4" fmla="*/ 129916 h 3400834"/>
              <a:gd name="connsiteX5" fmla="*/ 561346 w 6404556"/>
              <a:gd name="connsiteY5" fmla="*/ 152776 h 3400834"/>
              <a:gd name="connsiteX6" fmla="*/ 386086 w 6404556"/>
              <a:gd name="connsiteY6" fmla="*/ 168016 h 3400834"/>
              <a:gd name="connsiteX7" fmla="*/ 226066 w 6404556"/>
              <a:gd name="connsiteY7" fmla="*/ 376 h 3400834"/>
              <a:gd name="connsiteX8" fmla="*/ 35566 w 6404556"/>
              <a:gd name="connsiteY8" fmla="*/ 221356 h 3400834"/>
              <a:gd name="connsiteX9" fmla="*/ 1003306 w 6404556"/>
              <a:gd name="connsiteY9" fmla="*/ 625216 h 3400834"/>
              <a:gd name="connsiteX10" fmla="*/ 1483366 w 6404556"/>
              <a:gd name="connsiteY10" fmla="*/ 1318636 h 3400834"/>
              <a:gd name="connsiteX11" fmla="*/ 1841506 w 6404556"/>
              <a:gd name="connsiteY11" fmla="*/ 1722496 h 3400834"/>
              <a:gd name="connsiteX12" fmla="*/ 2687326 w 6404556"/>
              <a:gd name="connsiteY12" fmla="*/ 2133976 h 3400834"/>
              <a:gd name="connsiteX13" fmla="*/ 3106426 w 6404556"/>
              <a:gd name="connsiteY13" fmla="*/ 2309236 h 3400834"/>
              <a:gd name="connsiteX14" fmla="*/ 3655066 w 6404556"/>
              <a:gd name="connsiteY14" fmla="*/ 2659756 h 3400834"/>
              <a:gd name="connsiteX15" fmla="*/ 4500886 w 6404556"/>
              <a:gd name="connsiteY15" fmla="*/ 2888356 h 3400834"/>
              <a:gd name="connsiteX16" fmla="*/ 4942846 w 6404556"/>
              <a:gd name="connsiteY16" fmla="*/ 3124576 h 3400834"/>
              <a:gd name="connsiteX17" fmla="*/ 5681986 w 6404556"/>
              <a:gd name="connsiteY17" fmla="*/ 3231256 h 3400834"/>
              <a:gd name="connsiteX18" fmla="*/ 6403981 w 6404556"/>
              <a:gd name="connsiteY18" fmla="*/ 3400801 h 3400834"/>
              <a:gd name="connsiteX19" fmla="*/ 6391599 w 6404556"/>
              <a:gd name="connsiteY19" fmla="*/ 2217796 h 3400834"/>
              <a:gd name="connsiteX20" fmla="*/ 6093466 w 6404556"/>
              <a:gd name="connsiteY20" fmla="*/ 2164456 h 3400834"/>
              <a:gd name="connsiteX21" fmla="*/ 5171446 w 6404556"/>
              <a:gd name="connsiteY21" fmla="*/ 2065396 h 3400834"/>
              <a:gd name="connsiteX22" fmla="*/ 4417066 w 6404556"/>
              <a:gd name="connsiteY22" fmla="*/ 1737736 h 3400834"/>
              <a:gd name="connsiteX23" fmla="*/ 3982726 w 6404556"/>
              <a:gd name="connsiteY23" fmla="*/ 1653916 h 3400834"/>
              <a:gd name="connsiteX24" fmla="*/ 3632206 w 6404556"/>
              <a:gd name="connsiteY24" fmla="*/ 1432936 h 3400834"/>
              <a:gd name="connsiteX25" fmla="*/ 3251206 w 6404556"/>
              <a:gd name="connsiteY25" fmla="*/ 1173856 h 3400834"/>
              <a:gd name="connsiteX26" fmla="*/ 2809246 w 6404556"/>
              <a:gd name="connsiteY26" fmla="*/ 990976 h 3400834"/>
              <a:gd name="connsiteX27" fmla="*/ 2397766 w 6404556"/>
              <a:gd name="connsiteY27" fmla="*/ 945256 h 3400834"/>
              <a:gd name="connsiteX28" fmla="*/ 2161546 w 6404556"/>
              <a:gd name="connsiteY28" fmla="*/ 769996 h 3400834"/>
              <a:gd name="connsiteX29" fmla="*/ 1757686 w 6404556"/>
              <a:gd name="connsiteY29" fmla="*/ 632836 h 3400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04556" h="3400834">
                <a:moveTo>
                  <a:pt x="1757686" y="632836"/>
                </a:moveTo>
                <a:cubicBezTo>
                  <a:pt x="1610366" y="580766"/>
                  <a:pt x="1398276" y="509646"/>
                  <a:pt x="1277626" y="457576"/>
                </a:cubicBezTo>
                <a:cubicBezTo>
                  <a:pt x="1156976" y="405506"/>
                  <a:pt x="1096016" y="350896"/>
                  <a:pt x="1033786" y="320416"/>
                </a:cubicBezTo>
                <a:cubicBezTo>
                  <a:pt x="971556" y="289936"/>
                  <a:pt x="947426" y="306446"/>
                  <a:pt x="904246" y="274696"/>
                </a:cubicBezTo>
                <a:cubicBezTo>
                  <a:pt x="861066" y="242946"/>
                  <a:pt x="831856" y="150236"/>
                  <a:pt x="774706" y="129916"/>
                </a:cubicBezTo>
                <a:cubicBezTo>
                  <a:pt x="717556" y="109596"/>
                  <a:pt x="626116" y="146426"/>
                  <a:pt x="561346" y="152776"/>
                </a:cubicBezTo>
                <a:cubicBezTo>
                  <a:pt x="496576" y="159126"/>
                  <a:pt x="441966" y="193416"/>
                  <a:pt x="386086" y="168016"/>
                </a:cubicBezTo>
                <a:cubicBezTo>
                  <a:pt x="330206" y="142616"/>
                  <a:pt x="284486" y="-8514"/>
                  <a:pt x="226066" y="376"/>
                </a:cubicBezTo>
                <a:cubicBezTo>
                  <a:pt x="167646" y="9266"/>
                  <a:pt x="-93974" y="117216"/>
                  <a:pt x="35566" y="221356"/>
                </a:cubicBezTo>
                <a:cubicBezTo>
                  <a:pt x="165106" y="325496"/>
                  <a:pt x="762006" y="442336"/>
                  <a:pt x="1003306" y="625216"/>
                </a:cubicBezTo>
                <a:cubicBezTo>
                  <a:pt x="1244606" y="808096"/>
                  <a:pt x="1343666" y="1135756"/>
                  <a:pt x="1483366" y="1318636"/>
                </a:cubicBezTo>
                <a:cubicBezTo>
                  <a:pt x="1623066" y="1501516"/>
                  <a:pt x="1640846" y="1586606"/>
                  <a:pt x="1841506" y="1722496"/>
                </a:cubicBezTo>
                <a:cubicBezTo>
                  <a:pt x="2042166" y="1858386"/>
                  <a:pt x="2476506" y="2036186"/>
                  <a:pt x="2687326" y="2133976"/>
                </a:cubicBezTo>
                <a:cubicBezTo>
                  <a:pt x="2898146" y="2231766"/>
                  <a:pt x="2945136" y="2221606"/>
                  <a:pt x="3106426" y="2309236"/>
                </a:cubicBezTo>
                <a:cubicBezTo>
                  <a:pt x="3267716" y="2396866"/>
                  <a:pt x="3422656" y="2563236"/>
                  <a:pt x="3655066" y="2659756"/>
                </a:cubicBezTo>
                <a:cubicBezTo>
                  <a:pt x="3887476" y="2756276"/>
                  <a:pt x="4286256" y="2810886"/>
                  <a:pt x="4500886" y="2888356"/>
                </a:cubicBezTo>
                <a:cubicBezTo>
                  <a:pt x="4715516" y="2965826"/>
                  <a:pt x="4745996" y="3067426"/>
                  <a:pt x="4942846" y="3124576"/>
                </a:cubicBezTo>
                <a:cubicBezTo>
                  <a:pt x="5139696" y="3181726"/>
                  <a:pt x="5438464" y="3185219"/>
                  <a:pt x="5681986" y="3231256"/>
                </a:cubicBezTo>
                <a:cubicBezTo>
                  <a:pt x="5925508" y="3277293"/>
                  <a:pt x="6423824" y="3393499"/>
                  <a:pt x="6403981" y="3400801"/>
                </a:cubicBezTo>
                <a:cubicBezTo>
                  <a:pt x="6384138" y="3408103"/>
                  <a:pt x="6371914" y="2214303"/>
                  <a:pt x="6391599" y="2217796"/>
                </a:cubicBezTo>
                <a:cubicBezTo>
                  <a:pt x="6411284" y="2221289"/>
                  <a:pt x="6296825" y="2189856"/>
                  <a:pt x="6093466" y="2164456"/>
                </a:cubicBezTo>
                <a:cubicBezTo>
                  <a:pt x="5890107" y="2139056"/>
                  <a:pt x="5450846" y="2136516"/>
                  <a:pt x="5171446" y="2065396"/>
                </a:cubicBezTo>
                <a:cubicBezTo>
                  <a:pt x="4892046" y="1994276"/>
                  <a:pt x="4615186" y="1806316"/>
                  <a:pt x="4417066" y="1737736"/>
                </a:cubicBezTo>
                <a:cubicBezTo>
                  <a:pt x="4218946" y="1669156"/>
                  <a:pt x="4113536" y="1704716"/>
                  <a:pt x="3982726" y="1653916"/>
                </a:cubicBezTo>
                <a:cubicBezTo>
                  <a:pt x="3851916" y="1603116"/>
                  <a:pt x="3754126" y="1512946"/>
                  <a:pt x="3632206" y="1432936"/>
                </a:cubicBezTo>
                <a:cubicBezTo>
                  <a:pt x="3510286" y="1352926"/>
                  <a:pt x="3388366" y="1247516"/>
                  <a:pt x="3251206" y="1173856"/>
                </a:cubicBezTo>
                <a:cubicBezTo>
                  <a:pt x="3114046" y="1100196"/>
                  <a:pt x="2951486" y="1029076"/>
                  <a:pt x="2809246" y="990976"/>
                </a:cubicBezTo>
                <a:cubicBezTo>
                  <a:pt x="2667006" y="952876"/>
                  <a:pt x="2505716" y="982086"/>
                  <a:pt x="2397766" y="945256"/>
                </a:cubicBezTo>
                <a:cubicBezTo>
                  <a:pt x="2289816" y="908426"/>
                  <a:pt x="2268226" y="822066"/>
                  <a:pt x="2161546" y="769996"/>
                </a:cubicBezTo>
                <a:cubicBezTo>
                  <a:pt x="2054866" y="717926"/>
                  <a:pt x="1905006" y="684906"/>
                  <a:pt x="1757686" y="632836"/>
                </a:cubicBezTo>
                <a:close/>
              </a:path>
            </a:pathLst>
          </a:custGeom>
          <a:pattFill prst="lgConfetti">
            <a:fgClr>
              <a:srgbClr val="FFC000"/>
            </a:fgClr>
            <a:bgClr>
              <a:schemeClr val="bg1"/>
            </a:bgClr>
          </a:pattFill>
          <a:ln w="28575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5629500" y="686364"/>
            <a:ext cx="10864037" cy="3684914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9436" y="811703"/>
            <a:ext cx="9114184" cy="1846292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The Crazy March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 June 1944</a:t>
            </a:r>
          </a:p>
        </p:txBody>
      </p:sp>
      <p:pic>
        <p:nvPicPr>
          <p:cNvPr id="2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72562" y="1260762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33"/>
          <p:cNvGrpSpPr/>
          <p:nvPr/>
        </p:nvGrpSpPr>
        <p:grpSpPr>
          <a:xfrm rot="20254171">
            <a:off x="25517432" y="1785194"/>
            <a:ext cx="597031" cy="1657720"/>
            <a:chOff x="16799904" y="23202900"/>
            <a:chExt cx="597031" cy="1657720"/>
          </a:xfrm>
        </p:grpSpPr>
        <p:sp>
          <p:nvSpPr>
            <p:cNvPr id="35" name="Down Arrow 3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25413845" y="975489"/>
            <a:ext cx="1023257" cy="740229"/>
            <a:chOff x="27932743" y="3570514"/>
            <a:chExt cx="1023257" cy="740229"/>
          </a:xfrm>
        </p:grpSpPr>
        <p:sp>
          <p:nvSpPr>
            <p:cNvPr id="38" name="Oval 3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6A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8095831" y="3173407"/>
            <a:ext cx="6453838" cy="872152"/>
            <a:chOff x="10468482" y="15613005"/>
            <a:chExt cx="3530710" cy="969058"/>
          </a:xfrm>
        </p:grpSpPr>
        <p:sp>
          <p:nvSpPr>
            <p:cNvPr id="57" name="TextBox 56"/>
            <p:cNvSpPr txBox="1"/>
            <p:nvPr/>
          </p:nvSpPr>
          <p:spPr>
            <a:xfrm>
              <a:off x="10623772" y="15932313"/>
              <a:ext cx="2220133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              Kilometers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783675" y="15742429"/>
              <a:ext cx="1215517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              </a:t>
              </a: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10649823" y="15613005"/>
              <a:ext cx="2741609" cy="206266"/>
              <a:chOff x="14049734" y="18685645"/>
              <a:chExt cx="6286063" cy="424549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8749475" y="18686772"/>
                <a:ext cx="1586322" cy="41991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 6"/>
          <p:cNvSpPr/>
          <p:nvPr/>
        </p:nvSpPr>
        <p:spPr>
          <a:xfrm>
            <a:off x="2099664" y="14698536"/>
            <a:ext cx="21018244" cy="3223583"/>
          </a:xfrm>
          <a:custGeom>
            <a:avLst/>
            <a:gdLst>
              <a:gd name="connsiteX0" fmla="*/ 0 w 20609170"/>
              <a:gd name="connsiteY0" fmla="*/ 2930769 h 2930769"/>
              <a:gd name="connsiteX1" fmla="*/ 2157047 w 20609170"/>
              <a:gd name="connsiteY1" fmla="*/ 1758462 h 2930769"/>
              <a:gd name="connsiteX2" fmla="*/ 3704493 w 20609170"/>
              <a:gd name="connsiteY2" fmla="*/ 1875692 h 2930769"/>
              <a:gd name="connsiteX3" fmla="*/ 4876800 w 20609170"/>
              <a:gd name="connsiteY3" fmla="*/ 2227385 h 2930769"/>
              <a:gd name="connsiteX4" fmla="*/ 7057293 w 20609170"/>
              <a:gd name="connsiteY4" fmla="*/ 2274277 h 2930769"/>
              <a:gd name="connsiteX5" fmla="*/ 12426462 w 20609170"/>
              <a:gd name="connsiteY5" fmla="*/ 820615 h 2930769"/>
              <a:gd name="connsiteX6" fmla="*/ 15497908 w 20609170"/>
              <a:gd name="connsiteY6" fmla="*/ 0 h 2930769"/>
              <a:gd name="connsiteX7" fmla="*/ 17350154 w 20609170"/>
              <a:gd name="connsiteY7" fmla="*/ 750277 h 2930769"/>
              <a:gd name="connsiteX8" fmla="*/ 18663139 w 20609170"/>
              <a:gd name="connsiteY8" fmla="*/ 1383323 h 2930769"/>
              <a:gd name="connsiteX9" fmla="*/ 20609170 w 20609170"/>
              <a:gd name="connsiteY9" fmla="*/ 2344615 h 2930769"/>
              <a:gd name="connsiteX0" fmla="*/ 0 w 20609170"/>
              <a:gd name="connsiteY0" fmla="*/ 2930959 h 2930959"/>
              <a:gd name="connsiteX1" fmla="*/ 2157047 w 20609170"/>
              <a:gd name="connsiteY1" fmla="*/ 1758652 h 2930959"/>
              <a:gd name="connsiteX2" fmla="*/ 3704493 w 20609170"/>
              <a:gd name="connsiteY2" fmla="*/ 1875882 h 2930959"/>
              <a:gd name="connsiteX3" fmla="*/ 4876800 w 20609170"/>
              <a:gd name="connsiteY3" fmla="*/ 2227575 h 2930959"/>
              <a:gd name="connsiteX4" fmla="*/ 7057293 w 20609170"/>
              <a:gd name="connsiteY4" fmla="*/ 2274467 h 2930959"/>
              <a:gd name="connsiteX5" fmla="*/ 12426462 w 20609170"/>
              <a:gd name="connsiteY5" fmla="*/ 820805 h 2930959"/>
              <a:gd name="connsiteX6" fmla="*/ 15497908 w 20609170"/>
              <a:gd name="connsiteY6" fmla="*/ 190 h 2930959"/>
              <a:gd name="connsiteX7" fmla="*/ 17350154 w 20609170"/>
              <a:gd name="connsiteY7" fmla="*/ 750467 h 2930959"/>
              <a:gd name="connsiteX8" fmla="*/ 18663139 w 20609170"/>
              <a:gd name="connsiteY8" fmla="*/ 1383513 h 2930959"/>
              <a:gd name="connsiteX9" fmla="*/ 20609170 w 20609170"/>
              <a:gd name="connsiteY9" fmla="*/ 2344805 h 2930959"/>
              <a:gd name="connsiteX0" fmla="*/ 0 w 20609170"/>
              <a:gd name="connsiteY0" fmla="*/ 2930942 h 2930942"/>
              <a:gd name="connsiteX1" fmla="*/ 2157047 w 20609170"/>
              <a:gd name="connsiteY1" fmla="*/ 1758635 h 2930942"/>
              <a:gd name="connsiteX2" fmla="*/ 3704493 w 20609170"/>
              <a:gd name="connsiteY2" fmla="*/ 1875865 h 2930942"/>
              <a:gd name="connsiteX3" fmla="*/ 4876800 w 20609170"/>
              <a:gd name="connsiteY3" fmla="*/ 2227558 h 2930942"/>
              <a:gd name="connsiteX4" fmla="*/ 7057293 w 20609170"/>
              <a:gd name="connsiteY4" fmla="*/ 2274450 h 2930942"/>
              <a:gd name="connsiteX5" fmla="*/ 12426462 w 20609170"/>
              <a:gd name="connsiteY5" fmla="*/ 820788 h 2930942"/>
              <a:gd name="connsiteX6" fmla="*/ 15497908 w 20609170"/>
              <a:gd name="connsiteY6" fmla="*/ 173 h 2930942"/>
              <a:gd name="connsiteX7" fmla="*/ 17350154 w 20609170"/>
              <a:gd name="connsiteY7" fmla="*/ 750450 h 2930942"/>
              <a:gd name="connsiteX8" fmla="*/ 18161515 w 20609170"/>
              <a:gd name="connsiteY8" fmla="*/ 962699 h 2930942"/>
              <a:gd name="connsiteX9" fmla="*/ 18663139 w 20609170"/>
              <a:gd name="connsiteY9" fmla="*/ 1383496 h 2930942"/>
              <a:gd name="connsiteX10" fmla="*/ 20609170 w 20609170"/>
              <a:gd name="connsiteY10" fmla="*/ 2344788 h 2930942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76800 w 20609170"/>
              <a:gd name="connsiteY3" fmla="*/ 2228309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30090 w 20639260"/>
              <a:gd name="connsiteY0" fmla="*/ 2931693 h 2941786"/>
              <a:gd name="connsiteX1" fmla="*/ 216426 w 20639260"/>
              <a:gd name="connsiteY1" fmla="*/ 2816313 h 2941786"/>
              <a:gd name="connsiteX2" fmla="*/ 2187137 w 20639260"/>
              <a:gd name="connsiteY2" fmla="*/ 1759386 h 2941786"/>
              <a:gd name="connsiteX3" fmla="*/ 3734583 w 20639260"/>
              <a:gd name="connsiteY3" fmla="*/ 1876616 h 2941786"/>
              <a:gd name="connsiteX4" fmla="*/ 4882827 w 20639260"/>
              <a:gd name="connsiteY4" fmla="*/ 2300498 h 2941786"/>
              <a:gd name="connsiteX5" fmla="*/ 7087383 w 20639260"/>
              <a:gd name="connsiteY5" fmla="*/ 2275201 h 2941786"/>
              <a:gd name="connsiteX6" fmla="*/ 12552805 w 20639260"/>
              <a:gd name="connsiteY6" fmla="*/ 917792 h 2941786"/>
              <a:gd name="connsiteX7" fmla="*/ 15527998 w 20639260"/>
              <a:gd name="connsiteY7" fmla="*/ 924 h 2941786"/>
              <a:gd name="connsiteX8" fmla="*/ 17380244 w 20639260"/>
              <a:gd name="connsiteY8" fmla="*/ 751201 h 2941786"/>
              <a:gd name="connsiteX9" fmla="*/ 18191605 w 20639260"/>
              <a:gd name="connsiteY9" fmla="*/ 963450 h 2941786"/>
              <a:gd name="connsiteX10" fmla="*/ 18693229 w 20639260"/>
              <a:gd name="connsiteY10" fmla="*/ 1384247 h 2941786"/>
              <a:gd name="connsiteX11" fmla="*/ 20639260 w 20639260"/>
              <a:gd name="connsiteY11" fmla="*/ 2345539 h 2941786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566121 w 21018244"/>
              <a:gd name="connsiteY2" fmla="*/ 1759386 h 3292641"/>
              <a:gd name="connsiteX3" fmla="*/ 4113567 w 21018244"/>
              <a:gd name="connsiteY3" fmla="*/ 1876616 h 3292641"/>
              <a:gd name="connsiteX4" fmla="*/ 5261811 w 21018244"/>
              <a:gd name="connsiteY4" fmla="*/ 2300498 h 3292641"/>
              <a:gd name="connsiteX5" fmla="*/ 7466367 w 21018244"/>
              <a:gd name="connsiteY5" fmla="*/ 2275201 h 3292641"/>
              <a:gd name="connsiteX6" fmla="*/ 12931789 w 21018244"/>
              <a:gd name="connsiteY6" fmla="*/ 917792 h 3292641"/>
              <a:gd name="connsiteX7" fmla="*/ 15906982 w 21018244"/>
              <a:gd name="connsiteY7" fmla="*/ 924 h 3292641"/>
              <a:gd name="connsiteX8" fmla="*/ 17759228 w 21018244"/>
              <a:gd name="connsiteY8" fmla="*/ 751201 h 3292641"/>
              <a:gd name="connsiteX9" fmla="*/ 18570589 w 21018244"/>
              <a:gd name="connsiteY9" fmla="*/ 963450 h 3292641"/>
              <a:gd name="connsiteX10" fmla="*/ 19072213 w 21018244"/>
              <a:gd name="connsiteY10" fmla="*/ 1384247 h 3292641"/>
              <a:gd name="connsiteX11" fmla="*/ 21018244 w 21018244"/>
              <a:gd name="connsiteY11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347046 w 21018244"/>
              <a:gd name="connsiteY2" fmla="*/ 1740336 h 3292641"/>
              <a:gd name="connsiteX3" fmla="*/ 4113567 w 21018244"/>
              <a:gd name="connsiteY3" fmla="*/ 1876616 h 3292641"/>
              <a:gd name="connsiteX4" fmla="*/ 5261811 w 21018244"/>
              <a:gd name="connsiteY4" fmla="*/ 2300498 h 3292641"/>
              <a:gd name="connsiteX5" fmla="*/ 7466367 w 21018244"/>
              <a:gd name="connsiteY5" fmla="*/ 2275201 h 3292641"/>
              <a:gd name="connsiteX6" fmla="*/ 12931789 w 21018244"/>
              <a:gd name="connsiteY6" fmla="*/ 917792 h 3292641"/>
              <a:gd name="connsiteX7" fmla="*/ 15906982 w 21018244"/>
              <a:gd name="connsiteY7" fmla="*/ 924 h 3292641"/>
              <a:gd name="connsiteX8" fmla="*/ 17759228 w 21018244"/>
              <a:gd name="connsiteY8" fmla="*/ 751201 h 3292641"/>
              <a:gd name="connsiteX9" fmla="*/ 18570589 w 21018244"/>
              <a:gd name="connsiteY9" fmla="*/ 963450 h 3292641"/>
              <a:gd name="connsiteX10" fmla="*/ 19072213 w 21018244"/>
              <a:gd name="connsiteY10" fmla="*/ 1384247 h 3292641"/>
              <a:gd name="connsiteX11" fmla="*/ 21018244 w 21018244"/>
              <a:gd name="connsiteY11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347046 w 21018244"/>
              <a:gd name="connsiteY2" fmla="*/ 1740336 h 3292641"/>
              <a:gd name="connsiteX3" fmla="*/ 3015261 w 21018244"/>
              <a:gd name="connsiteY3" fmla="*/ 1858298 h 3292641"/>
              <a:gd name="connsiteX4" fmla="*/ 4113567 w 21018244"/>
              <a:gd name="connsiteY4" fmla="*/ 187661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187661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7466367 w 21018244"/>
              <a:gd name="connsiteY7" fmla="*/ 2275201 h 3292641"/>
              <a:gd name="connsiteX8" fmla="*/ 12931789 w 21018244"/>
              <a:gd name="connsiteY8" fmla="*/ 917792 h 3292641"/>
              <a:gd name="connsiteX9" fmla="*/ 15906982 w 21018244"/>
              <a:gd name="connsiteY9" fmla="*/ 924 h 3292641"/>
              <a:gd name="connsiteX10" fmla="*/ 17759228 w 21018244"/>
              <a:gd name="connsiteY10" fmla="*/ 751201 h 3292641"/>
              <a:gd name="connsiteX11" fmla="*/ 18570589 w 21018244"/>
              <a:gd name="connsiteY11" fmla="*/ 963450 h 3292641"/>
              <a:gd name="connsiteX12" fmla="*/ 19072213 w 21018244"/>
              <a:gd name="connsiteY12" fmla="*/ 1384247 h 3292641"/>
              <a:gd name="connsiteX13" fmla="*/ 21018244 w 21018244"/>
              <a:gd name="connsiteY13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12931789 w 21018244"/>
              <a:gd name="connsiteY8" fmla="*/ 917792 h 3292641"/>
              <a:gd name="connsiteX9" fmla="*/ 15906982 w 21018244"/>
              <a:gd name="connsiteY9" fmla="*/ 924 h 3292641"/>
              <a:gd name="connsiteX10" fmla="*/ 17759228 w 21018244"/>
              <a:gd name="connsiteY10" fmla="*/ 751201 h 3292641"/>
              <a:gd name="connsiteX11" fmla="*/ 18570589 w 21018244"/>
              <a:gd name="connsiteY11" fmla="*/ 963450 h 3292641"/>
              <a:gd name="connsiteX12" fmla="*/ 19072213 w 21018244"/>
              <a:gd name="connsiteY12" fmla="*/ 1384247 h 3292641"/>
              <a:gd name="connsiteX13" fmla="*/ 21018244 w 21018244"/>
              <a:gd name="connsiteY13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997086 w 21018244"/>
              <a:gd name="connsiteY8" fmla="*/ 1401098 h 3292641"/>
              <a:gd name="connsiteX9" fmla="*/ 12931789 w 21018244"/>
              <a:gd name="connsiteY9" fmla="*/ 917792 h 3292641"/>
              <a:gd name="connsiteX10" fmla="*/ 15906982 w 21018244"/>
              <a:gd name="connsiteY10" fmla="*/ 924 h 3292641"/>
              <a:gd name="connsiteX11" fmla="*/ 17759228 w 21018244"/>
              <a:gd name="connsiteY11" fmla="*/ 751201 h 3292641"/>
              <a:gd name="connsiteX12" fmla="*/ 18570589 w 21018244"/>
              <a:gd name="connsiteY12" fmla="*/ 963450 h 3292641"/>
              <a:gd name="connsiteX13" fmla="*/ 19072213 w 21018244"/>
              <a:gd name="connsiteY13" fmla="*/ 1384247 h 3292641"/>
              <a:gd name="connsiteX14" fmla="*/ 21018244 w 21018244"/>
              <a:gd name="connsiteY14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130311 w 21018244"/>
              <a:gd name="connsiteY8" fmla="*/ 1648748 h 3292641"/>
              <a:gd name="connsiteX9" fmla="*/ 9997086 w 21018244"/>
              <a:gd name="connsiteY9" fmla="*/ 1401098 h 3292641"/>
              <a:gd name="connsiteX10" fmla="*/ 12931789 w 21018244"/>
              <a:gd name="connsiteY10" fmla="*/ 917792 h 3292641"/>
              <a:gd name="connsiteX11" fmla="*/ 15906982 w 21018244"/>
              <a:gd name="connsiteY11" fmla="*/ 924 h 3292641"/>
              <a:gd name="connsiteX12" fmla="*/ 17759228 w 21018244"/>
              <a:gd name="connsiteY12" fmla="*/ 751201 h 3292641"/>
              <a:gd name="connsiteX13" fmla="*/ 18570589 w 21018244"/>
              <a:gd name="connsiteY13" fmla="*/ 963450 h 3292641"/>
              <a:gd name="connsiteX14" fmla="*/ 19072213 w 21018244"/>
              <a:gd name="connsiteY14" fmla="*/ 1384247 h 3292641"/>
              <a:gd name="connsiteX15" fmla="*/ 21018244 w 21018244"/>
              <a:gd name="connsiteY15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130311 w 21018244"/>
              <a:gd name="connsiteY8" fmla="*/ 1648748 h 3292641"/>
              <a:gd name="connsiteX9" fmla="*/ 9997086 w 21018244"/>
              <a:gd name="connsiteY9" fmla="*/ 1401098 h 3292641"/>
              <a:gd name="connsiteX10" fmla="*/ 11349636 w 21018244"/>
              <a:gd name="connsiteY10" fmla="*/ 1077248 h 3292641"/>
              <a:gd name="connsiteX11" fmla="*/ 12931789 w 21018244"/>
              <a:gd name="connsiteY11" fmla="*/ 917792 h 3292641"/>
              <a:gd name="connsiteX12" fmla="*/ 15906982 w 21018244"/>
              <a:gd name="connsiteY12" fmla="*/ 924 h 3292641"/>
              <a:gd name="connsiteX13" fmla="*/ 17759228 w 21018244"/>
              <a:gd name="connsiteY13" fmla="*/ 751201 h 3292641"/>
              <a:gd name="connsiteX14" fmla="*/ 18570589 w 21018244"/>
              <a:gd name="connsiteY14" fmla="*/ 963450 h 3292641"/>
              <a:gd name="connsiteX15" fmla="*/ 19072213 w 21018244"/>
              <a:gd name="connsiteY15" fmla="*/ 1384247 h 3292641"/>
              <a:gd name="connsiteX16" fmla="*/ 21018244 w 21018244"/>
              <a:gd name="connsiteY16" fmla="*/ 2345539 h 3292641"/>
              <a:gd name="connsiteX0" fmla="*/ 0 w 21018244"/>
              <a:gd name="connsiteY0" fmla="*/ 3291984 h 3291984"/>
              <a:gd name="connsiteX1" fmla="*/ 595410 w 21018244"/>
              <a:gd name="connsiteY1" fmla="*/ 2815656 h 3291984"/>
              <a:gd name="connsiteX2" fmla="*/ 2185121 w 21018244"/>
              <a:gd name="connsiteY2" fmla="*/ 1815879 h 3291984"/>
              <a:gd name="connsiteX3" fmla="*/ 3015261 w 21018244"/>
              <a:gd name="connsiteY3" fmla="*/ 1857641 h 3291984"/>
              <a:gd name="connsiteX4" fmla="*/ 4113567 w 21018244"/>
              <a:gd name="connsiteY4" fmla="*/ 2009309 h 3291984"/>
              <a:gd name="connsiteX5" fmla="*/ 5299911 w 21018244"/>
              <a:gd name="connsiteY5" fmla="*/ 2128391 h 3291984"/>
              <a:gd name="connsiteX6" fmla="*/ 6596661 w 21018244"/>
              <a:gd name="connsiteY6" fmla="*/ 2105291 h 3291984"/>
              <a:gd name="connsiteX7" fmla="*/ 8437917 w 21018244"/>
              <a:gd name="connsiteY7" fmla="*/ 1903069 h 3291984"/>
              <a:gd name="connsiteX8" fmla="*/ 9130311 w 21018244"/>
              <a:gd name="connsiteY8" fmla="*/ 1648091 h 3291984"/>
              <a:gd name="connsiteX9" fmla="*/ 9997086 w 21018244"/>
              <a:gd name="connsiteY9" fmla="*/ 1400441 h 3291984"/>
              <a:gd name="connsiteX10" fmla="*/ 11349636 w 21018244"/>
              <a:gd name="connsiteY10" fmla="*/ 1076591 h 3291984"/>
              <a:gd name="connsiteX11" fmla="*/ 12988939 w 21018244"/>
              <a:gd name="connsiteY11" fmla="*/ 669485 h 3291984"/>
              <a:gd name="connsiteX12" fmla="*/ 15906982 w 21018244"/>
              <a:gd name="connsiteY12" fmla="*/ 267 h 3291984"/>
              <a:gd name="connsiteX13" fmla="*/ 17759228 w 21018244"/>
              <a:gd name="connsiteY13" fmla="*/ 750544 h 3291984"/>
              <a:gd name="connsiteX14" fmla="*/ 18570589 w 21018244"/>
              <a:gd name="connsiteY14" fmla="*/ 962793 h 3291984"/>
              <a:gd name="connsiteX15" fmla="*/ 19072213 w 21018244"/>
              <a:gd name="connsiteY15" fmla="*/ 1383590 h 3291984"/>
              <a:gd name="connsiteX16" fmla="*/ 21018244 w 21018244"/>
              <a:gd name="connsiteY16" fmla="*/ 2344882 h 3291984"/>
              <a:gd name="connsiteX0" fmla="*/ 0 w 21018244"/>
              <a:gd name="connsiteY0" fmla="*/ 3293956 h 3293956"/>
              <a:gd name="connsiteX1" fmla="*/ 595410 w 21018244"/>
              <a:gd name="connsiteY1" fmla="*/ 2817628 h 3293956"/>
              <a:gd name="connsiteX2" fmla="*/ 2185121 w 21018244"/>
              <a:gd name="connsiteY2" fmla="*/ 1817851 h 3293956"/>
              <a:gd name="connsiteX3" fmla="*/ 3015261 w 21018244"/>
              <a:gd name="connsiteY3" fmla="*/ 1859613 h 3293956"/>
              <a:gd name="connsiteX4" fmla="*/ 4113567 w 21018244"/>
              <a:gd name="connsiteY4" fmla="*/ 2011281 h 3293956"/>
              <a:gd name="connsiteX5" fmla="*/ 5299911 w 21018244"/>
              <a:gd name="connsiteY5" fmla="*/ 2130363 h 3293956"/>
              <a:gd name="connsiteX6" fmla="*/ 6596661 w 21018244"/>
              <a:gd name="connsiteY6" fmla="*/ 2107263 h 3293956"/>
              <a:gd name="connsiteX7" fmla="*/ 8437917 w 21018244"/>
              <a:gd name="connsiteY7" fmla="*/ 1905041 h 3293956"/>
              <a:gd name="connsiteX8" fmla="*/ 9130311 w 21018244"/>
              <a:gd name="connsiteY8" fmla="*/ 1650063 h 3293956"/>
              <a:gd name="connsiteX9" fmla="*/ 9997086 w 21018244"/>
              <a:gd name="connsiteY9" fmla="*/ 1402413 h 3293956"/>
              <a:gd name="connsiteX10" fmla="*/ 11349636 w 21018244"/>
              <a:gd name="connsiteY10" fmla="*/ 1078563 h 3293956"/>
              <a:gd name="connsiteX11" fmla="*/ 12988939 w 21018244"/>
              <a:gd name="connsiteY11" fmla="*/ 671457 h 3293956"/>
              <a:gd name="connsiteX12" fmla="*/ 13588011 w 21018244"/>
              <a:gd name="connsiteY12" fmla="*/ 526112 h 3293956"/>
              <a:gd name="connsiteX13" fmla="*/ 15906982 w 21018244"/>
              <a:gd name="connsiteY13" fmla="*/ 2239 h 3293956"/>
              <a:gd name="connsiteX14" fmla="*/ 17759228 w 21018244"/>
              <a:gd name="connsiteY14" fmla="*/ 752516 h 3293956"/>
              <a:gd name="connsiteX15" fmla="*/ 18570589 w 21018244"/>
              <a:gd name="connsiteY15" fmla="*/ 964765 h 3293956"/>
              <a:gd name="connsiteX16" fmla="*/ 19072213 w 21018244"/>
              <a:gd name="connsiteY16" fmla="*/ 1385562 h 3293956"/>
              <a:gd name="connsiteX17" fmla="*/ 21018244 w 21018244"/>
              <a:gd name="connsiteY17" fmla="*/ 2346854 h 3293956"/>
              <a:gd name="connsiteX0" fmla="*/ 0 w 21018244"/>
              <a:gd name="connsiteY0" fmla="*/ 3328696 h 3328696"/>
              <a:gd name="connsiteX1" fmla="*/ 595410 w 21018244"/>
              <a:gd name="connsiteY1" fmla="*/ 2852368 h 3328696"/>
              <a:gd name="connsiteX2" fmla="*/ 2185121 w 21018244"/>
              <a:gd name="connsiteY2" fmla="*/ 1852591 h 3328696"/>
              <a:gd name="connsiteX3" fmla="*/ 3015261 w 21018244"/>
              <a:gd name="connsiteY3" fmla="*/ 1894353 h 3328696"/>
              <a:gd name="connsiteX4" fmla="*/ 4113567 w 21018244"/>
              <a:gd name="connsiteY4" fmla="*/ 2046021 h 3328696"/>
              <a:gd name="connsiteX5" fmla="*/ 5299911 w 21018244"/>
              <a:gd name="connsiteY5" fmla="*/ 2165103 h 3328696"/>
              <a:gd name="connsiteX6" fmla="*/ 6596661 w 21018244"/>
              <a:gd name="connsiteY6" fmla="*/ 2142003 h 3328696"/>
              <a:gd name="connsiteX7" fmla="*/ 8437917 w 21018244"/>
              <a:gd name="connsiteY7" fmla="*/ 1939781 h 3328696"/>
              <a:gd name="connsiteX8" fmla="*/ 9130311 w 21018244"/>
              <a:gd name="connsiteY8" fmla="*/ 1684803 h 3328696"/>
              <a:gd name="connsiteX9" fmla="*/ 9997086 w 21018244"/>
              <a:gd name="connsiteY9" fmla="*/ 1437153 h 3328696"/>
              <a:gd name="connsiteX10" fmla="*/ 11349636 w 21018244"/>
              <a:gd name="connsiteY10" fmla="*/ 1113303 h 3328696"/>
              <a:gd name="connsiteX11" fmla="*/ 12988939 w 21018244"/>
              <a:gd name="connsiteY11" fmla="*/ 706197 h 3328696"/>
              <a:gd name="connsiteX12" fmla="*/ 13588011 w 21018244"/>
              <a:gd name="connsiteY12" fmla="*/ 560852 h 3328696"/>
              <a:gd name="connsiteX13" fmla="*/ 14626236 w 21018244"/>
              <a:gd name="connsiteY13" fmla="*/ 160802 h 3328696"/>
              <a:gd name="connsiteX14" fmla="*/ 15906982 w 21018244"/>
              <a:gd name="connsiteY14" fmla="*/ 36979 h 3328696"/>
              <a:gd name="connsiteX15" fmla="*/ 17759228 w 21018244"/>
              <a:gd name="connsiteY15" fmla="*/ 787256 h 3328696"/>
              <a:gd name="connsiteX16" fmla="*/ 18570589 w 21018244"/>
              <a:gd name="connsiteY16" fmla="*/ 999505 h 3328696"/>
              <a:gd name="connsiteX17" fmla="*/ 19072213 w 21018244"/>
              <a:gd name="connsiteY17" fmla="*/ 1420302 h 3328696"/>
              <a:gd name="connsiteX18" fmla="*/ 21018244 w 21018244"/>
              <a:gd name="connsiteY18" fmla="*/ 2381594 h 3328696"/>
              <a:gd name="connsiteX0" fmla="*/ 0 w 21018244"/>
              <a:gd name="connsiteY0" fmla="*/ 3230480 h 3230480"/>
              <a:gd name="connsiteX1" fmla="*/ 595410 w 21018244"/>
              <a:gd name="connsiteY1" fmla="*/ 2754152 h 3230480"/>
              <a:gd name="connsiteX2" fmla="*/ 2185121 w 21018244"/>
              <a:gd name="connsiteY2" fmla="*/ 1754375 h 3230480"/>
              <a:gd name="connsiteX3" fmla="*/ 3015261 w 21018244"/>
              <a:gd name="connsiteY3" fmla="*/ 1796137 h 3230480"/>
              <a:gd name="connsiteX4" fmla="*/ 4113567 w 21018244"/>
              <a:gd name="connsiteY4" fmla="*/ 1947805 h 3230480"/>
              <a:gd name="connsiteX5" fmla="*/ 5299911 w 21018244"/>
              <a:gd name="connsiteY5" fmla="*/ 2066887 h 3230480"/>
              <a:gd name="connsiteX6" fmla="*/ 6596661 w 21018244"/>
              <a:gd name="connsiteY6" fmla="*/ 2043787 h 3230480"/>
              <a:gd name="connsiteX7" fmla="*/ 8437917 w 21018244"/>
              <a:gd name="connsiteY7" fmla="*/ 1841565 h 3230480"/>
              <a:gd name="connsiteX8" fmla="*/ 9130311 w 21018244"/>
              <a:gd name="connsiteY8" fmla="*/ 1586587 h 3230480"/>
              <a:gd name="connsiteX9" fmla="*/ 9997086 w 21018244"/>
              <a:gd name="connsiteY9" fmla="*/ 1338937 h 3230480"/>
              <a:gd name="connsiteX10" fmla="*/ 11349636 w 21018244"/>
              <a:gd name="connsiteY10" fmla="*/ 1015087 h 3230480"/>
              <a:gd name="connsiteX11" fmla="*/ 12988939 w 21018244"/>
              <a:gd name="connsiteY11" fmla="*/ 607981 h 3230480"/>
              <a:gd name="connsiteX12" fmla="*/ 13588011 w 21018244"/>
              <a:gd name="connsiteY12" fmla="*/ 462636 h 3230480"/>
              <a:gd name="connsiteX13" fmla="*/ 14626236 w 21018244"/>
              <a:gd name="connsiteY13" fmla="*/ 62586 h 3230480"/>
              <a:gd name="connsiteX14" fmla="*/ 16087957 w 21018244"/>
              <a:gd name="connsiteY14" fmla="*/ 81638 h 3230480"/>
              <a:gd name="connsiteX15" fmla="*/ 17759228 w 21018244"/>
              <a:gd name="connsiteY15" fmla="*/ 689040 h 3230480"/>
              <a:gd name="connsiteX16" fmla="*/ 18570589 w 21018244"/>
              <a:gd name="connsiteY16" fmla="*/ 901289 h 3230480"/>
              <a:gd name="connsiteX17" fmla="*/ 19072213 w 21018244"/>
              <a:gd name="connsiteY17" fmla="*/ 1322086 h 3230480"/>
              <a:gd name="connsiteX18" fmla="*/ 21018244 w 21018244"/>
              <a:gd name="connsiteY18" fmla="*/ 2283378 h 3230480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759228 w 21018244"/>
              <a:gd name="connsiteY16" fmla="*/ 682143 h 3223583"/>
              <a:gd name="connsiteX17" fmla="*/ 18570589 w 21018244"/>
              <a:gd name="connsiteY17" fmla="*/ 894392 h 3223583"/>
              <a:gd name="connsiteX18" fmla="*/ 19072213 w 21018244"/>
              <a:gd name="connsiteY18" fmla="*/ 1315189 h 3223583"/>
              <a:gd name="connsiteX19" fmla="*/ 21018244 w 21018244"/>
              <a:gd name="connsiteY19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70589 w 21018244"/>
              <a:gd name="connsiteY18" fmla="*/ 894392 h 3223583"/>
              <a:gd name="connsiteX19" fmla="*/ 19072213 w 21018244"/>
              <a:gd name="connsiteY19" fmla="*/ 1315189 h 3223583"/>
              <a:gd name="connsiteX20" fmla="*/ 21018244 w 21018244"/>
              <a:gd name="connsiteY20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21018244 w 21018244"/>
              <a:gd name="connsiteY20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1018244 w 21018244"/>
              <a:gd name="connsiteY21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0436486 w 21018244"/>
              <a:gd name="connsiteY21" fmla="*/ 2198814 h 3223583"/>
              <a:gd name="connsiteX22" fmla="*/ 21018244 w 21018244"/>
              <a:gd name="connsiteY22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0436486 w 21018244"/>
              <a:gd name="connsiteY21" fmla="*/ 2198814 h 3223583"/>
              <a:gd name="connsiteX22" fmla="*/ 21018244 w 21018244"/>
              <a:gd name="connsiteY22" fmla="*/ 2371731 h 322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018244" h="3223583">
                <a:moveTo>
                  <a:pt x="0" y="3223583"/>
                </a:moveTo>
                <a:cubicBezTo>
                  <a:pt x="31056" y="3208364"/>
                  <a:pt x="231223" y="2993272"/>
                  <a:pt x="595410" y="2747255"/>
                </a:cubicBezTo>
                <a:cubicBezTo>
                  <a:pt x="959597" y="2501238"/>
                  <a:pt x="1781813" y="1907147"/>
                  <a:pt x="2185121" y="1747478"/>
                </a:cubicBezTo>
                <a:cubicBezTo>
                  <a:pt x="2588430" y="1587809"/>
                  <a:pt x="2720841" y="1766527"/>
                  <a:pt x="3015261" y="1789240"/>
                </a:cubicBezTo>
                <a:cubicBezTo>
                  <a:pt x="3309681" y="1811953"/>
                  <a:pt x="3732792" y="1895783"/>
                  <a:pt x="4113567" y="1940908"/>
                </a:cubicBezTo>
                <a:cubicBezTo>
                  <a:pt x="4494342" y="1986033"/>
                  <a:pt x="4889237" y="2029706"/>
                  <a:pt x="5299911" y="2059990"/>
                </a:cubicBezTo>
                <a:cubicBezTo>
                  <a:pt x="5710585" y="2090275"/>
                  <a:pt x="6235585" y="2012531"/>
                  <a:pt x="6596661" y="2036890"/>
                </a:cubicBezTo>
                <a:cubicBezTo>
                  <a:pt x="6957737" y="2061249"/>
                  <a:pt x="8015642" y="1906105"/>
                  <a:pt x="8437917" y="1834668"/>
                </a:cubicBezTo>
                <a:cubicBezTo>
                  <a:pt x="8860192" y="1763231"/>
                  <a:pt x="8870449" y="1663461"/>
                  <a:pt x="9130311" y="1579690"/>
                </a:cubicBezTo>
                <a:cubicBezTo>
                  <a:pt x="9390173" y="1495919"/>
                  <a:pt x="9628786" y="1406653"/>
                  <a:pt x="9997086" y="1332040"/>
                </a:cubicBezTo>
                <a:cubicBezTo>
                  <a:pt x="10365386" y="1257428"/>
                  <a:pt x="10860519" y="1088741"/>
                  <a:pt x="11349636" y="1008190"/>
                </a:cubicBezTo>
                <a:cubicBezTo>
                  <a:pt x="11838753" y="927639"/>
                  <a:pt x="12615877" y="693159"/>
                  <a:pt x="12988939" y="601084"/>
                </a:cubicBezTo>
                <a:cubicBezTo>
                  <a:pt x="13362002" y="509009"/>
                  <a:pt x="13305603" y="535526"/>
                  <a:pt x="13588011" y="455739"/>
                </a:cubicBezTo>
                <a:cubicBezTo>
                  <a:pt x="13870419" y="375952"/>
                  <a:pt x="14239741" y="143001"/>
                  <a:pt x="14626236" y="55689"/>
                </a:cubicBezTo>
                <a:cubicBezTo>
                  <a:pt x="15012731" y="-31623"/>
                  <a:pt x="15675207" y="-9396"/>
                  <a:pt x="16087957" y="74741"/>
                </a:cubicBezTo>
                <a:cubicBezTo>
                  <a:pt x="16500707" y="158878"/>
                  <a:pt x="16857406" y="465264"/>
                  <a:pt x="17102736" y="560514"/>
                </a:cubicBezTo>
                <a:cubicBezTo>
                  <a:pt x="17348066" y="655764"/>
                  <a:pt x="17440996" y="673593"/>
                  <a:pt x="17550411" y="693864"/>
                </a:cubicBezTo>
                <a:cubicBezTo>
                  <a:pt x="17659826" y="714135"/>
                  <a:pt x="17590786" y="640784"/>
                  <a:pt x="17759228" y="682143"/>
                </a:cubicBezTo>
                <a:lnTo>
                  <a:pt x="18542013" y="1018217"/>
                </a:lnTo>
                <a:cubicBezTo>
                  <a:pt x="18709221" y="1158483"/>
                  <a:pt x="18664271" y="1084841"/>
                  <a:pt x="19072213" y="1315189"/>
                </a:cubicBezTo>
                <a:cubicBezTo>
                  <a:pt x="19297471" y="1434168"/>
                  <a:pt x="19521598" y="1743324"/>
                  <a:pt x="19845936" y="1903539"/>
                </a:cubicBezTo>
                <a:cubicBezTo>
                  <a:pt x="20074902" y="2038110"/>
                  <a:pt x="20241101" y="2136657"/>
                  <a:pt x="20436486" y="2198814"/>
                </a:cubicBezTo>
                <a:cubicBezTo>
                  <a:pt x="20631871" y="2260971"/>
                  <a:pt x="20922872" y="2346086"/>
                  <a:pt x="21018244" y="2371731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648204" y="12682950"/>
            <a:ext cx="1619353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 Hoc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8122175" y="11318160"/>
            <a:ext cx="25763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de la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Percée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 rot="1645045">
            <a:off x="20089502" y="13741778"/>
            <a:ext cx="459597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OMAHA </a:t>
            </a:r>
          </a:p>
        </p:txBody>
      </p:sp>
      <p:sp>
        <p:nvSpPr>
          <p:cNvPr id="32" name="Freeform 31"/>
          <p:cNvSpPr/>
          <p:nvPr/>
        </p:nvSpPr>
        <p:spPr>
          <a:xfrm>
            <a:off x="24354845" y="15873099"/>
            <a:ext cx="1419961" cy="476398"/>
          </a:xfrm>
          <a:custGeom>
            <a:avLst/>
            <a:gdLst>
              <a:gd name="connsiteX0" fmla="*/ 630662 w 672999"/>
              <a:gd name="connsiteY0" fmla="*/ 99237 h 266978"/>
              <a:gd name="connsiteX1" fmla="*/ 135362 w 672999"/>
              <a:gd name="connsiteY1" fmla="*/ 177 h 266978"/>
              <a:gd name="connsiteX2" fmla="*/ 28682 w 672999"/>
              <a:gd name="connsiteY2" fmla="*/ 122097 h 266978"/>
              <a:gd name="connsiteX3" fmla="*/ 577322 w 672999"/>
              <a:gd name="connsiteY3" fmla="*/ 266877 h 266978"/>
              <a:gd name="connsiteX4" fmla="*/ 630662 w 672999"/>
              <a:gd name="connsiteY4" fmla="*/ 99237 h 266978"/>
              <a:gd name="connsiteX0" fmla="*/ 1274636 w 1355196"/>
              <a:gd name="connsiteY0" fmla="*/ 188993 h 360392"/>
              <a:gd name="connsiteX1" fmla="*/ 779336 w 1355196"/>
              <a:gd name="connsiteY1" fmla="*/ 89933 h 360392"/>
              <a:gd name="connsiteX2" fmla="*/ 5906 w 1355196"/>
              <a:gd name="connsiteY2" fmla="*/ 11828 h 360392"/>
              <a:gd name="connsiteX3" fmla="*/ 1221296 w 1355196"/>
              <a:gd name="connsiteY3" fmla="*/ 356633 h 360392"/>
              <a:gd name="connsiteX4" fmla="*/ 1274636 w 1355196"/>
              <a:gd name="connsiteY4" fmla="*/ 188993 h 360392"/>
              <a:gd name="connsiteX0" fmla="*/ 1301696 w 1419961"/>
              <a:gd name="connsiteY0" fmla="*/ 304161 h 476398"/>
              <a:gd name="connsiteX1" fmla="*/ 215846 w 1419961"/>
              <a:gd name="connsiteY1" fmla="*/ 5076 h 476398"/>
              <a:gd name="connsiteX2" fmla="*/ 32966 w 1419961"/>
              <a:gd name="connsiteY2" fmla="*/ 126996 h 476398"/>
              <a:gd name="connsiteX3" fmla="*/ 1248356 w 1419961"/>
              <a:gd name="connsiteY3" fmla="*/ 471801 h 476398"/>
              <a:gd name="connsiteX4" fmla="*/ 1301696 w 1419961"/>
              <a:gd name="connsiteY4" fmla="*/ 304161 h 47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961" h="476398">
                <a:moveTo>
                  <a:pt x="1301696" y="304161"/>
                </a:moveTo>
                <a:cubicBezTo>
                  <a:pt x="1129611" y="226374"/>
                  <a:pt x="427301" y="34603"/>
                  <a:pt x="215846" y="5076"/>
                </a:cubicBezTo>
                <a:cubicBezTo>
                  <a:pt x="4391" y="-24451"/>
                  <a:pt x="-40694" y="82546"/>
                  <a:pt x="32966" y="126996"/>
                </a:cubicBezTo>
                <a:cubicBezTo>
                  <a:pt x="106626" y="171446"/>
                  <a:pt x="1036901" y="442274"/>
                  <a:pt x="1248356" y="471801"/>
                </a:cubicBezTo>
                <a:cubicBezTo>
                  <a:pt x="1459811" y="501328"/>
                  <a:pt x="1473781" y="381949"/>
                  <a:pt x="1301696" y="30416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24571569" y="17045354"/>
            <a:ext cx="1187694" cy="971550"/>
          </a:xfrm>
          <a:custGeom>
            <a:avLst/>
            <a:gdLst>
              <a:gd name="connsiteX0" fmla="*/ 0 w 1406769"/>
              <a:gd name="connsiteY0" fmla="*/ 0 h 914400"/>
              <a:gd name="connsiteX1" fmla="*/ 890954 w 1406769"/>
              <a:gd name="connsiteY1" fmla="*/ 304800 h 914400"/>
              <a:gd name="connsiteX2" fmla="*/ 1406769 w 1406769"/>
              <a:gd name="connsiteY2" fmla="*/ 914400 h 914400"/>
              <a:gd name="connsiteX0" fmla="*/ 0 w 1187694"/>
              <a:gd name="connsiteY0" fmla="*/ 0 h 971550"/>
              <a:gd name="connsiteX1" fmla="*/ 890954 w 1187694"/>
              <a:gd name="connsiteY1" fmla="*/ 304800 h 971550"/>
              <a:gd name="connsiteX2" fmla="*/ 1187694 w 1187694"/>
              <a:gd name="connsiteY2" fmla="*/ 971550 h 971550"/>
              <a:gd name="connsiteX0" fmla="*/ 0 w 1187694"/>
              <a:gd name="connsiteY0" fmla="*/ 0 h 971550"/>
              <a:gd name="connsiteX1" fmla="*/ 729029 w 1187694"/>
              <a:gd name="connsiteY1" fmla="*/ 514350 h 971550"/>
              <a:gd name="connsiteX2" fmla="*/ 1187694 w 1187694"/>
              <a:gd name="connsiteY2" fmla="*/ 9715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7694" h="971550">
                <a:moveTo>
                  <a:pt x="0" y="0"/>
                </a:moveTo>
                <a:cubicBezTo>
                  <a:pt x="328246" y="76200"/>
                  <a:pt x="494568" y="361950"/>
                  <a:pt x="729029" y="514350"/>
                </a:cubicBezTo>
                <a:cubicBezTo>
                  <a:pt x="963491" y="666750"/>
                  <a:pt x="1047017" y="742950"/>
                  <a:pt x="1187694" y="971550"/>
                </a:cubicBezTo>
              </a:path>
            </a:pathLst>
          </a:custGeom>
          <a:noFill/>
          <a:ln w="1047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TextBox 95"/>
          <p:cNvSpPr txBox="1"/>
          <p:nvPr/>
        </p:nvSpPr>
        <p:spPr>
          <a:xfrm>
            <a:off x="7340463" y="8418616"/>
            <a:ext cx="3935340" cy="584775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Naval Fire Support</a:t>
            </a:r>
          </a:p>
        </p:txBody>
      </p:sp>
      <p:sp>
        <p:nvSpPr>
          <p:cNvPr id="2" name="Freeform 1"/>
          <p:cNvSpPr/>
          <p:nvPr/>
        </p:nvSpPr>
        <p:spPr>
          <a:xfrm>
            <a:off x="24945975" y="17202150"/>
            <a:ext cx="1457325" cy="247650"/>
          </a:xfrm>
          <a:custGeom>
            <a:avLst/>
            <a:gdLst>
              <a:gd name="connsiteX0" fmla="*/ 0 w 1457325"/>
              <a:gd name="connsiteY0" fmla="*/ 0 h 247650"/>
              <a:gd name="connsiteX1" fmla="*/ 1457325 w 1457325"/>
              <a:gd name="connsiteY1" fmla="*/ 24765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7325" h="247650">
                <a:moveTo>
                  <a:pt x="0" y="0"/>
                </a:moveTo>
                <a:lnTo>
                  <a:pt x="1457325" y="247650"/>
                </a:ln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4069675" y="15725775"/>
            <a:ext cx="171450" cy="1123950"/>
          </a:xfrm>
          <a:custGeom>
            <a:avLst/>
            <a:gdLst>
              <a:gd name="connsiteX0" fmla="*/ 0 w 171450"/>
              <a:gd name="connsiteY0" fmla="*/ 1123950 h 1123950"/>
              <a:gd name="connsiteX1" fmla="*/ 28575 w 171450"/>
              <a:gd name="connsiteY1" fmla="*/ 514350 h 1123950"/>
              <a:gd name="connsiteX2" fmla="*/ 38100 w 171450"/>
              <a:gd name="connsiteY2" fmla="*/ 200025 h 1123950"/>
              <a:gd name="connsiteX3" fmla="*/ 171450 w 171450"/>
              <a:gd name="connsiteY3" fmla="*/ 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1123950">
                <a:moveTo>
                  <a:pt x="0" y="1123950"/>
                </a:moveTo>
                <a:cubicBezTo>
                  <a:pt x="11112" y="896143"/>
                  <a:pt x="22225" y="668337"/>
                  <a:pt x="28575" y="514350"/>
                </a:cubicBezTo>
                <a:cubicBezTo>
                  <a:pt x="34925" y="360362"/>
                  <a:pt x="14288" y="285750"/>
                  <a:pt x="38100" y="200025"/>
                </a:cubicBezTo>
                <a:cubicBezTo>
                  <a:pt x="61912" y="114300"/>
                  <a:pt x="116681" y="57150"/>
                  <a:pt x="171450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7448550" y="14563725"/>
            <a:ext cx="96503" cy="2124075"/>
          </a:xfrm>
          <a:custGeom>
            <a:avLst/>
            <a:gdLst>
              <a:gd name="connsiteX0" fmla="*/ 76200 w 96503"/>
              <a:gd name="connsiteY0" fmla="*/ 2124075 h 2124075"/>
              <a:gd name="connsiteX1" fmla="*/ 76200 w 96503"/>
              <a:gd name="connsiteY1" fmla="*/ 1704975 h 2124075"/>
              <a:gd name="connsiteX2" fmla="*/ 66675 w 96503"/>
              <a:gd name="connsiteY2" fmla="*/ 1304925 h 2124075"/>
              <a:gd name="connsiteX3" fmla="*/ 0 w 96503"/>
              <a:gd name="connsiteY3" fmla="*/ 1076325 h 2124075"/>
              <a:gd name="connsiteX4" fmla="*/ 66675 w 96503"/>
              <a:gd name="connsiteY4" fmla="*/ 790575 h 2124075"/>
              <a:gd name="connsiteX5" fmla="*/ 95250 w 96503"/>
              <a:gd name="connsiteY5" fmla="*/ 523875 h 2124075"/>
              <a:gd name="connsiteX6" fmla="*/ 28575 w 96503"/>
              <a:gd name="connsiteY6" fmla="*/ 323850 h 2124075"/>
              <a:gd name="connsiteX7" fmla="*/ 66675 w 96503"/>
              <a:gd name="connsiteY7" fmla="*/ 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503" h="2124075">
                <a:moveTo>
                  <a:pt x="76200" y="2124075"/>
                </a:moveTo>
                <a:cubicBezTo>
                  <a:pt x="76200" y="1984375"/>
                  <a:pt x="77787" y="1841500"/>
                  <a:pt x="76200" y="1704975"/>
                </a:cubicBezTo>
                <a:cubicBezTo>
                  <a:pt x="74613" y="1568450"/>
                  <a:pt x="79375" y="1409700"/>
                  <a:pt x="66675" y="1304925"/>
                </a:cubicBezTo>
                <a:cubicBezTo>
                  <a:pt x="53975" y="1200150"/>
                  <a:pt x="0" y="1162050"/>
                  <a:pt x="0" y="1076325"/>
                </a:cubicBezTo>
                <a:cubicBezTo>
                  <a:pt x="0" y="990600"/>
                  <a:pt x="50800" y="882650"/>
                  <a:pt x="66675" y="790575"/>
                </a:cubicBezTo>
                <a:cubicBezTo>
                  <a:pt x="82550" y="698500"/>
                  <a:pt x="101600" y="601662"/>
                  <a:pt x="95250" y="523875"/>
                </a:cubicBezTo>
                <a:cubicBezTo>
                  <a:pt x="88900" y="446088"/>
                  <a:pt x="33337" y="411162"/>
                  <a:pt x="28575" y="323850"/>
                </a:cubicBezTo>
                <a:cubicBezTo>
                  <a:pt x="23813" y="236538"/>
                  <a:pt x="45244" y="118269"/>
                  <a:pt x="66675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5762625" y="16611599"/>
            <a:ext cx="876300" cy="1304925"/>
          </a:xfrm>
          <a:custGeom>
            <a:avLst/>
            <a:gdLst>
              <a:gd name="connsiteX0" fmla="*/ 0 w 866775"/>
              <a:gd name="connsiteY0" fmla="*/ 0 h 1276350"/>
              <a:gd name="connsiteX1" fmla="*/ 161925 w 866775"/>
              <a:gd name="connsiteY1" fmla="*/ 342900 h 1276350"/>
              <a:gd name="connsiteX2" fmla="*/ 561975 w 866775"/>
              <a:gd name="connsiteY2" fmla="*/ 866775 h 1276350"/>
              <a:gd name="connsiteX3" fmla="*/ 733425 w 866775"/>
              <a:gd name="connsiteY3" fmla="*/ 1076325 h 1276350"/>
              <a:gd name="connsiteX4" fmla="*/ 866775 w 866775"/>
              <a:gd name="connsiteY4" fmla="*/ 1276350 h 1276350"/>
              <a:gd name="connsiteX0" fmla="*/ 0 w 876300"/>
              <a:gd name="connsiteY0" fmla="*/ 0 h 1304925"/>
              <a:gd name="connsiteX1" fmla="*/ 171450 w 876300"/>
              <a:gd name="connsiteY1" fmla="*/ 371475 h 1304925"/>
              <a:gd name="connsiteX2" fmla="*/ 571500 w 876300"/>
              <a:gd name="connsiteY2" fmla="*/ 895350 h 1304925"/>
              <a:gd name="connsiteX3" fmla="*/ 742950 w 876300"/>
              <a:gd name="connsiteY3" fmla="*/ 1104900 h 1304925"/>
              <a:gd name="connsiteX4" fmla="*/ 876300 w 876300"/>
              <a:gd name="connsiteY4" fmla="*/ 1304925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300" h="1304925">
                <a:moveTo>
                  <a:pt x="0" y="0"/>
                </a:moveTo>
                <a:cubicBezTo>
                  <a:pt x="34131" y="99218"/>
                  <a:pt x="76200" y="222250"/>
                  <a:pt x="171450" y="371475"/>
                </a:cubicBezTo>
                <a:cubicBezTo>
                  <a:pt x="266700" y="520700"/>
                  <a:pt x="476250" y="773113"/>
                  <a:pt x="571500" y="895350"/>
                </a:cubicBezTo>
                <a:cubicBezTo>
                  <a:pt x="666750" y="1017588"/>
                  <a:pt x="692150" y="1036638"/>
                  <a:pt x="742950" y="1104900"/>
                </a:cubicBezTo>
                <a:cubicBezTo>
                  <a:pt x="793750" y="1173163"/>
                  <a:pt x="835025" y="1239044"/>
                  <a:pt x="876300" y="13049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0820400" y="16516350"/>
            <a:ext cx="315948" cy="1400175"/>
          </a:xfrm>
          <a:custGeom>
            <a:avLst/>
            <a:gdLst>
              <a:gd name="connsiteX0" fmla="*/ 0 w 305912"/>
              <a:gd name="connsiteY0" fmla="*/ 0 h 1381125"/>
              <a:gd name="connsiteX1" fmla="*/ 266700 w 305912"/>
              <a:gd name="connsiteY1" fmla="*/ 600075 h 1381125"/>
              <a:gd name="connsiteX2" fmla="*/ 285750 w 305912"/>
              <a:gd name="connsiteY2" fmla="*/ 962025 h 1381125"/>
              <a:gd name="connsiteX3" fmla="*/ 85725 w 305912"/>
              <a:gd name="connsiteY3" fmla="*/ 1209675 h 1381125"/>
              <a:gd name="connsiteX4" fmla="*/ 142875 w 305912"/>
              <a:gd name="connsiteY4" fmla="*/ 1381125 h 1381125"/>
              <a:gd name="connsiteX0" fmla="*/ 0 w 315948"/>
              <a:gd name="connsiteY0" fmla="*/ 0 h 1400175"/>
              <a:gd name="connsiteX1" fmla="*/ 276225 w 315948"/>
              <a:gd name="connsiteY1" fmla="*/ 619125 h 1400175"/>
              <a:gd name="connsiteX2" fmla="*/ 295275 w 315948"/>
              <a:gd name="connsiteY2" fmla="*/ 981075 h 1400175"/>
              <a:gd name="connsiteX3" fmla="*/ 95250 w 315948"/>
              <a:gd name="connsiteY3" fmla="*/ 1228725 h 1400175"/>
              <a:gd name="connsiteX4" fmla="*/ 152400 w 315948"/>
              <a:gd name="connsiteY4" fmla="*/ 1400175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948" h="1400175">
                <a:moveTo>
                  <a:pt x="0" y="0"/>
                </a:moveTo>
                <a:cubicBezTo>
                  <a:pt x="109537" y="219869"/>
                  <a:pt x="227013" y="455613"/>
                  <a:pt x="276225" y="619125"/>
                </a:cubicBezTo>
                <a:cubicBezTo>
                  <a:pt x="325437" y="782637"/>
                  <a:pt x="325437" y="879475"/>
                  <a:pt x="295275" y="981075"/>
                </a:cubicBezTo>
                <a:cubicBezTo>
                  <a:pt x="265113" y="1082675"/>
                  <a:pt x="119062" y="1158875"/>
                  <a:pt x="95250" y="1228725"/>
                </a:cubicBezTo>
                <a:cubicBezTo>
                  <a:pt x="71438" y="1298575"/>
                  <a:pt x="111919" y="1349375"/>
                  <a:pt x="152400" y="140017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62875" y="16792575"/>
            <a:ext cx="238125" cy="1123950"/>
          </a:xfrm>
          <a:custGeom>
            <a:avLst/>
            <a:gdLst>
              <a:gd name="connsiteX0" fmla="*/ 0 w 238125"/>
              <a:gd name="connsiteY0" fmla="*/ 0 h 1123950"/>
              <a:gd name="connsiteX1" fmla="*/ 238125 w 238125"/>
              <a:gd name="connsiteY1" fmla="*/ 112395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5" h="1123950">
                <a:moveTo>
                  <a:pt x="0" y="0"/>
                </a:moveTo>
                <a:lnTo>
                  <a:pt x="238125" y="112395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5240000" y="15278100"/>
            <a:ext cx="330964" cy="2647950"/>
          </a:xfrm>
          <a:custGeom>
            <a:avLst/>
            <a:gdLst>
              <a:gd name="connsiteX0" fmla="*/ 57150 w 330964"/>
              <a:gd name="connsiteY0" fmla="*/ 0 h 2647950"/>
              <a:gd name="connsiteX1" fmla="*/ 133350 w 330964"/>
              <a:gd name="connsiteY1" fmla="*/ 514350 h 2647950"/>
              <a:gd name="connsiteX2" fmla="*/ 295275 w 330964"/>
              <a:gd name="connsiteY2" fmla="*/ 762000 h 2647950"/>
              <a:gd name="connsiteX3" fmla="*/ 304800 w 330964"/>
              <a:gd name="connsiteY3" fmla="*/ 1543050 h 2647950"/>
              <a:gd name="connsiteX4" fmla="*/ 0 w 330964"/>
              <a:gd name="connsiteY4" fmla="*/ 2647950 h 26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0964" h="2647950">
                <a:moveTo>
                  <a:pt x="57150" y="0"/>
                </a:moveTo>
                <a:cubicBezTo>
                  <a:pt x="75406" y="193675"/>
                  <a:pt x="93663" y="387350"/>
                  <a:pt x="133350" y="514350"/>
                </a:cubicBezTo>
                <a:cubicBezTo>
                  <a:pt x="173037" y="641350"/>
                  <a:pt x="266700" y="590550"/>
                  <a:pt x="295275" y="762000"/>
                </a:cubicBezTo>
                <a:cubicBezTo>
                  <a:pt x="323850" y="933450"/>
                  <a:pt x="354012" y="1228725"/>
                  <a:pt x="304800" y="1543050"/>
                </a:cubicBezTo>
                <a:cubicBezTo>
                  <a:pt x="255588" y="1857375"/>
                  <a:pt x="127794" y="2252662"/>
                  <a:pt x="0" y="264795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5687675" y="14744700"/>
            <a:ext cx="1580855" cy="3162300"/>
          </a:xfrm>
          <a:custGeom>
            <a:avLst/>
            <a:gdLst>
              <a:gd name="connsiteX0" fmla="*/ 1533525 w 1580855"/>
              <a:gd name="connsiteY0" fmla="*/ 0 h 3162300"/>
              <a:gd name="connsiteX1" fmla="*/ 1571625 w 1580855"/>
              <a:gd name="connsiteY1" fmla="*/ 533400 h 3162300"/>
              <a:gd name="connsiteX2" fmla="*/ 1381125 w 1580855"/>
              <a:gd name="connsiteY2" fmla="*/ 676275 h 3162300"/>
              <a:gd name="connsiteX3" fmla="*/ 1352550 w 1580855"/>
              <a:gd name="connsiteY3" fmla="*/ 876300 h 3162300"/>
              <a:gd name="connsiteX4" fmla="*/ 1219200 w 1580855"/>
              <a:gd name="connsiteY4" fmla="*/ 914400 h 3162300"/>
              <a:gd name="connsiteX5" fmla="*/ 914400 w 1580855"/>
              <a:gd name="connsiteY5" fmla="*/ 1552575 h 3162300"/>
              <a:gd name="connsiteX6" fmla="*/ 0 w 1580855"/>
              <a:gd name="connsiteY6" fmla="*/ 3162300 h 316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0855" h="3162300">
                <a:moveTo>
                  <a:pt x="1533525" y="0"/>
                </a:moveTo>
                <a:cubicBezTo>
                  <a:pt x="1565275" y="210344"/>
                  <a:pt x="1597025" y="420688"/>
                  <a:pt x="1571625" y="533400"/>
                </a:cubicBezTo>
                <a:cubicBezTo>
                  <a:pt x="1546225" y="646112"/>
                  <a:pt x="1417637" y="619125"/>
                  <a:pt x="1381125" y="676275"/>
                </a:cubicBezTo>
                <a:cubicBezTo>
                  <a:pt x="1344612" y="733425"/>
                  <a:pt x="1379537" y="836613"/>
                  <a:pt x="1352550" y="876300"/>
                </a:cubicBezTo>
                <a:cubicBezTo>
                  <a:pt x="1325562" y="915988"/>
                  <a:pt x="1292225" y="801688"/>
                  <a:pt x="1219200" y="914400"/>
                </a:cubicBezTo>
                <a:cubicBezTo>
                  <a:pt x="1146175" y="1027112"/>
                  <a:pt x="1117600" y="1177925"/>
                  <a:pt x="914400" y="1552575"/>
                </a:cubicBezTo>
                <a:cubicBezTo>
                  <a:pt x="711200" y="1927225"/>
                  <a:pt x="355600" y="2544762"/>
                  <a:pt x="0" y="316230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6906875" y="13325475"/>
            <a:ext cx="114300" cy="1333500"/>
          </a:xfrm>
          <a:custGeom>
            <a:avLst/>
            <a:gdLst>
              <a:gd name="connsiteX0" fmla="*/ 0 w 114300"/>
              <a:gd name="connsiteY0" fmla="*/ 1333500 h 1333500"/>
              <a:gd name="connsiteX1" fmla="*/ 114300 w 114300"/>
              <a:gd name="connsiteY1" fmla="*/ 0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4300" h="1333500">
                <a:moveTo>
                  <a:pt x="0" y="1333500"/>
                </a:moveTo>
                <a:lnTo>
                  <a:pt x="114300" y="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773400" y="13439775"/>
            <a:ext cx="266700" cy="1514475"/>
          </a:xfrm>
          <a:custGeom>
            <a:avLst/>
            <a:gdLst>
              <a:gd name="connsiteX0" fmla="*/ 266700 w 266700"/>
              <a:gd name="connsiteY0" fmla="*/ 1514475 h 1514475"/>
              <a:gd name="connsiteX1" fmla="*/ 171450 w 266700"/>
              <a:gd name="connsiteY1" fmla="*/ 1076325 h 1514475"/>
              <a:gd name="connsiteX2" fmla="*/ 85725 w 266700"/>
              <a:gd name="connsiteY2" fmla="*/ 895350 h 1514475"/>
              <a:gd name="connsiteX3" fmla="*/ 0 w 266700"/>
              <a:gd name="connsiteY3" fmla="*/ 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700" h="1514475">
                <a:moveTo>
                  <a:pt x="266700" y="1514475"/>
                </a:moveTo>
                <a:lnTo>
                  <a:pt x="171450" y="1076325"/>
                </a:lnTo>
                <a:lnTo>
                  <a:pt x="85725" y="895350"/>
                </a:lnTo>
                <a:lnTo>
                  <a:pt x="0" y="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9440525" y="15401925"/>
            <a:ext cx="609600" cy="186700"/>
          </a:xfrm>
          <a:custGeom>
            <a:avLst/>
            <a:gdLst>
              <a:gd name="connsiteX0" fmla="*/ 0 w 609600"/>
              <a:gd name="connsiteY0" fmla="*/ 0 h 186700"/>
              <a:gd name="connsiteX1" fmla="*/ 333375 w 609600"/>
              <a:gd name="connsiteY1" fmla="*/ 180975 h 186700"/>
              <a:gd name="connsiteX2" fmla="*/ 609600 w 609600"/>
              <a:gd name="connsiteY2" fmla="*/ 123825 h 18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600" h="186700">
                <a:moveTo>
                  <a:pt x="0" y="0"/>
                </a:moveTo>
                <a:cubicBezTo>
                  <a:pt x="115887" y="80168"/>
                  <a:pt x="231775" y="160337"/>
                  <a:pt x="333375" y="180975"/>
                </a:cubicBezTo>
                <a:cubicBezTo>
                  <a:pt x="434975" y="201613"/>
                  <a:pt x="522287" y="162719"/>
                  <a:pt x="609600" y="1238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9754850" y="15603855"/>
            <a:ext cx="647700" cy="2322195"/>
          </a:xfrm>
          <a:custGeom>
            <a:avLst/>
            <a:gdLst>
              <a:gd name="connsiteX0" fmla="*/ 0 w 647700"/>
              <a:gd name="connsiteY0" fmla="*/ 0 h 2371725"/>
              <a:gd name="connsiteX1" fmla="*/ 114300 w 647700"/>
              <a:gd name="connsiteY1" fmla="*/ 571500 h 2371725"/>
              <a:gd name="connsiteX2" fmla="*/ 285750 w 647700"/>
              <a:gd name="connsiteY2" fmla="*/ 1200150 h 2371725"/>
              <a:gd name="connsiteX3" fmla="*/ 266700 w 647700"/>
              <a:gd name="connsiteY3" fmla="*/ 1600200 h 2371725"/>
              <a:gd name="connsiteX4" fmla="*/ 314325 w 647700"/>
              <a:gd name="connsiteY4" fmla="*/ 1866900 h 2371725"/>
              <a:gd name="connsiteX5" fmla="*/ 552450 w 647700"/>
              <a:gd name="connsiteY5" fmla="*/ 2219325 h 2371725"/>
              <a:gd name="connsiteX6" fmla="*/ 647700 w 647700"/>
              <a:gd name="connsiteY6" fmla="*/ 2371725 h 2371725"/>
              <a:gd name="connsiteX0" fmla="*/ 0 w 647700"/>
              <a:gd name="connsiteY0" fmla="*/ 0 h 2322195"/>
              <a:gd name="connsiteX1" fmla="*/ 114300 w 647700"/>
              <a:gd name="connsiteY1" fmla="*/ 521970 h 2322195"/>
              <a:gd name="connsiteX2" fmla="*/ 285750 w 647700"/>
              <a:gd name="connsiteY2" fmla="*/ 1150620 h 2322195"/>
              <a:gd name="connsiteX3" fmla="*/ 266700 w 647700"/>
              <a:gd name="connsiteY3" fmla="*/ 1550670 h 2322195"/>
              <a:gd name="connsiteX4" fmla="*/ 314325 w 647700"/>
              <a:gd name="connsiteY4" fmla="*/ 1817370 h 2322195"/>
              <a:gd name="connsiteX5" fmla="*/ 552450 w 647700"/>
              <a:gd name="connsiteY5" fmla="*/ 2169795 h 2322195"/>
              <a:gd name="connsiteX6" fmla="*/ 647700 w 647700"/>
              <a:gd name="connsiteY6" fmla="*/ 2322195 h 2322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700" h="2322195">
                <a:moveTo>
                  <a:pt x="0" y="0"/>
                </a:moveTo>
                <a:cubicBezTo>
                  <a:pt x="33337" y="185737"/>
                  <a:pt x="66675" y="330200"/>
                  <a:pt x="114300" y="521970"/>
                </a:cubicBezTo>
                <a:cubicBezTo>
                  <a:pt x="161925" y="713740"/>
                  <a:pt x="260350" y="979170"/>
                  <a:pt x="285750" y="1150620"/>
                </a:cubicBezTo>
                <a:cubicBezTo>
                  <a:pt x="311150" y="1322070"/>
                  <a:pt x="261937" y="1439545"/>
                  <a:pt x="266700" y="1550670"/>
                </a:cubicBezTo>
                <a:cubicBezTo>
                  <a:pt x="271463" y="1661795"/>
                  <a:pt x="266700" y="1714183"/>
                  <a:pt x="314325" y="1817370"/>
                </a:cubicBezTo>
                <a:cubicBezTo>
                  <a:pt x="361950" y="1920557"/>
                  <a:pt x="496888" y="2085658"/>
                  <a:pt x="552450" y="2169795"/>
                </a:cubicBezTo>
                <a:cubicBezTo>
                  <a:pt x="608012" y="2253932"/>
                  <a:pt x="627856" y="2288063"/>
                  <a:pt x="647700" y="232219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2288500" y="15373350"/>
            <a:ext cx="1181100" cy="1343025"/>
          </a:xfrm>
          <a:custGeom>
            <a:avLst/>
            <a:gdLst>
              <a:gd name="connsiteX0" fmla="*/ 0 w 1181100"/>
              <a:gd name="connsiteY0" fmla="*/ 0 h 1343025"/>
              <a:gd name="connsiteX1" fmla="*/ 381000 w 1181100"/>
              <a:gd name="connsiteY1" fmla="*/ 209550 h 1343025"/>
              <a:gd name="connsiteX2" fmla="*/ 657225 w 1181100"/>
              <a:gd name="connsiteY2" fmla="*/ 771525 h 1343025"/>
              <a:gd name="connsiteX3" fmla="*/ 885825 w 1181100"/>
              <a:gd name="connsiteY3" fmla="*/ 1162050 h 1343025"/>
              <a:gd name="connsiteX4" fmla="*/ 1085850 w 1181100"/>
              <a:gd name="connsiteY4" fmla="*/ 1266825 h 1343025"/>
              <a:gd name="connsiteX5" fmla="*/ 1181100 w 1181100"/>
              <a:gd name="connsiteY5" fmla="*/ 134302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1100" h="1343025">
                <a:moveTo>
                  <a:pt x="0" y="0"/>
                </a:moveTo>
                <a:cubicBezTo>
                  <a:pt x="135731" y="40481"/>
                  <a:pt x="271463" y="80963"/>
                  <a:pt x="381000" y="209550"/>
                </a:cubicBezTo>
                <a:cubicBezTo>
                  <a:pt x="490537" y="338137"/>
                  <a:pt x="573088" y="612775"/>
                  <a:pt x="657225" y="771525"/>
                </a:cubicBezTo>
                <a:cubicBezTo>
                  <a:pt x="741362" y="930275"/>
                  <a:pt x="814388" y="1079500"/>
                  <a:pt x="885825" y="1162050"/>
                </a:cubicBezTo>
                <a:cubicBezTo>
                  <a:pt x="957263" y="1244600"/>
                  <a:pt x="1036638" y="1236663"/>
                  <a:pt x="1085850" y="1266825"/>
                </a:cubicBezTo>
                <a:cubicBezTo>
                  <a:pt x="1135062" y="1296987"/>
                  <a:pt x="1158081" y="1320006"/>
                  <a:pt x="1181100" y="13430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7903360" y="16587690"/>
            <a:ext cx="289791" cy="276422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791" h="189110">
                <a:moveTo>
                  <a:pt x="289791" y="189110"/>
                </a:moveTo>
                <a:lnTo>
                  <a:pt x="0" y="175438"/>
                </a:lnTo>
                <a:lnTo>
                  <a:pt x="0" y="0"/>
                </a:lnTo>
                <a:lnTo>
                  <a:pt x="284107" y="4750"/>
                </a:lnTo>
                <a:lnTo>
                  <a:pt x="289791" y="18911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8849112" y="16520935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893918">
            <a:off x="10072136" y="16318650"/>
            <a:ext cx="668803" cy="59994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284107 w 680072"/>
              <a:gd name="connsiteY3" fmla="*/ 4750 h 201469"/>
              <a:gd name="connsiteX4" fmla="*/ 680072 w 680072"/>
              <a:gd name="connsiteY4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665647 w 680072"/>
              <a:gd name="connsiteY3" fmla="*/ 125692 h 201469"/>
              <a:gd name="connsiteX4" fmla="*/ 680072 w 680072"/>
              <a:gd name="connsiteY4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367616 w 680072"/>
              <a:gd name="connsiteY3" fmla="*/ 16635 h 201469"/>
              <a:gd name="connsiteX4" fmla="*/ 665647 w 680072"/>
              <a:gd name="connsiteY4" fmla="*/ 125692 h 201469"/>
              <a:gd name="connsiteX5" fmla="*/ 680072 w 680072"/>
              <a:gd name="connsiteY5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367616 w 680072"/>
              <a:gd name="connsiteY3" fmla="*/ 16635 h 201469"/>
              <a:gd name="connsiteX4" fmla="*/ 398117 w 680072"/>
              <a:gd name="connsiteY4" fmla="*/ 124155 h 201469"/>
              <a:gd name="connsiteX5" fmla="*/ 665647 w 680072"/>
              <a:gd name="connsiteY5" fmla="*/ 125692 h 201469"/>
              <a:gd name="connsiteX6" fmla="*/ 680072 w 680072"/>
              <a:gd name="connsiteY6" fmla="*/ 201469 h 201469"/>
              <a:gd name="connsiteX0" fmla="*/ 680072 w 680072"/>
              <a:gd name="connsiteY0" fmla="*/ 260783 h 260783"/>
              <a:gd name="connsiteX1" fmla="*/ 0 w 680072"/>
              <a:gd name="connsiteY1" fmla="*/ 234752 h 260783"/>
              <a:gd name="connsiteX2" fmla="*/ 0 w 680072"/>
              <a:gd name="connsiteY2" fmla="*/ 59314 h 260783"/>
              <a:gd name="connsiteX3" fmla="*/ 370335 w 680072"/>
              <a:gd name="connsiteY3" fmla="*/ 3117 h 260783"/>
              <a:gd name="connsiteX4" fmla="*/ 398117 w 680072"/>
              <a:gd name="connsiteY4" fmla="*/ 183469 h 260783"/>
              <a:gd name="connsiteX5" fmla="*/ 665647 w 680072"/>
              <a:gd name="connsiteY5" fmla="*/ 185006 h 260783"/>
              <a:gd name="connsiteX6" fmla="*/ 680072 w 680072"/>
              <a:gd name="connsiteY6" fmla="*/ 260783 h 260783"/>
              <a:gd name="connsiteX0" fmla="*/ 680072 w 680072"/>
              <a:gd name="connsiteY0" fmla="*/ 268453 h 268453"/>
              <a:gd name="connsiteX1" fmla="*/ 0 w 680072"/>
              <a:gd name="connsiteY1" fmla="*/ 242422 h 268453"/>
              <a:gd name="connsiteX2" fmla="*/ 20398 w 680072"/>
              <a:gd name="connsiteY2" fmla="*/ 0 h 268453"/>
              <a:gd name="connsiteX3" fmla="*/ 370335 w 680072"/>
              <a:gd name="connsiteY3" fmla="*/ 10787 h 268453"/>
              <a:gd name="connsiteX4" fmla="*/ 398117 w 680072"/>
              <a:gd name="connsiteY4" fmla="*/ 191139 h 268453"/>
              <a:gd name="connsiteX5" fmla="*/ 665647 w 680072"/>
              <a:gd name="connsiteY5" fmla="*/ 192676 h 268453"/>
              <a:gd name="connsiteX6" fmla="*/ 680072 w 680072"/>
              <a:gd name="connsiteY6" fmla="*/ 268453 h 268453"/>
              <a:gd name="connsiteX0" fmla="*/ 680072 w 680072"/>
              <a:gd name="connsiteY0" fmla="*/ 271383 h 271383"/>
              <a:gd name="connsiteX1" fmla="*/ 0 w 680072"/>
              <a:gd name="connsiteY1" fmla="*/ 245352 h 271383"/>
              <a:gd name="connsiteX2" fmla="*/ 20398 w 680072"/>
              <a:gd name="connsiteY2" fmla="*/ 2930 h 271383"/>
              <a:gd name="connsiteX3" fmla="*/ 370335 w 680072"/>
              <a:gd name="connsiteY3" fmla="*/ 13717 h 271383"/>
              <a:gd name="connsiteX4" fmla="*/ 398117 w 680072"/>
              <a:gd name="connsiteY4" fmla="*/ 194069 h 271383"/>
              <a:gd name="connsiteX5" fmla="*/ 665647 w 680072"/>
              <a:gd name="connsiteY5" fmla="*/ 195606 h 271383"/>
              <a:gd name="connsiteX6" fmla="*/ 680072 w 680072"/>
              <a:gd name="connsiteY6" fmla="*/ 271383 h 271383"/>
              <a:gd name="connsiteX0" fmla="*/ 680072 w 680072"/>
              <a:gd name="connsiteY0" fmla="*/ 271383 h 271383"/>
              <a:gd name="connsiteX1" fmla="*/ 0 w 680072"/>
              <a:gd name="connsiteY1" fmla="*/ 245352 h 271383"/>
              <a:gd name="connsiteX2" fmla="*/ 20398 w 680072"/>
              <a:gd name="connsiteY2" fmla="*/ 2930 h 271383"/>
              <a:gd name="connsiteX3" fmla="*/ 370335 w 680072"/>
              <a:gd name="connsiteY3" fmla="*/ 13717 h 271383"/>
              <a:gd name="connsiteX4" fmla="*/ 398117 w 680072"/>
              <a:gd name="connsiteY4" fmla="*/ 194069 h 271383"/>
              <a:gd name="connsiteX5" fmla="*/ 665647 w 680072"/>
              <a:gd name="connsiteY5" fmla="*/ 195606 h 271383"/>
              <a:gd name="connsiteX6" fmla="*/ 680072 w 680072"/>
              <a:gd name="connsiteY6" fmla="*/ 271383 h 271383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68803 w 668803"/>
              <a:gd name="connsiteY0" fmla="*/ 268464 h 397134"/>
              <a:gd name="connsiteX1" fmla="*/ 0 w 668803"/>
              <a:gd name="connsiteY1" fmla="*/ 397134 h 397134"/>
              <a:gd name="connsiteX2" fmla="*/ 9129 w 668803"/>
              <a:gd name="connsiteY2" fmla="*/ 11 h 397134"/>
              <a:gd name="connsiteX3" fmla="*/ 359066 w 668803"/>
              <a:gd name="connsiteY3" fmla="*/ 10798 h 397134"/>
              <a:gd name="connsiteX4" fmla="*/ 386848 w 668803"/>
              <a:gd name="connsiteY4" fmla="*/ 191150 h 397134"/>
              <a:gd name="connsiteX5" fmla="*/ 654378 w 668803"/>
              <a:gd name="connsiteY5" fmla="*/ 192687 h 397134"/>
              <a:gd name="connsiteX6" fmla="*/ 668803 w 668803"/>
              <a:gd name="connsiteY6" fmla="*/ 268464 h 397134"/>
              <a:gd name="connsiteX0" fmla="*/ 668803 w 668803"/>
              <a:gd name="connsiteY0" fmla="*/ 268464 h 397134"/>
              <a:gd name="connsiteX1" fmla="*/ 0 w 668803"/>
              <a:gd name="connsiteY1" fmla="*/ 397134 h 397134"/>
              <a:gd name="connsiteX2" fmla="*/ 9129 w 668803"/>
              <a:gd name="connsiteY2" fmla="*/ 11 h 397134"/>
              <a:gd name="connsiteX3" fmla="*/ 359066 w 668803"/>
              <a:gd name="connsiteY3" fmla="*/ 10798 h 397134"/>
              <a:gd name="connsiteX4" fmla="*/ 386848 w 668803"/>
              <a:gd name="connsiteY4" fmla="*/ 191150 h 397134"/>
              <a:gd name="connsiteX5" fmla="*/ 654378 w 668803"/>
              <a:gd name="connsiteY5" fmla="*/ 192687 h 397134"/>
              <a:gd name="connsiteX6" fmla="*/ 668803 w 668803"/>
              <a:gd name="connsiteY6" fmla="*/ 268464 h 397134"/>
              <a:gd name="connsiteX0" fmla="*/ 668803 w 668803"/>
              <a:gd name="connsiteY0" fmla="*/ 268464 h 406603"/>
              <a:gd name="connsiteX1" fmla="*/ 207543 w 668803"/>
              <a:gd name="connsiteY1" fmla="*/ 268765 h 406603"/>
              <a:gd name="connsiteX2" fmla="*/ 0 w 668803"/>
              <a:gd name="connsiteY2" fmla="*/ 397134 h 406603"/>
              <a:gd name="connsiteX3" fmla="*/ 9129 w 668803"/>
              <a:gd name="connsiteY3" fmla="*/ 11 h 406603"/>
              <a:gd name="connsiteX4" fmla="*/ 359066 w 668803"/>
              <a:gd name="connsiteY4" fmla="*/ 10798 h 406603"/>
              <a:gd name="connsiteX5" fmla="*/ 386848 w 668803"/>
              <a:gd name="connsiteY5" fmla="*/ 191150 h 406603"/>
              <a:gd name="connsiteX6" fmla="*/ 654378 w 668803"/>
              <a:gd name="connsiteY6" fmla="*/ 192687 h 406603"/>
              <a:gd name="connsiteX7" fmla="*/ 668803 w 668803"/>
              <a:gd name="connsiteY7" fmla="*/ 268464 h 406603"/>
              <a:gd name="connsiteX0" fmla="*/ 668803 w 668803"/>
              <a:gd name="connsiteY0" fmla="*/ 268464 h 415465"/>
              <a:gd name="connsiteX1" fmla="*/ 207543 w 668803"/>
              <a:gd name="connsiteY1" fmla="*/ 268765 h 415465"/>
              <a:gd name="connsiteX2" fmla="*/ 0 w 668803"/>
              <a:gd name="connsiteY2" fmla="*/ 397134 h 415465"/>
              <a:gd name="connsiteX3" fmla="*/ 9129 w 668803"/>
              <a:gd name="connsiteY3" fmla="*/ 11 h 415465"/>
              <a:gd name="connsiteX4" fmla="*/ 359066 w 668803"/>
              <a:gd name="connsiteY4" fmla="*/ 10798 h 415465"/>
              <a:gd name="connsiteX5" fmla="*/ 386848 w 668803"/>
              <a:gd name="connsiteY5" fmla="*/ 191150 h 415465"/>
              <a:gd name="connsiteX6" fmla="*/ 654378 w 668803"/>
              <a:gd name="connsiteY6" fmla="*/ 192687 h 415465"/>
              <a:gd name="connsiteX7" fmla="*/ 668803 w 668803"/>
              <a:gd name="connsiteY7" fmla="*/ 268464 h 415465"/>
              <a:gd name="connsiteX0" fmla="*/ 668803 w 668803"/>
              <a:gd name="connsiteY0" fmla="*/ 268464 h 433394"/>
              <a:gd name="connsiteX1" fmla="*/ 207543 w 668803"/>
              <a:gd name="connsiteY1" fmla="*/ 268765 h 433394"/>
              <a:gd name="connsiteX2" fmla="*/ 199383 w 668803"/>
              <a:gd name="connsiteY2" fmla="*/ 407385 h 433394"/>
              <a:gd name="connsiteX3" fmla="*/ 0 w 668803"/>
              <a:gd name="connsiteY3" fmla="*/ 397134 h 433394"/>
              <a:gd name="connsiteX4" fmla="*/ 9129 w 668803"/>
              <a:gd name="connsiteY4" fmla="*/ 11 h 433394"/>
              <a:gd name="connsiteX5" fmla="*/ 359066 w 668803"/>
              <a:gd name="connsiteY5" fmla="*/ 10798 h 433394"/>
              <a:gd name="connsiteX6" fmla="*/ 386848 w 668803"/>
              <a:gd name="connsiteY6" fmla="*/ 191150 h 433394"/>
              <a:gd name="connsiteX7" fmla="*/ 654378 w 668803"/>
              <a:gd name="connsiteY7" fmla="*/ 192687 h 433394"/>
              <a:gd name="connsiteX8" fmla="*/ 668803 w 668803"/>
              <a:gd name="connsiteY8" fmla="*/ 268464 h 433394"/>
              <a:gd name="connsiteX0" fmla="*/ 668803 w 668803"/>
              <a:gd name="connsiteY0" fmla="*/ 268464 h 433394"/>
              <a:gd name="connsiteX1" fmla="*/ 207543 w 668803"/>
              <a:gd name="connsiteY1" fmla="*/ 268765 h 433394"/>
              <a:gd name="connsiteX2" fmla="*/ 199383 w 668803"/>
              <a:gd name="connsiteY2" fmla="*/ 407385 h 433394"/>
              <a:gd name="connsiteX3" fmla="*/ 0 w 668803"/>
              <a:gd name="connsiteY3" fmla="*/ 397134 h 433394"/>
              <a:gd name="connsiteX4" fmla="*/ 9129 w 668803"/>
              <a:gd name="connsiteY4" fmla="*/ 11 h 433394"/>
              <a:gd name="connsiteX5" fmla="*/ 359066 w 668803"/>
              <a:gd name="connsiteY5" fmla="*/ 10798 h 433394"/>
              <a:gd name="connsiteX6" fmla="*/ 386848 w 668803"/>
              <a:gd name="connsiteY6" fmla="*/ 191150 h 433394"/>
              <a:gd name="connsiteX7" fmla="*/ 654378 w 668803"/>
              <a:gd name="connsiteY7" fmla="*/ 192687 h 433394"/>
              <a:gd name="connsiteX8" fmla="*/ 668803 w 668803"/>
              <a:gd name="connsiteY8" fmla="*/ 268464 h 433394"/>
              <a:gd name="connsiteX0" fmla="*/ 668803 w 668803"/>
              <a:gd name="connsiteY0" fmla="*/ 268464 h 425816"/>
              <a:gd name="connsiteX1" fmla="*/ 207543 w 668803"/>
              <a:gd name="connsiteY1" fmla="*/ 268765 h 425816"/>
              <a:gd name="connsiteX2" fmla="*/ 199383 w 668803"/>
              <a:gd name="connsiteY2" fmla="*/ 407385 h 425816"/>
              <a:gd name="connsiteX3" fmla="*/ 0 w 668803"/>
              <a:gd name="connsiteY3" fmla="*/ 397134 h 425816"/>
              <a:gd name="connsiteX4" fmla="*/ 9129 w 668803"/>
              <a:gd name="connsiteY4" fmla="*/ 11 h 425816"/>
              <a:gd name="connsiteX5" fmla="*/ 359066 w 668803"/>
              <a:gd name="connsiteY5" fmla="*/ 10798 h 425816"/>
              <a:gd name="connsiteX6" fmla="*/ 386848 w 668803"/>
              <a:gd name="connsiteY6" fmla="*/ 191150 h 425816"/>
              <a:gd name="connsiteX7" fmla="*/ 654378 w 668803"/>
              <a:gd name="connsiteY7" fmla="*/ 192687 h 425816"/>
              <a:gd name="connsiteX8" fmla="*/ 668803 w 668803"/>
              <a:gd name="connsiteY8" fmla="*/ 268464 h 425816"/>
              <a:gd name="connsiteX0" fmla="*/ 668803 w 668803"/>
              <a:gd name="connsiteY0" fmla="*/ 268464 h 425816"/>
              <a:gd name="connsiteX1" fmla="*/ 207543 w 668803"/>
              <a:gd name="connsiteY1" fmla="*/ 268765 h 425816"/>
              <a:gd name="connsiteX2" fmla="*/ 199383 w 668803"/>
              <a:gd name="connsiteY2" fmla="*/ 407385 h 425816"/>
              <a:gd name="connsiteX3" fmla="*/ 0 w 668803"/>
              <a:gd name="connsiteY3" fmla="*/ 397134 h 425816"/>
              <a:gd name="connsiteX4" fmla="*/ 9129 w 668803"/>
              <a:gd name="connsiteY4" fmla="*/ 11 h 425816"/>
              <a:gd name="connsiteX5" fmla="*/ 359066 w 668803"/>
              <a:gd name="connsiteY5" fmla="*/ 10798 h 425816"/>
              <a:gd name="connsiteX6" fmla="*/ 386848 w 668803"/>
              <a:gd name="connsiteY6" fmla="*/ 191150 h 425816"/>
              <a:gd name="connsiteX7" fmla="*/ 654378 w 668803"/>
              <a:gd name="connsiteY7" fmla="*/ 192687 h 425816"/>
              <a:gd name="connsiteX8" fmla="*/ 668803 w 668803"/>
              <a:gd name="connsiteY8" fmla="*/ 268464 h 425816"/>
              <a:gd name="connsiteX0" fmla="*/ 668803 w 668803"/>
              <a:gd name="connsiteY0" fmla="*/ 268464 h 411518"/>
              <a:gd name="connsiteX1" fmla="*/ 207543 w 668803"/>
              <a:gd name="connsiteY1" fmla="*/ 268765 h 411518"/>
              <a:gd name="connsiteX2" fmla="*/ 199383 w 668803"/>
              <a:gd name="connsiteY2" fmla="*/ 407385 h 411518"/>
              <a:gd name="connsiteX3" fmla="*/ 0 w 668803"/>
              <a:gd name="connsiteY3" fmla="*/ 397134 h 411518"/>
              <a:gd name="connsiteX4" fmla="*/ 9129 w 668803"/>
              <a:gd name="connsiteY4" fmla="*/ 11 h 411518"/>
              <a:gd name="connsiteX5" fmla="*/ 359066 w 668803"/>
              <a:gd name="connsiteY5" fmla="*/ 10798 h 411518"/>
              <a:gd name="connsiteX6" fmla="*/ 386848 w 668803"/>
              <a:gd name="connsiteY6" fmla="*/ 191150 h 411518"/>
              <a:gd name="connsiteX7" fmla="*/ 654378 w 668803"/>
              <a:gd name="connsiteY7" fmla="*/ 192687 h 411518"/>
              <a:gd name="connsiteX8" fmla="*/ 668803 w 668803"/>
              <a:gd name="connsiteY8" fmla="*/ 268464 h 411518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8803" h="410444">
                <a:moveTo>
                  <a:pt x="668803" y="268464"/>
                </a:moveTo>
                <a:cubicBezTo>
                  <a:pt x="594331" y="281144"/>
                  <a:pt x="211089" y="259134"/>
                  <a:pt x="207543" y="268765"/>
                </a:cubicBezTo>
                <a:cubicBezTo>
                  <a:pt x="201034" y="286443"/>
                  <a:pt x="199154" y="414579"/>
                  <a:pt x="199383" y="407385"/>
                </a:cubicBezTo>
                <a:cubicBezTo>
                  <a:pt x="199656" y="398816"/>
                  <a:pt x="28439" y="425180"/>
                  <a:pt x="0" y="397134"/>
                </a:cubicBezTo>
                <a:cubicBezTo>
                  <a:pt x="14505" y="402847"/>
                  <a:pt x="6086" y="132385"/>
                  <a:pt x="9129" y="11"/>
                </a:cubicBezTo>
                <a:cubicBezTo>
                  <a:pt x="42694" y="-469"/>
                  <a:pt x="333855" y="15796"/>
                  <a:pt x="359066" y="10798"/>
                </a:cubicBezTo>
                <a:cubicBezTo>
                  <a:pt x="325070" y="15938"/>
                  <a:pt x="387237" y="184548"/>
                  <a:pt x="386848" y="191150"/>
                </a:cubicBezTo>
                <a:cubicBezTo>
                  <a:pt x="383554" y="191796"/>
                  <a:pt x="565201" y="192175"/>
                  <a:pt x="654378" y="192687"/>
                </a:cubicBezTo>
                <a:lnTo>
                  <a:pt x="668803" y="268464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19891219">
            <a:off x="9362311" y="16186702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9405365" y="15578138"/>
            <a:ext cx="1043560" cy="1000125"/>
          </a:xfrm>
          <a:custGeom>
            <a:avLst/>
            <a:gdLst>
              <a:gd name="connsiteX0" fmla="*/ 519685 w 1043560"/>
              <a:gd name="connsiteY0" fmla="*/ 1000125 h 1000125"/>
              <a:gd name="connsiteX1" fmla="*/ 148210 w 1043560"/>
              <a:gd name="connsiteY1" fmla="*/ 714375 h 1000125"/>
              <a:gd name="connsiteX2" fmla="*/ 110110 w 1043560"/>
              <a:gd name="connsiteY2" fmla="*/ 581025 h 1000125"/>
              <a:gd name="connsiteX3" fmla="*/ 43435 w 1043560"/>
              <a:gd name="connsiteY3" fmla="*/ 481012 h 1000125"/>
              <a:gd name="connsiteX4" fmla="*/ 573 w 1043560"/>
              <a:gd name="connsiteY4" fmla="*/ 147637 h 1000125"/>
              <a:gd name="connsiteX5" fmla="*/ 33910 w 1043560"/>
              <a:gd name="connsiteY5" fmla="*/ 28575 h 1000125"/>
              <a:gd name="connsiteX6" fmla="*/ 214885 w 1043560"/>
              <a:gd name="connsiteY6" fmla="*/ 14287 h 1000125"/>
              <a:gd name="connsiteX7" fmla="*/ 400623 w 1043560"/>
              <a:gd name="connsiteY7" fmla="*/ 123825 h 1000125"/>
              <a:gd name="connsiteX8" fmla="*/ 1043560 w 1043560"/>
              <a:gd name="connsiteY8" fmla="*/ 0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560" h="1000125">
                <a:moveTo>
                  <a:pt x="519685" y="1000125"/>
                </a:moveTo>
                <a:cubicBezTo>
                  <a:pt x="368078" y="892175"/>
                  <a:pt x="216472" y="784225"/>
                  <a:pt x="148210" y="714375"/>
                </a:cubicBezTo>
                <a:cubicBezTo>
                  <a:pt x="79948" y="644525"/>
                  <a:pt x="127572" y="619919"/>
                  <a:pt x="110110" y="581025"/>
                </a:cubicBezTo>
                <a:cubicBezTo>
                  <a:pt x="92648" y="542131"/>
                  <a:pt x="61691" y="553243"/>
                  <a:pt x="43435" y="481012"/>
                </a:cubicBezTo>
                <a:cubicBezTo>
                  <a:pt x="25179" y="408781"/>
                  <a:pt x="2160" y="223043"/>
                  <a:pt x="573" y="147637"/>
                </a:cubicBezTo>
                <a:cubicBezTo>
                  <a:pt x="-1014" y="72231"/>
                  <a:pt x="-1809" y="50800"/>
                  <a:pt x="33910" y="28575"/>
                </a:cubicBezTo>
                <a:cubicBezTo>
                  <a:pt x="69629" y="6350"/>
                  <a:pt x="153766" y="-1588"/>
                  <a:pt x="214885" y="14287"/>
                </a:cubicBezTo>
                <a:cubicBezTo>
                  <a:pt x="276004" y="30162"/>
                  <a:pt x="262511" y="126206"/>
                  <a:pt x="400623" y="123825"/>
                </a:cubicBezTo>
                <a:cubicBezTo>
                  <a:pt x="538735" y="121444"/>
                  <a:pt x="791147" y="60722"/>
                  <a:pt x="1043560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11113266" y="14016038"/>
            <a:ext cx="165679" cy="2338062"/>
          </a:xfrm>
          <a:custGeom>
            <a:avLst/>
            <a:gdLst>
              <a:gd name="connsiteX0" fmla="*/ 92896 w 156928"/>
              <a:gd name="connsiteY0" fmla="*/ 2214562 h 2214562"/>
              <a:gd name="connsiteX1" fmla="*/ 130996 w 156928"/>
              <a:gd name="connsiteY1" fmla="*/ 1757362 h 2214562"/>
              <a:gd name="connsiteX2" fmla="*/ 2408 w 156928"/>
              <a:gd name="connsiteY2" fmla="*/ 1704975 h 2214562"/>
              <a:gd name="connsiteX3" fmla="*/ 54796 w 156928"/>
              <a:gd name="connsiteY3" fmla="*/ 1347787 h 2214562"/>
              <a:gd name="connsiteX4" fmla="*/ 150046 w 156928"/>
              <a:gd name="connsiteY4" fmla="*/ 1238250 h 2214562"/>
              <a:gd name="connsiteX5" fmla="*/ 140521 w 156928"/>
              <a:gd name="connsiteY5" fmla="*/ 1057275 h 2214562"/>
              <a:gd name="connsiteX6" fmla="*/ 69083 w 156928"/>
              <a:gd name="connsiteY6" fmla="*/ 852487 h 2214562"/>
              <a:gd name="connsiteX7" fmla="*/ 116708 w 156928"/>
              <a:gd name="connsiteY7" fmla="*/ 561975 h 2214562"/>
              <a:gd name="connsiteX8" fmla="*/ 83371 w 156928"/>
              <a:gd name="connsiteY8" fmla="*/ 481012 h 2214562"/>
              <a:gd name="connsiteX9" fmla="*/ 107183 w 156928"/>
              <a:gd name="connsiteY9" fmla="*/ 104775 h 2214562"/>
              <a:gd name="connsiteX10" fmla="*/ 116708 w 156928"/>
              <a:gd name="connsiteY10" fmla="*/ 0 h 221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6928" h="2214562">
                <a:moveTo>
                  <a:pt x="92896" y="2214562"/>
                </a:moveTo>
                <a:cubicBezTo>
                  <a:pt x="119486" y="2028427"/>
                  <a:pt x="146077" y="1842293"/>
                  <a:pt x="130996" y="1757362"/>
                </a:cubicBezTo>
                <a:cubicBezTo>
                  <a:pt x="115915" y="1672431"/>
                  <a:pt x="15108" y="1773238"/>
                  <a:pt x="2408" y="1704975"/>
                </a:cubicBezTo>
                <a:cubicBezTo>
                  <a:pt x="-10292" y="1636712"/>
                  <a:pt x="30190" y="1425574"/>
                  <a:pt x="54796" y="1347787"/>
                </a:cubicBezTo>
                <a:cubicBezTo>
                  <a:pt x="79402" y="1269999"/>
                  <a:pt x="135758" y="1286669"/>
                  <a:pt x="150046" y="1238250"/>
                </a:cubicBezTo>
                <a:cubicBezTo>
                  <a:pt x="164334" y="1189831"/>
                  <a:pt x="154015" y="1121569"/>
                  <a:pt x="140521" y="1057275"/>
                </a:cubicBezTo>
                <a:cubicBezTo>
                  <a:pt x="127027" y="992981"/>
                  <a:pt x="73052" y="935037"/>
                  <a:pt x="69083" y="852487"/>
                </a:cubicBezTo>
                <a:cubicBezTo>
                  <a:pt x="65114" y="769937"/>
                  <a:pt x="114327" y="623887"/>
                  <a:pt x="116708" y="561975"/>
                </a:cubicBezTo>
                <a:cubicBezTo>
                  <a:pt x="119089" y="500063"/>
                  <a:pt x="84958" y="557212"/>
                  <a:pt x="83371" y="481012"/>
                </a:cubicBezTo>
                <a:cubicBezTo>
                  <a:pt x="81784" y="404812"/>
                  <a:pt x="101627" y="184944"/>
                  <a:pt x="107183" y="104775"/>
                </a:cubicBezTo>
                <a:cubicBezTo>
                  <a:pt x="112739" y="24606"/>
                  <a:pt x="114723" y="12303"/>
                  <a:pt x="116708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12327889" y="14758988"/>
            <a:ext cx="198443" cy="1156461"/>
          </a:xfrm>
          <a:custGeom>
            <a:avLst/>
            <a:gdLst>
              <a:gd name="connsiteX0" fmla="*/ 30799 w 187961"/>
              <a:gd name="connsiteY0" fmla="*/ 0 h 1095375"/>
              <a:gd name="connsiteX1" fmla="*/ 11749 w 187961"/>
              <a:gd name="connsiteY1" fmla="*/ 519112 h 1095375"/>
              <a:gd name="connsiteX2" fmla="*/ 187961 w 187961"/>
              <a:gd name="connsiteY2" fmla="*/ 1095375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961" h="1095375">
                <a:moveTo>
                  <a:pt x="30799" y="0"/>
                </a:moveTo>
                <a:cubicBezTo>
                  <a:pt x="8177" y="168274"/>
                  <a:pt x="-14445" y="336549"/>
                  <a:pt x="11749" y="519112"/>
                </a:cubicBezTo>
                <a:cubicBezTo>
                  <a:pt x="37943" y="701675"/>
                  <a:pt x="112952" y="898525"/>
                  <a:pt x="187961" y="1095375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11092863" y="15712428"/>
            <a:ext cx="394842" cy="6565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145723 w 194877"/>
              <a:gd name="connsiteY0" fmla="*/ 317246 h 317246"/>
              <a:gd name="connsiteX1" fmla="*/ 0 w 194877"/>
              <a:gd name="connsiteY1" fmla="*/ 313824 h 317246"/>
              <a:gd name="connsiteX2" fmla="*/ 16826 w 194877"/>
              <a:gd name="connsiteY2" fmla="*/ 219286 h 317246"/>
              <a:gd name="connsiteX3" fmla="*/ 194877 w 194877"/>
              <a:gd name="connsiteY3" fmla="*/ 0 h 317246"/>
              <a:gd name="connsiteX4" fmla="*/ 145723 w 194877"/>
              <a:gd name="connsiteY4" fmla="*/ 317246 h 317246"/>
              <a:gd name="connsiteX0" fmla="*/ 145723 w 194877"/>
              <a:gd name="connsiteY0" fmla="*/ 317246 h 317246"/>
              <a:gd name="connsiteX1" fmla="*/ 0 w 194877"/>
              <a:gd name="connsiteY1" fmla="*/ 313824 h 317246"/>
              <a:gd name="connsiteX2" fmla="*/ 46209 w 194877"/>
              <a:gd name="connsiteY2" fmla="*/ 15657 h 317246"/>
              <a:gd name="connsiteX3" fmla="*/ 194877 w 194877"/>
              <a:gd name="connsiteY3" fmla="*/ 0 h 317246"/>
              <a:gd name="connsiteX4" fmla="*/ 145723 w 194877"/>
              <a:gd name="connsiteY4" fmla="*/ 317246 h 317246"/>
              <a:gd name="connsiteX0" fmla="*/ 325477 w 374631"/>
              <a:gd name="connsiteY0" fmla="*/ 317246 h 331191"/>
              <a:gd name="connsiteX1" fmla="*/ 0 w 374631"/>
              <a:gd name="connsiteY1" fmla="*/ 331191 h 331191"/>
              <a:gd name="connsiteX2" fmla="*/ 225963 w 374631"/>
              <a:gd name="connsiteY2" fmla="*/ 15657 h 331191"/>
              <a:gd name="connsiteX3" fmla="*/ 374631 w 374631"/>
              <a:gd name="connsiteY3" fmla="*/ 0 h 331191"/>
              <a:gd name="connsiteX4" fmla="*/ 325477 w 374631"/>
              <a:gd name="connsiteY4" fmla="*/ 317246 h 331191"/>
              <a:gd name="connsiteX0" fmla="*/ 393574 w 393574"/>
              <a:gd name="connsiteY0" fmla="*/ 490653 h 490653"/>
              <a:gd name="connsiteX1" fmla="*/ 0 w 393574"/>
              <a:gd name="connsiteY1" fmla="*/ 331191 h 490653"/>
              <a:gd name="connsiteX2" fmla="*/ 225963 w 393574"/>
              <a:gd name="connsiteY2" fmla="*/ 15657 h 490653"/>
              <a:gd name="connsiteX3" fmla="*/ 374631 w 393574"/>
              <a:gd name="connsiteY3" fmla="*/ 0 h 490653"/>
              <a:gd name="connsiteX4" fmla="*/ 393574 w 393574"/>
              <a:gd name="connsiteY4" fmla="*/ 490653 h 490653"/>
              <a:gd name="connsiteX0" fmla="*/ 393058 w 393058"/>
              <a:gd name="connsiteY0" fmla="*/ 431916 h 431916"/>
              <a:gd name="connsiteX1" fmla="*/ 0 w 393058"/>
              <a:gd name="connsiteY1" fmla="*/ 331191 h 431916"/>
              <a:gd name="connsiteX2" fmla="*/ 225963 w 393058"/>
              <a:gd name="connsiteY2" fmla="*/ 15657 h 431916"/>
              <a:gd name="connsiteX3" fmla="*/ 374631 w 393058"/>
              <a:gd name="connsiteY3" fmla="*/ 0 h 431916"/>
              <a:gd name="connsiteX4" fmla="*/ 393058 w 393058"/>
              <a:gd name="connsiteY4" fmla="*/ 431916 h 431916"/>
              <a:gd name="connsiteX0" fmla="*/ 393058 w 393058"/>
              <a:gd name="connsiteY0" fmla="*/ 431916 h 452341"/>
              <a:gd name="connsiteX1" fmla="*/ 89785 w 393058"/>
              <a:gd name="connsiteY1" fmla="*/ 445206 h 452341"/>
              <a:gd name="connsiteX2" fmla="*/ 0 w 393058"/>
              <a:gd name="connsiteY2" fmla="*/ 331191 h 452341"/>
              <a:gd name="connsiteX3" fmla="*/ 225963 w 393058"/>
              <a:gd name="connsiteY3" fmla="*/ 15657 h 452341"/>
              <a:gd name="connsiteX4" fmla="*/ 374631 w 393058"/>
              <a:gd name="connsiteY4" fmla="*/ 0 h 452341"/>
              <a:gd name="connsiteX5" fmla="*/ 393058 w 393058"/>
              <a:gd name="connsiteY5" fmla="*/ 431916 h 452341"/>
              <a:gd name="connsiteX0" fmla="*/ 390423 w 390423"/>
              <a:gd name="connsiteY0" fmla="*/ 402648 h 450561"/>
              <a:gd name="connsiteX1" fmla="*/ 89785 w 390423"/>
              <a:gd name="connsiteY1" fmla="*/ 445206 h 450561"/>
              <a:gd name="connsiteX2" fmla="*/ 0 w 390423"/>
              <a:gd name="connsiteY2" fmla="*/ 331191 h 450561"/>
              <a:gd name="connsiteX3" fmla="*/ 225963 w 390423"/>
              <a:gd name="connsiteY3" fmla="*/ 15657 h 450561"/>
              <a:gd name="connsiteX4" fmla="*/ 374631 w 390423"/>
              <a:gd name="connsiteY4" fmla="*/ 0 h 450561"/>
              <a:gd name="connsiteX5" fmla="*/ 390423 w 390423"/>
              <a:gd name="connsiteY5" fmla="*/ 402648 h 450561"/>
              <a:gd name="connsiteX0" fmla="*/ 390423 w 413584"/>
              <a:gd name="connsiteY0" fmla="*/ 402648 h 456819"/>
              <a:gd name="connsiteX1" fmla="*/ 89785 w 413584"/>
              <a:gd name="connsiteY1" fmla="*/ 445206 h 456819"/>
              <a:gd name="connsiteX2" fmla="*/ 0 w 413584"/>
              <a:gd name="connsiteY2" fmla="*/ 331191 h 456819"/>
              <a:gd name="connsiteX3" fmla="*/ 225963 w 413584"/>
              <a:gd name="connsiteY3" fmla="*/ 15657 h 456819"/>
              <a:gd name="connsiteX4" fmla="*/ 374631 w 413584"/>
              <a:gd name="connsiteY4" fmla="*/ 0 h 456819"/>
              <a:gd name="connsiteX5" fmla="*/ 390423 w 413584"/>
              <a:gd name="connsiteY5" fmla="*/ 402648 h 456819"/>
              <a:gd name="connsiteX0" fmla="*/ 390423 w 413584"/>
              <a:gd name="connsiteY0" fmla="*/ 402648 h 456819"/>
              <a:gd name="connsiteX1" fmla="*/ 89785 w 413584"/>
              <a:gd name="connsiteY1" fmla="*/ 445206 h 456819"/>
              <a:gd name="connsiteX2" fmla="*/ 0 w 413584"/>
              <a:gd name="connsiteY2" fmla="*/ 331191 h 456819"/>
              <a:gd name="connsiteX3" fmla="*/ 225963 w 413584"/>
              <a:gd name="connsiteY3" fmla="*/ 15657 h 456819"/>
              <a:gd name="connsiteX4" fmla="*/ 374631 w 413584"/>
              <a:gd name="connsiteY4" fmla="*/ 0 h 456819"/>
              <a:gd name="connsiteX5" fmla="*/ 390423 w 413584"/>
              <a:gd name="connsiteY5" fmla="*/ 402648 h 456819"/>
              <a:gd name="connsiteX0" fmla="*/ 390423 w 390459"/>
              <a:gd name="connsiteY0" fmla="*/ 402648 h 447005"/>
              <a:gd name="connsiteX1" fmla="*/ 89785 w 390459"/>
              <a:gd name="connsiteY1" fmla="*/ 445206 h 447005"/>
              <a:gd name="connsiteX2" fmla="*/ 0 w 390459"/>
              <a:gd name="connsiteY2" fmla="*/ 331191 h 447005"/>
              <a:gd name="connsiteX3" fmla="*/ 225963 w 390459"/>
              <a:gd name="connsiteY3" fmla="*/ 15657 h 447005"/>
              <a:gd name="connsiteX4" fmla="*/ 374631 w 390459"/>
              <a:gd name="connsiteY4" fmla="*/ 0 h 447005"/>
              <a:gd name="connsiteX5" fmla="*/ 390423 w 390459"/>
              <a:gd name="connsiteY5" fmla="*/ 402648 h 447005"/>
              <a:gd name="connsiteX0" fmla="*/ 390423 w 390496"/>
              <a:gd name="connsiteY0" fmla="*/ 402648 h 446908"/>
              <a:gd name="connsiteX1" fmla="*/ 89785 w 390496"/>
              <a:gd name="connsiteY1" fmla="*/ 445206 h 446908"/>
              <a:gd name="connsiteX2" fmla="*/ 0 w 390496"/>
              <a:gd name="connsiteY2" fmla="*/ 331191 h 446908"/>
              <a:gd name="connsiteX3" fmla="*/ 225963 w 390496"/>
              <a:gd name="connsiteY3" fmla="*/ 15657 h 446908"/>
              <a:gd name="connsiteX4" fmla="*/ 374631 w 390496"/>
              <a:gd name="connsiteY4" fmla="*/ 0 h 446908"/>
              <a:gd name="connsiteX5" fmla="*/ 390423 w 390496"/>
              <a:gd name="connsiteY5" fmla="*/ 402648 h 446908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07241"/>
              <a:gd name="connsiteY0" fmla="*/ 420713 h 464973"/>
              <a:gd name="connsiteX1" fmla="*/ 89785 w 407241"/>
              <a:gd name="connsiteY1" fmla="*/ 463271 h 464973"/>
              <a:gd name="connsiteX2" fmla="*/ 0 w 407241"/>
              <a:gd name="connsiteY2" fmla="*/ 349256 h 464973"/>
              <a:gd name="connsiteX3" fmla="*/ 225963 w 407241"/>
              <a:gd name="connsiteY3" fmla="*/ 33722 h 464973"/>
              <a:gd name="connsiteX4" fmla="*/ 374631 w 407241"/>
              <a:gd name="connsiteY4" fmla="*/ 18065 h 464973"/>
              <a:gd name="connsiteX5" fmla="*/ 390423 w 407241"/>
              <a:gd name="connsiteY5" fmla="*/ 420713 h 464973"/>
              <a:gd name="connsiteX0" fmla="*/ 390423 w 405699"/>
              <a:gd name="connsiteY0" fmla="*/ 416009 h 460269"/>
              <a:gd name="connsiteX1" fmla="*/ 89785 w 405699"/>
              <a:gd name="connsiteY1" fmla="*/ 458567 h 460269"/>
              <a:gd name="connsiteX2" fmla="*/ 0 w 405699"/>
              <a:gd name="connsiteY2" fmla="*/ 344552 h 460269"/>
              <a:gd name="connsiteX3" fmla="*/ 225963 w 405699"/>
              <a:gd name="connsiteY3" fmla="*/ 29018 h 460269"/>
              <a:gd name="connsiteX4" fmla="*/ 374631 w 405699"/>
              <a:gd name="connsiteY4" fmla="*/ 13361 h 460269"/>
              <a:gd name="connsiteX5" fmla="*/ 390423 w 405699"/>
              <a:gd name="connsiteY5" fmla="*/ 416009 h 460269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13584"/>
              <a:gd name="connsiteY0" fmla="*/ 427284 h 471544"/>
              <a:gd name="connsiteX1" fmla="*/ 89785 w 413584"/>
              <a:gd name="connsiteY1" fmla="*/ 469842 h 471544"/>
              <a:gd name="connsiteX2" fmla="*/ 0 w 413584"/>
              <a:gd name="connsiteY2" fmla="*/ 355827 h 471544"/>
              <a:gd name="connsiteX3" fmla="*/ 225963 w 413584"/>
              <a:gd name="connsiteY3" fmla="*/ 40293 h 471544"/>
              <a:gd name="connsiteX4" fmla="*/ 374631 w 413584"/>
              <a:gd name="connsiteY4" fmla="*/ 24636 h 471544"/>
              <a:gd name="connsiteX5" fmla="*/ 390423 w 413584"/>
              <a:gd name="connsiteY5" fmla="*/ 427284 h 471544"/>
              <a:gd name="connsiteX0" fmla="*/ 390423 w 406707"/>
              <a:gd name="connsiteY0" fmla="*/ 404864 h 449124"/>
              <a:gd name="connsiteX1" fmla="*/ 89785 w 406707"/>
              <a:gd name="connsiteY1" fmla="*/ 447422 h 449124"/>
              <a:gd name="connsiteX2" fmla="*/ 0 w 406707"/>
              <a:gd name="connsiteY2" fmla="*/ 333407 h 449124"/>
              <a:gd name="connsiteX3" fmla="*/ 225963 w 406707"/>
              <a:gd name="connsiteY3" fmla="*/ 17873 h 449124"/>
              <a:gd name="connsiteX4" fmla="*/ 374631 w 406707"/>
              <a:gd name="connsiteY4" fmla="*/ 2216 h 449124"/>
              <a:gd name="connsiteX5" fmla="*/ 390423 w 406707"/>
              <a:gd name="connsiteY5" fmla="*/ 404864 h 449124"/>
              <a:gd name="connsiteX0" fmla="*/ 390423 w 407976"/>
              <a:gd name="connsiteY0" fmla="*/ 404843 h 449103"/>
              <a:gd name="connsiteX1" fmla="*/ 89785 w 407976"/>
              <a:gd name="connsiteY1" fmla="*/ 447401 h 449103"/>
              <a:gd name="connsiteX2" fmla="*/ 0 w 407976"/>
              <a:gd name="connsiteY2" fmla="*/ 333386 h 449103"/>
              <a:gd name="connsiteX3" fmla="*/ 225963 w 407976"/>
              <a:gd name="connsiteY3" fmla="*/ 17852 h 449103"/>
              <a:gd name="connsiteX4" fmla="*/ 374631 w 407976"/>
              <a:gd name="connsiteY4" fmla="*/ 2195 h 449103"/>
              <a:gd name="connsiteX5" fmla="*/ 390423 w 407976"/>
              <a:gd name="connsiteY5" fmla="*/ 404843 h 449103"/>
              <a:gd name="connsiteX0" fmla="*/ 390423 w 394374"/>
              <a:gd name="connsiteY0" fmla="*/ 404843 h 449197"/>
              <a:gd name="connsiteX1" fmla="*/ 89785 w 394374"/>
              <a:gd name="connsiteY1" fmla="*/ 447401 h 449197"/>
              <a:gd name="connsiteX2" fmla="*/ 0 w 394374"/>
              <a:gd name="connsiteY2" fmla="*/ 333386 h 449197"/>
              <a:gd name="connsiteX3" fmla="*/ 225963 w 394374"/>
              <a:gd name="connsiteY3" fmla="*/ 17852 h 449197"/>
              <a:gd name="connsiteX4" fmla="*/ 374631 w 394374"/>
              <a:gd name="connsiteY4" fmla="*/ 2195 h 449197"/>
              <a:gd name="connsiteX5" fmla="*/ 390423 w 394374"/>
              <a:gd name="connsiteY5" fmla="*/ 404843 h 449197"/>
              <a:gd name="connsiteX0" fmla="*/ 397074 w 401025"/>
              <a:gd name="connsiteY0" fmla="*/ 404843 h 449197"/>
              <a:gd name="connsiteX1" fmla="*/ 96436 w 401025"/>
              <a:gd name="connsiteY1" fmla="*/ 447401 h 449197"/>
              <a:gd name="connsiteX2" fmla="*/ 6651 w 401025"/>
              <a:gd name="connsiteY2" fmla="*/ 333386 h 449197"/>
              <a:gd name="connsiteX3" fmla="*/ 232614 w 401025"/>
              <a:gd name="connsiteY3" fmla="*/ 17852 h 449197"/>
              <a:gd name="connsiteX4" fmla="*/ 381282 w 401025"/>
              <a:gd name="connsiteY4" fmla="*/ 2195 h 449197"/>
              <a:gd name="connsiteX5" fmla="*/ 397074 w 401025"/>
              <a:gd name="connsiteY5" fmla="*/ 404843 h 449197"/>
              <a:gd name="connsiteX0" fmla="*/ 400579 w 404530"/>
              <a:gd name="connsiteY0" fmla="*/ 404843 h 449197"/>
              <a:gd name="connsiteX1" fmla="*/ 99941 w 404530"/>
              <a:gd name="connsiteY1" fmla="*/ 447401 h 449197"/>
              <a:gd name="connsiteX2" fmla="*/ 10156 w 404530"/>
              <a:gd name="connsiteY2" fmla="*/ 333386 h 449197"/>
              <a:gd name="connsiteX3" fmla="*/ 236119 w 404530"/>
              <a:gd name="connsiteY3" fmla="*/ 17852 h 449197"/>
              <a:gd name="connsiteX4" fmla="*/ 384787 w 404530"/>
              <a:gd name="connsiteY4" fmla="*/ 2195 h 449197"/>
              <a:gd name="connsiteX5" fmla="*/ 400579 w 404530"/>
              <a:gd name="connsiteY5" fmla="*/ 404843 h 449197"/>
              <a:gd name="connsiteX0" fmla="*/ 390891 w 394842"/>
              <a:gd name="connsiteY0" fmla="*/ 404843 h 449197"/>
              <a:gd name="connsiteX1" fmla="*/ 90253 w 394842"/>
              <a:gd name="connsiteY1" fmla="*/ 447401 h 449197"/>
              <a:gd name="connsiteX2" fmla="*/ 468 w 394842"/>
              <a:gd name="connsiteY2" fmla="*/ 333386 h 449197"/>
              <a:gd name="connsiteX3" fmla="*/ 226431 w 394842"/>
              <a:gd name="connsiteY3" fmla="*/ 17852 h 449197"/>
              <a:gd name="connsiteX4" fmla="*/ 375099 w 394842"/>
              <a:gd name="connsiteY4" fmla="*/ 2195 h 449197"/>
              <a:gd name="connsiteX5" fmla="*/ 390891 w 394842"/>
              <a:gd name="connsiteY5" fmla="*/ 404843 h 44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842" h="449197">
                <a:moveTo>
                  <a:pt x="390891" y="404843"/>
                </a:moveTo>
                <a:cubicBezTo>
                  <a:pt x="387351" y="408226"/>
                  <a:pt x="155323" y="459310"/>
                  <a:pt x="90253" y="447401"/>
                </a:cubicBezTo>
                <a:cubicBezTo>
                  <a:pt x="60325" y="409396"/>
                  <a:pt x="13922" y="341230"/>
                  <a:pt x="468" y="333386"/>
                </a:cubicBezTo>
                <a:cubicBezTo>
                  <a:pt x="-10175" y="327181"/>
                  <a:pt x="163993" y="73050"/>
                  <a:pt x="226431" y="17852"/>
                </a:cubicBezTo>
                <a:cubicBezTo>
                  <a:pt x="232050" y="20542"/>
                  <a:pt x="376868" y="-7953"/>
                  <a:pt x="375099" y="2195"/>
                </a:cubicBezTo>
                <a:cubicBezTo>
                  <a:pt x="374428" y="6045"/>
                  <a:pt x="405607" y="390781"/>
                  <a:pt x="390891" y="404843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10339388" y="16911638"/>
            <a:ext cx="633412" cy="171450"/>
          </a:xfrm>
          <a:custGeom>
            <a:avLst/>
            <a:gdLst>
              <a:gd name="connsiteX0" fmla="*/ 0 w 633412"/>
              <a:gd name="connsiteY0" fmla="*/ 0 h 171450"/>
              <a:gd name="connsiteX1" fmla="*/ 252412 w 633412"/>
              <a:gd name="connsiteY1" fmla="*/ 171450 h 171450"/>
              <a:gd name="connsiteX2" fmla="*/ 633412 w 633412"/>
              <a:gd name="connsiteY2" fmla="*/ 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3412" h="171450">
                <a:moveTo>
                  <a:pt x="0" y="0"/>
                </a:moveTo>
                <a:cubicBezTo>
                  <a:pt x="73421" y="85725"/>
                  <a:pt x="146843" y="171450"/>
                  <a:pt x="252412" y="171450"/>
                </a:cubicBezTo>
                <a:cubicBezTo>
                  <a:pt x="357981" y="171450"/>
                  <a:pt x="495696" y="85725"/>
                  <a:pt x="633412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681865">
            <a:off x="12682441" y="15635192"/>
            <a:ext cx="364397" cy="14128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97" h="96659">
                <a:moveTo>
                  <a:pt x="356545" y="96659"/>
                </a:moveTo>
                <a:lnTo>
                  <a:pt x="20357" y="87986"/>
                </a:lnTo>
                <a:lnTo>
                  <a:pt x="0" y="0"/>
                </a:lnTo>
                <a:lnTo>
                  <a:pt x="364397" y="9659"/>
                </a:lnTo>
                <a:lnTo>
                  <a:pt x="356545" y="966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172992">
            <a:off x="14130322" y="15578004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4601401">
            <a:off x="15331183" y="15052521"/>
            <a:ext cx="443952" cy="38916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  <a:gd name="connsiteX0" fmla="*/ 351884 w 359736"/>
              <a:gd name="connsiteY0" fmla="*/ 155982 h 155982"/>
              <a:gd name="connsiteX1" fmla="*/ 15696 w 359736"/>
              <a:gd name="connsiteY1" fmla="*/ 147309 h 155982"/>
              <a:gd name="connsiteX2" fmla="*/ 0 w 359736"/>
              <a:gd name="connsiteY2" fmla="*/ 0 h 155982"/>
              <a:gd name="connsiteX3" fmla="*/ 359736 w 359736"/>
              <a:gd name="connsiteY3" fmla="*/ 68982 h 155982"/>
              <a:gd name="connsiteX4" fmla="*/ 351884 w 359736"/>
              <a:gd name="connsiteY4" fmla="*/ 155982 h 155982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354322 w 354322"/>
              <a:gd name="connsiteY3" fmla="*/ 0 h 265547"/>
              <a:gd name="connsiteX4" fmla="*/ 351884 w 354322"/>
              <a:gd name="connsiteY4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83706 h 283706"/>
              <a:gd name="connsiteX1" fmla="*/ 15696 w 354322"/>
              <a:gd name="connsiteY1" fmla="*/ 275033 h 283706"/>
              <a:gd name="connsiteX2" fmla="*/ 0 w 354322"/>
              <a:gd name="connsiteY2" fmla="*/ 127724 h 283706"/>
              <a:gd name="connsiteX3" fmla="*/ 179297 w 354322"/>
              <a:gd name="connsiteY3" fmla="*/ 136757 h 283706"/>
              <a:gd name="connsiteX4" fmla="*/ 197101 w 354322"/>
              <a:gd name="connsiteY4" fmla="*/ 29874 h 283706"/>
              <a:gd name="connsiteX5" fmla="*/ 354322 w 354322"/>
              <a:gd name="connsiteY5" fmla="*/ 18159 h 283706"/>
              <a:gd name="connsiteX6" fmla="*/ 351884 w 354322"/>
              <a:gd name="connsiteY6" fmla="*/ 283706 h 283706"/>
              <a:gd name="connsiteX0" fmla="*/ 351884 w 354322"/>
              <a:gd name="connsiteY0" fmla="*/ 286456 h 286456"/>
              <a:gd name="connsiteX1" fmla="*/ 15696 w 354322"/>
              <a:gd name="connsiteY1" fmla="*/ 277783 h 286456"/>
              <a:gd name="connsiteX2" fmla="*/ 0 w 354322"/>
              <a:gd name="connsiteY2" fmla="*/ 130474 h 286456"/>
              <a:gd name="connsiteX3" fmla="*/ 179297 w 354322"/>
              <a:gd name="connsiteY3" fmla="*/ 139507 h 286456"/>
              <a:gd name="connsiteX4" fmla="*/ 197101 w 354322"/>
              <a:gd name="connsiteY4" fmla="*/ 32624 h 286456"/>
              <a:gd name="connsiteX5" fmla="*/ 354322 w 354322"/>
              <a:gd name="connsiteY5" fmla="*/ 20909 h 286456"/>
              <a:gd name="connsiteX6" fmla="*/ 351884 w 354322"/>
              <a:gd name="connsiteY6" fmla="*/ 286456 h 286456"/>
              <a:gd name="connsiteX0" fmla="*/ 351884 w 392792"/>
              <a:gd name="connsiteY0" fmla="*/ 266680 h 266680"/>
              <a:gd name="connsiteX1" fmla="*/ 15696 w 392792"/>
              <a:gd name="connsiteY1" fmla="*/ 258007 h 266680"/>
              <a:gd name="connsiteX2" fmla="*/ 0 w 392792"/>
              <a:gd name="connsiteY2" fmla="*/ 110698 h 266680"/>
              <a:gd name="connsiteX3" fmla="*/ 179297 w 392792"/>
              <a:gd name="connsiteY3" fmla="*/ 119731 h 266680"/>
              <a:gd name="connsiteX4" fmla="*/ 197101 w 392792"/>
              <a:gd name="connsiteY4" fmla="*/ 12848 h 266680"/>
              <a:gd name="connsiteX5" fmla="*/ 354322 w 392792"/>
              <a:gd name="connsiteY5" fmla="*/ 1133 h 266680"/>
              <a:gd name="connsiteX6" fmla="*/ 351884 w 392792"/>
              <a:gd name="connsiteY6" fmla="*/ 266680 h 266680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797" h="266243">
                <a:moveTo>
                  <a:pt x="351884" y="266243"/>
                </a:moveTo>
                <a:lnTo>
                  <a:pt x="15696" y="257570"/>
                </a:lnTo>
                <a:lnTo>
                  <a:pt x="0" y="110261"/>
                </a:lnTo>
                <a:cubicBezTo>
                  <a:pt x="55730" y="90134"/>
                  <a:pt x="123567" y="139421"/>
                  <a:pt x="179297" y="119294"/>
                </a:cubicBezTo>
                <a:cubicBezTo>
                  <a:pt x="215446" y="107560"/>
                  <a:pt x="161868" y="11882"/>
                  <a:pt x="197101" y="12411"/>
                </a:cubicBezTo>
                <a:cubicBezTo>
                  <a:pt x="209026" y="12590"/>
                  <a:pt x="353306" y="8883"/>
                  <a:pt x="354322" y="696"/>
                </a:cubicBezTo>
                <a:cubicBezTo>
                  <a:pt x="356016" y="-12948"/>
                  <a:pt x="352697" y="177727"/>
                  <a:pt x="351884" y="266243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 rot="21006152">
            <a:off x="14107970" y="13643815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 rot="21006152">
            <a:off x="15085556" y="13519358"/>
            <a:ext cx="631293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 rot="21006152">
            <a:off x="15156182" y="14037330"/>
            <a:ext cx="631293" cy="63391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/>
          <p:cNvSpPr/>
          <p:nvPr/>
        </p:nvSpPr>
        <p:spPr>
          <a:xfrm rot="21006152">
            <a:off x="14235609" y="14172276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 rot="21006152">
            <a:off x="14308641" y="14549207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 rot="21006152">
            <a:off x="13828940" y="13722569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 rot="21006152">
            <a:off x="13989093" y="14649555"/>
            <a:ext cx="337783" cy="74025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/>
          <p:cNvSpPr/>
          <p:nvPr/>
        </p:nvSpPr>
        <p:spPr>
          <a:xfrm rot="21006152">
            <a:off x="13038507" y="13640375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 rot="21006152">
            <a:off x="13129477" y="14058872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/>
          <p:cNvSpPr/>
          <p:nvPr/>
        </p:nvSpPr>
        <p:spPr>
          <a:xfrm rot="21006152">
            <a:off x="13369440" y="14525695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 rot="15446859">
            <a:off x="13540192" y="15051708"/>
            <a:ext cx="553975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/>
          <p:cNvSpPr/>
          <p:nvPr/>
        </p:nvSpPr>
        <p:spPr>
          <a:xfrm rot="15446859">
            <a:off x="13070522" y="15089800"/>
            <a:ext cx="553975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/>
          <p:cNvSpPr/>
          <p:nvPr/>
        </p:nvSpPr>
        <p:spPr>
          <a:xfrm rot="15446859">
            <a:off x="12873646" y="14596094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/>
          <p:cNvSpPr/>
          <p:nvPr/>
        </p:nvSpPr>
        <p:spPr>
          <a:xfrm rot="15446859">
            <a:off x="12463357" y="14017305"/>
            <a:ext cx="930543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 rot="15446859">
            <a:off x="12066111" y="13971128"/>
            <a:ext cx="930543" cy="5414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 rot="15446859">
            <a:off x="12414333" y="14722364"/>
            <a:ext cx="459987" cy="411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 rot="15446859">
            <a:off x="12534147" y="15121667"/>
            <a:ext cx="459987" cy="57987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 rot="10800000">
            <a:off x="11355131" y="15741745"/>
            <a:ext cx="3526802" cy="2122240"/>
            <a:chOff x="12413073" y="5129335"/>
            <a:chExt cx="3526802" cy="2122240"/>
          </a:xfrm>
        </p:grpSpPr>
        <p:sp>
          <p:nvSpPr>
            <p:cNvPr id="199" name="Rectangle 198"/>
            <p:cNvSpPr/>
            <p:nvPr/>
          </p:nvSpPr>
          <p:spPr>
            <a:xfrm rot="21006152">
              <a:off x="14260370" y="5253792"/>
              <a:ext cx="955567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ectangle 199"/>
            <p:cNvSpPr/>
            <p:nvPr/>
          </p:nvSpPr>
          <p:spPr>
            <a:xfrm rot="21006152">
              <a:off x="15237956" y="5129335"/>
              <a:ext cx="631293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200"/>
            <p:cNvSpPr/>
            <p:nvPr/>
          </p:nvSpPr>
          <p:spPr>
            <a:xfrm rot="21006152">
              <a:off x="15308582" y="5647307"/>
              <a:ext cx="631293" cy="63391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ectangle 201"/>
            <p:cNvSpPr/>
            <p:nvPr/>
          </p:nvSpPr>
          <p:spPr>
            <a:xfrm rot="21006152">
              <a:off x="14352689" y="5785312"/>
              <a:ext cx="952261" cy="371673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ectangle 202"/>
            <p:cNvSpPr/>
            <p:nvPr/>
          </p:nvSpPr>
          <p:spPr>
            <a:xfrm rot="21006152">
              <a:off x="14461041" y="6159184"/>
              <a:ext cx="916675" cy="71363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ectangle 203"/>
            <p:cNvSpPr/>
            <p:nvPr/>
          </p:nvSpPr>
          <p:spPr>
            <a:xfrm rot="21006152">
              <a:off x="13981340" y="5332546"/>
              <a:ext cx="319469" cy="94380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ectangle 204"/>
            <p:cNvSpPr/>
            <p:nvPr/>
          </p:nvSpPr>
          <p:spPr>
            <a:xfrm rot="21006152">
              <a:off x="14141493" y="6259532"/>
              <a:ext cx="337783" cy="740258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205"/>
            <p:cNvSpPr/>
            <p:nvPr/>
          </p:nvSpPr>
          <p:spPr>
            <a:xfrm rot="21006152">
              <a:off x="13190907" y="5250352"/>
              <a:ext cx="694592" cy="39953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ctangle 206"/>
            <p:cNvSpPr/>
            <p:nvPr/>
          </p:nvSpPr>
          <p:spPr>
            <a:xfrm rot="21006152">
              <a:off x="13281877" y="5668849"/>
              <a:ext cx="694592" cy="49245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207"/>
            <p:cNvSpPr/>
            <p:nvPr/>
          </p:nvSpPr>
          <p:spPr>
            <a:xfrm rot="21006152">
              <a:off x="13521840" y="6135672"/>
              <a:ext cx="553975" cy="45029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208"/>
            <p:cNvSpPr/>
            <p:nvPr/>
          </p:nvSpPr>
          <p:spPr>
            <a:xfrm rot="15446859">
              <a:off x="13692592" y="6661685"/>
              <a:ext cx="553975" cy="39199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ectangle 209"/>
            <p:cNvSpPr/>
            <p:nvPr/>
          </p:nvSpPr>
          <p:spPr>
            <a:xfrm rot="15446859">
              <a:off x="13222922" y="6699777"/>
              <a:ext cx="553975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 rot="15446859">
              <a:off x="13026046" y="6206071"/>
              <a:ext cx="459987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ectangle 211"/>
            <p:cNvSpPr/>
            <p:nvPr/>
          </p:nvSpPr>
          <p:spPr>
            <a:xfrm rot="15446859">
              <a:off x="12615757" y="5627282"/>
              <a:ext cx="930543" cy="290621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 rot="15446859">
              <a:off x="12218511" y="5581105"/>
              <a:ext cx="930543" cy="5414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Rectangle 213"/>
            <p:cNvSpPr/>
            <p:nvPr/>
          </p:nvSpPr>
          <p:spPr>
            <a:xfrm rot="15446859">
              <a:off x="12566733" y="6332341"/>
              <a:ext cx="459987" cy="41168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214"/>
            <p:cNvSpPr/>
            <p:nvPr/>
          </p:nvSpPr>
          <p:spPr>
            <a:xfrm rot="15446859">
              <a:off x="12686547" y="6731644"/>
              <a:ext cx="459987" cy="57987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 rot="11626996">
            <a:off x="4214089" y="14914446"/>
            <a:ext cx="3247342" cy="1690819"/>
            <a:chOff x="12390438" y="5121877"/>
            <a:chExt cx="3247342" cy="1690819"/>
          </a:xfrm>
        </p:grpSpPr>
        <p:sp>
          <p:nvSpPr>
            <p:cNvPr id="217" name="Rectangle 216"/>
            <p:cNvSpPr/>
            <p:nvPr/>
          </p:nvSpPr>
          <p:spPr>
            <a:xfrm rot="21006152">
              <a:off x="14260370" y="5253792"/>
              <a:ext cx="955567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217"/>
            <p:cNvSpPr/>
            <p:nvPr/>
          </p:nvSpPr>
          <p:spPr>
            <a:xfrm rot="21006152">
              <a:off x="15231921" y="5121877"/>
              <a:ext cx="405859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/>
            <p:cNvSpPr/>
            <p:nvPr/>
          </p:nvSpPr>
          <p:spPr>
            <a:xfrm rot="21006152">
              <a:off x="14390891" y="5815519"/>
              <a:ext cx="529625" cy="371673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 rot="21006152">
              <a:off x="13981340" y="5332546"/>
              <a:ext cx="319469" cy="94380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Rectangle 223"/>
            <p:cNvSpPr/>
            <p:nvPr/>
          </p:nvSpPr>
          <p:spPr>
            <a:xfrm rot="21006152">
              <a:off x="13197024" y="5320992"/>
              <a:ext cx="694592" cy="32836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Rectangle 224"/>
            <p:cNvSpPr/>
            <p:nvPr/>
          </p:nvSpPr>
          <p:spPr>
            <a:xfrm rot="21006152">
              <a:off x="13281877" y="5668849"/>
              <a:ext cx="694592" cy="49245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 rot="21006152">
              <a:off x="13521840" y="6135672"/>
              <a:ext cx="553975" cy="45029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 rot="15446859">
              <a:off x="13026046" y="6206071"/>
              <a:ext cx="459987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 rot="15446859">
              <a:off x="12638649" y="5645635"/>
              <a:ext cx="892935" cy="290621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 rot="15446859">
              <a:off x="12248908" y="5584539"/>
              <a:ext cx="724221" cy="441162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 rot="15446859">
              <a:off x="12558559" y="6143932"/>
              <a:ext cx="392437" cy="41168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 rot="15446859">
              <a:off x="12684769" y="6481234"/>
              <a:ext cx="245944" cy="41698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5" name="Rectangle 234"/>
          <p:cNvSpPr/>
          <p:nvPr/>
        </p:nvSpPr>
        <p:spPr>
          <a:xfrm rot="6961438">
            <a:off x="17432335" y="17249072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/>
          <p:cNvSpPr/>
          <p:nvPr/>
        </p:nvSpPr>
        <p:spPr>
          <a:xfrm rot="6961438">
            <a:off x="16216869" y="17243725"/>
            <a:ext cx="631293" cy="934346"/>
          </a:xfrm>
          <a:custGeom>
            <a:avLst/>
            <a:gdLst>
              <a:gd name="connsiteX0" fmla="*/ 0 w 631293"/>
              <a:gd name="connsiteY0" fmla="*/ 0 h 934346"/>
              <a:gd name="connsiteX1" fmla="*/ 631293 w 631293"/>
              <a:gd name="connsiteY1" fmla="*/ 0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  <a:gd name="connsiteX0" fmla="*/ 0 w 631293"/>
              <a:gd name="connsiteY0" fmla="*/ 0 h 934346"/>
              <a:gd name="connsiteX1" fmla="*/ 622990 w 631293"/>
              <a:gd name="connsiteY1" fmla="*/ 428042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  <a:gd name="connsiteX0" fmla="*/ 0 w 631293"/>
              <a:gd name="connsiteY0" fmla="*/ 0 h 934346"/>
              <a:gd name="connsiteX1" fmla="*/ 563075 w 631293"/>
              <a:gd name="connsiteY1" fmla="*/ 457295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293" h="934346">
                <a:moveTo>
                  <a:pt x="0" y="0"/>
                </a:moveTo>
                <a:lnTo>
                  <a:pt x="563075" y="457295"/>
                </a:lnTo>
                <a:lnTo>
                  <a:pt x="631293" y="934346"/>
                </a:lnTo>
                <a:lnTo>
                  <a:pt x="0" y="934346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/>
          <p:cNvSpPr/>
          <p:nvPr/>
        </p:nvSpPr>
        <p:spPr>
          <a:xfrm rot="6961438">
            <a:off x="17013085" y="17129983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/>
          <p:cNvSpPr/>
          <p:nvPr/>
        </p:nvSpPr>
        <p:spPr>
          <a:xfrm rot="6961438">
            <a:off x="16526526" y="16696696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/>
          <p:cNvSpPr/>
          <p:nvPr/>
        </p:nvSpPr>
        <p:spPr>
          <a:xfrm rot="6961438">
            <a:off x="17857974" y="16368777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/>
          <p:cNvSpPr/>
          <p:nvPr/>
        </p:nvSpPr>
        <p:spPr>
          <a:xfrm rot="6961438">
            <a:off x="17005216" y="16001854"/>
            <a:ext cx="337783" cy="9093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/>
          <p:cNvSpPr/>
          <p:nvPr/>
        </p:nvSpPr>
        <p:spPr>
          <a:xfrm rot="6961438">
            <a:off x="18311046" y="16360570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/>
          <p:cNvSpPr/>
          <p:nvPr/>
        </p:nvSpPr>
        <p:spPr>
          <a:xfrm rot="6961438">
            <a:off x="17881146" y="16115004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/>
          <p:cNvSpPr/>
          <p:nvPr/>
        </p:nvSpPr>
        <p:spPr>
          <a:xfrm rot="6961438">
            <a:off x="17490947" y="16011963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/>
          <p:cNvSpPr/>
          <p:nvPr/>
        </p:nvSpPr>
        <p:spPr>
          <a:xfrm rot="1402145">
            <a:off x="16869592" y="15863326"/>
            <a:ext cx="677866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/>
          <p:cNvSpPr/>
          <p:nvPr/>
        </p:nvSpPr>
        <p:spPr>
          <a:xfrm rot="1402145">
            <a:off x="17225886" y="15396260"/>
            <a:ext cx="509462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Rectangle 246"/>
          <p:cNvSpPr/>
          <p:nvPr/>
        </p:nvSpPr>
        <p:spPr>
          <a:xfrm rot="1402145">
            <a:off x="17773079" y="15479586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/>
          <p:cNvSpPr/>
          <p:nvPr/>
        </p:nvSpPr>
        <p:spPr>
          <a:xfrm rot="1402145">
            <a:off x="18200138" y="15855609"/>
            <a:ext cx="930543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Rectangle 248"/>
          <p:cNvSpPr/>
          <p:nvPr/>
        </p:nvSpPr>
        <p:spPr>
          <a:xfrm rot="1402145">
            <a:off x="18386530" y="15199411"/>
            <a:ext cx="962064" cy="710841"/>
          </a:xfrm>
          <a:custGeom>
            <a:avLst/>
            <a:gdLst>
              <a:gd name="connsiteX0" fmla="*/ 0 w 930543"/>
              <a:gd name="connsiteY0" fmla="*/ 0 h 541419"/>
              <a:gd name="connsiteX1" fmla="*/ 930543 w 930543"/>
              <a:gd name="connsiteY1" fmla="*/ 0 h 541419"/>
              <a:gd name="connsiteX2" fmla="*/ 930543 w 930543"/>
              <a:gd name="connsiteY2" fmla="*/ 541419 h 541419"/>
              <a:gd name="connsiteX3" fmla="*/ 0 w 930543"/>
              <a:gd name="connsiteY3" fmla="*/ 541419 h 541419"/>
              <a:gd name="connsiteX4" fmla="*/ 0 w 930543"/>
              <a:gd name="connsiteY4" fmla="*/ 0 h 541419"/>
              <a:gd name="connsiteX0" fmla="*/ 0 w 946681"/>
              <a:gd name="connsiteY0" fmla="*/ 0 h 710841"/>
              <a:gd name="connsiteX1" fmla="*/ 946681 w 946681"/>
              <a:gd name="connsiteY1" fmla="*/ 169422 h 710841"/>
              <a:gd name="connsiteX2" fmla="*/ 946681 w 946681"/>
              <a:gd name="connsiteY2" fmla="*/ 710841 h 710841"/>
              <a:gd name="connsiteX3" fmla="*/ 16138 w 946681"/>
              <a:gd name="connsiteY3" fmla="*/ 710841 h 710841"/>
              <a:gd name="connsiteX4" fmla="*/ 0 w 946681"/>
              <a:gd name="connsiteY4" fmla="*/ 0 h 710841"/>
              <a:gd name="connsiteX0" fmla="*/ 0 w 962064"/>
              <a:gd name="connsiteY0" fmla="*/ 0 h 710841"/>
              <a:gd name="connsiteX1" fmla="*/ 962064 w 962064"/>
              <a:gd name="connsiteY1" fmla="*/ 84955 h 710841"/>
              <a:gd name="connsiteX2" fmla="*/ 946681 w 962064"/>
              <a:gd name="connsiteY2" fmla="*/ 710841 h 710841"/>
              <a:gd name="connsiteX3" fmla="*/ 16138 w 962064"/>
              <a:gd name="connsiteY3" fmla="*/ 710841 h 710841"/>
              <a:gd name="connsiteX4" fmla="*/ 0 w 962064"/>
              <a:gd name="connsiteY4" fmla="*/ 0 h 71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2064" h="710841">
                <a:moveTo>
                  <a:pt x="0" y="0"/>
                </a:moveTo>
                <a:lnTo>
                  <a:pt x="962064" y="84955"/>
                </a:lnTo>
                <a:lnTo>
                  <a:pt x="946681" y="710841"/>
                </a:lnTo>
                <a:lnTo>
                  <a:pt x="16138" y="71084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/>
          <p:cNvSpPr/>
          <p:nvPr/>
        </p:nvSpPr>
        <p:spPr>
          <a:xfrm rot="1402145">
            <a:off x="18018852" y="14938541"/>
            <a:ext cx="459987" cy="59641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/>
          <p:cNvSpPr/>
          <p:nvPr/>
        </p:nvSpPr>
        <p:spPr>
          <a:xfrm rot="1402145">
            <a:off x="17544639" y="14728101"/>
            <a:ext cx="459987" cy="701800"/>
          </a:xfrm>
          <a:custGeom>
            <a:avLst/>
            <a:gdLst>
              <a:gd name="connsiteX0" fmla="*/ 0 w 459987"/>
              <a:gd name="connsiteY0" fmla="*/ 0 h 579875"/>
              <a:gd name="connsiteX1" fmla="*/ 459987 w 459987"/>
              <a:gd name="connsiteY1" fmla="*/ 0 h 579875"/>
              <a:gd name="connsiteX2" fmla="*/ 459987 w 459987"/>
              <a:gd name="connsiteY2" fmla="*/ 579875 h 579875"/>
              <a:gd name="connsiteX3" fmla="*/ 0 w 459987"/>
              <a:gd name="connsiteY3" fmla="*/ 579875 h 579875"/>
              <a:gd name="connsiteX4" fmla="*/ 0 w 459987"/>
              <a:gd name="connsiteY4" fmla="*/ 0 h 579875"/>
              <a:gd name="connsiteX0" fmla="*/ 0 w 459987"/>
              <a:gd name="connsiteY0" fmla="*/ 121925 h 701800"/>
              <a:gd name="connsiteX1" fmla="*/ 453996 w 459987"/>
              <a:gd name="connsiteY1" fmla="*/ 0 h 701800"/>
              <a:gd name="connsiteX2" fmla="*/ 459987 w 459987"/>
              <a:gd name="connsiteY2" fmla="*/ 701800 h 701800"/>
              <a:gd name="connsiteX3" fmla="*/ 0 w 459987"/>
              <a:gd name="connsiteY3" fmla="*/ 701800 h 701800"/>
              <a:gd name="connsiteX4" fmla="*/ 0 w 459987"/>
              <a:gd name="connsiteY4" fmla="*/ 121925 h 7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701800">
                <a:moveTo>
                  <a:pt x="0" y="121925"/>
                </a:moveTo>
                <a:lnTo>
                  <a:pt x="453996" y="0"/>
                </a:lnTo>
                <a:lnTo>
                  <a:pt x="459987" y="701800"/>
                </a:lnTo>
                <a:lnTo>
                  <a:pt x="0" y="701800"/>
                </a:lnTo>
                <a:lnTo>
                  <a:pt x="0" y="121925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/>
          <p:cNvSpPr/>
          <p:nvPr/>
        </p:nvSpPr>
        <p:spPr>
          <a:xfrm rot="11520761">
            <a:off x="17876297" y="14295215"/>
            <a:ext cx="955567" cy="42195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/>
          <p:cNvSpPr/>
          <p:nvPr/>
        </p:nvSpPr>
        <p:spPr>
          <a:xfrm rot="11520761">
            <a:off x="17001295" y="14081760"/>
            <a:ext cx="847851" cy="613785"/>
          </a:xfrm>
          <a:custGeom>
            <a:avLst/>
            <a:gdLst>
              <a:gd name="connsiteX0" fmla="*/ 0 w 631293"/>
              <a:gd name="connsiteY0" fmla="*/ 0 h 456691"/>
              <a:gd name="connsiteX1" fmla="*/ 631293 w 631293"/>
              <a:gd name="connsiteY1" fmla="*/ 0 h 456691"/>
              <a:gd name="connsiteX2" fmla="*/ 631293 w 631293"/>
              <a:gd name="connsiteY2" fmla="*/ 456691 h 456691"/>
              <a:gd name="connsiteX3" fmla="*/ 0 w 631293"/>
              <a:gd name="connsiteY3" fmla="*/ 456691 h 456691"/>
              <a:gd name="connsiteX4" fmla="*/ 0 w 631293"/>
              <a:gd name="connsiteY4" fmla="*/ 0 h 456691"/>
              <a:gd name="connsiteX0" fmla="*/ 0 w 797499"/>
              <a:gd name="connsiteY0" fmla="*/ 157094 h 613785"/>
              <a:gd name="connsiteX1" fmla="*/ 797499 w 797499"/>
              <a:gd name="connsiteY1" fmla="*/ 0 h 613785"/>
              <a:gd name="connsiteX2" fmla="*/ 631293 w 797499"/>
              <a:gd name="connsiteY2" fmla="*/ 613785 h 613785"/>
              <a:gd name="connsiteX3" fmla="*/ 0 w 797499"/>
              <a:gd name="connsiteY3" fmla="*/ 613785 h 613785"/>
              <a:gd name="connsiteX4" fmla="*/ 0 w 797499"/>
              <a:gd name="connsiteY4" fmla="*/ 157094 h 613785"/>
              <a:gd name="connsiteX0" fmla="*/ 0 w 847851"/>
              <a:gd name="connsiteY0" fmla="*/ 157094 h 613785"/>
              <a:gd name="connsiteX1" fmla="*/ 797499 w 847851"/>
              <a:gd name="connsiteY1" fmla="*/ 0 h 613785"/>
              <a:gd name="connsiteX2" fmla="*/ 847851 w 847851"/>
              <a:gd name="connsiteY2" fmla="*/ 601787 h 613785"/>
              <a:gd name="connsiteX3" fmla="*/ 0 w 847851"/>
              <a:gd name="connsiteY3" fmla="*/ 613785 h 613785"/>
              <a:gd name="connsiteX4" fmla="*/ 0 w 847851"/>
              <a:gd name="connsiteY4" fmla="*/ 157094 h 613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7851" h="613785">
                <a:moveTo>
                  <a:pt x="0" y="157094"/>
                </a:moveTo>
                <a:lnTo>
                  <a:pt x="797499" y="0"/>
                </a:lnTo>
                <a:lnTo>
                  <a:pt x="847851" y="601787"/>
                </a:lnTo>
                <a:lnTo>
                  <a:pt x="0" y="613785"/>
                </a:lnTo>
                <a:lnTo>
                  <a:pt x="0" y="157094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/>
          <p:cNvSpPr/>
          <p:nvPr/>
        </p:nvSpPr>
        <p:spPr>
          <a:xfrm rot="11520761">
            <a:off x="17114567" y="13443502"/>
            <a:ext cx="899167" cy="63391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/>
          <p:cNvSpPr/>
          <p:nvPr/>
        </p:nvSpPr>
        <p:spPr>
          <a:xfrm rot="11520761">
            <a:off x="17959941" y="13889219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/>
          <p:cNvSpPr/>
          <p:nvPr/>
        </p:nvSpPr>
        <p:spPr>
          <a:xfrm rot="11520761">
            <a:off x="18096639" y="13182646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/>
          <p:cNvSpPr/>
          <p:nvPr/>
        </p:nvSpPr>
        <p:spPr>
          <a:xfrm rot="11520761">
            <a:off x="18844873" y="14018879"/>
            <a:ext cx="333346" cy="1009020"/>
          </a:xfrm>
          <a:custGeom>
            <a:avLst/>
            <a:gdLst>
              <a:gd name="connsiteX0" fmla="*/ 0 w 319469"/>
              <a:gd name="connsiteY0" fmla="*/ 0 h 943805"/>
              <a:gd name="connsiteX1" fmla="*/ 319469 w 319469"/>
              <a:gd name="connsiteY1" fmla="*/ 0 h 943805"/>
              <a:gd name="connsiteX2" fmla="*/ 319469 w 319469"/>
              <a:gd name="connsiteY2" fmla="*/ 943805 h 943805"/>
              <a:gd name="connsiteX3" fmla="*/ 0 w 319469"/>
              <a:gd name="connsiteY3" fmla="*/ 943805 h 943805"/>
              <a:gd name="connsiteX4" fmla="*/ 0 w 319469"/>
              <a:gd name="connsiteY4" fmla="*/ 0 h 943805"/>
              <a:gd name="connsiteX0" fmla="*/ 0 w 333346"/>
              <a:gd name="connsiteY0" fmla="*/ 0 h 1009020"/>
              <a:gd name="connsiteX1" fmla="*/ 333346 w 333346"/>
              <a:gd name="connsiteY1" fmla="*/ 65215 h 1009020"/>
              <a:gd name="connsiteX2" fmla="*/ 333346 w 333346"/>
              <a:gd name="connsiteY2" fmla="*/ 1009020 h 1009020"/>
              <a:gd name="connsiteX3" fmla="*/ 13877 w 333346"/>
              <a:gd name="connsiteY3" fmla="*/ 1009020 h 1009020"/>
              <a:gd name="connsiteX4" fmla="*/ 0 w 333346"/>
              <a:gd name="connsiteY4" fmla="*/ 0 h 1009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346" h="1009020">
                <a:moveTo>
                  <a:pt x="0" y="0"/>
                </a:moveTo>
                <a:lnTo>
                  <a:pt x="333346" y="65215"/>
                </a:lnTo>
                <a:lnTo>
                  <a:pt x="333346" y="1009020"/>
                </a:lnTo>
                <a:lnTo>
                  <a:pt x="13877" y="1009020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/>
          <p:cNvSpPr/>
          <p:nvPr/>
        </p:nvSpPr>
        <p:spPr>
          <a:xfrm rot="11520761">
            <a:off x="18993503" y="13291136"/>
            <a:ext cx="337783" cy="74025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 rot="11520761">
            <a:off x="19101798" y="14845082"/>
            <a:ext cx="694592" cy="2991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/>
          <p:cNvSpPr/>
          <p:nvPr/>
        </p:nvSpPr>
        <p:spPr>
          <a:xfrm rot="11520761">
            <a:off x="19180457" y="1433220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Rectangle 261"/>
          <p:cNvSpPr/>
          <p:nvPr/>
        </p:nvSpPr>
        <p:spPr>
          <a:xfrm rot="11520761">
            <a:off x="19259696" y="13876429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/>
          <p:cNvSpPr/>
          <p:nvPr/>
        </p:nvSpPr>
        <p:spPr>
          <a:xfrm rot="5961468">
            <a:off x="19286682" y="13380889"/>
            <a:ext cx="553975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 rot="5961468">
            <a:off x="19759635" y="13402022"/>
            <a:ext cx="553975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/>
          <p:cNvSpPr/>
          <p:nvPr/>
        </p:nvSpPr>
        <p:spPr>
          <a:xfrm rot="5961468">
            <a:off x="19848657" y="13951069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/>
          <p:cNvSpPr/>
          <p:nvPr/>
        </p:nvSpPr>
        <p:spPr>
          <a:xfrm rot="5961468">
            <a:off x="19581760" y="14715627"/>
            <a:ext cx="820625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/>
          <p:cNvSpPr/>
          <p:nvPr/>
        </p:nvSpPr>
        <p:spPr>
          <a:xfrm rot="5961468">
            <a:off x="19980892" y="14664098"/>
            <a:ext cx="818876" cy="5414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/>
          <p:cNvSpPr/>
          <p:nvPr/>
        </p:nvSpPr>
        <p:spPr>
          <a:xfrm rot="5961468">
            <a:off x="20302593" y="14105117"/>
            <a:ext cx="459987" cy="411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/>
          <p:cNvSpPr/>
          <p:nvPr/>
        </p:nvSpPr>
        <p:spPr>
          <a:xfrm rot="5961468">
            <a:off x="20371814" y="13527831"/>
            <a:ext cx="459987" cy="57987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/>
          <p:cNvSpPr/>
          <p:nvPr/>
        </p:nvSpPr>
        <p:spPr>
          <a:xfrm rot="4614215">
            <a:off x="11522713" y="14126327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/>
          <p:cNvSpPr/>
          <p:nvPr/>
        </p:nvSpPr>
        <p:spPr>
          <a:xfrm rot="20884929">
            <a:off x="11651574" y="15407187"/>
            <a:ext cx="631293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/>
          <p:cNvSpPr/>
          <p:nvPr/>
        </p:nvSpPr>
        <p:spPr>
          <a:xfrm rot="4636062">
            <a:off x="11259938" y="14882422"/>
            <a:ext cx="716100" cy="51324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/>
          <p:cNvSpPr/>
          <p:nvPr/>
        </p:nvSpPr>
        <p:spPr>
          <a:xfrm rot="9938285">
            <a:off x="8803521" y="15190618"/>
            <a:ext cx="455336" cy="45467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/>
          <p:cNvSpPr/>
          <p:nvPr/>
        </p:nvSpPr>
        <p:spPr>
          <a:xfrm rot="4489553">
            <a:off x="8208853" y="15501946"/>
            <a:ext cx="875466" cy="41087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/>
          <p:cNvSpPr/>
          <p:nvPr/>
        </p:nvSpPr>
        <p:spPr>
          <a:xfrm rot="10206152">
            <a:off x="11272944" y="16387169"/>
            <a:ext cx="631293" cy="58510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/>
          <p:cNvSpPr/>
          <p:nvPr/>
        </p:nvSpPr>
        <p:spPr>
          <a:xfrm rot="5127981">
            <a:off x="6881397" y="16938579"/>
            <a:ext cx="730452" cy="429152"/>
          </a:xfrm>
          <a:custGeom>
            <a:avLst/>
            <a:gdLst>
              <a:gd name="connsiteX0" fmla="*/ 0 w 730452"/>
              <a:gd name="connsiteY0" fmla="*/ 0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0 w 730452"/>
              <a:gd name="connsiteY4" fmla="*/ 0 h 506434"/>
              <a:gd name="connsiteX0" fmla="*/ 56971 w 730452"/>
              <a:gd name="connsiteY0" fmla="*/ 4517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56971 w 730452"/>
              <a:gd name="connsiteY4" fmla="*/ 4517 h 50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452" h="506434">
                <a:moveTo>
                  <a:pt x="56971" y="4517"/>
                </a:moveTo>
                <a:lnTo>
                  <a:pt x="730452" y="0"/>
                </a:lnTo>
                <a:lnTo>
                  <a:pt x="730452" y="506434"/>
                </a:lnTo>
                <a:lnTo>
                  <a:pt x="0" y="506434"/>
                </a:lnTo>
                <a:lnTo>
                  <a:pt x="56971" y="4517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/>
          <p:cNvSpPr/>
          <p:nvPr/>
        </p:nvSpPr>
        <p:spPr>
          <a:xfrm rot="5127981">
            <a:off x="7244572" y="17056375"/>
            <a:ext cx="730452" cy="243820"/>
          </a:xfrm>
          <a:custGeom>
            <a:avLst/>
            <a:gdLst>
              <a:gd name="connsiteX0" fmla="*/ 0 w 730452"/>
              <a:gd name="connsiteY0" fmla="*/ 0 h 238466"/>
              <a:gd name="connsiteX1" fmla="*/ 730452 w 730452"/>
              <a:gd name="connsiteY1" fmla="*/ 0 h 238466"/>
              <a:gd name="connsiteX2" fmla="*/ 730452 w 730452"/>
              <a:gd name="connsiteY2" fmla="*/ 238466 h 238466"/>
              <a:gd name="connsiteX3" fmla="*/ 0 w 730452"/>
              <a:gd name="connsiteY3" fmla="*/ 238466 h 238466"/>
              <a:gd name="connsiteX4" fmla="*/ 0 w 730452"/>
              <a:gd name="connsiteY4" fmla="*/ 0 h 238466"/>
              <a:gd name="connsiteX0" fmla="*/ 52976 w 730452"/>
              <a:gd name="connsiteY0" fmla="*/ 0 h 243820"/>
              <a:gd name="connsiteX1" fmla="*/ 730452 w 730452"/>
              <a:gd name="connsiteY1" fmla="*/ 5354 h 243820"/>
              <a:gd name="connsiteX2" fmla="*/ 730452 w 730452"/>
              <a:gd name="connsiteY2" fmla="*/ 243820 h 243820"/>
              <a:gd name="connsiteX3" fmla="*/ 0 w 730452"/>
              <a:gd name="connsiteY3" fmla="*/ 243820 h 243820"/>
              <a:gd name="connsiteX4" fmla="*/ 52976 w 730452"/>
              <a:gd name="connsiteY4" fmla="*/ 0 h 24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452" h="243820">
                <a:moveTo>
                  <a:pt x="52976" y="0"/>
                </a:moveTo>
                <a:lnTo>
                  <a:pt x="730452" y="5354"/>
                </a:lnTo>
                <a:lnTo>
                  <a:pt x="730452" y="243820"/>
                </a:lnTo>
                <a:lnTo>
                  <a:pt x="0" y="243820"/>
                </a:lnTo>
                <a:lnTo>
                  <a:pt x="52976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/>
          <p:cNvSpPr/>
          <p:nvPr/>
        </p:nvSpPr>
        <p:spPr>
          <a:xfrm rot="5127981">
            <a:off x="7044939" y="17675932"/>
            <a:ext cx="330269" cy="1523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/>
          <p:cNvSpPr/>
          <p:nvPr/>
        </p:nvSpPr>
        <p:spPr>
          <a:xfrm rot="5127981">
            <a:off x="7294106" y="17584628"/>
            <a:ext cx="385955" cy="30935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/>
          <p:cNvSpPr/>
          <p:nvPr/>
        </p:nvSpPr>
        <p:spPr>
          <a:xfrm rot="5127981">
            <a:off x="7567021" y="17588255"/>
            <a:ext cx="385955" cy="24809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/>
          <p:cNvSpPr/>
          <p:nvPr/>
        </p:nvSpPr>
        <p:spPr>
          <a:xfrm rot="5127981">
            <a:off x="6263082" y="16876349"/>
            <a:ext cx="801290" cy="496040"/>
          </a:xfrm>
          <a:custGeom>
            <a:avLst/>
            <a:gdLst>
              <a:gd name="connsiteX0" fmla="*/ 0 w 730452"/>
              <a:gd name="connsiteY0" fmla="*/ 0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0 w 730452"/>
              <a:gd name="connsiteY4" fmla="*/ 0 h 506434"/>
              <a:gd name="connsiteX0" fmla="*/ 70838 w 801290"/>
              <a:gd name="connsiteY0" fmla="*/ 0 h 506434"/>
              <a:gd name="connsiteX1" fmla="*/ 801290 w 801290"/>
              <a:gd name="connsiteY1" fmla="*/ 0 h 506434"/>
              <a:gd name="connsiteX2" fmla="*/ 801290 w 801290"/>
              <a:gd name="connsiteY2" fmla="*/ 506434 h 506434"/>
              <a:gd name="connsiteX3" fmla="*/ 0 w 801290"/>
              <a:gd name="connsiteY3" fmla="*/ 496040 h 506434"/>
              <a:gd name="connsiteX4" fmla="*/ 70838 w 801290"/>
              <a:gd name="connsiteY4" fmla="*/ 0 h 506434"/>
              <a:gd name="connsiteX0" fmla="*/ 70838 w 801290"/>
              <a:gd name="connsiteY0" fmla="*/ 0 h 496040"/>
              <a:gd name="connsiteX1" fmla="*/ 801290 w 801290"/>
              <a:gd name="connsiteY1" fmla="*/ 0 h 496040"/>
              <a:gd name="connsiteX2" fmla="*/ 801060 w 801290"/>
              <a:gd name="connsiteY2" fmla="*/ 449089 h 496040"/>
              <a:gd name="connsiteX3" fmla="*/ 0 w 801290"/>
              <a:gd name="connsiteY3" fmla="*/ 496040 h 496040"/>
              <a:gd name="connsiteX4" fmla="*/ 70838 w 801290"/>
              <a:gd name="connsiteY4" fmla="*/ 0 h 496040"/>
              <a:gd name="connsiteX0" fmla="*/ 70838 w 801290"/>
              <a:gd name="connsiteY0" fmla="*/ 0 h 496040"/>
              <a:gd name="connsiteX1" fmla="*/ 801290 w 801290"/>
              <a:gd name="connsiteY1" fmla="*/ 0 h 496040"/>
              <a:gd name="connsiteX2" fmla="*/ 801060 w 801290"/>
              <a:gd name="connsiteY2" fmla="*/ 449089 h 496040"/>
              <a:gd name="connsiteX3" fmla="*/ 366359 w 801290"/>
              <a:gd name="connsiteY3" fmla="*/ 399172 h 496040"/>
              <a:gd name="connsiteX4" fmla="*/ 0 w 801290"/>
              <a:gd name="connsiteY4" fmla="*/ 496040 h 496040"/>
              <a:gd name="connsiteX5" fmla="*/ 70838 w 801290"/>
              <a:gd name="connsiteY5" fmla="*/ 0 h 4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290" h="496040">
                <a:moveTo>
                  <a:pt x="70838" y="0"/>
                </a:moveTo>
                <a:lnTo>
                  <a:pt x="801290" y="0"/>
                </a:lnTo>
                <a:cubicBezTo>
                  <a:pt x="801213" y="149696"/>
                  <a:pt x="801137" y="299393"/>
                  <a:pt x="801060" y="449089"/>
                </a:cubicBezTo>
                <a:cubicBezTo>
                  <a:pt x="657192" y="459604"/>
                  <a:pt x="510227" y="388657"/>
                  <a:pt x="366359" y="399172"/>
                </a:cubicBezTo>
                <a:lnTo>
                  <a:pt x="0" y="496040"/>
                </a:lnTo>
                <a:lnTo>
                  <a:pt x="7083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/>
          <p:cNvSpPr/>
          <p:nvPr/>
        </p:nvSpPr>
        <p:spPr>
          <a:xfrm rot="5127981">
            <a:off x="6615550" y="17473539"/>
            <a:ext cx="352187" cy="466226"/>
          </a:xfrm>
          <a:custGeom>
            <a:avLst/>
            <a:gdLst>
              <a:gd name="connsiteX0" fmla="*/ 0 w 330269"/>
              <a:gd name="connsiteY0" fmla="*/ 0 h 310309"/>
              <a:gd name="connsiteX1" fmla="*/ 330269 w 330269"/>
              <a:gd name="connsiteY1" fmla="*/ 0 h 310309"/>
              <a:gd name="connsiteX2" fmla="*/ 330269 w 330269"/>
              <a:gd name="connsiteY2" fmla="*/ 310309 h 310309"/>
              <a:gd name="connsiteX3" fmla="*/ 0 w 330269"/>
              <a:gd name="connsiteY3" fmla="*/ 310309 h 310309"/>
              <a:gd name="connsiteX4" fmla="*/ 0 w 330269"/>
              <a:gd name="connsiteY4" fmla="*/ 0 h 310309"/>
              <a:gd name="connsiteX0" fmla="*/ 21918 w 352187"/>
              <a:gd name="connsiteY0" fmla="*/ 0 h 466226"/>
              <a:gd name="connsiteX1" fmla="*/ 352187 w 352187"/>
              <a:gd name="connsiteY1" fmla="*/ 0 h 466226"/>
              <a:gd name="connsiteX2" fmla="*/ 352187 w 352187"/>
              <a:gd name="connsiteY2" fmla="*/ 310309 h 466226"/>
              <a:gd name="connsiteX3" fmla="*/ 0 w 352187"/>
              <a:gd name="connsiteY3" fmla="*/ 466226 h 466226"/>
              <a:gd name="connsiteX4" fmla="*/ 21918 w 352187"/>
              <a:gd name="connsiteY4" fmla="*/ 0 h 46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187" h="466226">
                <a:moveTo>
                  <a:pt x="21918" y="0"/>
                </a:moveTo>
                <a:lnTo>
                  <a:pt x="352187" y="0"/>
                </a:lnTo>
                <a:lnTo>
                  <a:pt x="352187" y="310309"/>
                </a:lnTo>
                <a:lnTo>
                  <a:pt x="0" y="466226"/>
                </a:lnTo>
                <a:lnTo>
                  <a:pt x="2191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6948488" y="16764000"/>
            <a:ext cx="123825" cy="1157288"/>
          </a:xfrm>
          <a:custGeom>
            <a:avLst/>
            <a:gdLst>
              <a:gd name="connsiteX0" fmla="*/ 0 w 123825"/>
              <a:gd name="connsiteY0" fmla="*/ 0 h 1157288"/>
              <a:gd name="connsiteX1" fmla="*/ 33337 w 123825"/>
              <a:gd name="connsiteY1" fmla="*/ 495300 h 1157288"/>
              <a:gd name="connsiteX2" fmla="*/ 90487 w 123825"/>
              <a:gd name="connsiteY2" fmla="*/ 800100 h 1157288"/>
              <a:gd name="connsiteX3" fmla="*/ 123825 w 123825"/>
              <a:gd name="connsiteY3" fmla="*/ 981075 h 1157288"/>
              <a:gd name="connsiteX4" fmla="*/ 109537 w 123825"/>
              <a:gd name="connsiteY4" fmla="*/ 1157288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1157288">
                <a:moveTo>
                  <a:pt x="0" y="0"/>
                </a:moveTo>
                <a:lnTo>
                  <a:pt x="33337" y="495300"/>
                </a:lnTo>
                <a:lnTo>
                  <a:pt x="90487" y="800100"/>
                </a:lnTo>
                <a:lnTo>
                  <a:pt x="123825" y="981075"/>
                </a:lnTo>
                <a:lnTo>
                  <a:pt x="109537" y="1157288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/>
          <p:cNvSpPr/>
          <p:nvPr/>
        </p:nvSpPr>
        <p:spPr>
          <a:xfrm rot="21403850">
            <a:off x="9931941" y="17164127"/>
            <a:ext cx="1077967" cy="380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/>
          <p:cNvSpPr/>
          <p:nvPr/>
        </p:nvSpPr>
        <p:spPr>
          <a:xfrm rot="20976664">
            <a:off x="11072676" y="16464428"/>
            <a:ext cx="192163" cy="55854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/>
          <p:cNvSpPr/>
          <p:nvPr/>
        </p:nvSpPr>
        <p:spPr>
          <a:xfrm rot="21403850">
            <a:off x="9966556" y="17588635"/>
            <a:ext cx="831741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/>
          <p:cNvSpPr/>
          <p:nvPr/>
        </p:nvSpPr>
        <p:spPr>
          <a:xfrm rot="21403850">
            <a:off x="9618947" y="17054162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/>
          <p:cNvSpPr/>
          <p:nvPr/>
        </p:nvSpPr>
        <p:spPr>
          <a:xfrm rot="21403850">
            <a:off x="8873444" y="16904748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/>
          <p:cNvSpPr/>
          <p:nvPr/>
        </p:nvSpPr>
        <p:spPr>
          <a:xfrm rot="21403850">
            <a:off x="8910137" y="1733063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/>
          <p:cNvSpPr/>
          <p:nvPr/>
        </p:nvSpPr>
        <p:spPr>
          <a:xfrm rot="15844557">
            <a:off x="8097743" y="17064359"/>
            <a:ext cx="1047817" cy="519862"/>
          </a:xfrm>
          <a:custGeom>
            <a:avLst/>
            <a:gdLst>
              <a:gd name="connsiteX0" fmla="*/ 0 w 1047817"/>
              <a:gd name="connsiteY0" fmla="*/ 0 h 507483"/>
              <a:gd name="connsiteX1" fmla="*/ 1047817 w 1047817"/>
              <a:gd name="connsiteY1" fmla="*/ 0 h 507483"/>
              <a:gd name="connsiteX2" fmla="*/ 1047817 w 1047817"/>
              <a:gd name="connsiteY2" fmla="*/ 507483 h 507483"/>
              <a:gd name="connsiteX3" fmla="*/ 0 w 1047817"/>
              <a:gd name="connsiteY3" fmla="*/ 507483 h 507483"/>
              <a:gd name="connsiteX4" fmla="*/ 0 w 1047817"/>
              <a:gd name="connsiteY4" fmla="*/ 0 h 507483"/>
              <a:gd name="connsiteX0" fmla="*/ 0 w 1047817"/>
              <a:gd name="connsiteY0" fmla="*/ 0 h 519862"/>
              <a:gd name="connsiteX1" fmla="*/ 1047817 w 1047817"/>
              <a:gd name="connsiteY1" fmla="*/ 0 h 519862"/>
              <a:gd name="connsiteX2" fmla="*/ 936407 w 1047817"/>
              <a:gd name="connsiteY2" fmla="*/ 519862 h 519862"/>
              <a:gd name="connsiteX3" fmla="*/ 0 w 1047817"/>
              <a:gd name="connsiteY3" fmla="*/ 507483 h 519862"/>
              <a:gd name="connsiteX4" fmla="*/ 0 w 1047817"/>
              <a:gd name="connsiteY4" fmla="*/ 0 h 51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817" h="519862">
                <a:moveTo>
                  <a:pt x="0" y="0"/>
                </a:moveTo>
                <a:lnTo>
                  <a:pt x="1047817" y="0"/>
                </a:lnTo>
                <a:lnTo>
                  <a:pt x="936407" y="519862"/>
                </a:lnTo>
                <a:lnTo>
                  <a:pt x="0" y="507483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/>
          <p:cNvSpPr/>
          <p:nvPr/>
        </p:nvSpPr>
        <p:spPr>
          <a:xfrm rot="15844557">
            <a:off x="7743364" y="17263991"/>
            <a:ext cx="930543" cy="30610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/>
          <p:cNvSpPr/>
          <p:nvPr/>
        </p:nvSpPr>
        <p:spPr>
          <a:xfrm rot="20976664">
            <a:off x="11132906" y="17588387"/>
            <a:ext cx="304684" cy="38567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/>
          <p:cNvSpPr/>
          <p:nvPr/>
        </p:nvSpPr>
        <p:spPr>
          <a:xfrm rot="4636062">
            <a:off x="11175375" y="14207643"/>
            <a:ext cx="716100" cy="38074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/>
          <p:cNvSpPr/>
          <p:nvPr/>
        </p:nvSpPr>
        <p:spPr>
          <a:xfrm rot="5473855">
            <a:off x="7045112" y="14818996"/>
            <a:ext cx="303547" cy="45268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/>
          <p:cNvSpPr/>
          <p:nvPr/>
        </p:nvSpPr>
        <p:spPr>
          <a:xfrm rot="20767083">
            <a:off x="8897223" y="15660300"/>
            <a:ext cx="431022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Rectangle 181"/>
          <p:cNvSpPr/>
          <p:nvPr/>
        </p:nvSpPr>
        <p:spPr>
          <a:xfrm rot="20767083">
            <a:off x="7546681" y="15582579"/>
            <a:ext cx="229455" cy="26054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Rectangle 182"/>
          <p:cNvSpPr/>
          <p:nvPr/>
        </p:nvSpPr>
        <p:spPr>
          <a:xfrm rot="20783001">
            <a:off x="7622825" y="15776344"/>
            <a:ext cx="875466" cy="54105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Rectangle 183"/>
          <p:cNvSpPr/>
          <p:nvPr/>
        </p:nvSpPr>
        <p:spPr>
          <a:xfrm rot="20767083">
            <a:off x="8170331" y="16284602"/>
            <a:ext cx="433489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Rectangle 184"/>
          <p:cNvSpPr/>
          <p:nvPr/>
        </p:nvSpPr>
        <p:spPr>
          <a:xfrm rot="20767083">
            <a:off x="7727816" y="16369815"/>
            <a:ext cx="447148" cy="253506"/>
          </a:xfrm>
          <a:custGeom>
            <a:avLst/>
            <a:gdLst>
              <a:gd name="connsiteX0" fmla="*/ 0 w 433489"/>
              <a:gd name="connsiteY0" fmla="*/ 0 h 328623"/>
              <a:gd name="connsiteX1" fmla="*/ 433489 w 433489"/>
              <a:gd name="connsiteY1" fmla="*/ 0 h 328623"/>
              <a:gd name="connsiteX2" fmla="*/ 433489 w 433489"/>
              <a:gd name="connsiteY2" fmla="*/ 328623 h 328623"/>
              <a:gd name="connsiteX3" fmla="*/ 0 w 433489"/>
              <a:gd name="connsiteY3" fmla="*/ 328623 h 328623"/>
              <a:gd name="connsiteX4" fmla="*/ 0 w 433489"/>
              <a:gd name="connsiteY4" fmla="*/ 0 h 328623"/>
              <a:gd name="connsiteX0" fmla="*/ 0 w 433489"/>
              <a:gd name="connsiteY0" fmla="*/ 0 h 328623"/>
              <a:gd name="connsiteX1" fmla="*/ 433489 w 433489"/>
              <a:gd name="connsiteY1" fmla="*/ 0 h 328623"/>
              <a:gd name="connsiteX2" fmla="*/ 433489 w 433489"/>
              <a:gd name="connsiteY2" fmla="*/ 328623 h 328623"/>
              <a:gd name="connsiteX3" fmla="*/ 6275 w 433489"/>
              <a:gd name="connsiteY3" fmla="*/ 84884 h 328623"/>
              <a:gd name="connsiteX4" fmla="*/ 0 w 433489"/>
              <a:gd name="connsiteY4" fmla="*/ 0 h 328623"/>
              <a:gd name="connsiteX0" fmla="*/ 0 w 447148"/>
              <a:gd name="connsiteY0" fmla="*/ 0 h 253506"/>
              <a:gd name="connsiteX1" fmla="*/ 433489 w 447148"/>
              <a:gd name="connsiteY1" fmla="*/ 0 h 253506"/>
              <a:gd name="connsiteX2" fmla="*/ 447148 w 447148"/>
              <a:gd name="connsiteY2" fmla="*/ 253506 h 253506"/>
              <a:gd name="connsiteX3" fmla="*/ 6275 w 447148"/>
              <a:gd name="connsiteY3" fmla="*/ 84884 h 253506"/>
              <a:gd name="connsiteX4" fmla="*/ 0 w 447148"/>
              <a:gd name="connsiteY4" fmla="*/ 0 h 2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148" h="253506">
                <a:moveTo>
                  <a:pt x="0" y="0"/>
                </a:moveTo>
                <a:lnTo>
                  <a:pt x="433489" y="0"/>
                </a:lnTo>
                <a:lnTo>
                  <a:pt x="447148" y="253506"/>
                </a:lnTo>
                <a:lnTo>
                  <a:pt x="6275" y="8488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Rectangle 185"/>
          <p:cNvSpPr/>
          <p:nvPr/>
        </p:nvSpPr>
        <p:spPr>
          <a:xfrm rot="9938285">
            <a:off x="9195181" y="14612772"/>
            <a:ext cx="716885" cy="884221"/>
          </a:xfrm>
          <a:custGeom>
            <a:avLst/>
            <a:gdLst>
              <a:gd name="connsiteX0" fmla="*/ 0 w 710356"/>
              <a:gd name="connsiteY0" fmla="*/ 0 h 884221"/>
              <a:gd name="connsiteX1" fmla="*/ 710356 w 710356"/>
              <a:gd name="connsiteY1" fmla="*/ 0 h 884221"/>
              <a:gd name="connsiteX2" fmla="*/ 710356 w 710356"/>
              <a:gd name="connsiteY2" fmla="*/ 884221 h 884221"/>
              <a:gd name="connsiteX3" fmla="*/ 0 w 710356"/>
              <a:gd name="connsiteY3" fmla="*/ 884221 h 884221"/>
              <a:gd name="connsiteX4" fmla="*/ 0 w 710356"/>
              <a:gd name="connsiteY4" fmla="*/ 0 h 884221"/>
              <a:gd name="connsiteX0" fmla="*/ 6529 w 716885"/>
              <a:gd name="connsiteY0" fmla="*/ 0 h 884221"/>
              <a:gd name="connsiteX1" fmla="*/ 716885 w 716885"/>
              <a:gd name="connsiteY1" fmla="*/ 0 h 884221"/>
              <a:gd name="connsiteX2" fmla="*/ 716885 w 716885"/>
              <a:gd name="connsiteY2" fmla="*/ 884221 h 884221"/>
              <a:gd name="connsiteX3" fmla="*/ 0 w 716885"/>
              <a:gd name="connsiteY3" fmla="*/ 813723 h 884221"/>
              <a:gd name="connsiteX4" fmla="*/ 6529 w 716885"/>
              <a:gd name="connsiteY4" fmla="*/ 0 h 88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6885" h="884221">
                <a:moveTo>
                  <a:pt x="6529" y="0"/>
                </a:moveTo>
                <a:lnTo>
                  <a:pt x="716885" y="0"/>
                </a:lnTo>
                <a:lnTo>
                  <a:pt x="716885" y="884221"/>
                </a:lnTo>
                <a:lnTo>
                  <a:pt x="0" y="813723"/>
                </a:lnTo>
                <a:cubicBezTo>
                  <a:pt x="2176" y="542482"/>
                  <a:pt x="4353" y="271241"/>
                  <a:pt x="6529" y="0"/>
                </a:cubicBez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Rectangle 186"/>
          <p:cNvSpPr/>
          <p:nvPr/>
        </p:nvSpPr>
        <p:spPr>
          <a:xfrm rot="4636062">
            <a:off x="9773534" y="15061769"/>
            <a:ext cx="716100" cy="300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Rectangle 187"/>
          <p:cNvSpPr/>
          <p:nvPr/>
        </p:nvSpPr>
        <p:spPr>
          <a:xfrm rot="4636062">
            <a:off x="10501529" y="14482889"/>
            <a:ext cx="360773" cy="83807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Rectangle 188"/>
          <p:cNvSpPr/>
          <p:nvPr/>
        </p:nvSpPr>
        <p:spPr>
          <a:xfrm rot="4636062">
            <a:off x="10632525" y="14812068"/>
            <a:ext cx="242594" cy="838077"/>
          </a:xfrm>
          <a:custGeom>
            <a:avLst/>
            <a:gdLst>
              <a:gd name="connsiteX0" fmla="*/ 0 w 242594"/>
              <a:gd name="connsiteY0" fmla="*/ 0 h 838077"/>
              <a:gd name="connsiteX1" fmla="*/ 242594 w 242594"/>
              <a:gd name="connsiteY1" fmla="*/ 0 h 838077"/>
              <a:gd name="connsiteX2" fmla="*/ 242594 w 242594"/>
              <a:gd name="connsiteY2" fmla="*/ 838077 h 838077"/>
              <a:gd name="connsiteX3" fmla="*/ 0 w 242594"/>
              <a:gd name="connsiteY3" fmla="*/ 838077 h 838077"/>
              <a:gd name="connsiteX4" fmla="*/ 0 w 242594"/>
              <a:gd name="connsiteY4" fmla="*/ 0 h 838077"/>
              <a:gd name="connsiteX0" fmla="*/ 0 w 242594"/>
              <a:gd name="connsiteY0" fmla="*/ 0 h 838077"/>
              <a:gd name="connsiteX1" fmla="*/ 237189 w 242594"/>
              <a:gd name="connsiteY1" fmla="*/ 67134 h 838077"/>
              <a:gd name="connsiteX2" fmla="*/ 242594 w 242594"/>
              <a:gd name="connsiteY2" fmla="*/ 838077 h 838077"/>
              <a:gd name="connsiteX3" fmla="*/ 0 w 242594"/>
              <a:gd name="connsiteY3" fmla="*/ 838077 h 838077"/>
              <a:gd name="connsiteX4" fmla="*/ 0 w 242594"/>
              <a:gd name="connsiteY4" fmla="*/ 0 h 838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594" h="838077">
                <a:moveTo>
                  <a:pt x="0" y="0"/>
                </a:moveTo>
                <a:lnTo>
                  <a:pt x="237189" y="67134"/>
                </a:lnTo>
                <a:cubicBezTo>
                  <a:pt x="238991" y="324115"/>
                  <a:pt x="240792" y="581096"/>
                  <a:pt x="242594" y="838077"/>
                </a:cubicBezTo>
                <a:lnTo>
                  <a:pt x="0" y="83807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Rectangle 189"/>
          <p:cNvSpPr/>
          <p:nvPr/>
        </p:nvSpPr>
        <p:spPr>
          <a:xfrm rot="4636062">
            <a:off x="10340443" y="13968067"/>
            <a:ext cx="265272" cy="126204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 rot="20767083">
            <a:off x="8809507" y="16041429"/>
            <a:ext cx="431022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/>
          <p:cNvSpPr/>
          <p:nvPr/>
        </p:nvSpPr>
        <p:spPr>
          <a:xfrm rot="20767083">
            <a:off x="9587969" y="15770823"/>
            <a:ext cx="431022" cy="17343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/>
          <p:cNvSpPr/>
          <p:nvPr/>
        </p:nvSpPr>
        <p:spPr>
          <a:xfrm rot="20767083">
            <a:off x="10082985" y="15686885"/>
            <a:ext cx="431022" cy="3329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 rot="20767083">
            <a:off x="9854059" y="15931584"/>
            <a:ext cx="275992" cy="43389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Rectangle 195"/>
          <p:cNvSpPr/>
          <p:nvPr/>
        </p:nvSpPr>
        <p:spPr>
          <a:xfrm rot="20767083">
            <a:off x="10172412" y="16066703"/>
            <a:ext cx="272612" cy="2337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Rectangle 196"/>
          <p:cNvSpPr/>
          <p:nvPr/>
        </p:nvSpPr>
        <p:spPr>
          <a:xfrm rot="20767083">
            <a:off x="10479395" y="15963403"/>
            <a:ext cx="421190" cy="425228"/>
          </a:xfrm>
          <a:custGeom>
            <a:avLst/>
            <a:gdLst>
              <a:gd name="connsiteX0" fmla="*/ 0 w 419942"/>
              <a:gd name="connsiteY0" fmla="*/ 0 h 459878"/>
              <a:gd name="connsiteX1" fmla="*/ 419942 w 419942"/>
              <a:gd name="connsiteY1" fmla="*/ 0 h 459878"/>
              <a:gd name="connsiteX2" fmla="*/ 419942 w 419942"/>
              <a:gd name="connsiteY2" fmla="*/ 459878 h 459878"/>
              <a:gd name="connsiteX3" fmla="*/ 0 w 419942"/>
              <a:gd name="connsiteY3" fmla="*/ 459878 h 459878"/>
              <a:gd name="connsiteX4" fmla="*/ 0 w 419942"/>
              <a:gd name="connsiteY4" fmla="*/ 0 h 459878"/>
              <a:gd name="connsiteX0" fmla="*/ 1248 w 421190"/>
              <a:gd name="connsiteY0" fmla="*/ 0 h 459878"/>
              <a:gd name="connsiteX1" fmla="*/ 421190 w 421190"/>
              <a:gd name="connsiteY1" fmla="*/ 0 h 459878"/>
              <a:gd name="connsiteX2" fmla="*/ 421190 w 421190"/>
              <a:gd name="connsiteY2" fmla="*/ 459878 h 459878"/>
              <a:gd name="connsiteX3" fmla="*/ 0 w 421190"/>
              <a:gd name="connsiteY3" fmla="*/ 425228 h 459878"/>
              <a:gd name="connsiteX4" fmla="*/ 1248 w 421190"/>
              <a:gd name="connsiteY4" fmla="*/ 0 h 459878"/>
              <a:gd name="connsiteX0" fmla="*/ 1248 w 421190"/>
              <a:gd name="connsiteY0" fmla="*/ 0 h 425228"/>
              <a:gd name="connsiteX1" fmla="*/ 421190 w 421190"/>
              <a:gd name="connsiteY1" fmla="*/ 0 h 425228"/>
              <a:gd name="connsiteX2" fmla="*/ 414122 w 421190"/>
              <a:gd name="connsiteY2" fmla="*/ 409074 h 425228"/>
              <a:gd name="connsiteX3" fmla="*/ 0 w 421190"/>
              <a:gd name="connsiteY3" fmla="*/ 425228 h 425228"/>
              <a:gd name="connsiteX4" fmla="*/ 1248 w 421190"/>
              <a:gd name="connsiteY4" fmla="*/ 0 h 425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90" h="425228">
                <a:moveTo>
                  <a:pt x="1248" y="0"/>
                </a:moveTo>
                <a:lnTo>
                  <a:pt x="421190" y="0"/>
                </a:lnTo>
                <a:lnTo>
                  <a:pt x="414122" y="409074"/>
                </a:lnTo>
                <a:lnTo>
                  <a:pt x="0" y="425228"/>
                </a:lnTo>
                <a:lnTo>
                  <a:pt x="124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Rectangle 197"/>
          <p:cNvSpPr/>
          <p:nvPr/>
        </p:nvSpPr>
        <p:spPr>
          <a:xfrm rot="20767083">
            <a:off x="10516813" y="15386397"/>
            <a:ext cx="493116" cy="50431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10554385" y="16746585"/>
            <a:ext cx="2850460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St. Pierre-du-Mont</a:t>
            </a:r>
          </a:p>
        </p:txBody>
      </p:sp>
      <p:sp>
        <p:nvSpPr>
          <p:cNvPr id="223" name="TextBox 222"/>
          <p:cNvSpPr txBox="1"/>
          <p:nvPr/>
        </p:nvSpPr>
        <p:spPr>
          <a:xfrm>
            <a:off x="6758588" y="16902867"/>
            <a:ext cx="1449436" cy="46166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Au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8505455" y="17346099"/>
            <a:ext cx="2721902" cy="461665"/>
          </a:xfrm>
          <a:prstGeom prst="rect">
            <a:avLst/>
          </a:prstGeom>
          <a:solidFill>
            <a:srgbClr val="FFFFEB"/>
          </a:solidFill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Pierre</a:t>
            </a:r>
          </a:p>
        </p:txBody>
      </p:sp>
      <p:cxnSp>
        <p:nvCxnSpPr>
          <p:cNvPr id="236" name="Straight Arrow Connector 235"/>
          <p:cNvCxnSpPr/>
          <p:nvPr/>
        </p:nvCxnSpPr>
        <p:spPr>
          <a:xfrm flipH="1" flipV="1">
            <a:off x="9118256" y="16789999"/>
            <a:ext cx="271606" cy="62704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Rectangle 269"/>
          <p:cNvSpPr/>
          <p:nvPr/>
        </p:nvSpPr>
        <p:spPr>
          <a:xfrm rot="21006152">
            <a:off x="15875681" y="13345673"/>
            <a:ext cx="455297" cy="376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/>
          <p:cNvSpPr/>
          <p:nvPr/>
        </p:nvSpPr>
        <p:spPr>
          <a:xfrm rot="21006152">
            <a:off x="16311644" y="13424723"/>
            <a:ext cx="655833" cy="572976"/>
          </a:xfrm>
          <a:custGeom>
            <a:avLst/>
            <a:gdLst>
              <a:gd name="connsiteX0" fmla="*/ 0 w 586120"/>
              <a:gd name="connsiteY0" fmla="*/ 0 h 572219"/>
              <a:gd name="connsiteX1" fmla="*/ 586120 w 586120"/>
              <a:gd name="connsiteY1" fmla="*/ 0 h 572219"/>
              <a:gd name="connsiteX2" fmla="*/ 586120 w 586120"/>
              <a:gd name="connsiteY2" fmla="*/ 572219 h 572219"/>
              <a:gd name="connsiteX3" fmla="*/ 0 w 586120"/>
              <a:gd name="connsiteY3" fmla="*/ 572219 h 572219"/>
              <a:gd name="connsiteX4" fmla="*/ 0 w 586120"/>
              <a:gd name="connsiteY4" fmla="*/ 0 h 572219"/>
              <a:gd name="connsiteX0" fmla="*/ 0 w 622235"/>
              <a:gd name="connsiteY0" fmla="*/ 13036 h 585255"/>
              <a:gd name="connsiteX1" fmla="*/ 622235 w 622235"/>
              <a:gd name="connsiteY1" fmla="*/ 0 h 585255"/>
              <a:gd name="connsiteX2" fmla="*/ 586120 w 622235"/>
              <a:gd name="connsiteY2" fmla="*/ 585255 h 585255"/>
              <a:gd name="connsiteX3" fmla="*/ 0 w 622235"/>
              <a:gd name="connsiteY3" fmla="*/ 585255 h 585255"/>
              <a:gd name="connsiteX4" fmla="*/ 0 w 622235"/>
              <a:gd name="connsiteY4" fmla="*/ 13036 h 585255"/>
              <a:gd name="connsiteX0" fmla="*/ 0 w 622235"/>
              <a:gd name="connsiteY0" fmla="*/ 13036 h 585255"/>
              <a:gd name="connsiteX1" fmla="*/ 622235 w 622235"/>
              <a:gd name="connsiteY1" fmla="*/ 0 h 585255"/>
              <a:gd name="connsiteX2" fmla="*/ 515747 w 622235"/>
              <a:gd name="connsiteY2" fmla="*/ 572976 h 585255"/>
              <a:gd name="connsiteX3" fmla="*/ 0 w 622235"/>
              <a:gd name="connsiteY3" fmla="*/ 585255 h 585255"/>
              <a:gd name="connsiteX4" fmla="*/ 0 w 622235"/>
              <a:gd name="connsiteY4" fmla="*/ 13036 h 585255"/>
              <a:gd name="connsiteX0" fmla="*/ 33598 w 655833"/>
              <a:gd name="connsiteY0" fmla="*/ 13036 h 572976"/>
              <a:gd name="connsiteX1" fmla="*/ 655833 w 655833"/>
              <a:gd name="connsiteY1" fmla="*/ 0 h 572976"/>
              <a:gd name="connsiteX2" fmla="*/ 549345 w 655833"/>
              <a:gd name="connsiteY2" fmla="*/ 572976 h 572976"/>
              <a:gd name="connsiteX3" fmla="*/ 0 w 655833"/>
              <a:gd name="connsiteY3" fmla="*/ 473035 h 572976"/>
              <a:gd name="connsiteX4" fmla="*/ 33598 w 655833"/>
              <a:gd name="connsiteY4" fmla="*/ 13036 h 57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833" h="572976">
                <a:moveTo>
                  <a:pt x="33598" y="13036"/>
                </a:moveTo>
                <a:lnTo>
                  <a:pt x="655833" y="0"/>
                </a:lnTo>
                <a:lnTo>
                  <a:pt x="549345" y="572976"/>
                </a:lnTo>
                <a:lnTo>
                  <a:pt x="0" y="473035"/>
                </a:lnTo>
                <a:lnTo>
                  <a:pt x="33598" y="1303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/>
          <p:cNvSpPr/>
          <p:nvPr/>
        </p:nvSpPr>
        <p:spPr>
          <a:xfrm rot="21006152">
            <a:off x="15888257" y="13726397"/>
            <a:ext cx="431248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/>
          <p:cNvSpPr/>
          <p:nvPr/>
        </p:nvSpPr>
        <p:spPr>
          <a:xfrm rot="16200000">
            <a:off x="16393737" y="14192621"/>
            <a:ext cx="659436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/>
          <p:cNvSpPr/>
          <p:nvPr/>
        </p:nvSpPr>
        <p:spPr>
          <a:xfrm rot="16200000">
            <a:off x="16123087" y="14164046"/>
            <a:ext cx="659436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/>
          <p:cNvSpPr/>
          <p:nvPr/>
        </p:nvSpPr>
        <p:spPr>
          <a:xfrm rot="16200000">
            <a:off x="15680975" y="14205592"/>
            <a:ext cx="889903" cy="416911"/>
          </a:xfrm>
          <a:custGeom>
            <a:avLst/>
            <a:gdLst>
              <a:gd name="connsiteX0" fmla="*/ 0 w 842897"/>
              <a:gd name="connsiteY0" fmla="*/ 0 h 252016"/>
              <a:gd name="connsiteX1" fmla="*/ 842897 w 842897"/>
              <a:gd name="connsiteY1" fmla="*/ 0 h 252016"/>
              <a:gd name="connsiteX2" fmla="*/ 842897 w 842897"/>
              <a:gd name="connsiteY2" fmla="*/ 252016 h 252016"/>
              <a:gd name="connsiteX3" fmla="*/ 0 w 842897"/>
              <a:gd name="connsiteY3" fmla="*/ 252016 h 252016"/>
              <a:gd name="connsiteX4" fmla="*/ 0 w 842897"/>
              <a:gd name="connsiteY4" fmla="*/ 0 h 252016"/>
              <a:gd name="connsiteX0" fmla="*/ 0 w 842897"/>
              <a:gd name="connsiteY0" fmla="*/ 142873 h 394889"/>
              <a:gd name="connsiteX1" fmla="*/ 795272 w 842897"/>
              <a:gd name="connsiteY1" fmla="*/ 0 h 394889"/>
              <a:gd name="connsiteX2" fmla="*/ 842897 w 842897"/>
              <a:gd name="connsiteY2" fmla="*/ 394889 h 394889"/>
              <a:gd name="connsiteX3" fmla="*/ 0 w 842897"/>
              <a:gd name="connsiteY3" fmla="*/ 394889 h 394889"/>
              <a:gd name="connsiteX4" fmla="*/ 0 w 842897"/>
              <a:gd name="connsiteY4" fmla="*/ 142873 h 394889"/>
              <a:gd name="connsiteX0" fmla="*/ 0 w 842897"/>
              <a:gd name="connsiteY0" fmla="*/ 176210 h 394889"/>
              <a:gd name="connsiteX1" fmla="*/ 795272 w 842897"/>
              <a:gd name="connsiteY1" fmla="*/ 0 h 394889"/>
              <a:gd name="connsiteX2" fmla="*/ 842897 w 842897"/>
              <a:gd name="connsiteY2" fmla="*/ 394889 h 394889"/>
              <a:gd name="connsiteX3" fmla="*/ 0 w 842897"/>
              <a:gd name="connsiteY3" fmla="*/ 394889 h 394889"/>
              <a:gd name="connsiteX4" fmla="*/ 0 w 842897"/>
              <a:gd name="connsiteY4" fmla="*/ 176210 h 39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897" h="394889">
                <a:moveTo>
                  <a:pt x="0" y="176210"/>
                </a:moveTo>
                <a:lnTo>
                  <a:pt x="795272" y="0"/>
                </a:lnTo>
                <a:lnTo>
                  <a:pt x="842897" y="394889"/>
                </a:lnTo>
                <a:lnTo>
                  <a:pt x="0" y="394889"/>
                </a:lnTo>
                <a:lnTo>
                  <a:pt x="0" y="17621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/>
          <p:cNvSpPr/>
          <p:nvPr/>
        </p:nvSpPr>
        <p:spPr>
          <a:xfrm rot="12427371" flipH="1">
            <a:off x="21252126" y="15763744"/>
            <a:ext cx="694592" cy="2545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/>
          <p:cNvSpPr/>
          <p:nvPr/>
        </p:nvSpPr>
        <p:spPr>
          <a:xfrm rot="12427371" flipH="1">
            <a:off x="21414669" y="15357139"/>
            <a:ext cx="694592" cy="41904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/>
          <p:cNvSpPr/>
          <p:nvPr/>
        </p:nvSpPr>
        <p:spPr>
          <a:xfrm rot="12427371" flipH="1">
            <a:off x="21734157" y="15054697"/>
            <a:ext cx="553975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/>
          <p:cNvSpPr/>
          <p:nvPr/>
        </p:nvSpPr>
        <p:spPr>
          <a:xfrm rot="17986664" flipH="1">
            <a:off x="21337532" y="14717296"/>
            <a:ext cx="391419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/>
          <p:cNvSpPr/>
          <p:nvPr/>
        </p:nvSpPr>
        <p:spPr>
          <a:xfrm rot="17986664" flipH="1">
            <a:off x="20900939" y="15314753"/>
            <a:ext cx="698298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/>
          <p:cNvSpPr/>
          <p:nvPr/>
        </p:nvSpPr>
        <p:spPr>
          <a:xfrm rot="17986664" flipH="1">
            <a:off x="20436825" y="14912419"/>
            <a:ext cx="769978" cy="683179"/>
          </a:xfrm>
          <a:custGeom>
            <a:avLst/>
            <a:gdLst>
              <a:gd name="connsiteX0" fmla="*/ 0 w 696810"/>
              <a:gd name="connsiteY0" fmla="*/ 0 h 541419"/>
              <a:gd name="connsiteX1" fmla="*/ 696810 w 696810"/>
              <a:gd name="connsiteY1" fmla="*/ 0 h 541419"/>
              <a:gd name="connsiteX2" fmla="*/ 696810 w 696810"/>
              <a:gd name="connsiteY2" fmla="*/ 541419 h 541419"/>
              <a:gd name="connsiteX3" fmla="*/ 0 w 696810"/>
              <a:gd name="connsiteY3" fmla="*/ 541419 h 541419"/>
              <a:gd name="connsiteX4" fmla="*/ 0 w 696810"/>
              <a:gd name="connsiteY4" fmla="*/ 0 h 541419"/>
              <a:gd name="connsiteX0" fmla="*/ 20757 w 696810"/>
              <a:gd name="connsiteY0" fmla="*/ 0 h 683179"/>
              <a:gd name="connsiteX1" fmla="*/ 696810 w 696810"/>
              <a:gd name="connsiteY1" fmla="*/ 141760 h 683179"/>
              <a:gd name="connsiteX2" fmla="*/ 696810 w 696810"/>
              <a:gd name="connsiteY2" fmla="*/ 683179 h 683179"/>
              <a:gd name="connsiteX3" fmla="*/ 0 w 696810"/>
              <a:gd name="connsiteY3" fmla="*/ 683179 h 683179"/>
              <a:gd name="connsiteX4" fmla="*/ 20757 w 696810"/>
              <a:gd name="connsiteY4" fmla="*/ 0 h 683179"/>
              <a:gd name="connsiteX0" fmla="*/ 20757 w 769978"/>
              <a:gd name="connsiteY0" fmla="*/ 0 h 683179"/>
              <a:gd name="connsiteX1" fmla="*/ 769978 w 769978"/>
              <a:gd name="connsiteY1" fmla="*/ 282393 h 683179"/>
              <a:gd name="connsiteX2" fmla="*/ 696810 w 769978"/>
              <a:gd name="connsiteY2" fmla="*/ 683179 h 683179"/>
              <a:gd name="connsiteX3" fmla="*/ 0 w 769978"/>
              <a:gd name="connsiteY3" fmla="*/ 683179 h 683179"/>
              <a:gd name="connsiteX4" fmla="*/ 20757 w 769978"/>
              <a:gd name="connsiteY4" fmla="*/ 0 h 68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978" h="683179">
                <a:moveTo>
                  <a:pt x="20757" y="0"/>
                </a:moveTo>
                <a:lnTo>
                  <a:pt x="769978" y="282393"/>
                </a:lnTo>
                <a:lnTo>
                  <a:pt x="696810" y="683179"/>
                </a:lnTo>
                <a:lnTo>
                  <a:pt x="0" y="683179"/>
                </a:lnTo>
                <a:lnTo>
                  <a:pt x="20757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/>
          <p:cNvSpPr/>
          <p:nvPr/>
        </p:nvSpPr>
        <p:spPr>
          <a:xfrm rot="17986664" flipH="1">
            <a:off x="20705332" y="14169081"/>
            <a:ext cx="606303" cy="801088"/>
          </a:xfrm>
          <a:custGeom>
            <a:avLst/>
            <a:gdLst>
              <a:gd name="connsiteX0" fmla="*/ 0 w 391419"/>
              <a:gd name="connsiteY0" fmla="*/ 0 h 411685"/>
              <a:gd name="connsiteX1" fmla="*/ 391419 w 391419"/>
              <a:gd name="connsiteY1" fmla="*/ 0 h 411685"/>
              <a:gd name="connsiteX2" fmla="*/ 391419 w 391419"/>
              <a:gd name="connsiteY2" fmla="*/ 411685 h 411685"/>
              <a:gd name="connsiteX3" fmla="*/ 0 w 391419"/>
              <a:gd name="connsiteY3" fmla="*/ 411685 h 411685"/>
              <a:gd name="connsiteX4" fmla="*/ 0 w 391419"/>
              <a:gd name="connsiteY4" fmla="*/ 0 h 411685"/>
              <a:gd name="connsiteX0" fmla="*/ 0 w 602081"/>
              <a:gd name="connsiteY0" fmla="*/ 0 h 801088"/>
              <a:gd name="connsiteX1" fmla="*/ 602081 w 602081"/>
              <a:gd name="connsiteY1" fmla="*/ 389403 h 801088"/>
              <a:gd name="connsiteX2" fmla="*/ 602081 w 602081"/>
              <a:gd name="connsiteY2" fmla="*/ 801088 h 801088"/>
              <a:gd name="connsiteX3" fmla="*/ 210662 w 602081"/>
              <a:gd name="connsiteY3" fmla="*/ 801088 h 801088"/>
              <a:gd name="connsiteX4" fmla="*/ 0 w 602081"/>
              <a:gd name="connsiteY4" fmla="*/ 0 h 801088"/>
              <a:gd name="connsiteX0" fmla="*/ 0 w 606303"/>
              <a:gd name="connsiteY0" fmla="*/ 0 h 801088"/>
              <a:gd name="connsiteX1" fmla="*/ 606303 w 606303"/>
              <a:gd name="connsiteY1" fmla="*/ 238181 h 801088"/>
              <a:gd name="connsiteX2" fmla="*/ 602081 w 606303"/>
              <a:gd name="connsiteY2" fmla="*/ 801088 h 801088"/>
              <a:gd name="connsiteX3" fmla="*/ 210662 w 606303"/>
              <a:gd name="connsiteY3" fmla="*/ 801088 h 801088"/>
              <a:gd name="connsiteX4" fmla="*/ 0 w 606303"/>
              <a:gd name="connsiteY4" fmla="*/ 0 h 80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303" h="801088">
                <a:moveTo>
                  <a:pt x="0" y="0"/>
                </a:moveTo>
                <a:lnTo>
                  <a:pt x="606303" y="238181"/>
                </a:lnTo>
                <a:cubicBezTo>
                  <a:pt x="604896" y="425817"/>
                  <a:pt x="603488" y="613452"/>
                  <a:pt x="602081" y="801088"/>
                </a:cubicBezTo>
                <a:lnTo>
                  <a:pt x="210662" y="80108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/>
          <p:cNvSpPr/>
          <p:nvPr/>
        </p:nvSpPr>
        <p:spPr>
          <a:xfrm rot="17986664" flipH="1">
            <a:off x="21800271" y="15705017"/>
            <a:ext cx="1005463" cy="672553"/>
          </a:xfrm>
          <a:custGeom>
            <a:avLst/>
            <a:gdLst>
              <a:gd name="connsiteX0" fmla="*/ 0 w 1046822"/>
              <a:gd name="connsiteY0" fmla="*/ 0 h 657809"/>
              <a:gd name="connsiteX1" fmla="*/ 1046822 w 1046822"/>
              <a:gd name="connsiteY1" fmla="*/ 0 h 657809"/>
              <a:gd name="connsiteX2" fmla="*/ 1046822 w 1046822"/>
              <a:gd name="connsiteY2" fmla="*/ 657809 h 657809"/>
              <a:gd name="connsiteX3" fmla="*/ 0 w 1046822"/>
              <a:gd name="connsiteY3" fmla="*/ 657809 h 657809"/>
              <a:gd name="connsiteX4" fmla="*/ 0 w 1046822"/>
              <a:gd name="connsiteY4" fmla="*/ 0 h 657809"/>
              <a:gd name="connsiteX0" fmla="*/ 0 w 1046822"/>
              <a:gd name="connsiteY0" fmla="*/ 0 h 657809"/>
              <a:gd name="connsiteX1" fmla="*/ 1046822 w 1046822"/>
              <a:gd name="connsiteY1" fmla="*/ 0 h 657809"/>
              <a:gd name="connsiteX2" fmla="*/ 1046822 w 1046822"/>
              <a:gd name="connsiteY2" fmla="*/ 657809 h 657809"/>
              <a:gd name="connsiteX3" fmla="*/ 208539 w 1046822"/>
              <a:gd name="connsiteY3" fmla="*/ 628984 h 657809"/>
              <a:gd name="connsiteX4" fmla="*/ 0 w 1046822"/>
              <a:gd name="connsiteY4" fmla="*/ 0 h 657809"/>
              <a:gd name="connsiteX0" fmla="*/ 0 w 1005463"/>
              <a:gd name="connsiteY0" fmla="*/ 0 h 672553"/>
              <a:gd name="connsiteX1" fmla="*/ 1005463 w 1005463"/>
              <a:gd name="connsiteY1" fmla="*/ 14744 h 672553"/>
              <a:gd name="connsiteX2" fmla="*/ 1005463 w 1005463"/>
              <a:gd name="connsiteY2" fmla="*/ 672553 h 672553"/>
              <a:gd name="connsiteX3" fmla="*/ 167180 w 1005463"/>
              <a:gd name="connsiteY3" fmla="*/ 643728 h 672553"/>
              <a:gd name="connsiteX4" fmla="*/ 0 w 1005463"/>
              <a:gd name="connsiteY4" fmla="*/ 0 h 67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5463" h="672553">
                <a:moveTo>
                  <a:pt x="0" y="0"/>
                </a:moveTo>
                <a:lnTo>
                  <a:pt x="1005463" y="14744"/>
                </a:lnTo>
                <a:lnTo>
                  <a:pt x="1005463" y="672553"/>
                </a:lnTo>
                <a:lnTo>
                  <a:pt x="167180" y="64372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/>
          <p:cNvSpPr/>
          <p:nvPr/>
        </p:nvSpPr>
        <p:spPr>
          <a:xfrm rot="12427371" flipH="1">
            <a:off x="22418583" y="16411494"/>
            <a:ext cx="553975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/>
          <p:cNvSpPr/>
          <p:nvPr/>
        </p:nvSpPr>
        <p:spPr>
          <a:xfrm rot="11916909" flipH="1">
            <a:off x="22849856" y="15521876"/>
            <a:ext cx="569032" cy="848993"/>
          </a:xfrm>
          <a:custGeom>
            <a:avLst/>
            <a:gdLst>
              <a:gd name="connsiteX0" fmla="*/ 0 w 553975"/>
              <a:gd name="connsiteY0" fmla="*/ 0 h 827899"/>
              <a:gd name="connsiteX1" fmla="*/ 553975 w 553975"/>
              <a:gd name="connsiteY1" fmla="*/ 0 h 827899"/>
              <a:gd name="connsiteX2" fmla="*/ 553975 w 553975"/>
              <a:gd name="connsiteY2" fmla="*/ 827899 h 827899"/>
              <a:gd name="connsiteX3" fmla="*/ 0 w 553975"/>
              <a:gd name="connsiteY3" fmla="*/ 827899 h 827899"/>
              <a:gd name="connsiteX4" fmla="*/ 0 w 553975"/>
              <a:gd name="connsiteY4" fmla="*/ 0 h 827899"/>
              <a:gd name="connsiteX0" fmla="*/ 0 w 569032"/>
              <a:gd name="connsiteY0" fmla="*/ 477367 h 827899"/>
              <a:gd name="connsiteX1" fmla="*/ 569032 w 569032"/>
              <a:gd name="connsiteY1" fmla="*/ 0 h 827899"/>
              <a:gd name="connsiteX2" fmla="*/ 569032 w 569032"/>
              <a:gd name="connsiteY2" fmla="*/ 827899 h 827899"/>
              <a:gd name="connsiteX3" fmla="*/ 15057 w 569032"/>
              <a:gd name="connsiteY3" fmla="*/ 827899 h 827899"/>
              <a:gd name="connsiteX4" fmla="*/ 0 w 569032"/>
              <a:gd name="connsiteY4" fmla="*/ 477367 h 827899"/>
              <a:gd name="connsiteX0" fmla="*/ 0 w 569032"/>
              <a:gd name="connsiteY0" fmla="*/ 477367 h 848993"/>
              <a:gd name="connsiteX1" fmla="*/ 569032 w 569032"/>
              <a:gd name="connsiteY1" fmla="*/ 0 h 848993"/>
              <a:gd name="connsiteX2" fmla="*/ 569032 w 569032"/>
              <a:gd name="connsiteY2" fmla="*/ 827899 h 848993"/>
              <a:gd name="connsiteX3" fmla="*/ 18003 w 569032"/>
              <a:gd name="connsiteY3" fmla="*/ 848993 h 848993"/>
              <a:gd name="connsiteX4" fmla="*/ 0 w 569032"/>
              <a:gd name="connsiteY4" fmla="*/ 477367 h 8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032" h="848993">
                <a:moveTo>
                  <a:pt x="0" y="477367"/>
                </a:moveTo>
                <a:lnTo>
                  <a:pt x="569032" y="0"/>
                </a:lnTo>
                <a:lnTo>
                  <a:pt x="569032" y="827899"/>
                </a:lnTo>
                <a:lnTo>
                  <a:pt x="18003" y="848993"/>
                </a:lnTo>
                <a:lnTo>
                  <a:pt x="0" y="477367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/>
          <p:cNvSpPr/>
          <p:nvPr/>
        </p:nvSpPr>
        <p:spPr>
          <a:xfrm rot="11916909" flipH="1">
            <a:off x="23370051" y="15717327"/>
            <a:ext cx="436627" cy="944578"/>
          </a:xfrm>
          <a:custGeom>
            <a:avLst/>
            <a:gdLst>
              <a:gd name="connsiteX0" fmla="*/ 0 w 553975"/>
              <a:gd name="connsiteY0" fmla="*/ 0 h 827899"/>
              <a:gd name="connsiteX1" fmla="*/ 553975 w 553975"/>
              <a:gd name="connsiteY1" fmla="*/ 0 h 827899"/>
              <a:gd name="connsiteX2" fmla="*/ 553975 w 553975"/>
              <a:gd name="connsiteY2" fmla="*/ 827899 h 827899"/>
              <a:gd name="connsiteX3" fmla="*/ 0 w 553975"/>
              <a:gd name="connsiteY3" fmla="*/ 827899 h 827899"/>
              <a:gd name="connsiteX4" fmla="*/ 0 w 553975"/>
              <a:gd name="connsiteY4" fmla="*/ 0 h 827899"/>
              <a:gd name="connsiteX0" fmla="*/ 0 w 553975"/>
              <a:gd name="connsiteY0" fmla="*/ 116679 h 944578"/>
              <a:gd name="connsiteX1" fmla="*/ 326928 w 553975"/>
              <a:gd name="connsiteY1" fmla="*/ 0 h 944578"/>
              <a:gd name="connsiteX2" fmla="*/ 553975 w 553975"/>
              <a:gd name="connsiteY2" fmla="*/ 944578 h 944578"/>
              <a:gd name="connsiteX3" fmla="*/ 0 w 553975"/>
              <a:gd name="connsiteY3" fmla="*/ 944578 h 944578"/>
              <a:gd name="connsiteX4" fmla="*/ 0 w 553975"/>
              <a:gd name="connsiteY4" fmla="*/ 116679 h 944578"/>
              <a:gd name="connsiteX0" fmla="*/ 0 w 436627"/>
              <a:gd name="connsiteY0" fmla="*/ 116679 h 944578"/>
              <a:gd name="connsiteX1" fmla="*/ 326928 w 436627"/>
              <a:gd name="connsiteY1" fmla="*/ 0 h 944578"/>
              <a:gd name="connsiteX2" fmla="*/ 436627 w 436627"/>
              <a:gd name="connsiteY2" fmla="*/ 905052 h 944578"/>
              <a:gd name="connsiteX3" fmla="*/ 0 w 436627"/>
              <a:gd name="connsiteY3" fmla="*/ 944578 h 944578"/>
              <a:gd name="connsiteX4" fmla="*/ 0 w 436627"/>
              <a:gd name="connsiteY4" fmla="*/ 116679 h 944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6627" h="944578">
                <a:moveTo>
                  <a:pt x="0" y="116679"/>
                </a:moveTo>
                <a:lnTo>
                  <a:pt x="326928" y="0"/>
                </a:lnTo>
                <a:lnTo>
                  <a:pt x="436627" y="905052"/>
                </a:lnTo>
                <a:lnTo>
                  <a:pt x="0" y="944578"/>
                </a:lnTo>
                <a:lnTo>
                  <a:pt x="0" y="11667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/>
          <p:cNvSpPr/>
          <p:nvPr/>
        </p:nvSpPr>
        <p:spPr>
          <a:xfrm rot="10800000" flipH="1">
            <a:off x="24201626" y="16025812"/>
            <a:ext cx="500252" cy="546306"/>
          </a:xfrm>
          <a:custGeom>
            <a:avLst/>
            <a:gdLst>
              <a:gd name="connsiteX0" fmla="*/ 0 w 500252"/>
              <a:gd name="connsiteY0" fmla="*/ 0 h 419447"/>
              <a:gd name="connsiteX1" fmla="*/ 500252 w 500252"/>
              <a:gd name="connsiteY1" fmla="*/ 0 h 419447"/>
              <a:gd name="connsiteX2" fmla="*/ 500252 w 500252"/>
              <a:gd name="connsiteY2" fmla="*/ 419447 h 419447"/>
              <a:gd name="connsiteX3" fmla="*/ 0 w 500252"/>
              <a:gd name="connsiteY3" fmla="*/ 419447 h 419447"/>
              <a:gd name="connsiteX4" fmla="*/ 0 w 500252"/>
              <a:gd name="connsiteY4" fmla="*/ 0 h 419447"/>
              <a:gd name="connsiteX0" fmla="*/ 0 w 500252"/>
              <a:gd name="connsiteY0" fmla="*/ 0 h 546306"/>
              <a:gd name="connsiteX1" fmla="*/ 500252 w 500252"/>
              <a:gd name="connsiteY1" fmla="*/ 0 h 546306"/>
              <a:gd name="connsiteX2" fmla="*/ 500252 w 500252"/>
              <a:gd name="connsiteY2" fmla="*/ 419447 h 546306"/>
              <a:gd name="connsiteX3" fmla="*/ 6162 w 500252"/>
              <a:gd name="connsiteY3" fmla="*/ 546305 h 546306"/>
              <a:gd name="connsiteX4" fmla="*/ 0 w 500252"/>
              <a:gd name="connsiteY4" fmla="*/ 419447 h 546306"/>
              <a:gd name="connsiteX5" fmla="*/ 0 w 500252"/>
              <a:gd name="connsiteY5" fmla="*/ 0 h 54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0252" h="546306">
                <a:moveTo>
                  <a:pt x="0" y="0"/>
                </a:moveTo>
                <a:lnTo>
                  <a:pt x="500252" y="0"/>
                </a:lnTo>
                <a:lnTo>
                  <a:pt x="500252" y="419447"/>
                </a:lnTo>
                <a:cubicBezTo>
                  <a:pt x="343493" y="418871"/>
                  <a:pt x="162921" y="546881"/>
                  <a:pt x="6162" y="546305"/>
                </a:cubicBezTo>
                <a:lnTo>
                  <a:pt x="0" y="41944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/>
          <p:cNvSpPr/>
          <p:nvPr/>
        </p:nvSpPr>
        <p:spPr>
          <a:xfrm rot="10800000" flipH="1">
            <a:off x="24691085" y="16192152"/>
            <a:ext cx="538353" cy="419447"/>
          </a:xfrm>
          <a:custGeom>
            <a:avLst/>
            <a:gdLst>
              <a:gd name="connsiteX0" fmla="*/ 0 w 500252"/>
              <a:gd name="connsiteY0" fmla="*/ 0 h 419447"/>
              <a:gd name="connsiteX1" fmla="*/ 500252 w 500252"/>
              <a:gd name="connsiteY1" fmla="*/ 0 h 419447"/>
              <a:gd name="connsiteX2" fmla="*/ 500252 w 500252"/>
              <a:gd name="connsiteY2" fmla="*/ 419447 h 419447"/>
              <a:gd name="connsiteX3" fmla="*/ 0 w 500252"/>
              <a:gd name="connsiteY3" fmla="*/ 419447 h 419447"/>
              <a:gd name="connsiteX4" fmla="*/ 0 w 500252"/>
              <a:gd name="connsiteY4" fmla="*/ 0 h 419447"/>
              <a:gd name="connsiteX0" fmla="*/ 0 w 533590"/>
              <a:gd name="connsiteY0" fmla="*/ 0 h 419447"/>
              <a:gd name="connsiteX1" fmla="*/ 500252 w 533590"/>
              <a:gd name="connsiteY1" fmla="*/ 0 h 419447"/>
              <a:gd name="connsiteX2" fmla="*/ 533590 w 533590"/>
              <a:gd name="connsiteY2" fmla="*/ 181322 h 419447"/>
              <a:gd name="connsiteX3" fmla="*/ 0 w 533590"/>
              <a:gd name="connsiteY3" fmla="*/ 419447 h 419447"/>
              <a:gd name="connsiteX4" fmla="*/ 0 w 533590"/>
              <a:gd name="connsiteY4" fmla="*/ 0 h 419447"/>
              <a:gd name="connsiteX0" fmla="*/ 0 w 538353"/>
              <a:gd name="connsiteY0" fmla="*/ 33338 h 419447"/>
              <a:gd name="connsiteX1" fmla="*/ 505015 w 538353"/>
              <a:gd name="connsiteY1" fmla="*/ 0 h 419447"/>
              <a:gd name="connsiteX2" fmla="*/ 538353 w 538353"/>
              <a:gd name="connsiteY2" fmla="*/ 181322 h 419447"/>
              <a:gd name="connsiteX3" fmla="*/ 4763 w 538353"/>
              <a:gd name="connsiteY3" fmla="*/ 419447 h 419447"/>
              <a:gd name="connsiteX4" fmla="*/ 0 w 538353"/>
              <a:gd name="connsiteY4" fmla="*/ 33338 h 41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53" h="419447">
                <a:moveTo>
                  <a:pt x="0" y="33338"/>
                </a:moveTo>
                <a:lnTo>
                  <a:pt x="505015" y="0"/>
                </a:lnTo>
                <a:lnTo>
                  <a:pt x="538353" y="181322"/>
                </a:lnTo>
                <a:lnTo>
                  <a:pt x="4763" y="419447"/>
                </a:lnTo>
                <a:cubicBezTo>
                  <a:pt x="3175" y="290744"/>
                  <a:pt x="1588" y="162041"/>
                  <a:pt x="0" y="33338"/>
                </a:cubicBez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/>
          <p:cNvSpPr/>
          <p:nvPr/>
        </p:nvSpPr>
        <p:spPr>
          <a:xfrm rot="10800000" flipH="1">
            <a:off x="25888738" y="16714252"/>
            <a:ext cx="456911" cy="4194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/>
          <p:cNvSpPr/>
          <p:nvPr/>
        </p:nvSpPr>
        <p:spPr>
          <a:xfrm rot="10800000" flipH="1">
            <a:off x="25426929" y="16849724"/>
            <a:ext cx="456911" cy="35028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/>
          <p:cNvSpPr/>
          <p:nvPr/>
        </p:nvSpPr>
        <p:spPr>
          <a:xfrm rot="10800000" flipH="1">
            <a:off x="25200998" y="16454277"/>
            <a:ext cx="690972" cy="382655"/>
          </a:xfrm>
          <a:custGeom>
            <a:avLst/>
            <a:gdLst>
              <a:gd name="connsiteX0" fmla="*/ 0 w 671922"/>
              <a:gd name="connsiteY0" fmla="*/ 0 h 382655"/>
              <a:gd name="connsiteX1" fmla="*/ 671922 w 671922"/>
              <a:gd name="connsiteY1" fmla="*/ 0 h 382655"/>
              <a:gd name="connsiteX2" fmla="*/ 671922 w 671922"/>
              <a:gd name="connsiteY2" fmla="*/ 382655 h 382655"/>
              <a:gd name="connsiteX3" fmla="*/ 0 w 671922"/>
              <a:gd name="connsiteY3" fmla="*/ 382655 h 382655"/>
              <a:gd name="connsiteX4" fmla="*/ 0 w 671922"/>
              <a:gd name="connsiteY4" fmla="*/ 0 h 382655"/>
              <a:gd name="connsiteX0" fmla="*/ 0 w 690972"/>
              <a:gd name="connsiteY0" fmla="*/ 0 h 382655"/>
              <a:gd name="connsiteX1" fmla="*/ 671922 w 690972"/>
              <a:gd name="connsiteY1" fmla="*/ 0 h 382655"/>
              <a:gd name="connsiteX2" fmla="*/ 690972 w 690972"/>
              <a:gd name="connsiteY2" fmla="*/ 163580 h 382655"/>
              <a:gd name="connsiteX3" fmla="*/ 0 w 690972"/>
              <a:gd name="connsiteY3" fmla="*/ 382655 h 382655"/>
              <a:gd name="connsiteX4" fmla="*/ 0 w 690972"/>
              <a:gd name="connsiteY4" fmla="*/ 0 h 3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972" h="382655">
                <a:moveTo>
                  <a:pt x="0" y="0"/>
                </a:moveTo>
                <a:lnTo>
                  <a:pt x="671922" y="0"/>
                </a:lnTo>
                <a:lnTo>
                  <a:pt x="690972" y="163580"/>
                </a:lnTo>
                <a:lnTo>
                  <a:pt x="0" y="382655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/>
          <p:cNvSpPr/>
          <p:nvPr/>
        </p:nvSpPr>
        <p:spPr>
          <a:xfrm rot="10800000" flipH="1">
            <a:off x="25884191" y="17458071"/>
            <a:ext cx="466436" cy="467072"/>
          </a:xfrm>
          <a:custGeom>
            <a:avLst/>
            <a:gdLst>
              <a:gd name="connsiteX0" fmla="*/ 0 w 456911"/>
              <a:gd name="connsiteY0" fmla="*/ 0 h 419447"/>
              <a:gd name="connsiteX1" fmla="*/ 456911 w 456911"/>
              <a:gd name="connsiteY1" fmla="*/ 0 h 419447"/>
              <a:gd name="connsiteX2" fmla="*/ 456911 w 456911"/>
              <a:gd name="connsiteY2" fmla="*/ 419447 h 419447"/>
              <a:gd name="connsiteX3" fmla="*/ 0 w 456911"/>
              <a:gd name="connsiteY3" fmla="*/ 419447 h 419447"/>
              <a:gd name="connsiteX4" fmla="*/ 0 w 456911"/>
              <a:gd name="connsiteY4" fmla="*/ 0 h 419447"/>
              <a:gd name="connsiteX0" fmla="*/ 9525 w 466436"/>
              <a:gd name="connsiteY0" fmla="*/ 0 h 467072"/>
              <a:gd name="connsiteX1" fmla="*/ 466436 w 466436"/>
              <a:gd name="connsiteY1" fmla="*/ 0 h 467072"/>
              <a:gd name="connsiteX2" fmla="*/ 466436 w 466436"/>
              <a:gd name="connsiteY2" fmla="*/ 419447 h 467072"/>
              <a:gd name="connsiteX3" fmla="*/ 0 w 466436"/>
              <a:gd name="connsiteY3" fmla="*/ 467072 h 467072"/>
              <a:gd name="connsiteX4" fmla="*/ 9525 w 466436"/>
              <a:gd name="connsiteY4" fmla="*/ 0 h 46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6436" h="467072">
                <a:moveTo>
                  <a:pt x="9525" y="0"/>
                </a:moveTo>
                <a:lnTo>
                  <a:pt x="466436" y="0"/>
                </a:lnTo>
                <a:lnTo>
                  <a:pt x="466436" y="419447"/>
                </a:lnTo>
                <a:lnTo>
                  <a:pt x="0" y="467072"/>
                </a:lnTo>
                <a:lnTo>
                  <a:pt x="9525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/>
          <p:cNvSpPr/>
          <p:nvPr/>
        </p:nvSpPr>
        <p:spPr>
          <a:xfrm rot="10800000" flipH="1">
            <a:off x="25407998" y="17389677"/>
            <a:ext cx="490249" cy="419447"/>
          </a:xfrm>
          <a:custGeom>
            <a:avLst/>
            <a:gdLst>
              <a:gd name="connsiteX0" fmla="*/ 0 w 456911"/>
              <a:gd name="connsiteY0" fmla="*/ 0 h 419447"/>
              <a:gd name="connsiteX1" fmla="*/ 456911 w 456911"/>
              <a:gd name="connsiteY1" fmla="*/ 0 h 419447"/>
              <a:gd name="connsiteX2" fmla="*/ 456911 w 456911"/>
              <a:gd name="connsiteY2" fmla="*/ 419447 h 419447"/>
              <a:gd name="connsiteX3" fmla="*/ 0 w 456911"/>
              <a:gd name="connsiteY3" fmla="*/ 419447 h 419447"/>
              <a:gd name="connsiteX4" fmla="*/ 0 w 456911"/>
              <a:gd name="connsiteY4" fmla="*/ 0 h 419447"/>
              <a:gd name="connsiteX0" fmla="*/ 0 w 461674"/>
              <a:gd name="connsiteY0" fmla="*/ 285750 h 419447"/>
              <a:gd name="connsiteX1" fmla="*/ 461674 w 461674"/>
              <a:gd name="connsiteY1" fmla="*/ 0 h 419447"/>
              <a:gd name="connsiteX2" fmla="*/ 461674 w 461674"/>
              <a:gd name="connsiteY2" fmla="*/ 419447 h 419447"/>
              <a:gd name="connsiteX3" fmla="*/ 4763 w 461674"/>
              <a:gd name="connsiteY3" fmla="*/ 419447 h 419447"/>
              <a:gd name="connsiteX4" fmla="*/ 0 w 461674"/>
              <a:gd name="connsiteY4" fmla="*/ 285750 h 419447"/>
              <a:gd name="connsiteX0" fmla="*/ 0 w 490249"/>
              <a:gd name="connsiteY0" fmla="*/ 285750 h 419447"/>
              <a:gd name="connsiteX1" fmla="*/ 461674 w 490249"/>
              <a:gd name="connsiteY1" fmla="*/ 0 h 419447"/>
              <a:gd name="connsiteX2" fmla="*/ 490249 w 490249"/>
              <a:gd name="connsiteY2" fmla="*/ 371822 h 419447"/>
              <a:gd name="connsiteX3" fmla="*/ 4763 w 490249"/>
              <a:gd name="connsiteY3" fmla="*/ 419447 h 419447"/>
              <a:gd name="connsiteX4" fmla="*/ 0 w 490249"/>
              <a:gd name="connsiteY4" fmla="*/ 285750 h 419447"/>
              <a:gd name="connsiteX0" fmla="*/ 0 w 490249"/>
              <a:gd name="connsiteY0" fmla="*/ 285750 h 419447"/>
              <a:gd name="connsiteX1" fmla="*/ 461674 w 490249"/>
              <a:gd name="connsiteY1" fmla="*/ 0 h 419447"/>
              <a:gd name="connsiteX2" fmla="*/ 485715 w 490249"/>
              <a:gd name="connsiteY2" fmla="*/ 30711 h 419447"/>
              <a:gd name="connsiteX3" fmla="*/ 490249 w 490249"/>
              <a:gd name="connsiteY3" fmla="*/ 371822 h 419447"/>
              <a:gd name="connsiteX4" fmla="*/ 4763 w 490249"/>
              <a:gd name="connsiteY4" fmla="*/ 419447 h 419447"/>
              <a:gd name="connsiteX5" fmla="*/ 0 w 490249"/>
              <a:gd name="connsiteY5" fmla="*/ 285750 h 41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0249" h="419447">
                <a:moveTo>
                  <a:pt x="0" y="285750"/>
                </a:moveTo>
                <a:lnTo>
                  <a:pt x="461674" y="0"/>
                </a:lnTo>
                <a:cubicBezTo>
                  <a:pt x="461750" y="11825"/>
                  <a:pt x="485639" y="18886"/>
                  <a:pt x="485715" y="30711"/>
                </a:cubicBezTo>
                <a:cubicBezTo>
                  <a:pt x="487226" y="144415"/>
                  <a:pt x="488738" y="258118"/>
                  <a:pt x="490249" y="371822"/>
                </a:cubicBezTo>
                <a:lnTo>
                  <a:pt x="4763" y="419447"/>
                </a:lnTo>
                <a:lnTo>
                  <a:pt x="0" y="28575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6253869" y="17659353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Rectangle 233"/>
          <p:cNvSpPr/>
          <p:nvPr/>
        </p:nvSpPr>
        <p:spPr>
          <a:xfrm rot="11756433" flipH="1">
            <a:off x="22077307" y="16938647"/>
            <a:ext cx="684363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/>
          <p:cNvSpPr/>
          <p:nvPr/>
        </p:nvSpPr>
        <p:spPr>
          <a:xfrm rot="11756433" flipH="1">
            <a:off x="21793373" y="17282530"/>
            <a:ext cx="844527" cy="4978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/>
          <p:cNvSpPr/>
          <p:nvPr/>
        </p:nvSpPr>
        <p:spPr>
          <a:xfrm rot="17060824" flipH="1">
            <a:off x="22446667" y="17304115"/>
            <a:ext cx="873773" cy="407811"/>
          </a:xfrm>
          <a:custGeom>
            <a:avLst/>
            <a:gdLst>
              <a:gd name="connsiteX0" fmla="*/ 0 w 816347"/>
              <a:gd name="connsiteY0" fmla="*/ 0 h 383172"/>
              <a:gd name="connsiteX1" fmla="*/ 816347 w 816347"/>
              <a:gd name="connsiteY1" fmla="*/ 0 h 383172"/>
              <a:gd name="connsiteX2" fmla="*/ 816347 w 816347"/>
              <a:gd name="connsiteY2" fmla="*/ 383172 h 383172"/>
              <a:gd name="connsiteX3" fmla="*/ 0 w 816347"/>
              <a:gd name="connsiteY3" fmla="*/ 383172 h 383172"/>
              <a:gd name="connsiteX4" fmla="*/ 0 w 816347"/>
              <a:gd name="connsiteY4" fmla="*/ 0 h 383172"/>
              <a:gd name="connsiteX0" fmla="*/ 0 w 873773"/>
              <a:gd name="connsiteY0" fmla="*/ 24639 h 407811"/>
              <a:gd name="connsiteX1" fmla="*/ 873773 w 873773"/>
              <a:gd name="connsiteY1" fmla="*/ 0 h 407811"/>
              <a:gd name="connsiteX2" fmla="*/ 816347 w 873773"/>
              <a:gd name="connsiteY2" fmla="*/ 407811 h 407811"/>
              <a:gd name="connsiteX3" fmla="*/ 0 w 873773"/>
              <a:gd name="connsiteY3" fmla="*/ 407811 h 407811"/>
              <a:gd name="connsiteX4" fmla="*/ 0 w 873773"/>
              <a:gd name="connsiteY4" fmla="*/ 24639 h 40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773" h="407811">
                <a:moveTo>
                  <a:pt x="0" y="24639"/>
                </a:moveTo>
                <a:lnTo>
                  <a:pt x="873773" y="0"/>
                </a:lnTo>
                <a:lnTo>
                  <a:pt x="816347" y="407811"/>
                </a:lnTo>
                <a:lnTo>
                  <a:pt x="0" y="407811"/>
                </a:lnTo>
                <a:lnTo>
                  <a:pt x="0" y="2463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22931105" y="16591486"/>
            <a:ext cx="2205213" cy="146868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05213" h="1004777">
                <a:moveTo>
                  <a:pt x="0" y="579475"/>
                </a:moveTo>
                <a:lnTo>
                  <a:pt x="164805" y="138224"/>
                </a:lnTo>
                <a:lnTo>
                  <a:pt x="776177" y="111642"/>
                </a:lnTo>
                <a:lnTo>
                  <a:pt x="797442" y="196703"/>
                </a:lnTo>
                <a:lnTo>
                  <a:pt x="1297172" y="175438"/>
                </a:lnTo>
                <a:lnTo>
                  <a:pt x="1297172" y="0"/>
                </a:lnTo>
                <a:lnTo>
                  <a:pt x="1800525" y="2041"/>
                </a:lnTo>
                <a:lnTo>
                  <a:pt x="1881850" y="496592"/>
                </a:lnTo>
                <a:lnTo>
                  <a:pt x="2102302" y="534724"/>
                </a:lnTo>
                <a:lnTo>
                  <a:pt x="2205213" y="849681"/>
                </a:lnTo>
                <a:lnTo>
                  <a:pt x="1972340" y="818707"/>
                </a:lnTo>
                <a:lnTo>
                  <a:pt x="1483056" y="997912"/>
                </a:lnTo>
                <a:lnTo>
                  <a:pt x="1493874" y="744279"/>
                </a:lnTo>
                <a:lnTo>
                  <a:pt x="1275907" y="696433"/>
                </a:lnTo>
                <a:lnTo>
                  <a:pt x="1275907" y="882503"/>
                </a:lnTo>
                <a:lnTo>
                  <a:pt x="903767" y="898452"/>
                </a:lnTo>
                <a:lnTo>
                  <a:pt x="887819" y="701749"/>
                </a:lnTo>
                <a:lnTo>
                  <a:pt x="611372" y="712382"/>
                </a:lnTo>
                <a:lnTo>
                  <a:pt x="637954" y="962247"/>
                </a:lnTo>
                <a:lnTo>
                  <a:pt x="409354" y="1004777"/>
                </a:lnTo>
                <a:lnTo>
                  <a:pt x="350874" y="691117"/>
                </a:lnTo>
                <a:lnTo>
                  <a:pt x="37214" y="765545"/>
                </a:lnTo>
                <a:lnTo>
                  <a:pt x="0" y="57947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/>
          <p:cNvSpPr/>
          <p:nvPr/>
        </p:nvSpPr>
        <p:spPr>
          <a:xfrm rot="11756433" flipH="1">
            <a:off x="21395970" y="16509098"/>
            <a:ext cx="711560" cy="589372"/>
          </a:xfrm>
          <a:custGeom>
            <a:avLst/>
            <a:gdLst>
              <a:gd name="connsiteX0" fmla="*/ 0 w 684363"/>
              <a:gd name="connsiteY0" fmla="*/ 0 h 383172"/>
              <a:gd name="connsiteX1" fmla="*/ 684363 w 684363"/>
              <a:gd name="connsiteY1" fmla="*/ 0 h 383172"/>
              <a:gd name="connsiteX2" fmla="*/ 684363 w 684363"/>
              <a:gd name="connsiteY2" fmla="*/ 383172 h 383172"/>
              <a:gd name="connsiteX3" fmla="*/ 0 w 684363"/>
              <a:gd name="connsiteY3" fmla="*/ 383172 h 383172"/>
              <a:gd name="connsiteX4" fmla="*/ 0 w 684363"/>
              <a:gd name="connsiteY4" fmla="*/ 0 h 383172"/>
              <a:gd name="connsiteX0" fmla="*/ 27197 w 711560"/>
              <a:gd name="connsiteY0" fmla="*/ 0 h 589372"/>
              <a:gd name="connsiteX1" fmla="*/ 711560 w 711560"/>
              <a:gd name="connsiteY1" fmla="*/ 0 h 589372"/>
              <a:gd name="connsiteX2" fmla="*/ 711560 w 711560"/>
              <a:gd name="connsiteY2" fmla="*/ 383172 h 589372"/>
              <a:gd name="connsiteX3" fmla="*/ 0 w 711560"/>
              <a:gd name="connsiteY3" fmla="*/ 589372 h 589372"/>
              <a:gd name="connsiteX4" fmla="*/ 27197 w 711560"/>
              <a:gd name="connsiteY4" fmla="*/ 0 h 589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60" h="589372">
                <a:moveTo>
                  <a:pt x="27197" y="0"/>
                </a:moveTo>
                <a:lnTo>
                  <a:pt x="711560" y="0"/>
                </a:lnTo>
                <a:lnTo>
                  <a:pt x="711560" y="383172"/>
                </a:lnTo>
                <a:lnTo>
                  <a:pt x="0" y="589372"/>
                </a:lnTo>
                <a:lnTo>
                  <a:pt x="27197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/>
          <p:cNvSpPr/>
          <p:nvPr/>
        </p:nvSpPr>
        <p:spPr>
          <a:xfrm rot="11756433" flipH="1">
            <a:off x="21048392" y="17064716"/>
            <a:ext cx="684363" cy="835717"/>
          </a:xfrm>
          <a:custGeom>
            <a:avLst/>
            <a:gdLst>
              <a:gd name="connsiteX0" fmla="*/ 0 w 684363"/>
              <a:gd name="connsiteY0" fmla="*/ 0 h 765178"/>
              <a:gd name="connsiteX1" fmla="*/ 684363 w 684363"/>
              <a:gd name="connsiteY1" fmla="*/ 0 h 765178"/>
              <a:gd name="connsiteX2" fmla="*/ 684363 w 684363"/>
              <a:gd name="connsiteY2" fmla="*/ 765178 h 765178"/>
              <a:gd name="connsiteX3" fmla="*/ 0 w 684363"/>
              <a:gd name="connsiteY3" fmla="*/ 765178 h 765178"/>
              <a:gd name="connsiteX4" fmla="*/ 0 w 684363"/>
              <a:gd name="connsiteY4" fmla="*/ 0 h 765178"/>
              <a:gd name="connsiteX0" fmla="*/ 23044 w 684363"/>
              <a:gd name="connsiteY0" fmla="*/ 196776 h 765178"/>
              <a:gd name="connsiteX1" fmla="*/ 684363 w 684363"/>
              <a:gd name="connsiteY1" fmla="*/ 0 h 765178"/>
              <a:gd name="connsiteX2" fmla="*/ 684363 w 684363"/>
              <a:gd name="connsiteY2" fmla="*/ 765178 h 765178"/>
              <a:gd name="connsiteX3" fmla="*/ 0 w 684363"/>
              <a:gd name="connsiteY3" fmla="*/ 765178 h 765178"/>
              <a:gd name="connsiteX4" fmla="*/ 23044 w 684363"/>
              <a:gd name="connsiteY4" fmla="*/ 196776 h 765178"/>
              <a:gd name="connsiteX0" fmla="*/ 23044 w 684363"/>
              <a:gd name="connsiteY0" fmla="*/ 267315 h 835717"/>
              <a:gd name="connsiteX1" fmla="*/ 396851 w 684363"/>
              <a:gd name="connsiteY1" fmla="*/ 0 h 835717"/>
              <a:gd name="connsiteX2" fmla="*/ 684363 w 684363"/>
              <a:gd name="connsiteY2" fmla="*/ 70539 h 835717"/>
              <a:gd name="connsiteX3" fmla="*/ 684363 w 684363"/>
              <a:gd name="connsiteY3" fmla="*/ 835717 h 835717"/>
              <a:gd name="connsiteX4" fmla="*/ 0 w 684363"/>
              <a:gd name="connsiteY4" fmla="*/ 835717 h 835717"/>
              <a:gd name="connsiteX5" fmla="*/ 23044 w 684363"/>
              <a:gd name="connsiteY5" fmla="*/ 267315 h 83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4363" h="835717">
                <a:moveTo>
                  <a:pt x="23044" y="267315"/>
                </a:moveTo>
                <a:cubicBezTo>
                  <a:pt x="140324" y="231592"/>
                  <a:pt x="279571" y="35723"/>
                  <a:pt x="396851" y="0"/>
                </a:cubicBezTo>
                <a:lnTo>
                  <a:pt x="684363" y="70539"/>
                </a:lnTo>
                <a:lnTo>
                  <a:pt x="684363" y="835717"/>
                </a:lnTo>
                <a:lnTo>
                  <a:pt x="0" y="835717"/>
                </a:lnTo>
                <a:lnTo>
                  <a:pt x="23044" y="267315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/>
          <p:cNvSpPr/>
          <p:nvPr/>
        </p:nvSpPr>
        <p:spPr>
          <a:xfrm rot="8452636" flipH="1">
            <a:off x="20345344" y="16620266"/>
            <a:ext cx="1272230" cy="317436"/>
          </a:xfrm>
          <a:custGeom>
            <a:avLst/>
            <a:gdLst>
              <a:gd name="connsiteX0" fmla="*/ 0 w 1272230"/>
              <a:gd name="connsiteY0" fmla="*/ 0 h 383172"/>
              <a:gd name="connsiteX1" fmla="*/ 1272230 w 1272230"/>
              <a:gd name="connsiteY1" fmla="*/ 0 h 383172"/>
              <a:gd name="connsiteX2" fmla="*/ 1272230 w 1272230"/>
              <a:gd name="connsiteY2" fmla="*/ 383172 h 383172"/>
              <a:gd name="connsiteX3" fmla="*/ 0 w 1272230"/>
              <a:gd name="connsiteY3" fmla="*/ 383172 h 383172"/>
              <a:gd name="connsiteX4" fmla="*/ 0 w 1272230"/>
              <a:gd name="connsiteY4" fmla="*/ 0 h 383172"/>
              <a:gd name="connsiteX0" fmla="*/ 112399 w 1272230"/>
              <a:gd name="connsiteY0" fmla="*/ 65736 h 383172"/>
              <a:gd name="connsiteX1" fmla="*/ 1272230 w 1272230"/>
              <a:gd name="connsiteY1" fmla="*/ 0 h 383172"/>
              <a:gd name="connsiteX2" fmla="*/ 1272230 w 1272230"/>
              <a:gd name="connsiteY2" fmla="*/ 383172 h 383172"/>
              <a:gd name="connsiteX3" fmla="*/ 0 w 1272230"/>
              <a:gd name="connsiteY3" fmla="*/ 383172 h 383172"/>
              <a:gd name="connsiteX4" fmla="*/ 112399 w 1272230"/>
              <a:gd name="connsiteY4" fmla="*/ 65736 h 383172"/>
              <a:gd name="connsiteX0" fmla="*/ 112399 w 1272230"/>
              <a:gd name="connsiteY0" fmla="*/ 0 h 317436"/>
              <a:gd name="connsiteX1" fmla="*/ 1256781 w 1272230"/>
              <a:gd name="connsiteY1" fmla="*/ 84339 h 317436"/>
              <a:gd name="connsiteX2" fmla="*/ 1272230 w 1272230"/>
              <a:gd name="connsiteY2" fmla="*/ 317436 h 317436"/>
              <a:gd name="connsiteX3" fmla="*/ 0 w 1272230"/>
              <a:gd name="connsiteY3" fmla="*/ 317436 h 317436"/>
              <a:gd name="connsiteX4" fmla="*/ 112399 w 1272230"/>
              <a:gd name="connsiteY4" fmla="*/ 0 h 317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230" h="317436">
                <a:moveTo>
                  <a:pt x="112399" y="0"/>
                </a:moveTo>
                <a:lnTo>
                  <a:pt x="1256781" y="84339"/>
                </a:lnTo>
                <a:lnTo>
                  <a:pt x="1272230" y="317436"/>
                </a:lnTo>
                <a:lnTo>
                  <a:pt x="0" y="317436"/>
                </a:lnTo>
                <a:lnTo>
                  <a:pt x="112399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19998690" y="16165830"/>
            <a:ext cx="1318260" cy="473814"/>
          </a:xfrm>
          <a:custGeom>
            <a:avLst/>
            <a:gdLst>
              <a:gd name="connsiteX0" fmla="*/ 0 w 1318260"/>
              <a:gd name="connsiteY0" fmla="*/ 259080 h 473814"/>
              <a:gd name="connsiteX1" fmla="*/ 255270 w 1318260"/>
              <a:gd name="connsiteY1" fmla="*/ 457200 h 473814"/>
              <a:gd name="connsiteX2" fmla="*/ 632460 w 1318260"/>
              <a:gd name="connsiteY2" fmla="*/ 441960 h 473814"/>
              <a:gd name="connsiteX3" fmla="*/ 1013460 w 1318260"/>
              <a:gd name="connsiteY3" fmla="*/ 274320 h 473814"/>
              <a:gd name="connsiteX4" fmla="*/ 1318260 w 1318260"/>
              <a:gd name="connsiteY4" fmla="*/ 0 h 4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8260" h="473814">
                <a:moveTo>
                  <a:pt x="0" y="259080"/>
                </a:moveTo>
                <a:cubicBezTo>
                  <a:pt x="74930" y="342900"/>
                  <a:pt x="149860" y="426720"/>
                  <a:pt x="255270" y="457200"/>
                </a:cubicBezTo>
                <a:cubicBezTo>
                  <a:pt x="360680" y="487680"/>
                  <a:pt x="506095" y="472440"/>
                  <a:pt x="632460" y="441960"/>
                </a:cubicBezTo>
                <a:cubicBezTo>
                  <a:pt x="758825" y="411480"/>
                  <a:pt x="899160" y="347980"/>
                  <a:pt x="1013460" y="274320"/>
                </a:cubicBezTo>
                <a:cubicBezTo>
                  <a:pt x="1127760" y="200660"/>
                  <a:pt x="1223010" y="100330"/>
                  <a:pt x="1318260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20078700" y="17053560"/>
            <a:ext cx="1112520" cy="876300"/>
          </a:xfrm>
          <a:custGeom>
            <a:avLst/>
            <a:gdLst>
              <a:gd name="connsiteX0" fmla="*/ 0 w 1112520"/>
              <a:gd name="connsiteY0" fmla="*/ 0 h 876300"/>
              <a:gd name="connsiteX1" fmla="*/ 640080 w 1112520"/>
              <a:gd name="connsiteY1" fmla="*/ 274320 h 876300"/>
              <a:gd name="connsiteX2" fmla="*/ 944880 w 1112520"/>
              <a:gd name="connsiteY2" fmla="*/ 571500 h 876300"/>
              <a:gd name="connsiteX3" fmla="*/ 1043940 w 1112520"/>
              <a:gd name="connsiteY3" fmla="*/ 739140 h 876300"/>
              <a:gd name="connsiteX4" fmla="*/ 1112520 w 1112520"/>
              <a:gd name="connsiteY4" fmla="*/ 8763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2520" h="876300">
                <a:moveTo>
                  <a:pt x="0" y="0"/>
                </a:moveTo>
                <a:cubicBezTo>
                  <a:pt x="241300" y="89535"/>
                  <a:pt x="482600" y="179070"/>
                  <a:pt x="640080" y="274320"/>
                </a:cubicBezTo>
                <a:cubicBezTo>
                  <a:pt x="797560" y="369570"/>
                  <a:pt x="877570" y="494030"/>
                  <a:pt x="944880" y="571500"/>
                </a:cubicBezTo>
                <a:cubicBezTo>
                  <a:pt x="1012190" y="648970"/>
                  <a:pt x="1016000" y="688340"/>
                  <a:pt x="1043940" y="739140"/>
                </a:cubicBezTo>
                <a:cubicBezTo>
                  <a:pt x="1071880" y="789940"/>
                  <a:pt x="1092200" y="833120"/>
                  <a:pt x="1112520" y="87630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/>
          <p:cNvSpPr/>
          <p:nvPr/>
        </p:nvSpPr>
        <p:spPr>
          <a:xfrm rot="13785981" flipH="1">
            <a:off x="19982072" y="17360521"/>
            <a:ext cx="1101833" cy="461408"/>
          </a:xfrm>
          <a:custGeom>
            <a:avLst/>
            <a:gdLst>
              <a:gd name="connsiteX0" fmla="*/ 0 w 684363"/>
              <a:gd name="connsiteY0" fmla="*/ 0 h 383172"/>
              <a:gd name="connsiteX1" fmla="*/ 684363 w 684363"/>
              <a:gd name="connsiteY1" fmla="*/ 0 h 383172"/>
              <a:gd name="connsiteX2" fmla="*/ 684363 w 684363"/>
              <a:gd name="connsiteY2" fmla="*/ 383172 h 383172"/>
              <a:gd name="connsiteX3" fmla="*/ 0 w 684363"/>
              <a:gd name="connsiteY3" fmla="*/ 383172 h 383172"/>
              <a:gd name="connsiteX4" fmla="*/ 0 w 684363"/>
              <a:gd name="connsiteY4" fmla="*/ 0 h 383172"/>
              <a:gd name="connsiteX0" fmla="*/ 0 w 741195"/>
              <a:gd name="connsiteY0" fmla="*/ 97992 h 481164"/>
              <a:gd name="connsiteX1" fmla="*/ 741195 w 741195"/>
              <a:gd name="connsiteY1" fmla="*/ 0 h 481164"/>
              <a:gd name="connsiteX2" fmla="*/ 684363 w 741195"/>
              <a:gd name="connsiteY2" fmla="*/ 481164 h 481164"/>
              <a:gd name="connsiteX3" fmla="*/ 0 w 741195"/>
              <a:gd name="connsiteY3" fmla="*/ 481164 h 481164"/>
              <a:gd name="connsiteX4" fmla="*/ 0 w 741195"/>
              <a:gd name="connsiteY4" fmla="*/ 97992 h 481164"/>
              <a:gd name="connsiteX0" fmla="*/ 0 w 1027567"/>
              <a:gd name="connsiteY0" fmla="*/ 97992 h 481164"/>
              <a:gd name="connsiteX1" fmla="*/ 741195 w 1027567"/>
              <a:gd name="connsiteY1" fmla="*/ 0 h 481164"/>
              <a:gd name="connsiteX2" fmla="*/ 1027567 w 1027567"/>
              <a:gd name="connsiteY2" fmla="*/ 450305 h 481164"/>
              <a:gd name="connsiteX3" fmla="*/ 0 w 1027567"/>
              <a:gd name="connsiteY3" fmla="*/ 481164 h 481164"/>
              <a:gd name="connsiteX4" fmla="*/ 0 w 1027567"/>
              <a:gd name="connsiteY4" fmla="*/ 97992 h 481164"/>
              <a:gd name="connsiteX0" fmla="*/ 74266 w 1101833"/>
              <a:gd name="connsiteY0" fmla="*/ 97992 h 450305"/>
              <a:gd name="connsiteX1" fmla="*/ 815461 w 1101833"/>
              <a:gd name="connsiteY1" fmla="*/ 0 h 450305"/>
              <a:gd name="connsiteX2" fmla="*/ 1101833 w 1101833"/>
              <a:gd name="connsiteY2" fmla="*/ 450305 h 450305"/>
              <a:gd name="connsiteX3" fmla="*/ 0 w 1101833"/>
              <a:gd name="connsiteY3" fmla="*/ 204630 h 450305"/>
              <a:gd name="connsiteX4" fmla="*/ 74266 w 1101833"/>
              <a:gd name="connsiteY4" fmla="*/ 97992 h 450305"/>
              <a:gd name="connsiteX0" fmla="*/ 74266 w 1101833"/>
              <a:gd name="connsiteY0" fmla="*/ 97992 h 461408"/>
              <a:gd name="connsiteX1" fmla="*/ 815461 w 1101833"/>
              <a:gd name="connsiteY1" fmla="*/ 0 h 461408"/>
              <a:gd name="connsiteX2" fmla="*/ 1101833 w 1101833"/>
              <a:gd name="connsiteY2" fmla="*/ 450305 h 461408"/>
              <a:gd name="connsiteX3" fmla="*/ 531633 w 1101833"/>
              <a:gd name="connsiteY3" fmla="*/ 450462 h 461408"/>
              <a:gd name="connsiteX4" fmla="*/ 0 w 1101833"/>
              <a:gd name="connsiteY4" fmla="*/ 204630 h 461408"/>
              <a:gd name="connsiteX5" fmla="*/ 74266 w 1101833"/>
              <a:gd name="connsiteY5" fmla="*/ 97992 h 4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1833" h="461408">
                <a:moveTo>
                  <a:pt x="74266" y="97992"/>
                </a:moveTo>
                <a:lnTo>
                  <a:pt x="815461" y="0"/>
                </a:lnTo>
                <a:lnTo>
                  <a:pt x="1101833" y="450305"/>
                </a:lnTo>
                <a:cubicBezTo>
                  <a:pt x="909531" y="412323"/>
                  <a:pt x="723935" y="488444"/>
                  <a:pt x="531633" y="450462"/>
                </a:cubicBezTo>
                <a:lnTo>
                  <a:pt x="0" y="204630"/>
                </a:lnTo>
                <a:lnTo>
                  <a:pt x="74266" y="97992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/>
          <p:cNvSpPr/>
          <p:nvPr/>
        </p:nvSpPr>
        <p:spPr>
          <a:xfrm rot="6961438">
            <a:off x="18051644" y="17205089"/>
            <a:ext cx="926840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/>
          <p:cNvSpPr/>
          <p:nvPr/>
        </p:nvSpPr>
        <p:spPr>
          <a:xfrm rot="6961438">
            <a:off x="18440767" y="17397376"/>
            <a:ext cx="926840" cy="399534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840" h="399534">
                <a:moveTo>
                  <a:pt x="0" y="0"/>
                </a:moveTo>
                <a:lnTo>
                  <a:pt x="806930" y="67027"/>
                </a:lnTo>
                <a:lnTo>
                  <a:pt x="926840" y="399534"/>
                </a:lnTo>
                <a:lnTo>
                  <a:pt x="0" y="39953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3"/>
          <p:cNvSpPr/>
          <p:nvPr/>
        </p:nvSpPr>
        <p:spPr>
          <a:xfrm rot="6961438">
            <a:off x="18890288" y="17357830"/>
            <a:ext cx="926840" cy="399534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840" h="399534">
                <a:moveTo>
                  <a:pt x="0" y="0"/>
                </a:moveTo>
                <a:lnTo>
                  <a:pt x="806930" y="67027"/>
                </a:lnTo>
                <a:lnTo>
                  <a:pt x="926840" y="399534"/>
                </a:lnTo>
                <a:lnTo>
                  <a:pt x="0" y="39953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3"/>
          <p:cNvSpPr/>
          <p:nvPr/>
        </p:nvSpPr>
        <p:spPr>
          <a:xfrm rot="7125535">
            <a:off x="19531631" y="17355353"/>
            <a:ext cx="755924" cy="705445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21592 w 926840"/>
              <a:gd name="connsiteY0" fmla="*/ 51505 h 332507"/>
              <a:gd name="connsiteX1" fmla="*/ 806930 w 926840"/>
              <a:gd name="connsiteY1" fmla="*/ 0 h 332507"/>
              <a:gd name="connsiteX2" fmla="*/ 926840 w 926840"/>
              <a:gd name="connsiteY2" fmla="*/ 332507 h 332507"/>
              <a:gd name="connsiteX3" fmla="*/ 0 w 926840"/>
              <a:gd name="connsiteY3" fmla="*/ 332507 h 332507"/>
              <a:gd name="connsiteX4" fmla="*/ 21592 w 926840"/>
              <a:gd name="connsiteY4" fmla="*/ 51505 h 332507"/>
              <a:gd name="connsiteX0" fmla="*/ 21592 w 926840"/>
              <a:gd name="connsiteY0" fmla="*/ 424443 h 705445"/>
              <a:gd name="connsiteX1" fmla="*/ 393642 w 926840"/>
              <a:gd name="connsiteY1" fmla="*/ 0 h 705445"/>
              <a:gd name="connsiteX2" fmla="*/ 926840 w 926840"/>
              <a:gd name="connsiteY2" fmla="*/ 705445 h 705445"/>
              <a:gd name="connsiteX3" fmla="*/ 0 w 926840"/>
              <a:gd name="connsiteY3" fmla="*/ 705445 h 705445"/>
              <a:gd name="connsiteX4" fmla="*/ 21592 w 926840"/>
              <a:gd name="connsiteY4" fmla="*/ 424443 h 705445"/>
              <a:gd name="connsiteX0" fmla="*/ 21592 w 755924"/>
              <a:gd name="connsiteY0" fmla="*/ 424443 h 705445"/>
              <a:gd name="connsiteX1" fmla="*/ 393642 w 755924"/>
              <a:gd name="connsiteY1" fmla="*/ 0 h 705445"/>
              <a:gd name="connsiteX2" fmla="*/ 755924 w 755924"/>
              <a:gd name="connsiteY2" fmla="*/ 694941 h 705445"/>
              <a:gd name="connsiteX3" fmla="*/ 0 w 755924"/>
              <a:gd name="connsiteY3" fmla="*/ 705445 h 705445"/>
              <a:gd name="connsiteX4" fmla="*/ 21592 w 755924"/>
              <a:gd name="connsiteY4" fmla="*/ 424443 h 70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924" h="705445">
                <a:moveTo>
                  <a:pt x="21592" y="424443"/>
                </a:moveTo>
                <a:lnTo>
                  <a:pt x="393642" y="0"/>
                </a:lnTo>
                <a:lnTo>
                  <a:pt x="755924" y="694941"/>
                </a:lnTo>
                <a:lnTo>
                  <a:pt x="0" y="705445"/>
                </a:lnTo>
                <a:lnTo>
                  <a:pt x="21592" y="42444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/>
          <p:cNvSpPr/>
          <p:nvPr/>
        </p:nvSpPr>
        <p:spPr>
          <a:xfrm rot="20403008">
            <a:off x="18762906" y="16333432"/>
            <a:ext cx="1129137" cy="288711"/>
          </a:xfrm>
          <a:custGeom>
            <a:avLst/>
            <a:gdLst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930543 w 930543"/>
              <a:gd name="connsiteY2" fmla="*/ 29062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858279 w 930543"/>
              <a:gd name="connsiteY2" fmla="*/ 28871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198594 w 1129137"/>
              <a:gd name="connsiteY0" fmla="*/ 0 h 288711"/>
              <a:gd name="connsiteX1" fmla="*/ 1129137 w 1129137"/>
              <a:gd name="connsiteY1" fmla="*/ 0 h 288711"/>
              <a:gd name="connsiteX2" fmla="*/ 1056873 w 1129137"/>
              <a:gd name="connsiteY2" fmla="*/ 288711 h 288711"/>
              <a:gd name="connsiteX3" fmla="*/ 0 w 1129137"/>
              <a:gd name="connsiteY3" fmla="*/ 234749 h 288711"/>
              <a:gd name="connsiteX4" fmla="*/ 198594 w 1129137"/>
              <a:gd name="connsiteY4" fmla="*/ 0 h 2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9137" h="288711">
                <a:moveTo>
                  <a:pt x="198594" y="0"/>
                </a:moveTo>
                <a:lnTo>
                  <a:pt x="1129137" y="0"/>
                </a:lnTo>
                <a:lnTo>
                  <a:pt x="1056873" y="288711"/>
                </a:lnTo>
                <a:lnTo>
                  <a:pt x="0" y="234749"/>
                </a:lnTo>
                <a:lnTo>
                  <a:pt x="198594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/>
          <p:cNvSpPr/>
          <p:nvPr/>
        </p:nvSpPr>
        <p:spPr>
          <a:xfrm rot="20403008">
            <a:off x="18665392" y="16572304"/>
            <a:ext cx="1310220" cy="414195"/>
          </a:xfrm>
          <a:custGeom>
            <a:avLst/>
            <a:gdLst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930543 w 930543"/>
              <a:gd name="connsiteY2" fmla="*/ 29062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0 w 1136988"/>
              <a:gd name="connsiteY0" fmla="*/ 0 h 414195"/>
              <a:gd name="connsiteX1" fmla="*/ 1136988 w 1136988"/>
              <a:gd name="connsiteY1" fmla="*/ 123574 h 414195"/>
              <a:gd name="connsiteX2" fmla="*/ 1136988 w 1136988"/>
              <a:gd name="connsiteY2" fmla="*/ 414195 h 414195"/>
              <a:gd name="connsiteX3" fmla="*/ 206445 w 1136988"/>
              <a:gd name="connsiteY3" fmla="*/ 414195 h 414195"/>
              <a:gd name="connsiteX4" fmla="*/ 0 w 1136988"/>
              <a:gd name="connsiteY4" fmla="*/ 0 h 414195"/>
              <a:gd name="connsiteX0" fmla="*/ 173232 w 1310220"/>
              <a:gd name="connsiteY0" fmla="*/ 0 h 414195"/>
              <a:gd name="connsiteX1" fmla="*/ 1310220 w 1310220"/>
              <a:gd name="connsiteY1" fmla="*/ 123574 h 414195"/>
              <a:gd name="connsiteX2" fmla="*/ 1310220 w 1310220"/>
              <a:gd name="connsiteY2" fmla="*/ 414195 h 414195"/>
              <a:gd name="connsiteX3" fmla="*/ 0 w 1310220"/>
              <a:gd name="connsiteY3" fmla="*/ 187210 h 414195"/>
              <a:gd name="connsiteX4" fmla="*/ 173232 w 1310220"/>
              <a:gd name="connsiteY4" fmla="*/ 0 h 41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0220" h="414195">
                <a:moveTo>
                  <a:pt x="173232" y="0"/>
                </a:moveTo>
                <a:lnTo>
                  <a:pt x="1310220" y="123574"/>
                </a:lnTo>
                <a:lnTo>
                  <a:pt x="1310220" y="414195"/>
                </a:lnTo>
                <a:lnTo>
                  <a:pt x="0" y="187210"/>
                </a:lnTo>
                <a:lnTo>
                  <a:pt x="173232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/>
          <p:cNvSpPr/>
          <p:nvPr/>
        </p:nvSpPr>
        <p:spPr>
          <a:xfrm rot="1402145">
            <a:off x="15422781" y="17446020"/>
            <a:ext cx="314103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/>
          <p:cNvSpPr/>
          <p:nvPr/>
        </p:nvSpPr>
        <p:spPr>
          <a:xfrm rot="1402145">
            <a:off x="15494564" y="17039226"/>
            <a:ext cx="467054" cy="398039"/>
          </a:xfrm>
          <a:custGeom>
            <a:avLst/>
            <a:gdLst>
              <a:gd name="connsiteX0" fmla="*/ 0 w 387088"/>
              <a:gd name="connsiteY0" fmla="*/ 0 h 391994"/>
              <a:gd name="connsiteX1" fmla="*/ 387088 w 387088"/>
              <a:gd name="connsiteY1" fmla="*/ 0 h 391994"/>
              <a:gd name="connsiteX2" fmla="*/ 387088 w 387088"/>
              <a:gd name="connsiteY2" fmla="*/ 391994 h 391994"/>
              <a:gd name="connsiteX3" fmla="*/ 0 w 387088"/>
              <a:gd name="connsiteY3" fmla="*/ 391994 h 391994"/>
              <a:gd name="connsiteX4" fmla="*/ 0 w 387088"/>
              <a:gd name="connsiteY4" fmla="*/ 0 h 391994"/>
              <a:gd name="connsiteX0" fmla="*/ 0 w 453064"/>
              <a:gd name="connsiteY0" fmla="*/ 20208 h 391994"/>
              <a:gd name="connsiteX1" fmla="*/ 453064 w 453064"/>
              <a:gd name="connsiteY1" fmla="*/ 0 h 391994"/>
              <a:gd name="connsiteX2" fmla="*/ 453064 w 453064"/>
              <a:gd name="connsiteY2" fmla="*/ 391994 h 391994"/>
              <a:gd name="connsiteX3" fmla="*/ 65976 w 453064"/>
              <a:gd name="connsiteY3" fmla="*/ 391994 h 391994"/>
              <a:gd name="connsiteX4" fmla="*/ 0 w 453064"/>
              <a:gd name="connsiteY4" fmla="*/ 20208 h 391994"/>
              <a:gd name="connsiteX0" fmla="*/ 0 w 467054"/>
              <a:gd name="connsiteY0" fmla="*/ 26253 h 398039"/>
              <a:gd name="connsiteX1" fmla="*/ 467054 w 467054"/>
              <a:gd name="connsiteY1" fmla="*/ 0 h 398039"/>
              <a:gd name="connsiteX2" fmla="*/ 453064 w 467054"/>
              <a:gd name="connsiteY2" fmla="*/ 398039 h 398039"/>
              <a:gd name="connsiteX3" fmla="*/ 65976 w 467054"/>
              <a:gd name="connsiteY3" fmla="*/ 398039 h 398039"/>
              <a:gd name="connsiteX4" fmla="*/ 0 w 467054"/>
              <a:gd name="connsiteY4" fmla="*/ 26253 h 3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054" h="398039">
                <a:moveTo>
                  <a:pt x="0" y="26253"/>
                </a:moveTo>
                <a:lnTo>
                  <a:pt x="467054" y="0"/>
                </a:lnTo>
                <a:lnTo>
                  <a:pt x="453064" y="398039"/>
                </a:lnTo>
                <a:lnTo>
                  <a:pt x="65976" y="398039"/>
                </a:lnTo>
                <a:lnTo>
                  <a:pt x="0" y="2625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/>
          <p:cNvSpPr/>
          <p:nvPr/>
        </p:nvSpPr>
        <p:spPr>
          <a:xfrm rot="1402145">
            <a:off x="15566108" y="16679248"/>
            <a:ext cx="635746" cy="406762"/>
          </a:xfrm>
          <a:custGeom>
            <a:avLst/>
            <a:gdLst>
              <a:gd name="connsiteX0" fmla="*/ 0 w 492651"/>
              <a:gd name="connsiteY0" fmla="*/ 0 h 391994"/>
              <a:gd name="connsiteX1" fmla="*/ 492651 w 492651"/>
              <a:gd name="connsiteY1" fmla="*/ 0 h 391994"/>
              <a:gd name="connsiteX2" fmla="*/ 492651 w 492651"/>
              <a:gd name="connsiteY2" fmla="*/ 391994 h 391994"/>
              <a:gd name="connsiteX3" fmla="*/ 0 w 492651"/>
              <a:gd name="connsiteY3" fmla="*/ 391994 h 391994"/>
              <a:gd name="connsiteX4" fmla="*/ 0 w 492651"/>
              <a:gd name="connsiteY4" fmla="*/ 0 h 391994"/>
              <a:gd name="connsiteX0" fmla="*/ 0 w 573741"/>
              <a:gd name="connsiteY0" fmla="*/ 0 h 406762"/>
              <a:gd name="connsiteX1" fmla="*/ 573741 w 573741"/>
              <a:gd name="connsiteY1" fmla="*/ 14768 h 406762"/>
              <a:gd name="connsiteX2" fmla="*/ 573741 w 573741"/>
              <a:gd name="connsiteY2" fmla="*/ 406762 h 406762"/>
              <a:gd name="connsiteX3" fmla="*/ 81090 w 573741"/>
              <a:gd name="connsiteY3" fmla="*/ 406762 h 406762"/>
              <a:gd name="connsiteX4" fmla="*/ 0 w 573741"/>
              <a:gd name="connsiteY4" fmla="*/ 0 h 406762"/>
              <a:gd name="connsiteX0" fmla="*/ 0 w 635746"/>
              <a:gd name="connsiteY0" fmla="*/ 0 h 406762"/>
              <a:gd name="connsiteX1" fmla="*/ 635746 w 635746"/>
              <a:gd name="connsiteY1" fmla="*/ 4578 h 406762"/>
              <a:gd name="connsiteX2" fmla="*/ 573741 w 635746"/>
              <a:gd name="connsiteY2" fmla="*/ 406762 h 406762"/>
              <a:gd name="connsiteX3" fmla="*/ 81090 w 635746"/>
              <a:gd name="connsiteY3" fmla="*/ 406762 h 406762"/>
              <a:gd name="connsiteX4" fmla="*/ 0 w 635746"/>
              <a:gd name="connsiteY4" fmla="*/ 0 h 40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746" h="406762">
                <a:moveTo>
                  <a:pt x="0" y="0"/>
                </a:moveTo>
                <a:lnTo>
                  <a:pt x="635746" y="4578"/>
                </a:lnTo>
                <a:lnTo>
                  <a:pt x="573741" y="406762"/>
                </a:lnTo>
                <a:lnTo>
                  <a:pt x="81090" y="406762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 rot="1402145">
            <a:off x="15544180" y="16244598"/>
            <a:ext cx="842569" cy="455639"/>
          </a:xfrm>
          <a:custGeom>
            <a:avLst/>
            <a:gdLst>
              <a:gd name="connsiteX0" fmla="*/ 0 w 492651"/>
              <a:gd name="connsiteY0" fmla="*/ 0 h 383099"/>
              <a:gd name="connsiteX1" fmla="*/ 492651 w 492651"/>
              <a:gd name="connsiteY1" fmla="*/ 0 h 383099"/>
              <a:gd name="connsiteX2" fmla="*/ 492651 w 492651"/>
              <a:gd name="connsiteY2" fmla="*/ 383099 h 383099"/>
              <a:gd name="connsiteX3" fmla="*/ 0 w 492651"/>
              <a:gd name="connsiteY3" fmla="*/ 383099 h 383099"/>
              <a:gd name="connsiteX4" fmla="*/ 0 w 492651"/>
              <a:gd name="connsiteY4" fmla="*/ 0 h 383099"/>
              <a:gd name="connsiteX0" fmla="*/ 0 w 660529"/>
              <a:gd name="connsiteY0" fmla="*/ 72540 h 455639"/>
              <a:gd name="connsiteX1" fmla="*/ 660529 w 660529"/>
              <a:gd name="connsiteY1" fmla="*/ 0 h 455639"/>
              <a:gd name="connsiteX2" fmla="*/ 492651 w 660529"/>
              <a:gd name="connsiteY2" fmla="*/ 455639 h 455639"/>
              <a:gd name="connsiteX3" fmla="*/ 0 w 660529"/>
              <a:gd name="connsiteY3" fmla="*/ 455639 h 455639"/>
              <a:gd name="connsiteX4" fmla="*/ 0 w 660529"/>
              <a:gd name="connsiteY4" fmla="*/ 72540 h 455639"/>
              <a:gd name="connsiteX0" fmla="*/ 0 w 842569"/>
              <a:gd name="connsiteY0" fmla="*/ 93093 h 455639"/>
              <a:gd name="connsiteX1" fmla="*/ 842569 w 842569"/>
              <a:gd name="connsiteY1" fmla="*/ 0 h 455639"/>
              <a:gd name="connsiteX2" fmla="*/ 674691 w 842569"/>
              <a:gd name="connsiteY2" fmla="*/ 455639 h 455639"/>
              <a:gd name="connsiteX3" fmla="*/ 182040 w 842569"/>
              <a:gd name="connsiteY3" fmla="*/ 455639 h 455639"/>
              <a:gd name="connsiteX4" fmla="*/ 0 w 842569"/>
              <a:gd name="connsiteY4" fmla="*/ 93093 h 45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569" h="455639">
                <a:moveTo>
                  <a:pt x="0" y="93093"/>
                </a:moveTo>
                <a:lnTo>
                  <a:pt x="842569" y="0"/>
                </a:lnTo>
                <a:lnTo>
                  <a:pt x="674691" y="455639"/>
                </a:lnTo>
                <a:lnTo>
                  <a:pt x="182040" y="455639"/>
                </a:lnTo>
                <a:lnTo>
                  <a:pt x="0" y="9309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/>
          <p:cNvSpPr/>
          <p:nvPr/>
        </p:nvSpPr>
        <p:spPr>
          <a:xfrm rot="1131403">
            <a:off x="15481399" y="15925357"/>
            <a:ext cx="1079408" cy="383099"/>
          </a:xfrm>
          <a:custGeom>
            <a:avLst/>
            <a:gdLst>
              <a:gd name="connsiteX0" fmla="*/ 0 w 908451"/>
              <a:gd name="connsiteY0" fmla="*/ 0 h 383099"/>
              <a:gd name="connsiteX1" fmla="*/ 908451 w 908451"/>
              <a:gd name="connsiteY1" fmla="*/ 0 h 383099"/>
              <a:gd name="connsiteX2" fmla="*/ 908451 w 908451"/>
              <a:gd name="connsiteY2" fmla="*/ 383099 h 383099"/>
              <a:gd name="connsiteX3" fmla="*/ 0 w 908451"/>
              <a:gd name="connsiteY3" fmla="*/ 383099 h 383099"/>
              <a:gd name="connsiteX4" fmla="*/ 0 w 908451"/>
              <a:gd name="connsiteY4" fmla="*/ 0 h 383099"/>
              <a:gd name="connsiteX0" fmla="*/ 0 w 1079408"/>
              <a:gd name="connsiteY0" fmla="*/ 18126 h 383099"/>
              <a:gd name="connsiteX1" fmla="*/ 1079408 w 1079408"/>
              <a:gd name="connsiteY1" fmla="*/ 0 h 383099"/>
              <a:gd name="connsiteX2" fmla="*/ 1079408 w 1079408"/>
              <a:gd name="connsiteY2" fmla="*/ 383099 h 383099"/>
              <a:gd name="connsiteX3" fmla="*/ 170957 w 1079408"/>
              <a:gd name="connsiteY3" fmla="*/ 383099 h 383099"/>
              <a:gd name="connsiteX4" fmla="*/ 0 w 1079408"/>
              <a:gd name="connsiteY4" fmla="*/ 18126 h 383099"/>
              <a:gd name="connsiteX0" fmla="*/ 0 w 1079408"/>
              <a:gd name="connsiteY0" fmla="*/ 18126 h 383099"/>
              <a:gd name="connsiteX1" fmla="*/ 1079408 w 1079408"/>
              <a:gd name="connsiteY1" fmla="*/ 0 h 383099"/>
              <a:gd name="connsiteX2" fmla="*/ 1033502 w 1079408"/>
              <a:gd name="connsiteY2" fmla="*/ 366569 h 383099"/>
              <a:gd name="connsiteX3" fmla="*/ 170957 w 1079408"/>
              <a:gd name="connsiteY3" fmla="*/ 383099 h 383099"/>
              <a:gd name="connsiteX4" fmla="*/ 0 w 1079408"/>
              <a:gd name="connsiteY4" fmla="*/ 18126 h 38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408" h="383099">
                <a:moveTo>
                  <a:pt x="0" y="18126"/>
                </a:moveTo>
                <a:lnTo>
                  <a:pt x="1079408" y="0"/>
                </a:lnTo>
                <a:lnTo>
                  <a:pt x="1033502" y="366569"/>
                </a:lnTo>
                <a:lnTo>
                  <a:pt x="170957" y="383099"/>
                </a:lnTo>
                <a:lnTo>
                  <a:pt x="0" y="1812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/>
          <p:cNvSpPr/>
          <p:nvPr/>
        </p:nvSpPr>
        <p:spPr>
          <a:xfrm rot="975973">
            <a:off x="16189801" y="15516774"/>
            <a:ext cx="570116" cy="524989"/>
          </a:xfrm>
          <a:custGeom>
            <a:avLst/>
            <a:gdLst>
              <a:gd name="connsiteX0" fmla="*/ 0 w 509462"/>
              <a:gd name="connsiteY0" fmla="*/ 0 h 515229"/>
              <a:gd name="connsiteX1" fmla="*/ 509462 w 509462"/>
              <a:gd name="connsiteY1" fmla="*/ 0 h 515229"/>
              <a:gd name="connsiteX2" fmla="*/ 509462 w 509462"/>
              <a:gd name="connsiteY2" fmla="*/ 515229 h 515229"/>
              <a:gd name="connsiteX3" fmla="*/ 0 w 509462"/>
              <a:gd name="connsiteY3" fmla="*/ 515229 h 515229"/>
              <a:gd name="connsiteX4" fmla="*/ 0 w 509462"/>
              <a:gd name="connsiteY4" fmla="*/ 0 h 515229"/>
              <a:gd name="connsiteX0" fmla="*/ 0 w 570116"/>
              <a:gd name="connsiteY0" fmla="*/ 9760 h 524989"/>
              <a:gd name="connsiteX1" fmla="*/ 570116 w 570116"/>
              <a:gd name="connsiteY1" fmla="*/ 0 h 524989"/>
              <a:gd name="connsiteX2" fmla="*/ 509462 w 570116"/>
              <a:gd name="connsiteY2" fmla="*/ 524989 h 524989"/>
              <a:gd name="connsiteX3" fmla="*/ 0 w 570116"/>
              <a:gd name="connsiteY3" fmla="*/ 524989 h 524989"/>
              <a:gd name="connsiteX4" fmla="*/ 0 w 570116"/>
              <a:gd name="connsiteY4" fmla="*/ 9760 h 52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116" h="524989">
                <a:moveTo>
                  <a:pt x="0" y="9760"/>
                </a:moveTo>
                <a:lnTo>
                  <a:pt x="570116" y="0"/>
                </a:lnTo>
                <a:lnTo>
                  <a:pt x="509462" y="524989"/>
                </a:lnTo>
                <a:lnTo>
                  <a:pt x="0" y="524989"/>
                </a:lnTo>
                <a:lnTo>
                  <a:pt x="0" y="976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6" name="Rectangle 335"/>
          <p:cNvSpPr/>
          <p:nvPr/>
        </p:nvSpPr>
        <p:spPr>
          <a:xfrm rot="975973">
            <a:off x="16394920" y="14720690"/>
            <a:ext cx="749033" cy="860564"/>
          </a:xfrm>
          <a:custGeom>
            <a:avLst/>
            <a:gdLst>
              <a:gd name="connsiteX0" fmla="*/ 0 w 509462"/>
              <a:gd name="connsiteY0" fmla="*/ 0 h 515229"/>
              <a:gd name="connsiteX1" fmla="*/ 509462 w 509462"/>
              <a:gd name="connsiteY1" fmla="*/ 0 h 515229"/>
              <a:gd name="connsiteX2" fmla="*/ 509462 w 509462"/>
              <a:gd name="connsiteY2" fmla="*/ 515229 h 515229"/>
              <a:gd name="connsiteX3" fmla="*/ 0 w 509462"/>
              <a:gd name="connsiteY3" fmla="*/ 515229 h 515229"/>
              <a:gd name="connsiteX4" fmla="*/ 0 w 509462"/>
              <a:gd name="connsiteY4" fmla="*/ 0 h 515229"/>
              <a:gd name="connsiteX0" fmla="*/ 0 w 703009"/>
              <a:gd name="connsiteY0" fmla="*/ 16784 h 532013"/>
              <a:gd name="connsiteX1" fmla="*/ 703009 w 703009"/>
              <a:gd name="connsiteY1" fmla="*/ 0 h 532013"/>
              <a:gd name="connsiteX2" fmla="*/ 509462 w 703009"/>
              <a:gd name="connsiteY2" fmla="*/ 532013 h 532013"/>
              <a:gd name="connsiteX3" fmla="*/ 0 w 703009"/>
              <a:gd name="connsiteY3" fmla="*/ 532013 h 532013"/>
              <a:gd name="connsiteX4" fmla="*/ 0 w 703009"/>
              <a:gd name="connsiteY4" fmla="*/ 16784 h 532013"/>
              <a:gd name="connsiteX0" fmla="*/ 33528 w 736537"/>
              <a:gd name="connsiteY0" fmla="*/ 16784 h 532013"/>
              <a:gd name="connsiteX1" fmla="*/ 736537 w 736537"/>
              <a:gd name="connsiteY1" fmla="*/ 0 h 532013"/>
              <a:gd name="connsiteX2" fmla="*/ 542990 w 736537"/>
              <a:gd name="connsiteY2" fmla="*/ 532013 h 532013"/>
              <a:gd name="connsiteX3" fmla="*/ 0 w 736537"/>
              <a:gd name="connsiteY3" fmla="*/ 525920 h 532013"/>
              <a:gd name="connsiteX4" fmla="*/ 33528 w 736537"/>
              <a:gd name="connsiteY4" fmla="*/ 16784 h 532013"/>
              <a:gd name="connsiteX0" fmla="*/ 0 w 749033"/>
              <a:gd name="connsiteY0" fmla="*/ 22275 h 532013"/>
              <a:gd name="connsiteX1" fmla="*/ 749033 w 749033"/>
              <a:gd name="connsiteY1" fmla="*/ 0 h 532013"/>
              <a:gd name="connsiteX2" fmla="*/ 555486 w 749033"/>
              <a:gd name="connsiteY2" fmla="*/ 532013 h 532013"/>
              <a:gd name="connsiteX3" fmla="*/ 12496 w 749033"/>
              <a:gd name="connsiteY3" fmla="*/ 525920 h 532013"/>
              <a:gd name="connsiteX4" fmla="*/ 0 w 749033"/>
              <a:gd name="connsiteY4" fmla="*/ 22275 h 532013"/>
              <a:gd name="connsiteX0" fmla="*/ 0 w 749033"/>
              <a:gd name="connsiteY0" fmla="*/ 350826 h 860564"/>
              <a:gd name="connsiteX1" fmla="*/ 616380 w 749033"/>
              <a:gd name="connsiteY1" fmla="*/ 0 h 860564"/>
              <a:gd name="connsiteX2" fmla="*/ 749033 w 749033"/>
              <a:gd name="connsiteY2" fmla="*/ 328551 h 860564"/>
              <a:gd name="connsiteX3" fmla="*/ 555486 w 749033"/>
              <a:gd name="connsiteY3" fmla="*/ 860564 h 860564"/>
              <a:gd name="connsiteX4" fmla="*/ 12496 w 749033"/>
              <a:gd name="connsiteY4" fmla="*/ 854471 h 860564"/>
              <a:gd name="connsiteX5" fmla="*/ 0 w 749033"/>
              <a:gd name="connsiteY5" fmla="*/ 350826 h 86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33" h="860564">
                <a:moveTo>
                  <a:pt x="0" y="350826"/>
                </a:moveTo>
                <a:cubicBezTo>
                  <a:pt x="124090" y="344941"/>
                  <a:pt x="492290" y="5885"/>
                  <a:pt x="616380" y="0"/>
                </a:cubicBezTo>
                <a:lnTo>
                  <a:pt x="749033" y="328551"/>
                </a:lnTo>
                <a:lnTo>
                  <a:pt x="555486" y="860564"/>
                </a:lnTo>
                <a:lnTo>
                  <a:pt x="12496" y="854471"/>
                </a:lnTo>
                <a:lnTo>
                  <a:pt x="0" y="35082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/>
          <p:cNvSpPr/>
          <p:nvPr/>
        </p:nvSpPr>
        <p:spPr>
          <a:xfrm rot="975973">
            <a:off x="15652320" y="14927168"/>
            <a:ext cx="619708" cy="923355"/>
          </a:xfrm>
          <a:custGeom>
            <a:avLst/>
            <a:gdLst>
              <a:gd name="connsiteX0" fmla="*/ 0 w 338983"/>
              <a:gd name="connsiteY0" fmla="*/ 0 h 515229"/>
              <a:gd name="connsiteX1" fmla="*/ 338983 w 338983"/>
              <a:gd name="connsiteY1" fmla="*/ 0 h 515229"/>
              <a:gd name="connsiteX2" fmla="*/ 338983 w 338983"/>
              <a:gd name="connsiteY2" fmla="*/ 515229 h 515229"/>
              <a:gd name="connsiteX3" fmla="*/ 0 w 338983"/>
              <a:gd name="connsiteY3" fmla="*/ 515229 h 515229"/>
              <a:gd name="connsiteX4" fmla="*/ 0 w 338983"/>
              <a:gd name="connsiteY4" fmla="*/ 0 h 515229"/>
              <a:gd name="connsiteX0" fmla="*/ 0 w 338983"/>
              <a:gd name="connsiteY0" fmla="*/ 156972 h 672201"/>
              <a:gd name="connsiteX1" fmla="*/ 332870 w 338983"/>
              <a:gd name="connsiteY1" fmla="*/ 0 h 672201"/>
              <a:gd name="connsiteX2" fmla="*/ 338983 w 338983"/>
              <a:gd name="connsiteY2" fmla="*/ 672201 h 672201"/>
              <a:gd name="connsiteX3" fmla="*/ 0 w 338983"/>
              <a:gd name="connsiteY3" fmla="*/ 672201 h 672201"/>
              <a:gd name="connsiteX4" fmla="*/ 0 w 338983"/>
              <a:gd name="connsiteY4" fmla="*/ 156972 h 672201"/>
              <a:gd name="connsiteX0" fmla="*/ 26525 w 338983"/>
              <a:gd name="connsiteY0" fmla="*/ 220673 h 672201"/>
              <a:gd name="connsiteX1" fmla="*/ 332870 w 338983"/>
              <a:gd name="connsiteY1" fmla="*/ 0 h 672201"/>
              <a:gd name="connsiteX2" fmla="*/ 338983 w 338983"/>
              <a:gd name="connsiteY2" fmla="*/ 672201 h 672201"/>
              <a:gd name="connsiteX3" fmla="*/ 0 w 338983"/>
              <a:gd name="connsiteY3" fmla="*/ 672201 h 672201"/>
              <a:gd name="connsiteX4" fmla="*/ 26525 w 338983"/>
              <a:gd name="connsiteY4" fmla="*/ 220673 h 672201"/>
              <a:gd name="connsiteX0" fmla="*/ 297470 w 609928"/>
              <a:gd name="connsiteY0" fmla="*/ 220673 h 886199"/>
              <a:gd name="connsiteX1" fmla="*/ 603815 w 609928"/>
              <a:gd name="connsiteY1" fmla="*/ 0 h 886199"/>
              <a:gd name="connsiteX2" fmla="*/ 609928 w 609928"/>
              <a:gd name="connsiteY2" fmla="*/ 672201 h 886199"/>
              <a:gd name="connsiteX3" fmla="*/ 0 w 609928"/>
              <a:gd name="connsiteY3" fmla="*/ 886199 h 886199"/>
              <a:gd name="connsiteX4" fmla="*/ 297470 w 609928"/>
              <a:gd name="connsiteY4" fmla="*/ 220673 h 886199"/>
              <a:gd name="connsiteX0" fmla="*/ 297470 w 619708"/>
              <a:gd name="connsiteY0" fmla="*/ 220673 h 923355"/>
              <a:gd name="connsiteX1" fmla="*/ 603815 w 619708"/>
              <a:gd name="connsiteY1" fmla="*/ 0 h 923355"/>
              <a:gd name="connsiteX2" fmla="*/ 619708 w 619708"/>
              <a:gd name="connsiteY2" fmla="*/ 923355 h 923355"/>
              <a:gd name="connsiteX3" fmla="*/ 0 w 619708"/>
              <a:gd name="connsiteY3" fmla="*/ 886199 h 923355"/>
              <a:gd name="connsiteX4" fmla="*/ 297470 w 619708"/>
              <a:gd name="connsiteY4" fmla="*/ 220673 h 923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708" h="923355">
                <a:moveTo>
                  <a:pt x="297470" y="220673"/>
                </a:moveTo>
                <a:lnTo>
                  <a:pt x="603815" y="0"/>
                </a:lnTo>
                <a:cubicBezTo>
                  <a:pt x="605853" y="224067"/>
                  <a:pt x="617670" y="699288"/>
                  <a:pt x="619708" y="923355"/>
                </a:cubicBezTo>
                <a:lnTo>
                  <a:pt x="0" y="886199"/>
                </a:lnTo>
                <a:lnTo>
                  <a:pt x="297470" y="22067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/>
          <p:cNvSpPr/>
          <p:nvPr/>
        </p:nvSpPr>
        <p:spPr>
          <a:xfrm rot="4646859">
            <a:off x="14562497" y="17196405"/>
            <a:ext cx="280357" cy="110391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/>
          <p:cNvSpPr/>
          <p:nvPr/>
        </p:nvSpPr>
        <p:spPr>
          <a:xfrm rot="4646859">
            <a:off x="14959528" y="16986898"/>
            <a:ext cx="459987" cy="500939"/>
          </a:xfrm>
          <a:custGeom>
            <a:avLst/>
            <a:gdLst>
              <a:gd name="connsiteX0" fmla="*/ 0 w 459987"/>
              <a:gd name="connsiteY0" fmla="*/ 0 h 411685"/>
              <a:gd name="connsiteX1" fmla="*/ 459987 w 459987"/>
              <a:gd name="connsiteY1" fmla="*/ 0 h 411685"/>
              <a:gd name="connsiteX2" fmla="*/ 459987 w 459987"/>
              <a:gd name="connsiteY2" fmla="*/ 411685 h 411685"/>
              <a:gd name="connsiteX3" fmla="*/ 0 w 459987"/>
              <a:gd name="connsiteY3" fmla="*/ 411685 h 411685"/>
              <a:gd name="connsiteX4" fmla="*/ 0 w 459987"/>
              <a:gd name="connsiteY4" fmla="*/ 0 h 411685"/>
              <a:gd name="connsiteX0" fmla="*/ 19873 w 459987"/>
              <a:gd name="connsiteY0" fmla="*/ 0 h 500939"/>
              <a:gd name="connsiteX1" fmla="*/ 459987 w 459987"/>
              <a:gd name="connsiteY1" fmla="*/ 89254 h 500939"/>
              <a:gd name="connsiteX2" fmla="*/ 459987 w 459987"/>
              <a:gd name="connsiteY2" fmla="*/ 500939 h 500939"/>
              <a:gd name="connsiteX3" fmla="*/ 0 w 459987"/>
              <a:gd name="connsiteY3" fmla="*/ 500939 h 500939"/>
              <a:gd name="connsiteX4" fmla="*/ 19873 w 459987"/>
              <a:gd name="connsiteY4" fmla="*/ 0 h 500939"/>
              <a:gd name="connsiteX0" fmla="*/ 19873 w 459987"/>
              <a:gd name="connsiteY0" fmla="*/ 0 h 500939"/>
              <a:gd name="connsiteX1" fmla="*/ 449995 w 459987"/>
              <a:gd name="connsiteY1" fmla="*/ 274387 h 500939"/>
              <a:gd name="connsiteX2" fmla="*/ 459987 w 459987"/>
              <a:gd name="connsiteY2" fmla="*/ 500939 h 500939"/>
              <a:gd name="connsiteX3" fmla="*/ 0 w 459987"/>
              <a:gd name="connsiteY3" fmla="*/ 500939 h 500939"/>
              <a:gd name="connsiteX4" fmla="*/ 19873 w 459987"/>
              <a:gd name="connsiteY4" fmla="*/ 0 h 50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500939">
                <a:moveTo>
                  <a:pt x="19873" y="0"/>
                </a:moveTo>
                <a:lnTo>
                  <a:pt x="449995" y="274387"/>
                </a:lnTo>
                <a:lnTo>
                  <a:pt x="459987" y="500939"/>
                </a:lnTo>
                <a:lnTo>
                  <a:pt x="0" y="500939"/>
                </a:lnTo>
                <a:lnTo>
                  <a:pt x="19873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/>
          <p:cNvSpPr/>
          <p:nvPr/>
        </p:nvSpPr>
        <p:spPr>
          <a:xfrm rot="4646859">
            <a:off x="14448932" y="16424819"/>
            <a:ext cx="952708" cy="26838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/>
          <p:cNvSpPr/>
          <p:nvPr/>
        </p:nvSpPr>
        <p:spPr>
          <a:xfrm rot="4646859">
            <a:off x="14662272" y="15451200"/>
            <a:ext cx="598709" cy="5971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/>
          <p:cNvSpPr/>
          <p:nvPr/>
        </p:nvSpPr>
        <p:spPr>
          <a:xfrm rot="4646859">
            <a:off x="14851201" y="16269581"/>
            <a:ext cx="964184" cy="465921"/>
          </a:xfrm>
          <a:custGeom>
            <a:avLst/>
            <a:gdLst>
              <a:gd name="connsiteX0" fmla="*/ 0 w 952708"/>
              <a:gd name="connsiteY0" fmla="*/ 0 h 268382"/>
              <a:gd name="connsiteX1" fmla="*/ 952708 w 952708"/>
              <a:gd name="connsiteY1" fmla="*/ 0 h 268382"/>
              <a:gd name="connsiteX2" fmla="*/ 952708 w 952708"/>
              <a:gd name="connsiteY2" fmla="*/ 268382 h 268382"/>
              <a:gd name="connsiteX3" fmla="*/ 0 w 952708"/>
              <a:gd name="connsiteY3" fmla="*/ 268382 h 268382"/>
              <a:gd name="connsiteX4" fmla="*/ 0 w 952708"/>
              <a:gd name="connsiteY4" fmla="*/ 0 h 268382"/>
              <a:gd name="connsiteX0" fmla="*/ 0 w 963371"/>
              <a:gd name="connsiteY0" fmla="*/ 0 h 465921"/>
              <a:gd name="connsiteX1" fmla="*/ 963371 w 963371"/>
              <a:gd name="connsiteY1" fmla="*/ 197539 h 465921"/>
              <a:gd name="connsiteX2" fmla="*/ 963371 w 963371"/>
              <a:gd name="connsiteY2" fmla="*/ 465921 h 465921"/>
              <a:gd name="connsiteX3" fmla="*/ 10663 w 963371"/>
              <a:gd name="connsiteY3" fmla="*/ 465921 h 465921"/>
              <a:gd name="connsiteX4" fmla="*/ 0 w 963371"/>
              <a:gd name="connsiteY4" fmla="*/ 0 h 465921"/>
              <a:gd name="connsiteX0" fmla="*/ 0 w 964184"/>
              <a:gd name="connsiteY0" fmla="*/ 0 h 465921"/>
              <a:gd name="connsiteX1" fmla="*/ 964184 w 964184"/>
              <a:gd name="connsiteY1" fmla="*/ 228947 h 465921"/>
              <a:gd name="connsiteX2" fmla="*/ 963371 w 964184"/>
              <a:gd name="connsiteY2" fmla="*/ 465921 h 465921"/>
              <a:gd name="connsiteX3" fmla="*/ 10663 w 964184"/>
              <a:gd name="connsiteY3" fmla="*/ 465921 h 465921"/>
              <a:gd name="connsiteX4" fmla="*/ 0 w 964184"/>
              <a:gd name="connsiteY4" fmla="*/ 0 h 465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4184" h="465921">
                <a:moveTo>
                  <a:pt x="0" y="0"/>
                </a:moveTo>
                <a:lnTo>
                  <a:pt x="964184" y="228947"/>
                </a:lnTo>
                <a:lnTo>
                  <a:pt x="963371" y="465921"/>
                </a:lnTo>
                <a:lnTo>
                  <a:pt x="10663" y="46592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/>
          <p:cNvSpPr/>
          <p:nvPr/>
        </p:nvSpPr>
        <p:spPr>
          <a:xfrm rot="10797511" flipH="1">
            <a:off x="5238847" y="17218177"/>
            <a:ext cx="817176" cy="69078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/>
          <p:cNvSpPr/>
          <p:nvPr/>
        </p:nvSpPr>
        <p:spPr>
          <a:xfrm rot="10797511" flipH="1">
            <a:off x="5260236" y="16579996"/>
            <a:ext cx="666791" cy="611213"/>
          </a:xfrm>
          <a:custGeom>
            <a:avLst/>
            <a:gdLst>
              <a:gd name="connsiteX0" fmla="*/ 0 w 529625"/>
              <a:gd name="connsiteY0" fmla="*/ 0 h 565421"/>
              <a:gd name="connsiteX1" fmla="*/ 529625 w 529625"/>
              <a:gd name="connsiteY1" fmla="*/ 0 h 565421"/>
              <a:gd name="connsiteX2" fmla="*/ 529625 w 529625"/>
              <a:gd name="connsiteY2" fmla="*/ 565421 h 565421"/>
              <a:gd name="connsiteX3" fmla="*/ 0 w 529625"/>
              <a:gd name="connsiteY3" fmla="*/ 565421 h 565421"/>
              <a:gd name="connsiteX4" fmla="*/ 0 w 529625"/>
              <a:gd name="connsiteY4" fmla="*/ 0 h 565421"/>
              <a:gd name="connsiteX0" fmla="*/ 0 w 666791"/>
              <a:gd name="connsiteY0" fmla="*/ 0 h 565421"/>
              <a:gd name="connsiteX1" fmla="*/ 666791 w 666791"/>
              <a:gd name="connsiteY1" fmla="*/ 7521 h 565421"/>
              <a:gd name="connsiteX2" fmla="*/ 529625 w 666791"/>
              <a:gd name="connsiteY2" fmla="*/ 565421 h 565421"/>
              <a:gd name="connsiteX3" fmla="*/ 0 w 666791"/>
              <a:gd name="connsiteY3" fmla="*/ 565421 h 565421"/>
              <a:gd name="connsiteX4" fmla="*/ 0 w 666791"/>
              <a:gd name="connsiteY4" fmla="*/ 0 h 565421"/>
              <a:gd name="connsiteX0" fmla="*/ 0 w 666791"/>
              <a:gd name="connsiteY0" fmla="*/ 0 h 565421"/>
              <a:gd name="connsiteX1" fmla="*/ 666791 w 666791"/>
              <a:gd name="connsiteY1" fmla="*/ 7521 h 565421"/>
              <a:gd name="connsiteX2" fmla="*/ 462367 w 666791"/>
              <a:gd name="connsiteY2" fmla="*/ 282336 h 565421"/>
              <a:gd name="connsiteX3" fmla="*/ 529625 w 666791"/>
              <a:gd name="connsiteY3" fmla="*/ 565421 h 565421"/>
              <a:gd name="connsiteX4" fmla="*/ 0 w 666791"/>
              <a:gd name="connsiteY4" fmla="*/ 565421 h 565421"/>
              <a:gd name="connsiteX5" fmla="*/ 0 w 666791"/>
              <a:gd name="connsiteY5" fmla="*/ 0 h 565421"/>
              <a:gd name="connsiteX0" fmla="*/ 0 w 666791"/>
              <a:gd name="connsiteY0" fmla="*/ 0 h 611213"/>
              <a:gd name="connsiteX1" fmla="*/ 666791 w 666791"/>
              <a:gd name="connsiteY1" fmla="*/ 7521 h 611213"/>
              <a:gd name="connsiteX2" fmla="*/ 462367 w 666791"/>
              <a:gd name="connsiteY2" fmla="*/ 282336 h 611213"/>
              <a:gd name="connsiteX3" fmla="*/ 430598 w 666791"/>
              <a:gd name="connsiteY3" fmla="*/ 611213 h 611213"/>
              <a:gd name="connsiteX4" fmla="*/ 0 w 666791"/>
              <a:gd name="connsiteY4" fmla="*/ 565421 h 611213"/>
              <a:gd name="connsiteX5" fmla="*/ 0 w 666791"/>
              <a:gd name="connsiteY5" fmla="*/ 0 h 611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1" h="611213">
                <a:moveTo>
                  <a:pt x="0" y="0"/>
                </a:moveTo>
                <a:lnTo>
                  <a:pt x="666791" y="7521"/>
                </a:lnTo>
                <a:cubicBezTo>
                  <a:pt x="639290" y="99096"/>
                  <a:pt x="489868" y="190761"/>
                  <a:pt x="462367" y="282336"/>
                </a:cubicBezTo>
                <a:lnTo>
                  <a:pt x="430598" y="611213"/>
                </a:lnTo>
                <a:lnTo>
                  <a:pt x="0" y="56542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/>
          <p:cNvSpPr/>
          <p:nvPr/>
        </p:nvSpPr>
        <p:spPr>
          <a:xfrm rot="10797511" flipH="1">
            <a:off x="4916886" y="16538849"/>
            <a:ext cx="319469" cy="1209998"/>
          </a:xfrm>
          <a:custGeom>
            <a:avLst/>
            <a:gdLst>
              <a:gd name="connsiteX0" fmla="*/ 0 w 319469"/>
              <a:gd name="connsiteY0" fmla="*/ 0 h 1209998"/>
              <a:gd name="connsiteX1" fmla="*/ 319469 w 319469"/>
              <a:gd name="connsiteY1" fmla="*/ 0 h 1209998"/>
              <a:gd name="connsiteX2" fmla="*/ 319469 w 319469"/>
              <a:gd name="connsiteY2" fmla="*/ 1209998 h 1209998"/>
              <a:gd name="connsiteX3" fmla="*/ 0 w 319469"/>
              <a:gd name="connsiteY3" fmla="*/ 1209998 h 1209998"/>
              <a:gd name="connsiteX4" fmla="*/ 0 w 319469"/>
              <a:gd name="connsiteY4" fmla="*/ 0 h 1209998"/>
              <a:gd name="connsiteX0" fmla="*/ 0 w 319469"/>
              <a:gd name="connsiteY0" fmla="*/ 0 h 1209998"/>
              <a:gd name="connsiteX1" fmla="*/ 319469 w 319469"/>
              <a:gd name="connsiteY1" fmla="*/ 0 h 1209998"/>
              <a:gd name="connsiteX2" fmla="*/ 319408 w 319469"/>
              <a:gd name="connsiteY2" fmla="*/ 1126178 h 1209998"/>
              <a:gd name="connsiteX3" fmla="*/ 0 w 319469"/>
              <a:gd name="connsiteY3" fmla="*/ 1209998 h 1209998"/>
              <a:gd name="connsiteX4" fmla="*/ 0 w 319469"/>
              <a:gd name="connsiteY4" fmla="*/ 0 h 120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469" h="1209998">
                <a:moveTo>
                  <a:pt x="0" y="0"/>
                </a:moveTo>
                <a:lnTo>
                  <a:pt x="319469" y="0"/>
                </a:lnTo>
                <a:cubicBezTo>
                  <a:pt x="319449" y="375393"/>
                  <a:pt x="319428" y="750785"/>
                  <a:pt x="319408" y="1126178"/>
                </a:cubicBezTo>
                <a:lnTo>
                  <a:pt x="0" y="120999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/>
          <p:cNvSpPr/>
          <p:nvPr/>
        </p:nvSpPr>
        <p:spPr>
          <a:xfrm rot="10797511" flipH="1">
            <a:off x="4196728" y="17530245"/>
            <a:ext cx="694592" cy="32836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/>
          <p:cNvSpPr/>
          <p:nvPr/>
        </p:nvSpPr>
        <p:spPr>
          <a:xfrm rot="10797511" flipH="1">
            <a:off x="4206107" y="1701010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/>
          <p:cNvSpPr/>
          <p:nvPr/>
        </p:nvSpPr>
        <p:spPr>
          <a:xfrm rot="10797511" flipH="1">
            <a:off x="4366562" y="16488197"/>
            <a:ext cx="553975" cy="524945"/>
          </a:xfrm>
          <a:custGeom>
            <a:avLst/>
            <a:gdLst>
              <a:gd name="connsiteX0" fmla="*/ 0 w 553975"/>
              <a:gd name="connsiteY0" fmla="*/ 0 h 524945"/>
              <a:gd name="connsiteX1" fmla="*/ 553975 w 553975"/>
              <a:gd name="connsiteY1" fmla="*/ 0 h 524945"/>
              <a:gd name="connsiteX2" fmla="*/ 553975 w 553975"/>
              <a:gd name="connsiteY2" fmla="*/ 524945 h 524945"/>
              <a:gd name="connsiteX3" fmla="*/ 0 w 553975"/>
              <a:gd name="connsiteY3" fmla="*/ 524945 h 524945"/>
              <a:gd name="connsiteX4" fmla="*/ 0 w 553975"/>
              <a:gd name="connsiteY4" fmla="*/ 0 h 524945"/>
              <a:gd name="connsiteX0" fmla="*/ 0 w 553975"/>
              <a:gd name="connsiteY0" fmla="*/ 0 h 524945"/>
              <a:gd name="connsiteX1" fmla="*/ 553975 w 553975"/>
              <a:gd name="connsiteY1" fmla="*/ 0 h 524945"/>
              <a:gd name="connsiteX2" fmla="*/ 546311 w 553975"/>
              <a:gd name="connsiteY2" fmla="*/ 463991 h 524945"/>
              <a:gd name="connsiteX3" fmla="*/ 0 w 553975"/>
              <a:gd name="connsiteY3" fmla="*/ 524945 h 524945"/>
              <a:gd name="connsiteX4" fmla="*/ 0 w 553975"/>
              <a:gd name="connsiteY4" fmla="*/ 0 h 52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3975" h="524945">
                <a:moveTo>
                  <a:pt x="0" y="0"/>
                </a:moveTo>
                <a:lnTo>
                  <a:pt x="553975" y="0"/>
                </a:lnTo>
                <a:lnTo>
                  <a:pt x="546311" y="463991"/>
                </a:lnTo>
                <a:lnTo>
                  <a:pt x="0" y="524945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/>
          <p:cNvSpPr/>
          <p:nvPr/>
        </p:nvSpPr>
        <p:spPr>
          <a:xfrm rot="16356804" flipH="1">
            <a:off x="3861187" y="16522743"/>
            <a:ext cx="459987" cy="515229"/>
          </a:xfrm>
          <a:custGeom>
            <a:avLst/>
            <a:gdLst>
              <a:gd name="connsiteX0" fmla="*/ 0 w 459987"/>
              <a:gd name="connsiteY0" fmla="*/ 0 h 515229"/>
              <a:gd name="connsiteX1" fmla="*/ 459987 w 459987"/>
              <a:gd name="connsiteY1" fmla="*/ 0 h 515229"/>
              <a:gd name="connsiteX2" fmla="*/ 459987 w 459987"/>
              <a:gd name="connsiteY2" fmla="*/ 515229 h 515229"/>
              <a:gd name="connsiteX3" fmla="*/ 0 w 459987"/>
              <a:gd name="connsiteY3" fmla="*/ 515229 h 515229"/>
              <a:gd name="connsiteX4" fmla="*/ 0 w 459987"/>
              <a:gd name="connsiteY4" fmla="*/ 0 h 515229"/>
              <a:gd name="connsiteX0" fmla="*/ 145640 w 459987"/>
              <a:gd name="connsiteY0" fmla="*/ 151579 h 515229"/>
              <a:gd name="connsiteX1" fmla="*/ 459987 w 459987"/>
              <a:gd name="connsiteY1" fmla="*/ 0 h 515229"/>
              <a:gd name="connsiteX2" fmla="*/ 459987 w 459987"/>
              <a:gd name="connsiteY2" fmla="*/ 515229 h 515229"/>
              <a:gd name="connsiteX3" fmla="*/ 0 w 459987"/>
              <a:gd name="connsiteY3" fmla="*/ 515229 h 515229"/>
              <a:gd name="connsiteX4" fmla="*/ 145640 w 459987"/>
              <a:gd name="connsiteY4" fmla="*/ 151579 h 51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515229">
                <a:moveTo>
                  <a:pt x="145640" y="151579"/>
                </a:moveTo>
                <a:lnTo>
                  <a:pt x="459987" y="0"/>
                </a:lnTo>
                <a:lnTo>
                  <a:pt x="459987" y="515229"/>
                </a:lnTo>
                <a:lnTo>
                  <a:pt x="0" y="515229"/>
                </a:lnTo>
                <a:lnTo>
                  <a:pt x="145640" y="15157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/>
          <p:cNvSpPr/>
          <p:nvPr/>
        </p:nvSpPr>
        <p:spPr>
          <a:xfrm rot="16356804" flipH="1">
            <a:off x="3592469" y="17327192"/>
            <a:ext cx="892935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/>
          <p:cNvSpPr/>
          <p:nvPr/>
        </p:nvSpPr>
        <p:spPr>
          <a:xfrm rot="16356804" flipH="1">
            <a:off x="3207397" y="17319788"/>
            <a:ext cx="724221" cy="44116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/>
          <p:cNvSpPr/>
          <p:nvPr/>
        </p:nvSpPr>
        <p:spPr>
          <a:xfrm rot="16356804" flipH="1">
            <a:off x="3420883" y="16773234"/>
            <a:ext cx="392437" cy="411685"/>
          </a:xfrm>
          <a:custGeom>
            <a:avLst/>
            <a:gdLst>
              <a:gd name="connsiteX0" fmla="*/ 0 w 392437"/>
              <a:gd name="connsiteY0" fmla="*/ 0 h 411685"/>
              <a:gd name="connsiteX1" fmla="*/ 392437 w 392437"/>
              <a:gd name="connsiteY1" fmla="*/ 0 h 411685"/>
              <a:gd name="connsiteX2" fmla="*/ 392437 w 392437"/>
              <a:gd name="connsiteY2" fmla="*/ 411685 h 411685"/>
              <a:gd name="connsiteX3" fmla="*/ 0 w 392437"/>
              <a:gd name="connsiteY3" fmla="*/ 411685 h 411685"/>
              <a:gd name="connsiteX4" fmla="*/ 0 w 392437"/>
              <a:gd name="connsiteY4" fmla="*/ 0 h 411685"/>
              <a:gd name="connsiteX0" fmla="*/ 168129 w 392437"/>
              <a:gd name="connsiteY0" fmla="*/ 160233 h 411685"/>
              <a:gd name="connsiteX1" fmla="*/ 392437 w 392437"/>
              <a:gd name="connsiteY1" fmla="*/ 0 h 411685"/>
              <a:gd name="connsiteX2" fmla="*/ 392437 w 392437"/>
              <a:gd name="connsiteY2" fmla="*/ 411685 h 411685"/>
              <a:gd name="connsiteX3" fmla="*/ 0 w 392437"/>
              <a:gd name="connsiteY3" fmla="*/ 411685 h 411685"/>
              <a:gd name="connsiteX4" fmla="*/ 168129 w 392437"/>
              <a:gd name="connsiteY4" fmla="*/ 160233 h 41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2437" h="411685">
                <a:moveTo>
                  <a:pt x="168129" y="160233"/>
                </a:moveTo>
                <a:lnTo>
                  <a:pt x="392437" y="0"/>
                </a:lnTo>
                <a:lnTo>
                  <a:pt x="392437" y="411685"/>
                </a:lnTo>
                <a:lnTo>
                  <a:pt x="0" y="411685"/>
                </a:lnTo>
                <a:lnTo>
                  <a:pt x="168129" y="16023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/>
          <p:cNvSpPr/>
          <p:nvPr/>
        </p:nvSpPr>
        <p:spPr>
          <a:xfrm rot="16356804" flipH="1">
            <a:off x="2433898" y="17012263"/>
            <a:ext cx="822416" cy="934253"/>
          </a:xfrm>
          <a:custGeom>
            <a:avLst/>
            <a:gdLst>
              <a:gd name="connsiteX0" fmla="*/ 0 w 791178"/>
              <a:gd name="connsiteY0" fmla="*/ 0 h 416980"/>
              <a:gd name="connsiteX1" fmla="*/ 791178 w 791178"/>
              <a:gd name="connsiteY1" fmla="*/ 0 h 416980"/>
              <a:gd name="connsiteX2" fmla="*/ 791178 w 791178"/>
              <a:gd name="connsiteY2" fmla="*/ 416980 h 416980"/>
              <a:gd name="connsiteX3" fmla="*/ 0 w 791178"/>
              <a:gd name="connsiteY3" fmla="*/ 416980 h 416980"/>
              <a:gd name="connsiteX4" fmla="*/ 0 w 791178"/>
              <a:gd name="connsiteY4" fmla="*/ 0 h 416980"/>
              <a:gd name="connsiteX0" fmla="*/ 332847 w 791178"/>
              <a:gd name="connsiteY0" fmla="*/ 60960 h 416980"/>
              <a:gd name="connsiteX1" fmla="*/ 791178 w 791178"/>
              <a:gd name="connsiteY1" fmla="*/ 0 h 416980"/>
              <a:gd name="connsiteX2" fmla="*/ 791178 w 791178"/>
              <a:gd name="connsiteY2" fmla="*/ 416980 h 416980"/>
              <a:gd name="connsiteX3" fmla="*/ 0 w 791178"/>
              <a:gd name="connsiteY3" fmla="*/ 416980 h 416980"/>
              <a:gd name="connsiteX4" fmla="*/ 332847 w 791178"/>
              <a:gd name="connsiteY4" fmla="*/ 60960 h 416980"/>
              <a:gd name="connsiteX0" fmla="*/ 332847 w 822416"/>
              <a:gd name="connsiteY0" fmla="*/ 578233 h 934253"/>
              <a:gd name="connsiteX1" fmla="*/ 822416 w 822416"/>
              <a:gd name="connsiteY1" fmla="*/ 0 h 934253"/>
              <a:gd name="connsiteX2" fmla="*/ 791178 w 822416"/>
              <a:gd name="connsiteY2" fmla="*/ 934253 h 934253"/>
              <a:gd name="connsiteX3" fmla="*/ 0 w 822416"/>
              <a:gd name="connsiteY3" fmla="*/ 934253 h 934253"/>
              <a:gd name="connsiteX4" fmla="*/ 332847 w 822416"/>
              <a:gd name="connsiteY4" fmla="*/ 578233 h 93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416" h="934253">
                <a:moveTo>
                  <a:pt x="332847" y="578233"/>
                </a:moveTo>
                <a:lnTo>
                  <a:pt x="822416" y="0"/>
                </a:lnTo>
                <a:lnTo>
                  <a:pt x="791178" y="934253"/>
                </a:lnTo>
                <a:lnTo>
                  <a:pt x="0" y="934253"/>
                </a:lnTo>
                <a:lnTo>
                  <a:pt x="332847" y="57823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/>
          <p:cNvSpPr/>
          <p:nvPr/>
        </p:nvSpPr>
        <p:spPr>
          <a:xfrm rot="11033148">
            <a:off x="3737504" y="15832853"/>
            <a:ext cx="319469" cy="83967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/>
          <p:cNvSpPr/>
          <p:nvPr/>
        </p:nvSpPr>
        <p:spPr>
          <a:xfrm rot="9074652">
            <a:off x="3214078" y="16120235"/>
            <a:ext cx="319469" cy="689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/>
          <p:cNvSpPr/>
          <p:nvPr/>
        </p:nvSpPr>
        <p:spPr>
          <a:xfrm rot="9074652">
            <a:off x="2920236" y="16277606"/>
            <a:ext cx="319469" cy="7091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/>
          <p:cNvSpPr/>
          <p:nvPr/>
        </p:nvSpPr>
        <p:spPr>
          <a:xfrm rot="9074652">
            <a:off x="2622384" y="16419385"/>
            <a:ext cx="319469" cy="71229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/>
          <p:cNvSpPr/>
          <p:nvPr/>
        </p:nvSpPr>
        <p:spPr>
          <a:xfrm rot="9074652">
            <a:off x="2333979" y="16597969"/>
            <a:ext cx="319469" cy="7091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/>
          <p:cNvSpPr/>
          <p:nvPr/>
        </p:nvSpPr>
        <p:spPr>
          <a:xfrm rot="9074652">
            <a:off x="2077608" y="16723109"/>
            <a:ext cx="348386" cy="844187"/>
          </a:xfrm>
          <a:custGeom>
            <a:avLst/>
            <a:gdLst>
              <a:gd name="connsiteX0" fmla="*/ 0 w 319469"/>
              <a:gd name="connsiteY0" fmla="*/ 0 h 712293"/>
              <a:gd name="connsiteX1" fmla="*/ 319469 w 319469"/>
              <a:gd name="connsiteY1" fmla="*/ 0 h 712293"/>
              <a:gd name="connsiteX2" fmla="*/ 319469 w 319469"/>
              <a:gd name="connsiteY2" fmla="*/ 712293 h 712293"/>
              <a:gd name="connsiteX3" fmla="*/ 0 w 319469"/>
              <a:gd name="connsiteY3" fmla="*/ 712293 h 712293"/>
              <a:gd name="connsiteX4" fmla="*/ 0 w 319469"/>
              <a:gd name="connsiteY4" fmla="*/ 0 h 712293"/>
              <a:gd name="connsiteX0" fmla="*/ 28917 w 348386"/>
              <a:gd name="connsiteY0" fmla="*/ 0 h 844187"/>
              <a:gd name="connsiteX1" fmla="*/ 348386 w 348386"/>
              <a:gd name="connsiteY1" fmla="*/ 0 h 844187"/>
              <a:gd name="connsiteX2" fmla="*/ 348386 w 348386"/>
              <a:gd name="connsiteY2" fmla="*/ 712293 h 844187"/>
              <a:gd name="connsiteX3" fmla="*/ 0 w 348386"/>
              <a:gd name="connsiteY3" fmla="*/ 844187 h 844187"/>
              <a:gd name="connsiteX4" fmla="*/ 28917 w 348386"/>
              <a:gd name="connsiteY4" fmla="*/ 0 h 844187"/>
              <a:gd name="connsiteX0" fmla="*/ 36007 w 348386"/>
              <a:gd name="connsiteY0" fmla="*/ 82118 h 844187"/>
              <a:gd name="connsiteX1" fmla="*/ 348386 w 348386"/>
              <a:gd name="connsiteY1" fmla="*/ 0 h 844187"/>
              <a:gd name="connsiteX2" fmla="*/ 348386 w 348386"/>
              <a:gd name="connsiteY2" fmla="*/ 712293 h 844187"/>
              <a:gd name="connsiteX3" fmla="*/ 0 w 348386"/>
              <a:gd name="connsiteY3" fmla="*/ 844187 h 844187"/>
              <a:gd name="connsiteX4" fmla="*/ 36007 w 348386"/>
              <a:gd name="connsiteY4" fmla="*/ 82118 h 84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386" h="844187">
                <a:moveTo>
                  <a:pt x="36007" y="82118"/>
                </a:moveTo>
                <a:lnTo>
                  <a:pt x="348386" y="0"/>
                </a:lnTo>
                <a:lnTo>
                  <a:pt x="348386" y="712293"/>
                </a:lnTo>
                <a:lnTo>
                  <a:pt x="0" y="844187"/>
                </a:lnTo>
                <a:lnTo>
                  <a:pt x="36007" y="82118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/>
          <p:cNvSpPr/>
          <p:nvPr/>
        </p:nvSpPr>
        <p:spPr>
          <a:xfrm rot="9074652">
            <a:off x="1822712" y="17032410"/>
            <a:ext cx="319469" cy="709147"/>
          </a:xfrm>
          <a:custGeom>
            <a:avLst/>
            <a:gdLst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19469 w 319469"/>
              <a:gd name="connsiteY2" fmla="*/ 709147 h 709147"/>
              <a:gd name="connsiteX3" fmla="*/ 0 w 319469"/>
              <a:gd name="connsiteY3" fmla="*/ 709147 h 709147"/>
              <a:gd name="connsiteX4" fmla="*/ 0 w 319469"/>
              <a:gd name="connsiteY4" fmla="*/ 0 h 709147"/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05942 w 319469"/>
              <a:gd name="connsiteY2" fmla="*/ 527885 h 709147"/>
              <a:gd name="connsiteX3" fmla="*/ 0 w 319469"/>
              <a:gd name="connsiteY3" fmla="*/ 709147 h 709147"/>
              <a:gd name="connsiteX4" fmla="*/ 0 w 319469"/>
              <a:gd name="connsiteY4" fmla="*/ 0 h 70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469" h="709147">
                <a:moveTo>
                  <a:pt x="0" y="0"/>
                </a:moveTo>
                <a:lnTo>
                  <a:pt x="319469" y="0"/>
                </a:lnTo>
                <a:lnTo>
                  <a:pt x="305942" y="527885"/>
                </a:lnTo>
                <a:lnTo>
                  <a:pt x="0" y="70914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/>
          <p:cNvSpPr/>
          <p:nvPr/>
        </p:nvSpPr>
        <p:spPr>
          <a:xfrm rot="9074652">
            <a:off x="1583489" y="17378730"/>
            <a:ext cx="344403" cy="636724"/>
          </a:xfrm>
          <a:custGeom>
            <a:avLst/>
            <a:gdLst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19469 w 319469"/>
              <a:gd name="connsiteY2" fmla="*/ 709147 h 709147"/>
              <a:gd name="connsiteX3" fmla="*/ 0 w 319469"/>
              <a:gd name="connsiteY3" fmla="*/ 709147 h 709147"/>
              <a:gd name="connsiteX4" fmla="*/ 0 w 319469"/>
              <a:gd name="connsiteY4" fmla="*/ 0 h 709147"/>
              <a:gd name="connsiteX0" fmla="*/ 0 w 323301"/>
              <a:gd name="connsiteY0" fmla="*/ 0 h 709147"/>
              <a:gd name="connsiteX1" fmla="*/ 323301 w 323301"/>
              <a:gd name="connsiteY1" fmla="*/ 167250 h 709147"/>
              <a:gd name="connsiteX2" fmla="*/ 319469 w 323301"/>
              <a:gd name="connsiteY2" fmla="*/ 709147 h 709147"/>
              <a:gd name="connsiteX3" fmla="*/ 0 w 323301"/>
              <a:gd name="connsiteY3" fmla="*/ 709147 h 709147"/>
              <a:gd name="connsiteX4" fmla="*/ 0 w 323301"/>
              <a:gd name="connsiteY4" fmla="*/ 0 h 709147"/>
              <a:gd name="connsiteX0" fmla="*/ 0 w 323301"/>
              <a:gd name="connsiteY0" fmla="*/ 0 h 709147"/>
              <a:gd name="connsiteX1" fmla="*/ 323301 w 323301"/>
              <a:gd name="connsiteY1" fmla="*/ 167250 h 709147"/>
              <a:gd name="connsiteX2" fmla="*/ 265859 w 323301"/>
              <a:gd name="connsiteY2" fmla="*/ 505891 h 709147"/>
              <a:gd name="connsiteX3" fmla="*/ 0 w 323301"/>
              <a:gd name="connsiteY3" fmla="*/ 709147 h 709147"/>
              <a:gd name="connsiteX4" fmla="*/ 0 w 323301"/>
              <a:gd name="connsiteY4" fmla="*/ 0 h 709147"/>
              <a:gd name="connsiteX0" fmla="*/ 21102 w 344403"/>
              <a:gd name="connsiteY0" fmla="*/ 0 h 636724"/>
              <a:gd name="connsiteX1" fmla="*/ 344403 w 344403"/>
              <a:gd name="connsiteY1" fmla="*/ 167250 h 636724"/>
              <a:gd name="connsiteX2" fmla="*/ 286961 w 344403"/>
              <a:gd name="connsiteY2" fmla="*/ 505891 h 636724"/>
              <a:gd name="connsiteX3" fmla="*/ 0 w 344403"/>
              <a:gd name="connsiteY3" fmla="*/ 636724 h 636724"/>
              <a:gd name="connsiteX4" fmla="*/ 21102 w 344403"/>
              <a:gd name="connsiteY4" fmla="*/ 0 h 636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403" h="636724">
                <a:moveTo>
                  <a:pt x="21102" y="0"/>
                </a:moveTo>
                <a:lnTo>
                  <a:pt x="344403" y="167250"/>
                </a:lnTo>
                <a:cubicBezTo>
                  <a:pt x="343126" y="347882"/>
                  <a:pt x="288238" y="325259"/>
                  <a:pt x="286961" y="505891"/>
                </a:cubicBezTo>
                <a:lnTo>
                  <a:pt x="0" y="636724"/>
                </a:lnTo>
                <a:lnTo>
                  <a:pt x="21102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TextBox 316"/>
          <p:cNvSpPr txBox="1"/>
          <p:nvPr/>
        </p:nvSpPr>
        <p:spPr>
          <a:xfrm>
            <a:off x="3937878" y="17093919"/>
            <a:ext cx="2075183" cy="830997"/>
          </a:xfrm>
          <a:prstGeom prst="rect">
            <a:avLst/>
          </a:prstGeom>
          <a:solidFill>
            <a:srgbClr val="FFFFE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De M Le Baron</a:t>
            </a:r>
          </a:p>
        </p:txBody>
      </p:sp>
      <p:sp>
        <p:nvSpPr>
          <p:cNvPr id="365" name="TextBox 364"/>
          <p:cNvSpPr txBox="1"/>
          <p:nvPr/>
        </p:nvSpPr>
        <p:spPr>
          <a:xfrm>
            <a:off x="15689867" y="15464330"/>
            <a:ext cx="2526654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Le Haut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1304731" y="16907570"/>
            <a:ext cx="1555169" cy="523220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3" name="Freeform 342"/>
          <p:cNvSpPr>
            <a:spLocks/>
          </p:cNvSpPr>
          <p:nvPr/>
        </p:nvSpPr>
        <p:spPr>
          <a:xfrm rot="17292745">
            <a:off x="7300902" y="15729430"/>
            <a:ext cx="125403" cy="105437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Freeform 343"/>
          <p:cNvSpPr/>
          <p:nvPr/>
        </p:nvSpPr>
        <p:spPr>
          <a:xfrm rot="17292745">
            <a:off x="6833478" y="16396664"/>
            <a:ext cx="327967" cy="29413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109" h="1296022">
                <a:moveTo>
                  <a:pt x="1445087" y="755592"/>
                </a:moveTo>
                <a:cubicBezTo>
                  <a:pt x="1451303" y="754991"/>
                  <a:pt x="157081" y="1239135"/>
                  <a:pt x="213905" y="1293753"/>
                </a:cubicBezTo>
                <a:cubicBezTo>
                  <a:pt x="270729" y="1348371"/>
                  <a:pt x="-4911" y="398829"/>
                  <a:pt x="146" y="402897"/>
                </a:cubicBezTo>
                <a:cubicBezTo>
                  <a:pt x="-13126" y="393170"/>
                  <a:pt x="888936" y="-6175"/>
                  <a:pt x="914278" y="73"/>
                </a:cubicBezTo>
                <a:cubicBezTo>
                  <a:pt x="900608" y="8838"/>
                  <a:pt x="1442649" y="733152"/>
                  <a:pt x="1445087" y="75559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Freeform 345"/>
          <p:cNvSpPr/>
          <p:nvPr/>
        </p:nvSpPr>
        <p:spPr>
          <a:xfrm rot="17450266">
            <a:off x="7296475" y="17529894"/>
            <a:ext cx="397681" cy="41536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771130 w 2771152"/>
              <a:gd name="connsiteY0" fmla="*/ 984500 h 1782544"/>
              <a:gd name="connsiteX1" fmla="*/ 1365687 w 2771152"/>
              <a:gd name="connsiteY1" fmla="*/ 1779556 h 1782544"/>
              <a:gd name="connsiteX2" fmla="*/ 63 w 2771152"/>
              <a:gd name="connsiteY2" fmla="*/ 1662406 h 1782544"/>
              <a:gd name="connsiteX3" fmla="*/ 2118986 w 2771152"/>
              <a:gd name="connsiteY3" fmla="*/ 18 h 1782544"/>
              <a:gd name="connsiteX4" fmla="*/ 2771130 w 2771152"/>
              <a:gd name="connsiteY4" fmla="*/ 984500 h 1782544"/>
              <a:gd name="connsiteX0" fmla="*/ 1753283 w 1753310"/>
              <a:gd name="connsiteY0" fmla="*/ 984513 h 1779689"/>
              <a:gd name="connsiteX1" fmla="*/ 347840 w 1753310"/>
              <a:gd name="connsiteY1" fmla="*/ 1779569 h 1779689"/>
              <a:gd name="connsiteX2" fmla="*/ 285 w 1753310"/>
              <a:gd name="connsiteY2" fmla="*/ 915670 h 1779689"/>
              <a:gd name="connsiteX3" fmla="*/ 1101139 w 1753310"/>
              <a:gd name="connsiteY3" fmla="*/ 31 h 1779689"/>
              <a:gd name="connsiteX4" fmla="*/ 1753283 w 1753310"/>
              <a:gd name="connsiteY4" fmla="*/ 984513 h 1779689"/>
              <a:gd name="connsiteX0" fmla="*/ 1752261 w 1752288"/>
              <a:gd name="connsiteY0" fmla="*/ 984526 h 1782615"/>
              <a:gd name="connsiteX1" fmla="*/ 346818 w 1752288"/>
              <a:gd name="connsiteY1" fmla="*/ 1779582 h 1782615"/>
              <a:gd name="connsiteX2" fmla="*/ 289 w 1752288"/>
              <a:gd name="connsiteY2" fmla="*/ 623401 h 1782615"/>
              <a:gd name="connsiteX3" fmla="*/ 1100117 w 1752288"/>
              <a:gd name="connsiteY3" fmla="*/ 44 h 1782615"/>
              <a:gd name="connsiteX4" fmla="*/ 1752261 w 1752288"/>
              <a:gd name="connsiteY4" fmla="*/ 984526 h 1782615"/>
              <a:gd name="connsiteX0" fmla="*/ 1752261 w 1752288"/>
              <a:gd name="connsiteY0" fmla="*/ 1032096 h 1830185"/>
              <a:gd name="connsiteX1" fmla="*/ 346818 w 1752288"/>
              <a:gd name="connsiteY1" fmla="*/ 1827152 h 1830185"/>
              <a:gd name="connsiteX2" fmla="*/ 289 w 1752288"/>
              <a:gd name="connsiteY2" fmla="*/ 670971 h 1830185"/>
              <a:gd name="connsiteX3" fmla="*/ 1284092 w 1752288"/>
              <a:gd name="connsiteY3" fmla="*/ 41 h 1830185"/>
              <a:gd name="connsiteX4" fmla="*/ 1752261 w 1752288"/>
              <a:gd name="connsiteY4" fmla="*/ 1032096 h 18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2288" h="1830185">
                <a:moveTo>
                  <a:pt x="1752261" y="1032096"/>
                </a:moveTo>
                <a:cubicBezTo>
                  <a:pt x="1758477" y="1031495"/>
                  <a:pt x="638813" y="1887340"/>
                  <a:pt x="346818" y="1827152"/>
                </a:cubicBezTo>
                <a:cubicBezTo>
                  <a:pt x="54823" y="1766964"/>
                  <a:pt x="-4768" y="666903"/>
                  <a:pt x="289" y="670971"/>
                </a:cubicBezTo>
                <a:cubicBezTo>
                  <a:pt x="-12983" y="661244"/>
                  <a:pt x="1258750" y="-6207"/>
                  <a:pt x="1284092" y="41"/>
                </a:cubicBezTo>
                <a:cubicBezTo>
                  <a:pt x="1270422" y="8806"/>
                  <a:pt x="1749823" y="1009656"/>
                  <a:pt x="1752261" y="1032096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Freeform 365"/>
          <p:cNvSpPr/>
          <p:nvPr/>
        </p:nvSpPr>
        <p:spPr>
          <a:xfrm rot="17450266">
            <a:off x="7929220" y="17537272"/>
            <a:ext cx="398500" cy="37699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103571 w 2103585"/>
              <a:gd name="connsiteY0" fmla="*/ 568339 h 2070411"/>
              <a:gd name="connsiteX1" fmla="*/ 85736 w 2103585"/>
              <a:gd name="connsiteY1" fmla="*/ 2067641 h 2070411"/>
              <a:gd name="connsiteX2" fmla="*/ 347994 w 2103585"/>
              <a:gd name="connsiteY2" fmla="*/ 970006 h 2070411"/>
              <a:gd name="connsiteX3" fmla="*/ 1811559 w 2103585"/>
              <a:gd name="connsiteY3" fmla="*/ 28 h 2070411"/>
              <a:gd name="connsiteX4" fmla="*/ 2103571 w 2103585"/>
              <a:gd name="connsiteY4" fmla="*/ 568339 h 2070411"/>
              <a:gd name="connsiteX0" fmla="*/ 1755873 w 1755896"/>
              <a:gd name="connsiteY0" fmla="*/ 568339 h 1661127"/>
              <a:gd name="connsiteX1" fmla="*/ 345139 w 1755896"/>
              <a:gd name="connsiteY1" fmla="*/ 1656942 h 1661127"/>
              <a:gd name="connsiteX2" fmla="*/ 296 w 1755896"/>
              <a:gd name="connsiteY2" fmla="*/ 970006 h 1661127"/>
              <a:gd name="connsiteX3" fmla="*/ 1463861 w 1755896"/>
              <a:gd name="connsiteY3" fmla="*/ 28 h 1661127"/>
              <a:gd name="connsiteX4" fmla="*/ 1755873 w 1755896"/>
              <a:gd name="connsiteY4" fmla="*/ 568339 h 1661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896" h="1661127">
                <a:moveTo>
                  <a:pt x="1755873" y="568339"/>
                </a:moveTo>
                <a:cubicBezTo>
                  <a:pt x="1762089" y="567738"/>
                  <a:pt x="637735" y="1589998"/>
                  <a:pt x="345139" y="1656942"/>
                </a:cubicBezTo>
                <a:cubicBezTo>
                  <a:pt x="52543" y="1723886"/>
                  <a:pt x="-4761" y="965938"/>
                  <a:pt x="296" y="970006"/>
                </a:cubicBezTo>
                <a:cubicBezTo>
                  <a:pt x="-12976" y="960279"/>
                  <a:pt x="1438519" y="-6220"/>
                  <a:pt x="1463861" y="28"/>
                </a:cubicBezTo>
                <a:cubicBezTo>
                  <a:pt x="1450191" y="8793"/>
                  <a:pt x="1753435" y="545899"/>
                  <a:pt x="1755873" y="568339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Freeform 366"/>
          <p:cNvSpPr/>
          <p:nvPr/>
        </p:nvSpPr>
        <p:spPr>
          <a:xfrm rot="6696112">
            <a:off x="6966519" y="17577000"/>
            <a:ext cx="449517" cy="358136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934480 w 2934494"/>
              <a:gd name="connsiteY0" fmla="*/ 1523882 h 2388665"/>
              <a:gd name="connsiteX1" fmla="*/ 475741 w 2934494"/>
              <a:gd name="connsiteY1" fmla="*/ 2388145 h 2388665"/>
              <a:gd name="connsiteX2" fmla="*/ 1152 w 2934494"/>
              <a:gd name="connsiteY2" fmla="*/ 1662406 h 2388665"/>
              <a:gd name="connsiteX3" fmla="*/ 2120075 w 2934494"/>
              <a:gd name="connsiteY3" fmla="*/ 18 h 2388665"/>
              <a:gd name="connsiteX4" fmla="*/ 2934480 w 2934494"/>
              <a:gd name="connsiteY4" fmla="*/ 1523882 h 2388665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510 w 2933510"/>
              <a:gd name="connsiteY0" fmla="*/ 1523882 h 2418309"/>
              <a:gd name="connsiteX1" fmla="*/ 1517586 w 2933510"/>
              <a:gd name="connsiteY1" fmla="*/ 1807516 h 2418309"/>
              <a:gd name="connsiteX2" fmla="*/ 347745 w 2933510"/>
              <a:gd name="connsiteY2" fmla="*/ 2417659 h 2418309"/>
              <a:gd name="connsiteX3" fmla="*/ 182 w 2933510"/>
              <a:gd name="connsiteY3" fmla="*/ 1662406 h 2418309"/>
              <a:gd name="connsiteX4" fmla="*/ 2119105 w 2933510"/>
              <a:gd name="connsiteY4" fmla="*/ 18 h 2418309"/>
              <a:gd name="connsiteX5" fmla="*/ 2933510 w 2933510"/>
              <a:gd name="connsiteY5" fmla="*/ 1523882 h 2418309"/>
              <a:gd name="connsiteX0" fmla="*/ 2978546 w 2978546"/>
              <a:gd name="connsiteY0" fmla="*/ 1523882 h 2417919"/>
              <a:gd name="connsiteX1" fmla="*/ 1562622 w 2978546"/>
              <a:gd name="connsiteY1" fmla="*/ 1807516 h 2417919"/>
              <a:gd name="connsiteX2" fmla="*/ 392781 w 2978546"/>
              <a:gd name="connsiteY2" fmla="*/ 2417659 h 2417919"/>
              <a:gd name="connsiteX3" fmla="*/ 134 w 2978546"/>
              <a:gd name="connsiteY3" fmla="*/ 1716740 h 2417919"/>
              <a:gd name="connsiteX4" fmla="*/ 2164141 w 2978546"/>
              <a:gd name="connsiteY4" fmla="*/ 18 h 2417919"/>
              <a:gd name="connsiteX5" fmla="*/ 2978546 w 2978546"/>
              <a:gd name="connsiteY5" fmla="*/ 1523882 h 2417919"/>
              <a:gd name="connsiteX0" fmla="*/ 2978474 w 2978474"/>
              <a:gd name="connsiteY0" fmla="*/ 1523882 h 2419691"/>
              <a:gd name="connsiteX1" fmla="*/ 1562550 w 2978474"/>
              <a:gd name="connsiteY1" fmla="*/ 1807516 h 2419691"/>
              <a:gd name="connsiteX2" fmla="*/ 392709 w 2978474"/>
              <a:gd name="connsiteY2" fmla="*/ 2417659 h 2419691"/>
              <a:gd name="connsiteX3" fmla="*/ 62 w 2978474"/>
              <a:gd name="connsiteY3" fmla="*/ 1716740 h 2419691"/>
              <a:gd name="connsiteX4" fmla="*/ 2164069 w 2978474"/>
              <a:gd name="connsiteY4" fmla="*/ 18 h 2419691"/>
              <a:gd name="connsiteX5" fmla="*/ 2978474 w 2978474"/>
              <a:gd name="connsiteY5" fmla="*/ 1523882 h 2419691"/>
              <a:gd name="connsiteX0" fmla="*/ 3137443 w 3137443"/>
              <a:gd name="connsiteY0" fmla="*/ 1523882 h 2420634"/>
              <a:gd name="connsiteX1" fmla="*/ 1721519 w 3137443"/>
              <a:gd name="connsiteY1" fmla="*/ 1807516 h 2420634"/>
              <a:gd name="connsiteX2" fmla="*/ 551678 w 3137443"/>
              <a:gd name="connsiteY2" fmla="*/ 2417659 h 2420634"/>
              <a:gd name="connsiteX3" fmla="*/ 67 w 3137443"/>
              <a:gd name="connsiteY3" fmla="*/ 1486270 h 2420634"/>
              <a:gd name="connsiteX4" fmla="*/ 2323038 w 3137443"/>
              <a:gd name="connsiteY4" fmla="*/ 18 h 2420634"/>
              <a:gd name="connsiteX5" fmla="*/ 3137443 w 3137443"/>
              <a:gd name="connsiteY5" fmla="*/ 1523882 h 2420634"/>
              <a:gd name="connsiteX0" fmla="*/ 3137469 w 3137469"/>
              <a:gd name="connsiteY0" fmla="*/ 1523882 h 2312972"/>
              <a:gd name="connsiteX1" fmla="*/ 1721545 w 3137469"/>
              <a:gd name="connsiteY1" fmla="*/ 1807516 h 2312972"/>
              <a:gd name="connsiteX2" fmla="*/ 485834 w 3137469"/>
              <a:gd name="connsiteY2" fmla="*/ 2308318 h 2312972"/>
              <a:gd name="connsiteX3" fmla="*/ 93 w 3137469"/>
              <a:gd name="connsiteY3" fmla="*/ 1486270 h 2312972"/>
              <a:gd name="connsiteX4" fmla="*/ 2323064 w 3137469"/>
              <a:gd name="connsiteY4" fmla="*/ 18 h 2312972"/>
              <a:gd name="connsiteX5" fmla="*/ 3137469 w 3137469"/>
              <a:gd name="connsiteY5" fmla="*/ 1523882 h 2312972"/>
              <a:gd name="connsiteX0" fmla="*/ 2323064 w 2400332"/>
              <a:gd name="connsiteY0" fmla="*/ 18 h 2317964"/>
              <a:gd name="connsiteX1" fmla="*/ 1721545 w 2400332"/>
              <a:gd name="connsiteY1" fmla="*/ 1807516 h 2317964"/>
              <a:gd name="connsiteX2" fmla="*/ 485834 w 2400332"/>
              <a:gd name="connsiteY2" fmla="*/ 2308318 h 2317964"/>
              <a:gd name="connsiteX3" fmla="*/ 93 w 2400332"/>
              <a:gd name="connsiteY3" fmla="*/ 1486270 h 2317964"/>
              <a:gd name="connsiteX4" fmla="*/ 2323064 w 2400332"/>
              <a:gd name="connsiteY4" fmla="*/ 18 h 2317964"/>
              <a:gd name="connsiteX0" fmla="*/ 1326832 w 1761869"/>
              <a:gd name="connsiteY0" fmla="*/ 40 h 1581723"/>
              <a:gd name="connsiteX1" fmla="*/ 1721549 w 1761869"/>
              <a:gd name="connsiteY1" fmla="*/ 1074509 h 1581723"/>
              <a:gd name="connsiteX2" fmla="*/ 485838 w 1761869"/>
              <a:gd name="connsiteY2" fmla="*/ 1575311 h 1581723"/>
              <a:gd name="connsiteX3" fmla="*/ 97 w 1761869"/>
              <a:gd name="connsiteY3" fmla="*/ 753263 h 1581723"/>
              <a:gd name="connsiteX4" fmla="*/ 1326832 w 1761869"/>
              <a:gd name="connsiteY4" fmla="*/ 40 h 1581723"/>
              <a:gd name="connsiteX0" fmla="*/ 1326845 w 1980688"/>
              <a:gd name="connsiteY0" fmla="*/ 40 h 1578039"/>
              <a:gd name="connsiteX1" fmla="*/ 1955691 w 1980688"/>
              <a:gd name="connsiteY1" fmla="*/ 981802 h 1578039"/>
              <a:gd name="connsiteX2" fmla="*/ 485851 w 1980688"/>
              <a:gd name="connsiteY2" fmla="*/ 1575311 h 1578039"/>
              <a:gd name="connsiteX3" fmla="*/ 110 w 1980688"/>
              <a:gd name="connsiteY3" fmla="*/ 753263 h 1578039"/>
              <a:gd name="connsiteX4" fmla="*/ 1326845 w 1980688"/>
              <a:gd name="connsiteY4" fmla="*/ 40 h 157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0688" h="1578039">
                <a:moveTo>
                  <a:pt x="1326845" y="40"/>
                </a:moveTo>
                <a:cubicBezTo>
                  <a:pt x="1613754" y="53581"/>
                  <a:pt x="2095857" y="719257"/>
                  <a:pt x="1955691" y="981802"/>
                </a:cubicBezTo>
                <a:cubicBezTo>
                  <a:pt x="1815525" y="1244347"/>
                  <a:pt x="811781" y="1613401"/>
                  <a:pt x="485851" y="1575311"/>
                </a:cubicBezTo>
                <a:cubicBezTo>
                  <a:pt x="159921" y="1537221"/>
                  <a:pt x="-4947" y="749195"/>
                  <a:pt x="110" y="753263"/>
                </a:cubicBezTo>
                <a:cubicBezTo>
                  <a:pt x="-13162" y="743536"/>
                  <a:pt x="1301503" y="-6208"/>
                  <a:pt x="1326845" y="4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Freeform 367"/>
          <p:cNvSpPr/>
          <p:nvPr/>
        </p:nvSpPr>
        <p:spPr>
          <a:xfrm rot="17292745">
            <a:off x="8345513" y="16228640"/>
            <a:ext cx="434416" cy="57767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879298 h 1661727"/>
              <a:gd name="connsiteX1" fmla="*/ 233347 w 1776666"/>
              <a:gd name="connsiteY1" fmla="*/ 1660085 h 1661727"/>
              <a:gd name="connsiteX2" fmla="*/ 127 w 1776666"/>
              <a:gd name="connsiteY2" fmla="*/ 802204 h 1661727"/>
              <a:gd name="connsiteX3" fmla="*/ 1437188 w 1776666"/>
              <a:gd name="connsiteY3" fmla="*/ 36 h 1661727"/>
              <a:gd name="connsiteX4" fmla="*/ 1776647 w 1776666"/>
              <a:gd name="connsiteY4" fmla="*/ 879298 h 1661727"/>
              <a:gd name="connsiteX0" fmla="*/ 1922716 w 1922736"/>
              <a:gd name="connsiteY0" fmla="*/ 730148 h 1660207"/>
              <a:gd name="connsiteX1" fmla="*/ 245802 w 1922736"/>
              <a:gd name="connsiteY1" fmla="*/ 1660085 h 1660207"/>
              <a:gd name="connsiteX2" fmla="*/ 12582 w 1922736"/>
              <a:gd name="connsiteY2" fmla="*/ 802204 h 1660207"/>
              <a:gd name="connsiteX3" fmla="*/ 1449643 w 1922736"/>
              <a:gd name="connsiteY3" fmla="*/ 36 h 1660207"/>
              <a:gd name="connsiteX4" fmla="*/ 1922716 w 1922736"/>
              <a:gd name="connsiteY4" fmla="*/ 730148 h 1660207"/>
              <a:gd name="connsiteX0" fmla="*/ 1910227 w 1910258"/>
              <a:gd name="connsiteY0" fmla="*/ 730148 h 2533697"/>
              <a:gd name="connsiteX1" fmla="*/ 693646 w 1910258"/>
              <a:gd name="connsiteY1" fmla="*/ 2533636 h 2533697"/>
              <a:gd name="connsiteX2" fmla="*/ 93 w 1910258"/>
              <a:gd name="connsiteY2" fmla="*/ 802204 h 2533697"/>
              <a:gd name="connsiteX3" fmla="*/ 1437154 w 1910258"/>
              <a:gd name="connsiteY3" fmla="*/ 36 h 2533697"/>
              <a:gd name="connsiteX4" fmla="*/ 1910227 w 1910258"/>
              <a:gd name="connsiteY4" fmla="*/ 730148 h 2533697"/>
              <a:gd name="connsiteX0" fmla="*/ 1910227 w 1910227"/>
              <a:gd name="connsiteY0" fmla="*/ 730148 h 2615570"/>
              <a:gd name="connsiteX1" fmla="*/ 1601051 w 1910227"/>
              <a:gd name="connsiteY1" fmla="*/ 2171363 h 2615570"/>
              <a:gd name="connsiteX2" fmla="*/ 693646 w 1910227"/>
              <a:gd name="connsiteY2" fmla="*/ 2533636 h 2615570"/>
              <a:gd name="connsiteX3" fmla="*/ 93 w 1910227"/>
              <a:gd name="connsiteY3" fmla="*/ 802204 h 2615570"/>
              <a:gd name="connsiteX4" fmla="*/ 1437154 w 1910227"/>
              <a:gd name="connsiteY4" fmla="*/ 36 h 2615570"/>
              <a:gd name="connsiteX5" fmla="*/ 1910227 w 1910227"/>
              <a:gd name="connsiteY5" fmla="*/ 730148 h 2615570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589796"/>
              <a:gd name="connsiteX1" fmla="*/ 1087822 w 1914080"/>
              <a:gd name="connsiteY1" fmla="*/ 1248358 h 2589796"/>
              <a:gd name="connsiteX2" fmla="*/ 1601051 w 1914080"/>
              <a:gd name="connsiteY2" fmla="*/ 2171363 h 2589796"/>
              <a:gd name="connsiteX3" fmla="*/ 693646 w 1914080"/>
              <a:gd name="connsiteY3" fmla="*/ 2533636 h 2589796"/>
              <a:gd name="connsiteX4" fmla="*/ 93 w 1914080"/>
              <a:gd name="connsiteY4" fmla="*/ 802204 h 2589796"/>
              <a:gd name="connsiteX5" fmla="*/ 1437154 w 1914080"/>
              <a:gd name="connsiteY5" fmla="*/ 36 h 2589796"/>
              <a:gd name="connsiteX6" fmla="*/ 1910227 w 1914080"/>
              <a:gd name="connsiteY6" fmla="*/ 730148 h 2589796"/>
              <a:gd name="connsiteX0" fmla="*/ 1910227 w 1914080"/>
              <a:gd name="connsiteY0" fmla="*/ 730148 h 2545393"/>
              <a:gd name="connsiteX1" fmla="*/ 1087822 w 1914080"/>
              <a:gd name="connsiteY1" fmla="*/ 1248358 h 2545393"/>
              <a:gd name="connsiteX2" fmla="*/ 1601051 w 1914080"/>
              <a:gd name="connsiteY2" fmla="*/ 2171363 h 2545393"/>
              <a:gd name="connsiteX3" fmla="*/ 693646 w 1914080"/>
              <a:gd name="connsiteY3" fmla="*/ 2533636 h 2545393"/>
              <a:gd name="connsiteX4" fmla="*/ 93 w 1914080"/>
              <a:gd name="connsiteY4" fmla="*/ 802204 h 2545393"/>
              <a:gd name="connsiteX5" fmla="*/ 1437154 w 1914080"/>
              <a:gd name="connsiteY5" fmla="*/ 36 h 2545393"/>
              <a:gd name="connsiteX6" fmla="*/ 1910227 w 1914080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150"/>
              <a:gd name="connsiteY0" fmla="*/ 730148 h 2545393"/>
              <a:gd name="connsiteX1" fmla="*/ 1125970 w 1914150"/>
              <a:gd name="connsiteY1" fmla="*/ 1307348 h 2545393"/>
              <a:gd name="connsiteX2" fmla="*/ 1601051 w 1914150"/>
              <a:gd name="connsiteY2" fmla="*/ 2171363 h 2545393"/>
              <a:gd name="connsiteX3" fmla="*/ 693646 w 1914150"/>
              <a:gd name="connsiteY3" fmla="*/ 2533636 h 2545393"/>
              <a:gd name="connsiteX4" fmla="*/ 93 w 1914150"/>
              <a:gd name="connsiteY4" fmla="*/ 802204 h 2545393"/>
              <a:gd name="connsiteX5" fmla="*/ 1437154 w 1914150"/>
              <a:gd name="connsiteY5" fmla="*/ 36 h 2545393"/>
              <a:gd name="connsiteX6" fmla="*/ 1910227 w 1914150"/>
              <a:gd name="connsiteY6" fmla="*/ 730148 h 25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150" h="2545393">
                <a:moveTo>
                  <a:pt x="1910227" y="730148"/>
                </a:moveTo>
                <a:cubicBezTo>
                  <a:pt x="1977623" y="954570"/>
                  <a:pt x="1154888" y="1290917"/>
                  <a:pt x="1125970" y="1307348"/>
                </a:cubicBezTo>
                <a:cubicBezTo>
                  <a:pt x="1083189" y="1269999"/>
                  <a:pt x="1658753" y="2122669"/>
                  <a:pt x="1601051" y="2171363"/>
                </a:cubicBezTo>
                <a:cubicBezTo>
                  <a:pt x="1504318" y="2224384"/>
                  <a:pt x="762753" y="2617795"/>
                  <a:pt x="693646" y="2533636"/>
                </a:cubicBezTo>
                <a:cubicBezTo>
                  <a:pt x="624539" y="2449477"/>
                  <a:pt x="-4964" y="798136"/>
                  <a:pt x="93" y="802204"/>
                </a:cubicBezTo>
                <a:cubicBezTo>
                  <a:pt x="-13179" y="792477"/>
                  <a:pt x="1411812" y="-6212"/>
                  <a:pt x="1437154" y="36"/>
                </a:cubicBezTo>
                <a:cubicBezTo>
                  <a:pt x="1423484" y="8801"/>
                  <a:pt x="1907789" y="707708"/>
                  <a:pt x="1910227" y="73014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Freeform 368"/>
          <p:cNvSpPr/>
          <p:nvPr/>
        </p:nvSpPr>
        <p:spPr>
          <a:xfrm rot="17826852">
            <a:off x="7666934" y="16391103"/>
            <a:ext cx="352902" cy="29456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2030874 w 2030893"/>
              <a:gd name="connsiteY0" fmla="*/ 1079095 h 1551185"/>
              <a:gd name="connsiteX1" fmla="*/ 250154 w 2030893"/>
              <a:gd name="connsiteY1" fmla="*/ 1545647 h 1551185"/>
              <a:gd name="connsiteX2" fmla="*/ 16934 w 2030893"/>
              <a:gd name="connsiteY2" fmla="*/ 687766 h 1551185"/>
              <a:gd name="connsiteX3" fmla="*/ 1277024 w 2030893"/>
              <a:gd name="connsiteY3" fmla="*/ 42 h 1551185"/>
              <a:gd name="connsiteX4" fmla="*/ 2030874 w 2030893"/>
              <a:gd name="connsiteY4" fmla="*/ 1079095 h 1551185"/>
              <a:gd name="connsiteX0" fmla="*/ 2014046 w 2014095"/>
              <a:gd name="connsiteY0" fmla="*/ 1079095 h 1656892"/>
              <a:gd name="connsiteX1" fmla="*/ 1086463 w 2014095"/>
              <a:gd name="connsiteY1" fmla="*/ 1652219 h 1656892"/>
              <a:gd name="connsiteX2" fmla="*/ 106 w 2014095"/>
              <a:gd name="connsiteY2" fmla="*/ 687766 h 1656892"/>
              <a:gd name="connsiteX3" fmla="*/ 1260196 w 2014095"/>
              <a:gd name="connsiteY3" fmla="*/ 42 h 1656892"/>
              <a:gd name="connsiteX4" fmla="*/ 2014046 w 2014095"/>
              <a:gd name="connsiteY4" fmla="*/ 1079095 h 1656892"/>
              <a:gd name="connsiteX0" fmla="*/ 1647937 w 1647980"/>
              <a:gd name="connsiteY0" fmla="*/ 1079101 h 1658879"/>
              <a:gd name="connsiteX1" fmla="*/ 720354 w 1647980"/>
              <a:gd name="connsiteY1" fmla="*/ 1652225 h 1658879"/>
              <a:gd name="connsiteX2" fmla="*/ 149 w 1647980"/>
              <a:gd name="connsiteY2" fmla="*/ 604282 h 1658879"/>
              <a:gd name="connsiteX3" fmla="*/ 894087 w 1647980"/>
              <a:gd name="connsiteY3" fmla="*/ 48 h 1658879"/>
              <a:gd name="connsiteX4" fmla="*/ 1647937 w 1647980"/>
              <a:gd name="connsiteY4" fmla="*/ 1079101 h 1658879"/>
              <a:gd name="connsiteX0" fmla="*/ 1647937 w 1647970"/>
              <a:gd name="connsiteY0" fmla="*/ 1079101 h 1658467"/>
              <a:gd name="connsiteX1" fmla="*/ 720354 w 1647970"/>
              <a:gd name="connsiteY1" fmla="*/ 1652225 h 1658467"/>
              <a:gd name="connsiteX2" fmla="*/ 149 w 1647970"/>
              <a:gd name="connsiteY2" fmla="*/ 604282 h 1658467"/>
              <a:gd name="connsiteX3" fmla="*/ 894087 w 1647970"/>
              <a:gd name="connsiteY3" fmla="*/ 48 h 1658467"/>
              <a:gd name="connsiteX4" fmla="*/ 1647937 w 1647970"/>
              <a:gd name="connsiteY4" fmla="*/ 1079101 h 1658467"/>
              <a:gd name="connsiteX0" fmla="*/ 1647937 w 1647969"/>
              <a:gd name="connsiteY0" fmla="*/ 1079101 h 1689171"/>
              <a:gd name="connsiteX1" fmla="*/ 679367 w 1647969"/>
              <a:gd name="connsiteY1" fmla="*/ 1683193 h 1689171"/>
              <a:gd name="connsiteX2" fmla="*/ 149 w 1647969"/>
              <a:gd name="connsiteY2" fmla="*/ 604282 h 1689171"/>
              <a:gd name="connsiteX3" fmla="*/ 894087 w 1647969"/>
              <a:gd name="connsiteY3" fmla="*/ 48 h 1689171"/>
              <a:gd name="connsiteX4" fmla="*/ 1647937 w 1647969"/>
              <a:gd name="connsiteY4" fmla="*/ 1079101 h 1689171"/>
              <a:gd name="connsiteX0" fmla="*/ 1647937 w 1647959"/>
              <a:gd name="connsiteY0" fmla="*/ 1079101 h 1093530"/>
              <a:gd name="connsiteX1" fmla="*/ 295446 w 1647959"/>
              <a:gd name="connsiteY1" fmla="*/ 1050259 h 1093530"/>
              <a:gd name="connsiteX2" fmla="*/ 149 w 1647959"/>
              <a:gd name="connsiteY2" fmla="*/ 604282 h 1093530"/>
              <a:gd name="connsiteX3" fmla="*/ 894087 w 1647959"/>
              <a:gd name="connsiteY3" fmla="*/ 48 h 1093530"/>
              <a:gd name="connsiteX4" fmla="*/ 1647937 w 1647959"/>
              <a:gd name="connsiteY4" fmla="*/ 1079101 h 1093530"/>
              <a:gd name="connsiteX0" fmla="*/ 1647937 w 1649612"/>
              <a:gd name="connsiteY0" fmla="*/ 1079101 h 1120207"/>
              <a:gd name="connsiteX1" fmla="*/ 1005523 w 1649612"/>
              <a:gd name="connsiteY1" fmla="*/ 779294 h 1120207"/>
              <a:gd name="connsiteX2" fmla="*/ 295446 w 1649612"/>
              <a:gd name="connsiteY2" fmla="*/ 1050259 h 1120207"/>
              <a:gd name="connsiteX3" fmla="*/ 149 w 1649612"/>
              <a:gd name="connsiteY3" fmla="*/ 604282 h 1120207"/>
              <a:gd name="connsiteX4" fmla="*/ 894087 w 1649612"/>
              <a:gd name="connsiteY4" fmla="*/ 48 h 1120207"/>
              <a:gd name="connsiteX5" fmla="*/ 1647937 w 1649612"/>
              <a:gd name="connsiteY5" fmla="*/ 1079101 h 1120207"/>
              <a:gd name="connsiteX0" fmla="*/ 1647937 w 1656166"/>
              <a:gd name="connsiteY0" fmla="*/ 1079101 h 1189653"/>
              <a:gd name="connsiteX1" fmla="*/ 1247691 w 1656166"/>
              <a:gd name="connsiteY1" fmla="*/ 1146579 h 1189653"/>
              <a:gd name="connsiteX2" fmla="*/ 1005523 w 1656166"/>
              <a:gd name="connsiteY2" fmla="*/ 779294 h 1189653"/>
              <a:gd name="connsiteX3" fmla="*/ 295446 w 1656166"/>
              <a:gd name="connsiteY3" fmla="*/ 1050259 h 1189653"/>
              <a:gd name="connsiteX4" fmla="*/ 149 w 1656166"/>
              <a:gd name="connsiteY4" fmla="*/ 604282 h 1189653"/>
              <a:gd name="connsiteX5" fmla="*/ 894087 w 1656166"/>
              <a:gd name="connsiteY5" fmla="*/ 48 h 1189653"/>
              <a:gd name="connsiteX6" fmla="*/ 1647937 w 1656166"/>
              <a:gd name="connsiteY6" fmla="*/ 1079101 h 1189653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2194"/>
              <a:gd name="connsiteY0" fmla="*/ 942487 h 1151408"/>
              <a:gd name="connsiteX1" fmla="*/ 1247691 w 1562194"/>
              <a:gd name="connsiteY1" fmla="*/ 1146579 h 1151408"/>
              <a:gd name="connsiteX2" fmla="*/ 901154 w 1562194"/>
              <a:gd name="connsiteY2" fmla="*/ 748181 h 1151408"/>
              <a:gd name="connsiteX3" fmla="*/ 385788 w 1562194"/>
              <a:gd name="connsiteY3" fmla="*/ 1151331 h 1151408"/>
              <a:gd name="connsiteX4" fmla="*/ 149 w 1562194"/>
              <a:gd name="connsiteY4" fmla="*/ 604282 h 1151408"/>
              <a:gd name="connsiteX5" fmla="*/ 894087 w 1562194"/>
              <a:gd name="connsiteY5" fmla="*/ 48 h 1151408"/>
              <a:gd name="connsiteX6" fmla="*/ 1554535 w 1562194"/>
              <a:gd name="connsiteY6" fmla="*/ 942487 h 1151408"/>
              <a:gd name="connsiteX0" fmla="*/ 1554535 w 1554977"/>
              <a:gd name="connsiteY0" fmla="*/ 942487 h 1151408"/>
              <a:gd name="connsiteX1" fmla="*/ 1247691 w 1554977"/>
              <a:gd name="connsiteY1" fmla="*/ 1146579 h 1151408"/>
              <a:gd name="connsiteX2" fmla="*/ 901154 w 1554977"/>
              <a:gd name="connsiteY2" fmla="*/ 748181 h 1151408"/>
              <a:gd name="connsiteX3" fmla="*/ 385788 w 1554977"/>
              <a:gd name="connsiteY3" fmla="*/ 1151331 h 1151408"/>
              <a:gd name="connsiteX4" fmla="*/ 149 w 1554977"/>
              <a:gd name="connsiteY4" fmla="*/ 604282 h 1151408"/>
              <a:gd name="connsiteX5" fmla="*/ 894087 w 1554977"/>
              <a:gd name="connsiteY5" fmla="*/ 48 h 1151408"/>
              <a:gd name="connsiteX6" fmla="*/ 1554535 w 1554977"/>
              <a:gd name="connsiteY6" fmla="*/ 942487 h 1151408"/>
              <a:gd name="connsiteX0" fmla="*/ 1554535 w 1554977"/>
              <a:gd name="connsiteY0" fmla="*/ 942487 h 1169314"/>
              <a:gd name="connsiteX1" fmla="*/ 1247691 w 1554977"/>
              <a:gd name="connsiteY1" fmla="*/ 1146579 h 1169314"/>
              <a:gd name="connsiteX2" fmla="*/ 1141955 w 1554977"/>
              <a:gd name="connsiteY2" fmla="*/ 1049700 h 1169314"/>
              <a:gd name="connsiteX3" fmla="*/ 385788 w 1554977"/>
              <a:gd name="connsiteY3" fmla="*/ 1151331 h 1169314"/>
              <a:gd name="connsiteX4" fmla="*/ 149 w 1554977"/>
              <a:gd name="connsiteY4" fmla="*/ 604282 h 1169314"/>
              <a:gd name="connsiteX5" fmla="*/ 894087 w 1554977"/>
              <a:gd name="connsiteY5" fmla="*/ 48 h 1169314"/>
              <a:gd name="connsiteX6" fmla="*/ 1554535 w 1554977"/>
              <a:gd name="connsiteY6" fmla="*/ 942487 h 1169314"/>
              <a:gd name="connsiteX0" fmla="*/ 1554535 w 1554977"/>
              <a:gd name="connsiteY0" fmla="*/ 942487 h 1164771"/>
              <a:gd name="connsiteX1" fmla="*/ 1247691 w 1554977"/>
              <a:gd name="connsiteY1" fmla="*/ 1146579 h 1164771"/>
              <a:gd name="connsiteX2" fmla="*/ 1141955 w 1554977"/>
              <a:gd name="connsiteY2" fmla="*/ 1049700 h 1164771"/>
              <a:gd name="connsiteX3" fmla="*/ 553453 w 1554977"/>
              <a:gd name="connsiteY3" fmla="*/ 1001551 h 1164771"/>
              <a:gd name="connsiteX4" fmla="*/ 385788 w 1554977"/>
              <a:gd name="connsiteY4" fmla="*/ 1151331 h 1164771"/>
              <a:gd name="connsiteX5" fmla="*/ 149 w 1554977"/>
              <a:gd name="connsiteY5" fmla="*/ 604282 h 1164771"/>
              <a:gd name="connsiteX6" fmla="*/ 894087 w 1554977"/>
              <a:gd name="connsiteY6" fmla="*/ 48 h 1164771"/>
              <a:gd name="connsiteX7" fmla="*/ 1554535 w 1554977"/>
              <a:gd name="connsiteY7" fmla="*/ 942487 h 116477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4977" h="1297921">
                <a:moveTo>
                  <a:pt x="1554535" y="942487"/>
                </a:moveTo>
                <a:cubicBezTo>
                  <a:pt x="1568924" y="951696"/>
                  <a:pt x="1227182" y="1128760"/>
                  <a:pt x="1247691" y="1146579"/>
                </a:cubicBezTo>
                <a:cubicBezTo>
                  <a:pt x="1239107" y="1142556"/>
                  <a:pt x="1155847" y="1050056"/>
                  <a:pt x="1141955" y="1049700"/>
                </a:cubicBezTo>
                <a:cubicBezTo>
                  <a:pt x="1081658" y="1028635"/>
                  <a:pt x="887585" y="1305775"/>
                  <a:pt x="789501" y="1297750"/>
                </a:cubicBezTo>
                <a:cubicBezTo>
                  <a:pt x="772576" y="1284167"/>
                  <a:pt x="553952" y="1015474"/>
                  <a:pt x="553453" y="1001551"/>
                </a:cubicBezTo>
                <a:cubicBezTo>
                  <a:pt x="470100" y="1023408"/>
                  <a:pt x="413369" y="1198760"/>
                  <a:pt x="385788" y="1151331"/>
                </a:cubicBezTo>
                <a:cubicBezTo>
                  <a:pt x="358207" y="1103902"/>
                  <a:pt x="-4908" y="600214"/>
                  <a:pt x="149" y="604282"/>
                </a:cubicBezTo>
                <a:cubicBezTo>
                  <a:pt x="-13123" y="594555"/>
                  <a:pt x="868745" y="-6200"/>
                  <a:pt x="894087" y="48"/>
                </a:cubicBezTo>
                <a:cubicBezTo>
                  <a:pt x="880417" y="8813"/>
                  <a:pt x="1552097" y="920047"/>
                  <a:pt x="1554535" y="942487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Freeform 369"/>
          <p:cNvSpPr/>
          <p:nvPr/>
        </p:nvSpPr>
        <p:spPr>
          <a:xfrm rot="17292745">
            <a:off x="7080946" y="16052926"/>
            <a:ext cx="314671" cy="30762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Freeform 370"/>
          <p:cNvSpPr/>
          <p:nvPr/>
        </p:nvSpPr>
        <p:spPr>
          <a:xfrm rot="17450266">
            <a:off x="9300836" y="16046084"/>
            <a:ext cx="185512" cy="153677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416" h="677138">
                <a:moveTo>
                  <a:pt x="817358" y="259852"/>
                </a:moveTo>
                <a:cubicBezTo>
                  <a:pt x="823574" y="259251"/>
                  <a:pt x="335349" y="666966"/>
                  <a:pt x="328129" y="676964"/>
                </a:cubicBezTo>
                <a:cubicBezTo>
                  <a:pt x="320909" y="686962"/>
                  <a:pt x="-4834" y="263216"/>
                  <a:pt x="223" y="267284"/>
                </a:cubicBezTo>
                <a:cubicBezTo>
                  <a:pt x="-13049" y="257557"/>
                  <a:pt x="571213" y="-6139"/>
                  <a:pt x="596555" y="109"/>
                </a:cubicBezTo>
                <a:cubicBezTo>
                  <a:pt x="582885" y="8874"/>
                  <a:pt x="814920" y="237412"/>
                  <a:pt x="817358" y="25985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Freeform 372"/>
          <p:cNvSpPr/>
          <p:nvPr/>
        </p:nvSpPr>
        <p:spPr>
          <a:xfrm rot="17450266">
            <a:off x="9358685" y="16523408"/>
            <a:ext cx="663302" cy="71768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1506154 w 1506269"/>
              <a:gd name="connsiteY0" fmla="*/ 259784 h 723894"/>
              <a:gd name="connsiteX1" fmla="*/ 1016925 w 1506269"/>
              <a:gd name="connsiteY1" fmla="*/ 676896 h 723894"/>
              <a:gd name="connsiteX2" fmla="*/ 103 w 1506269"/>
              <a:gd name="connsiteY2" fmla="*/ 716817 h 723894"/>
              <a:gd name="connsiteX3" fmla="*/ 1285351 w 1506269"/>
              <a:gd name="connsiteY3" fmla="*/ 41 h 723894"/>
              <a:gd name="connsiteX4" fmla="*/ 1506154 w 1506269"/>
              <a:gd name="connsiteY4" fmla="*/ 259784 h 723894"/>
              <a:gd name="connsiteX0" fmla="*/ 1506154 w 2256648"/>
              <a:gd name="connsiteY0" fmla="*/ 259784 h 2475167"/>
              <a:gd name="connsiteX1" fmla="*/ 2214550 w 2256648"/>
              <a:gd name="connsiteY1" fmla="*/ 2472862 h 2475167"/>
              <a:gd name="connsiteX2" fmla="*/ 103 w 2256648"/>
              <a:gd name="connsiteY2" fmla="*/ 716817 h 2475167"/>
              <a:gd name="connsiteX3" fmla="*/ 1285351 w 2256648"/>
              <a:gd name="connsiteY3" fmla="*/ 41 h 2475167"/>
              <a:gd name="connsiteX4" fmla="*/ 1506154 w 2256648"/>
              <a:gd name="connsiteY4" fmla="*/ 259784 h 2475167"/>
              <a:gd name="connsiteX0" fmla="*/ 1506154 w 2215041"/>
              <a:gd name="connsiteY0" fmla="*/ 259784 h 2517506"/>
              <a:gd name="connsiteX1" fmla="*/ 2214550 w 2215041"/>
              <a:gd name="connsiteY1" fmla="*/ 2472862 h 2517506"/>
              <a:gd name="connsiteX2" fmla="*/ 1374141 w 2215041"/>
              <a:gd name="connsiteY2" fmla="*/ 1665022 h 2517506"/>
              <a:gd name="connsiteX3" fmla="*/ 103 w 2215041"/>
              <a:gd name="connsiteY3" fmla="*/ 716817 h 2517506"/>
              <a:gd name="connsiteX4" fmla="*/ 1285351 w 2215041"/>
              <a:gd name="connsiteY4" fmla="*/ 41 h 2517506"/>
              <a:gd name="connsiteX5" fmla="*/ 1506154 w 2215041"/>
              <a:gd name="connsiteY5" fmla="*/ 259784 h 2517506"/>
              <a:gd name="connsiteX0" fmla="*/ 1506154 w 2818203"/>
              <a:gd name="connsiteY0" fmla="*/ 259784 h 2474053"/>
              <a:gd name="connsiteX1" fmla="*/ 2799339 w 2818203"/>
              <a:gd name="connsiteY1" fmla="*/ 1804920 h 2474053"/>
              <a:gd name="connsiteX2" fmla="*/ 2214550 w 2818203"/>
              <a:gd name="connsiteY2" fmla="*/ 2472862 h 2474053"/>
              <a:gd name="connsiteX3" fmla="*/ 1374141 w 2818203"/>
              <a:gd name="connsiteY3" fmla="*/ 1665022 h 2474053"/>
              <a:gd name="connsiteX4" fmla="*/ 103 w 2818203"/>
              <a:gd name="connsiteY4" fmla="*/ 716817 h 2474053"/>
              <a:gd name="connsiteX5" fmla="*/ 1285351 w 2818203"/>
              <a:gd name="connsiteY5" fmla="*/ 41 h 2474053"/>
              <a:gd name="connsiteX6" fmla="*/ 1506154 w 2818203"/>
              <a:gd name="connsiteY6" fmla="*/ 259784 h 2474053"/>
              <a:gd name="connsiteX0" fmla="*/ 1506139 w 2818188"/>
              <a:gd name="connsiteY0" fmla="*/ 946421 h 3160690"/>
              <a:gd name="connsiteX1" fmla="*/ 2799324 w 2818188"/>
              <a:gd name="connsiteY1" fmla="*/ 2491557 h 3160690"/>
              <a:gd name="connsiteX2" fmla="*/ 2214535 w 2818188"/>
              <a:gd name="connsiteY2" fmla="*/ 3159499 h 3160690"/>
              <a:gd name="connsiteX3" fmla="*/ 1374126 w 2818188"/>
              <a:gd name="connsiteY3" fmla="*/ 2351659 h 3160690"/>
              <a:gd name="connsiteX4" fmla="*/ 88 w 2818188"/>
              <a:gd name="connsiteY4" fmla="*/ 1403454 h 3160690"/>
              <a:gd name="connsiteX5" fmla="*/ 1510540 w 2818188"/>
              <a:gd name="connsiteY5" fmla="*/ 20 h 3160690"/>
              <a:gd name="connsiteX6" fmla="*/ 1506139 w 2818188"/>
              <a:gd name="connsiteY6" fmla="*/ 946421 h 3160690"/>
              <a:gd name="connsiteX0" fmla="*/ 1510540 w 2817998"/>
              <a:gd name="connsiteY0" fmla="*/ 20 h 3161628"/>
              <a:gd name="connsiteX1" fmla="*/ 2799324 w 2817998"/>
              <a:gd name="connsiteY1" fmla="*/ 2491557 h 3161628"/>
              <a:gd name="connsiteX2" fmla="*/ 2214535 w 2817998"/>
              <a:gd name="connsiteY2" fmla="*/ 3159499 h 3161628"/>
              <a:gd name="connsiteX3" fmla="*/ 1374126 w 2817998"/>
              <a:gd name="connsiteY3" fmla="*/ 2351659 h 3161628"/>
              <a:gd name="connsiteX4" fmla="*/ 88 w 2817998"/>
              <a:gd name="connsiteY4" fmla="*/ 1403454 h 3161628"/>
              <a:gd name="connsiteX5" fmla="*/ 1510540 w 2817998"/>
              <a:gd name="connsiteY5" fmla="*/ 20 h 3161628"/>
              <a:gd name="connsiteX0" fmla="*/ 1510540 w 2817998"/>
              <a:gd name="connsiteY0" fmla="*/ 53 h 3161661"/>
              <a:gd name="connsiteX1" fmla="*/ 2799324 w 2817998"/>
              <a:gd name="connsiteY1" fmla="*/ 2491590 h 3161661"/>
              <a:gd name="connsiteX2" fmla="*/ 2214535 w 2817998"/>
              <a:gd name="connsiteY2" fmla="*/ 3159532 h 3161661"/>
              <a:gd name="connsiteX3" fmla="*/ 1374126 w 2817998"/>
              <a:gd name="connsiteY3" fmla="*/ 2351692 h 3161661"/>
              <a:gd name="connsiteX4" fmla="*/ 88 w 2817998"/>
              <a:gd name="connsiteY4" fmla="*/ 1403487 h 3161661"/>
              <a:gd name="connsiteX5" fmla="*/ 1510540 w 2817998"/>
              <a:gd name="connsiteY5" fmla="*/ 53 h 3161661"/>
              <a:gd name="connsiteX0" fmla="*/ 1510540 w 2799324"/>
              <a:gd name="connsiteY0" fmla="*/ 53 h 3160112"/>
              <a:gd name="connsiteX1" fmla="*/ 2799324 w 2799324"/>
              <a:gd name="connsiteY1" fmla="*/ 2491590 h 3160112"/>
              <a:gd name="connsiteX2" fmla="*/ 2214535 w 2799324"/>
              <a:gd name="connsiteY2" fmla="*/ 3159532 h 3160112"/>
              <a:gd name="connsiteX3" fmla="*/ 1374126 w 2799324"/>
              <a:gd name="connsiteY3" fmla="*/ 2351692 h 3160112"/>
              <a:gd name="connsiteX4" fmla="*/ 88 w 2799324"/>
              <a:gd name="connsiteY4" fmla="*/ 1403487 h 3160112"/>
              <a:gd name="connsiteX5" fmla="*/ 1510540 w 2799324"/>
              <a:gd name="connsiteY5" fmla="*/ 53 h 3160112"/>
              <a:gd name="connsiteX0" fmla="*/ 1510540 w 2799324"/>
              <a:gd name="connsiteY0" fmla="*/ 44 h 3160103"/>
              <a:gd name="connsiteX1" fmla="*/ 2799324 w 2799324"/>
              <a:gd name="connsiteY1" fmla="*/ 2491581 h 3160103"/>
              <a:gd name="connsiteX2" fmla="*/ 2214535 w 2799324"/>
              <a:gd name="connsiteY2" fmla="*/ 3159523 h 3160103"/>
              <a:gd name="connsiteX3" fmla="*/ 1374126 w 2799324"/>
              <a:gd name="connsiteY3" fmla="*/ 2351683 h 3160103"/>
              <a:gd name="connsiteX4" fmla="*/ 88 w 2799324"/>
              <a:gd name="connsiteY4" fmla="*/ 1403478 h 3160103"/>
              <a:gd name="connsiteX5" fmla="*/ 1510540 w 2799324"/>
              <a:gd name="connsiteY5" fmla="*/ 44 h 3160103"/>
              <a:gd name="connsiteX0" fmla="*/ 1510540 w 2799324"/>
              <a:gd name="connsiteY0" fmla="*/ 44 h 3159744"/>
              <a:gd name="connsiteX1" fmla="*/ 2799324 w 2799324"/>
              <a:gd name="connsiteY1" fmla="*/ 2491581 h 3159744"/>
              <a:gd name="connsiteX2" fmla="*/ 2214535 w 2799324"/>
              <a:gd name="connsiteY2" fmla="*/ 3159523 h 3159744"/>
              <a:gd name="connsiteX3" fmla="*/ 1374126 w 2799324"/>
              <a:gd name="connsiteY3" fmla="*/ 2351683 h 3159744"/>
              <a:gd name="connsiteX4" fmla="*/ 88 w 2799324"/>
              <a:gd name="connsiteY4" fmla="*/ 1403478 h 3159744"/>
              <a:gd name="connsiteX5" fmla="*/ 1510540 w 2799324"/>
              <a:gd name="connsiteY5" fmla="*/ 44 h 3159744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  <a:gd name="connsiteX0" fmla="*/ 1510540 w 2922684"/>
              <a:gd name="connsiteY0" fmla="*/ 41 h 3160513"/>
              <a:gd name="connsiteX1" fmla="*/ 2922684 w 2922684"/>
              <a:gd name="connsiteY1" fmla="*/ 2634947 h 3160513"/>
              <a:gd name="connsiteX2" fmla="*/ 2214535 w 2922684"/>
              <a:gd name="connsiteY2" fmla="*/ 3159520 h 3160513"/>
              <a:gd name="connsiteX3" fmla="*/ 1374126 w 2922684"/>
              <a:gd name="connsiteY3" fmla="*/ 2351680 h 3160513"/>
              <a:gd name="connsiteX4" fmla="*/ 88 w 2922684"/>
              <a:gd name="connsiteY4" fmla="*/ 1403475 h 3160513"/>
              <a:gd name="connsiteX5" fmla="*/ 1510540 w 2922684"/>
              <a:gd name="connsiteY5" fmla="*/ 41 h 3160513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2684" h="3162313">
                <a:moveTo>
                  <a:pt x="1510540" y="41"/>
                </a:moveTo>
                <a:cubicBezTo>
                  <a:pt x="1481500" y="-11888"/>
                  <a:pt x="2872845" y="2586131"/>
                  <a:pt x="2922684" y="2634947"/>
                </a:cubicBezTo>
                <a:cubicBezTo>
                  <a:pt x="2857088" y="2639925"/>
                  <a:pt x="2472628" y="3206731"/>
                  <a:pt x="2214535" y="3159520"/>
                </a:cubicBezTo>
                <a:cubicBezTo>
                  <a:pt x="1956442" y="3112309"/>
                  <a:pt x="1404930" y="2317769"/>
                  <a:pt x="1374126" y="2351680"/>
                </a:cubicBezTo>
                <a:cubicBezTo>
                  <a:pt x="1297575" y="2292017"/>
                  <a:pt x="31224" y="1472965"/>
                  <a:pt x="88" y="1403475"/>
                </a:cubicBezTo>
                <a:cubicBezTo>
                  <a:pt x="-13184" y="1393748"/>
                  <a:pt x="1485198" y="-6207"/>
                  <a:pt x="1510540" y="4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Freeform 373"/>
          <p:cNvSpPr>
            <a:spLocks noChangeAspect="1"/>
          </p:cNvSpPr>
          <p:nvPr/>
        </p:nvSpPr>
        <p:spPr>
          <a:xfrm rot="21374586">
            <a:off x="6414563" y="17410034"/>
            <a:ext cx="217074" cy="272722"/>
          </a:xfrm>
          <a:custGeom>
            <a:avLst/>
            <a:gdLst>
              <a:gd name="connsiteX0" fmla="*/ 944300 w 982181"/>
              <a:gd name="connsiteY0" fmla="*/ 968194 h 1233978"/>
              <a:gd name="connsiteX1" fmla="*/ 901438 w 982181"/>
              <a:gd name="connsiteY1" fmla="*/ 1134882 h 1233978"/>
              <a:gd name="connsiteX2" fmla="*/ 758563 w 982181"/>
              <a:gd name="connsiteY2" fmla="*/ 1230132 h 1233978"/>
              <a:gd name="connsiteX3" fmla="*/ 634738 w 982181"/>
              <a:gd name="connsiteY3" fmla="*/ 1177744 h 1233978"/>
              <a:gd name="connsiteX4" fmla="*/ 587113 w 982181"/>
              <a:gd name="connsiteY4" fmla="*/ 849132 h 1233978"/>
              <a:gd name="connsiteX5" fmla="*/ 263263 w 982181"/>
              <a:gd name="connsiteY5" fmla="*/ 749119 h 1233978"/>
              <a:gd name="connsiteX6" fmla="*/ 1325 w 982181"/>
              <a:gd name="connsiteY6" fmla="*/ 482419 h 1233978"/>
              <a:gd name="connsiteX7" fmla="*/ 168013 w 982181"/>
              <a:gd name="connsiteY7" fmla="*/ 149044 h 1233978"/>
              <a:gd name="connsiteX8" fmla="*/ 310888 w 982181"/>
              <a:gd name="connsiteY8" fmla="*/ 44269 h 1233978"/>
              <a:gd name="connsiteX9" fmla="*/ 930013 w 982181"/>
              <a:gd name="connsiteY9" fmla="*/ 863419 h 1233978"/>
              <a:gd name="connsiteX10" fmla="*/ 944300 w 982181"/>
              <a:gd name="connsiteY10" fmla="*/ 968194 h 123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2181" h="1233978">
                <a:moveTo>
                  <a:pt x="944300" y="968194"/>
                </a:moveTo>
                <a:cubicBezTo>
                  <a:pt x="939538" y="1013438"/>
                  <a:pt x="932394" y="1091226"/>
                  <a:pt x="901438" y="1134882"/>
                </a:cubicBezTo>
                <a:cubicBezTo>
                  <a:pt x="870482" y="1178538"/>
                  <a:pt x="803013" y="1222988"/>
                  <a:pt x="758563" y="1230132"/>
                </a:cubicBezTo>
                <a:cubicBezTo>
                  <a:pt x="714113" y="1237276"/>
                  <a:pt x="663313" y="1241244"/>
                  <a:pt x="634738" y="1177744"/>
                </a:cubicBezTo>
                <a:cubicBezTo>
                  <a:pt x="606163" y="1114244"/>
                  <a:pt x="649026" y="920570"/>
                  <a:pt x="587113" y="849132"/>
                </a:cubicBezTo>
                <a:cubicBezTo>
                  <a:pt x="525200" y="777694"/>
                  <a:pt x="360894" y="810238"/>
                  <a:pt x="263263" y="749119"/>
                </a:cubicBezTo>
                <a:cubicBezTo>
                  <a:pt x="165632" y="688000"/>
                  <a:pt x="17200" y="582431"/>
                  <a:pt x="1325" y="482419"/>
                </a:cubicBezTo>
                <a:cubicBezTo>
                  <a:pt x="-14550" y="382407"/>
                  <a:pt x="116419" y="222069"/>
                  <a:pt x="168013" y="149044"/>
                </a:cubicBezTo>
                <a:cubicBezTo>
                  <a:pt x="219607" y="76019"/>
                  <a:pt x="183888" y="-74793"/>
                  <a:pt x="310888" y="44269"/>
                </a:cubicBezTo>
                <a:cubicBezTo>
                  <a:pt x="437888" y="163331"/>
                  <a:pt x="824444" y="708638"/>
                  <a:pt x="930013" y="863419"/>
                </a:cubicBezTo>
                <a:cubicBezTo>
                  <a:pt x="1035582" y="1018200"/>
                  <a:pt x="949062" y="922950"/>
                  <a:pt x="944300" y="968194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Freeform 374"/>
          <p:cNvSpPr/>
          <p:nvPr/>
        </p:nvSpPr>
        <p:spPr>
          <a:xfrm rot="17942042">
            <a:off x="7988531" y="16836865"/>
            <a:ext cx="219584" cy="20161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567949 h 1350378"/>
              <a:gd name="connsiteX1" fmla="*/ 233347 w 1776666"/>
              <a:gd name="connsiteY1" fmla="*/ 1348736 h 1350378"/>
              <a:gd name="connsiteX2" fmla="*/ 127 w 1776666"/>
              <a:gd name="connsiteY2" fmla="*/ 490855 h 1350378"/>
              <a:gd name="connsiteX3" fmla="*/ 1408482 w 1776666"/>
              <a:gd name="connsiteY3" fmla="*/ 60 h 1350378"/>
              <a:gd name="connsiteX4" fmla="*/ 1776647 w 1776666"/>
              <a:gd name="connsiteY4" fmla="*/ 567949 h 1350378"/>
              <a:gd name="connsiteX0" fmla="*/ 1592443 w 1592465"/>
              <a:gd name="connsiteY0" fmla="*/ 567946 h 1348798"/>
              <a:gd name="connsiteX1" fmla="*/ 49143 w 1592465"/>
              <a:gd name="connsiteY1" fmla="*/ 1348733 h 1348798"/>
              <a:gd name="connsiteX2" fmla="*/ 356280 w 1592465"/>
              <a:gd name="connsiteY2" fmla="*/ 517885 h 1348798"/>
              <a:gd name="connsiteX3" fmla="*/ 1224278 w 1592465"/>
              <a:gd name="connsiteY3" fmla="*/ 57 h 1348798"/>
              <a:gd name="connsiteX4" fmla="*/ 1592443 w 1592465"/>
              <a:gd name="connsiteY4" fmla="*/ 567946 h 1348798"/>
              <a:gd name="connsiteX0" fmla="*/ 1236825 w 1236860"/>
              <a:gd name="connsiteY0" fmla="*/ 567946 h 903201"/>
              <a:gd name="connsiteX1" fmla="*/ 220998 w 1236860"/>
              <a:gd name="connsiteY1" fmla="*/ 903052 h 903201"/>
              <a:gd name="connsiteX2" fmla="*/ 662 w 1236860"/>
              <a:gd name="connsiteY2" fmla="*/ 517885 h 903201"/>
              <a:gd name="connsiteX3" fmla="*/ 868660 w 1236860"/>
              <a:gd name="connsiteY3" fmla="*/ 57 h 903201"/>
              <a:gd name="connsiteX4" fmla="*/ 1236825 w 1236860"/>
              <a:gd name="connsiteY4" fmla="*/ 567946 h 903201"/>
              <a:gd name="connsiteX0" fmla="*/ 1236316 w 1236378"/>
              <a:gd name="connsiteY0" fmla="*/ 567946 h 815745"/>
              <a:gd name="connsiteX1" fmla="*/ 582200 w 1236378"/>
              <a:gd name="connsiteY1" fmla="*/ 815546 h 815745"/>
              <a:gd name="connsiteX2" fmla="*/ 153 w 1236378"/>
              <a:gd name="connsiteY2" fmla="*/ 517885 h 815745"/>
              <a:gd name="connsiteX3" fmla="*/ 868151 w 1236378"/>
              <a:gd name="connsiteY3" fmla="*/ 57 h 815745"/>
              <a:gd name="connsiteX4" fmla="*/ 1236316 w 1236378"/>
              <a:gd name="connsiteY4" fmla="*/ 567946 h 815745"/>
              <a:gd name="connsiteX0" fmla="*/ 996970 w 997028"/>
              <a:gd name="connsiteY0" fmla="*/ 567951 h 816311"/>
              <a:gd name="connsiteX1" fmla="*/ 342854 w 997028"/>
              <a:gd name="connsiteY1" fmla="*/ 815551 h 816311"/>
              <a:gd name="connsiteX2" fmla="*/ 212 w 997028"/>
              <a:gd name="connsiteY2" fmla="*/ 467648 h 816311"/>
              <a:gd name="connsiteX3" fmla="*/ 628805 w 997028"/>
              <a:gd name="connsiteY3" fmla="*/ 62 h 816311"/>
              <a:gd name="connsiteX4" fmla="*/ 996970 w 997028"/>
              <a:gd name="connsiteY4" fmla="*/ 567951 h 816311"/>
              <a:gd name="connsiteX0" fmla="*/ 997019 w 997065"/>
              <a:gd name="connsiteY0" fmla="*/ 567951 h 931413"/>
              <a:gd name="connsiteX1" fmla="*/ 229248 w 997065"/>
              <a:gd name="connsiteY1" fmla="*/ 930878 h 931413"/>
              <a:gd name="connsiteX2" fmla="*/ 261 w 997065"/>
              <a:gd name="connsiteY2" fmla="*/ 467648 h 931413"/>
              <a:gd name="connsiteX3" fmla="*/ 628854 w 997065"/>
              <a:gd name="connsiteY3" fmla="*/ 62 h 931413"/>
              <a:gd name="connsiteX4" fmla="*/ 997019 w 997065"/>
              <a:gd name="connsiteY4" fmla="*/ 567951 h 931413"/>
              <a:gd name="connsiteX0" fmla="*/ 967650 w 967696"/>
              <a:gd name="connsiteY0" fmla="*/ 567954 h 931629"/>
              <a:gd name="connsiteX1" fmla="*/ 199879 w 967696"/>
              <a:gd name="connsiteY1" fmla="*/ 930881 h 931629"/>
              <a:gd name="connsiteX2" fmla="*/ 387 w 967696"/>
              <a:gd name="connsiteY2" fmla="*/ 448577 h 931629"/>
              <a:gd name="connsiteX3" fmla="*/ 599485 w 967696"/>
              <a:gd name="connsiteY3" fmla="*/ 65 h 931629"/>
              <a:gd name="connsiteX4" fmla="*/ 967650 w 967696"/>
              <a:gd name="connsiteY4" fmla="*/ 567954 h 931629"/>
              <a:gd name="connsiteX0" fmla="*/ 967494 w 967543"/>
              <a:gd name="connsiteY0" fmla="*/ 567954 h 888362"/>
              <a:gd name="connsiteX1" fmla="*/ 234429 w 967543"/>
              <a:gd name="connsiteY1" fmla="*/ 887522 h 888362"/>
              <a:gd name="connsiteX2" fmla="*/ 231 w 967543"/>
              <a:gd name="connsiteY2" fmla="*/ 448577 h 888362"/>
              <a:gd name="connsiteX3" fmla="*/ 599329 w 967543"/>
              <a:gd name="connsiteY3" fmla="*/ 65 h 888362"/>
              <a:gd name="connsiteX4" fmla="*/ 967494 w 967543"/>
              <a:gd name="connsiteY4" fmla="*/ 567954 h 88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543" h="888362">
                <a:moveTo>
                  <a:pt x="967494" y="567954"/>
                </a:moveTo>
                <a:cubicBezTo>
                  <a:pt x="973710" y="567353"/>
                  <a:pt x="395640" y="907418"/>
                  <a:pt x="234429" y="887522"/>
                </a:cubicBezTo>
                <a:cubicBezTo>
                  <a:pt x="73218" y="867626"/>
                  <a:pt x="-4826" y="444509"/>
                  <a:pt x="231" y="448577"/>
                </a:cubicBezTo>
                <a:cubicBezTo>
                  <a:pt x="-13041" y="438850"/>
                  <a:pt x="573987" y="-6183"/>
                  <a:pt x="599329" y="65"/>
                </a:cubicBezTo>
                <a:cubicBezTo>
                  <a:pt x="585659" y="8830"/>
                  <a:pt x="965056" y="545514"/>
                  <a:pt x="967494" y="5679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5-Point Star 375"/>
          <p:cNvSpPr/>
          <p:nvPr/>
        </p:nvSpPr>
        <p:spPr>
          <a:xfrm rot="20719350">
            <a:off x="7492824" y="16676023"/>
            <a:ext cx="83823" cy="1037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5-Point Star 376"/>
          <p:cNvSpPr/>
          <p:nvPr/>
        </p:nvSpPr>
        <p:spPr>
          <a:xfrm rot="20719350">
            <a:off x="8958766" y="16664644"/>
            <a:ext cx="83823" cy="1037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Freeform 371"/>
          <p:cNvSpPr/>
          <p:nvPr/>
        </p:nvSpPr>
        <p:spPr>
          <a:xfrm rot="17450266">
            <a:off x="9848872" y="16290088"/>
            <a:ext cx="245147" cy="19460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817317 w 817375"/>
              <a:gd name="connsiteY0" fmla="*/ 477884 h 895170"/>
              <a:gd name="connsiteX1" fmla="*/ 328088 w 817375"/>
              <a:gd name="connsiteY1" fmla="*/ 894996 h 895170"/>
              <a:gd name="connsiteX2" fmla="*/ 182 w 817375"/>
              <a:gd name="connsiteY2" fmla="*/ 485316 h 895170"/>
              <a:gd name="connsiteX3" fmla="*/ 730135 w 817375"/>
              <a:gd name="connsiteY3" fmla="*/ 60 h 895170"/>
              <a:gd name="connsiteX4" fmla="*/ 817317 w 817375"/>
              <a:gd name="connsiteY4" fmla="*/ 477884 h 895170"/>
              <a:gd name="connsiteX0" fmla="*/ 939274 w 939336"/>
              <a:gd name="connsiteY0" fmla="*/ 390844 h 895418"/>
              <a:gd name="connsiteX1" fmla="*/ 328088 w 939336"/>
              <a:gd name="connsiteY1" fmla="*/ 894996 h 895418"/>
              <a:gd name="connsiteX2" fmla="*/ 182 w 939336"/>
              <a:gd name="connsiteY2" fmla="*/ 485316 h 895418"/>
              <a:gd name="connsiteX3" fmla="*/ 730135 w 939336"/>
              <a:gd name="connsiteY3" fmla="*/ 60 h 895418"/>
              <a:gd name="connsiteX4" fmla="*/ 939274 w 939336"/>
              <a:gd name="connsiteY4" fmla="*/ 390844 h 895418"/>
              <a:gd name="connsiteX0" fmla="*/ 939274 w 939332"/>
              <a:gd name="connsiteY0" fmla="*/ 390844 h 857710"/>
              <a:gd name="connsiteX1" fmla="*/ 301147 w 939332"/>
              <a:gd name="connsiteY1" fmla="*/ 857248 h 857710"/>
              <a:gd name="connsiteX2" fmla="*/ 182 w 939332"/>
              <a:gd name="connsiteY2" fmla="*/ 485316 h 857710"/>
              <a:gd name="connsiteX3" fmla="*/ 730135 w 939332"/>
              <a:gd name="connsiteY3" fmla="*/ 60 h 857710"/>
              <a:gd name="connsiteX4" fmla="*/ 939274 w 939332"/>
              <a:gd name="connsiteY4" fmla="*/ 390844 h 857710"/>
              <a:gd name="connsiteX0" fmla="*/ 939274 w 939319"/>
              <a:gd name="connsiteY0" fmla="*/ 390844 h 857297"/>
              <a:gd name="connsiteX1" fmla="*/ 301147 w 939319"/>
              <a:gd name="connsiteY1" fmla="*/ 857248 h 857297"/>
              <a:gd name="connsiteX2" fmla="*/ 182 w 939319"/>
              <a:gd name="connsiteY2" fmla="*/ 485316 h 857297"/>
              <a:gd name="connsiteX3" fmla="*/ 730135 w 939319"/>
              <a:gd name="connsiteY3" fmla="*/ 60 h 857297"/>
              <a:gd name="connsiteX4" fmla="*/ 939274 w 939319"/>
              <a:gd name="connsiteY4" fmla="*/ 390844 h 857297"/>
              <a:gd name="connsiteX0" fmla="*/ 1080184 w 1080231"/>
              <a:gd name="connsiteY0" fmla="*/ 618985 h 858596"/>
              <a:gd name="connsiteX1" fmla="*/ 301147 w 1080231"/>
              <a:gd name="connsiteY1" fmla="*/ 857248 h 858596"/>
              <a:gd name="connsiteX2" fmla="*/ 182 w 1080231"/>
              <a:gd name="connsiteY2" fmla="*/ 485316 h 858596"/>
              <a:gd name="connsiteX3" fmla="*/ 730135 w 1080231"/>
              <a:gd name="connsiteY3" fmla="*/ 60 h 858596"/>
              <a:gd name="connsiteX4" fmla="*/ 1080184 w 1080231"/>
              <a:gd name="connsiteY4" fmla="*/ 618985 h 858596"/>
              <a:gd name="connsiteX0" fmla="*/ 1080184 w 1080770"/>
              <a:gd name="connsiteY0" fmla="*/ 618985 h 870066"/>
              <a:gd name="connsiteX1" fmla="*/ 816952 w 1080770"/>
              <a:gd name="connsiteY1" fmla="*/ 769000 h 870066"/>
              <a:gd name="connsiteX2" fmla="*/ 301147 w 1080770"/>
              <a:gd name="connsiteY2" fmla="*/ 857248 h 870066"/>
              <a:gd name="connsiteX3" fmla="*/ 182 w 1080770"/>
              <a:gd name="connsiteY3" fmla="*/ 485316 h 870066"/>
              <a:gd name="connsiteX4" fmla="*/ 730135 w 1080770"/>
              <a:gd name="connsiteY4" fmla="*/ 60 h 870066"/>
              <a:gd name="connsiteX5" fmla="*/ 1080184 w 1080770"/>
              <a:gd name="connsiteY5" fmla="*/ 618985 h 870066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503"/>
              <a:gd name="connsiteX1" fmla="*/ 816952 w 1080770"/>
              <a:gd name="connsiteY1" fmla="*/ 769000 h 857503"/>
              <a:gd name="connsiteX2" fmla="*/ 649498 w 1080770"/>
              <a:gd name="connsiteY2" fmla="*/ 546654 h 857503"/>
              <a:gd name="connsiteX3" fmla="*/ 301147 w 1080770"/>
              <a:gd name="connsiteY3" fmla="*/ 857248 h 857503"/>
              <a:gd name="connsiteX4" fmla="*/ 182 w 1080770"/>
              <a:gd name="connsiteY4" fmla="*/ 485316 h 857503"/>
              <a:gd name="connsiteX5" fmla="*/ 730135 w 1080770"/>
              <a:gd name="connsiteY5" fmla="*/ 60 h 857503"/>
              <a:gd name="connsiteX6" fmla="*/ 1080184 w 1080770"/>
              <a:gd name="connsiteY6" fmla="*/ 618985 h 857503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508"/>
              <a:gd name="connsiteY0" fmla="*/ 618985 h 857476"/>
              <a:gd name="connsiteX1" fmla="*/ 816952 w 1080508"/>
              <a:gd name="connsiteY1" fmla="*/ 769000 h 857476"/>
              <a:gd name="connsiteX2" fmla="*/ 649498 w 1080508"/>
              <a:gd name="connsiteY2" fmla="*/ 546654 h 857476"/>
              <a:gd name="connsiteX3" fmla="*/ 301147 w 1080508"/>
              <a:gd name="connsiteY3" fmla="*/ 857248 h 857476"/>
              <a:gd name="connsiteX4" fmla="*/ 182 w 1080508"/>
              <a:gd name="connsiteY4" fmla="*/ 485316 h 857476"/>
              <a:gd name="connsiteX5" fmla="*/ 730135 w 1080508"/>
              <a:gd name="connsiteY5" fmla="*/ 60 h 857476"/>
              <a:gd name="connsiteX6" fmla="*/ 1080184 w 1080508"/>
              <a:gd name="connsiteY6" fmla="*/ 618985 h 857476"/>
              <a:gd name="connsiteX0" fmla="*/ 1080184 w 1080184"/>
              <a:gd name="connsiteY0" fmla="*/ 618985 h 857476"/>
              <a:gd name="connsiteX1" fmla="*/ 816952 w 1080184"/>
              <a:gd name="connsiteY1" fmla="*/ 769000 h 857476"/>
              <a:gd name="connsiteX2" fmla="*/ 649498 w 1080184"/>
              <a:gd name="connsiteY2" fmla="*/ 546654 h 857476"/>
              <a:gd name="connsiteX3" fmla="*/ 301147 w 1080184"/>
              <a:gd name="connsiteY3" fmla="*/ 857248 h 857476"/>
              <a:gd name="connsiteX4" fmla="*/ 182 w 1080184"/>
              <a:gd name="connsiteY4" fmla="*/ 485316 h 857476"/>
              <a:gd name="connsiteX5" fmla="*/ 730135 w 1080184"/>
              <a:gd name="connsiteY5" fmla="*/ 60 h 857476"/>
              <a:gd name="connsiteX6" fmla="*/ 1080184 w 1080184"/>
              <a:gd name="connsiteY6" fmla="*/ 618985 h 85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184" h="857476">
                <a:moveTo>
                  <a:pt x="1080184" y="618985"/>
                </a:moveTo>
                <a:cubicBezTo>
                  <a:pt x="1074998" y="637721"/>
                  <a:pt x="821123" y="762001"/>
                  <a:pt x="816952" y="769000"/>
                </a:cubicBezTo>
                <a:cubicBezTo>
                  <a:pt x="815733" y="770865"/>
                  <a:pt x="660811" y="550164"/>
                  <a:pt x="649498" y="546654"/>
                </a:cubicBezTo>
                <a:cubicBezTo>
                  <a:pt x="646883" y="567616"/>
                  <a:pt x="297818" y="846277"/>
                  <a:pt x="301147" y="857248"/>
                </a:cubicBezTo>
                <a:cubicBezTo>
                  <a:pt x="304476" y="868219"/>
                  <a:pt x="-4875" y="481248"/>
                  <a:pt x="182" y="485316"/>
                </a:cubicBezTo>
                <a:cubicBezTo>
                  <a:pt x="-13090" y="475589"/>
                  <a:pt x="704793" y="-6188"/>
                  <a:pt x="730135" y="60"/>
                </a:cubicBezTo>
                <a:cubicBezTo>
                  <a:pt x="716465" y="8825"/>
                  <a:pt x="1077746" y="596545"/>
                  <a:pt x="1080184" y="61898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Freeform 377"/>
          <p:cNvSpPr/>
          <p:nvPr/>
        </p:nvSpPr>
        <p:spPr>
          <a:xfrm>
            <a:off x="19889592" y="15797370"/>
            <a:ext cx="1265486" cy="776623"/>
          </a:xfrm>
          <a:custGeom>
            <a:avLst/>
            <a:gdLst>
              <a:gd name="connsiteX0" fmla="*/ 417716 w 1265486"/>
              <a:gd name="connsiteY0" fmla="*/ 5069 h 776623"/>
              <a:gd name="connsiteX1" fmla="*/ 27191 w 1265486"/>
              <a:gd name="connsiteY1" fmla="*/ 138419 h 776623"/>
              <a:gd name="connsiteX2" fmla="*/ 46241 w 1265486"/>
              <a:gd name="connsiteY2" fmla="*/ 405119 h 776623"/>
              <a:gd name="connsiteX3" fmla="*/ 151016 w 1265486"/>
              <a:gd name="connsiteY3" fmla="*/ 452744 h 776623"/>
              <a:gd name="connsiteX4" fmla="*/ 351041 w 1265486"/>
              <a:gd name="connsiteY4" fmla="*/ 662294 h 776623"/>
              <a:gd name="connsiteX5" fmla="*/ 551066 w 1265486"/>
              <a:gd name="connsiteY5" fmla="*/ 776594 h 776623"/>
              <a:gd name="connsiteX6" fmla="*/ 998741 w 1265486"/>
              <a:gd name="connsiteY6" fmla="*/ 652769 h 776623"/>
              <a:gd name="connsiteX7" fmla="*/ 1265441 w 1265486"/>
              <a:gd name="connsiteY7" fmla="*/ 386069 h 776623"/>
              <a:gd name="connsiteX8" fmla="*/ 1017791 w 1265486"/>
              <a:gd name="connsiteY8" fmla="*/ 195569 h 776623"/>
              <a:gd name="connsiteX9" fmla="*/ 751091 w 1265486"/>
              <a:gd name="connsiteY9" fmla="*/ 43169 h 776623"/>
              <a:gd name="connsiteX10" fmla="*/ 417716 w 1265486"/>
              <a:gd name="connsiteY10" fmla="*/ 5069 h 77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486" h="776623">
                <a:moveTo>
                  <a:pt x="417716" y="5069"/>
                </a:moveTo>
                <a:cubicBezTo>
                  <a:pt x="297066" y="20944"/>
                  <a:pt x="89103" y="71744"/>
                  <a:pt x="27191" y="138419"/>
                </a:cubicBezTo>
                <a:cubicBezTo>
                  <a:pt x="-34722" y="205094"/>
                  <a:pt x="25603" y="352732"/>
                  <a:pt x="46241" y="405119"/>
                </a:cubicBezTo>
                <a:cubicBezTo>
                  <a:pt x="66878" y="457507"/>
                  <a:pt x="100216" y="409882"/>
                  <a:pt x="151016" y="452744"/>
                </a:cubicBezTo>
                <a:cubicBezTo>
                  <a:pt x="201816" y="495606"/>
                  <a:pt x="284366" y="608319"/>
                  <a:pt x="351041" y="662294"/>
                </a:cubicBezTo>
                <a:cubicBezTo>
                  <a:pt x="417716" y="716269"/>
                  <a:pt x="443116" y="778182"/>
                  <a:pt x="551066" y="776594"/>
                </a:cubicBezTo>
                <a:cubicBezTo>
                  <a:pt x="659016" y="775007"/>
                  <a:pt x="879679" y="717856"/>
                  <a:pt x="998741" y="652769"/>
                </a:cubicBezTo>
                <a:cubicBezTo>
                  <a:pt x="1117803" y="587682"/>
                  <a:pt x="1262266" y="462269"/>
                  <a:pt x="1265441" y="386069"/>
                </a:cubicBezTo>
                <a:cubicBezTo>
                  <a:pt x="1268616" y="309869"/>
                  <a:pt x="1103516" y="252719"/>
                  <a:pt x="1017791" y="195569"/>
                </a:cubicBezTo>
                <a:cubicBezTo>
                  <a:pt x="932066" y="138419"/>
                  <a:pt x="843166" y="73331"/>
                  <a:pt x="751091" y="43169"/>
                </a:cubicBezTo>
                <a:cubicBezTo>
                  <a:pt x="659016" y="13007"/>
                  <a:pt x="538366" y="-10806"/>
                  <a:pt x="417716" y="5069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Freeform 378"/>
          <p:cNvSpPr/>
          <p:nvPr/>
        </p:nvSpPr>
        <p:spPr>
          <a:xfrm>
            <a:off x="20399228" y="16280346"/>
            <a:ext cx="940410" cy="587816"/>
          </a:xfrm>
          <a:custGeom>
            <a:avLst/>
            <a:gdLst>
              <a:gd name="connsiteX0" fmla="*/ 47347 w 991571"/>
              <a:gd name="connsiteY0" fmla="*/ 428602 h 602237"/>
              <a:gd name="connsiteX1" fmla="*/ 190222 w 991571"/>
              <a:gd name="connsiteY1" fmla="*/ 590527 h 602237"/>
              <a:gd name="connsiteX2" fmla="*/ 904597 w 991571"/>
              <a:gd name="connsiteY2" fmla="*/ 133327 h 602237"/>
              <a:gd name="connsiteX3" fmla="*/ 885547 w 991571"/>
              <a:gd name="connsiteY3" fmla="*/ 19027 h 602237"/>
              <a:gd name="connsiteX4" fmla="*/ 47347 w 991571"/>
              <a:gd name="connsiteY4" fmla="*/ 428602 h 602237"/>
              <a:gd name="connsiteX0" fmla="*/ 21901 w 940410"/>
              <a:gd name="connsiteY0" fmla="*/ 416622 h 587816"/>
              <a:gd name="connsiteX1" fmla="*/ 164776 w 940410"/>
              <a:gd name="connsiteY1" fmla="*/ 578547 h 587816"/>
              <a:gd name="connsiteX2" fmla="*/ 879151 w 940410"/>
              <a:gd name="connsiteY2" fmla="*/ 121347 h 587816"/>
              <a:gd name="connsiteX3" fmla="*/ 860101 w 940410"/>
              <a:gd name="connsiteY3" fmla="*/ 7047 h 587816"/>
              <a:gd name="connsiteX4" fmla="*/ 507676 w 940410"/>
              <a:gd name="connsiteY4" fmla="*/ 273747 h 587816"/>
              <a:gd name="connsiteX5" fmla="*/ 21901 w 940410"/>
              <a:gd name="connsiteY5" fmla="*/ 416622 h 587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0410" h="587816">
                <a:moveTo>
                  <a:pt x="21901" y="416622"/>
                </a:moveTo>
                <a:cubicBezTo>
                  <a:pt x="-35249" y="467422"/>
                  <a:pt x="21901" y="627759"/>
                  <a:pt x="164776" y="578547"/>
                </a:cubicBezTo>
                <a:cubicBezTo>
                  <a:pt x="307651" y="529335"/>
                  <a:pt x="763264" y="216597"/>
                  <a:pt x="879151" y="121347"/>
                </a:cubicBezTo>
                <a:cubicBezTo>
                  <a:pt x="995038" y="26097"/>
                  <a:pt x="922013" y="-18353"/>
                  <a:pt x="860101" y="7047"/>
                </a:cubicBezTo>
                <a:cubicBezTo>
                  <a:pt x="798189" y="32447"/>
                  <a:pt x="647376" y="205485"/>
                  <a:pt x="507676" y="273747"/>
                </a:cubicBezTo>
                <a:cubicBezTo>
                  <a:pt x="367976" y="342010"/>
                  <a:pt x="79051" y="365822"/>
                  <a:pt x="21901" y="416622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Freeform 379"/>
          <p:cNvSpPr/>
          <p:nvPr/>
        </p:nvSpPr>
        <p:spPr>
          <a:xfrm>
            <a:off x="23879056" y="15885748"/>
            <a:ext cx="173762" cy="526153"/>
          </a:xfrm>
          <a:custGeom>
            <a:avLst/>
            <a:gdLst>
              <a:gd name="connsiteX0" fmla="*/ 171569 w 173762"/>
              <a:gd name="connsiteY0" fmla="*/ 478202 h 526153"/>
              <a:gd name="connsiteX1" fmla="*/ 152519 w 173762"/>
              <a:gd name="connsiteY1" fmla="*/ 106727 h 526153"/>
              <a:gd name="connsiteX2" fmla="*/ 38219 w 173762"/>
              <a:gd name="connsiteY2" fmla="*/ 1952 h 526153"/>
              <a:gd name="connsiteX3" fmla="*/ 119 w 173762"/>
              <a:gd name="connsiteY3" fmla="*/ 173402 h 526153"/>
              <a:gd name="connsiteX4" fmla="*/ 47744 w 173762"/>
              <a:gd name="connsiteY4" fmla="*/ 430577 h 526153"/>
              <a:gd name="connsiteX5" fmla="*/ 123944 w 173762"/>
              <a:gd name="connsiteY5" fmla="*/ 516302 h 526153"/>
              <a:gd name="connsiteX6" fmla="*/ 171569 w 173762"/>
              <a:gd name="connsiteY6" fmla="*/ 478202 h 52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62" h="526153">
                <a:moveTo>
                  <a:pt x="171569" y="478202"/>
                </a:moveTo>
                <a:cubicBezTo>
                  <a:pt x="176331" y="409940"/>
                  <a:pt x="174744" y="186102"/>
                  <a:pt x="152519" y="106727"/>
                </a:cubicBezTo>
                <a:cubicBezTo>
                  <a:pt x="130294" y="27352"/>
                  <a:pt x="63619" y="-9160"/>
                  <a:pt x="38219" y="1952"/>
                </a:cubicBezTo>
                <a:cubicBezTo>
                  <a:pt x="12819" y="13064"/>
                  <a:pt x="-1469" y="101964"/>
                  <a:pt x="119" y="173402"/>
                </a:cubicBezTo>
                <a:cubicBezTo>
                  <a:pt x="1706" y="244839"/>
                  <a:pt x="27107" y="373427"/>
                  <a:pt x="47744" y="430577"/>
                </a:cubicBezTo>
                <a:cubicBezTo>
                  <a:pt x="68381" y="487727"/>
                  <a:pt x="101719" y="508365"/>
                  <a:pt x="123944" y="516302"/>
                </a:cubicBezTo>
                <a:cubicBezTo>
                  <a:pt x="146169" y="524240"/>
                  <a:pt x="166807" y="546464"/>
                  <a:pt x="171569" y="478202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Freeform 380"/>
          <p:cNvSpPr/>
          <p:nvPr/>
        </p:nvSpPr>
        <p:spPr>
          <a:xfrm>
            <a:off x="24142724" y="15953140"/>
            <a:ext cx="175497" cy="448505"/>
          </a:xfrm>
          <a:custGeom>
            <a:avLst/>
            <a:gdLst>
              <a:gd name="connsiteX0" fmla="*/ 174601 w 175497"/>
              <a:gd name="connsiteY0" fmla="*/ 144110 h 448505"/>
              <a:gd name="connsiteX1" fmla="*/ 88876 w 175497"/>
              <a:gd name="connsiteY1" fmla="*/ 1235 h 448505"/>
              <a:gd name="connsiteX2" fmla="*/ 41251 w 175497"/>
              <a:gd name="connsiteY2" fmla="*/ 96485 h 448505"/>
              <a:gd name="connsiteX3" fmla="*/ 3151 w 175497"/>
              <a:gd name="connsiteY3" fmla="*/ 439385 h 448505"/>
              <a:gd name="connsiteX4" fmla="*/ 126976 w 175497"/>
              <a:gd name="connsiteY4" fmla="*/ 334610 h 448505"/>
              <a:gd name="connsiteX5" fmla="*/ 174601 w 175497"/>
              <a:gd name="connsiteY5" fmla="*/ 144110 h 44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497" h="448505">
                <a:moveTo>
                  <a:pt x="174601" y="144110"/>
                </a:moveTo>
                <a:cubicBezTo>
                  <a:pt x="168251" y="88548"/>
                  <a:pt x="111101" y="9172"/>
                  <a:pt x="88876" y="1235"/>
                </a:cubicBezTo>
                <a:cubicBezTo>
                  <a:pt x="66651" y="-6703"/>
                  <a:pt x="55538" y="23460"/>
                  <a:pt x="41251" y="96485"/>
                </a:cubicBezTo>
                <a:cubicBezTo>
                  <a:pt x="26964" y="169510"/>
                  <a:pt x="-11136" y="399698"/>
                  <a:pt x="3151" y="439385"/>
                </a:cubicBezTo>
                <a:cubicBezTo>
                  <a:pt x="17438" y="479072"/>
                  <a:pt x="101576" y="379060"/>
                  <a:pt x="126976" y="334610"/>
                </a:cubicBezTo>
                <a:cubicBezTo>
                  <a:pt x="152376" y="290160"/>
                  <a:pt x="180951" y="199672"/>
                  <a:pt x="174601" y="144110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>
            <a:off x="25049735" y="16259118"/>
            <a:ext cx="784097" cy="307989"/>
          </a:xfrm>
          <a:custGeom>
            <a:avLst/>
            <a:gdLst>
              <a:gd name="connsiteX0" fmla="*/ 39115 w 784097"/>
              <a:gd name="connsiteY0" fmla="*/ 57 h 307989"/>
              <a:gd name="connsiteX1" fmla="*/ 696340 w 784097"/>
              <a:gd name="connsiteY1" fmla="*/ 171507 h 307989"/>
              <a:gd name="connsiteX2" fmla="*/ 763015 w 784097"/>
              <a:gd name="connsiteY2" fmla="*/ 266757 h 307989"/>
              <a:gd name="connsiteX3" fmla="*/ 562990 w 784097"/>
              <a:gd name="connsiteY3" fmla="*/ 304857 h 307989"/>
              <a:gd name="connsiteX4" fmla="*/ 124840 w 784097"/>
              <a:gd name="connsiteY4" fmla="*/ 190557 h 307989"/>
              <a:gd name="connsiteX5" fmla="*/ 39115 w 784097"/>
              <a:gd name="connsiteY5" fmla="*/ 57 h 30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097" h="307989">
                <a:moveTo>
                  <a:pt x="39115" y="57"/>
                </a:moveTo>
                <a:cubicBezTo>
                  <a:pt x="134365" y="-3118"/>
                  <a:pt x="575690" y="127057"/>
                  <a:pt x="696340" y="171507"/>
                </a:cubicBezTo>
                <a:cubicBezTo>
                  <a:pt x="816990" y="215957"/>
                  <a:pt x="785240" y="244532"/>
                  <a:pt x="763015" y="266757"/>
                </a:cubicBezTo>
                <a:cubicBezTo>
                  <a:pt x="740790" y="288982"/>
                  <a:pt x="669352" y="317557"/>
                  <a:pt x="562990" y="304857"/>
                </a:cubicBezTo>
                <a:cubicBezTo>
                  <a:pt x="456628" y="292157"/>
                  <a:pt x="207390" y="244532"/>
                  <a:pt x="124840" y="190557"/>
                </a:cubicBezTo>
                <a:cubicBezTo>
                  <a:pt x="42290" y="136582"/>
                  <a:pt x="-56135" y="3232"/>
                  <a:pt x="39115" y="57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Freeform 382"/>
          <p:cNvSpPr/>
          <p:nvPr/>
        </p:nvSpPr>
        <p:spPr>
          <a:xfrm rot="17292745">
            <a:off x="14151855" y="15608628"/>
            <a:ext cx="427991" cy="57034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5841" h="2513081">
                <a:moveTo>
                  <a:pt x="1885805" y="1885476"/>
                </a:moveTo>
                <a:cubicBezTo>
                  <a:pt x="1892021" y="1884875"/>
                  <a:pt x="1122326" y="2444591"/>
                  <a:pt x="1059082" y="2511480"/>
                </a:cubicBezTo>
                <a:cubicBezTo>
                  <a:pt x="995838" y="2578369"/>
                  <a:pt x="-4911" y="524967"/>
                  <a:pt x="146" y="529035"/>
                </a:cubicBezTo>
                <a:cubicBezTo>
                  <a:pt x="-13126" y="519308"/>
                  <a:pt x="869518" y="-6194"/>
                  <a:pt x="894860" y="54"/>
                </a:cubicBezTo>
                <a:cubicBezTo>
                  <a:pt x="881190" y="8819"/>
                  <a:pt x="1883367" y="1863036"/>
                  <a:pt x="1885805" y="1885476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Freeform 383"/>
          <p:cNvSpPr/>
          <p:nvPr/>
        </p:nvSpPr>
        <p:spPr>
          <a:xfrm rot="17292745">
            <a:off x="13440003" y="15681626"/>
            <a:ext cx="656003" cy="700130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8149 w 1888163"/>
              <a:gd name="connsiteY0" fmla="*/ 1885476 h 3086166"/>
              <a:gd name="connsiteX1" fmla="*/ 57151 w 1888163"/>
              <a:gd name="connsiteY1" fmla="*/ 3084910 h 3086166"/>
              <a:gd name="connsiteX2" fmla="*/ 2490 w 1888163"/>
              <a:gd name="connsiteY2" fmla="*/ 529035 h 3086166"/>
              <a:gd name="connsiteX3" fmla="*/ 897204 w 1888163"/>
              <a:gd name="connsiteY3" fmla="*/ 54 h 3086166"/>
              <a:gd name="connsiteX4" fmla="*/ 1888149 w 1888163"/>
              <a:gd name="connsiteY4" fmla="*/ 1885476 h 3086166"/>
              <a:gd name="connsiteX0" fmla="*/ 2890508 w 2890531"/>
              <a:gd name="connsiteY0" fmla="*/ 1885445 h 3091260"/>
              <a:gd name="connsiteX1" fmla="*/ 1059510 w 2890531"/>
              <a:gd name="connsiteY1" fmla="*/ 3084879 h 3091260"/>
              <a:gd name="connsiteX2" fmla="*/ 68 w 2890531"/>
              <a:gd name="connsiteY2" fmla="*/ 1235155 h 3091260"/>
              <a:gd name="connsiteX3" fmla="*/ 1899563 w 2890531"/>
              <a:gd name="connsiteY3" fmla="*/ 23 h 3091260"/>
              <a:gd name="connsiteX4" fmla="*/ 2890508 w 2890531"/>
              <a:gd name="connsiteY4" fmla="*/ 1885445 h 3091260"/>
              <a:gd name="connsiteX0" fmla="*/ 2890508 w 2890522"/>
              <a:gd name="connsiteY0" fmla="*/ 1885445 h 3084946"/>
              <a:gd name="connsiteX1" fmla="*/ 1059510 w 2890522"/>
              <a:gd name="connsiteY1" fmla="*/ 3084879 h 3084946"/>
              <a:gd name="connsiteX2" fmla="*/ 68 w 2890522"/>
              <a:gd name="connsiteY2" fmla="*/ 1235155 h 3084946"/>
              <a:gd name="connsiteX3" fmla="*/ 1899563 w 2890522"/>
              <a:gd name="connsiteY3" fmla="*/ 23 h 3084946"/>
              <a:gd name="connsiteX4" fmla="*/ 2890508 w 2890522"/>
              <a:gd name="connsiteY4" fmla="*/ 1885445 h 3084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522" h="3084946">
                <a:moveTo>
                  <a:pt x="2890508" y="1885445"/>
                </a:moveTo>
                <a:cubicBezTo>
                  <a:pt x="2896724" y="1884844"/>
                  <a:pt x="1103737" y="3072115"/>
                  <a:pt x="1059510" y="3084879"/>
                </a:cubicBezTo>
                <a:cubicBezTo>
                  <a:pt x="1015283" y="3097643"/>
                  <a:pt x="-4989" y="1231087"/>
                  <a:pt x="68" y="1235155"/>
                </a:cubicBezTo>
                <a:cubicBezTo>
                  <a:pt x="-13204" y="1225428"/>
                  <a:pt x="1874221" y="-6225"/>
                  <a:pt x="1899563" y="23"/>
                </a:cubicBezTo>
                <a:cubicBezTo>
                  <a:pt x="1885893" y="8788"/>
                  <a:pt x="2888070" y="1863005"/>
                  <a:pt x="2890508" y="188544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Freeform 384"/>
          <p:cNvSpPr/>
          <p:nvPr/>
        </p:nvSpPr>
        <p:spPr>
          <a:xfrm rot="17292745">
            <a:off x="14488817" y="15404264"/>
            <a:ext cx="324701" cy="39354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5805 w 1885828"/>
              <a:gd name="connsiteY0" fmla="*/ 1885476 h 1885477"/>
              <a:gd name="connsiteX1" fmla="*/ 670577 w 1885828"/>
              <a:gd name="connsiteY1" fmla="*/ 1733558 h 1885477"/>
              <a:gd name="connsiteX2" fmla="*/ 146 w 1885828"/>
              <a:gd name="connsiteY2" fmla="*/ 529035 h 1885477"/>
              <a:gd name="connsiteX3" fmla="*/ 894860 w 1885828"/>
              <a:gd name="connsiteY3" fmla="*/ 54 h 1885477"/>
              <a:gd name="connsiteX4" fmla="*/ 1885805 w 1885828"/>
              <a:gd name="connsiteY4" fmla="*/ 1885476 h 1885477"/>
              <a:gd name="connsiteX0" fmla="*/ 1430682 w 1430736"/>
              <a:gd name="connsiteY0" fmla="*/ 1173654 h 1745257"/>
              <a:gd name="connsiteX1" fmla="*/ 670577 w 1430736"/>
              <a:gd name="connsiteY1" fmla="*/ 1733558 h 1745257"/>
              <a:gd name="connsiteX2" fmla="*/ 146 w 1430736"/>
              <a:gd name="connsiteY2" fmla="*/ 529035 h 1745257"/>
              <a:gd name="connsiteX3" fmla="*/ 894860 w 1430736"/>
              <a:gd name="connsiteY3" fmla="*/ 54 h 1745257"/>
              <a:gd name="connsiteX4" fmla="*/ 1430682 w 1430736"/>
              <a:gd name="connsiteY4" fmla="*/ 1173654 h 1745257"/>
              <a:gd name="connsiteX0" fmla="*/ 1430682 w 1430718"/>
              <a:gd name="connsiteY0" fmla="*/ 1173654 h 1734070"/>
              <a:gd name="connsiteX1" fmla="*/ 670577 w 1430718"/>
              <a:gd name="connsiteY1" fmla="*/ 1733558 h 1734070"/>
              <a:gd name="connsiteX2" fmla="*/ 146 w 1430718"/>
              <a:gd name="connsiteY2" fmla="*/ 529035 h 1734070"/>
              <a:gd name="connsiteX3" fmla="*/ 894860 w 1430718"/>
              <a:gd name="connsiteY3" fmla="*/ 54 h 1734070"/>
              <a:gd name="connsiteX4" fmla="*/ 1430682 w 1430718"/>
              <a:gd name="connsiteY4" fmla="*/ 1173654 h 173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718" h="1734070">
                <a:moveTo>
                  <a:pt x="1430682" y="1173654"/>
                </a:moveTo>
                <a:cubicBezTo>
                  <a:pt x="1436898" y="1173053"/>
                  <a:pt x="637263" y="1753672"/>
                  <a:pt x="670577" y="1733558"/>
                </a:cubicBezTo>
                <a:cubicBezTo>
                  <a:pt x="703891" y="1713444"/>
                  <a:pt x="-4911" y="524967"/>
                  <a:pt x="146" y="529035"/>
                </a:cubicBezTo>
                <a:cubicBezTo>
                  <a:pt x="-13126" y="519308"/>
                  <a:pt x="869518" y="-6194"/>
                  <a:pt x="894860" y="54"/>
                </a:cubicBezTo>
                <a:cubicBezTo>
                  <a:pt x="881190" y="8819"/>
                  <a:pt x="1428244" y="1151214"/>
                  <a:pt x="1430682" y="11736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Freeform 385"/>
          <p:cNvSpPr/>
          <p:nvPr/>
        </p:nvSpPr>
        <p:spPr>
          <a:xfrm rot="17292745">
            <a:off x="13832131" y="14734449"/>
            <a:ext cx="700743" cy="57120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8149 w 1888163"/>
              <a:gd name="connsiteY0" fmla="*/ 1885476 h 3086166"/>
              <a:gd name="connsiteX1" fmla="*/ 57151 w 1888163"/>
              <a:gd name="connsiteY1" fmla="*/ 3084910 h 3086166"/>
              <a:gd name="connsiteX2" fmla="*/ 2490 w 1888163"/>
              <a:gd name="connsiteY2" fmla="*/ 529035 h 3086166"/>
              <a:gd name="connsiteX3" fmla="*/ 897204 w 1888163"/>
              <a:gd name="connsiteY3" fmla="*/ 54 h 3086166"/>
              <a:gd name="connsiteX4" fmla="*/ 1888149 w 1888163"/>
              <a:gd name="connsiteY4" fmla="*/ 1885476 h 3086166"/>
              <a:gd name="connsiteX0" fmla="*/ 2890508 w 2890531"/>
              <a:gd name="connsiteY0" fmla="*/ 1885445 h 3091260"/>
              <a:gd name="connsiteX1" fmla="*/ 1059510 w 2890531"/>
              <a:gd name="connsiteY1" fmla="*/ 3084879 h 3091260"/>
              <a:gd name="connsiteX2" fmla="*/ 68 w 2890531"/>
              <a:gd name="connsiteY2" fmla="*/ 1235155 h 3091260"/>
              <a:gd name="connsiteX3" fmla="*/ 1899563 w 2890531"/>
              <a:gd name="connsiteY3" fmla="*/ 23 h 3091260"/>
              <a:gd name="connsiteX4" fmla="*/ 2890508 w 2890531"/>
              <a:gd name="connsiteY4" fmla="*/ 1885445 h 3091260"/>
              <a:gd name="connsiteX0" fmla="*/ 2890508 w 2890522"/>
              <a:gd name="connsiteY0" fmla="*/ 1885445 h 3084946"/>
              <a:gd name="connsiteX1" fmla="*/ 1059510 w 2890522"/>
              <a:gd name="connsiteY1" fmla="*/ 3084879 h 3084946"/>
              <a:gd name="connsiteX2" fmla="*/ 68 w 2890522"/>
              <a:gd name="connsiteY2" fmla="*/ 1235155 h 3084946"/>
              <a:gd name="connsiteX3" fmla="*/ 1899563 w 2890522"/>
              <a:gd name="connsiteY3" fmla="*/ 23 h 3084946"/>
              <a:gd name="connsiteX4" fmla="*/ 2890508 w 2890522"/>
              <a:gd name="connsiteY4" fmla="*/ 1885445 h 3084946"/>
              <a:gd name="connsiteX0" fmla="*/ 3648758 w 3648774"/>
              <a:gd name="connsiteY0" fmla="*/ 1437145 h 3085378"/>
              <a:gd name="connsiteX1" fmla="*/ 1059510 w 3648774"/>
              <a:gd name="connsiteY1" fmla="*/ 3084879 h 3085378"/>
              <a:gd name="connsiteX2" fmla="*/ 68 w 3648774"/>
              <a:gd name="connsiteY2" fmla="*/ 1235155 h 3085378"/>
              <a:gd name="connsiteX3" fmla="*/ 1899563 w 3648774"/>
              <a:gd name="connsiteY3" fmla="*/ 23 h 3085378"/>
              <a:gd name="connsiteX4" fmla="*/ 3648758 w 3648774"/>
              <a:gd name="connsiteY4" fmla="*/ 1437145 h 3085378"/>
              <a:gd name="connsiteX0" fmla="*/ 3648732 w 3648748"/>
              <a:gd name="connsiteY0" fmla="*/ 868087 h 2516320"/>
              <a:gd name="connsiteX1" fmla="*/ 1059484 w 3648748"/>
              <a:gd name="connsiteY1" fmla="*/ 2515821 h 2516320"/>
              <a:gd name="connsiteX2" fmla="*/ 42 w 3648748"/>
              <a:gd name="connsiteY2" fmla="*/ 666097 h 2516320"/>
              <a:gd name="connsiteX3" fmla="*/ 3191355 w 3648748"/>
              <a:gd name="connsiteY3" fmla="*/ 43 h 2516320"/>
              <a:gd name="connsiteX4" fmla="*/ 3648732 w 3648748"/>
              <a:gd name="connsiteY4" fmla="*/ 868087 h 2516320"/>
              <a:gd name="connsiteX0" fmla="*/ 2952555 w 2952567"/>
              <a:gd name="connsiteY0" fmla="*/ 868061 h 2527296"/>
              <a:gd name="connsiteX1" fmla="*/ 363307 w 2952567"/>
              <a:gd name="connsiteY1" fmla="*/ 2515795 h 2527296"/>
              <a:gd name="connsiteX2" fmla="*/ 23395 w 2952567"/>
              <a:gd name="connsiteY2" fmla="*/ 1644358 h 2527296"/>
              <a:gd name="connsiteX3" fmla="*/ 2495178 w 2952567"/>
              <a:gd name="connsiteY3" fmla="*/ 17 h 2527296"/>
              <a:gd name="connsiteX4" fmla="*/ 2952555 w 2952567"/>
              <a:gd name="connsiteY4" fmla="*/ 868061 h 2527296"/>
              <a:gd name="connsiteX0" fmla="*/ 3088779 w 3088791"/>
              <a:gd name="connsiteY0" fmla="*/ 868065 h 2521110"/>
              <a:gd name="connsiteX1" fmla="*/ 499531 w 3088791"/>
              <a:gd name="connsiteY1" fmla="*/ 2515799 h 2521110"/>
              <a:gd name="connsiteX2" fmla="*/ 1182 w 3088791"/>
              <a:gd name="connsiteY2" fmla="*/ 1431394 h 2521110"/>
              <a:gd name="connsiteX3" fmla="*/ 2631402 w 3088791"/>
              <a:gd name="connsiteY3" fmla="*/ 21 h 2521110"/>
              <a:gd name="connsiteX4" fmla="*/ 3088779 w 3088791"/>
              <a:gd name="connsiteY4" fmla="*/ 868065 h 2521110"/>
              <a:gd name="connsiteX0" fmla="*/ 3087647 w 3087659"/>
              <a:gd name="connsiteY0" fmla="*/ 868065 h 2516889"/>
              <a:gd name="connsiteX1" fmla="*/ 498399 w 3087659"/>
              <a:gd name="connsiteY1" fmla="*/ 2515799 h 2516889"/>
              <a:gd name="connsiteX2" fmla="*/ 50 w 3087659"/>
              <a:gd name="connsiteY2" fmla="*/ 1431394 h 2516889"/>
              <a:gd name="connsiteX3" fmla="*/ 2630270 w 3087659"/>
              <a:gd name="connsiteY3" fmla="*/ 21 h 2516889"/>
              <a:gd name="connsiteX4" fmla="*/ 3087647 w 3087659"/>
              <a:gd name="connsiteY4" fmla="*/ 868065 h 251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7659" h="2516889">
                <a:moveTo>
                  <a:pt x="3087647" y="868065"/>
                </a:moveTo>
                <a:cubicBezTo>
                  <a:pt x="3093863" y="867464"/>
                  <a:pt x="508097" y="2565942"/>
                  <a:pt x="498399" y="2515799"/>
                </a:cubicBezTo>
                <a:cubicBezTo>
                  <a:pt x="488701" y="2465656"/>
                  <a:pt x="-5007" y="1427326"/>
                  <a:pt x="50" y="1431394"/>
                </a:cubicBezTo>
                <a:cubicBezTo>
                  <a:pt x="-13222" y="1421667"/>
                  <a:pt x="2604928" y="-6227"/>
                  <a:pt x="2630270" y="21"/>
                </a:cubicBezTo>
                <a:cubicBezTo>
                  <a:pt x="2616600" y="8786"/>
                  <a:pt x="3085209" y="845625"/>
                  <a:pt x="3087647" y="86806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791957">
            <a:off x="19404426" y="15214186"/>
            <a:ext cx="678052" cy="388149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  <a:gd name="connsiteX0" fmla="*/ 351884 w 359736"/>
              <a:gd name="connsiteY0" fmla="*/ 155982 h 155982"/>
              <a:gd name="connsiteX1" fmla="*/ 15696 w 359736"/>
              <a:gd name="connsiteY1" fmla="*/ 147309 h 155982"/>
              <a:gd name="connsiteX2" fmla="*/ 0 w 359736"/>
              <a:gd name="connsiteY2" fmla="*/ 0 h 155982"/>
              <a:gd name="connsiteX3" fmla="*/ 359736 w 359736"/>
              <a:gd name="connsiteY3" fmla="*/ 68982 h 155982"/>
              <a:gd name="connsiteX4" fmla="*/ 351884 w 359736"/>
              <a:gd name="connsiteY4" fmla="*/ 155982 h 155982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354322 w 354322"/>
              <a:gd name="connsiteY3" fmla="*/ 0 h 265547"/>
              <a:gd name="connsiteX4" fmla="*/ 351884 w 354322"/>
              <a:gd name="connsiteY4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83706 h 283706"/>
              <a:gd name="connsiteX1" fmla="*/ 15696 w 354322"/>
              <a:gd name="connsiteY1" fmla="*/ 275033 h 283706"/>
              <a:gd name="connsiteX2" fmla="*/ 0 w 354322"/>
              <a:gd name="connsiteY2" fmla="*/ 127724 h 283706"/>
              <a:gd name="connsiteX3" fmla="*/ 179297 w 354322"/>
              <a:gd name="connsiteY3" fmla="*/ 136757 h 283706"/>
              <a:gd name="connsiteX4" fmla="*/ 197101 w 354322"/>
              <a:gd name="connsiteY4" fmla="*/ 29874 h 283706"/>
              <a:gd name="connsiteX5" fmla="*/ 354322 w 354322"/>
              <a:gd name="connsiteY5" fmla="*/ 18159 h 283706"/>
              <a:gd name="connsiteX6" fmla="*/ 351884 w 354322"/>
              <a:gd name="connsiteY6" fmla="*/ 283706 h 283706"/>
              <a:gd name="connsiteX0" fmla="*/ 351884 w 354322"/>
              <a:gd name="connsiteY0" fmla="*/ 286456 h 286456"/>
              <a:gd name="connsiteX1" fmla="*/ 15696 w 354322"/>
              <a:gd name="connsiteY1" fmla="*/ 277783 h 286456"/>
              <a:gd name="connsiteX2" fmla="*/ 0 w 354322"/>
              <a:gd name="connsiteY2" fmla="*/ 130474 h 286456"/>
              <a:gd name="connsiteX3" fmla="*/ 179297 w 354322"/>
              <a:gd name="connsiteY3" fmla="*/ 139507 h 286456"/>
              <a:gd name="connsiteX4" fmla="*/ 197101 w 354322"/>
              <a:gd name="connsiteY4" fmla="*/ 32624 h 286456"/>
              <a:gd name="connsiteX5" fmla="*/ 354322 w 354322"/>
              <a:gd name="connsiteY5" fmla="*/ 20909 h 286456"/>
              <a:gd name="connsiteX6" fmla="*/ 351884 w 354322"/>
              <a:gd name="connsiteY6" fmla="*/ 286456 h 286456"/>
              <a:gd name="connsiteX0" fmla="*/ 351884 w 392792"/>
              <a:gd name="connsiteY0" fmla="*/ 266680 h 266680"/>
              <a:gd name="connsiteX1" fmla="*/ 15696 w 392792"/>
              <a:gd name="connsiteY1" fmla="*/ 258007 h 266680"/>
              <a:gd name="connsiteX2" fmla="*/ 0 w 392792"/>
              <a:gd name="connsiteY2" fmla="*/ 110698 h 266680"/>
              <a:gd name="connsiteX3" fmla="*/ 179297 w 392792"/>
              <a:gd name="connsiteY3" fmla="*/ 119731 h 266680"/>
              <a:gd name="connsiteX4" fmla="*/ 197101 w 392792"/>
              <a:gd name="connsiteY4" fmla="*/ 12848 h 266680"/>
              <a:gd name="connsiteX5" fmla="*/ 354322 w 392792"/>
              <a:gd name="connsiteY5" fmla="*/ 1133 h 266680"/>
              <a:gd name="connsiteX6" fmla="*/ 351884 w 392792"/>
              <a:gd name="connsiteY6" fmla="*/ 266680 h 266680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97101 w 354797"/>
              <a:gd name="connsiteY3" fmla="*/ 12411 h 266243"/>
              <a:gd name="connsiteX4" fmla="*/ 354322 w 354797"/>
              <a:gd name="connsiteY4" fmla="*/ 696 h 266243"/>
              <a:gd name="connsiteX5" fmla="*/ 351884 w 354797"/>
              <a:gd name="connsiteY5" fmla="*/ 266243 h 266243"/>
              <a:gd name="connsiteX0" fmla="*/ 355173 w 358086"/>
              <a:gd name="connsiteY0" fmla="*/ 266243 h 266243"/>
              <a:gd name="connsiteX1" fmla="*/ 18985 w 358086"/>
              <a:gd name="connsiteY1" fmla="*/ 257570 h 266243"/>
              <a:gd name="connsiteX2" fmla="*/ 3289 w 358086"/>
              <a:gd name="connsiteY2" fmla="*/ 110261 h 266243"/>
              <a:gd name="connsiteX3" fmla="*/ 200390 w 358086"/>
              <a:gd name="connsiteY3" fmla="*/ 12411 h 266243"/>
              <a:gd name="connsiteX4" fmla="*/ 357611 w 358086"/>
              <a:gd name="connsiteY4" fmla="*/ 696 h 266243"/>
              <a:gd name="connsiteX5" fmla="*/ 355173 w 358086"/>
              <a:gd name="connsiteY5" fmla="*/ 266243 h 266243"/>
              <a:gd name="connsiteX0" fmla="*/ 355173 w 358086"/>
              <a:gd name="connsiteY0" fmla="*/ 266243 h 266243"/>
              <a:gd name="connsiteX1" fmla="*/ 18985 w 358086"/>
              <a:gd name="connsiteY1" fmla="*/ 257570 h 266243"/>
              <a:gd name="connsiteX2" fmla="*/ 3289 w 358086"/>
              <a:gd name="connsiteY2" fmla="*/ 110261 h 266243"/>
              <a:gd name="connsiteX3" fmla="*/ 200390 w 358086"/>
              <a:gd name="connsiteY3" fmla="*/ 12411 h 266243"/>
              <a:gd name="connsiteX4" fmla="*/ 357611 w 358086"/>
              <a:gd name="connsiteY4" fmla="*/ 696 h 266243"/>
              <a:gd name="connsiteX5" fmla="*/ 355173 w 358086"/>
              <a:gd name="connsiteY5" fmla="*/ 266243 h 266243"/>
              <a:gd name="connsiteX0" fmla="*/ 464921 w 467834"/>
              <a:gd name="connsiteY0" fmla="*/ 266243 h 266243"/>
              <a:gd name="connsiteX1" fmla="*/ 186 w 467834"/>
              <a:gd name="connsiteY1" fmla="*/ 216447 h 266243"/>
              <a:gd name="connsiteX2" fmla="*/ 113037 w 467834"/>
              <a:gd name="connsiteY2" fmla="*/ 110261 h 266243"/>
              <a:gd name="connsiteX3" fmla="*/ 310138 w 467834"/>
              <a:gd name="connsiteY3" fmla="*/ 12411 h 266243"/>
              <a:gd name="connsiteX4" fmla="*/ 467359 w 467834"/>
              <a:gd name="connsiteY4" fmla="*/ 696 h 266243"/>
              <a:gd name="connsiteX5" fmla="*/ 464921 w 467834"/>
              <a:gd name="connsiteY5" fmla="*/ 266243 h 266243"/>
              <a:gd name="connsiteX0" fmla="*/ 464921 w 541885"/>
              <a:gd name="connsiteY0" fmla="*/ 265547 h 265547"/>
              <a:gd name="connsiteX1" fmla="*/ 186 w 541885"/>
              <a:gd name="connsiteY1" fmla="*/ 215751 h 265547"/>
              <a:gd name="connsiteX2" fmla="*/ 113037 w 541885"/>
              <a:gd name="connsiteY2" fmla="*/ 109565 h 265547"/>
              <a:gd name="connsiteX3" fmla="*/ 310138 w 541885"/>
              <a:gd name="connsiteY3" fmla="*/ 11715 h 265547"/>
              <a:gd name="connsiteX4" fmla="*/ 467359 w 541885"/>
              <a:gd name="connsiteY4" fmla="*/ 0 h 265547"/>
              <a:gd name="connsiteX5" fmla="*/ 541883 w 541885"/>
              <a:gd name="connsiteY5" fmla="*/ 174322 h 265547"/>
              <a:gd name="connsiteX6" fmla="*/ 464921 w 541885"/>
              <a:gd name="connsiteY6" fmla="*/ 265547 h 26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885" h="265547">
                <a:moveTo>
                  <a:pt x="464921" y="265547"/>
                </a:moveTo>
                <a:lnTo>
                  <a:pt x="186" y="215751"/>
                </a:lnTo>
                <a:cubicBezTo>
                  <a:pt x="-5046" y="166648"/>
                  <a:pt x="101528" y="111830"/>
                  <a:pt x="113037" y="109565"/>
                </a:cubicBezTo>
                <a:cubicBezTo>
                  <a:pt x="122318" y="106378"/>
                  <a:pt x="251084" y="29976"/>
                  <a:pt x="310138" y="11715"/>
                </a:cubicBezTo>
                <a:cubicBezTo>
                  <a:pt x="322063" y="11894"/>
                  <a:pt x="466343" y="8187"/>
                  <a:pt x="467359" y="0"/>
                </a:cubicBezTo>
                <a:cubicBezTo>
                  <a:pt x="492762" y="26409"/>
                  <a:pt x="542289" y="130064"/>
                  <a:pt x="541883" y="174322"/>
                </a:cubicBezTo>
                <a:cubicBezTo>
                  <a:pt x="541477" y="218580"/>
                  <a:pt x="541983" y="257950"/>
                  <a:pt x="464921" y="265547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TextBox 386"/>
          <p:cNvSpPr txBox="1"/>
          <p:nvPr/>
        </p:nvSpPr>
        <p:spPr>
          <a:xfrm>
            <a:off x="18719550" y="15771991"/>
            <a:ext cx="1449436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Grouchy</a:t>
            </a:r>
          </a:p>
        </p:txBody>
      </p:sp>
      <p:sp>
        <p:nvSpPr>
          <p:cNvPr id="479" name="TextBox 478"/>
          <p:cNvSpPr txBox="1"/>
          <p:nvPr/>
        </p:nvSpPr>
        <p:spPr>
          <a:xfrm>
            <a:off x="6062839" y="14038109"/>
            <a:ext cx="1143262" cy="46166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WN-75</a:t>
            </a:r>
          </a:p>
        </p:txBody>
      </p:sp>
      <p:sp>
        <p:nvSpPr>
          <p:cNvPr id="480" name="TextBox 479"/>
          <p:cNvSpPr txBox="1"/>
          <p:nvPr/>
        </p:nvSpPr>
        <p:spPr>
          <a:xfrm>
            <a:off x="3978682" y="14479835"/>
            <a:ext cx="1143262" cy="46166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WN-76</a:t>
            </a:r>
          </a:p>
        </p:txBody>
      </p:sp>
      <p:sp>
        <p:nvSpPr>
          <p:cNvPr id="481" name="Freeform 480"/>
          <p:cNvSpPr/>
          <p:nvPr/>
        </p:nvSpPr>
        <p:spPr>
          <a:xfrm>
            <a:off x="533968" y="13271715"/>
            <a:ext cx="4956537" cy="4718446"/>
          </a:xfrm>
          <a:custGeom>
            <a:avLst/>
            <a:gdLst>
              <a:gd name="connsiteX0" fmla="*/ 0 w 26069731"/>
              <a:gd name="connsiteY0" fmla="*/ 4926563 h 5355772"/>
              <a:gd name="connsiteX1" fmla="*/ 933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71162 w 26069731"/>
              <a:gd name="connsiteY2" fmla="*/ 16040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460214 w 26069731"/>
              <a:gd name="connsiteY2" fmla="*/ 1587565 h 5355772"/>
              <a:gd name="connsiteX3" fmla="*/ 636426 w 26069731"/>
              <a:gd name="connsiteY3" fmla="*/ 1530415 h 5355772"/>
              <a:gd name="connsiteX4" fmla="*/ 971162 w 26069731"/>
              <a:gd name="connsiteY4" fmla="*/ 1604088 h 5355772"/>
              <a:gd name="connsiteX5" fmla="*/ 2052735 w 26069731"/>
              <a:gd name="connsiteY5" fmla="*/ 2034074 h 5355772"/>
              <a:gd name="connsiteX6" fmla="*/ 2799184 w 26069731"/>
              <a:gd name="connsiteY6" fmla="*/ 1418253 h 5355772"/>
              <a:gd name="connsiteX7" fmla="*/ 3377682 w 26069731"/>
              <a:gd name="connsiteY7" fmla="*/ 933061 h 5355772"/>
              <a:gd name="connsiteX8" fmla="*/ 3732245 w 26069731"/>
              <a:gd name="connsiteY8" fmla="*/ 933061 h 5355772"/>
              <a:gd name="connsiteX9" fmla="*/ 3937519 w 26069731"/>
              <a:gd name="connsiteY9" fmla="*/ 877078 h 5355772"/>
              <a:gd name="connsiteX10" fmla="*/ 4385388 w 26069731"/>
              <a:gd name="connsiteY10" fmla="*/ 690466 h 5355772"/>
              <a:gd name="connsiteX11" fmla="*/ 4833258 w 26069731"/>
              <a:gd name="connsiteY11" fmla="*/ 1716833 h 5355772"/>
              <a:gd name="connsiteX12" fmla="*/ 5131837 w 26069731"/>
              <a:gd name="connsiteY12" fmla="*/ 2276670 h 5355772"/>
              <a:gd name="connsiteX13" fmla="*/ 6270172 w 26069731"/>
              <a:gd name="connsiteY13" fmla="*/ 2258008 h 5355772"/>
              <a:gd name="connsiteX14" fmla="*/ 6568752 w 26069731"/>
              <a:gd name="connsiteY14" fmla="*/ 2239347 h 5355772"/>
              <a:gd name="connsiteX15" fmla="*/ 6979298 w 26069731"/>
              <a:gd name="connsiteY15" fmla="*/ 1791478 h 5355772"/>
              <a:gd name="connsiteX16" fmla="*/ 6923315 w 26069731"/>
              <a:gd name="connsiteY16" fmla="*/ 1250302 h 5355772"/>
              <a:gd name="connsiteX17" fmla="*/ 8117633 w 26069731"/>
              <a:gd name="connsiteY17" fmla="*/ 1791478 h 5355772"/>
              <a:gd name="connsiteX18" fmla="*/ 8360229 w 26069731"/>
              <a:gd name="connsiteY18" fmla="*/ 1791478 h 5355772"/>
              <a:gd name="connsiteX19" fmla="*/ 8976049 w 26069731"/>
              <a:gd name="connsiteY19" fmla="*/ 1716833 h 5355772"/>
              <a:gd name="connsiteX20" fmla="*/ 9647854 w 26069731"/>
              <a:gd name="connsiteY20" fmla="*/ 1567543 h 5355772"/>
              <a:gd name="connsiteX21" fmla="*/ 10860833 w 26069731"/>
              <a:gd name="connsiteY21" fmla="*/ 914400 h 5355772"/>
              <a:gd name="connsiteX22" fmla="*/ 12614988 w 26069731"/>
              <a:gd name="connsiteY22" fmla="*/ 578498 h 5355772"/>
              <a:gd name="connsiteX23" fmla="*/ 12801600 w 26069731"/>
              <a:gd name="connsiteY23" fmla="*/ 559837 h 5355772"/>
              <a:gd name="connsiteX24" fmla="*/ 15152915 w 26069731"/>
              <a:gd name="connsiteY24" fmla="*/ 93306 h 5355772"/>
              <a:gd name="connsiteX25" fmla="*/ 15563462 w 26069731"/>
              <a:gd name="connsiteY25" fmla="*/ 317241 h 5355772"/>
              <a:gd name="connsiteX26" fmla="*/ 15974009 w 26069731"/>
              <a:gd name="connsiteY26" fmla="*/ 74645 h 5355772"/>
              <a:gd name="connsiteX27" fmla="*/ 16515184 w 26069731"/>
              <a:gd name="connsiteY27" fmla="*/ 186612 h 5355772"/>
              <a:gd name="connsiteX28" fmla="*/ 16720458 w 26069731"/>
              <a:gd name="connsiteY28" fmla="*/ 74645 h 5355772"/>
              <a:gd name="connsiteX29" fmla="*/ 16944392 w 26069731"/>
              <a:gd name="connsiteY29" fmla="*/ 242596 h 5355772"/>
              <a:gd name="connsiteX30" fmla="*/ 17242972 w 26069731"/>
              <a:gd name="connsiteY30" fmla="*/ 55984 h 5355772"/>
              <a:gd name="connsiteX31" fmla="*/ 17690841 w 26069731"/>
              <a:gd name="connsiteY31" fmla="*/ 130629 h 5355772"/>
              <a:gd name="connsiteX32" fmla="*/ 18306662 w 26069731"/>
              <a:gd name="connsiteY32" fmla="*/ 205274 h 5355772"/>
              <a:gd name="connsiteX33" fmla="*/ 19034449 w 26069731"/>
              <a:gd name="connsiteY33" fmla="*/ 0 h 5355772"/>
              <a:gd name="connsiteX34" fmla="*/ 19687592 w 26069731"/>
              <a:gd name="connsiteY34" fmla="*/ 93306 h 5355772"/>
              <a:gd name="connsiteX35" fmla="*/ 20116800 w 26069731"/>
              <a:gd name="connsiteY35" fmla="*/ 186612 h 5355772"/>
              <a:gd name="connsiteX36" fmla="*/ 20303413 w 26069731"/>
              <a:gd name="connsiteY36" fmla="*/ 391886 h 5355772"/>
              <a:gd name="connsiteX37" fmla="*/ 20583331 w 26069731"/>
              <a:gd name="connsiteY37" fmla="*/ 335902 h 5355772"/>
              <a:gd name="connsiteX38" fmla="*/ 20695298 w 26069731"/>
              <a:gd name="connsiteY38" fmla="*/ 447870 h 5355772"/>
              <a:gd name="connsiteX39" fmla="*/ 21311119 w 26069731"/>
              <a:gd name="connsiteY39" fmla="*/ 802433 h 5355772"/>
              <a:gd name="connsiteX40" fmla="*/ 22468115 w 26069731"/>
              <a:gd name="connsiteY40" fmla="*/ 1231641 h 5355772"/>
              <a:gd name="connsiteX41" fmla="*/ 22897323 w 26069731"/>
              <a:gd name="connsiteY41" fmla="*/ 1268963 h 5355772"/>
              <a:gd name="connsiteX42" fmla="*/ 23139919 w 26069731"/>
              <a:gd name="connsiteY42" fmla="*/ 1492898 h 5355772"/>
              <a:gd name="connsiteX43" fmla="*/ 23195903 w 26069731"/>
              <a:gd name="connsiteY43" fmla="*/ 1548882 h 5355772"/>
              <a:gd name="connsiteX44" fmla="*/ 23307870 w 26069731"/>
              <a:gd name="connsiteY44" fmla="*/ 1586204 h 5355772"/>
              <a:gd name="connsiteX45" fmla="*/ 23438498 w 26069731"/>
              <a:gd name="connsiteY45" fmla="*/ 1660849 h 5355772"/>
              <a:gd name="connsiteX46" fmla="*/ 23475821 w 26069731"/>
              <a:gd name="connsiteY46" fmla="*/ 1679510 h 5355772"/>
              <a:gd name="connsiteX47" fmla="*/ 23699756 w 26069731"/>
              <a:gd name="connsiteY47" fmla="*/ 1884784 h 5355772"/>
              <a:gd name="connsiteX48" fmla="*/ 24502188 w 26069731"/>
              <a:gd name="connsiteY48" fmla="*/ 2071396 h 5355772"/>
              <a:gd name="connsiteX49" fmla="*/ 25080686 w 26069731"/>
              <a:gd name="connsiteY49" fmla="*/ 2332653 h 5355772"/>
              <a:gd name="connsiteX50" fmla="*/ 25584539 w 26069731"/>
              <a:gd name="connsiteY50" fmla="*/ 2332653 h 5355772"/>
              <a:gd name="connsiteX51" fmla="*/ 26069731 w 26069731"/>
              <a:gd name="connsiteY51" fmla="*/ 2425959 h 5355772"/>
              <a:gd name="connsiteX52" fmla="*/ 26013747 w 26069731"/>
              <a:gd name="connsiteY52" fmla="*/ 5355772 h 5355772"/>
              <a:gd name="connsiteX53" fmla="*/ 0 w 26069731"/>
              <a:gd name="connsiteY5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2052735 w 26069731"/>
              <a:gd name="connsiteY8" fmla="*/ 2034074 h 5355772"/>
              <a:gd name="connsiteX9" fmla="*/ 2799184 w 26069731"/>
              <a:gd name="connsiteY9" fmla="*/ 1418253 h 5355772"/>
              <a:gd name="connsiteX10" fmla="*/ 3377682 w 26069731"/>
              <a:gd name="connsiteY10" fmla="*/ 933061 h 5355772"/>
              <a:gd name="connsiteX11" fmla="*/ 3732245 w 26069731"/>
              <a:gd name="connsiteY11" fmla="*/ 933061 h 5355772"/>
              <a:gd name="connsiteX12" fmla="*/ 3937519 w 26069731"/>
              <a:gd name="connsiteY12" fmla="*/ 877078 h 5355772"/>
              <a:gd name="connsiteX13" fmla="*/ 4385388 w 26069731"/>
              <a:gd name="connsiteY13" fmla="*/ 690466 h 5355772"/>
              <a:gd name="connsiteX14" fmla="*/ 4833258 w 26069731"/>
              <a:gd name="connsiteY14" fmla="*/ 1716833 h 5355772"/>
              <a:gd name="connsiteX15" fmla="*/ 5131837 w 26069731"/>
              <a:gd name="connsiteY15" fmla="*/ 2276670 h 5355772"/>
              <a:gd name="connsiteX16" fmla="*/ 6270172 w 26069731"/>
              <a:gd name="connsiteY16" fmla="*/ 2258008 h 5355772"/>
              <a:gd name="connsiteX17" fmla="*/ 6568752 w 26069731"/>
              <a:gd name="connsiteY17" fmla="*/ 2239347 h 5355772"/>
              <a:gd name="connsiteX18" fmla="*/ 6979298 w 26069731"/>
              <a:gd name="connsiteY18" fmla="*/ 1791478 h 5355772"/>
              <a:gd name="connsiteX19" fmla="*/ 6923315 w 26069731"/>
              <a:gd name="connsiteY19" fmla="*/ 1250302 h 5355772"/>
              <a:gd name="connsiteX20" fmla="*/ 8117633 w 26069731"/>
              <a:gd name="connsiteY20" fmla="*/ 1791478 h 5355772"/>
              <a:gd name="connsiteX21" fmla="*/ 8360229 w 26069731"/>
              <a:gd name="connsiteY21" fmla="*/ 1791478 h 5355772"/>
              <a:gd name="connsiteX22" fmla="*/ 8976049 w 26069731"/>
              <a:gd name="connsiteY22" fmla="*/ 1716833 h 5355772"/>
              <a:gd name="connsiteX23" fmla="*/ 9647854 w 26069731"/>
              <a:gd name="connsiteY23" fmla="*/ 1567543 h 5355772"/>
              <a:gd name="connsiteX24" fmla="*/ 10860833 w 26069731"/>
              <a:gd name="connsiteY24" fmla="*/ 914400 h 5355772"/>
              <a:gd name="connsiteX25" fmla="*/ 12614988 w 26069731"/>
              <a:gd name="connsiteY25" fmla="*/ 578498 h 5355772"/>
              <a:gd name="connsiteX26" fmla="*/ 12801600 w 26069731"/>
              <a:gd name="connsiteY26" fmla="*/ 559837 h 5355772"/>
              <a:gd name="connsiteX27" fmla="*/ 15152915 w 26069731"/>
              <a:gd name="connsiteY27" fmla="*/ 93306 h 5355772"/>
              <a:gd name="connsiteX28" fmla="*/ 15563462 w 26069731"/>
              <a:gd name="connsiteY28" fmla="*/ 317241 h 5355772"/>
              <a:gd name="connsiteX29" fmla="*/ 15974009 w 26069731"/>
              <a:gd name="connsiteY29" fmla="*/ 74645 h 5355772"/>
              <a:gd name="connsiteX30" fmla="*/ 16515184 w 26069731"/>
              <a:gd name="connsiteY30" fmla="*/ 186612 h 5355772"/>
              <a:gd name="connsiteX31" fmla="*/ 16720458 w 26069731"/>
              <a:gd name="connsiteY31" fmla="*/ 74645 h 5355772"/>
              <a:gd name="connsiteX32" fmla="*/ 16944392 w 26069731"/>
              <a:gd name="connsiteY32" fmla="*/ 242596 h 5355772"/>
              <a:gd name="connsiteX33" fmla="*/ 17242972 w 26069731"/>
              <a:gd name="connsiteY33" fmla="*/ 55984 h 5355772"/>
              <a:gd name="connsiteX34" fmla="*/ 17690841 w 26069731"/>
              <a:gd name="connsiteY34" fmla="*/ 130629 h 5355772"/>
              <a:gd name="connsiteX35" fmla="*/ 18306662 w 26069731"/>
              <a:gd name="connsiteY35" fmla="*/ 205274 h 5355772"/>
              <a:gd name="connsiteX36" fmla="*/ 19034449 w 26069731"/>
              <a:gd name="connsiteY36" fmla="*/ 0 h 5355772"/>
              <a:gd name="connsiteX37" fmla="*/ 19687592 w 26069731"/>
              <a:gd name="connsiteY37" fmla="*/ 93306 h 5355772"/>
              <a:gd name="connsiteX38" fmla="*/ 20116800 w 26069731"/>
              <a:gd name="connsiteY38" fmla="*/ 186612 h 5355772"/>
              <a:gd name="connsiteX39" fmla="*/ 20303413 w 26069731"/>
              <a:gd name="connsiteY39" fmla="*/ 391886 h 5355772"/>
              <a:gd name="connsiteX40" fmla="*/ 20583331 w 26069731"/>
              <a:gd name="connsiteY40" fmla="*/ 335902 h 5355772"/>
              <a:gd name="connsiteX41" fmla="*/ 20695298 w 26069731"/>
              <a:gd name="connsiteY41" fmla="*/ 447870 h 5355772"/>
              <a:gd name="connsiteX42" fmla="*/ 21311119 w 26069731"/>
              <a:gd name="connsiteY42" fmla="*/ 802433 h 5355772"/>
              <a:gd name="connsiteX43" fmla="*/ 22468115 w 26069731"/>
              <a:gd name="connsiteY43" fmla="*/ 1231641 h 5355772"/>
              <a:gd name="connsiteX44" fmla="*/ 22897323 w 26069731"/>
              <a:gd name="connsiteY44" fmla="*/ 1268963 h 5355772"/>
              <a:gd name="connsiteX45" fmla="*/ 23139919 w 26069731"/>
              <a:gd name="connsiteY45" fmla="*/ 1492898 h 5355772"/>
              <a:gd name="connsiteX46" fmla="*/ 23195903 w 26069731"/>
              <a:gd name="connsiteY46" fmla="*/ 1548882 h 5355772"/>
              <a:gd name="connsiteX47" fmla="*/ 23307870 w 26069731"/>
              <a:gd name="connsiteY47" fmla="*/ 1586204 h 5355772"/>
              <a:gd name="connsiteX48" fmla="*/ 23438498 w 26069731"/>
              <a:gd name="connsiteY48" fmla="*/ 1660849 h 5355772"/>
              <a:gd name="connsiteX49" fmla="*/ 23475821 w 26069731"/>
              <a:gd name="connsiteY49" fmla="*/ 1679510 h 5355772"/>
              <a:gd name="connsiteX50" fmla="*/ 23699756 w 26069731"/>
              <a:gd name="connsiteY50" fmla="*/ 1884784 h 5355772"/>
              <a:gd name="connsiteX51" fmla="*/ 24502188 w 26069731"/>
              <a:gd name="connsiteY51" fmla="*/ 2071396 h 5355772"/>
              <a:gd name="connsiteX52" fmla="*/ 25080686 w 26069731"/>
              <a:gd name="connsiteY52" fmla="*/ 2332653 h 5355772"/>
              <a:gd name="connsiteX53" fmla="*/ 25584539 w 26069731"/>
              <a:gd name="connsiteY53" fmla="*/ 2332653 h 5355772"/>
              <a:gd name="connsiteX54" fmla="*/ 26069731 w 26069731"/>
              <a:gd name="connsiteY54" fmla="*/ 2425959 h 5355772"/>
              <a:gd name="connsiteX55" fmla="*/ 26013747 w 26069731"/>
              <a:gd name="connsiteY55" fmla="*/ 5355772 h 5355772"/>
              <a:gd name="connsiteX56" fmla="*/ 0 w 26069731"/>
              <a:gd name="connsiteY5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799184 w 26069731"/>
              <a:gd name="connsiteY11" fmla="*/ 1418253 h 5355772"/>
              <a:gd name="connsiteX12" fmla="*/ 3377682 w 26069731"/>
              <a:gd name="connsiteY12" fmla="*/ 933061 h 5355772"/>
              <a:gd name="connsiteX13" fmla="*/ 3732245 w 26069731"/>
              <a:gd name="connsiteY13" fmla="*/ 933061 h 5355772"/>
              <a:gd name="connsiteX14" fmla="*/ 3937519 w 26069731"/>
              <a:gd name="connsiteY14" fmla="*/ 877078 h 5355772"/>
              <a:gd name="connsiteX15" fmla="*/ 4385388 w 26069731"/>
              <a:gd name="connsiteY15" fmla="*/ 690466 h 5355772"/>
              <a:gd name="connsiteX16" fmla="*/ 4833258 w 26069731"/>
              <a:gd name="connsiteY16" fmla="*/ 1716833 h 5355772"/>
              <a:gd name="connsiteX17" fmla="*/ 5131837 w 26069731"/>
              <a:gd name="connsiteY17" fmla="*/ 2276670 h 5355772"/>
              <a:gd name="connsiteX18" fmla="*/ 6270172 w 26069731"/>
              <a:gd name="connsiteY18" fmla="*/ 2258008 h 5355772"/>
              <a:gd name="connsiteX19" fmla="*/ 6568752 w 26069731"/>
              <a:gd name="connsiteY19" fmla="*/ 2239347 h 5355772"/>
              <a:gd name="connsiteX20" fmla="*/ 6979298 w 26069731"/>
              <a:gd name="connsiteY20" fmla="*/ 1791478 h 5355772"/>
              <a:gd name="connsiteX21" fmla="*/ 6923315 w 26069731"/>
              <a:gd name="connsiteY21" fmla="*/ 1250302 h 5355772"/>
              <a:gd name="connsiteX22" fmla="*/ 8117633 w 26069731"/>
              <a:gd name="connsiteY22" fmla="*/ 1791478 h 5355772"/>
              <a:gd name="connsiteX23" fmla="*/ 8360229 w 26069731"/>
              <a:gd name="connsiteY23" fmla="*/ 1791478 h 5355772"/>
              <a:gd name="connsiteX24" fmla="*/ 8976049 w 26069731"/>
              <a:gd name="connsiteY24" fmla="*/ 1716833 h 5355772"/>
              <a:gd name="connsiteX25" fmla="*/ 9647854 w 26069731"/>
              <a:gd name="connsiteY25" fmla="*/ 1567543 h 5355772"/>
              <a:gd name="connsiteX26" fmla="*/ 10860833 w 26069731"/>
              <a:gd name="connsiteY26" fmla="*/ 914400 h 5355772"/>
              <a:gd name="connsiteX27" fmla="*/ 12614988 w 26069731"/>
              <a:gd name="connsiteY27" fmla="*/ 578498 h 5355772"/>
              <a:gd name="connsiteX28" fmla="*/ 12801600 w 26069731"/>
              <a:gd name="connsiteY28" fmla="*/ 559837 h 5355772"/>
              <a:gd name="connsiteX29" fmla="*/ 15152915 w 26069731"/>
              <a:gd name="connsiteY29" fmla="*/ 93306 h 5355772"/>
              <a:gd name="connsiteX30" fmla="*/ 15563462 w 26069731"/>
              <a:gd name="connsiteY30" fmla="*/ 317241 h 5355772"/>
              <a:gd name="connsiteX31" fmla="*/ 15974009 w 26069731"/>
              <a:gd name="connsiteY31" fmla="*/ 74645 h 5355772"/>
              <a:gd name="connsiteX32" fmla="*/ 16515184 w 26069731"/>
              <a:gd name="connsiteY32" fmla="*/ 186612 h 5355772"/>
              <a:gd name="connsiteX33" fmla="*/ 16720458 w 26069731"/>
              <a:gd name="connsiteY33" fmla="*/ 74645 h 5355772"/>
              <a:gd name="connsiteX34" fmla="*/ 16944392 w 26069731"/>
              <a:gd name="connsiteY34" fmla="*/ 242596 h 5355772"/>
              <a:gd name="connsiteX35" fmla="*/ 17242972 w 26069731"/>
              <a:gd name="connsiteY35" fmla="*/ 55984 h 5355772"/>
              <a:gd name="connsiteX36" fmla="*/ 17690841 w 26069731"/>
              <a:gd name="connsiteY36" fmla="*/ 130629 h 5355772"/>
              <a:gd name="connsiteX37" fmla="*/ 18306662 w 26069731"/>
              <a:gd name="connsiteY37" fmla="*/ 205274 h 5355772"/>
              <a:gd name="connsiteX38" fmla="*/ 19034449 w 26069731"/>
              <a:gd name="connsiteY38" fmla="*/ 0 h 5355772"/>
              <a:gd name="connsiteX39" fmla="*/ 19687592 w 26069731"/>
              <a:gd name="connsiteY39" fmla="*/ 93306 h 5355772"/>
              <a:gd name="connsiteX40" fmla="*/ 20116800 w 26069731"/>
              <a:gd name="connsiteY40" fmla="*/ 186612 h 5355772"/>
              <a:gd name="connsiteX41" fmla="*/ 20303413 w 26069731"/>
              <a:gd name="connsiteY41" fmla="*/ 391886 h 5355772"/>
              <a:gd name="connsiteX42" fmla="*/ 20583331 w 26069731"/>
              <a:gd name="connsiteY42" fmla="*/ 335902 h 5355772"/>
              <a:gd name="connsiteX43" fmla="*/ 20695298 w 26069731"/>
              <a:gd name="connsiteY43" fmla="*/ 447870 h 5355772"/>
              <a:gd name="connsiteX44" fmla="*/ 21311119 w 26069731"/>
              <a:gd name="connsiteY44" fmla="*/ 802433 h 5355772"/>
              <a:gd name="connsiteX45" fmla="*/ 22468115 w 26069731"/>
              <a:gd name="connsiteY45" fmla="*/ 1231641 h 5355772"/>
              <a:gd name="connsiteX46" fmla="*/ 22897323 w 26069731"/>
              <a:gd name="connsiteY46" fmla="*/ 1268963 h 5355772"/>
              <a:gd name="connsiteX47" fmla="*/ 23139919 w 26069731"/>
              <a:gd name="connsiteY47" fmla="*/ 1492898 h 5355772"/>
              <a:gd name="connsiteX48" fmla="*/ 23195903 w 26069731"/>
              <a:gd name="connsiteY48" fmla="*/ 1548882 h 5355772"/>
              <a:gd name="connsiteX49" fmla="*/ 23307870 w 26069731"/>
              <a:gd name="connsiteY49" fmla="*/ 1586204 h 5355772"/>
              <a:gd name="connsiteX50" fmla="*/ 23438498 w 26069731"/>
              <a:gd name="connsiteY50" fmla="*/ 1660849 h 5355772"/>
              <a:gd name="connsiteX51" fmla="*/ 23475821 w 26069731"/>
              <a:gd name="connsiteY51" fmla="*/ 1679510 h 5355772"/>
              <a:gd name="connsiteX52" fmla="*/ 23699756 w 26069731"/>
              <a:gd name="connsiteY52" fmla="*/ 1884784 h 5355772"/>
              <a:gd name="connsiteX53" fmla="*/ 24502188 w 26069731"/>
              <a:gd name="connsiteY53" fmla="*/ 2071396 h 5355772"/>
              <a:gd name="connsiteX54" fmla="*/ 25080686 w 26069731"/>
              <a:gd name="connsiteY54" fmla="*/ 2332653 h 5355772"/>
              <a:gd name="connsiteX55" fmla="*/ 25584539 w 26069731"/>
              <a:gd name="connsiteY55" fmla="*/ 2332653 h 5355772"/>
              <a:gd name="connsiteX56" fmla="*/ 26069731 w 26069731"/>
              <a:gd name="connsiteY56" fmla="*/ 2425959 h 5355772"/>
              <a:gd name="connsiteX57" fmla="*/ 26013747 w 26069731"/>
              <a:gd name="connsiteY57" fmla="*/ 5355772 h 5355772"/>
              <a:gd name="connsiteX58" fmla="*/ 0 w 26069731"/>
              <a:gd name="connsiteY5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799184 w 26069731"/>
              <a:gd name="connsiteY12" fmla="*/ 1418253 h 5355772"/>
              <a:gd name="connsiteX13" fmla="*/ 3377682 w 26069731"/>
              <a:gd name="connsiteY13" fmla="*/ 933061 h 5355772"/>
              <a:gd name="connsiteX14" fmla="*/ 3732245 w 26069731"/>
              <a:gd name="connsiteY14" fmla="*/ 933061 h 5355772"/>
              <a:gd name="connsiteX15" fmla="*/ 3937519 w 26069731"/>
              <a:gd name="connsiteY15" fmla="*/ 877078 h 5355772"/>
              <a:gd name="connsiteX16" fmla="*/ 4385388 w 26069731"/>
              <a:gd name="connsiteY16" fmla="*/ 690466 h 5355772"/>
              <a:gd name="connsiteX17" fmla="*/ 4833258 w 26069731"/>
              <a:gd name="connsiteY17" fmla="*/ 1716833 h 5355772"/>
              <a:gd name="connsiteX18" fmla="*/ 5131837 w 26069731"/>
              <a:gd name="connsiteY18" fmla="*/ 2276670 h 5355772"/>
              <a:gd name="connsiteX19" fmla="*/ 6270172 w 26069731"/>
              <a:gd name="connsiteY19" fmla="*/ 2258008 h 5355772"/>
              <a:gd name="connsiteX20" fmla="*/ 6568752 w 26069731"/>
              <a:gd name="connsiteY20" fmla="*/ 2239347 h 5355772"/>
              <a:gd name="connsiteX21" fmla="*/ 6979298 w 26069731"/>
              <a:gd name="connsiteY21" fmla="*/ 1791478 h 5355772"/>
              <a:gd name="connsiteX22" fmla="*/ 6923315 w 26069731"/>
              <a:gd name="connsiteY22" fmla="*/ 1250302 h 5355772"/>
              <a:gd name="connsiteX23" fmla="*/ 8117633 w 26069731"/>
              <a:gd name="connsiteY23" fmla="*/ 1791478 h 5355772"/>
              <a:gd name="connsiteX24" fmla="*/ 8360229 w 26069731"/>
              <a:gd name="connsiteY24" fmla="*/ 1791478 h 5355772"/>
              <a:gd name="connsiteX25" fmla="*/ 8976049 w 26069731"/>
              <a:gd name="connsiteY25" fmla="*/ 1716833 h 5355772"/>
              <a:gd name="connsiteX26" fmla="*/ 9647854 w 26069731"/>
              <a:gd name="connsiteY26" fmla="*/ 1567543 h 5355772"/>
              <a:gd name="connsiteX27" fmla="*/ 10860833 w 26069731"/>
              <a:gd name="connsiteY27" fmla="*/ 914400 h 5355772"/>
              <a:gd name="connsiteX28" fmla="*/ 12614988 w 26069731"/>
              <a:gd name="connsiteY28" fmla="*/ 578498 h 5355772"/>
              <a:gd name="connsiteX29" fmla="*/ 12801600 w 26069731"/>
              <a:gd name="connsiteY29" fmla="*/ 559837 h 5355772"/>
              <a:gd name="connsiteX30" fmla="*/ 15152915 w 26069731"/>
              <a:gd name="connsiteY30" fmla="*/ 93306 h 5355772"/>
              <a:gd name="connsiteX31" fmla="*/ 15563462 w 26069731"/>
              <a:gd name="connsiteY31" fmla="*/ 317241 h 5355772"/>
              <a:gd name="connsiteX32" fmla="*/ 15974009 w 26069731"/>
              <a:gd name="connsiteY32" fmla="*/ 74645 h 5355772"/>
              <a:gd name="connsiteX33" fmla="*/ 16515184 w 26069731"/>
              <a:gd name="connsiteY33" fmla="*/ 186612 h 5355772"/>
              <a:gd name="connsiteX34" fmla="*/ 16720458 w 26069731"/>
              <a:gd name="connsiteY34" fmla="*/ 74645 h 5355772"/>
              <a:gd name="connsiteX35" fmla="*/ 16944392 w 26069731"/>
              <a:gd name="connsiteY35" fmla="*/ 242596 h 5355772"/>
              <a:gd name="connsiteX36" fmla="*/ 17242972 w 26069731"/>
              <a:gd name="connsiteY36" fmla="*/ 55984 h 5355772"/>
              <a:gd name="connsiteX37" fmla="*/ 17690841 w 26069731"/>
              <a:gd name="connsiteY37" fmla="*/ 130629 h 5355772"/>
              <a:gd name="connsiteX38" fmla="*/ 18306662 w 26069731"/>
              <a:gd name="connsiteY38" fmla="*/ 205274 h 5355772"/>
              <a:gd name="connsiteX39" fmla="*/ 19034449 w 26069731"/>
              <a:gd name="connsiteY39" fmla="*/ 0 h 5355772"/>
              <a:gd name="connsiteX40" fmla="*/ 19687592 w 26069731"/>
              <a:gd name="connsiteY40" fmla="*/ 93306 h 5355772"/>
              <a:gd name="connsiteX41" fmla="*/ 20116800 w 26069731"/>
              <a:gd name="connsiteY41" fmla="*/ 186612 h 5355772"/>
              <a:gd name="connsiteX42" fmla="*/ 20303413 w 26069731"/>
              <a:gd name="connsiteY42" fmla="*/ 391886 h 5355772"/>
              <a:gd name="connsiteX43" fmla="*/ 20583331 w 26069731"/>
              <a:gd name="connsiteY43" fmla="*/ 335902 h 5355772"/>
              <a:gd name="connsiteX44" fmla="*/ 20695298 w 26069731"/>
              <a:gd name="connsiteY44" fmla="*/ 447870 h 5355772"/>
              <a:gd name="connsiteX45" fmla="*/ 21311119 w 26069731"/>
              <a:gd name="connsiteY45" fmla="*/ 802433 h 5355772"/>
              <a:gd name="connsiteX46" fmla="*/ 22468115 w 26069731"/>
              <a:gd name="connsiteY46" fmla="*/ 1231641 h 5355772"/>
              <a:gd name="connsiteX47" fmla="*/ 22897323 w 26069731"/>
              <a:gd name="connsiteY47" fmla="*/ 1268963 h 5355772"/>
              <a:gd name="connsiteX48" fmla="*/ 23139919 w 26069731"/>
              <a:gd name="connsiteY48" fmla="*/ 1492898 h 5355772"/>
              <a:gd name="connsiteX49" fmla="*/ 23195903 w 26069731"/>
              <a:gd name="connsiteY49" fmla="*/ 1548882 h 5355772"/>
              <a:gd name="connsiteX50" fmla="*/ 23307870 w 26069731"/>
              <a:gd name="connsiteY50" fmla="*/ 1586204 h 5355772"/>
              <a:gd name="connsiteX51" fmla="*/ 23438498 w 26069731"/>
              <a:gd name="connsiteY51" fmla="*/ 1660849 h 5355772"/>
              <a:gd name="connsiteX52" fmla="*/ 23475821 w 26069731"/>
              <a:gd name="connsiteY52" fmla="*/ 1679510 h 5355772"/>
              <a:gd name="connsiteX53" fmla="*/ 23699756 w 26069731"/>
              <a:gd name="connsiteY53" fmla="*/ 1884784 h 5355772"/>
              <a:gd name="connsiteX54" fmla="*/ 24502188 w 26069731"/>
              <a:gd name="connsiteY54" fmla="*/ 2071396 h 5355772"/>
              <a:gd name="connsiteX55" fmla="*/ 25080686 w 26069731"/>
              <a:gd name="connsiteY55" fmla="*/ 2332653 h 5355772"/>
              <a:gd name="connsiteX56" fmla="*/ 25584539 w 26069731"/>
              <a:gd name="connsiteY56" fmla="*/ 2332653 h 5355772"/>
              <a:gd name="connsiteX57" fmla="*/ 26069731 w 26069731"/>
              <a:gd name="connsiteY57" fmla="*/ 2425959 h 5355772"/>
              <a:gd name="connsiteX58" fmla="*/ 26013747 w 26069731"/>
              <a:gd name="connsiteY58" fmla="*/ 5355772 h 5355772"/>
              <a:gd name="connsiteX59" fmla="*/ 0 w 26069731"/>
              <a:gd name="connsiteY5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799184 w 26069731"/>
              <a:gd name="connsiteY13" fmla="*/ 1418253 h 5355772"/>
              <a:gd name="connsiteX14" fmla="*/ 3377682 w 26069731"/>
              <a:gd name="connsiteY14" fmla="*/ 933061 h 5355772"/>
              <a:gd name="connsiteX15" fmla="*/ 3732245 w 26069731"/>
              <a:gd name="connsiteY15" fmla="*/ 933061 h 5355772"/>
              <a:gd name="connsiteX16" fmla="*/ 3937519 w 26069731"/>
              <a:gd name="connsiteY16" fmla="*/ 877078 h 5355772"/>
              <a:gd name="connsiteX17" fmla="*/ 4385388 w 26069731"/>
              <a:gd name="connsiteY17" fmla="*/ 690466 h 5355772"/>
              <a:gd name="connsiteX18" fmla="*/ 4833258 w 26069731"/>
              <a:gd name="connsiteY18" fmla="*/ 1716833 h 5355772"/>
              <a:gd name="connsiteX19" fmla="*/ 5131837 w 26069731"/>
              <a:gd name="connsiteY19" fmla="*/ 2276670 h 5355772"/>
              <a:gd name="connsiteX20" fmla="*/ 6270172 w 26069731"/>
              <a:gd name="connsiteY20" fmla="*/ 2258008 h 5355772"/>
              <a:gd name="connsiteX21" fmla="*/ 6568752 w 26069731"/>
              <a:gd name="connsiteY21" fmla="*/ 2239347 h 5355772"/>
              <a:gd name="connsiteX22" fmla="*/ 6979298 w 26069731"/>
              <a:gd name="connsiteY22" fmla="*/ 1791478 h 5355772"/>
              <a:gd name="connsiteX23" fmla="*/ 6923315 w 26069731"/>
              <a:gd name="connsiteY23" fmla="*/ 1250302 h 5355772"/>
              <a:gd name="connsiteX24" fmla="*/ 8117633 w 26069731"/>
              <a:gd name="connsiteY24" fmla="*/ 1791478 h 5355772"/>
              <a:gd name="connsiteX25" fmla="*/ 8360229 w 26069731"/>
              <a:gd name="connsiteY25" fmla="*/ 1791478 h 5355772"/>
              <a:gd name="connsiteX26" fmla="*/ 8976049 w 26069731"/>
              <a:gd name="connsiteY26" fmla="*/ 1716833 h 5355772"/>
              <a:gd name="connsiteX27" fmla="*/ 9647854 w 26069731"/>
              <a:gd name="connsiteY27" fmla="*/ 1567543 h 5355772"/>
              <a:gd name="connsiteX28" fmla="*/ 10860833 w 26069731"/>
              <a:gd name="connsiteY28" fmla="*/ 914400 h 5355772"/>
              <a:gd name="connsiteX29" fmla="*/ 12614988 w 26069731"/>
              <a:gd name="connsiteY29" fmla="*/ 578498 h 5355772"/>
              <a:gd name="connsiteX30" fmla="*/ 12801600 w 26069731"/>
              <a:gd name="connsiteY30" fmla="*/ 559837 h 5355772"/>
              <a:gd name="connsiteX31" fmla="*/ 15152915 w 26069731"/>
              <a:gd name="connsiteY31" fmla="*/ 93306 h 5355772"/>
              <a:gd name="connsiteX32" fmla="*/ 15563462 w 26069731"/>
              <a:gd name="connsiteY32" fmla="*/ 317241 h 5355772"/>
              <a:gd name="connsiteX33" fmla="*/ 15974009 w 26069731"/>
              <a:gd name="connsiteY33" fmla="*/ 74645 h 5355772"/>
              <a:gd name="connsiteX34" fmla="*/ 16515184 w 26069731"/>
              <a:gd name="connsiteY34" fmla="*/ 186612 h 5355772"/>
              <a:gd name="connsiteX35" fmla="*/ 16720458 w 26069731"/>
              <a:gd name="connsiteY35" fmla="*/ 74645 h 5355772"/>
              <a:gd name="connsiteX36" fmla="*/ 16944392 w 26069731"/>
              <a:gd name="connsiteY36" fmla="*/ 242596 h 5355772"/>
              <a:gd name="connsiteX37" fmla="*/ 17242972 w 26069731"/>
              <a:gd name="connsiteY37" fmla="*/ 55984 h 5355772"/>
              <a:gd name="connsiteX38" fmla="*/ 17690841 w 26069731"/>
              <a:gd name="connsiteY38" fmla="*/ 130629 h 5355772"/>
              <a:gd name="connsiteX39" fmla="*/ 18306662 w 26069731"/>
              <a:gd name="connsiteY39" fmla="*/ 205274 h 5355772"/>
              <a:gd name="connsiteX40" fmla="*/ 19034449 w 26069731"/>
              <a:gd name="connsiteY40" fmla="*/ 0 h 5355772"/>
              <a:gd name="connsiteX41" fmla="*/ 19687592 w 26069731"/>
              <a:gd name="connsiteY41" fmla="*/ 93306 h 5355772"/>
              <a:gd name="connsiteX42" fmla="*/ 20116800 w 26069731"/>
              <a:gd name="connsiteY42" fmla="*/ 186612 h 5355772"/>
              <a:gd name="connsiteX43" fmla="*/ 20303413 w 26069731"/>
              <a:gd name="connsiteY43" fmla="*/ 391886 h 5355772"/>
              <a:gd name="connsiteX44" fmla="*/ 20583331 w 26069731"/>
              <a:gd name="connsiteY44" fmla="*/ 335902 h 5355772"/>
              <a:gd name="connsiteX45" fmla="*/ 20695298 w 26069731"/>
              <a:gd name="connsiteY45" fmla="*/ 447870 h 5355772"/>
              <a:gd name="connsiteX46" fmla="*/ 21311119 w 26069731"/>
              <a:gd name="connsiteY46" fmla="*/ 802433 h 5355772"/>
              <a:gd name="connsiteX47" fmla="*/ 22468115 w 26069731"/>
              <a:gd name="connsiteY47" fmla="*/ 1231641 h 5355772"/>
              <a:gd name="connsiteX48" fmla="*/ 22897323 w 26069731"/>
              <a:gd name="connsiteY48" fmla="*/ 1268963 h 5355772"/>
              <a:gd name="connsiteX49" fmla="*/ 23139919 w 26069731"/>
              <a:gd name="connsiteY49" fmla="*/ 1492898 h 5355772"/>
              <a:gd name="connsiteX50" fmla="*/ 23195903 w 26069731"/>
              <a:gd name="connsiteY50" fmla="*/ 1548882 h 5355772"/>
              <a:gd name="connsiteX51" fmla="*/ 23307870 w 26069731"/>
              <a:gd name="connsiteY51" fmla="*/ 1586204 h 5355772"/>
              <a:gd name="connsiteX52" fmla="*/ 23438498 w 26069731"/>
              <a:gd name="connsiteY52" fmla="*/ 1660849 h 5355772"/>
              <a:gd name="connsiteX53" fmla="*/ 23475821 w 26069731"/>
              <a:gd name="connsiteY53" fmla="*/ 1679510 h 5355772"/>
              <a:gd name="connsiteX54" fmla="*/ 23699756 w 26069731"/>
              <a:gd name="connsiteY54" fmla="*/ 1884784 h 5355772"/>
              <a:gd name="connsiteX55" fmla="*/ 24502188 w 26069731"/>
              <a:gd name="connsiteY55" fmla="*/ 2071396 h 5355772"/>
              <a:gd name="connsiteX56" fmla="*/ 25080686 w 26069731"/>
              <a:gd name="connsiteY56" fmla="*/ 2332653 h 5355772"/>
              <a:gd name="connsiteX57" fmla="*/ 25584539 w 26069731"/>
              <a:gd name="connsiteY57" fmla="*/ 2332653 h 5355772"/>
              <a:gd name="connsiteX58" fmla="*/ 26069731 w 26069731"/>
              <a:gd name="connsiteY58" fmla="*/ 2425959 h 5355772"/>
              <a:gd name="connsiteX59" fmla="*/ 26013747 w 26069731"/>
              <a:gd name="connsiteY59" fmla="*/ 5355772 h 5355772"/>
              <a:gd name="connsiteX60" fmla="*/ 0 w 26069731"/>
              <a:gd name="connsiteY6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3377682 w 26069731"/>
              <a:gd name="connsiteY15" fmla="*/ 933061 h 5355772"/>
              <a:gd name="connsiteX16" fmla="*/ 3732245 w 26069731"/>
              <a:gd name="connsiteY16" fmla="*/ 933061 h 5355772"/>
              <a:gd name="connsiteX17" fmla="*/ 3937519 w 26069731"/>
              <a:gd name="connsiteY17" fmla="*/ 877078 h 5355772"/>
              <a:gd name="connsiteX18" fmla="*/ 4385388 w 26069731"/>
              <a:gd name="connsiteY18" fmla="*/ 690466 h 5355772"/>
              <a:gd name="connsiteX19" fmla="*/ 4833258 w 26069731"/>
              <a:gd name="connsiteY19" fmla="*/ 1716833 h 5355772"/>
              <a:gd name="connsiteX20" fmla="*/ 5131837 w 26069731"/>
              <a:gd name="connsiteY20" fmla="*/ 2276670 h 5355772"/>
              <a:gd name="connsiteX21" fmla="*/ 6270172 w 26069731"/>
              <a:gd name="connsiteY21" fmla="*/ 2258008 h 5355772"/>
              <a:gd name="connsiteX22" fmla="*/ 6568752 w 26069731"/>
              <a:gd name="connsiteY22" fmla="*/ 2239347 h 5355772"/>
              <a:gd name="connsiteX23" fmla="*/ 6979298 w 26069731"/>
              <a:gd name="connsiteY23" fmla="*/ 1791478 h 5355772"/>
              <a:gd name="connsiteX24" fmla="*/ 6923315 w 26069731"/>
              <a:gd name="connsiteY24" fmla="*/ 1250302 h 5355772"/>
              <a:gd name="connsiteX25" fmla="*/ 8117633 w 26069731"/>
              <a:gd name="connsiteY25" fmla="*/ 1791478 h 5355772"/>
              <a:gd name="connsiteX26" fmla="*/ 8360229 w 26069731"/>
              <a:gd name="connsiteY26" fmla="*/ 1791478 h 5355772"/>
              <a:gd name="connsiteX27" fmla="*/ 8976049 w 26069731"/>
              <a:gd name="connsiteY27" fmla="*/ 1716833 h 5355772"/>
              <a:gd name="connsiteX28" fmla="*/ 9647854 w 26069731"/>
              <a:gd name="connsiteY28" fmla="*/ 1567543 h 5355772"/>
              <a:gd name="connsiteX29" fmla="*/ 10860833 w 26069731"/>
              <a:gd name="connsiteY29" fmla="*/ 914400 h 5355772"/>
              <a:gd name="connsiteX30" fmla="*/ 12614988 w 26069731"/>
              <a:gd name="connsiteY30" fmla="*/ 578498 h 5355772"/>
              <a:gd name="connsiteX31" fmla="*/ 12801600 w 26069731"/>
              <a:gd name="connsiteY31" fmla="*/ 559837 h 5355772"/>
              <a:gd name="connsiteX32" fmla="*/ 15152915 w 26069731"/>
              <a:gd name="connsiteY32" fmla="*/ 93306 h 5355772"/>
              <a:gd name="connsiteX33" fmla="*/ 15563462 w 26069731"/>
              <a:gd name="connsiteY33" fmla="*/ 317241 h 5355772"/>
              <a:gd name="connsiteX34" fmla="*/ 15974009 w 26069731"/>
              <a:gd name="connsiteY34" fmla="*/ 74645 h 5355772"/>
              <a:gd name="connsiteX35" fmla="*/ 16515184 w 26069731"/>
              <a:gd name="connsiteY35" fmla="*/ 186612 h 5355772"/>
              <a:gd name="connsiteX36" fmla="*/ 16720458 w 26069731"/>
              <a:gd name="connsiteY36" fmla="*/ 74645 h 5355772"/>
              <a:gd name="connsiteX37" fmla="*/ 16944392 w 26069731"/>
              <a:gd name="connsiteY37" fmla="*/ 242596 h 5355772"/>
              <a:gd name="connsiteX38" fmla="*/ 17242972 w 26069731"/>
              <a:gd name="connsiteY38" fmla="*/ 55984 h 5355772"/>
              <a:gd name="connsiteX39" fmla="*/ 17690841 w 26069731"/>
              <a:gd name="connsiteY39" fmla="*/ 130629 h 5355772"/>
              <a:gd name="connsiteX40" fmla="*/ 18306662 w 26069731"/>
              <a:gd name="connsiteY40" fmla="*/ 205274 h 5355772"/>
              <a:gd name="connsiteX41" fmla="*/ 19034449 w 26069731"/>
              <a:gd name="connsiteY41" fmla="*/ 0 h 5355772"/>
              <a:gd name="connsiteX42" fmla="*/ 19687592 w 26069731"/>
              <a:gd name="connsiteY42" fmla="*/ 93306 h 5355772"/>
              <a:gd name="connsiteX43" fmla="*/ 20116800 w 26069731"/>
              <a:gd name="connsiteY43" fmla="*/ 186612 h 5355772"/>
              <a:gd name="connsiteX44" fmla="*/ 20303413 w 26069731"/>
              <a:gd name="connsiteY44" fmla="*/ 391886 h 5355772"/>
              <a:gd name="connsiteX45" fmla="*/ 20583331 w 26069731"/>
              <a:gd name="connsiteY45" fmla="*/ 335902 h 5355772"/>
              <a:gd name="connsiteX46" fmla="*/ 20695298 w 26069731"/>
              <a:gd name="connsiteY46" fmla="*/ 447870 h 5355772"/>
              <a:gd name="connsiteX47" fmla="*/ 21311119 w 26069731"/>
              <a:gd name="connsiteY47" fmla="*/ 802433 h 5355772"/>
              <a:gd name="connsiteX48" fmla="*/ 22468115 w 26069731"/>
              <a:gd name="connsiteY48" fmla="*/ 1231641 h 5355772"/>
              <a:gd name="connsiteX49" fmla="*/ 22897323 w 26069731"/>
              <a:gd name="connsiteY49" fmla="*/ 1268963 h 5355772"/>
              <a:gd name="connsiteX50" fmla="*/ 23139919 w 26069731"/>
              <a:gd name="connsiteY50" fmla="*/ 1492898 h 5355772"/>
              <a:gd name="connsiteX51" fmla="*/ 23195903 w 26069731"/>
              <a:gd name="connsiteY51" fmla="*/ 1548882 h 5355772"/>
              <a:gd name="connsiteX52" fmla="*/ 23307870 w 26069731"/>
              <a:gd name="connsiteY52" fmla="*/ 1586204 h 5355772"/>
              <a:gd name="connsiteX53" fmla="*/ 23438498 w 26069731"/>
              <a:gd name="connsiteY53" fmla="*/ 1660849 h 5355772"/>
              <a:gd name="connsiteX54" fmla="*/ 23475821 w 26069731"/>
              <a:gd name="connsiteY54" fmla="*/ 1679510 h 5355772"/>
              <a:gd name="connsiteX55" fmla="*/ 23699756 w 26069731"/>
              <a:gd name="connsiteY55" fmla="*/ 1884784 h 5355772"/>
              <a:gd name="connsiteX56" fmla="*/ 24502188 w 26069731"/>
              <a:gd name="connsiteY56" fmla="*/ 2071396 h 5355772"/>
              <a:gd name="connsiteX57" fmla="*/ 25080686 w 26069731"/>
              <a:gd name="connsiteY57" fmla="*/ 2332653 h 5355772"/>
              <a:gd name="connsiteX58" fmla="*/ 25584539 w 26069731"/>
              <a:gd name="connsiteY58" fmla="*/ 2332653 h 5355772"/>
              <a:gd name="connsiteX59" fmla="*/ 26069731 w 26069731"/>
              <a:gd name="connsiteY59" fmla="*/ 2425959 h 5355772"/>
              <a:gd name="connsiteX60" fmla="*/ 26013747 w 26069731"/>
              <a:gd name="connsiteY60" fmla="*/ 5355772 h 5355772"/>
              <a:gd name="connsiteX61" fmla="*/ 0 w 26069731"/>
              <a:gd name="connsiteY6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03376 w 26069731"/>
              <a:gd name="connsiteY15" fmla="*/ 1149415 h 5355772"/>
              <a:gd name="connsiteX16" fmla="*/ 3377682 w 26069731"/>
              <a:gd name="connsiteY16" fmla="*/ 933061 h 5355772"/>
              <a:gd name="connsiteX17" fmla="*/ 3732245 w 26069731"/>
              <a:gd name="connsiteY17" fmla="*/ 933061 h 5355772"/>
              <a:gd name="connsiteX18" fmla="*/ 3937519 w 26069731"/>
              <a:gd name="connsiteY18" fmla="*/ 877078 h 5355772"/>
              <a:gd name="connsiteX19" fmla="*/ 4385388 w 26069731"/>
              <a:gd name="connsiteY19" fmla="*/ 690466 h 5355772"/>
              <a:gd name="connsiteX20" fmla="*/ 4833258 w 26069731"/>
              <a:gd name="connsiteY20" fmla="*/ 1716833 h 5355772"/>
              <a:gd name="connsiteX21" fmla="*/ 5131837 w 26069731"/>
              <a:gd name="connsiteY21" fmla="*/ 2276670 h 5355772"/>
              <a:gd name="connsiteX22" fmla="*/ 6270172 w 26069731"/>
              <a:gd name="connsiteY22" fmla="*/ 2258008 h 5355772"/>
              <a:gd name="connsiteX23" fmla="*/ 6568752 w 26069731"/>
              <a:gd name="connsiteY23" fmla="*/ 2239347 h 5355772"/>
              <a:gd name="connsiteX24" fmla="*/ 6979298 w 26069731"/>
              <a:gd name="connsiteY24" fmla="*/ 1791478 h 5355772"/>
              <a:gd name="connsiteX25" fmla="*/ 6923315 w 26069731"/>
              <a:gd name="connsiteY25" fmla="*/ 1250302 h 5355772"/>
              <a:gd name="connsiteX26" fmla="*/ 8117633 w 26069731"/>
              <a:gd name="connsiteY26" fmla="*/ 1791478 h 5355772"/>
              <a:gd name="connsiteX27" fmla="*/ 8360229 w 26069731"/>
              <a:gd name="connsiteY27" fmla="*/ 1791478 h 5355772"/>
              <a:gd name="connsiteX28" fmla="*/ 8976049 w 26069731"/>
              <a:gd name="connsiteY28" fmla="*/ 1716833 h 5355772"/>
              <a:gd name="connsiteX29" fmla="*/ 9647854 w 26069731"/>
              <a:gd name="connsiteY29" fmla="*/ 1567543 h 5355772"/>
              <a:gd name="connsiteX30" fmla="*/ 10860833 w 26069731"/>
              <a:gd name="connsiteY30" fmla="*/ 914400 h 5355772"/>
              <a:gd name="connsiteX31" fmla="*/ 12614988 w 26069731"/>
              <a:gd name="connsiteY31" fmla="*/ 578498 h 5355772"/>
              <a:gd name="connsiteX32" fmla="*/ 12801600 w 26069731"/>
              <a:gd name="connsiteY32" fmla="*/ 559837 h 5355772"/>
              <a:gd name="connsiteX33" fmla="*/ 15152915 w 26069731"/>
              <a:gd name="connsiteY33" fmla="*/ 93306 h 5355772"/>
              <a:gd name="connsiteX34" fmla="*/ 15563462 w 26069731"/>
              <a:gd name="connsiteY34" fmla="*/ 317241 h 5355772"/>
              <a:gd name="connsiteX35" fmla="*/ 15974009 w 26069731"/>
              <a:gd name="connsiteY35" fmla="*/ 74645 h 5355772"/>
              <a:gd name="connsiteX36" fmla="*/ 16515184 w 26069731"/>
              <a:gd name="connsiteY36" fmla="*/ 186612 h 5355772"/>
              <a:gd name="connsiteX37" fmla="*/ 16720458 w 26069731"/>
              <a:gd name="connsiteY37" fmla="*/ 74645 h 5355772"/>
              <a:gd name="connsiteX38" fmla="*/ 16944392 w 26069731"/>
              <a:gd name="connsiteY38" fmla="*/ 242596 h 5355772"/>
              <a:gd name="connsiteX39" fmla="*/ 17242972 w 26069731"/>
              <a:gd name="connsiteY39" fmla="*/ 55984 h 5355772"/>
              <a:gd name="connsiteX40" fmla="*/ 17690841 w 26069731"/>
              <a:gd name="connsiteY40" fmla="*/ 130629 h 5355772"/>
              <a:gd name="connsiteX41" fmla="*/ 18306662 w 26069731"/>
              <a:gd name="connsiteY41" fmla="*/ 205274 h 5355772"/>
              <a:gd name="connsiteX42" fmla="*/ 19034449 w 26069731"/>
              <a:gd name="connsiteY42" fmla="*/ 0 h 5355772"/>
              <a:gd name="connsiteX43" fmla="*/ 19687592 w 26069731"/>
              <a:gd name="connsiteY43" fmla="*/ 93306 h 5355772"/>
              <a:gd name="connsiteX44" fmla="*/ 20116800 w 26069731"/>
              <a:gd name="connsiteY44" fmla="*/ 186612 h 5355772"/>
              <a:gd name="connsiteX45" fmla="*/ 20303413 w 26069731"/>
              <a:gd name="connsiteY45" fmla="*/ 391886 h 5355772"/>
              <a:gd name="connsiteX46" fmla="*/ 20583331 w 26069731"/>
              <a:gd name="connsiteY46" fmla="*/ 335902 h 5355772"/>
              <a:gd name="connsiteX47" fmla="*/ 20695298 w 26069731"/>
              <a:gd name="connsiteY47" fmla="*/ 447870 h 5355772"/>
              <a:gd name="connsiteX48" fmla="*/ 21311119 w 26069731"/>
              <a:gd name="connsiteY48" fmla="*/ 802433 h 5355772"/>
              <a:gd name="connsiteX49" fmla="*/ 22468115 w 26069731"/>
              <a:gd name="connsiteY49" fmla="*/ 1231641 h 5355772"/>
              <a:gd name="connsiteX50" fmla="*/ 22897323 w 26069731"/>
              <a:gd name="connsiteY50" fmla="*/ 1268963 h 5355772"/>
              <a:gd name="connsiteX51" fmla="*/ 23139919 w 26069731"/>
              <a:gd name="connsiteY51" fmla="*/ 1492898 h 5355772"/>
              <a:gd name="connsiteX52" fmla="*/ 23195903 w 26069731"/>
              <a:gd name="connsiteY52" fmla="*/ 1548882 h 5355772"/>
              <a:gd name="connsiteX53" fmla="*/ 23307870 w 26069731"/>
              <a:gd name="connsiteY53" fmla="*/ 1586204 h 5355772"/>
              <a:gd name="connsiteX54" fmla="*/ 23438498 w 26069731"/>
              <a:gd name="connsiteY54" fmla="*/ 1660849 h 5355772"/>
              <a:gd name="connsiteX55" fmla="*/ 23475821 w 26069731"/>
              <a:gd name="connsiteY55" fmla="*/ 1679510 h 5355772"/>
              <a:gd name="connsiteX56" fmla="*/ 23699756 w 26069731"/>
              <a:gd name="connsiteY56" fmla="*/ 1884784 h 5355772"/>
              <a:gd name="connsiteX57" fmla="*/ 24502188 w 26069731"/>
              <a:gd name="connsiteY57" fmla="*/ 2071396 h 5355772"/>
              <a:gd name="connsiteX58" fmla="*/ 25080686 w 26069731"/>
              <a:gd name="connsiteY58" fmla="*/ 2332653 h 5355772"/>
              <a:gd name="connsiteX59" fmla="*/ 25584539 w 26069731"/>
              <a:gd name="connsiteY59" fmla="*/ 2332653 h 5355772"/>
              <a:gd name="connsiteX60" fmla="*/ 26069731 w 26069731"/>
              <a:gd name="connsiteY60" fmla="*/ 2425959 h 5355772"/>
              <a:gd name="connsiteX61" fmla="*/ 26013747 w 26069731"/>
              <a:gd name="connsiteY61" fmla="*/ 5355772 h 5355772"/>
              <a:gd name="connsiteX62" fmla="*/ 0 w 26069731"/>
              <a:gd name="connsiteY6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17664 w 26069731"/>
              <a:gd name="connsiteY15" fmla="*/ 1287528 h 5355772"/>
              <a:gd name="connsiteX16" fmla="*/ 2903376 w 26069731"/>
              <a:gd name="connsiteY16" fmla="*/ 1149415 h 5355772"/>
              <a:gd name="connsiteX17" fmla="*/ 3377682 w 26069731"/>
              <a:gd name="connsiteY17" fmla="*/ 933061 h 5355772"/>
              <a:gd name="connsiteX18" fmla="*/ 3732245 w 26069731"/>
              <a:gd name="connsiteY18" fmla="*/ 933061 h 5355772"/>
              <a:gd name="connsiteX19" fmla="*/ 3937519 w 26069731"/>
              <a:gd name="connsiteY19" fmla="*/ 877078 h 5355772"/>
              <a:gd name="connsiteX20" fmla="*/ 4385388 w 26069731"/>
              <a:gd name="connsiteY20" fmla="*/ 690466 h 5355772"/>
              <a:gd name="connsiteX21" fmla="*/ 4833258 w 26069731"/>
              <a:gd name="connsiteY21" fmla="*/ 1716833 h 5355772"/>
              <a:gd name="connsiteX22" fmla="*/ 5131837 w 26069731"/>
              <a:gd name="connsiteY22" fmla="*/ 2276670 h 5355772"/>
              <a:gd name="connsiteX23" fmla="*/ 6270172 w 26069731"/>
              <a:gd name="connsiteY23" fmla="*/ 2258008 h 5355772"/>
              <a:gd name="connsiteX24" fmla="*/ 6568752 w 26069731"/>
              <a:gd name="connsiteY24" fmla="*/ 2239347 h 5355772"/>
              <a:gd name="connsiteX25" fmla="*/ 6979298 w 26069731"/>
              <a:gd name="connsiteY25" fmla="*/ 1791478 h 5355772"/>
              <a:gd name="connsiteX26" fmla="*/ 6923315 w 26069731"/>
              <a:gd name="connsiteY26" fmla="*/ 1250302 h 5355772"/>
              <a:gd name="connsiteX27" fmla="*/ 8117633 w 26069731"/>
              <a:gd name="connsiteY27" fmla="*/ 1791478 h 5355772"/>
              <a:gd name="connsiteX28" fmla="*/ 8360229 w 26069731"/>
              <a:gd name="connsiteY28" fmla="*/ 1791478 h 5355772"/>
              <a:gd name="connsiteX29" fmla="*/ 8976049 w 26069731"/>
              <a:gd name="connsiteY29" fmla="*/ 1716833 h 5355772"/>
              <a:gd name="connsiteX30" fmla="*/ 9647854 w 26069731"/>
              <a:gd name="connsiteY30" fmla="*/ 1567543 h 5355772"/>
              <a:gd name="connsiteX31" fmla="*/ 10860833 w 26069731"/>
              <a:gd name="connsiteY31" fmla="*/ 914400 h 5355772"/>
              <a:gd name="connsiteX32" fmla="*/ 12614988 w 26069731"/>
              <a:gd name="connsiteY32" fmla="*/ 578498 h 5355772"/>
              <a:gd name="connsiteX33" fmla="*/ 12801600 w 26069731"/>
              <a:gd name="connsiteY33" fmla="*/ 559837 h 5355772"/>
              <a:gd name="connsiteX34" fmla="*/ 15152915 w 26069731"/>
              <a:gd name="connsiteY34" fmla="*/ 93306 h 5355772"/>
              <a:gd name="connsiteX35" fmla="*/ 15563462 w 26069731"/>
              <a:gd name="connsiteY35" fmla="*/ 317241 h 5355772"/>
              <a:gd name="connsiteX36" fmla="*/ 15974009 w 26069731"/>
              <a:gd name="connsiteY36" fmla="*/ 74645 h 5355772"/>
              <a:gd name="connsiteX37" fmla="*/ 16515184 w 26069731"/>
              <a:gd name="connsiteY37" fmla="*/ 186612 h 5355772"/>
              <a:gd name="connsiteX38" fmla="*/ 16720458 w 26069731"/>
              <a:gd name="connsiteY38" fmla="*/ 74645 h 5355772"/>
              <a:gd name="connsiteX39" fmla="*/ 16944392 w 26069731"/>
              <a:gd name="connsiteY39" fmla="*/ 242596 h 5355772"/>
              <a:gd name="connsiteX40" fmla="*/ 17242972 w 26069731"/>
              <a:gd name="connsiteY40" fmla="*/ 55984 h 5355772"/>
              <a:gd name="connsiteX41" fmla="*/ 17690841 w 26069731"/>
              <a:gd name="connsiteY41" fmla="*/ 130629 h 5355772"/>
              <a:gd name="connsiteX42" fmla="*/ 18306662 w 26069731"/>
              <a:gd name="connsiteY42" fmla="*/ 205274 h 5355772"/>
              <a:gd name="connsiteX43" fmla="*/ 19034449 w 26069731"/>
              <a:gd name="connsiteY43" fmla="*/ 0 h 5355772"/>
              <a:gd name="connsiteX44" fmla="*/ 19687592 w 26069731"/>
              <a:gd name="connsiteY44" fmla="*/ 93306 h 5355772"/>
              <a:gd name="connsiteX45" fmla="*/ 20116800 w 26069731"/>
              <a:gd name="connsiteY45" fmla="*/ 186612 h 5355772"/>
              <a:gd name="connsiteX46" fmla="*/ 20303413 w 26069731"/>
              <a:gd name="connsiteY46" fmla="*/ 391886 h 5355772"/>
              <a:gd name="connsiteX47" fmla="*/ 20583331 w 26069731"/>
              <a:gd name="connsiteY47" fmla="*/ 335902 h 5355772"/>
              <a:gd name="connsiteX48" fmla="*/ 20695298 w 26069731"/>
              <a:gd name="connsiteY48" fmla="*/ 447870 h 5355772"/>
              <a:gd name="connsiteX49" fmla="*/ 21311119 w 26069731"/>
              <a:gd name="connsiteY49" fmla="*/ 802433 h 5355772"/>
              <a:gd name="connsiteX50" fmla="*/ 22468115 w 26069731"/>
              <a:gd name="connsiteY50" fmla="*/ 1231641 h 5355772"/>
              <a:gd name="connsiteX51" fmla="*/ 22897323 w 26069731"/>
              <a:gd name="connsiteY51" fmla="*/ 1268963 h 5355772"/>
              <a:gd name="connsiteX52" fmla="*/ 23139919 w 26069731"/>
              <a:gd name="connsiteY52" fmla="*/ 1492898 h 5355772"/>
              <a:gd name="connsiteX53" fmla="*/ 23195903 w 26069731"/>
              <a:gd name="connsiteY53" fmla="*/ 1548882 h 5355772"/>
              <a:gd name="connsiteX54" fmla="*/ 23307870 w 26069731"/>
              <a:gd name="connsiteY54" fmla="*/ 1586204 h 5355772"/>
              <a:gd name="connsiteX55" fmla="*/ 23438498 w 26069731"/>
              <a:gd name="connsiteY55" fmla="*/ 1660849 h 5355772"/>
              <a:gd name="connsiteX56" fmla="*/ 23475821 w 26069731"/>
              <a:gd name="connsiteY56" fmla="*/ 1679510 h 5355772"/>
              <a:gd name="connsiteX57" fmla="*/ 23699756 w 26069731"/>
              <a:gd name="connsiteY57" fmla="*/ 1884784 h 5355772"/>
              <a:gd name="connsiteX58" fmla="*/ 24502188 w 26069731"/>
              <a:gd name="connsiteY58" fmla="*/ 2071396 h 5355772"/>
              <a:gd name="connsiteX59" fmla="*/ 25080686 w 26069731"/>
              <a:gd name="connsiteY59" fmla="*/ 2332653 h 5355772"/>
              <a:gd name="connsiteX60" fmla="*/ 25584539 w 26069731"/>
              <a:gd name="connsiteY60" fmla="*/ 2332653 h 5355772"/>
              <a:gd name="connsiteX61" fmla="*/ 26069731 w 26069731"/>
              <a:gd name="connsiteY61" fmla="*/ 2425959 h 5355772"/>
              <a:gd name="connsiteX62" fmla="*/ 26013747 w 26069731"/>
              <a:gd name="connsiteY62" fmla="*/ 5355772 h 5355772"/>
              <a:gd name="connsiteX63" fmla="*/ 0 w 26069731"/>
              <a:gd name="connsiteY6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03376 w 26069731"/>
              <a:gd name="connsiteY17" fmla="*/ 1149415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377682 w 26069731"/>
              <a:gd name="connsiteY19" fmla="*/ 933061 h 5355772"/>
              <a:gd name="connsiteX20" fmla="*/ 3732245 w 26069731"/>
              <a:gd name="connsiteY20" fmla="*/ 933061 h 5355772"/>
              <a:gd name="connsiteX21" fmla="*/ 3937519 w 26069731"/>
              <a:gd name="connsiteY21" fmla="*/ 877078 h 5355772"/>
              <a:gd name="connsiteX22" fmla="*/ 4385388 w 26069731"/>
              <a:gd name="connsiteY22" fmla="*/ 690466 h 5355772"/>
              <a:gd name="connsiteX23" fmla="*/ 4833258 w 26069731"/>
              <a:gd name="connsiteY23" fmla="*/ 1716833 h 5355772"/>
              <a:gd name="connsiteX24" fmla="*/ 5131837 w 26069731"/>
              <a:gd name="connsiteY24" fmla="*/ 2276670 h 5355772"/>
              <a:gd name="connsiteX25" fmla="*/ 6270172 w 26069731"/>
              <a:gd name="connsiteY25" fmla="*/ 2258008 h 5355772"/>
              <a:gd name="connsiteX26" fmla="*/ 6568752 w 26069731"/>
              <a:gd name="connsiteY26" fmla="*/ 2239347 h 5355772"/>
              <a:gd name="connsiteX27" fmla="*/ 6979298 w 26069731"/>
              <a:gd name="connsiteY27" fmla="*/ 1791478 h 5355772"/>
              <a:gd name="connsiteX28" fmla="*/ 6923315 w 26069731"/>
              <a:gd name="connsiteY28" fmla="*/ 1250302 h 5355772"/>
              <a:gd name="connsiteX29" fmla="*/ 8117633 w 26069731"/>
              <a:gd name="connsiteY29" fmla="*/ 1791478 h 5355772"/>
              <a:gd name="connsiteX30" fmla="*/ 8360229 w 26069731"/>
              <a:gd name="connsiteY30" fmla="*/ 1791478 h 5355772"/>
              <a:gd name="connsiteX31" fmla="*/ 8976049 w 26069731"/>
              <a:gd name="connsiteY31" fmla="*/ 1716833 h 5355772"/>
              <a:gd name="connsiteX32" fmla="*/ 9647854 w 26069731"/>
              <a:gd name="connsiteY32" fmla="*/ 1567543 h 5355772"/>
              <a:gd name="connsiteX33" fmla="*/ 10860833 w 26069731"/>
              <a:gd name="connsiteY33" fmla="*/ 914400 h 5355772"/>
              <a:gd name="connsiteX34" fmla="*/ 12614988 w 26069731"/>
              <a:gd name="connsiteY34" fmla="*/ 578498 h 5355772"/>
              <a:gd name="connsiteX35" fmla="*/ 12801600 w 26069731"/>
              <a:gd name="connsiteY35" fmla="*/ 559837 h 5355772"/>
              <a:gd name="connsiteX36" fmla="*/ 15152915 w 26069731"/>
              <a:gd name="connsiteY36" fmla="*/ 93306 h 5355772"/>
              <a:gd name="connsiteX37" fmla="*/ 15563462 w 26069731"/>
              <a:gd name="connsiteY37" fmla="*/ 317241 h 5355772"/>
              <a:gd name="connsiteX38" fmla="*/ 15974009 w 26069731"/>
              <a:gd name="connsiteY38" fmla="*/ 74645 h 5355772"/>
              <a:gd name="connsiteX39" fmla="*/ 16515184 w 26069731"/>
              <a:gd name="connsiteY39" fmla="*/ 186612 h 5355772"/>
              <a:gd name="connsiteX40" fmla="*/ 16720458 w 26069731"/>
              <a:gd name="connsiteY40" fmla="*/ 74645 h 5355772"/>
              <a:gd name="connsiteX41" fmla="*/ 16944392 w 26069731"/>
              <a:gd name="connsiteY41" fmla="*/ 242596 h 5355772"/>
              <a:gd name="connsiteX42" fmla="*/ 17242972 w 26069731"/>
              <a:gd name="connsiteY42" fmla="*/ 55984 h 5355772"/>
              <a:gd name="connsiteX43" fmla="*/ 17690841 w 26069731"/>
              <a:gd name="connsiteY43" fmla="*/ 130629 h 5355772"/>
              <a:gd name="connsiteX44" fmla="*/ 18306662 w 26069731"/>
              <a:gd name="connsiteY44" fmla="*/ 205274 h 5355772"/>
              <a:gd name="connsiteX45" fmla="*/ 19034449 w 26069731"/>
              <a:gd name="connsiteY45" fmla="*/ 0 h 5355772"/>
              <a:gd name="connsiteX46" fmla="*/ 19687592 w 26069731"/>
              <a:gd name="connsiteY46" fmla="*/ 93306 h 5355772"/>
              <a:gd name="connsiteX47" fmla="*/ 20116800 w 26069731"/>
              <a:gd name="connsiteY47" fmla="*/ 186612 h 5355772"/>
              <a:gd name="connsiteX48" fmla="*/ 20303413 w 26069731"/>
              <a:gd name="connsiteY48" fmla="*/ 391886 h 5355772"/>
              <a:gd name="connsiteX49" fmla="*/ 20583331 w 26069731"/>
              <a:gd name="connsiteY49" fmla="*/ 335902 h 5355772"/>
              <a:gd name="connsiteX50" fmla="*/ 20695298 w 26069731"/>
              <a:gd name="connsiteY50" fmla="*/ 447870 h 5355772"/>
              <a:gd name="connsiteX51" fmla="*/ 21311119 w 26069731"/>
              <a:gd name="connsiteY51" fmla="*/ 802433 h 5355772"/>
              <a:gd name="connsiteX52" fmla="*/ 22468115 w 26069731"/>
              <a:gd name="connsiteY52" fmla="*/ 1231641 h 5355772"/>
              <a:gd name="connsiteX53" fmla="*/ 22897323 w 26069731"/>
              <a:gd name="connsiteY53" fmla="*/ 1268963 h 5355772"/>
              <a:gd name="connsiteX54" fmla="*/ 23139919 w 26069731"/>
              <a:gd name="connsiteY54" fmla="*/ 1492898 h 5355772"/>
              <a:gd name="connsiteX55" fmla="*/ 23195903 w 26069731"/>
              <a:gd name="connsiteY55" fmla="*/ 1548882 h 5355772"/>
              <a:gd name="connsiteX56" fmla="*/ 23307870 w 26069731"/>
              <a:gd name="connsiteY56" fmla="*/ 1586204 h 5355772"/>
              <a:gd name="connsiteX57" fmla="*/ 23438498 w 26069731"/>
              <a:gd name="connsiteY57" fmla="*/ 1660849 h 5355772"/>
              <a:gd name="connsiteX58" fmla="*/ 23475821 w 26069731"/>
              <a:gd name="connsiteY58" fmla="*/ 1679510 h 5355772"/>
              <a:gd name="connsiteX59" fmla="*/ 23699756 w 26069731"/>
              <a:gd name="connsiteY59" fmla="*/ 1884784 h 5355772"/>
              <a:gd name="connsiteX60" fmla="*/ 24502188 w 26069731"/>
              <a:gd name="connsiteY60" fmla="*/ 2071396 h 5355772"/>
              <a:gd name="connsiteX61" fmla="*/ 25080686 w 26069731"/>
              <a:gd name="connsiteY61" fmla="*/ 2332653 h 5355772"/>
              <a:gd name="connsiteX62" fmla="*/ 25584539 w 26069731"/>
              <a:gd name="connsiteY62" fmla="*/ 2332653 h 5355772"/>
              <a:gd name="connsiteX63" fmla="*/ 26069731 w 26069731"/>
              <a:gd name="connsiteY63" fmla="*/ 2425959 h 5355772"/>
              <a:gd name="connsiteX64" fmla="*/ 26013747 w 26069731"/>
              <a:gd name="connsiteY64" fmla="*/ 5355772 h 5355772"/>
              <a:gd name="connsiteX65" fmla="*/ 0 w 26069731"/>
              <a:gd name="connsiteY6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732245 w 26069731"/>
              <a:gd name="connsiteY21" fmla="*/ 933061 h 5355772"/>
              <a:gd name="connsiteX22" fmla="*/ 3937519 w 26069731"/>
              <a:gd name="connsiteY22" fmla="*/ 877078 h 5355772"/>
              <a:gd name="connsiteX23" fmla="*/ 4385388 w 26069731"/>
              <a:gd name="connsiteY23" fmla="*/ 690466 h 5355772"/>
              <a:gd name="connsiteX24" fmla="*/ 4833258 w 26069731"/>
              <a:gd name="connsiteY24" fmla="*/ 1716833 h 5355772"/>
              <a:gd name="connsiteX25" fmla="*/ 5131837 w 26069731"/>
              <a:gd name="connsiteY25" fmla="*/ 2276670 h 5355772"/>
              <a:gd name="connsiteX26" fmla="*/ 6270172 w 26069731"/>
              <a:gd name="connsiteY26" fmla="*/ 2258008 h 5355772"/>
              <a:gd name="connsiteX27" fmla="*/ 6568752 w 26069731"/>
              <a:gd name="connsiteY27" fmla="*/ 2239347 h 5355772"/>
              <a:gd name="connsiteX28" fmla="*/ 6979298 w 26069731"/>
              <a:gd name="connsiteY28" fmla="*/ 1791478 h 5355772"/>
              <a:gd name="connsiteX29" fmla="*/ 6923315 w 26069731"/>
              <a:gd name="connsiteY29" fmla="*/ 1250302 h 5355772"/>
              <a:gd name="connsiteX30" fmla="*/ 8117633 w 26069731"/>
              <a:gd name="connsiteY30" fmla="*/ 1791478 h 5355772"/>
              <a:gd name="connsiteX31" fmla="*/ 8360229 w 26069731"/>
              <a:gd name="connsiteY31" fmla="*/ 1791478 h 5355772"/>
              <a:gd name="connsiteX32" fmla="*/ 8976049 w 26069731"/>
              <a:gd name="connsiteY32" fmla="*/ 1716833 h 5355772"/>
              <a:gd name="connsiteX33" fmla="*/ 9647854 w 26069731"/>
              <a:gd name="connsiteY33" fmla="*/ 1567543 h 5355772"/>
              <a:gd name="connsiteX34" fmla="*/ 10860833 w 26069731"/>
              <a:gd name="connsiteY34" fmla="*/ 914400 h 5355772"/>
              <a:gd name="connsiteX35" fmla="*/ 12614988 w 26069731"/>
              <a:gd name="connsiteY35" fmla="*/ 578498 h 5355772"/>
              <a:gd name="connsiteX36" fmla="*/ 12801600 w 26069731"/>
              <a:gd name="connsiteY36" fmla="*/ 559837 h 5355772"/>
              <a:gd name="connsiteX37" fmla="*/ 15152915 w 26069731"/>
              <a:gd name="connsiteY37" fmla="*/ 93306 h 5355772"/>
              <a:gd name="connsiteX38" fmla="*/ 15563462 w 26069731"/>
              <a:gd name="connsiteY38" fmla="*/ 317241 h 5355772"/>
              <a:gd name="connsiteX39" fmla="*/ 15974009 w 26069731"/>
              <a:gd name="connsiteY39" fmla="*/ 74645 h 5355772"/>
              <a:gd name="connsiteX40" fmla="*/ 16515184 w 26069731"/>
              <a:gd name="connsiteY40" fmla="*/ 186612 h 5355772"/>
              <a:gd name="connsiteX41" fmla="*/ 16720458 w 26069731"/>
              <a:gd name="connsiteY41" fmla="*/ 74645 h 5355772"/>
              <a:gd name="connsiteX42" fmla="*/ 16944392 w 26069731"/>
              <a:gd name="connsiteY42" fmla="*/ 242596 h 5355772"/>
              <a:gd name="connsiteX43" fmla="*/ 17242972 w 26069731"/>
              <a:gd name="connsiteY43" fmla="*/ 55984 h 5355772"/>
              <a:gd name="connsiteX44" fmla="*/ 17690841 w 26069731"/>
              <a:gd name="connsiteY44" fmla="*/ 130629 h 5355772"/>
              <a:gd name="connsiteX45" fmla="*/ 18306662 w 26069731"/>
              <a:gd name="connsiteY45" fmla="*/ 205274 h 5355772"/>
              <a:gd name="connsiteX46" fmla="*/ 19034449 w 26069731"/>
              <a:gd name="connsiteY46" fmla="*/ 0 h 5355772"/>
              <a:gd name="connsiteX47" fmla="*/ 19687592 w 26069731"/>
              <a:gd name="connsiteY47" fmla="*/ 93306 h 5355772"/>
              <a:gd name="connsiteX48" fmla="*/ 20116800 w 26069731"/>
              <a:gd name="connsiteY48" fmla="*/ 186612 h 5355772"/>
              <a:gd name="connsiteX49" fmla="*/ 20303413 w 26069731"/>
              <a:gd name="connsiteY49" fmla="*/ 391886 h 5355772"/>
              <a:gd name="connsiteX50" fmla="*/ 20583331 w 26069731"/>
              <a:gd name="connsiteY50" fmla="*/ 335902 h 5355772"/>
              <a:gd name="connsiteX51" fmla="*/ 20695298 w 26069731"/>
              <a:gd name="connsiteY51" fmla="*/ 447870 h 5355772"/>
              <a:gd name="connsiteX52" fmla="*/ 21311119 w 26069731"/>
              <a:gd name="connsiteY52" fmla="*/ 802433 h 5355772"/>
              <a:gd name="connsiteX53" fmla="*/ 22468115 w 26069731"/>
              <a:gd name="connsiteY53" fmla="*/ 1231641 h 5355772"/>
              <a:gd name="connsiteX54" fmla="*/ 22897323 w 26069731"/>
              <a:gd name="connsiteY54" fmla="*/ 1268963 h 5355772"/>
              <a:gd name="connsiteX55" fmla="*/ 23139919 w 26069731"/>
              <a:gd name="connsiteY55" fmla="*/ 1492898 h 5355772"/>
              <a:gd name="connsiteX56" fmla="*/ 23195903 w 26069731"/>
              <a:gd name="connsiteY56" fmla="*/ 1548882 h 5355772"/>
              <a:gd name="connsiteX57" fmla="*/ 23307870 w 26069731"/>
              <a:gd name="connsiteY57" fmla="*/ 1586204 h 5355772"/>
              <a:gd name="connsiteX58" fmla="*/ 23438498 w 26069731"/>
              <a:gd name="connsiteY58" fmla="*/ 1660849 h 5355772"/>
              <a:gd name="connsiteX59" fmla="*/ 23475821 w 26069731"/>
              <a:gd name="connsiteY59" fmla="*/ 1679510 h 5355772"/>
              <a:gd name="connsiteX60" fmla="*/ 23699756 w 26069731"/>
              <a:gd name="connsiteY60" fmla="*/ 1884784 h 5355772"/>
              <a:gd name="connsiteX61" fmla="*/ 24502188 w 26069731"/>
              <a:gd name="connsiteY61" fmla="*/ 2071396 h 5355772"/>
              <a:gd name="connsiteX62" fmla="*/ 25080686 w 26069731"/>
              <a:gd name="connsiteY62" fmla="*/ 2332653 h 5355772"/>
              <a:gd name="connsiteX63" fmla="*/ 25584539 w 26069731"/>
              <a:gd name="connsiteY63" fmla="*/ 2332653 h 5355772"/>
              <a:gd name="connsiteX64" fmla="*/ 26069731 w 26069731"/>
              <a:gd name="connsiteY64" fmla="*/ 2425959 h 5355772"/>
              <a:gd name="connsiteX65" fmla="*/ 26013747 w 26069731"/>
              <a:gd name="connsiteY65" fmla="*/ 5355772 h 5355772"/>
              <a:gd name="connsiteX66" fmla="*/ 0 w 26069731"/>
              <a:gd name="connsiteY6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732245 w 26069731"/>
              <a:gd name="connsiteY22" fmla="*/ 933061 h 5355772"/>
              <a:gd name="connsiteX23" fmla="*/ 3937519 w 26069731"/>
              <a:gd name="connsiteY23" fmla="*/ 877078 h 5355772"/>
              <a:gd name="connsiteX24" fmla="*/ 4385388 w 26069731"/>
              <a:gd name="connsiteY24" fmla="*/ 690466 h 5355772"/>
              <a:gd name="connsiteX25" fmla="*/ 4833258 w 26069731"/>
              <a:gd name="connsiteY25" fmla="*/ 1716833 h 5355772"/>
              <a:gd name="connsiteX26" fmla="*/ 5131837 w 26069731"/>
              <a:gd name="connsiteY26" fmla="*/ 2276670 h 5355772"/>
              <a:gd name="connsiteX27" fmla="*/ 6270172 w 26069731"/>
              <a:gd name="connsiteY27" fmla="*/ 2258008 h 5355772"/>
              <a:gd name="connsiteX28" fmla="*/ 6568752 w 26069731"/>
              <a:gd name="connsiteY28" fmla="*/ 2239347 h 5355772"/>
              <a:gd name="connsiteX29" fmla="*/ 6979298 w 26069731"/>
              <a:gd name="connsiteY29" fmla="*/ 1791478 h 5355772"/>
              <a:gd name="connsiteX30" fmla="*/ 6923315 w 26069731"/>
              <a:gd name="connsiteY30" fmla="*/ 1250302 h 5355772"/>
              <a:gd name="connsiteX31" fmla="*/ 8117633 w 26069731"/>
              <a:gd name="connsiteY31" fmla="*/ 1791478 h 5355772"/>
              <a:gd name="connsiteX32" fmla="*/ 8360229 w 26069731"/>
              <a:gd name="connsiteY32" fmla="*/ 1791478 h 5355772"/>
              <a:gd name="connsiteX33" fmla="*/ 8976049 w 26069731"/>
              <a:gd name="connsiteY33" fmla="*/ 1716833 h 5355772"/>
              <a:gd name="connsiteX34" fmla="*/ 9647854 w 26069731"/>
              <a:gd name="connsiteY34" fmla="*/ 1567543 h 5355772"/>
              <a:gd name="connsiteX35" fmla="*/ 10860833 w 26069731"/>
              <a:gd name="connsiteY35" fmla="*/ 914400 h 5355772"/>
              <a:gd name="connsiteX36" fmla="*/ 12614988 w 26069731"/>
              <a:gd name="connsiteY36" fmla="*/ 578498 h 5355772"/>
              <a:gd name="connsiteX37" fmla="*/ 12801600 w 26069731"/>
              <a:gd name="connsiteY37" fmla="*/ 559837 h 5355772"/>
              <a:gd name="connsiteX38" fmla="*/ 15152915 w 26069731"/>
              <a:gd name="connsiteY38" fmla="*/ 93306 h 5355772"/>
              <a:gd name="connsiteX39" fmla="*/ 15563462 w 26069731"/>
              <a:gd name="connsiteY39" fmla="*/ 317241 h 5355772"/>
              <a:gd name="connsiteX40" fmla="*/ 15974009 w 26069731"/>
              <a:gd name="connsiteY40" fmla="*/ 74645 h 5355772"/>
              <a:gd name="connsiteX41" fmla="*/ 16515184 w 26069731"/>
              <a:gd name="connsiteY41" fmla="*/ 186612 h 5355772"/>
              <a:gd name="connsiteX42" fmla="*/ 16720458 w 26069731"/>
              <a:gd name="connsiteY42" fmla="*/ 74645 h 5355772"/>
              <a:gd name="connsiteX43" fmla="*/ 16944392 w 26069731"/>
              <a:gd name="connsiteY43" fmla="*/ 242596 h 5355772"/>
              <a:gd name="connsiteX44" fmla="*/ 17242972 w 26069731"/>
              <a:gd name="connsiteY44" fmla="*/ 55984 h 5355772"/>
              <a:gd name="connsiteX45" fmla="*/ 17690841 w 26069731"/>
              <a:gd name="connsiteY45" fmla="*/ 130629 h 5355772"/>
              <a:gd name="connsiteX46" fmla="*/ 18306662 w 26069731"/>
              <a:gd name="connsiteY46" fmla="*/ 205274 h 5355772"/>
              <a:gd name="connsiteX47" fmla="*/ 19034449 w 26069731"/>
              <a:gd name="connsiteY47" fmla="*/ 0 h 5355772"/>
              <a:gd name="connsiteX48" fmla="*/ 19687592 w 26069731"/>
              <a:gd name="connsiteY48" fmla="*/ 93306 h 5355772"/>
              <a:gd name="connsiteX49" fmla="*/ 20116800 w 26069731"/>
              <a:gd name="connsiteY49" fmla="*/ 186612 h 5355772"/>
              <a:gd name="connsiteX50" fmla="*/ 20303413 w 26069731"/>
              <a:gd name="connsiteY50" fmla="*/ 391886 h 5355772"/>
              <a:gd name="connsiteX51" fmla="*/ 20583331 w 26069731"/>
              <a:gd name="connsiteY51" fmla="*/ 335902 h 5355772"/>
              <a:gd name="connsiteX52" fmla="*/ 20695298 w 26069731"/>
              <a:gd name="connsiteY52" fmla="*/ 447870 h 5355772"/>
              <a:gd name="connsiteX53" fmla="*/ 21311119 w 26069731"/>
              <a:gd name="connsiteY53" fmla="*/ 802433 h 5355772"/>
              <a:gd name="connsiteX54" fmla="*/ 22468115 w 26069731"/>
              <a:gd name="connsiteY54" fmla="*/ 1231641 h 5355772"/>
              <a:gd name="connsiteX55" fmla="*/ 22897323 w 26069731"/>
              <a:gd name="connsiteY55" fmla="*/ 1268963 h 5355772"/>
              <a:gd name="connsiteX56" fmla="*/ 23139919 w 26069731"/>
              <a:gd name="connsiteY56" fmla="*/ 1492898 h 5355772"/>
              <a:gd name="connsiteX57" fmla="*/ 23195903 w 26069731"/>
              <a:gd name="connsiteY57" fmla="*/ 1548882 h 5355772"/>
              <a:gd name="connsiteX58" fmla="*/ 23307870 w 26069731"/>
              <a:gd name="connsiteY58" fmla="*/ 1586204 h 5355772"/>
              <a:gd name="connsiteX59" fmla="*/ 23438498 w 26069731"/>
              <a:gd name="connsiteY59" fmla="*/ 1660849 h 5355772"/>
              <a:gd name="connsiteX60" fmla="*/ 23475821 w 26069731"/>
              <a:gd name="connsiteY60" fmla="*/ 1679510 h 5355772"/>
              <a:gd name="connsiteX61" fmla="*/ 23699756 w 26069731"/>
              <a:gd name="connsiteY61" fmla="*/ 1884784 h 5355772"/>
              <a:gd name="connsiteX62" fmla="*/ 24502188 w 26069731"/>
              <a:gd name="connsiteY62" fmla="*/ 2071396 h 5355772"/>
              <a:gd name="connsiteX63" fmla="*/ 25080686 w 26069731"/>
              <a:gd name="connsiteY63" fmla="*/ 2332653 h 5355772"/>
              <a:gd name="connsiteX64" fmla="*/ 25584539 w 26069731"/>
              <a:gd name="connsiteY64" fmla="*/ 2332653 h 5355772"/>
              <a:gd name="connsiteX65" fmla="*/ 26069731 w 26069731"/>
              <a:gd name="connsiteY65" fmla="*/ 2425959 h 5355772"/>
              <a:gd name="connsiteX66" fmla="*/ 26013747 w 26069731"/>
              <a:gd name="connsiteY66" fmla="*/ 5355772 h 5355772"/>
              <a:gd name="connsiteX67" fmla="*/ 0 w 26069731"/>
              <a:gd name="connsiteY6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2245 w 26069731"/>
              <a:gd name="connsiteY23" fmla="*/ 933061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213938 w 26069731"/>
              <a:gd name="connsiteY25" fmla="*/ 70951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833258 w 26069731"/>
              <a:gd name="connsiteY27" fmla="*/ 1716833 h 5355772"/>
              <a:gd name="connsiteX28" fmla="*/ 5131837 w 26069731"/>
              <a:gd name="connsiteY28" fmla="*/ 2276670 h 5355772"/>
              <a:gd name="connsiteX29" fmla="*/ 6270172 w 26069731"/>
              <a:gd name="connsiteY29" fmla="*/ 2258008 h 5355772"/>
              <a:gd name="connsiteX30" fmla="*/ 6568752 w 26069731"/>
              <a:gd name="connsiteY30" fmla="*/ 2239347 h 5355772"/>
              <a:gd name="connsiteX31" fmla="*/ 6979298 w 26069731"/>
              <a:gd name="connsiteY31" fmla="*/ 1791478 h 5355772"/>
              <a:gd name="connsiteX32" fmla="*/ 6923315 w 26069731"/>
              <a:gd name="connsiteY32" fmla="*/ 1250302 h 5355772"/>
              <a:gd name="connsiteX33" fmla="*/ 8117633 w 26069731"/>
              <a:gd name="connsiteY33" fmla="*/ 1791478 h 5355772"/>
              <a:gd name="connsiteX34" fmla="*/ 8360229 w 26069731"/>
              <a:gd name="connsiteY34" fmla="*/ 1791478 h 5355772"/>
              <a:gd name="connsiteX35" fmla="*/ 8976049 w 26069731"/>
              <a:gd name="connsiteY35" fmla="*/ 1716833 h 5355772"/>
              <a:gd name="connsiteX36" fmla="*/ 9647854 w 26069731"/>
              <a:gd name="connsiteY36" fmla="*/ 1567543 h 5355772"/>
              <a:gd name="connsiteX37" fmla="*/ 10860833 w 26069731"/>
              <a:gd name="connsiteY37" fmla="*/ 914400 h 5355772"/>
              <a:gd name="connsiteX38" fmla="*/ 12614988 w 26069731"/>
              <a:gd name="connsiteY38" fmla="*/ 578498 h 5355772"/>
              <a:gd name="connsiteX39" fmla="*/ 12801600 w 26069731"/>
              <a:gd name="connsiteY39" fmla="*/ 559837 h 5355772"/>
              <a:gd name="connsiteX40" fmla="*/ 15152915 w 26069731"/>
              <a:gd name="connsiteY40" fmla="*/ 93306 h 5355772"/>
              <a:gd name="connsiteX41" fmla="*/ 15563462 w 26069731"/>
              <a:gd name="connsiteY41" fmla="*/ 317241 h 5355772"/>
              <a:gd name="connsiteX42" fmla="*/ 15974009 w 26069731"/>
              <a:gd name="connsiteY42" fmla="*/ 74645 h 5355772"/>
              <a:gd name="connsiteX43" fmla="*/ 16515184 w 26069731"/>
              <a:gd name="connsiteY43" fmla="*/ 186612 h 5355772"/>
              <a:gd name="connsiteX44" fmla="*/ 16720458 w 26069731"/>
              <a:gd name="connsiteY44" fmla="*/ 74645 h 5355772"/>
              <a:gd name="connsiteX45" fmla="*/ 16944392 w 26069731"/>
              <a:gd name="connsiteY45" fmla="*/ 242596 h 5355772"/>
              <a:gd name="connsiteX46" fmla="*/ 17242972 w 26069731"/>
              <a:gd name="connsiteY46" fmla="*/ 55984 h 5355772"/>
              <a:gd name="connsiteX47" fmla="*/ 17690841 w 26069731"/>
              <a:gd name="connsiteY47" fmla="*/ 130629 h 5355772"/>
              <a:gd name="connsiteX48" fmla="*/ 18306662 w 26069731"/>
              <a:gd name="connsiteY48" fmla="*/ 205274 h 5355772"/>
              <a:gd name="connsiteX49" fmla="*/ 19034449 w 26069731"/>
              <a:gd name="connsiteY49" fmla="*/ 0 h 5355772"/>
              <a:gd name="connsiteX50" fmla="*/ 19687592 w 26069731"/>
              <a:gd name="connsiteY50" fmla="*/ 93306 h 5355772"/>
              <a:gd name="connsiteX51" fmla="*/ 20116800 w 26069731"/>
              <a:gd name="connsiteY51" fmla="*/ 186612 h 5355772"/>
              <a:gd name="connsiteX52" fmla="*/ 20303413 w 26069731"/>
              <a:gd name="connsiteY52" fmla="*/ 391886 h 5355772"/>
              <a:gd name="connsiteX53" fmla="*/ 20583331 w 26069731"/>
              <a:gd name="connsiteY53" fmla="*/ 335902 h 5355772"/>
              <a:gd name="connsiteX54" fmla="*/ 20695298 w 26069731"/>
              <a:gd name="connsiteY54" fmla="*/ 447870 h 5355772"/>
              <a:gd name="connsiteX55" fmla="*/ 21311119 w 26069731"/>
              <a:gd name="connsiteY55" fmla="*/ 802433 h 5355772"/>
              <a:gd name="connsiteX56" fmla="*/ 22468115 w 26069731"/>
              <a:gd name="connsiteY56" fmla="*/ 1231641 h 5355772"/>
              <a:gd name="connsiteX57" fmla="*/ 22897323 w 26069731"/>
              <a:gd name="connsiteY57" fmla="*/ 1268963 h 5355772"/>
              <a:gd name="connsiteX58" fmla="*/ 23139919 w 26069731"/>
              <a:gd name="connsiteY58" fmla="*/ 1492898 h 5355772"/>
              <a:gd name="connsiteX59" fmla="*/ 23195903 w 26069731"/>
              <a:gd name="connsiteY59" fmla="*/ 1548882 h 5355772"/>
              <a:gd name="connsiteX60" fmla="*/ 23307870 w 26069731"/>
              <a:gd name="connsiteY60" fmla="*/ 1586204 h 5355772"/>
              <a:gd name="connsiteX61" fmla="*/ 23438498 w 26069731"/>
              <a:gd name="connsiteY61" fmla="*/ 1660849 h 5355772"/>
              <a:gd name="connsiteX62" fmla="*/ 23475821 w 26069731"/>
              <a:gd name="connsiteY62" fmla="*/ 1679510 h 5355772"/>
              <a:gd name="connsiteX63" fmla="*/ 23699756 w 26069731"/>
              <a:gd name="connsiteY63" fmla="*/ 1884784 h 5355772"/>
              <a:gd name="connsiteX64" fmla="*/ 24502188 w 26069731"/>
              <a:gd name="connsiteY64" fmla="*/ 2071396 h 5355772"/>
              <a:gd name="connsiteX65" fmla="*/ 25080686 w 26069731"/>
              <a:gd name="connsiteY65" fmla="*/ 2332653 h 5355772"/>
              <a:gd name="connsiteX66" fmla="*/ 25584539 w 26069731"/>
              <a:gd name="connsiteY66" fmla="*/ 2332653 h 5355772"/>
              <a:gd name="connsiteX67" fmla="*/ 26069731 w 26069731"/>
              <a:gd name="connsiteY67" fmla="*/ 2425959 h 5355772"/>
              <a:gd name="connsiteX68" fmla="*/ 26013747 w 26069731"/>
              <a:gd name="connsiteY68" fmla="*/ 5355772 h 5355772"/>
              <a:gd name="connsiteX69" fmla="*/ 0 w 26069731"/>
              <a:gd name="connsiteY6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833258 w 26069731"/>
              <a:gd name="connsiteY29" fmla="*/ 1716833 h 5355772"/>
              <a:gd name="connsiteX30" fmla="*/ 5131837 w 26069731"/>
              <a:gd name="connsiteY30" fmla="*/ 2276670 h 5355772"/>
              <a:gd name="connsiteX31" fmla="*/ 6270172 w 26069731"/>
              <a:gd name="connsiteY31" fmla="*/ 2258008 h 5355772"/>
              <a:gd name="connsiteX32" fmla="*/ 6568752 w 26069731"/>
              <a:gd name="connsiteY32" fmla="*/ 2239347 h 5355772"/>
              <a:gd name="connsiteX33" fmla="*/ 6979298 w 26069731"/>
              <a:gd name="connsiteY33" fmla="*/ 1791478 h 5355772"/>
              <a:gd name="connsiteX34" fmla="*/ 6923315 w 26069731"/>
              <a:gd name="connsiteY34" fmla="*/ 1250302 h 5355772"/>
              <a:gd name="connsiteX35" fmla="*/ 8117633 w 26069731"/>
              <a:gd name="connsiteY35" fmla="*/ 1791478 h 5355772"/>
              <a:gd name="connsiteX36" fmla="*/ 8360229 w 26069731"/>
              <a:gd name="connsiteY36" fmla="*/ 1791478 h 5355772"/>
              <a:gd name="connsiteX37" fmla="*/ 8976049 w 26069731"/>
              <a:gd name="connsiteY37" fmla="*/ 1716833 h 5355772"/>
              <a:gd name="connsiteX38" fmla="*/ 9647854 w 26069731"/>
              <a:gd name="connsiteY38" fmla="*/ 1567543 h 5355772"/>
              <a:gd name="connsiteX39" fmla="*/ 10860833 w 26069731"/>
              <a:gd name="connsiteY39" fmla="*/ 914400 h 5355772"/>
              <a:gd name="connsiteX40" fmla="*/ 12614988 w 26069731"/>
              <a:gd name="connsiteY40" fmla="*/ 578498 h 5355772"/>
              <a:gd name="connsiteX41" fmla="*/ 12801600 w 26069731"/>
              <a:gd name="connsiteY41" fmla="*/ 559837 h 5355772"/>
              <a:gd name="connsiteX42" fmla="*/ 15152915 w 26069731"/>
              <a:gd name="connsiteY42" fmla="*/ 93306 h 5355772"/>
              <a:gd name="connsiteX43" fmla="*/ 15563462 w 26069731"/>
              <a:gd name="connsiteY43" fmla="*/ 317241 h 5355772"/>
              <a:gd name="connsiteX44" fmla="*/ 15974009 w 26069731"/>
              <a:gd name="connsiteY44" fmla="*/ 74645 h 5355772"/>
              <a:gd name="connsiteX45" fmla="*/ 16515184 w 26069731"/>
              <a:gd name="connsiteY45" fmla="*/ 186612 h 5355772"/>
              <a:gd name="connsiteX46" fmla="*/ 16720458 w 26069731"/>
              <a:gd name="connsiteY46" fmla="*/ 74645 h 5355772"/>
              <a:gd name="connsiteX47" fmla="*/ 16944392 w 26069731"/>
              <a:gd name="connsiteY47" fmla="*/ 242596 h 5355772"/>
              <a:gd name="connsiteX48" fmla="*/ 17242972 w 26069731"/>
              <a:gd name="connsiteY48" fmla="*/ 55984 h 5355772"/>
              <a:gd name="connsiteX49" fmla="*/ 17690841 w 26069731"/>
              <a:gd name="connsiteY49" fmla="*/ 130629 h 5355772"/>
              <a:gd name="connsiteX50" fmla="*/ 18306662 w 26069731"/>
              <a:gd name="connsiteY50" fmla="*/ 205274 h 5355772"/>
              <a:gd name="connsiteX51" fmla="*/ 19034449 w 26069731"/>
              <a:gd name="connsiteY51" fmla="*/ 0 h 5355772"/>
              <a:gd name="connsiteX52" fmla="*/ 19687592 w 26069731"/>
              <a:gd name="connsiteY52" fmla="*/ 93306 h 5355772"/>
              <a:gd name="connsiteX53" fmla="*/ 20116800 w 26069731"/>
              <a:gd name="connsiteY53" fmla="*/ 186612 h 5355772"/>
              <a:gd name="connsiteX54" fmla="*/ 20303413 w 26069731"/>
              <a:gd name="connsiteY54" fmla="*/ 391886 h 5355772"/>
              <a:gd name="connsiteX55" fmla="*/ 20583331 w 26069731"/>
              <a:gd name="connsiteY55" fmla="*/ 335902 h 5355772"/>
              <a:gd name="connsiteX56" fmla="*/ 20695298 w 26069731"/>
              <a:gd name="connsiteY56" fmla="*/ 447870 h 5355772"/>
              <a:gd name="connsiteX57" fmla="*/ 21311119 w 26069731"/>
              <a:gd name="connsiteY57" fmla="*/ 802433 h 5355772"/>
              <a:gd name="connsiteX58" fmla="*/ 22468115 w 26069731"/>
              <a:gd name="connsiteY58" fmla="*/ 1231641 h 5355772"/>
              <a:gd name="connsiteX59" fmla="*/ 22897323 w 26069731"/>
              <a:gd name="connsiteY59" fmla="*/ 1268963 h 5355772"/>
              <a:gd name="connsiteX60" fmla="*/ 23139919 w 26069731"/>
              <a:gd name="connsiteY60" fmla="*/ 1492898 h 5355772"/>
              <a:gd name="connsiteX61" fmla="*/ 23195903 w 26069731"/>
              <a:gd name="connsiteY61" fmla="*/ 1548882 h 5355772"/>
              <a:gd name="connsiteX62" fmla="*/ 23307870 w 26069731"/>
              <a:gd name="connsiteY62" fmla="*/ 1586204 h 5355772"/>
              <a:gd name="connsiteX63" fmla="*/ 23438498 w 26069731"/>
              <a:gd name="connsiteY63" fmla="*/ 1660849 h 5355772"/>
              <a:gd name="connsiteX64" fmla="*/ 23475821 w 26069731"/>
              <a:gd name="connsiteY64" fmla="*/ 1679510 h 5355772"/>
              <a:gd name="connsiteX65" fmla="*/ 23699756 w 26069731"/>
              <a:gd name="connsiteY65" fmla="*/ 1884784 h 5355772"/>
              <a:gd name="connsiteX66" fmla="*/ 24502188 w 26069731"/>
              <a:gd name="connsiteY66" fmla="*/ 2071396 h 5355772"/>
              <a:gd name="connsiteX67" fmla="*/ 25080686 w 26069731"/>
              <a:gd name="connsiteY67" fmla="*/ 2332653 h 5355772"/>
              <a:gd name="connsiteX68" fmla="*/ 25584539 w 26069731"/>
              <a:gd name="connsiteY68" fmla="*/ 2332653 h 5355772"/>
              <a:gd name="connsiteX69" fmla="*/ 26069731 w 26069731"/>
              <a:gd name="connsiteY69" fmla="*/ 2425959 h 5355772"/>
              <a:gd name="connsiteX70" fmla="*/ 26013747 w 26069731"/>
              <a:gd name="connsiteY70" fmla="*/ 5355772 h 5355772"/>
              <a:gd name="connsiteX71" fmla="*/ 0 w 26069731"/>
              <a:gd name="connsiteY7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833258 w 26069731"/>
              <a:gd name="connsiteY30" fmla="*/ 1716833 h 5355772"/>
              <a:gd name="connsiteX31" fmla="*/ 5131837 w 26069731"/>
              <a:gd name="connsiteY31" fmla="*/ 2276670 h 5355772"/>
              <a:gd name="connsiteX32" fmla="*/ 6270172 w 26069731"/>
              <a:gd name="connsiteY32" fmla="*/ 2258008 h 5355772"/>
              <a:gd name="connsiteX33" fmla="*/ 6568752 w 26069731"/>
              <a:gd name="connsiteY33" fmla="*/ 2239347 h 5355772"/>
              <a:gd name="connsiteX34" fmla="*/ 6979298 w 26069731"/>
              <a:gd name="connsiteY34" fmla="*/ 1791478 h 5355772"/>
              <a:gd name="connsiteX35" fmla="*/ 6923315 w 26069731"/>
              <a:gd name="connsiteY35" fmla="*/ 1250302 h 5355772"/>
              <a:gd name="connsiteX36" fmla="*/ 8117633 w 26069731"/>
              <a:gd name="connsiteY36" fmla="*/ 1791478 h 5355772"/>
              <a:gd name="connsiteX37" fmla="*/ 8360229 w 26069731"/>
              <a:gd name="connsiteY37" fmla="*/ 1791478 h 5355772"/>
              <a:gd name="connsiteX38" fmla="*/ 8976049 w 26069731"/>
              <a:gd name="connsiteY38" fmla="*/ 1716833 h 5355772"/>
              <a:gd name="connsiteX39" fmla="*/ 9647854 w 26069731"/>
              <a:gd name="connsiteY39" fmla="*/ 1567543 h 5355772"/>
              <a:gd name="connsiteX40" fmla="*/ 10860833 w 26069731"/>
              <a:gd name="connsiteY40" fmla="*/ 914400 h 5355772"/>
              <a:gd name="connsiteX41" fmla="*/ 12614988 w 26069731"/>
              <a:gd name="connsiteY41" fmla="*/ 578498 h 5355772"/>
              <a:gd name="connsiteX42" fmla="*/ 12801600 w 26069731"/>
              <a:gd name="connsiteY42" fmla="*/ 559837 h 5355772"/>
              <a:gd name="connsiteX43" fmla="*/ 15152915 w 26069731"/>
              <a:gd name="connsiteY43" fmla="*/ 93306 h 5355772"/>
              <a:gd name="connsiteX44" fmla="*/ 15563462 w 26069731"/>
              <a:gd name="connsiteY44" fmla="*/ 317241 h 5355772"/>
              <a:gd name="connsiteX45" fmla="*/ 15974009 w 26069731"/>
              <a:gd name="connsiteY45" fmla="*/ 74645 h 5355772"/>
              <a:gd name="connsiteX46" fmla="*/ 16515184 w 26069731"/>
              <a:gd name="connsiteY46" fmla="*/ 186612 h 5355772"/>
              <a:gd name="connsiteX47" fmla="*/ 16720458 w 26069731"/>
              <a:gd name="connsiteY47" fmla="*/ 74645 h 5355772"/>
              <a:gd name="connsiteX48" fmla="*/ 16944392 w 26069731"/>
              <a:gd name="connsiteY48" fmla="*/ 242596 h 5355772"/>
              <a:gd name="connsiteX49" fmla="*/ 17242972 w 26069731"/>
              <a:gd name="connsiteY49" fmla="*/ 55984 h 5355772"/>
              <a:gd name="connsiteX50" fmla="*/ 17690841 w 26069731"/>
              <a:gd name="connsiteY50" fmla="*/ 130629 h 5355772"/>
              <a:gd name="connsiteX51" fmla="*/ 18306662 w 26069731"/>
              <a:gd name="connsiteY51" fmla="*/ 205274 h 5355772"/>
              <a:gd name="connsiteX52" fmla="*/ 19034449 w 26069731"/>
              <a:gd name="connsiteY52" fmla="*/ 0 h 5355772"/>
              <a:gd name="connsiteX53" fmla="*/ 19687592 w 26069731"/>
              <a:gd name="connsiteY53" fmla="*/ 93306 h 5355772"/>
              <a:gd name="connsiteX54" fmla="*/ 20116800 w 26069731"/>
              <a:gd name="connsiteY54" fmla="*/ 186612 h 5355772"/>
              <a:gd name="connsiteX55" fmla="*/ 20303413 w 26069731"/>
              <a:gd name="connsiteY55" fmla="*/ 391886 h 5355772"/>
              <a:gd name="connsiteX56" fmla="*/ 20583331 w 26069731"/>
              <a:gd name="connsiteY56" fmla="*/ 335902 h 5355772"/>
              <a:gd name="connsiteX57" fmla="*/ 20695298 w 26069731"/>
              <a:gd name="connsiteY57" fmla="*/ 447870 h 5355772"/>
              <a:gd name="connsiteX58" fmla="*/ 21311119 w 26069731"/>
              <a:gd name="connsiteY58" fmla="*/ 802433 h 5355772"/>
              <a:gd name="connsiteX59" fmla="*/ 22468115 w 26069731"/>
              <a:gd name="connsiteY59" fmla="*/ 1231641 h 5355772"/>
              <a:gd name="connsiteX60" fmla="*/ 22897323 w 26069731"/>
              <a:gd name="connsiteY60" fmla="*/ 1268963 h 5355772"/>
              <a:gd name="connsiteX61" fmla="*/ 23139919 w 26069731"/>
              <a:gd name="connsiteY61" fmla="*/ 1492898 h 5355772"/>
              <a:gd name="connsiteX62" fmla="*/ 23195903 w 26069731"/>
              <a:gd name="connsiteY62" fmla="*/ 1548882 h 5355772"/>
              <a:gd name="connsiteX63" fmla="*/ 23307870 w 26069731"/>
              <a:gd name="connsiteY63" fmla="*/ 1586204 h 5355772"/>
              <a:gd name="connsiteX64" fmla="*/ 23438498 w 26069731"/>
              <a:gd name="connsiteY64" fmla="*/ 1660849 h 5355772"/>
              <a:gd name="connsiteX65" fmla="*/ 23475821 w 26069731"/>
              <a:gd name="connsiteY65" fmla="*/ 1679510 h 5355772"/>
              <a:gd name="connsiteX66" fmla="*/ 23699756 w 26069731"/>
              <a:gd name="connsiteY66" fmla="*/ 1884784 h 5355772"/>
              <a:gd name="connsiteX67" fmla="*/ 24502188 w 26069731"/>
              <a:gd name="connsiteY67" fmla="*/ 2071396 h 5355772"/>
              <a:gd name="connsiteX68" fmla="*/ 25080686 w 26069731"/>
              <a:gd name="connsiteY68" fmla="*/ 2332653 h 5355772"/>
              <a:gd name="connsiteX69" fmla="*/ 25584539 w 26069731"/>
              <a:gd name="connsiteY69" fmla="*/ 2332653 h 5355772"/>
              <a:gd name="connsiteX70" fmla="*/ 26069731 w 26069731"/>
              <a:gd name="connsiteY70" fmla="*/ 2425959 h 5355772"/>
              <a:gd name="connsiteX71" fmla="*/ 26013747 w 26069731"/>
              <a:gd name="connsiteY71" fmla="*/ 5355772 h 5355772"/>
              <a:gd name="connsiteX72" fmla="*/ 0 w 26069731"/>
              <a:gd name="connsiteY7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41701 w 26069731"/>
              <a:gd name="connsiteY31" fmla="*/ 1554228 h 5355772"/>
              <a:gd name="connsiteX32" fmla="*/ 4833258 w 26069731"/>
              <a:gd name="connsiteY32" fmla="*/ 1716833 h 5355772"/>
              <a:gd name="connsiteX33" fmla="*/ 5131837 w 26069731"/>
              <a:gd name="connsiteY33" fmla="*/ 2276670 h 5355772"/>
              <a:gd name="connsiteX34" fmla="*/ 6270172 w 26069731"/>
              <a:gd name="connsiteY34" fmla="*/ 2258008 h 5355772"/>
              <a:gd name="connsiteX35" fmla="*/ 6568752 w 26069731"/>
              <a:gd name="connsiteY35" fmla="*/ 2239347 h 5355772"/>
              <a:gd name="connsiteX36" fmla="*/ 6979298 w 26069731"/>
              <a:gd name="connsiteY36" fmla="*/ 1791478 h 5355772"/>
              <a:gd name="connsiteX37" fmla="*/ 6923315 w 26069731"/>
              <a:gd name="connsiteY37" fmla="*/ 1250302 h 5355772"/>
              <a:gd name="connsiteX38" fmla="*/ 8117633 w 26069731"/>
              <a:gd name="connsiteY38" fmla="*/ 1791478 h 5355772"/>
              <a:gd name="connsiteX39" fmla="*/ 8360229 w 26069731"/>
              <a:gd name="connsiteY39" fmla="*/ 1791478 h 5355772"/>
              <a:gd name="connsiteX40" fmla="*/ 8976049 w 26069731"/>
              <a:gd name="connsiteY40" fmla="*/ 1716833 h 5355772"/>
              <a:gd name="connsiteX41" fmla="*/ 9647854 w 26069731"/>
              <a:gd name="connsiteY41" fmla="*/ 1567543 h 5355772"/>
              <a:gd name="connsiteX42" fmla="*/ 10860833 w 26069731"/>
              <a:gd name="connsiteY42" fmla="*/ 914400 h 5355772"/>
              <a:gd name="connsiteX43" fmla="*/ 12614988 w 26069731"/>
              <a:gd name="connsiteY43" fmla="*/ 578498 h 5355772"/>
              <a:gd name="connsiteX44" fmla="*/ 12801600 w 26069731"/>
              <a:gd name="connsiteY44" fmla="*/ 559837 h 5355772"/>
              <a:gd name="connsiteX45" fmla="*/ 15152915 w 26069731"/>
              <a:gd name="connsiteY45" fmla="*/ 93306 h 5355772"/>
              <a:gd name="connsiteX46" fmla="*/ 15563462 w 26069731"/>
              <a:gd name="connsiteY46" fmla="*/ 317241 h 5355772"/>
              <a:gd name="connsiteX47" fmla="*/ 15974009 w 26069731"/>
              <a:gd name="connsiteY47" fmla="*/ 74645 h 5355772"/>
              <a:gd name="connsiteX48" fmla="*/ 16515184 w 26069731"/>
              <a:gd name="connsiteY48" fmla="*/ 186612 h 5355772"/>
              <a:gd name="connsiteX49" fmla="*/ 16720458 w 26069731"/>
              <a:gd name="connsiteY49" fmla="*/ 74645 h 5355772"/>
              <a:gd name="connsiteX50" fmla="*/ 16944392 w 26069731"/>
              <a:gd name="connsiteY50" fmla="*/ 242596 h 5355772"/>
              <a:gd name="connsiteX51" fmla="*/ 17242972 w 26069731"/>
              <a:gd name="connsiteY51" fmla="*/ 55984 h 5355772"/>
              <a:gd name="connsiteX52" fmla="*/ 17690841 w 26069731"/>
              <a:gd name="connsiteY52" fmla="*/ 130629 h 5355772"/>
              <a:gd name="connsiteX53" fmla="*/ 18306662 w 26069731"/>
              <a:gd name="connsiteY53" fmla="*/ 205274 h 5355772"/>
              <a:gd name="connsiteX54" fmla="*/ 19034449 w 26069731"/>
              <a:gd name="connsiteY54" fmla="*/ 0 h 5355772"/>
              <a:gd name="connsiteX55" fmla="*/ 19687592 w 26069731"/>
              <a:gd name="connsiteY55" fmla="*/ 93306 h 5355772"/>
              <a:gd name="connsiteX56" fmla="*/ 20116800 w 26069731"/>
              <a:gd name="connsiteY56" fmla="*/ 186612 h 5355772"/>
              <a:gd name="connsiteX57" fmla="*/ 20303413 w 26069731"/>
              <a:gd name="connsiteY57" fmla="*/ 391886 h 5355772"/>
              <a:gd name="connsiteX58" fmla="*/ 20583331 w 26069731"/>
              <a:gd name="connsiteY58" fmla="*/ 335902 h 5355772"/>
              <a:gd name="connsiteX59" fmla="*/ 20695298 w 26069731"/>
              <a:gd name="connsiteY59" fmla="*/ 447870 h 5355772"/>
              <a:gd name="connsiteX60" fmla="*/ 21311119 w 26069731"/>
              <a:gd name="connsiteY60" fmla="*/ 802433 h 5355772"/>
              <a:gd name="connsiteX61" fmla="*/ 22468115 w 26069731"/>
              <a:gd name="connsiteY61" fmla="*/ 1231641 h 5355772"/>
              <a:gd name="connsiteX62" fmla="*/ 22897323 w 26069731"/>
              <a:gd name="connsiteY62" fmla="*/ 1268963 h 5355772"/>
              <a:gd name="connsiteX63" fmla="*/ 23139919 w 26069731"/>
              <a:gd name="connsiteY63" fmla="*/ 1492898 h 5355772"/>
              <a:gd name="connsiteX64" fmla="*/ 23195903 w 26069731"/>
              <a:gd name="connsiteY64" fmla="*/ 1548882 h 5355772"/>
              <a:gd name="connsiteX65" fmla="*/ 23307870 w 26069731"/>
              <a:gd name="connsiteY65" fmla="*/ 1586204 h 5355772"/>
              <a:gd name="connsiteX66" fmla="*/ 23438498 w 26069731"/>
              <a:gd name="connsiteY66" fmla="*/ 1660849 h 5355772"/>
              <a:gd name="connsiteX67" fmla="*/ 23475821 w 26069731"/>
              <a:gd name="connsiteY67" fmla="*/ 1679510 h 5355772"/>
              <a:gd name="connsiteX68" fmla="*/ 23699756 w 26069731"/>
              <a:gd name="connsiteY68" fmla="*/ 1884784 h 5355772"/>
              <a:gd name="connsiteX69" fmla="*/ 24502188 w 26069731"/>
              <a:gd name="connsiteY69" fmla="*/ 2071396 h 5355772"/>
              <a:gd name="connsiteX70" fmla="*/ 25080686 w 26069731"/>
              <a:gd name="connsiteY70" fmla="*/ 2332653 h 5355772"/>
              <a:gd name="connsiteX71" fmla="*/ 25584539 w 26069731"/>
              <a:gd name="connsiteY71" fmla="*/ 2332653 h 5355772"/>
              <a:gd name="connsiteX72" fmla="*/ 26069731 w 26069731"/>
              <a:gd name="connsiteY72" fmla="*/ 2425959 h 5355772"/>
              <a:gd name="connsiteX73" fmla="*/ 26013747 w 26069731"/>
              <a:gd name="connsiteY73" fmla="*/ 5355772 h 5355772"/>
              <a:gd name="connsiteX74" fmla="*/ 0 w 26069731"/>
              <a:gd name="connsiteY7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833258 w 26069731"/>
              <a:gd name="connsiteY33" fmla="*/ 1716833 h 5355772"/>
              <a:gd name="connsiteX34" fmla="*/ 5131837 w 26069731"/>
              <a:gd name="connsiteY34" fmla="*/ 2276670 h 5355772"/>
              <a:gd name="connsiteX35" fmla="*/ 6270172 w 26069731"/>
              <a:gd name="connsiteY35" fmla="*/ 2258008 h 5355772"/>
              <a:gd name="connsiteX36" fmla="*/ 6568752 w 26069731"/>
              <a:gd name="connsiteY36" fmla="*/ 2239347 h 5355772"/>
              <a:gd name="connsiteX37" fmla="*/ 6979298 w 26069731"/>
              <a:gd name="connsiteY37" fmla="*/ 1791478 h 5355772"/>
              <a:gd name="connsiteX38" fmla="*/ 6923315 w 26069731"/>
              <a:gd name="connsiteY38" fmla="*/ 1250302 h 5355772"/>
              <a:gd name="connsiteX39" fmla="*/ 8117633 w 26069731"/>
              <a:gd name="connsiteY39" fmla="*/ 1791478 h 5355772"/>
              <a:gd name="connsiteX40" fmla="*/ 8360229 w 26069731"/>
              <a:gd name="connsiteY40" fmla="*/ 1791478 h 5355772"/>
              <a:gd name="connsiteX41" fmla="*/ 8976049 w 26069731"/>
              <a:gd name="connsiteY41" fmla="*/ 1716833 h 5355772"/>
              <a:gd name="connsiteX42" fmla="*/ 9647854 w 26069731"/>
              <a:gd name="connsiteY42" fmla="*/ 1567543 h 5355772"/>
              <a:gd name="connsiteX43" fmla="*/ 10860833 w 26069731"/>
              <a:gd name="connsiteY43" fmla="*/ 914400 h 5355772"/>
              <a:gd name="connsiteX44" fmla="*/ 12614988 w 26069731"/>
              <a:gd name="connsiteY44" fmla="*/ 578498 h 5355772"/>
              <a:gd name="connsiteX45" fmla="*/ 12801600 w 26069731"/>
              <a:gd name="connsiteY45" fmla="*/ 559837 h 5355772"/>
              <a:gd name="connsiteX46" fmla="*/ 15152915 w 26069731"/>
              <a:gd name="connsiteY46" fmla="*/ 93306 h 5355772"/>
              <a:gd name="connsiteX47" fmla="*/ 15563462 w 26069731"/>
              <a:gd name="connsiteY47" fmla="*/ 317241 h 5355772"/>
              <a:gd name="connsiteX48" fmla="*/ 15974009 w 26069731"/>
              <a:gd name="connsiteY48" fmla="*/ 74645 h 5355772"/>
              <a:gd name="connsiteX49" fmla="*/ 16515184 w 26069731"/>
              <a:gd name="connsiteY49" fmla="*/ 186612 h 5355772"/>
              <a:gd name="connsiteX50" fmla="*/ 16720458 w 26069731"/>
              <a:gd name="connsiteY50" fmla="*/ 74645 h 5355772"/>
              <a:gd name="connsiteX51" fmla="*/ 16944392 w 26069731"/>
              <a:gd name="connsiteY51" fmla="*/ 242596 h 5355772"/>
              <a:gd name="connsiteX52" fmla="*/ 17242972 w 26069731"/>
              <a:gd name="connsiteY52" fmla="*/ 55984 h 5355772"/>
              <a:gd name="connsiteX53" fmla="*/ 17690841 w 26069731"/>
              <a:gd name="connsiteY53" fmla="*/ 130629 h 5355772"/>
              <a:gd name="connsiteX54" fmla="*/ 18306662 w 26069731"/>
              <a:gd name="connsiteY54" fmla="*/ 205274 h 5355772"/>
              <a:gd name="connsiteX55" fmla="*/ 19034449 w 26069731"/>
              <a:gd name="connsiteY55" fmla="*/ 0 h 5355772"/>
              <a:gd name="connsiteX56" fmla="*/ 19687592 w 26069731"/>
              <a:gd name="connsiteY56" fmla="*/ 93306 h 5355772"/>
              <a:gd name="connsiteX57" fmla="*/ 20116800 w 26069731"/>
              <a:gd name="connsiteY57" fmla="*/ 186612 h 5355772"/>
              <a:gd name="connsiteX58" fmla="*/ 20303413 w 26069731"/>
              <a:gd name="connsiteY58" fmla="*/ 391886 h 5355772"/>
              <a:gd name="connsiteX59" fmla="*/ 20583331 w 26069731"/>
              <a:gd name="connsiteY59" fmla="*/ 335902 h 5355772"/>
              <a:gd name="connsiteX60" fmla="*/ 20695298 w 26069731"/>
              <a:gd name="connsiteY60" fmla="*/ 447870 h 5355772"/>
              <a:gd name="connsiteX61" fmla="*/ 21311119 w 26069731"/>
              <a:gd name="connsiteY61" fmla="*/ 802433 h 5355772"/>
              <a:gd name="connsiteX62" fmla="*/ 22468115 w 26069731"/>
              <a:gd name="connsiteY62" fmla="*/ 1231641 h 5355772"/>
              <a:gd name="connsiteX63" fmla="*/ 22897323 w 26069731"/>
              <a:gd name="connsiteY63" fmla="*/ 1268963 h 5355772"/>
              <a:gd name="connsiteX64" fmla="*/ 23139919 w 26069731"/>
              <a:gd name="connsiteY64" fmla="*/ 1492898 h 5355772"/>
              <a:gd name="connsiteX65" fmla="*/ 23195903 w 26069731"/>
              <a:gd name="connsiteY65" fmla="*/ 1548882 h 5355772"/>
              <a:gd name="connsiteX66" fmla="*/ 23307870 w 26069731"/>
              <a:gd name="connsiteY66" fmla="*/ 1586204 h 5355772"/>
              <a:gd name="connsiteX67" fmla="*/ 23438498 w 26069731"/>
              <a:gd name="connsiteY67" fmla="*/ 1660849 h 5355772"/>
              <a:gd name="connsiteX68" fmla="*/ 23475821 w 26069731"/>
              <a:gd name="connsiteY68" fmla="*/ 1679510 h 5355772"/>
              <a:gd name="connsiteX69" fmla="*/ 23699756 w 26069731"/>
              <a:gd name="connsiteY69" fmla="*/ 1884784 h 5355772"/>
              <a:gd name="connsiteX70" fmla="*/ 24502188 w 26069731"/>
              <a:gd name="connsiteY70" fmla="*/ 2071396 h 5355772"/>
              <a:gd name="connsiteX71" fmla="*/ 25080686 w 26069731"/>
              <a:gd name="connsiteY71" fmla="*/ 2332653 h 5355772"/>
              <a:gd name="connsiteX72" fmla="*/ 25584539 w 26069731"/>
              <a:gd name="connsiteY72" fmla="*/ 2332653 h 5355772"/>
              <a:gd name="connsiteX73" fmla="*/ 26069731 w 26069731"/>
              <a:gd name="connsiteY73" fmla="*/ 2425959 h 5355772"/>
              <a:gd name="connsiteX74" fmla="*/ 26013747 w 26069731"/>
              <a:gd name="connsiteY74" fmla="*/ 5355772 h 5355772"/>
              <a:gd name="connsiteX75" fmla="*/ 0 w 26069731"/>
              <a:gd name="connsiteY7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5131837 w 26069731"/>
              <a:gd name="connsiteY35" fmla="*/ 2276670 h 5355772"/>
              <a:gd name="connsiteX36" fmla="*/ 6270172 w 26069731"/>
              <a:gd name="connsiteY36" fmla="*/ 2258008 h 5355772"/>
              <a:gd name="connsiteX37" fmla="*/ 6568752 w 26069731"/>
              <a:gd name="connsiteY37" fmla="*/ 2239347 h 5355772"/>
              <a:gd name="connsiteX38" fmla="*/ 6979298 w 26069731"/>
              <a:gd name="connsiteY38" fmla="*/ 1791478 h 5355772"/>
              <a:gd name="connsiteX39" fmla="*/ 6923315 w 26069731"/>
              <a:gd name="connsiteY39" fmla="*/ 1250302 h 5355772"/>
              <a:gd name="connsiteX40" fmla="*/ 8117633 w 26069731"/>
              <a:gd name="connsiteY40" fmla="*/ 1791478 h 5355772"/>
              <a:gd name="connsiteX41" fmla="*/ 8360229 w 26069731"/>
              <a:gd name="connsiteY41" fmla="*/ 1791478 h 5355772"/>
              <a:gd name="connsiteX42" fmla="*/ 8976049 w 26069731"/>
              <a:gd name="connsiteY42" fmla="*/ 1716833 h 5355772"/>
              <a:gd name="connsiteX43" fmla="*/ 9647854 w 26069731"/>
              <a:gd name="connsiteY43" fmla="*/ 1567543 h 5355772"/>
              <a:gd name="connsiteX44" fmla="*/ 10860833 w 26069731"/>
              <a:gd name="connsiteY44" fmla="*/ 914400 h 5355772"/>
              <a:gd name="connsiteX45" fmla="*/ 12614988 w 26069731"/>
              <a:gd name="connsiteY45" fmla="*/ 578498 h 5355772"/>
              <a:gd name="connsiteX46" fmla="*/ 12801600 w 26069731"/>
              <a:gd name="connsiteY46" fmla="*/ 559837 h 5355772"/>
              <a:gd name="connsiteX47" fmla="*/ 15152915 w 26069731"/>
              <a:gd name="connsiteY47" fmla="*/ 93306 h 5355772"/>
              <a:gd name="connsiteX48" fmla="*/ 15563462 w 26069731"/>
              <a:gd name="connsiteY48" fmla="*/ 317241 h 5355772"/>
              <a:gd name="connsiteX49" fmla="*/ 15974009 w 26069731"/>
              <a:gd name="connsiteY49" fmla="*/ 74645 h 5355772"/>
              <a:gd name="connsiteX50" fmla="*/ 16515184 w 26069731"/>
              <a:gd name="connsiteY50" fmla="*/ 186612 h 5355772"/>
              <a:gd name="connsiteX51" fmla="*/ 16720458 w 26069731"/>
              <a:gd name="connsiteY51" fmla="*/ 74645 h 5355772"/>
              <a:gd name="connsiteX52" fmla="*/ 16944392 w 26069731"/>
              <a:gd name="connsiteY52" fmla="*/ 242596 h 5355772"/>
              <a:gd name="connsiteX53" fmla="*/ 17242972 w 26069731"/>
              <a:gd name="connsiteY53" fmla="*/ 55984 h 5355772"/>
              <a:gd name="connsiteX54" fmla="*/ 17690841 w 26069731"/>
              <a:gd name="connsiteY54" fmla="*/ 130629 h 5355772"/>
              <a:gd name="connsiteX55" fmla="*/ 18306662 w 26069731"/>
              <a:gd name="connsiteY55" fmla="*/ 205274 h 5355772"/>
              <a:gd name="connsiteX56" fmla="*/ 19034449 w 26069731"/>
              <a:gd name="connsiteY56" fmla="*/ 0 h 5355772"/>
              <a:gd name="connsiteX57" fmla="*/ 19687592 w 26069731"/>
              <a:gd name="connsiteY57" fmla="*/ 93306 h 5355772"/>
              <a:gd name="connsiteX58" fmla="*/ 20116800 w 26069731"/>
              <a:gd name="connsiteY58" fmla="*/ 186612 h 5355772"/>
              <a:gd name="connsiteX59" fmla="*/ 20303413 w 26069731"/>
              <a:gd name="connsiteY59" fmla="*/ 391886 h 5355772"/>
              <a:gd name="connsiteX60" fmla="*/ 20583331 w 26069731"/>
              <a:gd name="connsiteY60" fmla="*/ 335902 h 5355772"/>
              <a:gd name="connsiteX61" fmla="*/ 20695298 w 26069731"/>
              <a:gd name="connsiteY61" fmla="*/ 447870 h 5355772"/>
              <a:gd name="connsiteX62" fmla="*/ 21311119 w 26069731"/>
              <a:gd name="connsiteY62" fmla="*/ 802433 h 5355772"/>
              <a:gd name="connsiteX63" fmla="*/ 22468115 w 26069731"/>
              <a:gd name="connsiteY63" fmla="*/ 1231641 h 5355772"/>
              <a:gd name="connsiteX64" fmla="*/ 22897323 w 26069731"/>
              <a:gd name="connsiteY64" fmla="*/ 1268963 h 5355772"/>
              <a:gd name="connsiteX65" fmla="*/ 23139919 w 26069731"/>
              <a:gd name="connsiteY65" fmla="*/ 1492898 h 5355772"/>
              <a:gd name="connsiteX66" fmla="*/ 23195903 w 26069731"/>
              <a:gd name="connsiteY66" fmla="*/ 1548882 h 5355772"/>
              <a:gd name="connsiteX67" fmla="*/ 23307870 w 26069731"/>
              <a:gd name="connsiteY67" fmla="*/ 1586204 h 5355772"/>
              <a:gd name="connsiteX68" fmla="*/ 23438498 w 26069731"/>
              <a:gd name="connsiteY68" fmla="*/ 1660849 h 5355772"/>
              <a:gd name="connsiteX69" fmla="*/ 23475821 w 26069731"/>
              <a:gd name="connsiteY69" fmla="*/ 1679510 h 5355772"/>
              <a:gd name="connsiteX70" fmla="*/ 23699756 w 26069731"/>
              <a:gd name="connsiteY70" fmla="*/ 1884784 h 5355772"/>
              <a:gd name="connsiteX71" fmla="*/ 24502188 w 26069731"/>
              <a:gd name="connsiteY71" fmla="*/ 2071396 h 5355772"/>
              <a:gd name="connsiteX72" fmla="*/ 25080686 w 26069731"/>
              <a:gd name="connsiteY72" fmla="*/ 2332653 h 5355772"/>
              <a:gd name="connsiteX73" fmla="*/ 25584539 w 26069731"/>
              <a:gd name="connsiteY73" fmla="*/ 2332653 h 5355772"/>
              <a:gd name="connsiteX74" fmla="*/ 26069731 w 26069731"/>
              <a:gd name="connsiteY74" fmla="*/ 2425959 h 5355772"/>
              <a:gd name="connsiteX75" fmla="*/ 26013747 w 26069731"/>
              <a:gd name="connsiteY75" fmla="*/ 5355772 h 5355772"/>
              <a:gd name="connsiteX76" fmla="*/ 0 w 26069731"/>
              <a:gd name="connsiteY7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798851 w 26069731"/>
              <a:gd name="connsiteY35" fmla="*/ 1963803 h 5355772"/>
              <a:gd name="connsiteX36" fmla="*/ 5131837 w 26069731"/>
              <a:gd name="connsiteY36" fmla="*/ 2276670 h 5355772"/>
              <a:gd name="connsiteX37" fmla="*/ 6270172 w 26069731"/>
              <a:gd name="connsiteY37" fmla="*/ 2258008 h 5355772"/>
              <a:gd name="connsiteX38" fmla="*/ 6568752 w 26069731"/>
              <a:gd name="connsiteY38" fmla="*/ 2239347 h 5355772"/>
              <a:gd name="connsiteX39" fmla="*/ 6979298 w 26069731"/>
              <a:gd name="connsiteY39" fmla="*/ 1791478 h 5355772"/>
              <a:gd name="connsiteX40" fmla="*/ 6923315 w 26069731"/>
              <a:gd name="connsiteY40" fmla="*/ 1250302 h 5355772"/>
              <a:gd name="connsiteX41" fmla="*/ 8117633 w 26069731"/>
              <a:gd name="connsiteY41" fmla="*/ 1791478 h 5355772"/>
              <a:gd name="connsiteX42" fmla="*/ 8360229 w 26069731"/>
              <a:gd name="connsiteY42" fmla="*/ 1791478 h 5355772"/>
              <a:gd name="connsiteX43" fmla="*/ 8976049 w 26069731"/>
              <a:gd name="connsiteY43" fmla="*/ 1716833 h 5355772"/>
              <a:gd name="connsiteX44" fmla="*/ 9647854 w 26069731"/>
              <a:gd name="connsiteY44" fmla="*/ 1567543 h 5355772"/>
              <a:gd name="connsiteX45" fmla="*/ 10860833 w 26069731"/>
              <a:gd name="connsiteY45" fmla="*/ 914400 h 5355772"/>
              <a:gd name="connsiteX46" fmla="*/ 12614988 w 26069731"/>
              <a:gd name="connsiteY46" fmla="*/ 578498 h 5355772"/>
              <a:gd name="connsiteX47" fmla="*/ 12801600 w 26069731"/>
              <a:gd name="connsiteY47" fmla="*/ 559837 h 5355772"/>
              <a:gd name="connsiteX48" fmla="*/ 15152915 w 26069731"/>
              <a:gd name="connsiteY48" fmla="*/ 93306 h 5355772"/>
              <a:gd name="connsiteX49" fmla="*/ 15563462 w 26069731"/>
              <a:gd name="connsiteY49" fmla="*/ 317241 h 5355772"/>
              <a:gd name="connsiteX50" fmla="*/ 15974009 w 26069731"/>
              <a:gd name="connsiteY50" fmla="*/ 74645 h 5355772"/>
              <a:gd name="connsiteX51" fmla="*/ 16515184 w 26069731"/>
              <a:gd name="connsiteY51" fmla="*/ 186612 h 5355772"/>
              <a:gd name="connsiteX52" fmla="*/ 16720458 w 26069731"/>
              <a:gd name="connsiteY52" fmla="*/ 74645 h 5355772"/>
              <a:gd name="connsiteX53" fmla="*/ 16944392 w 26069731"/>
              <a:gd name="connsiteY53" fmla="*/ 242596 h 5355772"/>
              <a:gd name="connsiteX54" fmla="*/ 17242972 w 26069731"/>
              <a:gd name="connsiteY54" fmla="*/ 55984 h 5355772"/>
              <a:gd name="connsiteX55" fmla="*/ 17690841 w 26069731"/>
              <a:gd name="connsiteY55" fmla="*/ 130629 h 5355772"/>
              <a:gd name="connsiteX56" fmla="*/ 18306662 w 26069731"/>
              <a:gd name="connsiteY56" fmla="*/ 205274 h 5355772"/>
              <a:gd name="connsiteX57" fmla="*/ 19034449 w 26069731"/>
              <a:gd name="connsiteY57" fmla="*/ 0 h 5355772"/>
              <a:gd name="connsiteX58" fmla="*/ 19687592 w 26069731"/>
              <a:gd name="connsiteY58" fmla="*/ 93306 h 5355772"/>
              <a:gd name="connsiteX59" fmla="*/ 20116800 w 26069731"/>
              <a:gd name="connsiteY59" fmla="*/ 186612 h 5355772"/>
              <a:gd name="connsiteX60" fmla="*/ 20303413 w 26069731"/>
              <a:gd name="connsiteY60" fmla="*/ 391886 h 5355772"/>
              <a:gd name="connsiteX61" fmla="*/ 20583331 w 26069731"/>
              <a:gd name="connsiteY61" fmla="*/ 335902 h 5355772"/>
              <a:gd name="connsiteX62" fmla="*/ 20695298 w 26069731"/>
              <a:gd name="connsiteY62" fmla="*/ 447870 h 5355772"/>
              <a:gd name="connsiteX63" fmla="*/ 21311119 w 26069731"/>
              <a:gd name="connsiteY63" fmla="*/ 802433 h 5355772"/>
              <a:gd name="connsiteX64" fmla="*/ 22468115 w 26069731"/>
              <a:gd name="connsiteY64" fmla="*/ 1231641 h 5355772"/>
              <a:gd name="connsiteX65" fmla="*/ 22897323 w 26069731"/>
              <a:gd name="connsiteY65" fmla="*/ 1268963 h 5355772"/>
              <a:gd name="connsiteX66" fmla="*/ 23139919 w 26069731"/>
              <a:gd name="connsiteY66" fmla="*/ 1492898 h 5355772"/>
              <a:gd name="connsiteX67" fmla="*/ 23195903 w 26069731"/>
              <a:gd name="connsiteY67" fmla="*/ 1548882 h 5355772"/>
              <a:gd name="connsiteX68" fmla="*/ 23307870 w 26069731"/>
              <a:gd name="connsiteY68" fmla="*/ 1586204 h 5355772"/>
              <a:gd name="connsiteX69" fmla="*/ 23438498 w 26069731"/>
              <a:gd name="connsiteY69" fmla="*/ 1660849 h 5355772"/>
              <a:gd name="connsiteX70" fmla="*/ 23475821 w 26069731"/>
              <a:gd name="connsiteY70" fmla="*/ 1679510 h 5355772"/>
              <a:gd name="connsiteX71" fmla="*/ 23699756 w 26069731"/>
              <a:gd name="connsiteY71" fmla="*/ 1884784 h 5355772"/>
              <a:gd name="connsiteX72" fmla="*/ 24502188 w 26069731"/>
              <a:gd name="connsiteY72" fmla="*/ 2071396 h 5355772"/>
              <a:gd name="connsiteX73" fmla="*/ 25080686 w 26069731"/>
              <a:gd name="connsiteY73" fmla="*/ 2332653 h 5355772"/>
              <a:gd name="connsiteX74" fmla="*/ 25584539 w 26069731"/>
              <a:gd name="connsiteY74" fmla="*/ 2332653 h 5355772"/>
              <a:gd name="connsiteX75" fmla="*/ 26069731 w 26069731"/>
              <a:gd name="connsiteY75" fmla="*/ 2425959 h 5355772"/>
              <a:gd name="connsiteX76" fmla="*/ 26013747 w 26069731"/>
              <a:gd name="connsiteY76" fmla="*/ 5355772 h 5355772"/>
              <a:gd name="connsiteX77" fmla="*/ 0 w 26069731"/>
              <a:gd name="connsiteY7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5131837 w 26069731"/>
              <a:gd name="connsiteY37" fmla="*/ 2276670 h 5355772"/>
              <a:gd name="connsiteX38" fmla="*/ 6270172 w 26069731"/>
              <a:gd name="connsiteY38" fmla="*/ 2258008 h 5355772"/>
              <a:gd name="connsiteX39" fmla="*/ 6568752 w 26069731"/>
              <a:gd name="connsiteY39" fmla="*/ 2239347 h 5355772"/>
              <a:gd name="connsiteX40" fmla="*/ 6979298 w 26069731"/>
              <a:gd name="connsiteY40" fmla="*/ 1791478 h 5355772"/>
              <a:gd name="connsiteX41" fmla="*/ 6923315 w 26069731"/>
              <a:gd name="connsiteY41" fmla="*/ 1250302 h 5355772"/>
              <a:gd name="connsiteX42" fmla="*/ 8117633 w 26069731"/>
              <a:gd name="connsiteY42" fmla="*/ 1791478 h 5355772"/>
              <a:gd name="connsiteX43" fmla="*/ 8360229 w 26069731"/>
              <a:gd name="connsiteY43" fmla="*/ 1791478 h 5355772"/>
              <a:gd name="connsiteX44" fmla="*/ 8976049 w 26069731"/>
              <a:gd name="connsiteY44" fmla="*/ 1716833 h 5355772"/>
              <a:gd name="connsiteX45" fmla="*/ 9647854 w 26069731"/>
              <a:gd name="connsiteY45" fmla="*/ 1567543 h 5355772"/>
              <a:gd name="connsiteX46" fmla="*/ 10860833 w 26069731"/>
              <a:gd name="connsiteY46" fmla="*/ 914400 h 5355772"/>
              <a:gd name="connsiteX47" fmla="*/ 12614988 w 26069731"/>
              <a:gd name="connsiteY47" fmla="*/ 578498 h 5355772"/>
              <a:gd name="connsiteX48" fmla="*/ 12801600 w 26069731"/>
              <a:gd name="connsiteY48" fmla="*/ 559837 h 5355772"/>
              <a:gd name="connsiteX49" fmla="*/ 15152915 w 26069731"/>
              <a:gd name="connsiteY49" fmla="*/ 93306 h 5355772"/>
              <a:gd name="connsiteX50" fmla="*/ 15563462 w 26069731"/>
              <a:gd name="connsiteY50" fmla="*/ 317241 h 5355772"/>
              <a:gd name="connsiteX51" fmla="*/ 15974009 w 26069731"/>
              <a:gd name="connsiteY51" fmla="*/ 74645 h 5355772"/>
              <a:gd name="connsiteX52" fmla="*/ 16515184 w 26069731"/>
              <a:gd name="connsiteY52" fmla="*/ 186612 h 5355772"/>
              <a:gd name="connsiteX53" fmla="*/ 16720458 w 26069731"/>
              <a:gd name="connsiteY53" fmla="*/ 74645 h 5355772"/>
              <a:gd name="connsiteX54" fmla="*/ 16944392 w 26069731"/>
              <a:gd name="connsiteY54" fmla="*/ 242596 h 5355772"/>
              <a:gd name="connsiteX55" fmla="*/ 17242972 w 26069731"/>
              <a:gd name="connsiteY55" fmla="*/ 55984 h 5355772"/>
              <a:gd name="connsiteX56" fmla="*/ 17690841 w 26069731"/>
              <a:gd name="connsiteY56" fmla="*/ 130629 h 5355772"/>
              <a:gd name="connsiteX57" fmla="*/ 18306662 w 26069731"/>
              <a:gd name="connsiteY57" fmla="*/ 205274 h 5355772"/>
              <a:gd name="connsiteX58" fmla="*/ 19034449 w 26069731"/>
              <a:gd name="connsiteY58" fmla="*/ 0 h 5355772"/>
              <a:gd name="connsiteX59" fmla="*/ 19687592 w 26069731"/>
              <a:gd name="connsiteY59" fmla="*/ 93306 h 5355772"/>
              <a:gd name="connsiteX60" fmla="*/ 20116800 w 26069731"/>
              <a:gd name="connsiteY60" fmla="*/ 186612 h 5355772"/>
              <a:gd name="connsiteX61" fmla="*/ 20303413 w 26069731"/>
              <a:gd name="connsiteY61" fmla="*/ 391886 h 5355772"/>
              <a:gd name="connsiteX62" fmla="*/ 20583331 w 26069731"/>
              <a:gd name="connsiteY62" fmla="*/ 335902 h 5355772"/>
              <a:gd name="connsiteX63" fmla="*/ 20695298 w 26069731"/>
              <a:gd name="connsiteY63" fmla="*/ 447870 h 5355772"/>
              <a:gd name="connsiteX64" fmla="*/ 21311119 w 26069731"/>
              <a:gd name="connsiteY64" fmla="*/ 802433 h 5355772"/>
              <a:gd name="connsiteX65" fmla="*/ 22468115 w 26069731"/>
              <a:gd name="connsiteY65" fmla="*/ 1231641 h 5355772"/>
              <a:gd name="connsiteX66" fmla="*/ 22897323 w 26069731"/>
              <a:gd name="connsiteY66" fmla="*/ 1268963 h 5355772"/>
              <a:gd name="connsiteX67" fmla="*/ 23139919 w 26069731"/>
              <a:gd name="connsiteY67" fmla="*/ 1492898 h 5355772"/>
              <a:gd name="connsiteX68" fmla="*/ 23195903 w 26069731"/>
              <a:gd name="connsiteY68" fmla="*/ 1548882 h 5355772"/>
              <a:gd name="connsiteX69" fmla="*/ 23307870 w 26069731"/>
              <a:gd name="connsiteY69" fmla="*/ 1586204 h 5355772"/>
              <a:gd name="connsiteX70" fmla="*/ 23438498 w 26069731"/>
              <a:gd name="connsiteY70" fmla="*/ 1660849 h 5355772"/>
              <a:gd name="connsiteX71" fmla="*/ 23475821 w 26069731"/>
              <a:gd name="connsiteY71" fmla="*/ 1679510 h 5355772"/>
              <a:gd name="connsiteX72" fmla="*/ 23699756 w 26069731"/>
              <a:gd name="connsiteY72" fmla="*/ 1884784 h 5355772"/>
              <a:gd name="connsiteX73" fmla="*/ 24502188 w 26069731"/>
              <a:gd name="connsiteY73" fmla="*/ 2071396 h 5355772"/>
              <a:gd name="connsiteX74" fmla="*/ 25080686 w 26069731"/>
              <a:gd name="connsiteY74" fmla="*/ 2332653 h 5355772"/>
              <a:gd name="connsiteX75" fmla="*/ 25584539 w 26069731"/>
              <a:gd name="connsiteY75" fmla="*/ 2332653 h 5355772"/>
              <a:gd name="connsiteX76" fmla="*/ 26069731 w 26069731"/>
              <a:gd name="connsiteY76" fmla="*/ 2425959 h 5355772"/>
              <a:gd name="connsiteX77" fmla="*/ 26013747 w 26069731"/>
              <a:gd name="connsiteY77" fmla="*/ 5355772 h 5355772"/>
              <a:gd name="connsiteX78" fmla="*/ 0 w 26069731"/>
              <a:gd name="connsiteY7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70172 w 26069731"/>
              <a:gd name="connsiteY40" fmla="*/ 2258008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8117633 w 26069731"/>
              <a:gd name="connsiteY45" fmla="*/ 1791478 h 5355772"/>
              <a:gd name="connsiteX46" fmla="*/ 8360229 w 26069731"/>
              <a:gd name="connsiteY46" fmla="*/ 1791478 h 5355772"/>
              <a:gd name="connsiteX47" fmla="*/ 8976049 w 26069731"/>
              <a:gd name="connsiteY47" fmla="*/ 1716833 h 5355772"/>
              <a:gd name="connsiteX48" fmla="*/ 9647854 w 26069731"/>
              <a:gd name="connsiteY48" fmla="*/ 1567543 h 5355772"/>
              <a:gd name="connsiteX49" fmla="*/ 10860833 w 26069731"/>
              <a:gd name="connsiteY49" fmla="*/ 914400 h 5355772"/>
              <a:gd name="connsiteX50" fmla="*/ 12614988 w 26069731"/>
              <a:gd name="connsiteY50" fmla="*/ 578498 h 5355772"/>
              <a:gd name="connsiteX51" fmla="*/ 12801600 w 26069731"/>
              <a:gd name="connsiteY51" fmla="*/ 559837 h 5355772"/>
              <a:gd name="connsiteX52" fmla="*/ 15152915 w 26069731"/>
              <a:gd name="connsiteY52" fmla="*/ 93306 h 5355772"/>
              <a:gd name="connsiteX53" fmla="*/ 15563462 w 26069731"/>
              <a:gd name="connsiteY53" fmla="*/ 317241 h 5355772"/>
              <a:gd name="connsiteX54" fmla="*/ 15974009 w 26069731"/>
              <a:gd name="connsiteY54" fmla="*/ 74645 h 5355772"/>
              <a:gd name="connsiteX55" fmla="*/ 16515184 w 26069731"/>
              <a:gd name="connsiteY55" fmla="*/ 186612 h 5355772"/>
              <a:gd name="connsiteX56" fmla="*/ 16720458 w 26069731"/>
              <a:gd name="connsiteY56" fmla="*/ 74645 h 5355772"/>
              <a:gd name="connsiteX57" fmla="*/ 16944392 w 26069731"/>
              <a:gd name="connsiteY57" fmla="*/ 242596 h 5355772"/>
              <a:gd name="connsiteX58" fmla="*/ 17242972 w 26069731"/>
              <a:gd name="connsiteY58" fmla="*/ 55984 h 5355772"/>
              <a:gd name="connsiteX59" fmla="*/ 17690841 w 26069731"/>
              <a:gd name="connsiteY59" fmla="*/ 130629 h 5355772"/>
              <a:gd name="connsiteX60" fmla="*/ 18306662 w 26069731"/>
              <a:gd name="connsiteY60" fmla="*/ 205274 h 5355772"/>
              <a:gd name="connsiteX61" fmla="*/ 19034449 w 26069731"/>
              <a:gd name="connsiteY61" fmla="*/ 0 h 5355772"/>
              <a:gd name="connsiteX62" fmla="*/ 19687592 w 26069731"/>
              <a:gd name="connsiteY62" fmla="*/ 93306 h 5355772"/>
              <a:gd name="connsiteX63" fmla="*/ 20116800 w 26069731"/>
              <a:gd name="connsiteY63" fmla="*/ 186612 h 5355772"/>
              <a:gd name="connsiteX64" fmla="*/ 20303413 w 26069731"/>
              <a:gd name="connsiteY64" fmla="*/ 391886 h 5355772"/>
              <a:gd name="connsiteX65" fmla="*/ 20583331 w 26069731"/>
              <a:gd name="connsiteY65" fmla="*/ 335902 h 5355772"/>
              <a:gd name="connsiteX66" fmla="*/ 20695298 w 26069731"/>
              <a:gd name="connsiteY66" fmla="*/ 447870 h 5355772"/>
              <a:gd name="connsiteX67" fmla="*/ 21311119 w 26069731"/>
              <a:gd name="connsiteY67" fmla="*/ 802433 h 5355772"/>
              <a:gd name="connsiteX68" fmla="*/ 22468115 w 26069731"/>
              <a:gd name="connsiteY68" fmla="*/ 1231641 h 5355772"/>
              <a:gd name="connsiteX69" fmla="*/ 22897323 w 26069731"/>
              <a:gd name="connsiteY69" fmla="*/ 1268963 h 5355772"/>
              <a:gd name="connsiteX70" fmla="*/ 23139919 w 26069731"/>
              <a:gd name="connsiteY70" fmla="*/ 1492898 h 5355772"/>
              <a:gd name="connsiteX71" fmla="*/ 23195903 w 26069731"/>
              <a:gd name="connsiteY71" fmla="*/ 1548882 h 5355772"/>
              <a:gd name="connsiteX72" fmla="*/ 23307870 w 26069731"/>
              <a:gd name="connsiteY72" fmla="*/ 1586204 h 5355772"/>
              <a:gd name="connsiteX73" fmla="*/ 23438498 w 26069731"/>
              <a:gd name="connsiteY73" fmla="*/ 1660849 h 5355772"/>
              <a:gd name="connsiteX74" fmla="*/ 23475821 w 26069731"/>
              <a:gd name="connsiteY74" fmla="*/ 1679510 h 5355772"/>
              <a:gd name="connsiteX75" fmla="*/ 23699756 w 26069731"/>
              <a:gd name="connsiteY75" fmla="*/ 1884784 h 5355772"/>
              <a:gd name="connsiteX76" fmla="*/ 24502188 w 26069731"/>
              <a:gd name="connsiteY76" fmla="*/ 2071396 h 5355772"/>
              <a:gd name="connsiteX77" fmla="*/ 25080686 w 26069731"/>
              <a:gd name="connsiteY77" fmla="*/ 2332653 h 5355772"/>
              <a:gd name="connsiteX78" fmla="*/ 25584539 w 26069731"/>
              <a:gd name="connsiteY78" fmla="*/ 2332653 h 5355772"/>
              <a:gd name="connsiteX79" fmla="*/ 26069731 w 26069731"/>
              <a:gd name="connsiteY79" fmla="*/ 2425959 h 5355772"/>
              <a:gd name="connsiteX80" fmla="*/ 26013747 w 26069731"/>
              <a:gd name="connsiteY80" fmla="*/ 5355772 h 5355772"/>
              <a:gd name="connsiteX81" fmla="*/ 0 w 26069731"/>
              <a:gd name="connsiteY8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117633 w 26069731"/>
              <a:gd name="connsiteY46" fmla="*/ 1791478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52915 w 26069731"/>
              <a:gd name="connsiteY54" fmla="*/ 93306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454300 w 26069731"/>
              <a:gd name="connsiteY62" fmla="*/ 267186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833257 h 5262466"/>
              <a:gd name="connsiteX1" fmla="*/ 131407 w 26069731"/>
              <a:gd name="connsiteY1" fmla="*/ 989045 h 5262466"/>
              <a:gd name="connsiteX2" fmla="*/ 231614 w 26069731"/>
              <a:gd name="connsiteY2" fmla="*/ 1113259 h 5262466"/>
              <a:gd name="connsiteX3" fmla="*/ 226851 w 26069731"/>
              <a:gd name="connsiteY3" fmla="*/ 1208509 h 5262466"/>
              <a:gd name="connsiteX4" fmla="*/ 460214 w 26069731"/>
              <a:gd name="connsiteY4" fmla="*/ 1494259 h 5262466"/>
              <a:gd name="connsiteX5" fmla="*/ 636426 w 26069731"/>
              <a:gd name="connsiteY5" fmla="*/ 1437109 h 5262466"/>
              <a:gd name="connsiteX6" fmla="*/ 971162 w 26069731"/>
              <a:gd name="connsiteY6" fmla="*/ 1510782 h 5262466"/>
              <a:gd name="connsiteX7" fmla="*/ 1098389 w 26069731"/>
              <a:gd name="connsiteY7" fmla="*/ 1651422 h 5262466"/>
              <a:gd name="connsiteX8" fmla="*/ 1517489 w 26069731"/>
              <a:gd name="connsiteY8" fmla="*/ 1751434 h 5262466"/>
              <a:gd name="connsiteX9" fmla="*/ 1865151 w 26069731"/>
              <a:gd name="connsiteY9" fmla="*/ 1803822 h 5262466"/>
              <a:gd name="connsiteX10" fmla="*/ 2052735 w 26069731"/>
              <a:gd name="connsiteY10" fmla="*/ 1940768 h 5262466"/>
              <a:gd name="connsiteX11" fmla="*/ 2127089 w 26069731"/>
              <a:gd name="connsiteY11" fmla="*/ 1827634 h 5262466"/>
              <a:gd name="connsiteX12" fmla="*/ 2531901 w 26069731"/>
              <a:gd name="connsiteY12" fmla="*/ 1670472 h 5262466"/>
              <a:gd name="connsiteX13" fmla="*/ 2589051 w 26069731"/>
              <a:gd name="connsiteY13" fmla="*/ 1427584 h 5262466"/>
              <a:gd name="connsiteX14" fmla="*/ 2731926 w 26069731"/>
              <a:gd name="connsiteY14" fmla="*/ 1399009 h 5262466"/>
              <a:gd name="connsiteX15" fmla="*/ 2799184 w 26069731"/>
              <a:gd name="connsiteY15" fmla="*/ 1324947 h 5262466"/>
              <a:gd name="connsiteX16" fmla="*/ 2917664 w 26069731"/>
              <a:gd name="connsiteY16" fmla="*/ 1194222 h 5262466"/>
              <a:gd name="connsiteX17" fmla="*/ 2974814 w 26069731"/>
              <a:gd name="connsiteY17" fmla="*/ 1051346 h 5262466"/>
              <a:gd name="connsiteX18" fmla="*/ 3241514 w 26069731"/>
              <a:gd name="connsiteY18" fmla="*/ 994197 h 5262466"/>
              <a:gd name="connsiteX19" fmla="*/ 3279614 w 26069731"/>
              <a:gd name="connsiteY19" fmla="*/ 808459 h 5262466"/>
              <a:gd name="connsiteX20" fmla="*/ 3377682 w 26069731"/>
              <a:gd name="connsiteY20" fmla="*/ 839755 h 5262466"/>
              <a:gd name="connsiteX21" fmla="*/ 3474876 w 26069731"/>
              <a:gd name="connsiteY21" fmla="*/ 946572 h 5262466"/>
              <a:gd name="connsiteX22" fmla="*/ 3622514 w 26069731"/>
              <a:gd name="connsiteY22" fmla="*/ 789409 h 5262466"/>
              <a:gd name="connsiteX23" fmla="*/ 3737008 w 26069731"/>
              <a:gd name="connsiteY23" fmla="*/ 906430 h 5262466"/>
              <a:gd name="connsiteX24" fmla="*/ 3951806 w 26069731"/>
              <a:gd name="connsiteY24" fmla="*/ 831397 h 5262466"/>
              <a:gd name="connsiteX25" fmla="*/ 4055901 w 26069731"/>
              <a:gd name="connsiteY25" fmla="*/ 708447 h 5262466"/>
              <a:gd name="connsiteX26" fmla="*/ 4213938 w 26069731"/>
              <a:gd name="connsiteY26" fmla="*/ 616210 h 5262466"/>
              <a:gd name="connsiteX27" fmla="*/ 4374989 w 26069731"/>
              <a:gd name="connsiteY27" fmla="*/ 756072 h 5262466"/>
              <a:gd name="connsiteX28" fmla="*/ 4436901 w 26069731"/>
              <a:gd name="connsiteY28" fmla="*/ 1003722 h 5262466"/>
              <a:gd name="connsiteX29" fmla="*/ 4622639 w 26069731"/>
              <a:gd name="connsiteY29" fmla="*/ 1008484 h 5262466"/>
              <a:gd name="connsiteX30" fmla="*/ 4613114 w 26069731"/>
              <a:gd name="connsiteY30" fmla="*/ 1151359 h 5262466"/>
              <a:gd name="connsiteX31" fmla="*/ 4794089 w 26069731"/>
              <a:gd name="connsiteY31" fmla="*/ 1279947 h 5262466"/>
              <a:gd name="connsiteX32" fmla="*/ 4741701 w 26069731"/>
              <a:gd name="connsiteY32" fmla="*/ 1460922 h 5262466"/>
              <a:gd name="connsiteX33" fmla="*/ 4741701 w 26069731"/>
              <a:gd name="connsiteY33" fmla="*/ 1589509 h 5262466"/>
              <a:gd name="connsiteX34" fmla="*/ 4833258 w 26069731"/>
              <a:gd name="connsiteY34" fmla="*/ 1623527 h 5262466"/>
              <a:gd name="connsiteX35" fmla="*/ 4870289 w 26069731"/>
              <a:gd name="connsiteY35" fmla="*/ 1789534 h 5262466"/>
              <a:gd name="connsiteX36" fmla="*/ 4798851 w 26069731"/>
              <a:gd name="connsiteY36" fmla="*/ 1870497 h 5262466"/>
              <a:gd name="connsiteX37" fmla="*/ 4941726 w 26069731"/>
              <a:gd name="connsiteY37" fmla="*/ 1960984 h 5262466"/>
              <a:gd name="connsiteX38" fmla="*/ 5131837 w 26069731"/>
              <a:gd name="connsiteY38" fmla="*/ 2183364 h 5262466"/>
              <a:gd name="connsiteX39" fmla="*/ 5989476 w 26069731"/>
              <a:gd name="connsiteY39" fmla="*/ 2270547 h 5262466"/>
              <a:gd name="connsiteX40" fmla="*/ 6284460 w 26069731"/>
              <a:gd name="connsiteY40" fmla="*/ 2188514 h 5262466"/>
              <a:gd name="connsiteX41" fmla="*/ 6692577 w 26069731"/>
              <a:gd name="connsiteY41" fmla="*/ 1993641 h 5262466"/>
              <a:gd name="connsiteX42" fmla="*/ 6979298 w 26069731"/>
              <a:gd name="connsiteY42" fmla="*/ 1698172 h 5262466"/>
              <a:gd name="connsiteX43" fmla="*/ 7109052 w 26069731"/>
              <a:gd name="connsiteY43" fmla="*/ 1423696 h 5262466"/>
              <a:gd name="connsiteX44" fmla="*/ 7480139 w 26069731"/>
              <a:gd name="connsiteY44" fmla="*/ 1708572 h 5262466"/>
              <a:gd name="connsiteX45" fmla="*/ 7970676 w 26069731"/>
              <a:gd name="connsiteY45" fmla="*/ 1880022 h 5262466"/>
              <a:gd name="connsiteX46" fmla="*/ 8231933 w 26069731"/>
              <a:gd name="connsiteY46" fmla="*/ 1874385 h 5262466"/>
              <a:gd name="connsiteX47" fmla="*/ 8703129 w 26069731"/>
              <a:gd name="connsiteY47" fmla="*/ 1760085 h 5262466"/>
              <a:gd name="connsiteX48" fmla="*/ 9314186 w 26069731"/>
              <a:gd name="connsiteY48" fmla="*/ 1733064 h 5262466"/>
              <a:gd name="connsiteX49" fmla="*/ 9819304 w 26069731"/>
              <a:gd name="connsiteY49" fmla="*/ 1626637 h 5262466"/>
              <a:gd name="connsiteX50" fmla="*/ 10889408 w 26069731"/>
              <a:gd name="connsiteY50" fmla="*/ 992544 h 5262466"/>
              <a:gd name="connsiteX51" fmla="*/ 12219701 w 26069731"/>
              <a:gd name="connsiteY51" fmla="*/ 675692 h 5262466"/>
              <a:gd name="connsiteX52" fmla="*/ 12701587 w 26069731"/>
              <a:gd name="connsiteY52" fmla="*/ 685606 h 5262466"/>
              <a:gd name="connsiteX53" fmla="*/ 14490539 w 26069731"/>
              <a:gd name="connsiteY53" fmla="*/ 332209 h 5262466"/>
              <a:gd name="connsiteX54" fmla="*/ 15176728 w 26069731"/>
              <a:gd name="connsiteY54" fmla="*/ 180975 h 5262466"/>
              <a:gd name="connsiteX55" fmla="*/ 15668237 w 26069731"/>
              <a:gd name="connsiteY55" fmla="*/ 304897 h 5262466"/>
              <a:gd name="connsiteX56" fmla="*/ 15926384 w 26069731"/>
              <a:gd name="connsiteY56" fmla="*/ 100401 h 5262466"/>
              <a:gd name="connsiteX57" fmla="*/ 16515184 w 26069731"/>
              <a:gd name="connsiteY57" fmla="*/ 93306 h 5262466"/>
              <a:gd name="connsiteX58" fmla="*/ 16744270 w 26069731"/>
              <a:gd name="connsiteY58" fmla="*/ 95639 h 5262466"/>
              <a:gd name="connsiteX59" fmla="*/ 16944392 w 26069731"/>
              <a:gd name="connsiteY59" fmla="*/ 149290 h 5262466"/>
              <a:gd name="connsiteX60" fmla="*/ 17347747 w 26069731"/>
              <a:gd name="connsiteY60" fmla="*/ 134128 h 5262466"/>
              <a:gd name="connsiteX61" fmla="*/ 17762277 w 26069731"/>
              <a:gd name="connsiteY61" fmla="*/ 161148 h 5262466"/>
              <a:gd name="connsiteX62" fmla="*/ 18454300 w 26069731"/>
              <a:gd name="connsiteY62" fmla="*/ 173880 h 5262466"/>
              <a:gd name="connsiteX63" fmla="*/ 19196373 w 26069731"/>
              <a:gd name="connsiteY63" fmla="*/ 97194 h 5262466"/>
              <a:gd name="connsiteX64" fmla="*/ 19687592 w 26069731"/>
              <a:gd name="connsiteY64" fmla="*/ 0 h 5262466"/>
              <a:gd name="connsiteX65" fmla="*/ 20116800 w 26069731"/>
              <a:gd name="connsiteY65" fmla="*/ 93306 h 5262466"/>
              <a:gd name="connsiteX66" fmla="*/ 20303413 w 26069731"/>
              <a:gd name="connsiteY66" fmla="*/ 298580 h 5262466"/>
              <a:gd name="connsiteX67" fmla="*/ 20583331 w 26069731"/>
              <a:gd name="connsiteY67" fmla="*/ 242596 h 5262466"/>
              <a:gd name="connsiteX68" fmla="*/ 20695298 w 26069731"/>
              <a:gd name="connsiteY68" fmla="*/ 354564 h 5262466"/>
              <a:gd name="connsiteX69" fmla="*/ 21311119 w 26069731"/>
              <a:gd name="connsiteY69" fmla="*/ 709127 h 5262466"/>
              <a:gd name="connsiteX70" fmla="*/ 22468115 w 26069731"/>
              <a:gd name="connsiteY70" fmla="*/ 1138335 h 5262466"/>
              <a:gd name="connsiteX71" fmla="*/ 22897323 w 26069731"/>
              <a:gd name="connsiteY71" fmla="*/ 1175657 h 5262466"/>
              <a:gd name="connsiteX72" fmla="*/ 23139919 w 26069731"/>
              <a:gd name="connsiteY72" fmla="*/ 1399592 h 5262466"/>
              <a:gd name="connsiteX73" fmla="*/ 23195903 w 26069731"/>
              <a:gd name="connsiteY73" fmla="*/ 1455576 h 5262466"/>
              <a:gd name="connsiteX74" fmla="*/ 23307870 w 26069731"/>
              <a:gd name="connsiteY74" fmla="*/ 1492898 h 5262466"/>
              <a:gd name="connsiteX75" fmla="*/ 23438498 w 26069731"/>
              <a:gd name="connsiteY75" fmla="*/ 1567543 h 5262466"/>
              <a:gd name="connsiteX76" fmla="*/ 23475821 w 26069731"/>
              <a:gd name="connsiteY76" fmla="*/ 1586204 h 5262466"/>
              <a:gd name="connsiteX77" fmla="*/ 23699756 w 26069731"/>
              <a:gd name="connsiteY77" fmla="*/ 1791478 h 5262466"/>
              <a:gd name="connsiteX78" fmla="*/ 24502188 w 26069731"/>
              <a:gd name="connsiteY78" fmla="*/ 1978090 h 5262466"/>
              <a:gd name="connsiteX79" fmla="*/ 25080686 w 26069731"/>
              <a:gd name="connsiteY79" fmla="*/ 2239347 h 5262466"/>
              <a:gd name="connsiteX80" fmla="*/ 25584539 w 26069731"/>
              <a:gd name="connsiteY80" fmla="*/ 2239347 h 5262466"/>
              <a:gd name="connsiteX81" fmla="*/ 26069731 w 26069731"/>
              <a:gd name="connsiteY81" fmla="*/ 2332653 h 5262466"/>
              <a:gd name="connsiteX82" fmla="*/ 26013747 w 26069731"/>
              <a:gd name="connsiteY82" fmla="*/ 5262466 h 5262466"/>
              <a:gd name="connsiteX83" fmla="*/ 0 w 26069731"/>
              <a:gd name="connsiteY83" fmla="*/ 4833257 h 5262466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116800 w 26069731"/>
              <a:gd name="connsiteY65" fmla="*/ 26631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95903 w 26069731"/>
              <a:gd name="connsiteY72" fmla="*/ 1388901 h 5195791"/>
              <a:gd name="connsiteX73" fmla="*/ 23307870 w 26069731"/>
              <a:gd name="connsiteY73" fmla="*/ 1426223 h 5195791"/>
              <a:gd name="connsiteX74" fmla="*/ 23438498 w 26069731"/>
              <a:gd name="connsiteY74" fmla="*/ 1500868 h 5195791"/>
              <a:gd name="connsiteX75" fmla="*/ 23475821 w 26069731"/>
              <a:gd name="connsiteY75" fmla="*/ 1519529 h 5195791"/>
              <a:gd name="connsiteX76" fmla="*/ 23699756 w 26069731"/>
              <a:gd name="connsiteY76" fmla="*/ 1724803 h 5195791"/>
              <a:gd name="connsiteX77" fmla="*/ 24502188 w 26069731"/>
              <a:gd name="connsiteY77" fmla="*/ 1911415 h 5195791"/>
              <a:gd name="connsiteX78" fmla="*/ 25080686 w 26069731"/>
              <a:gd name="connsiteY78" fmla="*/ 2172672 h 5195791"/>
              <a:gd name="connsiteX79" fmla="*/ 25584539 w 26069731"/>
              <a:gd name="connsiteY79" fmla="*/ 2172672 h 5195791"/>
              <a:gd name="connsiteX80" fmla="*/ 26069731 w 26069731"/>
              <a:gd name="connsiteY80" fmla="*/ 2265978 h 5195791"/>
              <a:gd name="connsiteX81" fmla="*/ 26013747 w 26069731"/>
              <a:gd name="connsiteY81" fmla="*/ 5195791 h 5195791"/>
              <a:gd name="connsiteX82" fmla="*/ 0 w 26069731"/>
              <a:gd name="connsiteY82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307870 w 26069731"/>
              <a:gd name="connsiteY72" fmla="*/ 1426223 h 5195791"/>
              <a:gd name="connsiteX73" fmla="*/ 23438498 w 26069731"/>
              <a:gd name="connsiteY73" fmla="*/ 1500868 h 5195791"/>
              <a:gd name="connsiteX74" fmla="*/ 23475821 w 26069731"/>
              <a:gd name="connsiteY74" fmla="*/ 1519529 h 5195791"/>
              <a:gd name="connsiteX75" fmla="*/ 23699756 w 26069731"/>
              <a:gd name="connsiteY75" fmla="*/ 1724803 h 5195791"/>
              <a:gd name="connsiteX76" fmla="*/ 24502188 w 26069731"/>
              <a:gd name="connsiteY76" fmla="*/ 1911415 h 5195791"/>
              <a:gd name="connsiteX77" fmla="*/ 25080686 w 26069731"/>
              <a:gd name="connsiteY77" fmla="*/ 2172672 h 5195791"/>
              <a:gd name="connsiteX78" fmla="*/ 25584539 w 26069731"/>
              <a:gd name="connsiteY78" fmla="*/ 2172672 h 5195791"/>
              <a:gd name="connsiteX79" fmla="*/ 26069731 w 26069731"/>
              <a:gd name="connsiteY79" fmla="*/ 2265978 h 5195791"/>
              <a:gd name="connsiteX80" fmla="*/ 26013747 w 26069731"/>
              <a:gd name="connsiteY80" fmla="*/ 5195791 h 5195791"/>
              <a:gd name="connsiteX81" fmla="*/ 0 w 26069731"/>
              <a:gd name="connsiteY81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38498 w 26069731"/>
              <a:gd name="connsiteY72" fmla="*/ 1500868 h 5195791"/>
              <a:gd name="connsiteX73" fmla="*/ 23475821 w 26069731"/>
              <a:gd name="connsiteY73" fmla="*/ 1519529 h 5195791"/>
              <a:gd name="connsiteX74" fmla="*/ 23699756 w 26069731"/>
              <a:gd name="connsiteY74" fmla="*/ 1724803 h 5195791"/>
              <a:gd name="connsiteX75" fmla="*/ 24502188 w 26069731"/>
              <a:gd name="connsiteY75" fmla="*/ 1911415 h 5195791"/>
              <a:gd name="connsiteX76" fmla="*/ 25080686 w 26069731"/>
              <a:gd name="connsiteY76" fmla="*/ 2172672 h 5195791"/>
              <a:gd name="connsiteX77" fmla="*/ 25584539 w 26069731"/>
              <a:gd name="connsiteY77" fmla="*/ 2172672 h 5195791"/>
              <a:gd name="connsiteX78" fmla="*/ 26069731 w 26069731"/>
              <a:gd name="connsiteY78" fmla="*/ 2265978 h 5195791"/>
              <a:gd name="connsiteX79" fmla="*/ 26013747 w 26069731"/>
              <a:gd name="connsiteY79" fmla="*/ 5195791 h 5195791"/>
              <a:gd name="connsiteX80" fmla="*/ 0 w 26069731"/>
              <a:gd name="connsiteY80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75821 w 26069731"/>
              <a:gd name="connsiteY72" fmla="*/ 1519529 h 5195791"/>
              <a:gd name="connsiteX73" fmla="*/ 23699756 w 26069731"/>
              <a:gd name="connsiteY73" fmla="*/ 1724803 h 5195791"/>
              <a:gd name="connsiteX74" fmla="*/ 24502188 w 26069731"/>
              <a:gd name="connsiteY74" fmla="*/ 1911415 h 5195791"/>
              <a:gd name="connsiteX75" fmla="*/ 25080686 w 26069731"/>
              <a:gd name="connsiteY75" fmla="*/ 2172672 h 5195791"/>
              <a:gd name="connsiteX76" fmla="*/ 25584539 w 26069731"/>
              <a:gd name="connsiteY76" fmla="*/ 2172672 h 5195791"/>
              <a:gd name="connsiteX77" fmla="*/ 26069731 w 26069731"/>
              <a:gd name="connsiteY77" fmla="*/ 2265978 h 5195791"/>
              <a:gd name="connsiteX78" fmla="*/ 26013747 w 26069731"/>
              <a:gd name="connsiteY78" fmla="*/ 5195791 h 5195791"/>
              <a:gd name="connsiteX79" fmla="*/ 0 w 26069731"/>
              <a:gd name="connsiteY79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699756 w 26069731"/>
              <a:gd name="connsiteY72" fmla="*/ 1724803 h 5195791"/>
              <a:gd name="connsiteX73" fmla="*/ 24502188 w 26069731"/>
              <a:gd name="connsiteY73" fmla="*/ 1911415 h 5195791"/>
              <a:gd name="connsiteX74" fmla="*/ 25080686 w 26069731"/>
              <a:gd name="connsiteY74" fmla="*/ 2172672 h 5195791"/>
              <a:gd name="connsiteX75" fmla="*/ 25584539 w 26069731"/>
              <a:gd name="connsiteY75" fmla="*/ 2172672 h 5195791"/>
              <a:gd name="connsiteX76" fmla="*/ 26069731 w 26069731"/>
              <a:gd name="connsiteY76" fmla="*/ 2265978 h 5195791"/>
              <a:gd name="connsiteX77" fmla="*/ 26013747 w 26069731"/>
              <a:gd name="connsiteY77" fmla="*/ 5195791 h 5195791"/>
              <a:gd name="connsiteX78" fmla="*/ 0 w 26069731"/>
              <a:gd name="connsiteY78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502188 w 26069731"/>
              <a:gd name="connsiteY72" fmla="*/ 1911415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727415 w 26069731"/>
              <a:gd name="connsiteY74" fmla="*/ 2358410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112496 w 25941596"/>
              <a:gd name="connsiteY0" fmla="*/ 5175656 h 5195791"/>
              <a:gd name="connsiteX1" fmla="*/ 3272 w 25941596"/>
              <a:gd name="connsiteY1" fmla="*/ 922370 h 5195791"/>
              <a:gd name="connsiteX2" fmla="*/ 103479 w 25941596"/>
              <a:gd name="connsiteY2" fmla="*/ 1046584 h 5195791"/>
              <a:gd name="connsiteX3" fmla="*/ 98716 w 25941596"/>
              <a:gd name="connsiteY3" fmla="*/ 1141834 h 5195791"/>
              <a:gd name="connsiteX4" fmla="*/ 332079 w 25941596"/>
              <a:gd name="connsiteY4" fmla="*/ 1427584 h 5195791"/>
              <a:gd name="connsiteX5" fmla="*/ 508291 w 25941596"/>
              <a:gd name="connsiteY5" fmla="*/ 1370434 h 5195791"/>
              <a:gd name="connsiteX6" fmla="*/ 843027 w 25941596"/>
              <a:gd name="connsiteY6" fmla="*/ 1444107 h 5195791"/>
              <a:gd name="connsiteX7" fmla="*/ 970254 w 25941596"/>
              <a:gd name="connsiteY7" fmla="*/ 1584747 h 5195791"/>
              <a:gd name="connsiteX8" fmla="*/ 1389354 w 25941596"/>
              <a:gd name="connsiteY8" fmla="*/ 1684759 h 5195791"/>
              <a:gd name="connsiteX9" fmla="*/ 1737016 w 25941596"/>
              <a:gd name="connsiteY9" fmla="*/ 1737147 h 5195791"/>
              <a:gd name="connsiteX10" fmla="*/ 1924600 w 25941596"/>
              <a:gd name="connsiteY10" fmla="*/ 1874093 h 5195791"/>
              <a:gd name="connsiteX11" fmla="*/ 1998954 w 25941596"/>
              <a:gd name="connsiteY11" fmla="*/ 1760959 h 5195791"/>
              <a:gd name="connsiteX12" fmla="*/ 2403766 w 25941596"/>
              <a:gd name="connsiteY12" fmla="*/ 1603797 h 5195791"/>
              <a:gd name="connsiteX13" fmla="*/ 2460916 w 25941596"/>
              <a:gd name="connsiteY13" fmla="*/ 1360909 h 5195791"/>
              <a:gd name="connsiteX14" fmla="*/ 2603791 w 25941596"/>
              <a:gd name="connsiteY14" fmla="*/ 1332334 h 5195791"/>
              <a:gd name="connsiteX15" fmla="*/ 2671049 w 25941596"/>
              <a:gd name="connsiteY15" fmla="*/ 1258272 h 5195791"/>
              <a:gd name="connsiteX16" fmla="*/ 2789529 w 25941596"/>
              <a:gd name="connsiteY16" fmla="*/ 1127547 h 5195791"/>
              <a:gd name="connsiteX17" fmla="*/ 2846679 w 25941596"/>
              <a:gd name="connsiteY17" fmla="*/ 984671 h 5195791"/>
              <a:gd name="connsiteX18" fmla="*/ 3113379 w 25941596"/>
              <a:gd name="connsiteY18" fmla="*/ 927522 h 5195791"/>
              <a:gd name="connsiteX19" fmla="*/ 3151479 w 25941596"/>
              <a:gd name="connsiteY19" fmla="*/ 741784 h 5195791"/>
              <a:gd name="connsiteX20" fmla="*/ 3249547 w 25941596"/>
              <a:gd name="connsiteY20" fmla="*/ 773080 h 5195791"/>
              <a:gd name="connsiteX21" fmla="*/ 3346741 w 25941596"/>
              <a:gd name="connsiteY21" fmla="*/ 879897 h 5195791"/>
              <a:gd name="connsiteX22" fmla="*/ 3494379 w 25941596"/>
              <a:gd name="connsiteY22" fmla="*/ 722734 h 5195791"/>
              <a:gd name="connsiteX23" fmla="*/ 3608873 w 25941596"/>
              <a:gd name="connsiteY23" fmla="*/ 839755 h 5195791"/>
              <a:gd name="connsiteX24" fmla="*/ 3823671 w 25941596"/>
              <a:gd name="connsiteY24" fmla="*/ 764722 h 5195791"/>
              <a:gd name="connsiteX25" fmla="*/ 3927766 w 25941596"/>
              <a:gd name="connsiteY25" fmla="*/ 641772 h 5195791"/>
              <a:gd name="connsiteX26" fmla="*/ 4085803 w 25941596"/>
              <a:gd name="connsiteY26" fmla="*/ 549535 h 5195791"/>
              <a:gd name="connsiteX27" fmla="*/ 4246854 w 25941596"/>
              <a:gd name="connsiteY27" fmla="*/ 689397 h 5195791"/>
              <a:gd name="connsiteX28" fmla="*/ 4308766 w 25941596"/>
              <a:gd name="connsiteY28" fmla="*/ 937047 h 5195791"/>
              <a:gd name="connsiteX29" fmla="*/ 4494504 w 25941596"/>
              <a:gd name="connsiteY29" fmla="*/ 941809 h 5195791"/>
              <a:gd name="connsiteX30" fmla="*/ 4484979 w 25941596"/>
              <a:gd name="connsiteY30" fmla="*/ 1084684 h 5195791"/>
              <a:gd name="connsiteX31" fmla="*/ 4665954 w 25941596"/>
              <a:gd name="connsiteY31" fmla="*/ 1213272 h 5195791"/>
              <a:gd name="connsiteX32" fmla="*/ 4613566 w 25941596"/>
              <a:gd name="connsiteY32" fmla="*/ 1394247 h 5195791"/>
              <a:gd name="connsiteX33" fmla="*/ 4613566 w 25941596"/>
              <a:gd name="connsiteY33" fmla="*/ 1522834 h 5195791"/>
              <a:gd name="connsiteX34" fmla="*/ 4705123 w 25941596"/>
              <a:gd name="connsiteY34" fmla="*/ 1556852 h 5195791"/>
              <a:gd name="connsiteX35" fmla="*/ 4742154 w 25941596"/>
              <a:gd name="connsiteY35" fmla="*/ 1722859 h 5195791"/>
              <a:gd name="connsiteX36" fmla="*/ 4670716 w 25941596"/>
              <a:gd name="connsiteY36" fmla="*/ 1803822 h 5195791"/>
              <a:gd name="connsiteX37" fmla="*/ 4813591 w 25941596"/>
              <a:gd name="connsiteY37" fmla="*/ 1894309 h 5195791"/>
              <a:gd name="connsiteX38" fmla="*/ 5003702 w 25941596"/>
              <a:gd name="connsiteY38" fmla="*/ 2116689 h 5195791"/>
              <a:gd name="connsiteX39" fmla="*/ 5861341 w 25941596"/>
              <a:gd name="connsiteY39" fmla="*/ 2203872 h 5195791"/>
              <a:gd name="connsiteX40" fmla="*/ 6156325 w 25941596"/>
              <a:gd name="connsiteY40" fmla="*/ 2121839 h 5195791"/>
              <a:gd name="connsiteX41" fmla="*/ 6564442 w 25941596"/>
              <a:gd name="connsiteY41" fmla="*/ 1926966 h 5195791"/>
              <a:gd name="connsiteX42" fmla="*/ 6851163 w 25941596"/>
              <a:gd name="connsiteY42" fmla="*/ 1631497 h 5195791"/>
              <a:gd name="connsiteX43" fmla="*/ 6980917 w 25941596"/>
              <a:gd name="connsiteY43" fmla="*/ 1357021 h 5195791"/>
              <a:gd name="connsiteX44" fmla="*/ 7352004 w 25941596"/>
              <a:gd name="connsiteY44" fmla="*/ 1641897 h 5195791"/>
              <a:gd name="connsiteX45" fmla="*/ 7842541 w 25941596"/>
              <a:gd name="connsiteY45" fmla="*/ 1813347 h 5195791"/>
              <a:gd name="connsiteX46" fmla="*/ 8103798 w 25941596"/>
              <a:gd name="connsiteY46" fmla="*/ 1807710 h 5195791"/>
              <a:gd name="connsiteX47" fmla="*/ 8574994 w 25941596"/>
              <a:gd name="connsiteY47" fmla="*/ 1693410 h 5195791"/>
              <a:gd name="connsiteX48" fmla="*/ 9186051 w 25941596"/>
              <a:gd name="connsiteY48" fmla="*/ 1666389 h 5195791"/>
              <a:gd name="connsiteX49" fmla="*/ 9691169 w 25941596"/>
              <a:gd name="connsiteY49" fmla="*/ 1559962 h 5195791"/>
              <a:gd name="connsiteX50" fmla="*/ 10761273 w 25941596"/>
              <a:gd name="connsiteY50" fmla="*/ 925869 h 5195791"/>
              <a:gd name="connsiteX51" fmla="*/ 12091566 w 25941596"/>
              <a:gd name="connsiteY51" fmla="*/ 609017 h 5195791"/>
              <a:gd name="connsiteX52" fmla="*/ 12573452 w 25941596"/>
              <a:gd name="connsiteY52" fmla="*/ 618931 h 5195791"/>
              <a:gd name="connsiteX53" fmla="*/ 14362404 w 25941596"/>
              <a:gd name="connsiteY53" fmla="*/ 265534 h 5195791"/>
              <a:gd name="connsiteX54" fmla="*/ 15048593 w 25941596"/>
              <a:gd name="connsiteY54" fmla="*/ 114300 h 5195791"/>
              <a:gd name="connsiteX55" fmla="*/ 15540102 w 25941596"/>
              <a:gd name="connsiteY55" fmla="*/ 238222 h 5195791"/>
              <a:gd name="connsiteX56" fmla="*/ 15798249 w 25941596"/>
              <a:gd name="connsiteY56" fmla="*/ 33726 h 5195791"/>
              <a:gd name="connsiteX57" fmla="*/ 16387049 w 25941596"/>
              <a:gd name="connsiteY57" fmla="*/ 26631 h 5195791"/>
              <a:gd name="connsiteX58" fmla="*/ 16616135 w 25941596"/>
              <a:gd name="connsiteY58" fmla="*/ 28964 h 5195791"/>
              <a:gd name="connsiteX59" fmla="*/ 16816257 w 25941596"/>
              <a:gd name="connsiteY59" fmla="*/ 82615 h 5195791"/>
              <a:gd name="connsiteX60" fmla="*/ 17219612 w 25941596"/>
              <a:gd name="connsiteY60" fmla="*/ 67453 h 5195791"/>
              <a:gd name="connsiteX61" fmla="*/ 17634142 w 25941596"/>
              <a:gd name="connsiteY61" fmla="*/ 94473 h 5195791"/>
              <a:gd name="connsiteX62" fmla="*/ 18326165 w 25941596"/>
              <a:gd name="connsiteY62" fmla="*/ 107205 h 5195791"/>
              <a:gd name="connsiteX63" fmla="*/ 19068238 w 25941596"/>
              <a:gd name="connsiteY63" fmla="*/ 30519 h 5195791"/>
              <a:gd name="connsiteX64" fmla="*/ 19516595 w 25941596"/>
              <a:gd name="connsiteY64" fmla="*/ 0 h 5195791"/>
              <a:gd name="connsiteX65" fmla="*/ 19893415 w 25941596"/>
              <a:gd name="connsiteY65" fmla="*/ 202843 h 5195791"/>
              <a:gd name="connsiteX66" fmla="*/ 20175278 w 25941596"/>
              <a:gd name="connsiteY66" fmla="*/ 231905 h 5195791"/>
              <a:gd name="connsiteX67" fmla="*/ 20359947 w 25941596"/>
              <a:gd name="connsiteY67" fmla="*/ 404521 h 5195791"/>
              <a:gd name="connsiteX68" fmla="*/ 21095801 w 25941596"/>
              <a:gd name="connsiteY68" fmla="*/ 873677 h 5195791"/>
              <a:gd name="connsiteX69" fmla="*/ 21802110 w 25941596"/>
              <a:gd name="connsiteY69" fmla="*/ 1237765 h 5195791"/>
              <a:gd name="connsiteX70" fmla="*/ 22363794 w 25941596"/>
              <a:gd name="connsiteY70" fmla="*/ 1490760 h 5195791"/>
              <a:gd name="connsiteX71" fmla="*/ 22893014 w 25941596"/>
              <a:gd name="connsiteY71" fmla="*/ 1818595 h 5195791"/>
              <a:gd name="connsiteX72" fmla="*/ 24526453 w 25941596"/>
              <a:gd name="connsiteY72" fmla="*/ 2435290 h 5195791"/>
              <a:gd name="connsiteX73" fmla="*/ 25243063 w 25941596"/>
              <a:gd name="connsiteY73" fmla="*/ 2725122 h 5195791"/>
              <a:gd name="connsiteX74" fmla="*/ 25599280 w 25941596"/>
              <a:gd name="connsiteY74" fmla="*/ 2358410 h 5195791"/>
              <a:gd name="connsiteX75" fmla="*/ 25941596 w 25941596"/>
              <a:gd name="connsiteY75" fmla="*/ 2265978 h 5195791"/>
              <a:gd name="connsiteX76" fmla="*/ 25885612 w 25941596"/>
              <a:gd name="connsiteY76" fmla="*/ 5195791 h 5195791"/>
              <a:gd name="connsiteX77" fmla="*/ 112496 w 25941596"/>
              <a:gd name="connsiteY77" fmla="*/ 5175656 h 5195791"/>
              <a:gd name="connsiteX0" fmla="*/ 0 w 25973479"/>
              <a:gd name="connsiteY0" fmla="*/ 5151593 h 5195791"/>
              <a:gd name="connsiteX1" fmla="*/ 35155 w 25973479"/>
              <a:gd name="connsiteY1" fmla="*/ 922370 h 5195791"/>
              <a:gd name="connsiteX2" fmla="*/ 135362 w 25973479"/>
              <a:gd name="connsiteY2" fmla="*/ 1046584 h 5195791"/>
              <a:gd name="connsiteX3" fmla="*/ 130599 w 25973479"/>
              <a:gd name="connsiteY3" fmla="*/ 1141834 h 5195791"/>
              <a:gd name="connsiteX4" fmla="*/ 363962 w 25973479"/>
              <a:gd name="connsiteY4" fmla="*/ 1427584 h 5195791"/>
              <a:gd name="connsiteX5" fmla="*/ 540174 w 25973479"/>
              <a:gd name="connsiteY5" fmla="*/ 1370434 h 5195791"/>
              <a:gd name="connsiteX6" fmla="*/ 874910 w 25973479"/>
              <a:gd name="connsiteY6" fmla="*/ 1444107 h 5195791"/>
              <a:gd name="connsiteX7" fmla="*/ 1002137 w 25973479"/>
              <a:gd name="connsiteY7" fmla="*/ 1584747 h 5195791"/>
              <a:gd name="connsiteX8" fmla="*/ 1421237 w 25973479"/>
              <a:gd name="connsiteY8" fmla="*/ 1684759 h 5195791"/>
              <a:gd name="connsiteX9" fmla="*/ 1768899 w 25973479"/>
              <a:gd name="connsiteY9" fmla="*/ 1737147 h 5195791"/>
              <a:gd name="connsiteX10" fmla="*/ 1956483 w 25973479"/>
              <a:gd name="connsiteY10" fmla="*/ 1874093 h 5195791"/>
              <a:gd name="connsiteX11" fmla="*/ 2030837 w 25973479"/>
              <a:gd name="connsiteY11" fmla="*/ 1760959 h 5195791"/>
              <a:gd name="connsiteX12" fmla="*/ 2435649 w 25973479"/>
              <a:gd name="connsiteY12" fmla="*/ 1603797 h 5195791"/>
              <a:gd name="connsiteX13" fmla="*/ 2492799 w 25973479"/>
              <a:gd name="connsiteY13" fmla="*/ 1360909 h 5195791"/>
              <a:gd name="connsiteX14" fmla="*/ 2635674 w 25973479"/>
              <a:gd name="connsiteY14" fmla="*/ 1332334 h 5195791"/>
              <a:gd name="connsiteX15" fmla="*/ 2702932 w 25973479"/>
              <a:gd name="connsiteY15" fmla="*/ 1258272 h 5195791"/>
              <a:gd name="connsiteX16" fmla="*/ 2821412 w 25973479"/>
              <a:gd name="connsiteY16" fmla="*/ 1127547 h 5195791"/>
              <a:gd name="connsiteX17" fmla="*/ 2878562 w 25973479"/>
              <a:gd name="connsiteY17" fmla="*/ 984671 h 5195791"/>
              <a:gd name="connsiteX18" fmla="*/ 3145262 w 25973479"/>
              <a:gd name="connsiteY18" fmla="*/ 927522 h 5195791"/>
              <a:gd name="connsiteX19" fmla="*/ 3183362 w 25973479"/>
              <a:gd name="connsiteY19" fmla="*/ 741784 h 5195791"/>
              <a:gd name="connsiteX20" fmla="*/ 3281430 w 25973479"/>
              <a:gd name="connsiteY20" fmla="*/ 773080 h 5195791"/>
              <a:gd name="connsiteX21" fmla="*/ 3378624 w 25973479"/>
              <a:gd name="connsiteY21" fmla="*/ 879897 h 5195791"/>
              <a:gd name="connsiteX22" fmla="*/ 3526262 w 25973479"/>
              <a:gd name="connsiteY22" fmla="*/ 722734 h 5195791"/>
              <a:gd name="connsiteX23" fmla="*/ 3640756 w 25973479"/>
              <a:gd name="connsiteY23" fmla="*/ 839755 h 5195791"/>
              <a:gd name="connsiteX24" fmla="*/ 3855554 w 25973479"/>
              <a:gd name="connsiteY24" fmla="*/ 764722 h 5195791"/>
              <a:gd name="connsiteX25" fmla="*/ 3959649 w 25973479"/>
              <a:gd name="connsiteY25" fmla="*/ 641772 h 5195791"/>
              <a:gd name="connsiteX26" fmla="*/ 4117686 w 25973479"/>
              <a:gd name="connsiteY26" fmla="*/ 549535 h 5195791"/>
              <a:gd name="connsiteX27" fmla="*/ 4278737 w 25973479"/>
              <a:gd name="connsiteY27" fmla="*/ 689397 h 5195791"/>
              <a:gd name="connsiteX28" fmla="*/ 4340649 w 25973479"/>
              <a:gd name="connsiteY28" fmla="*/ 937047 h 5195791"/>
              <a:gd name="connsiteX29" fmla="*/ 4526387 w 25973479"/>
              <a:gd name="connsiteY29" fmla="*/ 941809 h 5195791"/>
              <a:gd name="connsiteX30" fmla="*/ 4516862 w 25973479"/>
              <a:gd name="connsiteY30" fmla="*/ 1084684 h 5195791"/>
              <a:gd name="connsiteX31" fmla="*/ 4697837 w 25973479"/>
              <a:gd name="connsiteY31" fmla="*/ 1213272 h 5195791"/>
              <a:gd name="connsiteX32" fmla="*/ 4645449 w 25973479"/>
              <a:gd name="connsiteY32" fmla="*/ 1394247 h 5195791"/>
              <a:gd name="connsiteX33" fmla="*/ 4645449 w 25973479"/>
              <a:gd name="connsiteY33" fmla="*/ 1522834 h 5195791"/>
              <a:gd name="connsiteX34" fmla="*/ 4737006 w 25973479"/>
              <a:gd name="connsiteY34" fmla="*/ 1556852 h 5195791"/>
              <a:gd name="connsiteX35" fmla="*/ 4774037 w 25973479"/>
              <a:gd name="connsiteY35" fmla="*/ 1722859 h 5195791"/>
              <a:gd name="connsiteX36" fmla="*/ 4702599 w 25973479"/>
              <a:gd name="connsiteY36" fmla="*/ 1803822 h 5195791"/>
              <a:gd name="connsiteX37" fmla="*/ 4845474 w 25973479"/>
              <a:gd name="connsiteY37" fmla="*/ 1894309 h 5195791"/>
              <a:gd name="connsiteX38" fmla="*/ 5035585 w 25973479"/>
              <a:gd name="connsiteY38" fmla="*/ 2116689 h 5195791"/>
              <a:gd name="connsiteX39" fmla="*/ 5893224 w 25973479"/>
              <a:gd name="connsiteY39" fmla="*/ 2203872 h 5195791"/>
              <a:gd name="connsiteX40" fmla="*/ 6188208 w 25973479"/>
              <a:gd name="connsiteY40" fmla="*/ 2121839 h 5195791"/>
              <a:gd name="connsiteX41" fmla="*/ 6596325 w 25973479"/>
              <a:gd name="connsiteY41" fmla="*/ 1926966 h 5195791"/>
              <a:gd name="connsiteX42" fmla="*/ 6883046 w 25973479"/>
              <a:gd name="connsiteY42" fmla="*/ 1631497 h 5195791"/>
              <a:gd name="connsiteX43" fmla="*/ 7012800 w 25973479"/>
              <a:gd name="connsiteY43" fmla="*/ 1357021 h 5195791"/>
              <a:gd name="connsiteX44" fmla="*/ 7383887 w 25973479"/>
              <a:gd name="connsiteY44" fmla="*/ 1641897 h 5195791"/>
              <a:gd name="connsiteX45" fmla="*/ 7874424 w 25973479"/>
              <a:gd name="connsiteY45" fmla="*/ 1813347 h 5195791"/>
              <a:gd name="connsiteX46" fmla="*/ 8135681 w 25973479"/>
              <a:gd name="connsiteY46" fmla="*/ 1807710 h 5195791"/>
              <a:gd name="connsiteX47" fmla="*/ 8606877 w 25973479"/>
              <a:gd name="connsiteY47" fmla="*/ 1693410 h 5195791"/>
              <a:gd name="connsiteX48" fmla="*/ 9217934 w 25973479"/>
              <a:gd name="connsiteY48" fmla="*/ 1666389 h 5195791"/>
              <a:gd name="connsiteX49" fmla="*/ 9723052 w 25973479"/>
              <a:gd name="connsiteY49" fmla="*/ 1559962 h 5195791"/>
              <a:gd name="connsiteX50" fmla="*/ 10793156 w 25973479"/>
              <a:gd name="connsiteY50" fmla="*/ 925869 h 5195791"/>
              <a:gd name="connsiteX51" fmla="*/ 12123449 w 25973479"/>
              <a:gd name="connsiteY51" fmla="*/ 609017 h 5195791"/>
              <a:gd name="connsiteX52" fmla="*/ 12605335 w 25973479"/>
              <a:gd name="connsiteY52" fmla="*/ 618931 h 5195791"/>
              <a:gd name="connsiteX53" fmla="*/ 14394287 w 25973479"/>
              <a:gd name="connsiteY53" fmla="*/ 265534 h 5195791"/>
              <a:gd name="connsiteX54" fmla="*/ 15080476 w 25973479"/>
              <a:gd name="connsiteY54" fmla="*/ 114300 h 5195791"/>
              <a:gd name="connsiteX55" fmla="*/ 15571985 w 25973479"/>
              <a:gd name="connsiteY55" fmla="*/ 238222 h 5195791"/>
              <a:gd name="connsiteX56" fmla="*/ 15830132 w 25973479"/>
              <a:gd name="connsiteY56" fmla="*/ 33726 h 5195791"/>
              <a:gd name="connsiteX57" fmla="*/ 16418932 w 25973479"/>
              <a:gd name="connsiteY57" fmla="*/ 26631 h 5195791"/>
              <a:gd name="connsiteX58" fmla="*/ 16648018 w 25973479"/>
              <a:gd name="connsiteY58" fmla="*/ 28964 h 5195791"/>
              <a:gd name="connsiteX59" fmla="*/ 16848140 w 25973479"/>
              <a:gd name="connsiteY59" fmla="*/ 82615 h 5195791"/>
              <a:gd name="connsiteX60" fmla="*/ 17251495 w 25973479"/>
              <a:gd name="connsiteY60" fmla="*/ 67453 h 5195791"/>
              <a:gd name="connsiteX61" fmla="*/ 17666025 w 25973479"/>
              <a:gd name="connsiteY61" fmla="*/ 94473 h 5195791"/>
              <a:gd name="connsiteX62" fmla="*/ 18358048 w 25973479"/>
              <a:gd name="connsiteY62" fmla="*/ 107205 h 5195791"/>
              <a:gd name="connsiteX63" fmla="*/ 19100121 w 25973479"/>
              <a:gd name="connsiteY63" fmla="*/ 30519 h 5195791"/>
              <a:gd name="connsiteX64" fmla="*/ 19548478 w 25973479"/>
              <a:gd name="connsiteY64" fmla="*/ 0 h 5195791"/>
              <a:gd name="connsiteX65" fmla="*/ 19925298 w 25973479"/>
              <a:gd name="connsiteY65" fmla="*/ 202843 h 5195791"/>
              <a:gd name="connsiteX66" fmla="*/ 20207161 w 25973479"/>
              <a:gd name="connsiteY66" fmla="*/ 231905 h 5195791"/>
              <a:gd name="connsiteX67" fmla="*/ 20391830 w 25973479"/>
              <a:gd name="connsiteY67" fmla="*/ 404521 h 5195791"/>
              <a:gd name="connsiteX68" fmla="*/ 21127684 w 25973479"/>
              <a:gd name="connsiteY68" fmla="*/ 873677 h 5195791"/>
              <a:gd name="connsiteX69" fmla="*/ 21833993 w 25973479"/>
              <a:gd name="connsiteY69" fmla="*/ 1237765 h 5195791"/>
              <a:gd name="connsiteX70" fmla="*/ 22395677 w 25973479"/>
              <a:gd name="connsiteY70" fmla="*/ 1490760 h 5195791"/>
              <a:gd name="connsiteX71" fmla="*/ 22924897 w 25973479"/>
              <a:gd name="connsiteY71" fmla="*/ 1818595 h 5195791"/>
              <a:gd name="connsiteX72" fmla="*/ 24558336 w 25973479"/>
              <a:gd name="connsiteY72" fmla="*/ 2435290 h 5195791"/>
              <a:gd name="connsiteX73" fmla="*/ 25274946 w 25973479"/>
              <a:gd name="connsiteY73" fmla="*/ 2725122 h 5195791"/>
              <a:gd name="connsiteX74" fmla="*/ 25631163 w 25973479"/>
              <a:gd name="connsiteY74" fmla="*/ 2358410 h 5195791"/>
              <a:gd name="connsiteX75" fmla="*/ 25973479 w 25973479"/>
              <a:gd name="connsiteY75" fmla="*/ 2265978 h 5195791"/>
              <a:gd name="connsiteX76" fmla="*/ 25917495 w 25973479"/>
              <a:gd name="connsiteY76" fmla="*/ 5195791 h 5195791"/>
              <a:gd name="connsiteX77" fmla="*/ 0 w 25973479"/>
              <a:gd name="connsiteY77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274946 w 25917495"/>
              <a:gd name="connsiteY73" fmla="*/ 2725122 h 5195791"/>
              <a:gd name="connsiteX74" fmla="*/ 25631163 w 25917495"/>
              <a:gd name="connsiteY74" fmla="*/ 2358410 h 5195791"/>
              <a:gd name="connsiteX75" fmla="*/ 25917495 w 25917495"/>
              <a:gd name="connsiteY75" fmla="*/ 5195791 h 5195791"/>
              <a:gd name="connsiteX76" fmla="*/ 0 w 25917495"/>
              <a:gd name="connsiteY76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274946 w 25917495"/>
              <a:gd name="connsiteY73" fmla="*/ 2725122 h 5195791"/>
              <a:gd name="connsiteX74" fmla="*/ 25917495 w 25917495"/>
              <a:gd name="connsiteY74" fmla="*/ 5195791 h 5195791"/>
              <a:gd name="connsiteX75" fmla="*/ 0 w 25917495"/>
              <a:gd name="connsiteY75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917495 w 25917495"/>
              <a:gd name="connsiteY73" fmla="*/ 5195791 h 5195791"/>
              <a:gd name="connsiteX74" fmla="*/ 0 w 25917495"/>
              <a:gd name="connsiteY74" fmla="*/ 5151593 h 5195791"/>
              <a:gd name="connsiteX0" fmla="*/ 0 w 27150315"/>
              <a:gd name="connsiteY0" fmla="*/ 5151593 h 5195791"/>
              <a:gd name="connsiteX1" fmla="*/ 35155 w 27150315"/>
              <a:gd name="connsiteY1" fmla="*/ 922370 h 5195791"/>
              <a:gd name="connsiteX2" fmla="*/ 135362 w 27150315"/>
              <a:gd name="connsiteY2" fmla="*/ 1046584 h 5195791"/>
              <a:gd name="connsiteX3" fmla="*/ 130599 w 27150315"/>
              <a:gd name="connsiteY3" fmla="*/ 1141834 h 5195791"/>
              <a:gd name="connsiteX4" fmla="*/ 363962 w 27150315"/>
              <a:gd name="connsiteY4" fmla="*/ 1427584 h 5195791"/>
              <a:gd name="connsiteX5" fmla="*/ 540174 w 27150315"/>
              <a:gd name="connsiteY5" fmla="*/ 1370434 h 5195791"/>
              <a:gd name="connsiteX6" fmla="*/ 874910 w 27150315"/>
              <a:gd name="connsiteY6" fmla="*/ 1444107 h 5195791"/>
              <a:gd name="connsiteX7" fmla="*/ 1002137 w 27150315"/>
              <a:gd name="connsiteY7" fmla="*/ 1584747 h 5195791"/>
              <a:gd name="connsiteX8" fmla="*/ 1421237 w 27150315"/>
              <a:gd name="connsiteY8" fmla="*/ 1684759 h 5195791"/>
              <a:gd name="connsiteX9" fmla="*/ 1768899 w 27150315"/>
              <a:gd name="connsiteY9" fmla="*/ 1737147 h 5195791"/>
              <a:gd name="connsiteX10" fmla="*/ 1956483 w 27150315"/>
              <a:gd name="connsiteY10" fmla="*/ 1874093 h 5195791"/>
              <a:gd name="connsiteX11" fmla="*/ 2030837 w 27150315"/>
              <a:gd name="connsiteY11" fmla="*/ 1760959 h 5195791"/>
              <a:gd name="connsiteX12" fmla="*/ 2435649 w 27150315"/>
              <a:gd name="connsiteY12" fmla="*/ 1603797 h 5195791"/>
              <a:gd name="connsiteX13" fmla="*/ 2492799 w 27150315"/>
              <a:gd name="connsiteY13" fmla="*/ 1360909 h 5195791"/>
              <a:gd name="connsiteX14" fmla="*/ 2635674 w 27150315"/>
              <a:gd name="connsiteY14" fmla="*/ 1332334 h 5195791"/>
              <a:gd name="connsiteX15" fmla="*/ 2702932 w 27150315"/>
              <a:gd name="connsiteY15" fmla="*/ 1258272 h 5195791"/>
              <a:gd name="connsiteX16" fmla="*/ 2821412 w 27150315"/>
              <a:gd name="connsiteY16" fmla="*/ 1127547 h 5195791"/>
              <a:gd name="connsiteX17" fmla="*/ 2878562 w 27150315"/>
              <a:gd name="connsiteY17" fmla="*/ 984671 h 5195791"/>
              <a:gd name="connsiteX18" fmla="*/ 3145262 w 27150315"/>
              <a:gd name="connsiteY18" fmla="*/ 927522 h 5195791"/>
              <a:gd name="connsiteX19" fmla="*/ 3183362 w 27150315"/>
              <a:gd name="connsiteY19" fmla="*/ 741784 h 5195791"/>
              <a:gd name="connsiteX20" fmla="*/ 3281430 w 27150315"/>
              <a:gd name="connsiteY20" fmla="*/ 773080 h 5195791"/>
              <a:gd name="connsiteX21" fmla="*/ 3378624 w 27150315"/>
              <a:gd name="connsiteY21" fmla="*/ 879897 h 5195791"/>
              <a:gd name="connsiteX22" fmla="*/ 3526262 w 27150315"/>
              <a:gd name="connsiteY22" fmla="*/ 722734 h 5195791"/>
              <a:gd name="connsiteX23" fmla="*/ 3640756 w 27150315"/>
              <a:gd name="connsiteY23" fmla="*/ 839755 h 5195791"/>
              <a:gd name="connsiteX24" fmla="*/ 3855554 w 27150315"/>
              <a:gd name="connsiteY24" fmla="*/ 764722 h 5195791"/>
              <a:gd name="connsiteX25" fmla="*/ 3959649 w 27150315"/>
              <a:gd name="connsiteY25" fmla="*/ 641772 h 5195791"/>
              <a:gd name="connsiteX26" fmla="*/ 4117686 w 27150315"/>
              <a:gd name="connsiteY26" fmla="*/ 549535 h 5195791"/>
              <a:gd name="connsiteX27" fmla="*/ 4278737 w 27150315"/>
              <a:gd name="connsiteY27" fmla="*/ 689397 h 5195791"/>
              <a:gd name="connsiteX28" fmla="*/ 4340649 w 27150315"/>
              <a:gd name="connsiteY28" fmla="*/ 937047 h 5195791"/>
              <a:gd name="connsiteX29" fmla="*/ 4526387 w 27150315"/>
              <a:gd name="connsiteY29" fmla="*/ 941809 h 5195791"/>
              <a:gd name="connsiteX30" fmla="*/ 4516862 w 27150315"/>
              <a:gd name="connsiteY30" fmla="*/ 1084684 h 5195791"/>
              <a:gd name="connsiteX31" fmla="*/ 4697837 w 27150315"/>
              <a:gd name="connsiteY31" fmla="*/ 1213272 h 5195791"/>
              <a:gd name="connsiteX32" fmla="*/ 4645449 w 27150315"/>
              <a:gd name="connsiteY32" fmla="*/ 1394247 h 5195791"/>
              <a:gd name="connsiteX33" fmla="*/ 4645449 w 27150315"/>
              <a:gd name="connsiteY33" fmla="*/ 1522834 h 5195791"/>
              <a:gd name="connsiteX34" fmla="*/ 4737006 w 27150315"/>
              <a:gd name="connsiteY34" fmla="*/ 1556852 h 5195791"/>
              <a:gd name="connsiteX35" fmla="*/ 4774037 w 27150315"/>
              <a:gd name="connsiteY35" fmla="*/ 1722859 h 5195791"/>
              <a:gd name="connsiteX36" fmla="*/ 4702599 w 27150315"/>
              <a:gd name="connsiteY36" fmla="*/ 1803822 h 5195791"/>
              <a:gd name="connsiteX37" fmla="*/ 4845474 w 27150315"/>
              <a:gd name="connsiteY37" fmla="*/ 1894309 h 5195791"/>
              <a:gd name="connsiteX38" fmla="*/ 5035585 w 27150315"/>
              <a:gd name="connsiteY38" fmla="*/ 2116689 h 5195791"/>
              <a:gd name="connsiteX39" fmla="*/ 5893224 w 27150315"/>
              <a:gd name="connsiteY39" fmla="*/ 2203872 h 5195791"/>
              <a:gd name="connsiteX40" fmla="*/ 6188208 w 27150315"/>
              <a:gd name="connsiteY40" fmla="*/ 2121839 h 5195791"/>
              <a:gd name="connsiteX41" fmla="*/ 6596325 w 27150315"/>
              <a:gd name="connsiteY41" fmla="*/ 1926966 h 5195791"/>
              <a:gd name="connsiteX42" fmla="*/ 6883046 w 27150315"/>
              <a:gd name="connsiteY42" fmla="*/ 1631497 h 5195791"/>
              <a:gd name="connsiteX43" fmla="*/ 7012800 w 27150315"/>
              <a:gd name="connsiteY43" fmla="*/ 1357021 h 5195791"/>
              <a:gd name="connsiteX44" fmla="*/ 7383887 w 27150315"/>
              <a:gd name="connsiteY44" fmla="*/ 1641897 h 5195791"/>
              <a:gd name="connsiteX45" fmla="*/ 7874424 w 27150315"/>
              <a:gd name="connsiteY45" fmla="*/ 1813347 h 5195791"/>
              <a:gd name="connsiteX46" fmla="*/ 8135681 w 27150315"/>
              <a:gd name="connsiteY46" fmla="*/ 1807710 h 5195791"/>
              <a:gd name="connsiteX47" fmla="*/ 8606877 w 27150315"/>
              <a:gd name="connsiteY47" fmla="*/ 1693410 h 5195791"/>
              <a:gd name="connsiteX48" fmla="*/ 9217934 w 27150315"/>
              <a:gd name="connsiteY48" fmla="*/ 1666389 h 5195791"/>
              <a:gd name="connsiteX49" fmla="*/ 9723052 w 27150315"/>
              <a:gd name="connsiteY49" fmla="*/ 1559962 h 5195791"/>
              <a:gd name="connsiteX50" fmla="*/ 10793156 w 27150315"/>
              <a:gd name="connsiteY50" fmla="*/ 925869 h 5195791"/>
              <a:gd name="connsiteX51" fmla="*/ 12123449 w 27150315"/>
              <a:gd name="connsiteY51" fmla="*/ 609017 h 5195791"/>
              <a:gd name="connsiteX52" fmla="*/ 12605335 w 27150315"/>
              <a:gd name="connsiteY52" fmla="*/ 618931 h 5195791"/>
              <a:gd name="connsiteX53" fmla="*/ 14394287 w 27150315"/>
              <a:gd name="connsiteY53" fmla="*/ 265534 h 5195791"/>
              <a:gd name="connsiteX54" fmla="*/ 15080476 w 27150315"/>
              <a:gd name="connsiteY54" fmla="*/ 114300 h 5195791"/>
              <a:gd name="connsiteX55" fmla="*/ 15571985 w 27150315"/>
              <a:gd name="connsiteY55" fmla="*/ 238222 h 5195791"/>
              <a:gd name="connsiteX56" fmla="*/ 15830132 w 27150315"/>
              <a:gd name="connsiteY56" fmla="*/ 33726 h 5195791"/>
              <a:gd name="connsiteX57" fmla="*/ 16418932 w 27150315"/>
              <a:gd name="connsiteY57" fmla="*/ 26631 h 5195791"/>
              <a:gd name="connsiteX58" fmla="*/ 16648018 w 27150315"/>
              <a:gd name="connsiteY58" fmla="*/ 28964 h 5195791"/>
              <a:gd name="connsiteX59" fmla="*/ 16848140 w 27150315"/>
              <a:gd name="connsiteY59" fmla="*/ 82615 h 5195791"/>
              <a:gd name="connsiteX60" fmla="*/ 17251495 w 27150315"/>
              <a:gd name="connsiteY60" fmla="*/ 67453 h 5195791"/>
              <a:gd name="connsiteX61" fmla="*/ 17666025 w 27150315"/>
              <a:gd name="connsiteY61" fmla="*/ 94473 h 5195791"/>
              <a:gd name="connsiteX62" fmla="*/ 18358048 w 27150315"/>
              <a:gd name="connsiteY62" fmla="*/ 107205 h 5195791"/>
              <a:gd name="connsiteX63" fmla="*/ 19100121 w 27150315"/>
              <a:gd name="connsiteY63" fmla="*/ 30519 h 5195791"/>
              <a:gd name="connsiteX64" fmla="*/ 19548478 w 27150315"/>
              <a:gd name="connsiteY64" fmla="*/ 0 h 5195791"/>
              <a:gd name="connsiteX65" fmla="*/ 19925298 w 27150315"/>
              <a:gd name="connsiteY65" fmla="*/ 202843 h 5195791"/>
              <a:gd name="connsiteX66" fmla="*/ 20207161 w 27150315"/>
              <a:gd name="connsiteY66" fmla="*/ 231905 h 5195791"/>
              <a:gd name="connsiteX67" fmla="*/ 20391830 w 27150315"/>
              <a:gd name="connsiteY67" fmla="*/ 404521 h 5195791"/>
              <a:gd name="connsiteX68" fmla="*/ 21127684 w 27150315"/>
              <a:gd name="connsiteY68" fmla="*/ 873677 h 5195791"/>
              <a:gd name="connsiteX69" fmla="*/ 21833993 w 27150315"/>
              <a:gd name="connsiteY69" fmla="*/ 1237765 h 5195791"/>
              <a:gd name="connsiteX70" fmla="*/ 22395677 w 27150315"/>
              <a:gd name="connsiteY70" fmla="*/ 1490760 h 5195791"/>
              <a:gd name="connsiteX71" fmla="*/ 22924897 w 27150315"/>
              <a:gd name="connsiteY71" fmla="*/ 1818595 h 5195791"/>
              <a:gd name="connsiteX72" fmla="*/ 25917495 w 27150315"/>
              <a:gd name="connsiteY72" fmla="*/ 5195791 h 5195791"/>
              <a:gd name="connsiteX73" fmla="*/ 0 w 27150315"/>
              <a:gd name="connsiteY73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5917495 w 25917495"/>
              <a:gd name="connsiteY71" fmla="*/ 5195791 h 5195791"/>
              <a:gd name="connsiteX72" fmla="*/ 0 w 25917495"/>
              <a:gd name="connsiteY72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5917495 w 25917495"/>
              <a:gd name="connsiteY70" fmla="*/ 5195791 h 5195791"/>
              <a:gd name="connsiteX71" fmla="*/ 0 w 25917495"/>
              <a:gd name="connsiteY71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5917495 w 25917495"/>
              <a:gd name="connsiteY69" fmla="*/ 5195791 h 5195791"/>
              <a:gd name="connsiteX70" fmla="*/ 0 w 25917495"/>
              <a:gd name="connsiteY70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5917495 w 25917495"/>
              <a:gd name="connsiteY68" fmla="*/ 5195791 h 5195791"/>
              <a:gd name="connsiteX69" fmla="*/ 0 w 25917495"/>
              <a:gd name="connsiteY69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5917495 w 25917495"/>
              <a:gd name="connsiteY67" fmla="*/ 5195791 h 5195791"/>
              <a:gd name="connsiteX68" fmla="*/ 0 w 25917495"/>
              <a:gd name="connsiteY68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5917495 w 25917495"/>
              <a:gd name="connsiteY66" fmla="*/ 5195791 h 5195791"/>
              <a:gd name="connsiteX67" fmla="*/ 0 w 25917495"/>
              <a:gd name="connsiteY67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25917495 w 25917495"/>
              <a:gd name="connsiteY65" fmla="*/ 5195791 h 5195791"/>
              <a:gd name="connsiteX66" fmla="*/ 0 w 25917495"/>
              <a:gd name="connsiteY66" fmla="*/ 5151593 h 5195791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18358048 w 25917495"/>
              <a:gd name="connsiteY62" fmla="*/ 80574 h 5169160"/>
              <a:gd name="connsiteX63" fmla="*/ 19100121 w 25917495"/>
              <a:gd name="connsiteY63" fmla="*/ 3888 h 5169160"/>
              <a:gd name="connsiteX64" fmla="*/ 25917495 w 25917495"/>
              <a:gd name="connsiteY64" fmla="*/ 5169160 h 5169160"/>
              <a:gd name="connsiteX65" fmla="*/ 0 w 25917495"/>
              <a:gd name="connsiteY65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18358048 w 25917495"/>
              <a:gd name="connsiteY62" fmla="*/ 80574 h 5169160"/>
              <a:gd name="connsiteX63" fmla="*/ 25917495 w 25917495"/>
              <a:gd name="connsiteY63" fmla="*/ 5169160 h 5169160"/>
              <a:gd name="connsiteX64" fmla="*/ 0 w 25917495"/>
              <a:gd name="connsiteY64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25917495 w 25917495"/>
              <a:gd name="connsiteY62" fmla="*/ 5169160 h 5169160"/>
              <a:gd name="connsiteX63" fmla="*/ 0 w 25917495"/>
              <a:gd name="connsiteY63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25917495 w 25917495"/>
              <a:gd name="connsiteY61" fmla="*/ 5169160 h 5169160"/>
              <a:gd name="connsiteX62" fmla="*/ 0 w 25917495"/>
              <a:gd name="connsiteY62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25917495 w 25917495"/>
              <a:gd name="connsiteY60" fmla="*/ 5169160 h 5169160"/>
              <a:gd name="connsiteX61" fmla="*/ 0 w 25917495"/>
              <a:gd name="connsiteY61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25917495 w 25917495"/>
              <a:gd name="connsiteY59" fmla="*/ 5169160 h 5169160"/>
              <a:gd name="connsiteX60" fmla="*/ 0 w 25917495"/>
              <a:gd name="connsiteY60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25917495 w 25917495"/>
              <a:gd name="connsiteY58" fmla="*/ 5169160 h 5169160"/>
              <a:gd name="connsiteX59" fmla="*/ 0 w 25917495"/>
              <a:gd name="connsiteY59" fmla="*/ 5124962 h 5169160"/>
              <a:gd name="connsiteX0" fmla="*/ 0 w 25917495"/>
              <a:gd name="connsiteY0" fmla="*/ 5117867 h 5162065"/>
              <a:gd name="connsiteX1" fmla="*/ 35155 w 25917495"/>
              <a:gd name="connsiteY1" fmla="*/ 888644 h 5162065"/>
              <a:gd name="connsiteX2" fmla="*/ 135362 w 25917495"/>
              <a:gd name="connsiteY2" fmla="*/ 1012858 h 5162065"/>
              <a:gd name="connsiteX3" fmla="*/ 130599 w 25917495"/>
              <a:gd name="connsiteY3" fmla="*/ 1108108 h 5162065"/>
              <a:gd name="connsiteX4" fmla="*/ 363962 w 25917495"/>
              <a:gd name="connsiteY4" fmla="*/ 1393858 h 5162065"/>
              <a:gd name="connsiteX5" fmla="*/ 540174 w 25917495"/>
              <a:gd name="connsiteY5" fmla="*/ 1336708 h 5162065"/>
              <a:gd name="connsiteX6" fmla="*/ 874910 w 25917495"/>
              <a:gd name="connsiteY6" fmla="*/ 1410381 h 5162065"/>
              <a:gd name="connsiteX7" fmla="*/ 1002137 w 25917495"/>
              <a:gd name="connsiteY7" fmla="*/ 1551021 h 5162065"/>
              <a:gd name="connsiteX8" fmla="*/ 1421237 w 25917495"/>
              <a:gd name="connsiteY8" fmla="*/ 1651033 h 5162065"/>
              <a:gd name="connsiteX9" fmla="*/ 1768899 w 25917495"/>
              <a:gd name="connsiteY9" fmla="*/ 1703421 h 5162065"/>
              <a:gd name="connsiteX10" fmla="*/ 1956483 w 25917495"/>
              <a:gd name="connsiteY10" fmla="*/ 1840367 h 5162065"/>
              <a:gd name="connsiteX11" fmla="*/ 2030837 w 25917495"/>
              <a:gd name="connsiteY11" fmla="*/ 1727233 h 5162065"/>
              <a:gd name="connsiteX12" fmla="*/ 2435649 w 25917495"/>
              <a:gd name="connsiteY12" fmla="*/ 1570071 h 5162065"/>
              <a:gd name="connsiteX13" fmla="*/ 2492799 w 25917495"/>
              <a:gd name="connsiteY13" fmla="*/ 1327183 h 5162065"/>
              <a:gd name="connsiteX14" fmla="*/ 2635674 w 25917495"/>
              <a:gd name="connsiteY14" fmla="*/ 1298608 h 5162065"/>
              <a:gd name="connsiteX15" fmla="*/ 2702932 w 25917495"/>
              <a:gd name="connsiteY15" fmla="*/ 1224546 h 5162065"/>
              <a:gd name="connsiteX16" fmla="*/ 2821412 w 25917495"/>
              <a:gd name="connsiteY16" fmla="*/ 1093821 h 5162065"/>
              <a:gd name="connsiteX17" fmla="*/ 2878562 w 25917495"/>
              <a:gd name="connsiteY17" fmla="*/ 950945 h 5162065"/>
              <a:gd name="connsiteX18" fmla="*/ 3145262 w 25917495"/>
              <a:gd name="connsiteY18" fmla="*/ 893796 h 5162065"/>
              <a:gd name="connsiteX19" fmla="*/ 3183362 w 25917495"/>
              <a:gd name="connsiteY19" fmla="*/ 708058 h 5162065"/>
              <a:gd name="connsiteX20" fmla="*/ 3281430 w 25917495"/>
              <a:gd name="connsiteY20" fmla="*/ 739354 h 5162065"/>
              <a:gd name="connsiteX21" fmla="*/ 3378624 w 25917495"/>
              <a:gd name="connsiteY21" fmla="*/ 846171 h 5162065"/>
              <a:gd name="connsiteX22" fmla="*/ 3526262 w 25917495"/>
              <a:gd name="connsiteY22" fmla="*/ 689008 h 5162065"/>
              <a:gd name="connsiteX23" fmla="*/ 3640756 w 25917495"/>
              <a:gd name="connsiteY23" fmla="*/ 806029 h 5162065"/>
              <a:gd name="connsiteX24" fmla="*/ 3855554 w 25917495"/>
              <a:gd name="connsiteY24" fmla="*/ 730996 h 5162065"/>
              <a:gd name="connsiteX25" fmla="*/ 3959649 w 25917495"/>
              <a:gd name="connsiteY25" fmla="*/ 608046 h 5162065"/>
              <a:gd name="connsiteX26" fmla="*/ 4117686 w 25917495"/>
              <a:gd name="connsiteY26" fmla="*/ 515809 h 5162065"/>
              <a:gd name="connsiteX27" fmla="*/ 4278737 w 25917495"/>
              <a:gd name="connsiteY27" fmla="*/ 655671 h 5162065"/>
              <a:gd name="connsiteX28" fmla="*/ 4340649 w 25917495"/>
              <a:gd name="connsiteY28" fmla="*/ 903321 h 5162065"/>
              <a:gd name="connsiteX29" fmla="*/ 4526387 w 25917495"/>
              <a:gd name="connsiteY29" fmla="*/ 908083 h 5162065"/>
              <a:gd name="connsiteX30" fmla="*/ 4516862 w 25917495"/>
              <a:gd name="connsiteY30" fmla="*/ 1050958 h 5162065"/>
              <a:gd name="connsiteX31" fmla="*/ 4697837 w 25917495"/>
              <a:gd name="connsiteY31" fmla="*/ 1179546 h 5162065"/>
              <a:gd name="connsiteX32" fmla="*/ 4645449 w 25917495"/>
              <a:gd name="connsiteY32" fmla="*/ 1360521 h 5162065"/>
              <a:gd name="connsiteX33" fmla="*/ 4645449 w 25917495"/>
              <a:gd name="connsiteY33" fmla="*/ 1489108 h 5162065"/>
              <a:gd name="connsiteX34" fmla="*/ 4737006 w 25917495"/>
              <a:gd name="connsiteY34" fmla="*/ 1523126 h 5162065"/>
              <a:gd name="connsiteX35" fmla="*/ 4774037 w 25917495"/>
              <a:gd name="connsiteY35" fmla="*/ 1689133 h 5162065"/>
              <a:gd name="connsiteX36" fmla="*/ 4702599 w 25917495"/>
              <a:gd name="connsiteY36" fmla="*/ 1770096 h 5162065"/>
              <a:gd name="connsiteX37" fmla="*/ 4845474 w 25917495"/>
              <a:gd name="connsiteY37" fmla="*/ 1860583 h 5162065"/>
              <a:gd name="connsiteX38" fmla="*/ 5035585 w 25917495"/>
              <a:gd name="connsiteY38" fmla="*/ 2082963 h 5162065"/>
              <a:gd name="connsiteX39" fmla="*/ 5893224 w 25917495"/>
              <a:gd name="connsiteY39" fmla="*/ 2170146 h 5162065"/>
              <a:gd name="connsiteX40" fmla="*/ 6188208 w 25917495"/>
              <a:gd name="connsiteY40" fmla="*/ 2088113 h 5162065"/>
              <a:gd name="connsiteX41" fmla="*/ 6596325 w 25917495"/>
              <a:gd name="connsiteY41" fmla="*/ 1893240 h 5162065"/>
              <a:gd name="connsiteX42" fmla="*/ 6883046 w 25917495"/>
              <a:gd name="connsiteY42" fmla="*/ 1597771 h 5162065"/>
              <a:gd name="connsiteX43" fmla="*/ 7012800 w 25917495"/>
              <a:gd name="connsiteY43" fmla="*/ 1323295 h 5162065"/>
              <a:gd name="connsiteX44" fmla="*/ 7383887 w 25917495"/>
              <a:gd name="connsiteY44" fmla="*/ 1608171 h 5162065"/>
              <a:gd name="connsiteX45" fmla="*/ 7874424 w 25917495"/>
              <a:gd name="connsiteY45" fmla="*/ 1779621 h 5162065"/>
              <a:gd name="connsiteX46" fmla="*/ 8135681 w 25917495"/>
              <a:gd name="connsiteY46" fmla="*/ 1773984 h 5162065"/>
              <a:gd name="connsiteX47" fmla="*/ 8606877 w 25917495"/>
              <a:gd name="connsiteY47" fmla="*/ 1659684 h 5162065"/>
              <a:gd name="connsiteX48" fmla="*/ 9217934 w 25917495"/>
              <a:gd name="connsiteY48" fmla="*/ 1632663 h 5162065"/>
              <a:gd name="connsiteX49" fmla="*/ 9723052 w 25917495"/>
              <a:gd name="connsiteY49" fmla="*/ 1526236 h 5162065"/>
              <a:gd name="connsiteX50" fmla="*/ 10793156 w 25917495"/>
              <a:gd name="connsiteY50" fmla="*/ 892143 h 5162065"/>
              <a:gd name="connsiteX51" fmla="*/ 12123449 w 25917495"/>
              <a:gd name="connsiteY51" fmla="*/ 575291 h 5162065"/>
              <a:gd name="connsiteX52" fmla="*/ 12605335 w 25917495"/>
              <a:gd name="connsiteY52" fmla="*/ 585205 h 5162065"/>
              <a:gd name="connsiteX53" fmla="*/ 14394287 w 25917495"/>
              <a:gd name="connsiteY53" fmla="*/ 231808 h 5162065"/>
              <a:gd name="connsiteX54" fmla="*/ 15080476 w 25917495"/>
              <a:gd name="connsiteY54" fmla="*/ 80574 h 5162065"/>
              <a:gd name="connsiteX55" fmla="*/ 15571985 w 25917495"/>
              <a:gd name="connsiteY55" fmla="*/ 204496 h 5162065"/>
              <a:gd name="connsiteX56" fmla="*/ 15830132 w 25917495"/>
              <a:gd name="connsiteY56" fmla="*/ 0 h 5162065"/>
              <a:gd name="connsiteX57" fmla="*/ 25917495 w 25917495"/>
              <a:gd name="connsiteY57" fmla="*/ 5162065 h 5162065"/>
              <a:gd name="connsiteX58" fmla="*/ 0 w 25917495"/>
              <a:gd name="connsiteY58" fmla="*/ 5117867 h 5162065"/>
              <a:gd name="connsiteX0" fmla="*/ 0 w 25917495"/>
              <a:gd name="connsiteY0" fmla="*/ 5037293 h 5081491"/>
              <a:gd name="connsiteX1" fmla="*/ 35155 w 25917495"/>
              <a:gd name="connsiteY1" fmla="*/ 808070 h 5081491"/>
              <a:gd name="connsiteX2" fmla="*/ 135362 w 25917495"/>
              <a:gd name="connsiteY2" fmla="*/ 932284 h 5081491"/>
              <a:gd name="connsiteX3" fmla="*/ 130599 w 25917495"/>
              <a:gd name="connsiteY3" fmla="*/ 1027534 h 5081491"/>
              <a:gd name="connsiteX4" fmla="*/ 363962 w 25917495"/>
              <a:gd name="connsiteY4" fmla="*/ 1313284 h 5081491"/>
              <a:gd name="connsiteX5" fmla="*/ 540174 w 25917495"/>
              <a:gd name="connsiteY5" fmla="*/ 1256134 h 5081491"/>
              <a:gd name="connsiteX6" fmla="*/ 874910 w 25917495"/>
              <a:gd name="connsiteY6" fmla="*/ 1329807 h 5081491"/>
              <a:gd name="connsiteX7" fmla="*/ 1002137 w 25917495"/>
              <a:gd name="connsiteY7" fmla="*/ 1470447 h 5081491"/>
              <a:gd name="connsiteX8" fmla="*/ 1421237 w 25917495"/>
              <a:gd name="connsiteY8" fmla="*/ 1570459 h 5081491"/>
              <a:gd name="connsiteX9" fmla="*/ 1768899 w 25917495"/>
              <a:gd name="connsiteY9" fmla="*/ 1622847 h 5081491"/>
              <a:gd name="connsiteX10" fmla="*/ 1956483 w 25917495"/>
              <a:gd name="connsiteY10" fmla="*/ 1759793 h 5081491"/>
              <a:gd name="connsiteX11" fmla="*/ 2030837 w 25917495"/>
              <a:gd name="connsiteY11" fmla="*/ 1646659 h 5081491"/>
              <a:gd name="connsiteX12" fmla="*/ 2435649 w 25917495"/>
              <a:gd name="connsiteY12" fmla="*/ 1489497 h 5081491"/>
              <a:gd name="connsiteX13" fmla="*/ 2492799 w 25917495"/>
              <a:gd name="connsiteY13" fmla="*/ 1246609 h 5081491"/>
              <a:gd name="connsiteX14" fmla="*/ 2635674 w 25917495"/>
              <a:gd name="connsiteY14" fmla="*/ 1218034 h 5081491"/>
              <a:gd name="connsiteX15" fmla="*/ 2702932 w 25917495"/>
              <a:gd name="connsiteY15" fmla="*/ 1143972 h 5081491"/>
              <a:gd name="connsiteX16" fmla="*/ 2821412 w 25917495"/>
              <a:gd name="connsiteY16" fmla="*/ 1013247 h 5081491"/>
              <a:gd name="connsiteX17" fmla="*/ 2878562 w 25917495"/>
              <a:gd name="connsiteY17" fmla="*/ 870371 h 5081491"/>
              <a:gd name="connsiteX18" fmla="*/ 3145262 w 25917495"/>
              <a:gd name="connsiteY18" fmla="*/ 813222 h 5081491"/>
              <a:gd name="connsiteX19" fmla="*/ 3183362 w 25917495"/>
              <a:gd name="connsiteY19" fmla="*/ 627484 h 5081491"/>
              <a:gd name="connsiteX20" fmla="*/ 3281430 w 25917495"/>
              <a:gd name="connsiteY20" fmla="*/ 658780 h 5081491"/>
              <a:gd name="connsiteX21" fmla="*/ 3378624 w 25917495"/>
              <a:gd name="connsiteY21" fmla="*/ 765597 h 5081491"/>
              <a:gd name="connsiteX22" fmla="*/ 3526262 w 25917495"/>
              <a:gd name="connsiteY22" fmla="*/ 608434 h 5081491"/>
              <a:gd name="connsiteX23" fmla="*/ 3640756 w 25917495"/>
              <a:gd name="connsiteY23" fmla="*/ 725455 h 5081491"/>
              <a:gd name="connsiteX24" fmla="*/ 3855554 w 25917495"/>
              <a:gd name="connsiteY24" fmla="*/ 650422 h 5081491"/>
              <a:gd name="connsiteX25" fmla="*/ 3959649 w 25917495"/>
              <a:gd name="connsiteY25" fmla="*/ 527472 h 5081491"/>
              <a:gd name="connsiteX26" fmla="*/ 4117686 w 25917495"/>
              <a:gd name="connsiteY26" fmla="*/ 435235 h 5081491"/>
              <a:gd name="connsiteX27" fmla="*/ 4278737 w 25917495"/>
              <a:gd name="connsiteY27" fmla="*/ 575097 h 5081491"/>
              <a:gd name="connsiteX28" fmla="*/ 4340649 w 25917495"/>
              <a:gd name="connsiteY28" fmla="*/ 822747 h 5081491"/>
              <a:gd name="connsiteX29" fmla="*/ 4526387 w 25917495"/>
              <a:gd name="connsiteY29" fmla="*/ 827509 h 5081491"/>
              <a:gd name="connsiteX30" fmla="*/ 4516862 w 25917495"/>
              <a:gd name="connsiteY30" fmla="*/ 970384 h 5081491"/>
              <a:gd name="connsiteX31" fmla="*/ 4697837 w 25917495"/>
              <a:gd name="connsiteY31" fmla="*/ 1098972 h 5081491"/>
              <a:gd name="connsiteX32" fmla="*/ 4645449 w 25917495"/>
              <a:gd name="connsiteY32" fmla="*/ 1279947 h 5081491"/>
              <a:gd name="connsiteX33" fmla="*/ 4645449 w 25917495"/>
              <a:gd name="connsiteY33" fmla="*/ 1408534 h 5081491"/>
              <a:gd name="connsiteX34" fmla="*/ 4737006 w 25917495"/>
              <a:gd name="connsiteY34" fmla="*/ 1442552 h 5081491"/>
              <a:gd name="connsiteX35" fmla="*/ 4774037 w 25917495"/>
              <a:gd name="connsiteY35" fmla="*/ 1608559 h 5081491"/>
              <a:gd name="connsiteX36" fmla="*/ 4702599 w 25917495"/>
              <a:gd name="connsiteY36" fmla="*/ 1689522 h 5081491"/>
              <a:gd name="connsiteX37" fmla="*/ 4845474 w 25917495"/>
              <a:gd name="connsiteY37" fmla="*/ 1780009 h 5081491"/>
              <a:gd name="connsiteX38" fmla="*/ 5035585 w 25917495"/>
              <a:gd name="connsiteY38" fmla="*/ 2002389 h 5081491"/>
              <a:gd name="connsiteX39" fmla="*/ 5893224 w 25917495"/>
              <a:gd name="connsiteY39" fmla="*/ 2089572 h 5081491"/>
              <a:gd name="connsiteX40" fmla="*/ 6188208 w 25917495"/>
              <a:gd name="connsiteY40" fmla="*/ 2007539 h 5081491"/>
              <a:gd name="connsiteX41" fmla="*/ 6596325 w 25917495"/>
              <a:gd name="connsiteY41" fmla="*/ 1812666 h 5081491"/>
              <a:gd name="connsiteX42" fmla="*/ 6883046 w 25917495"/>
              <a:gd name="connsiteY42" fmla="*/ 1517197 h 5081491"/>
              <a:gd name="connsiteX43" fmla="*/ 7012800 w 25917495"/>
              <a:gd name="connsiteY43" fmla="*/ 1242721 h 5081491"/>
              <a:gd name="connsiteX44" fmla="*/ 7383887 w 25917495"/>
              <a:gd name="connsiteY44" fmla="*/ 1527597 h 5081491"/>
              <a:gd name="connsiteX45" fmla="*/ 7874424 w 25917495"/>
              <a:gd name="connsiteY45" fmla="*/ 1699047 h 5081491"/>
              <a:gd name="connsiteX46" fmla="*/ 8135681 w 25917495"/>
              <a:gd name="connsiteY46" fmla="*/ 1693410 h 5081491"/>
              <a:gd name="connsiteX47" fmla="*/ 8606877 w 25917495"/>
              <a:gd name="connsiteY47" fmla="*/ 1579110 h 5081491"/>
              <a:gd name="connsiteX48" fmla="*/ 9217934 w 25917495"/>
              <a:gd name="connsiteY48" fmla="*/ 1552089 h 5081491"/>
              <a:gd name="connsiteX49" fmla="*/ 9723052 w 25917495"/>
              <a:gd name="connsiteY49" fmla="*/ 1445662 h 5081491"/>
              <a:gd name="connsiteX50" fmla="*/ 10793156 w 25917495"/>
              <a:gd name="connsiteY50" fmla="*/ 811569 h 5081491"/>
              <a:gd name="connsiteX51" fmla="*/ 12123449 w 25917495"/>
              <a:gd name="connsiteY51" fmla="*/ 494717 h 5081491"/>
              <a:gd name="connsiteX52" fmla="*/ 12605335 w 25917495"/>
              <a:gd name="connsiteY52" fmla="*/ 504631 h 5081491"/>
              <a:gd name="connsiteX53" fmla="*/ 14394287 w 25917495"/>
              <a:gd name="connsiteY53" fmla="*/ 151234 h 5081491"/>
              <a:gd name="connsiteX54" fmla="*/ 15080476 w 25917495"/>
              <a:gd name="connsiteY54" fmla="*/ 0 h 5081491"/>
              <a:gd name="connsiteX55" fmla="*/ 15571985 w 25917495"/>
              <a:gd name="connsiteY55" fmla="*/ 123922 h 5081491"/>
              <a:gd name="connsiteX56" fmla="*/ 25917495 w 25917495"/>
              <a:gd name="connsiteY56" fmla="*/ 5081491 h 5081491"/>
              <a:gd name="connsiteX57" fmla="*/ 0 w 25917495"/>
              <a:gd name="connsiteY57" fmla="*/ 5037293 h 5081491"/>
              <a:gd name="connsiteX0" fmla="*/ 0 w 25917495"/>
              <a:gd name="connsiteY0" fmla="*/ 5037293 h 5081491"/>
              <a:gd name="connsiteX1" fmla="*/ 35155 w 25917495"/>
              <a:gd name="connsiteY1" fmla="*/ 808070 h 5081491"/>
              <a:gd name="connsiteX2" fmla="*/ 135362 w 25917495"/>
              <a:gd name="connsiteY2" fmla="*/ 932284 h 5081491"/>
              <a:gd name="connsiteX3" fmla="*/ 130599 w 25917495"/>
              <a:gd name="connsiteY3" fmla="*/ 1027534 h 5081491"/>
              <a:gd name="connsiteX4" fmla="*/ 363962 w 25917495"/>
              <a:gd name="connsiteY4" fmla="*/ 1313284 h 5081491"/>
              <a:gd name="connsiteX5" fmla="*/ 540174 w 25917495"/>
              <a:gd name="connsiteY5" fmla="*/ 1256134 h 5081491"/>
              <a:gd name="connsiteX6" fmla="*/ 874910 w 25917495"/>
              <a:gd name="connsiteY6" fmla="*/ 1329807 h 5081491"/>
              <a:gd name="connsiteX7" fmla="*/ 1002137 w 25917495"/>
              <a:gd name="connsiteY7" fmla="*/ 1470447 h 5081491"/>
              <a:gd name="connsiteX8" fmla="*/ 1421237 w 25917495"/>
              <a:gd name="connsiteY8" fmla="*/ 1570459 h 5081491"/>
              <a:gd name="connsiteX9" fmla="*/ 1768899 w 25917495"/>
              <a:gd name="connsiteY9" fmla="*/ 1622847 h 5081491"/>
              <a:gd name="connsiteX10" fmla="*/ 1956483 w 25917495"/>
              <a:gd name="connsiteY10" fmla="*/ 1759793 h 5081491"/>
              <a:gd name="connsiteX11" fmla="*/ 2030837 w 25917495"/>
              <a:gd name="connsiteY11" fmla="*/ 1646659 h 5081491"/>
              <a:gd name="connsiteX12" fmla="*/ 2435649 w 25917495"/>
              <a:gd name="connsiteY12" fmla="*/ 1489497 h 5081491"/>
              <a:gd name="connsiteX13" fmla="*/ 2492799 w 25917495"/>
              <a:gd name="connsiteY13" fmla="*/ 1246609 h 5081491"/>
              <a:gd name="connsiteX14" fmla="*/ 2635674 w 25917495"/>
              <a:gd name="connsiteY14" fmla="*/ 1218034 h 5081491"/>
              <a:gd name="connsiteX15" fmla="*/ 2702932 w 25917495"/>
              <a:gd name="connsiteY15" fmla="*/ 1143972 h 5081491"/>
              <a:gd name="connsiteX16" fmla="*/ 2821412 w 25917495"/>
              <a:gd name="connsiteY16" fmla="*/ 1013247 h 5081491"/>
              <a:gd name="connsiteX17" fmla="*/ 2878562 w 25917495"/>
              <a:gd name="connsiteY17" fmla="*/ 870371 h 5081491"/>
              <a:gd name="connsiteX18" fmla="*/ 3145262 w 25917495"/>
              <a:gd name="connsiteY18" fmla="*/ 813222 h 5081491"/>
              <a:gd name="connsiteX19" fmla="*/ 3183362 w 25917495"/>
              <a:gd name="connsiteY19" fmla="*/ 627484 h 5081491"/>
              <a:gd name="connsiteX20" fmla="*/ 3281430 w 25917495"/>
              <a:gd name="connsiteY20" fmla="*/ 658780 h 5081491"/>
              <a:gd name="connsiteX21" fmla="*/ 3378624 w 25917495"/>
              <a:gd name="connsiteY21" fmla="*/ 765597 h 5081491"/>
              <a:gd name="connsiteX22" fmla="*/ 3526262 w 25917495"/>
              <a:gd name="connsiteY22" fmla="*/ 608434 h 5081491"/>
              <a:gd name="connsiteX23" fmla="*/ 3640756 w 25917495"/>
              <a:gd name="connsiteY23" fmla="*/ 725455 h 5081491"/>
              <a:gd name="connsiteX24" fmla="*/ 3855554 w 25917495"/>
              <a:gd name="connsiteY24" fmla="*/ 650422 h 5081491"/>
              <a:gd name="connsiteX25" fmla="*/ 3959649 w 25917495"/>
              <a:gd name="connsiteY25" fmla="*/ 527472 h 5081491"/>
              <a:gd name="connsiteX26" fmla="*/ 4117686 w 25917495"/>
              <a:gd name="connsiteY26" fmla="*/ 435235 h 5081491"/>
              <a:gd name="connsiteX27" fmla="*/ 4278737 w 25917495"/>
              <a:gd name="connsiteY27" fmla="*/ 575097 h 5081491"/>
              <a:gd name="connsiteX28" fmla="*/ 4340649 w 25917495"/>
              <a:gd name="connsiteY28" fmla="*/ 822747 h 5081491"/>
              <a:gd name="connsiteX29" fmla="*/ 4526387 w 25917495"/>
              <a:gd name="connsiteY29" fmla="*/ 827509 h 5081491"/>
              <a:gd name="connsiteX30" fmla="*/ 4516862 w 25917495"/>
              <a:gd name="connsiteY30" fmla="*/ 970384 h 5081491"/>
              <a:gd name="connsiteX31" fmla="*/ 4697837 w 25917495"/>
              <a:gd name="connsiteY31" fmla="*/ 1098972 h 5081491"/>
              <a:gd name="connsiteX32" fmla="*/ 4645449 w 25917495"/>
              <a:gd name="connsiteY32" fmla="*/ 1279947 h 5081491"/>
              <a:gd name="connsiteX33" fmla="*/ 4645449 w 25917495"/>
              <a:gd name="connsiteY33" fmla="*/ 1408534 h 5081491"/>
              <a:gd name="connsiteX34" fmla="*/ 4737006 w 25917495"/>
              <a:gd name="connsiteY34" fmla="*/ 1442552 h 5081491"/>
              <a:gd name="connsiteX35" fmla="*/ 4774037 w 25917495"/>
              <a:gd name="connsiteY35" fmla="*/ 1608559 h 5081491"/>
              <a:gd name="connsiteX36" fmla="*/ 4702599 w 25917495"/>
              <a:gd name="connsiteY36" fmla="*/ 1689522 h 5081491"/>
              <a:gd name="connsiteX37" fmla="*/ 4845474 w 25917495"/>
              <a:gd name="connsiteY37" fmla="*/ 1780009 h 5081491"/>
              <a:gd name="connsiteX38" fmla="*/ 5035585 w 25917495"/>
              <a:gd name="connsiteY38" fmla="*/ 2002389 h 5081491"/>
              <a:gd name="connsiteX39" fmla="*/ 5893224 w 25917495"/>
              <a:gd name="connsiteY39" fmla="*/ 2089572 h 5081491"/>
              <a:gd name="connsiteX40" fmla="*/ 6188208 w 25917495"/>
              <a:gd name="connsiteY40" fmla="*/ 2007539 h 5081491"/>
              <a:gd name="connsiteX41" fmla="*/ 6596325 w 25917495"/>
              <a:gd name="connsiteY41" fmla="*/ 1812666 h 5081491"/>
              <a:gd name="connsiteX42" fmla="*/ 6883046 w 25917495"/>
              <a:gd name="connsiteY42" fmla="*/ 1517197 h 5081491"/>
              <a:gd name="connsiteX43" fmla="*/ 7012800 w 25917495"/>
              <a:gd name="connsiteY43" fmla="*/ 1242721 h 5081491"/>
              <a:gd name="connsiteX44" fmla="*/ 7383887 w 25917495"/>
              <a:gd name="connsiteY44" fmla="*/ 1527597 h 5081491"/>
              <a:gd name="connsiteX45" fmla="*/ 7874424 w 25917495"/>
              <a:gd name="connsiteY45" fmla="*/ 1699047 h 5081491"/>
              <a:gd name="connsiteX46" fmla="*/ 8135681 w 25917495"/>
              <a:gd name="connsiteY46" fmla="*/ 1693410 h 5081491"/>
              <a:gd name="connsiteX47" fmla="*/ 8606877 w 25917495"/>
              <a:gd name="connsiteY47" fmla="*/ 1579110 h 5081491"/>
              <a:gd name="connsiteX48" fmla="*/ 9217934 w 25917495"/>
              <a:gd name="connsiteY48" fmla="*/ 1552089 h 5081491"/>
              <a:gd name="connsiteX49" fmla="*/ 9723052 w 25917495"/>
              <a:gd name="connsiteY49" fmla="*/ 1445662 h 5081491"/>
              <a:gd name="connsiteX50" fmla="*/ 10793156 w 25917495"/>
              <a:gd name="connsiteY50" fmla="*/ 811569 h 5081491"/>
              <a:gd name="connsiteX51" fmla="*/ 12123449 w 25917495"/>
              <a:gd name="connsiteY51" fmla="*/ 494717 h 5081491"/>
              <a:gd name="connsiteX52" fmla="*/ 12605335 w 25917495"/>
              <a:gd name="connsiteY52" fmla="*/ 504631 h 5081491"/>
              <a:gd name="connsiteX53" fmla="*/ 14394287 w 25917495"/>
              <a:gd name="connsiteY53" fmla="*/ 151234 h 5081491"/>
              <a:gd name="connsiteX54" fmla="*/ 15080476 w 25917495"/>
              <a:gd name="connsiteY54" fmla="*/ 0 h 5081491"/>
              <a:gd name="connsiteX55" fmla="*/ 25917495 w 25917495"/>
              <a:gd name="connsiteY55" fmla="*/ 5081491 h 5081491"/>
              <a:gd name="connsiteX56" fmla="*/ 0 w 25917495"/>
              <a:gd name="connsiteY56" fmla="*/ 5037293 h 5081491"/>
              <a:gd name="connsiteX0" fmla="*/ 0 w 25917495"/>
              <a:gd name="connsiteY0" fmla="*/ 4886059 h 4930257"/>
              <a:gd name="connsiteX1" fmla="*/ 35155 w 25917495"/>
              <a:gd name="connsiteY1" fmla="*/ 656836 h 4930257"/>
              <a:gd name="connsiteX2" fmla="*/ 135362 w 25917495"/>
              <a:gd name="connsiteY2" fmla="*/ 781050 h 4930257"/>
              <a:gd name="connsiteX3" fmla="*/ 130599 w 25917495"/>
              <a:gd name="connsiteY3" fmla="*/ 876300 h 4930257"/>
              <a:gd name="connsiteX4" fmla="*/ 363962 w 25917495"/>
              <a:gd name="connsiteY4" fmla="*/ 1162050 h 4930257"/>
              <a:gd name="connsiteX5" fmla="*/ 540174 w 25917495"/>
              <a:gd name="connsiteY5" fmla="*/ 1104900 h 4930257"/>
              <a:gd name="connsiteX6" fmla="*/ 874910 w 25917495"/>
              <a:gd name="connsiteY6" fmla="*/ 1178573 h 4930257"/>
              <a:gd name="connsiteX7" fmla="*/ 1002137 w 25917495"/>
              <a:gd name="connsiteY7" fmla="*/ 1319213 h 4930257"/>
              <a:gd name="connsiteX8" fmla="*/ 1421237 w 25917495"/>
              <a:gd name="connsiteY8" fmla="*/ 1419225 h 4930257"/>
              <a:gd name="connsiteX9" fmla="*/ 1768899 w 25917495"/>
              <a:gd name="connsiteY9" fmla="*/ 1471613 h 4930257"/>
              <a:gd name="connsiteX10" fmla="*/ 1956483 w 25917495"/>
              <a:gd name="connsiteY10" fmla="*/ 1608559 h 4930257"/>
              <a:gd name="connsiteX11" fmla="*/ 2030837 w 25917495"/>
              <a:gd name="connsiteY11" fmla="*/ 1495425 h 4930257"/>
              <a:gd name="connsiteX12" fmla="*/ 2435649 w 25917495"/>
              <a:gd name="connsiteY12" fmla="*/ 1338263 h 4930257"/>
              <a:gd name="connsiteX13" fmla="*/ 2492799 w 25917495"/>
              <a:gd name="connsiteY13" fmla="*/ 1095375 h 4930257"/>
              <a:gd name="connsiteX14" fmla="*/ 2635674 w 25917495"/>
              <a:gd name="connsiteY14" fmla="*/ 1066800 h 4930257"/>
              <a:gd name="connsiteX15" fmla="*/ 2702932 w 25917495"/>
              <a:gd name="connsiteY15" fmla="*/ 992738 h 4930257"/>
              <a:gd name="connsiteX16" fmla="*/ 2821412 w 25917495"/>
              <a:gd name="connsiteY16" fmla="*/ 862013 h 4930257"/>
              <a:gd name="connsiteX17" fmla="*/ 2878562 w 25917495"/>
              <a:gd name="connsiteY17" fmla="*/ 719137 h 4930257"/>
              <a:gd name="connsiteX18" fmla="*/ 3145262 w 25917495"/>
              <a:gd name="connsiteY18" fmla="*/ 661988 h 4930257"/>
              <a:gd name="connsiteX19" fmla="*/ 3183362 w 25917495"/>
              <a:gd name="connsiteY19" fmla="*/ 476250 h 4930257"/>
              <a:gd name="connsiteX20" fmla="*/ 3281430 w 25917495"/>
              <a:gd name="connsiteY20" fmla="*/ 507546 h 4930257"/>
              <a:gd name="connsiteX21" fmla="*/ 3378624 w 25917495"/>
              <a:gd name="connsiteY21" fmla="*/ 614363 h 4930257"/>
              <a:gd name="connsiteX22" fmla="*/ 3526262 w 25917495"/>
              <a:gd name="connsiteY22" fmla="*/ 457200 h 4930257"/>
              <a:gd name="connsiteX23" fmla="*/ 3640756 w 25917495"/>
              <a:gd name="connsiteY23" fmla="*/ 574221 h 4930257"/>
              <a:gd name="connsiteX24" fmla="*/ 3855554 w 25917495"/>
              <a:gd name="connsiteY24" fmla="*/ 499188 h 4930257"/>
              <a:gd name="connsiteX25" fmla="*/ 3959649 w 25917495"/>
              <a:gd name="connsiteY25" fmla="*/ 376238 h 4930257"/>
              <a:gd name="connsiteX26" fmla="*/ 4117686 w 25917495"/>
              <a:gd name="connsiteY26" fmla="*/ 284001 h 4930257"/>
              <a:gd name="connsiteX27" fmla="*/ 4278737 w 25917495"/>
              <a:gd name="connsiteY27" fmla="*/ 423863 h 4930257"/>
              <a:gd name="connsiteX28" fmla="*/ 4340649 w 25917495"/>
              <a:gd name="connsiteY28" fmla="*/ 671513 h 4930257"/>
              <a:gd name="connsiteX29" fmla="*/ 4526387 w 25917495"/>
              <a:gd name="connsiteY29" fmla="*/ 676275 h 4930257"/>
              <a:gd name="connsiteX30" fmla="*/ 4516862 w 25917495"/>
              <a:gd name="connsiteY30" fmla="*/ 819150 h 4930257"/>
              <a:gd name="connsiteX31" fmla="*/ 4697837 w 25917495"/>
              <a:gd name="connsiteY31" fmla="*/ 947738 h 4930257"/>
              <a:gd name="connsiteX32" fmla="*/ 4645449 w 25917495"/>
              <a:gd name="connsiteY32" fmla="*/ 1128713 h 4930257"/>
              <a:gd name="connsiteX33" fmla="*/ 4645449 w 25917495"/>
              <a:gd name="connsiteY33" fmla="*/ 1257300 h 4930257"/>
              <a:gd name="connsiteX34" fmla="*/ 4737006 w 25917495"/>
              <a:gd name="connsiteY34" fmla="*/ 1291318 h 4930257"/>
              <a:gd name="connsiteX35" fmla="*/ 4774037 w 25917495"/>
              <a:gd name="connsiteY35" fmla="*/ 1457325 h 4930257"/>
              <a:gd name="connsiteX36" fmla="*/ 4702599 w 25917495"/>
              <a:gd name="connsiteY36" fmla="*/ 1538288 h 4930257"/>
              <a:gd name="connsiteX37" fmla="*/ 4845474 w 25917495"/>
              <a:gd name="connsiteY37" fmla="*/ 1628775 h 4930257"/>
              <a:gd name="connsiteX38" fmla="*/ 5035585 w 25917495"/>
              <a:gd name="connsiteY38" fmla="*/ 1851155 h 4930257"/>
              <a:gd name="connsiteX39" fmla="*/ 5893224 w 25917495"/>
              <a:gd name="connsiteY39" fmla="*/ 1938338 h 4930257"/>
              <a:gd name="connsiteX40" fmla="*/ 6188208 w 25917495"/>
              <a:gd name="connsiteY40" fmla="*/ 1856305 h 4930257"/>
              <a:gd name="connsiteX41" fmla="*/ 6596325 w 25917495"/>
              <a:gd name="connsiteY41" fmla="*/ 1661432 h 4930257"/>
              <a:gd name="connsiteX42" fmla="*/ 6883046 w 25917495"/>
              <a:gd name="connsiteY42" fmla="*/ 1365963 h 4930257"/>
              <a:gd name="connsiteX43" fmla="*/ 7012800 w 25917495"/>
              <a:gd name="connsiteY43" fmla="*/ 1091487 h 4930257"/>
              <a:gd name="connsiteX44" fmla="*/ 7383887 w 25917495"/>
              <a:gd name="connsiteY44" fmla="*/ 1376363 h 4930257"/>
              <a:gd name="connsiteX45" fmla="*/ 7874424 w 25917495"/>
              <a:gd name="connsiteY45" fmla="*/ 1547813 h 4930257"/>
              <a:gd name="connsiteX46" fmla="*/ 8135681 w 25917495"/>
              <a:gd name="connsiteY46" fmla="*/ 1542176 h 4930257"/>
              <a:gd name="connsiteX47" fmla="*/ 8606877 w 25917495"/>
              <a:gd name="connsiteY47" fmla="*/ 1427876 h 4930257"/>
              <a:gd name="connsiteX48" fmla="*/ 9217934 w 25917495"/>
              <a:gd name="connsiteY48" fmla="*/ 1400855 h 4930257"/>
              <a:gd name="connsiteX49" fmla="*/ 9723052 w 25917495"/>
              <a:gd name="connsiteY49" fmla="*/ 1294428 h 4930257"/>
              <a:gd name="connsiteX50" fmla="*/ 10793156 w 25917495"/>
              <a:gd name="connsiteY50" fmla="*/ 660335 h 4930257"/>
              <a:gd name="connsiteX51" fmla="*/ 12123449 w 25917495"/>
              <a:gd name="connsiteY51" fmla="*/ 343483 h 4930257"/>
              <a:gd name="connsiteX52" fmla="*/ 12605335 w 25917495"/>
              <a:gd name="connsiteY52" fmla="*/ 353397 h 4930257"/>
              <a:gd name="connsiteX53" fmla="*/ 14394287 w 25917495"/>
              <a:gd name="connsiteY53" fmla="*/ 0 h 4930257"/>
              <a:gd name="connsiteX54" fmla="*/ 25917495 w 25917495"/>
              <a:gd name="connsiteY54" fmla="*/ 4930257 h 4930257"/>
              <a:gd name="connsiteX55" fmla="*/ 0 w 25917495"/>
              <a:gd name="connsiteY55" fmla="*/ 4886059 h 4930257"/>
              <a:gd name="connsiteX0" fmla="*/ 0 w 26144493"/>
              <a:gd name="connsiteY0" fmla="*/ 4602058 h 4646256"/>
              <a:gd name="connsiteX1" fmla="*/ 35155 w 26144493"/>
              <a:gd name="connsiteY1" fmla="*/ 372835 h 4646256"/>
              <a:gd name="connsiteX2" fmla="*/ 135362 w 26144493"/>
              <a:gd name="connsiteY2" fmla="*/ 497049 h 4646256"/>
              <a:gd name="connsiteX3" fmla="*/ 130599 w 26144493"/>
              <a:gd name="connsiteY3" fmla="*/ 592299 h 4646256"/>
              <a:gd name="connsiteX4" fmla="*/ 363962 w 26144493"/>
              <a:gd name="connsiteY4" fmla="*/ 878049 h 4646256"/>
              <a:gd name="connsiteX5" fmla="*/ 540174 w 26144493"/>
              <a:gd name="connsiteY5" fmla="*/ 820899 h 4646256"/>
              <a:gd name="connsiteX6" fmla="*/ 874910 w 26144493"/>
              <a:gd name="connsiteY6" fmla="*/ 894572 h 4646256"/>
              <a:gd name="connsiteX7" fmla="*/ 1002137 w 26144493"/>
              <a:gd name="connsiteY7" fmla="*/ 1035212 h 4646256"/>
              <a:gd name="connsiteX8" fmla="*/ 1421237 w 26144493"/>
              <a:gd name="connsiteY8" fmla="*/ 1135224 h 4646256"/>
              <a:gd name="connsiteX9" fmla="*/ 1768899 w 26144493"/>
              <a:gd name="connsiteY9" fmla="*/ 1187612 h 4646256"/>
              <a:gd name="connsiteX10" fmla="*/ 1956483 w 26144493"/>
              <a:gd name="connsiteY10" fmla="*/ 1324558 h 4646256"/>
              <a:gd name="connsiteX11" fmla="*/ 2030837 w 26144493"/>
              <a:gd name="connsiteY11" fmla="*/ 1211424 h 4646256"/>
              <a:gd name="connsiteX12" fmla="*/ 2435649 w 26144493"/>
              <a:gd name="connsiteY12" fmla="*/ 1054262 h 4646256"/>
              <a:gd name="connsiteX13" fmla="*/ 2492799 w 26144493"/>
              <a:gd name="connsiteY13" fmla="*/ 811374 h 4646256"/>
              <a:gd name="connsiteX14" fmla="*/ 2635674 w 26144493"/>
              <a:gd name="connsiteY14" fmla="*/ 782799 h 4646256"/>
              <a:gd name="connsiteX15" fmla="*/ 2702932 w 26144493"/>
              <a:gd name="connsiteY15" fmla="*/ 708737 h 4646256"/>
              <a:gd name="connsiteX16" fmla="*/ 2821412 w 26144493"/>
              <a:gd name="connsiteY16" fmla="*/ 578012 h 4646256"/>
              <a:gd name="connsiteX17" fmla="*/ 2878562 w 26144493"/>
              <a:gd name="connsiteY17" fmla="*/ 435136 h 4646256"/>
              <a:gd name="connsiteX18" fmla="*/ 3145262 w 26144493"/>
              <a:gd name="connsiteY18" fmla="*/ 377987 h 4646256"/>
              <a:gd name="connsiteX19" fmla="*/ 3183362 w 26144493"/>
              <a:gd name="connsiteY19" fmla="*/ 192249 h 4646256"/>
              <a:gd name="connsiteX20" fmla="*/ 3281430 w 26144493"/>
              <a:gd name="connsiteY20" fmla="*/ 223545 h 4646256"/>
              <a:gd name="connsiteX21" fmla="*/ 3378624 w 26144493"/>
              <a:gd name="connsiteY21" fmla="*/ 330362 h 4646256"/>
              <a:gd name="connsiteX22" fmla="*/ 3526262 w 26144493"/>
              <a:gd name="connsiteY22" fmla="*/ 173199 h 4646256"/>
              <a:gd name="connsiteX23" fmla="*/ 3640756 w 26144493"/>
              <a:gd name="connsiteY23" fmla="*/ 290220 h 4646256"/>
              <a:gd name="connsiteX24" fmla="*/ 3855554 w 26144493"/>
              <a:gd name="connsiteY24" fmla="*/ 215187 h 4646256"/>
              <a:gd name="connsiteX25" fmla="*/ 3959649 w 26144493"/>
              <a:gd name="connsiteY25" fmla="*/ 92237 h 4646256"/>
              <a:gd name="connsiteX26" fmla="*/ 4117686 w 26144493"/>
              <a:gd name="connsiteY26" fmla="*/ 0 h 4646256"/>
              <a:gd name="connsiteX27" fmla="*/ 4278737 w 26144493"/>
              <a:gd name="connsiteY27" fmla="*/ 139862 h 4646256"/>
              <a:gd name="connsiteX28" fmla="*/ 4340649 w 26144493"/>
              <a:gd name="connsiteY28" fmla="*/ 387512 h 4646256"/>
              <a:gd name="connsiteX29" fmla="*/ 4526387 w 26144493"/>
              <a:gd name="connsiteY29" fmla="*/ 392274 h 4646256"/>
              <a:gd name="connsiteX30" fmla="*/ 4516862 w 26144493"/>
              <a:gd name="connsiteY30" fmla="*/ 535149 h 4646256"/>
              <a:gd name="connsiteX31" fmla="*/ 4697837 w 26144493"/>
              <a:gd name="connsiteY31" fmla="*/ 663737 h 4646256"/>
              <a:gd name="connsiteX32" fmla="*/ 4645449 w 26144493"/>
              <a:gd name="connsiteY32" fmla="*/ 844712 h 4646256"/>
              <a:gd name="connsiteX33" fmla="*/ 4645449 w 26144493"/>
              <a:gd name="connsiteY33" fmla="*/ 973299 h 4646256"/>
              <a:gd name="connsiteX34" fmla="*/ 4737006 w 26144493"/>
              <a:gd name="connsiteY34" fmla="*/ 1007317 h 4646256"/>
              <a:gd name="connsiteX35" fmla="*/ 4774037 w 26144493"/>
              <a:gd name="connsiteY35" fmla="*/ 1173324 h 4646256"/>
              <a:gd name="connsiteX36" fmla="*/ 4702599 w 26144493"/>
              <a:gd name="connsiteY36" fmla="*/ 1254287 h 4646256"/>
              <a:gd name="connsiteX37" fmla="*/ 4845474 w 26144493"/>
              <a:gd name="connsiteY37" fmla="*/ 1344774 h 4646256"/>
              <a:gd name="connsiteX38" fmla="*/ 5035585 w 26144493"/>
              <a:gd name="connsiteY38" fmla="*/ 1567154 h 4646256"/>
              <a:gd name="connsiteX39" fmla="*/ 5893224 w 26144493"/>
              <a:gd name="connsiteY39" fmla="*/ 1654337 h 4646256"/>
              <a:gd name="connsiteX40" fmla="*/ 6188208 w 26144493"/>
              <a:gd name="connsiteY40" fmla="*/ 1572304 h 4646256"/>
              <a:gd name="connsiteX41" fmla="*/ 6596325 w 26144493"/>
              <a:gd name="connsiteY41" fmla="*/ 1377431 h 4646256"/>
              <a:gd name="connsiteX42" fmla="*/ 6883046 w 26144493"/>
              <a:gd name="connsiteY42" fmla="*/ 1081962 h 4646256"/>
              <a:gd name="connsiteX43" fmla="*/ 7012800 w 26144493"/>
              <a:gd name="connsiteY43" fmla="*/ 807486 h 4646256"/>
              <a:gd name="connsiteX44" fmla="*/ 7383887 w 26144493"/>
              <a:gd name="connsiteY44" fmla="*/ 1092362 h 4646256"/>
              <a:gd name="connsiteX45" fmla="*/ 7874424 w 26144493"/>
              <a:gd name="connsiteY45" fmla="*/ 1263812 h 4646256"/>
              <a:gd name="connsiteX46" fmla="*/ 8135681 w 26144493"/>
              <a:gd name="connsiteY46" fmla="*/ 1258175 h 4646256"/>
              <a:gd name="connsiteX47" fmla="*/ 8606877 w 26144493"/>
              <a:gd name="connsiteY47" fmla="*/ 1143875 h 4646256"/>
              <a:gd name="connsiteX48" fmla="*/ 9217934 w 26144493"/>
              <a:gd name="connsiteY48" fmla="*/ 1116854 h 4646256"/>
              <a:gd name="connsiteX49" fmla="*/ 9723052 w 26144493"/>
              <a:gd name="connsiteY49" fmla="*/ 1010427 h 4646256"/>
              <a:gd name="connsiteX50" fmla="*/ 10793156 w 26144493"/>
              <a:gd name="connsiteY50" fmla="*/ 376334 h 4646256"/>
              <a:gd name="connsiteX51" fmla="*/ 12123449 w 26144493"/>
              <a:gd name="connsiteY51" fmla="*/ 59482 h 4646256"/>
              <a:gd name="connsiteX52" fmla="*/ 12605335 w 26144493"/>
              <a:gd name="connsiteY52" fmla="*/ 69396 h 4646256"/>
              <a:gd name="connsiteX53" fmla="*/ 25917495 w 26144493"/>
              <a:gd name="connsiteY53" fmla="*/ 4646256 h 4646256"/>
              <a:gd name="connsiteX54" fmla="*/ 0 w 26144493"/>
              <a:gd name="connsiteY54" fmla="*/ 4602058 h 4646256"/>
              <a:gd name="connsiteX0" fmla="*/ 0 w 26125642"/>
              <a:gd name="connsiteY0" fmla="*/ 4602058 h 4646256"/>
              <a:gd name="connsiteX1" fmla="*/ 35155 w 26125642"/>
              <a:gd name="connsiteY1" fmla="*/ 372835 h 4646256"/>
              <a:gd name="connsiteX2" fmla="*/ 135362 w 26125642"/>
              <a:gd name="connsiteY2" fmla="*/ 497049 h 4646256"/>
              <a:gd name="connsiteX3" fmla="*/ 130599 w 26125642"/>
              <a:gd name="connsiteY3" fmla="*/ 592299 h 4646256"/>
              <a:gd name="connsiteX4" fmla="*/ 363962 w 26125642"/>
              <a:gd name="connsiteY4" fmla="*/ 878049 h 4646256"/>
              <a:gd name="connsiteX5" fmla="*/ 540174 w 26125642"/>
              <a:gd name="connsiteY5" fmla="*/ 820899 h 4646256"/>
              <a:gd name="connsiteX6" fmla="*/ 874910 w 26125642"/>
              <a:gd name="connsiteY6" fmla="*/ 894572 h 4646256"/>
              <a:gd name="connsiteX7" fmla="*/ 1002137 w 26125642"/>
              <a:gd name="connsiteY7" fmla="*/ 1035212 h 4646256"/>
              <a:gd name="connsiteX8" fmla="*/ 1421237 w 26125642"/>
              <a:gd name="connsiteY8" fmla="*/ 1135224 h 4646256"/>
              <a:gd name="connsiteX9" fmla="*/ 1768899 w 26125642"/>
              <a:gd name="connsiteY9" fmla="*/ 1187612 h 4646256"/>
              <a:gd name="connsiteX10" fmla="*/ 1956483 w 26125642"/>
              <a:gd name="connsiteY10" fmla="*/ 1324558 h 4646256"/>
              <a:gd name="connsiteX11" fmla="*/ 2030837 w 26125642"/>
              <a:gd name="connsiteY11" fmla="*/ 1211424 h 4646256"/>
              <a:gd name="connsiteX12" fmla="*/ 2435649 w 26125642"/>
              <a:gd name="connsiteY12" fmla="*/ 1054262 h 4646256"/>
              <a:gd name="connsiteX13" fmla="*/ 2492799 w 26125642"/>
              <a:gd name="connsiteY13" fmla="*/ 811374 h 4646256"/>
              <a:gd name="connsiteX14" fmla="*/ 2635674 w 26125642"/>
              <a:gd name="connsiteY14" fmla="*/ 782799 h 4646256"/>
              <a:gd name="connsiteX15" fmla="*/ 2702932 w 26125642"/>
              <a:gd name="connsiteY15" fmla="*/ 708737 h 4646256"/>
              <a:gd name="connsiteX16" fmla="*/ 2821412 w 26125642"/>
              <a:gd name="connsiteY16" fmla="*/ 578012 h 4646256"/>
              <a:gd name="connsiteX17" fmla="*/ 2878562 w 26125642"/>
              <a:gd name="connsiteY17" fmla="*/ 435136 h 4646256"/>
              <a:gd name="connsiteX18" fmla="*/ 3145262 w 26125642"/>
              <a:gd name="connsiteY18" fmla="*/ 377987 h 4646256"/>
              <a:gd name="connsiteX19" fmla="*/ 3183362 w 26125642"/>
              <a:gd name="connsiteY19" fmla="*/ 192249 h 4646256"/>
              <a:gd name="connsiteX20" fmla="*/ 3281430 w 26125642"/>
              <a:gd name="connsiteY20" fmla="*/ 223545 h 4646256"/>
              <a:gd name="connsiteX21" fmla="*/ 3378624 w 26125642"/>
              <a:gd name="connsiteY21" fmla="*/ 330362 h 4646256"/>
              <a:gd name="connsiteX22" fmla="*/ 3526262 w 26125642"/>
              <a:gd name="connsiteY22" fmla="*/ 173199 h 4646256"/>
              <a:gd name="connsiteX23" fmla="*/ 3640756 w 26125642"/>
              <a:gd name="connsiteY23" fmla="*/ 290220 h 4646256"/>
              <a:gd name="connsiteX24" fmla="*/ 3855554 w 26125642"/>
              <a:gd name="connsiteY24" fmla="*/ 215187 h 4646256"/>
              <a:gd name="connsiteX25" fmla="*/ 3959649 w 26125642"/>
              <a:gd name="connsiteY25" fmla="*/ 92237 h 4646256"/>
              <a:gd name="connsiteX26" fmla="*/ 4117686 w 26125642"/>
              <a:gd name="connsiteY26" fmla="*/ 0 h 4646256"/>
              <a:gd name="connsiteX27" fmla="*/ 4278737 w 26125642"/>
              <a:gd name="connsiteY27" fmla="*/ 139862 h 4646256"/>
              <a:gd name="connsiteX28" fmla="*/ 4340649 w 26125642"/>
              <a:gd name="connsiteY28" fmla="*/ 387512 h 4646256"/>
              <a:gd name="connsiteX29" fmla="*/ 4526387 w 26125642"/>
              <a:gd name="connsiteY29" fmla="*/ 392274 h 4646256"/>
              <a:gd name="connsiteX30" fmla="*/ 4516862 w 26125642"/>
              <a:gd name="connsiteY30" fmla="*/ 535149 h 4646256"/>
              <a:gd name="connsiteX31" fmla="*/ 4697837 w 26125642"/>
              <a:gd name="connsiteY31" fmla="*/ 663737 h 4646256"/>
              <a:gd name="connsiteX32" fmla="*/ 4645449 w 26125642"/>
              <a:gd name="connsiteY32" fmla="*/ 844712 h 4646256"/>
              <a:gd name="connsiteX33" fmla="*/ 4645449 w 26125642"/>
              <a:gd name="connsiteY33" fmla="*/ 973299 h 4646256"/>
              <a:gd name="connsiteX34" fmla="*/ 4737006 w 26125642"/>
              <a:gd name="connsiteY34" fmla="*/ 1007317 h 4646256"/>
              <a:gd name="connsiteX35" fmla="*/ 4774037 w 26125642"/>
              <a:gd name="connsiteY35" fmla="*/ 1173324 h 4646256"/>
              <a:gd name="connsiteX36" fmla="*/ 4702599 w 26125642"/>
              <a:gd name="connsiteY36" fmla="*/ 1254287 h 4646256"/>
              <a:gd name="connsiteX37" fmla="*/ 4845474 w 26125642"/>
              <a:gd name="connsiteY37" fmla="*/ 1344774 h 4646256"/>
              <a:gd name="connsiteX38" fmla="*/ 5035585 w 26125642"/>
              <a:gd name="connsiteY38" fmla="*/ 1567154 h 4646256"/>
              <a:gd name="connsiteX39" fmla="*/ 5893224 w 26125642"/>
              <a:gd name="connsiteY39" fmla="*/ 1654337 h 4646256"/>
              <a:gd name="connsiteX40" fmla="*/ 6188208 w 26125642"/>
              <a:gd name="connsiteY40" fmla="*/ 1572304 h 4646256"/>
              <a:gd name="connsiteX41" fmla="*/ 6596325 w 26125642"/>
              <a:gd name="connsiteY41" fmla="*/ 1377431 h 4646256"/>
              <a:gd name="connsiteX42" fmla="*/ 6883046 w 26125642"/>
              <a:gd name="connsiteY42" fmla="*/ 1081962 h 4646256"/>
              <a:gd name="connsiteX43" fmla="*/ 7012800 w 26125642"/>
              <a:gd name="connsiteY43" fmla="*/ 807486 h 4646256"/>
              <a:gd name="connsiteX44" fmla="*/ 7383887 w 26125642"/>
              <a:gd name="connsiteY44" fmla="*/ 1092362 h 4646256"/>
              <a:gd name="connsiteX45" fmla="*/ 7874424 w 26125642"/>
              <a:gd name="connsiteY45" fmla="*/ 1263812 h 4646256"/>
              <a:gd name="connsiteX46" fmla="*/ 8135681 w 26125642"/>
              <a:gd name="connsiteY46" fmla="*/ 1258175 h 4646256"/>
              <a:gd name="connsiteX47" fmla="*/ 8606877 w 26125642"/>
              <a:gd name="connsiteY47" fmla="*/ 1143875 h 4646256"/>
              <a:gd name="connsiteX48" fmla="*/ 9217934 w 26125642"/>
              <a:gd name="connsiteY48" fmla="*/ 1116854 h 4646256"/>
              <a:gd name="connsiteX49" fmla="*/ 9723052 w 26125642"/>
              <a:gd name="connsiteY49" fmla="*/ 1010427 h 4646256"/>
              <a:gd name="connsiteX50" fmla="*/ 10793156 w 26125642"/>
              <a:gd name="connsiteY50" fmla="*/ 376334 h 4646256"/>
              <a:gd name="connsiteX51" fmla="*/ 12123449 w 26125642"/>
              <a:gd name="connsiteY51" fmla="*/ 59482 h 4646256"/>
              <a:gd name="connsiteX52" fmla="*/ 25917495 w 26125642"/>
              <a:gd name="connsiteY52" fmla="*/ 4646256 h 4646256"/>
              <a:gd name="connsiteX53" fmla="*/ 0 w 26125642"/>
              <a:gd name="connsiteY53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9723052 w 25917495"/>
              <a:gd name="connsiteY49" fmla="*/ 1010427 h 4646256"/>
              <a:gd name="connsiteX50" fmla="*/ 10793156 w 25917495"/>
              <a:gd name="connsiteY50" fmla="*/ 376334 h 4646256"/>
              <a:gd name="connsiteX51" fmla="*/ 25917495 w 25917495"/>
              <a:gd name="connsiteY51" fmla="*/ 4646256 h 4646256"/>
              <a:gd name="connsiteX52" fmla="*/ 0 w 25917495"/>
              <a:gd name="connsiteY52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9723052 w 25917495"/>
              <a:gd name="connsiteY49" fmla="*/ 1010427 h 4646256"/>
              <a:gd name="connsiteX50" fmla="*/ 25917495 w 25917495"/>
              <a:gd name="connsiteY50" fmla="*/ 4646256 h 4646256"/>
              <a:gd name="connsiteX51" fmla="*/ 0 w 25917495"/>
              <a:gd name="connsiteY51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25917495 w 25917495"/>
              <a:gd name="connsiteY49" fmla="*/ 4646256 h 4646256"/>
              <a:gd name="connsiteX50" fmla="*/ 0 w 25917495"/>
              <a:gd name="connsiteY50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25917495 w 25917495"/>
              <a:gd name="connsiteY48" fmla="*/ 4646256 h 4646256"/>
              <a:gd name="connsiteX49" fmla="*/ 0 w 25917495"/>
              <a:gd name="connsiteY49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25917495 w 25917495"/>
              <a:gd name="connsiteY47" fmla="*/ 4646256 h 4646256"/>
              <a:gd name="connsiteX48" fmla="*/ 0 w 25917495"/>
              <a:gd name="connsiteY48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25917495 w 25917495"/>
              <a:gd name="connsiteY46" fmla="*/ 4646256 h 4646256"/>
              <a:gd name="connsiteX47" fmla="*/ 0 w 25917495"/>
              <a:gd name="connsiteY47" fmla="*/ 4602058 h 4646256"/>
              <a:gd name="connsiteX0" fmla="*/ 0 w 25982495"/>
              <a:gd name="connsiteY0" fmla="*/ 4602058 h 4646256"/>
              <a:gd name="connsiteX1" fmla="*/ 35155 w 25982495"/>
              <a:gd name="connsiteY1" fmla="*/ 372835 h 4646256"/>
              <a:gd name="connsiteX2" fmla="*/ 135362 w 25982495"/>
              <a:gd name="connsiteY2" fmla="*/ 497049 h 4646256"/>
              <a:gd name="connsiteX3" fmla="*/ 130599 w 25982495"/>
              <a:gd name="connsiteY3" fmla="*/ 592299 h 4646256"/>
              <a:gd name="connsiteX4" fmla="*/ 363962 w 25982495"/>
              <a:gd name="connsiteY4" fmla="*/ 878049 h 4646256"/>
              <a:gd name="connsiteX5" fmla="*/ 540174 w 25982495"/>
              <a:gd name="connsiteY5" fmla="*/ 820899 h 4646256"/>
              <a:gd name="connsiteX6" fmla="*/ 874910 w 25982495"/>
              <a:gd name="connsiteY6" fmla="*/ 894572 h 4646256"/>
              <a:gd name="connsiteX7" fmla="*/ 1002137 w 25982495"/>
              <a:gd name="connsiteY7" fmla="*/ 1035212 h 4646256"/>
              <a:gd name="connsiteX8" fmla="*/ 1421237 w 25982495"/>
              <a:gd name="connsiteY8" fmla="*/ 1135224 h 4646256"/>
              <a:gd name="connsiteX9" fmla="*/ 1768899 w 25982495"/>
              <a:gd name="connsiteY9" fmla="*/ 1187612 h 4646256"/>
              <a:gd name="connsiteX10" fmla="*/ 1956483 w 25982495"/>
              <a:gd name="connsiteY10" fmla="*/ 1324558 h 4646256"/>
              <a:gd name="connsiteX11" fmla="*/ 2030837 w 25982495"/>
              <a:gd name="connsiteY11" fmla="*/ 1211424 h 4646256"/>
              <a:gd name="connsiteX12" fmla="*/ 2435649 w 25982495"/>
              <a:gd name="connsiteY12" fmla="*/ 1054262 h 4646256"/>
              <a:gd name="connsiteX13" fmla="*/ 2492799 w 25982495"/>
              <a:gd name="connsiteY13" fmla="*/ 811374 h 4646256"/>
              <a:gd name="connsiteX14" fmla="*/ 2635674 w 25982495"/>
              <a:gd name="connsiteY14" fmla="*/ 782799 h 4646256"/>
              <a:gd name="connsiteX15" fmla="*/ 2702932 w 25982495"/>
              <a:gd name="connsiteY15" fmla="*/ 708737 h 4646256"/>
              <a:gd name="connsiteX16" fmla="*/ 2821412 w 25982495"/>
              <a:gd name="connsiteY16" fmla="*/ 578012 h 4646256"/>
              <a:gd name="connsiteX17" fmla="*/ 2878562 w 25982495"/>
              <a:gd name="connsiteY17" fmla="*/ 435136 h 4646256"/>
              <a:gd name="connsiteX18" fmla="*/ 3145262 w 25982495"/>
              <a:gd name="connsiteY18" fmla="*/ 377987 h 4646256"/>
              <a:gd name="connsiteX19" fmla="*/ 3183362 w 25982495"/>
              <a:gd name="connsiteY19" fmla="*/ 192249 h 4646256"/>
              <a:gd name="connsiteX20" fmla="*/ 3281430 w 25982495"/>
              <a:gd name="connsiteY20" fmla="*/ 223545 h 4646256"/>
              <a:gd name="connsiteX21" fmla="*/ 3378624 w 25982495"/>
              <a:gd name="connsiteY21" fmla="*/ 330362 h 4646256"/>
              <a:gd name="connsiteX22" fmla="*/ 3526262 w 25982495"/>
              <a:gd name="connsiteY22" fmla="*/ 173199 h 4646256"/>
              <a:gd name="connsiteX23" fmla="*/ 3640756 w 25982495"/>
              <a:gd name="connsiteY23" fmla="*/ 290220 h 4646256"/>
              <a:gd name="connsiteX24" fmla="*/ 3855554 w 25982495"/>
              <a:gd name="connsiteY24" fmla="*/ 215187 h 4646256"/>
              <a:gd name="connsiteX25" fmla="*/ 3959649 w 25982495"/>
              <a:gd name="connsiteY25" fmla="*/ 92237 h 4646256"/>
              <a:gd name="connsiteX26" fmla="*/ 4117686 w 25982495"/>
              <a:gd name="connsiteY26" fmla="*/ 0 h 4646256"/>
              <a:gd name="connsiteX27" fmla="*/ 4278737 w 25982495"/>
              <a:gd name="connsiteY27" fmla="*/ 139862 h 4646256"/>
              <a:gd name="connsiteX28" fmla="*/ 4340649 w 25982495"/>
              <a:gd name="connsiteY28" fmla="*/ 387512 h 4646256"/>
              <a:gd name="connsiteX29" fmla="*/ 4526387 w 25982495"/>
              <a:gd name="connsiteY29" fmla="*/ 392274 h 4646256"/>
              <a:gd name="connsiteX30" fmla="*/ 4516862 w 25982495"/>
              <a:gd name="connsiteY30" fmla="*/ 535149 h 4646256"/>
              <a:gd name="connsiteX31" fmla="*/ 4697837 w 25982495"/>
              <a:gd name="connsiteY31" fmla="*/ 663737 h 4646256"/>
              <a:gd name="connsiteX32" fmla="*/ 4645449 w 25982495"/>
              <a:gd name="connsiteY32" fmla="*/ 844712 h 4646256"/>
              <a:gd name="connsiteX33" fmla="*/ 4645449 w 25982495"/>
              <a:gd name="connsiteY33" fmla="*/ 973299 h 4646256"/>
              <a:gd name="connsiteX34" fmla="*/ 4737006 w 25982495"/>
              <a:gd name="connsiteY34" fmla="*/ 1007317 h 4646256"/>
              <a:gd name="connsiteX35" fmla="*/ 4774037 w 25982495"/>
              <a:gd name="connsiteY35" fmla="*/ 1173324 h 4646256"/>
              <a:gd name="connsiteX36" fmla="*/ 4702599 w 25982495"/>
              <a:gd name="connsiteY36" fmla="*/ 1254287 h 4646256"/>
              <a:gd name="connsiteX37" fmla="*/ 4845474 w 25982495"/>
              <a:gd name="connsiteY37" fmla="*/ 1344774 h 4646256"/>
              <a:gd name="connsiteX38" fmla="*/ 5035585 w 25982495"/>
              <a:gd name="connsiteY38" fmla="*/ 1567154 h 4646256"/>
              <a:gd name="connsiteX39" fmla="*/ 5893224 w 25982495"/>
              <a:gd name="connsiteY39" fmla="*/ 1654337 h 4646256"/>
              <a:gd name="connsiteX40" fmla="*/ 6188208 w 25982495"/>
              <a:gd name="connsiteY40" fmla="*/ 1572304 h 4646256"/>
              <a:gd name="connsiteX41" fmla="*/ 6596325 w 25982495"/>
              <a:gd name="connsiteY41" fmla="*/ 1377431 h 4646256"/>
              <a:gd name="connsiteX42" fmla="*/ 6883046 w 25982495"/>
              <a:gd name="connsiteY42" fmla="*/ 1081962 h 4646256"/>
              <a:gd name="connsiteX43" fmla="*/ 7012800 w 25982495"/>
              <a:gd name="connsiteY43" fmla="*/ 807486 h 4646256"/>
              <a:gd name="connsiteX44" fmla="*/ 7383887 w 25982495"/>
              <a:gd name="connsiteY44" fmla="*/ 1092362 h 4646256"/>
              <a:gd name="connsiteX45" fmla="*/ 25917495 w 25982495"/>
              <a:gd name="connsiteY45" fmla="*/ 4646256 h 4646256"/>
              <a:gd name="connsiteX46" fmla="*/ 0 w 25982495"/>
              <a:gd name="connsiteY46" fmla="*/ 4602058 h 4646256"/>
              <a:gd name="connsiteX0" fmla="*/ 0 w 25975319"/>
              <a:gd name="connsiteY0" fmla="*/ 4602058 h 4646256"/>
              <a:gd name="connsiteX1" fmla="*/ 35155 w 25975319"/>
              <a:gd name="connsiteY1" fmla="*/ 372835 h 4646256"/>
              <a:gd name="connsiteX2" fmla="*/ 135362 w 25975319"/>
              <a:gd name="connsiteY2" fmla="*/ 497049 h 4646256"/>
              <a:gd name="connsiteX3" fmla="*/ 130599 w 25975319"/>
              <a:gd name="connsiteY3" fmla="*/ 592299 h 4646256"/>
              <a:gd name="connsiteX4" fmla="*/ 363962 w 25975319"/>
              <a:gd name="connsiteY4" fmla="*/ 878049 h 4646256"/>
              <a:gd name="connsiteX5" fmla="*/ 540174 w 25975319"/>
              <a:gd name="connsiteY5" fmla="*/ 820899 h 4646256"/>
              <a:gd name="connsiteX6" fmla="*/ 874910 w 25975319"/>
              <a:gd name="connsiteY6" fmla="*/ 894572 h 4646256"/>
              <a:gd name="connsiteX7" fmla="*/ 1002137 w 25975319"/>
              <a:gd name="connsiteY7" fmla="*/ 1035212 h 4646256"/>
              <a:gd name="connsiteX8" fmla="*/ 1421237 w 25975319"/>
              <a:gd name="connsiteY8" fmla="*/ 1135224 h 4646256"/>
              <a:gd name="connsiteX9" fmla="*/ 1768899 w 25975319"/>
              <a:gd name="connsiteY9" fmla="*/ 1187612 h 4646256"/>
              <a:gd name="connsiteX10" fmla="*/ 1956483 w 25975319"/>
              <a:gd name="connsiteY10" fmla="*/ 1324558 h 4646256"/>
              <a:gd name="connsiteX11" fmla="*/ 2030837 w 25975319"/>
              <a:gd name="connsiteY11" fmla="*/ 1211424 h 4646256"/>
              <a:gd name="connsiteX12" fmla="*/ 2435649 w 25975319"/>
              <a:gd name="connsiteY12" fmla="*/ 1054262 h 4646256"/>
              <a:gd name="connsiteX13" fmla="*/ 2492799 w 25975319"/>
              <a:gd name="connsiteY13" fmla="*/ 811374 h 4646256"/>
              <a:gd name="connsiteX14" fmla="*/ 2635674 w 25975319"/>
              <a:gd name="connsiteY14" fmla="*/ 782799 h 4646256"/>
              <a:gd name="connsiteX15" fmla="*/ 2702932 w 25975319"/>
              <a:gd name="connsiteY15" fmla="*/ 708737 h 4646256"/>
              <a:gd name="connsiteX16" fmla="*/ 2821412 w 25975319"/>
              <a:gd name="connsiteY16" fmla="*/ 578012 h 4646256"/>
              <a:gd name="connsiteX17" fmla="*/ 2878562 w 25975319"/>
              <a:gd name="connsiteY17" fmla="*/ 435136 h 4646256"/>
              <a:gd name="connsiteX18" fmla="*/ 3145262 w 25975319"/>
              <a:gd name="connsiteY18" fmla="*/ 377987 h 4646256"/>
              <a:gd name="connsiteX19" fmla="*/ 3183362 w 25975319"/>
              <a:gd name="connsiteY19" fmla="*/ 192249 h 4646256"/>
              <a:gd name="connsiteX20" fmla="*/ 3281430 w 25975319"/>
              <a:gd name="connsiteY20" fmla="*/ 223545 h 4646256"/>
              <a:gd name="connsiteX21" fmla="*/ 3378624 w 25975319"/>
              <a:gd name="connsiteY21" fmla="*/ 330362 h 4646256"/>
              <a:gd name="connsiteX22" fmla="*/ 3526262 w 25975319"/>
              <a:gd name="connsiteY22" fmla="*/ 173199 h 4646256"/>
              <a:gd name="connsiteX23" fmla="*/ 3640756 w 25975319"/>
              <a:gd name="connsiteY23" fmla="*/ 290220 h 4646256"/>
              <a:gd name="connsiteX24" fmla="*/ 3855554 w 25975319"/>
              <a:gd name="connsiteY24" fmla="*/ 215187 h 4646256"/>
              <a:gd name="connsiteX25" fmla="*/ 3959649 w 25975319"/>
              <a:gd name="connsiteY25" fmla="*/ 92237 h 4646256"/>
              <a:gd name="connsiteX26" fmla="*/ 4117686 w 25975319"/>
              <a:gd name="connsiteY26" fmla="*/ 0 h 4646256"/>
              <a:gd name="connsiteX27" fmla="*/ 4278737 w 25975319"/>
              <a:gd name="connsiteY27" fmla="*/ 139862 h 4646256"/>
              <a:gd name="connsiteX28" fmla="*/ 4340649 w 25975319"/>
              <a:gd name="connsiteY28" fmla="*/ 387512 h 4646256"/>
              <a:gd name="connsiteX29" fmla="*/ 4526387 w 25975319"/>
              <a:gd name="connsiteY29" fmla="*/ 392274 h 4646256"/>
              <a:gd name="connsiteX30" fmla="*/ 4516862 w 25975319"/>
              <a:gd name="connsiteY30" fmla="*/ 535149 h 4646256"/>
              <a:gd name="connsiteX31" fmla="*/ 4697837 w 25975319"/>
              <a:gd name="connsiteY31" fmla="*/ 663737 h 4646256"/>
              <a:gd name="connsiteX32" fmla="*/ 4645449 w 25975319"/>
              <a:gd name="connsiteY32" fmla="*/ 844712 h 4646256"/>
              <a:gd name="connsiteX33" fmla="*/ 4645449 w 25975319"/>
              <a:gd name="connsiteY33" fmla="*/ 973299 h 4646256"/>
              <a:gd name="connsiteX34" fmla="*/ 4737006 w 25975319"/>
              <a:gd name="connsiteY34" fmla="*/ 1007317 h 4646256"/>
              <a:gd name="connsiteX35" fmla="*/ 4774037 w 25975319"/>
              <a:gd name="connsiteY35" fmla="*/ 1173324 h 4646256"/>
              <a:gd name="connsiteX36" fmla="*/ 4702599 w 25975319"/>
              <a:gd name="connsiteY36" fmla="*/ 1254287 h 4646256"/>
              <a:gd name="connsiteX37" fmla="*/ 4845474 w 25975319"/>
              <a:gd name="connsiteY37" fmla="*/ 1344774 h 4646256"/>
              <a:gd name="connsiteX38" fmla="*/ 5035585 w 25975319"/>
              <a:gd name="connsiteY38" fmla="*/ 1567154 h 4646256"/>
              <a:gd name="connsiteX39" fmla="*/ 5893224 w 25975319"/>
              <a:gd name="connsiteY39" fmla="*/ 1654337 h 4646256"/>
              <a:gd name="connsiteX40" fmla="*/ 6188208 w 25975319"/>
              <a:gd name="connsiteY40" fmla="*/ 1572304 h 4646256"/>
              <a:gd name="connsiteX41" fmla="*/ 6596325 w 25975319"/>
              <a:gd name="connsiteY41" fmla="*/ 1377431 h 4646256"/>
              <a:gd name="connsiteX42" fmla="*/ 6883046 w 25975319"/>
              <a:gd name="connsiteY42" fmla="*/ 1081962 h 4646256"/>
              <a:gd name="connsiteX43" fmla="*/ 7012800 w 25975319"/>
              <a:gd name="connsiteY43" fmla="*/ 807486 h 4646256"/>
              <a:gd name="connsiteX44" fmla="*/ 25917495 w 25975319"/>
              <a:gd name="connsiteY44" fmla="*/ 4646256 h 4646256"/>
              <a:gd name="connsiteX45" fmla="*/ 0 w 25975319"/>
              <a:gd name="connsiteY45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25917495 w 25917495"/>
              <a:gd name="connsiteY43" fmla="*/ 4646256 h 4646256"/>
              <a:gd name="connsiteX44" fmla="*/ 0 w 25917495"/>
              <a:gd name="connsiteY44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25917495 w 25917495"/>
              <a:gd name="connsiteY42" fmla="*/ 4646256 h 4646256"/>
              <a:gd name="connsiteX43" fmla="*/ 0 w 25917495"/>
              <a:gd name="connsiteY43" fmla="*/ 4602058 h 4646256"/>
              <a:gd name="connsiteX0" fmla="*/ 0 w 25961462"/>
              <a:gd name="connsiteY0" fmla="*/ 4602058 h 4646256"/>
              <a:gd name="connsiteX1" fmla="*/ 35155 w 25961462"/>
              <a:gd name="connsiteY1" fmla="*/ 372835 h 4646256"/>
              <a:gd name="connsiteX2" fmla="*/ 135362 w 25961462"/>
              <a:gd name="connsiteY2" fmla="*/ 497049 h 4646256"/>
              <a:gd name="connsiteX3" fmla="*/ 130599 w 25961462"/>
              <a:gd name="connsiteY3" fmla="*/ 592299 h 4646256"/>
              <a:gd name="connsiteX4" fmla="*/ 363962 w 25961462"/>
              <a:gd name="connsiteY4" fmla="*/ 878049 h 4646256"/>
              <a:gd name="connsiteX5" fmla="*/ 540174 w 25961462"/>
              <a:gd name="connsiteY5" fmla="*/ 820899 h 4646256"/>
              <a:gd name="connsiteX6" fmla="*/ 874910 w 25961462"/>
              <a:gd name="connsiteY6" fmla="*/ 894572 h 4646256"/>
              <a:gd name="connsiteX7" fmla="*/ 1002137 w 25961462"/>
              <a:gd name="connsiteY7" fmla="*/ 1035212 h 4646256"/>
              <a:gd name="connsiteX8" fmla="*/ 1421237 w 25961462"/>
              <a:gd name="connsiteY8" fmla="*/ 1135224 h 4646256"/>
              <a:gd name="connsiteX9" fmla="*/ 1768899 w 25961462"/>
              <a:gd name="connsiteY9" fmla="*/ 1187612 h 4646256"/>
              <a:gd name="connsiteX10" fmla="*/ 1956483 w 25961462"/>
              <a:gd name="connsiteY10" fmla="*/ 1324558 h 4646256"/>
              <a:gd name="connsiteX11" fmla="*/ 2030837 w 25961462"/>
              <a:gd name="connsiteY11" fmla="*/ 1211424 h 4646256"/>
              <a:gd name="connsiteX12" fmla="*/ 2435649 w 25961462"/>
              <a:gd name="connsiteY12" fmla="*/ 1054262 h 4646256"/>
              <a:gd name="connsiteX13" fmla="*/ 2492799 w 25961462"/>
              <a:gd name="connsiteY13" fmla="*/ 811374 h 4646256"/>
              <a:gd name="connsiteX14" fmla="*/ 2635674 w 25961462"/>
              <a:gd name="connsiteY14" fmla="*/ 782799 h 4646256"/>
              <a:gd name="connsiteX15" fmla="*/ 2702932 w 25961462"/>
              <a:gd name="connsiteY15" fmla="*/ 708737 h 4646256"/>
              <a:gd name="connsiteX16" fmla="*/ 2821412 w 25961462"/>
              <a:gd name="connsiteY16" fmla="*/ 578012 h 4646256"/>
              <a:gd name="connsiteX17" fmla="*/ 2878562 w 25961462"/>
              <a:gd name="connsiteY17" fmla="*/ 435136 h 4646256"/>
              <a:gd name="connsiteX18" fmla="*/ 3145262 w 25961462"/>
              <a:gd name="connsiteY18" fmla="*/ 377987 h 4646256"/>
              <a:gd name="connsiteX19" fmla="*/ 3183362 w 25961462"/>
              <a:gd name="connsiteY19" fmla="*/ 192249 h 4646256"/>
              <a:gd name="connsiteX20" fmla="*/ 3281430 w 25961462"/>
              <a:gd name="connsiteY20" fmla="*/ 223545 h 4646256"/>
              <a:gd name="connsiteX21" fmla="*/ 3378624 w 25961462"/>
              <a:gd name="connsiteY21" fmla="*/ 330362 h 4646256"/>
              <a:gd name="connsiteX22" fmla="*/ 3526262 w 25961462"/>
              <a:gd name="connsiteY22" fmla="*/ 173199 h 4646256"/>
              <a:gd name="connsiteX23" fmla="*/ 3640756 w 25961462"/>
              <a:gd name="connsiteY23" fmla="*/ 290220 h 4646256"/>
              <a:gd name="connsiteX24" fmla="*/ 3855554 w 25961462"/>
              <a:gd name="connsiteY24" fmla="*/ 215187 h 4646256"/>
              <a:gd name="connsiteX25" fmla="*/ 3959649 w 25961462"/>
              <a:gd name="connsiteY25" fmla="*/ 92237 h 4646256"/>
              <a:gd name="connsiteX26" fmla="*/ 4117686 w 25961462"/>
              <a:gd name="connsiteY26" fmla="*/ 0 h 4646256"/>
              <a:gd name="connsiteX27" fmla="*/ 4278737 w 25961462"/>
              <a:gd name="connsiteY27" fmla="*/ 139862 h 4646256"/>
              <a:gd name="connsiteX28" fmla="*/ 4340649 w 25961462"/>
              <a:gd name="connsiteY28" fmla="*/ 387512 h 4646256"/>
              <a:gd name="connsiteX29" fmla="*/ 4526387 w 25961462"/>
              <a:gd name="connsiteY29" fmla="*/ 392274 h 4646256"/>
              <a:gd name="connsiteX30" fmla="*/ 4516862 w 25961462"/>
              <a:gd name="connsiteY30" fmla="*/ 535149 h 4646256"/>
              <a:gd name="connsiteX31" fmla="*/ 4697837 w 25961462"/>
              <a:gd name="connsiteY31" fmla="*/ 663737 h 4646256"/>
              <a:gd name="connsiteX32" fmla="*/ 4645449 w 25961462"/>
              <a:gd name="connsiteY32" fmla="*/ 844712 h 4646256"/>
              <a:gd name="connsiteX33" fmla="*/ 4645449 w 25961462"/>
              <a:gd name="connsiteY33" fmla="*/ 973299 h 4646256"/>
              <a:gd name="connsiteX34" fmla="*/ 4737006 w 25961462"/>
              <a:gd name="connsiteY34" fmla="*/ 1007317 h 4646256"/>
              <a:gd name="connsiteX35" fmla="*/ 4774037 w 25961462"/>
              <a:gd name="connsiteY35" fmla="*/ 1173324 h 4646256"/>
              <a:gd name="connsiteX36" fmla="*/ 4702599 w 25961462"/>
              <a:gd name="connsiteY36" fmla="*/ 1254287 h 4646256"/>
              <a:gd name="connsiteX37" fmla="*/ 4845474 w 25961462"/>
              <a:gd name="connsiteY37" fmla="*/ 1344774 h 4646256"/>
              <a:gd name="connsiteX38" fmla="*/ 5035585 w 25961462"/>
              <a:gd name="connsiteY38" fmla="*/ 1567154 h 4646256"/>
              <a:gd name="connsiteX39" fmla="*/ 5893224 w 25961462"/>
              <a:gd name="connsiteY39" fmla="*/ 1654337 h 4646256"/>
              <a:gd name="connsiteX40" fmla="*/ 6188208 w 25961462"/>
              <a:gd name="connsiteY40" fmla="*/ 1572304 h 4646256"/>
              <a:gd name="connsiteX41" fmla="*/ 25917495 w 25961462"/>
              <a:gd name="connsiteY41" fmla="*/ 4646256 h 4646256"/>
              <a:gd name="connsiteX42" fmla="*/ 0 w 25961462"/>
              <a:gd name="connsiteY42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25917495 w 25917495"/>
              <a:gd name="connsiteY40" fmla="*/ 4646256 h 4646256"/>
              <a:gd name="connsiteX41" fmla="*/ 0 w 25917495"/>
              <a:gd name="connsiteY41" fmla="*/ 4602058 h 4646256"/>
              <a:gd name="connsiteX0" fmla="*/ 0 w 25945599"/>
              <a:gd name="connsiteY0" fmla="*/ 4602058 h 4646256"/>
              <a:gd name="connsiteX1" fmla="*/ 35155 w 25945599"/>
              <a:gd name="connsiteY1" fmla="*/ 372835 h 4646256"/>
              <a:gd name="connsiteX2" fmla="*/ 135362 w 25945599"/>
              <a:gd name="connsiteY2" fmla="*/ 497049 h 4646256"/>
              <a:gd name="connsiteX3" fmla="*/ 130599 w 25945599"/>
              <a:gd name="connsiteY3" fmla="*/ 592299 h 4646256"/>
              <a:gd name="connsiteX4" fmla="*/ 363962 w 25945599"/>
              <a:gd name="connsiteY4" fmla="*/ 878049 h 4646256"/>
              <a:gd name="connsiteX5" fmla="*/ 540174 w 25945599"/>
              <a:gd name="connsiteY5" fmla="*/ 820899 h 4646256"/>
              <a:gd name="connsiteX6" fmla="*/ 874910 w 25945599"/>
              <a:gd name="connsiteY6" fmla="*/ 894572 h 4646256"/>
              <a:gd name="connsiteX7" fmla="*/ 1002137 w 25945599"/>
              <a:gd name="connsiteY7" fmla="*/ 1035212 h 4646256"/>
              <a:gd name="connsiteX8" fmla="*/ 1421237 w 25945599"/>
              <a:gd name="connsiteY8" fmla="*/ 1135224 h 4646256"/>
              <a:gd name="connsiteX9" fmla="*/ 1768899 w 25945599"/>
              <a:gd name="connsiteY9" fmla="*/ 1187612 h 4646256"/>
              <a:gd name="connsiteX10" fmla="*/ 1956483 w 25945599"/>
              <a:gd name="connsiteY10" fmla="*/ 1324558 h 4646256"/>
              <a:gd name="connsiteX11" fmla="*/ 2030837 w 25945599"/>
              <a:gd name="connsiteY11" fmla="*/ 1211424 h 4646256"/>
              <a:gd name="connsiteX12" fmla="*/ 2435649 w 25945599"/>
              <a:gd name="connsiteY12" fmla="*/ 1054262 h 4646256"/>
              <a:gd name="connsiteX13" fmla="*/ 2492799 w 25945599"/>
              <a:gd name="connsiteY13" fmla="*/ 811374 h 4646256"/>
              <a:gd name="connsiteX14" fmla="*/ 2635674 w 25945599"/>
              <a:gd name="connsiteY14" fmla="*/ 782799 h 4646256"/>
              <a:gd name="connsiteX15" fmla="*/ 2702932 w 25945599"/>
              <a:gd name="connsiteY15" fmla="*/ 708737 h 4646256"/>
              <a:gd name="connsiteX16" fmla="*/ 2821412 w 25945599"/>
              <a:gd name="connsiteY16" fmla="*/ 578012 h 4646256"/>
              <a:gd name="connsiteX17" fmla="*/ 2878562 w 25945599"/>
              <a:gd name="connsiteY17" fmla="*/ 435136 h 4646256"/>
              <a:gd name="connsiteX18" fmla="*/ 3145262 w 25945599"/>
              <a:gd name="connsiteY18" fmla="*/ 377987 h 4646256"/>
              <a:gd name="connsiteX19" fmla="*/ 3183362 w 25945599"/>
              <a:gd name="connsiteY19" fmla="*/ 192249 h 4646256"/>
              <a:gd name="connsiteX20" fmla="*/ 3281430 w 25945599"/>
              <a:gd name="connsiteY20" fmla="*/ 223545 h 4646256"/>
              <a:gd name="connsiteX21" fmla="*/ 3378624 w 25945599"/>
              <a:gd name="connsiteY21" fmla="*/ 330362 h 4646256"/>
              <a:gd name="connsiteX22" fmla="*/ 3526262 w 25945599"/>
              <a:gd name="connsiteY22" fmla="*/ 173199 h 4646256"/>
              <a:gd name="connsiteX23" fmla="*/ 3640756 w 25945599"/>
              <a:gd name="connsiteY23" fmla="*/ 290220 h 4646256"/>
              <a:gd name="connsiteX24" fmla="*/ 3855554 w 25945599"/>
              <a:gd name="connsiteY24" fmla="*/ 215187 h 4646256"/>
              <a:gd name="connsiteX25" fmla="*/ 3959649 w 25945599"/>
              <a:gd name="connsiteY25" fmla="*/ 92237 h 4646256"/>
              <a:gd name="connsiteX26" fmla="*/ 4117686 w 25945599"/>
              <a:gd name="connsiteY26" fmla="*/ 0 h 4646256"/>
              <a:gd name="connsiteX27" fmla="*/ 4278737 w 25945599"/>
              <a:gd name="connsiteY27" fmla="*/ 139862 h 4646256"/>
              <a:gd name="connsiteX28" fmla="*/ 4340649 w 25945599"/>
              <a:gd name="connsiteY28" fmla="*/ 387512 h 4646256"/>
              <a:gd name="connsiteX29" fmla="*/ 4526387 w 25945599"/>
              <a:gd name="connsiteY29" fmla="*/ 392274 h 4646256"/>
              <a:gd name="connsiteX30" fmla="*/ 4516862 w 25945599"/>
              <a:gd name="connsiteY30" fmla="*/ 535149 h 4646256"/>
              <a:gd name="connsiteX31" fmla="*/ 4697837 w 25945599"/>
              <a:gd name="connsiteY31" fmla="*/ 663737 h 4646256"/>
              <a:gd name="connsiteX32" fmla="*/ 4645449 w 25945599"/>
              <a:gd name="connsiteY32" fmla="*/ 844712 h 4646256"/>
              <a:gd name="connsiteX33" fmla="*/ 4645449 w 25945599"/>
              <a:gd name="connsiteY33" fmla="*/ 973299 h 4646256"/>
              <a:gd name="connsiteX34" fmla="*/ 4737006 w 25945599"/>
              <a:gd name="connsiteY34" fmla="*/ 1007317 h 4646256"/>
              <a:gd name="connsiteX35" fmla="*/ 4774037 w 25945599"/>
              <a:gd name="connsiteY35" fmla="*/ 1173324 h 4646256"/>
              <a:gd name="connsiteX36" fmla="*/ 4702599 w 25945599"/>
              <a:gd name="connsiteY36" fmla="*/ 1254287 h 4646256"/>
              <a:gd name="connsiteX37" fmla="*/ 4845474 w 25945599"/>
              <a:gd name="connsiteY37" fmla="*/ 1344774 h 4646256"/>
              <a:gd name="connsiteX38" fmla="*/ 5035585 w 25945599"/>
              <a:gd name="connsiteY38" fmla="*/ 1567154 h 4646256"/>
              <a:gd name="connsiteX39" fmla="*/ 25917495 w 25945599"/>
              <a:gd name="connsiteY39" fmla="*/ 4646256 h 4646256"/>
              <a:gd name="connsiteX40" fmla="*/ 0 w 25945599"/>
              <a:gd name="connsiteY40" fmla="*/ 4602058 h 4646256"/>
              <a:gd name="connsiteX0" fmla="*/ 0 w 6026313"/>
              <a:gd name="connsiteY0" fmla="*/ 4602058 h 4646256"/>
              <a:gd name="connsiteX1" fmla="*/ 35155 w 6026313"/>
              <a:gd name="connsiteY1" fmla="*/ 372835 h 4646256"/>
              <a:gd name="connsiteX2" fmla="*/ 135362 w 6026313"/>
              <a:gd name="connsiteY2" fmla="*/ 497049 h 4646256"/>
              <a:gd name="connsiteX3" fmla="*/ 130599 w 6026313"/>
              <a:gd name="connsiteY3" fmla="*/ 592299 h 4646256"/>
              <a:gd name="connsiteX4" fmla="*/ 363962 w 6026313"/>
              <a:gd name="connsiteY4" fmla="*/ 878049 h 4646256"/>
              <a:gd name="connsiteX5" fmla="*/ 540174 w 6026313"/>
              <a:gd name="connsiteY5" fmla="*/ 820899 h 4646256"/>
              <a:gd name="connsiteX6" fmla="*/ 874910 w 6026313"/>
              <a:gd name="connsiteY6" fmla="*/ 894572 h 4646256"/>
              <a:gd name="connsiteX7" fmla="*/ 1002137 w 6026313"/>
              <a:gd name="connsiteY7" fmla="*/ 1035212 h 4646256"/>
              <a:gd name="connsiteX8" fmla="*/ 1421237 w 6026313"/>
              <a:gd name="connsiteY8" fmla="*/ 1135224 h 4646256"/>
              <a:gd name="connsiteX9" fmla="*/ 1768899 w 6026313"/>
              <a:gd name="connsiteY9" fmla="*/ 1187612 h 4646256"/>
              <a:gd name="connsiteX10" fmla="*/ 1956483 w 6026313"/>
              <a:gd name="connsiteY10" fmla="*/ 1324558 h 4646256"/>
              <a:gd name="connsiteX11" fmla="*/ 2030837 w 6026313"/>
              <a:gd name="connsiteY11" fmla="*/ 1211424 h 4646256"/>
              <a:gd name="connsiteX12" fmla="*/ 2435649 w 6026313"/>
              <a:gd name="connsiteY12" fmla="*/ 1054262 h 4646256"/>
              <a:gd name="connsiteX13" fmla="*/ 2492799 w 6026313"/>
              <a:gd name="connsiteY13" fmla="*/ 811374 h 4646256"/>
              <a:gd name="connsiteX14" fmla="*/ 2635674 w 6026313"/>
              <a:gd name="connsiteY14" fmla="*/ 782799 h 4646256"/>
              <a:gd name="connsiteX15" fmla="*/ 2702932 w 6026313"/>
              <a:gd name="connsiteY15" fmla="*/ 708737 h 4646256"/>
              <a:gd name="connsiteX16" fmla="*/ 2821412 w 6026313"/>
              <a:gd name="connsiteY16" fmla="*/ 578012 h 4646256"/>
              <a:gd name="connsiteX17" fmla="*/ 2878562 w 6026313"/>
              <a:gd name="connsiteY17" fmla="*/ 435136 h 4646256"/>
              <a:gd name="connsiteX18" fmla="*/ 3145262 w 6026313"/>
              <a:gd name="connsiteY18" fmla="*/ 377987 h 4646256"/>
              <a:gd name="connsiteX19" fmla="*/ 3183362 w 6026313"/>
              <a:gd name="connsiteY19" fmla="*/ 192249 h 4646256"/>
              <a:gd name="connsiteX20" fmla="*/ 3281430 w 6026313"/>
              <a:gd name="connsiteY20" fmla="*/ 223545 h 4646256"/>
              <a:gd name="connsiteX21" fmla="*/ 3378624 w 6026313"/>
              <a:gd name="connsiteY21" fmla="*/ 330362 h 4646256"/>
              <a:gd name="connsiteX22" fmla="*/ 3526262 w 6026313"/>
              <a:gd name="connsiteY22" fmla="*/ 173199 h 4646256"/>
              <a:gd name="connsiteX23" fmla="*/ 3640756 w 6026313"/>
              <a:gd name="connsiteY23" fmla="*/ 290220 h 4646256"/>
              <a:gd name="connsiteX24" fmla="*/ 3855554 w 6026313"/>
              <a:gd name="connsiteY24" fmla="*/ 215187 h 4646256"/>
              <a:gd name="connsiteX25" fmla="*/ 3959649 w 6026313"/>
              <a:gd name="connsiteY25" fmla="*/ 92237 h 4646256"/>
              <a:gd name="connsiteX26" fmla="*/ 4117686 w 6026313"/>
              <a:gd name="connsiteY26" fmla="*/ 0 h 4646256"/>
              <a:gd name="connsiteX27" fmla="*/ 4278737 w 6026313"/>
              <a:gd name="connsiteY27" fmla="*/ 139862 h 4646256"/>
              <a:gd name="connsiteX28" fmla="*/ 4340649 w 6026313"/>
              <a:gd name="connsiteY28" fmla="*/ 387512 h 4646256"/>
              <a:gd name="connsiteX29" fmla="*/ 4526387 w 6026313"/>
              <a:gd name="connsiteY29" fmla="*/ 392274 h 4646256"/>
              <a:gd name="connsiteX30" fmla="*/ 4516862 w 6026313"/>
              <a:gd name="connsiteY30" fmla="*/ 535149 h 4646256"/>
              <a:gd name="connsiteX31" fmla="*/ 4697837 w 6026313"/>
              <a:gd name="connsiteY31" fmla="*/ 663737 h 4646256"/>
              <a:gd name="connsiteX32" fmla="*/ 4645449 w 6026313"/>
              <a:gd name="connsiteY32" fmla="*/ 844712 h 4646256"/>
              <a:gd name="connsiteX33" fmla="*/ 4645449 w 6026313"/>
              <a:gd name="connsiteY33" fmla="*/ 973299 h 4646256"/>
              <a:gd name="connsiteX34" fmla="*/ 4737006 w 6026313"/>
              <a:gd name="connsiteY34" fmla="*/ 1007317 h 4646256"/>
              <a:gd name="connsiteX35" fmla="*/ 4774037 w 6026313"/>
              <a:gd name="connsiteY35" fmla="*/ 1173324 h 4646256"/>
              <a:gd name="connsiteX36" fmla="*/ 4702599 w 6026313"/>
              <a:gd name="connsiteY36" fmla="*/ 1254287 h 4646256"/>
              <a:gd name="connsiteX37" fmla="*/ 4845474 w 6026313"/>
              <a:gd name="connsiteY37" fmla="*/ 1344774 h 4646256"/>
              <a:gd name="connsiteX38" fmla="*/ 5035585 w 6026313"/>
              <a:gd name="connsiteY38" fmla="*/ 1567154 h 4646256"/>
              <a:gd name="connsiteX39" fmla="*/ 819622 w 6026313"/>
              <a:gd name="connsiteY39" fmla="*/ 4646256 h 4646256"/>
              <a:gd name="connsiteX40" fmla="*/ 0 w 6026313"/>
              <a:gd name="connsiteY40" fmla="*/ 4602058 h 4646256"/>
              <a:gd name="connsiteX0" fmla="*/ 0 w 5037499"/>
              <a:gd name="connsiteY0" fmla="*/ 4602058 h 4646256"/>
              <a:gd name="connsiteX1" fmla="*/ 35155 w 5037499"/>
              <a:gd name="connsiteY1" fmla="*/ 372835 h 4646256"/>
              <a:gd name="connsiteX2" fmla="*/ 135362 w 5037499"/>
              <a:gd name="connsiteY2" fmla="*/ 497049 h 4646256"/>
              <a:gd name="connsiteX3" fmla="*/ 130599 w 5037499"/>
              <a:gd name="connsiteY3" fmla="*/ 592299 h 4646256"/>
              <a:gd name="connsiteX4" fmla="*/ 363962 w 5037499"/>
              <a:gd name="connsiteY4" fmla="*/ 878049 h 4646256"/>
              <a:gd name="connsiteX5" fmla="*/ 540174 w 5037499"/>
              <a:gd name="connsiteY5" fmla="*/ 820899 h 4646256"/>
              <a:gd name="connsiteX6" fmla="*/ 874910 w 5037499"/>
              <a:gd name="connsiteY6" fmla="*/ 894572 h 4646256"/>
              <a:gd name="connsiteX7" fmla="*/ 1002137 w 5037499"/>
              <a:gd name="connsiteY7" fmla="*/ 1035212 h 4646256"/>
              <a:gd name="connsiteX8" fmla="*/ 1421237 w 5037499"/>
              <a:gd name="connsiteY8" fmla="*/ 1135224 h 4646256"/>
              <a:gd name="connsiteX9" fmla="*/ 1768899 w 5037499"/>
              <a:gd name="connsiteY9" fmla="*/ 1187612 h 4646256"/>
              <a:gd name="connsiteX10" fmla="*/ 1956483 w 5037499"/>
              <a:gd name="connsiteY10" fmla="*/ 1324558 h 4646256"/>
              <a:gd name="connsiteX11" fmla="*/ 2030837 w 5037499"/>
              <a:gd name="connsiteY11" fmla="*/ 1211424 h 4646256"/>
              <a:gd name="connsiteX12" fmla="*/ 2435649 w 5037499"/>
              <a:gd name="connsiteY12" fmla="*/ 1054262 h 4646256"/>
              <a:gd name="connsiteX13" fmla="*/ 2492799 w 5037499"/>
              <a:gd name="connsiteY13" fmla="*/ 811374 h 4646256"/>
              <a:gd name="connsiteX14" fmla="*/ 2635674 w 5037499"/>
              <a:gd name="connsiteY14" fmla="*/ 782799 h 4646256"/>
              <a:gd name="connsiteX15" fmla="*/ 2702932 w 5037499"/>
              <a:gd name="connsiteY15" fmla="*/ 708737 h 4646256"/>
              <a:gd name="connsiteX16" fmla="*/ 2821412 w 5037499"/>
              <a:gd name="connsiteY16" fmla="*/ 578012 h 4646256"/>
              <a:gd name="connsiteX17" fmla="*/ 2878562 w 5037499"/>
              <a:gd name="connsiteY17" fmla="*/ 435136 h 4646256"/>
              <a:gd name="connsiteX18" fmla="*/ 3145262 w 5037499"/>
              <a:gd name="connsiteY18" fmla="*/ 377987 h 4646256"/>
              <a:gd name="connsiteX19" fmla="*/ 3183362 w 5037499"/>
              <a:gd name="connsiteY19" fmla="*/ 192249 h 4646256"/>
              <a:gd name="connsiteX20" fmla="*/ 3281430 w 5037499"/>
              <a:gd name="connsiteY20" fmla="*/ 223545 h 4646256"/>
              <a:gd name="connsiteX21" fmla="*/ 3378624 w 5037499"/>
              <a:gd name="connsiteY21" fmla="*/ 330362 h 4646256"/>
              <a:gd name="connsiteX22" fmla="*/ 3526262 w 5037499"/>
              <a:gd name="connsiteY22" fmla="*/ 173199 h 4646256"/>
              <a:gd name="connsiteX23" fmla="*/ 3640756 w 5037499"/>
              <a:gd name="connsiteY23" fmla="*/ 290220 h 4646256"/>
              <a:gd name="connsiteX24" fmla="*/ 3855554 w 5037499"/>
              <a:gd name="connsiteY24" fmla="*/ 215187 h 4646256"/>
              <a:gd name="connsiteX25" fmla="*/ 3959649 w 5037499"/>
              <a:gd name="connsiteY25" fmla="*/ 92237 h 4646256"/>
              <a:gd name="connsiteX26" fmla="*/ 4117686 w 5037499"/>
              <a:gd name="connsiteY26" fmla="*/ 0 h 4646256"/>
              <a:gd name="connsiteX27" fmla="*/ 4278737 w 5037499"/>
              <a:gd name="connsiteY27" fmla="*/ 139862 h 4646256"/>
              <a:gd name="connsiteX28" fmla="*/ 4340649 w 5037499"/>
              <a:gd name="connsiteY28" fmla="*/ 387512 h 4646256"/>
              <a:gd name="connsiteX29" fmla="*/ 4526387 w 5037499"/>
              <a:gd name="connsiteY29" fmla="*/ 392274 h 4646256"/>
              <a:gd name="connsiteX30" fmla="*/ 4516862 w 5037499"/>
              <a:gd name="connsiteY30" fmla="*/ 535149 h 4646256"/>
              <a:gd name="connsiteX31" fmla="*/ 4697837 w 5037499"/>
              <a:gd name="connsiteY31" fmla="*/ 663737 h 4646256"/>
              <a:gd name="connsiteX32" fmla="*/ 4645449 w 5037499"/>
              <a:gd name="connsiteY32" fmla="*/ 844712 h 4646256"/>
              <a:gd name="connsiteX33" fmla="*/ 4645449 w 5037499"/>
              <a:gd name="connsiteY33" fmla="*/ 973299 h 4646256"/>
              <a:gd name="connsiteX34" fmla="*/ 4737006 w 5037499"/>
              <a:gd name="connsiteY34" fmla="*/ 1007317 h 4646256"/>
              <a:gd name="connsiteX35" fmla="*/ 4774037 w 5037499"/>
              <a:gd name="connsiteY35" fmla="*/ 1173324 h 4646256"/>
              <a:gd name="connsiteX36" fmla="*/ 4702599 w 5037499"/>
              <a:gd name="connsiteY36" fmla="*/ 1254287 h 4646256"/>
              <a:gd name="connsiteX37" fmla="*/ 4845474 w 5037499"/>
              <a:gd name="connsiteY37" fmla="*/ 1344774 h 4646256"/>
              <a:gd name="connsiteX38" fmla="*/ 5035585 w 5037499"/>
              <a:gd name="connsiteY38" fmla="*/ 1567154 h 4646256"/>
              <a:gd name="connsiteX39" fmla="*/ 819622 w 5037499"/>
              <a:gd name="connsiteY39" fmla="*/ 4646256 h 4646256"/>
              <a:gd name="connsiteX40" fmla="*/ 0 w 5037499"/>
              <a:gd name="connsiteY40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819622 w 5035585"/>
              <a:gd name="connsiteY40" fmla="*/ 4646256 h 4646256"/>
              <a:gd name="connsiteX41" fmla="*/ 0 w 5035585"/>
              <a:gd name="connsiteY41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1832117 w 5035585"/>
              <a:gd name="connsiteY40" fmla="*/ 2922166 h 4646256"/>
              <a:gd name="connsiteX41" fmla="*/ 819622 w 5035585"/>
              <a:gd name="connsiteY41" fmla="*/ 4646256 h 4646256"/>
              <a:gd name="connsiteX42" fmla="*/ 0 w 5035585"/>
              <a:gd name="connsiteY42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1832117 w 5035585"/>
              <a:gd name="connsiteY40" fmla="*/ 2922166 h 4646256"/>
              <a:gd name="connsiteX41" fmla="*/ 917717 w 5035585"/>
              <a:gd name="connsiteY41" fmla="*/ 3884693 h 4646256"/>
              <a:gd name="connsiteX42" fmla="*/ 819622 w 5035585"/>
              <a:gd name="connsiteY42" fmla="*/ 4646256 h 4646256"/>
              <a:gd name="connsiteX43" fmla="*/ 0 w 5035585"/>
              <a:gd name="connsiteY43" fmla="*/ 4602058 h 464625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3877485 w 5035585"/>
              <a:gd name="connsiteY39" fmla="*/ 1791198 h 4718446"/>
              <a:gd name="connsiteX40" fmla="*/ 1832117 w 5035585"/>
              <a:gd name="connsiteY40" fmla="*/ 2922166 h 4718446"/>
              <a:gd name="connsiteX41" fmla="*/ 917717 w 5035585"/>
              <a:gd name="connsiteY41" fmla="*/ 3884693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3877485 w 5035585"/>
              <a:gd name="connsiteY39" fmla="*/ 1791198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2722454 w 5035585"/>
              <a:gd name="connsiteY40" fmla="*/ 2729661 h 4718446"/>
              <a:gd name="connsiteX41" fmla="*/ 1832117 w 5035585"/>
              <a:gd name="connsiteY41" fmla="*/ 2922166 h 4718446"/>
              <a:gd name="connsiteX42" fmla="*/ 1158349 w 5035585"/>
              <a:gd name="connsiteY42" fmla="*/ 3980945 h 4718446"/>
              <a:gd name="connsiteX43" fmla="*/ 506801 w 5035585"/>
              <a:gd name="connsiteY43" fmla="*/ 4718446 h 4718446"/>
              <a:gd name="connsiteX44" fmla="*/ 0 w 5035585"/>
              <a:gd name="connsiteY44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2722454 w 5035585"/>
              <a:gd name="connsiteY40" fmla="*/ 2729661 h 4718446"/>
              <a:gd name="connsiteX41" fmla="*/ 1856180 w 5035585"/>
              <a:gd name="connsiteY41" fmla="*/ 3162798 h 4718446"/>
              <a:gd name="connsiteX42" fmla="*/ 1158349 w 5035585"/>
              <a:gd name="connsiteY42" fmla="*/ 3980945 h 4718446"/>
              <a:gd name="connsiteX43" fmla="*/ 506801 w 5035585"/>
              <a:gd name="connsiteY43" fmla="*/ 4718446 h 4718446"/>
              <a:gd name="connsiteX44" fmla="*/ 0 w 5035585"/>
              <a:gd name="connsiteY44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3371122 w 5035585"/>
              <a:gd name="connsiteY40" fmla="*/ 2393401 h 4718446"/>
              <a:gd name="connsiteX41" fmla="*/ 2722454 w 5035585"/>
              <a:gd name="connsiteY41" fmla="*/ 2729661 h 4718446"/>
              <a:gd name="connsiteX42" fmla="*/ 1856180 w 5035585"/>
              <a:gd name="connsiteY42" fmla="*/ 3162798 h 4718446"/>
              <a:gd name="connsiteX43" fmla="*/ 1158349 w 5035585"/>
              <a:gd name="connsiteY43" fmla="*/ 3980945 h 4718446"/>
              <a:gd name="connsiteX44" fmla="*/ 506801 w 5035585"/>
              <a:gd name="connsiteY44" fmla="*/ 4718446 h 4718446"/>
              <a:gd name="connsiteX45" fmla="*/ 0 w 5035585"/>
              <a:gd name="connsiteY45" fmla="*/ 4602058 h 47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35585" h="4718446">
                <a:moveTo>
                  <a:pt x="0" y="4602058"/>
                </a:moveTo>
                <a:lnTo>
                  <a:pt x="35155" y="372835"/>
                </a:lnTo>
                <a:cubicBezTo>
                  <a:pt x="16608" y="341798"/>
                  <a:pt x="80561" y="412847"/>
                  <a:pt x="135362" y="497049"/>
                </a:cubicBezTo>
                <a:cubicBezTo>
                  <a:pt x="156032" y="527276"/>
                  <a:pt x="92499" y="528799"/>
                  <a:pt x="130599" y="592299"/>
                </a:cubicBezTo>
                <a:cubicBezTo>
                  <a:pt x="216324" y="622461"/>
                  <a:pt x="300462" y="833599"/>
                  <a:pt x="363962" y="878049"/>
                </a:cubicBezTo>
                <a:cubicBezTo>
                  <a:pt x="427462" y="922499"/>
                  <a:pt x="462160" y="791952"/>
                  <a:pt x="540174" y="820899"/>
                </a:cubicBezTo>
                <a:cubicBezTo>
                  <a:pt x="651753" y="931182"/>
                  <a:pt x="763331" y="870014"/>
                  <a:pt x="874910" y="894572"/>
                </a:cubicBezTo>
                <a:cubicBezTo>
                  <a:pt x="937956" y="920814"/>
                  <a:pt x="939091" y="1008970"/>
                  <a:pt x="1002137" y="1035212"/>
                </a:cubicBezTo>
                <a:cubicBezTo>
                  <a:pt x="1138662" y="1074899"/>
                  <a:pt x="1275187" y="1133637"/>
                  <a:pt x="1421237" y="1135224"/>
                </a:cubicBezTo>
                <a:cubicBezTo>
                  <a:pt x="1530774" y="1176499"/>
                  <a:pt x="1659362" y="1146337"/>
                  <a:pt x="1768899" y="1187612"/>
                </a:cubicBezTo>
                <a:lnTo>
                  <a:pt x="1956483" y="1324558"/>
                </a:lnTo>
                <a:cubicBezTo>
                  <a:pt x="1990793" y="1291609"/>
                  <a:pt x="1996527" y="1244373"/>
                  <a:pt x="2030837" y="1211424"/>
                </a:cubicBezTo>
                <a:cubicBezTo>
                  <a:pt x="2146724" y="1122524"/>
                  <a:pt x="2319762" y="1143162"/>
                  <a:pt x="2435649" y="1054262"/>
                </a:cubicBezTo>
                <a:cubicBezTo>
                  <a:pt x="2481687" y="997112"/>
                  <a:pt x="2446761" y="868524"/>
                  <a:pt x="2492799" y="811374"/>
                </a:cubicBezTo>
                <a:cubicBezTo>
                  <a:pt x="2537249" y="792324"/>
                  <a:pt x="2591224" y="801849"/>
                  <a:pt x="2635674" y="782799"/>
                </a:cubicBezTo>
                <a:lnTo>
                  <a:pt x="2702932" y="708737"/>
                </a:lnTo>
                <a:cubicBezTo>
                  <a:pt x="2745794" y="667462"/>
                  <a:pt x="2804047" y="622818"/>
                  <a:pt x="2821412" y="578012"/>
                </a:cubicBezTo>
                <a:cubicBezTo>
                  <a:pt x="2838777" y="533206"/>
                  <a:pt x="2829350" y="480380"/>
                  <a:pt x="2878562" y="435136"/>
                </a:cubicBezTo>
                <a:cubicBezTo>
                  <a:pt x="2957937" y="392274"/>
                  <a:pt x="3065887" y="420849"/>
                  <a:pt x="3145262" y="377987"/>
                </a:cubicBezTo>
                <a:cubicBezTo>
                  <a:pt x="3170662" y="346237"/>
                  <a:pt x="3157962" y="223999"/>
                  <a:pt x="3183362" y="192249"/>
                </a:cubicBezTo>
                <a:lnTo>
                  <a:pt x="3281430" y="223545"/>
                </a:lnTo>
                <a:cubicBezTo>
                  <a:pt x="3324941" y="224226"/>
                  <a:pt x="3335113" y="329681"/>
                  <a:pt x="3378624" y="330362"/>
                </a:cubicBezTo>
                <a:cubicBezTo>
                  <a:pt x="3437362" y="304962"/>
                  <a:pt x="3467524" y="198599"/>
                  <a:pt x="3526262" y="173199"/>
                </a:cubicBezTo>
                <a:lnTo>
                  <a:pt x="3640756" y="290220"/>
                </a:lnTo>
                <a:lnTo>
                  <a:pt x="3855554" y="215187"/>
                </a:lnTo>
                <a:cubicBezTo>
                  <a:pt x="3895015" y="183729"/>
                  <a:pt x="3920188" y="123695"/>
                  <a:pt x="3959649" y="92237"/>
                </a:cubicBezTo>
                <a:lnTo>
                  <a:pt x="4117686" y="0"/>
                </a:lnTo>
                <a:cubicBezTo>
                  <a:pt x="4152320" y="59321"/>
                  <a:pt x="4225053" y="161504"/>
                  <a:pt x="4278737" y="139862"/>
                </a:cubicBezTo>
                <a:cubicBezTo>
                  <a:pt x="4310487" y="198599"/>
                  <a:pt x="4308899" y="328775"/>
                  <a:pt x="4340649" y="387512"/>
                </a:cubicBezTo>
                <a:cubicBezTo>
                  <a:pt x="4359699" y="414499"/>
                  <a:pt x="4507337" y="365287"/>
                  <a:pt x="4526387" y="392274"/>
                </a:cubicBezTo>
                <a:cubicBezTo>
                  <a:pt x="4540674" y="438312"/>
                  <a:pt x="4502575" y="489111"/>
                  <a:pt x="4516862" y="535149"/>
                </a:cubicBezTo>
                <a:cubicBezTo>
                  <a:pt x="4525593" y="586743"/>
                  <a:pt x="4676406" y="612143"/>
                  <a:pt x="4697837" y="663737"/>
                </a:cubicBezTo>
                <a:cubicBezTo>
                  <a:pt x="4719268" y="715331"/>
                  <a:pt x="4643068" y="796293"/>
                  <a:pt x="4645449" y="844712"/>
                </a:cubicBezTo>
                <a:cubicBezTo>
                  <a:pt x="4647830" y="893131"/>
                  <a:pt x="4630190" y="946198"/>
                  <a:pt x="4645449" y="973299"/>
                </a:cubicBezTo>
                <a:cubicBezTo>
                  <a:pt x="4660708" y="1000400"/>
                  <a:pt x="4726687" y="975567"/>
                  <a:pt x="4737006" y="1007317"/>
                </a:cubicBezTo>
                <a:cubicBezTo>
                  <a:pt x="4747325" y="1039067"/>
                  <a:pt x="4779771" y="1132162"/>
                  <a:pt x="4774037" y="1173324"/>
                </a:cubicBezTo>
                <a:cubicBezTo>
                  <a:pt x="4768303" y="1214486"/>
                  <a:pt x="4697837" y="1224918"/>
                  <a:pt x="4702599" y="1254287"/>
                </a:cubicBezTo>
                <a:cubicBezTo>
                  <a:pt x="4735937" y="1286037"/>
                  <a:pt x="4812136" y="1313024"/>
                  <a:pt x="4845474" y="1344774"/>
                </a:cubicBezTo>
                <a:cubicBezTo>
                  <a:pt x="4818356" y="1471289"/>
                  <a:pt x="4972215" y="1493027"/>
                  <a:pt x="5035585" y="1567154"/>
                </a:cubicBezTo>
                <a:cubicBezTo>
                  <a:pt x="4970506" y="1685674"/>
                  <a:pt x="4820778" y="1831467"/>
                  <a:pt x="4045928" y="2200272"/>
                </a:cubicBezTo>
                <a:cubicBezTo>
                  <a:pt x="3776538" y="2350011"/>
                  <a:pt x="3591701" y="2305170"/>
                  <a:pt x="3371122" y="2393401"/>
                </a:cubicBezTo>
                <a:cubicBezTo>
                  <a:pt x="3150543" y="2481633"/>
                  <a:pt x="2982965" y="2613460"/>
                  <a:pt x="2722454" y="2729661"/>
                </a:cubicBezTo>
                <a:cubicBezTo>
                  <a:pt x="2461943" y="2845862"/>
                  <a:pt x="2108843" y="2922167"/>
                  <a:pt x="1856180" y="3162798"/>
                </a:cubicBezTo>
                <a:cubicBezTo>
                  <a:pt x="1431064" y="3519735"/>
                  <a:pt x="1327098" y="3693597"/>
                  <a:pt x="1158349" y="3980945"/>
                </a:cubicBezTo>
                <a:cubicBezTo>
                  <a:pt x="989600" y="4268293"/>
                  <a:pt x="727933" y="4606906"/>
                  <a:pt x="506801" y="4718446"/>
                </a:cubicBezTo>
                <a:lnTo>
                  <a:pt x="0" y="4602058"/>
                </a:lnTo>
                <a:close/>
              </a:path>
            </a:pathLst>
          </a:custGeom>
          <a:solidFill>
            <a:srgbClr val="33CCCC"/>
          </a:solidFill>
          <a:ln w="76200">
            <a:solidFill>
              <a:srgbClr val="33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Freeform 25"/>
          <p:cNvSpPr/>
          <p:nvPr/>
        </p:nvSpPr>
        <p:spPr>
          <a:xfrm>
            <a:off x="1151103" y="16842690"/>
            <a:ext cx="766188" cy="1078470"/>
          </a:xfrm>
          <a:custGeom>
            <a:avLst/>
            <a:gdLst>
              <a:gd name="connsiteX0" fmla="*/ 0 w 573683"/>
              <a:gd name="connsiteY0" fmla="*/ 661540 h 717523"/>
              <a:gd name="connsiteX1" fmla="*/ 205274 w 573683"/>
              <a:gd name="connsiteY1" fmla="*/ 269654 h 717523"/>
              <a:gd name="connsiteX2" fmla="*/ 391886 w 573683"/>
              <a:gd name="connsiteY2" fmla="*/ 45719 h 717523"/>
              <a:gd name="connsiteX3" fmla="*/ 541176 w 573683"/>
              <a:gd name="connsiteY3" fmla="*/ 8397 h 717523"/>
              <a:gd name="connsiteX4" fmla="*/ 559837 w 573683"/>
              <a:gd name="connsiteY4" fmla="*/ 157687 h 717523"/>
              <a:gd name="connsiteX5" fmla="*/ 373225 w 573683"/>
              <a:gd name="connsiteY5" fmla="*/ 400282 h 717523"/>
              <a:gd name="connsiteX6" fmla="*/ 242596 w 573683"/>
              <a:gd name="connsiteY6" fmla="*/ 717523 h 717523"/>
              <a:gd name="connsiteX0" fmla="*/ 0 w 573683"/>
              <a:gd name="connsiteY0" fmla="*/ 661540 h 1078470"/>
              <a:gd name="connsiteX1" fmla="*/ 205274 w 573683"/>
              <a:gd name="connsiteY1" fmla="*/ 269654 h 1078470"/>
              <a:gd name="connsiteX2" fmla="*/ 391886 w 573683"/>
              <a:gd name="connsiteY2" fmla="*/ 45719 h 1078470"/>
              <a:gd name="connsiteX3" fmla="*/ 541176 w 573683"/>
              <a:gd name="connsiteY3" fmla="*/ 8397 h 1078470"/>
              <a:gd name="connsiteX4" fmla="*/ 559837 w 573683"/>
              <a:gd name="connsiteY4" fmla="*/ 157687 h 1078470"/>
              <a:gd name="connsiteX5" fmla="*/ 373225 w 573683"/>
              <a:gd name="connsiteY5" fmla="*/ 400282 h 1078470"/>
              <a:gd name="connsiteX6" fmla="*/ 98217 w 573683"/>
              <a:gd name="connsiteY6" fmla="*/ 1078470 h 1078470"/>
              <a:gd name="connsiteX0" fmla="*/ 0 w 766188"/>
              <a:gd name="connsiteY0" fmla="*/ 1046551 h 1078470"/>
              <a:gd name="connsiteX1" fmla="*/ 397779 w 766188"/>
              <a:gd name="connsiteY1" fmla="*/ 269654 h 1078470"/>
              <a:gd name="connsiteX2" fmla="*/ 584391 w 766188"/>
              <a:gd name="connsiteY2" fmla="*/ 45719 h 1078470"/>
              <a:gd name="connsiteX3" fmla="*/ 733681 w 766188"/>
              <a:gd name="connsiteY3" fmla="*/ 8397 h 1078470"/>
              <a:gd name="connsiteX4" fmla="*/ 752342 w 766188"/>
              <a:gd name="connsiteY4" fmla="*/ 157687 h 1078470"/>
              <a:gd name="connsiteX5" fmla="*/ 565730 w 766188"/>
              <a:gd name="connsiteY5" fmla="*/ 400282 h 1078470"/>
              <a:gd name="connsiteX6" fmla="*/ 290722 w 766188"/>
              <a:gd name="connsiteY6" fmla="*/ 1078470 h 107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88" h="1078470">
                <a:moveTo>
                  <a:pt x="0" y="1046551"/>
                </a:moveTo>
                <a:cubicBezTo>
                  <a:pt x="69980" y="901926"/>
                  <a:pt x="300381" y="436459"/>
                  <a:pt x="397779" y="269654"/>
                </a:cubicBezTo>
                <a:cubicBezTo>
                  <a:pt x="495177" y="102849"/>
                  <a:pt x="528407" y="89262"/>
                  <a:pt x="584391" y="45719"/>
                </a:cubicBezTo>
                <a:cubicBezTo>
                  <a:pt x="640375" y="2176"/>
                  <a:pt x="705689" y="-10264"/>
                  <a:pt x="733681" y="8397"/>
                </a:cubicBezTo>
                <a:cubicBezTo>
                  <a:pt x="761673" y="27058"/>
                  <a:pt x="780334" y="92373"/>
                  <a:pt x="752342" y="157687"/>
                </a:cubicBezTo>
                <a:cubicBezTo>
                  <a:pt x="724350" y="223001"/>
                  <a:pt x="618603" y="306976"/>
                  <a:pt x="565730" y="400282"/>
                </a:cubicBezTo>
                <a:cubicBezTo>
                  <a:pt x="512857" y="493588"/>
                  <a:pt x="329600" y="966502"/>
                  <a:pt x="290722" y="1078470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2597100" y="12524521"/>
            <a:ext cx="17548340" cy="3840664"/>
          </a:xfrm>
          <a:custGeom>
            <a:avLst/>
            <a:gdLst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207867 w 17231837"/>
              <a:gd name="connsiteY8" fmla="*/ 159247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5140693 w 17231837"/>
              <a:gd name="connsiteY28" fmla="*/ 3483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1198 w 17231614"/>
              <a:gd name="connsiteY47" fmla="*/ 23016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316752 w 17231614"/>
              <a:gd name="connsiteY20" fmla="*/ 62740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89459 h 3513456"/>
              <a:gd name="connsiteX1" fmla="*/ 1139720 w 17231614"/>
              <a:gd name="connsiteY1" fmla="*/ 2822928 h 3513456"/>
              <a:gd name="connsiteX2" fmla="*/ 2166088 w 17231614"/>
              <a:gd name="connsiteY2" fmla="*/ 2375059 h 3513456"/>
              <a:gd name="connsiteX3" fmla="*/ 2840710 w 17231614"/>
              <a:gd name="connsiteY3" fmla="*/ 2038476 h 3513456"/>
              <a:gd name="connsiteX4" fmla="*/ 3542645 w 17231614"/>
              <a:gd name="connsiteY4" fmla="*/ 2124201 h 3513456"/>
              <a:gd name="connsiteX5" fmla="*/ 4181500 w 17231614"/>
              <a:gd name="connsiteY5" fmla="*/ 2020495 h 3513456"/>
              <a:gd name="connsiteX6" fmla="*/ 4778659 w 17231614"/>
              <a:gd name="connsiteY6" fmla="*/ 1516642 h 3513456"/>
              <a:gd name="connsiteX7" fmla="*/ 4791002 w 17231614"/>
              <a:gd name="connsiteY7" fmla="*/ 1153720 h 3513456"/>
              <a:gd name="connsiteX8" fmla="*/ 5325977 w 17231614"/>
              <a:gd name="connsiteY8" fmla="*/ 1593931 h 3513456"/>
              <a:gd name="connsiteX9" fmla="*/ 5802383 w 17231614"/>
              <a:gd name="connsiteY9" fmla="*/ 1735601 h 3513456"/>
              <a:gd name="connsiteX10" fmla="*/ 6402186 w 17231614"/>
              <a:gd name="connsiteY10" fmla="*/ 1609948 h 3513456"/>
              <a:gd name="connsiteX11" fmla="*/ 6943361 w 17231614"/>
              <a:gd name="connsiteY11" fmla="*/ 1572626 h 3513456"/>
              <a:gd name="connsiteX12" fmla="*/ 7735880 w 17231614"/>
              <a:gd name="connsiteY12" fmla="*/ 1398746 h 3513456"/>
              <a:gd name="connsiteX13" fmla="*/ 8342953 w 17231614"/>
              <a:gd name="connsiteY13" fmla="*/ 975467 h 3513456"/>
              <a:gd name="connsiteX14" fmla="*/ 8781686 w 17231614"/>
              <a:gd name="connsiteY14" fmla="*/ 787688 h 3513456"/>
              <a:gd name="connsiteX15" fmla="*/ 9565069 w 17231614"/>
              <a:gd name="connsiteY15" fmla="*/ 532068 h 3513456"/>
              <a:gd name="connsiteX16" fmla="*/ 10377026 w 17231614"/>
              <a:gd name="connsiteY16" fmla="*/ 527597 h 3513456"/>
              <a:gd name="connsiteX17" fmla="*/ 11072255 w 17231614"/>
              <a:gd name="connsiteY17" fmla="*/ 366061 h 3513456"/>
              <a:gd name="connsiteX18" fmla="*/ 12275708 w 17231614"/>
              <a:gd name="connsiteY18" fmla="*/ 156414 h 3513456"/>
              <a:gd name="connsiteX19" fmla="*/ 12922923 w 17231614"/>
              <a:gd name="connsiteY19" fmla="*/ 418 h 3513456"/>
              <a:gd name="connsiteX20" fmla="*/ 13316752 w 17231614"/>
              <a:gd name="connsiteY20" fmla="*/ 117536 h 3513456"/>
              <a:gd name="connsiteX21" fmla="*/ 14187726 w 17231614"/>
              <a:gd name="connsiteY21" fmla="*/ 321158 h 3513456"/>
              <a:gd name="connsiteX22" fmla="*/ 15049564 w 17231614"/>
              <a:gd name="connsiteY22" fmla="*/ 239515 h 3513456"/>
              <a:gd name="connsiteX23" fmla="*/ 15844765 w 17231614"/>
              <a:gd name="connsiteY23" fmla="*/ 173034 h 3513456"/>
              <a:gd name="connsiteX24" fmla="*/ 16647198 w 17231614"/>
              <a:gd name="connsiteY24" fmla="*/ 98389 h 3513456"/>
              <a:gd name="connsiteX25" fmla="*/ 17169712 w 17231614"/>
              <a:gd name="connsiteY25" fmla="*/ 61067 h 3513456"/>
              <a:gd name="connsiteX26" fmla="*/ 17113729 w 17231614"/>
              <a:gd name="connsiteY26" fmla="*/ 229018 h 3513456"/>
              <a:gd name="connsiteX27" fmla="*/ 16203139 w 17231614"/>
              <a:gd name="connsiteY27" fmla="*/ 347050 h 3513456"/>
              <a:gd name="connsiteX28" fmla="*/ 15140693 w 17231614"/>
              <a:gd name="connsiteY28" fmla="*/ 403111 h 3513456"/>
              <a:gd name="connsiteX29" fmla="*/ 14575802 w 17231614"/>
              <a:gd name="connsiteY29" fmla="*/ 471614 h 3513456"/>
              <a:gd name="connsiteX30" fmla="*/ 13288177 w 17231614"/>
              <a:gd name="connsiteY30" fmla="*/ 471614 h 3513456"/>
              <a:gd name="connsiteX31" fmla="*/ 12802986 w 17231614"/>
              <a:gd name="connsiteY31" fmla="*/ 340985 h 3513456"/>
              <a:gd name="connsiteX32" fmla="*/ 11862693 w 17231614"/>
              <a:gd name="connsiteY32" fmla="*/ 476590 h 3513456"/>
              <a:gd name="connsiteX33" fmla="*/ 10899541 w 17231614"/>
              <a:gd name="connsiteY33" fmla="*/ 695548 h 3513456"/>
              <a:gd name="connsiteX34" fmla="*/ 10433010 w 17231614"/>
              <a:gd name="connsiteY34" fmla="*/ 658226 h 3513456"/>
              <a:gd name="connsiteX35" fmla="*/ 9746919 w 17231614"/>
              <a:gd name="connsiteY35" fmla="*/ 649576 h 3513456"/>
              <a:gd name="connsiteX36" fmla="*/ 8753500 w 17231614"/>
              <a:gd name="connsiteY36" fmla="*/ 994128 h 3513456"/>
              <a:gd name="connsiteX37" fmla="*/ 8197260 w 17231614"/>
              <a:gd name="connsiteY37" fmla="*/ 1259856 h 3513456"/>
              <a:gd name="connsiteX38" fmla="*/ 7451976 w 17231614"/>
              <a:gd name="connsiteY38" fmla="*/ 1641730 h 3513456"/>
              <a:gd name="connsiteX39" fmla="*/ 6938988 w 17231614"/>
              <a:gd name="connsiteY39" fmla="*/ 1696937 h 3513456"/>
              <a:gd name="connsiteX40" fmla="*/ 6383524 w 17231614"/>
              <a:gd name="connsiteY40" fmla="*/ 1721916 h 3513456"/>
              <a:gd name="connsiteX41" fmla="*/ 5879671 w 17231614"/>
              <a:gd name="connsiteY41" fmla="*/ 1852544 h 3513456"/>
              <a:gd name="connsiteX42" fmla="*/ 5181975 w 17231614"/>
              <a:gd name="connsiteY42" fmla="*/ 1651081 h 3513456"/>
              <a:gd name="connsiteX43" fmla="*/ 4925227 w 17231614"/>
              <a:gd name="connsiteY43" fmla="*/ 1417018 h 3513456"/>
              <a:gd name="connsiteX44" fmla="*/ 4735019 w 17231614"/>
              <a:gd name="connsiteY44" fmla="*/ 1734260 h 3513456"/>
              <a:gd name="connsiteX45" fmla="*/ 3999651 w 17231614"/>
              <a:gd name="connsiteY45" fmla="*/ 2166675 h 3513456"/>
              <a:gd name="connsiteX46" fmla="*/ 3437772 w 17231614"/>
              <a:gd name="connsiteY46" fmla="*/ 2207982 h 3513456"/>
              <a:gd name="connsiteX47" fmla="*/ 2892146 w 17231614"/>
              <a:gd name="connsiteY47" fmla="*/ 2170659 h 3513456"/>
              <a:gd name="connsiteX48" fmla="*/ 2147426 w 17231614"/>
              <a:gd name="connsiteY48" fmla="*/ 2598993 h 3513456"/>
              <a:gd name="connsiteX49" fmla="*/ 1382316 w 17231614"/>
              <a:gd name="connsiteY49" fmla="*/ 2804267 h 3513456"/>
              <a:gd name="connsiteX50" fmla="*/ 542561 w 17231614"/>
              <a:gd name="connsiteY50" fmla="*/ 3252136 h 3513456"/>
              <a:gd name="connsiteX51" fmla="*/ 132014 w 17231614"/>
              <a:gd name="connsiteY51" fmla="*/ 3513393 h 3513456"/>
              <a:gd name="connsiteX52" fmla="*/ 76031 w 17231614"/>
              <a:gd name="connsiteY52" fmla="*/ 3289459 h 3513456"/>
              <a:gd name="connsiteX0" fmla="*/ 76031 w 17231614"/>
              <a:gd name="connsiteY0" fmla="*/ 3357663 h 3581660"/>
              <a:gd name="connsiteX1" fmla="*/ 1139720 w 17231614"/>
              <a:gd name="connsiteY1" fmla="*/ 2891132 h 3581660"/>
              <a:gd name="connsiteX2" fmla="*/ 2166088 w 17231614"/>
              <a:gd name="connsiteY2" fmla="*/ 2443263 h 3581660"/>
              <a:gd name="connsiteX3" fmla="*/ 2840710 w 17231614"/>
              <a:gd name="connsiteY3" fmla="*/ 2106680 h 3581660"/>
              <a:gd name="connsiteX4" fmla="*/ 3542645 w 17231614"/>
              <a:gd name="connsiteY4" fmla="*/ 2192405 h 3581660"/>
              <a:gd name="connsiteX5" fmla="*/ 4181500 w 17231614"/>
              <a:gd name="connsiteY5" fmla="*/ 2088699 h 3581660"/>
              <a:gd name="connsiteX6" fmla="*/ 4778659 w 17231614"/>
              <a:gd name="connsiteY6" fmla="*/ 1584846 h 3581660"/>
              <a:gd name="connsiteX7" fmla="*/ 4791002 w 17231614"/>
              <a:gd name="connsiteY7" fmla="*/ 1221924 h 3581660"/>
              <a:gd name="connsiteX8" fmla="*/ 5325977 w 17231614"/>
              <a:gd name="connsiteY8" fmla="*/ 1662135 h 3581660"/>
              <a:gd name="connsiteX9" fmla="*/ 5802383 w 17231614"/>
              <a:gd name="connsiteY9" fmla="*/ 1803805 h 3581660"/>
              <a:gd name="connsiteX10" fmla="*/ 6402186 w 17231614"/>
              <a:gd name="connsiteY10" fmla="*/ 1678152 h 3581660"/>
              <a:gd name="connsiteX11" fmla="*/ 6943361 w 17231614"/>
              <a:gd name="connsiteY11" fmla="*/ 1640830 h 3581660"/>
              <a:gd name="connsiteX12" fmla="*/ 7735880 w 17231614"/>
              <a:gd name="connsiteY12" fmla="*/ 1466950 h 3581660"/>
              <a:gd name="connsiteX13" fmla="*/ 8342953 w 17231614"/>
              <a:gd name="connsiteY13" fmla="*/ 1043671 h 3581660"/>
              <a:gd name="connsiteX14" fmla="*/ 8781686 w 17231614"/>
              <a:gd name="connsiteY14" fmla="*/ 855892 h 3581660"/>
              <a:gd name="connsiteX15" fmla="*/ 9565069 w 17231614"/>
              <a:gd name="connsiteY15" fmla="*/ 600272 h 3581660"/>
              <a:gd name="connsiteX16" fmla="*/ 10377026 w 17231614"/>
              <a:gd name="connsiteY16" fmla="*/ 595801 h 3581660"/>
              <a:gd name="connsiteX17" fmla="*/ 11072255 w 17231614"/>
              <a:gd name="connsiteY17" fmla="*/ 434265 h 3581660"/>
              <a:gd name="connsiteX18" fmla="*/ 12275708 w 17231614"/>
              <a:gd name="connsiteY18" fmla="*/ 224618 h 3581660"/>
              <a:gd name="connsiteX19" fmla="*/ 12922923 w 17231614"/>
              <a:gd name="connsiteY19" fmla="*/ 68622 h 3581660"/>
              <a:gd name="connsiteX20" fmla="*/ 13316752 w 17231614"/>
              <a:gd name="connsiteY20" fmla="*/ 185740 h 3581660"/>
              <a:gd name="connsiteX21" fmla="*/ 13743038 w 17231614"/>
              <a:gd name="connsiteY21" fmla="*/ 3786 h 3581660"/>
              <a:gd name="connsiteX22" fmla="*/ 14187726 w 17231614"/>
              <a:gd name="connsiteY22" fmla="*/ 389362 h 3581660"/>
              <a:gd name="connsiteX23" fmla="*/ 15049564 w 17231614"/>
              <a:gd name="connsiteY23" fmla="*/ 307719 h 3581660"/>
              <a:gd name="connsiteX24" fmla="*/ 15844765 w 17231614"/>
              <a:gd name="connsiteY24" fmla="*/ 241238 h 3581660"/>
              <a:gd name="connsiteX25" fmla="*/ 16647198 w 17231614"/>
              <a:gd name="connsiteY25" fmla="*/ 166593 h 3581660"/>
              <a:gd name="connsiteX26" fmla="*/ 17169712 w 17231614"/>
              <a:gd name="connsiteY26" fmla="*/ 129271 h 3581660"/>
              <a:gd name="connsiteX27" fmla="*/ 17113729 w 17231614"/>
              <a:gd name="connsiteY27" fmla="*/ 297222 h 3581660"/>
              <a:gd name="connsiteX28" fmla="*/ 16203139 w 17231614"/>
              <a:gd name="connsiteY28" fmla="*/ 415254 h 3581660"/>
              <a:gd name="connsiteX29" fmla="*/ 15140693 w 17231614"/>
              <a:gd name="connsiteY29" fmla="*/ 471315 h 3581660"/>
              <a:gd name="connsiteX30" fmla="*/ 14575802 w 17231614"/>
              <a:gd name="connsiteY30" fmla="*/ 539818 h 3581660"/>
              <a:gd name="connsiteX31" fmla="*/ 13288177 w 17231614"/>
              <a:gd name="connsiteY31" fmla="*/ 539818 h 3581660"/>
              <a:gd name="connsiteX32" fmla="*/ 12802986 w 17231614"/>
              <a:gd name="connsiteY32" fmla="*/ 409189 h 3581660"/>
              <a:gd name="connsiteX33" fmla="*/ 11862693 w 17231614"/>
              <a:gd name="connsiteY33" fmla="*/ 544794 h 3581660"/>
              <a:gd name="connsiteX34" fmla="*/ 10899541 w 17231614"/>
              <a:gd name="connsiteY34" fmla="*/ 763752 h 3581660"/>
              <a:gd name="connsiteX35" fmla="*/ 10433010 w 17231614"/>
              <a:gd name="connsiteY35" fmla="*/ 726430 h 3581660"/>
              <a:gd name="connsiteX36" fmla="*/ 9746919 w 17231614"/>
              <a:gd name="connsiteY36" fmla="*/ 717780 h 3581660"/>
              <a:gd name="connsiteX37" fmla="*/ 8753500 w 17231614"/>
              <a:gd name="connsiteY37" fmla="*/ 1062332 h 3581660"/>
              <a:gd name="connsiteX38" fmla="*/ 8197260 w 17231614"/>
              <a:gd name="connsiteY38" fmla="*/ 1328060 h 3581660"/>
              <a:gd name="connsiteX39" fmla="*/ 7451976 w 17231614"/>
              <a:gd name="connsiteY39" fmla="*/ 1709934 h 3581660"/>
              <a:gd name="connsiteX40" fmla="*/ 6938988 w 17231614"/>
              <a:gd name="connsiteY40" fmla="*/ 1765141 h 3581660"/>
              <a:gd name="connsiteX41" fmla="*/ 6383524 w 17231614"/>
              <a:gd name="connsiteY41" fmla="*/ 1790120 h 3581660"/>
              <a:gd name="connsiteX42" fmla="*/ 5879671 w 17231614"/>
              <a:gd name="connsiteY42" fmla="*/ 1920748 h 3581660"/>
              <a:gd name="connsiteX43" fmla="*/ 5181975 w 17231614"/>
              <a:gd name="connsiteY43" fmla="*/ 1719285 h 3581660"/>
              <a:gd name="connsiteX44" fmla="*/ 4925227 w 17231614"/>
              <a:gd name="connsiteY44" fmla="*/ 1485222 h 3581660"/>
              <a:gd name="connsiteX45" fmla="*/ 4735019 w 17231614"/>
              <a:gd name="connsiteY45" fmla="*/ 1802464 h 3581660"/>
              <a:gd name="connsiteX46" fmla="*/ 3999651 w 17231614"/>
              <a:gd name="connsiteY46" fmla="*/ 2234879 h 3581660"/>
              <a:gd name="connsiteX47" fmla="*/ 3437772 w 17231614"/>
              <a:gd name="connsiteY47" fmla="*/ 2276186 h 3581660"/>
              <a:gd name="connsiteX48" fmla="*/ 2892146 w 17231614"/>
              <a:gd name="connsiteY48" fmla="*/ 2238863 h 3581660"/>
              <a:gd name="connsiteX49" fmla="*/ 2147426 w 17231614"/>
              <a:gd name="connsiteY49" fmla="*/ 2667197 h 3581660"/>
              <a:gd name="connsiteX50" fmla="*/ 1382316 w 17231614"/>
              <a:gd name="connsiteY50" fmla="*/ 2872471 h 3581660"/>
              <a:gd name="connsiteX51" fmla="*/ 542561 w 17231614"/>
              <a:gd name="connsiteY51" fmla="*/ 3320340 h 3581660"/>
              <a:gd name="connsiteX52" fmla="*/ 132014 w 17231614"/>
              <a:gd name="connsiteY52" fmla="*/ 3581597 h 3581660"/>
              <a:gd name="connsiteX53" fmla="*/ 76031 w 17231614"/>
              <a:gd name="connsiteY53" fmla="*/ 3357663 h 3581660"/>
              <a:gd name="connsiteX0" fmla="*/ 76031 w 17231614"/>
              <a:gd name="connsiteY0" fmla="*/ 3370646 h 3594643"/>
              <a:gd name="connsiteX1" fmla="*/ 1139720 w 17231614"/>
              <a:gd name="connsiteY1" fmla="*/ 2904115 h 3594643"/>
              <a:gd name="connsiteX2" fmla="*/ 2166088 w 17231614"/>
              <a:gd name="connsiteY2" fmla="*/ 2456246 h 3594643"/>
              <a:gd name="connsiteX3" fmla="*/ 2840710 w 17231614"/>
              <a:gd name="connsiteY3" fmla="*/ 2119663 h 3594643"/>
              <a:gd name="connsiteX4" fmla="*/ 3542645 w 17231614"/>
              <a:gd name="connsiteY4" fmla="*/ 2205388 h 3594643"/>
              <a:gd name="connsiteX5" fmla="*/ 4181500 w 17231614"/>
              <a:gd name="connsiteY5" fmla="*/ 2101682 h 3594643"/>
              <a:gd name="connsiteX6" fmla="*/ 4778659 w 17231614"/>
              <a:gd name="connsiteY6" fmla="*/ 1597829 h 3594643"/>
              <a:gd name="connsiteX7" fmla="*/ 4791002 w 17231614"/>
              <a:gd name="connsiteY7" fmla="*/ 1234907 h 3594643"/>
              <a:gd name="connsiteX8" fmla="*/ 5325977 w 17231614"/>
              <a:gd name="connsiteY8" fmla="*/ 1675118 h 3594643"/>
              <a:gd name="connsiteX9" fmla="*/ 5802383 w 17231614"/>
              <a:gd name="connsiteY9" fmla="*/ 1816788 h 3594643"/>
              <a:gd name="connsiteX10" fmla="*/ 6402186 w 17231614"/>
              <a:gd name="connsiteY10" fmla="*/ 1691135 h 3594643"/>
              <a:gd name="connsiteX11" fmla="*/ 6943361 w 17231614"/>
              <a:gd name="connsiteY11" fmla="*/ 1653813 h 3594643"/>
              <a:gd name="connsiteX12" fmla="*/ 7735880 w 17231614"/>
              <a:gd name="connsiteY12" fmla="*/ 1479933 h 3594643"/>
              <a:gd name="connsiteX13" fmla="*/ 8342953 w 17231614"/>
              <a:gd name="connsiteY13" fmla="*/ 1056654 h 3594643"/>
              <a:gd name="connsiteX14" fmla="*/ 8781686 w 17231614"/>
              <a:gd name="connsiteY14" fmla="*/ 868875 h 3594643"/>
              <a:gd name="connsiteX15" fmla="*/ 9565069 w 17231614"/>
              <a:gd name="connsiteY15" fmla="*/ 613255 h 3594643"/>
              <a:gd name="connsiteX16" fmla="*/ 10377026 w 17231614"/>
              <a:gd name="connsiteY16" fmla="*/ 608784 h 3594643"/>
              <a:gd name="connsiteX17" fmla="*/ 11072255 w 17231614"/>
              <a:gd name="connsiteY17" fmla="*/ 447248 h 3594643"/>
              <a:gd name="connsiteX18" fmla="*/ 12275708 w 17231614"/>
              <a:gd name="connsiteY18" fmla="*/ 237601 h 3594643"/>
              <a:gd name="connsiteX19" fmla="*/ 12922923 w 17231614"/>
              <a:gd name="connsiteY19" fmla="*/ 81605 h 3594643"/>
              <a:gd name="connsiteX20" fmla="*/ 13316752 w 17231614"/>
              <a:gd name="connsiteY20" fmla="*/ 198723 h 3594643"/>
              <a:gd name="connsiteX21" fmla="*/ 13743038 w 17231614"/>
              <a:gd name="connsiteY21" fmla="*/ 16769 h 3594643"/>
              <a:gd name="connsiteX22" fmla="*/ 14421088 w 17231614"/>
              <a:gd name="connsiteY22" fmla="*/ 16582 h 3594643"/>
              <a:gd name="connsiteX23" fmla="*/ 15049564 w 17231614"/>
              <a:gd name="connsiteY23" fmla="*/ 320702 h 3594643"/>
              <a:gd name="connsiteX24" fmla="*/ 15844765 w 17231614"/>
              <a:gd name="connsiteY24" fmla="*/ 254221 h 3594643"/>
              <a:gd name="connsiteX25" fmla="*/ 16647198 w 17231614"/>
              <a:gd name="connsiteY25" fmla="*/ 179576 h 3594643"/>
              <a:gd name="connsiteX26" fmla="*/ 17169712 w 17231614"/>
              <a:gd name="connsiteY26" fmla="*/ 142254 h 3594643"/>
              <a:gd name="connsiteX27" fmla="*/ 17113729 w 17231614"/>
              <a:gd name="connsiteY27" fmla="*/ 310205 h 3594643"/>
              <a:gd name="connsiteX28" fmla="*/ 16203139 w 17231614"/>
              <a:gd name="connsiteY28" fmla="*/ 428237 h 3594643"/>
              <a:gd name="connsiteX29" fmla="*/ 15140693 w 17231614"/>
              <a:gd name="connsiteY29" fmla="*/ 484298 h 3594643"/>
              <a:gd name="connsiteX30" fmla="*/ 14575802 w 17231614"/>
              <a:gd name="connsiteY30" fmla="*/ 552801 h 3594643"/>
              <a:gd name="connsiteX31" fmla="*/ 13288177 w 17231614"/>
              <a:gd name="connsiteY31" fmla="*/ 552801 h 3594643"/>
              <a:gd name="connsiteX32" fmla="*/ 12802986 w 17231614"/>
              <a:gd name="connsiteY32" fmla="*/ 422172 h 3594643"/>
              <a:gd name="connsiteX33" fmla="*/ 11862693 w 17231614"/>
              <a:gd name="connsiteY33" fmla="*/ 557777 h 3594643"/>
              <a:gd name="connsiteX34" fmla="*/ 10899541 w 17231614"/>
              <a:gd name="connsiteY34" fmla="*/ 776735 h 3594643"/>
              <a:gd name="connsiteX35" fmla="*/ 10433010 w 17231614"/>
              <a:gd name="connsiteY35" fmla="*/ 739413 h 3594643"/>
              <a:gd name="connsiteX36" fmla="*/ 9746919 w 17231614"/>
              <a:gd name="connsiteY36" fmla="*/ 730763 h 3594643"/>
              <a:gd name="connsiteX37" fmla="*/ 8753500 w 17231614"/>
              <a:gd name="connsiteY37" fmla="*/ 1075315 h 3594643"/>
              <a:gd name="connsiteX38" fmla="*/ 8197260 w 17231614"/>
              <a:gd name="connsiteY38" fmla="*/ 1341043 h 3594643"/>
              <a:gd name="connsiteX39" fmla="*/ 7451976 w 17231614"/>
              <a:gd name="connsiteY39" fmla="*/ 1722917 h 3594643"/>
              <a:gd name="connsiteX40" fmla="*/ 6938988 w 17231614"/>
              <a:gd name="connsiteY40" fmla="*/ 1778124 h 3594643"/>
              <a:gd name="connsiteX41" fmla="*/ 6383524 w 17231614"/>
              <a:gd name="connsiteY41" fmla="*/ 1803103 h 3594643"/>
              <a:gd name="connsiteX42" fmla="*/ 5879671 w 17231614"/>
              <a:gd name="connsiteY42" fmla="*/ 1933731 h 3594643"/>
              <a:gd name="connsiteX43" fmla="*/ 5181975 w 17231614"/>
              <a:gd name="connsiteY43" fmla="*/ 1732268 h 3594643"/>
              <a:gd name="connsiteX44" fmla="*/ 4925227 w 17231614"/>
              <a:gd name="connsiteY44" fmla="*/ 1498205 h 3594643"/>
              <a:gd name="connsiteX45" fmla="*/ 4735019 w 17231614"/>
              <a:gd name="connsiteY45" fmla="*/ 1815447 h 3594643"/>
              <a:gd name="connsiteX46" fmla="*/ 3999651 w 17231614"/>
              <a:gd name="connsiteY46" fmla="*/ 2247862 h 3594643"/>
              <a:gd name="connsiteX47" fmla="*/ 3437772 w 17231614"/>
              <a:gd name="connsiteY47" fmla="*/ 2289169 h 3594643"/>
              <a:gd name="connsiteX48" fmla="*/ 2892146 w 17231614"/>
              <a:gd name="connsiteY48" fmla="*/ 2251846 h 3594643"/>
              <a:gd name="connsiteX49" fmla="*/ 2147426 w 17231614"/>
              <a:gd name="connsiteY49" fmla="*/ 2680180 h 3594643"/>
              <a:gd name="connsiteX50" fmla="*/ 1382316 w 17231614"/>
              <a:gd name="connsiteY50" fmla="*/ 2885454 h 3594643"/>
              <a:gd name="connsiteX51" fmla="*/ 542561 w 17231614"/>
              <a:gd name="connsiteY51" fmla="*/ 3333323 h 3594643"/>
              <a:gd name="connsiteX52" fmla="*/ 132014 w 17231614"/>
              <a:gd name="connsiteY52" fmla="*/ 3594580 h 3594643"/>
              <a:gd name="connsiteX53" fmla="*/ 76031 w 17231614"/>
              <a:gd name="connsiteY53" fmla="*/ 3370646 h 3594643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844765 w 17231614"/>
              <a:gd name="connsiteY24" fmla="*/ 2526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2244"/>
              <a:gd name="connsiteY0" fmla="*/ 3440174 h 3664171"/>
              <a:gd name="connsiteX1" fmla="*/ 1139720 w 17232244"/>
              <a:gd name="connsiteY1" fmla="*/ 2973643 h 3664171"/>
              <a:gd name="connsiteX2" fmla="*/ 2166088 w 17232244"/>
              <a:gd name="connsiteY2" fmla="*/ 2525774 h 3664171"/>
              <a:gd name="connsiteX3" fmla="*/ 2840710 w 17232244"/>
              <a:gd name="connsiteY3" fmla="*/ 2189191 h 3664171"/>
              <a:gd name="connsiteX4" fmla="*/ 3542645 w 17232244"/>
              <a:gd name="connsiteY4" fmla="*/ 2274916 h 3664171"/>
              <a:gd name="connsiteX5" fmla="*/ 4181500 w 17232244"/>
              <a:gd name="connsiteY5" fmla="*/ 2171210 h 3664171"/>
              <a:gd name="connsiteX6" fmla="*/ 4778659 w 17232244"/>
              <a:gd name="connsiteY6" fmla="*/ 1667357 h 3664171"/>
              <a:gd name="connsiteX7" fmla="*/ 4791002 w 17232244"/>
              <a:gd name="connsiteY7" fmla="*/ 1304435 h 3664171"/>
              <a:gd name="connsiteX8" fmla="*/ 5325977 w 17232244"/>
              <a:gd name="connsiteY8" fmla="*/ 1744646 h 3664171"/>
              <a:gd name="connsiteX9" fmla="*/ 5802383 w 17232244"/>
              <a:gd name="connsiteY9" fmla="*/ 1886316 h 3664171"/>
              <a:gd name="connsiteX10" fmla="*/ 6402186 w 17232244"/>
              <a:gd name="connsiteY10" fmla="*/ 1760663 h 3664171"/>
              <a:gd name="connsiteX11" fmla="*/ 6943361 w 17232244"/>
              <a:gd name="connsiteY11" fmla="*/ 1723341 h 3664171"/>
              <a:gd name="connsiteX12" fmla="*/ 7735880 w 17232244"/>
              <a:gd name="connsiteY12" fmla="*/ 1549461 h 3664171"/>
              <a:gd name="connsiteX13" fmla="*/ 8342953 w 17232244"/>
              <a:gd name="connsiteY13" fmla="*/ 1126182 h 3664171"/>
              <a:gd name="connsiteX14" fmla="*/ 8781686 w 17232244"/>
              <a:gd name="connsiteY14" fmla="*/ 938403 h 3664171"/>
              <a:gd name="connsiteX15" fmla="*/ 9565069 w 17232244"/>
              <a:gd name="connsiteY15" fmla="*/ 682783 h 3664171"/>
              <a:gd name="connsiteX16" fmla="*/ 10377026 w 17232244"/>
              <a:gd name="connsiteY16" fmla="*/ 678312 h 3664171"/>
              <a:gd name="connsiteX17" fmla="*/ 11072255 w 17232244"/>
              <a:gd name="connsiteY17" fmla="*/ 516776 h 3664171"/>
              <a:gd name="connsiteX18" fmla="*/ 12275708 w 17232244"/>
              <a:gd name="connsiteY18" fmla="*/ 307129 h 3664171"/>
              <a:gd name="connsiteX19" fmla="*/ 12922923 w 17232244"/>
              <a:gd name="connsiteY19" fmla="*/ 151133 h 3664171"/>
              <a:gd name="connsiteX20" fmla="*/ 13316752 w 17232244"/>
              <a:gd name="connsiteY20" fmla="*/ 268251 h 3664171"/>
              <a:gd name="connsiteX21" fmla="*/ 13743038 w 17232244"/>
              <a:gd name="connsiteY21" fmla="*/ 86297 h 3664171"/>
              <a:gd name="connsiteX22" fmla="*/ 14421088 w 17232244"/>
              <a:gd name="connsiteY22" fmla="*/ 86110 h 3664171"/>
              <a:gd name="connsiteX23" fmla="*/ 15182914 w 17232244"/>
              <a:gd name="connsiteY23" fmla="*/ 71142 h 3664171"/>
              <a:gd name="connsiteX24" fmla="*/ 15925728 w 17232244"/>
              <a:gd name="connsiteY24" fmla="*/ 171349 h 3664171"/>
              <a:gd name="connsiteX25" fmla="*/ 16637673 w 17232244"/>
              <a:gd name="connsiteY25" fmla="*/ 1454 h 3664171"/>
              <a:gd name="connsiteX26" fmla="*/ 17169712 w 17232244"/>
              <a:gd name="connsiteY26" fmla="*/ 211782 h 3664171"/>
              <a:gd name="connsiteX27" fmla="*/ 17113729 w 17232244"/>
              <a:gd name="connsiteY27" fmla="*/ 379733 h 3664171"/>
              <a:gd name="connsiteX28" fmla="*/ 16203139 w 17232244"/>
              <a:gd name="connsiteY28" fmla="*/ 497765 h 3664171"/>
              <a:gd name="connsiteX29" fmla="*/ 15355006 w 17232244"/>
              <a:gd name="connsiteY29" fmla="*/ 268076 h 3664171"/>
              <a:gd name="connsiteX30" fmla="*/ 14518652 w 17232244"/>
              <a:gd name="connsiteY30" fmla="*/ 231804 h 3664171"/>
              <a:gd name="connsiteX31" fmla="*/ 13733513 w 17232244"/>
              <a:gd name="connsiteY31" fmla="*/ 257748 h 3664171"/>
              <a:gd name="connsiteX32" fmla="*/ 13483439 w 17232244"/>
              <a:gd name="connsiteY32" fmla="*/ 455642 h 3664171"/>
              <a:gd name="connsiteX33" fmla="*/ 12955386 w 17232244"/>
              <a:gd name="connsiteY33" fmla="*/ 325013 h 3664171"/>
              <a:gd name="connsiteX34" fmla="*/ 11905555 w 17232244"/>
              <a:gd name="connsiteY34" fmla="*/ 536818 h 3664171"/>
              <a:gd name="connsiteX35" fmla="*/ 10961453 w 17232244"/>
              <a:gd name="connsiteY35" fmla="*/ 703388 h 3664171"/>
              <a:gd name="connsiteX36" fmla="*/ 10433010 w 17232244"/>
              <a:gd name="connsiteY36" fmla="*/ 808941 h 3664171"/>
              <a:gd name="connsiteX37" fmla="*/ 9746919 w 17232244"/>
              <a:gd name="connsiteY37" fmla="*/ 800291 h 3664171"/>
              <a:gd name="connsiteX38" fmla="*/ 8753500 w 17232244"/>
              <a:gd name="connsiteY38" fmla="*/ 1144843 h 3664171"/>
              <a:gd name="connsiteX39" fmla="*/ 8197260 w 17232244"/>
              <a:gd name="connsiteY39" fmla="*/ 1410571 h 3664171"/>
              <a:gd name="connsiteX40" fmla="*/ 7451976 w 17232244"/>
              <a:gd name="connsiteY40" fmla="*/ 1792445 h 3664171"/>
              <a:gd name="connsiteX41" fmla="*/ 6938988 w 17232244"/>
              <a:gd name="connsiteY41" fmla="*/ 1847652 h 3664171"/>
              <a:gd name="connsiteX42" fmla="*/ 6383524 w 17232244"/>
              <a:gd name="connsiteY42" fmla="*/ 1872631 h 3664171"/>
              <a:gd name="connsiteX43" fmla="*/ 5879671 w 17232244"/>
              <a:gd name="connsiteY43" fmla="*/ 2003259 h 3664171"/>
              <a:gd name="connsiteX44" fmla="*/ 5181975 w 17232244"/>
              <a:gd name="connsiteY44" fmla="*/ 1801796 h 3664171"/>
              <a:gd name="connsiteX45" fmla="*/ 4925227 w 17232244"/>
              <a:gd name="connsiteY45" fmla="*/ 1567733 h 3664171"/>
              <a:gd name="connsiteX46" fmla="*/ 4735019 w 17232244"/>
              <a:gd name="connsiteY46" fmla="*/ 1884975 h 3664171"/>
              <a:gd name="connsiteX47" fmla="*/ 3999651 w 17232244"/>
              <a:gd name="connsiteY47" fmla="*/ 2317390 h 3664171"/>
              <a:gd name="connsiteX48" fmla="*/ 3437772 w 17232244"/>
              <a:gd name="connsiteY48" fmla="*/ 2358697 h 3664171"/>
              <a:gd name="connsiteX49" fmla="*/ 2892146 w 17232244"/>
              <a:gd name="connsiteY49" fmla="*/ 2321374 h 3664171"/>
              <a:gd name="connsiteX50" fmla="*/ 2147426 w 17232244"/>
              <a:gd name="connsiteY50" fmla="*/ 2749708 h 3664171"/>
              <a:gd name="connsiteX51" fmla="*/ 1382316 w 17232244"/>
              <a:gd name="connsiteY51" fmla="*/ 2954982 h 3664171"/>
              <a:gd name="connsiteX52" fmla="*/ 542561 w 17232244"/>
              <a:gd name="connsiteY52" fmla="*/ 3402851 h 3664171"/>
              <a:gd name="connsiteX53" fmla="*/ 132014 w 17232244"/>
              <a:gd name="connsiteY53" fmla="*/ 3664108 h 3664171"/>
              <a:gd name="connsiteX54" fmla="*/ 76031 w 17232244"/>
              <a:gd name="connsiteY54" fmla="*/ 3440174 h 3664171"/>
              <a:gd name="connsiteX0" fmla="*/ 76031 w 17223854"/>
              <a:gd name="connsiteY0" fmla="*/ 3464819 h 3688816"/>
              <a:gd name="connsiteX1" fmla="*/ 1139720 w 17223854"/>
              <a:gd name="connsiteY1" fmla="*/ 2998288 h 3688816"/>
              <a:gd name="connsiteX2" fmla="*/ 2166088 w 17223854"/>
              <a:gd name="connsiteY2" fmla="*/ 2550419 h 3688816"/>
              <a:gd name="connsiteX3" fmla="*/ 2840710 w 17223854"/>
              <a:gd name="connsiteY3" fmla="*/ 2213836 h 3688816"/>
              <a:gd name="connsiteX4" fmla="*/ 3542645 w 17223854"/>
              <a:gd name="connsiteY4" fmla="*/ 2299561 h 3688816"/>
              <a:gd name="connsiteX5" fmla="*/ 4181500 w 17223854"/>
              <a:gd name="connsiteY5" fmla="*/ 2195855 h 3688816"/>
              <a:gd name="connsiteX6" fmla="*/ 4778659 w 17223854"/>
              <a:gd name="connsiteY6" fmla="*/ 1692002 h 3688816"/>
              <a:gd name="connsiteX7" fmla="*/ 4791002 w 17223854"/>
              <a:gd name="connsiteY7" fmla="*/ 1329080 h 3688816"/>
              <a:gd name="connsiteX8" fmla="*/ 5325977 w 17223854"/>
              <a:gd name="connsiteY8" fmla="*/ 1769291 h 3688816"/>
              <a:gd name="connsiteX9" fmla="*/ 5802383 w 17223854"/>
              <a:gd name="connsiteY9" fmla="*/ 1910961 h 3688816"/>
              <a:gd name="connsiteX10" fmla="*/ 6402186 w 17223854"/>
              <a:gd name="connsiteY10" fmla="*/ 1785308 h 3688816"/>
              <a:gd name="connsiteX11" fmla="*/ 6943361 w 17223854"/>
              <a:gd name="connsiteY11" fmla="*/ 1747986 h 3688816"/>
              <a:gd name="connsiteX12" fmla="*/ 7735880 w 17223854"/>
              <a:gd name="connsiteY12" fmla="*/ 1574106 h 3688816"/>
              <a:gd name="connsiteX13" fmla="*/ 8342953 w 17223854"/>
              <a:gd name="connsiteY13" fmla="*/ 1150827 h 3688816"/>
              <a:gd name="connsiteX14" fmla="*/ 8781686 w 17223854"/>
              <a:gd name="connsiteY14" fmla="*/ 963048 h 3688816"/>
              <a:gd name="connsiteX15" fmla="*/ 9565069 w 17223854"/>
              <a:gd name="connsiteY15" fmla="*/ 707428 h 3688816"/>
              <a:gd name="connsiteX16" fmla="*/ 10377026 w 17223854"/>
              <a:gd name="connsiteY16" fmla="*/ 702957 h 3688816"/>
              <a:gd name="connsiteX17" fmla="*/ 11072255 w 17223854"/>
              <a:gd name="connsiteY17" fmla="*/ 541421 h 3688816"/>
              <a:gd name="connsiteX18" fmla="*/ 12275708 w 17223854"/>
              <a:gd name="connsiteY18" fmla="*/ 331774 h 3688816"/>
              <a:gd name="connsiteX19" fmla="*/ 12922923 w 17223854"/>
              <a:gd name="connsiteY19" fmla="*/ 175778 h 3688816"/>
              <a:gd name="connsiteX20" fmla="*/ 13316752 w 17223854"/>
              <a:gd name="connsiteY20" fmla="*/ 292896 h 3688816"/>
              <a:gd name="connsiteX21" fmla="*/ 13743038 w 17223854"/>
              <a:gd name="connsiteY21" fmla="*/ 110942 h 3688816"/>
              <a:gd name="connsiteX22" fmla="*/ 14421088 w 17223854"/>
              <a:gd name="connsiteY22" fmla="*/ 110755 h 3688816"/>
              <a:gd name="connsiteX23" fmla="*/ 15182914 w 17223854"/>
              <a:gd name="connsiteY23" fmla="*/ 95787 h 3688816"/>
              <a:gd name="connsiteX24" fmla="*/ 15925728 w 17223854"/>
              <a:gd name="connsiteY24" fmla="*/ 195994 h 3688816"/>
              <a:gd name="connsiteX25" fmla="*/ 16637673 w 17223854"/>
              <a:gd name="connsiteY25" fmla="*/ 26099 h 3688816"/>
              <a:gd name="connsiteX26" fmla="*/ 17155424 w 17223854"/>
              <a:gd name="connsiteY26" fmla="*/ 36402 h 3688816"/>
              <a:gd name="connsiteX27" fmla="*/ 17113729 w 17223854"/>
              <a:gd name="connsiteY27" fmla="*/ 404378 h 3688816"/>
              <a:gd name="connsiteX28" fmla="*/ 16203139 w 17223854"/>
              <a:gd name="connsiteY28" fmla="*/ 522410 h 3688816"/>
              <a:gd name="connsiteX29" fmla="*/ 15355006 w 17223854"/>
              <a:gd name="connsiteY29" fmla="*/ 292721 h 3688816"/>
              <a:gd name="connsiteX30" fmla="*/ 14518652 w 17223854"/>
              <a:gd name="connsiteY30" fmla="*/ 256449 h 3688816"/>
              <a:gd name="connsiteX31" fmla="*/ 13733513 w 17223854"/>
              <a:gd name="connsiteY31" fmla="*/ 282393 h 3688816"/>
              <a:gd name="connsiteX32" fmla="*/ 13483439 w 17223854"/>
              <a:gd name="connsiteY32" fmla="*/ 480287 h 3688816"/>
              <a:gd name="connsiteX33" fmla="*/ 12955386 w 17223854"/>
              <a:gd name="connsiteY33" fmla="*/ 349658 h 3688816"/>
              <a:gd name="connsiteX34" fmla="*/ 11905555 w 17223854"/>
              <a:gd name="connsiteY34" fmla="*/ 561463 h 3688816"/>
              <a:gd name="connsiteX35" fmla="*/ 10961453 w 17223854"/>
              <a:gd name="connsiteY35" fmla="*/ 728033 h 3688816"/>
              <a:gd name="connsiteX36" fmla="*/ 10433010 w 17223854"/>
              <a:gd name="connsiteY36" fmla="*/ 833586 h 3688816"/>
              <a:gd name="connsiteX37" fmla="*/ 9746919 w 17223854"/>
              <a:gd name="connsiteY37" fmla="*/ 824936 h 3688816"/>
              <a:gd name="connsiteX38" fmla="*/ 8753500 w 17223854"/>
              <a:gd name="connsiteY38" fmla="*/ 1169488 h 3688816"/>
              <a:gd name="connsiteX39" fmla="*/ 8197260 w 17223854"/>
              <a:gd name="connsiteY39" fmla="*/ 1435216 h 3688816"/>
              <a:gd name="connsiteX40" fmla="*/ 7451976 w 17223854"/>
              <a:gd name="connsiteY40" fmla="*/ 1817090 h 3688816"/>
              <a:gd name="connsiteX41" fmla="*/ 6938988 w 17223854"/>
              <a:gd name="connsiteY41" fmla="*/ 1872297 h 3688816"/>
              <a:gd name="connsiteX42" fmla="*/ 6383524 w 17223854"/>
              <a:gd name="connsiteY42" fmla="*/ 1897276 h 3688816"/>
              <a:gd name="connsiteX43" fmla="*/ 5879671 w 17223854"/>
              <a:gd name="connsiteY43" fmla="*/ 2027904 h 3688816"/>
              <a:gd name="connsiteX44" fmla="*/ 5181975 w 17223854"/>
              <a:gd name="connsiteY44" fmla="*/ 1826441 h 3688816"/>
              <a:gd name="connsiteX45" fmla="*/ 4925227 w 17223854"/>
              <a:gd name="connsiteY45" fmla="*/ 1592378 h 3688816"/>
              <a:gd name="connsiteX46" fmla="*/ 4735019 w 17223854"/>
              <a:gd name="connsiteY46" fmla="*/ 1909620 h 3688816"/>
              <a:gd name="connsiteX47" fmla="*/ 3999651 w 17223854"/>
              <a:gd name="connsiteY47" fmla="*/ 2342035 h 3688816"/>
              <a:gd name="connsiteX48" fmla="*/ 3437772 w 17223854"/>
              <a:gd name="connsiteY48" fmla="*/ 2383342 h 3688816"/>
              <a:gd name="connsiteX49" fmla="*/ 2892146 w 17223854"/>
              <a:gd name="connsiteY49" fmla="*/ 2346019 h 3688816"/>
              <a:gd name="connsiteX50" fmla="*/ 2147426 w 17223854"/>
              <a:gd name="connsiteY50" fmla="*/ 2774353 h 3688816"/>
              <a:gd name="connsiteX51" fmla="*/ 1382316 w 17223854"/>
              <a:gd name="connsiteY51" fmla="*/ 2979627 h 3688816"/>
              <a:gd name="connsiteX52" fmla="*/ 542561 w 17223854"/>
              <a:gd name="connsiteY52" fmla="*/ 3427496 h 3688816"/>
              <a:gd name="connsiteX53" fmla="*/ 132014 w 17223854"/>
              <a:gd name="connsiteY53" fmla="*/ 3688753 h 3688816"/>
              <a:gd name="connsiteX54" fmla="*/ 76031 w 17223854"/>
              <a:gd name="connsiteY54" fmla="*/ 3464819 h 3688816"/>
              <a:gd name="connsiteX0" fmla="*/ 76031 w 17177727"/>
              <a:gd name="connsiteY0" fmla="*/ 3449205 h 3673202"/>
              <a:gd name="connsiteX1" fmla="*/ 1139720 w 17177727"/>
              <a:gd name="connsiteY1" fmla="*/ 2982674 h 3673202"/>
              <a:gd name="connsiteX2" fmla="*/ 2166088 w 17177727"/>
              <a:gd name="connsiteY2" fmla="*/ 2534805 h 3673202"/>
              <a:gd name="connsiteX3" fmla="*/ 2840710 w 17177727"/>
              <a:gd name="connsiteY3" fmla="*/ 2198222 h 3673202"/>
              <a:gd name="connsiteX4" fmla="*/ 3542645 w 17177727"/>
              <a:gd name="connsiteY4" fmla="*/ 2283947 h 3673202"/>
              <a:gd name="connsiteX5" fmla="*/ 4181500 w 17177727"/>
              <a:gd name="connsiteY5" fmla="*/ 2180241 h 3673202"/>
              <a:gd name="connsiteX6" fmla="*/ 4778659 w 17177727"/>
              <a:gd name="connsiteY6" fmla="*/ 1676388 h 3673202"/>
              <a:gd name="connsiteX7" fmla="*/ 4791002 w 17177727"/>
              <a:gd name="connsiteY7" fmla="*/ 1313466 h 3673202"/>
              <a:gd name="connsiteX8" fmla="*/ 5325977 w 17177727"/>
              <a:gd name="connsiteY8" fmla="*/ 1753677 h 3673202"/>
              <a:gd name="connsiteX9" fmla="*/ 5802383 w 17177727"/>
              <a:gd name="connsiteY9" fmla="*/ 1895347 h 3673202"/>
              <a:gd name="connsiteX10" fmla="*/ 6402186 w 17177727"/>
              <a:gd name="connsiteY10" fmla="*/ 1769694 h 3673202"/>
              <a:gd name="connsiteX11" fmla="*/ 6943361 w 17177727"/>
              <a:gd name="connsiteY11" fmla="*/ 1732372 h 3673202"/>
              <a:gd name="connsiteX12" fmla="*/ 7735880 w 17177727"/>
              <a:gd name="connsiteY12" fmla="*/ 1558492 h 3673202"/>
              <a:gd name="connsiteX13" fmla="*/ 8342953 w 17177727"/>
              <a:gd name="connsiteY13" fmla="*/ 1135213 h 3673202"/>
              <a:gd name="connsiteX14" fmla="*/ 8781686 w 17177727"/>
              <a:gd name="connsiteY14" fmla="*/ 947434 h 3673202"/>
              <a:gd name="connsiteX15" fmla="*/ 9565069 w 17177727"/>
              <a:gd name="connsiteY15" fmla="*/ 691814 h 3673202"/>
              <a:gd name="connsiteX16" fmla="*/ 10377026 w 17177727"/>
              <a:gd name="connsiteY16" fmla="*/ 687343 h 3673202"/>
              <a:gd name="connsiteX17" fmla="*/ 11072255 w 17177727"/>
              <a:gd name="connsiteY17" fmla="*/ 525807 h 3673202"/>
              <a:gd name="connsiteX18" fmla="*/ 12275708 w 17177727"/>
              <a:gd name="connsiteY18" fmla="*/ 316160 h 3673202"/>
              <a:gd name="connsiteX19" fmla="*/ 12922923 w 17177727"/>
              <a:gd name="connsiteY19" fmla="*/ 160164 h 3673202"/>
              <a:gd name="connsiteX20" fmla="*/ 13316752 w 17177727"/>
              <a:gd name="connsiteY20" fmla="*/ 277282 h 3673202"/>
              <a:gd name="connsiteX21" fmla="*/ 13743038 w 17177727"/>
              <a:gd name="connsiteY21" fmla="*/ 95328 h 3673202"/>
              <a:gd name="connsiteX22" fmla="*/ 14421088 w 17177727"/>
              <a:gd name="connsiteY22" fmla="*/ 95141 h 3673202"/>
              <a:gd name="connsiteX23" fmla="*/ 15182914 w 17177727"/>
              <a:gd name="connsiteY23" fmla="*/ 80173 h 3673202"/>
              <a:gd name="connsiteX24" fmla="*/ 15925728 w 17177727"/>
              <a:gd name="connsiteY24" fmla="*/ 180380 h 3673202"/>
              <a:gd name="connsiteX25" fmla="*/ 16637673 w 17177727"/>
              <a:gd name="connsiteY25" fmla="*/ 10485 h 3673202"/>
              <a:gd name="connsiteX26" fmla="*/ 17155424 w 17177727"/>
              <a:gd name="connsiteY26" fmla="*/ 20788 h 3673202"/>
              <a:gd name="connsiteX27" fmla="*/ 16994666 w 17177727"/>
              <a:gd name="connsiteY27" fmla="*/ 136352 h 3673202"/>
              <a:gd name="connsiteX28" fmla="*/ 16203139 w 17177727"/>
              <a:gd name="connsiteY28" fmla="*/ 506796 h 3673202"/>
              <a:gd name="connsiteX29" fmla="*/ 15355006 w 17177727"/>
              <a:gd name="connsiteY29" fmla="*/ 277107 h 3673202"/>
              <a:gd name="connsiteX30" fmla="*/ 14518652 w 17177727"/>
              <a:gd name="connsiteY30" fmla="*/ 240835 h 3673202"/>
              <a:gd name="connsiteX31" fmla="*/ 13733513 w 17177727"/>
              <a:gd name="connsiteY31" fmla="*/ 266779 h 3673202"/>
              <a:gd name="connsiteX32" fmla="*/ 13483439 w 17177727"/>
              <a:gd name="connsiteY32" fmla="*/ 464673 h 3673202"/>
              <a:gd name="connsiteX33" fmla="*/ 12955386 w 17177727"/>
              <a:gd name="connsiteY33" fmla="*/ 334044 h 3673202"/>
              <a:gd name="connsiteX34" fmla="*/ 11905555 w 17177727"/>
              <a:gd name="connsiteY34" fmla="*/ 545849 h 3673202"/>
              <a:gd name="connsiteX35" fmla="*/ 10961453 w 17177727"/>
              <a:gd name="connsiteY35" fmla="*/ 712419 h 3673202"/>
              <a:gd name="connsiteX36" fmla="*/ 10433010 w 17177727"/>
              <a:gd name="connsiteY36" fmla="*/ 817972 h 3673202"/>
              <a:gd name="connsiteX37" fmla="*/ 9746919 w 17177727"/>
              <a:gd name="connsiteY37" fmla="*/ 809322 h 3673202"/>
              <a:gd name="connsiteX38" fmla="*/ 8753500 w 17177727"/>
              <a:gd name="connsiteY38" fmla="*/ 1153874 h 3673202"/>
              <a:gd name="connsiteX39" fmla="*/ 8197260 w 17177727"/>
              <a:gd name="connsiteY39" fmla="*/ 1419602 h 3673202"/>
              <a:gd name="connsiteX40" fmla="*/ 7451976 w 17177727"/>
              <a:gd name="connsiteY40" fmla="*/ 1801476 h 3673202"/>
              <a:gd name="connsiteX41" fmla="*/ 6938988 w 17177727"/>
              <a:gd name="connsiteY41" fmla="*/ 1856683 h 3673202"/>
              <a:gd name="connsiteX42" fmla="*/ 6383524 w 17177727"/>
              <a:gd name="connsiteY42" fmla="*/ 1881662 h 3673202"/>
              <a:gd name="connsiteX43" fmla="*/ 5879671 w 17177727"/>
              <a:gd name="connsiteY43" fmla="*/ 2012290 h 3673202"/>
              <a:gd name="connsiteX44" fmla="*/ 5181975 w 17177727"/>
              <a:gd name="connsiteY44" fmla="*/ 1810827 h 3673202"/>
              <a:gd name="connsiteX45" fmla="*/ 4925227 w 17177727"/>
              <a:gd name="connsiteY45" fmla="*/ 1576764 h 3673202"/>
              <a:gd name="connsiteX46" fmla="*/ 4735019 w 17177727"/>
              <a:gd name="connsiteY46" fmla="*/ 1894006 h 3673202"/>
              <a:gd name="connsiteX47" fmla="*/ 3999651 w 17177727"/>
              <a:gd name="connsiteY47" fmla="*/ 2326421 h 3673202"/>
              <a:gd name="connsiteX48" fmla="*/ 3437772 w 17177727"/>
              <a:gd name="connsiteY48" fmla="*/ 2367728 h 3673202"/>
              <a:gd name="connsiteX49" fmla="*/ 2892146 w 17177727"/>
              <a:gd name="connsiteY49" fmla="*/ 2330405 h 3673202"/>
              <a:gd name="connsiteX50" fmla="*/ 2147426 w 17177727"/>
              <a:gd name="connsiteY50" fmla="*/ 2758739 h 3673202"/>
              <a:gd name="connsiteX51" fmla="*/ 1382316 w 17177727"/>
              <a:gd name="connsiteY51" fmla="*/ 2964013 h 3673202"/>
              <a:gd name="connsiteX52" fmla="*/ 542561 w 17177727"/>
              <a:gd name="connsiteY52" fmla="*/ 3411882 h 3673202"/>
              <a:gd name="connsiteX53" fmla="*/ 132014 w 17177727"/>
              <a:gd name="connsiteY53" fmla="*/ 3673139 h 3673202"/>
              <a:gd name="connsiteX54" fmla="*/ 76031 w 17177727"/>
              <a:gd name="connsiteY54" fmla="*/ 3449205 h 3673202"/>
              <a:gd name="connsiteX0" fmla="*/ 76031 w 17176847"/>
              <a:gd name="connsiteY0" fmla="*/ 3449205 h 3673202"/>
              <a:gd name="connsiteX1" fmla="*/ 1139720 w 17176847"/>
              <a:gd name="connsiteY1" fmla="*/ 2982674 h 3673202"/>
              <a:gd name="connsiteX2" fmla="*/ 2166088 w 17176847"/>
              <a:gd name="connsiteY2" fmla="*/ 2534805 h 3673202"/>
              <a:gd name="connsiteX3" fmla="*/ 2840710 w 17176847"/>
              <a:gd name="connsiteY3" fmla="*/ 2198222 h 3673202"/>
              <a:gd name="connsiteX4" fmla="*/ 3542645 w 17176847"/>
              <a:gd name="connsiteY4" fmla="*/ 2283947 h 3673202"/>
              <a:gd name="connsiteX5" fmla="*/ 4181500 w 17176847"/>
              <a:gd name="connsiteY5" fmla="*/ 2180241 h 3673202"/>
              <a:gd name="connsiteX6" fmla="*/ 4778659 w 17176847"/>
              <a:gd name="connsiteY6" fmla="*/ 1676388 h 3673202"/>
              <a:gd name="connsiteX7" fmla="*/ 4791002 w 17176847"/>
              <a:gd name="connsiteY7" fmla="*/ 1313466 h 3673202"/>
              <a:gd name="connsiteX8" fmla="*/ 5325977 w 17176847"/>
              <a:gd name="connsiteY8" fmla="*/ 1753677 h 3673202"/>
              <a:gd name="connsiteX9" fmla="*/ 5802383 w 17176847"/>
              <a:gd name="connsiteY9" fmla="*/ 1895347 h 3673202"/>
              <a:gd name="connsiteX10" fmla="*/ 6402186 w 17176847"/>
              <a:gd name="connsiteY10" fmla="*/ 1769694 h 3673202"/>
              <a:gd name="connsiteX11" fmla="*/ 6943361 w 17176847"/>
              <a:gd name="connsiteY11" fmla="*/ 1732372 h 3673202"/>
              <a:gd name="connsiteX12" fmla="*/ 7735880 w 17176847"/>
              <a:gd name="connsiteY12" fmla="*/ 1558492 h 3673202"/>
              <a:gd name="connsiteX13" fmla="*/ 8342953 w 17176847"/>
              <a:gd name="connsiteY13" fmla="*/ 1135213 h 3673202"/>
              <a:gd name="connsiteX14" fmla="*/ 8781686 w 17176847"/>
              <a:gd name="connsiteY14" fmla="*/ 947434 h 3673202"/>
              <a:gd name="connsiteX15" fmla="*/ 9565069 w 17176847"/>
              <a:gd name="connsiteY15" fmla="*/ 691814 h 3673202"/>
              <a:gd name="connsiteX16" fmla="*/ 10377026 w 17176847"/>
              <a:gd name="connsiteY16" fmla="*/ 687343 h 3673202"/>
              <a:gd name="connsiteX17" fmla="*/ 11072255 w 17176847"/>
              <a:gd name="connsiteY17" fmla="*/ 525807 h 3673202"/>
              <a:gd name="connsiteX18" fmla="*/ 12275708 w 17176847"/>
              <a:gd name="connsiteY18" fmla="*/ 316160 h 3673202"/>
              <a:gd name="connsiteX19" fmla="*/ 12922923 w 17176847"/>
              <a:gd name="connsiteY19" fmla="*/ 160164 h 3673202"/>
              <a:gd name="connsiteX20" fmla="*/ 13316752 w 17176847"/>
              <a:gd name="connsiteY20" fmla="*/ 277282 h 3673202"/>
              <a:gd name="connsiteX21" fmla="*/ 13743038 w 17176847"/>
              <a:gd name="connsiteY21" fmla="*/ 95328 h 3673202"/>
              <a:gd name="connsiteX22" fmla="*/ 14421088 w 17176847"/>
              <a:gd name="connsiteY22" fmla="*/ 95141 h 3673202"/>
              <a:gd name="connsiteX23" fmla="*/ 15182914 w 17176847"/>
              <a:gd name="connsiteY23" fmla="*/ 80173 h 3673202"/>
              <a:gd name="connsiteX24" fmla="*/ 15925728 w 17176847"/>
              <a:gd name="connsiteY24" fmla="*/ 180380 h 3673202"/>
              <a:gd name="connsiteX25" fmla="*/ 16637673 w 17176847"/>
              <a:gd name="connsiteY25" fmla="*/ 10485 h 3673202"/>
              <a:gd name="connsiteX26" fmla="*/ 17155424 w 17176847"/>
              <a:gd name="connsiteY26" fmla="*/ 20788 h 3673202"/>
              <a:gd name="connsiteX27" fmla="*/ 16994666 w 17176847"/>
              <a:gd name="connsiteY27" fmla="*/ 136352 h 3673202"/>
              <a:gd name="connsiteX28" fmla="*/ 16241239 w 17176847"/>
              <a:gd name="connsiteY28" fmla="*/ 297246 h 3673202"/>
              <a:gd name="connsiteX29" fmla="*/ 15355006 w 17176847"/>
              <a:gd name="connsiteY29" fmla="*/ 277107 h 3673202"/>
              <a:gd name="connsiteX30" fmla="*/ 14518652 w 17176847"/>
              <a:gd name="connsiteY30" fmla="*/ 240835 h 3673202"/>
              <a:gd name="connsiteX31" fmla="*/ 13733513 w 17176847"/>
              <a:gd name="connsiteY31" fmla="*/ 266779 h 3673202"/>
              <a:gd name="connsiteX32" fmla="*/ 13483439 w 17176847"/>
              <a:gd name="connsiteY32" fmla="*/ 464673 h 3673202"/>
              <a:gd name="connsiteX33" fmla="*/ 12955386 w 17176847"/>
              <a:gd name="connsiteY33" fmla="*/ 334044 h 3673202"/>
              <a:gd name="connsiteX34" fmla="*/ 11905555 w 17176847"/>
              <a:gd name="connsiteY34" fmla="*/ 545849 h 3673202"/>
              <a:gd name="connsiteX35" fmla="*/ 10961453 w 17176847"/>
              <a:gd name="connsiteY35" fmla="*/ 712419 h 3673202"/>
              <a:gd name="connsiteX36" fmla="*/ 10433010 w 17176847"/>
              <a:gd name="connsiteY36" fmla="*/ 817972 h 3673202"/>
              <a:gd name="connsiteX37" fmla="*/ 9746919 w 17176847"/>
              <a:gd name="connsiteY37" fmla="*/ 809322 h 3673202"/>
              <a:gd name="connsiteX38" fmla="*/ 8753500 w 17176847"/>
              <a:gd name="connsiteY38" fmla="*/ 1153874 h 3673202"/>
              <a:gd name="connsiteX39" fmla="*/ 8197260 w 17176847"/>
              <a:gd name="connsiteY39" fmla="*/ 1419602 h 3673202"/>
              <a:gd name="connsiteX40" fmla="*/ 7451976 w 17176847"/>
              <a:gd name="connsiteY40" fmla="*/ 1801476 h 3673202"/>
              <a:gd name="connsiteX41" fmla="*/ 6938988 w 17176847"/>
              <a:gd name="connsiteY41" fmla="*/ 1856683 h 3673202"/>
              <a:gd name="connsiteX42" fmla="*/ 6383524 w 17176847"/>
              <a:gd name="connsiteY42" fmla="*/ 1881662 h 3673202"/>
              <a:gd name="connsiteX43" fmla="*/ 5879671 w 17176847"/>
              <a:gd name="connsiteY43" fmla="*/ 2012290 h 3673202"/>
              <a:gd name="connsiteX44" fmla="*/ 5181975 w 17176847"/>
              <a:gd name="connsiteY44" fmla="*/ 1810827 h 3673202"/>
              <a:gd name="connsiteX45" fmla="*/ 4925227 w 17176847"/>
              <a:gd name="connsiteY45" fmla="*/ 1576764 h 3673202"/>
              <a:gd name="connsiteX46" fmla="*/ 4735019 w 17176847"/>
              <a:gd name="connsiteY46" fmla="*/ 1894006 h 3673202"/>
              <a:gd name="connsiteX47" fmla="*/ 3999651 w 17176847"/>
              <a:gd name="connsiteY47" fmla="*/ 2326421 h 3673202"/>
              <a:gd name="connsiteX48" fmla="*/ 3437772 w 17176847"/>
              <a:gd name="connsiteY48" fmla="*/ 2367728 h 3673202"/>
              <a:gd name="connsiteX49" fmla="*/ 2892146 w 17176847"/>
              <a:gd name="connsiteY49" fmla="*/ 2330405 h 3673202"/>
              <a:gd name="connsiteX50" fmla="*/ 2147426 w 17176847"/>
              <a:gd name="connsiteY50" fmla="*/ 2758739 h 3673202"/>
              <a:gd name="connsiteX51" fmla="*/ 1382316 w 17176847"/>
              <a:gd name="connsiteY51" fmla="*/ 2964013 h 3673202"/>
              <a:gd name="connsiteX52" fmla="*/ 542561 w 17176847"/>
              <a:gd name="connsiteY52" fmla="*/ 3411882 h 3673202"/>
              <a:gd name="connsiteX53" fmla="*/ 132014 w 17176847"/>
              <a:gd name="connsiteY53" fmla="*/ 3673139 h 3673202"/>
              <a:gd name="connsiteX54" fmla="*/ 76031 w 17176847"/>
              <a:gd name="connsiteY54" fmla="*/ 3449205 h 3673202"/>
              <a:gd name="connsiteX0" fmla="*/ 76031 w 17533179"/>
              <a:gd name="connsiteY0" fmla="*/ 3442252 h 3666249"/>
              <a:gd name="connsiteX1" fmla="*/ 1139720 w 17533179"/>
              <a:gd name="connsiteY1" fmla="*/ 2975721 h 3666249"/>
              <a:gd name="connsiteX2" fmla="*/ 2166088 w 17533179"/>
              <a:gd name="connsiteY2" fmla="*/ 2527852 h 3666249"/>
              <a:gd name="connsiteX3" fmla="*/ 2840710 w 17533179"/>
              <a:gd name="connsiteY3" fmla="*/ 2191269 h 3666249"/>
              <a:gd name="connsiteX4" fmla="*/ 3542645 w 17533179"/>
              <a:gd name="connsiteY4" fmla="*/ 2276994 h 3666249"/>
              <a:gd name="connsiteX5" fmla="*/ 4181500 w 17533179"/>
              <a:gd name="connsiteY5" fmla="*/ 2173288 h 3666249"/>
              <a:gd name="connsiteX6" fmla="*/ 4778659 w 17533179"/>
              <a:gd name="connsiteY6" fmla="*/ 1669435 h 3666249"/>
              <a:gd name="connsiteX7" fmla="*/ 4791002 w 17533179"/>
              <a:gd name="connsiteY7" fmla="*/ 1306513 h 3666249"/>
              <a:gd name="connsiteX8" fmla="*/ 5325977 w 17533179"/>
              <a:gd name="connsiteY8" fmla="*/ 1746724 h 3666249"/>
              <a:gd name="connsiteX9" fmla="*/ 5802383 w 17533179"/>
              <a:gd name="connsiteY9" fmla="*/ 1888394 h 3666249"/>
              <a:gd name="connsiteX10" fmla="*/ 6402186 w 17533179"/>
              <a:gd name="connsiteY10" fmla="*/ 1762741 h 3666249"/>
              <a:gd name="connsiteX11" fmla="*/ 6943361 w 17533179"/>
              <a:gd name="connsiteY11" fmla="*/ 1725419 h 3666249"/>
              <a:gd name="connsiteX12" fmla="*/ 7735880 w 17533179"/>
              <a:gd name="connsiteY12" fmla="*/ 1551539 h 3666249"/>
              <a:gd name="connsiteX13" fmla="*/ 8342953 w 17533179"/>
              <a:gd name="connsiteY13" fmla="*/ 1128260 h 3666249"/>
              <a:gd name="connsiteX14" fmla="*/ 8781686 w 17533179"/>
              <a:gd name="connsiteY14" fmla="*/ 940481 h 3666249"/>
              <a:gd name="connsiteX15" fmla="*/ 9565069 w 17533179"/>
              <a:gd name="connsiteY15" fmla="*/ 684861 h 3666249"/>
              <a:gd name="connsiteX16" fmla="*/ 10377026 w 17533179"/>
              <a:gd name="connsiteY16" fmla="*/ 680390 h 3666249"/>
              <a:gd name="connsiteX17" fmla="*/ 11072255 w 17533179"/>
              <a:gd name="connsiteY17" fmla="*/ 518854 h 3666249"/>
              <a:gd name="connsiteX18" fmla="*/ 12275708 w 17533179"/>
              <a:gd name="connsiteY18" fmla="*/ 309207 h 3666249"/>
              <a:gd name="connsiteX19" fmla="*/ 12922923 w 17533179"/>
              <a:gd name="connsiteY19" fmla="*/ 153211 h 3666249"/>
              <a:gd name="connsiteX20" fmla="*/ 13316752 w 17533179"/>
              <a:gd name="connsiteY20" fmla="*/ 270329 h 3666249"/>
              <a:gd name="connsiteX21" fmla="*/ 13743038 w 17533179"/>
              <a:gd name="connsiteY21" fmla="*/ 88375 h 3666249"/>
              <a:gd name="connsiteX22" fmla="*/ 14421088 w 17533179"/>
              <a:gd name="connsiteY22" fmla="*/ 88188 h 3666249"/>
              <a:gd name="connsiteX23" fmla="*/ 15182914 w 17533179"/>
              <a:gd name="connsiteY23" fmla="*/ 73220 h 3666249"/>
              <a:gd name="connsiteX24" fmla="*/ 15925728 w 17533179"/>
              <a:gd name="connsiteY24" fmla="*/ 173427 h 3666249"/>
              <a:gd name="connsiteX25" fmla="*/ 16637673 w 17533179"/>
              <a:gd name="connsiteY25" fmla="*/ 3532 h 3666249"/>
              <a:gd name="connsiteX26" fmla="*/ 17526899 w 17533179"/>
              <a:gd name="connsiteY26" fmla="*/ 66223 h 3666249"/>
              <a:gd name="connsiteX27" fmla="*/ 16994666 w 17533179"/>
              <a:gd name="connsiteY27" fmla="*/ 129399 h 3666249"/>
              <a:gd name="connsiteX28" fmla="*/ 16241239 w 17533179"/>
              <a:gd name="connsiteY28" fmla="*/ 290293 h 3666249"/>
              <a:gd name="connsiteX29" fmla="*/ 15355006 w 17533179"/>
              <a:gd name="connsiteY29" fmla="*/ 270154 h 3666249"/>
              <a:gd name="connsiteX30" fmla="*/ 14518652 w 17533179"/>
              <a:gd name="connsiteY30" fmla="*/ 233882 h 3666249"/>
              <a:gd name="connsiteX31" fmla="*/ 13733513 w 17533179"/>
              <a:gd name="connsiteY31" fmla="*/ 259826 h 3666249"/>
              <a:gd name="connsiteX32" fmla="*/ 13483439 w 17533179"/>
              <a:gd name="connsiteY32" fmla="*/ 457720 h 3666249"/>
              <a:gd name="connsiteX33" fmla="*/ 12955386 w 17533179"/>
              <a:gd name="connsiteY33" fmla="*/ 327091 h 3666249"/>
              <a:gd name="connsiteX34" fmla="*/ 11905555 w 17533179"/>
              <a:gd name="connsiteY34" fmla="*/ 538896 h 3666249"/>
              <a:gd name="connsiteX35" fmla="*/ 10961453 w 17533179"/>
              <a:gd name="connsiteY35" fmla="*/ 705466 h 3666249"/>
              <a:gd name="connsiteX36" fmla="*/ 10433010 w 17533179"/>
              <a:gd name="connsiteY36" fmla="*/ 811019 h 3666249"/>
              <a:gd name="connsiteX37" fmla="*/ 9746919 w 17533179"/>
              <a:gd name="connsiteY37" fmla="*/ 802369 h 3666249"/>
              <a:gd name="connsiteX38" fmla="*/ 8753500 w 17533179"/>
              <a:gd name="connsiteY38" fmla="*/ 1146921 h 3666249"/>
              <a:gd name="connsiteX39" fmla="*/ 8197260 w 17533179"/>
              <a:gd name="connsiteY39" fmla="*/ 1412649 h 3666249"/>
              <a:gd name="connsiteX40" fmla="*/ 7451976 w 17533179"/>
              <a:gd name="connsiteY40" fmla="*/ 1794523 h 3666249"/>
              <a:gd name="connsiteX41" fmla="*/ 6938988 w 17533179"/>
              <a:gd name="connsiteY41" fmla="*/ 1849730 h 3666249"/>
              <a:gd name="connsiteX42" fmla="*/ 6383524 w 17533179"/>
              <a:gd name="connsiteY42" fmla="*/ 1874709 h 3666249"/>
              <a:gd name="connsiteX43" fmla="*/ 5879671 w 17533179"/>
              <a:gd name="connsiteY43" fmla="*/ 2005337 h 3666249"/>
              <a:gd name="connsiteX44" fmla="*/ 5181975 w 17533179"/>
              <a:gd name="connsiteY44" fmla="*/ 1803874 h 3666249"/>
              <a:gd name="connsiteX45" fmla="*/ 4925227 w 17533179"/>
              <a:gd name="connsiteY45" fmla="*/ 1569811 h 3666249"/>
              <a:gd name="connsiteX46" fmla="*/ 4735019 w 17533179"/>
              <a:gd name="connsiteY46" fmla="*/ 1887053 h 3666249"/>
              <a:gd name="connsiteX47" fmla="*/ 3999651 w 17533179"/>
              <a:gd name="connsiteY47" fmla="*/ 2319468 h 3666249"/>
              <a:gd name="connsiteX48" fmla="*/ 3437772 w 17533179"/>
              <a:gd name="connsiteY48" fmla="*/ 2360775 h 3666249"/>
              <a:gd name="connsiteX49" fmla="*/ 2892146 w 17533179"/>
              <a:gd name="connsiteY49" fmla="*/ 2323452 h 3666249"/>
              <a:gd name="connsiteX50" fmla="*/ 2147426 w 17533179"/>
              <a:gd name="connsiteY50" fmla="*/ 2751786 h 3666249"/>
              <a:gd name="connsiteX51" fmla="*/ 1382316 w 17533179"/>
              <a:gd name="connsiteY51" fmla="*/ 2957060 h 3666249"/>
              <a:gd name="connsiteX52" fmla="*/ 542561 w 17533179"/>
              <a:gd name="connsiteY52" fmla="*/ 3404929 h 3666249"/>
              <a:gd name="connsiteX53" fmla="*/ 132014 w 17533179"/>
              <a:gd name="connsiteY53" fmla="*/ 3666186 h 3666249"/>
              <a:gd name="connsiteX54" fmla="*/ 76031 w 17533179"/>
              <a:gd name="connsiteY54" fmla="*/ 3442252 h 3666249"/>
              <a:gd name="connsiteX0" fmla="*/ 76031 w 17600768"/>
              <a:gd name="connsiteY0" fmla="*/ 3443395 h 3667392"/>
              <a:gd name="connsiteX1" fmla="*/ 1139720 w 17600768"/>
              <a:gd name="connsiteY1" fmla="*/ 2976864 h 3667392"/>
              <a:gd name="connsiteX2" fmla="*/ 2166088 w 17600768"/>
              <a:gd name="connsiteY2" fmla="*/ 2528995 h 3667392"/>
              <a:gd name="connsiteX3" fmla="*/ 2840710 w 17600768"/>
              <a:gd name="connsiteY3" fmla="*/ 2192412 h 3667392"/>
              <a:gd name="connsiteX4" fmla="*/ 3542645 w 17600768"/>
              <a:gd name="connsiteY4" fmla="*/ 2278137 h 3667392"/>
              <a:gd name="connsiteX5" fmla="*/ 4181500 w 17600768"/>
              <a:gd name="connsiteY5" fmla="*/ 2174431 h 3667392"/>
              <a:gd name="connsiteX6" fmla="*/ 4778659 w 17600768"/>
              <a:gd name="connsiteY6" fmla="*/ 1670578 h 3667392"/>
              <a:gd name="connsiteX7" fmla="*/ 4791002 w 17600768"/>
              <a:gd name="connsiteY7" fmla="*/ 1307656 h 3667392"/>
              <a:gd name="connsiteX8" fmla="*/ 5325977 w 17600768"/>
              <a:gd name="connsiteY8" fmla="*/ 1747867 h 3667392"/>
              <a:gd name="connsiteX9" fmla="*/ 5802383 w 17600768"/>
              <a:gd name="connsiteY9" fmla="*/ 1889537 h 3667392"/>
              <a:gd name="connsiteX10" fmla="*/ 6402186 w 17600768"/>
              <a:gd name="connsiteY10" fmla="*/ 1763884 h 3667392"/>
              <a:gd name="connsiteX11" fmla="*/ 6943361 w 17600768"/>
              <a:gd name="connsiteY11" fmla="*/ 1726562 h 3667392"/>
              <a:gd name="connsiteX12" fmla="*/ 7735880 w 17600768"/>
              <a:gd name="connsiteY12" fmla="*/ 1552682 h 3667392"/>
              <a:gd name="connsiteX13" fmla="*/ 8342953 w 17600768"/>
              <a:gd name="connsiteY13" fmla="*/ 1129403 h 3667392"/>
              <a:gd name="connsiteX14" fmla="*/ 8781686 w 17600768"/>
              <a:gd name="connsiteY14" fmla="*/ 941624 h 3667392"/>
              <a:gd name="connsiteX15" fmla="*/ 9565069 w 17600768"/>
              <a:gd name="connsiteY15" fmla="*/ 686004 h 3667392"/>
              <a:gd name="connsiteX16" fmla="*/ 10377026 w 17600768"/>
              <a:gd name="connsiteY16" fmla="*/ 681533 h 3667392"/>
              <a:gd name="connsiteX17" fmla="*/ 11072255 w 17600768"/>
              <a:gd name="connsiteY17" fmla="*/ 519997 h 3667392"/>
              <a:gd name="connsiteX18" fmla="*/ 12275708 w 17600768"/>
              <a:gd name="connsiteY18" fmla="*/ 310350 h 3667392"/>
              <a:gd name="connsiteX19" fmla="*/ 12922923 w 17600768"/>
              <a:gd name="connsiteY19" fmla="*/ 154354 h 3667392"/>
              <a:gd name="connsiteX20" fmla="*/ 13316752 w 17600768"/>
              <a:gd name="connsiteY20" fmla="*/ 271472 h 3667392"/>
              <a:gd name="connsiteX21" fmla="*/ 13743038 w 17600768"/>
              <a:gd name="connsiteY21" fmla="*/ 89518 h 3667392"/>
              <a:gd name="connsiteX22" fmla="*/ 14421088 w 17600768"/>
              <a:gd name="connsiteY22" fmla="*/ 89331 h 3667392"/>
              <a:gd name="connsiteX23" fmla="*/ 15182914 w 17600768"/>
              <a:gd name="connsiteY23" fmla="*/ 74363 h 3667392"/>
              <a:gd name="connsiteX24" fmla="*/ 15925728 w 17600768"/>
              <a:gd name="connsiteY24" fmla="*/ 174570 h 3667392"/>
              <a:gd name="connsiteX25" fmla="*/ 16637673 w 17600768"/>
              <a:gd name="connsiteY25" fmla="*/ 4675 h 3667392"/>
              <a:gd name="connsiteX26" fmla="*/ 17526899 w 17600768"/>
              <a:gd name="connsiteY26" fmla="*/ 67366 h 3667392"/>
              <a:gd name="connsiteX27" fmla="*/ 17404241 w 17600768"/>
              <a:gd name="connsiteY27" fmla="*/ 249604 h 3667392"/>
              <a:gd name="connsiteX28" fmla="*/ 16241239 w 17600768"/>
              <a:gd name="connsiteY28" fmla="*/ 291436 h 3667392"/>
              <a:gd name="connsiteX29" fmla="*/ 15355006 w 17600768"/>
              <a:gd name="connsiteY29" fmla="*/ 271297 h 3667392"/>
              <a:gd name="connsiteX30" fmla="*/ 14518652 w 17600768"/>
              <a:gd name="connsiteY30" fmla="*/ 235025 h 3667392"/>
              <a:gd name="connsiteX31" fmla="*/ 13733513 w 17600768"/>
              <a:gd name="connsiteY31" fmla="*/ 260969 h 3667392"/>
              <a:gd name="connsiteX32" fmla="*/ 13483439 w 17600768"/>
              <a:gd name="connsiteY32" fmla="*/ 458863 h 3667392"/>
              <a:gd name="connsiteX33" fmla="*/ 12955386 w 17600768"/>
              <a:gd name="connsiteY33" fmla="*/ 328234 h 3667392"/>
              <a:gd name="connsiteX34" fmla="*/ 11905555 w 17600768"/>
              <a:gd name="connsiteY34" fmla="*/ 540039 h 3667392"/>
              <a:gd name="connsiteX35" fmla="*/ 10961453 w 17600768"/>
              <a:gd name="connsiteY35" fmla="*/ 706609 h 3667392"/>
              <a:gd name="connsiteX36" fmla="*/ 10433010 w 17600768"/>
              <a:gd name="connsiteY36" fmla="*/ 812162 h 3667392"/>
              <a:gd name="connsiteX37" fmla="*/ 9746919 w 17600768"/>
              <a:gd name="connsiteY37" fmla="*/ 803512 h 3667392"/>
              <a:gd name="connsiteX38" fmla="*/ 8753500 w 17600768"/>
              <a:gd name="connsiteY38" fmla="*/ 1148064 h 3667392"/>
              <a:gd name="connsiteX39" fmla="*/ 8197260 w 17600768"/>
              <a:gd name="connsiteY39" fmla="*/ 1413792 h 3667392"/>
              <a:gd name="connsiteX40" fmla="*/ 7451976 w 17600768"/>
              <a:gd name="connsiteY40" fmla="*/ 1795666 h 3667392"/>
              <a:gd name="connsiteX41" fmla="*/ 6938988 w 17600768"/>
              <a:gd name="connsiteY41" fmla="*/ 1850873 h 3667392"/>
              <a:gd name="connsiteX42" fmla="*/ 6383524 w 17600768"/>
              <a:gd name="connsiteY42" fmla="*/ 1875852 h 3667392"/>
              <a:gd name="connsiteX43" fmla="*/ 5879671 w 17600768"/>
              <a:gd name="connsiteY43" fmla="*/ 2006480 h 3667392"/>
              <a:gd name="connsiteX44" fmla="*/ 5181975 w 17600768"/>
              <a:gd name="connsiteY44" fmla="*/ 1805017 h 3667392"/>
              <a:gd name="connsiteX45" fmla="*/ 4925227 w 17600768"/>
              <a:gd name="connsiteY45" fmla="*/ 1570954 h 3667392"/>
              <a:gd name="connsiteX46" fmla="*/ 4735019 w 17600768"/>
              <a:gd name="connsiteY46" fmla="*/ 1888196 h 3667392"/>
              <a:gd name="connsiteX47" fmla="*/ 3999651 w 17600768"/>
              <a:gd name="connsiteY47" fmla="*/ 2320611 h 3667392"/>
              <a:gd name="connsiteX48" fmla="*/ 3437772 w 17600768"/>
              <a:gd name="connsiteY48" fmla="*/ 2361918 h 3667392"/>
              <a:gd name="connsiteX49" fmla="*/ 2892146 w 17600768"/>
              <a:gd name="connsiteY49" fmla="*/ 2324595 h 3667392"/>
              <a:gd name="connsiteX50" fmla="*/ 2147426 w 17600768"/>
              <a:gd name="connsiteY50" fmla="*/ 2752929 h 3667392"/>
              <a:gd name="connsiteX51" fmla="*/ 1382316 w 17600768"/>
              <a:gd name="connsiteY51" fmla="*/ 2958203 h 3667392"/>
              <a:gd name="connsiteX52" fmla="*/ 542561 w 17600768"/>
              <a:gd name="connsiteY52" fmla="*/ 3406072 h 3667392"/>
              <a:gd name="connsiteX53" fmla="*/ 132014 w 17600768"/>
              <a:gd name="connsiteY53" fmla="*/ 3667329 h 3667392"/>
              <a:gd name="connsiteX54" fmla="*/ 76031 w 17600768"/>
              <a:gd name="connsiteY54" fmla="*/ 3443395 h 3667392"/>
              <a:gd name="connsiteX0" fmla="*/ 76031 w 17600769"/>
              <a:gd name="connsiteY0" fmla="*/ 3442743 h 3666740"/>
              <a:gd name="connsiteX1" fmla="*/ 1139720 w 17600769"/>
              <a:gd name="connsiteY1" fmla="*/ 2976212 h 3666740"/>
              <a:gd name="connsiteX2" fmla="*/ 2166088 w 17600769"/>
              <a:gd name="connsiteY2" fmla="*/ 2528343 h 3666740"/>
              <a:gd name="connsiteX3" fmla="*/ 2840710 w 17600769"/>
              <a:gd name="connsiteY3" fmla="*/ 2191760 h 3666740"/>
              <a:gd name="connsiteX4" fmla="*/ 3542645 w 17600769"/>
              <a:gd name="connsiteY4" fmla="*/ 2277485 h 3666740"/>
              <a:gd name="connsiteX5" fmla="*/ 4181500 w 17600769"/>
              <a:gd name="connsiteY5" fmla="*/ 2173779 h 3666740"/>
              <a:gd name="connsiteX6" fmla="*/ 4778659 w 17600769"/>
              <a:gd name="connsiteY6" fmla="*/ 1669926 h 3666740"/>
              <a:gd name="connsiteX7" fmla="*/ 4791002 w 17600769"/>
              <a:gd name="connsiteY7" fmla="*/ 1307004 h 3666740"/>
              <a:gd name="connsiteX8" fmla="*/ 5325977 w 17600769"/>
              <a:gd name="connsiteY8" fmla="*/ 1747215 h 3666740"/>
              <a:gd name="connsiteX9" fmla="*/ 5802383 w 17600769"/>
              <a:gd name="connsiteY9" fmla="*/ 1888885 h 3666740"/>
              <a:gd name="connsiteX10" fmla="*/ 6402186 w 17600769"/>
              <a:gd name="connsiteY10" fmla="*/ 1763232 h 3666740"/>
              <a:gd name="connsiteX11" fmla="*/ 6943361 w 17600769"/>
              <a:gd name="connsiteY11" fmla="*/ 1725910 h 3666740"/>
              <a:gd name="connsiteX12" fmla="*/ 7735880 w 17600769"/>
              <a:gd name="connsiteY12" fmla="*/ 1552030 h 3666740"/>
              <a:gd name="connsiteX13" fmla="*/ 8342953 w 17600769"/>
              <a:gd name="connsiteY13" fmla="*/ 1128751 h 3666740"/>
              <a:gd name="connsiteX14" fmla="*/ 8781686 w 17600769"/>
              <a:gd name="connsiteY14" fmla="*/ 940972 h 3666740"/>
              <a:gd name="connsiteX15" fmla="*/ 9565069 w 17600769"/>
              <a:gd name="connsiteY15" fmla="*/ 685352 h 3666740"/>
              <a:gd name="connsiteX16" fmla="*/ 10377026 w 17600769"/>
              <a:gd name="connsiteY16" fmla="*/ 680881 h 3666740"/>
              <a:gd name="connsiteX17" fmla="*/ 11072255 w 17600769"/>
              <a:gd name="connsiteY17" fmla="*/ 519345 h 3666740"/>
              <a:gd name="connsiteX18" fmla="*/ 12275708 w 17600769"/>
              <a:gd name="connsiteY18" fmla="*/ 309698 h 3666740"/>
              <a:gd name="connsiteX19" fmla="*/ 12922923 w 17600769"/>
              <a:gd name="connsiteY19" fmla="*/ 153702 h 3666740"/>
              <a:gd name="connsiteX20" fmla="*/ 13316752 w 17600769"/>
              <a:gd name="connsiteY20" fmla="*/ 270820 h 3666740"/>
              <a:gd name="connsiteX21" fmla="*/ 13743038 w 17600769"/>
              <a:gd name="connsiteY21" fmla="*/ 88866 h 3666740"/>
              <a:gd name="connsiteX22" fmla="*/ 14421088 w 17600769"/>
              <a:gd name="connsiteY22" fmla="*/ 88679 h 3666740"/>
              <a:gd name="connsiteX23" fmla="*/ 15182914 w 17600769"/>
              <a:gd name="connsiteY23" fmla="*/ 73711 h 3666740"/>
              <a:gd name="connsiteX24" fmla="*/ 15925728 w 17600769"/>
              <a:gd name="connsiteY24" fmla="*/ 173918 h 3666740"/>
              <a:gd name="connsiteX25" fmla="*/ 16637673 w 17600769"/>
              <a:gd name="connsiteY25" fmla="*/ 4023 h 3666740"/>
              <a:gd name="connsiteX26" fmla="*/ 17526900 w 17600769"/>
              <a:gd name="connsiteY26" fmla="*/ 76239 h 3666740"/>
              <a:gd name="connsiteX27" fmla="*/ 17404241 w 17600769"/>
              <a:gd name="connsiteY27" fmla="*/ 248952 h 3666740"/>
              <a:gd name="connsiteX28" fmla="*/ 16241239 w 17600769"/>
              <a:gd name="connsiteY28" fmla="*/ 290784 h 3666740"/>
              <a:gd name="connsiteX29" fmla="*/ 15355006 w 17600769"/>
              <a:gd name="connsiteY29" fmla="*/ 270645 h 3666740"/>
              <a:gd name="connsiteX30" fmla="*/ 14518652 w 17600769"/>
              <a:gd name="connsiteY30" fmla="*/ 234373 h 3666740"/>
              <a:gd name="connsiteX31" fmla="*/ 13733513 w 17600769"/>
              <a:gd name="connsiteY31" fmla="*/ 260317 h 3666740"/>
              <a:gd name="connsiteX32" fmla="*/ 13483439 w 17600769"/>
              <a:gd name="connsiteY32" fmla="*/ 458211 h 3666740"/>
              <a:gd name="connsiteX33" fmla="*/ 12955386 w 17600769"/>
              <a:gd name="connsiteY33" fmla="*/ 327582 h 3666740"/>
              <a:gd name="connsiteX34" fmla="*/ 11905555 w 17600769"/>
              <a:gd name="connsiteY34" fmla="*/ 539387 h 3666740"/>
              <a:gd name="connsiteX35" fmla="*/ 10961453 w 17600769"/>
              <a:gd name="connsiteY35" fmla="*/ 705957 h 3666740"/>
              <a:gd name="connsiteX36" fmla="*/ 10433010 w 17600769"/>
              <a:gd name="connsiteY36" fmla="*/ 811510 h 3666740"/>
              <a:gd name="connsiteX37" fmla="*/ 9746919 w 17600769"/>
              <a:gd name="connsiteY37" fmla="*/ 802860 h 3666740"/>
              <a:gd name="connsiteX38" fmla="*/ 8753500 w 17600769"/>
              <a:gd name="connsiteY38" fmla="*/ 1147412 h 3666740"/>
              <a:gd name="connsiteX39" fmla="*/ 8197260 w 17600769"/>
              <a:gd name="connsiteY39" fmla="*/ 1413140 h 3666740"/>
              <a:gd name="connsiteX40" fmla="*/ 7451976 w 17600769"/>
              <a:gd name="connsiteY40" fmla="*/ 1795014 h 3666740"/>
              <a:gd name="connsiteX41" fmla="*/ 6938988 w 17600769"/>
              <a:gd name="connsiteY41" fmla="*/ 1850221 h 3666740"/>
              <a:gd name="connsiteX42" fmla="*/ 6383524 w 17600769"/>
              <a:gd name="connsiteY42" fmla="*/ 1875200 h 3666740"/>
              <a:gd name="connsiteX43" fmla="*/ 5879671 w 17600769"/>
              <a:gd name="connsiteY43" fmla="*/ 2005828 h 3666740"/>
              <a:gd name="connsiteX44" fmla="*/ 5181975 w 17600769"/>
              <a:gd name="connsiteY44" fmla="*/ 1804365 h 3666740"/>
              <a:gd name="connsiteX45" fmla="*/ 4925227 w 17600769"/>
              <a:gd name="connsiteY45" fmla="*/ 1570302 h 3666740"/>
              <a:gd name="connsiteX46" fmla="*/ 4735019 w 17600769"/>
              <a:gd name="connsiteY46" fmla="*/ 1887544 h 3666740"/>
              <a:gd name="connsiteX47" fmla="*/ 3999651 w 17600769"/>
              <a:gd name="connsiteY47" fmla="*/ 2319959 h 3666740"/>
              <a:gd name="connsiteX48" fmla="*/ 3437772 w 17600769"/>
              <a:gd name="connsiteY48" fmla="*/ 2361266 h 3666740"/>
              <a:gd name="connsiteX49" fmla="*/ 2892146 w 17600769"/>
              <a:gd name="connsiteY49" fmla="*/ 2323943 h 3666740"/>
              <a:gd name="connsiteX50" fmla="*/ 2147426 w 17600769"/>
              <a:gd name="connsiteY50" fmla="*/ 2752277 h 3666740"/>
              <a:gd name="connsiteX51" fmla="*/ 1382316 w 17600769"/>
              <a:gd name="connsiteY51" fmla="*/ 2957551 h 3666740"/>
              <a:gd name="connsiteX52" fmla="*/ 542561 w 17600769"/>
              <a:gd name="connsiteY52" fmla="*/ 3405420 h 3666740"/>
              <a:gd name="connsiteX53" fmla="*/ 132014 w 17600769"/>
              <a:gd name="connsiteY53" fmla="*/ 3666677 h 3666740"/>
              <a:gd name="connsiteX54" fmla="*/ 76031 w 17600769"/>
              <a:gd name="connsiteY54" fmla="*/ 3442743 h 3666740"/>
              <a:gd name="connsiteX0" fmla="*/ 76031 w 17584794"/>
              <a:gd name="connsiteY0" fmla="*/ 3489825 h 3713822"/>
              <a:gd name="connsiteX1" fmla="*/ 1139720 w 17584794"/>
              <a:gd name="connsiteY1" fmla="*/ 3023294 h 3713822"/>
              <a:gd name="connsiteX2" fmla="*/ 2166088 w 17584794"/>
              <a:gd name="connsiteY2" fmla="*/ 2575425 h 3713822"/>
              <a:gd name="connsiteX3" fmla="*/ 2840710 w 17584794"/>
              <a:gd name="connsiteY3" fmla="*/ 2238842 h 3713822"/>
              <a:gd name="connsiteX4" fmla="*/ 3542645 w 17584794"/>
              <a:gd name="connsiteY4" fmla="*/ 2324567 h 3713822"/>
              <a:gd name="connsiteX5" fmla="*/ 4181500 w 17584794"/>
              <a:gd name="connsiteY5" fmla="*/ 2220861 h 3713822"/>
              <a:gd name="connsiteX6" fmla="*/ 4778659 w 17584794"/>
              <a:gd name="connsiteY6" fmla="*/ 1717008 h 3713822"/>
              <a:gd name="connsiteX7" fmla="*/ 4791002 w 17584794"/>
              <a:gd name="connsiteY7" fmla="*/ 1354086 h 3713822"/>
              <a:gd name="connsiteX8" fmla="*/ 5325977 w 17584794"/>
              <a:gd name="connsiteY8" fmla="*/ 1794297 h 3713822"/>
              <a:gd name="connsiteX9" fmla="*/ 5802383 w 17584794"/>
              <a:gd name="connsiteY9" fmla="*/ 1935967 h 3713822"/>
              <a:gd name="connsiteX10" fmla="*/ 6402186 w 17584794"/>
              <a:gd name="connsiteY10" fmla="*/ 1810314 h 3713822"/>
              <a:gd name="connsiteX11" fmla="*/ 6943361 w 17584794"/>
              <a:gd name="connsiteY11" fmla="*/ 1772992 h 3713822"/>
              <a:gd name="connsiteX12" fmla="*/ 7735880 w 17584794"/>
              <a:gd name="connsiteY12" fmla="*/ 1599112 h 3713822"/>
              <a:gd name="connsiteX13" fmla="*/ 8342953 w 17584794"/>
              <a:gd name="connsiteY13" fmla="*/ 1175833 h 3713822"/>
              <a:gd name="connsiteX14" fmla="*/ 8781686 w 17584794"/>
              <a:gd name="connsiteY14" fmla="*/ 988054 h 3713822"/>
              <a:gd name="connsiteX15" fmla="*/ 9565069 w 17584794"/>
              <a:gd name="connsiteY15" fmla="*/ 732434 h 3713822"/>
              <a:gd name="connsiteX16" fmla="*/ 10377026 w 17584794"/>
              <a:gd name="connsiteY16" fmla="*/ 727963 h 3713822"/>
              <a:gd name="connsiteX17" fmla="*/ 11072255 w 17584794"/>
              <a:gd name="connsiteY17" fmla="*/ 566427 h 3713822"/>
              <a:gd name="connsiteX18" fmla="*/ 12275708 w 17584794"/>
              <a:gd name="connsiteY18" fmla="*/ 356780 h 3713822"/>
              <a:gd name="connsiteX19" fmla="*/ 12922923 w 17584794"/>
              <a:gd name="connsiteY19" fmla="*/ 200784 h 3713822"/>
              <a:gd name="connsiteX20" fmla="*/ 13316752 w 17584794"/>
              <a:gd name="connsiteY20" fmla="*/ 317902 h 3713822"/>
              <a:gd name="connsiteX21" fmla="*/ 13743038 w 17584794"/>
              <a:gd name="connsiteY21" fmla="*/ 135948 h 3713822"/>
              <a:gd name="connsiteX22" fmla="*/ 14421088 w 17584794"/>
              <a:gd name="connsiteY22" fmla="*/ 135761 h 3713822"/>
              <a:gd name="connsiteX23" fmla="*/ 15182914 w 17584794"/>
              <a:gd name="connsiteY23" fmla="*/ 120793 h 3713822"/>
              <a:gd name="connsiteX24" fmla="*/ 15925728 w 17584794"/>
              <a:gd name="connsiteY24" fmla="*/ 221000 h 3713822"/>
              <a:gd name="connsiteX25" fmla="*/ 16637673 w 17584794"/>
              <a:gd name="connsiteY25" fmla="*/ 51105 h 3713822"/>
              <a:gd name="connsiteX26" fmla="*/ 16857713 w 17584794"/>
              <a:gd name="connsiteY26" fmla="*/ 2599 h 3713822"/>
              <a:gd name="connsiteX27" fmla="*/ 17526900 w 17584794"/>
              <a:gd name="connsiteY27" fmla="*/ 123321 h 3713822"/>
              <a:gd name="connsiteX28" fmla="*/ 17404241 w 17584794"/>
              <a:gd name="connsiteY28" fmla="*/ 296034 h 3713822"/>
              <a:gd name="connsiteX29" fmla="*/ 16241239 w 17584794"/>
              <a:gd name="connsiteY29" fmla="*/ 337866 h 3713822"/>
              <a:gd name="connsiteX30" fmla="*/ 15355006 w 17584794"/>
              <a:gd name="connsiteY30" fmla="*/ 317727 h 3713822"/>
              <a:gd name="connsiteX31" fmla="*/ 14518652 w 17584794"/>
              <a:gd name="connsiteY31" fmla="*/ 281455 h 3713822"/>
              <a:gd name="connsiteX32" fmla="*/ 13733513 w 17584794"/>
              <a:gd name="connsiteY32" fmla="*/ 307399 h 3713822"/>
              <a:gd name="connsiteX33" fmla="*/ 13483439 w 17584794"/>
              <a:gd name="connsiteY33" fmla="*/ 505293 h 3713822"/>
              <a:gd name="connsiteX34" fmla="*/ 12955386 w 17584794"/>
              <a:gd name="connsiteY34" fmla="*/ 374664 h 3713822"/>
              <a:gd name="connsiteX35" fmla="*/ 11905555 w 17584794"/>
              <a:gd name="connsiteY35" fmla="*/ 586469 h 3713822"/>
              <a:gd name="connsiteX36" fmla="*/ 10961453 w 17584794"/>
              <a:gd name="connsiteY36" fmla="*/ 753039 h 3713822"/>
              <a:gd name="connsiteX37" fmla="*/ 10433010 w 17584794"/>
              <a:gd name="connsiteY37" fmla="*/ 858592 h 3713822"/>
              <a:gd name="connsiteX38" fmla="*/ 9746919 w 17584794"/>
              <a:gd name="connsiteY38" fmla="*/ 849942 h 3713822"/>
              <a:gd name="connsiteX39" fmla="*/ 8753500 w 17584794"/>
              <a:gd name="connsiteY39" fmla="*/ 1194494 h 3713822"/>
              <a:gd name="connsiteX40" fmla="*/ 8197260 w 17584794"/>
              <a:gd name="connsiteY40" fmla="*/ 1460222 h 3713822"/>
              <a:gd name="connsiteX41" fmla="*/ 7451976 w 17584794"/>
              <a:gd name="connsiteY41" fmla="*/ 1842096 h 3713822"/>
              <a:gd name="connsiteX42" fmla="*/ 6938988 w 17584794"/>
              <a:gd name="connsiteY42" fmla="*/ 1897303 h 3713822"/>
              <a:gd name="connsiteX43" fmla="*/ 6383524 w 17584794"/>
              <a:gd name="connsiteY43" fmla="*/ 1922282 h 3713822"/>
              <a:gd name="connsiteX44" fmla="*/ 5879671 w 17584794"/>
              <a:gd name="connsiteY44" fmla="*/ 2052910 h 3713822"/>
              <a:gd name="connsiteX45" fmla="*/ 5181975 w 17584794"/>
              <a:gd name="connsiteY45" fmla="*/ 1851447 h 3713822"/>
              <a:gd name="connsiteX46" fmla="*/ 4925227 w 17584794"/>
              <a:gd name="connsiteY46" fmla="*/ 1617384 h 3713822"/>
              <a:gd name="connsiteX47" fmla="*/ 4735019 w 17584794"/>
              <a:gd name="connsiteY47" fmla="*/ 1934626 h 3713822"/>
              <a:gd name="connsiteX48" fmla="*/ 3999651 w 17584794"/>
              <a:gd name="connsiteY48" fmla="*/ 2367041 h 3713822"/>
              <a:gd name="connsiteX49" fmla="*/ 3437772 w 17584794"/>
              <a:gd name="connsiteY49" fmla="*/ 2408348 h 3713822"/>
              <a:gd name="connsiteX50" fmla="*/ 2892146 w 17584794"/>
              <a:gd name="connsiteY50" fmla="*/ 2371025 h 3713822"/>
              <a:gd name="connsiteX51" fmla="*/ 2147426 w 17584794"/>
              <a:gd name="connsiteY51" fmla="*/ 2799359 h 3713822"/>
              <a:gd name="connsiteX52" fmla="*/ 1382316 w 17584794"/>
              <a:gd name="connsiteY52" fmla="*/ 3004633 h 3713822"/>
              <a:gd name="connsiteX53" fmla="*/ 542561 w 17584794"/>
              <a:gd name="connsiteY53" fmla="*/ 3452502 h 3713822"/>
              <a:gd name="connsiteX54" fmla="*/ 132014 w 17584794"/>
              <a:gd name="connsiteY54" fmla="*/ 3713759 h 3713822"/>
              <a:gd name="connsiteX55" fmla="*/ 76031 w 17584794"/>
              <a:gd name="connsiteY55" fmla="*/ 3489825 h 3713822"/>
              <a:gd name="connsiteX0" fmla="*/ 76031 w 17557766"/>
              <a:gd name="connsiteY0" fmla="*/ 3489825 h 3713822"/>
              <a:gd name="connsiteX1" fmla="*/ 1139720 w 17557766"/>
              <a:gd name="connsiteY1" fmla="*/ 3023294 h 3713822"/>
              <a:gd name="connsiteX2" fmla="*/ 2166088 w 17557766"/>
              <a:gd name="connsiteY2" fmla="*/ 2575425 h 3713822"/>
              <a:gd name="connsiteX3" fmla="*/ 2840710 w 17557766"/>
              <a:gd name="connsiteY3" fmla="*/ 2238842 h 3713822"/>
              <a:gd name="connsiteX4" fmla="*/ 3542645 w 17557766"/>
              <a:gd name="connsiteY4" fmla="*/ 2324567 h 3713822"/>
              <a:gd name="connsiteX5" fmla="*/ 4181500 w 17557766"/>
              <a:gd name="connsiteY5" fmla="*/ 2220861 h 3713822"/>
              <a:gd name="connsiteX6" fmla="*/ 4778659 w 17557766"/>
              <a:gd name="connsiteY6" fmla="*/ 1717008 h 3713822"/>
              <a:gd name="connsiteX7" fmla="*/ 4791002 w 17557766"/>
              <a:gd name="connsiteY7" fmla="*/ 1354086 h 3713822"/>
              <a:gd name="connsiteX8" fmla="*/ 5325977 w 17557766"/>
              <a:gd name="connsiteY8" fmla="*/ 1794297 h 3713822"/>
              <a:gd name="connsiteX9" fmla="*/ 5802383 w 17557766"/>
              <a:gd name="connsiteY9" fmla="*/ 1935967 h 3713822"/>
              <a:gd name="connsiteX10" fmla="*/ 6402186 w 17557766"/>
              <a:gd name="connsiteY10" fmla="*/ 1810314 h 3713822"/>
              <a:gd name="connsiteX11" fmla="*/ 6943361 w 17557766"/>
              <a:gd name="connsiteY11" fmla="*/ 1772992 h 3713822"/>
              <a:gd name="connsiteX12" fmla="*/ 7735880 w 17557766"/>
              <a:gd name="connsiteY12" fmla="*/ 1599112 h 3713822"/>
              <a:gd name="connsiteX13" fmla="*/ 8342953 w 17557766"/>
              <a:gd name="connsiteY13" fmla="*/ 1175833 h 3713822"/>
              <a:gd name="connsiteX14" fmla="*/ 8781686 w 17557766"/>
              <a:gd name="connsiteY14" fmla="*/ 988054 h 3713822"/>
              <a:gd name="connsiteX15" fmla="*/ 9565069 w 17557766"/>
              <a:gd name="connsiteY15" fmla="*/ 732434 h 3713822"/>
              <a:gd name="connsiteX16" fmla="*/ 10377026 w 17557766"/>
              <a:gd name="connsiteY16" fmla="*/ 727963 h 3713822"/>
              <a:gd name="connsiteX17" fmla="*/ 11072255 w 17557766"/>
              <a:gd name="connsiteY17" fmla="*/ 566427 h 3713822"/>
              <a:gd name="connsiteX18" fmla="*/ 12275708 w 17557766"/>
              <a:gd name="connsiteY18" fmla="*/ 356780 h 3713822"/>
              <a:gd name="connsiteX19" fmla="*/ 12922923 w 17557766"/>
              <a:gd name="connsiteY19" fmla="*/ 200784 h 3713822"/>
              <a:gd name="connsiteX20" fmla="*/ 13316752 w 17557766"/>
              <a:gd name="connsiteY20" fmla="*/ 317902 h 3713822"/>
              <a:gd name="connsiteX21" fmla="*/ 13743038 w 17557766"/>
              <a:gd name="connsiteY21" fmla="*/ 135948 h 3713822"/>
              <a:gd name="connsiteX22" fmla="*/ 14421088 w 17557766"/>
              <a:gd name="connsiteY22" fmla="*/ 135761 h 3713822"/>
              <a:gd name="connsiteX23" fmla="*/ 15182914 w 17557766"/>
              <a:gd name="connsiteY23" fmla="*/ 120793 h 3713822"/>
              <a:gd name="connsiteX24" fmla="*/ 15925728 w 17557766"/>
              <a:gd name="connsiteY24" fmla="*/ 221000 h 3713822"/>
              <a:gd name="connsiteX25" fmla="*/ 16637673 w 17557766"/>
              <a:gd name="connsiteY25" fmla="*/ 51105 h 3713822"/>
              <a:gd name="connsiteX26" fmla="*/ 16857713 w 17557766"/>
              <a:gd name="connsiteY26" fmla="*/ 2599 h 3713822"/>
              <a:gd name="connsiteX27" fmla="*/ 17526900 w 17557766"/>
              <a:gd name="connsiteY27" fmla="*/ 123321 h 3713822"/>
              <a:gd name="connsiteX28" fmla="*/ 17404241 w 17557766"/>
              <a:gd name="connsiteY28" fmla="*/ 296034 h 3713822"/>
              <a:gd name="connsiteX29" fmla="*/ 17033925 w 17557766"/>
              <a:gd name="connsiteY29" fmla="*/ 169286 h 3713822"/>
              <a:gd name="connsiteX30" fmla="*/ 16241239 w 17557766"/>
              <a:gd name="connsiteY30" fmla="*/ 337866 h 3713822"/>
              <a:gd name="connsiteX31" fmla="*/ 15355006 w 17557766"/>
              <a:gd name="connsiteY31" fmla="*/ 317727 h 3713822"/>
              <a:gd name="connsiteX32" fmla="*/ 14518652 w 17557766"/>
              <a:gd name="connsiteY32" fmla="*/ 281455 h 3713822"/>
              <a:gd name="connsiteX33" fmla="*/ 13733513 w 17557766"/>
              <a:gd name="connsiteY33" fmla="*/ 307399 h 3713822"/>
              <a:gd name="connsiteX34" fmla="*/ 13483439 w 17557766"/>
              <a:gd name="connsiteY34" fmla="*/ 505293 h 3713822"/>
              <a:gd name="connsiteX35" fmla="*/ 12955386 w 17557766"/>
              <a:gd name="connsiteY35" fmla="*/ 374664 h 3713822"/>
              <a:gd name="connsiteX36" fmla="*/ 11905555 w 17557766"/>
              <a:gd name="connsiteY36" fmla="*/ 586469 h 3713822"/>
              <a:gd name="connsiteX37" fmla="*/ 10961453 w 17557766"/>
              <a:gd name="connsiteY37" fmla="*/ 753039 h 3713822"/>
              <a:gd name="connsiteX38" fmla="*/ 10433010 w 17557766"/>
              <a:gd name="connsiteY38" fmla="*/ 858592 h 3713822"/>
              <a:gd name="connsiteX39" fmla="*/ 9746919 w 17557766"/>
              <a:gd name="connsiteY39" fmla="*/ 849942 h 3713822"/>
              <a:gd name="connsiteX40" fmla="*/ 8753500 w 17557766"/>
              <a:gd name="connsiteY40" fmla="*/ 1194494 h 3713822"/>
              <a:gd name="connsiteX41" fmla="*/ 8197260 w 17557766"/>
              <a:gd name="connsiteY41" fmla="*/ 1460222 h 3713822"/>
              <a:gd name="connsiteX42" fmla="*/ 7451976 w 17557766"/>
              <a:gd name="connsiteY42" fmla="*/ 1842096 h 3713822"/>
              <a:gd name="connsiteX43" fmla="*/ 6938988 w 17557766"/>
              <a:gd name="connsiteY43" fmla="*/ 1897303 h 3713822"/>
              <a:gd name="connsiteX44" fmla="*/ 6383524 w 17557766"/>
              <a:gd name="connsiteY44" fmla="*/ 1922282 h 3713822"/>
              <a:gd name="connsiteX45" fmla="*/ 5879671 w 17557766"/>
              <a:gd name="connsiteY45" fmla="*/ 2052910 h 3713822"/>
              <a:gd name="connsiteX46" fmla="*/ 5181975 w 17557766"/>
              <a:gd name="connsiteY46" fmla="*/ 1851447 h 3713822"/>
              <a:gd name="connsiteX47" fmla="*/ 4925227 w 17557766"/>
              <a:gd name="connsiteY47" fmla="*/ 1617384 h 3713822"/>
              <a:gd name="connsiteX48" fmla="*/ 4735019 w 17557766"/>
              <a:gd name="connsiteY48" fmla="*/ 1934626 h 3713822"/>
              <a:gd name="connsiteX49" fmla="*/ 3999651 w 17557766"/>
              <a:gd name="connsiteY49" fmla="*/ 2367041 h 3713822"/>
              <a:gd name="connsiteX50" fmla="*/ 3437772 w 17557766"/>
              <a:gd name="connsiteY50" fmla="*/ 2408348 h 3713822"/>
              <a:gd name="connsiteX51" fmla="*/ 2892146 w 17557766"/>
              <a:gd name="connsiteY51" fmla="*/ 2371025 h 3713822"/>
              <a:gd name="connsiteX52" fmla="*/ 2147426 w 17557766"/>
              <a:gd name="connsiteY52" fmla="*/ 2799359 h 3713822"/>
              <a:gd name="connsiteX53" fmla="*/ 1382316 w 17557766"/>
              <a:gd name="connsiteY53" fmla="*/ 3004633 h 3713822"/>
              <a:gd name="connsiteX54" fmla="*/ 542561 w 17557766"/>
              <a:gd name="connsiteY54" fmla="*/ 3452502 h 3713822"/>
              <a:gd name="connsiteX55" fmla="*/ 132014 w 17557766"/>
              <a:gd name="connsiteY55" fmla="*/ 3713759 h 3713822"/>
              <a:gd name="connsiteX56" fmla="*/ 76031 w 17557766"/>
              <a:gd name="connsiteY56" fmla="*/ 3489825 h 3713822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74 h 3802571"/>
              <a:gd name="connsiteX1" fmla="*/ 1139720 w 17556449"/>
              <a:gd name="connsiteY1" fmla="*/ 3112043 h 3802571"/>
              <a:gd name="connsiteX2" fmla="*/ 2166088 w 17556449"/>
              <a:gd name="connsiteY2" fmla="*/ 2664174 h 3802571"/>
              <a:gd name="connsiteX3" fmla="*/ 2840710 w 17556449"/>
              <a:gd name="connsiteY3" fmla="*/ 2327591 h 3802571"/>
              <a:gd name="connsiteX4" fmla="*/ 3542645 w 17556449"/>
              <a:gd name="connsiteY4" fmla="*/ 2413316 h 3802571"/>
              <a:gd name="connsiteX5" fmla="*/ 4181500 w 17556449"/>
              <a:gd name="connsiteY5" fmla="*/ 2309610 h 3802571"/>
              <a:gd name="connsiteX6" fmla="*/ 4778659 w 17556449"/>
              <a:gd name="connsiteY6" fmla="*/ 1805757 h 3802571"/>
              <a:gd name="connsiteX7" fmla="*/ 4791002 w 17556449"/>
              <a:gd name="connsiteY7" fmla="*/ 1442835 h 3802571"/>
              <a:gd name="connsiteX8" fmla="*/ 5325977 w 17556449"/>
              <a:gd name="connsiteY8" fmla="*/ 1883046 h 3802571"/>
              <a:gd name="connsiteX9" fmla="*/ 5802383 w 17556449"/>
              <a:gd name="connsiteY9" fmla="*/ 2024716 h 3802571"/>
              <a:gd name="connsiteX10" fmla="*/ 6402186 w 17556449"/>
              <a:gd name="connsiteY10" fmla="*/ 1899063 h 3802571"/>
              <a:gd name="connsiteX11" fmla="*/ 6943361 w 17556449"/>
              <a:gd name="connsiteY11" fmla="*/ 1861741 h 3802571"/>
              <a:gd name="connsiteX12" fmla="*/ 7735880 w 17556449"/>
              <a:gd name="connsiteY12" fmla="*/ 1687861 h 3802571"/>
              <a:gd name="connsiteX13" fmla="*/ 8342953 w 17556449"/>
              <a:gd name="connsiteY13" fmla="*/ 1264582 h 3802571"/>
              <a:gd name="connsiteX14" fmla="*/ 8781686 w 17556449"/>
              <a:gd name="connsiteY14" fmla="*/ 1076803 h 3802571"/>
              <a:gd name="connsiteX15" fmla="*/ 9565069 w 17556449"/>
              <a:gd name="connsiteY15" fmla="*/ 821183 h 3802571"/>
              <a:gd name="connsiteX16" fmla="*/ 10377026 w 17556449"/>
              <a:gd name="connsiteY16" fmla="*/ 816712 h 3802571"/>
              <a:gd name="connsiteX17" fmla="*/ 11072255 w 17556449"/>
              <a:gd name="connsiteY17" fmla="*/ 655176 h 3802571"/>
              <a:gd name="connsiteX18" fmla="*/ 12275708 w 17556449"/>
              <a:gd name="connsiteY18" fmla="*/ 445529 h 3802571"/>
              <a:gd name="connsiteX19" fmla="*/ 12922923 w 17556449"/>
              <a:gd name="connsiteY19" fmla="*/ 289533 h 3802571"/>
              <a:gd name="connsiteX20" fmla="*/ 13316752 w 17556449"/>
              <a:gd name="connsiteY20" fmla="*/ 406651 h 3802571"/>
              <a:gd name="connsiteX21" fmla="*/ 13743038 w 17556449"/>
              <a:gd name="connsiteY21" fmla="*/ 224697 h 3802571"/>
              <a:gd name="connsiteX22" fmla="*/ 14421088 w 17556449"/>
              <a:gd name="connsiteY22" fmla="*/ 224510 h 3802571"/>
              <a:gd name="connsiteX23" fmla="*/ 15182914 w 17556449"/>
              <a:gd name="connsiteY23" fmla="*/ 209542 h 3802571"/>
              <a:gd name="connsiteX24" fmla="*/ 15925728 w 17556449"/>
              <a:gd name="connsiteY24" fmla="*/ 309749 h 3802571"/>
              <a:gd name="connsiteX25" fmla="*/ 16604335 w 17556449"/>
              <a:gd name="connsiteY25" fmla="*/ 135091 h 3802571"/>
              <a:gd name="connsiteX26" fmla="*/ 16876762 w 17556449"/>
              <a:gd name="connsiteY26" fmla="*/ 860 h 3802571"/>
              <a:gd name="connsiteX27" fmla="*/ 17526900 w 17556449"/>
              <a:gd name="connsiteY27" fmla="*/ 212070 h 3802571"/>
              <a:gd name="connsiteX28" fmla="*/ 17404241 w 17556449"/>
              <a:gd name="connsiteY28" fmla="*/ 384783 h 3802571"/>
              <a:gd name="connsiteX29" fmla="*/ 17033925 w 17556449"/>
              <a:gd name="connsiteY29" fmla="*/ 258035 h 3802571"/>
              <a:gd name="connsiteX30" fmla="*/ 16241239 w 17556449"/>
              <a:gd name="connsiteY30" fmla="*/ 426615 h 3802571"/>
              <a:gd name="connsiteX31" fmla="*/ 15355006 w 17556449"/>
              <a:gd name="connsiteY31" fmla="*/ 406476 h 3802571"/>
              <a:gd name="connsiteX32" fmla="*/ 14518652 w 17556449"/>
              <a:gd name="connsiteY32" fmla="*/ 370204 h 3802571"/>
              <a:gd name="connsiteX33" fmla="*/ 13733513 w 17556449"/>
              <a:gd name="connsiteY33" fmla="*/ 396148 h 3802571"/>
              <a:gd name="connsiteX34" fmla="*/ 13483439 w 17556449"/>
              <a:gd name="connsiteY34" fmla="*/ 594042 h 3802571"/>
              <a:gd name="connsiteX35" fmla="*/ 12955386 w 17556449"/>
              <a:gd name="connsiteY35" fmla="*/ 463413 h 3802571"/>
              <a:gd name="connsiteX36" fmla="*/ 11905555 w 17556449"/>
              <a:gd name="connsiteY36" fmla="*/ 675218 h 3802571"/>
              <a:gd name="connsiteX37" fmla="*/ 10961453 w 17556449"/>
              <a:gd name="connsiteY37" fmla="*/ 841788 h 3802571"/>
              <a:gd name="connsiteX38" fmla="*/ 10433010 w 17556449"/>
              <a:gd name="connsiteY38" fmla="*/ 947341 h 3802571"/>
              <a:gd name="connsiteX39" fmla="*/ 9746919 w 17556449"/>
              <a:gd name="connsiteY39" fmla="*/ 938691 h 3802571"/>
              <a:gd name="connsiteX40" fmla="*/ 8753500 w 17556449"/>
              <a:gd name="connsiteY40" fmla="*/ 1283243 h 3802571"/>
              <a:gd name="connsiteX41" fmla="*/ 8197260 w 17556449"/>
              <a:gd name="connsiteY41" fmla="*/ 1548971 h 3802571"/>
              <a:gd name="connsiteX42" fmla="*/ 7451976 w 17556449"/>
              <a:gd name="connsiteY42" fmla="*/ 1930845 h 3802571"/>
              <a:gd name="connsiteX43" fmla="*/ 6938988 w 17556449"/>
              <a:gd name="connsiteY43" fmla="*/ 1986052 h 3802571"/>
              <a:gd name="connsiteX44" fmla="*/ 6383524 w 17556449"/>
              <a:gd name="connsiteY44" fmla="*/ 2011031 h 3802571"/>
              <a:gd name="connsiteX45" fmla="*/ 5879671 w 17556449"/>
              <a:gd name="connsiteY45" fmla="*/ 2141659 h 3802571"/>
              <a:gd name="connsiteX46" fmla="*/ 5181975 w 17556449"/>
              <a:gd name="connsiteY46" fmla="*/ 1940196 h 3802571"/>
              <a:gd name="connsiteX47" fmla="*/ 4925227 w 17556449"/>
              <a:gd name="connsiteY47" fmla="*/ 1706133 h 3802571"/>
              <a:gd name="connsiteX48" fmla="*/ 4735019 w 17556449"/>
              <a:gd name="connsiteY48" fmla="*/ 2023375 h 3802571"/>
              <a:gd name="connsiteX49" fmla="*/ 3999651 w 17556449"/>
              <a:gd name="connsiteY49" fmla="*/ 2455790 h 3802571"/>
              <a:gd name="connsiteX50" fmla="*/ 3437772 w 17556449"/>
              <a:gd name="connsiteY50" fmla="*/ 2497097 h 3802571"/>
              <a:gd name="connsiteX51" fmla="*/ 2892146 w 17556449"/>
              <a:gd name="connsiteY51" fmla="*/ 2459774 h 3802571"/>
              <a:gd name="connsiteX52" fmla="*/ 2147426 w 17556449"/>
              <a:gd name="connsiteY52" fmla="*/ 2888108 h 3802571"/>
              <a:gd name="connsiteX53" fmla="*/ 1382316 w 17556449"/>
              <a:gd name="connsiteY53" fmla="*/ 3093382 h 3802571"/>
              <a:gd name="connsiteX54" fmla="*/ 542561 w 17556449"/>
              <a:gd name="connsiteY54" fmla="*/ 3541251 h 3802571"/>
              <a:gd name="connsiteX55" fmla="*/ 132014 w 17556449"/>
              <a:gd name="connsiteY55" fmla="*/ 3802508 h 3802571"/>
              <a:gd name="connsiteX56" fmla="*/ 76031 w 17556449"/>
              <a:gd name="connsiteY56" fmla="*/ 3578574 h 3802571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48340"/>
              <a:gd name="connsiteY0" fmla="*/ 3616667 h 3840664"/>
              <a:gd name="connsiteX1" fmla="*/ 1139720 w 17548340"/>
              <a:gd name="connsiteY1" fmla="*/ 3150136 h 3840664"/>
              <a:gd name="connsiteX2" fmla="*/ 2166088 w 17548340"/>
              <a:gd name="connsiteY2" fmla="*/ 2702267 h 3840664"/>
              <a:gd name="connsiteX3" fmla="*/ 2840710 w 17548340"/>
              <a:gd name="connsiteY3" fmla="*/ 2365684 h 3840664"/>
              <a:gd name="connsiteX4" fmla="*/ 3542645 w 17548340"/>
              <a:gd name="connsiteY4" fmla="*/ 2451409 h 3840664"/>
              <a:gd name="connsiteX5" fmla="*/ 4181500 w 17548340"/>
              <a:gd name="connsiteY5" fmla="*/ 2347703 h 3840664"/>
              <a:gd name="connsiteX6" fmla="*/ 4778659 w 17548340"/>
              <a:gd name="connsiteY6" fmla="*/ 1843850 h 3840664"/>
              <a:gd name="connsiteX7" fmla="*/ 4791002 w 17548340"/>
              <a:gd name="connsiteY7" fmla="*/ 1480928 h 3840664"/>
              <a:gd name="connsiteX8" fmla="*/ 5325977 w 17548340"/>
              <a:gd name="connsiteY8" fmla="*/ 1921139 h 3840664"/>
              <a:gd name="connsiteX9" fmla="*/ 5802383 w 17548340"/>
              <a:gd name="connsiteY9" fmla="*/ 2062809 h 3840664"/>
              <a:gd name="connsiteX10" fmla="*/ 6402186 w 17548340"/>
              <a:gd name="connsiteY10" fmla="*/ 1937156 h 3840664"/>
              <a:gd name="connsiteX11" fmla="*/ 6943361 w 17548340"/>
              <a:gd name="connsiteY11" fmla="*/ 1899834 h 3840664"/>
              <a:gd name="connsiteX12" fmla="*/ 7735880 w 17548340"/>
              <a:gd name="connsiteY12" fmla="*/ 1725954 h 3840664"/>
              <a:gd name="connsiteX13" fmla="*/ 8342953 w 17548340"/>
              <a:gd name="connsiteY13" fmla="*/ 1302675 h 3840664"/>
              <a:gd name="connsiteX14" fmla="*/ 8781686 w 17548340"/>
              <a:gd name="connsiteY14" fmla="*/ 1114896 h 3840664"/>
              <a:gd name="connsiteX15" fmla="*/ 9565069 w 17548340"/>
              <a:gd name="connsiteY15" fmla="*/ 859276 h 3840664"/>
              <a:gd name="connsiteX16" fmla="*/ 10377026 w 17548340"/>
              <a:gd name="connsiteY16" fmla="*/ 854805 h 3840664"/>
              <a:gd name="connsiteX17" fmla="*/ 11072255 w 17548340"/>
              <a:gd name="connsiteY17" fmla="*/ 693269 h 3840664"/>
              <a:gd name="connsiteX18" fmla="*/ 12275708 w 17548340"/>
              <a:gd name="connsiteY18" fmla="*/ 483622 h 3840664"/>
              <a:gd name="connsiteX19" fmla="*/ 12922923 w 17548340"/>
              <a:gd name="connsiteY19" fmla="*/ 327626 h 3840664"/>
              <a:gd name="connsiteX20" fmla="*/ 13316752 w 17548340"/>
              <a:gd name="connsiteY20" fmla="*/ 444744 h 3840664"/>
              <a:gd name="connsiteX21" fmla="*/ 13743038 w 17548340"/>
              <a:gd name="connsiteY21" fmla="*/ 262790 h 3840664"/>
              <a:gd name="connsiteX22" fmla="*/ 14421088 w 17548340"/>
              <a:gd name="connsiteY22" fmla="*/ 262603 h 3840664"/>
              <a:gd name="connsiteX23" fmla="*/ 15182914 w 17548340"/>
              <a:gd name="connsiteY23" fmla="*/ 247635 h 3840664"/>
              <a:gd name="connsiteX24" fmla="*/ 15925728 w 17548340"/>
              <a:gd name="connsiteY24" fmla="*/ 347842 h 3840664"/>
              <a:gd name="connsiteX25" fmla="*/ 16604335 w 17548340"/>
              <a:gd name="connsiteY25" fmla="*/ 173184 h 3840664"/>
              <a:gd name="connsiteX26" fmla="*/ 16871999 w 17548340"/>
              <a:gd name="connsiteY26" fmla="*/ 853 h 3840664"/>
              <a:gd name="connsiteX27" fmla="*/ 16995825 w 17548340"/>
              <a:gd name="connsiteY27" fmla="*/ 134204 h 3840664"/>
              <a:gd name="connsiteX28" fmla="*/ 17526900 w 17548340"/>
              <a:gd name="connsiteY28" fmla="*/ 250163 h 3840664"/>
              <a:gd name="connsiteX29" fmla="*/ 17404241 w 17548340"/>
              <a:gd name="connsiteY29" fmla="*/ 422876 h 3840664"/>
              <a:gd name="connsiteX30" fmla="*/ 17033925 w 17548340"/>
              <a:gd name="connsiteY30" fmla="*/ 296128 h 3840664"/>
              <a:gd name="connsiteX31" fmla="*/ 16241239 w 17548340"/>
              <a:gd name="connsiteY31" fmla="*/ 464708 h 3840664"/>
              <a:gd name="connsiteX32" fmla="*/ 15355006 w 17548340"/>
              <a:gd name="connsiteY32" fmla="*/ 444569 h 3840664"/>
              <a:gd name="connsiteX33" fmla="*/ 14518652 w 17548340"/>
              <a:gd name="connsiteY33" fmla="*/ 408297 h 3840664"/>
              <a:gd name="connsiteX34" fmla="*/ 13733513 w 17548340"/>
              <a:gd name="connsiteY34" fmla="*/ 434241 h 3840664"/>
              <a:gd name="connsiteX35" fmla="*/ 13483439 w 17548340"/>
              <a:gd name="connsiteY35" fmla="*/ 632135 h 3840664"/>
              <a:gd name="connsiteX36" fmla="*/ 12955386 w 17548340"/>
              <a:gd name="connsiteY36" fmla="*/ 501506 h 3840664"/>
              <a:gd name="connsiteX37" fmla="*/ 11905555 w 17548340"/>
              <a:gd name="connsiteY37" fmla="*/ 713311 h 3840664"/>
              <a:gd name="connsiteX38" fmla="*/ 10961453 w 17548340"/>
              <a:gd name="connsiteY38" fmla="*/ 879881 h 3840664"/>
              <a:gd name="connsiteX39" fmla="*/ 10433010 w 17548340"/>
              <a:gd name="connsiteY39" fmla="*/ 985434 h 3840664"/>
              <a:gd name="connsiteX40" fmla="*/ 9746919 w 17548340"/>
              <a:gd name="connsiteY40" fmla="*/ 976784 h 3840664"/>
              <a:gd name="connsiteX41" fmla="*/ 8753500 w 17548340"/>
              <a:gd name="connsiteY41" fmla="*/ 1321336 h 3840664"/>
              <a:gd name="connsiteX42" fmla="*/ 8197260 w 17548340"/>
              <a:gd name="connsiteY42" fmla="*/ 1587064 h 3840664"/>
              <a:gd name="connsiteX43" fmla="*/ 7451976 w 17548340"/>
              <a:gd name="connsiteY43" fmla="*/ 1968938 h 3840664"/>
              <a:gd name="connsiteX44" fmla="*/ 6938988 w 17548340"/>
              <a:gd name="connsiteY44" fmla="*/ 2024145 h 3840664"/>
              <a:gd name="connsiteX45" fmla="*/ 6383524 w 17548340"/>
              <a:gd name="connsiteY45" fmla="*/ 2049124 h 3840664"/>
              <a:gd name="connsiteX46" fmla="*/ 5879671 w 17548340"/>
              <a:gd name="connsiteY46" fmla="*/ 2179752 h 3840664"/>
              <a:gd name="connsiteX47" fmla="*/ 5181975 w 17548340"/>
              <a:gd name="connsiteY47" fmla="*/ 1978289 h 3840664"/>
              <a:gd name="connsiteX48" fmla="*/ 4925227 w 17548340"/>
              <a:gd name="connsiteY48" fmla="*/ 1744226 h 3840664"/>
              <a:gd name="connsiteX49" fmla="*/ 4735019 w 17548340"/>
              <a:gd name="connsiteY49" fmla="*/ 2061468 h 3840664"/>
              <a:gd name="connsiteX50" fmla="*/ 3999651 w 17548340"/>
              <a:gd name="connsiteY50" fmla="*/ 2493883 h 3840664"/>
              <a:gd name="connsiteX51" fmla="*/ 3437772 w 17548340"/>
              <a:gd name="connsiteY51" fmla="*/ 2535190 h 3840664"/>
              <a:gd name="connsiteX52" fmla="*/ 2892146 w 17548340"/>
              <a:gd name="connsiteY52" fmla="*/ 2497867 h 3840664"/>
              <a:gd name="connsiteX53" fmla="*/ 2147426 w 17548340"/>
              <a:gd name="connsiteY53" fmla="*/ 2926201 h 3840664"/>
              <a:gd name="connsiteX54" fmla="*/ 1382316 w 17548340"/>
              <a:gd name="connsiteY54" fmla="*/ 3131475 h 3840664"/>
              <a:gd name="connsiteX55" fmla="*/ 542561 w 17548340"/>
              <a:gd name="connsiteY55" fmla="*/ 3579344 h 3840664"/>
              <a:gd name="connsiteX56" fmla="*/ 132014 w 17548340"/>
              <a:gd name="connsiteY56" fmla="*/ 3840601 h 3840664"/>
              <a:gd name="connsiteX57" fmla="*/ 76031 w 17548340"/>
              <a:gd name="connsiteY57" fmla="*/ 3616667 h 384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548340" h="3840664">
                <a:moveTo>
                  <a:pt x="76031" y="3616667"/>
                </a:moveTo>
                <a:cubicBezTo>
                  <a:pt x="243982" y="3501590"/>
                  <a:pt x="1139720" y="3150136"/>
                  <a:pt x="1139720" y="3150136"/>
                </a:cubicBezTo>
                <a:lnTo>
                  <a:pt x="2166088" y="2702267"/>
                </a:lnTo>
                <a:cubicBezTo>
                  <a:pt x="2449586" y="2571525"/>
                  <a:pt x="2611284" y="2407494"/>
                  <a:pt x="2840710" y="2365684"/>
                </a:cubicBezTo>
                <a:cubicBezTo>
                  <a:pt x="3070136" y="2323874"/>
                  <a:pt x="3319180" y="2454406"/>
                  <a:pt x="3542645" y="2451409"/>
                </a:cubicBezTo>
                <a:cubicBezTo>
                  <a:pt x="3766110" y="2448412"/>
                  <a:pt x="3975498" y="2448963"/>
                  <a:pt x="4181500" y="2347703"/>
                </a:cubicBezTo>
                <a:cubicBezTo>
                  <a:pt x="4387502" y="2246443"/>
                  <a:pt x="4677075" y="1988312"/>
                  <a:pt x="4778659" y="1843850"/>
                </a:cubicBezTo>
                <a:cubicBezTo>
                  <a:pt x="4880243" y="1699388"/>
                  <a:pt x="4699782" y="1468047"/>
                  <a:pt x="4791002" y="1480928"/>
                </a:cubicBezTo>
                <a:cubicBezTo>
                  <a:pt x="4882222" y="1493809"/>
                  <a:pt x="5157414" y="1824159"/>
                  <a:pt x="5325977" y="1921139"/>
                </a:cubicBezTo>
                <a:cubicBezTo>
                  <a:pt x="5494540" y="2018119"/>
                  <a:pt x="5623015" y="2060140"/>
                  <a:pt x="5802383" y="2062809"/>
                </a:cubicBezTo>
                <a:cubicBezTo>
                  <a:pt x="5981751" y="2065478"/>
                  <a:pt x="6212023" y="1964318"/>
                  <a:pt x="6402186" y="1937156"/>
                </a:cubicBezTo>
                <a:cubicBezTo>
                  <a:pt x="6592349" y="1909994"/>
                  <a:pt x="6721079" y="1935034"/>
                  <a:pt x="6943361" y="1899834"/>
                </a:cubicBezTo>
                <a:cubicBezTo>
                  <a:pt x="7165643" y="1864634"/>
                  <a:pt x="7502615" y="1825480"/>
                  <a:pt x="7735880" y="1725954"/>
                </a:cubicBezTo>
                <a:cubicBezTo>
                  <a:pt x="7969145" y="1626427"/>
                  <a:pt x="8168652" y="1404518"/>
                  <a:pt x="8342953" y="1302675"/>
                </a:cubicBezTo>
                <a:cubicBezTo>
                  <a:pt x="8517254" y="1200832"/>
                  <a:pt x="8578000" y="1188796"/>
                  <a:pt x="8781686" y="1114896"/>
                </a:cubicBezTo>
                <a:cubicBezTo>
                  <a:pt x="8985372" y="1040996"/>
                  <a:pt x="9299179" y="902624"/>
                  <a:pt x="9565069" y="859276"/>
                </a:cubicBezTo>
                <a:cubicBezTo>
                  <a:pt x="9830959" y="815928"/>
                  <a:pt x="10125828" y="882473"/>
                  <a:pt x="10377026" y="854805"/>
                </a:cubicBezTo>
                <a:cubicBezTo>
                  <a:pt x="10628224" y="827137"/>
                  <a:pt x="10755808" y="755133"/>
                  <a:pt x="11072255" y="693269"/>
                </a:cubicBezTo>
                <a:cubicBezTo>
                  <a:pt x="11388702" y="631405"/>
                  <a:pt x="11967263" y="544562"/>
                  <a:pt x="12275708" y="483622"/>
                </a:cubicBezTo>
                <a:cubicBezTo>
                  <a:pt x="12584153" y="422682"/>
                  <a:pt x="12749416" y="334106"/>
                  <a:pt x="12922923" y="327626"/>
                </a:cubicBezTo>
                <a:cubicBezTo>
                  <a:pt x="13096430" y="321146"/>
                  <a:pt x="13180066" y="455550"/>
                  <a:pt x="13316752" y="444744"/>
                </a:cubicBezTo>
                <a:cubicBezTo>
                  <a:pt x="13453438" y="433938"/>
                  <a:pt x="13597876" y="228853"/>
                  <a:pt x="13743038" y="262790"/>
                </a:cubicBezTo>
                <a:cubicBezTo>
                  <a:pt x="13888200" y="296727"/>
                  <a:pt x="14181109" y="265129"/>
                  <a:pt x="14421088" y="262603"/>
                </a:cubicBezTo>
                <a:lnTo>
                  <a:pt x="15182914" y="247635"/>
                </a:lnTo>
                <a:lnTo>
                  <a:pt x="15925728" y="347842"/>
                </a:lnTo>
                <a:lnTo>
                  <a:pt x="16604335" y="173184"/>
                </a:lnTo>
                <a:cubicBezTo>
                  <a:pt x="16759666" y="144721"/>
                  <a:pt x="16723794" y="-11183"/>
                  <a:pt x="16871999" y="853"/>
                </a:cubicBezTo>
                <a:cubicBezTo>
                  <a:pt x="16940422" y="-10406"/>
                  <a:pt x="16886675" y="92652"/>
                  <a:pt x="16995825" y="134204"/>
                </a:cubicBezTo>
                <a:cubicBezTo>
                  <a:pt x="17104975" y="175756"/>
                  <a:pt x="17458831" y="202051"/>
                  <a:pt x="17526900" y="250163"/>
                </a:cubicBezTo>
                <a:cubicBezTo>
                  <a:pt x="17594969" y="298275"/>
                  <a:pt x="17486403" y="415215"/>
                  <a:pt x="17404241" y="422876"/>
                </a:cubicBezTo>
                <a:cubicBezTo>
                  <a:pt x="17322079" y="430537"/>
                  <a:pt x="17227759" y="289156"/>
                  <a:pt x="17033925" y="296128"/>
                </a:cubicBezTo>
                <a:cubicBezTo>
                  <a:pt x="16840091" y="303100"/>
                  <a:pt x="16521059" y="439968"/>
                  <a:pt x="16241239" y="464708"/>
                </a:cubicBezTo>
                <a:cubicBezTo>
                  <a:pt x="15961419" y="489448"/>
                  <a:pt x="15642104" y="453971"/>
                  <a:pt x="15355006" y="444569"/>
                </a:cubicBezTo>
                <a:cubicBezTo>
                  <a:pt x="15067908" y="435167"/>
                  <a:pt x="14788901" y="410018"/>
                  <a:pt x="14518652" y="408297"/>
                </a:cubicBezTo>
                <a:cubicBezTo>
                  <a:pt x="14248403" y="406576"/>
                  <a:pt x="13906049" y="396935"/>
                  <a:pt x="13733513" y="434241"/>
                </a:cubicBezTo>
                <a:cubicBezTo>
                  <a:pt x="13560977" y="471547"/>
                  <a:pt x="13613127" y="620924"/>
                  <a:pt x="13483439" y="632135"/>
                </a:cubicBezTo>
                <a:cubicBezTo>
                  <a:pt x="13353751" y="643346"/>
                  <a:pt x="13218367" y="487977"/>
                  <a:pt x="12955386" y="501506"/>
                </a:cubicBezTo>
                <a:cubicBezTo>
                  <a:pt x="12692405" y="515035"/>
                  <a:pt x="12237877" y="650248"/>
                  <a:pt x="11905555" y="713311"/>
                </a:cubicBezTo>
                <a:cubicBezTo>
                  <a:pt x="11573233" y="776374"/>
                  <a:pt x="11206877" y="834527"/>
                  <a:pt x="10961453" y="879881"/>
                </a:cubicBezTo>
                <a:cubicBezTo>
                  <a:pt x="10716029" y="925235"/>
                  <a:pt x="10635432" y="969284"/>
                  <a:pt x="10433010" y="985434"/>
                </a:cubicBezTo>
                <a:cubicBezTo>
                  <a:pt x="10230588" y="1001584"/>
                  <a:pt x="10026837" y="920800"/>
                  <a:pt x="9746919" y="976784"/>
                </a:cubicBezTo>
                <a:cubicBezTo>
                  <a:pt x="9467001" y="1032768"/>
                  <a:pt x="9011776" y="1219623"/>
                  <a:pt x="8753500" y="1321336"/>
                </a:cubicBezTo>
                <a:cubicBezTo>
                  <a:pt x="8495224" y="1423049"/>
                  <a:pt x="8414181" y="1479130"/>
                  <a:pt x="8197260" y="1587064"/>
                </a:cubicBezTo>
                <a:cubicBezTo>
                  <a:pt x="7980339" y="1694998"/>
                  <a:pt x="7661688" y="1896091"/>
                  <a:pt x="7451976" y="1968938"/>
                </a:cubicBezTo>
                <a:cubicBezTo>
                  <a:pt x="7242264" y="2041785"/>
                  <a:pt x="7117063" y="2010781"/>
                  <a:pt x="6938988" y="2024145"/>
                </a:cubicBezTo>
                <a:cubicBezTo>
                  <a:pt x="6760913" y="2037509"/>
                  <a:pt x="6560077" y="2023190"/>
                  <a:pt x="6383524" y="2049124"/>
                </a:cubicBezTo>
                <a:cubicBezTo>
                  <a:pt x="6206971" y="2075059"/>
                  <a:pt x="6079929" y="2191558"/>
                  <a:pt x="5879671" y="2179752"/>
                </a:cubicBezTo>
                <a:cubicBezTo>
                  <a:pt x="5679413" y="2167946"/>
                  <a:pt x="5341049" y="2050877"/>
                  <a:pt x="5181975" y="1978289"/>
                </a:cubicBezTo>
                <a:cubicBezTo>
                  <a:pt x="5022901" y="1905701"/>
                  <a:pt x="4999720" y="1730363"/>
                  <a:pt x="4925227" y="1744226"/>
                </a:cubicBezTo>
                <a:cubicBezTo>
                  <a:pt x="4850734" y="1758089"/>
                  <a:pt x="4889282" y="1936525"/>
                  <a:pt x="4735019" y="2061468"/>
                </a:cubicBezTo>
                <a:cubicBezTo>
                  <a:pt x="4580756" y="2186411"/>
                  <a:pt x="4215859" y="2414929"/>
                  <a:pt x="3999651" y="2493883"/>
                </a:cubicBezTo>
                <a:cubicBezTo>
                  <a:pt x="3783443" y="2572837"/>
                  <a:pt x="3622356" y="2534526"/>
                  <a:pt x="3437772" y="2535190"/>
                </a:cubicBezTo>
                <a:cubicBezTo>
                  <a:pt x="3253188" y="2535854"/>
                  <a:pt x="3107204" y="2432699"/>
                  <a:pt x="2892146" y="2497867"/>
                </a:cubicBezTo>
                <a:cubicBezTo>
                  <a:pt x="2677088" y="2563036"/>
                  <a:pt x="2399064" y="2820600"/>
                  <a:pt x="2147426" y="2926201"/>
                </a:cubicBezTo>
                <a:cubicBezTo>
                  <a:pt x="1895788" y="3031802"/>
                  <a:pt x="1649793" y="3022618"/>
                  <a:pt x="1382316" y="3131475"/>
                </a:cubicBezTo>
                <a:cubicBezTo>
                  <a:pt x="1114839" y="3240332"/>
                  <a:pt x="750945" y="3461156"/>
                  <a:pt x="542561" y="3579344"/>
                </a:cubicBezTo>
                <a:cubicBezTo>
                  <a:pt x="334177" y="3697532"/>
                  <a:pt x="203549" y="3837491"/>
                  <a:pt x="132014" y="3840601"/>
                </a:cubicBezTo>
                <a:cubicBezTo>
                  <a:pt x="60479" y="3843711"/>
                  <a:pt x="-91920" y="3731744"/>
                  <a:pt x="76031" y="361666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1" name="Group 400"/>
          <p:cNvGrpSpPr>
            <a:grpSpLocks noChangeAspect="1"/>
          </p:cNvGrpSpPr>
          <p:nvPr/>
        </p:nvGrpSpPr>
        <p:grpSpPr>
          <a:xfrm>
            <a:off x="5263761" y="14998483"/>
            <a:ext cx="295751" cy="292609"/>
            <a:chOff x="20242128" y="7988968"/>
            <a:chExt cx="1556586" cy="1540043"/>
          </a:xfrm>
        </p:grpSpPr>
        <p:sp>
          <p:nvSpPr>
            <p:cNvPr id="402" name="Rectangle 401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4" name="Group 403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12" name="Rectangle 411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ectangle 412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10" name="Rectangle 409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Rectangle 410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Rectangle 408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7" name="Oval 406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/>
          <p:cNvGrpSpPr>
            <a:grpSpLocks noChangeAspect="1"/>
          </p:cNvGrpSpPr>
          <p:nvPr/>
        </p:nvGrpSpPr>
        <p:grpSpPr>
          <a:xfrm>
            <a:off x="19667767" y="12853751"/>
            <a:ext cx="384478" cy="380392"/>
            <a:chOff x="20242128" y="7988968"/>
            <a:chExt cx="1556586" cy="1540043"/>
          </a:xfrm>
        </p:grpSpPr>
        <p:sp>
          <p:nvSpPr>
            <p:cNvPr id="415" name="Rectangle 414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7" name="Group 416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25" name="Rectangle 42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Rectangle 42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8" name="Group 417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Rectangle 423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9" name="Group 418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21" name="Rectangle 420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Rectangle 421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0" name="Oval 419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6" name="Group 465"/>
          <p:cNvGrpSpPr>
            <a:grpSpLocks noChangeAspect="1"/>
          </p:cNvGrpSpPr>
          <p:nvPr/>
        </p:nvGrpSpPr>
        <p:grpSpPr>
          <a:xfrm>
            <a:off x="16912767" y="12938907"/>
            <a:ext cx="384478" cy="380392"/>
            <a:chOff x="20242128" y="7988968"/>
            <a:chExt cx="1556586" cy="1540043"/>
          </a:xfrm>
        </p:grpSpPr>
        <p:sp>
          <p:nvSpPr>
            <p:cNvPr id="467" name="Rectangle 466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Rectangle 467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9" name="Group 468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77" name="Rectangle 476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Rectangle 477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0" name="Group 469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75" name="Rectangle 47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Rectangle 47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1" name="Group 470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73" name="Rectangle 472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Rectangle 473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2" name="Oval 471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2" name="TextBox 481"/>
          <p:cNvSpPr txBox="1"/>
          <p:nvPr/>
        </p:nvSpPr>
        <p:spPr>
          <a:xfrm>
            <a:off x="3953748" y="14455263"/>
            <a:ext cx="1143262" cy="46166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WN-76</a:t>
            </a:r>
          </a:p>
        </p:txBody>
      </p:sp>
      <p:sp>
        <p:nvSpPr>
          <p:cNvPr id="483" name="TextBox 482"/>
          <p:cNvSpPr txBox="1"/>
          <p:nvPr/>
        </p:nvSpPr>
        <p:spPr>
          <a:xfrm>
            <a:off x="20189472" y="12432170"/>
            <a:ext cx="1143262" cy="46166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WN-74</a:t>
            </a:r>
          </a:p>
        </p:txBody>
      </p:sp>
      <p:sp>
        <p:nvSpPr>
          <p:cNvPr id="427" name="Rectangle 426"/>
          <p:cNvSpPr/>
          <p:nvPr/>
        </p:nvSpPr>
        <p:spPr>
          <a:xfrm>
            <a:off x="519295" y="686364"/>
            <a:ext cx="25974242" cy="17321718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TextBox 427"/>
          <p:cNvSpPr txBox="1"/>
          <p:nvPr/>
        </p:nvSpPr>
        <p:spPr>
          <a:xfrm>
            <a:off x="15500733" y="11846399"/>
            <a:ext cx="1925527" cy="830997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Strongpoint</a:t>
            </a:r>
          </a:p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le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30" name="Group 429"/>
          <p:cNvGrpSpPr>
            <a:grpSpLocks noChangeAspect="1"/>
          </p:cNvGrpSpPr>
          <p:nvPr/>
        </p:nvGrpSpPr>
        <p:grpSpPr>
          <a:xfrm>
            <a:off x="23525756" y="13797174"/>
            <a:ext cx="2257039" cy="1154002"/>
            <a:chOff x="-5846720" y="917226"/>
            <a:chExt cx="1749533" cy="894519"/>
          </a:xfrm>
        </p:grpSpPr>
        <p:sp>
          <p:nvSpPr>
            <p:cNvPr id="431" name="TextBox 430"/>
            <p:cNvSpPr txBox="1"/>
            <p:nvPr/>
          </p:nvSpPr>
          <p:spPr>
            <a:xfrm>
              <a:off x="-5111309" y="1317242"/>
              <a:ext cx="1014122" cy="45328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116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32" name="Group 431"/>
            <p:cNvGrpSpPr/>
            <p:nvPr/>
          </p:nvGrpSpPr>
          <p:grpSpPr>
            <a:xfrm>
              <a:off x="-5846720" y="1270056"/>
              <a:ext cx="736842" cy="541689"/>
              <a:chOff x="7117556" y="3397056"/>
              <a:chExt cx="404943" cy="297692"/>
            </a:xfrm>
          </p:grpSpPr>
          <p:sp>
            <p:nvSpPr>
              <p:cNvPr id="434" name="Rectangle 433"/>
              <p:cNvSpPr/>
              <p:nvPr/>
            </p:nvSpPr>
            <p:spPr>
              <a:xfrm>
                <a:off x="7125457" y="3397056"/>
                <a:ext cx="397042" cy="294680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Freeform 434"/>
              <p:cNvSpPr/>
              <p:nvPr/>
            </p:nvSpPr>
            <p:spPr>
              <a:xfrm>
                <a:off x="7124697" y="3397089"/>
                <a:ext cx="393383" cy="294798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3" name="TextBox 432"/>
            <p:cNvSpPr txBox="1"/>
            <p:nvPr/>
          </p:nvSpPr>
          <p:spPr>
            <a:xfrm>
              <a:off x="-5691707" y="917226"/>
              <a:ext cx="407809" cy="453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III</a:t>
              </a:r>
            </a:p>
          </p:txBody>
        </p:sp>
      </p:grpSp>
      <p:grpSp>
        <p:nvGrpSpPr>
          <p:cNvPr id="437" name="Group 436"/>
          <p:cNvGrpSpPr>
            <a:grpSpLocks noChangeAspect="1"/>
          </p:cNvGrpSpPr>
          <p:nvPr/>
        </p:nvGrpSpPr>
        <p:grpSpPr>
          <a:xfrm>
            <a:off x="8503999" y="12666611"/>
            <a:ext cx="2195545" cy="1405450"/>
            <a:chOff x="12427736" y="467423"/>
            <a:chExt cx="1715270" cy="1098008"/>
          </a:xfrm>
        </p:grpSpPr>
        <p:grpSp>
          <p:nvGrpSpPr>
            <p:cNvPr id="438" name="Group 437"/>
            <p:cNvGrpSpPr/>
            <p:nvPr/>
          </p:nvGrpSpPr>
          <p:grpSpPr>
            <a:xfrm>
              <a:off x="12427736" y="488213"/>
              <a:ext cx="1715270" cy="1077218"/>
              <a:chOff x="18451360" y="6156629"/>
              <a:chExt cx="1715270" cy="1077218"/>
            </a:xfrm>
          </p:grpSpPr>
          <p:sp>
            <p:nvSpPr>
              <p:cNvPr id="441" name="TextBox 440"/>
              <p:cNvSpPr txBox="1"/>
              <p:nvPr/>
            </p:nvSpPr>
            <p:spPr>
              <a:xfrm>
                <a:off x="19000390" y="6156629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2" name="Group 441"/>
              <p:cNvGrpSpPr/>
              <p:nvPr/>
            </p:nvGrpSpPr>
            <p:grpSpPr>
              <a:xfrm>
                <a:off x="18451360" y="6410159"/>
                <a:ext cx="1173377" cy="639022"/>
                <a:chOff x="15743315" y="6685343"/>
                <a:chExt cx="1173377" cy="639022"/>
              </a:xfrm>
            </p:grpSpPr>
            <p:sp>
              <p:nvSpPr>
                <p:cNvPr id="443" name="Rectangle 44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4" name="TextBox 443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39" name="Freeform 438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0" name="Freeform 439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88" name="Group 387"/>
          <p:cNvGrpSpPr>
            <a:grpSpLocks noChangeAspect="1"/>
          </p:cNvGrpSpPr>
          <p:nvPr/>
        </p:nvGrpSpPr>
        <p:grpSpPr>
          <a:xfrm>
            <a:off x="7406465" y="14362733"/>
            <a:ext cx="384477" cy="380392"/>
            <a:chOff x="20242128" y="7988968"/>
            <a:chExt cx="1556586" cy="1540043"/>
          </a:xfrm>
        </p:grpSpPr>
        <p:sp>
          <p:nvSpPr>
            <p:cNvPr id="389" name="Rectangle 388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Rectangle 389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1" name="Group 390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399" name="Rectangle 398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Rectangle 399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2" name="Group 391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397" name="Rectangle 396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ectangle 397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3" name="Group 392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395" name="Rectangle 39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ectangle 39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4" name="Oval 393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5" name="Block Arc 444"/>
          <p:cNvSpPr/>
          <p:nvPr/>
        </p:nvSpPr>
        <p:spPr>
          <a:xfrm rot="12069340">
            <a:off x="7494495" y="14282706"/>
            <a:ext cx="1020236" cy="601579"/>
          </a:xfrm>
          <a:prstGeom prst="blockArc">
            <a:avLst>
              <a:gd name="adj1" fmla="val 10853719"/>
              <a:gd name="adj2" fmla="val 0"/>
              <a:gd name="adj3" fmla="val 25000"/>
            </a:avLst>
          </a:prstGeom>
          <a:solidFill>
            <a:srgbClr val="002060"/>
          </a:solidFill>
          <a:ln>
            <a:solidFill>
              <a:srgbClr val="00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Freeform 50"/>
          <p:cNvSpPr/>
          <p:nvPr/>
        </p:nvSpPr>
        <p:spPr>
          <a:xfrm>
            <a:off x="8091488" y="13054013"/>
            <a:ext cx="438150" cy="1604962"/>
          </a:xfrm>
          <a:custGeom>
            <a:avLst/>
            <a:gdLst>
              <a:gd name="connsiteX0" fmla="*/ 428625 w 438150"/>
              <a:gd name="connsiteY0" fmla="*/ 0 h 1604962"/>
              <a:gd name="connsiteX1" fmla="*/ 438150 w 438150"/>
              <a:gd name="connsiteY1" fmla="*/ 1047750 h 1604962"/>
              <a:gd name="connsiteX2" fmla="*/ 0 w 438150"/>
              <a:gd name="connsiteY2" fmla="*/ 1604962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150" h="1604962">
                <a:moveTo>
                  <a:pt x="428625" y="0"/>
                </a:moveTo>
                <a:lnTo>
                  <a:pt x="438150" y="1047750"/>
                </a:lnTo>
                <a:lnTo>
                  <a:pt x="0" y="1604962"/>
                </a:lnTo>
              </a:path>
            </a:pathLst>
          </a:custGeom>
          <a:noFill/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77"/>
          <p:cNvGrpSpPr/>
          <p:nvPr/>
        </p:nvGrpSpPr>
        <p:grpSpPr>
          <a:xfrm>
            <a:off x="11305348" y="11016662"/>
            <a:ext cx="3551453" cy="724098"/>
            <a:chOff x="9525052" y="10834455"/>
            <a:chExt cx="3551453" cy="724098"/>
          </a:xfrm>
        </p:grpSpPr>
        <p:sp>
          <p:nvSpPr>
            <p:cNvPr id="446" name="TextBox 445"/>
            <p:cNvSpPr txBox="1"/>
            <p:nvPr/>
          </p:nvSpPr>
          <p:spPr>
            <a:xfrm>
              <a:off x="9836905" y="10973778"/>
              <a:ext cx="3239600" cy="5847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1200:  7 June</a:t>
              </a:r>
            </a:p>
          </p:txBody>
        </p:sp>
        <p:sp>
          <p:nvSpPr>
            <p:cNvPr id="72" name="Oval 71"/>
            <p:cNvSpPr/>
            <p:nvPr/>
          </p:nvSpPr>
          <p:spPr>
            <a:xfrm>
              <a:off x="9525052" y="10834455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4</a:t>
              </a:r>
            </a:p>
          </p:txBody>
        </p:sp>
      </p:grpSp>
      <p:grpSp>
        <p:nvGrpSpPr>
          <p:cNvPr id="75" name="Group 74"/>
          <p:cNvGrpSpPr>
            <a:grpSpLocks noChangeAspect="1"/>
          </p:cNvGrpSpPr>
          <p:nvPr/>
        </p:nvGrpSpPr>
        <p:grpSpPr>
          <a:xfrm>
            <a:off x="21431386" y="5406525"/>
            <a:ext cx="3911983" cy="7247951"/>
            <a:chOff x="7699772" y="2108380"/>
            <a:chExt cx="3244374" cy="6010999"/>
          </a:xfrm>
        </p:grpSpPr>
        <p:sp>
          <p:nvSpPr>
            <p:cNvPr id="525" name="Rectangle 524"/>
            <p:cNvSpPr/>
            <p:nvPr/>
          </p:nvSpPr>
          <p:spPr>
            <a:xfrm>
              <a:off x="7699772" y="2108380"/>
              <a:ext cx="3095318" cy="601099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55" name="Group 454"/>
            <p:cNvGrpSpPr/>
            <p:nvPr/>
          </p:nvGrpSpPr>
          <p:grpSpPr>
            <a:xfrm>
              <a:off x="8000999" y="4182302"/>
              <a:ext cx="2921471" cy="870225"/>
              <a:chOff x="18451360" y="6178956"/>
              <a:chExt cx="2794658" cy="870225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A,B,C/2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95" name="Group 494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496" name="Freeform 495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extBox 497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99" name="Group 498"/>
            <p:cNvGrpSpPr/>
            <p:nvPr/>
          </p:nvGrpSpPr>
          <p:grpSpPr>
            <a:xfrm>
              <a:off x="8022675" y="5138727"/>
              <a:ext cx="2921471" cy="870225"/>
              <a:chOff x="18451360" y="6178956"/>
              <a:chExt cx="2794658" cy="870225"/>
            </a:xfrm>
          </p:grpSpPr>
          <p:sp>
            <p:nvSpPr>
              <p:cNvPr id="500" name="TextBox 499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C/5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01" name="Group 500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502" name="Freeform 501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Rectangle 50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TextBox 503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05" name="Group 504"/>
            <p:cNvGrpSpPr/>
            <p:nvPr/>
          </p:nvGrpSpPr>
          <p:grpSpPr>
            <a:xfrm>
              <a:off x="8022675" y="6070828"/>
              <a:ext cx="2921471" cy="870225"/>
              <a:chOff x="18451360" y="6178956"/>
              <a:chExt cx="2794658" cy="870225"/>
            </a:xfrm>
          </p:grpSpPr>
          <p:sp>
            <p:nvSpPr>
              <p:cNvPr id="506" name="TextBox 505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D/5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07" name="Group 506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508" name="Freeform 507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Rectangle 508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TextBox 509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5" name="Group 54"/>
            <p:cNvGrpSpPr/>
            <p:nvPr/>
          </p:nvGrpSpPr>
          <p:grpSpPr>
            <a:xfrm>
              <a:off x="8021478" y="3182784"/>
              <a:ext cx="2137891" cy="891183"/>
              <a:chOff x="8024813" y="2966442"/>
              <a:chExt cx="2137891" cy="891183"/>
            </a:xfrm>
          </p:grpSpPr>
          <p:grpSp>
            <p:nvGrpSpPr>
              <p:cNvPr id="511" name="Group 510"/>
              <p:cNvGrpSpPr/>
              <p:nvPr/>
            </p:nvGrpSpPr>
            <p:grpSpPr>
              <a:xfrm>
                <a:off x="8030136" y="2966442"/>
                <a:ext cx="2132568" cy="890959"/>
                <a:chOff x="12427736" y="467423"/>
                <a:chExt cx="2132568" cy="890959"/>
              </a:xfrm>
            </p:grpSpPr>
            <p:grpSp>
              <p:nvGrpSpPr>
                <p:cNvPr id="512" name="Group 511"/>
                <p:cNvGrpSpPr/>
                <p:nvPr/>
              </p:nvGrpSpPr>
              <p:grpSpPr>
                <a:xfrm>
                  <a:off x="12427736" y="732921"/>
                  <a:ext cx="2132568" cy="625461"/>
                  <a:chOff x="18451360" y="6401337"/>
                  <a:chExt cx="2132568" cy="625461"/>
                </a:xfrm>
              </p:grpSpPr>
              <p:sp>
                <p:nvSpPr>
                  <p:cNvPr id="515" name="TextBox 514"/>
                  <p:cNvSpPr txBox="1"/>
                  <p:nvPr/>
                </p:nvSpPr>
                <p:spPr>
                  <a:xfrm>
                    <a:off x="19113752" y="6401337"/>
                    <a:ext cx="1470176" cy="584775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1/116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7" name="Rectangle 516"/>
                  <p:cNvSpPr/>
                  <p:nvPr/>
                </p:nvSpPr>
                <p:spPr>
                  <a:xfrm>
                    <a:off x="18451360" y="6410159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513" name="Freeform 512"/>
                <p:cNvSpPr/>
                <p:nvPr/>
              </p:nvSpPr>
              <p:spPr>
                <a:xfrm>
                  <a:off x="12742360" y="467423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4" name="Freeform 513"/>
                <p:cNvSpPr/>
                <p:nvPr/>
              </p:nvSpPr>
              <p:spPr>
                <a:xfrm>
                  <a:off x="12923335" y="467423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52" name="Freeform 51"/>
              <p:cNvSpPr/>
              <p:nvPr/>
            </p:nvSpPr>
            <p:spPr>
              <a:xfrm>
                <a:off x="8024813" y="3233738"/>
                <a:ext cx="828675" cy="619125"/>
              </a:xfrm>
              <a:custGeom>
                <a:avLst/>
                <a:gdLst>
                  <a:gd name="connsiteX0" fmla="*/ 0 w 828675"/>
                  <a:gd name="connsiteY0" fmla="*/ 619125 h 619125"/>
                  <a:gd name="connsiteX1" fmla="*/ 828675 w 828675"/>
                  <a:gd name="connsiteY1" fmla="*/ 0 h 61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8675" h="619125">
                    <a:moveTo>
                      <a:pt x="0" y="619125"/>
                    </a:moveTo>
                    <a:lnTo>
                      <a:pt x="828675" y="0"/>
                    </a:lnTo>
                  </a:path>
                </a:pathLst>
              </a:custGeom>
              <a:noFill/>
              <a:ln w="571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8029575" y="3243263"/>
                <a:ext cx="833438" cy="614362"/>
              </a:xfrm>
              <a:custGeom>
                <a:avLst/>
                <a:gdLst>
                  <a:gd name="connsiteX0" fmla="*/ 0 w 833438"/>
                  <a:gd name="connsiteY0" fmla="*/ 0 h 614362"/>
                  <a:gd name="connsiteX1" fmla="*/ 833438 w 833438"/>
                  <a:gd name="connsiteY1" fmla="*/ 614362 h 6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3438" h="614362">
                    <a:moveTo>
                      <a:pt x="0" y="0"/>
                    </a:moveTo>
                    <a:lnTo>
                      <a:pt x="833438" y="614362"/>
                    </a:lnTo>
                  </a:path>
                </a:pathLst>
              </a:custGeom>
              <a:noFill/>
              <a:ln w="571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8022675" y="7000968"/>
              <a:ext cx="2921471" cy="847842"/>
              <a:chOff x="8022675" y="7000968"/>
              <a:chExt cx="2921471" cy="847842"/>
            </a:xfrm>
          </p:grpSpPr>
          <p:grpSp>
            <p:nvGrpSpPr>
              <p:cNvPr id="519" name="Group 518"/>
              <p:cNvGrpSpPr/>
              <p:nvPr/>
            </p:nvGrpSpPr>
            <p:grpSpPr>
              <a:xfrm>
                <a:off x="8022675" y="7000968"/>
                <a:ext cx="2921471" cy="847842"/>
                <a:chOff x="18451360" y="6178956"/>
                <a:chExt cx="2794658" cy="847842"/>
              </a:xfrm>
            </p:grpSpPr>
            <p:sp>
              <p:nvSpPr>
                <p:cNvPr id="520" name="TextBox 519"/>
                <p:cNvSpPr txBox="1"/>
                <p:nvPr/>
              </p:nvSpPr>
              <p:spPr>
                <a:xfrm>
                  <a:off x="19267355" y="6401337"/>
                  <a:ext cx="1978663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B/743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21" name="Group 520"/>
                <p:cNvGrpSpPr/>
                <p:nvPr/>
              </p:nvGrpSpPr>
              <p:grpSpPr>
                <a:xfrm>
                  <a:off x="18451360" y="6178956"/>
                  <a:ext cx="830834" cy="847842"/>
                  <a:chOff x="15743315" y="6454140"/>
                  <a:chExt cx="830834" cy="84784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>
                    <a:off x="16153189" y="6454140"/>
                    <a:ext cx="0" cy="274320"/>
                  </a:xfrm>
                  <a:custGeom>
                    <a:avLst/>
                    <a:gdLst>
                      <a:gd name="connsiteX0" fmla="*/ 0 w 0"/>
                      <a:gd name="connsiteY0" fmla="*/ 274320 h 274320"/>
                      <a:gd name="connsiteX1" fmla="*/ 0 w 0"/>
                      <a:gd name="connsiteY1" fmla="*/ 0 h 27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274320">
                        <a:moveTo>
                          <a:pt x="0" y="274320"/>
                        </a:moveTo>
                        <a:lnTo>
                          <a:pt x="0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Rectangle 52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6" name="Oval 55"/>
              <p:cNvSpPr/>
              <p:nvPr/>
            </p:nvSpPr>
            <p:spPr>
              <a:xfrm>
                <a:off x="8137239" y="7371896"/>
                <a:ext cx="654421" cy="298655"/>
              </a:xfrm>
              <a:prstGeom prst="ellipse">
                <a:avLst/>
              </a:prstGeom>
              <a:noFill/>
              <a:ln w="571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6" name="TextBox 525"/>
            <p:cNvSpPr txBox="1"/>
            <p:nvPr/>
          </p:nvSpPr>
          <p:spPr>
            <a:xfrm>
              <a:off x="7770367" y="2108380"/>
              <a:ext cx="2617225" cy="1077218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The Relief</a:t>
              </a:r>
            </a:p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Column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27" name="Freeform 526"/>
          <p:cNvSpPr/>
          <p:nvPr/>
        </p:nvSpPr>
        <p:spPr>
          <a:xfrm rot="12825938" flipV="1">
            <a:off x="11148094" y="13195450"/>
            <a:ext cx="10448364" cy="6491579"/>
          </a:xfrm>
          <a:custGeom>
            <a:avLst/>
            <a:gdLst>
              <a:gd name="connsiteX0" fmla="*/ 4403558 w 4403558"/>
              <a:gd name="connsiteY0" fmla="*/ 1766818 h 1766818"/>
              <a:gd name="connsiteX1" fmla="*/ 3320716 w 4403558"/>
              <a:gd name="connsiteY1" fmla="*/ 347092 h 1766818"/>
              <a:gd name="connsiteX2" fmla="*/ 1636295 w 4403558"/>
              <a:gd name="connsiteY2" fmla="*/ 34271 h 1766818"/>
              <a:gd name="connsiteX3" fmla="*/ 0 w 4403558"/>
              <a:gd name="connsiteY3" fmla="*/ 948671 h 1766818"/>
              <a:gd name="connsiteX0" fmla="*/ 2767263 w 2767263"/>
              <a:gd name="connsiteY0" fmla="*/ 1766818 h 1766818"/>
              <a:gd name="connsiteX1" fmla="*/ 1684421 w 2767263"/>
              <a:gd name="connsiteY1" fmla="*/ 347092 h 1766818"/>
              <a:gd name="connsiteX2" fmla="*/ 0 w 2767263"/>
              <a:gd name="connsiteY2" fmla="*/ 34271 h 1766818"/>
              <a:gd name="connsiteX0" fmla="*/ 1082842 w 1082842"/>
              <a:gd name="connsiteY0" fmla="*/ 1419726 h 1419726"/>
              <a:gd name="connsiteX1" fmla="*/ 0 w 1082842"/>
              <a:gd name="connsiteY1" fmla="*/ 0 h 1419726"/>
              <a:gd name="connsiteX0" fmla="*/ 10194270 w 10194270"/>
              <a:gd name="connsiteY0" fmla="*/ 7782360 h 7782360"/>
              <a:gd name="connsiteX1" fmla="*/ 0 w 10194270"/>
              <a:gd name="connsiteY1" fmla="*/ 0 h 7782360"/>
              <a:gd name="connsiteX0" fmla="*/ 10194270 w 10194270"/>
              <a:gd name="connsiteY0" fmla="*/ 7782360 h 7782360"/>
              <a:gd name="connsiteX1" fmla="*/ 3672351 w 10194270"/>
              <a:gd name="connsiteY1" fmla="*/ 71144 h 7782360"/>
              <a:gd name="connsiteX2" fmla="*/ 0 w 10194270"/>
              <a:gd name="connsiteY2" fmla="*/ 0 h 7782360"/>
              <a:gd name="connsiteX0" fmla="*/ 10194270 w 10194270"/>
              <a:gd name="connsiteY0" fmla="*/ 7912232 h 7912232"/>
              <a:gd name="connsiteX1" fmla="*/ 3672351 w 10194270"/>
              <a:gd name="connsiteY1" fmla="*/ 201016 h 7912232"/>
              <a:gd name="connsiteX2" fmla="*/ 0 w 10194270"/>
              <a:gd name="connsiteY2" fmla="*/ 129872 h 7912232"/>
              <a:gd name="connsiteX0" fmla="*/ 10194270 w 10194270"/>
              <a:gd name="connsiteY0" fmla="*/ 7782360 h 7782360"/>
              <a:gd name="connsiteX1" fmla="*/ 3789429 w 10194270"/>
              <a:gd name="connsiteY1" fmla="*/ 499104 h 7782360"/>
              <a:gd name="connsiteX2" fmla="*/ 0 w 10194270"/>
              <a:gd name="connsiteY2" fmla="*/ 0 h 7782360"/>
              <a:gd name="connsiteX0" fmla="*/ 10194270 w 10194270"/>
              <a:gd name="connsiteY0" fmla="*/ 7782360 h 7782360"/>
              <a:gd name="connsiteX1" fmla="*/ 3820473 w 10194270"/>
              <a:gd name="connsiteY1" fmla="*/ 392212 h 7782360"/>
              <a:gd name="connsiteX2" fmla="*/ 0 w 10194270"/>
              <a:gd name="connsiteY2" fmla="*/ 0 h 7782360"/>
              <a:gd name="connsiteX0" fmla="*/ 10194270 w 10194270"/>
              <a:gd name="connsiteY0" fmla="*/ 8066778 h 8066778"/>
              <a:gd name="connsiteX1" fmla="*/ 3820473 w 10194270"/>
              <a:gd name="connsiteY1" fmla="*/ 676630 h 8066778"/>
              <a:gd name="connsiteX2" fmla="*/ 1278447 w 10194270"/>
              <a:gd name="connsiteY2" fmla="*/ 267637 h 8066778"/>
              <a:gd name="connsiteX3" fmla="*/ 0 w 10194270"/>
              <a:gd name="connsiteY3" fmla="*/ 284418 h 8066778"/>
              <a:gd name="connsiteX0" fmla="*/ 10194270 w 10194270"/>
              <a:gd name="connsiteY0" fmla="*/ 7821090 h 7821090"/>
              <a:gd name="connsiteX1" fmla="*/ 5205384 w 10194270"/>
              <a:gd name="connsiteY1" fmla="*/ 1143601 h 7821090"/>
              <a:gd name="connsiteX2" fmla="*/ 1278447 w 10194270"/>
              <a:gd name="connsiteY2" fmla="*/ 21949 h 7821090"/>
              <a:gd name="connsiteX3" fmla="*/ 0 w 10194270"/>
              <a:gd name="connsiteY3" fmla="*/ 38730 h 7821090"/>
              <a:gd name="connsiteX0" fmla="*/ 10194270 w 10194270"/>
              <a:gd name="connsiteY0" fmla="*/ 7821090 h 7821090"/>
              <a:gd name="connsiteX1" fmla="*/ 6403606 w 10194270"/>
              <a:gd name="connsiteY1" fmla="*/ 2894826 h 7821090"/>
              <a:gd name="connsiteX2" fmla="*/ 5205384 w 10194270"/>
              <a:gd name="connsiteY2" fmla="*/ 1143601 h 7821090"/>
              <a:gd name="connsiteX3" fmla="*/ 1278447 w 10194270"/>
              <a:gd name="connsiteY3" fmla="*/ 21949 h 7821090"/>
              <a:gd name="connsiteX4" fmla="*/ 0 w 10194270"/>
              <a:gd name="connsiteY4" fmla="*/ 38730 h 7821090"/>
              <a:gd name="connsiteX0" fmla="*/ 10194270 w 10194270"/>
              <a:gd name="connsiteY0" fmla="*/ 7821090 h 7821090"/>
              <a:gd name="connsiteX1" fmla="*/ 6558404 w 10194270"/>
              <a:gd name="connsiteY1" fmla="*/ 2757581 h 7821090"/>
              <a:gd name="connsiteX2" fmla="*/ 5205384 w 10194270"/>
              <a:gd name="connsiteY2" fmla="*/ 1143601 h 7821090"/>
              <a:gd name="connsiteX3" fmla="*/ 1278447 w 10194270"/>
              <a:gd name="connsiteY3" fmla="*/ 21949 h 7821090"/>
              <a:gd name="connsiteX4" fmla="*/ 0 w 10194270"/>
              <a:gd name="connsiteY4" fmla="*/ 38730 h 7821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4270" h="7821090">
                <a:moveTo>
                  <a:pt x="10194270" y="7821090"/>
                </a:moveTo>
                <a:cubicBezTo>
                  <a:pt x="9589334" y="6966988"/>
                  <a:pt x="7389885" y="3870496"/>
                  <a:pt x="6558404" y="2757581"/>
                </a:cubicBezTo>
                <a:cubicBezTo>
                  <a:pt x="5726923" y="1644666"/>
                  <a:pt x="6086419" y="1589356"/>
                  <a:pt x="5205384" y="1143601"/>
                </a:cubicBezTo>
                <a:cubicBezTo>
                  <a:pt x="3728667" y="-132051"/>
                  <a:pt x="1915193" y="87318"/>
                  <a:pt x="1278447" y="21949"/>
                </a:cubicBezTo>
                <a:cubicBezTo>
                  <a:pt x="641701" y="-43420"/>
                  <a:pt x="222328" y="60138"/>
                  <a:pt x="0" y="38730"/>
                </a:cubicBezTo>
              </a:path>
            </a:pathLst>
          </a:custGeom>
          <a:noFill/>
          <a:ln w="152400">
            <a:solidFill>
              <a:srgbClr val="0033CC"/>
            </a:solidFill>
            <a:headEnd type="triangl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8" name="TextBox 527"/>
          <p:cNvSpPr txBox="1"/>
          <p:nvPr/>
        </p:nvSpPr>
        <p:spPr>
          <a:xfrm rot="1194208">
            <a:off x="23101157" y="15057165"/>
            <a:ext cx="459597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BEACH</a:t>
            </a:r>
          </a:p>
        </p:txBody>
      </p:sp>
      <p:sp>
        <p:nvSpPr>
          <p:cNvPr id="76" name="Freeform 75"/>
          <p:cNvSpPr/>
          <p:nvPr/>
        </p:nvSpPr>
        <p:spPr>
          <a:xfrm>
            <a:off x="20185379" y="12614078"/>
            <a:ext cx="2226463" cy="2336361"/>
          </a:xfrm>
          <a:custGeom>
            <a:avLst/>
            <a:gdLst>
              <a:gd name="connsiteX0" fmla="*/ 0 w 1783080"/>
              <a:gd name="connsiteY0" fmla="*/ 2903220 h 2903220"/>
              <a:gd name="connsiteX1" fmla="*/ 1783080 w 1783080"/>
              <a:gd name="connsiteY1" fmla="*/ 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3080" h="2903220">
                <a:moveTo>
                  <a:pt x="0" y="2903220"/>
                </a:moveTo>
                <a:lnTo>
                  <a:pt x="1783080" y="0"/>
                </a:lnTo>
              </a:path>
            </a:pathLst>
          </a:custGeom>
          <a:noFill/>
          <a:ln w="7620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9" name="Freeform 528"/>
          <p:cNvSpPr/>
          <p:nvPr/>
        </p:nvSpPr>
        <p:spPr>
          <a:xfrm>
            <a:off x="10745695" y="11817425"/>
            <a:ext cx="2398997" cy="3908350"/>
          </a:xfrm>
          <a:custGeom>
            <a:avLst/>
            <a:gdLst>
              <a:gd name="connsiteX0" fmla="*/ 0 w 1783080"/>
              <a:gd name="connsiteY0" fmla="*/ 2903220 h 2903220"/>
              <a:gd name="connsiteX1" fmla="*/ 1783080 w 1783080"/>
              <a:gd name="connsiteY1" fmla="*/ 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3080" h="2903220">
                <a:moveTo>
                  <a:pt x="0" y="2903220"/>
                </a:moveTo>
                <a:lnTo>
                  <a:pt x="1783080" y="0"/>
                </a:lnTo>
              </a:path>
            </a:pathLst>
          </a:custGeom>
          <a:noFill/>
          <a:ln w="7620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0" name="Group 529"/>
          <p:cNvGrpSpPr/>
          <p:nvPr/>
        </p:nvGrpSpPr>
        <p:grpSpPr>
          <a:xfrm>
            <a:off x="8662667" y="9750963"/>
            <a:ext cx="3572515" cy="722077"/>
            <a:chOff x="9522203" y="10694452"/>
            <a:chExt cx="3572515" cy="722077"/>
          </a:xfrm>
        </p:grpSpPr>
        <p:sp>
          <p:nvSpPr>
            <p:cNvPr id="531" name="TextBox 530"/>
            <p:cNvSpPr txBox="1"/>
            <p:nvPr/>
          </p:nvSpPr>
          <p:spPr>
            <a:xfrm>
              <a:off x="9855118" y="10831754"/>
              <a:ext cx="3239600" cy="5847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1200+:  7 June</a:t>
              </a:r>
            </a:p>
          </p:txBody>
        </p:sp>
        <p:sp>
          <p:nvSpPr>
            <p:cNvPr id="532" name="Oval 531"/>
            <p:cNvSpPr/>
            <p:nvPr/>
          </p:nvSpPr>
          <p:spPr>
            <a:xfrm>
              <a:off x="9522203" y="10694452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5</a:t>
              </a:r>
            </a:p>
          </p:txBody>
        </p:sp>
      </p:grpSp>
      <p:sp>
        <p:nvSpPr>
          <p:cNvPr id="79" name="Freeform 78"/>
          <p:cNvSpPr/>
          <p:nvPr/>
        </p:nvSpPr>
        <p:spPr>
          <a:xfrm>
            <a:off x="9095146" y="10515600"/>
            <a:ext cx="2037673" cy="5733412"/>
          </a:xfrm>
          <a:custGeom>
            <a:avLst/>
            <a:gdLst>
              <a:gd name="connsiteX0" fmla="*/ 0 w 2948940"/>
              <a:gd name="connsiteY0" fmla="*/ 5875020 h 5875020"/>
              <a:gd name="connsiteX1" fmla="*/ 45720 w 2948940"/>
              <a:gd name="connsiteY1" fmla="*/ 5783580 h 5875020"/>
              <a:gd name="connsiteX2" fmla="*/ 2331720 w 2948940"/>
              <a:gd name="connsiteY2" fmla="*/ 3063240 h 5875020"/>
              <a:gd name="connsiteX3" fmla="*/ 2948940 w 2948940"/>
              <a:gd name="connsiteY3" fmla="*/ 0 h 5875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8940" h="5875020">
                <a:moveTo>
                  <a:pt x="0" y="5875020"/>
                </a:moveTo>
                <a:lnTo>
                  <a:pt x="45720" y="5783580"/>
                </a:lnTo>
                <a:lnTo>
                  <a:pt x="2331720" y="3063240"/>
                </a:lnTo>
                <a:lnTo>
                  <a:pt x="2948940" y="0"/>
                </a:lnTo>
              </a:path>
            </a:pathLst>
          </a:custGeom>
          <a:noFill/>
          <a:ln w="5715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Explosion 1 449"/>
          <p:cNvSpPr>
            <a:spLocks noChangeAspect="1"/>
          </p:cNvSpPr>
          <p:nvPr/>
        </p:nvSpPr>
        <p:spPr>
          <a:xfrm>
            <a:off x="9182224" y="16493592"/>
            <a:ext cx="284470" cy="377441"/>
          </a:xfrm>
          <a:prstGeom prst="irregularSeal1">
            <a:avLst/>
          </a:prstGeom>
          <a:gradFill>
            <a:gsLst>
              <a:gs pos="13000">
                <a:srgbClr val="FFC000"/>
              </a:gs>
              <a:gs pos="55000">
                <a:srgbClr val="C00000"/>
              </a:gs>
            </a:gsLst>
            <a:path path="circle">
              <a:fillToRect l="50000" t="50000" r="50000" b="50000"/>
            </a:path>
          </a:gradFill>
          <a:ln w="19050">
            <a:solidFill>
              <a:schemeClr val="accent2">
                <a:lumMod val="50000"/>
              </a:schemeClr>
            </a:solidFill>
          </a:ln>
          <a:effectLst>
            <a:glow rad="127000">
              <a:srgbClr val="C00000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19456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32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7593360" y="16365415"/>
            <a:ext cx="2324363" cy="656493"/>
          </a:xfrm>
          <a:custGeom>
            <a:avLst/>
            <a:gdLst>
              <a:gd name="connsiteX0" fmla="*/ 2324363 w 2324363"/>
              <a:gd name="connsiteY0" fmla="*/ 0 h 656493"/>
              <a:gd name="connsiteX1" fmla="*/ 237655 w 2324363"/>
              <a:gd name="connsiteY1" fmla="*/ 46893 h 656493"/>
              <a:gd name="connsiteX2" fmla="*/ 167317 w 2324363"/>
              <a:gd name="connsiteY2" fmla="*/ 539262 h 656493"/>
              <a:gd name="connsiteX3" fmla="*/ 1316178 w 2324363"/>
              <a:gd name="connsiteY3" fmla="*/ 656493 h 65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4363" h="656493">
                <a:moveTo>
                  <a:pt x="2324363" y="0"/>
                </a:moveTo>
                <a:lnTo>
                  <a:pt x="237655" y="46893"/>
                </a:lnTo>
                <a:cubicBezTo>
                  <a:pt x="-121853" y="136770"/>
                  <a:pt x="-12437" y="437662"/>
                  <a:pt x="167317" y="539262"/>
                </a:cubicBezTo>
                <a:cubicBezTo>
                  <a:pt x="347071" y="640862"/>
                  <a:pt x="831624" y="648677"/>
                  <a:pt x="1316178" y="656493"/>
                </a:cubicBezTo>
              </a:path>
            </a:pathLst>
          </a:custGeom>
          <a:noFill/>
          <a:ln w="152400">
            <a:solidFill>
              <a:srgbClr val="003399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Explosion 1 428"/>
          <p:cNvSpPr>
            <a:spLocks noChangeAspect="1"/>
          </p:cNvSpPr>
          <p:nvPr/>
        </p:nvSpPr>
        <p:spPr>
          <a:xfrm>
            <a:off x="8479525" y="16543207"/>
            <a:ext cx="284470" cy="377441"/>
          </a:xfrm>
          <a:prstGeom prst="irregularSeal1">
            <a:avLst/>
          </a:prstGeom>
          <a:gradFill>
            <a:gsLst>
              <a:gs pos="13000">
                <a:srgbClr val="FFC000"/>
              </a:gs>
              <a:gs pos="55000">
                <a:srgbClr val="C00000"/>
              </a:gs>
            </a:gsLst>
            <a:path path="circle">
              <a:fillToRect l="50000" t="50000" r="50000" b="50000"/>
            </a:path>
          </a:gradFill>
          <a:ln w="19050">
            <a:solidFill>
              <a:schemeClr val="accent2">
                <a:lumMod val="50000"/>
              </a:schemeClr>
            </a:solidFill>
          </a:ln>
          <a:effectLst>
            <a:glow rad="127000">
              <a:srgbClr val="C00000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0972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21945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32918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438912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548640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658368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768096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8778240" algn="l" defTabSz="2194560" rtl="0" eaLnBrk="1" latinLnBrk="0" hangingPunct="1">
              <a:defRPr sz="432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219456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32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1" name="Oval 450"/>
          <p:cNvSpPr/>
          <p:nvPr/>
        </p:nvSpPr>
        <p:spPr>
          <a:xfrm>
            <a:off x="8631109" y="1027631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</a:t>
            </a:r>
          </a:p>
        </p:txBody>
      </p:sp>
      <p:sp>
        <p:nvSpPr>
          <p:cNvPr id="447" name="Oval 446"/>
          <p:cNvSpPr/>
          <p:nvPr/>
        </p:nvSpPr>
        <p:spPr>
          <a:xfrm>
            <a:off x="8341453" y="14224124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452" name="TextBox 451"/>
          <p:cNvSpPr txBox="1"/>
          <p:nvPr/>
        </p:nvSpPr>
        <p:spPr>
          <a:xfrm>
            <a:off x="4891440" y="10167512"/>
            <a:ext cx="3419642" cy="1077218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Supply &amp; Reinforcements</a:t>
            </a:r>
          </a:p>
        </p:txBody>
      </p:sp>
      <p:sp>
        <p:nvSpPr>
          <p:cNvPr id="453" name="Oval 452"/>
          <p:cNvSpPr/>
          <p:nvPr/>
        </p:nvSpPr>
        <p:spPr>
          <a:xfrm>
            <a:off x="4742384" y="1001743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9</a:t>
            </a:r>
          </a:p>
        </p:txBody>
      </p:sp>
      <p:sp>
        <p:nvSpPr>
          <p:cNvPr id="22" name="Freeform 21"/>
          <p:cNvSpPr/>
          <p:nvPr/>
        </p:nvSpPr>
        <p:spPr>
          <a:xfrm>
            <a:off x="6822831" y="11254154"/>
            <a:ext cx="1477107" cy="3071446"/>
          </a:xfrm>
          <a:custGeom>
            <a:avLst/>
            <a:gdLst>
              <a:gd name="connsiteX0" fmla="*/ 0 w 1477107"/>
              <a:gd name="connsiteY0" fmla="*/ 0 h 3071446"/>
              <a:gd name="connsiteX1" fmla="*/ 1477107 w 1477107"/>
              <a:gd name="connsiteY1" fmla="*/ 1641231 h 3071446"/>
              <a:gd name="connsiteX2" fmla="*/ 1078523 w 1477107"/>
              <a:gd name="connsiteY2" fmla="*/ 3071446 h 3071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7107" h="3071446">
                <a:moveTo>
                  <a:pt x="0" y="0"/>
                </a:moveTo>
                <a:lnTo>
                  <a:pt x="1477107" y="1641231"/>
                </a:lnTo>
                <a:lnTo>
                  <a:pt x="1078523" y="3071446"/>
                </a:lnTo>
              </a:path>
            </a:pathLst>
          </a:custGeom>
          <a:noFill/>
          <a:ln w="76200">
            <a:solidFill>
              <a:srgbClr val="00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7" name="Group 76"/>
          <p:cNvGrpSpPr/>
          <p:nvPr/>
        </p:nvGrpSpPr>
        <p:grpSpPr>
          <a:xfrm>
            <a:off x="21161996" y="4553590"/>
            <a:ext cx="3864805" cy="836353"/>
            <a:chOff x="21686834" y="5929903"/>
            <a:chExt cx="3864805" cy="836353"/>
          </a:xfrm>
        </p:grpSpPr>
        <p:sp>
          <p:nvSpPr>
            <p:cNvPr id="448" name="TextBox 447"/>
            <p:cNvSpPr txBox="1"/>
            <p:nvPr/>
          </p:nvSpPr>
          <p:spPr>
            <a:xfrm>
              <a:off x="22024216" y="6181481"/>
              <a:ext cx="3527423" cy="5847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0745:  7 June</a:t>
              </a:r>
            </a:p>
          </p:txBody>
        </p:sp>
        <p:sp>
          <p:nvSpPr>
            <p:cNvPr id="449" name="Oval 448"/>
            <p:cNvSpPr/>
            <p:nvPr/>
          </p:nvSpPr>
          <p:spPr>
            <a:xfrm>
              <a:off x="21686834" y="5929903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3</a:t>
              </a:r>
            </a:p>
          </p:txBody>
        </p:sp>
      </p:grpSp>
      <p:sp>
        <p:nvSpPr>
          <p:cNvPr id="454" name="Oval 453"/>
          <p:cNvSpPr/>
          <p:nvPr/>
        </p:nvSpPr>
        <p:spPr>
          <a:xfrm>
            <a:off x="6989282" y="822600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456" name="Oval 455"/>
          <p:cNvSpPr/>
          <p:nvPr/>
        </p:nvSpPr>
        <p:spPr>
          <a:xfrm>
            <a:off x="10984432" y="8131209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7</a:t>
            </a:r>
          </a:p>
        </p:txBody>
      </p:sp>
      <p:grpSp>
        <p:nvGrpSpPr>
          <p:cNvPr id="458" name="Group 457"/>
          <p:cNvGrpSpPr/>
          <p:nvPr/>
        </p:nvGrpSpPr>
        <p:grpSpPr>
          <a:xfrm>
            <a:off x="12276899" y="10348710"/>
            <a:ext cx="5386879" cy="676657"/>
            <a:chOff x="9525052" y="10834455"/>
            <a:chExt cx="5386879" cy="676657"/>
          </a:xfrm>
        </p:grpSpPr>
        <p:sp>
          <p:nvSpPr>
            <p:cNvPr id="459" name="TextBox 458"/>
            <p:cNvSpPr txBox="1"/>
            <p:nvPr/>
          </p:nvSpPr>
          <p:spPr>
            <a:xfrm>
              <a:off x="9860265" y="10926337"/>
              <a:ext cx="5051666" cy="584775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Late Afternoon:  7 June</a:t>
              </a:r>
            </a:p>
          </p:txBody>
        </p:sp>
        <p:sp>
          <p:nvSpPr>
            <p:cNvPr id="460" name="Oval 459"/>
            <p:cNvSpPr/>
            <p:nvPr/>
          </p:nvSpPr>
          <p:spPr>
            <a:xfrm>
              <a:off x="9525052" y="10834455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470699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448523" y="735309"/>
            <a:ext cx="25989394" cy="15470611"/>
          </a:xfrm>
          <a:custGeom>
            <a:avLst/>
            <a:gdLst>
              <a:gd name="connsiteX0" fmla="*/ 0 w 25917204"/>
              <a:gd name="connsiteY0" fmla="*/ 0 h 17176851"/>
              <a:gd name="connsiteX1" fmla="*/ 25917204 w 25917204"/>
              <a:gd name="connsiteY1" fmla="*/ 0 h 17176851"/>
              <a:gd name="connsiteX2" fmla="*/ 25917204 w 25917204"/>
              <a:gd name="connsiteY2" fmla="*/ 17176851 h 17176851"/>
              <a:gd name="connsiteX3" fmla="*/ 0 w 25917204"/>
              <a:gd name="connsiteY3" fmla="*/ 17176851 h 17176851"/>
              <a:gd name="connsiteX4" fmla="*/ 0 w 25917204"/>
              <a:gd name="connsiteY4" fmla="*/ 0 h 17176851"/>
              <a:gd name="connsiteX0" fmla="*/ 72190 w 25989394"/>
              <a:gd name="connsiteY0" fmla="*/ 0 h 17176851"/>
              <a:gd name="connsiteX1" fmla="*/ 25989394 w 25989394"/>
              <a:gd name="connsiteY1" fmla="*/ 0 h 17176851"/>
              <a:gd name="connsiteX2" fmla="*/ 25989394 w 25989394"/>
              <a:gd name="connsiteY2" fmla="*/ 17176851 h 17176851"/>
              <a:gd name="connsiteX3" fmla="*/ 0 w 25989394"/>
              <a:gd name="connsiteY3" fmla="*/ 16912157 h 17176851"/>
              <a:gd name="connsiteX4" fmla="*/ 72190 w 25989394"/>
              <a:gd name="connsiteY4" fmla="*/ 0 h 1717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9394" h="17176851">
                <a:moveTo>
                  <a:pt x="72190" y="0"/>
                </a:moveTo>
                <a:lnTo>
                  <a:pt x="25989394" y="0"/>
                </a:lnTo>
                <a:lnTo>
                  <a:pt x="25989394" y="17176851"/>
                </a:lnTo>
                <a:lnTo>
                  <a:pt x="0" y="16912157"/>
                </a:lnTo>
                <a:lnTo>
                  <a:pt x="72190" y="0"/>
                </a:ln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 23"/>
          <p:cNvSpPr/>
          <p:nvPr/>
        </p:nvSpPr>
        <p:spPr>
          <a:xfrm>
            <a:off x="469476" y="12812291"/>
            <a:ext cx="25973479" cy="5195791"/>
          </a:xfrm>
          <a:custGeom>
            <a:avLst/>
            <a:gdLst>
              <a:gd name="connsiteX0" fmla="*/ 0 w 26069731"/>
              <a:gd name="connsiteY0" fmla="*/ 4926563 h 5355772"/>
              <a:gd name="connsiteX1" fmla="*/ 933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71162 w 26069731"/>
              <a:gd name="connsiteY2" fmla="*/ 16040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460214 w 26069731"/>
              <a:gd name="connsiteY2" fmla="*/ 1587565 h 5355772"/>
              <a:gd name="connsiteX3" fmla="*/ 636426 w 26069731"/>
              <a:gd name="connsiteY3" fmla="*/ 1530415 h 5355772"/>
              <a:gd name="connsiteX4" fmla="*/ 971162 w 26069731"/>
              <a:gd name="connsiteY4" fmla="*/ 1604088 h 5355772"/>
              <a:gd name="connsiteX5" fmla="*/ 2052735 w 26069731"/>
              <a:gd name="connsiteY5" fmla="*/ 2034074 h 5355772"/>
              <a:gd name="connsiteX6" fmla="*/ 2799184 w 26069731"/>
              <a:gd name="connsiteY6" fmla="*/ 1418253 h 5355772"/>
              <a:gd name="connsiteX7" fmla="*/ 3377682 w 26069731"/>
              <a:gd name="connsiteY7" fmla="*/ 933061 h 5355772"/>
              <a:gd name="connsiteX8" fmla="*/ 3732245 w 26069731"/>
              <a:gd name="connsiteY8" fmla="*/ 933061 h 5355772"/>
              <a:gd name="connsiteX9" fmla="*/ 3937519 w 26069731"/>
              <a:gd name="connsiteY9" fmla="*/ 877078 h 5355772"/>
              <a:gd name="connsiteX10" fmla="*/ 4385388 w 26069731"/>
              <a:gd name="connsiteY10" fmla="*/ 690466 h 5355772"/>
              <a:gd name="connsiteX11" fmla="*/ 4833258 w 26069731"/>
              <a:gd name="connsiteY11" fmla="*/ 1716833 h 5355772"/>
              <a:gd name="connsiteX12" fmla="*/ 5131837 w 26069731"/>
              <a:gd name="connsiteY12" fmla="*/ 2276670 h 5355772"/>
              <a:gd name="connsiteX13" fmla="*/ 6270172 w 26069731"/>
              <a:gd name="connsiteY13" fmla="*/ 2258008 h 5355772"/>
              <a:gd name="connsiteX14" fmla="*/ 6568752 w 26069731"/>
              <a:gd name="connsiteY14" fmla="*/ 2239347 h 5355772"/>
              <a:gd name="connsiteX15" fmla="*/ 6979298 w 26069731"/>
              <a:gd name="connsiteY15" fmla="*/ 1791478 h 5355772"/>
              <a:gd name="connsiteX16" fmla="*/ 6923315 w 26069731"/>
              <a:gd name="connsiteY16" fmla="*/ 1250302 h 5355772"/>
              <a:gd name="connsiteX17" fmla="*/ 8117633 w 26069731"/>
              <a:gd name="connsiteY17" fmla="*/ 1791478 h 5355772"/>
              <a:gd name="connsiteX18" fmla="*/ 8360229 w 26069731"/>
              <a:gd name="connsiteY18" fmla="*/ 1791478 h 5355772"/>
              <a:gd name="connsiteX19" fmla="*/ 8976049 w 26069731"/>
              <a:gd name="connsiteY19" fmla="*/ 1716833 h 5355772"/>
              <a:gd name="connsiteX20" fmla="*/ 9647854 w 26069731"/>
              <a:gd name="connsiteY20" fmla="*/ 1567543 h 5355772"/>
              <a:gd name="connsiteX21" fmla="*/ 10860833 w 26069731"/>
              <a:gd name="connsiteY21" fmla="*/ 914400 h 5355772"/>
              <a:gd name="connsiteX22" fmla="*/ 12614988 w 26069731"/>
              <a:gd name="connsiteY22" fmla="*/ 578498 h 5355772"/>
              <a:gd name="connsiteX23" fmla="*/ 12801600 w 26069731"/>
              <a:gd name="connsiteY23" fmla="*/ 559837 h 5355772"/>
              <a:gd name="connsiteX24" fmla="*/ 15152915 w 26069731"/>
              <a:gd name="connsiteY24" fmla="*/ 93306 h 5355772"/>
              <a:gd name="connsiteX25" fmla="*/ 15563462 w 26069731"/>
              <a:gd name="connsiteY25" fmla="*/ 317241 h 5355772"/>
              <a:gd name="connsiteX26" fmla="*/ 15974009 w 26069731"/>
              <a:gd name="connsiteY26" fmla="*/ 74645 h 5355772"/>
              <a:gd name="connsiteX27" fmla="*/ 16515184 w 26069731"/>
              <a:gd name="connsiteY27" fmla="*/ 186612 h 5355772"/>
              <a:gd name="connsiteX28" fmla="*/ 16720458 w 26069731"/>
              <a:gd name="connsiteY28" fmla="*/ 74645 h 5355772"/>
              <a:gd name="connsiteX29" fmla="*/ 16944392 w 26069731"/>
              <a:gd name="connsiteY29" fmla="*/ 242596 h 5355772"/>
              <a:gd name="connsiteX30" fmla="*/ 17242972 w 26069731"/>
              <a:gd name="connsiteY30" fmla="*/ 55984 h 5355772"/>
              <a:gd name="connsiteX31" fmla="*/ 17690841 w 26069731"/>
              <a:gd name="connsiteY31" fmla="*/ 130629 h 5355772"/>
              <a:gd name="connsiteX32" fmla="*/ 18306662 w 26069731"/>
              <a:gd name="connsiteY32" fmla="*/ 205274 h 5355772"/>
              <a:gd name="connsiteX33" fmla="*/ 19034449 w 26069731"/>
              <a:gd name="connsiteY33" fmla="*/ 0 h 5355772"/>
              <a:gd name="connsiteX34" fmla="*/ 19687592 w 26069731"/>
              <a:gd name="connsiteY34" fmla="*/ 93306 h 5355772"/>
              <a:gd name="connsiteX35" fmla="*/ 20116800 w 26069731"/>
              <a:gd name="connsiteY35" fmla="*/ 186612 h 5355772"/>
              <a:gd name="connsiteX36" fmla="*/ 20303413 w 26069731"/>
              <a:gd name="connsiteY36" fmla="*/ 391886 h 5355772"/>
              <a:gd name="connsiteX37" fmla="*/ 20583331 w 26069731"/>
              <a:gd name="connsiteY37" fmla="*/ 335902 h 5355772"/>
              <a:gd name="connsiteX38" fmla="*/ 20695298 w 26069731"/>
              <a:gd name="connsiteY38" fmla="*/ 447870 h 5355772"/>
              <a:gd name="connsiteX39" fmla="*/ 21311119 w 26069731"/>
              <a:gd name="connsiteY39" fmla="*/ 802433 h 5355772"/>
              <a:gd name="connsiteX40" fmla="*/ 22468115 w 26069731"/>
              <a:gd name="connsiteY40" fmla="*/ 1231641 h 5355772"/>
              <a:gd name="connsiteX41" fmla="*/ 22897323 w 26069731"/>
              <a:gd name="connsiteY41" fmla="*/ 1268963 h 5355772"/>
              <a:gd name="connsiteX42" fmla="*/ 23139919 w 26069731"/>
              <a:gd name="connsiteY42" fmla="*/ 1492898 h 5355772"/>
              <a:gd name="connsiteX43" fmla="*/ 23195903 w 26069731"/>
              <a:gd name="connsiteY43" fmla="*/ 1548882 h 5355772"/>
              <a:gd name="connsiteX44" fmla="*/ 23307870 w 26069731"/>
              <a:gd name="connsiteY44" fmla="*/ 1586204 h 5355772"/>
              <a:gd name="connsiteX45" fmla="*/ 23438498 w 26069731"/>
              <a:gd name="connsiteY45" fmla="*/ 1660849 h 5355772"/>
              <a:gd name="connsiteX46" fmla="*/ 23475821 w 26069731"/>
              <a:gd name="connsiteY46" fmla="*/ 1679510 h 5355772"/>
              <a:gd name="connsiteX47" fmla="*/ 23699756 w 26069731"/>
              <a:gd name="connsiteY47" fmla="*/ 1884784 h 5355772"/>
              <a:gd name="connsiteX48" fmla="*/ 24502188 w 26069731"/>
              <a:gd name="connsiteY48" fmla="*/ 2071396 h 5355772"/>
              <a:gd name="connsiteX49" fmla="*/ 25080686 w 26069731"/>
              <a:gd name="connsiteY49" fmla="*/ 2332653 h 5355772"/>
              <a:gd name="connsiteX50" fmla="*/ 25584539 w 26069731"/>
              <a:gd name="connsiteY50" fmla="*/ 2332653 h 5355772"/>
              <a:gd name="connsiteX51" fmla="*/ 26069731 w 26069731"/>
              <a:gd name="connsiteY51" fmla="*/ 2425959 h 5355772"/>
              <a:gd name="connsiteX52" fmla="*/ 26013747 w 26069731"/>
              <a:gd name="connsiteY52" fmla="*/ 5355772 h 5355772"/>
              <a:gd name="connsiteX53" fmla="*/ 0 w 26069731"/>
              <a:gd name="connsiteY5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2052735 w 26069731"/>
              <a:gd name="connsiteY8" fmla="*/ 2034074 h 5355772"/>
              <a:gd name="connsiteX9" fmla="*/ 2799184 w 26069731"/>
              <a:gd name="connsiteY9" fmla="*/ 1418253 h 5355772"/>
              <a:gd name="connsiteX10" fmla="*/ 3377682 w 26069731"/>
              <a:gd name="connsiteY10" fmla="*/ 933061 h 5355772"/>
              <a:gd name="connsiteX11" fmla="*/ 3732245 w 26069731"/>
              <a:gd name="connsiteY11" fmla="*/ 933061 h 5355772"/>
              <a:gd name="connsiteX12" fmla="*/ 3937519 w 26069731"/>
              <a:gd name="connsiteY12" fmla="*/ 877078 h 5355772"/>
              <a:gd name="connsiteX13" fmla="*/ 4385388 w 26069731"/>
              <a:gd name="connsiteY13" fmla="*/ 690466 h 5355772"/>
              <a:gd name="connsiteX14" fmla="*/ 4833258 w 26069731"/>
              <a:gd name="connsiteY14" fmla="*/ 1716833 h 5355772"/>
              <a:gd name="connsiteX15" fmla="*/ 5131837 w 26069731"/>
              <a:gd name="connsiteY15" fmla="*/ 2276670 h 5355772"/>
              <a:gd name="connsiteX16" fmla="*/ 6270172 w 26069731"/>
              <a:gd name="connsiteY16" fmla="*/ 2258008 h 5355772"/>
              <a:gd name="connsiteX17" fmla="*/ 6568752 w 26069731"/>
              <a:gd name="connsiteY17" fmla="*/ 2239347 h 5355772"/>
              <a:gd name="connsiteX18" fmla="*/ 6979298 w 26069731"/>
              <a:gd name="connsiteY18" fmla="*/ 1791478 h 5355772"/>
              <a:gd name="connsiteX19" fmla="*/ 6923315 w 26069731"/>
              <a:gd name="connsiteY19" fmla="*/ 1250302 h 5355772"/>
              <a:gd name="connsiteX20" fmla="*/ 8117633 w 26069731"/>
              <a:gd name="connsiteY20" fmla="*/ 1791478 h 5355772"/>
              <a:gd name="connsiteX21" fmla="*/ 8360229 w 26069731"/>
              <a:gd name="connsiteY21" fmla="*/ 1791478 h 5355772"/>
              <a:gd name="connsiteX22" fmla="*/ 8976049 w 26069731"/>
              <a:gd name="connsiteY22" fmla="*/ 1716833 h 5355772"/>
              <a:gd name="connsiteX23" fmla="*/ 9647854 w 26069731"/>
              <a:gd name="connsiteY23" fmla="*/ 1567543 h 5355772"/>
              <a:gd name="connsiteX24" fmla="*/ 10860833 w 26069731"/>
              <a:gd name="connsiteY24" fmla="*/ 914400 h 5355772"/>
              <a:gd name="connsiteX25" fmla="*/ 12614988 w 26069731"/>
              <a:gd name="connsiteY25" fmla="*/ 578498 h 5355772"/>
              <a:gd name="connsiteX26" fmla="*/ 12801600 w 26069731"/>
              <a:gd name="connsiteY26" fmla="*/ 559837 h 5355772"/>
              <a:gd name="connsiteX27" fmla="*/ 15152915 w 26069731"/>
              <a:gd name="connsiteY27" fmla="*/ 93306 h 5355772"/>
              <a:gd name="connsiteX28" fmla="*/ 15563462 w 26069731"/>
              <a:gd name="connsiteY28" fmla="*/ 317241 h 5355772"/>
              <a:gd name="connsiteX29" fmla="*/ 15974009 w 26069731"/>
              <a:gd name="connsiteY29" fmla="*/ 74645 h 5355772"/>
              <a:gd name="connsiteX30" fmla="*/ 16515184 w 26069731"/>
              <a:gd name="connsiteY30" fmla="*/ 186612 h 5355772"/>
              <a:gd name="connsiteX31" fmla="*/ 16720458 w 26069731"/>
              <a:gd name="connsiteY31" fmla="*/ 74645 h 5355772"/>
              <a:gd name="connsiteX32" fmla="*/ 16944392 w 26069731"/>
              <a:gd name="connsiteY32" fmla="*/ 242596 h 5355772"/>
              <a:gd name="connsiteX33" fmla="*/ 17242972 w 26069731"/>
              <a:gd name="connsiteY33" fmla="*/ 55984 h 5355772"/>
              <a:gd name="connsiteX34" fmla="*/ 17690841 w 26069731"/>
              <a:gd name="connsiteY34" fmla="*/ 130629 h 5355772"/>
              <a:gd name="connsiteX35" fmla="*/ 18306662 w 26069731"/>
              <a:gd name="connsiteY35" fmla="*/ 205274 h 5355772"/>
              <a:gd name="connsiteX36" fmla="*/ 19034449 w 26069731"/>
              <a:gd name="connsiteY36" fmla="*/ 0 h 5355772"/>
              <a:gd name="connsiteX37" fmla="*/ 19687592 w 26069731"/>
              <a:gd name="connsiteY37" fmla="*/ 93306 h 5355772"/>
              <a:gd name="connsiteX38" fmla="*/ 20116800 w 26069731"/>
              <a:gd name="connsiteY38" fmla="*/ 186612 h 5355772"/>
              <a:gd name="connsiteX39" fmla="*/ 20303413 w 26069731"/>
              <a:gd name="connsiteY39" fmla="*/ 391886 h 5355772"/>
              <a:gd name="connsiteX40" fmla="*/ 20583331 w 26069731"/>
              <a:gd name="connsiteY40" fmla="*/ 335902 h 5355772"/>
              <a:gd name="connsiteX41" fmla="*/ 20695298 w 26069731"/>
              <a:gd name="connsiteY41" fmla="*/ 447870 h 5355772"/>
              <a:gd name="connsiteX42" fmla="*/ 21311119 w 26069731"/>
              <a:gd name="connsiteY42" fmla="*/ 802433 h 5355772"/>
              <a:gd name="connsiteX43" fmla="*/ 22468115 w 26069731"/>
              <a:gd name="connsiteY43" fmla="*/ 1231641 h 5355772"/>
              <a:gd name="connsiteX44" fmla="*/ 22897323 w 26069731"/>
              <a:gd name="connsiteY44" fmla="*/ 1268963 h 5355772"/>
              <a:gd name="connsiteX45" fmla="*/ 23139919 w 26069731"/>
              <a:gd name="connsiteY45" fmla="*/ 1492898 h 5355772"/>
              <a:gd name="connsiteX46" fmla="*/ 23195903 w 26069731"/>
              <a:gd name="connsiteY46" fmla="*/ 1548882 h 5355772"/>
              <a:gd name="connsiteX47" fmla="*/ 23307870 w 26069731"/>
              <a:gd name="connsiteY47" fmla="*/ 1586204 h 5355772"/>
              <a:gd name="connsiteX48" fmla="*/ 23438498 w 26069731"/>
              <a:gd name="connsiteY48" fmla="*/ 1660849 h 5355772"/>
              <a:gd name="connsiteX49" fmla="*/ 23475821 w 26069731"/>
              <a:gd name="connsiteY49" fmla="*/ 1679510 h 5355772"/>
              <a:gd name="connsiteX50" fmla="*/ 23699756 w 26069731"/>
              <a:gd name="connsiteY50" fmla="*/ 1884784 h 5355772"/>
              <a:gd name="connsiteX51" fmla="*/ 24502188 w 26069731"/>
              <a:gd name="connsiteY51" fmla="*/ 2071396 h 5355772"/>
              <a:gd name="connsiteX52" fmla="*/ 25080686 w 26069731"/>
              <a:gd name="connsiteY52" fmla="*/ 2332653 h 5355772"/>
              <a:gd name="connsiteX53" fmla="*/ 25584539 w 26069731"/>
              <a:gd name="connsiteY53" fmla="*/ 2332653 h 5355772"/>
              <a:gd name="connsiteX54" fmla="*/ 26069731 w 26069731"/>
              <a:gd name="connsiteY54" fmla="*/ 2425959 h 5355772"/>
              <a:gd name="connsiteX55" fmla="*/ 26013747 w 26069731"/>
              <a:gd name="connsiteY55" fmla="*/ 5355772 h 5355772"/>
              <a:gd name="connsiteX56" fmla="*/ 0 w 26069731"/>
              <a:gd name="connsiteY5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799184 w 26069731"/>
              <a:gd name="connsiteY11" fmla="*/ 1418253 h 5355772"/>
              <a:gd name="connsiteX12" fmla="*/ 3377682 w 26069731"/>
              <a:gd name="connsiteY12" fmla="*/ 933061 h 5355772"/>
              <a:gd name="connsiteX13" fmla="*/ 3732245 w 26069731"/>
              <a:gd name="connsiteY13" fmla="*/ 933061 h 5355772"/>
              <a:gd name="connsiteX14" fmla="*/ 3937519 w 26069731"/>
              <a:gd name="connsiteY14" fmla="*/ 877078 h 5355772"/>
              <a:gd name="connsiteX15" fmla="*/ 4385388 w 26069731"/>
              <a:gd name="connsiteY15" fmla="*/ 690466 h 5355772"/>
              <a:gd name="connsiteX16" fmla="*/ 4833258 w 26069731"/>
              <a:gd name="connsiteY16" fmla="*/ 1716833 h 5355772"/>
              <a:gd name="connsiteX17" fmla="*/ 5131837 w 26069731"/>
              <a:gd name="connsiteY17" fmla="*/ 2276670 h 5355772"/>
              <a:gd name="connsiteX18" fmla="*/ 6270172 w 26069731"/>
              <a:gd name="connsiteY18" fmla="*/ 2258008 h 5355772"/>
              <a:gd name="connsiteX19" fmla="*/ 6568752 w 26069731"/>
              <a:gd name="connsiteY19" fmla="*/ 2239347 h 5355772"/>
              <a:gd name="connsiteX20" fmla="*/ 6979298 w 26069731"/>
              <a:gd name="connsiteY20" fmla="*/ 1791478 h 5355772"/>
              <a:gd name="connsiteX21" fmla="*/ 6923315 w 26069731"/>
              <a:gd name="connsiteY21" fmla="*/ 1250302 h 5355772"/>
              <a:gd name="connsiteX22" fmla="*/ 8117633 w 26069731"/>
              <a:gd name="connsiteY22" fmla="*/ 1791478 h 5355772"/>
              <a:gd name="connsiteX23" fmla="*/ 8360229 w 26069731"/>
              <a:gd name="connsiteY23" fmla="*/ 1791478 h 5355772"/>
              <a:gd name="connsiteX24" fmla="*/ 8976049 w 26069731"/>
              <a:gd name="connsiteY24" fmla="*/ 1716833 h 5355772"/>
              <a:gd name="connsiteX25" fmla="*/ 9647854 w 26069731"/>
              <a:gd name="connsiteY25" fmla="*/ 1567543 h 5355772"/>
              <a:gd name="connsiteX26" fmla="*/ 10860833 w 26069731"/>
              <a:gd name="connsiteY26" fmla="*/ 914400 h 5355772"/>
              <a:gd name="connsiteX27" fmla="*/ 12614988 w 26069731"/>
              <a:gd name="connsiteY27" fmla="*/ 578498 h 5355772"/>
              <a:gd name="connsiteX28" fmla="*/ 12801600 w 26069731"/>
              <a:gd name="connsiteY28" fmla="*/ 559837 h 5355772"/>
              <a:gd name="connsiteX29" fmla="*/ 15152915 w 26069731"/>
              <a:gd name="connsiteY29" fmla="*/ 93306 h 5355772"/>
              <a:gd name="connsiteX30" fmla="*/ 15563462 w 26069731"/>
              <a:gd name="connsiteY30" fmla="*/ 317241 h 5355772"/>
              <a:gd name="connsiteX31" fmla="*/ 15974009 w 26069731"/>
              <a:gd name="connsiteY31" fmla="*/ 74645 h 5355772"/>
              <a:gd name="connsiteX32" fmla="*/ 16515184 w 26069731"/>
              <a:gd name="connsiteY32" fmla="*/ 186612 h 5355772"/>
              <a:gd name="connsiteX33" fmla="*/ 16720458 w 26069731"/>
              <a:gd name="connsiteY33" fmla="*/ 74645 h 5355772"/>
              <a:gd name="connsiteX34" fmla="*/ 16944392 w 26069731"/>
              <a:gd name="connsiteY34" fmla="*/ 242596 h 5355772"/>
              <a:gd name="connsiteX35" fmla="*/ 17242972 w 26069731"/>
              <a:gd name="connsiteY35" fmla="*/ 55984 h 5355772"/>
              <a:gd name="connsiteX36" fmla="*/ 17690841 w 26069731"/>
              <a:gd name="connsiteY36" fmla="*/ 130629 h 5355772"/>
              <a:gd name="connsiteX37" fmla="*/ 18306662 w 26069731"/>
              <a:gd name="connsiteY37" fmla="*/ 205274 h 5355772"/>
              <a:gd name="connsiteX38" fmla="*/ 19034449 w 26069731"/>
              <a:gd name="connsiteY38" fmla="*/ 0 h 5355772"/>
              <a:gd name="connsiteX39" fmla="*/ 19687592 w 26069731"/>
              <a:gd name="connsiteY39" fmla="*/ 93306 h 5355772"/>
              <a:gd name="connsiteX40" fmla="*/ 20116800 w 26069731"/>
              <a:gd name="connsiteY40" fmla="*/ 186612 h 5355772"/>
              <a:gd name="connsiteX41" fmla="*/ 20303413 w 26069731"/>
              <a:gd name="connsiteY41" fmla="*/ 391886 h 5355772"/>
              <a:gd name="connsiteX42" fmla="*/ 20583331 w 26069731"/>
              <a:gd name="connsiteY42" fmla="*/ 335902 h 5355772"/>
              <a:gd name="connsiteX43" fmla="*/ 20695298 w 26069731"/>
              <a:gd name="connsiteY43" fmla="*/ 447870 h 5355772"/>
              <a:gd name="connsiteX44" fmla="*/ 21311119 w 26069731"/>
              <a:gd name="connsiteY44" fmla="*/ 802433 h 5355772"/>
              <a:gd name="connsiteX45" fmla="*/ 22468115 w 26069731"/>
              <a:gd name="connsiteY45" fmla="*/ 1231641 h 5355772"/>
              <a:gd name="connsiteX46" fmla="*/ 22897323 w 26069731"/>
              <a:gd name="connsiteY46" fmla="*/ 1268963 h 5355772"/>
              <a:gd name="connsiteX47" fmla="*/ 23139919 w 26069731"/>
              <a:gd name="connsiteY47" fmla="*/ 1492898 h 5355772"/>
              <a:gd name="connsiteX48" fmla="*/ 23195903 w 26069731"/>
              <a:gd name="connsiteY48" fmla="*/ 1548882 h 5355772"/>
              <a:gd name="connsiteX49" fmla="*/ 23307870 w 26069731"/>
              <a:gd name="connsiteY49" fmla="*/ 1586204 h 5355772"/>
              <a:gd name="connsiteX50" fmla="*/ 23438498 w 26069731"/>
              <a:gd name="connsiteY50" fmla="*/ 1660849 h 5355772"/>
              <a:gd name="connsiteX51" fmla="*/ 23475821 w 26069731"/>
              <a:gd name="connsiteY51" fmla="*/ 1679510 h 5355772"/>
              <a:gd name="connsiteX52" fmla="*/ 23699756 w 26069731"/>
              <a:gd name="connsiteY52" fmla="*/ 1884784 h 5355772"/>
              <a:gd name="connsiteX53" fmla="*/ 24502188 w 26069731"/>
              <a:gd name="connsiteY53" fmla="*/ 2071396 h 5355772"/>
              <a:gd name="connsiteX54" fmla="*/ 25080686 w 26069731"/>
              <a:gd name="connsiteY54" fmla="*/ 2332653 h 5355772"/>
              <a:gd name="connsiteX55" fmla="*/ 25584539 w 26069731"/>
              <a:gd name="connsiteY55" fmla="*/ 2332653 h 5355772"/>
              <a:gd name="connsiteX56" fmla="*/ 26069731 w 26069731"/>
              <a:gd name="connsiteY56" fmla="*/ 2425959 h 5355772"/>
              <a:gd name="connsiteX57" fmla="*/ 26013747 w 26069731"/>
              <a:gd name="connsiteY57" fmla="*/ 5355772 h 5355772"/>
              <a:gd name="connsiteX58" fmla="*/ 0 w 26069731"/>
              <a:gd name="connsiteY5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799184 w 26069731"/>
              <a:gd name="connsiteY12" fmla="*/ 1418253 h 5355772"/>
              <a:gd name="connsiteX13" fmla="*/ 3377682 w 26069731"/>
              <a:gd name="connsiteY13" fmla="*/ 933061 h 5355772"/>
              <a:gd name="connsiteX14" fmla="*/ 3732245 w 26069731"/>
              <a:gd name="connsiteY14" fmla="*/ 933061 h 5355772"/>
              <a:gd name="connsiteX15" fmla="*/ 3937519 w 26069731"/>
              <a:gd name="connsiteY15" fmla="*/ 877078 h 5355772"/>
              <a:gd name="connsiteX16" fmla="*/ 4385388 w 26069731"/>
              <a:gd name="connsiteY16" fmla="*/ 690466 h 5355772"/>
              <a:gd name="connsiteX17" fmla="*/ 4833258 w 26069731"/>
              <a:gd name="connsiteY17" fmla="*/ 1716833 h 5355772"/>
              <a:gd name="connsiteX18" fmla="*/ 5131837 w 26069731"/>
              <a:gd name="connsiteY18" fmla="*/ 2276670 h 5355772"/>
              <a:gd name="connsiteX19" fmla="*/ 6270172 w 26069731"/>
              <a:gd name="connsiteY19" fmla="*/ 2258008 h 5355772"/>
              <a:gd name="connsiteX20" fmla="*/ 6568752 w 26069731"/>
              <a:gd name="connsiteY20" fmla="*/ 2239347 h 5355772"/>
              <a:gd name="connsiteX21" fmla="*/ 6979298 w 26069731"/>
              <a:gd name="connsiteY21" fmla="*/ 1791478 h 5355772"/>
              <a:gd name="connsiteX22" fmla="*/ 6923315 w 26069731"/>
              <a:gd name="connsiteY22" fmla="*/ 1250302 h 5355772"/>
              <a:gd name="connsiteX23" fmla="*/ 8117633 w 26069731"/>
              <a:gd name="connsiteY23" fmla="*/ 1791478 h 5355772"/>
              <a:gd name="connsiteX24" fmla="*/ 8360229 w 26069731"/>
              <a:gd name="connsiteY24" fmla="*/ 1791478 h 5355772"/>
              <a:gd name="connsiteX25" fmla="*/ 8976049 w 26069731"/>
              <a:gd name="connsiteY25" fmla="*/ 1716833 h 5355772"/>
              <a:gd name="connsiteX26" fmla="*/ 9647854 w 26069731"/>
              <a:gd name="connsiteY26" fmla="*/ 1567543 h 5355772"/>
              <a:gd name="connsiteX27" fmla="*/ 10860833 w 26069731"/>
              <a:gd name="connsiteY27" fmla="*/ 914400 h 5355772"/>
              <a:gd name="connsiteX28" fmla="*/ 12614988 w 26069731"/>
              <a:gd name="connsiteY28" fmla="*/ 578498 h 5355772"/>
              <a:gd name="connsiteX29" fmla="*/ 12801600 w 26069731"/>
              <a:gd name="connsiteY29" fmla="*/ 559837 h 5355772"/>
              <a:gd name="connsiteX30" fmla="*/ 15152915 w 26069731"/>
              <a:gd name="connsiteY30" fmla="*/ 93306 h 5355772"/>
              <a:gd name="connsiteX31" fmla="*/ 15563462 w 26069731"/>
              <a:gd name="connsiteY31" fmla="*/ 317241 h 5355772"/>
              <a:gd name="connsiteX32" fmla="*/ 15974009 w 26069731"/>
              <a:gd name="connsiteY32" fmla="*/ 74645 h 5355772"/>
              <a:gd name="connsiteX33" fmla="*/ 16515184 w 26069731"/>
              <a:gd name="connsiteY33" fmla="*/ 186612 h 5355772"/>
              <a:gd name="connsiteX34" fmla="*/ 16720458 w 26069731"/>
              <a:gd name="connsiteY34" fmla="*/ 74645 h 5355772"/>
              <a:gd name="connsiteX35" fmla="*/ 16944392 w 26069731"/>
              <a:gd name="connsiteY35" fmla="*/ 242596 h 5355772"/>
              <a:gd name="connsiteX36" fmla="*/ 17242972 w 26069731"/>
              <a:gd name="connsiteY36" fmla="*/ 55984 h 5355772"/>
              <a:gd name="connsiteX37" fmla="*/ 17690841 w 26069731"/>
              <a:gd name="connsiteY37" fmla="*/ 130629 h 5355772"/>
              <a:gd name="connsiteX38" fmla="*/ 18306662 w 26069731"/>
              <a:gd name="connsiteY38" fmla="*/ 205274 h 5355772"/>
              <a:gd name="connsiteX39" fmla="*/ 19034449 w 26069731"/>
              <a:gd name="connsiteY39" fmla="*/ 0 h 5355772"/>
              <a:gd name="connsiteX40" fmla="*/ 19687592 w 26069731"/>
              <a:gd name="connsiteY40" fmla="*/ 93306 h 5355772"/>
              <a:gd name="connsiteX41" fmla="*/ 20116800 w 26069731"/>
              <a:gd name="connsiteY41" fmla="*/ 186612 h 5355772"/>
              <a:gd name="connsiteX42" fmla="*/ 20303413 w 26069731"/>
              <a:gd name="connsiteY42" fmla="*/ 391886 h 5355772"/>
              <a:gd name="connsiteX43" fmla="*/ 20583331 w 26069731"/>
              <a:gd name="connsiteY43" fmla="*/ 335902 h 5355772"/>
              <a:gd name="connsiteX44" fmla="*/ 20695298 w 26069731"/>
              <a:gd name="connsiteY44" fmla="*/ 447870 h 5355772"/>
              <a:gd name="connsiteX45" fmla="*/ 21311119 w 26069731"/>
              <a:gd name="connsiteY45" fmla="*/ 802433 h 5355772"/>
              <a:gd name="connsiteX46" fmla="*/ 22468115 w 26069731"/>
              <a:gd name="connsiteY46" fmla="*/ 1231641 h 5355772"/>
              <a:gd name="connsiteX47" fmla="*/ 22897323 w 26069731"/>
              <a:gd name="connsiteY47" fmla="*/ 1268963 h 5355772"/>
              <a:gd name="connsiteX48" fmla="*/ 23139919 w 26069731"/>
              <a:gd name="connsiteY48" fmla="*/ 1492898 h 5355772"/>
              <a:gd name="connsiteX49" fmla="*/ 23195903 w 26069731"/>
              <a:gd name="connsiteY49" fmla="*/ 1548882 h 5355772"/>
              <a:gd name="connsiteX50" fmla="*/ 23307870 w 26069731"/>
              <a:gd name="connsiteY50" fmla="*/ 1586204 h 5355772"/>
              <a:gd name="connsiteX51" fmla="*/ 23438498 w 26069731"/>
              <a:gd name="connsiteY51" fmla="*/ 1660849 h 5355772"/>
              <a:gd name="connsiteX52" fmla="*/ 23475821 w 26069731"/>
              <a:gd name="connsiteY52" fmla="*/ 1679510 h 5355772"/>
              <a:gd name="connsiteX53" fmla="*/ 23699756 w 26069731"/>
              <a:gd name="connsiteY53" fmla="*/ 1884784 h 5355772"/>
              <a:gd name="connsiteX54" fmla="*/ 24502188 w 26069731"/>
              <a:gd name="connsiteY54" fmla="*/ 2071396 h 5355772"/>
              <a:gd name="connsiteX55" fmla="*/ 25080686 w 26069731"/>
              <a:gd name="connsiteY55" fmla="*/ 2332653 h 5355772"/>
              <a:gd name="connsiteX56" fmla="*/ 25584539 w 26069731"/>
              <a:gd name="connsiteY56" fmla="*/ 2332653 h 5355772"/>
              <a:gd name="connsiteX57" fmla="*/ 26069731 w 26069731"/>
              <a:gd name="connsiteY57" fmla="*/ 2425959 h 5355772"/>
              <a:gd name="connsiteX58" fmla="*/ 26013747 w 26069731"/>
              <a:gd name="connsiteY58" fmla="*/ 5355772 h 5355772"/>
              <a:gd name="connsiteX59" fmla="*/ 0 w 26069731"/>
              <a:gd name="connsiteY5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799184 w 26069731"/>
              <a:gd name="connsiteY13" fmla="*/ 1418253 h 5355772"/>
              <a:gd name="connsiteX14" fmla="*/ 3377682 w 26069731"/>
              <a:gd name="connsiteY14" fmla="*/ 933061 h 5355772"/>
              <a:gd name="connsiteX15" fmla="*/ 3732245 w 26069731"/>
              <a:gd name="connsiteY15" fmla="*/ 933061 h 5355772"/>
              <a:gd name="connsiteX16" fmla="*/ 3937519 w 26069731"/>
              <a:gd name="connsiteY16" fmla="*/ 877078 h 5355772"/>
              <a:gd name="connsiteX17" fmla="*/ 4385388 w 26069731"/>
              <a:gd name="connsiteY17" fmla="*/ 690466 h 5355772"/>
              <a:gd name="connsiteX18" fmla="*/ 4833258 w 26069731"/>
              <a:gd name="connsiteY18" fmla="*/ 1716833 h 5355772"/>
              <a:gd name="connsiteX19" fmla="*/ 5131837 w 26069731"/>
              <a:gd name="connsiteY19" fmla="*/ 2276670 h 5355772"/>
              <a:gd name="connsiteX20" fmla="*/ 6270172 w 26069731"/>
              <a:gd name="connsiteY20" fmla="*/ 2258008 h 5355772"/>
              <a:gd name="connsiteX21" fmla="*/ 6568752 w 26069731"/>
              <a:gd name="connsiteY21" fmla="*/ 2239347 h 5355772"/>
              <a:gd name="connsiteX22" fmla="*/ 6979298 w 26069731"/>
              <a:gd name="connsiteY22" fmla="*/ 1791478 h 5355772"/>
              <a:gd name="connsiteX23" fmla="*/ 6923315 w 26069731"/>
              <a:gd name="connsiteY23" fmla="*/ 1250302 h 5355772"/>
              <a:gd name="connsiteX24" fmla="*/ 8117633 w 26069731"/>
              <a:gd name="connsiteY24" fmla="*/ 1791478 h 5355772"/>
              <a:gd name="connsiteX25" fmla="*/ 8360229 w 26069731"/>
              <a:gd name="connsiteY25" fmla="*/ 1791478 h 5355772"/>
              <a:gd name="connsiteX26" fmla="*/ 8976049 w 26069731"/>
              <a:gd name="connsiteY26" fmla="*/ 1716833 h 5355772"/>
              <a:gd name="connsiteX27" fmla="*/ 9647854 w 26069731"/>
              <a:gd name="connsiteY27" fmla="*/ 1567543 h 5355772"/>
              <a:gd name="connsiteX28" fmla="*/ 10860833 w 26069731"/>
              <a:gd name="connsiteY28" fmla="*/ 914400 h 5355772"/>
              <a:gd name="connsiteX29" fmla="*/ 12614988 w 26069731"/>
              <a:gd name="connsiteY29" fmla="*/ 578498 h 5355772"/>
              <a:gd name="connsiteX30" fmla="*/ 12801600 w 26069731"/>
              <a:gd name="connsiteY30" fmla="*/ 559837 h 5355772"/>
              <a:gd name="connsiteX31" fmla="*/ 15152915 w 26069731"/>
              <a:gd name="connsiteY31" fmla="*/ 93306 h 5355772"/>
              <a:gd name="connsiteX32" fmla="*/ 15563462 w 26069731"/>
              <a:gd name="connsiteY32" fmla="*/ 317241 h 5355772"/>
              <a:gd name="connsiteX33" fmla="*/ 15974009 w 26069731"/>
              <a:gd name="connsiteY33" fmla="*/ 74645 h 5355772"/>
              <a:gd name="connsiteX34" fmla="*/ 16515184 w 26069731"/>
              <a:gd name="connsiteY34" fmla="*/ 186612 h 5355772"/>
              <a:gd name="connsiteX35" fmla="*/ 16720458 w 26069731"/>
              <a:gd name="connsiteY35" fmla="*/ 74645 h 5355772"/>
              <a:gd name="connsiteX36" fmla="*/ 16944392 w 26069731"/>
              <a:gd name="connsiteY36" fmla="*/ 242596 h 5355772"/>
              <a:gd name="connsiteX37" fmla="*/ 17242972 w 26069731"/>
              <a:gd name="connsiteY37" fmla="*/ 55984 h 5355772"/>
              <a:gd name="connsiteX38" fmla="*/ 17690841 w 26069731"/>
              <a:gd name="connsiteY38" fmla="*/ 130629 h 5355772"/>
              <a:gd name="connsiteX39" fmla="*/ 18306662 w 26069731"/>
              <a:gd name="connsiteY39" fmla="*/ 205274 h 5355772"/>
              <a:gd name="connsiteX40" fmla="*/ 19034449 w 26069731"/>
              <a:gd name="connsiteY40" fmla="*/ 0 h 5355772"/>
              <a:gd name="connsiteX41" fmla="*/ 19687592 w 26069731"/>
              <a:gd name="connsiteY41" fmla="*/ 93306 h 5355772"/>
              <a:gd name="connsiteX42" fmla="*/ 20116800 w 26069731"/>
              <a:gd name="connsiteY42" fmla="*/ 186612 h 5355772"/>
              <a:gd name="connsiteX43" fmla="*/ 20303413 w 26069731"/>
              <a:gd name="connsiteY43" fmla="*/ 391886 h 5355772"/>
              <a:gd name="connsiteX44" fmla="*/ 20583331 w 26069731"/>
              <a:gd name="connsiteY44" fmla="*/ 335902 h 5355772"/>
              <a:gd name="connsiteX45" fmla="*/ 20695298 w 26069731"/>
              <a:gd name="connsiteY45" fmla="*/ 447870 h 5355772"/>
              <a:gd name="connsiteX46" fmla="*/ 21311119 w 26069731"/>
              <a:gd name="connsiteY46" fmla="*/ 802433 h 5355772"/>
              <a:gd name="connsiteX47" fmla="*/ 22468115 w 26069731"/>
              <a:gd name="connsiteY47" fmla="*/ 1231641 h 5355772"/>
              <a:gd name="connsiteX48" fmla="*/ 22897323 w 26069731"/>
              <a:gd name="connsiteY48" fmla="*/ 1268963 h 5355772"/>
              <a:gd name="connsiteX49" fmla="*/ 23139919 w 26069731"/>
              <a:gd name="connsiteY49" fmla="*/ 1492898 h 5355772"/>
              <a:gd name="connsiteX50" fmla="*/ 23195903 w 26069731"/>
              <a:gd name="connsiteY50" fmla="*/ 1548882 h 5355772"/>
              <a:gd name="connsiteX51" fmla="*/ 23307870 w 26069731"/>
              <a:gd name="connsiteY51" fmla="*/ 1586204 h 5355772"/>
              <a:gd name="connsiteX52" fmla="*/ 23438498 w 26069731"/>
              <a:gd name="connsiteY52" fmla="*/ 1660849 h 5355772"/>
              <a:gd name="connsiteX53" fmla="*/ 23475821 w 26069731"/>
              <a:gd name="connsiteY53" fmla="*/ 1679510 h 5355772"/>
              <a:gd name="connsiteX54" fmla="*/ 23699756 w 26069731"/>
              <a:gd name="connsiteY54" fmla="*/ 1884784 h 5355772"/>
              <a:gd name="connsiteX55" fmla="*/ 24502188 w 26069731"/>
              <a:gd name="connsiteY55" fmla="*/ 2071396 h 5355772"/>
              <a:gd name="connsiteX56" fmla="*/ 25080686 w 26069731"/>
              <a:gd name="connsiteY56" fmla="*/ 2332653 h 5355772"/>
              <a:gd name="connsiteX57" fmla="*/ 25584539 w 26069731"/>
              <a:gd name="connsiteY57" fmla="*/ 2332653 h 5355772"/>
              <a:gd name="connsiteX58" fmla="*/ 26069731 w 26069731"/>
              <a:gd name="connsiteY58" fmla="*/ 2425959 h 5355772"/>
              <a:gd name="connsiteX59" fmla="*/ 26013747 w 26069731"/>
              <a:gd name="connsiteY59" fmla="*/ 5355772 h 5355772"/>
              <a:gd name="connsiteX60" fmla="*/ 0 w 26069731"/>
              <a:gd name="connsiteY6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3377682 w 26069731"/>
              <a:gd name="connsiteY15" fmla="*/ 933061 h 5355772"/>
              <a:gd name="connsiteX16" fmla="*/ 3732245 w 26069731"/>
              <a:gd name="connsiteY16" fmla="*/ 933061 h 5355772"/>
              <a:gd name="connsiteX17" fmla="*/ 3937519 w 26069731"/>
              <a:gd name="connsiteY17" fmla="*/ 877078 h 5355772"/>
              <a:gd name="connsiteX18" fmla="*/ 4385388 w 26069731"/>
              <a:gd name="connsiteY18" fmla="*/ 690466 h 5355772"/>
              <a:gd name="connsiteX19" fmla="*/ 4833258 w 26069731"/>
              <a:gd name="connsiteY19" fmla="*/ 1716833 h 5355772"/>
              <a:gd name="connsiteX20" fmla="*/ 5131837 w 26069731"/>
              <a:gd name="connsiteY20" fmla="*/ 2276670 h 5355772"/>
              <a:gd name="connsiteX21" fmla="*/ 6270172 w 26069731"/>
              <a:gd name="connsiteY21" fmla="*/ 2258008 h 5355772"/>
              <a:gd name="connsiteX22" fmla="*/ 6568752 w 26069731"/>
              <a:gd name="connsiteY22" fmla="*/ 2239347 h 5355772"/>
              <a:gd name="connsiteX23" fmla="*/ 6979298 w 26069731"/>
              <a:gd name="connsiteY23" fmla="*/ 1791478 h 5355772"/>
              <a:gd name="connsiteX24" fmla="*/ 6923315 w 26069731"/>
              <a:gd name="connsiteY24" fmla="*/ 1250302 h 5355772"/>
              <a:gd name="connsiteX25" fmla="*/ 8117633 w 26069731"/>
              <a:gd name="connsiteY25" fmla="*/ 1791478 h 5355772"/>
              <a:gd name="connsiteX26" fmla="*/ 8360229 w 26069731"/>
              <a:gd name="connsiteY26" fmla="*/ 1791478 h 5355772"/>
              <a:gd name="connsiteX27" fmla="*/ 8976049 w 26069731"/>
              <a:gd name="connsiteY27" fmla="*/ 1716833 h 5355772"/>
              <a:gd name="connsiteX28" fmla="*/ 9647854 w 26069731"/>
              <a:gd name="connsiteY28" fmla="*/ 1567543 h 5355772"/>
              <a:gd name="connsiteX29" fmla="*/ 10860833 w 26069731"/>
              <a:gd name="connsiteY29" fmla="*/ 914400 h 5355772"/>
              <a:gd name="connsiteX30" fmla="*/ 12614988 w 26069731"/>
              <a:gd name="connsiteY30" fmla="*/ 578498 h 5355772"/>
              <a:gd name="connsiteX31" fmla="*/ 12801600 w 26069731"/>
              <a:gd name="connsiteY31" fmla="*/ 559837 h 5355772"/>
              <a:gd name="connsiteX32" fmla="*/ 15152915 w 26069731"/>
              <a:gd name="connsiteY32" fmla="*/ 93306 h 5355772"/>
              <a:gd name="connsiteX33" fmla="*/ 15563462 w 26069731"/>
              <a:gd name="connsiteY33" fmla="*/ 317241 h 5355772"/>
              <a:gd name="connsiteX34" fmla="*/ 15974009 w 26069731"/>
              <a:gd name="connsiteY34" fmla="*/ 74645 h 5355772"/>
              <a:gd name="connsiteX35" fmla="*/ 16515184 w 26069731"/>
              <a:gd name="connsiteY35" fmla="*/ 186612 h 5355772"/>
              <a:gd name="connsiteX36" fmla="*/ 16720458 w 26069731"/>
              <a:gd name="connsiteY36" fmla="*/ 74645 h 5355772"/>
              <a:gd name="connsiteX37" fmla="*/ 16944392 w 26069731"/>
              <a:gd name="connsiteY37" fmla="*/ 242596 h 5355772"/>
              <a:gd name="connsiteX38" fmla="*/ 17242972 w 26069731"/>
              <a:gd name="connsiteY38" fmla="*/ 55984 h 5355772"/>
              <a:gd name="connsiteX39" fmla="*/ 17690841 w 26069731"/>
              <a:gd name="connsiteY39" fmla="*/ 130629 h 5355772"/>
              <a:gd name="connsiteX40" fmla="*/ 18306662 w 26069731"/>
              <a:gd name="connsiteY40" fmla="*/ 205274 h 5355772"/>
              <a:gd name="connsiteX41" fmla="*/ 19034449 w 26069731"/>
              <a:gd name="connsiteY41" fmla="*/ 0 h 5355772"/>
              <a:gd name="connsiteX42" fmla="*/ 19687592 w 26069731"/>
              <a:gd name="connsiteY42" fmla="*/ 93306 h 5355772"/>
              <a:gd name="connsiteX43" fmla="*/ 20116800 w 26069731"/>
              <a:gd name="connsiteY43" fmla="*/ 186612 h 5355772"/>
              <a:gd name="connsiteX44" fmla="*/ 20303413 w 26069731"/>
              <a:gd name="connsiteY44" fmla="*/ 391886 h 5355772"/>
              <a:gd name="connsiteX45" fmla="*/ 20583331 w 26069731"/>
              <a:gd name="connsiteY45" fmla="*/ 335902 h 5355772"/>
              <a:gd name="connsiteX46" fmla="*/ 20695298 w 26069731"/>
              <a:gd name="connsiteY46" fmla="*/ 447870 h 5355772"/>
              <a:gd name="connsiteX47" fmla="*/ 21311119 w 26069731"/>
              <a:gd name="connsiteY47" fmla="*/ 802433 h 5355772"/>
              <a:gd name="connsiteX48" fmla="*/ 22468115 w 26069731"/>
              <a:gd name="connsiteY48" fmla="*/ 1231641 h 5355772"/>
              <a:gd name="connsiteX49" fmla="*/ 22897323 w 26069731"/>
              <a:gd name="connsiteY49" fmla="*/ 1268963 h 5355772"/>
              <a:gd name="connsiteX50" fmla="*/ 23139919 w 26069731"/>
              <a:gd name="connsiteY50" fmla="*/ 1492898 h 5355772"/>
              <a:gd name="connsiteX51" fmla="*/ 23195903 w 26069731"/>
              <a:gd name="connsiteY51" fmla="*/ 1548882 h 5355772"/>
              <a:gd name="connsiteX52" fmla="*/ 23307870 w 26069731"/>
              <a:gd name="connsiteY52" fmla="*/ 1586204 h 5355772"/>
              <a:gd name="connsiteX53" fmla="*/ 23438498 w 26069731"/>
              <a:gd name="connsiteY53" fmla="*/ 1660849 h 5355772"/>
              <a:gd name="connsiteX54" fmla="*/ 23475821 w 26069731"/>
              <a:gd name="connsiteY54" fmla="*/ 1679510 h 5355772"/>
              <a:gd name="connsiteX55" fmla="*/ 23699756 w 26069731"/>
              <a:gd name="connsiteY55" fmla="*/ 1884784 h 5355772"/>
              <a:gd name="connsiteX56" fmla="*/ 24502188 w 26069731"/>
              <a:gd name="connsiteY56" fmla="*/ 2071396 h 5355772"/>
              <a:gd name="connsiteX57" fmla="*/ 25080686 w 26069731"/>
              <a:gd name="connsiteY57" fmla="*/ 2332653 h 5355772"/>
              <a:gd name="connsiteX58" fmla="*/ 25584539 w 26069731"/>
              <a:gd name="connsiteY58" fmla="*/ 2332653 h 5355772"/>
              <a:gd name="connsiteX59" fmla="*/ 26069731 w 26069731"/>
              <a:gd name="connsiteY59" fmla="*/ 2425959 h 5355772"/>
              <a:gd name="connsiteX60" fmla="*/ 26013747 w 26069731"/>
              <a:gd name="connsiteY60" fmla="*/ 5355772 h 5355772"/>
              <a:gd name="connsiteX61" fmla="*/ 0 w 26069731"/>
              <a:gd name="connsiteY6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03376 w 26069731"/>
              <a:gd name="connsiteY15" fmla="*/ 1149415 h 5355772"/>
              <a:gd name="connsiteX16" fmla="*/ 3377682 w 26069731"/>
              <a:gd name="connsiteY16" fmla="*/ 933061 h 5355772"/>
              <a:gd name="connsiteX17" fmla="*/ 3732245 w 26069731"/>
              <a:gd name="connsiteY17" fmla="*/ 933061 h 5355772"/>
              <a:gd name="connsiteX18" fmla="*/ 3937519 w 26069731"/>
              <a:gd name="connsiteY18" fmla="*/ 877078 h 5355772"/>
              <a:gd name="connsiteX19" fmla="*/ 4385388 w 26069731"/>
              <a:gd name="connsiteY19" fmla="*/ 690466 h 5355772"/>
              <a:gd name="connsiteX20" fmla="*/ 4833258 w 26069731"/>
              <a:gd name="connsiteY20" fmla="*/ 1716833 h 5355772"/>
              <a:gd name="connsiteX21" fmla="*/ 5131837 w 26069731"/>
              <a:gd name="connsiteY21" fmla="*/ 2276670 h 5355772"/>
              <a:gd name="connsiteX22" fmla="*/ 6270172 w 26069731"/>
              <a:gd name="connsiteY22" fmla="*/ 2258008 h 5355772"/>
              <a:gd name="connsiteX23" fmla="*/ 6568752 w 26069731"/>
              <a:gd name="connsiteY23" fmla="*/ 2239347 h 5355772"/>
              <a:gd name="connsiteX24" fmla="*/ 6979298 w 26069731"/>
              <a:gd name="connsiteY24" fmla="*/ 1791478 h 5355772"/>
              <a:gd name="connsiteX25" fmla="*/ 6923315 w 26069731"/>
              <a:gd name="connsiteY25" fmla="*/ 1250302 h 5355772"/>
              <a:gd name="connsiteX26" fmla="*/ 8117633 w 26069731"/>
              <a:gd name="connsiteY26" fmla="*/ 1791478 h 5355772"/>
              <a:gd name="connsiteX27" fmla="*/ 8360229 w 26069731"/>
              <a:gd name="connsiteY27" fmla="*/ 1791478 h 5355772"/>
              <a:gd name="connsiteX28" fmla="*/ 8976049 w 26069731"/>
              <a:gd name="connsiteY28" fmla="*/ 1716833 h 5355772"/>
              <a:gd name="connsiteX29" fmla="*/ 9647854 w 26069731"/>
              <a:gd name="connsiteY29" fmla="*/ 1567543 h 5355772"/>
              <a:gd name="connsiteX30" fmla="*/ 10860833 w 26069731"/>
              <a:gd name="connsiteY30" fmla="*/ 914400 h 5355772"/>
              <a:gd name="connsiteX31" fmla="*/ 12614988 w 26069731"/>
              <a:gd name="connsiteY31" fmla="*/ 578498 h 5355772"/>
              <a:gd name="connsiteX32" fmla="*/ 12801600 w 26069731"/>
              <a:gd name="connsiteY32" fmla="*/ 559837 h 5355772"/>
              <a:gd name="connsiteX33" fmla="*/ 15152915 w 26069731"/>
              <a:gd name="connsiteY33" fmla="*/ 93306 h 5355772"/>
              <a:gd name="connsiteX34" fmla="*/ 15563462 w 26069731"/>
              <a:gd name="connsiteY34" fmla="*/ 317241 h 5355772"/>
              <a:gd name="connsiteX35" fmla="*/ 15974009 w 26069731"/>
              <a:gd name="connsiteY35" fmla="*/ 74645 h 5355772"/>
              <a:gd name="connsiteX36" fmla="*/ 16515184 w 26069731"/>
              <a:gd name="connsiteY36" fmla="*/ 186612 h 5355772"/>
              <a:gd name="connsiteX37" fmla="*/ 16720458 w 26069731"/>
              <a:gd name="connsiteY37" fmla="*/ 74645 h 5355772"/>
              <a:gd name="connsiteX38" fmla="*/ 16944392 w 26069731"/>
              <a:gd name="connsiteY38" fmla="*/ 242596 h 5355772"/>
              <a:gd name="connsiteX39" fmla="*/ 17242972 w 26069731"/>
              <a:gd name="connsiteY39" fmla="*/ 55984 h 5355772"/>
              <a:gd name="connsiteX40" fmla="*/ 17690841 w 26069731"/>
              <a:gd name="connsiteY40" fmla="*/ 130629 h 5355772"/>
              <a:gd name="connsiteX41" fmla="*/ 18306662 w 26069731"/>
              <a:gd name="connsiteY41" fmla="*/ 205274 h 5355772"/>
              <a:gd name="connsiteX42" fmla="*/ 19034449 w 26069731"/>
              <a:gd name="connsiteY42" fmla="*/ 0 h 5355772"/>
              <a:gd name="connsiteX43" fmla="*/ 19687592 w 26069731"/>
              <a:gd name="connsiteY43" fmla="*/ 93306 h 5355772"/>
              <a:gd name="connsiteX44" fmla="*/ 20116800 w 26069731"/>
              <a:gd name="connsiteY44" fmla="*/ 186612 h 5355772"/>
              <a:gd name="connsiteX45" fmla="*/ 20303413 w 26069731"/>
              <a:gd name="connsiteY45" fmla="*/ 391886 h 5355772"/>
              <a:gd name="connsiteX46" fmla="*/ 20583331 w 26069731"/>
              <a:gd name="connsiteY46" fmla="*/ 335902 h 5355772"/>
              <a:gd name="connsiteX47" fmla="*/ 20695298 w 26069731"/>
              <a:gd name="connsiteY47" fmla="*/ 447870 h 5355772"/>
              <a:gd name="connsiteX48" fmla="*/ 21311119 w 26069731"/>
              <a:gd name="connsiteY48" fmla="*/ 802433 h 5355772"/>
              <a:gd name="connsiteX49" fmla="*/ 22468115 w 26069731"/>
              <a:gd name="connsiteY49" fmla="*/ 1231641 h 5355772"/>
              <a:gd name="connsiteX50" fmla="*/ 22897323 w 26069731"/>
              <a:gd name="connsiteY50" fmla="*/ 1268963 h 5355772"/>
              <a:gd name="connsiteX51" fmla="*/ 23139919 w 26069731"/>
              <a:gd name="connsiteY51" fmla="*/ 1492898 h 5355772"/>
              <a:gd name="connsiteX52" fmla="*/ 23195903 w 26069731"/>
              <a:gd name="connsiteY52" fmla="*/ 1548882 h 5355772"/>
              <a:gd name="connsiteX53" fmla="*/ 23307870 w 26069731"/>
              <a:gd name="connsiteY53" fmla="*/ 1586204 h 5355772"/>
              <a:gd name="connsiteX54" fmla="*/ 23438498 w 26069731"/>
              <a:gd name="connsiteY54" fmla="*/ 1660849 h 5355772"/>
              <a:gd name="connsiteX55" fmla="*/ 23475821 w 26069731"/>
              <a:gd name="connsiteY55" fmla="*/ 1679510 h 5355772"/>
              <a:gd name="connsiteX56" fmla="*/ 23699756 w 26069731"/>
              <a:gd name="connsiteY56" fmla="*/ 1884784 h 5355772"/>
              <a:gd name="connsiteX57" fmla="*/ 24502188 w 26069731"/>
              <a:gd name="connsiteY57" fmla="*/ 2071396 h 5355772"/>
              <a:gd name="connsiteX58" fmla="*/ 25080686 w 26069731"/>
              <a:gd name="connsiteY58" fmla="*/ 2332653 h 5355772"/>
              <a:gd name="connsiteX59" fmla="*/ 25584539 w 26069731"/>
              <a:gd name="connsiteY59" fmla="*/ 2332653 h 5355772"/>
              <a:gd name="connsiteX60" fmla="*/ 26069731 w 26069731"/>
              <a:gd name="connsiteY60" fmla="*/ 2425959 h 5355772"/>
              <a:gd name="connsiteX61" fmla="*/ 26013747 w 26069731"/>
              <a:gd name="connsiteY61" fmla="*/ 5355772 h 5355772"/>
              <a:gd name="connsiteX62" fmla="*/ 0 w 26069731"/>
              <a:gd name="connsiteY6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17664 w 26069731"/>
              <a:gd name="connsiteY15" fmla="*/ 1287528 h 5355772"/>
              <a:gd name="connsiteX16" fmla="*/ 2903376 w 26069731"/>
              <a:gd name="connsiteY16" fmla="*/ 1149415 h 5355772"/>
              <a:gd name="connsiteX17" fmla="*/ 3377682 w 26069731"/>
              <a:gd name="connsiteY17" fmla="*/ 933061 h 5355772"/>
              <a:gd name="connsiteX18" fmla="*/ 3732245 w 26069731"/>
              <a:gd name="connsiteY18" fmla="*/ 933061 h 5355772"/>
              <a:gd name="connsiteX19" fmla="*/ 3937519 w 26069731"/>
              <a:gd name="connsiteY19" fmla="*/ 877078 h 5355772"/>
              <a:gd name="connsiteX20" fmla="*/ 4385388 w 26069731"/>
              <a:gd name="connsiteY20" fmla="*/ 690466 h 5355772"/>
              <a:gd name="connsiteX21" fmla="*/ 4833258 w 26069731"/>
              <a:gd name="connsiteY21" fmla="*/ 1716833 h 5355772"/>
              <a:gd name="connsiteX22" fmla="*/ 5131837 w 26069731"/>
              <a:gd name="connsiteY22" fmla="*/ 2276670 h 5355772"/>
              <a:gd name="connsiteX23" fmla="*/ 6270172 w 26069731"/>
              <a:gd name="connsiteY23" fmla="*/ 2258008 h 5355772"/>
              <a:gd name="connsiteX24" fmla="*/ 6568752 w 26069731"/>
              <a:gd name="connsiteY24" fmla="*/ 2239347 h 5355772"/>
              <a:gd name="connsiteX25" fmla="*/ 6979298 w 26069731"/>
              <a:gd name="connsiteY25" fmla="*/ 1791478 h 5355772"/>
              <a:gd name="connsiteX26" fmla="*/ 6923315 w 26069731"/>
              <a:gd name="connsiteY26" fmla="*/ 1250302 h 5355772"/>
              <a:gd name="connsiteX27" fmla="*/ 8117633 w 26069731"/>
              <a:gd name="connsiteY27" fmla="*/ 1791478 h 5355772"/>
              <a:gd name="connsiteX28" fmla="*/ 8360229 w 26069731"/>
              <a:gd name="connsiteY28" fmla="*/ 1791478 h 5355772"/>
              <a:gd name="connsiteX29" fmla="*/ 8976049 w 26069731"/>
              <a:gd name="connsiteY29" fmla="*/ 1716833 h 5355772"/>
              <a:gd name="connsiteX30" fmla="*/ 9647854 w 26069731"/>
              <a:gd name="connsiteY30" fmla="*/ 1567543 h 5355772"/>
              <a:gd name="connsiteX31" fmla="*/ 10860833 w 26069731"/>
              <a:gd name="connsiteY31" fmla="*/ 914400 h 5355772"/>
              <a:gd name="connsiteX32" fmla="*/ 12614988 w 26069731"/>
              <a:gd name="connsiteY32" fmla="*/ 578498 h 5355772"/>
              <a:gd name="connsiteX33" fmla="*/ 12801600 w 26069731"/>
              <a:gd name="connsiteY33" fmla="*/ 559837 h 5355772"/>
              <a:gd name="connsiteX34" fmla="*/ 15152915 w 26069731"/>
              <a:gd name="connsiteY34" fmla="*/ 93306 h 5355772"/>
              <a:gd name="connsiteX35" fmla="*/ 15563462 w 26069731"/>
              <a:gd name="connsiteY35" fmla="*/ 317241 h 5355772"/>
              <a:gd name="connsiteX36" fmla="*/ 15974009 w 26069731"/>
              <a:gd name="connsiteY36" fmla="*/ 74645 h 5355772"/>
              <a:gd name="connsiteX37" fmla="*/ 16515184 w 26069731"/>
              <a:gd name="connsiteY37" fmla="*/ 186612 h 5355772"/>
              <a:gd name="connsiteX38" fmla="*/ 16720458 w 26069731"/>
              <a:gd name="connsiteY38" fmla="*/ 74645 h 5355772"/>
              <a:gd name="connsiteX39" fmla="*/ 16944392 w 26069731"/>
              <a:gd name="connsiteY39" fmla="*/ 242596 h 5355772"/>
              <a:gd name="connsiteX40" fmla="*/ 17242972 w 26069731"/>
              <a:gd name="connsiteY40" fmla="*/ 55984 h 5355772"/>
              <a:gd name="connsiteX41" fmla="*/ 17690841 w 26069731"/>
              <a:gd name="connsiteY41" fmla="*/ 130629 h 5355772"/>
              <a:gd name="connsiteX42" fmla="*/ 18306662 w 26069731"/>
              <a:gd name="connsiteY42" fmla="*/ 205274 h 5355772"/>
              <a:gd name="connsiteX43" fmla="*/ 19034449 w 26069731"/>
              <a:gd name="connsiteY43" fmla="*/ 0 h 5355772"/>
              <a:gd name="connsiteX44" fmla="*/ 19687592 w 26069731"/>
              <a:gd name="connsiteY44" fmla="*/ 93306 h 5355772"/>
              <a:gd name="connsiteX45" fmla="*/ 20116800 w 26069731"/>
              <a:gd name="connsiteY45" fmla="*/ 186612 h 5355772"/>
              <a:gd name="connsiteX46" fmla="*/ 20303413 w 26069731"/>
              <a:gd name="connsiteY46" fmla="*/ 391886 h 5355772"/>
              <a:gd name="connsiteX47" fmla="*/ 20583331 w 26069731"/>
              <a:gd name="connsiteY47" fmla="*/ 335902 h 5355772"/>
              <a:gd name="connsiteX48" fmla="*/ 20695298 w 26069731"/>
              <a:gd name="connsiteY48" fmla="*/ 447870 h 5355772"/>
              <a:gd name="connsiteX49" fmla="*/ 21311119 w 26069731"/>
              <a:gd name="connsiteY49" fmla="*/ 802433 h 5355772"/>
              <a:gd name="connsiteX50" fmla="*/ 22468115 w 26069731"/>
              <a:gd name="connsiteY50" fmla="*/ 1231641 h 5355772"/>
              <a:gd name="connsiteX51" fmla="*/ 22897323 w 26069731"/>
              <a:gd name="connsiteY51" fmla="*/ 1268963 h 5355772"/>
              <a:gd name="connsiteX52" fmla="*/ 23139919 w 26069731"/>
              <a:gd name="connsiteY52" fmla="*/ 1492898 h 5355772"/>
              <a:gd name="connsiteX53" fmla="*/ 23195903 w 26069731"/>
              <a:gd name="connsiteY53" fmla="*/ 1548882 h 5355772"/>
              <a:gd name="connsiteX54" fmla="*/ 23307870 w 26069731"/>
              <a:gd name="connsiteY54" fmla="*/ 1586204 h 5355772"/>
              <a:gd name="connsiteX55" fmla="*/ 23438498 w 26069731"/>
              <a:gd name="connsiteY55" fmla="*/ 1660849 h 5355772"/>
              <a:gd name="connsiteX56" fmla="*/ 23475821 w 26069731"/>
              <a:gd name="connsiteY56" fmla="*/ 1679510 h 5355772"/>
              <a:gd name="connsiteX57" fmla="*/ 23699756 w 26069731"/>
              <a:gd name="connsiteY57" fmla="*/ 1884784 h 5355772"/>
              <a:gd name="connsiteX58" fmla="*/ 24502188 w 26069731"/>
              <a:gd name="connsiteY58" fmla="*/ 2071396 h 5355772"/>
              <a:gd name="connsiteX59" fmla="*/ 25080686 w 26069731"/>
              <a:gd name="connsiteY59" fmla="*/ 2332653 h 5355772"/>
              <a:gd name="connsiteX60" fmla="*/ 25584539 w 26069731"/>
              <a:gd name="connsiteY60" fmla="*/ 2332653 h 5355772"/>
              <a:gd name="connsiteX61" fmla="*/ 26069731 w 26069731"/>
              <a:gd name="connsiteY61" fmla="*/ 2425959 h 5355772"/>
              <a:gd name="connsiteX62" fmla="*/ 26013747 w 26069731"/>
              <a:gd name="connsiteY62" fmla="*/ 5355772 h 5355772"/>
              <a:gd name="connsiteX63" fmla="*/ 0 w 26069731"/>
              <a:gd name="connsiteY6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03376 w 26069731"/>
              <a:gd name="connsiteY17" fmla="*/ 1149415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377682 w 26069731"/>
              <a:gd name="connsiteY19" fmla="*/ 933061 h 5355772"/>
              <a:gd name="connsiteX20" fmla="*/ 3732245 w 26069731"/>
              <a:gd name="connsiteY20" fmla="*/ 933061 h 5355772"/>
              <a:gd name="connsiteX21" fmla="*/ 3937519 w 26069731"/>
              <a:gd name="connsiteY21" fmla="*/ 877078 h 5355772"/>
              <a:gd name="connsiteX22" fmla="*/ 4385388 w 26069731"/>
              <a:gd name="connsiteY22" fmla="*/ 690466 h 5355772"/>
              <a:gd name="connsiteX23" fmla="*/ 4833258 w 26069731"/>
              <a:gd name="connsiteY23" fmla="*/ 1716833 h 5355772"/>
              <a:gd name="connsiteX24" fmla="*/ 5131837 w 26069731"/>
              <a:gd name="connsiteY24" fmla="*/ 2276670 h 5355772"/>
              <a:gd name="connsiteX25" fmla="*/ 6270172 w 26069731"/>
              <a:gd name="connsiteY25" fmla="*/ 2258008 h 5355772"/>
              <a:gd name="connsiteX26" fmla="*/ 6568752 w 26069731"/>
              <a:gd name="connsiteY26" fmla="*/ 2239347 h 5355772"/>
              <a:gd name="connsiteX27" fmla="*/ 6979298 w 26069731"/>
              <a:gd name="connsiteY27" fmla="*/ 1791478 h 5355772"/>
              <a:gd name="connsiteX28" fmla="*/ 6923315 w 26069731"/>
              <a:gd name="connsiteY28" fmla="*/ 1250302 h 5355772"/>
              <a:gd name="connsiteX29" fmla="*/ 8117633 w 26069731"/>
              <a:gd name="connsiteY29" fmla="*/ 1791478 h 5355772"/>
              <a:gd name="connsiteX30" fmla="*/ 8360229 w 26069731"/>
              <a:gd name="connsiteY30" fmla="*/ 1791478 h 5355772"/>
              <a:gd name="connsiteX31" fmla="*/ 8976049 w 26069731"/>
              <a:gd name="connsiteY31" fmla="*/ 1716833 h 5355772"/>
              <a:gd name="connsiteX32" fmla="*/ 9647854 w 26069731"/>
              <a:gd name="connsiteY32" fmla="*/ 1567543 h 5355772"/>
              <a:gd name="connsiteX33" fmla="*/ 10860833 w 26069731"/>
              <a:gd name="connsiteY33" fmla="*/ 914400 h 5355772"/>
              <a:gd name="connsiteX34" fmla="*/ 12614988 w 26069731"/>
              <a:gd name="connsiteY34" fmla="*/ 578498 h 5355772"/>
              <a:gd name="connsiteX35" fmla="*/ 12801600 w 26069731"/>
              <a:gd name="connsiteY35" fmla="*/ 559837 h 5355772"/>
              <a:gd name="connsiteX36" fmla="*/ 15152915 w 26069731"/>
              <a:gd name="connsiteY36" fmla="*/ 93306 h 5355772"/>
              <a:gd name="connsiteX37" fmla="*/ 15563462 w 26069731"/>
              <a:gd name="connsiteY37" fmla="*/ 317241 h 5355772"/>
              <a:gd name="connsiteX38" fmla="*/ 15974009 w 26069731"/>
              <a:gd name="connsiteY38" fmla="*/ 74645 h 5355772"/>
              <a:gd name="connsiteX39" fmla="*/ 16515184 w 26069731"/>
              <a:gd name="connsiteY39" fmla="*/ 186612 h 5355772"/>
              <a:gd name="connsiteX40" fmla="*/ 16720458 w 26069731"/>
              <a:gd name="connsiteY40" fmla="*/ 74645 h 5355772"/>
              <a:gd name="connsiteX41" fmla="*/ 16944392 w 26069731"/>
              <a:gd name="connsiteY41" fmla="*/ 242596 h 5355772"/>
              <a:gd name="connsiteX42" fmla="*/ 17242972 w 26069731"/>
              <a:gd name="connsiteY42" fmla="*/ 55984 h 5355772"/>
              <a:gd name="connsiteX43" fmla="*/ 17690841 w 26069731"/>
              <a:gd name="connsiteY43" fmla="*/ 130629 h 5355772"/>
              <a:gd name="connsiteX44" fmla="*/ 18306662 w 26069731"/>
              <a:gd name="connsiteY44" fmla="*/ 205274 h 5355772"/>
              <a:gd name="connsiteX45" fmla="*/ 19034449 w 26069731"/>
              <a:gd name="connsiteY45" fmla="*/ 0 h 5355772"/>
              <a:gd name="connsiteX46" fmla="*/ 19687592 w 26069731"/>
              <a:gd name="connsiteY46" fmla="*/ 93306 h 5355772"/>
              <a:gd name="connsiteX47" fmla="*/ 20116800 w 26069731"/>
              <a:gd name="connsiteY47" fmla="*/ 186612 h 5355772"/>
              <a:gd name="connsiteX48" fmla="*/ 20303413 w 26069731"/>
              <a:gd name="connsiteY48" fmla="*/ 391886 h 5355772"/>
              <a:gd name="connsiteX49" fmla="*/ 20583331 w 26069731"/>
              <a:gd name="connsiteY49" fmla="*/ 335902 h 5355772"/>
              <a:gd name="connsiteX50" fmla="*/ 20695298 w 26069731"/>
              <a:gd name="connsiteY50" fmla="*/ 447870 h 5355772"/>
              <a:gd name="connsiteX51" fmla="*/ 21311119 w 26069731"/>
              <a:gd name="connsiteY51" fmla="*/ 802433 h 5355772"/>
              <a:gd name="connsiteX52" fmla="*/ 22468115 w 26069731"/>
              <a:gd name="connsiteY52" fmla="*/ 1231641 h 5355772"/>
              <a:gd name="connsiteX53" fmla="*/ 22897323 w 26069731"/>
              <a:gd name="connsiteY53" fmla="*/ 1268963 h 5355772"/>
              <a:gd name="connsiteX54" fmla="*/ 23139919 w 26069731"/>
              <a:gd name="connsiteY54" fmla="*/ 1492898 h 5355772"/>
              <a:gd name="connsiteX55" fmla="*/ 23195903 w 26069731"/>
              <a:gd name="connsiteY55" fmla="*/ 1548882 h 5355772"/>
              <a:gd name="connsiteX56" fmla="*/ 23307870 w 26069731"/>
              <a:gd name="connsiteY56" fmla="*/ 1586204 h 5355772"/>
              <a:gd name="connsiteX57" fmla="*/ 23438498 w 26069731"/>
              <a:gd name="connsiteY57" fmla="*/ 1660849 h 5355772"/>
              <a:gd name="connsiteX58" fmla="*/ 23475821 w 26069731"/>
              <a:gd name="connsiteY58" fmla="*/ 1679510 h 5355772"/>
              <a:gd name="connsiteX59" fmla="*/ 23699756 w 26069731"/>
              <a:gd name="connsiteY59" fmla="*/ 1884784 h 5355772"/>
              <a:gd name="connsiteX60" fmla="*/ 24502188 w 26069731"/>
              <a:gd name="connsiteY60" fmla="*/ 2071396 h 5355772"/>
              <a:gd name="connsiteX61" fmla="*/ 25080686 w 26069731"/>
              <a:gd name="connsiteY61" fmla="*/ 2332653 h 5355772"/>
              <a:gd name="connsiteX62" fmla="*/ 25584539 w 26069731"/>
              <a:gd name="connsiteY62" fmla="*/ 2332653 h 5355772"/>
              <a:gd name="connsiteX63" fmla="*/ 26069731 w 26069731"/>
              <a:gd name="connsiteY63" fmla="*/ 2425959 h 5355772"/>
              <a:gd name="connsiteX64" fmla="*/ 26013747 w 26069731"/>
              <a:gd name="connsiteY64" fmla="*/ 5355772 h 5355772"/>
              <a:gd name="connsiteX65" fmla="*/ 0 w 26069731"/>
              <a:gd name="connsiteY6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732245 w 26069731"/>
              <a:gd name="connsiteY21" fmla="*/ 933061 h 5355772"/>
              <a:gd name="connsiteX22" fmla="*/ 3937519 w 26069731"/>
              <a:gd name="connsiteY22" fmla="*/ 877078 h 5355772"/>
              <a:gd name="connsiteX23" fmla="*/ 4385388 w 26069731"/>
              <a:gd name="connsiteY23" fmla="*/ 690466 h 5355772"/>
              <a:gd name="connsiteX24" fmla="*/ 4833258 w 26069731"/>
              <a:gd name="connsiteY24" fmla="*/ 1716833 h 5355772"/>
              <a:gd name="connsiteX25" fmla="*/ 5131837 w 26069731"/>
              <a:gd name="connsiteY25" fmla="*/ 2276670 h 5355772"/>
              <a:gd name="connsiteX26" fmla="*/ 6270172 w 26069731"/>
              <a:gd name="connsiteY26" fmla="*/ 2258008 h 5355772"/>
              <a:gd name="connsiteX27" fmla="*/ 6568752 w 26069731"/>
              <a:gd name="connsiteY27" fmla="*/ 2239347 h 5355772"/>
              <a:gd name="connsiteX28" fmla="*/ 6979298 w 26069731"/>
              <a:gd name="connsiteY28" fmla="*/ 1791478 h 5355772"/>
              <a:gd name="connsiteX29" fmla="*/ 6923315 w 26069731"/>
              <a:gd name="connsiteY29" fmla="*/ 1250302 h 5355772"/>
              <a:gd name="connsiteX30" fmla="*/ 8117633 w 26069731"/>
              <a:gd name="connsiteY30" fmla="*/ 1791478 h 5355772"/>
              <a:gd name="connsiteX31" fmla="*/ 8360229 w 26069731"/>
              <a:gd name="connsiteY31" fmla="*/ 1791478 h 5355772"/>
              <a:gd name="connsiteX32" fmla="*/ 8976049 w 26069731"/>
              <a:gd name="connsiteY32" fmla="*/ 1716833 h 5355772"/>
              <a:gd name="connsiteX33" fmla="*/ 9647854 w 26069731"/>
              <a:gd name="connsiteY33" fmla="*/ 1567543 h 5355772"/>
              <a:gd name="connsiteX34" fmla="*/ 10860833 w 26069731"/>
              <a:gd name="connsiteY34" fmla="*/ 914400 h 5355772"/>
              <a:gd name="connsiteX35" fmla="*/ 12614988 w 26069731"/>
              <a:gd name="connsiteY35" fmla="*/ 578498 h 5355772"/>
              <a:gd name="connsiteX36" fmla="*/ 12801600 w 26069731"/>
              <a:gd name="connsiteY36" fmla="*/ 559837 h 5355772"/>
              <a:gd name="connsiteX37" fmla="*/ 15152915 w 26069731"/>
              <a:gd name="connsiteY37" fmla="*/ 93306 h 5355772"/>
              <a:gd name="connsiteX38" fmla="*/ 15563462 w 26069731"/>
              <a:gd name="connsiteY38" fmla="*/ 317241 h 5355772"/>
              <a:gd name="connsiteX39" fmla="*/ 15974009 w 26069731"/>
              <a:gd name="connsiteY39" fmla="*/ 74645 h 5355772"/>
              <a:gd name="connsiteX40" fmla="*/ 16515184 w 26069731"/>
              <a:gd name="connsiteY40" fmla="*/ 186612 h 5355772"/>
              <a:gd name="connsiteX41" fmla="*/ 16720458 w 26069731"/>
              <a:gd name="connsiteY41" fmla="*/ 74645 h 5355772"/>
              <a:gd name="connsiteX42" fmla="*/ 16944392 w 26069731"/>
              <a:gd name="connsiteY42" fmla="*/ 242596 h 5355772"/>
              <a:gd name="connsiteX43" fmla="*/ 17242972 w 26069731"/>
              <a:gd name="connsiteY43" fmla="*/ 55984 h 5355772"/>
              <a:gd name="connsiteX44" fmla="*/ 17690841 w 26069731"/>
              <a:gd name="connsiteY44" fmla="*/ 130629 h 5355772"/>
              <a:gd name="connsiteX45" fmla="*/ 18306662 w 26069731"/>
              <a:gd name="connsiteY45" fmla="*/ 205274 h 5355772"/>
              <a:gd name="connsiteX46" fmla="*/ 19034449 w 26069731"/>
              <a:gd name="connsiteY46" fmla="*/ 0 h 5355772"/>
              <a:gd name="connsiteX47" fmla="*/ 19687592 w 26069731"/>
              <a:gd name="connsiteY47" fmla="*/ 93306 h 5355772"/>
              <a:gd name="connsiteX48" fmla="*/ 20116800 w 26069731"/>
              <a:gd name="connsiteY48" fmla="*/ 186612 h 5355772"/>
              <a:gd name="connsiteX49" fmla="*/ 20303413 w 26069731"/>
              <a:gd name="connsiteY49" fmla="*/ 391886 h 5355772"/>
              <a:gd name="connsiteX50" fmla="*/ 20583331 w 26069731"/>
              <a:gd name="connsiteY50" fmla="*/ 335902 h 5355772"/>
              <a:gd name="connsiteX51" fmla="*/ 20695298 w 26069731"/>
              <a:gd name="connsiteY51" fmla="*/ 447870 h 5355772"/>
              <a:gd name="connsiteX52" fmla="*/ 21311119 w 26069731"/>
              <a:gd name="connsiteY52" fmla="*/ 802433 h 5355772"/>
              <a:gd name="connsiteX53" fmla="*/ 22468115 w 26069731"/>
              <a:gd name="connsiteY53" fmla="*/ 1231641 h 5355772"/>
              <a:gd name="connsiteX54" fmla="*/ 22897323 w 26069731"/>
              <a:gd name="connsiteY54" fmla="*/ 1268963 h 5355772"/>
              <a:gd name="connsiteX55" fmla="*/ 23139919 w 26069731"/>
              <a:gd name="connsiteY55" fmla="*/ 1492898 h 5355772"/>
              <a:gd name="connsiteX56" fmla="*/ 23195903 w 26069731"/>
              <a:gd name="connsiteY56" fmla="*/ 1548882 h 5355772"/>
              <a:gd name="connsiteX57" fmla="*/ 23307870 w 26069731"/>
              <a:gd name="connsiteY57" fmla="*/ 1586204 h 5355772"/>
              <a:gd name="connsiteX58" fmla="*/ 23438498 w 26069731"/>
              <a:gd name="connsiteY58" fmla="*/ 1660849 h 5355772"/>
              <a:gd name="connsiteX59" fmla="*/ 23475821 w 26069731"/>
              <a:gd name="connsiteY59" fmla="*/ 1679510 h 5355772"/>
              <a:gd name="connsiteX60" fmla="*/ 23699756 w 26069731"/>
              <a:gd name="connsiteY60" fmla="*/ 1884784 h 5355772"/>
              <a:gd name="connsiteX61" fmla="*/ 24502188 w 26069731"/>
              <a:gd name="connsiteY61" fmla="*/ 2071396 h 5355772"/>
              <a:gd name="connsiteX62" fmla="*/ 25080686 w 26069731"/>
              <a:gd name="connsiteY62" fmla="*/ 2332653 h 5355772"/>
              <a:gd name="connsiteX63" fmla="*/ 25584539 w 26069731"/>
              <a:gd name="connsiteY63" fmla="*/ 2332653 h 5355772"/>
              <a:gd name="connsiteX64" fmla="*/ 26069731 w 26069731"/>
              <a:gd name="connsiteY64" fmla="*/ 2425959 h 5355772"/>
              <a:gd name="connsiteX65" fmla="*/ 26013747 w 26069731"/>
              <a:gd name="connsiteY65" fmla="*/ 5355772 h 5355772"/>
              <a:gd name="connsiteX66" fmla="*/ 0 w 26069731"/>
              <a:gd name="connsiteY6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732245 w 26069731"/>
              <a:gd name="connsiteY22" fmla="*/ 933061 h 5355772"/>
              <a:gd name="connsiteX23" fmla="*/ 3937519 w 26069731"/>
              <a:gd name="connsiteY23" fmla="*/ 877078 h 5355772"/>
              <a:gd name="connsiteX24" fmla="*/ 4385388 w 26069731"/>
              <a:gd name="connsiteY24" fmla="*/ 690466 h 5355772"/>
              <a:gd name="connsiteX25" fmla="*/ 4833258 w 26069731"/>
              <a:gd name="connsiteY25" fmla="*/ 1716833 h 5355772"/>
              <a:gd name="connsiteX26" fmla="*/ 5131837 w 26069731"/>
              <a:gd name="connsiteY26" fmla="*/ 2276670 h 5355772"/>
              <a:gd name="connsiteX27" fmla="*/ 6270172 w 26069731"/>
              <a:gd name="connsiteY27" fmla="*/ 2258008 h 5355772"/>
              <a:gd name="connsiteX28" fmla="*/ 6568752 w 26069731"/>
              <a:gd name="connsiteY28" fmla="*/ 2239347 h 5355772"/>
              <a:gd name="connsiteX29" fmla="*/ 6979298 w 26069731"/>
              <a:gd name="connsiteY29" fmla="*/ 1791478 h 5355772"/>
              <a:gd name="connsiteX30" fmla="*/ 6923315 w 26069731"/>
              <a:gd name="connsiteY30" fmla="*/ 1250302 h 5355772"/>
              <a:gd name="connsiteX31" fmla="*/ 8117633 w 26069731"/>
              <a:gd name="connsiteY31" fmla="*/ 1791478 h 5355772"/>
              <a:gd name="connsiteX32" fmla="*/ 8360229 w 26069731"/>
              <a:gd name="connsiteY32" fmla="*/ 1791478 h 5355772"/>
              <a:gd name="connsiteX33" fmla="*/ 8976049 w 26069731"/>
              <a:gd name="connsiteY33" fmla="*/ 1716833 h 5355772"/>
              <a:gd name="connsiteX34" fmla="*/ 9647854 w 26069731"/>
              <a:gd name="connsiteY34" fmla="*/ 1567543 h 5355772"/>
              <a:gd name="connsiteX35" fmla="*/ 10860833 w 26069731"/>
              <a:gd name="connsiteY35" fmla="*/ 914400 h 5355772"/>
              <a:gd name="connsiteX36" fmla="*/ 12614988 w 26069731"/>
              <a:gd name="connsiteY36" fmla="*/ 578498 h 5355772"/>
              <a:gd name="connsiteX37" fmla="*/ 12801600 w 26069731"/>
              <a:gd name="connsiteY37" fmla="*/ 559837 h 5355772"/>
              <a:gd name="connsiteX38" fmla="*/ 15152915 w 26069731"/>
              <a:gd name="connsiteY38" fmla="*/ 93306 h 5355772"/>
              <a:gd name="connsiteX39" fmla="*/ 15563462 w 26069731"/>
              <a:gd name="connsiteY39" fmla="*/ 317241 h 5355772"/>
              <a:gd name="connsiteX40" fmla="*/ 15974009 w 26069731"/>
              <a:gd name="connsiteY40" fmla="*/ 74645 h 5355772"/>
              <a:gd name="connsiteX41" fmla="*/ 16515184 w 26069731"/>
              <a:gd name="connsiteY41" fmla="*/ 186612 h 5355772"/>
              <a:gd name="connsiteX42" fmla="*/ 16720458 w 26069731"/>
              <a:gd name="connsiteY42" fmla="*/ 74645 h 5355772"/>
              <a:gd name="connsiteX43" fmla="*/ 16944392 w 26069731"/>
              <a:gd name="connsiteY43" fmla="*/ 242596 h 5355772"/>
              <a:gd name="connsiteX44" fmla="*/ 17242972 w 26069731"/>
              <a:gd name="connsiteY44" fmla="*/ 55984 h 5355772"/>
              <a:gd name="connsiteX45" fmla="*/ 17690841 w 26069731"/>
              <a:gd name="connsiteY45" fmla="*/ 130629 h 5355772"/>
              <a:gd name="connsiteX46" fmla="*/ 18306662 w 26069731"/>
              <a:gd name="connsiteY46" fmla="*/ 205274 h 5355772"/>
              <a:gd name="connsiteX47" fmla="*/ 19034449 w 26069731"/>
              <a:gd name="connsiteY47" fmla="*/ 0 h 5355772"/>
              <a:gd name="connsiteX48" fmla="*/ 19687592 w 26069731"/>
              <a:gd name="connsiteY48" fmla="*/ 93306 h 5355772"/>
              <a:gd name="connsiteX49" fmla="*/ 20116800 w 26069731"/>
              <a:gd name="connsiteY49" fmla="*/ 186612 h 5355772"/>
              <a:gd name="connsiteX50" fmla="*/ 20303413 w 26069731"/>
              <a:gd name="connsiteY50" fmla="*/ 391886 h 5355772"/>
              <a:gd name="connsiteX51" fmla="*/ 20583331 w 26069731"/>
              <a:gd name="connsiteY51" fmla="*/ 335902 h 5355772"/>
              <a:gd name="connsiteX52" fmla="*/ 20695298 w 26069731"/>
              <a:gd name="connsiteY52" fmla="*/ 447870 h 5355772"/>
              <a:gd name="connsiteX53" fmla="*/ 21311119 w 26069731"/>
              <a:gd name="connsiteY53" fmla="*/ 802433 h 5355772"/>
              <a:gd name="connsiteX54" fmla="*/ 22468115 w 26069731"/>
              <a:gd name="connsiteY54" fmla="*/ 1231641 h 5355772"/>
              <a:gd name="connsiteX55" fmla="*/ 22897323 w 26069731"/>
              <a:gd name="connsiteY55" fmla="*/ 1268963 h 5355772"/>
              <a:gd name="connsiteX56" fmla="*/ 23139919 w 26069731"/>
              <a:gd name="connsiteY56" fmla="*/ 1492898 h 5355772"/>
              <a:gd name="connsiteX57" fmla="*/ 23195903 w 26069731"/>
              <a:gd name="connsiteY57" fmla="*/ 1548882 h 5355772"/>
              <a:gd name="connsiteX58" fmla="*/ 23307870 w 26069731"/>
              <a:gd name="connsiteY58" fmla="*/ 1586204 h 5355772"/>
              <a:gd name="connsiteX59" fmla="*/ 23438498 w 26069731"/>
              <a:gd name="connsiteY59" fmla="*/ 1660849 h 5355772"/>
              <a:gd name="connsiteX60" fmla="*/ 23475821 w 26069731"/>
              <a:gd name="connsiteY60" fmla="*/ 1679510 h 5355772"/>
              <a:gd name="connsiteX61" fmla="*/ 23699756 w 26069731"/>
              <a:gd name="connsiteY61" fmla="*/ 1884784 h 5355772"/>
              <a:gd name="connsiteX62" fmla="*/ 24502188 w 26069731"/>
              <a:gd name="connsiteY62" fmla="*/ 2071396 h 5355772"/>
              <a:gd name="connsiteX63" fmla="*/ 25080686 w 26069731"/>
              <a:gd name="connsiteY63" fmla="*/ 2332653 h 5355772"/>
              <a:gd name="connsiteX64" fmla="*/ 25584539 w 26069731"/>
              <a:gd name="connsiteY64" fmla="*/ 2332653 h 5355772"/>
              <a:gd name="connsiteX65" fmla="*/ 26069731 w 26069731"/>
              <a:gd name="connsiteY65" fmla="*/ 2425959 h 5355772"/>
              <a:gd name="connsiteX66" fmla="*/ 26013747 w 26069731"/>
              <a:gd name="connsiteY66" fmla="*/ 5355772 h 5355772"/>
              <a:gd name="connsiteX67" fmla="*/ 0 w 26069731"/>
              <a:gd name="connsiteY6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2245 w 26069731"/>
              <a:gd name="connsiteY23" fmla="*/ 933061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213938 w 26069731"/>
              <a:gd name="connsiteY25" fmla="*/ 70951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833258 w 26069731"/>
              <a:gd name="connsiteY27" fmla="*/ 1716833 h 5355772"/>
              <a:gd name="connsiteX28" fmla="*/ 5131837 w 26069731"/>
              <a:gd name="connsiteY28" fmla="*/ 2276670 h 5355772"/>
              <a:gd name="connsiteX29" fmla="*/ 6270172 w 26069731"/>
              <a:gd name="connsiteY29" fmla="*/ 2258008 h 5355772"/>
              <a:gd name="connsiteX30" fmla="*/ 6568752 w 26069731"/>
              <a:gd name="connsiteY30" fmla="*/ 2239347 h 5355772"/>
              <a:gd name="connsiteX31" fmla="*/ 6979298 w 26069731"/>
              <a:gd name="connsiteY31" fmla="*/ 1791478 h 5355772"/>
              <a:gd name="connsiteX32" fmla="*/ 6923315 w 26069731"/>
              <a:gd name="connsiteY32" fmla="*/ 1250302 h 5355772"/>
              <a:gd name="connsiteX33" fmla="*/ 8117633 w 26069731"/>
              <a:gd name="connsiteY33" fmla="*/ 1791478 h 5355772"/>
              <a:gd name="connsiteX34" fmla="*/ 8360229 w 26069731"/>
              <a:gd name="connsiteY34" fmla="*/ 1791478 h 5355772"/>
              <a:gd name="connsiteX35" fmla="*/ 8976049 w 26069731"/>
              <a:gd name="connsiteY35" fmla="*/ 1716833 h 5355772"/>
              <a:gd name="connsiteX36" fmla="*/ 9647854 w 26069731"/>
              <a:gd name="connsiteY36" fmla="*/ 1567543 h 5355772"/>
              <a:gd name="connsiteX37" fmla="*/ 10860833 w 26069731"/>
              <a:gd name="connsiteY37" fmla="*/ 914400 h 5355772"/>
              <a:gd name="connsiteX38" fmla="*/ 12614988 w 26069731"/>
              <a:gd name="connsiteY38" fmla="*/ 578498 h 5355772"/>
              <a:gd name="connsiteX39" fmla="*/ 12801600 w 26069731"/>
              <a:gd name="connsiteY39" fmla="*/ 559837 h 5355772"/>
              <a:gd name="connsiteX40" fmla="*/ 15152915 w 26069731"/>
              <a:gd name="connsiteY40" fmla="*/ 93306 h 5355772"/>
              <a:gd name="connsiteX41" fmla="*/ 15563462 w 26069731"/>
              <a:gd name="connsiteY41" fmla="*/ 317241 h 5355772"/>
              <a:gd name="connsiteX42" fmla="*/ 15974009 w 26069731"/>
              <a:gd name="connsiteY42" fmla="*/ 74645 h 5355772"/>
              <a:gd name="connsiteX43" fmla="*/ 16515184 w 26069731"/>
              <a:gd name="connsiteY43" fmla="*/ 186612 h 5355772"/>
              <a:gd name="connsiteX44" fmla="*/ 16720458 w 26069731"/>
              <a:gd name="connsiteY44" fmla="*/ 74645 h 5355772"/>
              <a:gd name="connsiteX45" fmla="*/ 16944392 w 26069731"/>
              <a:gd name="connsiteY45" fmla="*/ 242596 h 5355772"/>
              <a:gd name="connsiteX46" fmla="*/ 17242972 w 26069731"/>
              <a:gd name="connsiteY46" fmla="*/ 55984 h 5355772"/>
              <a:gd name="connsiteX47" fmla="*/ 17690841 w 26069731"/>
              <a:gd name="connsiteY47" fmla="*/ 130629 h 5355772"/>
              <a:gd name="connsiteX48" fmla="*/ 18306662 w 26069731"/>
              <a:gd name="connsiteY48" fmla="*/ 205274 h 5355772"/>
              <a:gd name="connsiteX49" fmla="*/ 19034449 w 26069731"/>
              <a:gd name="connsiteY49" fmla="*/ 0 h 5355772"/>
              <a:gd name="connsiteX50" fmla="*/ 19687592 w 26069731"/>
              <a:gd name="connsiteY50" fmla="*/ 93306 h 5355772"/>
              <a:gd name="connsiteX51" fmla="*/ 20116800 w 26069731"/>
              <a:gd name="connsiteY51" fmla="*/ 186612 h 5355772"/>
              <a:gd name="connsiteX52" fmla="*/ 20303413 w 26069731"/>
              <a:gd name="connsiteY52" fmla="*/ 391886 h 5355772"/>
              <a:gd name="connsiteX53" fmla="*/ 20583331 w 26069731"/>
              <a:gd name="connsiteY53" fmla="*/ 335902 h 5355772"/>
              <a:gd name="connsiteX54" fmla="*/ 20695298 w 26069731"/>
              <a:gd name="connsiteY54" fmla="*/ 447870 h 5355772"/>
              <a:gd name="connsiteX55" fmla="*/ 21311119 w 26069731"/>
              <a:gd name="connsiteY55" fmla="*/ 802433 h 5355772"/>
              <a:gd name="connsiteX56" fmla="*/ 22468115 w 26069731"/>
              <a:gd name="connsiteY56" fmla="*/ 1231641 h 5355772"/>
              <a:gd name="connsiteX57" fmla="*/ 22897323 w 26069731"/>
              <a:gd name="connsiteY57" fmla="*/ 1268963 h 5355772"/>
              <a:gd name="connsiteX58" fmla="*/ 23139919 w 26069731"/>
              <a:gd name="connsiteY58" fmla="*/ 1492898 h 5355772"/>
              <a:gd name="connsiteX59" fmla="*/ 23195903 w 26069731"/>
              <a:gd name="connsiteY59" fmla="*/ 1548882 h 5355772"/>
              <a:gd name="connsiteX60" fmla="*/ 23307870 w 26069731"/>
              <a:gd name="connsiteY60" fmla="*/ 1586204 h 5355772"/>
              <a:gd name="connsiteX61" fmla="*/ 23438498 w 26069731"/>
              <a:gd name="connsiteY61" fmla="*/ 1660849 h 5355772"/>
              <a:gd name="connsiteX62" fmla="*/ 23475821 w 26069731"/>
              <a:gd name="connsiteY62" fmla="*/ 1679510 h 5355772"/>
              <a:gd name="connsiteX63" fmla="*/ 23699756 w 26069731"/>
              <a:gd name="connsiteY63" fmla="*/ 1884784 h 5355772"/>
              <a:gd name="connsiteX64" fmla="*/ 24502188 w 26069731"/>
              <a:gd name="connsiteY64" fmla="*/ 2071396 h 5355772"/>
              <a:gd name="connsiteX65" fmla="*/ 25080686 w 26069731"/>
              <a:gd name="connsiteY65" fmla="*/ 2332653 h 5355772"/>
              <a:gd name="connsiteX66" fmla="*/ 25584539 w 26069731"/>
              <a:gd name="connsiteY66" fmla="*/ 2332653 h 5355772"/>
              <a:gd name="connsiteX67" fmla="*/ 26069731 w 26069731"/>
              <a:gd name="connsiteY67" fmla="*/ 2425959 h 5355772"/>
              <a:gd name="connsiteX68" fmla="*/ 26013747 w 26069731"/>
              <a:gd name="connsiteY68" fmla="*/ 5355772 h 5355772"/>
              <a:gd name="connsiteX69" fmla="*/ 0 w 26069731"/>
              <a:gd name="connsiteY6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833258 w 26069731"/>
              <a:gd name="connsiteY29" fmla="*/ 1716833 h 5355772"/>
              <a:gd name="connsiteX30" fmla="*/ 5131837 w 26069731"/>
              <a:gd name="connsiteY30" fmla="*/ 2276670 h 5355772"/>
              <a:gd name="connsiteX31" fmla="*/ 6270172 w 26069731"/>
              <a:gd name="connsiteY31" fmla="*/ 2258008 h 5355772"/>
              <a:gd name="connsiteX32" fmla="*/ 6568752 w 26069731"/>
              <a:gd name="connsiteY32" fmla="*/ 2239347 h 5355772"/>
              <a:gd name="connsiteX33" fmla="*/ 6979298 w 26069731"/>
              <a:gd name="connsiteY33" fmla="*/ 1791478 h 5355772"/>
              <a:gd name="connsiteX34" fmla="*/ 6923315 w 26069731"/>
              <a:gd name="connsiteY34" fmla="*/ 1250302 h 5355772"/>
              <a:gd name="connsiteX35" fmla="*/ 8117633 w 26069731"/>
              <a:gd name="connsiteY35" fmla="*/ 1791478 h 5355772"/>
              <a:gd name="connsiteX36" fmla="*/ 8360229 w 26069731"/>
              <a:gd name="connsiteY36" fmla="*/ 1791478 h 5355772"/>
              <a:gd name="connsiteX37" fmla="*/ 8976049 w 26069731"/>
              <a:gd name="connsiteY37" fmla="*/ 1716833 h 5355772"/>
              <a:gd name="connsiteX38" fmla="*/ 9647854 w 26069731"/>
              <a:gd name="connsiteY38" fmla="*/ 1567543 h 5355772"/>
              <a:gd name="connsiteX39" fmla="*/ 10860833 w 26069731"/>
              <a:gd name="connsiteY39" fmla="*/ 914400 h 5355772"/>
              <a:gd name="connsiteX40" fmla="*/ 12614988 w 26069731"/>
              <a:gd name="connsiteY40" fmla="*/ 578498 h 5355772"/>
              <a:gd name="connsiteX41" fmla="*/ 12801600 w 26069731"/>
              <a:gd name="connsiteY41" fmla="*/ 559837 h 5355772"/>
              <a:gd name="connsiteX42" fmla="*/ 15152915 w 26069731"/>
              <a:gd name="connsiteY42" fmla="*/ 93306 h 5355772"/>
              <a:gd name="connsiteX43" fmla="*/ 15563462 w 26069731"/>
              <a:gd name="connsiteY43" fmla="*/ 317241 h 5355772"/>
              <a:gd name="connsiteX44" fmla="*/ 15974009 w 26069731"/>
              <a:gd name="connsiteY44" fmla="*/ 74645 h 5355772"/>
              <a:gd name="connsiteX45" fmla="*/ 16515184 w 26069731"/>
              <a:gd name="connsiteY45" fmla="*/ 186612 h 5355772"/>
              <a:gd name="connsiteX46" fmla="*/ 16720458 w 26069731"/>
              <a:gd name="connsiteY46" fmla="*/ 74645 h 5355772"/>
              <a:gd name="connsiteX47" fmla="*/ 16944392 w 26069731"/>
              <a:gd name="connsiteY47" fmla="*/ 242596 h 5355772"/>
              <a:gd name="connsiteX48" fmla="*/ 17242972 w 26069731"/>
              <a:gd name="connsiteY48" fmla="*/ 55984 h 5355772"/>
              <a:gd name="connsiteX49" fmla="*/ 17690841 w 26069731"/>
              <a:gd name="connsiteY49" fmla="*/ 130629 h 5355772"/>
              <a:gd name="connsiteX50" fmla="*/ 18306662 w 26069731"/>
              <a:gd name="connsiteY50" fmla="*/ 205274 h 5355772"/>
              <a:gd name="connsiteX51" fmla="*/ 19034449 w 26069731"/>
              <a:gd name="connsiteY51" fmla="*/ 0 h 5355772"/>
              <a:gd name="connsiteX52" fmla="*/ 19687592 w 26069731"/>
              <a:gd name="connsiteY52" fmla="*/ 93306 h 5355772"/>
              <a:gd name="connsiteX53" fmla="*/ 20116800 w 26069731"/>
              <a:gd name="connsiteY53" fmla="*/ 186612 h 5355772"/>
              <a:gd name="connsiteX54" fmla="*/ 20303413 w 26069731"/>
              <a:gd name="connsiteY54" fmla="*/ 391886 h 5355772"/>
              <a:gd name="connsiteX55" fmla="*/ 20583331 w 26069731"/>
              <a:gd name="connsiteY55" fmla="*/ 335902 h 5355772"/>
              <a:gd name="connsiteX56" fmla="*/ 20695298 w 26069731"/>
              <a:gd name="connsiteY56" fmla="*/ 447870 h 5355772"/>
              <a:gd name="connsiteX57" fmla="*/ 21311119 w 26069731"/>
              <a:gd name="connsiteY57" fmla="*/ 802433 h 5355772"/>
              <a:gd name="connsiteX58" fmla="*/ 22468115 w 26069731"/>
              <a:gd name="connsiteY58" fmla="*/ 1231641 h 5355772"/>
              <a:gd name="connsiteX59" fmla="*/ 22897323 w 26069731"/>
              <a:gd name="connsiteY59" fmla="*/ 1268963 h 5355772"/>
              <a:gd name="connsiteX60" fmla="*/ 23139919 w 26069731"/>
              <a:gd name="connsiteY60" fmla="*/ 1492898 h 5355772"/>
              <a:gd name="connsiteX61" fmla="*/ 23195903 w 26069731"/>
              <a:gd name="connsiteY61" fmla="*/ 1548882 h 5355772"/>
              <a:gd name="connsiteX62" fmla="*/ 23307870 w 26069731"/>
              <a:gd name="connsiteY62" fmla="*/ 1586204 h 5355772"/>
              <a:gd name="connsiteX63" fmla="*/ 23438498 w 26069731"/>
              <a:gd name="connsiteY63" fmla="*/ 1660849 h 5355772"/>
              <a:gd name="connsiteX64" fmla="*/ 23475821 w 26069731"/>
              <a:gd name="connsiteY64" fmla="*/ 1679510 h 5355772"/>
              <a:gd name="connsiteX65" fmla="*/ 23699756 w 26069731"/>
              <a:gd name="connsiteY65" fmla="*/ 1884784 h 5355772"/>
              <a:gd name="connsiteX66" fmla="*/ 24502188 w 26069731"/>
              <a:gd name="connsiteY66" fmla="*/ 2071396 h 5355772"/>
              <a:gd name="connsiteX67" fmla="*/ 25080686 w 26069731"/>
              <a:gd name="connsiteY67" fmla="*/ 2332653 h 5355772"/>
              <a:gd name="connsiteX68" fmla="*/ 25584539 w 26069731"/>
              <a:gd name="connsiteY68" fmla="*/ 2332653 h 5355772"/>
              <a:gd name="connsiteX69" fmla="*/ 26069731 w 26069731"/>
              <a:gd name="connsiteY69" fmla="*/ 2425959 h 5355772"/>
              <a:gd name="connsiteX70" fmla="*/ 26013747 w 26069731"/>
              <a:gd name="connsiteY70" fmla="*/ 5355772 h 5355772"/>
              <a:gd name="connsiteX71" fmla="*/ 0 w 26069731"/>
              <a:gd name="connsiteY7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833258 w 26069731"/>
              <a:gd name="connsiteY30" fmla="*/ 1716833 h 5355772"/>
              <a:gd name="connsiteX31" fmla="*/ 5131837 w 26069731"/>
              <a:gd name="connsiteY31" fmla="*/ 2276670 h 5355772"/>
              <a:gd name="connsiteX32" fmla="*/ 6270172 w 26069731"/>
              <a:gd name="connsiteY32" fmla="*/ 2258008 h 5355772"/>
              <a:gd name="connsiteX33" fmla="*/ 6568752 w 26069731"/>
              <a:gd name="connsiteY33" fmla="*/ 2239347 h 5355772"/>
              <a:gd name="connsiteX34" fmla="*/ 6979298 w 26069731"/>
              <a:gd name="connsiteY34" fmla="*/ 1791478 h 5355772"/>
              <a:gd name="connsiteX35" fmla="*/ 6923315 w 26069731"/>
              <a:gd name="connsiteY35" fmla="*/ 1250302 h 5355772"/>
              <a:gd name="connsiteX36" fmla="*/ 8117633 w 26069731"/>
              <a:gd name="connsiteY36" fmla="*/ 1791478 h 5355772"/>
              <a:gd name="connsiteX37" fmla="*/ 8360229 w 26069731"/>
              <a:gd name="connsiteY37" fmla="*/ 1791478 h 5355772"/>
              <a:gd name="connsiteX38" fmla="*/ 8976049 w 26069731"/>
              <a:gd name="connsiteY38" fmla="*/ 1716833 h 5355772"/>
              <a:gd name="connsiteX39" fmla="*/ 9647854 w 26069731"/>
              <a:gd name="connsiteY39" fmla="*/ 1567543 h 5355772"/>
              <a:gd name="connsiteX40" fmla="*/ 10860833 w 26069731"/>
              <a:gd name="connsiteY40" fmla="*/ 914400 h 5355772"/>
              <a:gd name="connsiteX41" fmla="*/ 12614988 w 26069731"/>
              <a:gd name="connsiteY41" fmla="*/ 578498 h 5355772"/>
              <a:gd name="connsiteX42" fmla="*/ 12801600 w 26069731"/>
              <a:gd name="connsiteY42" fmla="*/ 559837 h 5355772"/>
              <a:gd name="connsiteX43" fmla="*/ 15152915 w 26069731"/>
              <a:gd name="connsiteY43" fmla="*/ 93306 h 5355772"/>
              <a:gd name="connsiteX44" fmla="*/ 15563462 w 26069731"/>
              <a:gd name="connsiteY44" fmla="*/ 317241 h 5355772"/>
              <a:gd name="connsiteX45" fmla="*/ 15974009 w 26069731"/>
              <a:gd name="connsiteY45" fmla="*/ 74645 h 5355772"/>
              <a:gd name="connsiteX46" fmla="*/ 16515184 w 26069731"/>
              <a:gd name="connsiteY46" fmla="*/ 186612 h 5355772"/>
              <a:gd name="connsiteX47" fmla="*/ 16720458 w 26069731"/>
              <a:gd name="connsiteY47" fmla="*/ 74645 h 5355772"/>
              <a:gd name="connsiteX48" fmla="*/ 16944392 w 26069731"/>
              <a:gd name="connsiteY48" fmla="*/ 242596 h 5355772"/>
              <a:gd name="connsiteX49" fmla="*/ 17242972 w 26069731"/>
              <a:gd name="connsiteY49" fmla="*/ 55984 h 5355772"/>
              <a:gd name="connsiteX50" fmla="*/ 17690841 w 26069731"/>
              <a:gd name="connsiteY50" fmla="*/ 130629 h 5355772"/>
              <a:gd name="connsiteX51" fmla="*/ 18306662 w 26069731"/>
              <a:gd name="connsiteY51" fmla="*/ 205274 h 5355772"/>
              <a:gd name="connsiteX52" fmla="*/ 19034449 w 26069731"/>
              <a:gd name="connsiteY52" fmla="*/ 0 h 5355772"/>
              <a:gd name="connsiteX53" fmla="*/ 19687592 w 26069731"/>
              <a:gd name="connsiteY53" fmla="*/ 93306 h 5355772"/>
              <a:gd name="connsiteX54" fmla="*/ 20116800 w 26069731"/>
              <a:gd name="connsiteY54" fmla="*/ 186612 h 5355772"/>
              <a:gd name="connsiteX55" fmla="*/ 20303413 w 26069731"/>
              <a:gd name="connsiteY55" fmla="*/ 391886 h 5355772"/>
              <a:gd name="connsiteX56" fmla="*/ 20583331 w 26069731"/>
              <a:gd name="connsiteY56" fmla="*/ 335902 h 5355772"/>
              <a:gd name="connsiteX57" fmla="*/ 20695298 w 26069731"/>
              <a:gd name="connsiteY57" fmla="*/ 447870 h 5355772"/>
              <a:gd name="connsiteX58" fmla="*/ 21311119 w 26069731"/>
              <a:gd name="connsiteY58" fmla="*/ 802433 h 5355772"/>
              <a:gd name="connsiteX59" fmla="*/ 22468115 w 26069731"/>
              <a:gd name="connsiteY59" fmla="*/ 1231641 h 5355772"/>
              <a:gd name="connsiteX60" fmla="*/ 22897323 w 26069731"/>
              <a:gd name="connsiteY60" fmla="*/ 1268963 h 5355772"/>
              <a:gd name="connsiteX61" fmla="*/ 23139919 w 26069731"/>
              <a:gd name="connsiteY61" fmla="*/ 1492898 h 5355772"/>
              <a:gd name="connsiteX62" fmla="*/ 23195903 w 26069731"/>
              <a:gd name="connsiteY62" fmla="*/ 1548882 h 5355772"/>
              <a:gd name="connsiteX63" fmla="*/ 23307870 w 26069731"/>
              <a:gd name="connsiteY63" fmla="*/ 1586204 h 5355772"/>
              <a:gd name="connsiteX64" fmla="*/ 23438498 w 26069731"/>
              <a:gd name="connsiteY64" fmla="*/ 1660849 h 5355772"/>
              <a:gd name="connsiteX65" fmla="*/ 23475821 w 26069731"/>
              <a:gd name="connsiteY65" fmla="*/ 1679510 h 5355772"/>
              <a:gd name="connsiteX66" fmla="*/ 23699756 w 26069731"/>
              <a:gd name="connsiteY66" fmla="*/ 1884784 h 5355772"/>
              <a:gd name="connsiteX67" fmla="*/ 24502188 w 26069731"/>
              <a:gd name="connsiteY67" fmla="*/ 2071396 h 5355772"/>
              <a:gd name="connsiteX68" fmla="*/ 25080686 w 26069731"/>
              <a:gd name="connsiteY68" fmla="*/ 2332653 h 5355772"/>
              <a:gd name="connsiteX69" fmla="*/ 25584539 w 26069731"/>
              <a:gd name="connsiteY69" fmla="*/ 2332653 h 5355772"/>
              <a:gd name="connsiteX70" fmla="*/ 26069731 w 26069731"/>
              <a:gd name="connsiteY70" fmla="*/ 2425959 h 5355772"/>
              <a:gd name="connsiteX71" fmla="*/ 26013747 w 26069731"/>
              <a:gd name="connsiteY71" fmla="*/ 5355772 h 5355772"/>
              <a:gd name="connsiteX72" fmla="*/ 0 w 26069731"/>
              <a:gd name="connsiteY7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41701 w 26069731"/>
              <a:gd name="connsiteY31" fmla="*/ 1554228 h 5355772"/>
              <a:gd name="connsiteX32" fmla="*/ 4833258 w 26069731"/>
              <a:gd name="connsiteY32" fmla="*/ 1716833 h 5355772"/>
              <a:gd name="connsiteX33" fmla="*/ 5131837 w 26069731"/>
              <a:gd name="connsiteY33" fmla="*/ 2276670 h 5355772"/>
              <a:gd name="connsiteX34" fmla="*/ 6270172 w 26069731"/>
              <a:gd name="connsiteY34" fmla="*/ 2258008 h 5355772"/>
              <a:gd name="connsiteX35" fmla="*/ 6568752 w 26069731"/>
              <a:gd name="connsiteY35" fmla="*/ 2239347 h 5355772"/>
              <a:gd name="connsiteX36" fmla="*/ 6979298 w 26069731"/>
              <a:gd name="connsiteY36" fmla="*/ 1791478 h 5355772"/>
              <a:gd name="connsiteX37" fmla="*/ 6923315 w 26069731"/>
              <a:gd name="connsiteY37" fmla="*/ 1250302 h 5355772"/>
              <a:gd name="connsiteX38" fmla="*/ 8117633 w 26069731"/>
              <a:gd name="connsiteY38" fmla="*/ 1791478 h 5355772"/>
              <a:gd name="connsiteX39" fmla="*/ 8360229 w 26069731"/>
              <a:gd name="connsiteY39" fmla="*/ 1791478 h 5355772"/>
              <a:gd name="connsiteX40" fmla="*/ 8976049 w 26069731"/>
              <a:gd name="connsiteY40" fmla="*/ 1716833 h 5355772"/>
              <a:gd name="connsiteX41" fmla="*/ 9647854 w 26069731"/>
              <a:gd name="connsiteY41" fmla="*/ 1567543 h 5355772"/>
              <a:gd name="connsiteX42" fmla="*/ 10860833 w 26069731"/>
              <a:gd name="connsiteY42" fmla="*/ 914400 h 5355772"/>
              <a:gd name="connsiteX43" fmla="*/ 12614988 w 26069731"/>
              <a:gd name="connsiteY43" fmla="*/ 578498 h 5355772"/>
              <a:gd name="connsiteX44" fmla="*/ 12801600 w 26069731"/>
              <a:gd name="connsiteY44" fmla="*/ 559837 h 5355772"/>
              <a:gd name="connsiteX45" fmla="*/ 15152915 w 26069731"/>
              <a:gd name="connsiteY45" fmla="*/ 93306 h 5355772"/>
              <a:gd name="connsiteX46" fmla="*/ 15563462 w 26069731"/>
              <a:gd name="connsiteY46" fmla="*/ 317241 h 5355772"/>
              <a:gd name="connsiteX47" fmla="*/ 15974009 w 26069731"/>
              <a:gd name="connsiteY47" fmla="*/ 74645 h 5355772"/>
              <a:gd name="connsiteX48" fmla="*/ 16515184 w 26069731"/>
              <a:gd name="connsiteY48" fmla="*/ 186612 h 5355772"/>
              <a:gd name="connsiteX49" fmla="*/ 16720458 w 26069731"/>
              <a:gd name="connsiteY49" fmla="*/ 74645 h 5355772"/>
              <a:gd name="connsiteX50" fmla="*/ 16944392 w 26069731"/>
              <a:gd name="connsiteY50" fmla="*/ 242596 h 5355772"/>
              <a:gd name="connsiteX51" fmla="*/ 17242972 w 26069731"/>
              <a:gd name="connsiteY51" fmla="*/ 55984 h 5355772"/>
              <a:gd name="connsiteX52" fmla="*/ 17690841 w 26069731"/>
              <a:gd name="connsiteY52" fmla="*/ 130629 h 5355772"/>
              <a:gd name="connsiteX53" fmla="*/ 18306662 w 26069731"/>
              <a:gd name="connsiteY53" fmla="*/ 205274 h 5355772"/>
              <a:gd name="connsiteX54" fmla="*/ 19034449 w 26069731"/>
              <a:gd name="connsiteY54" fmla="*/ 0 h 5355772"/>
              <a:gd name="connsiteX55" fmla="*/ 19687592 w 26069731"/>
              <a:gd name="connsiteY55" fmla="*/ 93306 h 5355772"/>
              <a:gd name="connsiteX56" fmla="*/ 20116800 w 26069731"/>
              <a:gd name="connsiteY56" fmla="*/ 186612 h 5355772"/>
              <a:gd name="connsiteX57" fmla="*/ 20303413 w 26069731"/>
              <a:gd name="connsiteY57" fmla="*/ 391886 h 5355772"/>
              <a:gd name="connsiteX58" fmla="*/ 20583331 w 26069731"/>
              <a:gd name="connsiteY58" fmla="*/ 335902 h 5355772"/>
              <a:gd name="connsiteX59" fmla="*/ 20695298 w 26069731"/>
              <a:gd name="connsiteY59" fmla="*/ 447870 h 5355772"/>
              <a:gd name="connsiteX60" fmla="*/ 21311119 w 26069731"/>
              <a:gd name="connsiteY60" fmla="*/ 802433 h 5355772"/>
              <a:gd name="connsiteX61" fmla="*/ 22468115 w 26069731"/>
              <a:gd name="connsiteY61" fmla="*/ 1231641 h 5355772"/>
              <a:gd name="connsiteX62" fmla="*/ 22897323 w 26069731"/>
              <a:gd name="connsiteY62" fmla="*/ 1268963 h 5355772"/>
              <a:gd name="connsiteX63" fmla="*/ 23139919 w 26069731"/>
              <a:gd name="connsiteY63" fmla="*/ 1492898 h 5355772"/>
              <a:gd name="connsiteX64" fmla="*/ 23195903 w 26069731"/>
              <a:gd name="connsiteY64" fmla="*/ 1548882 h 5355772"/>
              <a:gd name="connsiteX65" fmla="*/ 23307870 w 26069731"/>
              <a:gd name="connsiteY65" fmla="*/ 1586204 h 5355772"/>
              <a:gd name="connsiteX66" fmla="*/ 23438498 w 26069731"/>
              <a:gd name="connsiteY66" fmla="*/ 1660849 h 5355772"/>
              <a:gd name="connsiteX67" fmla="*/ 23475821 w 26069731"/>
              <a:gd name="connsiteY67" fmla="*/ 1679510 h 5355772"/>
              <a:gd name="connsiteX68" fmla="*/ 23699756 w 26069731"/>
              <a:gd name="connsiteY68" fmla="*/ 1884784 h 5355772"/>
              <a:gd name="connsiteX69" fmla="*/ 24502188 w 26069731"/>
              <a:gd name="connsiteY69" fmla="*/ 2071396 h 5355772"/>
              <a:gd name="connsiteX70" fmla="*/ 25080686 w 26069731"/>
              <a:gd name="connsiteY70" fmla="*/ 2332653 h 5355772"/>
              <a:gd name="connsiteX71" fmla="*/ 25584539 w 26069731"/>
              <a:gd name="connsiteY71" fmla="*/ 2332653 h 5355772"/>
              <a:gd name="connsiteX72" fmla="*/ 26069731 w 26069731"/>
              <a:gd name="connsiteY72" fmla="*/ 2425959 h 5355772"/>
              <a:gd name="connsiteX73" fmla="*/ 26013747 w 26069731"/>
              <a:gd name="connsiteY73" fmla="*/ 5355772 h 5355772"/>
              <a:gd name="connsiteX74" fmla="*/ 0 w 26069731"/>
              <a:gd name="connsiteY7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833258 w 26069731"/>
              <a:gd name="connsiteY33" fmla="*/ 1716833 h 5355772"/>
              <a:gd name="connsiteX34" fmla="*/ 5131837 w 26069731"/>
              <a:gd name="connsiteY34" fmla="*/ 2276670 h 5355772"/>
              <a:gd name="connsiteX35" fmla="*/ 6270172 w 26069731"/>
              <a:gd name="connsiteY35" fmla="*/ 2258008 h 5355772"/>
              <a:gd name="connsiteX36" fmla="*/ 6568752 w 26069731"/>
              <a:gd name="connsiteY36" fmla="*/ 2239347 h 5355772"/>
              <a:gd name="connsiteX37" fmla="*/ 6979298 w 26069731"/>
              <a:gd name="connsiteY37" fmla="*/ 1791478 h 5355772"/>
              <a:gd name="connsiteX38" fmla="*/ 6923315 w 26069731"/>
              <a:gd name="connsiteY38" fmla="*/ 1250302 h 5355772"/>
              <a:gd name="connsiteX39" fmla="*/ 8117633 w 26069731"/>
              <a:gd name="connsiteY39" fmla="*/ 1791478 h 5355772"/>
              <a:gd name="connsiteX40" fmla="*/ 8360229 w 26069731"/>
              <a:gd name="connsiteY40" fmla="*/ 1791478 h 5355772"/>
              <a:gd name="connsiteX41" fmla="*/ 8976049 w 26069731"/>
              <a:gd name="connsiteY41" fmla="*/ 1716833 h 5355772"/>
              <a:gd name="connsiteX42" fmla="*/ 9647854 w 26069731"/>
              <a:gd name="connsiteY42" fmla="*/ 1567543 h 5355772"/>
              <a:gd name="connsiteX43" fmla="*/ 10860833 w 26069731"/>
              <a:gd name="connsiteY43" fmla="*/ 914400 h 5355772"/>
              <a:gd name="connsiteX44" fmla="*/ 12614988 w 26069731"/>
              <a:gd name="connsiteY44" fmla="*/ 578498 h 5355772"/>
              <a:gd name="connsiteX45" fmla="*/ 12801600 w 26069731"/>
              <a:gd name="connsiteY45" fmla="*/ 559837 h 5355772"/>
              <a:gd name="connsiteX46" fmla="*/ 15152915 w 26069731"/>
              <a:gd name="connsiteY46" fmla="*/ 93306 h 5355772"/>
              <a:gd name="connsiteX47" fmla="*/ 15563462 w 26069731"/>
              <a:gd name="connsiteY47" fmla="*/ 317241 h 5355772"/>
              <a:gd name="connsiteX48" fmla="*/ 15974009 w 26069731"/>
              <a:gd name="connsiteY48" fmla="*/ 74645 h 5355772"/>
              <a:gd name="connsiteX49" fmla="*/ 16515184 w 26069731"/>
              <a:gd name="connsiteY49" fmla="*/ 186612 h 5355772"/>
              <a:gd name="connsiteX50" fmla="*/ 16720458 w 26069731"/>
              <a:gd name="connsiteY50" fmla="*/ 74645 h 5355772"/>
              <a:gd name="connsiteX51" fmla="*/ 16944392 w 26069731"/>
              <a:gd name="connsiteY51" fmla="*/ 242596 h 5355772"/>
              <a:gd name="connsiteX52" fmla="*/ 17242972 w 26069731"/>
              <a:gd name="connsiteY52" fmla="*/ 55984 h 5355772"/>
              <a:gd name="connsiteX53" fmla="*/ 17690841 w 26069731"/>
              <a:gd name="connsiteY53" fmla="*/ 130629 h 5355772"/>
              <a:gd name="connsiteX54" fmla="*/ 18306662 w 26069731"/>
              <a:gd name="connsiteY54" fmla="*/ 205274 h 5355772"/>
              <a:gd name="connsiteX55" fmla="*/ 19034449 w 26069731"/>
              <a:gd name="connsiteY55" fmla="*/ 0 h 5355772"/>
              <a:gd name="connsiteX56" fmla="*/ 19687592 w 26069731"/>
              <a:gd name="connsiteY56" fmla="*/ 93306 h 5355772"/>
              <a:gd name="connsiteX57" fmla="*/ 20116800 w 26069731"/>
              <a:gd name="connsiteY57" fmla="*/ 186612 h 5355772"/>
              <a:gd name="connsiteX58" fmla="*/ 20303413 w 26069731"/>
              <a:gd name="connsiteY58" fmla="*/ 391886 h 5355772"/>
              <a:gd name="connsiteX59" fmla="*/ 20583331 w 26069731"/>
              <a:gd name="connsiteY59" fmla="*/ 335902 h 5355772"/>
              <a:gd name="connsiteX60" fmla="*/ 20695298 w 26069731"/>
              <a:gd name="connsiteY60" fmla="*/ 447870 h 5355772"/>
              <a:gd name="connsiteX61" fmla="*/ 21311119 w 26069731"/>
              <a:gd name="connsiteY61" fmla="*/ 802433 h 5355772"/>
              <a:gd name="connsiteX62" fmla="*/ 22468115 w 26069731"/>
              <a:gd name="connsiteY62" fmla="*/ 1231641 h 5355772"/>
              <a:gd name="connsiteX63" fmla="*/ 22897323 w 26069731"/>
              <a:gd name="connsiteY63" fmla="*/ 1268963 h 5355772"/>
              <a:gd name="connsiteX64" fmla="*/ 23139919 w 26069731"/>
              <a:gd name="connsiteY64" fmla="*/ 1492898 h 5355772"/>
              <a:gd name="connsiteX65" fmla="*/ 23195903 w 26069731"/>
              <a:gd name="connsiteY65" fmla="*/ 1548882 h 5355772"/>
              <a:gd name="connsiteX66" fmla="*/ 23307870 w 26069731"/>
              <a:gd name="connsiteY66" fmla="*/ 1586204 h 5355772"/>
              <a:gd name="connsiteX67" fmla="*/ 23438498 w 26069731"/>
              <a:gd name="connsiteY67" fmla="*/ 1660849 h 5355772"/>
              <a:gd name="connsiteX68" fmla="*/ 23475821 w 26069731"/>
              <a:gd name="connsiteY68" fmla="*/ 1679510 h 5355772"/>
              <a:gd name="connsiteX69" fmla="*/ 23699756 w 26069731"/>
              <a:gd name="connsiteY69" fmla="*/ 1884784 h 5355772"/>
              <a:gd name="connsiteX70" fmla="*/ 24502188 w 26069731"/>
              <a:gd name="connsiteY70" fmla="*/ 2071396 h 5355772"/>
              <a:gd name="connsiteX71" fmla="*/ 25080686 w 26069731"/>
              <a:gd name="connsiteY71" fmla="*/ 2332653 h 5355772"/>
              <a:gd name="connsiteX72" fmla="*/ 25584539 w 26069731"/>
              <a:gd name="connsiteY72" fmla="*/ 2332653 h 5355772"/>
              <a:gd name="connsiteX73" fmla="*/ 26069731 w 26069731"/>
              <a:gd name="connsiteY73" fmla="*/ 2425959 h 5355772"/>
              <a:gd name="connsiteX74" fmla="*/ 26013747 w 26069731"/>
              <a:gd name="connsiteY74" fmla="*/ 5355772 h 5355772"/>
              <a:gd name="connsiteX75" fmla="*/ 0 w 26069731"/>
              <a:gd name="connsiteY7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5131837 w 26069731"/>
              <a:gd name="connsiteY35" fmla="*/ 2276670 h 5355772"/>
              <a:gd name="connsiteX36" fmla="*/ 6270172 w 26069731"/>
              <a:gd name="connsiteY36" fmla="*/ 2258008 h 5355772"/>
              <a:gd name="connsiteX37" fmla="*/ 6568752 w 26069731"/>
              <a:gd name="connsiteY37" fmla="*/ 2239347 h 5355772"/>
              <a:gd name="connsiteX38" fmla="*/ 6979298 w 26069731"/>
              <a:gd name="connsiteY38" fmla="*/ 1791478 h 5355772"/>
              <a:gd name="connsiteX39" fmla="*/ 6923315 w 26069731"/>
              <a:gd name="connsiteY39" fmla="*/ 1250302 h 5355772"/>
              <a:gd name="connsiteX40" fmla="*/ 8117633 w 26069731"/>
              <a:gd name="connsiteY40" fmla="*/ 1791478 h 5355772"/>
              <a:gd name="connsiteX41" fmla="*/ 8360229 w 26069731"/>
              <a:gd name="connsiteY41" fmla="*/ 1791478 h 5355772"/>
              <a:gd name="connsiteX42" fmla="*/ 8976049 w 26069731"/>
              <a:gd name="connsiteY42" fmla="*/ 1716833 h 5355772"/>
              <a:gd name="connsiteX43" fmla="*/ 9647854 w 26069731"/>
              <a:gd name="connsiteY43" fmla="*/ 1567543 h 5355772"/>
              <a:gd name="connsiteX44" fmla="*/ 10860833 w 26069731"/>
              <a:gd name="connsiteY44" fmla="*/ 914400 h 5355772"/>
              <a:gd name="connsiteX45" fmla="*/ 12614988 w 26069731"/>
              <a:gd name="connsiteY45" fmla="*/ 578498 h 5355772"/>
              <a:gd name="connsiteX46" fmla="*/ 12801600 w 26069731"/>
              <a:gd name="connsiteY46" fmla="*/ 559837 h 5355772"/>
              <a:gd name="connsiteX47" fmla="*/ 15152915 w 26069731"/>
              <a:gd name="connsiteY47" fmla="*/ 93306 h 5355772"/>
              <a:gd name="connsiteX48" fmla="*/ 15563462 w 26069731"/>
              <a:gd name="connsiteY48" fmla="*/ 317241 h 5355772"/>
              <a:gd name="connsiteX49" fmla="*/ 15974009 w 26069731"/>
              <a:gd name="connsiteY49" fmla="*/ 74645 h 5355772"/>
              <a:gd name="connsiteX50" fmla="*/ 16515184 w 26069731"/>
              <a:gd name="connsiteY50" fmla="*/ 186612 h 5355772"/>
              <a:gd name="connsiteX51" fmla="*/ 16720458 w 26069731"/>
              <a:gd name="connsiteY51" fmla="*/ 74645 h 5355772"/>
              <a:gd name="connsiteX52" fmla="*/ 16944392 w 26069731"/>
              <a:gd name="connsiteY52" fmla="*/ 242596 h 5355772"/>
              <a:gd name="connsiteX53" fmla="*/ 17242972 w 26069731"/>
              <a:gd name="connsiteY53" fmla="*/ 55984 h 5355772"/>
              <a:gd name="connsiteX54" fmla="*/ 17690841 w 26069731"/>
              <a:gd name="connsiteY54" fmla="*/ 130629 h 5355772"/>
              <a:gd name="connsiteX55" fmla="*/ 18306662 w 26069731"/>
              <a:gd name="connsiteY55" fmla="*/ 205274 h 5355772"/>
              <a:gd name="connsiteX56" fmla="*/ 19034449 w 26069731"/>
              <a:gd name="connsiteY56" fmla="*/ 0 h 5355772"/>
              <a:gd name="connsiteX57" fmla="*/ 19687592 w 26069731"/>
              <a:gd name="connsiteY57" fmla="*/ 93306 h 5355772"/>
              <a:gd name="connsiteX58" fmla="*/ 20116800 w 26069731"/>
              <a:gd name="connsiteY58" fmla="*/ 186612 h 5355772"/>
              <a:gd name="connsiteX59" fmla="*/ 20303413 w 26069731"/>
              <a:gd name="connsiteY59" fmla="*/ 391886 h 5355772"/>
              <a:gd name="connsiteX60" fmla="*/ 20583331 w 26069731"/>
              <a:gd name="connsiteY60" fmla="*/ 335902 h 5355772"/>
              <a:gd name="connsiteX61" fmla="*/ 20695298 w 26069731"/>
              <a:gd name="connsiteY61" fmla="*/ 447870 h 5355772"/>
              <a:gd name="connsiteX62" fmla="*/ 21311119 w 26069731"/>
              <a:gd name="connsiteY62" fmla="*/ 802433 h 5355772"/>
              <a:gd name="connsiteX63" fmla="*/ 22468115 w 26069731"/>
              <a:gd name="connsiteY63" fmla="*/ 1231641 h 5355772"/>
              <a:gd name="connsiteX64" fmla="*/ 22897323 w 26069731"/>
              <a:gd name="connsiteY64" fmla="*/ 1268963 h 5355772"/>
              <a:gd name="connsiteX65" fmla="*/ 23139919 w 26069731"/>
              <a:gd name="connsiteY65" fmla="*/ 1492898 h 5355772"/>
              <a:gd name="connsiteX66" fmla="*/ 23195903 w 26069731"/>
              <a:gd name="connsiteY66" fmla="*/ 1548882 h 5355772"/>
              <a:gd name="connsiteX67" fmla="*/ 23307870 w 26069731"/>
              <a:gd name="connsiteY67" fmla="*/ 1586204 h 5355772"/>
              <a:gd name="connsiteX68" fmla="*/ 23438498 w 26069731"/>
              <a:gd name="connsiteY68" fmla="*/ 1660849 h 5355772"/>
              <a:gd name="connsiteX69" fmla="*/ 23475821 w 26069731"/>
              <a:gd name="connsiteY69" fmla="*/ 1679510 h 5355772"/>
              <a:gd name="connsiteX70" fmla="*/ 23699756 w 26069731"/>
              <a:gd name="connsiteY70" fmla="*/ 1884784 h 5355772"/>
              <a:gd name="connsiteX71" fmla="*/ 24502188 w 26069731"/>
              <a:gd name="connsiteY71" fmla="*/ 2071396 h 5355772"/>
              <a:gd name="connsiteX72" fmla="*/ 25080686 w 26069731"/>
              <a:gd name="connsiteY72" fmla="*/ 2332653 h 5355772"/>
              <a:gd name="connsiteX73" fmla="*/ 25584539 w 26069731"/>
              <a:gd name="connsiteY73" fmla="*/ 2332653 h 5355772"/>
              <a:gd name="connsiteX74" fmla="*/ 26069731 w 26069731"/>
              <a:gd name="connsiteY74" fmla="*/ 2425959 h 5355772"/>
              <a:gd name="connsiteX75" fmla="*/ 26013747 w 26069731"/>
              <a:gd name="connsiteY75" fmla="*/ 5355772 h 5355772"/>
              <a:gd name="connsiteX76" fmla="*/ 0 w 26069731"/>
              <a:gd name="connsiteY7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798851 w 26069731"/>
              <a:gd name="connsiteY35" fmla="*/ 1963803 h 5355772"/>
              <a:gd name="connsiteX36" fmla="*/ 5131837 w 26069731"/>
              <a:gd name="connsiteY36" fmla="*/ 2276670 h 5355772"/>
              <a:gd name="connsiteX37" fmla="*/ 6270172 w 26069731"/>
              <a:gd name="connsiteY37" fmla="*/ 2258008 h 5355772"/>
              <a:gd name="connsiteX38" fmla="*/ 6568752 w 26069731"/>
              <a:gd name="connsiteY38" fmla="*/ 2239347 h 5355772"/>
              <a:gd name="connsiteX39" fmla="*/ 6979298 w 26069731"/>
              <a:gd name="connsiteY39" fmla="*/ 1791478 h 5355772"/>
              <a:gd name="connsiteX40" fmla="*/ 6923315 w 26069731"/>
              <a:gd name="connsiteY40" fmla="*/ 1250302 h 5355772"/>
              <a:gd name="connsiteX41" fmla="*/ 8117633 w 26069731"/>
              <a:gd name="connsiteY41" fmla="*/ 1791478 h 5355772"/>
              <a:gd name="connsiteX42" fmla="*/ 8360229 w 26069731"/>
              <a:gd name="connsiteY42" fmla="*/ 1791478 h 5355772"/>
              <a:gd name="connsiteX43" fmla="*/ 8976049 w 26069731"/>
              <a:gd name="connsiteY43" fmla="*/ 1716833 h 5355772"/>
              <a:gd name="connsiteX44" fmla="*/ 9647854 w 26069731"/>
              <a:gd name="connsiteY44" fmla="*/ 1567543 h 5355772"/>
              <a:gd name="connsiteX45" fmla="*/ 10860833 w 26069731"/>
              <a:gd name="connsiteY45" fmla="*/ 914400 h 5355772"/>
              <a:gd name="connsiteX46" fmla="*/ 12614988 w 26069731"/>
              <a:gd name="connsiteY46" fmla="*/ 578498 h 5355772"/>
              <a:gd name="connsiteX47" fmla="*/ 12801600 w 26069731"/>
              <a:gd name="connsiteY47" fmla="*/ 559837 h 5355772"/>
              <a:gd name="connsiteX48" fmla="*/ 15152915 w 26069731"/>
              <a:gd name="connsiteY48" fmla="*/ 93306 h 5355772"/>
              <a:gd name="connsiteX49" fmla="*/ 15563462 w 26069731"/>
              <a:gd name="connsiteY49" fmla="*/ 317241 h 5355772"/>
              <a:gd name="connsiteX50" fmla="*/ 15974009 w 26069731"/>
              <a:gd name="connsiteY50" fmla="*/ 74645 h 5355772"/>
              <a:gd name="connsiteX51" fmla="*/ 16515184 w 26069731"/>
              <a:gd name="connsiteY51" fmla="*/ 186612 h 5355772"/>
              <a:gd name="connsiteX52" fmla="*/ 16720458 w 26069731"/>
              <a:gd name="connsiteY52" fmla="*/ 74645 h 5355772"/>
              <a:gd name="connsiteX53" fmla="*/ 16944392 w 26069731"/>
              <a:gd name="connsiteY53" fmla="*/ 242596 h 5355772"/>
              <a:gd name="connsiteX54" fmla="*/ 17242972 w 26069731"/>
              <a:gd name="connsiteY54" fmla="*/ 55984 h 5355772"/>
              <a:gd name="connsiteX55" fmla="*/ 17690841 w 26069731"/>
              <a:gd name="connsiteY55" fmla="*/ 130629 h 5355772"/>
              <a:gd name="connsiteX56" fmla="*/ 18306662 w 26069731"/>
              <a:gd name="connsiteY56" fmla="*/ 205274 h 5355772"/>
              <a:gd name="connsiteX57" fmla="*/ 19034449 w 26069731"/>
              <a:gd name="connsiteY57" fmla="*/ 0 h 5355772"/>
              <a:gd name="connsiteX58" fmla="*/ 19687592 w 26069731"/>
              <a:gd name="connsiteY58" fmla="*/ 93306 h 5355772"/>
              <a:gd name="connsiteX59" fmla="*/ 20116800 w 26069731"/>
              <a:gd name="connsiteY59" fmla="*/ 186612 h 5355772"/>
              <a:gd name="connsiteX60" fmla="*/ 20303413 w 26069731"/>
              <a:gd name="connsiteY60" fmla="*/ 391886 h 5355772"/>
              <a:gd name="connsiteX61" fmla="*/ 20583331 w 26069731"/>
              <a:gd name="connsiteY61" fmla="*/ 335902 h 5355772"/>
              <a:gd name="connsiteX62" fmla="*/ 20695298 w 26069731"/>
              <a:gd name="connsiteY62" fmla="*/ 447870 h 5355772"/>
              <a:gd name="connsiteX63" fmla="*/ 21311119 w 26069731"/>
              <a:gd name="connsiteY63" fmla="*/ 802433 h 5355772"/>
              <a:gd name="connsiteX64" fmla="*/ 22468115 w 26069731"/>
              <a:gd name="connsiteY64" fmla="*/ 1231641 h 5355772"/>
              <a:gd name="connsiteX65" fmla="*/ 22897323 w 26069731"/>
              <a:gd name="connsiteY65" fmla="*/ 1268963 h 5355772"/>
              <a:gd name="connsiteX66" fmla="*/ 23139919 w 26069731"/>
              <a:gd name="connsiteY66" fmla="*/ 1492898 h 5355772"/>
              <a:gd name="connsiteX67" fmla="*/ 23195903 w 26069731"/>
              <a:gd name="connsiteY67" fmla="*/ 1548882 h 5355772"/>
              <a:gd name="connsiteX68" fmla="*/ 23307870 w 26069731"/>
              <a:gd name="connsiteY68" fmla="*/ 1586204 h 5355772"/>
              <a:gd name="connsiteX69" fmla="*/ 23438498 w 26069731"/>
              <a:gd name="connsiteY69" fmla="*/ 1660849 h 5355772"/>
              <a:gd name="connsiteX70" fmla="*/ 23475821 w 26069731"/>
              <a:gd name="connsiteY70" fmla="*/ 1679510 h 5355772"/>
              <a:gd name="connsiteX71" fmla="*/ 23699756 w 26069731"/>
              <a:gd name="connsiteY71" fmla="*/ 1884784 h 5355772"/>
              <a:gd name="connsiteX72" fmla="*/ 24502188 w 26069731"/>
              <a:gd name="connsiteY72" fmla="*/ 2071396 h 5355772"/>
              <a:gd name="connsiteX73" fmla="*/ 25080686 w 26069731"/>
              <a:gd name="connsiteY73" fmla="*/ 2332653 h 5355772"/>
              <a:gd name="connsiteX74" fmla="*/ 25584539 w 26069731"/>
              <a:gd name="connsiteY74" fmla="*/ 2332653 h 5355772"/>
              <a:gd name="connsiteX75" fmla="*/ 26069731 w 26069731"/>
              <a:gd name="connsiteY75" fmla="*/ 2425959 h 5355772"/>
              <a:gd name="connsiteX76" fmla="*/ 26013747 w 26069731"/>
              <a:gd name="connsiteY76" fmla="*/ 5355772 h 5355772"/>
              <a:gd name="connsiteX77" fmla="*/ 0 w 26069731"/>
              <a:gd name="connsiteY7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5131837 w 26069731"/>
              <a:gd name="connsiteY37" fmla="*/ 2276670 h 5355772"/>
              <a:gd name="connsiteX38" fmla="*/ 6270172 w 26069731"/>
              <a:gd name="connsiteY38" fmla="*/ 2258008 h 5355772"/>
              <a:gd name="connsiteX39" fmla="*/ 6568752 w 26069731"/>
              <a:gd name="connsiteY39" fmla="*/ 2239347 h 5355772"/>
              <a:gd name="connsiteX40" fmla="*/ 6979298 w 26069731"/>
              <a:gd name="connsiteY40" fmla="*/ 1791478 h 5355772"/>
              <a:gd name="connsiteX41" fmla="*/ 6923315 w 26069731"/>
              <a:gd name="connsiteY41" fmla="*/ 1250302 h 5355772"/>
              <a:gd name="connsiteX42" fmla="*/ 8117633 w 26069731"/>
              <a:gd name="connsiteY42" fmla="*/ 1791478 h 5355772"/>
              <a:gd name="connsiteX43" fmla="*/ 8360229 w 26069731"/>
              <a:gd name="connsiteY43" fmla="*/ 1791478 h 5355772"/>
              <a:gd name="connsiteX44" fmla="*/ 8976049 w 26069731"/>
              <a:gd name="connsiteY44" fmla="*/ 1716833 h 5355772"/>
              <a:gd name="connsiteX45" fmla="*/ 9647854 w 26069731"/>
              <a:gd name="connsiteY45" fmla="*/ 1567543 h 5355772"/>
              <a:gd name="connsiteX46" fmla="*/ 10860833 w 26069731"/>
              <a:gd name="connsiteY46" fmla="*/ 914400 h 5355772"/>
              <a:gd name="connsiteX47" fmla="*/ 12614988 w 26069731"/>
              <a:gd name="connsiteY47" fmla="*/ 578498 h 5355772"/>
              <a:gd name="connsiteX48" fmla="*/ 12801600 w 26069731"/>
              <a:gd name="connsiteY48" fmla="*/ 559837 h 5355772"/>
              <a:gd name="connsiteX49" fmla="*/ 15152915 w 26069731"/>
              <a:gd name="connsiteY49" fmla="*/ 93306 h 5355772"/>
              <a:gd name="connsiteX50" fmla="*/ 15563462 w 26069731"/>
              <a:gd name="connsiteY50" fmla="*/ 317241 h 5355772"/>
              <a:gd name="connsiteX51" fmla="*/ 15974009 w 26069731"/>
              <a:gd name="connsiteY51" fmla="*/ 74645 h 5355772"/>
              <a:gd name="connsiteX52" fmla="*/ 16515184 w 26069731"/>
              <a:gd name="connsiteY52" fmla="*/ 186612 h 5355772"/>
              <a:gd name="connsiteX53" fmla="*/ 16720458 w 26069731"/>
              <a:gd name="connsiteY53" fmla="*/ 74645 h 5355772"/>
              <a:gd name="connsiteX54" fmla="*/ 16944392 w 26069731"/>
              <a:gd name="connsiteY54" fmla="*/ 242596 h 5355772"/>
              <a:gd name="connsiteX55" fmla="*/ 17242972 w 26069731"/>
              <a:gd name="connsiteY55" fmla="*/ 55984 h 5355772"/>
              <a:gd name="connsiteX56" fmla="*/ 17690841 w 26069731"/>
              <a:gd name="connsiteY56" fmla="*/ 130629 h 5355772"/>
              <a:gd name="connsiteX57" fmla="*/ 18306662 w 26069731"/>
              <a:gd name="connsiteY57" fmla="*/ 205274 h 5355772"/>
              <a:gd name="connsiteX58" fmla="*/ 19034449 w 26069731"/>
              <a:gd name="connsiteY58" fmla="*/ 0 h 5355772"/>
              <a:gd name="connsiteX59" fmla="*/ 19687592 w 26069731"/>
              <a:gd name="connsiteY59" fmla="*/ 93306 h 5355772"/>
              <a:gd name="connsiteX60" fmla="*/ 20116800 w 26069731"/>
              <a:gd name="connsiteY60" fmla="*/ 186612 h 5355772"/>
              <a:gd name="connsiteX61" fmla="*/ 20303413 w 26069731"/>
              <a:gd name="connsiteY61" fmla="*/ 391886 h 5355772"/>
              <a:gd name="connsiteX62" fmla="*/ 20583331 w 26069731"/>
              <a:gd name="connsiteY62" fmla="*/ 335902 h 5355772"/>
              <a:gd name="connsiteX63" fmla="*/ 20695298 w 26069731"/>
              <a:gd name="connsiteY63" fmla="*/ 447870 h 5355772"/>
              <a:gd name="connsiteX64" fmla="*/ 21311119 w 26069731"/>
              <a:gd name="connsiteY64" fmla="*/ 802433 h 5355772"/>
              <a:gd name="connsiteX65" fmla="*/ 22468115 w 26069731"/>
              <a:gd name="connsiteY65" fmla="*/ 1231641 h 5355772"/>
              <a:gd name="connsiteX66" fmla="*/ 22897323 w 26069731"/>
              <a:gd name="connsiteY66" fmla="*/ 1268963 h 5355772"/>
              <a:gd name="connsiteX67" fmla="*/ 23139919 w 26069731"/>
              <a:gd name="connsiteY67" fmla="*/ 1492898 h 5355772"/>
              <a:gd name="connsiteX68" fmla="*/ 23195903 w 26069731"/>
              <a:gd name="connsiteY68" fmla="*/ 1548882 h 5355772"/>
              <a:gd name="connsiteX69" fmla="*/ 23307870 w 26069731"/>
              <a:gd name="connsiteY69" fmla="*/ 1586204 h 5355772"/>
              <a:gd name="connsiteX70" fmla="*/ 23438498 w 26069731"/>
              <a:gd name="connsiteY70" fmla="*/ 1660849 h 5355772"/>
              <a:gd name="connsiteX71" fmla="*/ 23475821 w 26069731"/>
              <a:gd name="connsiteY71" fmla="*/ 1679510 h 5355772"/>
              <a:gd name="connsiteX72" fmla="*/ 23699756 w 26069731"/>
              <a:gd name="connsiteY72" fmla="*/ 1884784 h 5355772"/>
              <a:gd name="connsiteX73" fmla="*/ 24502188 w 26069731"/>
              <a:gd name="connsiteY73" fmla="*/ 2071396 h 5355772"/>
              <a:gd name="connsiteX74" fmla="*/ 25080686 w 26069731"/>
              <a:gd name="connsiteY74" fmla="*/ 2332653 h 5355772"/>
              <a:gd name="connsiteX75" fmla="*/ 25584539 w 26069731"/>
              <a:gd name="connsiteY75" fmla="*/ 2332653 h 5355772"/>
              <a:gd name="connsiteX76" fmla="*/ 26069731 w 26069731"/>
              <a:gd name="connsiteY76" fmla="*/ 2425959 h 5355772"/>
              <a:gd name="connsiteX77" fmla="*/ 26013747 w 26069731"/>
              <a:gd name="connsiteY77" fmla="*/ 5355772 h 5355772"/>
              <a:gd name="connsiteX78" fmla="*/ 0 w 26069731"/>
              <a:gd name="connsiteY7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70172 w 26069731"/>
              <a:gd name="connsiteY40" fmla="*/ 2258008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8117633 w 26069731"/>
              <a:gd name="connsiteY45" fmla="*/ 1791478 h 5355772"/>
              <a:gd name="connsiteX46" fmla="*/ 8360229 w 26069731"/>
              <a:gd name="connsiteY46" fmla="*/ 1791478 h 5355772"/>
              <a:gd name="connsiteX47" fmla="*/ 8976049 w 26069731"/>
              <a:gd name="connsiteY47" fmla="*/ 1716833 h 5355772"/>
              <a:gd name="connsiteX48" fmla="*/ 9647854 w 26069731"/>
              <a:gd name="connsiteY48" fmla="*/ 1567543 h 5355772"/>
              <a:gd name="connsiteX49" fmla="*/ 10860833 w 26069731"/>
              <a:gd name="connsiteY49" fmla="*/ 914400 h 5355772"/>
              <a:gd name="connsiteX50" fmla="*/ 12614988 w 26069731"/>
              <a:gd name="connsiteY50" fmla="*/ 578498 h 5355772"/>
              <a:gd name="connsiteX51" fmla="*/ 12801600 w 26069731"/>
              <a:gd name="connsiteY51" fmla="*/ 559837 h 5355772"/>
              <a:gd name="connsiteX52" fmla="*/ 15152915 w 26069731"/>
              <a:gd name="connsiteY52" fmla="*/ 93306 h 5355772"/>
              <a:gd name="connsiteX53" fmla="*/ 15563462 w 26069731"/>
              <a:gd name="connsiteY53" fmla="*/ 317241 h 5355772"/>
              <a:gd name="connsiteX54" fmla="*/ 15974009 w 26069731"/>
              <a:gd name="connsiteY54" fmla="*/ 74645 h 5355772"/>
              <a:gd name="connsiteX55" fmla="*/ 16515184 w 26069731"/>
              <a:gd name="connsiteY55" fmla="*/ 186612 h 5355772"/>
              <a:gd name="connsiteX56" fmla="*/ 16720458 w 26069731"/>
              <a:gd name="connsiteY56" fmla="*/ 74645 h 5355772"/>
              <a:gd name="connsiteX57" fmla="*/ 16944392 w 26069731"/>
              <a:gd name="connsiteY57" fmla="*/ 242596 h 5355772"/>
              <a:gd name="connsiteX58" fmla="*/ 17242972 w 26069731"/>
              <a:gd name="connsiteY58" fmla="*/ 55984 h 5355772"/>
              <a:gd name="connsiteX59" fmla="*/ 17690841 w 26069731"/>
              <a:gd name="connsiteY59" fmla="*/ 130629 h 5355772"/>
              <a:gd name="connsiteX60" fmla="*/ 18306662 w 26069731"/>
              <a:gd name="connsiteY60" fmla="*/ 205274 h 5355772"/>
              <a:gd name="connsiteX61" fmla="*/ 19034449 w 26069731"/>
              <a:gd name="connsiteY61" fmla="*/ 0 h 5355772"/>
              <a:gd name="connsiteX62" fmla="*/ 19687592 w 26069731"/>
              <a:gd name="connsiteY62" fmla="*/ 93306 h 5355772"/>
              <a:gd name="connsiteX63" fmla="*/ 20116800 w 26069731"/>
              <a:gd name="connsiteY63" fmla="*/ 186612 h 5355772"/>
              <a:gd name="connsiteX64" fmla="*/ 20303413 w 26069731"/>
              <a:gd name="connsiteY64" fmla="*/ 391886 h 5355772"/>
              <a:gd name="connsiteX65" fmla="*/ 20583331 w 26069731"/>
              <a:gd name="connsiteY65" fmla="*/ 335902 h 5355772"/>
              <a:gd name="connsiteX66" fmla="*/ 20695298 w 26069731"/>
              <a:gd name="connsiteY66" fmla="*/ 447870 h 5355772"/>
              <a:gd name="connsiteX67" fmla="*/ 21311119 w 26069731"/>
              <a:gd name="connsiteY67" fmla="*/ 802433 h 5355772"/>
              <a:gd name="connsiteX68" fmla="*/ 22468115 w 26069731"/>
              <a:gd name="connsiteY68" fmla="*/ 1231641 h 5355772"/>
              <a:gd name="connsiteX69" fmla="*/ 22897323 w 26069731"/>
              <a:gd name="connsiteY69" fmla="*/ 1268963 h 5355772"/>
              <a:gd name="connsiteX70" fmla="*/ 23139919 w 26069731"/>
              <a:gd name="connsiteY70" fmla="*/ 1492898 h 5355772"/>
              <a:gd name="connsiteX71" fmla="*/ 23195903 w 26069731"/>
              <a:gd name="connsiteY71" fmla="*/ 1548882 h 5355772"/>
              <a:gd name="connsiteX72" fmla="*/ 23307870 w 26069731"/>
              <a:gd name="connsiteY72" fmla="*/ 1586204 h 5355772"/>
              <a:gd name="connsiteX73" fmla="*/ 23438498 w 26069731"/>
              <a:gd name="connsiteY73" fmla="*/ 1660849 h 5355772"/>
              <a:gd name="connsiteX74" fmla="*/ 23475821 w 26069731"/>
              <a:gd name="connsiteY74" fmla="*/ 1679510 h 5355772"/>
              <a:gd name="connsiteX75" fmla="*/ 23699756 w 26069731"/>
              <a:gd name="connsiteY75" fmla="*/ 1884784 h 5355772"/>
              <a:gd name="connsiteX76" fmla="*/ 24502188 w 26069731"/>
              <a:gd name="connsiteY76" fmla="*/ 2071396 h 5355772"/>
              <a:gd name="connsiteX77" fmla="*/ 25080686 w 26069731"/>
              <a:gd name="connsiteY77" fmla="*/ 2332653 h 5355772"/>
              <a:gd name="connsiteX78" fmla="*/ 25584539 w 26069731"/>
              <a:gd name="connsiteY78" fmla="*/ 2332653 h 5355772"/>
              <a:gd name="connsiteX79" fmla="*/ 26069731 w 26069731"/>
              <a:gd name="connsiteY79" fmla="*/ 2425959 h 5355772"/>
              <a:gd name="connsiteX80" fmla="*/ 26013747 w 26069731"/>
              <a:gd name="connsiteY80" fmla="*/ 5355772 h 5355772"/>
              <a:gd name="connsiteX81" fmla="*/ 0 w 26069731"/>
              <a:gd name="connsiteY8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117633 w 26069731"/>
              <a:gd name="connsiteY46" fmla="*/ 1791478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52915 w 26069731"/>
              <a:gd name="connsiteY54" fmla="*/ 93306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454300 w 26069731"/>
              <a:gd name="connsiteY62" fmla="*/ 267186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833257 h 5262466"/>
              <a:gd name="connsiteX1" fmla="*/ 131407 w 26069731"/>
              <a:gd name="connsiteY1" fmla="*/ 989045 h 5262466"/>
              <a:gd name="connsiteX2" fmla="*/ 231614 w 26069731"/>
              <a:gd name="connsiteY2" fmla="*/ 1113259 h 5262466"/>
              <a:gd name="connsiteX3" fmla="*/ 226851 w 26069731"/>
              <a:gd name="connsiteY3" fmla="*/ 1208509 h 5262466"/>
              <a:gd name="connsiteX4" fmla="*/ 460214 w 26069731"/>
              <a:gd name="connsiteY4" fmla="*/ 1494259 h 5262466"/>
              <a:gd name="connsiteX5" fmla="*/ 636426 w 26069731"/>
              <a:gd name="connsiteY5" fmla="*/ 1437109 h 5262466"/>
              <a:gd name="connsiteX6" fmla="*/ 971162 w 26069731"/>
              <a:gd name="connsiteY6" fmla="*/ 1510782 h 5262466"/>
              <a:gd name="connsiteX7" fmla="*/ 1098389 w 26069731"/>
              <a:gd name="connsiteY7" fmla="*/ 1651422 h 5262466"/>
              <a:gd name="connsiteX8" fmla="*/ 1517489 w 26069731"/>
              <a:gd name="connsiteY8" fmla="*/ 1751434 h 5262466"/>
              <a:gd name="connsiteX9" fmla="*/ 1865151 w 26069731"/>
              <a:gd name="connsiteY9" fmla="*/ 1803822 h 5262466"/>
              <a:gd name="connsiteX10" fmla="*/ 2052735 w 26069731"/>
              <a:gd name="connsiteY10" fmla="*/ 1940768 h 5262466"/>
              <a:gd name="connsiteX11" fmla="*/ 2127089 w 26069731"/>
              <a:gd name="connsiteY11" fmla="*/ 1827634 h 5262466"/>
              <a:gd name="connsiteX12" fmla="*/ 2531901 w 26069731"/>
              <a:gd name="connsiteY12" fmla="*/ 1670472 h 5262466"/>
              <a:gd name="connsiteX13" fmla="*/ 2589051 w 26069731"/>
              <a:gd name="connsiteY13" fmla="*/ 1427584 h 5262466"/>
              <a:gd name="connsiteX14" fmla="*/ 2731926 w 26069731"/>
              <a:gd name="connsiteY14" fmla="*/ 1399009 h 5262466"/>
              <a:gd name="connsiteX15" fmla="*/ 2799184 w 26069731"/>
              <a:gd name="connsiteY15" fmla="*/ 1324947 h 5262466"/>
              <a:gd name="connsiteX16" fmla="*/ 2917664 w 26069731"/>
              <a:gd name="connsiteY16" fmla="*/ 1194222 h 5262466"/>
              <a:gd name="connsiteX17" fmla="*/ 2974814 w 26069731"/>
              <a:gd name="connsiteY17" fmla="*/ 1051346 h 5262466"/>
              <a:gd name="connsiteX18" fmla="*/ 3241514 w 26069731"/>
              <a:gd name="connsiteY18" fmla="*/ 994197 h 5262466"/>
              <a:gd name="connsiteX19" fmla="*/ 3279614 w 26069731"/>
              <a:gd name="connsiteY19" fmla="*/ 808459 h 5262466"/>
              <a:gd name="connsiteX20" fmla="*/ 3377682 w 26069731"/>
              <a:gd name="connsiteY20" fmla="*/ 839755 h 5262466"/>
              <a:gd name="connsiteX21" fmla="*/ 3474876 w 26069731"/>
              <a:gd name="connsiteY21" fmla="*/ 946572 h 5262466"/>
              <a:gd name="connsiteX22" fmla="*/ 3622514 w 26069731"/>
              <a:gd name="connsiteY22" fmla="*/ 789409 h 5262466"/>
              <a:gd name="connsiteX23" fmla="*/ 3737008 w 26069731"/>
              <a:gd name="connsiteY23" fmla="*/ 906430 h 5262466"/>
              <a:gd name="connsiteX24" fmla="*/ 3951806 w 26069731"/>
              <a:gd name="connsiteY24" fmla="*/ 831397 h 5262466"/>
              <a:gd name="connsiteX25" fmla="*/ 4055901 w 26069731"/>
              <a:gd name="connsiteY25" fmla="*/ 708447 h 5262466"/>
              <a:gd name="connsiteX26" fmla="*/ 4213938 w 26069731"/>
              <a:gd name="connsiteY26" fmla="*/ 616210 h 5262466"/>
              <a:gd name="connsiteX27" fmla="*/ 4374989 w 26069731"/>
              <a:gd name="connsiteY27" fmla="*/ 756072 h 5262466"/>
              <a:gd name="connsiteX28" fmla="*/ 4436901 w 26069731"/>
              <a:gd name="connsiteY28" fmla="*/ 1003722 h 5262466"/>
              <a:gd name="connsiteX29" fmla="*/ 4622639 w 26069731"/>
              <a:gd name="connsiteY29" fmla="*/ 1008484 h 5262466"/>
              <a:gd name="connsiteX30" fmla="*/ 4613114 w 26069731"/>
              <a:gd name="connsiteY30" fmla="*/ 1151359 h 5262466"/>
              <a:gd name="connsiteX31" fmla="*/ 4794089 w 26069731"/>
              <a:gd name="connsiteY31" fmla="*/ 1279947 h 5262466"/>
              <a:gd name="connsiteX32" fmla="*/ 4741701 w 26069731"/>
              <a:gd name="connsiteY32" fmla="*/ 1460922 h 5262466"/>
              <a:gd name="connsiteX33" fmla="*/ 4741701 w 26069731"/>
              <a:gd name="connsiteY33" fmla="*/ 1589509 h 5262466"/>
              <a:gd name="connsiteX34" fmla="*/ 4833258 w 26069731"/>
              <a:gd name="connsiteY34" fmla="*/ 1623527 h 5262466"/>
              <a:gd name="connsiteX35" fmla="*/ 4870289 w 26069731"/>
              <a:gd name="connsiteY35" fmla="*/ 1789534 h 5262466"/>
              <a:gd name="connsiteX36" fmla="*/ 4798851 w 26069731"/>
              <a:gd name="connsiteY36" fmla="*/ 1870497 h 5262466"/>
              <a:gd name="connsiteX37" fmla="*/ 4941726 w 26069731"/>
              <a:gd name="connsiteY37" fmla="*/ 1960984 h 5262466"/>
              <a:gd name="connsiteX38" fmla="*/ 5131837 w 26069731"/>
              <a:gd name="connsiteY38" fmla="*/ 2183364 h 5262466"/>
              <a:gd name="connsiteX39" fmla="*/ 5989476 w 26069731"/>
              <a:gd name="connsiteY39" fmla="*/ 2270547 h 5262466"/>
              <a:gd name="connsiteX40" fmla="*/ 6284460 w 26069731"/>
              <a:gd name="connsiteY40" fmla="*/ 2188514 h 5262466"/>
              <a:gd name="connsiteX41" fmla="*/ 6692577 w 26069731"/>
              <a:gd name="connsiteY41" fmla="*/ 1993641 h 5262466"/>
              <a:gd name="connsiteX42" fmla="*/ 6979298 w 26069731"/>
              <a:gd name="connsiteY42" fmla="*/ 1698172 h 5262466"/>
              <a:gd name="connsiteX43" fmla="*/ 7109052 w 26069731"/>
              <a:gd name="connsiteY43" fmla="*/ 1423696 h 5262466"/>
              <a:gd name="connsiteX44" fmla="*/ 7480139 w 26069731"/>
              <a:gd name="connsiteY44" fmla="*/ 1708572 h 5262466"/>
              <a:gd name="connsiteX45" fmla="*/ 7970676 w 26069731"/>
              <a:gd name="connsiteY45" fmla="*/ 1880022 h 5262466"/>
              <a:gd name="connsiteX46" fmla="*/ 8231933 w 26069731"/>
              <a:gd name="connsiteY46" fmla="*/ 1874385 h 5262466"/>
              <a:gd name="connsiteX47" fmla="*/ 8703129 w 26069731"/>
              <a:gd name="connsiteY47" fmla="*/ 1760085 h 5262466"/>
              <a:gd name="connsiteX48" fmla="*/ 9314186 w 26069731"/>
              <a:gd name="connsiteY48" fmla="*/ 1733064 h 5262466"/>
              <a:gd name="connsiteX49" fmla="*/ 9819304 w 26069731"/>
              <a:gd name="connsiteY49" fmla="*/ 1626637 h 5262466"/>
              <a:gd name="connsiteX50" fmla="*/ 10889408 w 26069731"/>
              <a:gd name="connsiteY50" fmla="*/ 992544 h 5262466"/>
              <a:gd name="connsiteX51" fmla="*/ 12219701 w 26069731"/>
              <a:gd name="connsiteY51" fmla="*/ 675692 h 5262466"/>
              <a:gd name="connsiteX52" fmla="*/ 12701587 w 26069731"/>
              <a:gd name="connsiteY52" fmla="*/ 685606 h 5262466"/>
              <a:gd name="connsiteX53" fmla="*/ 14490539 w 26069731"/>
              <a:gd name="connsiteY53" fmla="*/ 332209 h 5262466"/>
              <a:gd name="connsiteX54" fmla="*/ 15176728 w 26069731"/>
              <a:gd name="connsiteY54" fmla="*/ 180975 h 5262466"/>
              <a:gd name="connsiteX55" fmla="*/ 15668237 w 26069731"/>
              <a:gd name="connsiteY55" fmla="*/ 304897 h 5262466"/>
              <a:gd name="connsiteX56" fmla="*/ 15926384 w 26069731"/>
              <a:gd name="connsiteY56" fmla="*/ 100401 h 5262466"/>
              <a:gd name="connsiteX57" fmla="*/ 16515184 w 26069731"/>
              <a:gd name="connsiteY57" fmla="*/ 93306 h 5262466"/>
              <a:gd name="connsiteX58" fmla="*/ 16744270 w 26069731"/>
              <a:gd name="connsiteY58" fmla="*/ 95639 h 5262466"/>
              <a:gd name="connsiteX59" fmla="*/ 16944392 w 26069731"/>
              <a:gd name="connsiteY59" fmla="*/ 149290 h 5262466"/>
              <a:gd name="connsiteX60" fmla="*/ 17347747 w 26069731"/>
              <a:gd name="connsiteY60" fmla="*/ 134128 h 5262466"/>
              <a:gd name="connsiteX61" fmla="*/ 17762277 w 26069731"/>
              <a:gd name="connsiteY61" fmla="*/ 161148 h 5262466"/>
              <a:gd name="connsiteX62" fmla="*/ 18454300 w 26069731"/>
              <a:gd name="connsiteY62" fmla="*/ 173880 h 5262466"/>
              <a:gd name="connsiteX63" fmla="*/ 19196373 w 26069731"/>
              <a:gd name="connsiteY63" fmla="*/ 97194 h 5262466"/>
              <a:gd name="connsiteX64" fmla="*/ 19687592 w 26069731"/>
              <a:gd name="connsiteY64" fmla="*/ 0 h 5262466"/>
              <a:gd name="connsiteX65" fmla="*/ 20116800 w 26069731"/>
              <a:gd name="connsiteY65" fmla="*/ 93306 h 5262466"/>
              <a:gd name="connsiteX66" fmla="*/ 20303413 w 26069731"/>
              <a:gd name="connsiteY66" fmla="*/ 298580 h 5262466"/>
              <a:gd name="connsiteX67" fmla="*/ 20583331 w 26069731"/>
              <a:gd name="connsiteY67" fmla="*/ 242596 h 5262466"/>
              <a:gd name="connsiteX68" fmla="*/ 20695298 w 26069731"/>
              <a:gd name="connsiteY68" fmla="*/ 354564 h 5262466"/>
              <a:gd name="connsiteX69" fmla="*/ 21311119 w 26069731"/>
              <a:gd name="connsiteY69" fmla="*/ 709127 h 5262466"/>
              <a:gd name="connsiteX70" fmla="*/ 22468115 w 26069731"/>
              <a:gd name="connsiteY70" fmla="*/ 1138335 h 5262466"/>
              <a:gd name="connsiteX71" fmla="*/ 22897323 w 26069731"/>
              <a:gd name="connsiteY71" fmla="*/ 1175657 h 5262466"/>
              <a:gd name="connsiteX72" fmla="*/ 23139919 w 26069731"/>
              <a:gd name="connsiteY72" fmla="*/ 1399592 h 5262466"/>
              <a:gd name="connsiteX73" fmla="*/ 23195903 w 26069731"/>
              <a:gd name="connsiteY73" fmla="*/ 1455576 h 5262466"/>
              <a:gd name="connsiteX74" fmla="*/ 23307870 w 26069731"/>
              <a:gd name="connsiteY74" fmla="*/ 1492898 h 5262466"/>
              <a:gd name="connsiteX75" fmla="*/ 23438498 w 26069731"/>
              <a:gd name="connsiteY75" fmla="*/ 1567543 h 5262466"/>
              <a:gd name="connsiteX76" fmla="*/ 23475821 w 26069731"/>
              <a:gd name="connsiteY76" fmla="*/ 1586204 h 5262466"/>
              <a:gd name="connsiteX77" fmla="*/ 23699756 w 26069731"/>
              <a:gd name="connsiteY77" fmla="*/ 1791478 h 5262466"/>
              <a:gd name="connsiteX78" fmla="*/ 24502188 w 26069731"/>
              <a:gd name="connsiteY78" fmla="*/ 1978090 h 5262466"/>
              <a:gd name="connsiteX79" fmla="*/ 25080686 w 26069731"/>
              <a:gd name="connsiteY79" fmla="*/ 2239347 h 5262466"/>
              <a:gd name="connsiteX80" fmla="*/ 25584539 w 26069731"/>
              <a:gd name="connsiteY80" fmla="*/ 2239347 h 5262466"/>
              <a:gd name="connsiteX81" fmla="*/ 26069731 w 26069731"/>
              <a:gd name="connsiteY81" fmla="*/ 2332653 h 5262466"/>
              <a:gd name="connsiteX82" fmla="*/ 26013747 w 26069731"/>
              <a:gd name="connsiteY82" fmla="*/ 5262466 h 5262466"/>
              <a:gd name="connsiteX83" fmla="*/ 0 w 26069731"/>
              <a:gd name="connsiteY83" fmla="*/ 4833257 h 5262466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116800 w 26069731"/>
              <a:gd name="connsiteY65" fmla="*/ 26631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95903 w 26069731"/>
              <a:gd name="connsiteY72" fmla="*/ 1388901 h 5195791"/>
              <a:gd name="connsiteX73" fmla="*/ 23307870 w 26069731"/>
              <a:gd name="connsiteY73" fmla="*/ 1426223 h 5195791"/>
              <a:gd name="connsiteX74" fmla="*/ 23438498 w 26069731"/>
              <a:gd name="connsiteY74" fmla="*/ 1500868 h 5195791"/>
              <a:gd name="connsiteX75" fmla="*/ 23475821 w 26069731"/>
              <a:gd name="connsiteY75" fmla="*/ 1519529 h 5195791"/>
              <a:gd name="connsiteX76" fmla="*/ 23699756 w 26069731"/>
              <a:gd name="connsiteY76" fmla="*/ 1724803 h 5195791"/>
              <a:gd name="connsiteX77" fmla="*/ 24502188 w 26069731"/>
              <a:gd name="connsiteY77" fmla="*/ 1911415 h 5195791"/>
              <a:gd name="connsiteX78" fmla="*/ 25080686 w 26069731"/>
              <a:gd name="connsiteY78" fmla="*/ 2172672 h 5195791"/>
              <a:gd name="connsiteX79" fmla="*/ 25584539 w 26069731"/>
              <a:gd name="connsiteY79" fmla="*/ 2172672 h 5195791"/>
              <a:gd name="connsiteX80" fmla="*/ 26069731 w 26069731"/>
              <a:gd name="connsiteY80" fmla="*/ 2265978 h 5195791"/>
              <a:gd name="connsiteX81" fmla="*/ 26013747 w 26069731"/>
              <a:gd name="connsiteY81" fmla="*/ 5195791 h 5195791"/>
              <a:gd name="connsiteX82" fmla="*/ 0 w 26069731"/>
              <a:gd name="connsiteY82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307870 w 26069731"/>
              <a:gd name="connsiteY72" fmla="*/ 1426223 h 5195791"/>
              <a:gd name="connsiteX73" fmla="*/ 23438498 w 26069731"/>
              <a:gd name="connsiteY73" fmla="*/ 1500868 h 5195791"/>
              <a:gd name="connsiteX74" fmla="*/ 23475821 w 26069731"/>
              <a:gd name="connsiteY74" fmla="*/ 1519529 h 5195791"/>
              <a:gd name="connsiteX75" fmla="*/ 23699756 w 26069731"/>
              <a:gd name="connsiteY75" fmla="*/ 1724803 h 5195791"/>
              <a:gd name="connsiteX76" fmla="*/ 24502188 w 26069731"/>
              <a:gd name="connsiteY76" fmla="*/ 1911415 h 5195791"/>
              <a:gd name="connsiteX77" fmla="*/ 25080686 w 26069731"/>
              <a:gd name="connsiteY77" fmla="*/ 2172672 h 5195791"/>
              <a:gd name="connsiteX78" fmla="*/ 25584539 w 26069731"/>
              <a:gd name="connsiteY78" fmla="*/ 2172672 h 5195791"/>
              <a:gd name="connsiteX79" fmla="*/ 26069731 w 26069731"/>
              <a:gd name="connsiteY79" fmla="*/ 2265978 h 5195791"/>
              <a:gd name="connsiteX80" fmla="*/ 26013747 w 26069731"/>
              <a:gd name="connsiteY80" fmla="*/ 5195791 h 5195791"/>
              <a:gd name="connsiteX81" fmla="*/ 0 w 26069731"/>
              <a:gd name="connsiteY81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38498 w 26069731"/>
              <a:gd name="connsiteY72" fmla="*/ 1500868 h 5195791"/>
              <a:gd name="connsiteX73" fmla="*/ 23475821 w 26069731"/>
              <a:gd name="connsiteY73" fmla="*/ 1519529 h 5195791"/>
              <a:gd name="connsiteX74" fmla="*/ 23699756 w 26069731"/>
              <a:gd name="connsiteY74" fmla="*/ 1724803 h 5195791"/>
              <a:gd name="connsiteX75" fmla="*/ 24502188 w 26069731"/>
              <a:gd name="connsiteY75" fmla="*/ 1911415 h 5195791"/>
              <a:gd name="connsiteX76" fmla="*/ 25080686 w 26069731"/>
              <a:gd name="connsiteY76" fmla="*/ 2172672 h 5195791"/>
              <a:gd name="connsiteX77" fmla="*/ 25584539 w 26069731"/>
              <a:gd name="connsiteY77" fmla="*/ 2172672 h 5195791"/>
              <a:gd name="connsiteX78" fmla="*/ 26069731 w 26069731"/>
              <a:gd name="connsiteY78" fmla="*/ 2265978 h 5195791"/>
              <a:gd name="connsiteX79" fmla="*/ 26013747 w 26069731"/>
              <a:gd name="connsiteY79" fmla="*/ 5195791 h 5195791"/>
              <a:gd name="connsiteX80" fmla="*/ 0 w 26069731"/>
              <a:gd name="connsiteY80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75821 w 26069731"/>
              <a:gd name="connsiteY72" fmla="*/ 1519529 h 5195791"/>
              <a:gd name="connsiteX73" fmla="*/ 23699756 w 26069731"/>
              <a:gd name="connsiteY73" fmla="*/ 1724803 h 5195791"/>
              <a:gd name="connsiteX74" fmla="*/ 24502188 w 26069731"/>
              <a:gd name="connsiteY74" fmla="*/ 1911415 h 5195791"/>
              <a:gd name="connsiteX75" fmla="*/ 25080686 w 26069731"/>
              <a:gd name="connsiteY75" fmla="*/ 2172672 h 5195791"/>
              <a:gd name="connsiteX76" fmla="*/ 25584539 w 26069731"/>
              <a:gd name="connsiteY76" fmla="*/ 2172672 h 5195791"/>
              <a:gd name="connsiteX77" fmla="*/ 26069731 w 26069731"/>
              <a:gd name="connsiteY77" fmla="*/ 2265978 h 5195791"/>
              <a:gd name="connsiteX78" fmla="*/ 26013747 w 26069731"/>
              <a:gd name="connsiteY78" fmla="*/ 5195791 h 5195791"/>
              <a:gd name="connsiteX79" fmla="*/ 0 w 26069731"/>
              <a:gd name="connsiteY79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699756 w 26069731"/>
              <a:gd name="connsiteY72" fmla="*/ 1724803 h 5195791"/>
              <a:gd name="connsiteX73" fmla="*/ 24502188 w 26069731"/>
              <a:gd name="connsiteY73" fmla="*/ 1911415 h 5195791"/>
              <a:gd name="connsiteX74" fmla="*/ 25080686 w 26069731"/>
              <a:gd name="connsiteY74" fmla="*/ 2172672 h 5195791"/>
              <a:gd name="connsiteX75" fmla="*/ 25584539 w 26069731"/>
              <a:gd name="connsiteY75" fmla="*/ 2172672 h 5195791"/>
              <a:gd name="connsiteX76" fmla="*/ 26069731 w 26069731"/>
              <a:gd name="connsiteY76" fmla="*/ 2265978 h 5195791"/>
              <a:gd name="connsiteX77" fmla="*/ 26013747 w 26069731"/>
              <a:gd name="connsiteY77" fmla="*/ 5195791 h 5195791"/>
              <a:gd name="connsiteX78" fmla="*/ 0 w 26069731"/>
              <a:gd name="connsiteY78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502188 w 26069731"/>
              <a:gd name="connsiteY72" fmla="*/ 1911415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727415 w 26069731"/>
              <a:gd name="connsiteY74" fmla="*/ 2358410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112496 w 25941596"/>
              <a:gd name="connsiteY0" fmla="*/ 5175656 h 5195791"/>
              <a:gd name="connsiteX1" fmla="*/ 3272 w 25941596"/>
              <a:gd name="connsiteY1" fmla="*/ 922370 h 5195791"/>
              <a:gd name="connsiteX2" fmla="*/ 103479 w 25941596"/>
              <a:gd name="connsiteY2" fmla="*/ 1046584 h 5195791"/>
              <a:gd name="connsiteX3" fmla="*/ 98716 w 25941596"/>
              <a:gd name="connsiteY3" fmla="*/ 1141834 h 5195791"/>
              <a:gd name="connsiteX4" fmla="*/ 332079 w 25941596"/>
              <a:gd name="connsiteY4" fmla="*/ 1427584 h 5195791"/>
              <a:gd name="connsiteX5" fmla="*/ 508291 w 25941596"/>
              <a:gd name="connsiteY5" fmla="*/ 1370434 h 5195791"/>
              <a:gd name="connsiteX6" fmla="*/ 843027 w 25941596"/>
              <a:gd name="connsiteY6" fmla="*/ 1444107 h 5195791"/>
              <a:gd name="connsiteX7" fmla="*/ 970254 w 25941596"/>
              <a:gd name="connsiteY7" fmla="*/ 1584747 h 5195791"/>
              <a:gd name="connsiteX8" fmla="*/ 1389354 w 25941596"/>
              <a:gd name="connsiteY8" fmla="*/ 1684759 h 5195791"/>
              <a:gd name="connsiteX9" fmla="*/ 1737016 w 25941596"/>
              <a:gd name="connsiteY9" fmla="*/ 1737147 h 5195791"/>
              <a:gd name="connsiteX10" fmla="*/ 1924600 w 25941596"/>
              <a:gd name="connsiteY10" fmla="*/ 1874093 h 5195791"/>
              <a:gd name="connsiteX11" fmla="*/ 1998954 w 25941596"/>
              <a:gd name="connsiteY11" fmla="*/ 1760959 h 5195791"/>
              <a:gd name="connsiteX12" fmla="*/ 2403766 w 25941596"/>
              <a:gd name="connsiteY12" fmla="*/ 1603797 h 5195791"/>
              <a:gd name="connsiteX13" fmla="*/ 2460916 w 25941596"/>
              <a:gd name="connsiteY13" fmla="*/ 1360909 h 5195791"/>
              <a:gd name="connsiteX14" fmla="*/ 2603791 w 25941596"/>
              <a:gd name="connsiteY14" fmla="*/ 1332334 h 5195791"/>
              <a:gd name="connsiteX15" fmla="*/ 2671049 w 25941596"/>
              <a:gd name="connsiteY15" fmla="*/ 1258272 h 5195791"/>
              <a:gd name="connsiteX16" fmla="*/ 2789529 w 25941596"/>
              <a:gd name="connsiteY16" fmla="*/ 1127547 h 5195791"/>
              <a:gd name="connsiteX17" fmla="*/ 2846679 w 25941596"/>
              <a:gd name="connsiteY17" fmla="*/ 984671 h 5195791"/>
              <a:gd name="connsiteX18" fmla="*/ 3113379 w 25941596"/>
              <a:gd name="connsiteY18" fmla="*/ 927522 h 5195791"/>
              <a:gd name="connsiteX19" fmla="*/ 3151479 w 25941596"/>
              <a:gd name="connsiteY19" fmla="*/ 741784 h 5195791"/>
              <a:gd name="connsiteX20" fmla="*/ 3249547 w 25941596"/>
              <a:gd name="connsiteY20" fmla="*/ 773080 h 5195791"/>
              <a:gd name="connsiteX21" fmla="*/ 3346741 w 25941596"/>
              <a:gd name="connsiteY21" fmla="*/ 879897 h 5195791"/>
              <a:gd name="connsiteX22" fmla="*/ 3494379 w 25941596"/>
              <a:gd name="connsiteY22" fmla="*/ 722734 h 5195791"/>
              <a:gd name="connsiteX23" fmla="*/ 3608873 w 25941596"/>
              <a:gd name="connsiteY23" fmla="*/ 839755 h 5195791"/>
              <a:gd name="connsiteX24" fmla="*/ 3823671 w 25941596"/>
              <a:gd name="connsiteY24" fmla="*/ 764722 h 5195791"/>
              <a:gd name="connsiteX25" fmla="*/ 3927766 w 25941596"/>
              <a:gd name="connsiteY25" fmla="*/ 641772 h 5195791"/>
              <a:gd name="connsiteX26" fmla="*/ 4085803 w 25941596"/>
              <a:gd name="connsiteY26" fmla="*/ 549535 h 5195791"/>
              <a:gd name="connsiteX27" fmla="*/ 4246854 w 25941596"/>
              <a:gd name="connsiteY27" fmla="*/ 689397 h 5195791"/>
              <a:gd name="connsiteX28" fmla="*/ 4308766 w 25941596"/>
              <a:gd name="connsiteY28" fmla="*/ 937047 h 5195791"/>
              <a:gd name="connsiteX29" fmla="*/ 4494504 w 25941596"/>
              <a:gd name="connsiteY29" fmla="*/ 941809 h 5195791"/>
              <a:gd name="connsiteX30" fmla="*/ 4484979 w 25941596"/>
              <a:gd name="connsiteY30" fmla="*/ 1084684 h 5195791"/>
              <a:gd name="connsiteX31" fmla="*/ 4665954 w 25941596"/>
              <a:gd name="connsiteY31" fmla="*/ 1213272 h 5195791"/>
              <a:gd name="connsiteX32" fmla="*/ 4613566 w 25941596"/>
              <a:gd name="connsiteY32" fmla="*/ 1394247 h 5195791"/>
              <a:gd name="connsiteX33" fmla="*/ 4613566 w 25941596"/>
              <a:gd name="connsiteY33" fmla="*/ 1522834 h 5195791"/>
              <a:gd name="connsiteX34" fmla="*/ 4705123 w 25941596"/>
              <a:gd name="connsiteY34" fmla="*/ 1556852 h 5195791"/>
              <a:gd name="connsiteX35" fmla="*/ 4742154 w 25941596"/>
              <a:gd name="connsiteY35" fmla="*/ 1722859 h 5195791"/>
              <a:gd name="connsiteX36" fmla="*/ 4670716 w 25941596"/>
              <a:gd name="connsiteY36" fmla="*/ 1803822 h 5195791"/>
              <a:gd name="connsiteX37" fmla="*/ 4813591 w 25941596"/>
              <a:gd name="connsiteY37" fmla="*/ 1894309 h 5195791"/>
              <a:gd name="connsiteX38" fmla="*/ 5003702 w 25941596"/>
              <a:gd name="connsiteY38" fmla="*/ 2116689 h 5195791"/>
              <a:gd name="connsiteX39" fmla="*/ 5861341 w 25941596"/>
              <a:gd name="connsiteY39" fmla="*/ 2203872 h 5195791"/>
              <a:gd name="connsiteX40" fmla="*/ 6156325 w 25941596"/>
              <a:gd name="connsiteY40" fmla="*/ 2121839 h 5195791"/>
              <a:gd name="connsiteX41" fmla="*/ 6564442 w 25941596"/>
              <a:gd name="connsiteY41" fmla="*/ 1926966 h 5195791"/>
              <a:gd name="connsiteX42" fmla="*/ 6851163 w 25941596"/>
              <a:gd name="connsiteY42" fmla="*/ 1631497 h 5195791"/>
              <a:gd name="connsiteX43" fmla="*/ 6980917 w 25941596"/>
              <a:gd name="connsiteY43" fmla="*/ 1357021 h 5195791"/>
              <a:gd name="connsiteX44" fmla="*/ 7352004 w 25941596"/>
              <a:gd name="connsiteY44" fmla="*/ 1641897 h 5195791"/>
              <a:gd name="connsiteX45" fmla="*/ 7842541 w 25941596"/>
              <a:gd name="connsiteY45" fmla="*/ 1813347 h 5195791"/>
              <a:gd name="connsiteX46" fmla="*/ 8103798 w 25941596"/>
              <a:gd name="connsiteY46" fmla="*/ 1807710 h 5195791"/>
              <a:gd name="connsiteX47" fmla="*/ 8574994 w 25941596"/>
              <a:gd name="connsiteY47" fmla="*/ 1693410 h 5195791"/>
              <a:gd name="connsiteX48" fmla="*/ 9186051 w 25941596"/>
              <a:gd name="connsiteY48" fmla="*/ 1666389 h 5195791"/>
              <a:gd name="connsiteX49" fmla="*/ 9691169 w 25941596"/>
              <a:gd name="connsiteY49" fmla="*/ 1559962 h 5195791"/>
              <a:gd name="connsiteX50" fmla="*/ 10761273 w 25941596"/>
              <a:gd name="connsiteY50" fmla="*/ 925869 h 5195791"/>
              <a:gd name="connsiteX51" fmla="*/ 12091566 w 25941596"/>
              <a:gd name="connsiteY51" fmla="*/ 609017 h 5195791"/>
              <a:gd name="connsiteX52" fmla="*/ 12573452 w 25941596"/>
              <a:gd name="connsiteY52" fmla="*/ 618931 h 5195791"/>
              <a:gd name="connsiteX53" fmla="*/ 14362404 w 25941596"/>
              <a:gd name="connsiteY53" fmla="*/ 265534 h 5195791"/>
              <a:gd name="connsiteX54" fmla="*/ 15048593 w 25941596"/>
              <a:gd name="connsiteY54" fmla="*/ 114300 h 5195791"/>
              <a:gd name="connsiteX55" fmla="*/ 15540102 w 25941596"/>
              <a:gd name="connsiteY55" fmla="*/ 238222 h 5195791"/>
              <a:gd name="connsiteX56" fmla="*/ 15798249 w 25941596"/>
              <a:gd name="connsiteY56" fmla="*/ 33726 h 5195791"/>
              <a:gd name="connsiteX57" fmla="*/ 16387049 w 25941596"/>
              <a:gd name="connsiteY57" fmla="*/ 26631 h 5195791"/>
              <a:gd name="connsiteX58" fmla="*/ 16616135 w 25941596"/>
              <a:gd name="connsiteY58" fmla="*/ 28964 h 5195791"/>
              <a:gd name="connsiteX59" fmla="*/ 16816257 w 25941596"/>
              <a:gd name="connsiteY59" fmla="*/ 82615 h 5195791"/>
              <a:gd name="connsiteX60" fmla="*/ 17219612 w 25941596"/>
              <a:gd name="connsiteY60" fmla="*/ 67453 h 5195791"/>
              <a:gd name="connsiteX61" fmla="*/ 17634142 w 25941596"/>
              <a:gd name="connsiteY61" fmla="*/ 94473 h 5195791"/>
              <a:gd name="connsiteX62" fmla="*/ 18326165 w 25941596"/>
              <a:gd name="connsiteY62" fmla="*/ 107205 h 5195791"/>
              <a:gd name="connsiteX63" fmla="*/ 19068238 w 25941596"/>
              <a:gd name="connsiteY63" fmla="*/ 30519 h 5195791"/>
              <a:gd name="connsiteX64" fmla="*/ 19516595 w 25941596"/>
              <a:gd name="connsiteY64" fmla="*/ 0 h 5195791"/>
              <a:gd name="connsiteX65" fmla="*/ 19893415 w 25941596"/>
              <a:gd name="connsiteY65" fmla="*/ 202843 h 5195791"/>
              <a:gd name="connsiteX66" fmla="*/ 20175278 w 25941596"/>
              <a:gd name="connsiteY66" fmla="*/ 231905 h 5195791"/>
              <a:gd name="connsiteX67" fmla="*/ 20359947 w 25941596"/>
              <a:gd name="connsiteY67" fmla="*/ 404521 h 5195791"/>
              <a:gd name="connsiteX68" fmla="*/ 21095801 w 25941596"/>
              <a:gd name="connsiteY68" fmla="*/ 873677 h 5195791"/>
              <a:gd name="connsiteX69" fmla="*/ 21802110 w 25941596"/>
              <a:gd name="connsiteY69" fmla="*/ 1237765 h 5195791"/>
              <a:gd name="connsiteX70" fmla="*/ 22363794 w 25941596"/>
              <a:gd name="connsiteY70" fmla="*/ 1490760 h 5195791"/>
              <a:gd name="connsiteX71" fmla="*/ 22893014 w 25941596"/>
              <a:gd name="connsiteY71" fmla="*/ 1818595 h 5195791"/>
              <a:gd name="connsiteX72" fmla="*/ 24526453 w 25941596"/>
              <a:gd name="connsiteY72" fmla="*/ 2435290 h 5195791"/>
              <a:gd name="connsiteX73" fmla="*/ 25243063 w 25941596"/>
              <a:gd name="connsiteY73" fmla="*/ 2725122 h 5195791"/>
              <a:gd name="connsiteX74" fmla="*/ 25599280 w 25941596"/>
              <a:gd name="connsiteY74" fmla="*/ 2358410 h 5195791"/>
              <a:gd name="connsiteX75" fmla="*/ 25941596 w 25941596"/>
              <a:gd name="connsiteY75" fmla="*/ 2265978 h 5195791"/>
              <a:gd name="connsiteX76" fmla="*/ 25885612 w 25941596"/>
              <a:gd name="connsiteY76" fmla="*/ 5195791 h 5195791"/>
              <a:gd name="connsiteX77" fmla="*/ 112496 w 25941596"/>
              <a:gd name="connsiteY77" fmla="*/ 5175656 h 5195791"/>
              <a:gd name="connsiteX0" fmla="*/ 0 w 25973479"/>
              <a:gd name="connsiteY0" fmla="*/ 5151593 h 5195791"/>
              <a:gd name="connsiteX1" fmla="*/ 35155 w 25973479"/>
              <a:gd name="connsiteY1" fmla="*/ 922370 h 5195791"/>
              <a:gd name="connsiteX2" fmla="*/ 135362 w 25973479"/>
              <a:gd name="connsiteY2" fmla="*/ 1046584 h 5195791"/>
              <a:gd name="connsiteX3" fmla="*/ 130599 w 25973479"/>
              <a:gd name="connsiteY3" fmla="*/ 1141834 h 5195791"/>
              <a:gd name="connsiteX4" fmla="*/ 363962 w 25973479"/>
              <a:gd name="connsiteY4" fmla="*/ 1427584 h 5195791"/>
              <a:gd name="connsiteX5" fmla="*/ 540174 w 25973479"/>
              <a:gd name="connsiteY5" fmla="*/ 1370434 h 5195791"/>
              <a:gd name="connsiteX6" fmla="*/ 874910 w 25973479"/>
              <a:gd name="connsiteY6" fmla="*/ 1444107 h 5195791"/>
              <a:gd name="connsiteX7" fmla="*/ 1002137 w 25973479"/>
              <a:gd name="connsiteY7" fmla="*/ 1584747 h 5195791"/>
              <a:gd name="connsiteX8" fmla="*/ 1421237 w 25973479"/>
              <a:gd name="connsiteY8" fmla="*/ 1684759 h 5195791"/>
              <a:gd name="connsiteX9" fmla="*/ 1768899 w 25973479"/>
              <a:gd name="connsiteY9" fmla="*/ 1737147 h 5195791"/>
              <a:gd name="connsiteX10" fmla="*/ 1956483 w 25973479"/>
              <a:gd name="connsiteY10" fmla="*/ 1874093 h 5195791"/>
              <a:gd name="connsiteX11" fmla="*/ 2030837 w 25973479"/>
              <a:gd name="connsiteY11" fmla="*/ 1760959 h 5195791"/>
              <a:gd name="connsiteX12" fmla="*/ 2435649 w 25973479"/>
              <a:gd name="connsiteY12" fmla="*/ 1603797 h 5195791"/>
              <a:gd name="connsiteX13" fmla="*/ 2492799 w 25973479"/>
              <a:gd name="connsiteY13" fmla="*/ 1360909 h 5195791"/>
              <a:gd name="connsiteX14" fmla="*/ 2635674 w 25973479"/>
              <a:gd name="connsiteY14" fmla="*/ 1332334 h 5195791"/>
              <a:gd name="connsiteX15" fmla="*/ 2702932 w 25973479"/>
              <a:gd name="connsiteY15" fmla="*/ 1258272 h 5195791"/>
              <a:gd name="connsiteX16" fmla="*/ 2821412 w 25973479"/>
              <a:gd name="connsiteY16" fmla="*/ 1127547 h 5195791"/>
              <a:gd name="connsiteX17" fmla="*/ 2878562 w 25973479"/>
              <a:gd name="connsiteY17" fmla="*/ 984671 h 5195791"/>
              <a:gd name="connsiteX18" fmla="*/ 3145262 w 25973479"/>
              <a:gd name="connsiteY18" fmla="*/ 927522 h 5195791"/>
              <a:gd name="connsiteX19" fmla="*/ 3183362 w 25973479"/>
              <a:gd name="connsiteY19" fmla="*/ 741784 h 5195791"/>
              <a:gd name="connsiteX20" fmla="*/ 3281430 w 25973479"/>
              <a:gd name="connsiteY20" fmla="*/ 773080 h 5195791"/>
              <a:gd name="connsiteX21" fmla="*/ 3378624 w 25973479"/>
              <a:gd name="connsiteY21" fmla="*/ 879897 h 5195791"/>
              <a:gd name="connsiteX22" fmla="*/ 3526262 w 25973479"/>
              <a:gd name="connsiteY22" fmla="*/ 722734 h 5195791"/>
              <a:gd name="connsiteX23" fmla="*/ 3640756 w 25973479"/>
              <a:gd name="connsiteY23" fmla="*/ 839755 h 5195791"/>
              <a:gd name="connsiteX24" fmla="*/ 3855554 w 25973479"/>
              <a:gd name="connsiteY24" fmla="*/ 764722 h 5195791"/>
              <a:gd name="connsiteX25" fmla="*/ 3959649 w 25973479"/>
              <a:gd name="connsiteY25" fmla="*/ 641772 h 5195791"/>
              <a:gd name="connsiteX26" fmla="*/ 4117686 w 25973479"/>
              <a:gd name="connsiteY26" fmla="*/ 549535 h 5195791"/>
              <a:gd name="connsiteX27" fmla="*/ 4278737 w 25973479"/>
              <a:gd name="connsiteY27" fmla="*/ 689397 h 5195791"/>
              <a:gd name="connsiteX28" fmla="*/ 4340649 w 25973479"/>
              <a:gd name="connsiteY28" fmla="*/ 937047 h 5195791"/>
              <a:gd name="connsiteX29" fmla="*/ 4526387 w 25973479"/>
              <a:gd name="connsiteY29" fmla="*/ 941809 h 5195791"/>
              <a:gd name="connsiteX30" fmla="*/ 4516862 w 25973479"/>
              <a:gd name="connsiteY30" fmla="*/ 1084684 h 5195791"/>
              <a:gd name="connsiteX31" fmla="*/ 4697837 w 25973479"/>
              <a:gd name="connsiteY31" fmla="*/ 1213272 h 5195791"/>
              <a:gd name="connsiteX32" fmla="*/ 4645449 w 25973479"/>
              <a:gd name="connsiteY32" fmla="*/ 1394247 h 5195791"/>
              <a:gd name="connsiteX33" fmla="*/ 4645449 w 25973479"/>
              <a:gd name="connsiteY33" fmla="*/ 1522834 h 5195791"/>
              <a:gd name="connsiteX34" fmla="*/ 4737006 w 25973479"/>
              <a:gd name="connsiteY34" fmla="*/ 1556852 h 5195791"/>
              <a:gd name="connsiteX35" fmla="*/ 4774037 w 25973479"/>
              <a:gd name="connsiteY35" fmla="*/ 1722859 h 5195791"/>
              <a:gd name="connsiteX36" fmla="*/ 4702599 w 25973479"/>
              <a:gd name="connsiteY36" fmla="*/ 1803822 h 5195791"/>
              <a:gd name="connsiteX37" fmla="*/ 4845474 w 25973479"/>
              <a:gd name="connsiteY37" fmla="*/ 1894309 h 5195791"/>
              <a:gd name="connsiteX38" fmla="*/ 5035585 w 25973479"/>
              <a:gd name="connsiteY38" fmla="*/ 2116689 h 5195791"/>
              <a:gd name="connsiteX39" fmla="*/ 5893224 w 25973479"/>
              <a:gd name="connsiteY39" fmla="*/ 2203872 h 5195791"/>
              <a:gd name="connsiteX40" fmla="*/ 6188208 w 25973479"/>
              <a:gd name="connsiteY40" fmla="*/ 2121839 h 5195791"/>
              <a:gd name="connsiteX41" fmla="*/ 6596325 w 25973479"/>
              <a:gd name="connsiteY41" fmla="*/ 1926966 h 5195791"/>
              <a:gd name="connsiteX42" fmla="*/ 6883046 w 25973479"/>
              <a:gd name="connsiteY42" fmla="*/ 1631497 h 5195791"/>
              <a:gd name="connsiteX43" fmla="*/ 7012800 w 25973479"/>
              <a:gd name="connsiteY43" fmla="*/ 1357021 h 5195791"/>
              <a:gd name="connsiteX44" fmla="*/ 7383887 w 25973479"/>
              <a:gd name="connsiteY44" fmla="*/ 1641897 h 5195791"/>
              <a:gd name="connsiteX45" fmla="*/ 7874424 w 25973479"/>
              <a:gd name="connsiteY45" fmla="*/ 1813347 h 5195791"/>
              <a:gd name="connsiteX46" fmla="*/ 8135681 w 25973479"/>
              <a:gd name="connsiteY46" fmla="*/ 1807710 h 5195791"/>
              <a:gd name="connsiteX47" fmla="*/ 8606877 w 25973479"/>
              <a:gd name="connsiteY47" fmla="*/ 1693410 h 5195791"/>
              <a:gd name="connsiteX48" fmla="*/ 9217934 w 25973479"/>
              <a:gd name="connsiteY48" fmla="*/ 1666389 h 5195791"/>
              <a:gd name="connsiteX49" fmla="*/ 9723052 w 25973479"/>
              <a:gd name="connsiteY49" fmla="*/ 1559962 h 5195791"/>
              <a:gd name="connsiteX50" fmla="*/ 10793156 w 25973479"/>
              <a:gd name="connsiteY50" fmla="*/ 925869 h 5195791"/>
              <a:gd name="connsiteX51" fmla="*/ 12123449 w 25973479"/>
              <a:gd name="connsiteY51" fmla="*/ 609017 h 5195791"/>
              <a:gd name="connsiteX52" fmla="*/ 12605335 w 25973479"/>
              <a:gd name="connsiteY52" fmla="*/ 618931 h 5195791"/>
              <a:gd name="connsiteX53" fmla="*/ 14394287 w 25973479"/>
              <a:gd name="connsiteY53" fmla="*/ 265534 h 5195791"/>
              <a:gd name="connsiteX54" fmla="*/ 15080476 w 25973479"/>
              <a:gd name="connsiteY54" fmla="*/ 114300 h 5195791"/>
              <a:gd name="connsiteX55" fmla="*/ 15571985 w 25973479"/>
              <a:gd name="connsiteY55" fmla="*/ 238222 h 5195791"/>
              <a:gd name="connsiteX56" fmla="*/ 15830132 w 25973479"/>
              <a:gd name="connsiteY56" fmla="*/ 33726 h 5195791"/>
              <a:gd name="connsiteX57" fmla="*/ 16418932 w 25973479"/>
              <a:gd name="connsiteY57" fmla="*/ 26631 h 5195791"/>
              <a:gd name="connsiteX58" fmla="*/ 16648018 w 25973479"/>
              <a:gd name="connsiteY58" fmla="*/ 28964 h 5195791"/>
              <a:gd name="connsiteX59" fmla="*/ 16848140 w 25973479"/>
              <a:gd name="connsiteY59" fmla="*/ 82615 h 5195791"/>
              <a:gd name="connsiteX60" fmla="*/ 17251495 w 25973479"/>
              <a:gd name="connsiteY60" fmla="*/ 67453 h 5195791"/>
              <a:gd name="connsiteX61" fmla="*/ 17666025 w 25973479"/>
              <a:gd name="connsiteY61" fmla="*/ 94473 h 5195791"/>
              <a:gd name="connsiteX62" fmla="*/ 18358048 w 25973479"/>
              <a:gd name="connsiteY62" fmla="*/ 107205 h 5195791"/>
              <a:gd name="connsiteX63" fmla="*/ 19100121 w 25973479"/>
              <a:gd name="connsiteY63" fmla="*/ 30519 h 5195791"/>
              <a:gd name="connsiteX64" fmla="*/ 19548478 w 25973479"/>
              <a:gd name="connsiteY64" fmla="*/ 0 h 5195791"/>
              <a:gd name="connsiteX65" fmla="*/ 19925298 w 25973479"/>
              <a:gd name="connsiteY65" fmla="*/ 202843 h 5195791"/>
              <a:gd name="connsiteX66" fmla="*/ 20207161 w 25973479"/>
              <a:gd name="connsiteY66" fmla="*/ 231905 h 5195791"/>
              <a:gd name="connsiteX67" fmla="*/ 20391830 w 25973479"/>
              <a:gd name="connsiteY67" fmla="*/ 404521 h 5195791"/>
              <a:gd name="connsiteX68" fmla="*/ 21127684 w 25973479"/>
              <a:gd name="connsiteY68" fmla="*/ 873677 h 5195791"/>
              <a:gd name="connsiteX69" fmla="*/ 21833993 w 25973479"/>
              <a:gd name="connsiteY69" fmla="*/ 1237765 h 5195791"/>
              <a:gd name="connsiteX70" fmla="*/ 22395677 w 25973479"/>
              <a:gd name="connsiteY70" fmla="*/ 1490760 h 5195791"/>
              <a:gd name="connsiteX71" fmla="*/ 22924897 w 25973479"/>
              <a:gd name="connsiteY71" fmla="*/ 1818595 h 5195791"/>
              <a:gd name="connsiteX72" fmla="*/ 24558336 w 25973479"/>
              <a:gd name="connsiteY72" fmla="*/ 2435290 h 5195791"/>
              <a:gd name="connsiteX73" fmla="*/ 25274946 w 25973479"/>
              <a:gd name="connsiteY73" fmla="*/ 2725122 h 5195791"/>
              <a:gd name="connsiteX74" fmla="*/ 25631163 w 25973479"/>
              <a:gd name="connsiteY74" fmla="*/ 2358410 h 5195791"/>
              <a:gd name="connsiteX75" fmla="*/ 25973479 w 25973479"/>
              <a:gd name="connsiteY75" fmla="*/ 2265978 h 5195791"/>
              <a:gd name="connsiteX76" fmla="*/ 25917495 w 25973479"/>
              <a:gd name="connsiteY76" fmla="*/ 5195791 h 5195791"/>
              <a:gd name="connsiteX77" fmla="*/ 0 w 25973479"/>
              <a:gd name="connsiteY77" fmla="*/ 5151593 h 519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5973479" h="5195791">
                <a:moveTo>
                  <a:pt x="0" y="5151593"/>
                </a:moveTo>
                <a:lnTo>
                  <a:pt x="35155" y="922370"/>
                </a:lnTo>
                <a:cubicBezTo>
                  <a:pt x="16608" y="891333"/>
                  <a:pt x="80561" y="962382"/>
                  <a:pt x="135362" y="1046584"/>
                </a:cubicBezTo>
                <a:cubicBezTo>
                  <a:pt x="156032" y="1076811"/>
                  <a:pt x="92499" y="1078334"/>
                  <a:pt x="130599" y="1141834"/>
                </a:cubicBezTo>
                <a:cubicBezTo>
                  <a:pt x="216324" y="1171996"/>
                  <a:pt x="300462" y="1383134"/>
                  <a:pt x="363962" y="1427584"/>
                </a:cubicBezTo>
                <a:cubicBezTo>
                  <a:pt x="427462" y="1472034"/>
                  <a:pt x="462160" y="1341487"/>
                  <a:pt x="540174" y="1370434"/>
                </a:cubicBezTo>
                <a:cubicBezTo>
                  <a:pt x="651753" y="1480717"/>
                  <a:pt x="763331" y="1419549"/>
                  <a:pt x="874910" y="1444107"/>
                </a:cubicBezTo>
                <a:cubicBezTo>
                  <a:pt x="937956" y="1470349"/>
                  <a:pt x="939091" y="1558505"/>
                  <a:pt x="1002137" y="1584747"/>
                </a:cubicBezTo>
                <a:cubicBezTo>
                  <a:pt x="1138662" y="1624434"/>
                  <a:pt x="1275187" y="1683172"/>
                  <a:pt x="1421237" y="1684759"/>
                </a:cubicBezTo>
                <a:cubicBezTo>
                  <a:pt x="1530774" y="1726034"/>
                  <a:pt x="1659362" y="1695872"/>
                  <a:pt x="1768899" y="1737147"/>
                </a:cubicBezTo>
                <a:lnTo>
                  <a:pt x="1956483" y="1874093"/>
                </a:lnTo>
                <a:cubicBezTo>
                  <a:pt x="1990793" y="1841144"/>
                  <a:pt x="1996527" y="1793908"/>
                  <a:pt x="2030837" y="1760959"/>
                </a:cubicBezTo>
                <a:cubicBezTo>
                  <a:pt x="2146724" y="1672059"/>
                  <a:pt x="2319762" y="1692697"/>
                  <a:pt x="2435649" y="1603797"/>
                </a:cubicBezTo>
                <a:cubicBezTo>
                  <a:pt x="2481687" y="1546647"/>
                  <a:pt x="2446761" y="1418059"/>
                  <a:pt x="2492799" y="1360909"/>
                </a:cubicBezTo>
                <a:cubicBezTo>
                  <a:pt x="2537249" y="1341859"/>
                  <a:pt x="2591224" y="1351384"/>
                  <a:pt x="2635674" y="1332334"/>
                </a:cubicBezTo>
                <a:lnTo>
                  <a:pt x="2702932" y="1258272"/>
                </a:lnTo>
                <a:cubicBezTo>
                  <a:pt x="2745794" y="1216997"/>
                  <a:pt x="2804047" y="1172353"/>
                  <a:pt x="2821412" y="1127547"/>
                </a:cubicBezTo>
                <a:cubicBezTo>
                  <a:pt x="2838777" y="1082741"/>
                  <a:pt x="2829350" y="1029915"/>
                  <a:pt x="2878562" y="984671"/>
                </a:cubicBezTo>
                <a:cubicBezTo>
                  <a:pt x="2957937" y="941809"/>
                  <a:pt x="3065887" y="970384"/>
                  <a:pt x="3145262" y="927522"/>
                </a:cubicBezTo>
                <a:cubicBezTo>
                  <a:pt x="3170662" y="895772"/>
                  <a:pt x="3157962" y="773534"/>
                  <a:pt x="3183362" y="741784"/>
                </a:cubicBezTo>
                <a:lnTo>
                  <a:pt x="3281430" y="773080"/>
                </a:lnTo>
                <a:cubicBezTo>
                  <a:pt x="3324941" y="773761"/>
                  <a:pt x="3335113" y="879216"/>
                  <a:pt x="3378624" y="879897"/>
                </a:cubicBezTo>
                <a:cubicBezTo>
                  <a:pt x="3437362" y="854497"/>
                  <a:pt x="3467524" y="748134"/>
                  <a:pt x="3526262" y="722734"/>
                </a:cubicBezTo>
                <a:lnTo>
                  <a:pt x="3640756" y="839755"/>
                </a:lnTo>
                <a:lnTo>
                  <a:pt x="3855554" y="764722"/>
                </a:lnTo>
                <a:cubicBezTo>
                  <a:pt x="3895015" y="733264"/>
                  <a:pt x="3920188" y="673230"/>
                  <a:pt x="3959649" y="641772"/>
                </a:cubicBezTo>
                <a:lnTo>
                  <a:pt x="4117686" y="549535"/>
                </a:lnTo>
                <a:cubicBezTo>
                  <a:pt x="4152320" y="608856"/>
                  <a:pt x="4225053" y="711039"/>
                  <a:pt x="4278737" y="689397"/>
                </a:cubicBezTo>
                <a:cubicBezTo>
                  <a:pt x="4310487" y="748134"/>
                  <a:pt x="4308899" y="878310"/>
                  <a:pt x="4340649" y="937047"/>
                </a:cubicBezTo>
                <a:cubicBezTo>
                  <a:pt x="4359699" y="964034"/>
                  <a:pt x="4507337" y="914822"/>
                  <a:pt x="4526387" y="941809"/>
                </a:cubicBezTo>
                <a:cubicBezTo>
                  <a:pt x="4540674" y="987847"/>
                  <a:pt x="4502575" y="1038646"/>
                  <a:pt x="4516862" y="1084684"/>
                </a:cubicBezTo>
                <a:cubicBezTo>
                  <a:pt x="4525593" y="1136278"/>
                  <a:pt x="4676406" y="1161678"/>
                  <a:pt x="4697837" y="1213272"/>
                </a:cubicBezTo>
                <a:cubicBezTo>
                  <a:pt x="4719268" y="1264866"/>
                  <a:pt x="4643068" y="1345828"/>
                  <a:pt x="4645449" y="1394247"/>
                </a:cubicBezTo>
                <a:cubicBezTo>
                  <a:pt x="4647830" y="1442666"/>
                  <a:pt x="4630190" y="1495733"/>
                  <a:pt x="4645449" y="1522834"/>
                </a:cubicBezTo>
                <a:cubicBezTo>
                  <a:pt x="4660708" y="1549935"/>
                  <a:pt x="4726687" y="1525102"/>
                  <a:pt x="4737006" y="1556852"/>
                </a:cubicBezTo>
                <a:cubicBezTo>
                  <a:pt x="4747325" y="1588602"/>
                  <a:pt x="4779771" y="1681697"/>
                  <a:pt x="4774037" y="1722859"/>
                </a:cubicBezTo>
                <a:cubicBezTo>
                  <a:pt x="4768303" y="1764021"/>
                  <a:pt x="4697837" y="1774453"/>
                  <a:pt x="4702599" y="1803822"/>
                </a:cubicBezTo>
                <a:cubicBezTo>
                  <a:pt x="4735937" y="1835572"/>
                  <a:pt x="4812136" y="1862559"/>
                  <a:pt x="4845474" y="1894309"/>
                </a:cubicBezTo>
                <a:cubicBezTo>
                  <a:pt x="4818356" y="2020824"/>
                  <a:pt x="4972215" y="2042562"/>
                  <a:pt x="5035585" y="2116689"/>
                </a:cubicBezTo>
                <a:cubicBezTo>
                  <a:pt x="5253202" y="2109237"/>
                  <a:pt x="5675607" y="2211324"/>
                  <a:pt x="5893224" y="2203872"/>
                </a:cubicBezTo>
                <a:lnTo>
                  <a:pt x="6188208" y="2121839"/>
                </a:lnTo>
                <a:cubicBezTo>
                  <a:pt x="6461874" y="2102292"/>
                  <a:pt x="6471694" y="1926966"/>
                  <a:pt x="6596325" y="1926966"/>
                </a:cubicBezTo>
                <a:lnTo>
                  <a:pt x="6883046" y="1631497"/>
                </a:lnTo>
                <a:lnTo>
                  <a:pt x="7012800" y="1357021"/>
                </a:lnTo>
                <a:cubicBezTo>
                  <a:pt x="7166658" y="1401180"/>
                  <a:pt x="7230029" y="1597738"/>
                  <a:pt x="7383887" y="1641897"/>
                </a:cubicBezTo>
                <a:cubicBezTo>
                  <a:pt x="7507712" y="1641897"/>
                  <a:pt x="7750599" y="1813347"/>
                  <a:pt x="7874424" y="1813347"/>
                </a:cubicBezTo>
                <a:lnTo>
                  <a:pt x="8135681" y="1807710"/>
                </a:lnTo>
                <a:lnTo>
                  <a:pt x="8606877" y="1693410"/>
                </a:lnTo>
                <a:lnTo>
                  <a:pt x="9217934" y="1666389"/>
                </a:lnTo>
                <a:lnTo>
                  <a:pt x="9723052" y="1559962"/>
                </a:lnTo>
                <a:lnTo>
                  <a:pt x="10793156" y="925869"/>
                </a:lnTo>
                <a:lnTo>
                  <a:pt x="12123449" y="609017"/>
                </a:lnTo>
                <a:cubicBezTo>
                  <a:pt x="12297582" y="589669"/>
                  <a:pt x="12530346" y="618931"/>
                  <a:pt x="12605335" y="618931"/>
                </a:cubicBezTo>
                <a:cubicBezTo>
                  <a:pt x="13193715" y="455095"/>
                  <a:pt x="13805907" y="429370"/>
                  <a:pt x="14394287" y="265534"/>
                </a:cubicBezTo>
                <a:lnTo>
                  <a:pt x="15080476" y="114300"/>
                </a:lnTo>
                <a:lnTo>
                  <a:pt x="15571985" y="238222"/>
                </a:lnTo>
                <a:lnTo>
                  <a:pt x="15830132" y="33726"/>
                </a:lnTo>
                <a:lnTo>
                  <a:pt x="16418932" y="26631"/>
                </a:lnTo>
                <a:lnTo>
                  <a:pt x="16648018" y="28964"/>
                </a:lnTo>
                <a:lnTo>
                  <a:pt x="16848140" y="82615"/>
                </a:lnTo>
                <a:lnTo>
                  <a:pt x="17251495" y="67453"/>
                </a:lnTo>
                <a:lnTo>
                  <a:pt x="17666025" y="94473"/>
                </a:lnTo>
                <a:lnTo>
                  <a:pt x="18358048" y="107205"/>
                </a:lnTo>
                <a:lnTo>
                  <a:pt x="19100121" y="30519"/>
                </a:lnTo>
                <a:lnTo>
                  <a:pt x="19548478" y="0"/>
                </a:lnTo>
                <a:lnTo>
                  <a:pt x="19925298" y="202843"/>
                </a:lnTo>
                <a:lnTo>
                  <a:pt x="20207161" y="231905"/>
                </a:lnTo>
                <a:lnTo>
                  <a:pt x="20391830" y="404521"/>
                </a:lnTo>
                <a:lnTo>
                  <a:pt x="21127684" y="873677"/>
                </a:lnTo>
                <a:lnTo>
                  <a:pt x="21833993" y="1237765"/>
                </a:lnTo>
                <a:lnTo>
                  <a:pt x="22395677" y="1490760"/>
                </a:lnTo>
                <a:lnTo>
                  <a:pt x="22924897" y="1818595"/>
                </a:lnTo>
                <a:cubicBezTo>
                  <a:pt x="23259940" y="1888704"/>
                  <a:pt x="24215080" y="2376277"/>
                  <a:pt x="24558336" y="2435290"/>
                </a:cubicBezTo>
                <a:lnTo>
                  <a:pt x="25274946" y="2725122"/>
                </a:lnTo>
                <a:lnTo>
                  <a:pt x="25631163" y="2358410"/>
                </a:lnTo>
                <a:lnTo>
                  <a:pt x="25973479" y="2265978"/>
                </a:lnTo>
                <a:lnTo>
                  <a:pt x="25917495" y="5195791"/>
                </a:lnTo>
                <a:lnTo>
                  <a:pt x="0" y="5151593"/>
                </a:lnTo>
                <a:close/>
              </a:path>
            </a:pathLst>
          </a:custGeom>
          <a:solidFill>
            <a:srgbClr val="FFFFEB"/>
          </a:solidFill>
          <a:ln w="762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Freeform 29"/>
          <p:cNvSpPr/>
          <p:nvPr/>
        </p:nvSpPr>
        <p:spPr>
          <a:xfrm>
            <a:off x="21007222" y="14067790"/>
            <a:ext cx="1745451" cy="1115222"/>
          </a:xfrm>
          <a:custGeom>
            <a:avLst/>
            <a:gdLst>
              <a:gd name="connsiteX0" fmla="*/ 321158 w 1745451"/>
              <a:gd name="connsiteY0" fmla="*/ 189230 h 1115222"/>
              <a:gd name="connsiteX1" fmla="*/ 161138 w 1745451"/>
              <a:gd name="connsiteY1" fmla="*/ 21590 h 1115222"/>
              <a:gd name="connsiteX2" fmla="*/ 8738 w 1745451"/>
              <a:gd name="connsiteY2" fmla="*/ 67310 h 1115222"/>
              <a:gd name="connsiteX3" fmla="*/ 435458 w 1745451"/>
              <a:gd name="connsiteY3" fmla="*/ 608330 h 1115222"/>
              <a:gd name="connsiteX4" fmla="*/ 1014578 w 1745451"/>
              <a:gd name="connsiteY4" fmla="*/ 844550 h 1115222"/>
              <a:gd name="connsiteX5" fmla="*/ 1624178 w 1745451"/>
              <a:gd name="connsiteY5" fmla="*/ 1111250 h 1115222"/>
              <a:gd name="connsiteX6" fmla="*/ 1723238 w 1745451"/>
              <a:gd name="connsiteY6" fmla="*/ 989330 h 1115222"/>
              <a:gd name="connsiteX7" fmla="*/ 1334618 w 1745451"/>
              <a:gd name="connsiteY7" fmla="*/ 783590 h 1115222"/>
              <a:gd name="connsiteX8" fmla="*/ 625958 w 1745451"/>
              <a:gd name="connsiteY8" fmla="*/ 524510 h 1115222"/>
              <a:gd name="connsiteX9" fmla="*/ 321158 w 1745451"/>
              <a:gd name="connsiteY9" fmla="*/ 189230 h 111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5451" h="1115222">
                <a:moveTo>
                  <a:pt x="321158" y="189230"/>
                </a:moveTo>
                <a:cubicBezTo>
                  <a:pt x="243688" y="105410"/>
                  <a:pt x="213208" y="41910"/>
                  <a:pt x="161138" y="21590"/>
                </a:cubicBezTo>
                <a:cubicBezTo>
                  <a:pt x="109068" y="1270"/>
                  <a:pt x="-36982" y="-30480"/>
                  <a:pt x="8738" y="67310"/>
                </a:cubicBezTo>
                <a:cubicBezTo>
                  <a:pt x="54458" y="165100"/>
                  <a:pt x="267818" y="478790"/>
                  <a:pt x="435458" y="608330"/>
                </a:cubicBezTo>
                <a:cubicBezTo>
                  <a:pt x="603098" y="737870"/>
                  <a:pt x="816458" y="760730"/>
                  <a:pt x="1014578" y="844550"/>
                </a:cubicBezTo>
                <a:cubicBezTo>
                  <a:pt x="1212698" y="928370"/>
                  <a:pt x="1506068" y="1087120"/>
                  <a:pt x="1624178" y="1111250"/>
                </a:cubicBezTo>
                <a:cubicBezTo>
                  <a:pt x="1742288" y="1135380"/>
                  <a:pt x="1771498" y="1043940"/>
                  <a:pt x="1723238" y="989330"/>
                </a:cubicBezTo>
                <a:cubicBezTo>
                  <a:pt x="1674978" y="934720"/>
                  <a:pt x="1517498" y="861060"/>
                  <a:pt x="1334618" y="783590"/>
                </a:cubicBezTo>
                <a:cubicBezTo>
                  <a:pt x="1151738" y="706120"/>
                  <a:pt x="792328" y="628650"/>
                  <a:pt x="625958" y="524510"/>
                </a:cubicBezTo>
                <a:cubicBezTo>
                  <a:pt x="459588" y="420370"/>
                  <a:pt x="398628" y="273050"/>
                  <a:pt x="321158" y="18923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23000990" y="15231254"/>
            <a:ext cx="1131341" cy="680566"/>
          </a:xfrm>
          <a:custGeom>
            <a:avLst/>
            <a:gdLst>
              <a:gd name="connsiteX0" fmla="*/ 361498 w 1752129"/>
              <a:gd name="connsiteY0" fmla="*/ 96321 h 858751"/>
              <a:gd name="connsiteX1" fmla="*/ 41458 w 1752129"/>
              <a:gd name="connsiteY1" fmla="*/ 4881 h 858751"/>
              <a:gd name="connsiteX2" fmla="*/ 71938 w 1752129"/>
              <a:gd name="connsiteY2" fmla="*/ 187761 h 858751"/>
              <a:gd name="connsiteX3" fmla="*/ 658678 w 1752129"/>
              <a:gd name="connsiteY3" fmla="*/ 454461 h 858751"/>
              <a:gd name="connsiteX4" fmla="*/ 1344478 w 1752129"/>
              <a:gd name="connsiteY4" fmla="*/ 804981 h 858751"/>
              <a:gd name="connsiteX5" fmla="*/ 1580698 w 1752129"/>
              <a:gd name="connsiteY5" fmla="*/ 843081 h 858751"/>
              <a:gd name="connsiteX6" fmla="*/ 1740718 w 1752129"/>
              <a:gd name="connsiteY6" fmla="*/ 660201 h 858751"/>
              <a:gd name="connsiteX7" fmla="*/ 1260658 w 1752129"/>
              <a:gd name="connsiteY7" fmla="*/ 538281 h 858751"/>
              <a:gd name="connsiteX8" fmla="*/ 361498 w 1752129"/>
              <a:gd name="connsiteY8" fmla="*/ 96321 h 858751"/>
              <a:gd name="connsiteX0" fmla="*/ 361498 w 1741325"/>
              <a:gd name="connsiteY0" fmla="*/ 96321 h 810510"/>
              <a:gd name="connsiteX1" fmla="*/ 41458 w 1741325"/>
              <a:gd name="connsiteY1" fmla="*/ 4881 h 810510"/>
              <a:gd name="connsiteX2" fmla="*/ 71938 w 1741325"/>
              <a:gd name="connsiteY2" fmla="*/ 187761 h 810510"/>
              <a:gd name="connsiteX3" fmla="*/ 658678 w 1741325"/>
              <a:gd name="connsiteY3" fmla="*/ 454461 h 810510"/>
              <a:gd name="connsiteX4" fmla="*/ 1344478 w 1741325"/>
              <a:gd name="connsiteY4" fmla="*/ 804981 h 810510"/>
              <a:gd name="connsiteX5" fmla="*/ 1740718 w 1741325"/>
              <a:gd name="connsiteY5" fmla="*/ 660201 h 810510"/>
              <a:gd name="connsiteX6" fmla="*/ 1260658 w 1741325"/>
              <a:gd name="connsiteY6" fmla="*/ 538281 h 810510"/>
              <a:gd name="connsiteX7" fmla="*/ 361498 w 1741325"/>
              <a:gd name="connsiteY7" fmla="*/ 96321 h 810510"/>
              <a:gd name="connsiteX0" fmla="*/ 361498 w 1405499"/>
              <a:gd name="connsiteY0" fmla="*/ 96321 h 805824"/>
              <a:gd name="connsiteX1" fmla="*/ 41458 w 1405499"/>
              <a:gd name="connsiteY1" fmla="*/ 4881 h 805824"/>
              <a:gd name="connsiteX2" fmla="*/ 71938 w 1405499"/>
              <a:gd name="connsiteY2" fmla="*/ 187761 h 805824"/>
              <a:gd name="connsiteX3" fmla="*/ 658678 w 1405499"/>
              <a:gd name="connsiteY3" fmla="*/ 454461 h 805824"/>
              <a:gd name="connsiteX4" fmla="*/ 1344478 w 1405499"/>
              <a:gd name="connsiteY4" fmla="*/ 804981 h 805824"/>
              <a:gd name="connsiteX5" fmla="*/ 1260658 w 1405499"/>
              <a:gd name="connsiteY5" fmla="*/ 538281 h 805824"/>
              <a:gd name="connsiteX6" fmla="*/ 361498 w 1405499"/>
              <a:gd name="connsiteY6" fmla="*/ 96321 h 805824"/>
              <a:gd name="connsiteX0" fmla="*/ 361498 w 1344478"/>
              <a:gd name="connsiteY0" fmla="*/ 104366 h 813026"/>
              <a:gd name="connsiteX1" fmla="*/ 41458 w 1344478"/>
              <a:gd name="connsiteY1" fmla="*/ 12926 h 813026"/>
              <a:gd name="connsiteX2" fmla="*/ 71938 w 1344478"/>
              <a:gd name="connsiteY2" fmla="*/ 195806 h 813026"/>
              <a:gd name="connsiteX3" fmla="*/ 658678 w 1344478"/>
              <a:gd name="connsiteY3" fmla="*/ 462506 h 813026"/>
              <a:gd name="connsiteX4" fmla="*/ 1344478 w 1344478"/>
              <a:gd name="connsiteY4" fmla="*/ 813026 h 813026"/>
              <a:gd name="connsiteX5" fmla="*/ 361498 w 1344478"/>
              <a:gd name="connsiteY5" fmla="*/ 104366 h 813026"/>
              <a:gd name="connsiteX0" fmla="*/ 361498 w 1096828"/>
              <a:gd name="connsiteY0" fmla="*/ 99713 h 684548"/>
              <a:gd name="connsiteX1" fmla="*/ 41458 w 1096828"/>
              <a:gd name="connsiteY1" fmla="*/ 8273 h 684548"/>
              <a:gd name="connsiteX2" fmla="*/ 71938 w 1096828"/>
              <a:gd name="connsiteY2" fmla="*/ 191153 h 684548"/>
              <a:gd name="connsiteX3" fmla="*/ 658678 w 1096828"/>
              <a:gd name="connsiteY3" fmla="*/ 457853 h 684548"/>
              <a:gd name="connsiteX4" fmla="*/ 1096828 w 1096828"/>
              <a:gd name="connsiteY4" fmla="*/ 684548 h 684548"/>
              <a:gd name="connsiteX5" fmla="*/ 361498 w 1096828"/>
              <a:gd name="connsiteY5" fmla="*/ 99713 h 684548"/>
              <a:gd name="connsiteX0" fmla="*/ 361498 w 1131946"/>
              <a:gd name="connsiteY0" fmla="*/ 95541 h 680566"/>
              <a:gd name="connsiteX1" fmla="*/ 41458 w 1131946"/>
              <a:gd name="connsiteY1" fmla="*/ 4101 h 680566"/>
              <a:gd name="connsiteX2" fmla="*/ 71938 w 1131946"/>
              <a:gd name="connsiteY2" fmla="*/ 186981 h 680566"/>
              <a:gd name="connsiteX3" fmla="*/ 658678 w 1131946"/>
              <a:gd name="connsiteY3" fmla="*/ 453681 h 680566"/>
              <a:gd name="connsiteX4" fmla="*/ 1096828 w 1131946"/>
              <a:gd name="connsiteY4" fmla="*/ 680376 h 680566"/>
              <a:gd name="connsiteX5" fmla="*/ 1021665 w 1131946"/>
              <a:gd name="connsiteY5" fmla="*/ 484996 h 680566"/>
              <a:gd name="connsiteX6" fmla="*/ 361498 w 1131946"/>
              <a:gd name="connsiteY6" fmla="*/ 95541 h 680566"/>
              <a:gd name="connsiteX0" fmla="*/ 351368 w 1131341"/>
              <a:gd name="connsiteY0" fmla="*/ 95541 h 680566"/>
              <a:gd name="connsiteX1" fmla="*/ 40853 w 1131341"/>
              <a:gd name="connsiteY1" fmla="*/ 4101 h 680566"/>
              <a:gd name="connsiteX2" fmla="*/ 71333 w 1131341"/>
              <a:gd name="connsiteY2" fmla="*/ 186981 h 680566"/>
              <a:gd name="connsiteX3" fmla="*/ 658073 w 1131341"/>
              <a:gd name="connsiteY3" fmla="*/ 453681 h 680566"/>
              <a:gd name="connsiteX4" fmla="*/ 1096223 w 1131341"/>
              <a:gd name="connsiteY4" fmla="*/ 680376 h 680566"/>
              <a:gd name="connsiteX5" fmla="*/ 1021060 w 1131341"/>
              <a:gd name="connsiteY5" fmla="*/ 484996 h 680566"/>
              <a:gd name="connsiteX6" fmla="*/ 351368 w 1131341"/>
              <a:gd name="connsiteY6" fmla="*/ 95541 h 680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1341" h="680566">
                <a:moveTo>
                  <a:pt x="351368" y="95541"/>
                </a:moveTo>
                <a:cubicBezTo>
                  <a:pt x="188000" y="15392"/>
                  <a:pt x="87525" y="-11139"/>
                  <a:pt x="40853" y="4101"/>
                </a:cubicBezTo>
                <a:cubicBezTo>
                  <a:pt x="-5819" y="19341"/>
                  <a:pt x="-31537" y="112051"/>
                  <a:pt x="71333" y="186981"/>
                </a:cubicBezTo>
                <a:cubicBezTo>
                  <a:pt x="174203" y="261911"/>
                  <a:pt x="487258" y="371449"/>
                  <a:pt x="658073" y="453681"/>
                </a:cubicBezTo>
                <a:cubicBezTo>
                  <a:pt x="828888" y="535913"/>
                  <a:pt x="1035725" y="675157"/>
                  <a:pt x="1096223" y="680376"/>
                </a:cubicBezTo>
                <a:cubicBezTo>
                  <a:pt x="1156721" y="685595"/>
                  <a:pt x="1143615" y="582468"/>
                  <a:pt x="1021060" y="484996"/>
                </a:cubicBezTo>
                <a:cubicBezTo>
                  <a:pt x="898505" y="387524"/>
                  <a:pt x="514736" y="175690"/>
                  <a:pt x="351368" y="9554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20020285" y="12786045"/>
            <a:ext cx="6404556" cy="3400834"/>
          </a:xfrm>
          <a:custGeom>
            <a:avLst/>
            <a:gdLst>
              <a:gd name="connsiteX0" fmla="*/ 1757686 w 6367890"/>
              <a:gd name="connsiteY0" fmla="*/ 632836 h 3444330"/>
              <a:gd name="connsiteX1" fmla="*/ 1277626 w 6367890"/>
              <a:gd name="connsiteY1" fmla="*/ 457576 h 3444330"/>
              <a:gd name="connsiteX2" fmla="*/ 1033786 w 6367890"/>
              <a:gd name="connsiteY2" fmla="*/ 320416 h 3444330"/>
              <a:gd name="connsiteX3" fmla="*/ 904246 w 6367890"/>
              <a:gd name="connsiteY3" fmla="*/ 274696 h 3444330"/>
              <a:gd name="connsiteX4" fmla="*/ 774706 w 6367890"/>
              <a:gd name="connsiteY4" fmla="*/ 129916 h 3444330"/>
              <a:gd name="connsiteX5" fmla="*/ 561346 w 6367890"/>
              <a:gd name="connsiteY5" fmla="*/ 152776 h 3444330"/>
              <a:gd name="connsiteX6" fmla="*/ 386086 w 6367890"/>
              <a:gd name="connsiteY6" fmla="*/ 168016 h 3444330"/>
              <a:gd name="connsiteX7" fmla="*/ 226066 w 6367890"/>
              <a:gd name="connsiteY7" fmla="*/ 376 h 3444330"/>
              <a:gd name="connsiteX8" fmla="*/ 35566 w 6367890"/>
              <a:gd name="connsiteY8" fmla="*/ 221356 h 3444330"/>
              <a:gd name="connsiteX9" fmla="*/ 1003306 w 6367890"/>
              <a:gd name="connsiteY9" fmla="*/ 625216 h 3444330"/>
              <a:gd name="connsiteX10" fmla="*/ 1483366 w 6367890"/>
              <a:gd name="connsiteY10" fmla="*/ 1318636 h 3444330"/>
              <a:gd name="connsiteX11" fmla="*/ 1841506 w 6367890"/>
              <a:gd name="connsiteY11" fmla="*/ 1722496 h 3444330"/>
              <a:gd name="connsiteX12" fmla="*/ 2687326 w 6367890"/>
              <a:gd name="connsiteY12" fmla="*/ 2133976 h 3444330"/>
              <a:gd name="connsiteX13" fmla="*/ 3106426 w 6367890"/>
              <a:gd name="connsiteY13" fmla="*/ 2309236 h 3444330"/>
              <a:gd name="connsiteX14" fmla="*/ 3655066 w 6367890"/>
              <a:gd name="connsiteY14" fmla="*/ 2659756 h 3444330"/>
              <a:gd name="connsiteX15" fmla="*/ 4500886 w 6367890"/>
              <a:gd name="connsiteY15" fmla="*/ 2888356 h 3444330"/>
              <a:gd name="connsiteX16" fmla="*/ 4942846 w 6367890"/>
              <a:gd name="connsiteY16" fmla="*/ 3124576 h 3444330"/>
              <a:gd name="connsiteX17" fmla="*/ 5681986 w 6367890"/>
              <a:gd name="connsiteY17" fmla="*/ 3231256 h 3444330"/>
              <a:gd name="connsiteX18" fmla="*/ 6299206 w 6367890"/>
              <a:gd name="connsiteY18" fmla="*/ 3391276 h 3444330"/>
              <a:gd name="connsiteX19" fmla="*/ 6329686 w 6367890"/>
              <a:gd name="connsiteY19" fmla="*/ 2217796 h 3444330"/>
              <a:gd name="connsiteX20" fmla="*/ 6093466 w 6367890"/>
              <a:gd name="connsiteY20" fmla="*/ 2164456 h 3444330"/>
              <a:gd name="connsiteX21" fmla="*/ 5171446 w 6367890"/>
              <a:gd name="connsiteY21" fmla="*/ 2065396 h 3444330"/>
              <a:gd name="connsiteX22" fmla="*/ 4417066 w 6367890"/>
              <a:gd name="connsiteY22" fmla="*/ 1737736 h 3444330"/>
              <a:gd name="connsiteX23" fmla="*/ 3982726 w 6367890"/>
              <a:gd name="connsiteY23" fmla="*/ 1653916 h 3444330"/>
              <a:gd name="connsiteX24" fmla="*/ 3632206 w 6367890"/>
              <a:gd name="connsiteY24" fmla="*/ 1432936 h 3444330"/>
              <a:gd name="connsiteX25" fmla="*/ 3251206 w 6367890"/>
              <a:gd name="connsiteY25" fmla="*/ 1173856 h 3444330"/>
              <a:gd name="connsiteX26" fmla="*/ 2809246 w 6367890"/>
              <a:gd name="connsiteY26" fmla="*/ 990976 h 3444330"/>
              <a:gd name="connsiteX27" fmla="*/ 2397766 w 6367890"/>
              <a:gd name="connsiteY27" fmla="*/ 945256 h 3444330"/>
              <a:gd name="connsiteX28" fmla="*/ 2161546 w 6367890"/>
              <a:gd name="connsiteY28" fmla="*/ 769996 h 3444330"/>
              <a:gd name="connsiteX29" fmla="*/ 1757686 w 6367890"/>
              <a:gd name="connsiteY29" fmla="*/ 632836 h 3444330"/>
              <a:gd name="connsiteX0" fmla="*/ 1757686 w 6409198"/>
              <a:gd name="connsiteY0" fmla="*/ 632836 h 3444330"/>
              <a:gd name="connsiteX1" fmla="*/ 1277626 w 6409198"/>
              <a:gd name="connsiteY1" fmla="*/ 457576 h 3444330"/>
              <a:gd name="connsiteX2" fmla="*/ 1033786 w 6409198"/>
              <a:gd name="connsiteY2" fmla="*/ 320416 h 3444330"/>
              <a:gd name="connsiteX3" fmla="*/ 904246 w 6409198"/>
              <a:gd name="connsiteY3" fmla="*/ 274696 h 3444330"/>
              <a:gd name="connsiteX4" fmla="*/ 774706 w 6409198"/>
              <a:gd name="connsiteY4" fmla="*/ 129916 h 3444330"/>
              <a:gd name="connsiteX5" fmla="*/ 561346 w 6409198"/>
              <a:gd name="connsiteY5" fmla="*/ 152776 h 3444330"/>
              <a:gd name="connsiteX6" fmla="*/ 386086 w 6409198"/>
              <a:gd name="connsiteY6" fmla="*/ 168016 h 3444330"/>
              <a:gd name="connsiteX7" fmla="*/ 226066 w 6409198"/>
              <a:gd name="connsiteY7" fmla="*/ 376 h 3444330"/>
              <a:gd name="connsiteX8" fmla="*/ 35566 w 6409198"/>
              <a:gd name="connsiteY8" fmla="*/ 221356 h 3444330"/>
              <a:gd name="connsiteX9" fmla="*/ 1003306 w 6409198"/>
              <a:gd name="connsiteY9" fmla="*/ 625216 h 3444330"/>
              <a:gd name="connsiteX10" fmla="*/ 1483366 w 6409198"/>
              <a:gd name="connsiteY10" fmla="*/ 1318636 h 3444330"/>
              <a:gd name="connsiteX11" fmla="*/ 1841506 w 6409198"/>
              <a:gd name="connsiteY11" fmla="*/ 1722496 h 3444330"/>
              <a:gd name="connsiteX12" fmla="*/ 2687326 w 6409198"/>
              <a:gd name="connsiteY12" fmla="*/ 2133976 h 3444330"/>
              <a:gd name="connsiteX13" fmla="*/ 3106426 w 6409198"/>
              <a:gd name="connsiteY13" fmla="*/ 2309236 h 3444330"/>
              <a:gd name="connsiteX14" fmla="*/ 3655066 w 6409198"/>
              <a:gd name="connsiteY14" fmla="*/ 2659756 h 3444330"/>
              <a:gd name="connsiteX15" fmla="*/ 4500886 w 6409198"/>
              <a:gd name="connsiteY15" fmla="*/ 2888356 h 3444330"/>
              <a:gd name="connsiteX16" fmla="*/ 4942846 w 6409198"/>
              <a:gd name="connsiteY16" fmla="*/ 3124576 h 3444330"/>
              <a:gd name="connsiteX17" fmla="*/ 5681986 w 6409198"/>
              <a:gd name="connsiteY17" fmla="*/ 3231256 h 3444330"/>
              <a:gd name="connsiteX18" fmla="*/ 6299206 w 6409198"/>
              <a:gd name="connsiteY18" fmla="*/ 3391276 h 3444330"/>
              <a:gd name="connsiteX19" fmla="*/ 6391599 w 6409198"/>
              <a:gd name="connsiteY19" fmla="*/ 2217796 h 3444330"/>
              <a:gd name="connsiteX20" fmla="*/ 6093466 w 6409198"/>
              <a:gd name="connsiteY20" fmla="*/ 2164456 h 3444330"/>
              <a:gd name="connsiteX21" fmla="*/ 5171446 w 6409198"/>
              <a:gd name="connsiteY21" fmla="*/ 2065396 h 3444330"/>
              <a:gd name="connsiteX22" fmla="*/ 4417066 w 6409198"/>
              <a:gd name="connsiteY22" fmla="*/ 1737736 h 3444330"/>
              <a:gd name="connsiteX23" fmla="*/ 3982726 w 6409198"/>
              <a:gd name="connsiteY23" fmla="*/ 1653916 h 3444330"/>
              <a:gd name="connsiteX24" fmla="*/ 3632206 w 6409198"/>
              <a:gd name="connsiteY24" fmla="*/ 1432936 h 3444330"/>
              <a:gd name="connsiteX25" fmla="*/ 3251206 w 6409198"/>
              <a:gd name="connsiteY25" fmla="*/ 1173856 h 3444330"/>
              <a:gd name="connsiteX26" fmla="*/ 2809246 w 6409198"/>
              <a:gd name="connsiteY26" fmla="*/ 990976 h 3444330"/>
              <a:gd name="connsiteX27" fmla="*/ 2397766 w 6409198"/>
              <a:gd name="connsiteY27" fmla="*/ 945256 h 3444330"/>
              <a:gd name="connsiteX28" fmla="*/ 2161546 w 6409198"/>
              <a:gd name="connsiteY28" fmla="*/ 769996 h 3444330"/>
              <a:gd name="connsiteX29" fmla="*/ 1757686 w 6409198"/>
              <a:gd name="connsiteY29" fmla="*/ 632836 h 3444330"/>
              <a:gd name="connsiteX0" fmla="*/ 1757686 w 6406385"/>
              <a:gd name="connsiteY0" fmla="*/ 632836 h 3452832"/>
              <a:gd name="connsiteX1" fmla="*/ 1277626 w 6406385"/>
              <a:gd name="connsiteY1" fmla="*/ 457576 h 3452832"/>
              <a:gd name="connsiteX2" fmla="*/ 1033786 w 6406385"/>
              <a:gd name="connsiteY2" fmla="*/ 320416 h 3452832"/>
              <a:gd name="connsiteX3" fmla="*/ 904246 w 6406385"/>
              <a:gd name="connsiteY3" fmla="*/ 274696 h 3452832"/>
              <a:gd name="connsiteX4" fmla="*/ 774706 w 6406385"/>
              <a:gd name="connsiteY4" fmla="*/ 129916 h 3452832"/>
              <a:gd name="connsiteX5" fmla="*/ 561346 w 6406385"/>
              <a:gd name="connsiteY5" fmla="*/ 152776 h 3452832"/>
              <a:gd name="connsiteX6" fmla="*/ 386086 w 6406385"/>
              <a:gd name="connsiteY6" fmla="*/ 168016 h 3452832"/>
              <a:gd name="connsiteX7" fmla="*/ 226066 w 6406385"/>
              <a:gd name="connsiteY7" fmla="*/ 376 h 3452832"/>
              <a:gd name="connsiteX8" fmla="*/ 35566 w 6406385"/>
              <a:gd name="connsiteY8" fmla="*/ 221356 h 3452832"/>
              <a:gd name="connsiteX9" fmla="*/ 1003306 w 6406385"/>
              <a:gd name="connsiteY9" fmla="*/ 625216 h 3452832"/>
              <a:gd name="connsiteX10" fmla="*/ 1483366 w 6406385"/>
              <a:gd name="connsiteY10" fmla="*/ 1318636 h 3452832"/>
              <a:gd name="connsiteX11" fmla="*/ 1841506 w 6406385"/>
              <a:gd name="connsiteY11" fmla="*/ 1722496 h 3452832"/>
              <a:gd name="connsiteX12" fmla="*/ 2687326 w 6406385"/>
              <a:gd name="connsiteY12" fmla="*/ 2133976 h 3452832"/>
              <a:gd name="connsiteX13" fmla="*/ 3106426 w 6406385"/>
              <a:gd name="connsiteY13" fmla="*/ 2309236 h 3452832"/>
              <a:gd name="connsiteX14" fmla="*/ 3655066 w 6406385"/>
              <a:gd name="connsiteY14" fmla="*/ 2659756 h 3452832"/>
              <a:gd name="connsiteX15" fmla="*/ 4500886 w 6406385"/>
              <a:gd name="connsiteY15" fmla="*/ 2888356 h 3452832"/>
              <a:gd name="connsiteX16" fmla="*/ 4942846 w 6406385"/>
              <a:gd name="connsiteY16" fmla="*/ 3124576 h 3452832"/>
              <a:gd name="connsiteX17" fmla="*/ 5681986 w 6406385"/>
              <a:gd name="connsiteY17" fmla="*/ 3231256 h 3452832"/>
              <a:gd name="connsiteX18" fmla="*/ 6289681 w 6406385"/>
              <a:gd name="connsiteY18" fmla="*/ 3400801 h 3452832"/>
              <a:gd name="connsiteX19" fmla="*/ 6391599 w 6406385"/>
              <a:gd name="connsiteY19" fmla="*/ 2217796 h 3452832"/>
              <a:gd name="connsiteX20" fmla="*/ 6093466 w 6406385"/>
              <a:gd name="connsiteY20" fmla="*/ 2164456 h 3452832"/>
              <a:gd name="connsiteX21" fmla="*/ 5171446 w 6406385"/>
              <a:gd name="connsiteY21" fmla="*/ 2065396 h 3452832"/>
              <a:gd name="connsiteX22" fmla="*/ 4417066 w 6406385"/>
              <a:gd name="connsiteY22" fmla="*/ 1737736 h 3452832"/>
              <a:gd name="connsiteX23" fmla="*/ 3982726 w 6406385"/>
              <a:gd name="connsiteY23" fmla="*/ 1653916 h 3452832"/>
              <a:gd name="connsiteX24" fmla="*/ 3632206 w 6406385"/>
              <a:gd name="connsiteY24" fmla="*/ 1432936 h 3452832"/>
              <a:gd name="connsiteX25" fmla="*/ 3251206 w 6406385"/>
              <a:gd name="connsiteY25" fmla="*/ 1173856 h 3452832"/>
              <a:gd name="connsiteX26" fmla="*/ 2809246 w 6406385"/>
              <a:gd name="connsiteY26" fmla="*/ 990976 h 3452832"/>
              <a:gd name="connsiteX27" fmla="*/ 2397766 w 6406385"/>
              <a:gd name="connsiteY27" fmla="*/ 945256 h 3452832"/>
              <a:gd name="connsiteX28" fmla="*/ 2161546 w 6406385"/>
              <a:gd name="connsiteY28" fmla="*/ 769996 h 3452832"/>
              <a:gd name="connsiteX29" fmla="*/ 1757686 w 6406385"/>
              <a:gd name="connsiteY29" fmla="*/ 632836 h 3452832"/>
              <a:gd name="connsiteX0" fmla="*/ 1757686 w 6465707"/>
              <a:gd name="connsiteY0" fmla="*/ 632836 h 3452832"/>
              <a:gd name="connsiteX1" fmla="*/ 1277626 w 6465707"/>
              <a:gd name="connsiteY1" fmla="*/ 457576 h 3452832"/>
              <a:gd name="connsiteX2" fmla="*/ 1033786 w 6465707"/>
              <a:gd name="connsiteY2" fmla="*/ 320416 h 3452832"/>
              <a:gd name="connsiteX3" fmla="*/ 904246 w 6465707"/>
              <a:gd name="connsiteY3" fmla="*/ 274696 h 3452832"/>
              <a:gd name="connsiteX4" fmla="*/ 774706 w 6465707"/>
              <a:gd name="connsiteY4" fmla="*/ 129916 h 3452832"/>
              <a:gd name="connsiteX5" fmla="*/ 561346 w 6465707"/>
              <a:gd name="connsiteY5" fmla="*/ 152776 h 3452832"/>
              <a:gd name="connsiteX6" fmla="*/ 386086 w 6465707"/>
              <a:gd name="connsiteY6" fmla="*/ 168016 h 3452832"/>
              <a:gd name="connsiteX7" fmla="*/ 226066 w 6465707"/>
              <a:gd name="connsiteY7" fmla="*/ 376 h 3452832"/>
              <a:gd name="connsiteX8" fmla="*/ 35566 w 6465707"/>
              <a:gd name="connsiteY8" fmla="*/ 221356 h 3452832"/>
              <a:gd name="connsiteX9" fmla="*/ 1003306 w 6465707"/>
              <a:gd name="connsiteY9" fmla="*/ 625216 h 3452832"/>
              <a:gd name="connsiteX10" fmla="*/ 1483366 w 6465707"/>
              <a:gd name="connsiteY10" fmla="*/ 1318636 h 3452832"/>
              <a:gd name="connsiteX11" fmla="*/ 1841506 w 6465707"/>
              <a:gd name="connsiteY11" fmla="*/ 1722496 h 3452832"/>
              <a:gd name="connsiteX12" fmla="*/ 2687326 w 6465707"/>
              <a:gd name="connsiteY12" fmla="*/ 2133976 h 3452832"/>
              <a:gd name="connsiteX13" fmla="*/ 3106426 w 6465707"/>
              <a:gd name="connsiteY13" fmla="*/ 2309236 h 3452832"/>
              <a:gd name="connsiteX14" fmla="*/ 3655066 w 6465707"/>
              <a:gd name="connsiteY14" fmla="*/ 2659756 h 3452832"/>
              <a:gd name="connsiteX15" fmla="*/ 4500886 w 6465707"/>
              <a:gd name="connsiteY15" fmla="*/ 2888356 h 3452832"/>
              <a:gd name="connsiteX16" fmla="*/ 4942846 w 6465707"/>
              <a:gd name="connsiteY16" fmla="*/ 3124576 h 3452832"/>
              <a:gd name="connsiteX17" fmla="*/ 5681986 w 6465707"/>
              <a:gd name="connsiteY17" fmla="*/ 3231256 h 3452832"/>
              <a:gd name="connsiteX18" fmla="*/ 6403981 w 6465707"/>
              <a:gd name="connsiteY18" fmla="*/ 3400801 h 3452832"/>
              <a:gd name="connsiteX19" fmla="*/ 6391599 w 6465707"/>
              <a:gd name="connsiteY19" fmla="*/ 2217796 h 3452832"/>
              <a:gd name="connsiteX20" fmla="*/ 6093466 w 6465707"/>
              <a:gd name="connsiteY20" fmla="*/ 2164456 h 3452832"/>
              <a:gd name="connsiteX21" fmla="*/ 5171446 w 6465707"/>
              <a:gd name="connsiteY21" fmla="*/ 2065396 h 3452832"/>
              <a:gd name="connsiteX22" fmla="*/ 4417066 w 6465707"/>
              <a:gd name="connsiteY22" fmla="*/ 1737736 h 3452832"/>
              <a:gd name="connsiteX23" fmla="*/ 3982726 w 6465707"/>
              <a:gd name="connsiteY23" fmla="*/ 1653916 h 3452832"/>
              <a:gd name="connsiteX24" fmla="*/ 3632206 w 6465707"/>
              <a:gd name="connsiteY24" fmla="*/ 1432936 h 3452832"/>
              <a:gd name="connsiteX25" fmla="*/ 3251206 w 6465707"/>
              <a:gd name="connsiteY25" fmla="*/ 1173856 h 3452832"/>
              <a:gd name="connsiteX26" fmla="*/ 2809246 w 6465707"/>
              <a:gd name="connsiteY26" fmla="*/ 990976 h 3452832"/>
              <a:gd name="connsiteX27" fmla="*/ 2397766 w 6465707"/>
              <a:gd name="connsiteY27" fmla="*/ 945256 h 3452832"/>
              <a:gd name="connsiteX28" fmla="*/ 2161546 w 6465707"/>
              <a:gd name="connsiteY28" fmla="*/ 769996 h 3452832"/>
              <a:gd name="connsiteX29" fmla="*/ 1757686 w 6465707"/>
              <a:gd name="connsiteY29" fmla="*/ 632836 h 3452832"/>
              <a:gd name="connsiteX0" fmla="*/ 1757686 w 6413420"/>
              <a:gd name="connsiteY0" fmla="*/ 632836 h 3400841"/>
              <a:gd name="connsiteX1" fmla="*/ 1277626 w 6413420"/>
              <a:gd name="connsiteY1" fmla="*/ 457576 h 3400841"/>
              <a:gd name="connsiteX2" fmla="*/ 1033786 w 6413420"/>
              <a:gd name="connsiteY2" fmla="*/ 320416 h 3400841"/>
              <a:gd name="connsiteX3" fmla="*/ 904246 w 6413420"/>
              <a:gd name="connsiteY3" fmla="*/ 274696 h 3400841"/>
              <a:gd name="connsiteX4" fmla="*/ 774706 w 6413420"/>
              <a:gd name="connsiteY4" fmla="*/ 129916 h 3400841"/>
              <a:gd name="connsiteX5" fmla="*/ 561346 w 6413420"/>
              <a:gd name="connsiteY5" fmla="*/ 152776 h 3400841"/>
              <a:gd name="connsiteX6" fmla="*/ 386086 w 6413420"/>
              <a:gd name="connsiteY6" fmla="*/ 168016 h 3400841"/>
              <a:gd name="connsiteX7" fmla="*/ 226066 w 6413420"/>
              <a:gd name="connsiteY7" fmla="*/ 376 h 3400841"/>
              <a:gd name="connsiteX8" fmla="*/ 35566 w 6413420"/>
              <a:gd name="connsiteY8" fmla="*/ 221356 h 3400841"/>
              <a:gd name="connsiteX9" fmla="*/ 1003306 w 6413420"/>
              <a:gd name="connsiteY9" fmla="*/ 625216 h 3400841"/>
              <a:gd name="connsiteX10" fmla="*/ 1483366 w 6413420"/>
              <a:gd name="connsiteY10" fmla="*/ 1318636 h 3400841"/>
              <a:gd name="connsiteX11" fmla="*/ 1841506 w 6413420"/>
              <a:gd name="connsiteY11" fmla="*/ 1722496 h 3400841"/>
              <a:gd name="connsiteX12" fmla="*/ 2687326 w 6413420"/>
              <a:gd name="connsiteY12" fmla="*/ 2133976 h 3400841"/>
              <a:gd name="connsiteX13" fmla="*/ 3106426 w 6413420"/>
              <a:gd name="connsiteY13" fmla="*/ 2309236 h 3400841"/>
              <a:gd name="connsiteX14" fmla="*/ 3655066 w 6413420"/>
              <a:gd name="connsiteY14" fmla="*/ 2659756 h 3400841"/>
              <a:gd name="connsiteX15" fmla="*/ 4500886 w 6413420"/>
              <a:gd name="connsiteY15" fmla="*/ 2888356 h 3400841"/>
              <a:gd name="connsiteX16" fmla="*/ 4942846 w 6413420"/>
              <a:gd name="connsiteY16" fmla="*/ 3124576 h 3400841"/>
              <a:gd name="connsiteX17" fmla="*/ 5681986 w 6413420"/>
              <a:gd name="connsiteY17" fmla="*/ 3231256 h 3400841"/>
              <a:gd name="connsiteX18" fmla="*/ 6403981 w 6413420"/>
              <a:gd name="connsiteY18" fmla="*/ 3400801 h 3400841"/>
              <a:gd name="connsiteX19" fmla="*/ 6391599 w 6413420"/>
              <a:gd name="connsiteY19" fmla="*/ 2217796 h 3400841"/>
              <a:gd name="connsiteX20" fmla="*/ 6093466 w 6413420"/>
              <a:gd name="connsiteY20" fmla="*/ 2164456 h 3400841"/>
              <a:gd name="connsiteX21" fmla="*/ 5171446 w 6413420"/>
              <a:gd name="connsiteY21" fmla="*/ 2065396 h 3400841"/>
              <a:gd name="connsiteX22" fmla="*/ 4417066 w 6413420"/>
              <a:gd name="connsiteY22" fmla="*/ 1737736 h 3400841"/>
              <a:gd name="connsiteX23" fmla="*/ 3982726 w 6413420"/>
              <a:gd name="connsiteY23" fmla="*/ 1653916 h 3400841"/>
              <a:gd name="connsiteX24" fmla="*/ 3632206 w 6413420"/>
              <a:gd name="connsiteY24" fmla="*/ 1432936 h 3400841"/>
              <a:gd name="connsiteX25" fmla="*/ 3251206 w 6413420"/>
              <a:gd name="connsiteY25" fmla="*/ 1173856 h 3400841"/>
              <a:gd name="connsiteX26" fmla="*/ 2809246 w 6413420"/>
              <a:gd name="connsiteY26" fmla="*/ 990976 h 3400841"/>
              <a:gd name="connsiteX27" fmla="*/ 2397766 w 6413420"/>
              <a:gd name="connsiteY27" fmla="*/ 945256 h 3400841"/>
              <a:gd name="connsiteX28" fmla="*/ 2161546 w 6413420"/>
              <a:gd name="connsiteY28" fmla="*/ 769996 h 3400841"/>
              <a:gd name="connsiteX29" fmla="*/ 1757686 w 6413420"/>
              <a:gd name="connsiteY29" fmla="*/ 632836 h 3400841"/>
              <a:gd name="connsiteX0" fmla="*/ 1757686 w 6404556"/>
              <a:gd name="connsiteY0" fmla="*/ 632836 h 3400834"/>
              <a:gd name="connsiteX1" fmla="*/ 1277626 w 6404556"/>
              <a:gd name="connsiteY1" fmla="*/ 457576 h 3400834"/>
              <a:gd name="connsiteX2" fmla="*/ 1033786 w 6404556"/>
              <a:gd name="connsiteY2" fmla="*/ 320416 h 3400834"/>
              <a:gd name="connsiteX3" fmla="*/ 904246 w 6404556"/>
              <a:gd name="connsiteY3" fmla="*/ 274696 h 3400834"/>
              <a:gd name="connsiteX4" fmla="*/ 774706 w 6404556"/>
              <a:gd name="connsiteY4" fmla="*/ 129916 h 3400834"/>
              <a:gd name="connsiteX5" fmla="*/ 561346 w 6404556"/>
              <a:gd name="connsiteY5" fmla="*/ 152776 h 3400834"/>
              <a:gd name="connsiteX6" fmla="*/ 386086 w 6404556"/>
              <a:gd name="connsiteY6" fmla="*/ 168016 h 3400834"/>
              <a:gd name="connsiteX7" fmla="*/ 226066 w 6404556"/>
              <a:gd name="connsiteY7" fmla="*/ 376 h 3400834"/>
              <a:gd name="connsiteX8" fmla="*/ 35566 w 6404556"/>
              <a:gd name="connsiteY8" fmla="*/ 221356 h 3400834"/>
              <a:gd name="connsiteX9" fmla="*/ 1003306 w 6404556"/>
              <a:gd name="connsiteY9" fmla="*/ 625216 h 3400834"/>
              <a:gd name="connsiteX10" fmla="*/ 1483366 w 6404556"/>
              <a:gd name="connsiteY10" fmla="*/ 1318636 h 3400834"/>
              <a:gd name="connsiteX11" fmla="*/ 1841506 w 6404556"/>
              <a:gd name="connsiteY11" fmla="*/ 1722496 h 3400834"/>
              <a:gd name="connsiteX12" fmla="*/ 2687326 w 6404556"/>
              <a:gd name="connsiteY12" fmla="*/ 2133976 h 3400834"/>
              <a:gd name="connsiteX13" fmla="*/ 3106426 w 6404556"/>
              <a:gd name="connsiteY13" fmla="*/ 2309236 h 3400834"/>
              <a:gd name="connsiteX14" fmla="*/ 3655066 w 6404556"/>
              <a:gd name="connsiteY14" fmla="*/ 2659756 h 3400834"/>
              <a:gd name="connsiteX15" fmla="*/ 4500886 w 6404556"/>
              <a:gd name="connsiteY15" fmla="*/ 2888356 h 3400834"/>
              <a:gd name="connsiteX16" fmla="*/ 4942846 w 6404556"/>
              <a:gd name="connsiteY16" fmla="*/ 3124576 h 3400834"/>
              <a:gd name="connsiteX17" fmla="*/ 5681986 w 6404556"/>
              <a:gd name="connsiteY17" fmla="*/ 3231256 h 3400834"/>
              <a:gd name="connsiteX18" fmla="*/ 6403981 w 6404556"/>
              <a:gd name="connsiteY18" fmla="*/ 3400801 h 3400834"/>
              <a:gd name="connsiteX19" fmla="*/ 6391599 w 6404556"/>
              <a:gd name="connsiteY19" fmla="*/ 2217796 h 3400834"/>
              <a:gd name="connsiteX20" fmla="*/ 6093466 w 6404556"/>
              <a:gd name="connsiteY20" fmla="*/ 2164456 h 3400834"/>
              <a:gd name="connsiteX21" fmla="*/ 5171446 w 6404556"/>
              <a:gd name="connsiteY21" fmla="*/ 2065396 h 3400834"/>
              <a:gd name="connsiteX22" fmla="*/ 4417066 w 6404556"/>
              <a:gd name="connsiteY22" fmla="*/ 1737736 h 3400834"/>
              <a:gd name="connsiteX23" fmla="*/ 3982726 w 6404556"/>
              <a:gd name="connsiteY23" fmla="*/ 1653916 h 3400834"/>
              <a:gd name="connsiteX24" fmla="*/ 3632206 w 6404556"/>
              <a:gd name="connsiteY24" fmla="*/ 1432936 h 3400834"/>
              <a:gd name="connsiteX25" fmla="*/ 3251206 w 6404556"/>
              <a:gd name="connsiteY25" fmla="*/ 1173856 h 3400834"/>
              <a:gd name="connsiteX26" fmla="*/ 2809246 w 6404556"/>
              <a:gd name="connsiteY26" fmla="*/ 990976 h 3400834"/>
              <a:gd name="connsiteX27" fmla="*/ 2397766 w 6404556"/>
              <a:gd name="connsiteY27" fmla="*/ 945256 h 3400834"/>
              <a:gd name="connsiteX28" fmla="*/ 2161546 w 6404556"/>
              <a:gd name="connsiteY28" fmla="*/ 769996 h 3400834"/>
              <a:gd name="connsiteX29" fmla="*/ 1757686 w 6404556"/>
              <a:gd name="connsiteY29" fmla="*/ 632836 h 3400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04556" h="3400834">
                <a:moveTo>
                  <a:pt x="1757686" y="632836"/>
                </a:moveTo>
                <a:cubicBezTo>
                  <a:pt x="1610366" y="580766"/>
                  <a:pt x="1398276" y="509646"/>
                  <a:pt x="1277626" y="457576"/>
                </a:cubicBezTo>
                <a:cubicBezTo>
                  <a:pt x="1156976" y="405506"/>
                  <a:pt x="1096016" y="350896"/>
                  <a:pt x="1033786" y="320416"/>
                </a:cubicBezTo>
                <a:cubicBezTo>
                  <a:pt x="971556" y="289936"/>
                  <a:pt x="947426" y="306446"/>
                  <a:pt x="904246" y="274696"/>
                </a:cubicBezTo>
                <a:cubicBezTo>
                  <a:pt x="861066" y="242946"/>
                  <a:pt x="831856" y="150236"/>
                  <a:pt x="774706" y="129916"/>
                </a:cubicBezTo>
                <a:cubicBezTo>
                  <a:pt x="717556" y="109596"/>
                  <a:pt x="626116" y="146426"/>
                  <a:pt x="561346" y="152776"/>
                </a:cubicBezTo>
                <a:cubicBezTo>
                  <a:pt x="496576" y="159126"/>
                  <a:pt x="441966" y="193416"/>
                  <a:pt x="386086" y="168016"/>
                </a:cubicBezTo>
                <a:cubicBezTo>
                  <a:pt x="330206" y="142616"/>
                  <a:pt x="284486" y="-8514"/>
                  <a:pt x="226066" y="376"/>
                </a:cubicBezTo>
                <a:cubicBezTo>
                  <a:pt x="167646" y="9266"/>
                  <a:pt x="-93974" y="117216"/>
                  <a:pt x="35566" y="221356"/>
                </a:cubicBezTo>
                <a:cubicBezTo>
                  <a:pt x="165106" y="325496"/>
                  <a:pt x="762006" y="442336"/>
                  <a:pt x="1003306" y="625216"/>
                </a:cubicBezTo>
                <a:cubicBezTo>
                  <a:pt x="1244606" y="808096"/>
                  <a:pt x="1343666" y="1135756"/>
                  <a:pt x="1483366" y="1318636"/>
                </a:cubicBezTo>
                <a:cubicBezTo>
                  <a:pt x="1623066" y="1501516"/>
                  <a:pt x="1640846" y="1586606"/>
                  <a:pt x="1841506" y="1722496"/>
                </a:cubicBezTo>
                <a:cubicBezTo>
                  <a:pt x="2042166" y="1858386"/>
                  <a:pt x="2476506" y="2036186"/>
                  <a:pt x="2687326" y="2133976"/>
                </a:cubicBezTo>
                <a:cubicBezTo>
                  <a:pt x="2898146" y="2231766"/>
                  <a:pt x="2945136" y="2221606"/>
                  <a:pt x="3106426" y="2309236"/>
                </a:cubicBezTo>
                <a:cubicBezTo>
                  <a:pt x="3267716" y="2396866"/>
                  <a:pt x="3422656" y="2563236"/>
                  <a:pt x="3655066" y="2659756"/>
                </a:cubicBezTo>
                <a:cubicBezTo>
                  <a:pt x="3887476" y="2756276"/>
                  <a:pt x="4286256" y="2810886"/>
                  <a:pt x="4500886" y="2888356"/>
                </a:cubicBezTo>
                <a:cubicBezTo>
                  <a:pt x="4715516" y="2965826"/>
                  <a:pt x="4745996" y="3067426"/>
                  <a:pt x="4942846" y="3124576"/>
                </a:cubicBezTo>
                <a:cubicBezTo>
                  <a:pt x="5139696" y="3181726"/>
                  <a:pt x="5438464" y="3185219"/>
                  <a:pt x="5681986" y="3231256"/>
                </a:cubicBezTo>
                <a:cubicBezTo>
                  <a:pt x="5925508" y="3277293"/>
                  <a:pt x="6423824" y="3393499"/>
                  <a:pt x="6403981" y="3400801"/>
                </a:cubicBezTo>
                <a:cubicBezTo>
                  <a:pt x="6384138" y="3408103"/>
                  <a:pt x="6371914" y="2214303"/>
                  <a:pt x="6391599" y="2217796"/>
                </a:cubicBezTo>
                <a:cubicBezTo>
                  <a:pt x="6411284" y="2221289"/>
                  <a:pt x="6296825" y="2189856"/>
                  <a:pt x="6093466" y="2164456"/>
                </a:cubicBezTo>
                <a:cubicBezTo>
                  <a:pt x="5890107" y="2139056"/>
                  <a:pt x="5450846" y="2136516"/>
                  <a:pt x="5171446" y="2065396"/>
                </a:cubicBezTo>
                <a:cubicBezTo>
                  <a:pt x="4892046" y="1994276"/>
                  <a:pt x="4615186" y="1806316"/>
                  <a:pt x="4417066" y="1737736"/>
                </a:cubicBezTo>
                <a:cubicBezTo>
                  <a:pt x="4218946" y="1669156"/>
                  <a:pt x="4113536" y="1704716"/>
                  <a:pt x="3982726" y="1653916"/>
                </a:cubicBezTo>
                <a:cubicBezTo>
                  <a:pt x="3851916" y="1603116"/>
                  <a:pt x="3754126" y="1512946"/>
                  <a:pt x="3632206" y="1432936"/>
                </a:cubicBezTo>
                <a:cubicBezTo>
                  <a:pt x="3510286" y="1352926"/>
                  <a:pt x="3388366" y="1247516"/>
                  <a:pt x="3251206" y="1173856"/>
                </a:cubicBezTo>
                <a:cubicBezTo>
                  <a:pt x="3114046" y="1100196"/>
                  <a:pt x="2951486" y="1029076"/>
                  <a:pt x="2809246" y="990976"/>
                </a:cubicBezTo>
                <a:cubicBezTo>
                  <a:pt x="2667006" y="952876"/>
                  <a:pt x="2505716" y="982086"/>
                  <a:pt x="2397766" y="945256"/>
                </a:cubicBezTo>
                <a:cubicBezTo>
                  <a:pt x="2289816" y="908426"/>
                  <a:pt x="2268226" y="822066"/>
                  <a:pt x="2161546" y="769996"/>
                </a:cubicBezTo>
                <a:cubicBezTo>
                  <a:pt x="2054866" y="717926"/>
                  <a:pt x="1905006" y="684906"/>
                  <a:pt x="1757686" y="632836"/>
                </a:cubicBezTo>
                <a:close/>
              </a:path>
            </a:pathLst>
          </a:custGeom>
          <a:pattFill prst="lgConfetti">
            <a:fgClr>
              <a:srgbClr val="FFC000"/>
            </a:fgClr>
            <a:bgClr>
              <a:schemeClr val="bg1"/>
            </a:bgClr>
          </a:pattFill>
          <a:ln w="28575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5629500" y="686364"/>
            <a:ext cx="10864037" cy="3684914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107" y="1082648"/>
            <a:ext cx="9114184" cy="1846292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The Relief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 June 1944</a:t>
            </a:r>
          </a:p>
        </p:txBody>
      </p:sp>
      <p:pic>
        <p:nvPicPr>
          <p:cNvPr id="2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72562" y="1260762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33"/>
          <p:cNvGrpSpPr/>
          <p:nvPr/>
        </p:nvGrpSpPr>
        <p:grpSpPr>
          <a:xfrm rot="20254171">
            <a:off x="25517432" y="1785194"/>
            <a:ext cx="597031" cy="1657720"/>
            <a:chOff x="16799904" y="23202900"/>
            <a:chExt cx="597031" cy="1657720"/>
          </a:xfrm>
        </p:grpSpPr>
        <p:sp>
          <p:nvSpPr>
            <p:cNvPr id="35" name="Down Arrow 3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25413845" y="975489"/>
            <a:ext cx="1023257" cy="740229"/>
            <a:chOff x="27932743" y="3570514"/>
            <a:chExt cx="1023257" cy="740229"/>
          </a:xfrm>
        </p:grpSpPr>
        <p:sp>
          <p:nvSpPr>
            <p:cNvPr id="38" name="Oval 3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6B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8095831" y="3173407"/>
            <a:ext cx="6453838" cy="872152"/>
            <a:chOff x="10468482" y="15613005"/>
            <a:chExt cx="3530710" cy="969058"/>
          </a:xfrm>
        </p:grpSpPr>
        <p:sp>
          <p:nvSpPr>
            <p:cNvPr id="57" name="TextBox 56"/>
            <p:cNvSpPr txBox="1"/>
            <p:nvPr/>
          </p:nvSpPr>
          <p:spPr>
            <a:xfrm>
              <a:off x="10623772" y="15932313"/>
              <a:ext cx="2220133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              Kilometers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783675" y="15742429"/>
              <a:ext cx="1215517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              </a:t>
              </a: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10649823" y="15613005"/>
              <a:ext cx="2741609" cy="206266"/>
              <a:chOff x="14049734" y="18685645"/>
              <a:chExt cx="6286063" cy="424549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8749475" y="18686772"/>
                <a:ext cx="1586322" cy="41991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 6"/>
          <p:cNvSpPr/>
          <p:nvPr/>
        </p:nvSpPr>
        <p:spPr>
          <a:xfrm>
            <a:off x="2099664" y="14698536"/>
            <a:ext cx="21018244" cy="3223583"/>
          </a:xfrm>
          <a:custGeom>
            <a:avLst/>
            <a:gdLst>
              <a:gd name="connsiteX0" fmla="*/ 0 w 20609170"/>
              <a:gd name="connsiteY0" fmla="*/ 2930769 h 2930769"/>
              <a:gd name="connsiteX1" fmla="*/ 2157047 w 20609170"/>
              <a:gd name="connsiteY1" fmla="*/ 1758462 h 2930769"/>
              <a:gd name="connsiteX2" fmla="*/ 3704493 w 20609170"/>
              <a:gd name="connsiteY2" fmla="*/ 1875692 h 2930769"/>
              <a:gd name="connsiteX3" fmla="*/ 4876800 w 20609170"/>
              <a:gd name="connsiteY3" fmla="*/ 2227385 h 2930769"/>
              <a:gd name="connsiteX4" fmla="*/ 7057293 w 20609170"/>
              <a:gd name="connsiteY4" fmla="*/ 2274277 h 2930769"/>
              <a:gd name="connsiteX5" fmla="*/ 12426462 w 20609170"/>
              <a:gd name="connsiteY5" fmla="*/ 820615 h 2930769"/>
              <a:gd name="connsiteX6" fmla="*/ 15497908 w 20609170"/>
              <a:gd name="connsiteY6" fmla="*/ 0 h 2930769"/>
              <a:gd name="connsiteX7" fmla="*/ 17350154 w 20609170"/>
              <a:gd name="connsiteY7" fmla="*/ 750277 h 2930769"/>
              <a:gd name="connsiteX8" fmla="*/ 18663139 w 20609170"/>
              <a:gd name="connsiteY8" fmla="*/ 1383323 h 2930769"/>
              <a:gd name="connsiteX9" fmla="*/ 20609170 w 20609170"/>
              <a:gd name="connsiteY9" fmla="*/ 2344615 h 2930769"/>
              <a:gd name="connsiteX0" fmla="*/ 0 w 20609170"/>
              <a:gd name="connsiteY0" fmla="*/ 2930959 h 2930959"/>
              <a:gd name="connsiteX1" fmla="*/ 2157047 w 20609170"/>
              <a:gd name="connsiteY1" fmla="*/ 1758652 h 2930959"/>
              <a:gd name="connsiteX2" fmla="*/ 3704493 w 20609170"/>
              <a:gd name="connsiteY2" fmla="*/ 1875882 h 2930959"/>
              <a:gd name="connsiteX3" fmla="*/ 4876800 w 20609170"/>
              <a:gd name="connsiteY3" fmla="*/ 2227575 h 2930959"/>
              <a:gd name="connsiteX4" fmla="*/ 7057293 w 20609170"/>
              <a:gd name="connsiteY4" fmla="*/ 2274467 h 2930959"/>
              <a:gd name="connsiteX5" fmla="*/ 12426462 w 20609170"/>
              <a:gd name="connsiteY5" fmla="*/ 820805 h 2930959"/>
              <a:gd name="connsiteX6" fmla="*/ 15497908 w 20609170"/>
              <a:gd name="connsiteY6" fmla="*/ 190 h 2930959"/>
              <a:gd name="connsiteX7" fmla="*/ 17350154 w 20609170"/>
              <a:gd name="connsiteY7" fmla="*/ 750467 h 2930959"/>
              <a:gd name="connsiteX8" fmla="*/ 18663139 w 20609170"/>
              <a:gd name="connsiteY8" fmla="*/ 1383513 h 2930959"/>
              <a:gd name="connsiteX9" fmla="*/ 20609170 w 20609170"/>
              <a:gd name="connsiteY9" fmla="*/ 2344805 h 2930959"/>
              <a:gd name="connsiteX0" fmla="*/ 0 w 20609170"/>
              <a:gd name="connsiteY0" fmla="*/ 2930942 h 2930942"/>
              <a:gd name="connsiteX1" fmla="*/ 2157047 w 20609170"/>
              <a:gd name="connsiteY1" fmla="*/ 1758635 h 2930942"/>
              <a:gd name="connsiteX2" fmla="*/ 3704493 w 20609170"/>
              <a:gd name="connsiteY2" fmla="*/ 1875865 h 2930942"/>
              <a:gd name="connsiteX3" fmla="*/ 4876800 w 20609170"/>
              <a:gd name="connsiteY3" fmla="*/ 2227558 h 2930942"/>
              <a:gd name="connsiteX4" fmla="*/ 7057293 w 20609170"/>
              <a:gd name="connsiteY4" fmla="*/ 2274450 h 2930942"/>
              <a:gd name="connsiteX5" fmla="*/ 12426462 w 20609170"/>
              <a:gd name="connsiteY5" fmla="*/ 820788 h 2930942"/>
              <a:gd name="connsiteX6" fmla="*/ 15497908 w 20609170"/>
              <a:gd name="connsiteY6" fmla="*/ 173 h 2930942"/>
              <a:gd name="connsiteX7" fmla="*/ 17350154 w 20609170"/>
              <a:gd name="connsiteY7" fmla="*/ 750450 h 2930942"/>
              <a:gd name="connsiteX8" fmla="*/ 18161515 w 20609170"/>
              <a:gd name="connsiteY8" fmla="*/ 962699 h 2930942"/>
              <a:gd name="connsiteX9" fmla="*/ 18663139 w 20609170"/>
              <a:gd name="connsiteY9" fmla="*/ 1383496 h 2930942"/>
              <a:gd name="connsiteX10" fmla="*/ 20609170 w 20609170"/>
              <a:gd name="connsiteY10" fmla="*/ 2344788 h 2930942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76800 w 20609170"/>
              <a:gd name="connsiteY3" fmla="*/ 2228309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30090 w 20639260"/>
              <a:gd name="connsiteY0" fmla="*/ 2931693 h 2941786"/>
              <a:gd name="connsiteX1" fmla="*/ 216426 w 20639260"/>
              <a:gd name="connsiteY1" fmla="*/ 2816313 h 2941786"/>
              <a:gd name="connsiteX2" fmla="*/ 2187137 w 20639260"/>
              <a:gd name="connsiteY2" fmla="*/ 1759386 h 2941786"/>
              <a:gd name="connsiteX3" fmla="*/ 3734583 w 20639260"/>
              <a:gd name="connsiteY3" fmla="*/ 1876616 h 2941786"/>
              <a:gd name="connsiteX4" fmla="*/ 4882827 w 20639260"/>
              <a:gd name="connsiteY4" fmla="*/ 2300498 h 2941786"/>
              <a:gd name="connsiteX5" fmla="*/ 7087383 w 20639260"/>
              <a:gd name="connsiteY5" fmla="*/ 2275201 h 2941786"/>
              <a:gd name="connsiteX6" fmla="*/ 12552805 w 20639260"/>
              <a:gd name="connsiteY6" fmla="*/ 917792 h 2941786"/>
              <a:gd name="connsiteX7" fmla="*/ 15527998 w 20639260"/>
              <a:gd name="connsiteY7" fmla="*/ 924 h 2941786"/>
              <a:gd name="connsiteX8" fmla="*/ 17380244 w 20639260"/>
              <a:gd name="connsiteY8" fmla="*/ 751201 h 2941786"/>
              <a:gd name="connsiteX9" fmla="*/ 18191605 w 20639260"/>
              <a:gd name="connsiteY9" fmla="*/ 963450 h 2941786"/>
              <a:gd name="connsiteX10" fmla="*/ 18693229 w 20639260"/>
              <a:gd name="connsiteY10" fmla="*/ 1384247 h 2941786"/>
              <a:gd name="connsiteX11" fmla="*/ 20639260 w 20639260"/>
              <a:gd name="connsiteY11" fmla="*/ 2345539 h 2941786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566121 w 21018244"/>
              <a:gd name="connsiteY2" fmla="*/ 1759386 h 3292641"/>
              <a:gd name="connsiteX3" fmla="*/ 4113567 w 21018244"/>
              <a:gd name="connsiteY3" fmla="*/ 1876616 h 3292641"/>
              <a:gd name="connsiteX4" fmla="*/ 5261811 w 21018244"/>
              <a:gd name="connsiteY4" fmla="*/ 2300498 h 3292641"/>
              <a:gd name="connsiteX5" fmla="*/ 7466367 w 21018244"/>
              <a:gd name="connsiteY5" fmla="*/ 2275201 h 3292641"/>
              <a:gd name="connsiteX6" fmla="*/ 12931789 w 21018244"/>
              <a:gd name="connsiteY6" fmla="*/ 917792 h 3292641"/>
              <a:gd name="connsiteX7" fmla="*/ 15906982 w 21018244"/>
              <a:gd name="connsiteY7" fmla="*/ 924 h 3292641"/>
              <a:gd name="connsiteX8" fmla="*/ 17759228 w 21018244"/>
              <a:gd name="connsiteY8" fmla="*/ 751201 h 3292641"/>
              <a:gd name="connsiteX9" fmla="*/ 18570589 w 21018244"/>
              <a:gd name="connsiteY9" fmla="*/ 963450 h 3292641"/>
              <a:gd name="connsiteX10" fmla="*/ 19072213 w 21018244"/>
              <a:gd name="connsiteY10" fmla="*/ 1384247 h 3292641"/>
              <a:gd name="connsiteX11" fmla="*/ 21018244 w 21018244"/>
              <a:gd name="connsiteY11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347046 w 21018244"/>
              <a:gd name="connsiteY2" fmla="*/ 1740336 h 3292641"/>
              <a:gd name="connsiteX3" fmla="*/ 4113567 w 21018244"/>
              <a:gd name="connsiteY3" fmla="*/ 1876616 h 3292641"/>
              <a:gd name="connsiteX4" fmla="*/ 5261811 w 21018244"/>
              <a:gd name="connsiteY4" fmla="*/ 2300498 h 3292641"/>
              <a:gd name="connsiteX5" fmla="*/ 7466367 w 21018244"/>
              <a:gd name="connsiteY5" fmla="*/ 2275201 h 3292641"/>
              <a:gd name="connsiteX6" fmla="*/ 12931789 w 21018244"/>
              <a:gd name="connsiteY6" fmla="*/ 917792 h 3292641"/>
              <a:gd name="connsiteX7" fmla="*/ 15906982 w 21018244"/>
              <a:gd name="connsiteY7" fmla="*/ 924 h 3292641"/>
              <a:gd name="connsiteX8" fmla="*/ 17759228 w 21018244"/>
              <a:gd name="connsiteY8" fmla="*/ 751201 h 3292641"/>
              <a:gd name="connsiteX9" fmla="*/ 18570589 w 21018244"/>
              <a:gd name="connsiteY9" fmla="*/ 963450 h 3292641"/>
              <a:gd name="connsiteX10" fmla="*/ 19072213 w 21018244"/>
              <a:gd name="connsiteY10" fmla="*/ 1384247 h 3292641"/>
              <a:gd name="connsiteX11" fmla="*/ 21018244 w 21018244"/>
              <a:gd name="connsiteY11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347046 w 21018244"/>
              <a:gd name="connsiteY2" fmla="*/ 1740336 h 3292641"/>
              <a:gd name="connsiteX3" fmla="*/ 3015261 w 21018244"/>
              <a:gd name="connsiteY3" fmla="*/ 1858298 h 3292641"/>
              <a:gd name="connsiteX4" fmla="*/ 4113567 w 21018244"/>
              <a:gd name="connsiteY4" fmla="*/ 187661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187661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61811 w 21018244"/>
              <a:gd name="connsiteY5" fmla="*/ 230049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7466367 w 21018244"/>
              <a:gd name="connsiteY6" fmla="*/ 2275201 h 3292641"/>
              <a:gd name="connsiteX7" fmla="*/ 12931789 w 21018244"/>
              <a:gd name="connsiteY7" fmla="*/ 917792 h 3292641"/>
              <a:gd name="connsiteX8" fmla="*/ 15906982 w 21018244"/>
              <a:gd name="connsiteY8" fmla="*/ 924 h 3292641"/>
              <a:gd name="connsiteX9" fmla="*/ 17759228 w 21018244"/>
              <a:gd name="connsiteY9" fmla="*/ 751201 h 3292641"/>
              <a:gd name="connsiteX10" fmla="*/ 18570589 w 21018244"/>
              <a:gd name="connsiteY10" fmla="*/ 963450 h 3292641"/>
              <a:gd name="connsiteX11" fmla="*/ 19072213 w 21018244"/>
              <a:gd name="connsiteY11" fmla="*/ 1384247 h 3292641"/>
              <a:gd name="connsiteX12" fmla="*/ 21018244 w 21018244"/>
              <a:gd name="connsiteY12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7466367 w 21018244"/>
              <a:gd name="connsiteY7" fmla="*/ 2275201 h 3292641"/>
              <a:gd name="connsiteX8" fmla="*/ 12931789 w 21018244"/>
              <a:gd name="connsiteY8" fmla="*/ 917792 h 3292641"/>
              <a:gd name="connsiteX9" fmla="*/ 15906982 w 21018244"/>
              <a:gd name="connsiteY9" fmla="*/ 924 h 3292641"/>
              <a:gd name="connsiteX10" fmla="*/ 17759228 w 21018244"/>
              <a:gd name="connsiteY10" fmla="*/ 751201 h 3292641"/>
              <a:gd name="connsiteX11" fmla="*/ 18570589 w 21018244"/>
              <a:gd name="connsiteY11" fmla="*/ 963450 h 3292641"/>
              <a:gd name="connsiteX12" fmla="*/ 19072213 w 21018244"/>
              <a:gd name="connsiteY12" fmla="*/ 1384247 h 3292641"/>
              <a:gd name="connsiteX13" fmla="*/ 21018244 w 21018244"/>
              <a:gd name="connsiteY13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12931789 w 21018244"/>
              <a:gd name="connsiteY8" fmla="*/ 917792 h 3292641"/>
              <a:gd name="connsiteX9" fmla="*/ 15906982 w 21018244"/>
              <a:gd name="connsiteY9" fmla="*/ 924 h 3292641"/>
              <a:gd name="connsiteX10" fmla="*/ 17759228 w 21018244"/>
              <a:gd name="connsiteY10" fmla="*/ 751201 h 3292641"/>
              <a:gd name="connsiteX11" fmla="*/ 18570589 w 21018244"/>
              <a:gd name="connsiteY11" fmla="*/ 963450 h 3292641"/>
              <a:gd name="connsiteX12" fmla="*/ 19072213 w 21018244"/>
              <a:gd name="connsiteY12" fmla="*/ 1384247 h 3292641"/>
              <a:gd name="connsiteX13" fmla="*/ 21018244 w 21018244"/>
              <a:gd name="connsiteY13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997086 w 21018244"/>
              <a:gd name="connsiteY8" fmla="*/ 1401098 h 3292641"/>
              <a:gd name="connsiteX9" fmla="*/ 12931789 w 21018244"/>
              <a:gd name="connsiteY9" fmla="*/ 917792 h 3292641"/>
              <a:gd name="connsiteX10" fmla="*/ 15906982 w 21018244"/>
              <a:gd name="connsiteY10" fmla="*/ 924 h 3292641"/>
              <a:gd name="connsiteX11" fmla="*/ 17759228 w 21018244"/>
              <a:gd name="connsiteY11" fmla="*/ 751201 h 3292641"/>
              <a:gd name="connsiteX12" fmla="*/ 18570589 w 21018244"/>
              <a:gd name="connsiteY12" fmla="*/ 963450 h 3292641"/>
              <a:gd name="connsiteX13" fmla="*/ 19072213 w 21018244"/>
              <a:gd name="connsiteY13" fmla="*/ 1384247 h 3292641"/>
              <a:gd name="connsiteX14" fmla="*/ 21018244 w 21018244"/>
              <a:gd name="connsiteY14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130311 w 21018244"/>
              <a:gd name="connsiteY8" fmla="*/ 1648748 h 3292641"/>
              <a:gd name="connsiteX9" fmla="*/ 9997086 w 21018244"/>
              <a:gd name="connsiteY9" fmla="*/ 1401098 h 3292641"/>
              <a:gd name="connsiteX10" fmla="*/ 12931789 w 21018244"/>
              <a:gd name="connsiteY10" fmla="*/ 917792 h 3292641"/>
              <a:gd name="connsiteX11" fmla="*/ 15906982 w 21018244"/>
              <a:gd name="connsiteY11" fmla="*/ 924 h 3292641"/>
              <a:gd name="connsiteX12" fmla="*/ 17759228 w 21018244"/>
              <a:gd name="connsiteY12" fmla="*/ 751201 h 3292641"/>
              <a:gd name="connsiteX13" fmla="*/ 18570589 w 21018244"/>
              <a:gd name="connsiteY13" fmla="*/ 963450 h 3292641"/>
              <a:gd name="connsiteX14" fmla="*/ 19072213 w 21018244"/>
              <a:gd name="connsiteY14" fmla="*/ 1384247 h 3292641"/>
              <a:gd name="connsiteX15" fmla="*/ 21018244 w 21018244"/>
              <a:gd name="connsiteY15" fmla="*/ 2345539 h 3292641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185121 w 21018244"/>
              <a:gd name="connsiteY2" fmla="*/ 1816536 h 3292641"/>
              <a:gd name="connsiteX3" fmla="*/ 3015261 w 21018244"/>
              <a:gd name="connsiteY3" fmla="*/ 1858298 h 3292641"/>
              <a:gd name="connsiteX4" fmla="*/ 4113567 w 21018244"/>
              <a:gd name="connsiteY4" fmla="*/ 2009966 h 3292641"/>
              <a:gd name="connsiteX5" fmla="*/ 5299911 w 21018244"/>
              <a:gd name="connsiteY5" fmla="*/ 2129048 h 3292641"/>
              <a:gd name="connsiteX6" fmla="*/ 6596661 w 21018244"/>
              <a:gd name="connsiteY6" fmla="*/ 2105948 h 3292641"/>
              <a:gd name="connsiteX7" fmla="*/ 8437917 w 21018244"/>
              <a:gd name="connsiteY7" fmla="*/ 1903726 h 3292641"/>
              <a:gd name="connsiteX8" fmla="*/ 9130311 w 21018244"/>
              <a:gd name="connsiteY8" fmla="*/ 1648748 h 3292641"/>
              <a:gd name="connsiteX9" fmla="*/ 9997086 w 21018244"/>
              <a:gd name="connsiteY9" fmla="*/ 1401098 h 3292641"/>
              <a:gd name="connsiteX10" fmla="*/ 11349636 w 21018244"/>
              <a:gd name="connsiteY10" fmla="*/ 1077248 h 3292641"/>
              <a:gd name="connsiteX11" fmla="*/ 12931789 w 21018244"/>
              <a:gd name="connsiteY11" fmla="*/ 917792 h 3292641"/>
              <a:gd name="connsiteX12" fmla="*/ 15906982 w 21018244"/>
              <a:gd name="connsiteY12" fmla="*/ 924 h 3292641"/>
              <a:gd name="connsiteX13" fmla="*/ 17759228 w 21018244"/>
              <a:gd name="connsiteY13" fmla="*/ 751201 h 3292641"/>
              <a:gd name="connsiteX14" fmla="*/ 18570589 w 21018244"/>
              <a:gd name="connsiteY14" fmla="*/ 963450 h 3292641"/>
              <a:gd name="connsiteX15" fmla="*/ 19072213 w 21018244"/>
              <a:gd name="connsiteY15" fmla="*/ 1384247 h 3292641"/>
              <a:gd name="connsiteX16" fmla="*/ 21018244 w 21018244"/>
              <a:gd name="connsiteY16" fmla="*/ 2345539 h 3292641"/>
              <a:gd name="connsiteX0" fmla="*/ 0 w 21018244"/>
              <a:gd name="connsiteY0" fmla="*/ 3291984 h 3291984"/>
              <a:gd name="connsiteX1" fmla="*/ 595410 w 21018244"/>
              <a:gd name="connsiteY1" fmla="*/ 2815656 h 3291984"/>
              <a:gd name="connsiteX2" fmla="*/ 2185121 w 21018244"/>
              <a:gd name="connsiteY2" fmla="*/ 1815879 h 3291984"/>
              <a:gd name="connsiteX3" fmla="*/ 3015261 w 21018244"/>
              <a:gd name="connsiteY3" fmla="*/ 1857641 h 3291984"/>
              <a:gd name="connsiteX4" fmla="*/ 4113567 w 21018244"/>
              <a:gd name="connsiteY4" fmla="*/ 2009309 h 3291984"/>
              <a:gd name="connsiteX5" fmla="*/ 5299911 w 21018244"/>
              <a:gd name="connsiteY5" fmla="*/ 2128391 h 3291984"/>
              <a:gd name="connsiteX6" fmla="*/ 6596661 w 21018244"/>
              <a:gd name="connsiteY6" fmla="*/ 2105291 h 3291984"/>
              <a:gd name="connsiteX7" fmla="*/ 8437917 w 21018244"/>
              <a:gd name="connsiteY7" fmla="*/ 1903069 h 3291984"/>
              <a:gd name="connsiteX8" fmla="*/ 9130311 w 21018244"/>
              <a:gd name="connsiteY8" fmla="*/ 1648091 h 3291984"/>
              <a:gd name="connsiteX9" fmla="*/ 9997086 w 21018244"/>
              <a:gd name="connsiteY9" fmla="*/ 1400441 h 3291984"/>
              <a:gd name="connsiteX10" fmla="*/ 11349636 w 21018244"/>
              <a:gd name="connsiteY10" fmla="*/ 1076591 h 3291984"/>
              <a:gd name="connsiteX11" fmla="*/ 12988939 w 21018244"/>
              <a:gd name="connsiteY11" fmla="*/ 669485 h 3291984"/>
              <a:gd name="connsiteX12" fmla="*/ 15906982 w 21018244"/>
              <a:gd name="connsiteY12" fmla="*/ 267 h 3291984"/>
              <a:gd name="connsiteX13" fmla="*/ 17759228 w 21018244"/>
              <a:gd name="connsiteY13" fmla="*/ 750544 h 3291984"/>
              <a:gd name="connsiteX14" fmla="*/ 18570589 w 21018244"/>
              <a:gd name="connsiteY14" fmla="*/ 962793 h 3291984"/>
              <a:gd name="connsiteX15" fmla="*/ 19072213 w 21018244"/>
              <a:gd name="connsiteY15" fmla="*/ 1383590 h 3291984"/>
              <a:gd name="connsiteX16" fmla="*/ 21018244 w 21018244"/>
              <a:gd name="connsiteY16" fmla="*/ 2344882 h 3291984"/>
              <a:gd name="connsiteX0" fmla="*/ 0 w 21018244"/>
              <a:gd name="connsiteY0" fmla="*/ 3293956 h 3293956"/>
              <a:gd name="connsiteX1" fmla="*/ 595410 w 21018244"/>
              <a:gd name="connsiteY1" fmla="*/ 2817628 h 3293956"/>
              <a:gd name="connsiteX2" fmla="*/ 2185121 w 21018244"/>
              <a:gd name="connsiteY2" fmla="*/ 1817851 h 3293956"/>
              <a:gd name="connsiteX3" fmla="*/ 3015261 w 21018244"/>
              <a:gd name="connsiteY3" fmla="*/ 1859613 h 3293956"/>
              <a:gd name="connsiteX4" fmla="*/ 4113567 w 21018244"/>
              <a:gd name="connsiteY4" fmla="*/ 2011281 h 3293956"/>
              <a:gd name="connsiteX5" fmla="*/ 5299911 w 21018244"/>
              <a:gd name="connsiteY5" fmla="*/ 2130363 h 3293956"/>
              <a:gd name="connsiteX6" fmla="*/ 6596661 w 21018244"/>
              <a:gd name="connsiteY6" fmla="*/ 2107263 h 3293956"/>
              <a:gd name="connsiteX7" fmla="*/ 8437917 w 21018244"/>
              <a:gd name="connsiteY7" fmla="*/ 1905041 h 3293956"/>
              <a:gd name="connsiteX8" fmla="*/ 9130311 w 21018244"/>
              <a:gd name="connsiteY8" fmla="*/ 1650063 h 3293956"/>
              <a:gd name="connsiteX9" fmla="*/ 9997086 w 21018244"/>
              <a:gd name="connsiteY9" fmla="*/ 1402413 h 3293956"/>
              <a:gd name="connsiteX10" fmla="*/ 11349636 w 21018244"/>
              <a:gd name="connsiteY10" fmla="*/ 1078563 h 3293956"/>
              <a:gd name="connsiteX11" fmla="*/ 12988939 w 21018244"/>
              <a:gd name="connsiteY11" fmla="*/ 671457 h 3293956"/>
              <a:gd name="connsiteX12" fmla="*/ 13588011 w 21018244"/>
              <a:gd name="connsiteY12" fmla="*/ 526112 h 3293956"/>
              <a:gd name="connsiteX13" fmla="*/ 15906982 w 21018244"/>
              <a:gd name="connsiteY13" fmla="*/ 2239 h 3293956"/>
              <a:gd name="connsiteX14" fmla="*/ 17759228 w 21018244"/>
              <a:gd name="connsiteY14" fmla="*/ 752516 h 3293956"/>
              <a:gd name="connsiteX15" fmla="*/ 18570589 w 21018244"/>
              <a:gd name="connsiteY15" fmla="*/ 964765 h 3293956"/>
              <a:gd name="connsiteX16" fmla="*/ 19072213 w 21018244"/>
              <a:gd name="connsiteY16" fmla="*/ 1385562 h 3293956"/>
              <a:gd name="connsiteX17" fmla="*/ 21018244 w 21018244"/>
              <a:gd name="connsiteY17" fmla="*/ 2346854 h 3293956"/>
              <a:gd name="connsiteX0" fmla="*/ 0 w 21018244"/>
              <a:gd name="connsiteY0" fmla="*/ 3328696 h 3328696"/>
              <a:gd name="connsiteX1" fmla="*/ 595410 w 21018244"/>
              <a:gd name="connsiteY1" fmla="*/ 2852368 h 3328696"/>
              <a:gd name="connsiteX2" fmla="*/ 2185121 w 21018244"/>
              <a:gd name="connsiteY2" fmla="*/ 1852591 h 3328696"/>
              <a:gd name="connsiteX3" fmla="*/ 3015261 w 21018244"/>
              <a:gd name="connsiteY3" fmla="*/ 1894353 h 3328696"/>
              <a:gd name="connsiteX4" fmla="*/ 4113567 w 21018244"/>
              <a:gd name="connsiteY4" fmla="*/ 2046021 h 3328696"/>
              <a:gd name="connsiteX5" fmla="*/ 5299911 w 21018244"/>
              <a:gd name="connsiteY5" fmla="*/ 2165103 h 3328696"/>
              <a:gd name="connsiteX6" fmla="*/ 6596661 w 21018244"/>
              <a:gd name="connsiteY6" fmla="*/ 2142003 h 3328696"/>
              <a:gd name="connsiteX7" fmla="*/ 8437917 w 21018244"/>
              <a:gd name="connsiteY7" fmla="*/ 1939781 h 3328696"/>
              <a:gd name="connsiteX8" fmla="*/ 9130311 w 21018244"/>
              <a:gd name="connsiteY8" fmla="*/ 1684803 h 3328696"/>
              <a:gd name="connsiteX9" fmla="*/ 9997086 w 21018244"/>
              <a:gd name="connsiteY9" fmla="*/ 1437153 h 3328696"/>
              <a:gd name="connsiteX10" fmla="*/ 11349636 w 21018244"/>
              <a:gd name="connsiteY10" fmla="*/ 1113303 h 3328696"/>
              <a:gd name="connsiteX11" fmla="*/ 12988939 w 21018244"/>
              <a:gd name="connsiteY11" fmla="*/ 706197 h 3328696"/>
              <a:gd name="connsiteX12" fmla="*/ 13588011 w 21018244"/>
              <a:gd name="connsiteY12" fmla="*/ 560852 h 3328696"/>
              <a:gd name="connsiteX13" fmla="*/ 14626236 w 21018244"/>
              <a:gd name="connsiteY13" fmla="*/ 160802 h 3328696"/>
              <a:gd name="connsiteX14" fmla="*/ 15906982 w 21018244"/>
              <a:gd name="connsiteY14" fmla="*/ 36979 h 3328696"/>
              <a:gd name="connsiteX15" fmla="*/ 17759228 w 21018244"/>
              <a:gd name="connsiteY15" fmla="*/ 787256 h 3328696"/>
              <a:gd name="connsiteX16" fmla="*/ 18570589 w 21018244"/>
              <a:gd name="connsiteY16" fmla="*/ 999505 h 3328696"/>
              <a:gd name="connsiteX17" fmla="*/ 19072213 w 21018244"/>
              <a:gd name="connsiteY17" fmla="*/ 1420302 h 3328696"/>
              <a:gd name="connsiteX18" fmla="*/ 21018244 w 21018244"/>
              <a:gd name="connsiteY18" fmla="*/ 2381594 h 3328696"/>
              <a:gd name="connsiteX0" fmla="*/ 0 w 21018244"/>
              <a:gd name="connsiteY0" fmla="*/ 3230480 h 3230480"/>
              <a:gd name="connsiteX1" fmla="*/ 595410 w 21018244"/>
              <a:gd name="connsiteY1" fmla="*/ 2754152 h 3230480"/>
              <a:gd name="connsiteX2" fmla="*/ 2185121 w 21018244"/>
              <a:gd name="connsiteY2" fmla="*/ 1754375 h 3230480"/>
              <a:gd name="connsiteX3" fmla="*/ 3015261 w 21018244"/>
              <a:gd name="connsiteY3" fmla="*/ 1796137 h 3230480"/>
              <a:gd name="connsiteX4" fmla="*/ 4113567 w 21018244"/>
              <a:gd name="connsiteY4" fmla="*/ 1947805 h 3230480"/>
              <a:gd name="connsiteX5" fmla="*/ 5299911 w 21018244"/>
              <a:gd name="connsiteY5" fmla="*/ 2066887 h 3230480"/>
              <a:gd name="connsiteX6" fmla="*/ 6596661 w 21018244"/>
              <a:gd name="connsiteY6" fmla="*/ 2043787 h 3230480"/>
              <a:gd name="connsiteX7" fmla="*/ 8437917 w 21018244"/>
              <a:gd name="connsiteY7" fmla="*/ 1841565 h 3230480"/>
              <a:gd name="connsiteX8" fmla="*/ 9130311 w 21018244"/>
              <a:gd name="connsiteY8" fmla="*/ 1586587 h 3230480"/>
              <a:gd name="connsiteX9" fmla="*/ 9997086 w 21018244"/>
              <a:gd name="connsiteY9" fmla="*/ 1338937 h 3230480"/>
              <a:gd name="connsiteX10" fmla="*/ 11349636 w 21018244"/>
              <a:gd name="connsiteY10" fmla="*/ 1015087 h 3230480"/>
              <a:gd name="connsiteX11" fmla="*/ 12988939 w 21018244"/>
              <a:gd name="connsiteY11" fmla="*/ 607981 h 3230480"/>
              <a:gd name="connsiteX12" fmla="*/ 13588011 w 21018244"/>
              <a:gd name="connsiteY12" fmla="*/ 462636 h 3230480"/>
              <a:gd name="connsiteX13" fmla="*/ 14626236 w 21018244"/>
              <a:gd name="connsiteY13" fmla="*/ 62586 h 3230480"/>
              <a:gd name="connsiteX14" fmla="*/ 16087957 w 21018244"/>
              <a:gd name="connsiteY14" fmla="*/ 81638 h 3230480"/>
              <a:gd name="connsiteX15" fmla="*/ 17759228 w 21018244"/>
              <a:gd name="connsiteY15" fmla="*/ 689040 h 3230480"/>
              <a:gd name="connsiteX16" fmla="*/ 18570589 w 21018244"/>
              <a:gd name="connsiteY16" fmla="*/ 901289 h 3230480"/>
              <a:gd name="connsiteX17" fmla="*/ 19072213 w 21018244"/>
              <a:gd name="connsiteY17" fmla="*/ 1322086 h 3230480"/>
              <a:gd name="connsiteX18" fmla="*/ 21018244 w 21018244"/>
              <a:gd name="connsiteY18" fmla="*/ 2283378 h 3230480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759228 w 21018244"/>
              <a:gd name="connsiteY16" fmla="*/ 682143 h 3223583"/>
              <a:gd name="connsiteX17" fmla="*/ 18570589 w 21018244"/>
              <a:gd name="connsiteY17" fmla="*/ 894392 h 3223583"/>
              <a:gd name="connsiteX18" fmla="*/ 19072213 w 21018244"/>
              <a:gd name="connsiteY18" fmla="*/ 1315189 h 3223583"/>
              <a:gd name="connsiteX19" fmla="*/ 21018244 w 21018244"/>
              <a:gd name="connsiteY19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70589 w 21018244"/>
              <a:gd name="connsiteY18" fmla="*/ 894392 h 3223583"/>
              <a:gd name="connsiteX19" fmla="*/ 19072213 w 21018244"/>
              <a:gd name="connsiteY19" fmla="*/ 1315189 h 3223583"/>
              <a:gd name="connsiteX20" fmla="*/ 21018244 w 21018244"/>
              <a:gd name="connsiteY20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21018244 w 21018244"/>
              <a:gd name="connsiteY20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1018244 w 21018244"/>
              <a:gd name="connsiteY21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0436486 w 21018244"/>
              <a:gd name="connsiteY21" fmla="*/ 2198814 h 3223583"/>
              <a:gd name="connsiteX22" fmla="*/ 21018244 w 21018244"/>
              <a:gd name="connsiteY22" fmla="*/ 2276481 h 3223583"/>
              <a:gd name="connsiteX0" fmla="*/ 0 w 21018244"/>
              <a:gd name="connsiteY0" fmla="*/ 3223583 h 3223583"/>
              <a:gd name="connsiteX1" fmla="*/ 595410 w 21018244"/>
              <a:gd name="connsiteY1" fmla="*/ 2747255 h 3223583"/>
              <a:gd name="connsiteX2" fmla="*/ 2185121 w 21018244"/>
              <a:gd name="connsiteY2" fmla="*/ 1747478 h 3223583"/>
              <a:gd name="connsiteX3" fmla="*/ 3015261 w 21018244"/>
              <a:gd name="connsiteY3" fmla="*/ 1789240 h 3223583"/>
              <a:gd name="connsiteX4" fmla="*/ 4113567 w 21018244"/>
              <a:gd name="connsiteY4" fmla="*/ 1940908 h 3223583"/>
              <a:gd name="connsiteX5" fmla="*/ 5299911 w 21018244"/>
              <a:gd name="connsiteY5" fmla="*/ 2059990 h 3223583"/>
              <a:gd name="connsiteX6" fmla="*/ 6596661 w 21018244"/>
              <a:gd name="connsiteY6" fmla="*/ 2036890 h 3223583"/>
              <a:gd name="connsiteX7" fmla="*/ 8437917 w 21018244"/>
              <a:gd name="connsiteY7" fmla="*/ 1834668 h 3223583"/>
              <a:gd name="connsiteX8" fmla="*/ 9130311 w 21018244"/>
              <a:gd name="connsiteY8" fmla="*/ 1579690 h 3223583"/>
              <a:gd name="connsiteX9" fmla="*/ 9997086 w 21018244"/>
              <a:gd name="connsiteY9" fmla="*/ 1332040 h 3223583"/>
              <a:gd name="connsiteX10" fmla="*/ 11349636 w 21018244"/>
              <a:gd name="connsiteY10" fmla="*/ 1008190 h 3223583"/>
              <a:gd name="connsiteX11" fmla="*/ 12988939 w 21018244"/>
              <a:gd name="connsiteY11" fmla="*/ 601084 h 3223583"/>
              <a:gd name="connsiteX12" fmla="*/ 13588011 w 21018244"/>
              <a:gd name="connsiteY12" fmla="*/ 455739 h 3223583"/>
              <a:gd name="connsiteX13" fmla="*/ 14626236 w 21018244"/>
              <a:gd name="connsiteY13" fmla="*/ 55689 h 3223583"/>
              <a:gd name="connsiteX14" fmla="*/ 16087957 w 21018244"/>
              <a:gd name="connsiteY14" fmla="*/ 74741 h 3223583"/>
              <a:gd name="connsiteX15" fmla="*/ 17102736 w 21018244"/>
              <a:gd name="connsiteY15" fmla="*/ 560514 h 3223583"/>
              <a:gd name="connsiteX16" fmla="*/ 17550411 w 21018244"/>
              <a:gd name="connsiteY16" fmla="*/ 693864 h 3223583"/>
              <a:gd name="connsiteX17" fmla="*/ 17759228 w 21018244"/>
              <a:gd name="connsiteY17" fmla="*/ 682143 h 3223583"/>
              <a:gd name="connsiteX18" fmla="*/ 18542013 w 21018244"/>
              <a:gd name="connsiteY18" fmla="*/ 1018217 h 3223583"/>
              <a:gd name="connsiteX19" fmla="*/ 19072213 w 21018244"/>
              <a:gd name="connsiteY19" fmla="*/ 1315189 h 3223583"/>
              <a:gd name="connsiteX20" fmla="*/ 19845936 w 21018244"/>
              <a:gd name="connsiteY20" fmla="*/ 1903539 h 3223583"/>
              <a:gd name="connsiteX21" fmla="*/ 20436486 w 21018244"/>
              <a:gd name="connsiteY21" fmla="*/ 2198814 h 3223583"/>
              <a:gd name="connsiteX22" fmla="*/ 21018244 w 21018244"/>
              <a:gd name="connsiteY22" fmla="*/ 2371731 h 322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018244" h="3223583">
                <a:moveTo>
                  <a:pt x="0" y="3223583"/>
                </a:moveTo>
                <a:cubicBezTo>
                  <a:pt x="31056" y="3208364"/>
                  <a:pt x="231223" y="2993272"/>
                  <a:pt x="595410" y="2747255"/>
                </a:cubicBezTo>
                <a:cubicBezTo>
                  <a:pt x="959597" y="2501238"/>
                  <a:pt x="1781813" y="1907147"/>
                  <a:pt x="2185121" y="1747478"/>
                </a:cubicBezTo>
                <a:cubicBezTo>
                  <a:pt x="2588430" y="1587809"/>
                  <a:pt x="2720841" y="1766527"/>
                  <a:pt x="3015261" y="1789240"/>
                </a:cubicBezTo>
                <a:cubicBezTo>
                  <a:pt x="3309681" y="1811953"/>
                  <a:pt x="3732792" y="1895783"/>
                  <a:pt x="4113567" y="1940908"/>
                </a:cubicBezTo>
                <a:cubicBezTo>
                  <a:pt x="4494342" y="1986033"/>
                  <a:pt x="4889237" y="2029706"/>
                  <a:pt x="5299911" y="2059990"/>
                </a:cubicBezTo>
                <a:cubicBezTo>
                  <a:pt x="5710585" y="2090275"/>
                  <a:pt x="6235585" y="2012531"/>
                  <a:pt x="6596661" y="2036890"/>
                </a:cubicBezTo>
                <a:cubicBezTo>
                  <a:pt x="6957737" y="2061249"/>
                  <a:pt x="8015642" y="1906105"/>
                  <a:pt x="8437917" y="1834668"/>
                </a:cubicBezTo>
                <a:cubicBezTo>
                  <a:pt x="8860192" y="1763231"/>
                  <a:pt x="8870449" y="1663461"/>
                  <a:pt x="9130311" y="1579690"/>
                </a:cubicBezTo>
                <a:cubicBezTo>
                  <a:pt x="9390173" y="1495919"/>
                  <a:pt x="9628786" y="1406653"/>
                  <a:pt x="9997086" y="1332040"/>
                </a:cubicBezTo>
                <a:cubicBezTo>
                  <a:pt x="10365386" y="1257428"/>
                  <a:pt x="10860519" y="1088741"/>
                  <a:pt x="11349636" y="1008190"/>
                </a:cubicBezTo>
                <a:cubicBezTo>
                  <a:pt x="11838753" y="927639"/>
                  <a:pt x="12615877" y="693159"/>
                  <a:pt x="12988939" y="601084"/>
                </a:cubicBezTo>
                <a:cubicBezTo>
                  <a:pt x="13362002" y="509009"/>
                  <a:pt x="13305603" y="535526"/>
                  <a:pt x="13588011" y="455739"/>
                </a:cubicBezTo>
                <a:cubicBezTo>
                  <a:pt x="13870419" y="375952"/>
                  <a:pt x="14239741" y="143001"/>
                  <a:pt x="14626236" y="55689"/>
                </a:cubicBezTo>
                <a:cubicBezTo>
                  <a:pt x="15012731" y="-31623"/>
                  <a:pt x="15675207" y="-9396"/>
                  <a:pt x="16087957" y="74741"/>
                </a:cubicBezTo>
                <a:cubicBezTo>
                  <a:pt x="16500707" y="158878"/>
                  <a:pt x="16857406" y="465264"/>
                  <a:pt x="17102736" y="560514"/>
                </a:cubicBezTo>
                <a:cubicBezTo>
                  <a:pt x="17348066" y="655764"/>
                  <a:pt x="17440996" y="673593"/>
                  <a:pt x="17550411" y="693864"/>
                </a:cubicBezTo>
                <a:cubicBezTo>
                  <a:pt x="17659826" y="714135"/>
                  <a:pt x="17590786" y="640784"/>
                  <a:pt x="17759228" y="682143"/>
                </a:cubicBezTo>
                <a:lnTo>
                  <a:pt x="18542013" y="1018217"/>
                </a:lnTo>
                <a:cubicBezTo>
                  <a:pt x="18709221" y="1158483"/>
                  <a:pt x="18664271" y="1084841"/>
                  <a:pt x="19072213" y="1315189"/>
                </a:cubicBezTo>
                <a:cubicBezTo>
                  <a:pt x="19297471" y="1434168"/>
                  <a:pt x="19521598" y="1743324"/>
                  <a:pt x="19845936" y="1903539"/>
                </a:cubicBezTo>
                <a:cubicBezTo>
                  <a:pt x="20074902" y="2038110"/>
                  <a:pt x="20241101" y="2136657"/>
                  <a:pt x="20436486" y="2198814"/>
                </a:cubicBezTo>
                <a:cubicBezTo>
                  <a:pt x="20631871" y="2260971"/>
                  <a:pt x="20922872" y="2346086"/>
                  <a:pt x="21018244" y="2371731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648204" y="12682950"/>
            <a:ext cx="1619353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 Hoc</a:t>
            </a:r>
          </a:p>
        </p:txBody>
      </p:sp>
      <p:sp>
        <p:nvSpPr>
          <p:cNvPr id="66" name="TextBox 65"/>
          <p:cNvSpPr txBox="1"/>
          <p:nvPr/>
        </p:nvSpPr>
        <p:spPr>
          <a:xfrm rot="1645045">
            <a:off x="20089502" y="13741778"/>
            <a:ext cx="459597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OMAHA </a:t>
            </a:r>
          </a:p>
        </p:txBody>
      </p:sp>
      <p:sp>
        <p:nvSpPr>
          <p:cNvPr id="32" name="Freeform 31"/>
          <p:cNvSpPr/>
          <p:nvPr/>
        </p:nvSpPr>
        <p:spPr>
          <a:xfrm>
            <a:off x="24354845" y="15873099"/>
            <a:ext cx="1419961" cy="476398"/>
          </a:xfrm>
          <a:custGeom>
            <a:avLst/>
            <a:gdLst>
              <a:gd name="connsiteX0" fmla="*/ 630662 w 672999"/>
              <a:gd name="connsiteY0" fmla="*/ 99237 h 266978"/>
              <a:gd name="connsiteX1" fmla="*/ 135362 w 672999"/>
              <a:gd name="connsiteY1" fmla="*/ 177 h 266978"/>
              <a:gd name="connsiteX2" fmla="*/ 28682 w 672999"/>
              <a:gd name="connsiteY2" fmla="*/ 122097 h 266978"/>
              <a:gd name="connsiteX3" fmla="*/ 577322 w 672999"/>
              <a:gd name="connsiteY3" fmla="*/ 266877 h 266978"/>
              <a:gd name="connsiteX4" fmla="*/ 630662 w 672999"/>
              <a:gd name="connsiteY4" fmla="*/ 99237 h 266978"/>
              <a:gd name="connsiteX0" fmla="*/ 1274636 w 1355196"/>
              <a:gd name="connsiteY0" fmla="*/ 188993 h 360392"/>
              <a:gd name="connsiteX1" fmla="*/ 779336 w 1355196"/>
              <a:gd name="connsiteY1" fmla="*/ 89933 h 360392"/>
              <a:gd name="connsiteX2" fmla="*/ 5906 w 1355196"/>
              <a:gd name="connsiteY2" fmla="*/ 11828 h 360392"/>
              <a:gd name="connsiteX3" fmla="*/ 1221296 w 1355196"/>
              <a:gd name="connsiteY3" fmla="*/ 356633 h 360392"/>
              <a:gd name="connsiteX4" fmla="*/ 1274636 w 1355196"/>
              <a:gd name="connsiteY4" fmla="*/ 188993 h 360392"/>
              <a:gd name="connsiteX0" fmla="*/ 1301696 w 1419961"/>
              <a:gd name="connsiteY0" fmla="*/ 304161 h 476398"/>
              <a:gd name="connsiteX1" fmla="*/ 215846 w 1419961"/>
              <a:gd name="connsiteY1" fmla="*/ 5076 h 476398"/>
              <a:gd name="connsiteX2" fmla="*/ 32966 w 1419961"/>
              <a:gd name="connsiteY2" fmla="*/ 126996 h 476398"/>
              <a:gd name="connsiteX3" fmla="*/ 1248356 w 1419961"/>
              <a:gd name="connsiteY3" fmla="*/ 471801 h 476398"/>
              <a:gd name="connsiteX4" fmla="*/ 1301696 w 1419961"/>
              <a:gd name="connsiteY4" fmla="*/ 304161 h 47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9961" h="476398">
                <a:moveTo>
                  <a:pt x="1301696" y="304161"/>
                </a:moveTo>
                <a:cubicBezTo>
                  <a:pt x="1129611" y="226374"/>
                  <a:pt x="427301" y="34603"/>
                  <a:pt x="215846" y="5076"/>
                </a:cubicBezTo>
                <a:cubicBezTo>
                  <a:pt x="4391" y="-24451"/>
                  <a:pt x="-40694" y="82546"/>
                  <a:pt x="32966" y="126996"/>
                </a:cubicBezTo>
                <a:cubicBezTo>
                  <a:pt x="106626" y="171446"/>
                  <a:pt x="1036901" y="442274"/>
                  <a:pt x="1248356" y="471801"/>
                </a:cubicBezTo>
                <a:cubicBezTo>
                  <a:pt x="1459811" y="501328"/>
                  <a:pt x="1473781" y="381949"/>
                  <a:pt x="1301696" y="30416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24571569" y="17045354"/>
            <a:ext cx="1187694" cy="971550"/>
          </a:xfrm>
          <a:custGeom>
            <a:avLst/>
            <a:gdLst>
              <a:gd name="connsiteX0" fmla="*/ 0 w 1406769"/>
              <a:gd name="connsiteY0" fmla="*/ 0 h 914400"/>
              <a:gd name="connsiteX1" fmla="*/ 890954 w 1406769"/>
              <a:gd name="connsiteY1" fmla="*/ 304800 h 914400"/>
              <a:gd name="connsiteX2" fmla="*/ 1406769 w 1406769"/>
              <a:gd name="connsiteY2" fmla="*/ 914400 h 914400"/>
              <a:gd name="connsiteX0" fmla="*/ 0 w 1187694"/>
              <a:gd name="connsiteY0" fmla="*/ 0 h 971550"/>
              <a:gd name="connsiteX1" fmla="*/ 890954 w 1187694"/>
              <a:gd name="connsiteY1" fmla="*/ 304800 h 971550"/>
              <a:gd name="connsiteX2" fmla="*/ 1187694 w 1187694"/>
              <a:gd name="connsiteY2" fmla="*/ 971550 h 971550"/>
              <a:gd name="connsiteX0" fmla="*/ 0 w 1187694"/>
              <a:gd name="connsiteY0" fmla="*/ 0 h 971550"/>
              <a:gd name="connsiteX1" fmla="*/ 729029 w 1187694"/>
              <a:gd name="connsiteY1" fmla="*/ 514350 h 971550"/>
              <a:gd name="connsiteX2" fmla="*/ 1187694 w 1187694"/>
              <a:gd name="connsiteY2" fmla="*/ 9715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7694" h="971550">
                <a:moveTo>
                  <a:pt x="0" y="0"/>
                </a:moveTo>
                <a:cubicBezTo>
                  <a:pt x="328246" y="76200"/>
                  <a:pt x="494568" y="361950"/>
                  <a:pt x="729029" y="514350"/>
                </a:cubicBezTo>
                <a:cubicBezTo>
                  <a:pt x="963491" y="666750"/>
                  <a:pt x="1047017" y="742950"/>
                  <a:pt x="1187694" y="971550"/>
                </a:cubicBezTo>
              </a:path>
            </a:pathLst>
          </a:custGeom>
          <a:noFill/>
          <a:ln w="1047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TextBox 95"/>
          <p:cNvSpPr txBox="1"/>
          <p:nvPr/>
        </p:nvSpPr>
        <p:spPr>
          <a:xfrm>
            <a:off x="7340463" y="8418616"/>
            <a:ext cx="3935340" cy="584775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Naval Fire Support</a:t>
            </a:r>
          </a:p>
        </p:txBody>
      </p:sp>
      <p:sp>
        <p:nvSpPr>
          <p:cNvPr id="2" name="Freeform 1"/>
          <p:cNvSpPr/>
          <p:nvPr/>
        </p:nvSpPr>
        <p:spPr>
          <a:xfrm>
            <a:off x="24945975" y="17202150"/>
            <a:ext cx="1457325" cy="247650"/>
          </a:xfrm>
          <a:custGeom>
            <a:avLst/>
            <a:gdLst>
              <a:gd name="connsiteX0" fmla="*/ 0 w 1457325"/>
              <a:gd name="connsiteY0" fmla="*/ 0 h 247650"/>
              <a:gd name="connsiteX1" fmla="*/ 1457325 w 1457325"/>
              <a:gd name="connsiteY1" fmla="*/ 24765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7325" h="247650">
                <a:moveTo>
                  <a:pt x="0" y="0"/>
                </a:moveTo>
                <a:lnTo>
                  <a:pt x="1457325" y="247650"/>
                </a:ln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4069675" y="15725775"/>
            <a:ext cx="171450" cy="1123950"/>
          </a:xfrm>
          <a:custGeom>
            <a:avLst/>
            <a:gdLst>
              <a:gd name="connsiteX0" fmla="*/ 0 w 171450"/>
              <a:gd name="connsiteY0" fmla="*/ 1123950 h 1123950"/>
              <a:gd name="connsiteX1" fmla="*/ 28575 w 171450"/>
              <a:gd name="connsiteY1" fmla="*/ 514350 h 1123950"/>
              <a:gd name="connsiteX2" fmla="*/ 38100 w 171450"/>
              <a:gd name="connsiteY2" fmla="*/ 200025 h 1123950"/>
              <a:gd name="connsiteX3" fmla="*/ 171450 w 171450"/>
              <a:gd name="connsiteY3" fmla="*/ 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50" h="1123950">
                <a:moveTo>
                  <a:pt x="0" y="1123950"/>
                </a:moveTo>
                <a:cubicBezTo>
                  <a:pt x="11112" y="896143"/>
                  <a:pt x="22225" y="668337"/>
                  <a:pt x="28575" y="514350"/>
                </a:cubicBezTo>
                <a:cubicBezTo>
                  <a:pt x="34925" y="360362"/>
                  <a:pt x="14288" y="285750"/>
                  <a:pt x="38100" y="200025"/>
                </a:cubicBezTo>
                <a:cubicBezTo>
                  <a:pt x="61912" y="114300"/>
                  <a:pt x="116681" y="57150"/>
                  <a:pt x="171450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7448550" y="14563725"/>
            <a:ext cx="96503" cy="2124075"/>
          </a:xfrm>
          <a:custGeom>
            <a:avLst/>
            <a:gdLst>
              <a:gd name="connsiteX0" fmla="*/ 76200 w 96503"/>
              <a:gd name="connsiteY0" fmla="*/ 2124075 h 2124075"/>
              <a:gd name="connsiteX1" fmla="*/ 76200 w 96503"/>
              <a:gd name="connsiteY1" fmla="*/ 1704975 h 2124075"/>
              <a:gd name="connsiteX2" fmla="*/ 66675 w 96503"/>
              <a:gd name="connsiteY2" fmla="*/ 1304925 h 2124075"/>
              <a:gd name="connsiteX3" fmla="*/ 0 w 96503"/>
              <a:gd name="connsiteY3" fmla="*/ 1076325 h 2124075"/>
              <a:gd name="connsiteX4" fmla="*/ 66675 w 96503"/>
              <a:gd name="connsiteY4" fmla="*/ 790575 h 2124075"/>
              <a:gd name="connsiteX5" fmla="*/ 95250 w 96503"/>
              <a:gd name="connsiteY5" fmla="*/ 523875 h 2124075"/>
              <a:gd name="connsiteX6" fmla="*/ 28575 w 96503"/>
              <a:gd name="connsiteY6" fmla="*/ 323850 h 2124075"/>
              <a:gd name="connsiteX7" fmla="*/ 66675 w 96503"/>
              <a:gd name="connsiteY7" fmla="*/ 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503" h="2124075">
                <a:moveTo>
                  <a:pt x="76200" y="2124075"/>
                </a:moveTo>
                <a:cubicBezTo>
                  <a:pt x="76200" y="1984375"/>
                  <a:pt x="77787" y="1841500"/>
                  <a:pt x="76200" y="1704975"/>
                </a:cubicBezTo>
                <a:cubicBezTo>
                  <a:pt x="74613" y="1568450"/>
                  <a:pt x="79375" y="1409700"/>
                  <a:pt x="66675" y="1304925"/>
                </a:cubicBezTo>
                <a:cubicBezTo>
                  <a:pt x="53975" y="1200150"/>
                  <a:pt x="0" y="1162050"/>
                  <a:pt x="0" y="1076325"/>
                </a:cubicBezTo>
                <a:cubicBezTo>
                  <a:pt x="0" y="990600"/>
                  <a:pt x="50800" y="882650"/>
                  <a:pt x="66675" y="790575"/>
                </a:cubicBezTo>
                <a:cubicBezTo>
                  <a:pt x="82550" y="698500"/>
                  <a:pt x="101600" y="601662"/>
                  <a:pt x="95250" y="523875"/>
                </a:cubicBezTo>
                <a:cubicBezTo>
                  <a:pt x="88900" y="446088"/>
                  <a:pt x="33337" y="411162"/>
                  <a:pt x="28575" y="323850"/>
                </a:cubicBezTo>
                <a:cubicBezTo>
                  <a:pt x="23813" y="236538"/>
                  <a:pt x="45244" y="118269"/>
                  <a:pt x="66675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5762625" y="16611599"/>
            <a:ext cx="876300" cy="1304925"/>
          </a:xfrm>
          <a:custGeom>
            <a:avLst/>
            <a:gdLst>
              <a:gd name="connsiteX0" fmla="*/ 0 w 866775"/>
              <a:gd name="connsiteY0" fmla="*/ 0 h 1276350"/>
              <a:gd name="connsiteX1" fmla="*/ 161925 w 866775"/>
              <a:gd name="connsiteY1" fmla="*/ 342900 h 1276350"/>
              <a:gd name="connsiteX2" fmla="*/ 561975 w 866775"/>
              <a:gd name="connsiteY2" fmla="*/ 866775 h 1276350"/>
              <a:gd name="connsiteX3" fmla="*/ 733425 w 866775"/>
              <a:gd name="connsiteY3" fmla="*/ 1076325 h 1276350"/>
              <a:gd name="connsiteX4" fmla="*/ 866775 w 866775"/>
              <a:gd name="connsiteY4" fmla="*/ 1276350 h 1276350"/>
              <a:gd name="connsiteX0" fmla="*/ 0 w 876300"/>
              <a:gd name="connsiteY0" fmla="*/ 0 h 1304925"/>
              <a:gd name="connsiteX1" fmla="*/ 171450 w 876300"/>
              <a:gd name="connsiteY1" fmla="*/ 371475 h 1304925"/>
              <a:gd name="connsiteX2" fmla="*/ 571500 w 876300"/>
              <a:gd name="connsiteY2" fmla="*/ 895350 h 1304925"/>
              <a:gd name="connsiteX3" fmla="*/ 742950 w 876300"/>
              <a:gd name="connsiteY3" fmla="*/ 1104900 h 1304925"/>
              <a:gd name="connsiteX4" fmla="*/ 876300 w 876300"/>
              <a:gd name="connsiteY4" fmla="*/ 1304925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300" h="1304925">
                <a:moveTo>
                  <a:pt x="0" y="0"/>
                </a:moveTo>
                <a:cubicBezTo>
                  <a:pt x="34131" y="99218"/>
                  <a:pt x="76200" y="222250"/>
                  <a:pt x="171450" y="371475"/>
                </a:cubicBezTo>
                <a:cubicBezTo>
                  <a:pt x="266700" y="520700"/>
                  <a:pt x="476250" y="773113"/>
                  <a:pt x="571500" y="895350"/>
                </a:cubicBezTo>
                <a:cubicBezTo>
                  <a:pt x="666750" y="1017588"/>
                  <a:pt x="692150" y="1036638"/>
                  <a:pt x="742950" y="1104900"/>
                </a:cubicBezTo>
                <a:cubicBezTo>
                  <a:pt x="793750" y="1173163"/>
                  <a:pt x="835025" y="1239044"/>
                  <a:pt x="876300" y="13049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0820400" y="16516350"/>
            <a:ext cx="315948" cy="1400175"/>
          </a:xfrm>
          <a:custGeom>
            <a:avLst/>
            <a:gdLst>
              <a:gd name="connsiteX0" fmla="*/ 0 w 305912"/>
              <a:gd name="connsiteY0" fmla="*/ 0 h 1381125"/>
              <a:gd name="connsiteX1" fmla="*/ 266700 w 305912"/>
              <a:gd name="connsiteY1" fmla="*/ 600075 h 1381125"/>
              <a:gd name="connsiteX2" fmla="*/ 285750 w 305912"/>
              <a:gd name="connsiteY2" fmla="*/ 962025 h 1381125"/>
              <a:gd name="connsiteX3" fmla="*/ 85725 w 305912"/>
              <a:gd name="connsiteY3" fmla="*/ 1209675 h 1381125"/>
              <a:gd name="connsiteX4" fmla="*/ 142875 w 305912"/>
              <a:gd name="connsiteY4" fmla="*/ 1381125 h 1381125"/>
              <a:gd name="connsiteX0" fmla="*/ 0 w 315948"/>
              <a:gd name="connsiteY0" fmla="*/ 0 h 1400175"/>
              <a:gd name="connsiteX1" fmla="*/ 276225 w 315948"/>
              <a:gd name="connsiteY1" fmla="*/ 619125 h 1400175"/>
              <a:gd name="connsiteX2" fmla="*/ 295275 w 315948"/>
              <a:gd name="connsiteY2" fmla="*/ 981075 h 1400175"/>
              <a:gd name="connsiteX3" fmla="*/ 95250 w 315948"/>
              <a:gd name="connsiteY3" fmla="*/ 1228725 h 1400175"/>
              <a:gd name="connsiteX4" fmla="*/ 152400 w 315948"/>
              <a:gd name="connsiteY4" fmla="*/ 1400175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948" h="1400175">
                <a:moveTo>
                  <a:pt x="0" y="0"/>
                </a:moveTo>
                <a:cubicBezTo>
                  <a:pt x="109537" y="219869"/>
                  <a:pt x="227013" y="455613"/>
                  <a:pt x="276225" y="619125"/>
                </a:cubicBezTo>
                <a:cubicBezTo>
                  <a:pt x="325437" y="782637"/>
                  <a:pt x="325437" y="879475"/>
                  <a:pt x="295275" y="981075"/>
                </a:cubicBezTo>
                <a:cubicBezTo>
                  <a:pt x="265113" y="1082675"/>
                  <a:pt x="119062" y="1158875"/>
                  <a:pt x="95250" y="1228725"/>
                </a:cubicBezTo>
                <a:cubicBezTo>
                  <a:pt x="71438" y="1298575"/>
                  <a:pt x="111919" y="1349375"/>
                  <a:pt x="152400" y="140017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62875" y="16792575"/>
            <a:ext cx="238125" cy="1123950"/>
          </a:xfrm>
          <a:custGeom>
            <a:avLst/>
            <a:gdLst>
              <a:gd name="connsiteX0" fmla="*/ 0 w 238125"/>
              <a:gd name="connsiteY0" fmla="*/ 0 h 1123950"/>
              <a:gd name="connsiteX1" fmla="*/ 238125 w 238125"/>
              <a:gd name="connsiteY1" fmla="*/ 112395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8125" h="1123950">
                <a:moveTo>
                  <a:pt x="0" y="0"/>
                </a:moveTo>
                <a:lnTo>
                  <a:pt x="238125" y="112395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5240000" y="15278100"/>
            <a:ext cx="330964" cy="2647950"/>
          </a:xfrm>
          <a:custGeom>
            <a:avLst/>
            <a:gdLst>
              <a:gd name="connsiteX0" fmla="*/ 57150 w 330964"/>
              <a:gd name="connsiteY0" fmla="*/ 0 h 2647950"/>
              <a:gd name="connsiteX1" fmla="*/ 133350 w 330964"/>
              <a:gd name="connsiteY1" fmla="*/ 514350 h 2647950"/>
              <a:gd name="connsiteX2" fmla="*/ 295275 w 330964"/>
              <a:gd name="connsiteY2" fmla="*/ 762000 h 2647950"/>
              <a:gd name="connsiteX3" fmla="*/ 304800 w 330964"/>
              <a:gd name="connsiteY3" fmla="*/ 1543050 h 2647950"/>
              <a:gd name="connsiteX4" fmla="*/ 0 w 330964"/>
              <a:gd name="connsiteY4" fmla="*/ 2647950 h 26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0964" h="2647950">
                <a:moveTo>
                  <a:pt x="57150" y="0"/>
                </a:moveTo>
                <a:cubicBezTo>
                  <a:pt x="75406" y="193675"/>
                  <a:pt x="93663" y="387350"/>
                  <a:pt x="133350" y="514350"/>
                </a:cubicBezTo>
                <a:cubicBezTo>
                  <a:pt x="173037" y="641350"/>
                  <a:pt x="266700" y="590550"/>
                  <a:pt x="295275" y="762000"/>
                </a:cubicBezTo>
                <a:cubicBezTo>
                  <a:pt x="323850" y="933450"/>
                  <a:pt x="354012" y="1228725"/>
                  <a:pt x="304800" y="1543050"/>
                </a:cubicBezTo>
                <a:cubicBezTo>
                  <a:pt x="255588" y="1857375"/>
                  <a:pt x="127794" y="2252662"/>
                  <a:pt x="0" y="264795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5687675" y="14744700"/>
            <a:ext cx="1580855" cy="3162300"/>
          </a:xfrm>
          <a:custGeom>
            <a:avLst/>
            <a:gdLst>
              <a:gd name="connsiteX0" fmla="*/ 1533525 w 1580855"/>
              <a:gd name="connsiteY0" fmla="*/ 0 h 3162300"/>
              <a:gd name="connsiteX1" fmla="*/ 1571625 w 1580855"/>
              <a:gd name="connsiteY1" fmla="*/ 533400 h 3162300"/>
              <a:gd name="connsiteX2" fmla="*/ 1381125 w 1580855"/>
              <a:gd name="connsiteY2" fmla="*/ 676275 h 3162300"/>
              <a:gd name="connsiteX3" fmla="*/ 1352550 w 1580855"/>
              <a:gd name="connsiteY3" fmla="*/ 876300 h 3162300"/>
              <a:gd name="connsiteX4" fmla="*/ 1219200 w 1580855"/>
              <a:gd name="connsiteY4" fmla="*/ 914400 h 3162300"/>
              <a:gd name="connsiteX5" fmla="*/ 914400 w 1580855"/>
              <a:gd name="connsiteY5" fmla="*/ 1552575 h 3162300"/>
              <a:gd name="connsiteX6" fmla="*/ 0 w 1580855"/>
              <a:gd name="connsiteY6" fmla="*/ 3162300 h 316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0855" h="3162300">
                <a:moveTo>
                  <a:pt x="1533525" y="0"/>
                </a:moveTo>
                <a:cubicBezTo>
                  <a:pt x="1565275" y="210344"/>
                  <a:pt x="1597025" y="420688"/>
                  <a:pt x="1571625" y="533400"/>
                </a:cubicBezTo>
                <a:cubicBezTo>
                  <a:pt x="1546225" y="646112"/>
                  <a:pt x="1417637" y="619125"/>
                  <a:pt x="1381125" y="676275"/>
                </a:cubicBezTo>
                <a:cubicBezTo>
                  <a:pt x="1344612" y="733425"/>
                  <a:pt x="1379537" y="836613"/>
                  <a:pt x="1352550" y="876300"/>
                </a:cubicBezTo>
                <a:cubicBezTo>
                  <a:pt x="1325562" y="915988"/>
                  <a:pt x="1292225" y="801688"/>
                  <a:pt x="1219200" y="914400"/>
                </a:cubicBezTo>
                <a:cubicBezTo>
                  <a:pt x="1146175" y="1027112"/>
                  <a:pt x="1117600" y="1177925"/>
                  <a:pt x="914400" y="1552575"/>
                </a:cubicBezTo>
                <a:cubicBezTo>
                  <a:pt x="711200" y="1927225"/>
                  <a:pt x="355600" y="2544762"/>
                  <a:pt x="0" y="316230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6906875" y="13325475"/>
            <a:ext cx="114300" cy="1333500"/>
          </a:xfrm>
          <a:custGeom>
            <a:avLst/>
            <a:gdLst>
              <a:gd name="connsiteX0" fmla="*/ 0 w 114300"/>
              <a:gd name="connsiteY0" fmla="*/ 1333500 h 1333500"/>
              <a:gd name="connsiteX1" fmla="*/ 114300 w 114300"/>
              <a:gd name="connsiteY1" fmla="*/ 0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4300" h="1333500">
                <a:moveTo>
                  <a:pt x="0" y="1333500"/>
                </a:moveTo>
                <a:lnTo>
                  <a:pt x="114300" y="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773400" y="13439775"/>
            <a:ext cx="266700" cy="1514475"/>
          </a:xfrm>
          <a:custGeom>
            <a:avLst/>
            <a:gdLst>
              <a:gd name="connsiteX0" fmla="*/ 266700 w 266700"/>
              <a:gd name="connsiteY0" fmla="*/ 1514475 h 1514475"/>
              <a:gd name="connsiteX1" fmla="*/ 171450 w 266700"/>
              <a:gd name="connsiteY1" fmla="*/ 1076325 h 1514475"/>
              <a:gd name="connsiteX2" fmla="*/ 85725 w 266700"/>
              <a:gd name="connsiteY2" fmla="*/ 895350 h 1514475"/>
              <a:gd name="connsiteX3" fmla="*/ 0 w 266700"/>
              <a:gd name="connsiteY3" fmla="*/ 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700" h="1514475">
                <a:moveTo>
                  <a:pt x="266700" y="1514475"/>
                </a:moveTo>
                <a:lnTo>
                  <a:pt x="171450" y="1076325"/>
                </a:lnTo>
                <a:lnTo>
                  <a:pt x="85725" y="895350"/>
                </a:lnTo>
                <a:lnTo>
                  <a:pt x="0" y="0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9440525" y="15401925"/>
            <a:ext cx="609600" cy="186700"/>
          </a:xfrm>
          <a:custGeom>
            <a:avLst/>
            <a:gdLst>
              <a:gd name="connsiteX0" fmla="*/ 0 w 609600"/>
              <a:gd name="connsiteY0" fmla="*/ 0 h 186700"/>
              <a:gd name="connsiteX1" fmla="*/ 333375 w 609600"/>
              <a:gd name="connsiteY1" fmla="*/ 180975 h 186700"/>
              <a:gd name="connsiteX2" fmla="*/ 609600 w 609600"/>
              <a:gd name="connsiteY2" fmla="*/ 123825 h 18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600" h="186700">
                <a:moveTo>
                  <a:pt x="0" y="0"/>
                </a:moveTo>
                <a:cubicBezTo>
                  <a:pt x="115887" y="80168"/>
                  <a:pt x="231775" y="160337"/>
                  <a:pt x="333375" y="180975"/>
                </a:cubicBezTo>
                <a:cubicBezTo>
                  <a:pt x="434975" y="201613"/>
                  <a:pt x="522287" y="162719"/>
                  <a:pt x="609600" y="1238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9754850" y="15603855"/>
            <a:ext cx="647700" cy="2322195"/>
          </a:xfrm>
          <a:custGeom>
            <a:avLst/>
            <a:gdLst>
              <a:gd name="connsiteX0" fmla="*/ 0 w 647700"/>
              <a:gd name="connsiteY0" fmla="*/ 0 h 2371725"/>
              <a:gd name="connsiteX1" fmla="*/ 114300 w 647700"/>
              <a:gd name="connsiteY1" fmla="*/ 571500 h 2371725"/>
              <a:gd name="connsiteX2" fmla="*/ 285750 w 647700"/>
              <a:gd name="connsiteY2" fmla="*/ 1200150 h 2371725"/>
              <a:gd name="connsiteX3" fmla="*/ 266700 w 647700"/>
              <a:gd name="connsiteY3" fmla="*/ 1600200 h 2371725"/>
              <a:gd name="connsiteX4" fmla="*/ 314325 w 647700"/>
              <a:gd name="connsiteY4" fmla="*/ 1866900 h 2371725"/>
              <a:gd name="connsiteX5" fmla="*/ 552450 w 647700"/>
              <a:gd name="connsiteY5" fmla="*/ 2219325 h 2371725"/>
              <a:gd name="connsiteX6" fmla="*/ 647700 w 647700"/>
              <a:gd name="connsiteY6" fmla="*/ 2371725 h 2371725"/>
              <a:gd name="connsiteX0" fmla="*/ 0 w 647700"/>
              <a:gd name="connsiteY0" fmla="*/ 0 h 2322195"/>
              <a:gd name="connsiteX1" fmla="*/ 114300 w 647700"/>
              <a:gd name="connsiteY1" fmla="*/ 521970 h 2322195"/>
              <a:gd name="connsiteX2" fmla="*/ 285750 w 647700"/>
              <a:gd name="connsiteY2" fmla="*/ 1150620 h 2322195"/>
              <a:gd name="connsiteX3" fmla="*/ 266700 w 647700"/>
              <a:gd name="connsiteY3" fmla="*/ 1550670 h 2322195"/>
              <a:gd name="connsiteX4" fmla="*/ 314325 w 647700"/>
              <a:gd name="connsiteY4" fmla="*/ 1817370 h 2322195"/>
              <a:gd name="connsiteX5" fmla="*/ 552450 w 647700"/>
              <a:gd name="connsiteY5" fmla="*/ 2169795 h 2322195"/>
              <a:gd name="connsiteX6" fmla="*/ 647700 w 647700"/>
              <a:gd name="connsiteY6" fmla="*/ 2322195 h 2322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700" h="2322195">
                <a:moveTo>
                  <a:pt x="0" y="0"/>
                </a:moveTo>
                <a:cubicBezTo>
                  <a:pt x="33337" y="185737"/>
                  <a:pt x="66675" y="330200"/>
                  <a:pt x="114300" y="521970"/>
                </a:cubicBezTo>
                <a:cubicBezTo>
                  <a:pt x="161925" y="713740"/>
                  <a:pt x="260350" y="979170"/>
                  <a:pt x="285750" y="1150620"/>
                </a:cubicBezTo>
                <a:cubicBezTo>
                  <a:pt x="311150" y="1322070"/>
                  <a:pt x="261937" y="1439545"/>
                  <a:pt x="266700" y="1550670"/>
                </a:cubicBezTo>
                <a:cubicBezTo>
                  <a:pt x="271463" y="1661795"/>
                  <a:pt x="266700" y="1714183"/>
                  <a:pt x="314325" y="1817370"/>
                </a:cubicBezTo>
                <a:cubicBezTo>
                  <a:pt x="361950" y="1920557"/>
                  <a:pt x="496888" y="2085658"/>
                  <a:pt x="552450" y="2169795"/>
                </a:cubicBezTo>
                <a:cubicBezTo>
                  <a:pt x="608012" y="2253932"/>
                  <a:pt x="627856" y="2288063"/>
                  <a:pt x="647700" y="232219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2288500" y="15373350"/>
            <a:ext cx="1181100" cy="1343025"/>
          </a:xfrm>
          <a:custGeom>
            <a:avLst/>
            <a:gdLst>
              <a:gd name="connsiteX0" fmla="*/ 0 w 1181100"/>
              <a:gd name="connsiteY0" fmla="*/ 0 h 1343025"/>
              <a:gd name="connsiteX1" fmla="*/ 381000 w 1181100"/>
              <a:gd name="connsiteY1" fmla="*/ 209550 h 1343025"/>
              <a:gd name="connsiteX2" fmla="*/ 657225 w 1181100"/>
              <a:gd name="connsiteY2" fmla="*/ 771525 h 1343025"/>
              <a:gd name="connsiteX3" fmla="*/ 885825 w 1181100"/>
              <a:gd name="connsiteY3" fmla="*/ 1162050 h 1343025"/>
              <a:gd name="connsiteX4" fmla="*/ 1085850 w 1181100"/>
              <a:gd name="connsiteY4" fmla="*/ 1266825 h 1343025"/>
              <a:gd name="connsiteX5" fmla="*/ 1181100 w 1181100"/>
              <a:gd name="connsiteY5" fmla="*/ 134302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1100" h="1343025">
                <a:moveTo>
                  <a:pt x="0" y="0"/>
                </a:moveTo>
                <a:cubicBezTo>
                  <a:pt x="135731" y="40481"/>
                  <a:pt x="271463" y="80963"/>
                  <a:pt x="381000" y="209550"/>
                </a:cubicBezTo>
                <a:cubicBezTo>
                  <a:pt x="490537" y="338137"/>
                  <a:pt x="573088" y="612775"/>
                  <a:pt x="657225" y="771525"/>
                </a:cubicBezTo>
                <a:cubicBezTo>
                  <a:pt x="741362" y="930275"/>
                  <a:pt x="814388" y="1079500"/>
                  <a:pt x="885825" y="1162050"/>
                </a:cubicBezTo>
                <a:cubicBezTo>
                  <a:pt x="957263" y="1244600"/>
                  <a:pt x="1036638" y="1236663"/>
                  <a:pt x="1085850" y="1266825"/>
                </a:cubicBezTo>
                <a:cubicBezTo>
                  <a:pt x="1135062" y="1296987"/>
                  <a:pt x="1158081" y="1320006"/>
                  <a:pt x="1181100" y="1343025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7903360" y="16587690"/>
            <a:ext cx="289791" cy="276422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791" h="189110">
                <a:moveTo>
                  <a:pt x="289791" y="189110"/>
                </a:moveTo>
                <a:lnTo>
                  <a:pt x="0" y="175438"/>
                </a:lnTo>
                <a:lnTo>
                  <a:pt x="0" y="0"/>
                </a:lnTo>
                <a:lnTo>
                  <a:pt x="284107" y="4750"/>
                </a:lnTo>
                <a:lnTo>
                  <a:pt x="289791" y="18911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8849112" y="16520935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893918">
            <a:off x="10072136" y="16318650"/>
            <a:ext cx="668803" cy="59994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284107 w 680072"/>
              <a:gd name="connsiteY3" fmla="*/ 4750 h 201469"/>
              <a:gd name="connsiteX4" fmla="*/ 680072 w 680072"/>
              <a:gd name="connsiteY4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665647 w 680072"/>
              <a:gd name="connsiteY3" fmla="*/ 125692 h 201469"/>
              <a:gd name="connsiteX4" fmla="*/ 680072 w 680072"/>
              <a:gd name="connsiteY4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367616 w 680072"/>
              <a:gd name="connsiteY3" fmla="*/ 16635 h 201469"/>
              <a:gd name="connsiteX4" fmla="*/ 665647 w 680072"/>
              <a:gd name="connsiteY4" fmla="*/ 125692 h 201469"/>
              <a:gd name="connsiteX5" fmla="*/ 680072 w 680072"/>
              <a:gd name="connsiteY5" fmla="*/ 201469 h 201469"/>
              <a:gd name="connsiteX0" fmla="*/ 680072 w 680072"/>
              <a:gd name="connsiteY0" fmla="*/ 201469 h 201469"/>
              <a:gd name="connsiteX1" fmla="*/ 0 w 680072"/>
              <a:gd name="connsiteY1" fmla="*/ 175438 h 201469"/>
              <a:gd name="connsiteX2" fmla="*/ 0 w 680072"/>
              <a:gd name="connsiteY2" fmla="*/ 0 h 201469"/>
              <a:gd name="connsiteX3" fmla="*/ 367616 w 680072"/>
              <a:gd name="connsiteY3" fmla="*/ 16635 h 201469"/>
              <a:gd name="connsiteX4" fmla="*/ 398117 w 680072"/>
              <a:gd name="connsiteY4" fmla="*/ 124155 h 201469"/>
              <a:gd name="connsiteX5" fmla="*/ 665647 w 680072"/>
              <a:gd name="connsiteY5" fmla="*/ 125692 h 201469"/>
              <a:gd name="connsiteX6" fmla="*/ 680072 w 680072"/>
              <a:gd name="connsiteY6" fmla="*/ 201469 h 201469"/>
              <a:gd name="connsiteX0" fmla="*/ 680072 w 680072"/>
              <a:gd name="connsiteY0" fmla="*/ 260783 h 260783"/>
              <a:gd name="connsiteX1" fmla="*/ 0 w 680072"/>
              <a:gd name="connsiteY1" fmla="*/ 234752 h 260783"/>
              <a:gd name="connsiteX2" fmla="*/ 0 w 680072"/>
              <a:gd name="connsiteY2" fmla="*/ 59314 h 260783"/>
              <a:gd name="connsiteX3" fmla="*/ 370335 w 680072"/>
              <a:gd name="connsiteY3" fmla="*/ 3117 h 260783"/>
              <a:gd name="connsiteX4" fmla="*/ 398117 w 680072"/>
              <a:gd name="connsiteY4" fmla="*/ 183469 h 260783"/>
              <a:gd name="connsiteX5" fmla="*/ 665647 w 680072"/>
              <a:gd name="connsiteY5" fmla="*/ 185006 h 260783"/>
              <a:gd name="connsiteX6" fmla="*/ 680072 w 680072"/>
              <a:gd name="connsiteY6" fmla="*/ 260783 h 260783"/>
              <a:gd name="connsiteX0" fmla="*/ 680072 w 680072"/>
              <a:gd name="connsiteY0" fmla="*/ 268453 h 268453"/>
              <a:gd name="connsiteX1" fmla="*/ 0 w 680072"/>
              <a:gd name="connsiteY1" fmla="*/ 242422 h 268453"/>
              <a:gd name="connsiteX2" fmla="*/ 20398 w 680072"/>
              <a:gd name="connsiteY2" fmla="*/ 0 h 268453"/>
              <a:gd name="connsiteX3" fmla="*/ 370335 w 680072"/>
              <a:gd name="connsiteY3" fmla="*/ 10787 h 268453"/>
              <a:gd name="connsiteX4" fmla="*/ 398117 w 680072"/>
              <a:gd name="connsiteY4" fmla="*/ 191139 h 268453"/>
              <a:gd name="connsiteX5" fmla="*/ 665647 w 680072"/>
              <a:gd name="connsiteY5" fmla="*/ 192676 h 268453"/>
              <a:gd name="connsiteX6" fmla="*/ 680072 w 680072"/>
              <a:gd name="connsiteY6" fmla="*/ 268453 h 268453"/>
              <a:gd name="connsiteX0" fmla="*/ 680072 w 680072"/>
              <a:gd name="connsiteY0" fmla="*/ 271383 h 271383"/>
              <a:gd name="connsiteX1" fmla="*/ 0 w 680072"/>
              <a:gd name="connsiteY1" fmla="*/ 245352 h 271383"/>
              <a:gd name="connsiteX2" fmla="*/ 20398 w 680072"/>
              <a:gd name="connsiteY2" fmla="*/ 2930 h 271383"/>
              <a:gd name="connsiteX3" fmla="*/ 370335 w 680072"/>
              <a:gd name="connsiteY3" fmla="*/ 13717 h 271383"/>
              <a:gd name="connsiteX4" fmla="*/ 398117 w 680072"/>
              <a:gd name="connsiteY4" fmla="*/ 194069 h 271383"/>
              <a:gd name="connsiteX5" fmla="*/ 665647 w 680072"/>
              <a:gd name="connsiteY5" fmla="*/ 195606 h 271383"/>
              <a:gd name="connsiteX6" fmla="*/ 680072 w 680072"/>
              <a:gd name="connsiteY6" fmla="*/ 271383 h 271383"/>
              <a:gd name="connsiteX0" fmla="*/ 680072 w 680072"/>
              <a:gd name="connsiteY0" fmla="*/ 271383 h 271383"/>
              <a:gd name="connsiteX1" fmla="*/ 0 w 680072"/>
              <a:gd name="connsiteY1" fmla="*/ 245352 h 271383"/>
              <a:gd name="connsiteX2" fmla="*/ 20398 w 680072"/>
              <a:gd name="connsiteY2" fmla="*/ 2930 h 271383"/>
              <a:gd name="connsiteX3" fmla="*/ 370335 w 680072"/>
              <a:gd name="connsiteY3" fmla="*/ 13717 h 271383"/>
              <a:gd name="connsiteX4" fmla="*/ 398117 w 680072"/>
              <a:gd name="connsiteY4" fmla="*/ 194069 h 271383"/>
              <a:gd name="connsiteX5" fmla="*/ 665647 w 680072"/>
              <a:gd name="connsiteY5" fmla="*/ 195606 h 271383"/>
              <a:gd name="connsiteX6" fmla="*/ 680072 w 680072"/>
              <a:gd name="connsiteY6" fmla="*/ 271383 h 271383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80072 w 680072"/>
              <a:gd name="connsiteY0" fmla="*/ 268464 h 268464"/>
              <a:gd name="connsiteX1" fmla="*/ 0 w 680072"/>
              <a:gd name="connsiteY1" fmla="*/ 242433 h 268464"/>
              <a:gd name="connsiteX2" fmla="*/ 20398 w 680072"/>
              <a:gd name="connsiteY2" fmla="*/ 11 h 268464"/>
              <a:gd name="connsiteX3" fmla="*/ 370335 w 680072"/>
              <a:gd name="connsiteY3" fmla="*/ 10798 h 268464"/>
              <a:gd name="connsiteX4" fmla="*/ 398117 w 680072"/>
              <a:gd name="connsiteY4" fmla="*/ 191150 h 268464"/>
              <a:gd name="connsiteX5" fmla="*/ 665647 w 680072"/>
              <a:gd name="connsiteY5" fmla="*/ 192687 h 268464"/>
              <a:gd name="connsiteX6" fmla="*/ 680072 w 680072"/>
              <a:gd name="connsiteY6" fmla="*/ 268464 h 268464"/>
              <a:gd name="connsiteX0" fmla="*/ 668803 w 668803"/>
              <a:gd name="connsiteY0" fmla="*/ 268464 h 397134"/>
              <a:gd name="connsiteX1" fmla="*/ 0 w 668803"/>
              <a:gd name="connsiteY1" fmla="*/ 397134 h 397134"/>
              <a:gd name="connsiteX2" fmla="*/ 9129 w 668803"/>
              <a:gd name="connsiteY2" fmla="*/ 11 h 397134"/>
              <a:gd name="connsiteX3" fmla="*/ 359066 w 668803"/>
              <a:gd name="connsiteY3" fmla="*/ 10798 h 397134"/>
              <a:gd name="connsiteX4" fmla="*/ 386848 w 668803"/>
              <a:gd name="connsiteY4" fmla="*/ 191150 h 397134"/>
              <a:gd name="connsiteX5" fmla="*/ 654378 w 668803"/>
              <a:gd name="connsiteY5" fmla="*/ 192687 h 397134"/>
              <a:gd name="connsiteX6" fmla="*/ 668803 w 668803"/>
              <a:gd name="connsiteY6" fmla="*/ 268464 h 397134"/>
              <a:gd name="connsiteX0" fmla="*/ 668803 w 668803"/>
              <a:gd name="connsiteY0" fmla="*/ 268464 h 397134"/>
              <a:gd name="connsiteX1" fmla="*/ 0 w 668803"/>
              <a:gd name="connsiteY1" fmla="*/ 397134 h 397134"/>
              <a:gd name="connsiteX2" fmla="*/ 9129 w 668803"/>
              <a:gd name="connsiteY2" fmla="*/ 11 h 397134"/>
              <a:gd name="connsiteX3" fmla="*/ 359066 w 668803"/>
              <a:gd name="connsiteY3" fmla="*/ 10798 h 397134"/>
              <a:gd name="connsiteX4" fmla="*/ 386848 w 668803"/>
              <a:gd name="connsiteY4" fmla="*/ 191150 h 397134"/>
              <a:gd name="connsiteX5" fmla="*/ 654378 w 668803"/>
              <a:gd name="connsiteY5" fmla="*/ 192687 h 397134"/>
              <a:gd name="connsiteX6" fmla="*/ 668803 w 668803"/>
              <a:gd name="connsiteY6" fmla="*/ 268464 h 397134"/>
              <a:gd name="connsiteX0" fmla="*/ 668803 w 668803"/>
              <a:gd name="connsiteY0" fmla="*/ 268464 h 406603"/>
              <a:gd name="connsiteX1" fmla="*/ 207543 w 668803"/>
              <a:gd name="connsiteY1" fmla="*/ 268765 h 406603"/>
              <a:gd name="connsiteX2" fmla="*/ 0 w 668803"/>
              <a:gd name="connsiteY2" fmla="*/ 397134 h 406603"/>
              <a:gd name="connsiteX3" fmla="*/ 9129 w 668803"/>
              <a:gd name="connsiteY3" fmla="*/ 11 h 406603"/>
              <a:gd name="connsiteX4" fmla="*/ 359066 w 668803"/>
              <a:gd name="connsiteY4" fmla="*/ 10798 h 406603"/>
              <a:gd name="connsiteX5" fmla="*/ 386848 w 668803"/>
              <a:gd name="connsiteY5" fmla="*/ 191150 h 406603"/>
              <a:gd name="connsiteX6" fmla="*/ 654378 w 668803"/>
              <a:gd name="connsiteY6" fmla="*/ 192687 h 406603"/>
              <a:gd name="connsiteX7" fmla="*/ 668803 w 668803"/>
              <a:gd name="connsiteY7" fmla="*/ 268464 h 406603"/>
              <a:gd name="connsiteX0" fmla="*/ 668803 w 668803"/>
              <a:gd name="connsiteY0" fmla="*/ 268464 h 415465"/>
              <a:gd name="connsiteX1" fmla="*/ 207543 w 668803"/>
              <a:gd name="connsiteY1" fmla="*/ 268765 h 415465"/>
              <a:gd name="connsiteX2" fmla="*/ 0 w 668803"/>
              <a:gd name="connsiteY2" fmla="*/ 397134 h 415465"/>
              <a:gd name="connsiteX3" fmla="*/ 9129 w 668803"/>
              <a:gd name="connsiteY3" fmla="*/ 11 h 415465"/>
              <a:gd name="connsiteX4" fmla="*/ 359066 w 668803"/>
              <a:gd name="connsiteY4" fmla="*/ 10798 h 415465"/>
              <a:gd name="connsiteX5" fmla="*/ 386848 w 668803"/>
              <a:gd name="connsiteY5" fmla="*/ 191150 h 415465"/>
              <a:gd name="connsiteX6" fmla="*/ 654378 w 668803"/>
              <a:gd name="connsiteY6" fmla="*/ 192687 h 415465"/>
              <a:gd name="connsiteX7" fmla="*/ 668803 w 668803"/>
              <a:gd name="connsiteY7" fmla="*/ 268464 h 415465"/>
              <a:gd name="connsiteX0" fmla="*/ 668803 w 668803"/>
              <a:gd name="connsiteY0" fmla="*/ 268464 h 433394"/>
              <a:gd name="connsiteX1" fmla="*/ 207543 w 668803"/>
              <a:gd name="connsiteY1" fmla="*/ 268765 h 433394"/>
              <a:gd name="connsiteX2" fmla="*/ 199383 w 668803"/>
              <a:gd name="connsiteY2" fmla="*/ 407385 h 433394"/>
              <a:gd name="connsiteX3" fmla="*/ 0 w 668803"/>
              <a:gd name="connsiteY3" fmla="*/ 397134 h 433394"/>
              <a:gd name="connsiteX4" fmla="*/ 9129 w 668803"/>
              <a:gd name="connsiteY4" fmla="*/ 11 h 433394"/>
              <a:gd name="connsiteX5" fmla="*/ 359066 w 668803"/>
              <a:gd name="connsiteY5" fmla="*/ 10798 h 433394"/>
              <a:gd name="connsiteX6" fmla="*/ 386848 w 668803"/>
              <a:gd name="connsiteY6" fmla="*/ 191150 h 433394"/>
              <a:gd name="connsiteX7" fmla="*/ 654378 w 668803"/>
              <a:gd name="connsiteY7" fmla="*/ 192687 h 433394"/>
              <a:gd name="connsiteX8" fmla="*/ 668803 w 668803"/>
              <a:gd name="connsiteY8" fmla="*/ 268464 h 433394"/>
              <a:gd name="connsiteX0" fmla="*/ 668803 w 668803"/>
              <a:gd name="connsiteY0" fmla="*/ 268464 h 433394"/>
              <a:gd name="connsiteX1" fmla="*/ 207543 w 668803"/>
              <a:gd name="connsiteY1" fmla="*/ 268765 h 433394"/>
              <a:gd name="connsiteX2" fmla="*/ 199383 w 668803"/>
              <a:gd name="connsiteY2" fmla="*/ 407385 h 433394"/>
              <a:gd name="connsiteX3" fmla="*/ 0 w 668803"/>
              <a:gd name="connsiteY3" fmla="*/ 397134 h 433394"/>
              <a:gd name="connsiteX4" fmla="*/ 9129 w 668803"/>
              <a:gd name="connsiteY4" fmla="*/ 11 h 433394"/>
              <a:gd name="connsiteX5" fmla="*/ 359066 w 668803"/>
              <a:gd name="connsiteY5" fmla="*/ 10798 h 433394"/>
              <a:gd name="connsiteX6" fmla="*/ 386848 w 668803"/>
              <a:gd name="connsiteY6" fmla="*/ 191150 h 433394"/>
              <a:gd name="connsiteX7" fmla="*/ 654378 w 668803"/>
              <a:gd name="connsiteY7" fmla="*/ 192687 h 433394"/>
              <a:gd name="connsiteX8" fmla="*/ 668803 w 668803"/>
              <a:gd name="connsiteY8" fmla="*/ 268464 h 433394"/>
              <a:gd name="connsiteX0" fmla="*/ 668803 w 668803"/>
              <a:gd name="connsiteY0" fmla="*/ 268464 h 425816"/>
              <a:gd name="connsiteX1" fmla="*/ 207543 w 668803"/>
              <a:gd name="connsiteY1" fmla="*/ 268765 h 425816"/>
              <a:gd name="connsiteX2" fmla="*/ 199383 w 668803"/>
              <a:gd name="connsiteY2" fmla="*/ 407385 h 425816"/>
              <a:gd name="connsiteX3" fmla="*/ 0 w 668803"/>
              <a:gd name="connsiteY3" fmla="*/ 397134 h 425816"/>
              <a:gd name="connsiteX4" fmla="*/ 9129 w 668803"/>
              <a:gd name="connsiteY4" fmla="*/ 11 h 425816"/>
              <a:gd name="connsiteX5" fmla="*/ 359066 w 668803"/>
              <a:gd name="connsiteY5" fmla="*/ 10798 h 425816"/>
              <a:gd name="connsiteX6" fmla="*/ 386848 w 668803"/>
              <a:gd name="connsiteY6" fmla="*/ 191150 h 425816"/>
              <a:gd name="connsiteX7" fmla="*/ 654378 w 668803"/>
              <a:gd name="connsiteY7" fmla="*/ 192687 h 425816"/>
              <a:gd name="connsiteX8" fmla="*/ 668803 w 668803"/>
              <a:gd name="connsiteY8" fmla="*/ 268464 h 425816"/>
              <a:gd name="connsiteX0" fmla="*/ 668803 w 668803"/>
              <a:gd name="connsiteY0" fmla="*/ 268464 h 425816"/>
              <a:gd name="connsiteX1" fmla="*/ 207543 w 668803"/>
              <a:gd name="connsiteY1" fmla="*/ 268765 h 425816"/>
              <a:gd name="connsiteX2" fmla="*/ 199383 w 668803"/>
              <a:gd name="connsiteY2" fmla="*/ 407385 h 425816"/>
              <a:gd name="connsiteX3" fmla="*/ 0 w 668803"/>
              <a:gd name="connsiteY3" fmla="*/ 397134 h 425816"/>
              <a:gd name="connsiteX4" fmla="*/ 9129 w 668803"/>
              <a:gd name="connsiteY4" fmla="*/ 11 h 425816"/>
              <a:gd name="connsiteX5" fmla="*/ 359066 w 668803"/>
              <a:gd name="connsiteY5" fmla="*/ 10798 h 425816"/>
              <a:gd name="connsiteX6" fmla="*/ 386848 w 668803"/>
              <a:gd name="connsiteY6" fmla="*/ 191150 h 425816"/>
              <a:gd name="connsiteX7" fmla="*/ 654378 w 668803"/>
              <a:gd name="connsiteY7" fmla="*/ 192687 h 425816"/>
              <a:gd name="connsiteX8" fmla="*/ 668803 w 668803"/>
              <a:gd name="connsiteY8" fmla="*/ 268464 h 425816"/>
              <a:gd name="connsiteX0" fmla="*/ 668803 w 668803"/>
              <a:gd name="connsiteY0" fmla="*/ 268464 h 411518"/>
              <a:gd name="connsiteX1" fmla="*/ 207543 w 668803"/>
              <a:gd name="connsiteY1" fmla="*/ 268765 h 411518"/>
              <a:gd name="connsiteX2" fmla="*/ 199383 w 668803"/>
              <a:gd name="connsiteY2" fmla="*/ 407385 h 411518"/>
              <a:gd name="connsiteX3" fmla="*/ 0 w 668803"/>
              <a:gd name="connsiteY3" fmla="*/ 397134 h 411518"/>
              <a:gd name="connsiteX4" fmla="*/ 9129 w 668803"/>
              <a:gd name="connsiteY4" fmla="*/ 11 h 411518"/>
              <a:gd name="connsiteX5" fmla="*/ 359066 w 668803"/>
              <a:gd name="connsiteY5" fmla="*/ 10798 h 411518"/>
              <a:gd name="connsiteX6" fmla="*/ 386848 w 668803"/>
              <a:gd name="connsiteY6" fmla="*/ 191150 h 411518"/>
              <a:gd name="connsiteX7" fmla="*/ 654378 w 668803"/>
              <a:gd name="connsiteY7" fmla="*/ 192687 h 411518"/>
              <a:gd name="connsiteX8" fmla="*/ 668803 w 668803"/>
              <a:gd name="connsiteY8" fmla="*/ 268464 h 411518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  <a:gd name="connsiteX0" fmla="*/ 668803 w 668803"/>
              <a:gd name="connsiteY0" fmla="*/ 268464 h 410444"/>
              <a:gd name="connsiteX1" fmla="*/ 207543 w 668803"/>
              <a:gd name="connsiteY1" fmla="*/ 268765 h 410444"/>
              <a:gd name="connsiteX2" fmla="*/ 199383 w 668803"/>
              <a:gd name="connsiteY2" fmla="*/ 407385 h 410444"/>
              <a:gd name="connsiteX3" fmla="*/ 0 w 668803"/>
              <a:gd name="connsiteY3" fmla="*/ 397134 h 410444"/>
              <a:gd name="connsiteX4" fmla="*/ 9129 w 668803"/>
              <a:gd name="connsiteY4" fmla="*/ 11 h 410444"/>
              <a:gd name="connsiteX5" fmla="*/ 359066 w 668803"/>
              <a:gd name="connsiteY5" fmla="*/ 10798 h 410444"/>
              <a:gd name="connsiteX6" fmla="*/ 386848 w 668803"/>
              <a:gd name="connsiteY6" fmla="*/ 191150 h 410444"/>
              <a:gd name="connsiteX7" fmla="*/ 654378 w 668803"/>
              <a:gd name="connsiteY7" fmla="*/ 192687 h 410444"/>
              <a:gd name="connsiteX8" fmla="*/ 668803 w 668803"/>
              <a:gd name="connsiteY8" fmla="*/ 268464 h 41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8803" h="410444">
                <a:moveTo>
                  <a:pt x="668803" y="268464"/>
                </a:moveTo>
                <a:cubicBezTo>
                  <a:pt x="594331" y="281144"/>
                  <a:pt x="211089" y="259134"/>
                  <a:pt x="207543" y="268765"/>
                </a:cubicBezTo>
                <a:cubicBezTo>
                  <a:pt x="201034" y="286443"/>
                  <a:pt x="199154" y="414579"/>
                  <a:pt x="199383" y="407385"/>
                </a:cubicBezTo>
                <a:cubicBezTo>
                  <a:pt x="199656" y="398816"/>
                  <a:pt x="28439" y="425180"/>
                  <a:pt x="0" y="397134"/>
                </a:cubicBezTo>
                <a:cubicBezTo>
                  <a:pt x="14505" y="402847"/>
                  <a:pt x="6086" y="132385"/>
                  <a:pt x="9129" y="11"/>
                </a:cubicBezTo>
                <a:cubicBezTo>
                  <a:pt x="42694" y="-469"/>
                  <a:pt x="333855" y="15796"/>
                  <a:pt x="359066" y="10798"/>
                </a:cubicBezTo>
                <a:cubicBezTo>
                  <a:pt x="325070" y="15938"/>
                  <a:pt x="387237" y="184548"/>
                  <a:pt x="386848" y="191150"/>
                </a:cubicBezTo>
                <a:cubicBezTo>
                  <a:pt x="383554" y="191796"/>
                  <a:pt x="565201" y="192175"/>
                  <a:pt x="654378" y="192687"/>
                </a:cubicBezTo>
                <a:lnTo>
                  <a:pt x="668803" y="268464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19891219">
            <a:off x="9362311" y="16186702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9405365" y="15578138"/>
            <a:ext cx="1043560" cy="1000125"/>
          </a:xfrm>
          <a:custGeom>
            <a:avLst/>
            <a:gdLst>
              <a:gd name="connsiteX0" fmla="*/ 519685 w 1043560"/>
              <a:gd name="connsiteY0" fmla="*/ 1000125 h 1000125"/>
              <a:gd name="connsiteX1" fmla="*/ 148210 w 1043560"/>
              <a:gd name="connsiteY1" fmla="*/ 714375 h 1000125"/>
              <a:gd name="connsiteX2" fmla="*/ 110110 w 1043560"/>
              <a:gd name="connsiteY2" fmla="*/ 581025 h 1000125"/>
              <a:gd name="connsiteX3" fmla="*/ 43435 w 1043560"/>
              <a:gd name="connsiteY3" fmla="*/ 481012 h 1000125"/>
              <a:gd name="connsiteX4" fmla="*/ 573 w 1043560"/>
              <a:gd name="connsiteY4" fmla="*/ 147637 h 1000125"/>
              <a:gd name="connsiteX5" fmla="*/ 33910 w 1043560"/>
              <a:gd name="connsiteY5" fmla="*/ 28575 h 1000125"/>
              <a:gd name="connsiteX6" fmla="*/ 214885 w 1043560"/>
              <a:gd name="connsiteY6" fmla="*/ 14287 h 1000125"/>
              <a:gd name="connsiteX7" fmla="*/ 400623 w 1043560"/>
              <a:gd name="connsiteY7" fmla="*/ 123825 h 1000125"/>
              <a:gd name="connsiteX8" fmla="*/ 1043560 w 1043560"/>
              <a:gd name="connsiteY8" fmla="*/ 0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560" h="1000125">
                <a:moveTo>
                  <a:pt x="519685" y="1000125"/>
                </a:moveTo>
                <a:cubicBezTo>
                  <a:pt x="368078" y="892175"/>
                  <a:pt x="216472" y="784225"/>
                  <a:pt x="148210" y="714375"/>
                </a:cubicBezTo>
                <a:cubicBezTo>
                  <a:pt x="79948" y="644525"/>
                  <a:pt x="127572" y="619919"/>
                  <a:pt x="110110" y="581025"/>
                </a:cubicBezTo>
                <a:cubicBezTo>
                  <a:pt x="92648" y="542131"/>
                  <a:pt x="61691" y="553243"/>
                  <a:pt x="43435" y="481012"/>
                </a:cubicBezTo>
                <a:cubicBezTo>
                  <a:pt x="25179" y="408781"/>
                  <a:pt x="2160" y="223043"/>
                  <a:pt x="573" y="147637"/>
                </a:cubicBezTo>
                <a:cubicBezTo>
                  <a:pt x="-1014" y="72231"/>
                  <a:pt x="-1809" y="50800"/>
                  <a:pt x="33910" y="28575"/>
                </a:cubicBezTo>
                <a:cubicBezTo>
                  <a:pt x="69629" y="6350"/>
                  <a:pt x="153766" y="-1588"/>
                  <a:pt x="214885" y="14287"/>
                </a:cubicBezTo>
                <a:cubicBezTo>
                  <a:pt x="276004" y="30162"/>
                  <a:pt x="262511" y="126206"/>
                  <a:pt x="400623" y="123825"/>
                </a:cubicBezTo>
                <a:cubicBezTo>
                  <a:pt x="538735" y="121444"/>
                  <a:pt x="791147" y="60722"/>
                  <a:pt x="1043560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11113266" y="14016038"/>
            <a:ext cx="165679" cy="2338062"/>
          </a:xfrm>
          <a:custGeom>
            <a:avLst/>
            <a:gdLst>
              <a:gd name="connsiteX0" fmla="*/ 92896 w 156928"/>
              <a:gd name="connsiteY0" fmla="*/ 2214562 h 2214562"/>
              <a:gd name="connsiteX1" fmla="*/ 130996 w 156928"/>
              <a:gd name="connsiteY1" fmla="*/ 1757362 h 2214562"/>
              <a:gd name="connsiteX2" fmla="*/ 2408 w 156928"/>
              <a:gd name="connsiteY2" fmla="*/ 1704975 h 2214562"/>
              <a:gd name="connsiteX3" fmla="*/ 54796 w 156928"/>
              <a:gd name="connsiteY3" fmla="*/ 1347787 h 2214562"/>
              <a:gd name="connsiteX4" fmla="*/ 150046 w 156928"/>
              <a:gd name="connsiteY4" fmla="*/ 1238250 h 2214562"/>
              <a:gd name="connsiteX5" fmla="*/ 140521 w 156928"/>
              <a:gd name="connsiteY5" fmla="*/ 1057275 h 2214562"/>
              <a:gd name="connsiteX6" fmla="*/ 69083 w 156928"/>
              <a:gd name="connsiteY6" fmla="*/ 852487 h 2214562"/>
              <a:gd name="connsiteX7" fmla="*/ 116708 w 156928"/>
              <a:gd name="connsiteY7" fmla="*/ 561975 h 2214562"/>
              <a:gd name="connsiteX8" fmla="*/ 83371 w 156928"/>
              <a:gd name="connsiteY8" fmla="*/ 481012 h 2214562"/>
              <a:gd name="connsiteX9" fmla="*/ 107183 w 156928"/>
              <a:gd name="connsiteY9" fmla="*/ 104775 h 2214562"/>
              <a:gd name="connsiteX10" fmla="*/ 116708 w 156928"/>
              <a:gd name="connsiteY10" fmla="*/ 0 h 221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6928" h="2214562">
                <a:moveTo>
                  <a:pt x="92896" y="2214562"/>
                </a:moveTo>
                <a:cubicBezTo>
                  <a:pt x="119486" y="2028427"/>
                  <a:pt x="146077" y="1842293"/>
                  <a:pt x="130996" y="1757362"/>
                </a:cubicBezTo>
                <a:cubicBezTo>
                  <a:pt x="115915" y="1672431"/>
                  <a:pt x="15108" y="1773238"/>
                  <a:pt x="2408" y="1704975"/>
                </a:cubicBezTo>
                <a:cubicBezTo>
                  <a:pt x="-10292" y="1636712"/>
                  <a:pt x="30190" y="1425574"/>
                  <a:pt x="54796" y="1347787"/>
                </a:cubicBezTo>
                <a:cubicBezTo>
                  <a:pt x="79402" y="1269999"/>
                  <a:pt x="135758" y="1286669"/>
                  <a:pt x="150046" y="1238250"/>
                </a:cubicBezTo>
                <a:cubicBezTo>
                  <a:pt x="164334" y="1189831"/>
                  <a:pt x="154015" y="1121569"/>
                  <a:pt x="140521" y="1057275"/>
                </a:cubicBezTo>
                <a:cubicBezTo>
                  <a:pt x="127027" y="992981"/>
                  <a:pt x="73052" y="935037"/>
                  <a:pt x="69083" y="852487"/>
                </a:cubicBezTo>
                <a:cubicBezTo>
                  <a:pt x="65114" y="769937"/>
                  <a:pt x="114327" y="623887"/>
                  <a:pt x="116708" y="561975"/>
                </a:cubicBezTo>
                <a:cubicBezTo>
                  <a:pt x="119089" y="500063"/>
                  <a:pt x="84958" y="557212"/>
                  <a:pt x="83371" y="481012"/>
                </a:cubicBezTo>
                <a:cubicBezTo>
                  <a:pt x="81784" y="404812"/>
                  <a:pt x="101627" y="184944"/>
                  <a:pt x="107183" y="104775"/>
                </a:cubicBezTo>
                <a:cubicBezTo>
                  <a:pt x="112739" y="24606"/>
                  <a:pt x="114723" y="12303"/>
                  <a:pt x="116708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12327889" y="14758988"/>
            <a:ext cx="198443" cy="1156461"/>
          </a:xfrm>
          <a:custGeom>
            <a:avLst/>
            <a:gdLst>
              <a:gd name="connsiteX0" fmla="*/ 30799 w 187961"/>
              <a:gd name="connsiteY0" fmla="*/ 0 h 1095375"/>
              <a:gd name="connsiteX1" fmla="*/ 11749 w 187961"/>
              <a:gd name="connsiteY1" fmla="*/ 519112 h 1095375"/>
              <a:gd name="connsiteX2" fmla="*/ 187961 w 187961"/>
              <a:gd name="connsiteY2" fmla="*/ 1095375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961" h="1095375">
                <a:moveTo>
                  <a:pt x="30799" y="0"/>
                </a:moveTo>
                <a:cubicBezTo>
                  <a:pt x="8177" y="168274"/>
                  <a:pt x="-14445" y="336549"/>
                  <a:pt x="11749" y="519112"/>
                </a:cubicBezTo>
                <a:cubicBezTo>
                  <a:pt x="37943" y="701675"/>
                  <a:pt x="112952" y="898525"/>
                  <a:pt x="187961" y="1095375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11092863" y="15712428"/>
            <a:ext cx="394842" cy="6565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145723 w 194877"/>
              <a:gd name="connsiteY0" fmla="*/ 317246 h 317246"/>
              <a:gd name="connsiteX1" fmla="*/ 0 w 194877"/>
              <a:gd name="connsiteY1" fmla="*/ 313824 h 317246"/>
              <a:gd name="connsiteX2" fmla="*/ 16826 w 194877"/>
              <a:gd name="connsiteY2" fmla="*/ 219286 h 317246"/>
              <a:gd name="connsiteX3" fmla="*/ 194877 w 194877"/>
              <a:gd name="connsiteY3" fmla="*/ 0 h 317246"/>
              <a:gd name="connsiteX4" fmla="*/ 145723 w 194877"/>
              <a:gd name="connsiteY4" fmla="*/ 317246 h 317246"/>
              <a:gd name="connsiteX0" fmla="*/ 145723 w 194877"/>
              <a:gd name="connsiteY0" fmla="*/ 317246 h 317246"/>
              <a:gd name="connsiteX1" fmla="*/ 0 w 194877"/>
              <a:gd name="connsiteY1" fmla="*/ 313824 h 317246"/>
              <a:gd name="connsiteX2" fmla="*/ 46209 w 194877"/>
              <a:gd name="connsiteY2" fmla="*/ 15657 h 317246"/>
              <a:gd name="connsiteX3" fmla="*/ 194877 w 194877"/>
              <a:gd name="connsiteY3" fmla="*/ 0 h 317246"/>
              <a:gd name="connsiteX4" fmla="*/ 145723 w 194877"/>
              <a:gd name="connsiteY4" fmla="*/ 317246 h 317246"/>
              <a:gd name="connsiteX0" fmla="*/ 325477 w 374631"/>
              <a:gd name="connsiteY0" fmla="*/ 317246 h 331191"/>
              <a:gd name="connsiteX1" fmla="*/ 0 w 374631"/>
              <a:gd name="connsiteY1" fmla="*/ 331191 h 331191"/>
              <a:gd name="connsiteX2" fmla="*/ 225963 w 374631"/>
              <a:gd name="connsiteY2" fmla="*/ 15657 h 331191"/>
              <a:gd name="connsiteX3" fmla="*/ 374631 w 374631"/>
              <a:gd name="connsiteY3" fmla="*/ 0 h 331191"/>
              <a:gd name="connsiteX4" fmla="*/ 325477 w 374631"/>
              <a:gd name="connsiteY4" fmla="*/ 317246 h 331191"/>
              <a:gd name="connsiteX0" fmla="*/ 393574 w 393574"/>
              <a:gd name="connsiteY0" fmla="*/ 490653 h 490653"/>
              <a:gd name="connsiteX1" fmla="*/ 0 w 393574"/>
              <a:gd name="connsiteY1" fmla="*/ 331191 h 490653"/>
              <a:gd name="connsiteX2" fmla="*/ 225963 w 393574"/>
              <a:gd name="connsiteY2" fmla="*/ 15657 h 490653"/>
              <a:gd name="connsiteX3" fmla="*/ 374631 w 393574"/>
              <a:gd name="connsiteY3" fmla="*/ 0 h 490653"/>
              <a:gd name="connsiteX4" fmla="*/ 393574 w 393574"/>
              <a:gd name="connsiteY4" fmla="*/ 490653 h 490653"/>
              <a:gd name="connsiteX0" fmla="*/ 393058 w 393058"/>
              <a:gd name="connsiteY0" fmla="*/ 431916 h 431916"/>
              <a:gd name="connsiteX1" fmla="*/ 0 w 393058"/>
              <a:gd name="connsiteY1" fmla="*/ 331191 h 431916"/>
              <a:gd name="connsiteX2" fmla="*/ 225963 w 393058"/>
              <a:gd name="connsiteY2" fmla="*/ 15657 h 431916"/>
              <a:gd name="connsiteX3" fmla="*/ 374631 w 393058"/>
              <a:gd name="connsiteY3" fmla="*/ 0 h 431916"/>
              <a:gd name="connsiteX4" fmla="*/ 393058 w 393058"/>
              <a:gd name="connsiteY4" fmla="*/ 431916 h 431916"/>
              <a:gd name="connsiteX0" fmla="*/ 393058 w 393058"/>
              <a:gd name="connsiteY0" fmla="*/ 431916 h 452341"/>
              <a:gd name="connsiteX1" fmla="*/ 89785 w 393058"/>
              <a:gd name="connsiteY1" fmla="*/ 445206 h 452341"/>
              <a:gd name="connsiteX2" fmla="*/ 0 w 393058"/>
              <a:gd name="connsiteY2" fmla="*/ 331191 h 452341"/>
              <a:gd name="connsiteX3" fmla="*/ 225963 w 393058"/>
              <a:gd name="connsiteY3" fmla="*/ 15657 h 452341"/>
              <a:gd name="connsiteX4" fmla="*/ 374631 w 393058"/>
              <a:gd name="connsiteY4" fmla="*/ 0 h 452341"/>
              <a:gd name="connsiteX5" fmla="*/ 393058 w 393058"/>
              <a:gd name="connsiteY5" fmla="*/ 431916 h 452341"/>
              <a:gd name="connsiteX0" fmla="*/ 390423 w 390423"/>
              <a:gd name="connsiteY0" fmla="*/ 402648 h 450561"/>
              <a:gd name="connsiteX1" fmla="*/ 89785 w 390423"/>
              <a:gd name="connsiteY1" fmla="*/ 445206 h 450561"/>
              <a:gd name="connsiteX2" fmla="*/ 0 w 390423"/>
              <a:gd name="connsiteY2" fmla="*/ 331191 h 450561"/>
              <a:gd name="connsiteX3" fmla="*/ 225963 w 390423"/>
              <a:gd name="connsiteY3" fmla="*/ 15657 h 450561"/>
              <a:gd name="connsiteX4" fmla="*/ 374631 w 390423"/>
              <a:gd name="connsiteY4" fmla="*/ 0 h 450561"/>
              <a:gd name="connsiteX5" fmla="*/ 390423 w 390423"/>
              <a:gd name="connsiteY5" fmla="*/ 402648 h 450561"/>
              <a:gd name="connsiteX0" fmla="*/ 390423 w 413584"/>
              <a:gd name="connsiteY0" fmla="*/ 402648 h 456819"/>
              <a:gd name="connsiteX1" fmla="*/ 89785 w 413584"/>
              <a:gd name="connsiteY1" fmla="*/ 445206 h 456819"/>
              <a:gd name="connsiteX2" fmla="*/ 0 w 413584"/>
              <a:gd name="connsiteY2" fmla="*/ 331191 h 456819"/>
              <a:gd name="connsiteX3" fmla="*/ 225963 w 413584"/>
              <a:gd name="connsiteY3" fmla="*/ 15657 h 456819"/>
              <a:gd name="connsiteX4" fmla="*/ 374631 w 413584"/>
              <a:gd name="connsiteY4" fmla="*/ 0 h 456819"/>
              <a:gd name="connsiteX5" fmla="*/ 390423 w 413584"/>
              <a:gd name="connsiteY5" fmla="*/ 402648 h 456819"/>
              <a:gd name="connsiteX0" fmla="*/ 390423 w 413584"/>
              <a:gd name="connsiteY0" fmla="*/ 402648 h 456819"/>
              <a:gd name="connsiteX1" fmla="*/ 89785 w 413584"/>
              <a:gd name="connsiteY1" fmla="*/ 445206 h 456819"/>
              <a:gd name="connsiteX2" fmla="*/ 0 w 413584"/>
              <a:gd name="connsiteY2" fmla="*/ 331191 h 456819"/>
              <a:gd name="connsiteX3" fmla="*/ 225963 w 413584"/>
              <a:gd name="connsiteY3" fmla="*/ 15657 h 456819"/>
              <a:gd name="connsiteX4" fmla="*/ 374631 w 413584"/>
              <a:gd name="connsiteY4" fmla="*/ 0 h 456819"/>
              <a:gd name="connsiteX5" fmla="*/ 390423 w 413584"/>
              <a:gd name="connsiteY5" fmla="*/ 402648 h 456819"/>
              <a:gd name="connsiteX0" fmla="*/ 390423 w 390459"/>
              <a:gd name="connsiteY0" fmla="*/ 402648 h 447005"/>
              <a:gd name="connsiteX1" fmla="*/ 89785 w 390459"/>
              <a:gd name="connsiteY1" fmla="*/ 445206 h 447005"/>
              <a:gd name="connsiteX2" fmla="*/ 0 w 390459"/>
              <a:gd name="connsiteY2" fmla="*/ 331191 h 447005"/>
              <a:gd name="connsiteX3" fmla="*/ 225963 w 390459"/>
              <a:gd name="connsiteY3" fmla="*/ 15657 h 447005"/>
              <a:gd name="connsiteX4" fmla="*/ 374631 w 390459"/>
              <a:gd name="connsiteY4" fmla="*/ 0 h 447005"/>
              <a:gd name="connsiteX5" fmla="*/ 390423 w 390459"/>
              <a:gd name="connsiteY5" fmla="*/ 402648 h 447005"/>
              <a:gd name="connsiteX0" fmla="*/ 390423 w 390496"/>
              <a:gd name="connsiteY0" fmla="*/ 402648 h 446908"/>
              <a:gd name="connsiteX1" fmla="*/ 89785 w 390496"/>
              <a:gd name="connsiteY1" fmla="*/ 445206 h 446908"/>
              <a:gd name="connsiteX2" fmla="*/ 0 w 390496"/>
              <a:gd name="connsiteY2" fmla="*/ 331191 h 446908"/>
              <a:gd name="connsiteX3" fmla="*/ 225963 w 390496"/>
              <a:gd name="connsiteY3" fmla="*/ 15657 h 446908"/>
              <a:gd name="connsiteX4" fmla="*/ 374631 w 390496"/>
              <a:gd name="connsiteY4" fmla="*/ 0 h 446908"/>
              <a:gd name="connsiteX5" fmla="*/ 390423 w 390496"/>
              <a:gd name="connsiteY5" fmla="*/ 402648 h 446908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07241"/>
              <a:gd name="connsiteY0" fmla="*/ 420713 h 464973"/>
              <a:gd name="connsiteX1" fmla="*/ 89785 w 407241"/>
              <a:gd name="connsiteY1" fmla="*/ 463271 h 464973"/>
              <a:gd name="connsiteX2" fmla="*/ 0 w 407241"/>
              <a:gd name="connsiteY2" fmla="*/ 349256 h 464973"/>
              <a:gd name="connsiteX3" fmla="*/ 225963 w 407241"/>
              <a:gd name="connsiteY3" fmla="*/ 33722 h 464973"/>
              <a:gd name="connsiteX4" fmla="*/ 374631 w 407241"/>
              <a:gd name="connsiteY4" fmla="*/ 18065 h 464973"/>
              <a:gd name="connsiteX5" fmla="*/ 390423 w 407241"/>
              <a:gd name="connsiteY5" fmla="*/ 420713 h 464973"/>
              <a:gd name="connsiteX0" fmla="*/ 390423 w 405699"/>
              <a:gd name="connsiteY0" fmla="*/ 416009 h 460269"/>
              <a:gd name="connsiteX1" fmla="*/ 89785 w 405699"/>
              <a:gd name="connsiteY1" fmla="*/ 458567 h 460269"/>
              <a:gd name="connsiteX2" fmla="*/ 0 w 405699"/>
              <a:gd name="connsiteY2" fmla="*/ 344552 h 460269"/>
              <a:gd name="connsiteX3" fmla="*/ 225963 w 405699"/>
              <a:gd name="connsiteY3" fmla="*/ 29018 h 460269"/>
              <a:gd name="connsiteX4" fmla="*/ 374631 w 405699"/>
              <a:gd name="connsiteY4" fmla="*/ 13361 h 460269"/>
              <a:gd name="connsiteX5" fmla="*/ 390423 w 405699"/>
              <a:gd name="connsiteY5" fmla="*/ 416009 h 460269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13584"/>
              <a:gd name="connsiteY0" fmla="*/ 440963 h 485223"/>
              <a:gd name="connsiteX1" fmla="*/ 89785 w 413584"/>
              <a:gd name="connsiteY1" fmla="*/ 483521 h 485223"/>
              <a:gd name="connsiteX2" fmla="*/ 0 w 413584"/>
              <a:gd name="connsiteY2" fmla="*/ 369506 h 485223"/>
              <a:gd name="connsiteX3" fmla="*/ 225963 w 413584"/>
              <a:gd name="connsiteY3" fmla="*/ 53972 h 485223"/>
              <a:gd name="connsiteX4" fmla="*/ 374631 w 413584"/>
              <a:gd name="connsiteY4" fmla="*/ 38315 h 485223"/>
              <a:gd name="connsiteX5" fmla="*/ 390423 w 413584"/>
              <a:gd name="connsiteY5" fmla="*/ 440963 h 485223"/>
              <a:gd name="connsiteX0" fmla="*/ 390423 w 413584"/>
              <a:gd name="connsiteY0" fmla="*/ 427284 h 471544"/>
              <a:gd name="connsiteX1" fmla="*/ 89785 w 413584"/>
              <a:gd name="connsiteY1" fmla="*/ 469842 h 471544"/>
              <a:gd name="connsiteX2" fmla="*/ 0 w 413584"/>
              <a:gd name="connsiteY2" fmla="*/ 355827 h 471544"/>
              <a:gd name="connsiteX3" fmla="*/ 225963 w 413584"/>
              <a:gd name="connsiteY3" fmla="*/ 40293 h 471544"/>
              <a:gd name="connsiteX4" fmla="*/ 374631 w 413584"/>
              <a:gd name="connsiteY4" fmla="*/ 24636 h 471544"/>
              <a:gd name="connsiteX5" fmla="*/ 390423 w 413584"/>
              <a:gd name="connsiteY5" fmla="*/ 427284 h 471544"/>
              <a:gd name="connsiteX0" fmla="*/ 390423 w 406707"/>
              <a:gd name="connsiteY0" fmla="*/ 404864 h 449124"/>
              <a:gd name="connsiteX1" fmla="*/ 89785 w 406707"/>
              <a:gd name="connsiteY1" fmla="*/ 447422 h 449124"/>
              <a:gd name="connsiteX2" fmla="*/ 0 w 406707"/>
              <a:gd name="connsiteY2" fmla="*/ 333407 h 449124"/>
              <a:gd name="connsiteX3" fmla="*/ 225963 w 406707"/>
              <a:gd name="connsiteY3" fmla="*/ 17873 h 449124"/>
              <a:gd name="connsiteX4" fmla="*/ 374631 w 406707"/>
              <a:gd name="connsiteY4" fmla="*/ 2216 h 449124"/>
              <a:gd name="connsiteX5" fmla="*/ 390423 w 406707"/>
              <a:gd name="connsiteY5" fmla="*/ 404864 h 449124"/>
              <a:gd name="connsiteX0" fmla="*/ 390423 w 407976"/>
              <a:gd name="connsiteY0" fmla="*/ 404843 h 449103"/>
              <a:gd name="connsiteX1" fmla="*/ 89785 w 407976"/>
              <a:gd name="connsiteY1" fmla="*/ 447401 h 449103"/>
              <a:gd name="connsiteX2" fmla="*/ 0 w 407976"/>
              <a:gd name="connsiteY2" fmla="*/ 333386 h 449103"/>
              <a:gd name="connsiteX3" fmla="*/ 225963 w 407976"/>
              <a:gd name="connsiteY3" fmla="*/ 17852 h 449103"/>
              <a:gd name="connsiteX4" fmla="*/ 374631 w 407976"/>
              <a:gd name="connsiteY4" fmla="*/ 2195 h 449103"/>
              <a:gd name="connsiteX5" fmla="*/ 390423 w 407976"/>
              <a:gd name="connsiteY5" fmla="*/ 404843 h 449103"/>
              <a:gd name="connsiteX0" fmla="*/ 390423 w 394374"/>
              <a:gd name="connsiteY0" fmla="*/ 404843 h 449197"/>
              <a:gd name="connsiteX1" fmla="*/ 89785 w 394374"/>
              <a:gd name="connsiteY1" fmla="*/ 447401 h 449197"/>
              <a:gd name="connsiteX2" fmla="*/ 0 w 394374"/>
              <a:gd name="connsiteY2" fmla="*/ 333386 h 449197"/>
              <a:gd name="connsiteX3" fmla="*/ 225963 w 394374"/>
              <a:gd name="connsiteY3" fmla="*/ 17852 h 449197"/>
              <a:gd name="connsiteX4" fmla="*/ 374631 w 394374"/>
              <a:gd name="connsiteY4" fmla="*/ 2195 h 449197"/>
              <a:gd name="connsiteX5" fmla="*/ 390423 w 394374"/>
              <a:gd name="connsiteY5" fmla="*/ 404843 h 449197"/>
              <a:gd name="connsiteX0" fmla="*/ 397074 w 401025"/>
              <a:gd name="connsiteY0" fmla="*/ 404843 h 449197"/>
              <a:gd name="connsiteX1" fmla="*/ 96436 w 401025"/>
              <a:gd name="connsiteY1" fmla="*/ 447401 h 449197"/>
              <a:gd name="connsiteX2" fmla="*/ 6651 w 401025"/>
              <a:gd name="connsiteY2" fmla="*/ 333386 h 449197"/>
              <a:gd name="connsiteX3" fmla="*/ 232614 w 401025"/>
              <a:gd name="connsiteY3" fmla="*/ 17852 h 449197"/>
              <a:gd name="connsiteX4" fmla="*/ 381282 w 401025"/>
              <a:gd name="connsiteY4" fmla="*/ 2195 h 449197"/>
              <a:gd name="connsiteX5" fmla="*/ 397074 w 401025"/>
              <a:gd name="connsiteY5" fmla="*/ 404843 h 449197"/>
              <a:gd name="connsiteX0" fmla="*/ 400579 w 404530"/>
              <a:gd name="connsiteY0" fmla="*/ 404843 h 449197"/>
              <a:gd name="connsiteX1" fmla="*/ 99941 w 404530"/>
              <a:gd name="connsiteY1" fmla="*/ 447401 h 449197"/>
              <a:gd name="connsiteX2" fmla="*/ 10156 w 404530"/>
              <a:gd name="connsiteY2" fmla="*/ 333386 h 449197"/>
              <a:gd name="connsiteX3" fmla="*/ 236119 w 404530"/>
              <a:gd name="connsiteY3" fmla="*/ 17852 h 449197"/>
              <a:gd name="connsiteX4" fmla="*/ 384787 w 404530"/>
              <a:gd name="connsiteY4" fmla="*/ 2195 h 449197"/>
              <a:gd name="connsiteX5" fmla="*/ 400579 w 404530"/>
              <a:gd name="connsiteY5" fmla="*/ 404843 h 449197"/>
              <a:gd name="connsiteX0" fmla="*/ 390891 w 394842"/>
              <a:gd name="connsiteY0" fmla="*/ 404843 h 449197"/>
              <a:gd name="connsiteX1" fmla="*/ 90253 w 394842"/>
              <a:gd name="connsiteY1" fmla="*/ 447401 h 449197"/>
              <a:gd name="connsiteX2" fmla="*/ 468 w 394842"/>
              <a:gd name="connsiteY2" fmla="*/ 333386 h 449197"/>
              <a:gd name="connsiteX3" fmla="*/ 226431 w 394842"/>
              <a:gd name="connsiteY3" fmla="*/ 17852 h 449197"/>
              <a:gd name="connsiteX4" fmla="*/ 375099 w 394842"/>
              <a:gd name="connsiteY4" fmla="*/ 2195 h 449197"/>
              <a:gd name="connsiteX5" fmla="*/ 390891 w 394842"/>
              <a:gd name="connsiteY5" fmla="*/ 404843 h 44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842" h="449197">
                <a:moveTo>
                  <a:pt x="390891" y="404843"/>
                </a:moveTo>
                <a:cubicBezTo>
                  <a:pt x="387351" y="408226"/>
                  <a:pt x="155323" y="459310"/>
                  <a:pt x="90253" y="447401"/>
                </a:cubicBezTo>
                <a:cubicBezTo>
                  <a:pt x="60325" y="409396"/>
                  <a:pt x="13922" y="341230"/>
                  <a:pt x="468" y="333386"/>
                </a:cubicBezTo>
                <a:cubicBezTo>
                  <a:pt x="-10175" y="327181"/>
                  <a:pt x="163993" y="73050"/>
                  <a:pt x="226431" y="17852"/>
                </a:cubicBezTo>
                <a:cubicBezTo>
                  <a:pt x="232050" y="20542"/>
                  <a:pt x="376868" y="-7953"/>
                  <a:pt x="375099" y="2195"/>
                </a:cubicBezTo>
                <a:cubicBezTo>
                  <a:pt x="374428" y="6045"/>
                  <a:pt x="405607" y="390781"/>
                  <a:pt x="390891" y="404843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10339388" y="16911638"/>
            <a:ext cx="633412" cy="171450"/>
          </a:xfrm>
          <a:custGeom>
            <a:avLst/>
            <a:gdLst>
              <a:gd name="connsiteX0" fmla="*/ 0 w 633412"/>
              <a:gd name="connsiteY0" fmla="*/ 0 h 171450"/>
              <a:gd name="connsiteX1" fmla="*/ 252412 w 633412"/>
              <a:gd name="connsiteY1" fmla="*/ 171450 h 171450"/>
              <a:gd name="connsiteX2" fmla="*/ 633412 w 633412"/>
              <a:gd name="connsiteY2" fmla="*/ 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3412" h="171450">
                <a:moveTo>
                  <a:pt x="0" y="0"/>
                </a:moveTo>
                <a:cubicBezTo>
                  <a:pt x="73421" y="85725"/>
                  <a:pt x="146843" y="171450"/>
                  <a:pt x="252412" y="171450"/>
                </a:cubicBezTo>
                <a:cubicBezTo>
                  <a:pt x="357981" y="171450"/>
                  <a:pt x="495696" y="85725"/>
                  <a:pt x="633412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681865">
            <a:off x="12682441" y="15635192"/>
            <a:ext cx="364397" cy="14128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4397" h="96659">
                <a:moveTo>
                  <a:pt x="356545" y="96659"/>
                </a:moveTo>
                <a:lnTo>
                  <a:pt x="20357" y="87986"/>
                </a:lnTo>
                <a:lnTo>
                  <a:pt x="0" y="0"/>
                </a:lnTo>
                <a:lnTo>
                  <a:pt x="364397" y="9659"/>
                </a:lnTo>
                <a:lnTo>
                  <a:pt x="356545" y="966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0172992">
            <a:off x="14130322" y="15578004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4601401">
            <a:off x="15331183" y="15052521"/>
            <a:ext cx="443952" cy="38916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  <a:gd name="connsiteX0" fmla="*/ 351884 w 359736"/>
              <a:gd name="connsiteY0" fmla="*/ 155982 h 155982"/>
              <a:gd name="connsiteX1" fmla="*/ 15696 w 359736"/>
              <a:gd name="connsiteY1" fmla="*/ 147309 h 155982"/>
              <a:gd name="connsiteX2" fmla="*/ 0 w 359736"/>
              <a:gd name="connsiteY2" fmla="*/ 0 h 155982"/>
              <a:gd name="connsiteX3" fmla="*/ 359736 w 359736"/>
              <a:gd name="connsiteY3" fmla="*/ 68982 h 155982"/>
              <a:gd name="connsiteX4" fmla="*/ 351884 w 359736"/>
              <a:gd name="connsiteY4" fmla="*/ 155982 h 155982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354322 w 354322"/>
              <a:gd name="connsiteY3" fmla="*/ 0 h 265547"/>
              <a:gd name="connsiteX4" fmla="*/ 351884 w 354322"/>
              <a:gd name="connsiteY4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83706 h 283706"/>
              <a:gd name="connsiteX1" fmla="*/ 15696 w 354322"/>
              <a:gd name="connsiteY1" fmla="*/ 275033 h 283706"/>
              <a:gd name="connsiteX2" fmla="*/ 0 w 354322"/>
              <a:gd name="connsiteY2" fmla="*/ 127724 h 283706"/>
              <a:gd name="connsiteX3" fmla="*/ 179297 w 354322"/>
              <a:gd name="connsiteY3" fmla="*/ 136757 h 283706"/>
              <a:gd name="connsiteX4" fmla="*/ 197101 w 354322"/>
              <a:gd name="connsiteY4" fmla="*/ 29874 h 283706"/>
              <a:gd name="connsiteX5" fmla="*/ 354322 w 354322"/>
              <a:gd name="connsiteY5" fmla="*/ 18159 h 283706"/>
              <a:gd name="connsiteX6" fmla="*/ 351884 w 354322"/>
              <a:gd name="connsiteY6" fmla="*/ 283706 h 283706"/>
              <a:gd name="connsiteX0" fmla="*/ 351884 w 354322"/>
              <a:gd name="connsiteY0" fmla="*/ 286456 h 286456"/>
              <a:gd name="connsiteX1" fmla="*/ 15696 w 354322"/>
              <a:gd name="connsiteY1" fmla="*/ 277783 h 286456"/>
              <a:gd name="connsiteX2" fmla="*/ 0 w 354322"/>
              <a:gd name="connsiteY2" fmla="*/ 130474 h 286456"/>
              <a:gd name="connsiteX3" fmla="*/ 179297 w 354322"/>
              <a:gd name="connsiteY3" fmla="*/ 139507 h 286456"/>
              <a:gd name="connsiteX4" fmla="*/ 197101 w 354322"/>
              <a:gd name="connsiteY4" fmla="*/ 32624 h 286456"/>
              <a:gd name="connsiteX5" fmla="*/ 354322 w 354322"/>
              <a:gd name="connsiteY5" fmla="*/ 20909 h 286456"/>
              <a:gd name="connsiteX6" fmla="*/ 351884 w 354322"/>
              <a:gd name="connsiteY6" fmla="*/ 286456 h 286456"/>
              <a:gd name="connsiteX0" fmla="*/ 351884 w 392792"/>
              <a:gd name="connsiteY0" fmla="*/ 266680 h 266680"/>
              <a:gd name="connsiteX1" fmla="*/ 15696 w 392792"/>
              <a:gd name="connsiteY1" fmla="*/ 258007 h 266680"/>
              <a:gd name="connsiteX2" fmla="*/ 0 w 392792"/>
              <a:gd name="connsiteY2" fmla="*/ 110698 h 266680"/>
              <a:gd name="connsiteX3" fmla="*/ 179297 w 392792"/>
              <a:gd name="connsiteY3" fmla="*/ 119731 h 266680"/>
              <a:gd name="connsiteX4" fmla="*/ 197101 w 392792"/>
              <a:gd name="connsiteY4" fmla="*/ 12848 h 266680"/>
              <a:gd name="connsiteX5" fmla="*/ 354322 w 392792"/>
              <a:gd name="connsiteY5" fmla="*/ 1133 h 266680"/>
              <a:gd name="connsiteX6" fmla="*/ 351884 w 392792"/>
              <a:gd name="connsiteY6" fmla="*/ 266680 h 266680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797" h="266243">
                <a:moveTo>
                  <a:pt x="351884" y="266243"/>
                </a:moveTo>
                <a:lnTo>
                  <a:pt x="15696" y="257570"/>
                </a:lnTo>
                <a:lnTo>
                  <a:pt x="0" y="110261"/>
                </a:lnTo>
                <a:cubicBezTo>
                  <a:pt x="55730" y="90134"/>
                  <a:pt x="123567" y="139421"/>
                  <a:pt x="179297" y="119294"/>
                </a:cubicBezTo>
                <a:cubicBezTo>
                  <a:pt x="215446" y="107560"/>
                  <a:pt x="161868" y="11882"/>
                  <a:pt x="197101" y="12411"/>
                </a:cubicBezTo>
                <a:cubicBezTo>
                  <a:pt x="209026" y="12590"/>
                  <a:pt x="353306" y="8883"/>
                  <a:pt x="354322" y="696"/>
                </a:cubicBezTo>
                <a:cubicBezTo>
                  <a:pt x="356016" y="-12948"/>
                  <a:pt x="352697" y="177727"/>
                  <a:pt x="351884" y="266243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 rot="21006152">
            <a:off x="14107970" y="13643815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 rot="21006152">
            <a:off x="15085556" y="13519358"/>
            <a:ext cx="631293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 rot="21006152">
            <a:off x="15156182" y="14037330"/>
            <a:ext cx="631293" cy="63391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/>
          <p:cNvSpPr/>
          <p:nvPr/>
        </p:nvSpPr>
        <p:spPr>
          <a:xfrm rot="21006152">
            <a:off x="14235609" y="14172276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/>
          <p:cNvSpPr/>
          <p:nvPr/>
        </p:nvSpPr>
        <p:spPr>
          <a:xfrm rot="21006152">
            <a:off x="14308641" y="14549207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 rot="21006152">
            <a:off x="13828940" y="13722569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 rot="21006152">
            <a:off x="13989093" y="14649555"/>
            <a:ext cx="337783" cy="74025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/>
          <p:cNvSpPr/>
          <p:nvPr/>
        </p:nvSpPr>
        <p:spPr>
          <a:xfrm rot="21006152">
            <a:off x="13038507" y="13640375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/>
          <p:cNvSpPr/>
          <p:nvPr/>
        </p:nvSpPr>
        <p:spPr>
          <a:xfrm rot="21006152">
            <a:off x="13129477" y="14058872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/>
          <p:cNvSpPr/>
          <p:nvPr/>
        </p:nvSpPr>
        <p:spPr>
          <a:xfrm rot="21006152">
            <a:off x="13369440" y="14525695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ectangle 93"/>
          <p:cNvSpPr/>
          <p:nvPr/>
        </p:nvSpPr>
        <p:spPr>
          <a:xfrm rot="15446859">
            <a:off x="13540192" y="15051708"/>
            <a:ext cx="553975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/>
          <p:cNvSpPr/>
          <p:nvPr/>
        </p:nvSpPr>
        <p:spPr>
          <a:xfrm rot="15446859">
            <a:off x="13070522" y="15089800"/>
            <a:ext cx="553975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/>
          <p:cNvSpPr/>
          <p:nvPr/>
        </p:nvSpPr>
        <p:spPr>
          <a:xfrm rot="15446859">
            <a:off x="12873646" y="14596094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/>
          <p:cNvSpPr/>
          <p:nvPr/>
        </p:nvSpPr>
        <p:spPr>
          <a:xfrm rot="15446859">
            <a:off x="12463357" y="14017305"/>
            <a:ext cx="930543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 rot="15446859">
            <a:off x="12066111" y="13971128"/>
            <a:ext cx="930543" cy="5414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 rot="15446859">
            <a:off x="12414333" y="14722364"/>
            <a:ext cx="459987" cy="411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 rot="15446859">
            <a:off x="12534147" y="15121667"/>
            <a:ext cx="459987" cy="57987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 rot="10800000">
            <a:off x="11355131" y="15741745"/>
            <a:ext cx="3526802" cy="2122240"/>
            <a:chOff x="12413073" y="5129335"/>
            <a:chExt cx="3526802" cy="2122240"/>
          </a:xfrm>
        </p:grpSpPr>
        <p:sp>
          <p:nvSpPr>
            <p:cNvPr id="199" name="Rectangle 198"/>
            <p:cNvSpPr/>
            <p:nvPr/>
          </p:nvSpPr>
          <p:spPr>
            <a:xfrm rot="21006152">
              <a:off x="14260370" y="5253792"/>
              <a:ext cx="955567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ectangle 199"/>
            <p:cNvSpPr/>
            <p:nvPr/>
          </p:nvSpPr>
          <p:spPr>
            <a:xfrm rot="21006152">
              <a:off x="15237956" y="5129335"/>
              <a:ext cx="631293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200"/>
            <p:cNvSpPr/>
            <p:nvPr/>
          </p:nvSpPr>
          <p:spPr>
            <a:xfrm rot="21006152">
              <a:off x="15308582" y="5647307"/>
              <a:ext cx="631293" cy="63391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ectangle 201"/>
            <p:cNvSpPr/>
            <p:nvPr/>
          </p:nvSpPr>
          <p:spPr>
            <a:xfrm rot="21006152">
              <a:off x="14352689" y="5785312"/>
              <a:ext cx="952261" cy="371673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ectangle 202"/>
            <p:cNvSpPr/>
            <p:nvPr/>
          </p:nvSpPr>
          <p:spPr>
            <a:xfrm rot="21006152">
              <a:off x="14461041" y="6159184"/>
              <a:ext cx="916675" cy="71363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ectangle 203"/>
            <p:cNvSpPr/>
            <p:nvPr/>
          </p:nvSpPr>
          <p:spPr>
            <a:xfrm rot="21006152">
              <a:off x="13981340" y="5332546"/>
              <a:ext cx="319469" cy="94380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ectangle 204"/>
            <p:cNvSpPr/>
            <p:nvPr/>
          </p:nvSpPr>
          <p:spPr>
            <a:xfrm rot="21006152">
              <a:off x="14141493" y="6259532"/>
              <a:ext cx="337783" cy="740258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205"/>
            <p:cNvSpPr/>
            <p:nvPr/>
          </p:nvSpPr>
          <p:spPr>
            <a:xfrm rot="21006152">
              <a:off x="13190907" y="5250352"/>
              <a:ext cx="694592" cy="39953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ctangle 206"/>
            <p:cNvSpPr/>
            <p:nvPr/>
          </p:nvSpPr>
          <p:spPr>
            <a:xfrm rot="21006152">
              <a:off x="13281877" y="5668849"/>
              <a:ext cx="694592" cy="49245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207"/>
            <p:cNvSpPr/>
            <p:nvPr/>
          </p:nvSpPr>
          <p:spPr>
            <a:xfrm rot="21006152">
              <a:off x="13521840" y="6135672"/>
              <a:ext cx="553975" cy="45029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208"/>
            <p:cNvSpPr/>
            <p:nvPr/>
          </p:nvSpPr>
          <p:spPr>
            <a:xfrm rot="15446859">
              <a:off x="13692592" y="6661685"/>
              <a:ext cx="553975" cy="39199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ectangle 209"/>
            <p:cNvSpPr/>
            <p:nvPr/>
          </p:nvSpPr>
          <p:spPr>
            <a:xfrm rot="15446859">
              <a:off x="13222922" y="6699777"/>
              <a:ext cx="553975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ectangle 210"/>
            <p:cNvSpPr/>
            <p:nvPr/>
          </p:nvSpPr>
          <p:spPr>
            <a:xfrm rot="15446859">
              <a:off x="13026046" y="6206071"/>
              <a:ext cx="459987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ectangle 211"/>
            <p:cNvSpPr/>
            <p:nvPr/>
          </p:nvSpPr>
          <p:spPr>
            <a:xfrm rot="15446859">
              <a:off x="12615757" y="5627282"/>
              <a:ext cx="930543" cy="290621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 rot="15446859">
              <a:off x="12218511" y="5581105"/>
              <a:ext cx="930543" cy="5414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Rectangle 213"/>
            <p:cNvSpPr/>
            <p:nvPr/>
          </p:nvSpPr>
          <p:spPr>
            <a:xfrm rot="15446859">
              <a:off x="12566733" y="6332341"/>
              <a:ext cx="459987" cy="41168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214"/>
            <p:cNvSpPr/>
            <p:nvPr/>
          </p:nvSpPr>
          <p:spPr>
            <a:xfrm rot="15446859">
              <a:off x="12686547" y="6731644"/>
              <a:ext cx="459987" cy="57987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" name="Group 215"/>
          <p:cNvGrpSpPr/>
          <p:nvPr/>
        </p:nvGrpSpPr>
        <p:grpSpPr>
          <a:xfrm rot="11626996">
            <a:off x="4214089" y="14914446"/>
            <a:ext cx="3247342" cy="1690819"/>
            <a:chOff x="12390438" y="5121877"/>
            <a:chExt cx="3247342" cy="1690819"/>
          </a:xfrm>
        </p:grpSpPr>
        <p:sp>
          <p:nvSpPr>
            <p:cNvPr id="217" name="Rectangle 216"/>
            <p:cNvSpPr/>
            <p:nvPr/>
          </p:nvSpPr>
          <p:spPr>
            <a:xfrm rot="21006152">
              <a:off x="14260370" y="5253792"/>
              <a:ext cx="955567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217"/>
            <p:cNvSpPr/>
            <p:nvPr/>
          </p:nvSpPr>
          <p:spPr>
            <a:xfrm rot="21006152">
              <a:off x="15231921" y="5121877"/>
              <a:ext cx="405859" cy="50191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/>
            <p:cNvSpPr/>
            <p:nvPr/>
          </p:nvSpPr>
          <p:spPr>
            <a:xfrm rot="21006152">
              <a:off x="14390891" y="5815519"/>
              <a:ext cx="529625" cy="371673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 rot="21006152">
              <a:off x="13981340" y="5332546"/>
              <a:ext cx="319469" cy="94380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Rectangle 223"/>
            <p:cNvSpPr/>
            <p:nvPr/>
          </p:nvSpPr>
          <p:spPr>
            <a:xfrm rot="21006152">
              <a:off x="13197024" y="5320992"/>
              <a:ext cx="694592" cy="328364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Rectangle 224"/>
            <p:cNvSpPr/>
            <p:nvPr/>
          </p:nvSpPr>
          <p:spPr>
            <a:xfrm rot="21006152">
              <a:off x="13281877" y="5668849"/>
              <a:ext cx="694592" cy="49245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 rot="21006152">
              <a:off x="13521840" y="6135672"/>
              <a:ext cx="553975" cy="45029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 rot="15446859">
              <a:off x="13026046" y="6206071"/>
              <a:ext cx="459987" cy="515229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 rot="15446859">
              <a:off x="12638649" y="5645635"/>
              <a:ext cx="892935" cy="290621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 rot="15446859">
              <a:off x="12248908" y="5584539"/>
              <a:ext cx="724221" cy="441162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 rot="15446859">
              <a:off x="12558559" y="6143932"/>
              <a:ext cx="392437" cy="411685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 rot="15446859">
              <a:off x="12684769" y="6481234"/>
              <a:ext cx="245944" cy="416980"/>
            </a:xfrm>
            <a:prstGeom prst="rect">
              <a:avLst/>
            </a:prstGeom>
            <a:noFill/>
            <a:ln w="38100"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5" name="Rectangle 234"/>
          <p:cNvSpPr/>
          <p:nvPr/>
        </p:nvSpPr>
        <p:spPr>
          <a:xfrm rot="6961438">
            <a:off x="17432335" y="17249072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ectangle 236"/>
          <p:cNvSpPr/>
          <p:nvPr/>
        </p:nvSpPr>
        <p:spPr>
          <a:xfrm rot="6961438">
            <a:off x="16216869" y="17243725"/>
            <a:ext cx="631293" cy="934346"/>
          </a:xfrm>
          <a:custGeom>
            <a:avLst/>
            <a:gdLst>
              <a:gd name="connsiteX0" fmla="*/ 0 w 631293"/>
              <a:gd name="connsiteY0" fmla="*/ 0 h 934346"/>
              <a:gd name="connsiteX1" fmla="*/ 631293 w 631293"/>
              <a:gd name="connsiteY1" fmla="*/ 0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  <a:gd name="connsiteX0" fmla="*/ 0 w 631293"/>
              <a:gd name="connsiteY0" fmla="*/ 0 h 934346"/>
              <a:gd name="connsiteX1" fmla="*/ 622990 w 631293"/>
              <a:gd name="connsiteY1" fmla="*/ 428042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  <a:gd name="connsiteX0" fmla="*/ 0 w 631293"/>
              <a:gd name="connsiteY0" fmla="*/ 0 h 934346"/>
              <a:gd name="connsiteX1" fmla="*/ 563075 w 631293"/>
              <a:gd name="connsiteY1" fmla="*/ 457295 h 934346"/>
              <a:gd name="connsiteX2" fmla="*/ 631293 w 631293"/>
              <a:gd name="connsiteY2" fmla="*/ 934346 h 934346"/>
              <a:gd name="connsiteX3" fmla="*/ 0 w 631293"/>
              <a:gd name="connsiteY3" fmla="*/ 934346 h 934346"/>
              <a:gd name="connsiteX4" fmla="*/ 0 w 631293"/>
              <a:gd name="connsiteY4" fmla="*/ 0 h 9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293" h="934346">
                <a:moveTo>
                  <a:pt x="0" y="0"/>
                </a:moveTo>
                <a:lnTo>
                  <a:pt x="563075" y="457295"/>
                </a:lnTo>
                <a:lnTo>
                  <a:pt x="631293" y="934346"/>
                </a:lnTo>
                <a:lnTo>
                  <a:pt x="0" y="934346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Rectangle 237"/>
          <p:cNvSpPr/>
          <p:nvPr/>
        </p:nvSpPr>
        <p:spPr>
          <a:xfrm rot="6961438">
            <a:off x="17013085" y="17129983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/>
          <p:cNvSpPr/>
          <p:nvPr/>
        </p:nvSpPr>
        <p:spPr>
          <a:xfrm rot="6961438">
            <a:off x="16526526" y="16696696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Rectangle 239"/>
          <p:cNvSpPr/>
          <p:nvPr/>
        </p:nvSpPr>
        <p:spPr>
          <a:xfrm rot="6961438">
            <a:off x="17857974" y="16368777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Rectangle 240"/>
          <p:cNvSpPr/>
          <p:nvPr/>
        </p:nvSpPr>
        <p:spPr>
          <a:xfrm rot="6961438">
            <a:off x="17005216" y="16001854"/>
            <a:ext cx="337783" cy="9093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Rectangle 241"/>
          <p:cNvSpPr/>
          <p:nvPr/>
        </p:nvSpPr>
        <p:spPr>
          <a:xfrm rot="6961438">
            <a:off x="18311046" y="16360570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Rectangle 242"/>
          <p:cNvSpPr/>
          <p:nvPr/>
        </p:nvSpPr>
        <p:spPr>
          <a:xfrm rot="6961438">
            <a:off x="17881146" y="16115004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/>
          <p:cNvSpPr/>
          <p:nvPr/>
        </p:nvSpPr>
        <p:spPr>
          <a:xfrm rot="6961438">
            <a:off x="17490947" y="16011963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Rectangle 244"/>
          <p:cNvSpPr/>
          <p:nvPr/>
        </p:nvSpPr>
        <p:spPr>
          <a:xfrm rot="1402145">
            <a:off x="16869592" y="15863326"/>
            <a:ext cx="677866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Rectangle 245"/>
          <p:cNvSpPr/>
          <p:nvPr/>
        </p:nvSpPr>
        <p:spPr>
          <a:xfrm rot="1402145">
            <a:off x="17225886" y="15396260"/>
            <a:ext cx="509462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Rectangle 246"/>
          <p:cNvSpPr/>
          <p:nvPr/>
        </p:nvSpPr>
        <p:spPr>
          <a:xfrm rot="1402145">
            <a:off x="17773079" y="15479586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Rectangle 247"/>
          <p:cNvSpPr/>
          <p:nvPr/>
        </p:nvSpPr>
        <p:spPr>
          <a:xfrm rot="1402145">
            <a:off x="18200138" y="15855609"/>
            <a:ext cx="930543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Rectangle 248"/>
          <p:cNvSpPr/>
          <p:nvPr/>
        </p:nvSpPr>
        <p:spPr>
          <a:xfrm rot="1402145">
            <a:off x="18386530" y="15199411"/>
            <a:ext cx="962064" cy="710841"/>
          </a:xfrm>
          <a:custGeom>
            <a:avLst/>
            <a:gdLst>
              <a:gd name="connsiteX0" fmla="*/ 0 w 930543"/>
              <a:gd name="connsiteY0" fmla="*/ 0 h 541419"/>
              <a:gd name="connsiteX1" fmla="*/ 930543 w 930543"/>
              <a:gd name="connsiteY1" fmla="*/ 0 h 541419"/>
              <a:gd name="connsiteX2" fmla="*/ 930543 w 930543"/>
              <a:gd name="connsiteY2" fmla="*/ 541419 h 541419"/>
              <a:gd name="connsiteX3" fmla="*/ 0 w 930543"/>
              <a:gd name="connsiteY3" fmla="*/ 541419 h 541419"/>
              <a:gd name="connsiteX4" fmla="*/ 0 w 930543"/>
              <a:gd name="connsiteY4" fmla="*/ 0 h 541419"/>
              <a:gd name="connsiteX0" fmla="*/ 0 w 946681"/>
              <a:gd name="connsiteY0" fmla="*/ 0 h 710841"/>
              <a:gd name="connsiteX1" fmla="*/ 946681 w 946681"/>
              <a:gd name="connsiteY1" fmla="*/ 169422 h 710841"/>
              <a:gd name="connsiteX2" fmla="*/ 946681 w 946681"/>
              <a:gd name="connsiteY2" fmla="*/ 710841 h 710841"/>
              <a:gd name="connsiteX3" fmla="*/ 16138 w 946681"/>
              <a:gd name="connsiteY3" fmla="*/ 710841 h 710841"/>
              <a:gd name="connsiteX4" fmla="*/ 0 w 946681"/>
              <a:gd name="connsiteY4" fmla="*/ 0 h 710841"/>
              <a:gd name="connsiteX0" fmla="*/ 0 w 962064"/>
              <a:gd name="connsiteY0" fmla="*/ 0 h 710841"/>
              <a:gd name="connsiteX1" fmla="*/ 962064 w 962064"/>
              <a:gd name="connsiteY1" fmla="*/ 84955 h 710841"/>
              <a:gd name="connsiteX2" fmla="*/ 946681 w 962064"/>
              <a:gd name="connsiteY2" fmla="*/ 710841 h 710841"/>
              <a:gd name="connsiteX3" fmla="*/ 16138 w 962064"/>
              <a:gd name="connsiteY3" fmla="*/ 710841 h 710841"/>
              <a:gd name="connsiteX4" fmla="*/ 0 w 962064"/>
              <a:gd name="connsiteY4" fmla="*/ 0 h 71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2064" h="710841">
                <a:moveTo>
                  <a:pt x="0" y="0"/>
                </a:moveTo>
                <a:lnTo>
                  <a:pt x="962064" y="84955"/>
                </a:lnTo>
                <a:lnTo>
                  <a:pt x="946681" y="710841"/>
                </a:lnTo>
                <a:lnTo>
                  <a:pt x="16138" y="71084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Rectangle 249"/>
          <p:cNvSpPr/>
          <p:nvPr/>
        </p:nvSpPr>
        <p:spPr>
          <a:xfrm rot="1402145">
            <a:off x="18018852" y="14938541"/>
            <a:ext cx="459987" cy="59641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Rectangle 250"/>
          <p:cNvSpPr/>
          <p:nvPr/>
        </p:nvSpPr>
        <p:spPr>
          <a:xfrm rot="1402145">
            <a:off x="17544639" y="14728101"/>
            <a:ext cx="459987" cy="701800"/>
          </a:xfrm>
          <a:custGeom>
            <a:avLst/>
            <a:gdLst>
              <a:gd name="connsiteX0" fmla="*/ 0 w 459987"/>
              <a:gd name="connsiteY0" fmla="*/ 0 h 579875"/>
              <a:gd name="connsiteX1" fmla="*/ 459987 w 459987"/>
              <a:gd name="connsiteY1" fmla="*/ 0 h 579875"/>
              <a:gd name="connsiteX2" fmla="*/ 459987 w 459987"/>
              <a:gd name="connsiteY2" fmla="*/ 579875 h 579875"/>
              <a:gd name="connsiteX3" fmla="*/ 0 w 459987"/>
              <a:gd name="connsiteY3" fmla="*/ 579875 h 579875"/>
              <a:gd name="connsiteX4" fmla="*/ 0 w 459987"/>
              <a:gd name="connsiteY4" fmla="*/ 0 h 579875"/>
              <a:gd name="connsiteX0" fmla="*/ 0 w 459987"/>
              <a:gd name="connsiteY0" fmla="*/ 121925 h 701800"/>
              <a:gd name="connsiteX1" fmla="*/ 453996 w 459987"/>
              <a:gd name="connsiteY1" fmla="*/ 0 h 701800"/>
              <a:gd name="connsiteX2" fmla="*/ 459987 w 459987"/>
              <a:gd name="connsiteY2" fmla="*/ 701800 h 701800"/>
              <a:gd name="connsiteX3" fmla="*/ 0 w 459987"/>
              <a:gd name="connsiteY3" fmla="*/ 701800 h 701800"/>
              <a:gd name="connsiteX4" fmla="*/ 0 w 459987"/>
              <a:gd name="connsiteY4" fmla="*/ 121925 h 7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701800">
                <a:moveTo>
                  <a:pt x="0" y="121925"/>
                </a:moveTo>
                <a:lnTo>
                  <a:pt x="453996" y="0"/>
                </a:lnTo>
                <a:lnTo>
                  <a:pt x="459987" y="701800"/>
                </a:lnTo>
                <a:lnTo>
                  <a:pt x="0" y="701800"/>
                </a:lnTo>
                <a:lnTo>
                  <a:pt x="0" y="121925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Rectangle 252"/>
          <p:cNvSpPr/>
          <p:nvPr/>
        </p:nvSpPr>
        <p:spPr>
          <a:xfrm rot="11520761">
            <a:off x="17876297" y="14295215"/>
            <a:ext cx="955567" cy="42195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Rectangle 253"/>
          <p:cNvSpPr/>
          <p:nvPr/>
        </p:nvSpPr>
        <p:spPr>
          <a:xfrm rot="11520761">
            <a:off x="17001295" y="14081760"/>
            <a:ext cx="847851" cy="613785"/>
          </a:xfrm>
          <a:custGeom>
            <a:avLst/>
            <a:gdLst>
              <a:gd name="connsiteX0" fmla="*/ 0 w 631293"/>
              <a:gd name="connsiteY0" fmla="*/ 0 h 456691"/>
              <a:gd name="connsiteX1" fmla="*/ 631293 w 631293"/>
              <a:gd name="connsiteY1" fmla="*/ 0 h 456691"/>
              <a:gd name="connsiteX2" fmla="*/ 631293 w 631293"/>
              <a:gd name="connsiteY2" fmla="*/ 456691 h 456691"/>
              <a:gd name="connsiteX3" fmla="*/ 0 w 631293"/>
              <a:gd name="connsiteY3" fmla="*/ 456691 h 456691"/>
              <a:gd name="connsiteX4" fmla="*/ 0 w 631293"/>
              <a:gd name="connsiteY4" fmla="*/ 0 h 456691"/>
              <a:gd name="connsiteX0" fmla="*/ 0 w 797499"/>
              <a:gd name="connsiteY0" fmla="*/ 157094 h 613785"/>
              <a:gd name="connsiteX1" fmla="*/ 797499 w 797499"/>
              <a:gd name="connsiteY1" fmla="*/ 0 h 613785"/>
              <a:gd name="connsiteX2" fmla="*/ 631293 w 797499"/>
              <a:gd name="connsiteY2" fmla="*/ 613785 h 613785"/>
              <a:gd name="connsiteX3" fmla="*/ 0 w 797499"/>
              <a:gd name="connsiteY3" fmla="*/ 613785 h 613785"/>
              <a:gd name="connsiteX4" fmla="*/ 0 w 797499"/>
              <a:gd name="connsiteY4" fmla="*/ 157094 h 613785"/>
              <a:gd name="connsiteX0" fmla="*/ 0 w 847851"/>
              <a:gd name="connsiteY0" fmla="*/ 157094 h 613785"/>
              <a:gd name="connsiteX1" fmla="*/ 797499 w 847851"/>
              <a:gd name="connsiteY1" fmla="*/ 0 h 613785"/>
              <a:gd name="connsiteX2" fmla="*/ 847851 w 847851"/>
              <a:gd name="connsiteY2" fmla="*/ 601787 h 613785"/>
              <a:gd name="connsiteX3" fmla="*/ 0 w 847851"/>
              <a:gd name="connsiteY3" fmla="*/ 613785 h 613785"/>
              <a:gd name="connsiteX4" fmla="*/ 0 w 847851"/>
              <a:gd name="connsiteY4" fmla="*/ 157094 h 613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7851" h="613785">
                <a:moveTo>
                  <a:pt x="0" y="157094"/>
                </a:moveTo>
                <a:lnTo>
                  <a:pt x="797499" y="0"/>
                </a:lnTo>
                <a:lnTo>
                  <a:pt x="847851" y="601787"/>
                </a:lnTo>
                <a:lnTo>
                  <a:pt x="0" y="613785"/>
                </a:lnTo>
                <a:lnTo>
                  <a:pt x="0" y="157094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Rectangle 254"/>
          <p:cNvSpPr/>
          <p:nvPr/>
        </p:nvSpPr>
        <p:spPr>
          <a:xfrm rot="11520761">
            <a:off x="17114567" y="13443502"/>
            <a:ext cx="899167" cy="63391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Rectangle 255"/>
          <p:cNvSpPr/>
          <p:nvPr/>
        </p:nvSpPr>
        <p:spPr>
          <a:xfrm rot="11520761">
            <a:off x="17959941" y="13889219"/>
            <a:ext cx="916675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/>
          <p:cNvSpPr/>
          <p:nvPr/>
        </p:nvSpPr>
        <p:spPr>
          <a:xfrm rot="11520761">
            <a:off x="18096639" y="13182646"/>
            <a:ext cx="916675" cy="71363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/>
          <p:cNvSpPr/>
          <p:nvPr/>
        </p:nvSpPr>
        <p:spPr>
          <a:xfrm rot="11520761">
            <a:off x="18844873" y="14018879"/>
            <a:ext cx="333346" cy="1009020"/>
          </a:xfrm>
          <a:custGeom>
            <a:avLst/>
            <a:gdLst>
              <a:gd name="connsiteX0" fmla="*/ 0 w 319469"/>
              <a:gd name="connsiteY0" fmla="*/ 0 h 943805"/>
              <a:gd name="connsiteX1" fmla="*/ 319469 w 319469"/>
              <a:gd name="connsiteY1" fmla="*/ 0 h 943805"/>
              <a:gd name="connsiteX2" fmla="*/ 319469 w 319469"/>
              <a:gd name="connsiteY2" fmla="*/ 943805 h 943805"/>
              <a:gd name="connsiteX3" fmla="*/ 0 w 319469"/>
              <a:gd name="connsiteY3" fmla="*/ 943805 h 943805"/>
              <a:gd name="connsiteX4" fmla="*/ 0 w 319469"/>
              <a:gd name="connsiteY4" fmla="*/ 0 h 943805"/>
              <a:gd name="connsiteX0" fmla="*/ 0 w 333346"/>
              <a:gd name="connsiteY0" fmla="*/ 0 h 1009020"/>
              <a:gd name="connsiteX1" fmla="*/ 333346 w 333346"/>
              <a:gd name="connsiteY1" fmla="*/ 65215 h 1009020"/>
              <a:gd name="connsiteX2" fmla="*/ 333346 w 333346"/>
              <a:gd name="connsiteY2" fmla="*/ 1009020 h 1009020"/>
              <a:gd name="connsiteX3" fmla="*/ 13877 w 333346"/>
              <a:gd name="connsiteY3" fmla="*/ 1009020 h 1009020"/>
              <a:gd name="connsiteX4" fmla="*/ 0 w 333346"/>
              <a:gd name="connsiteY4" fmla="*/ 0 h 1009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346" h="1009020">
                <a:moveTo>
                  <a:pt x="0" y="0"/>
                </a:moveTo>
                <a:lnTo>
                  <a:pt x="333346" y="65215"/>
                </a:lnTo>
                <a:lnTo>
                  <a:pt x="333346" y="1009020"/>
                </a:lnTo>
                <a:lnTo>
                  <a:pt x="13877" y="1009020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/>
          <p:cNvSpPr/>
          <p:nvPr/>
        </p:nvSpPr>
        <p:spPr>
          <a:xfrm rot="11520761">
            <a:off x="18993503" y="13291136"/>
            <a:ext cx="337783" cy="74025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 rot="11520761">
            <a:off x="19101798" y="14845082"/>
            <a:ext cx="694592" cy="2991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/>
          <p:cNvSpPr/>
          <p:nvPr/>
        </p:nvSpPr>
        <p:spPr>
          <a:xfrm rot="11520761">
            <a:off x="19180457" y="1433220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Rectangle 261"/>
          <p:cNvSpPr/>
          <p:nvPr/>
        </p:nvSpPr>
        <p:spPr>
          <a:xfrm rot="11520761">
            <a:off x="19259696" y="13876429"/>
            <a:ext cx="553975" cy="45029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/>
          <p:cNvSpPr/>
          <p:nvPr/>
        </p:nvSpPr>
        <p:spPr>
          <a:xfrm rot="5961468">
            <a:off x="19286682" y="13380889"/>
            <a:ext cx="553975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 rot="5961468">
            <a:off x="19759635" y="13402022"/>
            <a:ext cx="553975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/>
          <p:cNvSpPr/>
          <p:nvPr/>
        </p:nvSpPr>
        <p:spPr>
          <a:xfrm rot="5961468">
            <a:off x="19848657" y="13951069"/>
            <a:ext cx="459987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/>
          <p:cNvSpPr/>
          <p:nvPr/>
        </p:nvSpPr>
        <p:spPr>
          <a:xfrm rot="5961468">
            <a:off x="19581760" y="14715627"/>
            <a:ext cx="820625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/>
          <p:cNvSpPr/>
          <p:nvPr/>
        </p:nvSpPr>
        <p:spPr>
          <a:xfrm rot="5961468">
            <a:off x="19980892" y="14664098"/>
            <a:ext cx="818876" cy="5414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/>
          <p:cNvSpPr/>
          <p:nvPr/>
        </p:nvSpPr>
        <p:spPr>
          <a:xfrm rot="5961468">
            <a:off x="20302593" y="14105117"/>
            <a:ext cx="459987" cy="411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/>
          <p:cNvSpPr/>
          <p:nvPr/>
        </p:nvSpPr>
        <p:spPr>
          <a:xfrm rot="5961468">
            <a:off x="20371814" y="13527831"/>
            <a:ext cx="459987" cy="57987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Rectangle 270"/>
          <p:cNvSpPr/>
          <p:nvPr/>
        </p:nvSpPr>
        <p:spPr>
          <a:xfrm rot="4614215">
            <a:off x="11522713" y="14126327"/>
            <a:ext cx="955567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Rectangle 271"/>
          <p:cNvSpPr/>
          <p:nvPr/>
        </p:nvSpPr>
        <p:spPr>
          <a:xfrm rot="20884929">
            <a:off x="11651574" y="15407187"/>
            <a:ext cx="631293" cy="501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le 272"/>
          <p:cNvSpPr/>
          <p:nvPr/>
        </p:nvSpPr>
        <p:spPr>
          <a:xfrm rot="4636062">
            <a:off x="11259938" y="14882422"/>
            <a:ext cx="716100" cy="51324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Rectangle 273"/>
          <p:cNvSpPr/>
          <p:nvPr/>
        </p:nvSpPr>
        <p:spPr>
          <a:xfrm rot="9938285">
            <a:off x="8803521" y="15190618"/>
            <a:ext cx="455336" cy="45467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Rectangle 274"/>
          <p:cNvSpPr/>
          <p:nvPr/>
        </p:nvSpPr>
        <p:spPr>
          <a:xfrm rot="4489553">
            <a:off x="8208853" y="15501946"/>
            <a:ext cx="875466" cy="41087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Rectangle 287"/>
          <p:cNvSpPr/>
          <p:nvPr/>
        </p:nvSpPr>
        <p:spPr>
          <a:xfrm rot="10206152">
            <a:off x="11272944" y="16387169"/>
            <a:ext cx="631293" cy="58510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Rectangle 288"/>
          <p:cNvSpPr/>
          <p:nvPr/>
        </p:nvSpPr>
        <p:spPr>
          <a:xfrm rot="5127981">
            <a:off x="6881397" y="16938579"/>
            <a:ext cx="730452" cy="429152"/>
          </a:xfrm>
          <a:custGeom>
            <a:avLst/>
            <a:gdLst>
              <a:gd name="connsiteX0" fmla="*/ 0 w 730452"/>
              <a:gd name="connsiteY0" fmla="*/ 0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0 w 730452"/>
              <a:gd name="connsiteY4" fmla="*/ 0 h 506434"/>
              <a:gd name="connsiteX0" fmla="*/ 56971 w 730452"/>
              <a:gd name="connsiteY0" fmla="*/ 4517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56971 w 730452"/>
              <a:gd name="connsiteY4" fmla="*/ 4517 h 50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452" h="506434">
                <a:moveTo>
                  <a:pt x="56971" y="4517"/>
                </a:moveTo>
                <a:lnTo>
                  <a:pt x="730452" y="0"/>
                </a:lnTo>
                <a:lnTo>
                  <a:pt x="730452" y="506434"/>
                </a:lnTo>
                <a:lnTo>
                  <a:pt x="0" y="506434"/>
                </a:lnTo>
                <a:lnTo>
                  <a:pt x="56971" y="4517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Rectangle 289"/>
          <p:cNvSpPr/>
          <p:nvPr/>
        </p:nvSpPr>
        <p:spPr>
          <a:xfrm rot="5127981">
            <a:off x="7244572" y="17056375"/>
            <a:ext cx="730452" cy="243820"/>
          </a:xfrm>
          <a:custGeom>
            <a:avLst/>
            <a:gdLst>
              <a:gd name="connsiteX0" fmla="*/ 0 w 730452"/>
              <a:gd name="connsiteY0" fmla="*/ 0 h 238466"/>
              <a:gd name="connsiteX1" fmla="*/ 730452 w 730452"/>
              <a:gd name="connsiteY1" fmla="*/ 0 h 238466"/>
              <a:gd name="connsiteX2" fmla="*/ 730452 w 730452"/>
              <a:gd name="connsiteY2" fmla="*/ 238466 h 238466"/>
              <a:gd name="connsiteX3" fmla="*/ 0 w 730452"/>
              <a:gd name="connsiteY3" fmla="*/ 238466 h 238466"/>
              <a:gd name="connsiteX4" fmla="*/ 0 w 730452"/>
              <a:gd name="connsiteY4" fmla="*/ 0 h 238466"/>
              <a:gd name="connsiteX0" fmla="*/ 52976 w 730452"/>
              <a:gd name="connsiteY0" fmla="*/ 0 h 243820"/>
              <a:gd name="connsiteX1" fmla="*/ 730452 w 730452"/>
              <a:gd name="connsiteY1" fmla="*/ 5354 h 243820"/>
              <a:gd name="connsiteX2" fmla="*/ 730452 w 730452"/>
              <a:gd name="connsiteY2" fmla="*/ 243820 h 243820"/>
              <a:gd name="connsiteX3" fmla="*/ 0 w 730452"/>
              <a:gd name="connsiteY3" fmla="*/ 243820 h 243820"/>
              <a:gd name="connsiteX4" fmla="*/ 52976 w 730452"/>
              <a:gd name="connsiteY4" fmla="*/ 0 h 24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452" h="243820">
                <a:moveTo>
                  <a:pt x="52976" y="0"/>
                </a:moveTo>
                <a:lnTo>
                  <a:pt x="730452" y="5354"/>
                </a:lnTo>
                <a:lnTo>
                  <a:pt x="730452" y="243820"/>
                </a:lnTo>
                <a:lnTo>
                  <a:pt x="0" y="243820"/>
                </a:lnTo>
                <a:lnTo>
                  <a:pt x="52976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Rectangle 290"/>
          <p:cNvSpPr/>
          <p:nvPr/>
        </p:nvSpPr>
        <p:spPr>
          <a:xfrm rot="5127981">
            <a:off x="7044939" y="17675932"/>
            <a:ext cx="330269" cy="1523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Rectangle 291"/>
          <p:cNvSpPr/>
          <p:nvPr/>
        </p:nvSpPr>
        <p:spPr>
          <a:xfrm rot="5127981">
            <a:off x="7294106" y="17584628"/>
            <a:ext cx="385955" cy="30935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/>
          <p:cNvSpPr/>
          <p:nvPr/>
        </p:nvSpPr>
        <p:spPr>
          <a:xfrm rot="5127981">
            <a:off x="7567021" y="17588255"/>
            <a:ext cx="385955" cy="24809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Rectangle 293"/>
          <p:cNvSpPr/>
          <p:nvPr/>
        </p:nvSpPr>
        <p:spPr>
          <a:xfrm rot="5127981">
            <a:off x="6263082" y="16876349"/>
            <a:ext cx="801290" cy="496040"/>
          </a:xfrm>
          <a:custGeom>
            <a:avLst/>
            <a:gdLst>
              <a:gd name="connsiteX0" fmla="*/ 0 w 730452"/>
              <a:gd name="connsiteY0" fmla="*/ 0 h 506434"/>
              <a:gd name="connsiteX1" fmla="*/ 730452 w 730452"/>
              <a:gd name="connsiteY1" fmla="*/ 0 h 506434"/>
              <a:gd name="connsiteX2" fmla="*/ 730452 w 730452"/>
              <a:gd name="connsiteY2" fmla="*/ 506434 h 506434"/>
              <a:gd name="connsiteX3" fmla="*/ 0 w 730452"/>
              <a:gd name="connsiteY3" fmla="*/ 506434 h 506434"/>
              <a:gd name="connsiteX4" fmla="*/ 0 w 730452"/>
              <a:gd name="connsiteY4" fmla="*/ 0 h 506434"/>
              <a:gd name="connsiteX0" fmla="*/ 70838 w 801290"/>
              <a:gd name="connsiteY0" fmla="*/ 0 h 506434"/>
              <a:gd name="connsiteX1" fmla="*/ 801290 w 801290"/>
              <a:gd name="connsiteY1" fmla="*/ 0 h 506434"/>
              <a:gd name="connsiteX2" fmla="*/ 801290 w 801290"/>
              <a:gd name="connsiteY2" fmla="*/ 506434 h 506434"/>
              <a:gd name="connsiteX3" fmla="*/ 0 w 801290"/>
              <a:gd name="connsiteY3" fmla="*/ 496040 h 506434"/>
              <a:gd name="connsiteX4" fmla="*/ 70838 w 801290"/>
              <a:gd name="connsiteY4" fmla="*/ 0 h 506434"/>
              <a:gd name="connsiteX0" fmla="*/ 70838 w 801290"/>
              <a:gd name="connsiteY0" fmla="*/ 0 h 496040"/>
              <a:gd name="connsiteX1" fmla="*/ 801290 w 801290"/>
              <a:gd name="connsiteY1" fmla="*/ 0 h 496040"/>
              <a:gd name="connsiteX2" fmla="*/ 801060 w 801290"/>
              <a:gd name="connsiteY2" fmla="*/ 449089 h 496040"/>
              <a:gd name="connsiteX3" fmla="*/ 0 w 801290"/>
              <a:gd name="connsiteY3" fmla="*/ 496040 h 496040"/>
              <a:gd name="connsiteX4" fmla="*/ 70838 w 801290"/>
              <a:gd name="connsiteY4" fmla="*/ 0 h 496040"/>
              <a:gd name="connsiteX0" fmla="*/ 70838 w 801290"/>
              <a:gd name="connsiteY0" fmla="*/ 0 h 496040"/>
              <a:gd name="connsiteX1" fmla="*/ 801290 w 801290"/>
              <a:gd name="connsiteY1" fmla="*/ 0 h 496040"/>
              <a:gd name="connsiteX2" fmla="*/ 801060 w 801290"/>
              <a:gd name="connsiteY2" fmla="*/ 449089 h 496040"/>
              <a:gd name="connsiteX3" fmla="*/ 366359 w 801290"/>
              <a:gd name="connsiteY3" fmla="*/ 399172 h 496040"/>
              <a:gd name="connsiteX4" fmla="*/ 0 w 801290"/>
              <a:gd name="connsiteY4" fmla="*/ 496040 h 496040"/>
              <a:gd name="connsiteX5" fmla="*/ 70838 w 801290"/>
              <a:gd name="connsiteY5" fmla="*/ 0 h 4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290" h="496040">
                <a:moveTo>
                  <a:pt x="70838" y="0"/>
                </a:moveTo>
                <a:lnTo>
                  <a:pt x="801290" y="0"/>
                </a:lnTo>
                <a:cubicBezTo>
                  <a:pt x="801213" y="149696"/>
                  <a:pt x="801137" y="299393"/>
                  <a:pt x="801060" y="449089"/>
                </a:cubicBezTo>
                <a:cubicBezTo>
                  <a:pt x="657192" y="459604"/>
                  <a:pt x="510227" y="388657"/>
                  <a:pt x="366359" y="399172"/>
                </a:cubicBezTo>
                <a:lnTo>
                  <a:pt x="0" y="496040"/>
                </a:lnTo>
                <a:lnTo>
                  <a:pt x="7083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Rectangle 294"/>
          <p:cNvSpPr/>
          <p:nvPr/>
        </p:nvSpPr>
        <p:spPr>
          <a:xfrm rot="5127981">
            <a:off x="6615550" y="17473539"/>
            <a:ext cx="352187" cy="466226"/>
          </a:xfrm>
          <a:custGeom>
            <a:avLst/>
            <a:gdLst>
              <a:gd name="connsiteX0" fmla="*/ 0 w 330269"/>
              <a:gd name="connsiteY0" fmla="*/ 0 h 310309"/>
              <a:gd name="connsiteX1" fmla="*/ 330269 w 330269"/>
              <a:gd name="connsiteY1" fmla="*/ 0 h 310309"/>
              <a:gd name="connsiteX2" fmla="*/ 330269 w 330269"/>
              <a:gd name="connsiteY2" fmla="*/ 310309 h 310309"/>
              <a:gd name="connsiteX3" fmla="*/ 0 w 330269"/>
              <a:gd name="connsiteY3" fmla="*/ 310309 h 310309"/>
              <a:gd name="connsiteX4" fmla="*/ 0 w 330269"/>
              <a:gd name="connsiteY4" fmla="*/ 0 h 310309"/>
              <a:gd name="connsiteX0" fmla="*/ 21918 w 352187"/>
              <a:gd name="connsiteY0" fmla="*/ 0 h 466226"/>
              <a:gd name="connsiteX1" fmla="*/ 352187 w 352187"/>
              <a:gd name="connsiteY1" fmla="*/ 0 h 466226"/>
              <a:gd name="connsiteX2" fmla="*/ 352187 w 352187"/>
              <a:gd name="connsiteY2" fmla="*/ 310309 h 466226"/>
              <a:gd name="connsiteX3" fmla="*/ 0 w 352187"/>
              <a:gd name="connsiteY3" fmla="*/ 466226 h 466226"/>
              <a:gd name="connsiteX4" fmla="*/ 21918 w 352187"/>
              <a:gd name="connsiteY4" fmla="*/ 0 h 46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187" h="466226">
                <a:moveTo>
                  <a:pt x="21918" y="0"/>
                </a:moveTo>
                <a:lnTo>
                  <a:pt x="352187" y="0"/>
                </a:lnTo>
                <a:lnTo>
                  <a:pt x="352187" y="310309"/>
                </a:lnTo>
                <a:lnTo>
                  <a:pt x="0" y="466226"/>
                </a:lnTo>
                <a:lnTo>
                  <a:pt x="2191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6948488" y="16764000"/>
            <a:ext cx="123825" cy="1157288"/>
          </a:xfrm>
          <a:custGeom>
            <a:avLst/>
            <a:gdLst>
              <a:gd name="connsiteX0" fmla="*/ 0 w 123825"/>
              <a:gd name="connsiteY0" fmla="*/ 0 h 1157288"/>
              <a:gd name="connsiteX1" fmla="*/ 33337 w 123825"/>
              <a:gd name="connsiteY1" fmla="*/ 495300 h 1157288"/>
              <a:gd name="connsiteX2" fmla="*/ 90487 w 123825"/>
              <a:gd name="connsiteY2" fmla="*/ 800100 h 1157288"/>
              <a:gd name="connsiteX3" fmla="*/ 123825 w 123825"/>
              <a:gd name="connsiteY3" fmla="*/ 981075 h 1157288"/>
              <a:gd name="connsiteX4" fmla="*/ 109537 w 123825"/>
              <a:gd name="connsiteY4" fmla="*/ 1157288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1157288">
                <a:moveTo>
                  <a:pt x="0" y="0"/>
                </a:moveTo>
                <a:lnTo>
                  <a:pt x="33337" y="495300"/>
                </a:lnTo>
                <a:lnTo>
                  <a:pt x="90487" y="800100"/>
                </a:lnTo>
                <a:lnTo>
                  <a:pt x="123825" y="981075"/>
                </a:lnTo>
                <a:lnTo>
                  <a:pt x="109537" y="1157288"/>
                </a:ln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Rectangle 296"/>
          <p:cNvSpPr/>
          <p:nvPr/>
        </p:nvSpPr>
        <p:spPr>
          <a:xfrm rot="21403850">
            <a:off x="9931941" y="17164127"/>
            <a:ext cx="1077967" cy="380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Rectangle 297"/>
          <p:cNvSpPr/>
          <p:nvPr/>
        </p:nvSpPr>
        <p:spPr>
          <a:xfrm rot="20976664">
            <a:off x="11072676" y="16464428"/>
            <a:ext cx="192163" cy="55854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Rectangle 299"/>
          <p:cNvSpPr/>
          <p:nvPr/>
        </p:nvSpPr>
        <p:spPr>
          <a:xfrm rot="21403850">
            <a:off x="9966556" y="17588635"/>
            <a:ext cx="831741" cy="37167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ectangle 301"/>
          <p:cNvSpPr/>
          <p:nvPr/>
        </p:nvSpPr>
        <p:spPr>
          <a:xfrm rot="21403850">
            <a:off x="9618947" y="17054162"/>
            <a:ext cx="319469" cy="94380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Rectangle 303"/>
          <p:cNvSpPr/>
          <p:nvPr/>
        </p:nvSpPr>
        <p:spPr>
          <a:xfrm rot="21403850">
            <a:off x="8873444" y="16904748"/>
            <a:ext cx="694592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Rectangle 304"/>
          <p:cNvSpPr/>
          <p:nvPr/>
        </p:nvSpPr>
        <p:spPr>
          <a:xfrm rot="21403850">
            <a:off x="8910137" y="1733063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Rectangle 309"/>
          <p:cNvSpPr/>
          <p:nvPr/>
        </p:nvSpPr>
        <p:spPr>
          <a:xfrm rot="15844557">
            <a:off x="8097743" y="17064359"/>
            <a:ext cx="1047817" cy="519862"/>
          </a:xfrm>
          <a:custGeom>
            <a:avLst/>
            <a:gdLst>
              <a:gd name="connsiteX0" fmla="*/ 0 w 1047817"/>
              <a:gd name="connsiteY0" fmla="*/ 0 h 507483"/>
              <a:gd name="connsiteX1" fmla="*/ 1047817 w 1047817"/>
              <a:gd name="connsiteY1" fmla="*/ 0 h 507483"/>
              <a:gd name="connsiteX2" fmla="*/ 1047817 w 1047817"/>
              <a:gd name="connsiteY2" fmla="*/ 507483 h 507483"/>
              <a:gd name="connsiteX3" fmla="*/ 0 w 1047817"/>
              <a:gd name="connsiteY3" fmla="*/ 507483 h 507483"/>
              <a:gd name="connsiteX4" fmla="*/ 0 w 1047817"/>
              <a:gd name="connsiteY4" fmla="*/ 0 h 507483"/>
              <a:gd name="connsiteX0" fmla="*/ 0 w 1047817"/>
              <a:gd name="connsiteY0" fmla="*/ 0 h 519862"/>
              <a:gd name="connsiteX1" fmla="*/ 1047817 w 1047817"/>
              <a:gd name="connsiteY1" fmla="*/ 0 h 519862"/>
              <a:gd name="connsiteX2" fmla="*/ 936407 w 1047817"/>
              <a:gd name="connsiteY2" fmla="*/ 519862 h 519862"/>
              <a:gd name="connsiteX3" fmla="*/ 0 w 1047817"/>
              <a:gd name="connsiteY3" fmla="*/ 507483 h 519862"/>
              <a:gd name="connsiteX4" fmla="*/ 0 w 1047817"/>
              <a:gd name="connsiteY4" fmla="*/ 0 h 51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817" h="519862">
                <a:moveTo>
                  <a:pt x="0" y="0"/>
                </a:moveTo>
                <a:lnTo>
                  <a:pt x="1047817" y="0"/>
                </a:lnTo>
                <a:lnTo>
                  <a:pt x="936407" y="519862"/>
                </a:lnTo>
                <a:lnTo>
                  <a:pt x="0" y="507483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Rectangle 310"/>
          <p:cNvSpPr/>
          <p:nvPr/>
        </p:nvSpPr>
        <p:spPr>
          <a:xfrm rot="15844557">
            <a:off x="7743364" y="17263991"/>
            <a:ext cx="930543" cy="30610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Rectangle 313"/>
          <p:cNvSpPr/>
          <p:nvPr/>
        </p:nvSpPr>
        <p:spPr>
          <a:xfrm rot="20976664">
            <a:off x="11132906" y="17588387"/>
            <a:ext cx="304684" cy="38567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/>
          <p:cNvSpPr/>
          <p:nvPr/>
        </p:nvSpPr>
        <p:spPr>
          <a:xfrm rot="4636062">
            <a:off x="11175375" y="14207643"/>
            <a:ext cx="716100" cy="38074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Rectangle 179"/>
          <p:cNvSpPr/>
          <p:nvPr/>
        </p:nvSpPr>
        <p:spPr>
          <a:xfrm rot="5473855">
            <a:off x="7045112" y="14818996"/>
            <a:ext cx="303547" cy="45268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/>
          <p:cNvSpPr/>
          <p:nvPr/>
        </p:nvSpPr>
        <p:spPr>
          <a:xfrm rot="20767083">
            <a:off x="8897223" y="15660300"/>
            <a:ext cx="431022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Rectangle 181"/>
          <p:cNvSpPr/>
          <p:nvPr/>
        </p:nvSpPr>
        <p:spPr>
          <a:xfrm rot="20767083">
            <a:off x="7546681" y="15582579"/>
            <a:ext cx="229455" cy="26054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Rectangle 182"/>
          <p:cNvSpPr/>
          <p:nvPr/>
        </p:nvSpPr>
        <p:spPr>
          <a:xfrm rot="20783001">
            <a:off x="7622825" y="15776344"/>
            <a:ext cx="875466" cy="54105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Rectangle 183"/>
          <p:cNvSpPr/>
          <p:nvPr/>
        </p:nvSpPr>
        <p:spPr>
          <a:xfrm rot="20767083">
            <a:off x="8170331" y="16284602"/>
            <a:ext cx="433489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Rectangle 184"/>
          <p:cNvSpPr/>
          <p:nvPr/>
        </p:nvSpPr>
        <p:spPr>
          <a:xfrm rot="20767083">
            <a:off x="7727816" y="16369815"/>
            <a:ext cx="447148" cy="253506"/>
          </a:xfrm>
          <a:custGeom>
            <a:avLst/>
            <a:gdLst>
              <a:gd name="connsiteX0" fmla="*/ 0 w 433489"/>
              <a:gd name="connsiteY0" fmla="*/ 0 h 328623"/>
              <a:gd name="connsiteX1" fmla="*/ 433489 w 433489"/>
              <a:gd name="connsiteY1" fmla="*/ 0 h 328623"/>
              <a:gd name="connsiteX2" fmla="*/ 433489 w 433489"/>
              <a:gd name="connsiteY2" fmla="*/ 328623 h 328623"/>
              <a:gd name="connsiteX3" fmla="*/ 0 w 433489"/>
              <a:gd name="connsiteY3" fmla="*/ 328623 h 328623"/>
              <a:gd name="connsiteX4" fmla="*/ 0 w 433489"/>
              <a:gd name="connsiteY4" fmla="*/ 0 h 328623"/>
              <a:gd name="connsiteX0" fmla="*/ 0 w 433489"/>
              <a:gd name="connsiteY0" fmla="*/ 0 h 328623"/>
              <a:gd name="connsiteX1" fmla="*/ 433489 w 433489"/>
              <a:gd name="connsiteY1" fmla="*/ 0 h 328623"/>
              <a:gd name="connsiteX2" fmla="*/ 433489 w 433489"/>
              <a:gd name="connsiteY2" fmla="*/ 328623 h 328623"/>
              <a:gd name="connsiteX3" fmla="*/ 6275 w 433489"/>
              <a:gd name="connsiteY3" fmla="*/ 84884 h 328623"/>
              <a:gd name="connsiteX4" fmla="*/ 0 w 433489"/>
              <a:gd name="connsiteY4" fmla="*/ 0 h 328623"/>
              <a:gd name="connsiteX0" fmla="*/ 0 w 447148"/>
              <a:gd name="connsiteY0" fmla="*/ 0 h 253506"/>
              <a:gd name="connsiteX1" fmla="*/ 433489 w 447148"/>
              <a:gd name="connsiteY1" fmla="*/ 0 h 253506"/>
              <a:gd name="connsiteX2" fmla="*/ 447148 w 447148"/>
              <a:gd name="connsiteY2" fmla="*/ 253506 h 253506"/>
              <a:gd name="connsiteX3" fmla="*/ 6275 w 447148"/>
              <a:gd name="connsiteY3" fmla="*/ 84884 h 253506"/>
              <a:gd name="connsiteX4" fmla="*/ 0 w 447148"/>
              <a:gd name="connsiteY4" fmla="*/ 0 h 2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148" h="253506">
                <a:moveTo>
                  <a:pt x="0" y="0"/>
                </a:moveTo>
                <a:lnTo>
                  <a:pt x="433489" y="0"/>
                </a:lnTo>
                <a:lnTo>
                  <a:pt x="447148" y="253506"/>
                </a:lnTo>
                <a:lnTo>
                  <a:pt x="6275" y="8488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Rectangle 185"/>
          <p:cNvSpPr/>
          <p:nvPr/>
        </p:nvSpPr>
        <p:spPr>
          <a:xfrm rot="9938285">
            <a:off x="9195181" y="14612772"/>
            <a:ext cx="716885" cy="884221"/>
          </a:xfrm>
          <a:custGeom>
            <a:avLst/>
            <a:gdLst>
              <a:gd name="connsiteX0" fmla="*/ 0 w 710356"/>
              <a:gd name="connsiteY0" fmla="*/ 0 h 884221"/>
              <a:gd name="connsiteX1" fmla="*/ 710356 w 710356"/>
              <a:gd name="connsiteY1" fmla="*/ 0 h 884221"/>
              <a:gd name="connsiteX2" fmla="*/ 710356 w 710356"/>
              <a:gd name="connsiteY2" fmla="*/ 884221 h 884221"/>
              <a:gd name="connsiteX3" fmla="*/ 0 w 710356"/>
              <a:gd name="connsiteY3" fmla="*/ 884221 h 884221"/>
              <a:gd name="connsiteX4" fmla="*/ 0 w 710356"/>
              <a:gd name="connsiteY4" fmla="*/ 0 h 884221"/>
              <a:gd name="connsiteX0" fmla="*/ 6529 w 716885"/>
              <a:gd name="connsiteY0" fmla="*/ 0 h 884221"/>
              <a:gd name="connsiteX1" fmla="*/ 716885 w 716885"/>
              <a:gd name="connsiteY1" fmla="*/ 0 h 884221"/>
              <a:gd name="connsiteX2" fmla="*/ 716885 w 716885"/>
              <a:gd name="connsiteY2" fmla="*/ 884221 h 884221"/>
              <a:gd name="connsiteX3" fmla="*/ 0 w 716885"/>
              <a:gd name="connsiteY3" fmla="*/ 813723 h 884221"/>
              <a:gd name="connsiteX4" fmla="*/ 6529 w 716885"/>
              <a:gd name="connsiteY4" fmla="*/ 0 h 88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6885" h="884221">
                <a:moveTo>
                  <a:pt x="6529" y="0"/>
                </a:moveTo>
                <a:lnTo>
                  <a:pt x="716885" y="0"/>
                </a:lnTo>
                <a:lnTo>
                  <a:pt x="716885" y="884221"/>
                </a:lnTo>
                <a:lnTo>
                  <a:pt x="0" y="813723"/>
                </a:lnTo>
                <a:cubicBezTo>
                  <a:pt x="2176" y="542482"/>
                  <a:pt x="4353" y="271241"/>
                  <a:pt x="6529" y="0"/>
                </a:cubicBez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Rectangle 186"/>
          <p:cNvSpPr/>
          <p:nvPr/>
        </p:nvSpPr>
        <p:spPr>
          <a:xfrm rot="4636062">
            <a:off x="9773534" y="15061769"/>
            <a:ext cx="716100" cy="300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Rectangle 187"/>
          <p:cNvSpPr/>
          <p:nvPr/>
        </p:nvSpPr>
        <p:spPr>
          <a:xfrm rot="4636062">
            <a:off x="10501529" y="14482889"/>
            <a:ext cx="360773" cy="83807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Rectangle 188"/>
          <p:cNvSpPr/>
          <p:nvPr/>
        </p:nvSpPr>
        <p:spPr>
          <a:xfrm rot="4636062">
            <a:off x="10632525" y="14812068"/>
            <a:ext cx="242594" cy="838077"/>
          </a:xfrm>
          <a:custGeom>
            <a:avLst/>
            <a:gdLst>
              <a:gd name="connsiteX0" fmla="*/ 0 w 242594"/>
              <a:gd name="connsiteY0" fmla="*/ 0 h 838077"/>
              <a:gd name="connsiteX1" fmla="*/ 242594 w 242594"/>
              <a:gd name="connsiteY1" fmla="*/ 0 h 838077"/>
              <a:gd name="connsiteX2" fmla="*/ 242594 w 242594"/>
              <a:gd name="connsiteY2" fmla="*/ 838077 h 838077"/>
              <a:gd name="connsiteX3" fmla="*/ 0 w 242594"/>
              <a:gd name="connsiteY3" fmla="*/ 838077 h 838077"/>
              <a:gd name="connsiteX4" fmla="*/ 0 w 242594"/>
              <a:gd name="connsiteY4" fmla="*/ 0 h 838077"/>
              <a:gd name="connsiteX0" fmla="*/ 0 w 242594"/>
              <a:gd name="connsiteY0" fmla="*/ 0 h 838077"/>
              <a:gd name="connsiteX1" fmla="*/ 237189 w 242594"/>
              <a:gd name="connsiteY1" fmla="*/ 67134 h 838077"/>
              <a:gd name="connsiteX2" fmla="*/ 242594 w 242594"/>
              <a:gd name="connsiteY2" fmla="*/ 838077 h 838077"/>
              <a:gd name="connsiteX3" fmla="*/ 0 w 242594"/>
              <a:gd name="connsiteY3" fmla="*/ 838077 h 838077"/>
              <a:gd name="connsiteX4" fmla="*/ 0 w 242594"/>
              <a:gd name="connsiteY4" fmla="*/ 0 h 838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594" h="838077">
                <a:moveTo>
                  <a:pt x="0" y="0"/>
                </a:moveTo>
                <a:lnTo>
                  <a:pt x="237189" y="67134"/>
                </a:lnTo>
                <a:cubicBezTo>
                  <a:pt x="238991" y="324115"/>
                  <a:pt x="240792" y="581096"/>
                  <a:pt x="242594" y="838077"/>
                </a:cubicBezTo>
                <a:lnTo>
                  <a:pt x="0" y="83807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Rectangle 189"/>
          <p:cNvSpPr/>
          <p:nvPr/>
        </p:nvSpPr>
        <p:spPr>
          <a:xfrm rot="4636062">
            <a:off x="10340443" y="13968067"/>
            <a:ext cx="265272" cy="126204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 rot="20767083">
            <a:off x="8809507" y="16041429"/>
            <a:ext cx="431022" cy="32862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/>
          <p:cNvSpPr/>
          <p:nvPr/>
        </p:nvSpPr>
        <p:spPr>
          <a:xfrm rot="20767083">
            <a:off x="9587969" y="15770823"/>
            <a:ext cx="431022" cy="17343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/>
          <p:cNvSpPr/>
          <p:nvPr/>
        </p:nvSpPr>
        <p:spPr>
          <a:xfrm rot="20767083">
            <a:off x="10082985" y="15686885"/>
            <a:ext cx="431022" cy="3329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 rot="20767083">
            <a:off x="9854059" y="15931584"/>
            <a:ext cx="275992" cy="43389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Rectangle 195"/>
          <p:cNvSpPr/>
          <p:nvPr/>
        </p:nvSpPr>
        <p:spPr>
          <a:xfrm rot="20767083">
            <a:off x="10172412" y="16066703"/>
            <a:ext cx="272612" cy="2337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Rectangle 196"/>
          <p:cNvSpPr/>
          <p:nvPr/>
        </p:nvSpPr>
        <p:spPr>
          <a:xfrm rot="20767083">
            <a:off x="10479395" y="15963403"/>
            <a:ext cx="421190" cy="425228"/>
          </a:xfrm>
          <a:custGeom>
            <a:avLst/>
            <a:gdLst>
              <a:gd name="connsiteX0" fmla="*/ 0 w 419942"/>
              <a:gd name="connsiteY0" fmla="*/ 0 h 459878"/>
              <a:gd name="connsiteX1" fmla="*/ 419942 w 419942"/>
              <a:gd name="connsiteY1" fmla="*/ 0 h 459878"/>
              <a:gd name="connsiteX2" fmla="*/ 419942 w 419942"/>
              <a:gd name="connsiteY2" fmla="*/ 459878 h 459878"/>
              <a:gd name="connsiteX3" fmla="*/ 0 w 419942"/>
              <a:gd name="connsiteY3" fmla="*/ 459878 h 459878"/>
              <a:gd name="connsiteX4" fmla="*/ 0 w 419942"/>
              <a:gd name="connsiteY4" fmla="*/ 0 h 459878"/>
              <a:gd name="connsiteX0" fmla="*/ 1248 w 421190"/>
              <a:gd name="connsiteY0" fmla="*/ 0 h 459878"/>
              <a:gd name="connsiteX1" fmla="*/ 421190 w 421190"/>
              <a:gd name="connsiteY1" fmla="*/ 0 h 459878"/>
              <a:gd name="connsiteX2" fmla="*/ 421190 w 421190"/>
              <a:gd name="connsiteY2" fmla="*/ 459878 h 459878"/>
              <a:gd name="connsiteX3" fmla="*/ 0 w 421190"/>
              <a:gd name="connsiteY3" fmla="*/ 425228 h 459878"/>
              <a:gd name="connsiteX4" fmla="*/ 1248 w 421190"/>
              <a:gd name="connsiteY4" fmla="*/ 0 h 459878"/>
              <a:gd name="connsiteX0" fmla="*/ 1248 w 421190"/>
              <a:gd name="connsiteY0" fmla="*/ 0 h 425228"/>
              <a:gd name="connsiteX1" fmla="*/ 421190 w 421190"/>
              <a:gd name="connsiteY1" fmla="*/ 0 h 425228"/>
              <a:gd name="connsiteX2" fmla="*/ 414122 w 421190"/>
              <a:gd name="connsiteY2" fmla="*/ 409074 h 425228"/>
              <a:gd name="connsiteX3" fmla="*/ 0 w 421190"/>
              <a:gd name="connsiteY3" fmla="*/ 425228 h 425228"/>
              <a:gd name="connsiteX4" fmla="*/ 1248 w 421190"/>
              <a:gd name="connsiteY4" fmla="*/ 0 h 425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90" h="425228">
                <a:moveTo>
                  <a:pt x="1248" y="0"/>
                </a:moveTo>
                <a:lnTo>
                  <a:pt x="421190" y="0"/>
                </a:lnTo>
                <a:lnTo>
                  <a:pt x="414122" y="409074"/>
                </a:lnTo>
                <a:lnTo>
                  <a:pt x="0" y="425228"/>
                </a:lnTo>
                <a:lnTo>
                  <a:pt x="1248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Rectangle 197"/>
          <p:cNvSpPr/>
          <p:nvPr/>
        </p:nvSpPr>
        <p:spPr>
          <a:xfrm rot="20767083">
            <a:off x="10516813" y="15386397"/>
            <a:ext cx="493116" cy="50431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10554385" y="16746585"/>
            <a:ext cx="2850460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St. Pierre-du-Mont</a:t>
            </a:r>
          </a:p>
        </p:txBody>
      </p:sp>
      <p:sp>
        <p:nvSpPr>
          <p:cNvPr id="223" name="TextBox 222"/>
          <p:cNvSpPr txBox="1"/>
          <p:nvPr/>
        </p:nvSpPr>
        <p:spPr>
          <a:xfrm>
            <a:off x="6758588" y="16902867"/>
            <a:ext cx="1449436" cy="46166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Au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8505455" y="17346099"/>
            <a:ext cx="2721902" cy="461665"/>
          </a:xfrm>
          <a:prstGeom prst="rect">
            <a:avLst/>
          </a:prstGeom>
          <a:solidFill>
            <a:srgbClr val="FFFFEB"/>
          </a:solidFill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S Pierre</a:t>
            </a:r>
          </a:p>
        </p:txBody>
      </p:sp>
      <p:cxnSp>
        <p:nvCxnSpPr>
          <p:cNvPr id="236" name="Straight Arrow Connector 235"/>
          <p:cNvCxnSpPr/>
          <p:nvPr/>
        </p:nvCxnSpPr>
        <p:spPr>
          <a:xfrm flipH="1" flipV="1">
            <a:off x="9118256" y="16789999"/>
            <a:ext cx="271606" cy="62704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Rectangle 269"/>
          <p:cNvSpPr/>
          <p:nvPr/>
        </p:nvSpPr>
        <p:spPr>
          <a:xfrm rot="21006152">
            <a:off x="15875681" y="13345673"/>
            <a:ext cx="455297" cy="37691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/>
          <p:cNvSpPr/>
          <p:nvPr/>
        </p:nvSpPr>
        <p:spPr>
          <a:xfrm rot="21006152">
            <a:off x="16311644" y="13424723"/>
            <a:ext cx="655833" cy="572976"/>
          </a:xfrm>
          <a:custGeom>
            <a:avLst/>
            <a:gdLst>
              <a:gd name="connsiteX0" fmla="*/ 0 w 586120"/>
              <a:gd name="connsiteY0" fmla="*/ 0 h 572219"/>
              <a:gd name="connsiteX1" fmla="*/ 586120 w 586120"/>
              <a:gd name="connsiteY1" fmla="*/ 0 h 572219"/>
              <a:gd name="connsiteX2" fmla="*/ 586120 w 586120"/>
              <a:gd name="connsiteY2" fmla="*/ 572219 h 572219"/>
              <a:gd name="connsiteX3" fmla="*/ 0 w 586120"/>
              <a:gd name="connsiteY3" fmla="*/ 572219 h 572219"/>
              <a:gd name="connsiteX4" fmla="*/ 0 w 586120"/>
              <a:gd name="connsiteY4" fmla="*/ 0 h 572219"/>
              <a:gd name="connsiteX0" fmla="*/ 0 w 622235"/>
              <a:gd name="connsiteY0" fmla="*/ 13036 h 585255"/>
              <a:gd name="connsiteX1" fmla="*/ 622235 w 622235"/>
              <a:gd name="connsiteY1" fmla="*/ 0 h 585255"/>
              <a:gd name="connsiteX2" fmla="*/ 586120 w 622235"/>
              <a:gd name="connsiteY2" fmla="*/ 585255 h 585255"/>
              <a:gd name="connsiteX3" fmla="*/ 0 w 622235"/>
              <a:gd name="connsiteY3" fmla="*/ 585255 h 585255"/>
              <a:gd name="connsiteX4" fmla="*/ 0 w 622235"/>
              <a:gd name="connsiteY4" fmla="*/ 13036 h 585255"/>
              <a:gd name="connsiteX0" fmla="*/ 0 w 622235"/>
              <a:gd name="connsiteY0" fmla="*/ 13036 h 585255"/>
              <a:gd name="connsiteX1" fmla="*/ 622235 w 622235"/>
              <a:gd name="connsiteY1" fmla="*/ 0 h 585255"/>
              <a:gd name="connsiteX2" fmla="*/ 515747 w 622235"/>
              <a:gd name="connsiteY2" fmla="*/ 572976 h 585255"/>
              <a:gd name="connsiteX3" fmla="*/ 0 w 622235"/>
              <a:gd name="connsiteY3" fmla="*/ 585255 h 585255"/>
              <a:gd name="connsiteX4" fmla="*/ 0 w 622235"/>
              <a:gd name="connsiteY4" fmla="*/ 13036 h 585255"/>
              <a:gd name="connsiteX0" fmla="*/ 33598 w 655833"/>
              <a:gd name="connsiteY0" fmla="*/ 13036 h 572976"/>
              <a:gd name="connsiteX1" fmla="*/ 655833 w 655833"/>
              <a:gd name="connsiteY1" fmla="*/ 0 h 572976"/>
              <a:gd name="connsiteX2" fmla="*/ 549345 w 655833"/>
              <a:gd name="connsiteY2" fmla="*/ 572976 h 572976"/>
              <a:gd name="connsiteX3" fmla="*/ 0 w 655833"/>
              <a:gd name="connsiteY3" fmla="*/ 473035 h 572976"/>
              <a:gd name="connsiteX4" fmla="*/ 33598 w 655833"/>
              <a:gd name="connsiteY4" fmla="*/ 13036 h 57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833" h="572976">
                <a:moveTo>
                  <a:pt x="33598" y="13036"/>
                </a:moveTo>
                <a:lnTo>
                  <a:pt x="655833" y="0"/>
                </a:lnTo>
                <a:lnTo>
                  <a:pt x="549345" y="572976"/>
                </a:lnTo>
                <a:lnTo>
                  <a:pt x="0" y="473035"/>
                </a:lnTo>
                <a:lnTo>
                  <a:pt x="33598" y="1303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/>
          <p:cNvSpPr/>
          <p:nvPr/>
        </p:nvSpPr>
        <p:spPr>
          <a:xfrm rot="21006152">
            <a:off x="15888257" y="13726397"/>
            <a:ext cx="431248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/>
          <p:cNvSpPr/>
          <p:nvPr/>
        </p:nvSpPr>
        <p:spPr>
          <a:xfrm rot="16200000">
            <a:off x="16393737" y="14192621"/>
            <a:ext cx="659436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/>
          <p:cNvSpPr/>
          <p:nvPr/>
        </p:nvSpPr>
        <p:spPr>
          <a:xfrm rot="16200000">
            <a:off x="16123087" y="14164046"/>
            <a:ext cx="659436" cy="25201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/>
          <p:cNvSpPr/>
          <p:nvPr/>
        </p:nvSpPr>
        <p:spPr>
          <a:xfrm rot="16200000">
            <a:off x="15680975" y="14205592"/>
            <a:ext cx="889903" cy="416911"/>
          </a:xfrm>
          <a:custGeom>
            <a:avLst/>
            <a:gdLst>
              <a:gd name="connsiteX0" fmla="*/ 0 w 842897"/>
              <a:gd name="connsiteY0" fmla="*/ 0 h 252016"/>
              <a:gd name="connsiteX1" fmla="*/ 842897 w 842897"/>
              <a:gd name="connsiteY1" fmla="*/ 0 h 252016"/>
              <a:gd name="connsiteX2" fmla="*/ 842897 w 842897"/>
              <a:gd name="connsiteY2" fmla="*/ 252016 h 252016"/>
              <a:gd name="connsiteX3" fmla="*/ 0 w 842897"/>
              <a:gd name="connsiteY3" fmla="*/ 252016 h 252016"/>
              <a:gd name="connsiteX4" fmla="*/ 0 w 842897"/>
              <a:gd name="connsiteY4" fmla="*/ 0 h 252016"/>
              <a:gd name="connsiteX0" fmla="*/ 0 w 842897"/>
              <a:gd name="connsiteY0" fmla="*/ 142873 h 394889"/>
              <a:gd name="connsiteX1" fmla="*/ 795272 w 842897"/>
              <a:gd name="connsiteY1" fmla="*/ 0 h 394889"/>
              <a:gd name="connsiteX2" fmla="*/ 842897 w 842897"/>
              <a:gd name="connsiteY2" fmla="*/ 394889 h 394889"/>
              <a:gd name="connsiteX3" fmla="*/ 0 w 842897"/>
              <a:gd name="connsiteY3" fmla="*/ 394889 h 394889"/>
              <a:gd name="connsiteX4" fmla="*/ 0 w 842897"/>
              <a:gd name="connsiteY4" fmla="*/ 142873 h 394889"/>
              <a:gd name="connsiteX0" fmla="*/ 0 w 842897"/>
              <a:gd name="connsiteY0" fmla="*/ 176210 h 394889"/>
              <a:gd name="connsiteX1" fmla="*/ 795272 w 842897"/>
              <a:gd name="connsiteY1" fmla="*/ 0 h 394889"/>
              <a:gd name="connsiteX2" fmla="*/ 842897 w 842897"/>
              <a:gd name="connsiteY2" fmla="*/ 394889 h 394889"/>
              <a:gd name="connsiteX3" fmla="*/ 0 w 842897"/>
              <a:gd name="connsiteY3" fmla="*/ 394889 h 394889"/>
              <a:gd name="connsiteX4" fmla="*/ 0 w 842897"/>
              <a:gd name="connsiteY4" fmla="*/ 176210 h 39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897" h="394889">
                <a:moveTo>
                  <a:pt x="0" y="176210"/>
                </a:moveTo>
                <a:lnTo>
                  <a:pt x="795272" y="0"/>
                </a:lnTo>
                <a:lnTo>
                  <a:pt x="842897" y="394889"/>
                </a:lnTo>
                <a:lnTo>
                  <a:pt x="0" y="394889"/>
                </a:lnTo>
                <a:lnTo>
                  <a:pt x="0" y="17621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Rectangle 280"/>
          <p:cNvSpPr/>
          <p:nvPr/>
        </p:nvSpPr>
        <p:spPr>
          <a:xfrm rot="12427371" flipH="1">
            <a:off x="21252126" y="15763744"/>
            <a:ext cx="694592" cy="254598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ectangle 281"/>
          <p:cNvSpPr/>
          <p:nvPr/>
        </p:nvSpPr>
        <p:spPr>
          <a:xfrm rot="12427371" flipH="1">
            <a:off x="21414669" y="15357139"/>
            <a:ext cx="694592" cy="41904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Rectangle 282"/>
          <p:cNvSpPr/>
          <p:nvPr/>
        </p:nvSpPr>
        <p:spPr>
          <a:xfrm rot="12427371" flipH="1">
            <a:off x="21734157" y="15054697"/>
            <a:ext cx="553975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Rectangle 283"/>
          <p:cNvSpPr/>
          <p:nvPr/>
        </p:nvSpPr>
        <p:spPr>
          <a:xfrm rot="17986664" flipH="1">
            <a:off x="21337532" y="14717296"/>
            <a:ext cx="391419" cy="515229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le 284"/>
          <p:cNvSpPr/>
          <p:nvPr/>
        </p:nvSpPr>
        <p:spPr>
          <a:xfrm rot="17986664" flipH="1">
            <a:off x="20900939" y="15314753"/>
            <a:ext cx="698298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Rectangle 285"/>
          <p:cNvSpPr/>
          <p:nvPr/>
        </p:nvSpPr>
        <p:spPr>
          <a:xfrm rot="17986664" flipH="1">
            <a:off x="20436825" y="14912419"/>
            <a:ext cx="769978" cy="683179"/>
          </a:xfrm>
          <a:custGeom>
            <a:avLst/>
            <a:gdLst>
              <a:gd name="connsiteX0" fmla="*/ 0 w 696810"/>
              <a:gd name="connsiteY0" fmla="*/ 0 h 541419"/>
              <a:gd name="connsiteX1" fmla="*/ 696810 w 696810"/>
              <a:gd name="connsiteY1" fmla="*/ 0 h 541419"/>
              <a:gd name="connsiteX2" fmla="*/ 696810 w 696810"/>
              <a:gd name="connsiteY2" fmla="*/ 541419 h 541419"/>
              <a:gd name="connsiteX3" fmla="*/ 0 w 696810"/>
              <a:gd name="connsiteY3" fmla="*/ 541419 h 541419"/>
              <a:gd name="connsiteX4" fmla="*/ 0 w 696810"/>
              <a:gd name="connsiteY4" fmla="*/ 0 h 541419"/>
              <a:gd name="connsiteX0" fmla="*/ 20757 w 696810"/>
              <a:gd name="connsiteY0" fmla="*/ 0 h 683179"/>
              <a:gd name="connsiteX1" fmla="*/ 696810 w 696810"/>
              <a:gd name="connsiteY1" fmla="*/ 141760 h 683179"/>
              <a:gd name="connsiteX2" fmla="*/ 696810 w 696810"/>
              <a:gd name="connsiteY2" fmla="*/ 683179 h 683179"/>
              <a:gd name="connsiteX3" fmla="*/ 0 w 696810"/>
              <a:gd name="connsiteY3" fmla="*/ 683179 h 683179"/>
              <a:gd name="connsiteX4" fmla="*/ 20757 w 696810"/>
              <a:gd name="connsiteY4" fmla="*/ 0 h 683179"/>
              <a:gd name="connsiteX0" fmla="*/ 20757 w 769978"/>
              <a:gd name="connsiteY0" fmla="*/ 0 h 683179"/>
              <a:gd name="connsiteX1" fmla="*/ 769978 w 769978"/>
              <a:gd name="connsiteY1" fmla="*/ 282393 h 683179"/>
              <a:gd name="connsiteX2" fmla="*/ 696810 w 769978"/>
              <a:gd name="connsiteY2" fmla="*/ 683179 h 683179"/>
              <a:gd name="connsiteX3" fmla="*/ 0 w 769978"/>
              <a:gd name="connsiteY3" fmla="*/ 683179 h 683179"/>
              <a:gd name="connsiteX4" fmla="*/ 20757 w 769978"/>
              <a:gd name="connsiteY4" fmla="*/ 0 h 68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978" h="683179">
                <a:moveTo>
                  <a:pt x="20757" y="0"/>
                </a:moveTo>
                <a:lnTo>
                  <a:pt x="769978" y="282393"/>
                </a:lnTo>
                <a:lnTo>
                  <a:pt x="696810" y="683179"/>
                </a:lnTo>
                <a:lnTo>
                  <a:pt x="0" y="683179"/>
                </a:lnTo>
                <a:lnTo>
                  <a:pt x="20757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Rectangle 286"/>
          <p:cNvSpPr/>
          <p:nvPr/>
        </p:nvSpPr>
        <p:spPr>
          <a:xfrm rot="17986664" flipH="1">
            <a:off x="20705332" y="14169081"/>
            <a:ext cx="606303" cy="801088"/>
          </a:xfrm>
          <a:custGeom>
            <a:avLst/>
            <a:gdLst>
              <a:gd name="connsiteX0" fmla="*/ 0 w 391419"/>
              <a:gd name="connsiteY0" fmla="*/ 0 h 411685"/>
              <a:gd name="connsiteX1" fmla="*/ 391419 w 391419"/>
              <a:gd name="connsiteY1" fmla="*/ 0 h 411685"/>
              <a:gd name="connsiteX2" fmla="*/ 391419 w 391419"/>
              <a:gd name="connsiteY2" fmla="*/ 411685 h 411685"/>
              <a:gd name="connsiteX3" fmla="*/ 0 w 391419"/>
              <a:gd name="connsiteY3" fmla="*/ 411685 h 411685"/>
              <a:gd name="connsiteX4" fmla="*/ 0 w 391419"/>
              <a:gd name="connsiteY4" fmla="*/ 0 h 411685"/>
              <a:gd name="connsiteX0" fmla="*/ 0 w 602081"/>
              <a:gd name="connsiteY0" fmla="*/ 0 h 801088"/>
              <a:gd name="connsiteX1" fmla="*/ 602081 w 602081"/>
              <a:gd name="connsiteY1" fmla="*/ 389403 h 801088"/>
              <a:gd name="connsiteX2" fmla="*/ 602081 w 602081"/>
              <a:gd name="connsiteY2" fmla="*/ 801088 h 801088"/>
              <a:gd name="connsiteX3" fmla="*/ 210662 w 602081"/>
              <a:gd name="connsiteY3" fmla="*/ 801088 h 801088"/>
              <a:gd name="connsiteX4" fmla="*/ 0 w 602081"/>
              <a:gd name="connsiteY4" fmla="*/ 0 h 801088"/>
              <a:gd name="connsiteX0" fmla="*/ 0 w 606303"/>
              <a:gd name="connsiteY0" fmla="*/ 0 h 801088"/>
              <a:gd name="connsiteX1" fmla="*/ 606303 w 606303"/>
              <a:gd name="connsiteY1" fmla="*/ 238181 h 801088"/>
              <a:gd name="connsiteX2" fmla="*/ 602081 w 606303"/>
              <a:gd name="connsiteY2" fmla="*/ 801088 h 801088"/>
              <a:gd name="connsiteX3" fmla="*/ 210662 w 606303"/>
              <a:gd name="connsiteY3" fmla="*/ 801088 h 801088"/>
              <a:gd name="connsiteX4" fmla="*/ 0 w 606303"/>
              <a:gd name="connsiteY4" fmla="*/ 0 h 80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303" h="801088">
                <a:moveTo>
                  <a:pt x="0" y="0"/>
                </a:moveTo>
                <a:lnTo>
                  <a:pt x="606303" y="238181"/>
                </a:lnTo>
                <a:cubicBezTo>
                  <a:pt x="604896" y="425817"/>
                  <a:pt x="603488" y="613452"/>
                  <a:pt x="602081" y="801088"/>
                </a:cubicBezTo>
                <a:lnTo>
                  <a:pt x="210662" y="80108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Rectangle 295"/>
          <p:cNvSpPr/>
          <p:nvPr/>
        </p:nvSpPr>
        <p:spPr>
          <a:xfrm rot="17986664" flipH="1">
            <a:off x="21800271" y="15705017"/>
            <a:ext cx="1005463" cy="672553"/>
          </a:xfrm>
          <a:custGeom>
            <a:avLst/>
            <a:gdLst>
              <a:gd name="connsiteX0" fmla="*/ 0 w 1046822"/>
              <a:gd name="connsiteY0" fmla="*/ 0 h 657809"/>
              <a:gd name="connsiteX1" fmla="*/ 1046822 w 1046822"/>
              <a:gd name="connsiteY1" fmla="*/ 0 h 657809"/>
              <a:gd name="connsiteX2" fmla="*/ 1046822 w 1046822"/>
              <a:gd name="connsiteY2" fmla="*/ 657809 h 657809"/>
              <a:gd name="connsiteX3" fmla="*/ 0 w 1046822"/>
              <a:gd name="connsiteY3" fmla="*/ 657809 h 657809"/>
              <a:gd name="connsiteX4" fmla="*/ 0 w 1046822"/>
              <a:gd name="connsiteY4" fmla="*/ 0 h 657809"/>
              <a:gd name="connsiteX0" fmla="*/ 0 w 1046822"/>
              <a:gd name="connsiteY0" fmla="*/ 0 h 657809"/>
              <a:gd name="connsiteX1" fmla="*/ 1046822 w 1046822"/>
              <a:gd name="connsiteY1" fmla="*/ 0 h 657809"/>
              <a:gd name="connsiteX2" fmla="*/ 1046822 w 1046822"/>
              <a:gd name="connsiteY2" fmla="*/ 657809 h 657809"/>
              <a:gd name="connsiteX3" fmla="*/ 208539 w 1046822"/>
              <a:gd name="connsiteY3" fmla="*/ 628984 h 657809"/>
              <a:gd name="connsiteX4" fmla="*/ 0 w 1046822"/>
              <a:gd name="connsiteY4" fmla="*/ 0 h 657809"/>
              <a:gd name="connsiteX0" fmla="*/ 0 w 1005463"/>
              <a:gd name="connsiteY0" fmla="*/ 0 h 672553"/>
              <a:gd name="connsiteX1" fmla="*/ 1005463 w 1005463"/>
              <a:gd name="connsiteY1" fmla="*/ 14744 h 672553"/>
              <a:gd name="connsiteX2" fmla="*/ 1005463 w 1005463"/>
              <a:gd name="connsiteY2" fmla="*/ 672553 h 672553"/>
              <a:gd name="connsiteX3" fmla="*/ 167180 w 1005463"/>
              <a:gd name="connsiteY3" fmla="*/ 643728 h 672553"/>
              <a:gd name="connsiteX4" fmla="*/ 0 w 1005463"/>
              <a:gd name="connsiteY4" fmla="*/ 0 h 67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5463" h="672553">
                <a:moveTo>
                  <a:pt x="0" y="0"/>
                </a:moveTo>
                <a:lnTo>
                  <a:pt x="1005463" y="14744"/>
                </a:lnTo>
                <a:lnTo>
                  <a:pt x="1005463" y="672553"/>
                </a:lnTo>
                <a:lnTo>
                  <a:pt x="167180" y="64372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Rectangle 298"/>
          <p:cNvSpPr/>
          <p:nvPr/>
        </p:nvSpPr>
        <p:spPr>
          <a:xfrm rot="12427371" flipH="1">
            <a:off x="22418583" y="16411494"/>
            <a:ext cx="553975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Rectangle 300"/>
          <p:cNvSpPr/>
          <p:nvPr/>
        </p:nvSpPr>
        <p:spPr>
          <a:xfrm rot="11916909" flipH="1">
            <a:off x="22849856" y="15521876"/>
            <a:ext cx="569032" cy="848993"/>
          </a:xfrm>
          <a:custGeom>
            <a:avLst/>
            <a:gdLst>
              <a:gd name="connsiteX0" fmla="*/ 0 w 553975"/>
              <a:gd name="connsiteY0" fmla="*/ 0 h 827899"/>
              <a:gd name="connsiteX1" fmla="*/ 553975 w 553975"/>
              <a:gd name="connsiteY1" fmla="*/ 0 h 827899"/>
              <a:gd name="connsiteX2" fmla="*/ 553975 w 553975"/>
              <a:gd name="connsiteY2" fmla="*/ 827899 h 827899"/>
              <a:gd name="connsiteX3" fmla="*/ 0 w 553975"/>
              <a:gd name="connsiteY3" fmla="*/ 827899 h 827899"/>
              <a:gd name="connsiteX4" fmla="*/ 0 w 553975"/>
              <a:gd name="connsiteY4" fmla="*/ 0 h 827899"/>
              <a:gd name="connsiteX0" fmla="*/ 0 w 569032"/>
              <a:gd name="connsiteY0" fmla="*/ 477367 h 827899"/>
              <a:gd name="connsiteX1" fmla="*/ 569032 w 569032"/>
              <a:gd name="connsiteY1" fmla="*/ 0 h 827899"/>
              <a:gd name="connsiteX2" fmla="*/ 569032 w 569032"/>
              <a:gd name="connsiteY2" fmla="*/ 827899 h 827899"/>
              <a:gd name="connsiteX3" fmla="*/ 15057 w 569032"/>
              <a:gd name="connsiteY3" fmla="*/ 827899 h 827899"/>
              <a:gd name="connsiteX4" fmla="*/ 0 w 569032"/>
              <a:gd name="connsiteY4" fmla="*/ 477367 h 827899"/>
              <a:gd name="connsiteX0" fmla="*/ 0 w 569032"/>
              <a:gd name="connsiteY0" fmla="*/ 477367 h 848993"/>
              <a:gd name="connsiteX1" fmla="*/ 569032 w 569032"/>
              <a:gd name="connsiteY1" fmla="*/ 0 h 848993"/>
              <a:gd name="connsiteX2" fmla="*/ 569032 w 569032"/>
              <a:gd name="connsiteY2" fmla="*/ 827899 h 848993"/>
              <a:gd name="connsiteX3" fmla="*/ 18003 w 569032"/>
              <a:gd name="connsiteY3" fmla="*/ 848993 h 848993"/>
              <a:gd name="connsiteX4" fmla="*/ 0 w 569032"/>
              <a:gd name="connsiteY4" fmla="*/ 477367 h 8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032" h="848993">
                <a:moveTo>
                  <a:pt x="0" y="477367"/>
                </a:moveTo>
                <a:lnTo>
                  <a:pt x="569032" y="0"/>
                </a:lnTo>
                <a:lnTo>
                  <a:pt x="569032" y="827899"/>
                </a:lnTo>
                <a:lnTo>
                  <a:pt x="18003" y="848993"/>
                </a:lnTo>
                <a:lnTo>
                  <a:pt x="0" y="477367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Rectangle 302"/>
          <p:cNvSpPr/>
          <p:nvPr/>
        </p:nvSpPr>
        <p:spPr>
          <a:xfrm rot="11916909" flipH="1">
            <a:off x="23370051" y="15717327"/>
            <a:ext cx="436627" cy="944578"/>
          </a:xfrm>
          <a:custGeom>
            <a:avLst/>
            <a:gdLst>
              <a:gd name="connsiteX0" fmla="*/ 0 w 553975"/>
              <a:gd name="connsiteY0" fmla="*/ 0 h 827899"/>
              <a:gd name="connsiteX1" fmla="*/ 553975 w 553975"/>
              <a:gd name="connsiteY1" fmla="*/ 0 h 827899"/>
              <a:gd name="connsiteX2" fmla="*/ 553975 w 553975"/>
              <a:gd name="connsiteY2" fmla="*/ 827899 h 827899"/>
              <a:gd name="connsiteX3" fmla="*/ 0 w 553975"/>
              <a:gd name="connsiteY3" fmla="*/ 827899 h 827899"/>
              <a:gd name="connsiteX4" fmla="*/ 0 w 553975"/>
              <a:gd name="connsiteY4" fmla="*/ 0 h 827899"/>
              <a:gd name="connsiteX0" fmla="*/ 0 w 553975"/>
              <a:gd name="connsiteY0" fmla="*/ 116679 h 944578"/>
              <a:gd name="connsiteX1" fmla="*/ 326928 w 553975"/>
              <a:gd name="connsiteY1" fmla="*/ 0 h 944578"/>
              <a:gd name="connsiteX2" fmla="*/ 553975 w 553975"/>
              <a:gd name="connsiteY2" fmla="*/ 944578 h 944578"/>
              <a:gd name="connsiteX3" fmla="*/ 0 w 553975"/>
              <a:gd name="connsiteY3" fmla="*/ 944578 h 944578"/>
              <a:gd name="connsiteX4" fmla="*/ 0 w 553975"/>
              <a:gd name="connsiteY4" fmla="*/ 116679 h 944578"/>
              <a:gd name="connsiteX0" fmla="*/ 0 w 436627"/>
              <a:gd name="connsiteY0" fmla="*/ 116679 h 944578"/>
              <a:gd name="connsiteX1" fmla="*/ 326928 w 436627"/>
              <a:gd name="connsiteY1" fmla="*/ 0 h 944578"/>
              <a:gd name="connsiteX2" fmla="*/ 436627 w 436627"/>
              <a:gd name="connsiteY2" fmla="*/ 905052 h 944578"/>
              <a:gd name="connsiteX3" fmla="*/ 0 w 436627"/>
              <a:gd name="connsiteY3" fmla="*/ 944578 h 944578"/>
              <a:gd name="connsiteX4" fmla="*/ 0 w 436627"/>
              <a:gd name="connsiteY4" fmla="*/ 116679 h 944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6627" h="944578">
                <a:moveTo>
                  <a:pt x="0" y="116679"/>
                </a:moveTo>
                <a:lnTo>
                  <a:pt x="326928" y="0"/>
                </a:lnTo>
                <a:lnTo>
                  <a:pt x="436627" y="905052"/>
                </a:lnTo>
                <a:lnTo>
                  <a:pt x="0" y="944578"/>
                </a:lnTo>
                <a:lnTo>
                  <a:pt x="0" y="11667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Rectangle 305"/>
          <p:cNvSpPr/>
          <p:nvPr/>
        </p:nvSpPr>
        <p:spPr>
          <a:xfrm rot="10800000" flipH="1">
            <a:off x="24201626" y="16025812"/>
            <a:ext cx="500252" cy="546306"/>
          </a:xfrm>
          <a:custGeom>
            <a:avLst/>
            <a:gdLst>
              <a:gd name="connsiteX0" fmla="*/ 0 w 500252"/>
              <a:gd name="connsiteY0" fmla="*/ 0 h 419447"/>
              <a:gd name="connsiteX1" fmla="*/ 500252 w 500252"/>
              <a:gd name="connsiteY1" fmla="*/ 0 h 419447"/>
              <a:gd name="connsiteX2" fmla="*/ 500252 w 500252"/>
              <a:gd name="connsiteY2" fmla="*/ 419447 h 419447"/>
              <a:gd name="connsiteX3" fmla="*/ 0 w 500252"/>
              <a:gd name="connsiteY3" fmla="*/ 419447 h 419447"/>
              <a:gd name="connsiteX4" fmla="*/ 0 w 500252"/>
              <a:gd name="connsiteY4" fmla="*/ 0 h 419447"/>
              <a:gd name="connsiteX0" fmla="*/ 0 w 500252"/>
              <a:gd name="connsiteY0" fmla="*/ 0 h 546306"/>
              <a:gd name="connsiteX1" fmla="*/ 500252 w 500252"/>
              <a:gd name="connsiteY1" fmla="*/ 0 h 546306"/>
              <a:gd name="connsiteX2" fmla="*/ 500252 w 500252"/>
              <a:gd name="connsiteY2" fmla="*/ 419447 h 546306"/>
              <a:gd name="connsiteX3" fmla="*/ 6162 w 500252"/>
              <a:gd name="connsiteY3" fmla="*/ 546305 h 546306"/>
              <a:gd name="connsiteX4" fmla="*/ 0 w 500252"/>
              <a:gd name="connsiteY4" fmla="*/ 419447 h 546306"/>
              <a:gd name="connsiteX5" fmla="*/ 0 w 500252"/>
              <a:gd name="connsiteY5" fmla="*/ 0 h 54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0252" h="546306">
                <a:moveTo>
                  <a:pt x="0" y="0"/>
                </a:moveTo>
                <a:lnTo>
                  <a:pt x="500252" y="0"/>
                </a:lnTo>
                <a:lnTo>
                  <a:pt x="500252" y="419447"/>
                </a:lnTo>
                <a:cubicBezTo>
                  <a:pt x="343493" y="418871"/>
                  <a:pt x="162921" y="546881"/>
                  <a:pt x="6162" y="546305"/>
                </a:cubicBezTo>
                <a:lnTo>
                  <a:pt x="0" y="41944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Rectangle 306"/>
          <p:cNvSpPr/>
          <p:nvPr/>
        </p:nvSpPr>
        <p:spPr>
          <a:xfrm rot="10800000" flipH="1">
            <a:off x="24691085" y="16192152"/>
            <a:ext cx="538353" cy="419447"/>
          </a:xfrm>
          <a:custGeom>
            <a:avLst/>
            <a:gdLst>
              <a:gd name="connsiteX0" fmla="*/ 0 w 500252"/>
              <a:gd name="connsiteY0" fmla="*/ 0 h 419447"/>
              <a:gd name="connsiteX1" fmla="*/ 500252 w 500252"/>
              <a:gd name="connsiteY1" fmla="*/ 0 h 419447"/>
              <a:gd name="connsiteX2" fmla="*/ 500252 w 500252"/>
              <a:gd name="connsiteY2" fmla="*/ 419447 h 419447"/>
              <a:gd name="connsiteX3" fmla="*/ 0 w 500252"/>
              <a:gd name="connsiteY3" fmla="*/ 419447 h 419447"/>
              <a:gd name="connsiteX4" fmla="*/ 0 w 500252"/>
              <a:gd name="connsiteY4" fmla="*/ 0 h 419447"/>
              <a:gd name="connsiteX0" fmla="*/ 0 w 533590"/>
              <a:gd name="connsiteY0" fmla="*/ 0 h 419447"/>
              <a:gd name="connsiteX1" fmla="*/ 500252 w 533590"/>
              <a:gd name="connsiteY1" fmla="*/ 0 h 419447"/>
              <a:gd name="connsiteX2" fmla="*/ 533590 w 533590"/>
              <a:gd name="connsiteY2" fmla="*/ 181322 h 419447"/>
              <a:gd name="connsiteX3" fmla="*/ 0 w 533590"/>
              <a:gd name="connsiteY3" fmla="*/ 419447 h 419447"/>
              <a:gd name="connsiteX4" fmla="*/ 0 w 533590"/>
              <a:gd name="connsiteY4" fmla="*/ 0 h 419447"/>
              <a:gd name="connsiteX0" fmla="*/ 0 w 538353"/>
              <a:gd name="connsiteY0" fmla="*/ 33338 h 419447"/>
              <a:gd name="connsiteX1" fmla="*/ 505015 w 538353"/>
              <a:gd name="connsiteY1" fmla="*/ 0 h 419447"/>
              <a:gd name="connsiteX2" fmla="*/ 538353 w 538353"/>
              <a:gd name="connsiteY2" fmla="*/ 181322 h 419447"/>
              <a:gd name="connsiteX3" fmla="*/ 4763 w 538353"/>
              <a:gd name="connsiteY3" fmla="*/ 419447 h 419447"/>
              <a:gd name="connsiteX4" fmla="*/ 0 w 538353"/>
              <a:gd name="connsiteY4" fmla="*/ 33338 h 41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53" h="419447">
                <a:moveTo>
                  <a:pt x="0" y="33338"/>
                </a:moveTo>
                <a:lnTo>
                  <a:pt x="505015" y="0"/>
                </a:lnTo>
                <a:lnTo>
                  <a:pt x="538353" y="181322"/>
                </a:lnTo>
                <a:lnTo>
                  <a:pt x="4763" y="419447"/>
                </a:lnTo>
                <a:cubicBezTo>
                  <a:pt x="3175" y="290744"/>
                  <a:pt x="1588" y="162041"/>
                  <a:pt x="0" y="33338"/>
                </a:cubicBez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Rectangle 307"/>
          <p:cNvSpPr/>
          <p:nvPr/>
        </p:nvSpPr>
        <p:spPr>
          <a:xfrm rot="10800000" flipH="1">
            <a:off x="25888738" y="16714252"/>
            <a:ext cx="456911" cy="4194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Rectangle 308"/>
          <p:cNvSpPr/>
          <p:nvPr/>
        </p:nvSpPr>
        <p:spPr>
          <a:xfrm rot="10800000" flipH="1">
            <a:off x="25426929" y="16849724"/>
            <a:ext cx="456911" cy="350286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Rectangle 311"/>
          <p:cNvSpPr/>
          <p:nvPr/>
        </p:nvSpPr>
        <p:spPr>
          <a:xfrm rot="10800000" flipH="1">
            <a:off x="25200998" y="16454277"/>
            <a:ext cx="690972" cy="382655"/>
          </a:xfrm>
          <a:custGeom>
            <a:avLst/>
            <a:gdLst>
              <a:gd name="connsiteX0" fmla="*/ 0 w 671922"/>
              <a:gd name="connsiteY0" fmla="*/ 0 h 382655"/>
              <a:gd name="connsiteX1" fmla="*/ 671922 w 671922"/>
              <a:gd name="connsiteY1" fmla="*/ 0 h 382655"/>
              <a:gd name="connsiteX2" fmla="*/ 671922 w 671922"/>
              <a:gd name="connsiteY2" fmla="*/ 382655 h 382655"/>
              <a:gd name="connsiteX3" fmla="*/ 0 w 671922"/>
              <a:gd name="connsiteY3" fmla="*/ 382655 h 382655"/>
              <a:gd name="connsiteX4" fmla="*/ 0 w 671922"/>
              <a:gd name="connsiteY4" fmla="*/ 0 h 382655"/>
              <a:gd name="connsiteX0" fmla="*/ 0 w 690972"/>
              <a:gd name="connsiteY0" fmla="*/ 0 h 382655"/>
              <a:gd name="connsiteX1" fmla="*/ 671922 w 690972"/>
              <a:gd name="connsiteY1" fmla="*/ 0 h 382655"/>
              <a:gd name="connsiteX2" fmla="*/ 690972 w 690972"/>
              <a:gd name="connsiteY2" fmla="*/ 163580 h 382655"/>
              <a:gd name="connsiteX3" fmla="*/ 0 w 690972"/>
              <a:gd name="connsiteY3" fmla="*/ 382655 h 382655"/>
              <a:gd name="connsiteX4" fmla="*/ 0 w 690972"/>
              <a:gd name="connsiteY4" fmla="*/ 0 h 3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972" h="382655">
                <a:moveTo>
                  <a:pt x="0" y="0"/>
                </a:moveTo>
                <a:lnTo>
                  <a:pt x="671922" y="0"/>
                </a:lnTo>
                <a:lnTo>
                  <a:pt x="690972" y="163580"/>
                </a:lnTo>
                <a:lnTo>
                  <a:pt x="0" y="382655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Rectangle 312"/>
          <p:cNvSpPr/>
          <p:nvPr/>
        </p:nvSpPr>
        <p:spPr>
          <a:xfrm rot="10800000" flipH="1">
            <a:off x="25884191" y="17458071"/>
            <a:ext cx="466436" cy="467072"/>
          </a:xfrm>
          <a:custGeom>
            <a:avLst/>
            <a:gdLst>
              <a:gd name="connsiteX0" fmla="*/ 0 w 456911"/>
              <a:gd name="connsiteY0" fmla="*/ 0 h 419447"/>
              <a:gd name="connsiteX1" fmla="*/ 456911 w 456911"/>
              <a:gd name="connsiteY1" fmla="*/ 0 h 419447"/>
              <a:gd name="connsiteX2" fmla="*/ 456911 w 456911"/>
              <a:gd name="connsiteY2" fmla="*/ 419447 h 419447"/>
              <a:gd name="connsiteX3" fmla="*/ 0 w 456911"/>
              <a:gd name="connsiteY3" fmla="*/ 419447 h 419447"/>
              <a:gd name="connsiteX4" fmla="*/ 0 w 456911"/>
              <a:gd name="connsiteY4" fmla="*/ 0 h 419447"/>
              <a:gd name="connsiteX0" fmla="*/ 9525 w 466436"/>
              <a:gd name="connsiteY0" fmla="*/ 0 h 467072"/>
              <a:gd name="connsiteX1" fmla="*/ 466436 w 466436"/>
              <a:gd name="connsiteY1" fmla="*/ 0 h 467072"/>
              <a:gd name="connsiteX2" fmla="*/ 466436 w 466436"/>
              <a:gd name="connsiteY2" fmla="*/ 419447 h 467072"/>
              <a:gd name="connsiteX3" fmla="*/ 0 w 466436"/>
              <a:gd name="connsiteY3" fmla="*/ 467072 h 467072"/>
              <a:gd name="connsiteX4" fmla="*/ 9525 w 466436"/>
              <a:gd name="connsiteY4" fmla="*/ 0 h 46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6436" h="467072">
                <a:moveTo>
                  <a:pt x="9525" y="0"/>
                </a:moveTo>
                <a:lnTo>
                  <a:pt x="466436" y="0"/>
                </a:lnTo>
                <a:lnTo>
                  <a:pt x="466436" y="419447"/>
                </a:lnTo>
                <a:lnTo>
                  <a:pt x="0" y="467072"/>
                </a:lnTo>
                <a:lnTo>
                  <a:pt x="9525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Rectangle 314"/>
          <p:cNvSpPr/>
          <p:nvPr/>
        </p:nvSpPr>
        <p:spPr>
          <a:xfrm rot="10800000" flipH="1">
            <a:off x="25407998" y="17389677"/>
            <a:ext cx="490249" cy="419447"/>
          </a:xfrm>
          <a:custGeom>
            <a:avLst/>
            <a:gdLst>
              <a:gd name="connsiteX0" fmla="*/ 0 w 456911"/>
              <a:gd name="connsiteY0" fmla="*/ 0 h 419447"/>
              <a:gd name="connsiteX1" fmla="*/ 456911 w 456911"/>
              <a:gd name="connsiteY1" fmla="*/ 0 h 419447"/>
              <a:gd name="connsiteX2" fmla="*/ 456911 w 456911"/>
              <a:gd name="connsiteY2" fmla="*/ 419447 h 419447"/>
              <a:gd name="connsiteX3" fmla="*/ 0 w 456911"/>
              <a:gd name="connsiteY3" fmla="*/ 419447 h 419447"/>
              <a:gd name="connsiteX4" fmla="*/ 0 w 456911"/>
              <a:gd name="connsiteY4" fmla="*/ 0 h 419447"/>
              <a:gd name="connsiteX0" fmla="*/ 0 w 461674"/>
              <a:gd name="connsiteY0" fmla="*/ 285750 h 419447"/>
              <a:gd name="connsiteX1" fmla="*/ 461674 w 461674"/>
              <a:gd name="connsiteY1" fmla="*/ 0 h 419447"/>
              <a:gd name="connsiteX2" fmla="*/ 461674 w 461674"/>
              <a:gd name="connsiteY2" fmla="*/ 419447 h 419447"/>
              <a:gd name="connsiteX3" fmla="*/ 4763 w 461674"/>
              <a:gd name="connsiteY3" fmla="*/ 419447 h 419447"/>
              <a:gd name="connsiteX4" fmla="*/ 0 w 461674"/>
              <a:gd name="connsiteY4" fmla="*/ 285750 h 419447"/>
              <a:gd name="connsiteX0" fmla="*/ 0 w 490249"/>
              <a:gd name="connsiteY0" fmla="*/ 285750 h 419447"/>
              <a:gd name="connsiteX1" fmla="*/ 461674 w 490249"/>
              <a:gd name="connsiteY1" fmla="*/ 0 h 419447"/>
              <a:gd name="connsiteX2" fmla="*/ 490249 w 490249"/>
              <a:gd name="connsiteY2" fmla="*/ 371822 h 419447"/>
              <a:gd name="connsiteX3" fmla="*/ 4763 w 490249"/>
              <a:gd name="connsiteY3" fmla="*/ 419447 h 419447"/>
              <a:gd name="connsiteX4" fmla="*/ 0 w 490249"/>
              <a:gd name="connsiteY4" fmla="*/ 285750 h 419447"/>
              <a:gd name="connsiteX0" fmla="*/ 0 w 490249"/>
              <a:gd name="connsiteY0" fmla="*/ 285750 h 419447"/>
              <a:gd name="connsiteX1" fmla="*/ 461674 w 490249"/>
              <a:gd name="connsiteY1" fmla="*/ 0 h 419447"/>
              <a:gd name="connsiteX2" fmla="*/ 485715 w 490249"/>
              <a:gd name="connsiteY2" fmla="*/ 30711 h 419447"/>
              <a:gd name="connsiteX3" fmla="*/ 490249 w 490249"/>
              <a:gd name="connsiteY3" fmla="*/ 371822 h 419447"/>
              <a:gd name="connsiteX4" fmla="*/ 4763 w 490249"/>
              <a:gd name="connsiteY4" fmla="*/ 419447 h 419447"/>
              <a:gd name="connsiteX5" fmla="*/ 0 w 490249"/>
              <a:gd name="connsiteY5" fmla="*/ 285750 h 41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0249" h="419447">
                <a:moveTo>
                  <a:pt x="0" y="285750"/>
                </a:moveTo>
                <a:lnTo>
                  <a:pt x="461674" y="0"/>
                </a:lnTo>
                <a:cubicBezTo>
                  <a:pt x="461750" y="11825"/>
                  <a:pt x="485639" y="18886"/>
                  <a:pt x="485715" y="30711"/>
                </a:cubicBezTo>
                <a:cubicBezTo>
                  <a:pt x="487226" y="144415"/>
                  <a:pt x="488738" y="258118"/>
                  <a:pt x="490249" y="371822"/>
                </a:cubicBezTo>
                <a:lnTo>
                  <a:pt x="4763" y="419447"/>
                </a:lnTo>
                <a:lnTo>
                  <a:pt x="0" y="28575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6253869" y="17659353"/>
            <a:ext cx="153575" cy="143188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575" h="97960">
                <a:moveTo>
                  <a:pt x="145723" y="97960"/>
                </a:moveTo>
                <a:lnTo>
                  <a:pt x="0" y="94538"/>
                </a:lnTo>
                <a:lnTo>
                  <a:pt x="16826" y="0"/>
                </a:lnTo>
                <a:lnTo>
                  <a:pt x="153575" y="10960"/>
                </a:lnTo>
                <a:lnTo>
                  <a:pt x="145723" y="979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Rectangle 233"/>
          <p:cNvSpPr/>
          <p:nvPr/>
        </p:nvSpPr>
        <p:spPr>
          <a:xfrm rot="11756433" flipH="1">
            <a:off x="22077307" y="16938647"/>
            <a:ext cx="684363" cy="38317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Rectangle 251"/>
          <p:cNvSpPr/>
          <p:nvPr/>
        </p:nvSpPr>
        <p:spPr>
          <a:xfrm rot="11756433" flipH="1">
            <a:off x="21793373" y="17282530"/>
            <a:ext cx="844527" cy="4978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Rectangle 317"/>
          <p:cNvSpPr/>
          <p:nvPr/>
        </p:nvSpPr>
        <p:spPr>
          <a:xfrm rot="17060824" flipH="1">
            <a:off x="22446667" y="17304115"/>
            <a:ext cx="873773" cy="407811"/>
          </a:xfrm>
          <a:custGeom>
            <a:avLst/>
            <a:gdLst>
              <a:gd name="connsiteX0" fmla="*/ 0 w 816347"/>
              <a:gd name="connsiteY0" fmla="*/ 0 h 383172"/>
              <a:gd name="connsiteX1" fmla="*/ 816347 w 816347"/>
              <a:gd name="connsiteY1" fmla="*/ 0 h 383172"/>
              <a:gd name="connsiteX2" fmla="*/ 816347 w 816347"/>
              <a:gd name="connsiteY2" fmla="*/ 383172 h 383172"/>
              <a:gd name="connsiteX3" fmla="*/ 0 w 816347"/>
              <a:gd name="connsiteY3" fmla="*/ 383172 h 383172"/>
              <a:gd name="connsiteX4" fmla="*/ 0 w 816347"/>
              <a:gd name="connsiteY4" fmla="*/ 0 h 383172"/>
              <a:gd name="connsiteX0" fmla="*/ 0 w 873773"/>
              <a:gd name="connsiteY0" fmla="*/ 24639 h 407811"/>
              <a:gd name="connsiteX1" fmla="*/ 873773 w 873773"/>
              <a:gd name="connsiteY1" fmla="*/ 0 h 407811"/>
              <a:gd name="connsiteX2" fmla="*/ 816347 w 873773"/>
              <a:gd name="connsiteY2" fmla="*/ 407811 h 407811"/>
              <a:gd name="connsiteX3" fmla="*/ 0 w 873773"/>
              <a:gd name="connsiteY3" fmla="*/ 407811 h 407811"/>
              <a:gd name="connsiteX4" fmla="*/ 0 w 873773"/>
              <a:gd name="connsiteY4" fmla="*/ 24639 h 40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3773" h="407811">
                <a:moveTo>
                  <a:pt x="0" y="24639"/>
                </a:moveTo>
                <a:lnTo>
                  <a:pt x="873773" y="0"/>
                </a:lnTo>
                <a:lnTo>
                  <a:pt x="816347" y="407811"/>
                </a:lnTo>
                <a:lnTo>
                  <a:pt x="0" y="407811"/>
                </a:lnTo>
                <a:lnTo>
                  <a:pt x="0" y="2463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22931105" y="16591486"/>
            <a:ext cx="2205213" cy="1468686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05213" h="1004777">
                <a:moveTo>
                  <a:pt x="0" y="579475"/>
                </a:moveTo>
                <a:lnTo>
                  <a:pt x="164805" y="138224"/>
                </a:lnTo>
                <a:lnTo>
                  <a:pt x="776177" y="111642"/>
                </a:lnTo>
                <a:lnTo>
                  <a:pt x="797442" y="196703"/>
                </a:lnTo>
                <a:lnTo>
                  <a:pt x="1297172" y="175438"/>
                </a:lnTo>
                <a:lnTo>
                  <a:pt x="1297172" y="0"/>
                </a:lnTo>
                <a:lnTo>
                  <a:pt x="1800525" y="2041"/>
                </a:lnTo>
                <a:lnTo>
                  <a:pt x="1881850" y="496592"/>
                </a:lnTo>
                <a:lnTo>
                  <a:pt x="2102302" y="534724"/>
                </a:lnTo>
                <a:lnTo>
                  <a:pt x="2205213" y="849681"/>
                </a:lnTo>
                <a:lnTo>
                  <a:pt x="1972340" y="818707"/>
                </a:lnTo>
                <a:lnTo>
                  <a:pt x="1483056" y="997912"/>
                </a:lnTo>
                <a:lnTo>
                  <a:pt x="1493874" y="744279"/>
                </a:lnTo>
                <a:lnTo>
                  <a:pt x="1275907" y="696433"/>
                </a:lnTo>
                <a:lnTo>
                  <a:pt x="1275907" y="882503"/>
                </a:lnTo>
                <a:lnTo>
                  <a:pt x="903767" y="898452"/>
                </a:lnTo>
                <a:lnTo>
                  <a:pt x="887819" y="701749"/>
                </a:lnTo>
                <a:lnTo>
                  <a:pt x="611372" y="712382"/>
                </a:lnTo>
                <a:lnTo>
                  <a:pt x="637954" y="962247"/>
                </a:lnTo>
                <a:lnTo>
                  <a:pt x="409354" y="1004777"/>
                </a:lnTo>
                <a:lnTo>
                  <a:pt x="350874" y="691117"/>
                </a:lnTo>
                <a:lnTo>
                  <a:pt x="37214" y="765545"/>
                </a:lnTo>
                <a:lnTo>
                  <a:pt x="0" y="57947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Rectangle 318"/>
          <p:cNvSpPr/>
          <p:nvPr/>
        </p:nvSpPr>
        <p:spPr>
          <a:xfrm rot="11756433" flipH="1">
            <a:off x="21395970" y="16509098"/>
            <a:ext cx="711560" cy="589372"/>
          </a:xfrm>
          <a:custGeom>
            <a:avLst/>
            <a:gdLst>
              <a:gd name="connsiteX0" fmla="*/ 0 w 684363"/>
              <a:gd name="connsiteY0" fmla="*/ 0 h 383172"/>
              <a:gd name="connsiteX1" fmla="*/ 684363 w 684363"/>
              <a:gd name="connsiteY1" fmla="*/ 0 h 383172"/>
              <a:gd name="connsiteX2" fmla="*/ 684363 w 684363"/>
              <a:gd name="connsiteY2" fmla="*/ 383172 h 383172"/>
              <a:gd name="connsiteX3" fmla="*/ 0 w 684363"/>
              <a:gd name="connsiteY3" fmla="*/ 383172 h 383172"/>
              <a:gd name="connsiteX4" fmla="*/ 0 w 684363"/>
              <a:gd name="connsiteY4" fmla="*/ 0 h 383172"/>
              <a:gd name="connsiteX0" fmla="*/ 27197 w 711560"/>
              <a:gd name="connsiteY0" fmla="*/ 0 h 589372"/>
              <a:gd name="connsiteX1" fmla="*/ 711560 w 711560"/>
              <a:gd name="connsiteY1" fmla="*/ 0 h 589372"/>
              <a:gd name="connsiteX2" fmla="*/ 711560 w 711560"/>
              <a:gd name="connsiteY2" fmla="*/ 383172 h 589372"/>
              <a:gd name="connsiteX3" fmla="*/ 0 w 711560"/>
              <a:gd name="connsiteY3" fmla="*/ 589372 h 589372"/>
              <a:gd name="connsiteX4" fmla="*/ 27197 w 711560"/>
              <a:gd name="connsiteY4" fmla="*/ 0 h 589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560" h="589372">
                <a:moveTo>
                  <a:pt x="27197" y="0"/>
                </a:moveTo>
                <a:lnTo>
                  <a:pt x="711560" y="0"/>
                </a:lnTo>
                <a:lnTo>
                  <a:pt x="711560" y="383172"/>
                </a:lnTo>
                <a:lnTo>
                  <a:pt x="0" y="589372"/>
                </a:lnTo>
                <a:lnTo>
                  <a:pt x="27197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Rectangle 319"/>
          <p:cNvSpPr/>
          <p:nvPr/>
        </p:nvSpPr>
        <p:spPr>
          <a:xfrm rot="11756433" flipH="1">
            <a:off x="21048392" y="17064716"/>
            <a:ext cx="684363" cy="835717"/>
          </a:xfrm>
          <a:custGeom>
            <a:avLst/>
            <a:gdLst>
              <a:gd name="connsiteX0" fmla="*/ 0 w 684363"/>
              <a:gd name="connsiteY0" fmla="*/ 0 h 765178"/>
              <a:gd name="connsiteX1" fmla="*/ 684363 w 684363"/>
              <a:gd name="connsiteY1" fmla="*/ 0 h 765178"/>
              <a:gd name="connsiteX2" fmla="*/ 684363 w 684363"/>
              <a:gd name="connsiteY2" fmla="*/ 765178 h 765178"/>
              <a:gd name="connsiteX3" fmla="*/ 0 w 684363"/>
              <a:gd name="connsiteY3" fmla="*/ 765178 h 765178"/>
              <a:gd name="connsiteX4" fmla="*/ 0 w 684363"/>
              <a:gd name="connsiteY4" fmla="*/ 0 h 765178"/>
              <a:gd name="connsiteX0" fmla="*/ 23044 w 684363"/>
              <a:gd name="connsiteY0" fmla="*/ 196776 h 765178"/>
              <a:gd name="connsiteX1" fmla="*/ 684363 w 684363"/>
              <a:gd name="connsiteY1" fmla="*/ 0 h 765178"/>
              <a:gd name="connsiteX2" fmla="*/ 684363 w 684363"/>
              <a:gd name="connsiteY2" fmla="*/ 765178 h 765178"/>
              <a:gd name="connsiteX3" fmla="*/ 0 w 684363"/>
              <a:gd name="connsiteY3" fmla="*/ 765178 h 765178"/>
              <a:gd name="connsiteX4" fmla="*/ 23044 w 684363"/>
              <a:gd name="connsiteY4" fmla="*/ 196776 h 765178"/>
              <a:gd name="connsiteX0" fmla="*/ 23044 w 684363"/>
              <a:gd name="connsiteY0" fmla="*/ 267315 h 835717"/>
              <a:gd name="connsiteX1" fmla="*/ 396851 w 684363"/>
              <a:gd name="connsiteY1" fmla="*/ 0 h 835717"/>
              <a:gd name="connsiteX2" fmla="*/ 684363 w 684363"/>
              <a:gd name="connsiteY2" fmla="*/ 70539 h 835717"/>
              <a:gd name="connsiteX3" fmla="*/ 684363 w 684363"/>
              <a:gd name="connsiteY3" fmla="*/ 835717 h 835717"/>
              <a:gd name="connsiteX4" fmla="*/ 0 w 684363"/>
              <a:gd name="connsiteY4" fmla="*/ 835717 h 835717"/>
              <a:gd name="connsiteX5" fmla="*/ 23044 w 684363"/>
              <a:gd name="connsiteY5" fmla="*/ 267315 h 83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4363" h="835717">
                <a:moveTo>
                  <a:pt x="23044" y="267315"/>
                </a:moveTo>
                <a:cubicBezTo>
                  <a:pt x="140324" y="231592"/>
                  <a:pt x="279571" y="35723"/>
                  <a:pt x="396851" y="0"/>
                </a:cubicBezTo>
                <a:lnTo>
                  <a:pt x="684363" y="70539"/>
                </a:lnTo>
                <a:lnTo>
                  <a:pt x="684363" y="835717"/>
                </a:lnTo>
                <a:lnTo>
                  <a:pt x="0" y="835717"/>
                </a:lnTo>
                <a:lnTo>
                  <a:pt x="23044" y="267315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Rectangle 320"/>
          <p:cNvSpPr/>
          <p:nvPr/>
        </p:nvSpPr>
        <p:spPr>
          <a:xfrm rot="8452636" flipH="1">
            <a:off x="20345344" y="16620266"/>
            <a:ext cx="1272230" cy="317436"/>
          </a:xfrm>
          <a:custGeom>
            <a:avLst/>
            <a:gdLst>
              <a:gd name="connsiteX0" fmla="*/ 0 w 1272230"/>
              <a:gd name="connsiteY0" fmla="*/ 0 h 383172"/>
              <a:gd name="connsiteX1" fmla="*/ 1272230 w 1272230"/>
              <a:gd name="connsiteY1" fmla="*/ 0 h 383172"/>
              <a:gd name="connsiteX2" fmla="*/ 1272230 w 1272230"/>
              <a:gd name="connsiteY2" fmla="*/ 383172 h 383172"/>
              <a:gd name="connsiteX3" fmla="*/ 0 w 1272230"/>
              <a:gd name="connsiteY3" fmla="*/ 383172 h 383172"/>
              <a:gd name="connsiteX4" fmla="*/ 0 w 1272230"/>
              <a:gd name="connsiteY4" fmla="*/ 0 h 383172"/>
              <a:gd name="connsiteX0" fmla="*/ 112399 w 1272230"/>
              <a:gd name="connsiteY0" fmla="*/ 65736 h 383172"/>
              <a:gd name="connsiteX1" fmla="*/ 1272230 w 1272230"/>
              <a:gd name="connsiteY1" fmla="*/ 0 h 383172"/>
              <a:gd name="connsiteX2" fmla="*/ 1272230 w 1272230"/>
              <a:gd name="connsiteY2" fmla="*/ 383172 h 383172"/>
              <a:gd name="connsiteX3" fmla="*/ 0 w 1272230"/>
              <a:gd name="connsiteY3" fmla="*/ 383172 h 383172"/>
              <a:gd name="connsiteX4" fmla="*/ 112399 w 1272230"/>
              <a:gd name="connsiteY4" fmla="*/ 65736 h 383172"/>
              <a:gd name="connsiteX0" fmla="*/ 112399 w 1272230"/>
              <a:gd name="connsiteY0" fmla="*/ 0 h 317436"/>
              <a:gd name="connsiteX1" fmla="*/ 1256781 w 1272230"/>
              <a:gd name="connsiteY1" fmla="*/ 84339 h 317436"/>
              <a:gd name="connsiteX2" fmla="*/ 1272230 w 1272230"/>
              <a:gd name="connsiteY2" fmla="*/ 317436 h 317436"/>
              <a:gd name="connsiteX3" fmla="*/ 0 w 1272230"/>
              <a:gd name="connsiteY3" fmla="*/ 317436 h 317436"/>
              <a:gd name="connsiteX4" fmla="*/ 112399 w 1272230"/>
              <a:gd name="connsiteY4" fmla="*/ 0 h 317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230" h="317436">
                <a:moveTo>
                  <a:pt x="112399" y="0"/>
                </a:moveTo>
                <a:lnTo>
                  <a:pt x="1256781" y="84339"/>
                </a:lnTo>
                <a:lnTo>
                  <a:pt x="1272230" y="317436"/>
                </a:lnTo>
                <a:lnTo>
                  <a:pt x="0" y="317436"/>
                </a:lnTo>
                <a:lnTo>
                  <a:pt x="112399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19998690" y="16165830"/>
            <a:ext cx="1318260" cy="473814"/>
          </a:xfrm>
          <a:custGeom>
            <a:avLst/>
            <a:gdLst>
              <a:gd name="connsiteX0" fmla="*/ 0 w 1318260"/>
              <a:gd name="connsiteY0" fmla="*/ 259080 h 473814"/>
              <a:gd name="connsiteX1" fmla="*/ 255270 w 1318260"/>
              <a:gd name="connsiteY1" fmla="*/ 457200 h 473814"/>
              <a:gd name="connsiteX2" fmla="*/ 632460 w 1318260"/>
              <a:gd name="connsiteY2" fmla="*/ 441960 h 473814"/>
              <a:gd name="connsiteX3" fmla="*/ 1013460 w 1318260"/>
              <a:gd name="connsiteY3" fmla="*/ 274320 h 473814"/>
              <a:gd name="connsiteX4" fmla="*/ 1318260 w 1318260"/>
              <a:gd name="connsiteY4" fmla="*/ 0 h 47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8260" h="473814">
                <a:moveTo>
                  <a:pt x="0" y="259080"/>
                </a:moveTo>
                <a:cubicBezTo>
                  <a:pt x="74930" y="342900"/>
                  <a:pt x="149860" y="426720"/>
                  <a:pt x="255270" y="457200"/>
                </a:cubicBezTo>
                <a:cubicBezTo>
                  <a:pt x="360680" y="487680"/>
                  <a:pt x="506095" y="472440"/>
                  <a:pt x="632460" y="441960"/>
                </a:cubicBezTo>
                <a:cubicBezTo>
                  <a:pt x="758825" y="411480"/>
                  <a:pt x="899160" y="347980"/>
                  <a:pt x="1013460" y="274320"/>
                </a:cubicBezTo>
                <a:cubicBezTo>
                  <a:pt x="1127760" y="200660"/>
                  <a:pt x="1223010" y="100330"/>
                  <a:pt x="1318260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20078700" y="17053560"/>
            <a:ext cx="1112520" cy="876300"/>
          </a:xfrm>
          <a:custGeom>
            <a:avLst/>
            <a:gdLst>
              <a:gd name="connsiteX0" fmla="*/ 0 w 1112520"/>
              <a:gd name="connsiteY0" fmla="*/ 0 h 876300"/>
              <a:gd name="connsiteX1" fmla="*/ 640080 w 1112520"/>
              <a:gd name="connsiteY1" fmla="*/ 274320 h 876300"/>
              <a:gd name="connsiteX2" fmla="*/ 944880 w 1112520"/>
              <a:gd name="connsiteY2" fmla="*/ 571500 h 876300"/>
              <a:gd name="connsiteX3" fmla="*/ 1043940 w 1112520"/>
              <a:gd name="connsiteY3" fmla="*/ 739140 h 876300"/>
              <a:gd name="connsiteX4" fmla="*/ 1112520 w 1112520"/>
              <a:gd name="connsiteY4" fmla="*/ 8763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2520" h="876300">
                <a:moveTo>
                  <a:pt x="0" y="0"/>
                </a:moveTo>
                <a:cubicBezTo>
                  <a:pt x="241300" y="89535"/>
                  <a:pt x="482600" y="179070"/>
                  <a:pt x="640080" y="274320"/>
                </a:cubicBezTo>
                <a:cubicBezTo>
                  <a:pt x="797560" y="369570"/>
                  <a:pt x="877570" y="494030"/>
                  <a:pt x="944880" y="571500"/>
                </a:cubicBezTo>
                <a:cubicBezTo>
                  <a:pt x="1012190" y="648970"/>
                  <a:pt x="1016000" y="688340"/>
                  <a:pt x="1043940" y="739140"/>
                </a:cubicBezTo>
                <a:cubicBezTo>
                  <a:pt x="1071880" y="789940"/>
                  <a:pt x="1092200" y="833120"/>
                  <a:pt x="1112520" y="87630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 321"/>
          <p:cNvSpPr/>
          <p:nvPr/>
        </p:nvSpPr>
        <p:spPr>
          <a:xfrm rot="13785981" flipH="1">
            <a:off x="19982072" y="17360521"/>
            <a:ext cx="1101833" cy="461408"/>
          </a:xfrm>
          <a:custGeom>
            <a:avLst/>
            <a:gdLst>
              <a:gd name="connsiteX0" fmla="*/ 0 w 684363"/>
              <a:gd name="connsiteY0" fmla="*/ 0 h 383172"/>
              <a:gd name="connsiteX1" fmla="*/ 684363 w 684363"/>
              <a:gd name="connsiteY1" fmla="*/ 0 h 383172"/>
              <a:gd name="connsiteX2" fmla="*/ 684363 w 684363"/>
              <a:gd name="connsiteY2" fmla="*/ 383172 h 383172"/>
              <a:gd name="connsiteX3" fmla="*/ 0 w 684363"/>
              <a:gd name="connsiteY3" fmla="*/ 383172 h 383172"/>
              <a:gd name="connsiteX4" fmla="*/ 0 w 684363"/>
              <a:gd name="connsiteY4" fmla="*/ 0 h 383172"/>
              <a:gd name="connsiteX0" fmla="*/ 0 w 741195"/>
              <a:gd name="connsiteY0" fmla="*/ 97992 h 481164"/>
              <a:gd name="connsiteX1" fmla="*/ 741195 w 741195"/>
              <a:gd name="connsiteY1" fmla="*/ 0 h 481164"/>
              <a:gd name="connsiteX2" fmla="*/ 684363 w 741195"/>
              <a:gd name="connsiteY2" fmla="*/ 481164 h 481164"/>
              <a:gd name="connsiteX3" fmla="*/ 0 w 741195"/>
              <a:gd name="connsiteY3" fmla="*/ 481164 h 481164"/>
              <a:gd name="connsiteX4" fmla="*/ 0 w 741195"/>
              <a:gd name="connsiteY4" fmla="*/ 97992 h 481164"/>
              <a:gd name="connsiteX0" fmla="*/ 0 w 1027567"/>
              <a:gd name="connsiteY0" fmla="*/ 97992 h 481164"/>
              <a:gd name="connsiteX1" fmla="*/ 741195 w 1027567"/>
              <a:gd name="connsiteY1" fmla="*/ 0 h 481164"/>
              <a:gd name="connsiteX2" fmla="*/ 1027567 w 1027567"/>
              <a:gd name="connsiteY2" fmla="*/ 450305 h 481164"/>
              <a:gd name="connsiteX3" fmla="*/ 0 w 1027567"/>
              <a:gd name="connsiteY3" fmla="*/ 481164 h 481164"/>
              <a:gd name="connsiteX4" fmla="*/ 0 w 1027567"/>
              <a:gd name="connsiteY4" fmla="*/ 97992 h 481164"/>
              <a:gd name="connsiteX0" fmla="*/ 74266 w 1101833"/>
              <a:gd name="connsiteY0" fmla="*/ 97992 h 450305"/>
              <a:gd name="connsiteX1" fmla="*/ 815461 w 1101833"/>
              <a:gd name="connsiteY1" fmla="*/ 0 h 450305"/>
              <a:gd name="connsiteX2" fmla="*/ 1101833 w 1101833"/>
              <a:gd name="connsiteY2" fmla="*/ 450305 h 450305"/>
              <a:gd name="connsiteX3" fmla="*/ 0 w 1101833"/>
              <a:gd name="connsiteY3" fmla="*/ 204630 h 450305"/>
              <a:gd name="connsiteX4" fmla="*/ 74266 w 1101833"/>
              <a:gd name="connsiteY4" fmla="*/ 97992 h 450305"/>
              <a:gd name="connsiteX0" fmla="*/ 74266 w 1101833"/>
              <a:gd name="connsiteY0" fmla="*/ 97992 h 461408"/>
              <a:gd name="connsiteX1" fmla="*/ 815461 w 1101833"/>
              <a:gd name="connsiteY1" fmla="*/ 0 h 461408"/>
              <a:gd name="connsiteX2" fmla="*/ 1101833 w 1101833"/>
              <a:gd name="connsiteY2" fmla="*/ 450305 h 461408"/>
              <a:gd name="connsiteX3" fmla="*/ 531633 w 1101833"/>
              <a:gd name="connsiteY3" fmla="*/ 450462 h 461408"/>
              <a:gd name="connsiteX4" fmla="*/ 0 w 1101833"/>
              <a:gd name="connsiteY4" fmla="*/ 204630 h 461408"/>
              <a:gd name="connsiteX5" fmla="*/ 74266 w 1101833"/>
              <a:gd name="connsiteY5" fmla="*/ 97992 h 4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1833" h="461408">
                <a:moveTo>
                  <a:pt x="74266" y="97992"/>
                </a:moveTo>
                <a:lnTo>
                  <a:pt x="815461" y="0"/>
                </a:lnTo>
                <a:lnTo>
                  <a:pt x="1101833" y="450305"/>
                </a:lnTo>
                <a:cubicBezTo>
                  <a:pt x="909531" y="412323"/>
                  <a:pt x="723935" y="488444"/>
                  <a:pt x="531633" y="450462"/>
                </a:cubicBezTo>
                <a:lnTo>
                  <a:pt x="0" y="204630"/>
                </a:lnTo>
                <a:lnTo>
                  <a:pt x="74266" y="97992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 322"/>
          <p:cNvSpPr/>
          <p:nvPr/>
        </p:nvSpPr>
        <p:spPr>
          <a:xfrm rot="6961438">
            <a:off x="18051644" y="17205089"/>
            <a:ext cx="926840" cy="39953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 323"/>
          <p:cNvSpPr/>
          <p:nvPr/>
        </p:nvSpPr>
        <p:spPr>
          <a:xfrm rot="6961438">
            <a:off x="18440767" y="17397376"/>
            <a:ext cx="926840" cy="399534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840" h="399534">
                <a:moveTo>
                  <a:pt x="0" y="0"/>
                </a:moveTo>
                <a:lnTo>
                  <a:pt x="806930" y="67027"/>
                </a:lnTo>
                <a:lnTo>
                  <a:pt x="926840" y="399534"/>
                </a:lnTo>
                <a:lnTo>
                  <a:pt x="0" y="39953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Rectangle 323"/>
          <p:cNvSpPr/>
          <p:nvPr/>
        </p:nvSpPr>
        <p:spPr>
          <a:xfrm rot="6961438">
            <a:off x="18890288" y="17357830"/>
            <a:ext cx="926840" cy="399534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840" h="399534">
                <a:moveTo>
                  <a:pt x="0" y="0"/>
                </a:moveTo>
                <a:lnTo>
                  <a:pt x="806930" y="67027"/>
                </a:lnTo>
                <a:lnTo>
                  <a:pt x="926840" y="399534"/>
                </a:lnTo>
                <a:lnTo>
                  <a:pt x="0" y="399534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Rectangle 323"/>
          <p:cNvSpPr/>
          <p:nvPr/>
        </p:nvSpPr>
        <p:spPr>
          <a:xfrm rot="7125535">
            <a:off x="19531631" y="17355353"/>
            <a:ext cx="755924" cy="705445"/>
          </a:xfrm>
          <a:custGeom>
            <a:avLst/>
            <a:gdLst>
              <a:gd name="connsiteX0" fmla="*/ 0 w 926840"/>
              <a:gd name="connsiteY0" fmla="*/ 0 h 399534"/>
              <a:gd name="connsiteX1" fmla="*/ 926840 w 926840"/>
              <a:gd name="connsiteY1" fmla="*/ 0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0 w 926840"/>
              <a:gd name="connsiteY0" fmla="*/ 0 h 399534"/>
              <a:gd name="connsiteX1" fmla="*/ 806930 w 926840"/>
              <a:gd name="connsiteY1" fmla="*/ 67027 h 399534"/>
              <a:gd name="connsiteX2" fmla="*/ 926840 w 926840"/>
              <a:gd name="connsiteY2" fmla="*/ 399534 h 399534"/>
              <a:gd name="connsiteX3" fmla="*/ 0 w 926840"/>
              <a:gd name="connsiteY3" fmla="*/ 399534 h 399534"/>
              <a:gd name="connsiteX4" fmla="*/ 0 w 926840"/>
              <a:gd name="connsiteY4" fmla="*/ 0 h 399534"/>
              <a:gd name="connsiteX0" fmla="*/ 21592 w 926840"/>
              <a:gd name="connsiteY0" fmla="*/ 51505 h 332507"/>
              <a:gd name="connsiteX1" fmla="*/ 806930 w 926840"/>
              <a:gd name="connsiteY1" fmla="*/ 0 h 332507"/>
              <a:gd name="connsiteX2" fmla="*/ 926840 w 926840"/>
              <a:gd name="connsiteY2" fmla="*/ 332507 h 332507"/>
              <a:gd name="connsiteX3" fmla="*/ 0 w 926840"/>
              <a:gd name="connsiteY3" fmla="*/ 332507 h 332507"/>
              <a:gd name="connsiteX4" fmla="*/ 21592 w 926840"/>
              <a:gd name="connsiteY4" fmla="*/ 51505 h 332507"/>
              <a:gd name="connsiteX0" fmla="*/ 21592 w 926840"/>
              <a:gd name="connsiteY0" fmla="*/ 424443 h 705445"/>
              <a:gd name="connsiteX1" fmla="*/ 393642 w 926840"/>
              <a:gd name="connsiteY1" fmla="*/ 0 h 705445"/>
              <a:gd name="connsiteX2" fmla="*/ 926840 w 926840"/>
              <a:gd name="connsiteY2" fmla="*/ 705445 h 705445"/>
              <a:gd name="connsiteX3" fmla="*/ 0 w 926840"/>
              <a:gd name="connsiteY3" fmla="*/ 705445 h 705445"/>
              <a:gd name="connsiteX4" fmla="*/ 21592 w 926840"/>
              <a:gd name="connsiteY4" fmla="*/ 424443 h 705445"/>
              <a:gd name="connsiteX0" fmla="*/ 21592 w 755924"/>
              <a:gd name="connsiteY0" fmla="*/ 424443 h 705445"/>
              <a:gd name="connsiteX1" fmla="*/ 393642 w 755924"/>
              <a:gd name="connsiteY1" fmla="*/ 0 h 705445"/>
              <a:gd name="connsiteX2" fmla="*/ 755924 w 755924"/>
              <a:gd name="connsiteY2" fmla="*/ 694941 h 705445"/>
              <a:gd name="connsiteX3" fmla="*/ 0 w 755924"/>
              <a:gd name="connsiteY3" fmla="*/ 705445 h 705445"/>
              <a:gd name="connsiteX4" fmla="*/ 21592 w 755924"/>
              <a:gd name="connsiteY4" fmla="*/ 424443 h 70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924" h="705445">
                <a:moveTo>
                  <a:pt x="21592" y="424443"/>
                </a:moveTo>
                <a:lnTo>
                  <a:pt x="393642" y="0"/>
                </a:lnTo>
                <a:lnTo>
                  <a:pt x="755924" y="694941"/>
                </a:lnTo>
                <a:lnTo>
                  <a:pt x="0" y="705445"/>
                </a:lnTo>
                <a:lnTo>
                  <a:pt x="21592" y="42444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Rectangle 326"/>
          <p:cNvSpPr/>
          <p:nvPr/>
        </p:nvSpPr>
        <p:spPr>
          <a:xfrm rot="20403008">
            <a:off x="18762906" y="16333432"/>
            <a:ext cx="1129137" cy="288711"/>
          </a:xfrm>
          <a:custGeom>
            <a:avLst/>
            <a:gdLst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930543 w 930543"/>
              <a:gd name="connsiteY2" fmla="*/ 29062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858279 w 930543"/>
              <a:gd name="connsiteY2" fmla="*/ 28871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198594 w 1129137"/>
              <a:gd name="connsiteY0" fmla="*/ 0 h 288711"/>
              <a:gd name="connsiteX1" fmla="*/ 1129137 w 1129137"/>
              <a:gd name="connsiteY1" fmla="*/ 0 h 288711"/>
              <a:gd name="connsiteX2" fmla="*/ 1056873 w 1129137"/>
              <a:gd name="connsiteY2" fmla="*/ 288711 h 288711"/>
              <a:gd name="connsiteX3" fmla="*/ 0 w 1129137"/>
              <a:gd name="connsiteY3" fmla="*/ 234749 h 288711"/>
              <a:gd name="connsiteX4" fmla="*/ 198594 w 1129137"/>
              <a:gd name="connsiteY4" fmla="*/ 0 h 28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9137" h="288711">
                <a:moveTo>
                  <a:pt x="198594" y="0"/>
                </a:moveTo>
                <a:lnTo>
                  <a:pt x="1129137" y="0"/>
                </a:lnTo>
                <a:lnTo>
                  <a:pt x="1056873" y="288711"/>
                </a:lnTo>
                <a:lnTo>
                  <a:pt x="0" y="234749"/>
                </a:lnTo>
                <a:lnTo>
                  <a:pt x="198594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Rectangle 327"/>
          <p:cNvSpPr/>
          <p:nvPr/>
        </p:nvSpPr>
        <p:spPr>
          <a:xfrm rot="20403008">
            <a:off x="18665392" y="16572304"/>
            <a:ext cx="1310220" cy="414195"/>
          </a:xfrm>
          <a:custGeom>
            <a:avLst/>
            <a:gdLst>
              <a:gd name="connsiteX0" fmla="*/ 0 w 930543"/>
              <a:gd name="connsiteY0" fmla="*/ 0 h 290621"/>
              <a:gd name="connsiteX1" fmla="*/ 930543 w 930543"/>
              <a:gd name="connsiteY1" fmla="*/ 0 h 290621"/>
              <a:gd name="connsiteX2" fmla="*/ 930543 w 930543"/>
              <a:gd name="connsiteY2" fmla="*/ 290621 h 290621"/>
              <a:gd name="connsiteX3" fmla="*/ 0 w 930543"/>
              <a:gd name="connsiteY3" fmla="*/ 290621 h 290621"/>
              <a:gd name="connsiteX4" fmla="*/ 0 w 930543"/>
              <a:gd name="connsiteY4" fmla="*/ 0 h 290621"/>
              <a:gd name="connsiteX0" fmla="*/ 0 w 1136988"/>
              <a:gd name="connsiteY0" fmla="*/ 0 h 414195"/>
              <a:gd name="connsiteX1" fmla="*/ 1136988 w 1136988"/>
              <a:gd name="connsiteY1" fmla="*/ 123574 h 414195"/>
              <a:gd name="connsiteX2" fmla="*/ 1136988 w 1136988"/>
              <a:gd name="connsiteY2" fmla="*/ 414195 h 414195"/>
              <a:gd name="connsiteX3" fmla="*/ 206445 w 1136988"/>
              <a:gd name="connsiteY3" fmla="*/ 414195 h 414195"/>
              <a:gd name="connsiteX4" fmla="*/ 0 w 1136988"/>
              <a:gd name="connsiteY4" fmla="*/ 0 h 414195"/>
              <a:gd name="connsiteX0" fmla="*/ 173232 w 1310220"/>
              <a:gd name="connsiteY0" fmla="*/ 0 h 414195"/>
              <a:gd name="connsiteX1" fmla="*/ 1310220 w 1310220"/>
              <a:gd name="connsiteY1" fmla="*/ 123574 h 414195"/>
              <a:gd name="connsiteX2" fmla="*/ 1310220 w 1310220"/>
              <a:gd name="connsiteY2" fmla="*/ 414195 h 414195"/>
              <a:gd name="connsiteX3" fmla="*/ 0 w 1310220"/>
              <a:gd name="connsiteY3" fmla="*/ 187210 h 414195"/>
              <a:gd name="connsiteX4" fmla="*/ 173232 w 1310220"/>
              <a:gd name="connsiteY4" fmla="*/ 0 h 41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0220" h="414195">
                <a:moveTo>
                  <a:pt x="173232" y="0"/>
                </a:moveTo>
                <a:lnTo>
                  <a:pt x="1310220" y="123574"/>
                </a:lnTo>
                <a:lnTo>
                  <a:pt x="1310220" y="414195"/>
                </a:lnTo>
                <a:lnTo>
                  <a:pt x="0" y="187210"/>
                </a:lnTo>
                <a:lnTo>
                  <a:pt x="173232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Rectangle 328"/>
          <p:cNvSpPr/>
          <p:nvPr/>
        </p:nvSpPr>
        <p:spPr>
          <a:xfrm rot="1402145">
            <a:off x="15422781" y="17446020"/>
            <a:ext cx="314103" cy="39199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 329"/>
          <p:cNvSpPr/>
          <p:nvPr/>
        </p:nvSpPr>
        <p:spPr>
          <a:xfrm rot="1402145">
            <a:off x="15494564" y="17039226"/>
            <a:ext cx="467054" cy="398039"/>
          </a:xfrm>
          <a:custGeom>
            <a:avLst/>
            <a:gdLst>
              <a:gd name="connsiteX0" fmla="*/ 0 w 387088"/>
              <a:gd name="connsiteY0" fmla="*/ 0 h 391994"/>
              <a:gd name="connsiteX1" fmla="*/ 387088 w 387088"/>
              <a:gd name="connsiteY1" fmla="*/ 0 h 391994"/>
              <a:gd name="connsiteX2" fmla="*/ 387088 w 387088"/>
              <a:gd name="connsiteY2" fmla="*/ 391994 h 391994"/>
              <a:gd name="connsiteX3" fmla="*/ 0 w 387088"/>
              <a:gd name="connsiteY3" fmla="*/ 391994 h 391994"/>
              <a:gd name="connsiteX4" fmla="*/ 0 w 387088"/>
              <a:gd name="connsiteY4" fmla="*/ 0 h 391994"/>
              <a:gd name="connsiteX0" fmla="*/ 0 w 453064"/>
              <a:gd name="connsiteY0" fmla="*/ 20208 h 391994"/>
              <a:gd name="connsiteX1" fmla="*/ 453064 w 453064"/>
              <a:gd name="connsiteY1" fmla="*/ 0 h 391994"/>
              <a:gd name="connsiteX2" fmla="*/ 453064 w 453064"/>
              <a:gd name="connsiteY2" fmla="*/ 391994 h 391994"/>
              <a:gd name="connsiteX3" fmla="*/ 65976 w 453064"/>
              <a:gd name="connsiteY3" fmla="*/ 391994 h 391994"/>
              <a:gd name="connsiteX4" fmla="*/ 0 w 453064"/>
              <a:gd name="connsiteY4" fmla="*/ 20208 h 391994"/>
              <a:gd name="connsiteX0" fmla="*/ 0 w 467054"/>
              <a:gd name="connsiteY0" fmla="*/ 26253 h 398039"/>
              <a:gd name="connsiteX1" fmla="*/ 467054 w 467054"/>
              <a:gd name="connsiteY1" fmla="*/ 0 h 398039"/>
              <a:gd name="connsiteX2" fmla="*/ 453064 w 467054"/>
              <a:gd name="connsiteY2" fmla="*/ 398039 h 398039"/>
              <a:gd name="connsiteX3" fmla="*/ 65976 w 467054"/>
              <a:gd name="connsiteY3" fmla="*/ 398039 h 398039"/>
              <a:gd name="connsiteX4" fmla="*/ 0 w 467054"/>
              <a:gd name="connsiteY4" fmla="*/ 26253 h 3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054" h="398039">
                <a:moveTo>
                  <a:pt x="0" y="26253"/>
                </a:moveTo>
                <a:lnTo>
                  <a:pt x="467054" y="0"/>
                </a:lnTo>
                <a:lnTo>
                  <a:pt x="453064" y="398039"/>
                </a:lnTo>
                <a:lnTo>
                  <a:pt x="65976" y="398039"/>
                </a:lnTo>
                <a:lnTo>
                  <a:pt x="0" y="2625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 330"/>
          <p:cNvSpPr/>
          <p:nvPr/>
        </p:nvSpPr>
        <p:spPr>
          <a:xfrm rot="1402145">
            <a:off x="15566108" y="16679248"/>
            <a:ext cx="635746" cy="406762"/>
          </a:xfrm>
          <a:custGeom>
            <a:avLst/>
            <a:gdLst>
              <a:gd name="connsiteX0" fmla="*/ 0 w 492651"/>
              <a:gd name="connsiteY0" fmla="*/ 0 h 391994"/>
              <a:gd name="connsiteX1" fmla="*/ 492651 w 492651"/>
              <a:gd name="connsiteY1" fmla="*/ 0 h 391994"/>
              <a:gd name="connsiteX2" fmla="*/ 492651 w 492651"/>
              <a:gd name="connsiteY2" fmla="*/ 391994 h 391994"/>
              <a:gd name="connsiteX3" fmla="*/ 0 w 492651"/>
              <a:gd name="connsiteY3" fmla="*/ 391994 h 391994"/>
              <a:gd name="connsiteX4" fmla="*/ 0 w 492651"/>
              <a:gd name="connsiteY4" fmla="*/ 0 h 391994"/>
              <a:gd name="connsiteX0" fmla="*/ 0 w 573741"/>
              <a:gd name="connsiteY0" fmla="*/ 0 h 406762"/>
              <a:gd name="connsiteX1" fmla="*/ 573741 w 573741"/>
              <a:gd name="connsiteY1" fmla="*/ 14768 h 406762"/>
              <a:gd name="connsiteX2" fmla="*/ 573741 w 573741"/>
              <a:gd name="connsiteY2" fmla="*/ 406762 h 406762"/>
              <a:gd name="connsiteX3" fmla="*/ 81090 w 573741"/>
              <a:gd name="connsiteY3" fmla="*/ 406762 h 406762"/>
              <a:gd name="connsiteX4" fmla="*/ 0 w 573741"/>
              <a:gd name="connsiteY4" fmla="*/ 0 h 406762"/>
              <a:gd name="connsiteX0" fmla="*/ 0 w 635746"/>
              <a:gd name="connsiteY0" fmla="*/ 0 h 406762"/>
              <a:gd name="connsiteX1" fmla="*/ 635746 w 635746"/>
              <a:gd name="connsiteY1" fmla="*/ 4578 h 406762"/>
              <a:gd name="connsiteX2" fmla="*/ 573741 w 635746"/>
              <a:gd name="connsiteY2" fmla="*/ 406762 h 406762"/>
              <a:gd name="connsiteX3" fmla="*/ 81090 w 635746"/>
              <a:gd name="connsiteY3" fmla="*/ 406762 h 406762"/>
              <a:gd name="connsiteX4" fmla="*/ 0 w 635746"/>
              <a:gd name="connsiteY4" fmla="*/ 0 h 40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746" h="406762">
                <a:moveTo>
                  <a:pt x="0" y="0"/>
                </a:moveTo>
                <a:lnTo>
                  <a:pt x="635746" y="4578"/>
                </a:lnTo>
                <a:lnTo>
                  <a:pt x="573741" y="406762"/>
                </a:lnTo>
                <a:lnTo>
                  <a:pt x="81090" y="406762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 rot="1402145">
            <a:off x="15544180" y="16244598"/>
            <a:ext cx="842569" cy="455639"/>
          </a:xfrm>
          <a:custGeom>
            <a:avLst/>
            <a:gdLst>
              <a:gd name="connsiteX0" fmla="*/ 0 w 492651"/>
              <a:gd name="connsiteY0" fmla="*/ 0 h 383099"/>
              <a:gd name="connsiteX1" fmla="*/ 492651 w 492651"/>
              <a:gd name="connsiteY1" fmla="*/ 0 h 383099"/>
              <a:gd name="connsiteX2" fmla="*/ 492651 w 492651"/>
              <a:gd name="connsiteY2" fmla="*/ 383099 h 383099"/>
              <a:gd name="connsiteX3" fmla="*/ 0 w 492651"/>
              <a:gd name="connsiteY3" fmla="*/ 383099 h 383099"/>
              <a:gd name="connsiteX4" fmla="*/ 0 w 492651"/>
              <a:gd name="connsiteY4" fmla="*/ 0 h 383099"/>
              <a:gd name="connsiteX0" fmla="*/ 0 w 660529"/>
              <a:gd name="connsiteY0" fmla="*/ 72540 h 455639"/>
              <a:gd name="connsiteX1" fmla="*/ 660529 w 660529"/>
              <a:gd name="connsiteY1" fmla="*/ 0 h 455639"/>
              <a:gd name="connsiteX2" fmla="*/ 492651 w 660529"/>
              <a:gd name="connsiteY2" fmla="*/ 455639 h 455639"/>
              <a:gd name="connsiteX3" fmla="*/ 0 w 660529"/>
              <a:gd name="connsiteY3" fmla="*/ 455639 h 455639"/>
              <a:gd name="connsiteX4" fmla="*/ 0 w 660529"/>
              <a:gd name="connsiteY4" fmla="*/ 72540 h 455639"/>
              <a:gd name="connsiteX0" fmla="*/ 0 w 842569"/>
              <a:gd name="connsiteY0" fmla="*/ 93093 h 455639"/>
              <a:gd name="connsiteX1" fmla="*/ 842569 w 842569"/>
              <a:gd name="connsiteY1" fmla="*/ 0 h 455639"/>
              <a:gd name="connsiteX2" fmla="*/ 674691 w 842569"/>
              <a:gd name="connsiteY2" fmla="*/ 455639 h 455639"/>
              <a:gd name="connsiteX3" fmla="*/ 182040 w 842569"/>
              <a:gd name="connsiteY3" fmla="*/ 455639 h 455639"/>
              <a:gd name="connsiteX4" fmla="*/ 0 w 842569"/>
              <a:gd name="connsiteY4" fmla="*/ 93093 h 45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569" h="455639">
                <a:moveTo>
                  <a:pt x="0" y="93093"/>
                </a:moveTo>
                <a:lnTo>
                  <a:pt x="842569" y="0"/>
                </a:lnTo>
                <a:lnTo>
                  <a:pt x="674691" y="455639"/>
                </a:lnTo>
                <a:lnTo>
                  <a:pt x="182040" y="455639"/>
                </a:lnTo>
                <a:lnTo>
                  <a:pt x="0" y="9309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Rectangle 332"/>
          <p:cNvSpPr/>
          <p:nvPr/>
        </p:nvSpPr>
        <p:spPr>
          <a:xfrm rot="1131403">
            <a:off x="15481399" y="15925357"/>
            <a:ext cx="1079408" cy="383099"/>
          </a:xfrm>
          <a:custGeom>
            <a:avLst/>
            <a:gdLst>
              <a:gd name="connsiteX0" fmla="*/ 0 w 908451"/>
              <a:gd name="connsiteY0" fmla="*/ 0 h 383099"/>
              <a:gd name="connsiteX1" fmla="*/ 908451 w 908451"/>
              <a:gd name="connsiteY1" fmla="*/ 0 h 383099"/>
              <a:gd name="connsiteX2" fmla="*/ 908451 w 908451"/>
              <a:gd name="connsiteY2" fmla="*/ 383099 h 383099"/>
              <a:gd name="connsiteX3" fmla="*/ 0 w 908451"/>
              <a:gd name="connsiteY3" fmla="*/ 383099 h 383099"/>
              <a:gd name="connsiteX4" fmla="*/ 0 w 908451"/>
              <a:gd name="connsiteY4" fmla="*/ 0 h 383099"/>
              <a:gd name="connsiteX0" fmla="*/ 0 w 1079408"/>
              <a:gd name="connsiteY0" fmla="*/ 18126 h 383099"/>
              <a:gd name="connsiteX1" fmla="*/ 1079408 w 1079408"/>
              <a:gd name="connsiteY1" fmla="*/ 0 h 383099"/>
              <a:gd name="connsiteX2" fmla="*/ 1079408 w 1079408"/>
              <a:gd name="connsiteY2" fmla="*/ 383099 h 383099"/>
              <a:gd name="connsiteX3" fmla="*/ 170957 w 1079408"/>
              <a:gd name="connsiteY3" fmla="*/ 383099 h 383099"/>
              <a:gd name="connsiteX4" fmla="*/ 0 w 1079408"/>
              <a:gd name="connsiteY4" fmla="*/ 18126 h 383099"/>
              <a:gd name="connsiteX0" fmla="*/ 0 w 1079408"/>
              <a:gd name="connsiteY0" fmla="*/ 18126 h 383099"/>
              <a:gd name="connsiteX1" fmla="*/ 1079408 w 1079408"/>
              <a:gd name="connsiteY1" fmla="*/ 0 h 383099"/>
              <a:gd name="connsiteX2" fmla="*/ 1033502 w 1079408"/>
              <a:gd name="connsiteY2" fmla="*/ 366569 h 383099"/>
              <a:gd name="connsiteX3" fmla="*/ 170957 w 1079408"/>
              <a:gd name="connsiteY3" fmla="*/ 383099 h 383099"/>
              <a:gd name="connsiteX4" fmla="*/ 0 w 1079408"/>
              <a:gd name="connsiteY4" fmla="*/ 18126 h 38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408" h="383099">
                <a:moveTo>
                  <a:pt x="0" y="18126"/>
                </a:moveTo>
                <a:lnTo>
                  <a:pt x="1079408" y="0"/>
                </a:lnTo>
                <a:lnTo>
                  <a:pt x="1033502" y="366569"/>
                </a:lnTo>
                <a:lnTo>
                  <a:pt x="170957" y="383099"/>
                </a:lnTo>
                <a:lnTo>
                  <a:pt x="0" y="1812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Rectangle 334"/>
          <p:cNvSpPr/>
          <p:nvPr/>
        </p:nvSpPr>
        <p:spPr>
          <a:xfrm rot="975973">
            <a:off x="16189801" y="15516774"/>
            <a:ext cx="570116" cy="524989"/>
          </a:xfrm>
          <a:custGeom>
            <a:avLst/>
            <a:gdLst>
              <a:gd name="connsiteX0" fmla="*/ 0 w 509462"/>
              <a:gd name="connsiteY0" fmla="*/ 0 h 515229"/>
              <a:gd name="connsiteX1" fmla="*/ 509462 w 509462"/>
              <a:gd name="connsiteY1" fmla="*/ 0 h 515229"/>
              <a:gd name="connsiteX2" fmla="*/ 509462 w 509462"/>
              <a:gd name="connsiteY2" fmla="*/ 515229 h 515229"/>
              <a:gd name="connsiteX3" fmla="*/ 0 w 509462"/>
              <a:gd name="connsiteY3" fmla="*/ 515229 h 515229"/>
              <a:gd name="connsiteX4" fmla="*/ 0 w 509462"/>
              <a:gd name="connsiteY4" fmla="*/ 0 h 515229"/>
              <a:gd name="connsiteX0" fmla="*/ 0 w 570116"/>
              <a:gd name="connsiteY0" fmla="*/ 9760 h 524989"/>
              <a:gd name="connsiteX1" fmla="*/ 570116 w 570116"/>
              <a:gd name="connsiteY1" fmla="*/ 0 h 524989"/>
              <a:gd name="connsiteX2" fmla="*/ 509462 w 570116"/>
              <a:gd name="connsiteY2" fmla="*/ 524989 h 524989"/>
              <a:gd name="connsiteX3" fmla="*/ 0 w 570116"/>
              <a:gd name="connsiteY3" fmla="*/ 524989 h 524989"/>
              <a:gd name="connsiteX4" fmla="*/ 0 w 570116"/>
              <a:gd name="connsiteY4" fmla="*/ 9760 h 52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116" h="524989">
                <a:moveTo>
                  <a:pt x="0" y="9760"/>
                </a:moveTo>
                <a:lnTo>
                  <a:pt x="570116" y="0"/>
                </a:lnTo>
                <a:lnTo>
                  <a:pt x="509462" y="524989"/>
                </a:lnTo>
                <a:lnTo>
                  <a:pt x="0" y="524989"/>
                </a:lnTo>
                <a:lnTo>
                  <a:pt x="0" y="976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6" name="Rectangle 335"/>
          <p:cNvSpPr/>
          <p:nvPr/>
        </p:nvSpPr>
        <p:spPr>
          <a:xfrm rot="975973">
            <a:off x="16394920" y="14720690"/>
            <a:ext cx="749033" cy="860564"/>
          </a:xfrm>
          <a:custGeom>
            <a:avLst/>
            <a:gdLst>
              <a:gd name="connsiteX0" fmla="*/ 0 w 509462"/>
              <a:gd name="connsiteY0" fmla="*/ 0 h 515229"/>
              <a:gd name="connsiteX1" fmla="*/ 509462 w 509462"/>
              <a:gd name="connsiteY1" fmla="*/ 0 h 515229"/>
              <a:gd name="connsiteX2" fmla="*/ 509462 w 509462"/>
              <a:gd name="connsiteY2" fmla="*/ 515229 h 515229"/>
              <a:gd name="connsiteX3" fmla="*/ 0 w 509462"/>
              <a:gd name="connsiteY3" fmla="*/ 515229 h 515229"/>
              <a:gd name="connsiteX4" fmla="*/ 0 w 509462"/>
              <a:gd name="connsiteY4" fmla="*/ 0 h 515229"/>
              <a:gd name="connsiteX0" fmla="*/ 0 w 703009"/>
              <a:gd name="connsiteY0" fmla="*/ 16784 h 532013"/>
              <a:gd name="connsiteX1" fmla="*/ 703009 w 703009"/>
              <a:gd name="connsiteY1" fmla="*/ 0 h 532013"/>
              <a:gd name="connsiteX2" fmla="*/ 509462 w 703009"/>
              <a:gd name="connsiteY2" fmla="*/ 532013 h 532013"/>
              <a:gd name="connsiteX3" fmla="*/ 0 w 703009"/>
              <a:gd name="connsiteY3" fmla="*/ 532013 h 532013"/>
              <a:gd name="connsiteX4" fmla="*/ 0 w 703009"/>
              <a:gd name="connsiteY4" fmla="*/ 16784 h 532013"/>
              <a:gd name="connsiteX0" fmla="*/ 33528 w 736537"/>
              <a:gd name="connsiteY0" fmla="*/ 16784 h 532013"/>
              <a:gd name="connsiteX1" fmla="*/ 736537 w 736537"/>
              <a:gd name="connsiteY1" fmla="*/ 0 h 532013"/>
              <a:gd name="connsiteX2" fmla="*/ 542990 w 736537"/>
              <a:gd name="connsiteY2" fmla="*/ 532013 h 532013"/>
              <a:gd name="connsiteX3" fmla="*/ 0 w 736537"/>
              <a:gd name="connsiteY3" fmla="*/ 525920 h 532013"/>
              <a:gd name="connsiteX4" fmla="*/ 33528 w 736537"/>
              <a:gd name="connsiteY4" fmla="*/ 16784 h 532013"/>
              <a:gd name="connsiteX0" fmla="*/ 0 w 749033"/>
              <a:gd name="connsiteY0" fmla="*/ 22275 h 532013"/>
              <a:gd name="connsiteX1" fmla="*/ 749033 w 749033"/>
              <a:gd name="connsiteY1" fmla="*/ 0 h 532013"/>
              <a:gd name="connsiteX2" fmla="*/ 555486 w 749033"/>
              <a:gd name="connsiteY2" fmla="*/ 532013 h 532013"/>
              <a:gd name="connsiteX3" fmla="*/ 12496 w 749033"/>
              <a:gd name="connsiteY3" fmla="*/ 525920 h 532013"/>
              <a:gd name="connsiteX4" fmla="*/ 0 w 749033"/>
              <a:gd name="connsiteY4" fmla="*/ 22275 h 532013"/>
              <a:gd name="connsiteX0" fmla="*/ 0 w 749033"/>
              <a:gd name="connsiteY0" fmla="*/ 350826 h 860564"/>
              <a:gd name="connsiteX1" fmla="*/ 616380 w 749033"/>
              <a:gd name="connsiteY1" fmla="*/ 0 h 860564"/>
              <a:gd name="connsiteX2" fmla="*/ 749033 w 749033"/>
              <a:gd name="connsiteY2" fmla="*/ 328551 h 860564"/>
              <a:gd name="connsiteX3" fmla="*/ 555486 w 749033"/>
              <a:gd name="connsiteY3" fmla="*/ 860564 h 860564"/>
              <a:gd name="connsiteX4" fmla="*/ 12496 w 749033"/>
              <a:gd name="connsiteY4" fmla="*/ 854471 h 860564"/>
              <a:gd name="connsiteX5" fmla="*/ 0 w 749033"/>
              <a:gd name="connsiteY5" fmla="*/ 350826 h 860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33" h="860564">
                <a:moveTo>
                  <a:pt x="0" y="350826"/>
                </a:moveTo>
                <a:cubicBezTo>
                  <a:pt x="124090" y="344941"/>
                  <a:pt x="492290" y="5885"/>
                  <a:pt x="616380" y="0"/>
                </a:cubicBezTo>
                <a:lnTo>
                  <a:pt x="749033" y="328551"/>
                </a:lnTo>
                <a:lnTo>
                  <a:pt x="555486" y="860564"/>
                </a:lnTo>
                <a:lnTo>
                  <a:pt x="12496" y="854471"/>
                </a:lnTo>
                <a:lnTo>
                  <a:pt x="0" y="350826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Rectangle 336"/>
          <p:cNvSpPr/>
          <p:nvPr/>
        </p:nvSpPr>
        <p:spPr>
          <a:xfrm rot="975973">
            <a:off x="15652320" y="14927168"/>
            <a:ext cx="619708" cy="923355"/>
          </a:xfrm>
          <a:custGeom>
            <a:avLst/>
            <a:gdLst>
              <a:gd name="connsiteX0" fmla="*/ 0 w 338983"/>
              <a:gd name="connsiteY0" fmla="*/ 0 h 515229"/>
              <a:gd name="connsiteX1" fmla="*/ 338983 w 338983"/>
              <a:gd name="connsiteY1" fmla="*/ 0 h 515229"/>
              <a:gd name="connsiteX2" fmla="*/ 338983 w 338983"/>
              <a:gd name="connsiteY2" fmla="*/ 515229 h 515229"/>
              <a:gd name="connsiteX3" fmla="*/ 0 w 338983"/>
              <a:gd name="connsiteY3" fmla="*/ 515229 h 515229"/>
              <a:gd name="connsiteX4" fmla="*/ 0 w 338983"/>
              <a:gd name="connsiteY4" fmla="*/ 0 h 515229"/>
              <a:gd name="connsiteX0" fmla="*/ 0 w 338983"/>
              <a:gd name="connsiteY0" fmla="*/ 156972 h 672201"/>
              <a:gd name="connsiteX1" fmla="*/ 332870 w 338983"/>
              <a:gd name="connsiteY1" fmla="*/ 0 h 672201"/>
              <a:gd name="connsiteX2" fmla="*/ 338983 w 338983"/>
              <a:gd name="connsiteY2" fmla="*/ 672201 h 672201"/>
              <a:gd name="connsiteX3" fmla="*/ 0 w 338983"/>
              <a:gd name="connsiteY3" fmla="*/ 672201 h 672201"/>
              <a:gd name="connsiteX4" fmla="*/ 0 w 338983"/>
              <a:gd name="connsiteY4" fmla="*/ 156972 h 672201"/>
              <a:gd name="connsiteX0" fmla="*/ 26525 w 338983"/>
              <a:gd name="connsiteY0" fmla="*/ 220673 h 672201"/>
              <a:gd name="connsiteX1" fmla="*/ 332870 w 338983"/>
              <a:gd name="connsiteY1" fmla="*/ 0 h 672201"/>
              <a:gd name="connsiteX2" fmla="*/ 338983 w 338983"/>
              <a:gd name="connsiteY2" fmla="*/ 672201 h 672201"/>
              <a:gd name="connsiteX3" fmla="*/ 0 w 338983"/>
              <a:gd name="connsiteY3" fmla="*/ 672201 h 672201"/>
              <a:gd name="connsiteX4" fmla="*/ 26525 w 338983"/>
              <a:gd name="connsiteY4" fmla="*/ 220673 h 672201"/>
              <a:gd name="connsiteX0" fmla="*/ 297470 w 609928"/>
              <a:gd name="connsiteY0" fmla="*/ 220673 h 886199"/>
              <a:gd name="connsiteX1" fmla="*/ 603815 w 609928"/>
              <a:gd name="connsiteY1" fmla="*/ 0 h 886199"/>
              <a:gd name="connsiteX2" fmla="*/ 609928 w 609928"/>
              <a:gd name="connsiteY2" fmla="*/ 672201 h 886199"/>
              <a:gd name="connsiteX3" fmla="*/ 0 w 609928"/>
              <a:gd name="connsiteY3" fmla="*/ 886199 h 886199"/>
              <a:gd name="connsiteX4" fmla="*/ 297470 w 609928"/>
              <a:gd name="connsiteY4" fmla="*/ 220673 h 886199"/>
              <a:gd name="connsiteX0" fmla="*/ 297470 w 619708"/>
              <a:gd name="connsiteY0" fmla="*/ 220673 h 923355"/>
              <a:gd name="connsiteX1" fmla="*/ 603815 w 619708"/>
              <a:gd name="connsiteY1" fmla="*/ 0 h 923355"/>
              <a:gd name="connsiteX2" fmla="*/ 619708 w 619708"/>
              <a:gd name="connsiteY2" fmla="*/ 923355 h 923355"/>
              <a:gd name="connsiteX3" fmla="*/ 0 w 619708"/>
              <a:gd name="connsiteY3" fmla="*/ 886199 h 923355"/>
              <a:gd name="connsiteX4" fmla="*/ 297470 w 619708"/>
              <a:gd name="connsiteY4" fmla="*/ 220673 h 923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708" h="923355">
                <a:moveTo>
                  <a:pt x="297470" y="220673"/>
                </a:moveTo>
                <a:lnTo>
                  <a:pt x="603815" y="0"/>
                </a:lnTo>
                <a:cubicBezTo>
                  <a:pt x="605853" y="224067"/>
                  <a:pt x="617670" y="699288"/>
                  <a:pt x="619708" y="923355"/>
                </a:cubicBezTo>
                <a:lnTo>
                  <a:pt x="0" y="886199"/>
                </a:lnTo>
                <a:lnTo>
                  <a:pt x="297470" y="22067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Rectangle 337"/>
          <p:cNvSpPr/>
          <p:nvPr/>
        </p:nvSpPr>
        <p:spPr>
          <a:xfrm rot="4646859">
            <a:off x="14562497" y="17196405"/>
            <a:ext cx="280357" cy="110391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Rectangle 338"/>
          <p:cNvSpPr/>
          <p:nvPr/>
        </p:nvSpPr>
        <p:spPr>
          <a:xfrm rot="4646859">
            <a:off x="14959528" y="16986898"/>
            <a:ext cx="459987" cy="500939"/>
          </a:xfrm>
          <a:custGeom>
            <a:avLst/>
            <a:gdLst>
              <a:gd name="connsiteX0" fmla="*/ 0 w 459987"/>
              <a:gd name="connsiteY0" fmla="*/ 0 h 411685"/>
              <a:gd name="connsiteX1" fmla="*/ 459987 w 459987"/>
              <a:gd name="connsiteY1" fmla="*/ 0 h 411685"/>
              <a:gd name="connsiteX2" fmla="*/ 459987 w 459987"/>
              <a:gd name="connsiteY2" fmla="*/ 411685 h 411685"/>
              <a:gd name="connsiteX3" fmla="*/ 0 w 459987"/>
              <a:gd name="connsiteY3" fmla="*/ 411685 h 411685"/>
              <a:gd name="connsiteX4" fmla="*/ 0 w 459987"/>
              <a:gd name="connsiteY4" fmla="*/ 0 h 411685"/>
              <a:gd name="connsiteX0" fmla="*/ 19873 w 459987"/>
              <a:gd name="connsiteY0" fmla="*/ 0 h 500939"/>
              <a:gd name="connsiteX1" fmla="*/ 459987 w 459987"/>
              <a:gd name="connsiteY1" fmla="*/ 89254 h 500939"/>
              <a:gd name="connsiteX2" fmla="*/ 459987 w 459987"/>
              <a:gd name="connsiteY2" fmla="*/ 500939 h 500939"/>
              <a:gd name="connsiteX3" fmla="*/ 0 w 459987"/>
              <a:gd name="connsiteY3" fmla="*/ 500939 h 500939"/>
              <a:gd name="connsiteX4" fmla="*/ 19873 w 459987"/>
              <a:gd name="connsiteY4" fmla="*/ 0 h 500939"/>
              <a:gd name="connsiteX0" fmla="*/ 19873 w 459987"/>
              <a:gd name="connsiteY0" fmla="*/ 0 h 500939"/>
              <a:gd name="connsiteX1" fmla="*/ 449995 w 459987"/>
              <a:gd name="connsiteY1" fmla="*/ 274387 h 500939"/>
              <a:gd name="connsiteX2" fmla="*/ 459987 w 459987"/>
              <a:gd name="connsiteY2" fmla="*/ 500939 h 500939"/>
              <a:gd name="connsiteX3" fmla="*/ 0 w 459987"/>
              <a:gd name="connsiteY3" fmla="*/ 500939 h 500939"/>
              <a:gd name="connsiteX4" fmla="*/ 19873 w 459987"/>
              <a:gd name="connsiteY4" fmla="*/ 0 h 50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500939">
                <a:moveTo>
                  <a:pt x="19873" y="0"/>
                </a:moveTo>
                <a:lnTo>
                  <a:pt x="449995" y="274387"/>
                </a:lnTo>
                <a:lnTo>
                  <a:pt x="459987" y="500939"/>
                </a:lnTo>
                <a:lnTo>
                  <a:pt x="0" y="500939"/>
                </a:lnTo>
                <a:lnTo>
                  <a:pt x="19873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ectangle 339"/>
          <p:cNvSpPr/>
          <p:nvPr/>
        </p:nvSpPr>
        <p:spPr>
          <a:xfrm rot="4646859">
            <a:off x="14448932" y="16424819"/>
            <a:ext cx="952708" cy="26838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Rectangle 340"/>
          <p:cNvSpPr/>
          <p:nvPr/>
        </p:nvSpPr>
        <p:spPr>
          <a:xfrm rot="4646859">
            <a:off x="14662272" y="15451200"/>
            <a:ext cx="598709" cy="5971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Rectangle 341"/>
          <p:cNvSpPr/>
          <p:nvPr/>
        </p:nvSpPr>
        <p:spPr>
          <a:xfrm rot="4646859">
            <a:off x="14851201" y="16269581"/>
            <a:ext cx="964184" cy="465921"/>
          </a:xfrm>
          <a:custGeom>
            <a:avLst/>
            <a:gdLst>
              <a:gd name="connsiteX0" fmla="*/ 0 w 952708"/>
              <a:gd name="connsiteY0" fmla="*/ 0 h 268382"/>
              <a:gd name="connsiteX1" fmla="*/ 952708 w 952708"/>
              <a:gd name="connsiteY1" fmla="*/ 0 h 268382"/>
              <a:gd name="connsiteX2" fmla="*/ 952708 w 952708"/>
              <a:gd name="connsiteY2" fmla="*/ 268382 h 268382"/>
              <a:gd name="connsiteX3" fmla="*/ 0 w 952708"/>
              <a:gd name="connsiteY3" fmla="*/ 268382 h 268382"/>
              <a:gd name="connsiteX4" fmla="*/ 0 w 952708"/>
              <a:gd name="connsiteY4" fmla="*/ 0 h 268382"/>
              <a:gd name="connsiteX0" fmla="*/ 0 w 963371"/>
              <a:gd name="connsiteY0" fmla="*/ 0 h 465921"/>
              <a:gd name="connsiteX1" fmla="*/ 963371 w 963371"/>
              <a:gd name="connsiteY1" fmla="*/ 197539 h 465921"/>
              <a:gd name="connsiteX2" fmla="*/ 963371 w 963371"/>
              <a:gd name="connsiteY2" fmla="*/ 465921 h 465921"/>
              <a:gd name="connsiteX3" fmla="*/ 10663 w 963371"/>
              <a:gd name="connsiteY3" fmla="*/ 465921 h 465921"/>
              <a:gd name="connsiteX4" fmla="*/ 0 w 963371"/>
              <a:gd name="connsiteY4" fmla="*/ 0 h 465921"/>
              <a:gd name="connsiteX0" fmla="*/ 0 w 964184"/>
              <a:gd name="connsiteY0" fmla="*/ 0 h 465921"/>
              <a:gd name="connsiteX1" fmla="*/ 964184 w 964184"/>
              <a:gd name="connsiteY1" fmla="*/ 228947 h 465921"/>
              <a:gd name="connsiteX2" fmla="*/ 963371 w 964184"/>
              <a:gd name="connsiteY2" fmla="*/ 465921 h 465921"/>
              <a:gd name="connsiteX3" fmla="*/ 10663 w 964184"/>
              <a:gd name="connsiteY3" fmla="*/ 465921 h 465921"/>
              <a:gd name="connsiteX4" fmla="*/ 0 w 964184"/>
              <a:gd name="connsiteY4" fmla="*/ 0 h 465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4184" h="465921">
                <a:moveTo>
                  <a:pt x="0" y="0"/>
                </a:moveTo>
                <a:lnTo>
                  <a:pt x="964184" y="228947"/>
                </a:lnTo>
                <a:lnTo>
                  <a:pt x="963371" y="465921"/>
                </a:lnTo>
                <a:lnTo>
                  <a:pt x="10663" y="46592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ectangle 344"/>
          <p:cNvSpPr/>
          <p:nvPr/>
        </p:nvSpPr>
        <p:spPr>
          <a:xfrm rot="10797511" flipH="1">
            <a:off x="5238847" y="17218177"/>
            <a:ext cx="817176" cy="69078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Rectangle 346"/>
          <p:cNvSpPr/>
          <p:nvPr/>
        </p:nvSpPr>
        <p:spPr>
          <a:xfrm rot="10797511" flipH="1">
            <a:off x="5260236" y="16579996"/>
            <a:ext cx="666791" cy="611213"/>
          </a:xfrm>
          <a:custGeom>
            <a:avLst/>
            <a:gdLst>
              <a:gd name="connsiteX0" fmla="*/ 0 w 529625"/>
              <a:gd name="connsiteY0" fmla="*/ 0 h 565421"/>
              <a:gd name="connsiteX1" fmla="*/ 529625 w 529625"/>
              <a:gd name="connsiteY1" fmla="*/ 0 h 565421"/>
              <a:gd name="connsiteX2" fmla="*/ 529625 w 529625"/>
              <a:gd name="connsiteY2" fmla="*/ 565421 h 565421"/>
              <a:gd name="connsiteX3" fmla="*/ 0 w 529625"/>
              <a:gd name="connsiteY3" fmla="*/ 565421 h 565421"/>
              <a:gd name="connsiteX4" fmla="*/ 0 w 529625"/>
              <a:gd name="connsiteY4" fmla="*/ 0 h 565421"/>
              <a:gd name="connsiteX0" fmla="*/ 0 w 666791"/>
              <a:gd name="connsiteY0" fmla="*/ 0 h 565421"/>
              <a:gd name="connsiteX1" fmla="*/ 666791 w 666791"/>
              <a:gd name="connsiteY1" fmla="*/ 7521 h 565421"/>
              <a:gd name="connsiteX2" fmla="*/ 529625 w 666791"/>
              <a:gd name="connsiteY2" fmla="*/ 565421 h 565421"/>
              <a:gd name="connsiteX3" fmla="*/ 0 w 666791"/>
              <a:gd name="connsiteY3" fmla="*/ 565421 h 565421"/>
              <a:gd name="connsiteX4" fmla="*/ 0 w 666791"/>
              <a:gd name="connsiteY4" fmla="*/ 0 h 565421"/>
              <a:gd name="connsiteX0" fmla="*/ 0 w 666791"/>
              <a:gd name="connsiteY0" fmla="*/ 0 h 565421"/>
              <a:gd name="connsiteX1" fmla="*/ 666791 w 666791"/>
              <a:gd name="connsiteY1" fmla="*/ 7521 h 565421"/>
              <a:gd name="connsiteX2" fmla="*/ 462367 w 666791"/>
              <a:gd name="connsiteY2" fmla="*/ 282336 h 565421"/>
              <a:gd name="connsiteX3" fmla="*/ 529625 w 666791"/>
              <a:gd name="connsiteY3" fmla="*/ 565421 h 565421"/>
              <a:gd name="connsiteX4" fmla="*/ 0 w 666791"/>
              <a:gd name="connsiteY4" fmla="*/ 565421 h 565421"/>
              <a:gd name="connsiteX5" fmla="*/ 0 w 666791"/>
              <a:gd name="connsiteY5" fmla="*/ 0 h 565421"/>
              <a:gd name="connsiteX0" fmla="*/ 0 w 666791"/>
              <a:gd name="connsiteY0" fmla="*/ 0 h 611213"/>
              <a:gd name="connsiteX1" fmla="*/ 666791 w 666791"/>
              <a:gd name="connsiteY1" fmla="*/ 7521 h 611213"/>
              <a:gd name="connsiteX2" fmla="*/ 462367 w 666791"/>
              <a:gd name="connsiteY2" fmla="*/ 282336 h 611213"/>
              <a:gd name="connsiteX3" fmla="*/ 430598 w 666791"/>
              <a:gd name="connsiteY3" fmla="*/ 611213 h 611213"/>
              <a:gd name="connsiteX4" fmla="*/ 0 w 666791"/>
              <a:gd name="connsiteY4" fmla="*/ 565421 h 611213"/>
              <a:gd name="connsiteX5" fmla="*/ 0 w 666791"/>
              <a:gd name="connsiteY5" fmla="*/ 0 h 611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6791" h="611213">
                <a:moveTo>
                  <a:pt x="0" y="0"/>
                </a:moveTo>
                <a:lnTo>
                  <a:pt x="666791" y="7521"/>
                </a:lnTo>
                <a:cubicBezTo>
                  <a:pt x="639290" y="99096"/>
                  <a:pt x="489868" y="190761"/>
                  <a:pt x="462367" y="282336"/>
                </a:cubicBezTo>
                <a:lnTo>
                  <a:pt x="430598" y="611213"/>
                </a:lnTo>
                <a:lnTo>
                  <a:pt x="0" y="565421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Rectangle 347"/>
          <p:cNvSpPr/>
          <p:nvPr/>
        </p:nvSpPr>
        <p:spPr>
          <a:xfrm rot="10797511" flipH="1">
            <a:off x="4916886" y="16538849"/>
            <a:ext cx="319469" cy="1209998"/>
          </a:xfrm>
          <a:custGeom>
            <a:avLst/>
            <a:gdLst>
              <a:gd name="connsiteX0" fmla="*/ 0 w 319469"/>
              <a:gd name="connsiteY0" fmla="*/ 0 h 1209998"/>
              <a:gd name="connsiteX1" fmla="*/ 319469 w 319469"/>
              <a:gd name="connsiteY1" fmla="*/ 0 h 1209998"/>
              <a:gd name="connsiteX2" fmla="*/ 319469 w 319469"/>
              <a:gd name="connsiteY2" fmla="*/ 1209998 h 1209998"/>
              <a:gd name="connsiteX3" fmla="*/ 0 w 319469"/>
              <a:gd name="connsiteY3" fmla="*/ 1209998 h 1209998"/>
              <a:gd name="connsiteX4" fmla="*/ 0 w 319469"/>
              <a:gd name="connsiteY4" fmla="*/ 0 h 1209998"/>
              <a:gd name="connsiteX0" fmla="*/ 0 w 319469"/>
              <a:gd name="connsiteY0" fmla="*/ 0 h 1209998"/>
              <a:gd name="connsiteX1" fmla="*/ 319469 w 319469"/>
              <a:gd name="connsiteY1" fmla="*/ 0 h 1209998"/>
              <a:gd name="connsiteX2" fmla="*/ 319408 w 319469"/>
              <a:gd name="connsiteY2" fmla="*/ 1126178 h 1209998"/>
              <a:gd name="connsiteX3" fmla="*/ 0 w 319469"/>
              <a:gd name="connsiteY3" fmla="*/ 1209998 h 1209998"/>
              <a:gd name="connsiteX4" fmla="*/ 0 w 319469"/>
              <a:gd name="connsiteY4" fmla="*/ 0 h 120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469" h="1209998">
                <a:moveTo>
                  <a:pt x="0" y="0"/>
                </a:moveTo>
                <a:lnTo>
                  <a:pt x="319469" y="0"/>
                </a:lnTo>
                <a:cubicBezTo>
                  <a:pt x="319449" y="375393"/>
                  <a:pt x="319428" y="750785"/>
                  <a:pt x="319408" y="1126178"/>
                </a:cubicBezTo>
                <a:lnTo>
                  <a:pt x="0" y="1209998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Rectangle 348"/>
          <p:cNvSpPr/>
          <p:nvPr/>
        </p:nvSpPr>
        <p:spPr>
          <a:xfrm rot="10797511" flipH="1">
            <a:off x="4196728" y="17530245"/>
            <a:ext cx="694592" cy="328364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" name="Rectangle 349"/>
          <p:cNvSpPr/>
          <p:nvPr/>
        </p:nvSpPr>
        <p:spPr>
          <a:xfrm rot="10797511" flipH="1">
            <a:off x="4206107" y="17010108"/>
            <a:ext cx="694592" cy="49245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Rectangle 350"/>
          <p:cNvSpPr/>
          <p:nvPr/>
        </p:nvSpPr>
        <p:spPr>
          <a:xfrm rot="10797511" flipH="1">
            <a:off x="4366562" y="16488197"/>
            <a:ext cx="553975" cy="524945"/>
          </a:xfrm>
          <a:custGeom>
            <a:avLst/>
            <a:gdLst>
              <a:gd name="connsiteX0" fmla="*/ 0 w 553975"/>
              <a:gd name="connsiteY0" fmla="*/ 0 h 524945"/>
              <a:gd name="connsiteX1" fmla="*/ 553975 w 553975"/>
              <a:gd name="connsiteY1" fmla="*/ 0 h 524945"/>
              <a:gd name="connsiteX2" fmla="*/ 553975 w 553975"/>
              <a:gd name="connsiteY2" fmla="*/ 524945 h 524945"/>
              <a:gd name="connsiteX3" fmla="*/ 0 w 553975"/>
              <a:gd name="connsiteY3" fmla="*/ 524945 h 524945"/>
              <a:gd name="connsiteX4" fmla="*/ 0 w 553975"/>
              <a:gd name="connsiteY4" fmla="*/ 0 h 524945"/>
              <a:gd name="connsiteX0" fmla="*/ 0 w 553975"/>
              <a:gd name="connsiteY0" fmla="*/ 0 h 524945"/>
              <a:gd name="connsiteX1" fmla="*/ 553975 w 553975"/>
              <a:gd name="connsiteY1" fmla="*/ 0 h 524945"/>
              <a:gd name="connsiteX2" fmla="*/ 546311 w 553975"/>
              <a:gd name="connsiteY2" fmla="*/ 463991 h 524945"/>
              <a:gd name="connsiteX3" fmla="*/ 0 w 553975"/>
              <a:gd name="connsiteY3" fmla="*/ 524945 h 524945"/>
              <a:gd name="connsiteX4" fmla="*/ 0 w 553975"/>
              <a:gd name="connsiteY4" fmla="*/ 0 h 52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3975" h="524945">
                <a:moveTo>
                  <a:pt x="0" y="0"/>
                </a:moveTo>
                <a:lnTo>
                  <a:pt x="553975" y="0"/>
                </a:lnTo>
                <a:lnTo>
                  <a:pt x="546311" y="463991"/>
                </a:lnTo>
                <a:lnTo>
                  <a:pt x="0" y="524945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2" name="Rectangle 351"/>
          <p:cNvSpPr/>
          <p:nvPr/>
        </p:nvSpPr>
        <p:spPr>
          <a:xfrm rot="16356804" flipH="1">
            <a:off x="3861187" y="16522743"/>
            <a:ext cx="459987" cy="515229"/>
          </a:xfrm>
          <a:custGeom>
            <a:avLst/>
            <a:gdLst>
              <a:gd name="connsiteX0" fmla="*/ 0 w 459987"/>
              <a:gd name="connsiteY0" fmla="*/ 0 h 515229"/>
              <a:gd name="connsiteX1" fmla="*/ 459987 w 459987"/>
              <a:gd name="connsiteY1" fmla="*/ 0 h 515229"/>
              <a:gd name="connsiteX2" fmla="*/ 459987 w 459987"/>
              <a:gd name="connsiteY2" fmla="*/ 515229 h 515229"/>
              <a:gd name="connsiteX3" fmla="*/ 0 w 459987"/>
              <a:gd name="connsiteY3" fmla="*/ 515229 h 515229"/>
              <a:gd name="connsiteX4" fmla="*/ 0 w 459987"/>
              <a:gd name="connsiteY4" fmla="*/ 0 h 515229"/>
              <a:gd name="connsiteX0" fmla="*/ 145640 w 459987"/>
              <a:gd name="connsiteY0" fmla="*/ 151579 h 515229"/>
              <a:gd name="connsiteX1" fmla="*/ 459987 w 459987"/>
              <a:gd name="connsiteY1" fmla="*/ 0 h 515229"/>
              <a:gd name="connsiteX2" fmla="*/ 459987 w 459987"/>
              <a:gd name="connsiteY2" fmla="*/ 515229 h 515229"/>
              <a:gd name="connsiteX3" fmla="*/ 0 w 459987"/>
              <a:gd name="connsiteY3" fmla="*/ 515229 h 515229"/>
              <a:gd name="connsiteX4" fmla="*/ 145640 w 459987"/>
              <a:gd name="connsiteY4" fmla="*/ 151579 h 51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987" h="515229">
                <a:moveTo>
                  <a:pt x="145640" y="151579"/>
                </a:moveTo>
                <a:lnTo>
                  <a:pt x="459987" y="0"/>
                </a:lnTo>
                <a:lnTo>
                  <a:pt x="459987" y="515229"/>
                </a:lnTo>
                <a:lnTo>
                  <a:pt x="0" y="515229"/>
                </a:lnTo>
                <a:lnTo>
                  <a:pt x="145640" y="151579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3" name="Rectangle 352"/>
          <p:cNvSpPr/>
          <p:nvPr/>
        </p:nvSpPr>
        <p:spPr>
          <a:xfrm rot="16356804" flipH="1">
            <a:off x="3592469" y="17327192"/>
            <a:ext cx="892935" cy="290621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Rectangle 353"/>
          <p:cNvSpPr/>
          <p:nvPr/>
        </p:nvSpPr>
        <p:spPr>
          <a:xfrm rot="16356804" flipH="1">
            <a:off x="3207397" y="17319788"/>
            <a:ext cx="724221" cy="441162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/>
          <p:cNvSpPr/>
          <p:nvPr/>
        </p:nvSpPr>
        <p:spPr>
          <a:xfrm rot="16356804" flipH="1">
            <a:off x="3420883" y="16773234"/>
            <a:ext cx="392437" cy="411685"/>
          </a:xfrm>
          <a:custGeom>
            <a:avLst/>
            <a:gdLst>
              <a:gd name="connsiteX0" fmla="*/ 0 w 392437"/>
              <a:gd name="connsiteY0" fmla="*/ 0 h 411685"/>
              <a:gd name="connsiteX1" fmla="*/ 392437 w 392437"/>
              <a:gd name="connsiteY1" fmla="*/ 0 h 411685"/>
              <a:gd name="connsiteX2" fmla="*/ 392437 w 392437"/>
              <a:gd name="connsiteY2" fmla="*/ 411685 h 411685"/>
              <a:gd name="connsiteX3" fmla="*/ 0 w 392437"/>
              <a:gd name="connsiteY3" fmla="*/ 411685 h 411685"/>
              <a:gd name="connsiteX4" fmla="*/ 0 w 392437"/>
              <a:gd name="connsiteY4" fmla="*/ 0 h 411685"/>
              <a:gd name="connsiteX0" fmla="*/ 168129 w 392437"/>
              <a:gd name="connsiteY0" fmla="*/ 160233 h 411685"/>
              <a:gd name="connsiteX1" fmla="*/ 392437 w 392437"/>
              <a:gd name="connsiteY1" fmla="*/ 0 h 411685"/>
              <a:gd name="connsiteX2" fmla="*/ 392437 w 392437"/>
              <a:gd name="connsiteY2" fmla="*/ 411685 h 411685"/>
              <a:gd name="connsiteX3" fmla="*/ 0 w 392437"/>
              <a:gd name="connsiteY3" fmla="*/ 411685 h 411685"/>
              <a:gd name="connsiteX4" fmla="*/ 168129 w 392437"/>
              <a:gd name="connsiteY4" fmla="*/ 160233 h 41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2437" h="411685">
                <a:moveTo>
                  <a:pt x="168129" y="160233"/>
                </a:moveTo>
                <a:lnTo>
                  <a:pt x="392437" y="0"/>
                </a:lnTo>
                <a:lnTo>
                  <a:pt x="392437" y="411685"/>
                </a:lnTo>
                <a:lnTo>
                  <a:pt x="0" y="411685"/>
                </a:lnTo>
                <a:lnTo>
                  <a:pt x="168129" y="16023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Rectangle 355"/>
          <p:cNvSpPr/>
          <p:nvPr/>
        </p:nvSpPr>
        <p:spPr>
          <a:xfrm rot="16356804" flipH="1">
            <a:off x="2433898" y="17012263"/>
            <a:ext cx="822416" cy="934253"/>
          </a:xfrm>
          <a:custGeom>
            <a:avLst/>
            <a:gdLst>
              <a:gd name="connsiteX0" fmla="*/ 0 w 791178"/>
              <a:gd name="connsiteY0" fmla="*/ 0 h 416980"/>
              <a:gd name="connsiteX1" fmla="*/ 791178 w 791178"/>
              <a:gd name="connsiteY1" fmla="*/ 0 h 416980"/>
              <a:gd name="connsiteX2" fmla="*/ 791178 w 791178"/>
              <a:gd name="connsiteY2" fmla="*/ 416980 h 416980"/>
              <a:gd name="connsiteX3" fmla="*/ 0 w 791178"/>
              <a:gd name="connsiteY3" fmla="*/ 416980 h 416980"/>
              <a:gd name="connsiteX4" fmla="*/ 0 w 791178"/>
              <a:gd name="connsiteY4" fmla="*/ 0 h 416980"/>
              <a:gd name="connsiteX0" fmla="*/ 332847 w 791178"/>
              <a:gd name="connsiteY0" fmla="*/ 60960 h 416980"/>
              <a:gd name="connsiteX1" fmla="*/ 791178 w 791178"/>
              <a:gd name="connsiteY1" fmla="*/ 0 h 416980"/>
              <a:gd name="connsiteX2" fmla="*/ 791178 w 791178"/>
              <a:gd name="connsiteY2" fmla="*/ 416980 h 416980"/>
              <a:gd name="connsiteX3" fmla="*/ 0 w 791178"/>
              <a:gd name="connsiteY3" fmla="*/ 416980 h 416980"/>
              <a:gd name="connsiteX4" fmla="*/ 332847 w 791178"/>
              <a:gd name="connsiteY4" fmla="*/ 60960 h 416980"/>
              <a:gd name="connsiteX0" fmla="*/ 332847 w 822416"/>
              <a:gd name="connsiteY0" fmla="*/ 578233 h 934253"/>
              <a:gd name="connsiteX1" fmla="*/ 822416 w 822416"/>
              <a:gd name="connsiteY1" fmla="*/ 0 h 934253"/>
              <a:gd name="connsiteX2" fmla="*/ 791178 w 822416"/>
              <a:gd name="connsiteY2" fmla="*/ 934253 h 934253"/>
              <a:gd name="connsiteX3" fmla="*/ 0 w 822416"/>
              <a:gd name="connsiteY3" fmla="*/ 934253 h 934253"/>
              <a:gd name="connsiteX4" fmla="*/ 332847 w 822416"/>
              <a:gd name="connsiteY4" fmla="*/ 578233 h 93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416" h="934253">
                <a:moveTo>
                  <a:pt x="332847" y="578233"/>
                </a:moveTo>
                <a:lnTo>
                  <a:pt x="822416" y="0"/>
                </a:lnTo>
                <a:lnTo>
                  <a:pt x="791178" y="934253"/>
                </a:lnTo>
                <a:lnTo>
                  <a:pt x="0" y="934253"/>
                </a:lnTo>
                <a:lnTo>
                  <a:pt x="332847" y="578233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Rectangle 356"/>
          <p:cNvSpPr/>
          <p:nvPr/>
        </p:nvSpPr>
        <p:spPr>
          <a:xfrm rot="11033148">
            <a:off x="3737504" y="15832853"/>
            <a:ext cx="319469" cy="839670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8" name="Rectangle 357"/>
          <p:cNvSpPr/>
          <p:nvPr/>
        </p:nvSpPr>
        <p:spPr>
          <a:xfrm rot="9074652">
            <a:off x="3214078" y="16120235"/>
            <a:ext cx="319469" cy="689685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Rectangle 358"/>
          <p:cNvSpPr/>
          <p:nvPr/>
        </p:nvSpPr>
        <p:spPr>
          <a:xfrm rot="9074652">
            <a:off x="2920236" y="16277606"/>
            <a:ext cx="319469" cy="7091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Rectangle 359"/>
          <p:cNvSpPr/>
          <p:nvPr/>
        </p:nvSpPr>
        <p:spPr>
          <a:xfrm rot="9074652">
            <a:off x="2622384" y="16419385"/>
            <a:ext cx="319469" cy="712293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ectangle 360"/>
          <p:cNvSpPr/>
          <p:nvPr/>
        </p:nvSpPr>
        <p:spPr>
          <a:xfrm rot="9074652">
            <a:off x="2333979" y="16597969"/>
            <a:ext cx="319469" cy="709147"/>
          </a:xfrm>
          <a:prstGeom prst="rect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Rectangle 361"/>
          <p:cNvSpPr/>
          <p:nvPr/>
        </p:nvSpPr>
        <p:spPr>
          <a:xfrm rot="9074652">
            <a:off x="2077608" y="16723109"/>
            <a:ext cx="348386" cy="844187"/>
          </a:xfrm>
          <a:custGeom>
            <a:avLst/>
            <a:gdLst>
              <a:gd name="connsiteX0" fmla="*/ 0 w 319469"/>
              <a:gd name="connsiteY0" fmla="*/ 0 h 712293"/>
              <a:gd name="connsiteX1" fmla="*/ 319469 w 319469"/>
              <a:gd name="connsiteY1" fmla="*/ 0 h 712293"/>
              <a:gd name="connsiteX2" fmla="*/ 319469 w 319469"/>
              <a:gd name="connsiteY2" fmla="*/ 712293 h 712293"/>
              <a:gd name="connsiteX3" fmla="*/ 0 w 319469"/>
              <a:gd name="connsiteY3" fmla="*/ 712293 h 712293"/>
              <a:gd name="connsiteX4" fmla="*/ 0 w 319469"/>
              <a:gd name="connsiteY4" fmla="*/ 0 h 712293"/>
              <a:gd name="connsiteX0" fmla="*/ 28917 w 348386"/>
              <a:gd name="connsiteY0" fmla="*/ 0 h 844187"/>
              <a:gd name="connsiteX1" fmla="*/ 348386 w 348386"/>
              <a:gd name="connsiteY1" fmla="*/ 0 h 844187"/>
              <a:gd name="connsiteX2" fmla="*/ 348386 w 348386"/>
              <a:gd name="connsiteY2" fmla="*/ 712293 h 844187"/>
              <a:gd name="connsiteX3" fmla="*/ 0 w 348386"/>
              <a:gd name="connsiteY3" fmla="*/ 844187 h 844187"/>
              <a:gd name="connsiteX4" fmla="*/ 28917 w 348386"/>
              <a:gd name="connsiteY4" fmla="*/ 0 h 844187"/>
              <a:gd name="connsiteX0" fmla="*/ 36007 w 348386"/>
              <a:gd name="connsiteY0" fmla="*/ 82118 h 844187"/>
              <a:gd name="connsiteX1" fmla="*/ 348386 w 348386"/>
              <a:gd name="connsiteY1" fmla="*/ 0 h 844187"/>
              <a:gd name="connsiteX2" fmla="*/ 348386 w 348386"/>
              <a:gd name="connsiteY2" fmla="*/ 712293 h 844187"/>
              <a:gd name="connsiteX3" fmla="*/ 0 w 348386"/>
              <a:gd name="connsiteY3" fmla="*/ 844187 h 844187"/>
              <a:gd name="connsiteX4" fmla="*/ 36007 w 348386"/>
              <a:gd name="connsiteY4" fmla="*/ 82118 h 84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386" h="844187">
                <a:moveTo>
                  <a:pt x="36007" y="82118"/>
                </a:moveTo>
                <a:lnTo>
                  <a:pt x="348386" y="0"/>
                </a:lnTo>
                <a:lnTo>
                  <a:pt x="348386" y="712293"/>
                </a:lnTo>
                <a:lnTo>
                  <a:pt x="0" y="844187"/>
                </a:lnTo>
                <a:lnTo>
                  <a:pt x="36007" y="82118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Rectangle 362"/>
          <p:cNvSpPr/>
          <p:nvPr/>
        </p:nvSpPr>
        <p:spPr>
          <a:xfrm rot="9074652">
            <a:off x="1822712" y="17032410"/>
            <a:ext cx="319469" cy="709147"/>
          </a:xfrm>
          <a:custGeom>
            <a:avLst/>
            <a:gdLst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19469 w 319469"/>
              <a:gd name="connsiteY2" fmla="*/ 709147 h 709147"/>
              <a:gd name="connsiteX3" fmla="*/ 0 w 319469"/>
              <a:gd name="connsiteY3" fmla="*/ 709147 h 709147"/>
              <a:gd name="connsiteX4" fmla="*/ 0 w 319469"/>
              <a:gd name="connsiteY4" fmla="*/ 0 h 709147"/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05942 w 319469"/>
              <a:gd name="connsiteY2" fmla="*/ 527885 h 709147"/>
              <a:gd name="connsiteX3" fmla="*/ 0 w 319469"/>
              <a:gd name="connsiteY3" fmla="*/ 709147 h 709147"/>
              <a:gd name="connsiteX4" fmla="*/ 0 w 319469"/>
              <a:gd name="connsiteY4" fmla="*/ 0 h 70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469" h="709147">
                <a:moveTo>
                  <a:pt x="0" y="0"/>
                </a:moveTo>
                <a:lnTo>
                  <a:pt x="319469" y="0"/>
                </a:lnTo>
                <a:lnTo>
                  <a:pt x="305942" y="527885"/>
                </a:lnTo>
                <a:lnTo>
                  <a:pt x="0" y="709147"/>
                </a:lnTo>
                <a:lnTo>
                  <a:pt x="0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Rectangle 363"/>
          <p:cNvSpPr/>
          <p:nvPr/>
        </p:nvSpPr>
        <p:spPr>
          <a:xfrm rot="9074652">
            <a:off x="1583489" y="17378730"/>
            <a:ext cx="344403" cy="636724"/>
          </a:xfrm>
          <a:custGeom>
            <a:avLst/>
            <a:gdLst>
              <a:gd name="connsiteX0" fmla="*/ 0 w 319469"/>
              <a:gd name="connsiteY0" fmla="*/ 0 h 709147"/>
              <a:gd name="connsiteX1" fmla="*/ 319469 w 319469"/>
              <a:gd name="connsiteY1" fmla="*/ 0 h 709147"/>
              <a:gd name="connsiteX2" fmla="*/ 319469 w 319469"/>
              <a:gd name="connsiteY2" fmla="*/ 709147 h 709147"/>
              <a:gd name="connsiteX3" fmla="*/ 0 w 319469"/>
              <a:gd name="connsiteY3" fmla="*/ 709147 h 709147"/>
              <a:gd name="connsiteX4" fmla="*/ 0 w 319469"/>
              <a:gd name="connsiteY4" fmla="*/ 0 h 709147"/>
              <a:gd name="connsiteX0" fmla="*/ 0 w 323301"/>
              <a:gd name="connsiteY0" fmla="*/ 0 h 709147"/>
              <a:gd name="connsiteX1" fmla="*/ 323301 w 323301"/>
              <a:gd name="connsiteY1" fmla="*/ 167250 h 709147"/>
              <a:gd name="connsiteX2" fmla="*/ 319469 w 323301"/>
              <a:gd name="connsiteY2" fmla="*/ 709147 h 709147"/>
              <a:gd name="connsiteX3" fmla="*/ 0 w 323301"/>
              <a:gd name="connsiteY3" fmla="*/ 709147 h 709147"/>
              <a:gd name="connsiteX4" fmla="*/ 0 w 323301"/>
              <a:gd name="connsiteY4" fmla="*/ 0 h 709147"/>
              <a:gd name="connsiteX0" fmla="*/ 0 w 323301"/>
              <a:gd name="connsiteY0" fmla="*/ 0 h 709147"/>
              <a:gd name="connsiteX1" fmla="*/ 323301 w 323301"/>
              <a:gd name="connsiteY1" fmla="*/ 167250 h 709147"/>
              <a:gd name="connsiteX2" fmla="*/ 265859 w 323301"/>
              <a:gd name="connsiteY2" fmla="*/ 505891 h 709147"/>
              <a:gd name="connsiteX3" fmla="*/ 0 w 323301"/>
              <a:gd name="connsiteY3" fmla="*/ 709147 h 709147"/>
              <a:gd name="connsiteX4" fmla="*/ 0 w 323301"/>
              <a:gd name="connsiteY4" fmla="*/ 0 h 709147"/>
              <a:gd name="connsiteX0" fmla="*/ 21102 w 344403"/>
              <a:gd name="connsiteY0" fmla="*/ 0 h 636724"/>
              <a:gd name="connsiteX1" fmla="*/ 344403 w 344403"/>
              <a:gd name="connsiteY1" fmla="*/ 167250 h 636724"/>
              <a:gd name="connsiteX2" fmla="*/ 286961 w 344403"/>
              <a:gd name="connsiteY2" fmla="*/ 505891 h 636724"/>
              <a:gd name="connsiteX3" fmla="*/ 0 w 344403"/>
              <a:gd name="connsiteY3" fmla="*/ 636724 h 636724"/>
              <a:gd name="connsiteX4" fmla="*/ 21102 w 344403"/>
              <a:gd name="connsiteY4" fmla="*/ 0 h 636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403" h="636724">
                <a:moveTo>
                  <a:pt x="21102" y="0"/>
                </a:moveTo>
                <a:lnTo>
                  <a:pt x="344403" y="167250"/>
                </a:lnTo>
                <a:cubicBezTo>
                  <a:pt x="343126" y="347882"/>
                  <a:pt x="288238" y="325259"/>
                  <a:pt x="286961" y="505891"/>
                </a:cubicBezTo>
                <a:lnTo>
                  <a:pt x="0" y="636724"/>
                </a:lnTo>
                <a:lnTo>
                  <a:pt x="21102" y="0"/>
                </a:lnTo>
                <a:close/>
              </a:path>
            </a:pathLst>
          </a:cu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TextBox 316"/>
          <p:cNvSpPr txBox="1"/>
          <p:nvPr/>
        </p:nvSpPr>
        <p:spPr>
          <a:xfrm>
            <a:off x="3937878" y="17093919"/>
            <a:ext cx="2075183" cy="830997"/>
          </a:xfrm>
          <a:prstGeom prst="rect">
            <a:avLst/>
          </a:prstGeom>
          <a:solidFill>
            <a:srgbClr val="FFFFE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De M Le Baron</a:t>
            </a:r>
          </a:p>
        </p:txBody>
      </p:sp>
      <p:sp>
        <p:nvSpPr>
          <p:cNvPr id="365" name="TextBox 364"/>
          <p:cNvSpPr txBox="1"/>
          <p:nvPr/>
        </p:nvSpPr>
        <p:spPr>
          <a:xfrm>
            <a:off x="15689867" y="15464330"/>
            <a:ext cx="2526654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Le Haut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Chemin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1304731" y="16907570"/>
            <a:ext cx="1555169" cy="523220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3" name="Freeform 342"/>
          <p:cNvSpPr>
            <a:spLocks/>
          </p:cNvSpPr>
          <p:nvPr/>
        </p:nvSpPr>
        <p:spPr>
          <a:xfrm rot="17292745">
            <a:off x="7300902" y="15729430"/>
            <a:ext cx="125403" cy="105437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Freeform 343"/>
          <p:cNvSpPr/>
          <p:nvPr/>
        </p:nvSpPr>
        <p:spPr>
          <a:xfrm rot="17292745">
            <a:off x="6833478" y="16396664"/>
            <a:ext cx="327967" cy="29413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109" h="1296022">
                <a:moveTo>
                  <a:pt x="1445087" y="755592"/>
                </a:moveTo>
                <a:cubicBezTo>
                  <a:pt x="1451303" y="754991"/>
                  <a:pt x="157081" y="1239135"/>
                  <a:pt x="213905" y="1293753"/>
                </a:cubicBezTo>
                <a:cubicBezTo>
                  <a:pt x="270729" y="1348371"/>
                  <a:pt x="-4911" y="398829"/>
                  <a:pt x="146" y="402897"/>
                </a:cubicBezTo>
                <a:cubicBezTo>
                  <a:pt x="-13126" y="393170"/>
                  <a:pt x="888936" y="-6175"/>
                  <a:pt x="914278" y="73"/>
                </a:cubicBezTo>
                <a:cubicBezTo>
                  <a:pt x="900608" y="8838"/>
                  <a:pt x="1442649" y="733152"/>
                  <a:pt x="1445087" y="75559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Freeform 345"/>
          <p:cNvSpPr/>
          <p:nvPr/>
        </p:nvSpPr>
        <p:spPr>
          <a:xfrm rot="17450266">
            <a:off x="7296475" y="17529894"/>
            <a:ext cx="397681" cy="41536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771130 w 2771152"/>
              <a:gd name="connsiteY0" fmla="*/ 984500 h 1782544"/>
              <a:gd name="connsiteX1" fmla="*/ 1365687 w 2771152"/>
              <a:gd name="connsiteY1" fmla="*/ 1779556 h 1782544"/>
              <a:gd name="connsiteX2" fmla="*/ 63 w 2771152"/>
              <a:gd name="connsiteY2" fmla="*/ 1662406 h 1782544"/>
              <a:gd name="connsiteX3" fmla="*/ 2118986 w 2771152"/>
              <a:gd name="connsiteY3" fmla="*/ 18 h 1782544"/>
              <a:gd name="connsiteX4" fmla="*/ 2771130 w 2771152"/>
              <a:gd name="connsiteY4" fmla="*/ 984500 h 1782544"/>
              <a:gd name="connsiteX0" fmla="*/ 1753283 w 1753310"/>
              <a:gd name="connsiteY0" fmla="*/ 984513 h 1779689"/>
              <a:gd name="connsiteX1" fmla="*/ 347840 w 1753310"/>
              <a:gd name="connsiteY1" fmla="*/ 1779569 h 1779689"/>
              <a:gd name="connsiteX2" fmla="*/ 285 w 1753310"/>
              <a:gd name="connsiteY2" fmla="*/ 915670 h 1779689"/>
              <a:gd name="connsiteX3" fmla="*/ 1101139 w 1753310"/>
              <a:gd name="connsiteY3" fmla="*/ 31 h 1779689"/>
              <a:gd name="connsiteX4" fmla="*/ 1753283 w 1753310"/>
              <a:gd name="connsiteY4" fmla="*/ 984513 h 1779689"/>
              <a:gd name="connsiteX0" fmla="*/ 1752261 w 1752288"/>
              <a:gd name="connsiteY0" fmla="*/ 984526 h 1782615"/>
              <a:gd name="connsiteX1" fmla="*/ 346818 w 1752288"/>
              <a:gd name="connsiteY1" fmla="*/ 1779582 h 1782615"/>
              <a:gd name="connsiteX2" fmla="*/ 289 w 1752288"/>
              <a:gd name="connsiteY2" fmla="*/ 623401 h 1782615"/>
              <a:gd name="connsiteX3" fmla="*/ 1100117 w 1752288"/>
              <a:gd name="connsiteY3" fmla="*/ 44 h 1782615"/>
              <a:gd name="connsiteX4" fmla="*/ 1752261 w 1752288"/>
              <a:gd name="connsiteY4" fmla="*/ 984526 h 1782615"/>
              <a:gd name="connsiteX0" fmla="*/ 1752261 w 1752288"/>
              <a:gd name="connsiteY0" fmla="*/ 1032096 h 1830185"/>
              <a:gd name="connsiteX1" fmla="*/ 346818 w 1752288"/>
              <a:gd name="connsiteY1" fmla="*/ 1827152 h 1830185"/>
              <a:gd name="connsiteX2" fmla="*/ 289 w 1752288"/>
              <a:gd name="connsiteY2" fmla="*/ 670971 h 1830185"/>
              <a:gd name="connsiteX3" fmla="*/ 1284092 w 1752288"/>
              <a:gd name="connsiteY3" fmla="*/ 41 h 1830185"/>
              <a:gd name="connsiteX4" fmla="*/ 1752261 w 1752288"/>
              <a:gd name="connsiteY4" fmla="*/ 1032096 h 18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2288" h="1830185">
                <a:moveTo>
                  <a:pt x="1752261" y="1032096"/>
                </a:moveTo>
                <a:cubicBezTo>
                  <a:pt x="1758477" y="1031495"/>
                  <a:pt x="638813" y="1887340"/>
                  <a:pt x="346818" y="1827152"/>
                </a:cubicBezTo>
                <a:cubicBezTo>
                  <a:pt x="54823" y="1766964"/>
                  <a:pt x="-4768" y="666903"/>
                  <a:pt x="289" y="670971"/>
                </a:cubicBezTo>
                <a:cubicBezTo>
                  <a:pt x="-12983" y="661244"/>
                  <a:pt x="1258750" y="-6207"/>
                  <a:pt x="1284092" y="41"/>
                </a:cubicBezTo>
                <a:cubicBezTo>
                  <a:pt x="1270422" y="8806"/>
                  <a:pt x="1749823" y="1009656"/>
                  <a:pt x="1752261" y="1032096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Freeform 365"/>
          <p:cNvSpPr/>
          <p:nvPr/>
        </p:nvSpPr>
        <p:spPr>
          <a:xfrm rot="17450266">
            <a:off x="7929220" y="17537272"/>
            <a:ext cx="398500" cy="37699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103571 w 2103585"/>
              <a:gd name="connsiteY0" fmla="*/ 568339 h 2070411"/>
              <a:gd name="connsiteX1" fmla="*/ 85736 w 2103585"/>
              <a:gd name="connsiteY1" fmla="*/ 2067641 h 2070411"/>
              <a:gd name="connsiteX2" fmla="*/ 347994 w 2103585"/>
              <a:gd name="connsiteY2" fmla="*/ 970006 h 2070411"/>
              <a:gd name="connsiteX3" fmla="*/ 1811559 w 2103585"/>
              <a:gd name="connsiteY3" fmla="*/ 28 h 2070411"/>
              <a:gd name="connsiteX4" fmla="*/ 2103571 w 2103585"/>
              <a:gd name="connsiteY4" fmla="*/ 568339 h 2070411"/>
              <a:gd name="connsiteX0" fmla="*/ 1755873 w 1755896"/>
              <a:gd name="connsiteY0" fmla="*/ 568339 h 1661127"/>
              <a:gd name="connsiteX1" fmla="*/ 345139 w 1755896"/>
              <a:gd name="connsiteY1" fmla="*/ 1656942 h 1661127"/>
              <a:gd name="connsiteX2" fmla="*/ 296 w 1755896"/>
              <a:gd name="connsiteY2" fmla="*/ 970006 h 1661127"/>
              <a:gd name="connsiteX3" fmla="*/ 1463861 w 1755896"/>
              <a:gd name="connsiteY3" fmla="*/ 28 h 1661127"/>
              <a:gd name="connsiteX4" fmla="*/ 1755873 w 1755896"/>
              <a:gd name="connsiteY4" fmla="*/ 568339 h 1661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5896" h="1661127">
                <a:moveTo>
                  <a:pt x="1755873" y="568339"/>
                </a:moveTo>
                <a:cubicBezTo>
                  <a:pt x="1762089" y="567738"/>
                  <a:pt x="637735" y="1589998"/>
                  <a:pt x="345139" y="1656942"/>
                </a:cubicBezTo>
                <a:cubicBezTo>
                  <a:pt x="52543" y="1723886"/>
                  <a:pt x="-4761" y="965938"/>
                  <a:pt x="296" y="970006"/>
                </a:cubicBezTo>
                <a:cubicBezTo>
                  <a:pt x="-12976" y="960279"/>
                  <a:pt x="1438519" y="-6220"/>
                  <a:pt x="1463861" y="28"/>
                </a:cubicBezTo>
                <a:cubicBezTo>
                  <a:pt x="1450191" y="8793"/>
                  <a:pt x="1753435" y="545899"/>
                  <a:pt x="1755873" y="568339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Freeform 366"/>
          <p:cNvSpPr/>
          <p:nvPr/>
        </p:nvSpPr>
        <p:spPr>
          <a:xfrm rot="6696112">
            <a:off x="6966519" y="17577000"/>
            <a:ext cx="449517" cy="358136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934480 w 2934494"/>
              <a:gd name="connsiteY0" fmla="*/ 1523882 h 2388665"/>
              <a:gd name="connsiteX1" fmla="*/ 475741 w 2934494"/>
              <a:gd name="connsiteY1" fmla="*/ 2388145 h 2388665"/>
              <a:gd name="connsiteX2" fmla="*/ 1152 w 2934494"/>
              <a:gd name="connsiteY2" fmla="*/ 1662406 h 2388665"/>
              <a:gd name="connsiteX3" fmla="*/ 2120075 w 2934494"/>
              <a:gd name="connsiteY3" fmla="*/ 18 h 2388665"/>
              <a:gd name="connsiteX4" fmla="*/ 2934480 w 2934494"/>
              <a:gd name="connsiteY4" fmla="*/ 1523882 h 2388665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510 w 2933510"/>
              <a:gd name="connsiteY0" fmla="*/ 1523882 h 2418309"/>
              <a:gd name="connsiteX1" fmla="*/ 1517586 w 2933510"/>
              <a:gd name="connsiteY1" fmla="*/ 1807516 h 2418309"/>
              <a:gd name="connsiteX2" fmla="*/ 347745 w 2933510"/>
              <a:gd name="connsiteY2" fmla="*/ 2417659 h 2418309"/>
              <a:gd name="connsiteX3" fmla="*/ 182 w 2933510"/>
              <a:gd name="connsiteY3" fmla="*/ 1662406 h 2418309"/>
              <a:gd name="connsiteX4" fmla="*/ 2119105 w 2933510"/>
              <a:gd name="connsiteY4" fmla="*/ 18 h 2418309"/>
              <a:gd name="connsiteX5" fmla="*/ 2933510 w 2933510"/>
              <a:gd name="connsiteY5" fmla="*/ 1523882 h 2418309"/>
              <a:gd name="connsiteX0" fmla="*/ 2978546 w 2978546"/>
              <a:gd name="connsiteY0" fmla="*/ 1523882 h 2417919"/>
              <a:gd name="connsiteX1" fmla="*/ 1562622 w 2978546"/>
              <a:gd name="connsiteY1" fmla="*/ 1807516 h 2417919"/>
              <a:gd name="connsiteX2" fmla="*/ 392781 w 2978546"/>
              <a:gd name="connsiteY2" fmla="*/ 2417659 h 2417919"/>
              <a:gd name="connsiteX3" fmla="*/ 134 w 2978546"/>
              <a:gd name="connsiteY3" fmla="*/ 1716740 h 2417919"/>
              <a:gd name="connsiteX4" fmla="*/ 2164141 w 2978546"/>
              <a:gd name="connsiteY4" fmla="*/ 18 h 2417919"/>
              <a:gd name="connsiteX5" fmla="*/ 2978546 w 2978546"/>
              <a:gd name="connsiteY5" fmla="*/ 1523882 h 2417919"/>
              <a:gd name="connsiteX0" fmla="*/ 2978474 w 2978474"/>
              <a:gd name="connsiteY0" fmla="*/ 1523882 h 2419691"/>
              <a:gd name="connsiteX1" fmla="*/ 1562550 w 2978474"/>
              <a:gd name="connsiteY1" fmla="*/ 1807516 h 2419691"/>
              <a:gd name="connsiteX2" fmla="*/ 392709 w 2978474"/>
              <a:gd name="connsiteY2" fmla="*/ 2417659 h 2419691"/>
              <a:gd name="connsiteX3" fmla="*/ 62 w 2978474"/>
              <a:gd name="connsiteY3" fmla="*/ 1716740 h 2419691"/>
              <a:gd name="connsiteX4" fmla="*/ 2164069 w 2978474"/>
              <a:gd name="connsiteY4" fmla="*/ 18 h 2419691"/>
              <a:gd name="connsiteX5" fmla="*/ 2978474 w 2978474"/>
              <a:gd name="connsiteY5" fmla="*/ 1523882 h 2419691"/>
              <a:gd name="connsiteX0" fmla="*/ 3137443 w 3137443"/>
              <a:gd name="connsiteY0" fmla="*/ 1523882 h 2420634"/>
              <a:gd name="connsiteX1" fmla="*/ 1721519 w 3137443"/>
              <a:gd name="connsiteY1" fmla="*/ 1807516 h 2420634"/>
              <a:gd name="connsiteX2" fmla="*/ 551678 w 3137443"/>
              <a:gd name="connsiteY2" fmla="*/ 2417659 h 2420634"/>
              <a:gd name="connsiteX3" fmla="*/ 67 w 3137443"/>
              <a:gd name="connsiteY3" fmla="*/ 1486270 h 2420634"/>
              <a:gd name="connsiteX4" fmla="*/ 2323038 w 3137443"/>
              <a:gd name="connsiteY4" fmla="*/ 18 h 2420634"/>
              <a:gd name="connsiteX5" fmla="*/ 3137443 w 3137443"/>
              <a:gd name="connsiteY5" fmla="*/ 1523882 h 2420634"/>
              <a:gd name="connsiteX0" fmla="*/ 3137469 w 3137469"/>
              <a:gd name="connsiteY0" fmla="*/ 1523882 h 2312972"/>
              <a:gd name="connsiteX1" fmla="*/ 1721545 w 3137469"/>
              <a:gd name="connsiteY1" fmla="*/ 1807516 h 2312972"/>
              <a:gd name="connsiteX2" fmla="*/ 485834 w 3137469"/>
              <a:gd name="connsiteY2" fmla="*/ 2308318 h 2312972"/>
              <a:gd name="connsiteX3" fmla="*/ 93 w 3137469"/>
              <a:gd name="connsiteY3" fmla="*/ 1486270 h 2312972"/>
              <a:gd name="connsiteX4" fmla="*/ 2323064 w 3137469"/>
              <a:gd name="connsiteY4" fmla="*/ 18 h 2312972"/>
              <a:gd name="connsiteX5" fmla="*/ 3137469 w 3137469"/>
              <a:gd name="connsiteY5" fmla="*/ 1523882 h 2312972"/>
              <a:gd name="connsiteX0" fmla="*/ 2323064 w 2400332"/>
              <a:gd name="connsiteY0" fmla="*/ 18 h 2317964"/>
              <a:gd name="connsiteX1" fmla="*/ 1721545 w 2400332"/>
              <a:gd name="connsiteY1" fmla="*/ 1807516 h 2317964"/>
              <a:gd name="connsiteX2" fmla="*/ 485834 w 2400332"/>
              <a:gd name="connsiteY2" fmla="*/ 2308318 h 2317964"/>
              <a:gd name="connsiteX3" fmla="*/ 93 w 2400332"/>
              <a:gd name="connsiteY3" fmla="*/ 1486270 h 2317964"/>
              <a:gd name="connsiteX4" fmla="*/ 2323064 w 2400332"/>
              <a:gd name="connsiteY4" fmla="*/ 18 h 2317964"/>
              <a:gd name="connsiteX0" fmla="*/ 1326832 w 1761869"/>
              <a:gd name="connsiteY0" fmla="*/ 40 h 1581723"/>
              <a:gd name="connsiteX1" fmla="*/ 1721549 w 1761869"/>
              <a:gd name="connsiteY1" fmla="*/ 1074509 h 1581723"/>
              <a:gd name="connsiteX2" fmla="*/ 485838 w 1761869"/>
              <a:gd name="connsiteY2" fmla="*/ 1575311 h 1581723"/>
              <a:gd name="connsiteX3" fmla="*/ 97 w 1761869"/>
              <a:gd name="connsiteY3" fmla="*/ 753263 h 1581723"/>
              <a:gd name="connsiteX4" fmla="*/ 1326832 w 1761869"/>
              <a:gd name="connsiteY4" fmla="*/ 40 h 1581723"/>
              <a:gd name="connsiteX0" fmla="*/ 1326845 w 1980688"/>
              <a:gd name="connsiteY0" fmla="*/ 40 h 1578039"/>
              <a:gd name="connsiteX1" fmla="*/ 1955691 w 1980688"/>
              <a:gd name="connsiteY1" fmla="*/ 981802 h 1578039"/>
              <a:gd name="connsiteX2" fmla="*/ 485851 w 1980688"/>
              <a:gd name="connsiteY2" fmla="*/ 1575311 h 1578039"/>
              <a:gd name="connsiteX3" fmla="*/ 110 w 1980688"/>
              <a:gd name="connsiteY3" fmla="*/ 753263 h 1578039"/>
              <a:gd name="connsiteX4" fmla="*/ 1326845 w 1980688"/>
              <a:gd name="connsiteY4" fmla="*/ 40 h 157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0688" h="1578039">
                <a:moveTo>
                  <a:pt x="1326845" y="40"/>
                </a:moveTo>
                <a:cubicBezTo>
                  <a:pt x="1613754" y="53581"/>
                  <a:pt x="2095857" y="719257"/>
                  <a:pt x="1955691" y="981802"/>
                </a:cubicBezTo>
                <a:cubicBezTo>
                  <a:pt x="1815525" y="1244347"/>
                  <a:pt x="811781" y="1613401"/>
                  <a:pt x="485851" y="1575311"/>
                </a:cubicBezTo>
                <a:cubicBezTo>
                  <a:pt x="159921" y="1537221"/>
                  <a:pt x="-4947" y="749195"/>
                  <a:pt x="110" y="753263"/>
                </a:cubicBezTo>
                <a:cubicBezTo>
                  <a:pt x="-13162" y="743536"/>
                  <a:pt x="1301503" y="-6208"/>
                  <a:pt x="1326845" y="4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Freeform 367"/>
          <p:cNvSpPr/>
          <p:nvPr/>
        </p:nvSpPr>
        <p:spPr>
          <a:xfrm rot="17292745">
            <a:off x="8345513" y="16228640"/>
            <a:ext cx="434416" cy="57767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879298 h 1661727"/>
              <a:gd name="connsiteX1" fmla="*/ 233347 w 1776666"/>
              <a:gd name="connsiteY1" fmla="*/ 1660085 h 1661727"/>
              <a:gd name="connsiteX2" fmla="*/ 127 w 1776666"/>
              <a:gd name="connsiteY2" fmla="*/ 802204 h 1661727"/>
              <a:gd name="connsiteX3" fmla="*/ 1437188 w 1776666"/>
              <a:gd name="connsiteY3" fmla="*/ 36 h 1661727"/>
              <a:gd name="connsiteX4" fmla="*/ 1776647 w 1776666"/>
              <a:gd name="connsiteY4" fmla="*/ 879298 h 1661727"/>
              <a:gd name="connsiteX0" fmla="*/ 1922716 w 1922736"/>
              <a:gd name="connsiteY0" fmla="*/ 730148 h 1660207"/>
              <a:gd name="connsiteX1" fmla="*/ 245802 w 1922736"/>
              <a:gd name="connsiteY1" fmla="*/ 1660085 h 1660207"/>
              <a:gd name="connsiteX2" fmla="*/ 12582 w 1922736"/>
              <a:gd name="connsiteY2" fmla="*/ 802204 h 1660207"/>
              <a:gd name="connsiteX3" fmla="*/ 1449643 w 1922736"/>
              <a:gd name="connsiteY3" fmla="*/ 36 h 1660207"/>
              <a:gd name="connsiteX4" fmla="*/ 1922716 w 1922736"/>
              <a:gd name="connsiteY4" fmla="*/ 730148 h 1660207"/>
              <a:gd name="connsiteX0" fmla="*/ 1910227 w 1910258"/>
              <a:gd name="connsiteY0" fmla="*/ 730148 h 2533697"/>
              <a:gd name="connsiteX1" fmla="*/ 693646 w 1910258"/>
              <a:gd name="connsiteY1" fmla="*/ 2533636 h 2533697"/>
              <a:gd name="connsiteX2" fmla="*/ 93 w 1910258"/>
              <a:gd name="connsiteY2" fmla="*/ 802204 h 2533697"/>
              <a:gd name="connsiteX3" fmla="*/ 1437154 w 1910258"/>
              <a:gd name="connsiteY3" fmla="*/ 36 h 2533697"/>
              <a:gd name="connsiteX4" fmla="*/ 1910227 w 1910258"/>
              <a:gd name="connsiteY4" fmla="*/ 730148 h 2533697"/>
              <a:gd name="connsiteX0" fmla="*/ 1910227 w 1910227"/>
              <a:gd name="connsiteY0" fmla="*/ 730148 h 2615570"/>
              <a:gd name="connsiteX1" fmla="*/ 1601051 w 1910227"/>
              <a:gd name="connsiteY1" fmla="*/ 2171363 h 2615570"/>
              <a:gd name="connsiteX2" fmla="*/ 693646 w 1910227"/>
              <a:gd name="connsiteY2" fmla="*/ 2533636 h 2615570"/>
              <a:gd name="connsiteX3" fmla="*/ 93 w 1910227"/>
              <a:gd name="connsiteY3" fmla="*/ 802204 h 2615570"/>
              <a:gd name="connsiteX4" fmla="*/ 1437154 w 1910227"/>
              <a:gd name="connsiteY4" fmla="*/ 36 h 2615570"/>
              <a:gd name="connsiteX5" fmla="*/ 1910227 w 1910227"/>
              <a:gd name="connsiteY5" fmla="*/ 730148 h 2615570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589796"/>
              <a:gd name="connsiteX1" fmla="*/ 1087822 w 1914080"/>
              <a:gd name="connsiteY1" fmla="*/ 1248358 h 2589796"/>
              <a:gd name="connsiteX2" fmla="*/ 1601051 w 1914080"/>
              <a:gd name="connsiteY2" fmla="*/ 2171363 h 2589796"/>
              <a:gd name="connsiteX3" fmla="*/ 693646 w 1914080"/>
              <a:gd name="connsiteY3" fmla="*/ 2533636 h 2589796"/>
              <a:gd name="connsiteX4" fmla="*/ 93 w 1914080"/>
              <a:gd name="connsiteY4" fmla="*/ 802204 h 2589796"/>
              <a:gd name="connsiteX5" fmla="*/ 1437154 w 1914080"/>
              <a:gd name="connsiteY5" fmla="*/ 36 h 2589796"/>
              <a:gd name="connsiteX6" fmla="*/ 1910227 w 1914080"/>
              <a:gd name="connsiteY6" fmla="*/ 730148 h 2589796"/>
              <a:gd name="connsiteX0" fmla="*/ 1910227 w 1914080"/>
              <a:gd name="connsiteY0" fmla="*/ 730148 h 2545393"/>
              <a:gd name="connsiteX1" fmla="*/ 1087822 w 1914080"/>
              <a:gd name="connsiteY1" fmla="*/ 1248358 h 2545393"/>
              <a:gd name="connsiteX2" fmla="*/ 1601051 w 1914080"/>
              <a:gd name="connsiteY2" fmla="*/ 2171363 h 2545393"/>
              <a:gd name="connsiteX3" fmla="*/ 693646 w 1914080"/>
              <a:gd name="connsiteY3" fmla="*/ 2533636 h 2545393"/>
              <a:gd name="connsiteX4" fmla="*/ 93 w 1914080"/>
              <a:gd name="connsiteY4" fmla="*/ 802204 h 2545393"/>
              <a:gd name="connsiteX5" fmla="*/ 1437154 w 1914080"/>
              <a:gd name="connsiteY5" fmla="*/ 36 h 2545393"/>
              <a:gd name="connsiteX6" fmla="*/ 1910227 w 1914080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150"/>
              <a:gd name="connsiteY0" fmla="*/ 730148 h 2545393"/>
              <a:gd name="connsiteX1" fmla="*/ 1125970 w 1914150"/>
              <a:gd name="connsiteY1" fmla="*/ 1307348 h 2545393"/>
              <a:gd name="connsiteX2" fmla="*/ 1601051 w 1914150"/>
              <a:gd name="connsiteY2" fmla="*/ 2171363 h 2545393"/>
              <a:gd name="connsiteX3" fmla="*/ 693646 w 1914150"/>
              <a:gd name="connsiteY3" fmla="*/ 2533636 h 2545393"/>
              <a:gd name="connsiteX4" fmla="*/ 93 w 1914150"/>
              <a:gd name="connsiteY4" fmla="*/ 802204 h 2545393"/>
              <a:gd name="connsiteX5" fmla="*/ 1437154 w 1914150"/>
              <a:gd name="connsiteY5" fmla="*/ 36 h 2545393"/>
              <a:gd name="connsiteX6" fmla="*/ 1910227 w 1914150"/>
              <a:gd name="connsiteY6" fmla="*/ 730148 h 25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150" h="2545393">
                <a:moveTo>
                  <a:pt x="1910227" y="730148"/>
                </a:moveTo>
                <a:cubicBezTo>
                  <a:pt x="1977623" y="954570"/>
                  <a:pt x="1154888" y="1290917"/>
                  <a:pt x="1125970" y="1307348"/>
                </a:cubicBezTo>
                <a:cubicBezTo>
                  <a:pt x="1083189" y="1269999"/>
                  <a:pt x="1658753" y="2122669"/>
                  <a:pt x="1601051" y="2171363"/>
                </a:cubicBezTo>
                <a:cubicBezTo>
                  <a:pt x="1504318" y="2224384"/>
                  <a:pt x="762753" y="2617795"/>
                  <a:pt x="693646" y="2533636"/>
                </a:cubicBezTo>
                <a:cubicBezTo>
                  <a:pt x="624539" y="2449477"/>
                  <a:pt x="-4964" y="798136"/>
                  <a:pt x="93" y="802204"/>
                </a:cubicBezTo>
                <a:cubicBezTo>
                  <a:pt x="-13179" y="792477"/>
                  <a:pt x="1411812" y="-6212"/>
                  <a:pt x="1437154" y="36"/>
                </a:cubicBezTo>
                <a:cubicBezTo>
                  <a:pt x="1423484" y="8801"/>
                  <a:pt x="1907789" y="707708"/>
                  <a:pt x="1910227" y="73014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Freeform 368"/>
          <p:cNvSpPr/>
          <p:nvPr/>
        </p:nvSpPr>
        <p:spPr>
          <a:xfrm rot="17826852">
            <a:off x="7666934" y="16391103"/>
            <a:ext cx="352902" cy="29456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2030874 w 2030893"/>
              <a:gd name="connsiteY0" fmla="*/ 1079095 h 1551185"/>
              <a:gd name="connsiteX1" fmla="*/ 250154 w 2030893"/>
              <a:gd name="connsiteY1" fmla="*/ 1545647 h 1551185"/>
              <a:gd name="connsiteX2" fmla="*/ 16934 w 2030893"/>
              <a:gd name="connsiteY2" fmla="*/ 687766 h 1551185"/>
              <a:gd name="connsiteX3" fmla="*/ 1277024 w 2030893"/>
              <a:gd name="connsiteY3" fmla="*/ 42 h 1551185"/>
              <a:gd name="connsiteX4" fmla="*/ 2030874 w 2030893"/>
              <a:gd name="connsiteY4" fmla="*/ 1079095 h 1551185"/>
              <a:gd name="connsiteX0" fmla="*/ 2014046 w 2014095"/>
              <a:gd name="connsiteY0" fmla="*/ 1079095 h 1656892"/>
              <a:gd name="connsiteX1" fmla="*/ 1086463 w 2014095"/>
              <a:gd name="connsiteY1" fmla="*/ 1652219 h 1656892"/>
              <a:gd name="connsiteX2" fmla="*/ 106 w 2014095"/>
              <a:gd name="connsiteY2" fmla="*/ 687766 h 1656892"/>
              <a:gd name="connsiteX3" fmla="*/ 1260196 w 2014095"/>
              <a:gd name="connsiteY3" fmla="*/ 42 h 1656892"/>
              <a:gd name="connsiteX4" fmla="*/ 2014046 w 2014095"/>
              <a:gd name="connsiteY4" fmla="*/ 1079095 h 1656892"/>
              <a:gd name="connsiteX0" fmla="*/ 1647937 w 1647980"/>
              <a:gd name="connsiteY0" fmla="*/ 1079101 h 1658879"/>
              <a:gd name="connsiteX1" fmla="*/ 720354 w 1647980"/>
              <a:gd name="connsiteY1" fmla="*/ 1652225 h 1658879"/>
              <a:gd name="connsiteX2" fmla="*/ 149 w 1647980"/>
              <a:gd name="connsiteY2" fmla="*/ 604282 h 1658879"/>
              <a:gd name="connsiteX3" fmla="*/ 894087 w 1647980"/>
              <a:gd name="connsiteY3" fmla="*/ 48 h 1658879"/>
              <a:gd name="connsiteX4" fmla="*/ 1647937 w 1647980"/>
              <a:gd name="connsiteY4" fmla="*/ 1079101 h 1658879"/>
              <a:gd name="connsiteX0" fmla="*/ 1647937 w 1647970"/>
              <a:gd name="connsiteY0" fmla="*/ 1079101 h 1658467"/>
              <a:gd name="connsiteX1" fmla="*/ 720354 w 1647970"/>
              <a:gd name="connsiteY1" fmla="*/ 1652225 h 1658467"/>
              <a:gd name="connsiteX2" fmla="*/ 149 w 1647970"/>
              <a:gd name="connsiteY2" fmla="*/ 604282 h 1658467"/>
              <a:gd name="connsiteX3" fmla="*/ 894087 w 1647970"/>
              <a:gd name="connsiteY3" fmla="*/ 48 h 1658467"/>
              <a:gd name="connsiteX4" fmla="*/ 1647937 w 1647970"/>
              <a:gd name="connsiteY4" fmla="*/ 1079101 h 1658467"/>
              <a:gd name="connsiteX0" fmla="*/ 1647937 w 1647969"/>
              <a:gd name="connsiteY0" fmla="*/ 1079101 h 1689171"/>
              <a:gd name="connsiteX1" fmla="*/ 679367 w 1647969"/>
              <a:gd name="connsiteY1" fmla="*/ 1683193 h 1689171"/>
              <a:gd name="connsiteX2" fmla="*/ 149 w 1647969"/>
              <a:gd name="connsiteY2" fmla="*/ 604282 h 1689171"/>
              <a:gd name="connsiteX3" fmla="*/ 894087 w 1647969"/>
              <a:gd name="connsiteY3" fmla="*/ 48 h 1689171"/>
              <a:gd name="connsiteX4" fmla="*/ 1647937 w 1647969"/>
              <a:gd name="connsiteY4" fmla="*/ 1079101 h 1689171"/>
              <a:gd name="connsiteX0" fmla="*/ 1647937 w 1647959"/>
              <a:gd name="connsiteY0" fmla="*/ 1079101 h 1093530"/>
              <a:gd name="connsiteX1" fmla="*/ 295446 w 1647959"/>
              <a:gd name="connsiteY1" fmla="*/ 1050259 h 1093530"/>
              <a:gd name="connsiteX2" fmla="*/ 149 w 1647959"/>
              <a:gd name="connsiteY2" fmla="*/ 604282 h 1093530"/>
              <a:gd name="connsiteX3" fmla="*/ 894087 w 1647959"/>
              <a:gd name="connsiteY3" fmla="*/ 48 h 1093530"/>
              <a:gd name="connsiteX4" fmla="*/ 1647937 w 1647959"/>
              <a:gd name="connsiteY4" fmla="*/ 1079101 h 1093530"/>
              <a:gd name="connsiteX0" fmla="*/ 1647937 w 1649612"/>
              <a:gd name="connsiteY0" fmla="*/ 1079101 h 1120207"/>
              <a:gd name="connsiteX1" fmla="*/ 1005523 w 1649612"/>
              <a:gd name="connsiteY1" fmla="*/ 779294 h 1120207"/>
              <a:gd name="connsiteX2" fmla="*/ 295446 w 1649612"/>
              <a:gd name="connsiteY2" fmla="*/ 1050259 h 1120207"/>
              <a:gd name="connsiteX3" fmla="*/ 149 w 1649612"/>
              <a:gd name="connsiteY3" fmla="*/ 604282 h 1120207"/>
              <a:gd name="connsiteX4" fmla="*/ 894087 w 1649612"/>
              <a:gd name="connsiteY4" fmla="*/ 48 h 1120207"/>
              <a:gd name="connsiteX5" fmla="*/ 1647937 w 1649612"/>
              <a:gd name="connsiteY5" fmla="*/ 1079101 h 1120207"/>
              <a:gd name="connsiteX0" fmla="*/ 1647937 w 1656166"/>
              <a:gd name="connsiteY0" fmla="*/ 1079101 h 1189653"/>
              <a:gd name="connsiteX1" fmla="*/ 1247691 w 1656166"/>
              <a:gd name="connsiteY1" fmla="*/ 1146579 h 1189653"/>
              <a:gd name="connsiteX2" fmla="*/ 1005523 w 1656166"/>
              <a:gd name="connsiteY2" fmla="*/ 779294 h 1189653"/>
              <a:gd name="connsiteX3" fmla="*/ 295446 w 1656166"/>
              <a:gd name="connsiteY3" fmla="*/ 1050259 h 1189653"/>
              <a:gd name="connsiteX4" fmla="*/ 149 w 1656166"/>
              <a:gd name="connsiteY4" fmla="*/ 604282 h 1189653"/>
              <a:gd name="connsiteX5" fmla="*/ 894087 w 1656166"/>
              <a:gd name="connsiteY5" fmla="*/ 48 h 1189653"/>
              <a:gd name="connsiteX6" fmla="*/ 1647937 w 1656166"/>
              <a:gd name="connsiteY6" fmla="*/ 1079101 h 1189653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2194"/>
              <a:gd name="connsiteY0" fmla="*/ 942487 h 1151408"/>
              <a:gd name="connsiteX1" fmla="*/ 1247691 w 1562194"/>
              <a:gd name="connsiteY1" fmla="*/ 1146579 h 1151408"/>
              <a:gd name="connsiteX2" fmla="*/ 901154 w 1562194"/>
              <a:gd name="connsiteY2" fmla="*/ 748181 h 1151408"/>
              <a:gd name="connsiteX3" fmla="*/ 385788 w 1562194"/>
              <a:gd name="connsiteY3" fmla="*/ 1151331 h 1151408"/>
              <a:gd name="connsiteX4" fmla="*/ 149 w 1562194"/>
              <a:gd name="connsiteY4" fmla="*/ 604282 h 1151408"/>
              <a:gd name="connsiteX5" fmla="*/ 894087 w 1562194"/>
              <a:gd name="connsiteY5" fmla="*/ 48 h 1151408"/>
              <a:gd name="connsiteX6" fmla="*/ 1554535 w 1562194"/>
              <a:gd name="connsiteY6" fmla="*/ 942487 h 1151408"/>
              <a:gd name="connsiteX0" fmla="*/ 1554535 w 1554977"/>
              <a:gd name="connsiteY0" fmla="*/ 942487 h 1151408"/>
              <a:gd name="connsiteX1" fmla="*/ 1247691 w 1554977"/>
              <a:gd name="connsiteY1" fmla="*/ 1146579 h 1151408"/>
              <a:gd name="connsiteX2" fmla="*/ 901154 w 1554977"/>
              <a:gd name="connsiteY2" fmla="*/ 748181 h 1151408"/>
              <a:gd name="connsiteX3" fmla="*/ 385788 w 1554977"/>
              <a:gd name="connsiteY3" fmla="*/ 1151331 h 1151408"/>
              <a:gd name="connsiteX4" fmla="*/ 149 w 1554977"/>
              <a:gd name="connsiteY4" fmla="*/ 604282 h 1151408"/>
              <a:gd name="connsiteX5" fmla="*/ 894087 w 1554977"/>
              <a:gd name="connsiteY5" fmla="*/ 48 h 1151408"/>
              <a:gd name="connsiteX6" fmla="*/ 1554535 w 1554977"/>
              <a:gd name="connsiteY6" fmla="*/ 942487 h 1151408"/>
              <a:gd name="connsiteX0" fmla="*/ 1554535 w 1554977"/>
              <a:gd name="connsiteY0" fmla="*/ 942487 h 1169314"/>
              <a:gd name="connsiteX1" fmla="*/ 1247691 w 1554977"/>
              <a:gd name="connsiteY1" fmla="*/ 1146579 h 1169314"/>
              <a:gd name="connsiteX2" fmla="*/ 1141955 w 1554977"/>
              <a:gd name="connsiteY2" fmla="*/ 1049700 h 1169314"/>
              <a:gd name="connsiteX3" fmla="*/ 385788 w 1554977"/>
              <a:gd name="connsiteY3" fmla="*/ 1151331 h 1169314"/>
              <a:gd name="connsiteX4" fmla="*/ 149 w 1554977"/>
              <a:gd name="connsiteY4" fmla="*/ 604282 h 1169314"/>
              <a:gd name="connsiteX5" fmla="*/ 894087 w 1554977"/>
              <a:gd name="connsiteY5" fmla="*/ 48 h 1169314"/>
              <a:gd name="connsiteX6" fmla="*/ 1554535 w 1554977"/>
              <a:gd name="connsiteY6" fmla="*/ 942487 h 1169314"/>
              <a:gd name="connsiteX0" fmla="*/ 1554535 w 1554977"/>
              <a:gd name="connsiteY0" fmla="*/ 942487 h 1164771"/>
              <a:gd name="connsiteX1" fmla="*/ 1247691 w 1554977"/>
              <a:gd name="connsiteY1" fmla="*/ 1146579 h 1164771"/>
              <a:gd name="connsiteX2" fmla="*/ 1141955 w 1554977"/>
              <a:gd name="connsiteY2" fmla="*/ 1049700 h 1164771"/>
              <a:gd name="connsiteX3" fmla="*/ 553453 w 1554977"/>
              <a:gd name="connsiteY3" fmla="*/ 1001551 h 1164771"/>
              <a:gd name="connsiteX4" fmla="*/ 385788 w 1554977"/>
              <a:gd name="connsiteY4" fmla="*/ 1151331 h 1164771"/>
              <a:gd name="connsiteX5" fmla="*/ 149 w 1554977"/>
              <a:gd name="connsiteY5" fmla="*/ 604282 h 1164771"/>
              <a:gd name="connsiteX6" fmla="*/ 894087 w 1554977"/>
              <a:gd name="connsiteY6" fmla="*/ 48 h 1164771"/>
              <a:gd name="connsiteX7" fmla="*/ 1554535 w 1554977"/>
              <a:gd name="connsiteY7" fmla="*/ 942487 h 116477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4977" h="1297921">
                <a:moveTo>
                  <a:pt x="1554535" y="942487"/>
                </a:moveTo>
                <a:cubicBezTo>
                  <a:pt x="1568924" y="951696"/>
                  <a:pt x="1227182" y="1128760"/>
                  <a:pt x="1247691" y="1146579"/>
                </a:cubicBezTo>
                <a:cubicBezTo>
                  <a:pt x="1239107" y="1142556"/>
                  <a:pt x="1155847" y="1050056"/>
                  <a:pt x="1141955" y="1049700"/>
                </a:cubicBezTo>
                <a:cubicBezTo>
                  <a:pt x="1081658" y="1028635"/>
                  <a:pt x="887585" y="1305775"/>
                  <a:pt x="789501" y="1297750"/>
                </a:cubicBezTo>
                <a:cubicBezTo>
                  <a:pt x="772576" y="1284167"/>
                  <a:pt x="553952" y="1015474"/>
                  <a:pt x="553453" y="1001551"/>
                </a:cubicBezTo>
                <a:cubicBezTo>
                  <a:pt x="470100" y="1023408"/>
                  <a:pt x="413369" y="1198760"/>
                  <a:pt x="385788" y="1151331"/>
                </a:cubicBezTo>
                <a:cubicBezTo>
                  <a:pt x="358207" y="1103902"/>
                  <a:pt x="-4908" y="600214"/>
                  <a:pt x="149" y="604282"/>
                </a:cubicBezTo>
                <a:cubicBezTo>
                  <a:pt x="-13123" y="594555"/>
                  <a:pt x="868745" y="-6200"/>
                  <a:pt x="894087" y="48"/>
                </a:cubicBezTo>
                <a:cubicBezTo>
                  <a:pt x="880417" y="8813"/>
                  <a:pt x="1552097" y="920047"/>
                  <a:pt x="1554535" y="942487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Freeform 369"/>
          <p:cNvSpPr/>
          <p:nvPr/>
        </p:nvSpPr>
        <p:spPr>
          <a:xfrm rot="17292745">
            <a:off x="7080946" y="16052926"/>
            <a:ext cx="314671" cy="30762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Freeform 370"/>
          <p:cNvSpPr/>
          <p:nvPr/>
        </p:nvSpPr>
        <p:spPr>
          <a:xfrm rot="17450266">
            <a:off x="9300836" y="16046084"/>
            <a:ext cx="185512" cy="153677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416" h="677138">
                <a:moveTo>
                  <a:pt x="817358" y="259852"/>
                </a:moveTo>
                <a:cubicBezTo>
                  <a:pt x="823574" y="259251"/>
                  <a:pt x="335349" y="666966"/>
                  <a:pt x="328129" y="676964"/>
                </a:cubicBezTo>
                <a:cubicBezTo>
                  <a:pt x="320909" y="686962"/>
                  <a:pt x="-4834" y="263216"/>
                  <a:pt x="223" y="267284"/>
                </a:cubicBezTo>
                <a:cubicBezTo>
                  <a:pt x="-13049" y="257557"/>
                  <a:pt x="571213" y="-6139"/>
                  <a:pt x="596555" y="109"/>
                </a:cubicBezTo>
                <a:cubicBezTo>
                  <a:pt x="582885" y="8874"/>
                  <a:pt x="814920" y="237412"/>
                  <a:pt x="817358" y="25985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Freeform 372"/>
          <p:cNvSpPr/>
          <p:nvPr/>
        </p:nvSpPr>
        <p:spPr>
          <a:xfrm rot="17450266">
            <a:off x="9358685" y="16523408"/>
            <a:ext cx="663302" cy="71768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1506154 w 1506269"/>
              <a:gd name="connsiteY0" fmla="*/ 259784 h 723894"/>
              <a:gd name="connsiteX1" fmla="*/ 1016925 w 1506269"/>
              <a:gd name="connsiteY1" fmla="*/ 676896 h 723894"/>
              <a:gd name="connsiteX2" fmla="*/ 103 w 1506269"/>
              <a:gd name="connsiteY2" fmla="*/ 716817 h 723894"/>
              <a:gd name="connsiteX3" fmla="*/ 1285351 w 1506269"/>
              <a:gd name="connsiteY3" fmla="*/ 41 h 723894"/>
              <a:gd name="connsiteX4" fmla="*/ 1506154 w 1506269"/>
              <a:gd name="connsiteY4" fmla="*/ 259784 h 723894"/>
              <a:gd name="connsiteX0" fmla="*/ 1506154 w 2256648"/>
              <a:gd name="connsiteY0" fmla="*/ 259784 h 2475167"/>
              <a:gd name="connsiteX1" fmla="*/ 2214550 w 2256648"/>
              <a:gd name="connsiteY1" fmla="*/ 2472862 h 2475167"/>
              <a:gd name="connsiteX2" fmla="*/ 103 w 2256648"/>
              <a:gd name="connsiteY2" fmla="*/ 716817 h 2475167"/>
              <a:gd name="connsiteX3" fmla="*/ 1285351 w 2256648"/>
              <a:gd name="connsiteY3" fmla="*/ 41 h 2475167"/>
              <a:gd name="connsiteX4" fmla="*/ 1506154 w 2256648"/>
              <a:gd name="connsiteY4" fmla="*/ 259784 h 2475167"/>
              <a:gd name="connsiteX0" fmla="*/ 1506154 w 2215041"/>
              <a:gd name="connsiteY0" fmla="*/ 259784 h 2517506"/>
              <a:gd name="connsiteX1" fmla="*/ 2214550 w 2215041"/>
              <a:gd name="connsiteY1" fmla="*/ 2472862 h 2517506"/>
              <a:gd name="connsiteX2" fmla="*/ 1374141 w 2215041"/>
              <a:gd name="connsiteY2" fmla="*/ 1665022 h 2517506"/>
              <a:gd name="connsiteX3" fmla="*/ 103 w 2215041"/>
              <a:gd name="connsiteY3" fmla="*/ 716817 h 2517506"/>
              <a:gd name="connsiteX4" fmla="*/ 1285351 w 2215041"/>
              <a:gd name="connsiteY4" fmla="*/ 41 h 2517506"/>
              <a:gd name="connsiteX5" fmla="*/ 1506154 w 2215041"/>
              <a:gd name="connsiteY5" fmla="*/ 259784 h 2517506"/>
              <a:gd name="connsiteX0" fmla="*/ 1506154 w 2818203"/>
              <a:gd name="connsiteY0" fmla="*/ 259784 h 2474053"/>
              <a:gd name="connsiteX1" fmla="*/ 2799339 w 2818203"/>
              <a:gd name="connsiteY1" fmla="*/ 1804920 h 2474053"/>
              <a:gd name="connsiteX2" fmla="*/ 2214550 w 2818203"/>
              <a:gd name="connsiteY2" fmla="*/ 2472862 h 2474053"/>
              <a:gd name="connsiteX3" fmla="*/ 1374141 w 2818203"/>
              <a:gd name="connsiteY3" fmla="*/ 1665022 h 2474053"/>
              <a:gd name="connsiteX4" fmla="*/ 103 w 2818203"/>
              <a:gd name="connsiteY4" fmla="*/ 716817 h 2474053"/>
              <a:gd name="connsiteX5" fmla="*/ 1285351 w 2818203"/>
              <a:gd name="connsiteY5" fmla="*/ 41 h 2474053"/>
              <a:gd name="connsiteX6" fmla="*/ 1506154 w 2818203"/>
              <a:gd name="connsiteY6" fmla="*/ 259784 h 2474053"/>
              <a:gd name="connsiteX0" fmla="*/ 1506139 w 2818188"/>
              <a:gd name="connsiteY0" fmla="*/ 946421 h 3160690"/>
              <a:gd name="connsiteX1" fmla="*/ 2799324 w 2818188"/>
              <a:gd name="connsiteY1" fmla="*/ 2491557 h 3160690"/>
              <a:gd name="connsiteX2" fmla="*/ 2214535 w 2818188"/>
              <a:gd name="connsiteY2" fmla="*/ 3159499 h 3160690"/>
              <a:gd name="connsiteX3" fmla="*/ 1374126 w 2818188"/>
              <a:gd name="connsiteY3" fmla="*/ 2351659 h 3160690"/>
              <a:gd name="connsiteX4" fmla="*/ 88 w 2818188"/>
              <a:gd name="connsiteY4" fmla="*/ 1403454 h 3160690"/>
              <a:gd name="connsiteX5" fmla="*/ 1510540 w 2818188"/>
              <a:gd name="connsiteY5" fmla="*/ 20 h 3160690"/>
              <a:gd name="connsiteX6" fmla="*/ 1506139 w 2818188"/>
              <a:gd name="connsiteY6" fmla="*/ 946421 h 3160690"/>
              <a:gd name="connsiteX0" fmla="*/ 1510540 w 2817998"/>
              <a:gd name="connsiteY0" fmla="*/ 20 h 3161628"/>
              <a:gd name="connsiteX1" fmla="*/ 2799324 w 2817998"/>
              <a:gd name="connsiteY1" fmla="*/ 2491557 h 3161628"/>
              <a:gd name="connsiteX2" fmla="*/ 2214535 w 2817998"/>
              <a:gd name="connsiteY2" fmla="*/ 3159499 h 3161628"/>
              <a:gd name="connsiteX3" fmla="*/ 1374126 w 2817998"/>
              <a:gd name="connsiteY3" fmla="*/ 2351659 h 3161628"/>
              <a:gd name="connsiteX4" fmla="*/ 88 w 2817998"/>
              <a:gd name="connsiteY4" fmla="*/ 1403454 h 3161628"/>
              <a:gd name="connsiteX5" fmla="*/ 1510540 w 2817998"/>
              <a:gd name="connsiteY5" fmla="*/ 20 h 3161628"/>
              <a:gd name="connsiteX0" fmla="*/ 1510540 w 2817998"/>
              <a:gd name="connsiteY0" fmla="*/ 53 h 3161661"/>
              <a:gd name="connsiteX1" fmla="*/ 2799324 w 2817998"/>
              <a:gd name="connsiteY1" fmla="*/ 2491590 h 3161661"/>
              <a:gd name="connsiteX2" fmla="*/ 2214535 w 2817998"/>
              <a:gd name="connsiteY2" fmla="*/ 3159532 h 3161661"/>
              <a:gd name="connsiteX3" fmla="*/ 1374126 w 2817998"/>
              <a:gd name="connsiteY3" fmla="*/ 2351692 h 3161661"/>
              <a:gd name="connsiteX4" fmla="*/ 88 w 2817998"/>
              <a:gd name="connsiteY4" fmla="*/ 1403487 h 3161661"/>
              <a:gd name="connsiteX5" fmla="*/ 1510540 w 2817998"/>
              <a:gd name="connsiteY5" fmla="*/ 53 h 3161661"/>
              <a:gd name="connsiteX0" fmla="*/ 1510540 w 2799324"/>
              <a:gd name="connsiteY0" fmla="*/ 53 h 3160112"/>
              <a:gd name="connsiteX1" fmla="*/ 2799324 w 2799324"/>
              <a:gd name="connsiteY1" fmla="*/ 2491590 h 3160112"/>
              <a:gd name="connsiteX2" fmla="*/ 2214535 w 2799324"/>
              <a:gd name="connsiteY2" fmla="*/ 3159532 h 3160112"/>
              <a:gd name="connsiteX3" fmla="*/ 1374126 w 2799324"/>
              <a:gd name="connsiteY3" fmla="*/ 2351692 h 3160112"/>
              <a:gd name="connsiteX4" fmla="*/ 88 w 2799324"/>
              <a:gd name="connsiteY4" fmla="*/ 1403487 h 3160112"/>
              <a:gd name="connsiteX5" fmla="*/ 1510540 w 2799324"/>
              <a:gd name="connsiteY5" fmla="*/ 53 h 3160112"/>
              <a:gd name="connsiteX0" fmla="*/ 1510540 w 2799324"/>
              <a:gd name="connsiteY0" fmla="*/ 44 h 3160103"/>
              <a:gd name="connsiteX1" fmla="*/ 2799324 w 2799324"/>
              <a:gd name="connsiteY1" fmla="*/ 2491581 h 3160103"/>
              <a:gd name="connsiteX2" fmla="*/ 2214535 w 2799324"/>
              <a:gd name="connsiteY2" fmla="*/ 3159523 h 3160103"/>
              <a:gd name="connsiteX3" fmla="*/ 1374126 w 2799324"/>
              <a:gd name="connsiteY3" fmla="*/ 2351683 h 3160103"/>
              <a:gd name="connsiteX4" fmla="*/ 88 w 2799324"/>
              <a:gd name="connsiteY4" fmla="*/ 1403478 h 3160103"/>
              <a:gd name="connsiteX5" fmla="*/ 1510540 w 2799324"/>
              <a:gd name="connsiteY5" fmla="*/ 44 h 3160103"/>
              <a:gd name="connsiteX0" fmla="*/ 1510540 w 2799324"/>
              <a:gd name="connsiteY0" fmla="*/ 44 h 3159744"/>
              <a:gd name="connsiteX1" fmla="*/ 2799324 w 2799324"/>
              <a:gd name="connsiteY1" fmla="*/ 2491581 h 3159744"/>
              <a:gd name="connsiteX2" fmla="*/ 2214535 w 2799324"/>
              <a:gd name="connsiteY2" fmla="*/ 3159523 h 3159744"/>
              <a:gd name="connsiteX3" fmla="*/ 1374126 w 2799324"/>
              <a:gd name="connsiteY3" fmla="*/ 2351683 h 3159744"/>
              <a:gd name="connsiteX4" fmla="*/ 88 w 2799324"/>
              <a:gd name="connsiteY4" fmla="*/ 1403478 h 3159744"/>
              <a:gd name="connsiteX5" fmla="*/ 1510540 w 2799324"/>
              <a:gd name="connsiteY5" fmla="*/ 44 h 3159744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  <a:gd name="connsiteX0" fmla="*/ 1510540 w 2922684"/>
              <a:gd name="connsiteY0" fmla="*/ 41 h 3160513"/>
              <a:gd name="connsiteX1" fmla="*/ 2922684 w 2922684"/>
              <a:gd name="connsiteY1" fmla="*/ 2634947 h 3160513"/>
              <a:gd name="connsiteX2" fmla="*/ 2214535 w 2922684"/>
              <a:gd name="connsiteY2" fmla="*/ 3159520 h 3160513"/>
              <a:gd name="connsiteX3" fmla="*/ 1374126 w 2922684"/>
              <a:gd name="connsiteY3" fmla="*/ 2351680 h 3160513"/>
              <a:gd name="connsiteX4" fmla="*/ 88 w 2922684"/>
              <a:gd name="connsiteY4" fmla="*/ 1403475 h 3160513"/>
              <a:gd name="connsiteX5" fmla="*/ 1510540 w 2922684"/>
              <a:gd name="connsiteY5" fmla="*/ 41 h 3160513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2684" h="3162313">
                <a:moveTo>
                  <a:pt x="1510540" y="41"/>
                </a:moveTo>
                <a:cubicBezTo>
                  <a:pt x="1481500" y="-11888"/>
                  <a:pt x="2872845" y="2586131"/>
                  <a:pt x="2922684" y="2634947"/>
                </a:cubicBezTo>
                <a:cubicBezTo>
                  <a:pt x="2857088" y="2639925"/>
                  <a:pt x="2472628" y="3206731"/>
                  <a:pt x="2214535" y="3159520"/>
                </a:cubicBezTo>
                <a:cubicBezTo>
                  <a:pt x="1956442" y="3112309"/>
                  <a:pt x="1404930" y="2317769"/>
                  <a:pt x="1374126" y="2351680"/>
                </a:cubicBezTo>
                <a:cubicBezTo>
                  <a:pt x="1297575" y="2292017"/>
                  <a:pt x="31224" y="1472965"/>
                  <a:pt x="88" y="1403475"/>
                </a:cubicBezTo>
                <a:cubicBezTo>
                  <a:pt x="-13184" y="1393748"/>
                  <a:pt x="1485198" y="-6207"/>
                  <a:pt x="1510540" y="4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Freeform 373"/>
          <p:cNvSpPr>
            <a:spLocks noChangeAspect="1"/>
          </p:cNvSpPr>
          <p:nvPr/>
        </p:nvSpPr>
        <p:spPr>
          <a:xfrm rot="21374586">
            <a:off x="6414563" y="17410034"/>
            <a:ext cx="217074" cy="272722"/>
          </a:xfrm>
          <a:custGeom>
            <a:avLst/>
            <a:gdLst>
              <a:gd name="connsiteX0" fmla="*/ 944300 w 982181"/>
              <a:gd name="connsiteY0" fmla="*/ 968194 h 1233978"/>
              <a:gd name="connsiteX1" fmla="*/ 901438 w 982181"/>
              <a:gd name="connsiteY1" fmla="*/ 1134882 h 1233978"/>
              <a:gd name="connsiteX2" fmla="*/ 758563 w 982181"/>
              <a:gd name="connsiteY2" fmla="*/ 1230132 h 1233978"/>
              <a:gd name="connsiteX3" fmla="*/ 634738 w 982181"/>
              <a:gd name="connsiteY3" fmla="*/ 1177744 h 1233978"/>
              <a:gd name="connsiteX4" fmla="*/ 587113 w 982181"/>
              <a:gd name="connsiteY4" fmla="*/ 849132 h 1233978"/>
              <a:gd name="connsiteX5" fmla="*/ 263263 w 982181"/>
              <a:gd name="connsiteY5" fmla="*/ 749119 h 1233978"/>
              <a:gd name="connsiteX6" fmla="*/ 1325 w 982181"/>
              <a:gd name="connsiteY6" fmla="*/ 482419 h 1233978"/>
              <a:gd name="connsiteX7" fmla="*/ 168013 w 982181"/>
              <a:gd name="connsiteY7" fmla="*/ 149044 h 1233978"/>
              <a:gd name="connsiteX8" fmla="*/ 310888 w 982181"/>
              <a:gd name="connsiteY8" fmla="*/ 44269 h 1233978"/>
              <a:gd name="connsiteX9" fmla="*/ 930013 w 982181"/>
              <a:gd name="connsiteY9" fmla="*/ 863419 h 1233978"/>
              <a:gd name="connsiteX10" fmla="*/ 944300 w 982181"/>
              <a:gd name="connsiteY10" fmla="*/ 968194 h 123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2181" h="1233978">
                <a:moveTo>
                  <a:pt x="944300" y="968194"/>
                </a:moveTo>
                <a:cubicBezTo>
                  <a:pt x="939538" y="1013438"/>
                  <a:pt x="932394" y="1091226"/>
                  <a:pt x="901438" y="1134882"/>
                </a:cubicBezTo>
                <a:cubicBezTo>
                  <a:pt x="870482" y="1178538"/>
                  <a:pt x="803013" y="1222988"/>
                  <a:pt x="758563" y="1230132"/>
                </a:cubicBezTo>
                <a:cubicBezTo>
                  <a:pt x="714113" y="1237276"/>
                  <a:pt x="663313" y="1241244"/>
                  <a:pt x="634738" y="1177744"/>
                </a:cubicBezTo>
                <a:cubicBezTo>
                  <a:pt x="606163" y="1114244"/>
                  <a:pt x="649026" y="920570"/>
                  <a:pt x="587113" y="849132"/>
                </a:cubicBezTo>
                <a:cubicBezTo>
                  <a:pt x="525200" y="777694"/>
                  <a:pt x="360894" y="810238"/>
                  <a:pt x="263263" y="749119"/>
                </a:cubicBezTo>
                <a:cubicBezTo>
                  <a:pt x="165632" y="688000"/>
                  <a:pt x="17200" y="582431"/>
                  <a:pt x="1325" y="482419"/>
                </a:cubicBezTo>
                <a:cubicBezTo>
                  <a:pt x="-14550" y="382407"/>
                  <a:pt x="116419" y="222069"/>
                  <a:pt x="168013" y="149044"/>
                </a:cubicBezTo>
                <a:cubicBezTo>
                  <a:pt x="219607" y="76019"/>
                  <a:pt x="183888" y="-74793"/>
                  <a:pt x="310888" y="44269"/>
                </a:cubicBezTo>
                <a:cubicBezTo>
                  <a:pt x="437888" y="163331"/>
                  <a:pt x="824444" y="708638"/>
                  <a:pt x="930013" y="863419"/>
                </a:cubicBezTo>
                <a:cubicBezTo>
                  <a:pt x="1035582" y="1018200"/>
                  <a:pt x="949062" y="922950"/>
                  <a:pt x="944300" y="968194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Freeform 374"/>
          <p:cNvSpPr/>
          <p:nvPr/>
        </p:nvSpPr>
        <p:spPr>
          <a:xfrm rot="17942042">
            <a:off x="7988531" y="16836865"/>
            <a:ext cx="219584" cy="20161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567949 h 1350378"/>
              <a:gd name="connsiteX1" fmla="*/ 233347 w 1776666"/>
              <a:gd name="connsiteY1" fmla="*/ 1348736 h 1350378"/>
              <a:gd name="connsiteX2" fmla="*/ 127 w 1776666"/>
              <a:gd name="connsiteY2" fmla="*/ 490855 h 1350378"/>
              <a:gd name="connsiteX3" fmla="*/ 1408482 w 1776666"/>
              <a:gd name="connsiteY3" fmla="*/ 60 h 1350378"/>
              <a:gd name="connsiteX4" fmla="*/ 1776647 w 1776666"/>
              <a:gd name="connsiteY4" fmla="*/ 567949 h 1350378"/>
              <a:gd name="connsiteX0" fmla="*/ 1592443 w 1592465"/>
              <a:gd name="connsiteY0" fmla="*/ 567946 h 1348798"/>
              <a:gd name="connsiteX1" fmla="*/ 49143 w 1592465"/>
              <a:gd name="connsiteY1" fmla="*/ 1348733 h 1348798"/>
              <a:gd name="connsiteX2" fmla="*/ 356280 w 1592465"/>
              <a:gd name="connsiteY2" fmla="*/ 517885 h 1348798"/>
              <a:gd name="connsiteX3" fmla="*/ 1224278 w 1592465"/>
              <a:gd name="connsiteY3" fmla="*/ 57 h 1348798"/>
              <a:gd name="connsiteX4" fmla="*/ 1592443 w 1592465"/>
              <a:gd name="connsiteY4" fmla="*/ 567946 h 1348798"/>
              <a:gd name="connsiteX0" fmla="*/ 1236825 w 1236860"/>
              <a:gd name="connsiteY0" fmla="*/ 567946 h 903201"/>
              <a:gd name="connsiteX1" fmla="*/ 220998 w 1236860"/>
              <a:gd name="connsiteY1" fmla="*/ 903052 h 903201"/>
              <a:gd name="connsiteX2" fmla="*/ 662 w 1236860"/>
              <a:gd name="connsiteY2" fmla="*/ 517885 h 903201"/>
              <a:gd name="connsiteX3" fmla="*/ 868660 w 1236860"/>
              <a:gd name="connsiteY3" fmla="*/ 57 h 903201"/>
              <a:gd name="connsiteX4" fmla="*/ 1236825 w 1236860"/>
              <a:gd name="connsiteY4" fmla="*/ 567946 h 903201"/>
              <a:gd name="connsiteX0" fmla="*/ 1236316 w 1236378"/>
              <a:gd name="connsiteY0" fmla="*/ 567946 h 815745"/>
              <a:gd name="connsiteX1" fmla="*/ 582200 w 1236378"/>
              <a:gd name="connsiteY1" fmla="*/ 815546 h 815745"/>
              <a:gd name="connsiteX2" fmla="*/ 153 w 1236378"/>
              <a:gd name="connsiteY2" fmla="*/ 517885 h 815745"/>
              <a:gd name="connsiteX3" fmla="*/ 868151 w 1236378"/>
              <a:gd name="connsiteY3" fmla="*/ 57 h 815745"/>
              <a:gd name="connsiteX4" fmla="*/ 1236316 w 1236378"/>
              <a:gd name="connsiteY4" fmla="*/ 567946 h 815745"/>
              <a:gd name="connsiteX0" fmla="*/ 996970 w 997028"/>
              <a:gd name="connsiteY0" fmla="*/ 567951 h 816311"/>
              <a:gd name="connsiteX1" fmla="*/ 342854 w 997028"/>
              <a:gd name="connsiteY1" fmla="*/ 815551 h 816311"/>
              <a:gd name="connsiteX2" fmla="*/ 212 w 997028"/>
              <a:gd name="connsiteY2" fmla="*/ 467648 h 816311"/>
              <a:gd name="connsiteX3" fmla="*/ 628805 w 997028"/>
              <a:gd name="connsiteY3" fmla="*/ 62 h 816311"/>
              <a:gd name="connsiteX4" fmla="*/ 996970 w 997028"/>
              <a:gd name="connsiteY4" fmla="*/ 567951 h 816311"/>
              <a:gd name="connsiteX0" fmla="*/ 997019 w 997065"/>
              <a:gd name="connsiteY0" fmla="*/ 567951 h 931413"/>
              <a:gd name="connsiteX1" fmla="*/ 229248 w 997065"/>
              <a:gd name="connsiteY1" fmla="*/ 930878 h 931413"/>
              <a:gd name="connsiteX2" fmla="*/ 261 w 997065"/>
              <a:gd name="connsiteY2" fmla="*/ 467648 h 931413"/>
              <a:gd name="connsiteX3" fmla="*/ 628854 w 997065"/>
              <a:gd name="connsiteY3" fmla="*/ 62 h 931413"/>
              <a:gd name="connsiteX4" fmla="*/ 997019 w 997065"/>
              <a:gd name="connsiteY4" fmla="*/ 567951 h 931413"/>
              <a:gd name="connsiteX0" fmla="*/ 967650 w 967696"/>
              <a:gd name="connsiteY0" fmla="*/ 567954 h 931629"/>
              <a:gd name="connsiteX1" fmla="*/ 199879 w 967696"/>
              <a:gd name="connsiteY1" fmla="*/ 930881 h 931629"/>
              <a:gd name="connsiteX2" fmla="*/ 387 w 967696"/>
              <a:gd name="connsiteY2" fmla="*/ 448577 h 931629"/>
              <a:gd name="connsiteX3" fmla="*/ 599485 w 967696"/>
              <a:gd name="connsiteY3" fmla="*/ 65 h 931629"/>
              <a:gd name="connsiteX4" fmla="*/ 967650 w 967696"/>
              <a:gd name="connsiteY4" fmla="*/ 567954 h 931629"/>
              <a:gd name="connsiteX0" fmla="*/ 967494 w 967543"/>
              <a:gd name="connsiteY0" fmla="*/ 567954 h 888362"/>
              <a:gd name="connsiteX1" fmla="*/ 234429 w 967543"/>
              <a:gd name="connsiteY1" fmla="*/ 887522 h 888362"/>
              <a:gd name="connsiteX2" fmla="*/ 231 w 967543"/>
              <a:gd name="connsiteY2" fmla="*/ 448577 h 888362"/>
              <a:gd name="connsiteX3" fmla="*/ 599329 w 967543"/>
              <a:gd name="connsiteY3" fmla="*/ 65 h 888362"/>
              <a:gd name="connsiteX4" fmla="*/ 967494 w 967543"/>
              <a:gd name="connsiteY4" fmla="*/ 567954 h 88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543" h="888362">
                <a:moveTo>
                  <a:pt x="967494" y="567954"/>
                </a:moveTo>
                <a:cubicBezTo>
                  <a:pt x="973710" y="567353"/>
                  <a:pt x="395640" y="907418"/>
                  <a:pt x="234429" y="887522"/>
                </a:cubicBezTo>
                <a:cubicBezTo>
                  <a:pt x="73218" y="867626"/>
                  <a:pt x="-4826" y="444509"/>
                  <a:pt x="231" y="448577"/>
                </a:cubicBezTo>
                <a:cubicBezTo>
                  <a:pt x="-13041" y="438850"/>
                  <a:pt x="573987" y="-6183"/>
                  <a:pt x="599329" y="65"/>
                </a:cubicBezTo>
                <a:cubicBezTo>
                  <a:pt x="585659" y="8830"/>
                  <a:pt x="965056" y="545514"/>
                  <a:pt x="967494" y="5679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6" name="5-Point Star 375"/>
          <p:cNvSpPr/>
          <p:nvPr/>
        </p:nvSpPr>
        <p:spPr>
          <a:xfrm rot="20719350">
            <a:off x="7492824" y="16676023"/>
            <a:ext cx="83823" cy="1037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5-Point Star 376"/>
          <p:cNvSpPr/>
          <p:nvPr/>
        </p:nvSpPr>
        <p:spPr>
          <a:xfrm rot="20719350">
            <a:off x="8958766" y="16664644"/>
            <a:ext cx="83823" cy="103704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Freeform 371"/>
          <p:cNvSpPr/>
          <p:nvPr/>
        </p:nvSpPr>
        <p:spPr>
          <a:xfrm rot="17450266">
            <a:off x="9848872" y="16290088"/>
            <a:ext cx="245147" cy="19460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817317 w 817375"/>
              <a:gd name="connsiteY0" fmla="*/ 477884 h 895170"/>
              <a:gd name="connsiteX1" fmla="*/ 328088 w 817375"/>
              <a:gd name="connsiteY1" fmla="*/ 894996 h 895170"/>
              <a:gd name="connsiteX2" fmla="*/ 182 w 817375"/>
              <a:gd name="connsiteY2" fmla="*/ 485316 h 895170"/>
              <a:gd name="connsiteX3" fmla="*/ 730135 w 817375"/>
              <a:gd name="connsiteY3" fmla="*/ 60 h 895170"/>
              <a:gd name="connsiteX4" fmla="*/ 817317 w 817375"/>
              <a:gd name="connsiteY4" fmla="*/ 477884 h 895170"/>
              <a:gd name="connsiteX0" fmla="*/ 939274 w 939336"/>
              <a:gd name="connsiteY0" fmla="*/ 390844 h 895418"/>
              <a:gd name="connsiteX1" fmla="*/ 328088 w 939336"/>
              <a:gd name="connsiteY1" fmla="*/ 894996 h 895418"/>
              <a:gd name="connsiteX2" fmla="*/ 182 w 939336"/>
              <a:gd name="connsiteY2" fmla="*/ 485316 h 895418"/>
              <a:gd name="connsiteX3" fmla="*/ 730135 w 939336"/>
              <a:gd name="connsiteY3" fmla="*/ 60 h 895418"/>
              <a:gd name="connsiteX4" fmla="*/ 939274 w 939336"/>
              <a:gd name="connsiteY4" fmla="*/ 390844 h 895418"/>
              <a:gd name="connsiteX0" fmla="*/ 939274 w 939332"/>
              <a:gd name="connsiteY0" fmla="*/ 390844 h 857710"/>
              <a:gd name="connsiteX1" fmla="*/ 301147 w 939332"/>
              <a:gd name="connsiteY1" fmla="*/ 857248 h 857710"/>
              <a:gd name="connsiteX2" fmla="*/ 182 w 939332"/>
              <a:gd name="connsiteY2" fmla="*/ 485316 h 857710"/>
              <a:gd name="connsiteX3" fmla="*/ 730135 w 939332"/>
              <a:gd name="connsiteY3" fmla="*/ 60 h 857710"/>
              <a:gd name="connsiteX4" fmla="*/ 939274 w 939332"/>
              <a:gd name="connsiteY4" fmla="*/ 390844 h 857710"/>
              <a:gd name="connsiteX0" fmla="*/ 939274 w 939319"/>
              <a:gd name="connsiteY0" fmla="*/ 390844 h 857297"/>
              <a:gd name="connsiteX1" fmla="*/ 301147 w 939319"/>
              <a:gd name="connsiteY1" fmla="*/ 857248 h 857297"/>
              <a:gd name="connsiteX2" fmla="*/ 182 w 939319"/>
              <a:gd name="connsiteY2" fmla="*/ 485316 h 857297"/>
              <a:gd name="connsiteX3" fmla="*/ 730135 w 939319"/>
              <a:gd name="connsiteY3" fmla="*/ 60 h 857297"/>
              <a:gd name="connsiteX4" fmla="*/ 939274 w 939319"/>
              <a:gd name="connsiteY4" fmla="*/ 390844 h 857297"/>
              <a:gd name="connsiteX0" fmla="*/ 1080184 w 1080231"/>
              <a:gd name="connsiteY0" fmla="*/ 618985 h 858596"/>
              <a:gd name="connsiteX1" fmla="*/ 301147 w 1080231"/>
              <a:gd name="connsiteY1" fmla="*/ 857248 h 858596"/>
              <a:gd name="connsiteX2" fmla="*/ 182 w 1080231"/>
              <a:gd name="connsiteY2" fmla="*/ 485316 h 858596"/>
              <a:gd name="connsiteX3" fmla="*/ 730135 w 1080231"/>
              <a:gd name="connsiteY3" fmla="*/ 60 h 858596"/>
              <a:gd name="connsiteX4" fmla="*/ 1080184 w 1080231"/>
              <a:gd name="connsiteY4" fmla="*/ 618985 h 858596"/>
              <a:gd name="connsiteX0" fmla="*/ 1080184 w 1080770"/>
              <a:gd name="connsiteY0" fmla="*/ 618985 h 870066"/>
              <a:gd name="connsiteX1" fmla="*/ 816952 w 1080770"/>
              <a:gd name="connsiteY1" fmla="*/ 769000 h 870066"/>
              <a:gd name="connsiteX2" fmla="*/ 301147 w 1080770"/>
              <a:gd name="connsiteY2" fmla="*/ 857248 h 870066"/>
              <a:gd name="connsiteX3" fmla="*/ 182 w 1080770"/>
              <a:gd name="connsiteY3" fmla="*/ 485316 h 870066"/>
              <a:gd name="connsiteX4" fmla="*/ 730135 w 1080770"/>
              <a:gd name="connsiteY4" fmla="*/ 60 h 870066"/>
              <a:gd name="connsiteX5" fmla="*/ 1080184 w 1080770"/>
              <a:gd name="connsiteY5" fmla="*/ 618985 h 870066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503"/>
              <a:gd name="connsiteX1" fmla="*/ 816952 w 1080770"/>
              <a:gd name="connsiteY1" fmla="*/ 769000 h 857503"/>
              <a:gd name="connsiteX2" fmla="*/ 649498 w 1080770"/>
              <a:gd name="connsiteY2" fmla="*/ 546654 h 857503"/>
              <a:gd name="connsiteX3" fmla="*/ 301147 w 1080770"/>
              <a:gd name="connsiteY3" fmla="*/ 857248 h 857503"/>
              <a:gd name="connsiteX4" fmla="*/ 182 w 1080770"/>
              <a:gd name="connsiteY4" fmla="*/ 485316 h 857503"/>
              <a:gd name="connsiteX5" fmla="*/ 730135 w 1080770"/>
              <a:gd name="connsiteY5" fmla="*/ 60 h 857503"/>
              <a:gd name="connsiteX6" fmla="*/ 1080184 w 1080770"/>
              <a:gd name="connsiteY6" fmla="*/ 618985 h 857503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508"/>
              <a:gd name="connsiteY0" fmla="*/ 618985 h 857476"/>
              <a:gd name="connsiteX1" fmla="*/ 816952 w 1080508"/>
              <a:gd name="connsiteY1" fmla="*/ 769000 h 857476"/>
              <a:gd name="connsiteX2" fmla="*/ 649498 w 1080508"/>
              <a:gd name="connsiteY2" fmla="*/ 546654 h 857476"/>
              <a:gd name="connsiteX3" fmla="*/ 301147 w 1080508"/>
              <a:gd name="connsiteY3" fmla="*/ 857248 h 857476"/>
              <a:gd name="connsiteX4" fmla="*/ 182 w 1080508"/>
              <a:gd name="connsiteY4" fmla="*/ 485316 h 857476"/>
              <a:gd name="connsiteX5" fmla="*/ 730135 w 1080508"/>
              <a:gd name="connsiteY5" fmla="*/ 60 h 857476"/>
              <a:gd name="connsiteX6" fmla="*/ 1080184 w 1080508"/>
              <a:gd name="connsiteY6" fmla="*/ 618985 h 857476"/>
              <a:gd name="connsiteX0" fmla="*/ 1080184 w 1080184"/>
              <a:gd name="connsiteY0" fmla="*/ 618985 h 857476"/>
              <a:gd name="connsiteX1" fmla="*/ 816952 w 1080184"/>
              <a:gd name="connsiteY1" fmla="*/ 769000 h 857476"/>
              <a:gd name="connsiteX2" fmla="*/ 649498 w 1080184"/>
              <a:gd name="connsiteY2" fmla="*/ 546654 h 857476"/>
              <a:gd name="connsiteX3" fmla="*/ 301147 w 1080184"/>
              <a:gd name="connsiteY3" fmla="*/ 857248 h 857476"/>
              <a:gd name="connsiteX4" fmla="*/ 182 w 1080184"/>
              <a:gd name="connsiteY4" fmla="*/ 485316 h 857476"/>
              <a:gd name="connsiteX5" fmla="*/ 730135 w 1080184"/>
              <a:gd name="connsiteY5" fmla="*/ 60 h 857476"/>
              <a:gd name="connsiteX6" fmla="*/ 1080184 w 1080184"/>
              <a:gd name="connsiteY6" fmla="*/ 618985 h 85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184" h="857476">
                <a:moveTo>
                  <a:pt x="1080184" y="618985"/>
                </a:moveTo>
                <a:cubicBezTo>
                  <a:pt x="1074998" y="637721"/>
                  <a:pt x="821123" y="762001"/>
                  <a:pt x="816952" y="769000"/>
                </a:cubicBezTo>
                <a:cubicBezTo>
                  <a:pt x="815733" y="770865"/>
                  <a:pt x="660811" y="550164"/>
                  <a:pt x="649498" y="546654"/>
                </a:cubicBezTo>
                <a:cubicBezTo>
                  <a:pt x="646883" y="567616"/>
                  <a:pt x="297818" y="846277"/>
                  <a:pt x="301147" y="857248"/>
                </a:cubicBezTo>
                <a:cubicBezTo>
                  <a:pt x="304476" y="868219"/>
                  <a:pt x="-4875" y="481248"/>
                  <a:pt x="182" y="485316"/>
                </a:cubicBezTo>
                <a:cubicBezTo>
                  <a:pt x="-13090" y="475589"/>
                  <a:pt x="704793" y="-6188"/>
                  <a:pt x="730135" y="60"/>
                </a:cubicBezTo>
                <a:cubicBezTo>
                  <a:pt x="716465" y="8825"/>
                  <a:pt x="1077746" y="596545"/>
                  <a:pt x="1080184" y="61898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Freeform 377"/>
          <p:cNvSpPr/>
          <p:nvPr/>
        </p:nvSpPr>
        <p:spPr>
          <a:xfrm>
            <a:off x="19889592" y="15797370"/>
            <a:ext cx="1265486" cy="776623"/>
          </a:xfrm>
          <a:custGeom>
            <a:avLst/>
            <a:gdLst>
              <a:gd name="connsiteX0" fmla="*/ 417716 w 1265486"/>
              <a:gd name="connsiteY0" fmla="*/ 5069 h 776623"/>
              <a:gd name="connsiteX1" fmla="*/ 27191 w 1265486"/>
              <a:gd name="connsiteY1" fmla="*/ 138419 h 776623"/>
              <a:gd name="connsiteX2" fmla="*/ 46241 w 1265486"/>
              <a:gd name="connsiteY2" fmla="*/ 405119 h 776623"/>
              <a:gd name="connsiteX3" fmla="*/ 151016 w 1265486"/>
              <a:gd name="connsiteY3" fmla="*/ 452744 h 776623"/>
              <a:gd name="connsiteX4" fmla="*/ 351041 w 1265486"/>
              <a:gd name="connsiteY4" fmla="*/ 662294 h 776623"/>
              <a:gd name="connsiteX5" fmla="*/ 551066 w 1265486"/>
              <a:gd name="connsiteY5" fmla="*/ 776594 h 776623"/>
              <a:gd name="connsiteX6" fmla="*/ 998741 w 1265486"/>
              <a:gd name="connsiteY6" fmla="*/ 652769 h 776623"/>
              <a:gd name="connsiteX7" fmla="*/ 1265441 w 1265486"/>
              <a:gd name="connsiteY7" fmla="*/ 386069 h 776623"/>
              <a:gd name="connsiteX8" fmla="*/ 1017791 w 1265486"/>
              <a:gd name="connsiteY8" fmla="*/ 195569 h 776623"/>
              <a:gd name="connsiteX9" fmla="*/ 751091 w 1265486"/>
              <a:gd name="connsiteY9" fmla="*/ 43169 h 776623"/>
              <a:gd name="connsiteX10" fmla="*/ 417716 w 1265486"/>
              <a:gd name="connsiteY10" fmla="*/ 5069 h 77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486" h="776623">
                <a:moveTo>
                  <a:pt x="417716" y="5069"/>
                </a:moveTo>
                <a:cubicBezTo>
                  <a:pt x="297066" y="20944"/>
                  <a:pt x="89103" y="71744"/>
                  <a:pt x="27191" y="138419"/>
                </a:cubicBezTo>
                <a:cubicBezTo>
                  <a:pt x="-34722" y="205094"/>
                  <a:pt x="25603" y="352732"/>
                  <a:pt x="46241" y="405119"/>
                </a:cubicBezTo>
                <a:cubicBezTo>
                  <a:pt x="66878" y="457507"/>
                  <a:pt x="100216" y="409882"/>
                  <a:pt x="151016" y="452744"/>
                </a:cubicBezTo>
                <a:cubicBezTo>
                  <a:pt x="201816" y="495606"/>
                  <a:pt x="284366" y="608319"/>
                  <a:pt x="351041" y="662294"/>
                </a:cubicBezTo>
                <a:cubicBezTo>
                  <a:pt x="417716" y="716269"/>
                  <a:pt x="443116" y="778182"/>
                  <a:pt x="551066" y="776594"/>
                </a:cubicBezTo>
                <a:cubicBezTo>
                  <a:pt x="659016" y="775007"/>
                  <a:pt x="879679" y="717856"/>
                  <a:pt x="998741" y="652769"/>
                </a:cubicBezTo>
                <a:cubicBezTo>
                  <a:pt x="1117803" y="587682"/>
                  <a:pt x="1262266" y="462269"/>
                  <a:pt x="1265441" y="386069"/>
                </a:cubicBezTo>
                <a:cubicBezTo>
                  <a:pt x="1268616" y="309869"/>
                  <a:pt x="1103516" y="252719"/>
                  <a:pt x="1017791" y="195569"/>
                </a:cubicBezTo>
                <a:cubicBezTo>
                  <a:pt x="932066" y="138419"/>
                  <a:pt x="843166" y="73331"/>
                  <a:pt x="751091" y="43169"/>
                </a:cubicBezTo>
                <a:cubicBezTo>
                  <a:pt x="659016" y="13007"/>
                  <a:pt x="538366" y="-10806"/>
                  <a:pt x="417716" y="5069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Freeform 378"/>
          <p:cNvSpPr/>
          <p:nvPr/>
        </p:nvSpPr>
        <p:spPr>
          <a:xfrm>
            <a:off x="20399228" y="16280346"/>
            <a:ext cx="940410" cy="587816"/>
          </a:xfrm>
          <a:custGeom>
            <a:avLst/>
            <a:gdLst>
              <a:gd name="connsiteX0" fmla="*/ 47347 w 991571"/>
              <a:gd name="connsiteY0" fmla="*/ 428602 h 602237"/>
              <a:gd name="connsiteX1" fmla="*/ 190222 w 991571"/>
              <a:gd name="connsiteY1" fmla="*/ 590527 h 602237"/>
              <a:gd name="connsiteX2" fmla="*/ 904597 w 991571"/>
              <a:gd name="connsiteY2" fmla="*/ 133327 h 602237"/>
              <a:gd name="connsiteX3" fmla="*/ 885547 w 991571"/>
              <a:gd name="connsiteY3" fmla="*/ 19027 h 602237"/>
              <a:gd name="connsiteX4" fmla="*/ 47347 w 991571"/>
              <a:gd name="connsiteY4" fmla="*/ 428602 h 602237"/>
              <a:gd name="connsiteX0" fmla="*/ 21901 w 940410"/>
              <a:gd name="connsiteY0" fmla="*/ 416622 h 587816"/>
              <a:gd name="connsiteX1" fmla="*/ 164776 w 940410"/>
              <a:gd name="connsiteY1" fmla="*/ 578547 h 587816"/>
              <a:gd name="connsiteX2" fmla="*/ 879151 w 940410"/>
              <a:gd name="connsiteY2" fmla="*/ 121347 h 587816"/>
              <a:gd name="connsiteX3" fmla="*/ 860101 w 940410"/>
              <a:gd name="connsiteY3" fmla="*/ 7047 h 587816"/>
              <a:gd name="connsiteX4" fmla="*/ 507676 w 940410"/>
              <a:gd name="connsiteY4" fmla="*/ 273747 h 587816"/>
              <a:gd name="connsiteX5" fmla="*/ 21901 w 940410"/>
              <a:gd name="connsiteY5" fmla="*/ 416622 h 587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0410" h="587816">
                <a:moveTo>
                  <a:pt x="21901" y="416622"/>
                </a:moveTo>
                <a:cubicBezTo>
                  <a:pt x="-35249" y="467422"/>
                  <a:pt x="21901" y="627759"/>
                  <a:pt x="164776" y="578547"/>
                </a:cubicBezTo>
                <a:cubicBezTo>
                  <a:pt x="307651" y="529335"/>
                  <a:pt x="763264" y="216597"/>
                  <a:pt x="879151" y="121347"/>
                </a:cubicBezTo>
                <a:cubicBezTo>
                  <a:pt x="995038" y="26097"/>
                  <a:pt x="922013" y="-18353"/>
                  <a:pt x="860101" y="7047"/>
                </a:cubicBezTo>
                <a:cubicBezTo>
                  <a:pt x="798189" y="32447"/>
                  <a:pt x="647376" y="205485"/>
                  <a:pt x="507676" y="273747"/>
                </a:cubicBezTo>
                <a:cubicBezTo>
                  <a:pt x="367976" y="342010"/>
                  <a:pt x="79051" y="365822"/>
                  <a:pt x="21901" y="416622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Freeform 379"/>
          <p:cNvSpPr/>
          <p:nvPr/>
        </p:nvSpPr>
        <p:spPr>
          <a:xfrm>
            <a:off x="23879056" y="15885748"/>
            <a:ext cx="173762" cy="526153"/>
          </a:xfrm>
          <a:custGeom>
            <a:avLst/>
            <a:gdLst>
              <a:gd name="connsiteX0" fmla="*/ 171569 w 173762"/>
              <a:gd name="connsiteY0" fmla="*/ 478202 h 526153"/>
              <a:gd name="connsiteX1" fmla="*/ 152519 w 173762"/>
              <a:gd name="connsiteY1" fmla="*/ 106727 h 526153"/>
              <a:gd name="connsiteX2" fmla="*/ 38219 w 173762"/>
              <a:gd name="connsiteY2" fmla="*/ 1952 h 526153"/>
              <a:gd name="connsiteX3" fmla="*/ 119 w 173762"/>
              <a:gd name="connsiteY3" fmla="*/ 173402 h 526153"/>
              <a:gd name="connsiteX4" fmla="*/ 47744 w 173762"/>
              <a:gd name="connsiteY4" fmla="*/ 430577 h 526153"/>
              <a:gd name="connsiteX5" fmla="*/ 123944 w 173762"/>
              <a:gd name="connsiteY5" fmla="*/ 516302 h 526153"/>
              <a:gd name="connsiteX6" fmla="*/ 171569 w 173762"/>
              <a:gd name="connsiteY6" fmla="*/ 478202 h 52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62" h="526153">
                <a:moveTo>
                  <a:pt x="171569" y="478202"/>
                </a:moveTo>
                <a:cubicBezTo>
                  <a:pt x="176331" y="409940"/>
                  <a:pt x="174744" y="186102"/>
                  <a:pt x="152519" y="106727"/>
                </a:cubicBezTo>
                <a:cubicBezTo>
                  <a:pt x="130294" y="27352"/>
                  <a:pt x="63619" y="-9160"/>
                  <a:pt x="38219" y="1952"/>
                </a:cubicBezTo>
                <a:cubicBezTo>
                  <a:pt x="12819" y="13064"/>
                  <a:pt x="-1469" y="101964"/>
                  <a:pt x="119" y="173402"/>
                </a:cubicBezTo>
                <a:cubicBezTo>
                  <a:pt x="1706" y="244839"/>
                  <a:pt x="27107" y="373427"/>
                  <a:pt x="47744" y="430577"/>
                </a:cubicBezTo>
                <a:cubicBezTo>
                  <a:pt x="68381" y="487727"/>
                  <a:pt x="101719" y="508365"/>
                  <a:pt x="123944" y="516302"/>
                </a:cubicBezTo>
                <a:cubicBezTo>
                  <a:pt x="146169" y="524240"/>
                  <a:pt x="166807" y="546464"/>
                  <a:pt x="171569" y="478202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Freeform 380"/>
          <p:cNvSpPr/>
          <p:nvPr/>
        </p:nvSpPr>
        <p:spPr>
          <a:xfrm>
            <a:off x="24142724" y="15953140"/>
            <a:ext cx="175497" cy="448505"/>
          </a:xfrm>
          <a:custGeom>
            <a:avLst/>
            <a:gdLst>
              <a:gd name="connsiteX0" fmla="*/ 174601 w 175497"/>
              <a:gd name="connsiteY0" fmla="*/ 144110 h 448505"/>
              <a:gd name="connsiteX1" fmla="*/ 88876 w 175497"/>
              <a:gd name="connsiteY1" fmla="*/ 1235 h 448505"/>
              <a:gd name="connsiteX2" fmla="*/ 41251 w 175497"/>
              <a:gd name="connsiteY2" fmla="*/ 96485 h 448505"/>
              <a:gd name="connsiteX3" fmla="*/ 3151 w 175497"/>
              <a:gd name="connsiteY3" fmla="*/ 439385 h 448505"/>
              <a:gd name="connsiteX4" fmla="*/ 126976 w 175497"/>
              <a:gd name="connsiteY4" fmla="*/ 334610 h 448505"/>
              <a:gd name="connsiteX5" fmla="*/ 174601 w 175497"/>
              <a:gd name="connsiteY5" fmla="*/ 144110 h 44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497" h="448505">
                <a:moveTo>
                  <a:pt x="174601" y="144110"/>
                </a:moveTo>
                <a:cubicBezTo>
                  <a:pt x="168251" y="88548"/>
                  <a:pt x="111101" y="9172"/>
                  <a:pt x="88876" y="1235"/>
                </a:cubicBezTo>
                <a:cubicBezTo>
                  <a:pt x="66651" y="-6703"/>
                  <a:pt x="55538" y="23460"/>
                  <a:pt x="41251" y="96485"/>
                </a:cubicBezTo>
                <a:cubicBezTo>
                  <a:pt x="26964" y="169510"/>
                  <a:pt x="-11136" y="399698"/>
                  <a:pt x="3151" y="439385"/>
                </a:cubicBezTo>
                <a:cubicBezTo>
                  <a:pt x="17438" y="479072"/>
                  <a:pt x="101576" y="379060"/>
                  <a:pt x="126976" y="334610"/>
                </a:cubicBezTo>
                <a:cubicBezTo>
                  <a:pt x="152376" y="290160"/>
                  <a:pt x="180951" y="199672"/>
                  <a:pt x="174601" y="144110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>
            <a:off x="25049735" y="16259118"/>
            <a:ext cx="784097" cy="307989"/>
          </a:xfrm>
          <a:custGeom>
            <a:avLst/>
            <a:gdLst>
              <a:gd name="connsiteX0" fmla="*/ 39115 w 784097"/>
              <a:gd name="connsiteY0" fmla="*/ 57 h 307989"/>
              <a:gd name="connsiteX1" fmla="*/ 696340 w 784097"/>
              <a:gd name="connsiteY1" fmla="*/ 171507 h 307989"/>
              <a:gd name="connsiteX2" fmla="*/ 763015 w 784097"/>
              <a:gd name="connsiteY2" fmla="*/ 266757 h 307989"/>
              <a:gd name="connsiteX3" fmla="*/ 562990 w 784097"/>
              <a:gd name="connsiteY3" fmla="*/ 304857 h 307989"/>
              <a:gd name="connsiteX4" fmla="*/ 124840 w 784097"/>
              <a:gd name="connsiteY4" fmla="*/ 190557 h 307989"/>
              <a:gd name="connsiteX5" fmla="*/ 39115 w 784097"/>
              <a:gd name="connsiteY5" fmla="*/ 57 h 30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097" h="307989">
                <a:moveTo>
                  <a:pt x="39115" y="57"/>
                </a:moveTo>
                <a:cubicBezTo>
                  <a:pt x="134365" y="-3118"/>
                  <a:pt x="575690" y="127057"/>
                  <a:pt x="696340" y="171507"/>
                </a:cubicBezTo>
                <a:cubicBezTo>
                  <a:pt x="816990" y="215957"/>
                  <a:pt x="785240" y="244532"/>
                  <a:pt x="763015" y="266757"/>
                </a:cubicBezTo>
                <a:cubicBezTo>
                  <a:pt x="740790" y="288982"/>
                  <a:pt x="669352" y="317557"/>
                  <a:pt x="562990" y="304857"/>
                </a:cubicBezTo>
                <a:cubicBezTo>
                  <a:pt x="456628" y="292157"/>
                  <a:pt x="207390" y="244532"/>
                  <a:pt x="124840" y="190557"/>
                </a:cubicBezTo>
                <a:cubicBezTo>
                  <a:pt x="42290" y="136582"/>
                  <a:pt x="-56135" y="3232"/>
                  <a:pt x="39115" y="57"/>
                </a:cubicBezTo>
                <a:close/>
              </a:path>
            </a:pathLst>
          </a:custGeom>
          <a:solidFill>
            <a:srgbClr val="557A3C"/>
          </a:solidFill>
          <a:ln w="28575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Freeform 382"/>
          <p:cNvSpPr/>
          <p:nvPr/>
        </p:nvSpPr>
        <p:spPr>
          <a:xfrm rot="17292745">
            <a:off x="14151855" y="15608628"/>
            <a:ext cx="427991" cy="57034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5841" h="2513081">
                <a:moveTo>
                  <a:pt x="1885805" y="1885476"/>
                </a:moveTo>
                <a:cubicBezTo>
                  <a:pt x="1892021" y="1884875"/>
                  <a:pt x="1122326" y="2444591"/>
                  <a:pt x="1059082" y="2511480"/>
                </a:cubicBezTo>
                <a:cubicBezTo>
                  <a:pt x="995838" y="2578369"/>
                  <a:pt x="-4911" y="524967"/>
                  <a:pt x="146" y="529035"/>
                </a:cubicBezTo>
                <a:cubicBezTo>
                  <a:pt x="-13126" y="519308"/>
                  <a:pt x="869518" y="-6194"/>
                  <a:pt x="894860" y="54"/>
                </a:cubicBezTo>
                <a:cubicBezTo>
                  <a:pt x="881190" y="8819"/>
                  <a:pt x="1883367" y="1863036"/>
                  <a:pt x="1885805" y="1885476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Freeform 383"/>
          <p:cNvSpPr/>
          <p:nvPr/>
        </p:nvSpPr>
        <p:spPr>
          <a:xfrm rot="17292745">
            <a:off x="13440003" y="15681626"/>
            <a:ext cx="656003" cy="700130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8149 w 1888163"/>
              <a:gd name="connsiteY0" fmla="*/ 1885476 h 3086166"/>
              <a:gd name="connsiteX1" fmla="*/ 57151 w 1888163"/>
              <a:gd name="connsiteY1" fmla="*/ 3084910 h 3086166"/>
              <a:gd name="connsiteX2" fmla="*/ 2490 w 1888163"/>
              <a:gd name="connsiteY2" fmla="*/ 529035 h 3086166"/>
              <a:gd name="connsiteX3" fmla="*/ 897204 w 1888163"/>
              <a:gd name="connsiteY3" fmla="*/ 54 h 3086166"/>
              <a:gd name="connsiteX4" fmla="*/ 1888149 w 1888163"/>
              <a:gd name="connsiteY4" fmla="*/ 1885476 h 3086166"/>
              <a:gd name="connsiteX0" fmla="*/ 2890508 w 2890531"/>
              <a:gd name="connsiteY0" fmla="*/ 1885445 h 3091260"/>
              <a:gd name="connsiteX1" fmla="*/ 1059510 w 2890531"/>
              <a:gd name="connsiteY1" fmla="*/ 3084879 h 3091260"/>
              <a:gd name="connsiteX2" fmla="*/ 68 w 2890531"/>
              <a:gd name="connsiteY2" fmla="*/ 1235155 h 3091260"/>
              <a:gd name="connsiteX3" fmla="*/ 1899563 w 2890531"/>
              <a:gd name="connsiteY3" fmla="*/ 23 h 3091260"/>
              <a:gd name="connsiteX4" fmla="*/ 2890508 w 2890531"/>
              <a:gd name="connsiteY4" fmla="*/ 1885445 h 3091260"/>
              <a:gd name="connsiteX0" fmla="*/ 2890508 w 2890522"/>
              <a:gd name="connsiteY0" fmla="*/ 1885445 h 3084946"/>
              <a:gd name="connsiteX1" fmla="*/ 1059510 w 2890522"/>
              <a:gd name="connsiteY1" fmla="*/ 3084879 h 3084946"/>
              <a:gd name="connsiteX2" fmla="*/ 68 w 2890522"/>
              <a:gd name="connsiteY2" fmla="*/ 1235155 h 3084946"/>
              <a:gd name="connsiteX3" fmla="*/ 1899563 w 2890522"/>
              <a:gd name="connsiteY3" fmla="*/ 23 h 3084946"/>
              <a:gd name="connsiteX4" fmla="*/ 2890508 w 2890522"/>
              <a:gd name="connsiteY4" fmla="*/ 1885445 h 3084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522" h="3084946">
                <a:moveTo>
                  <a:pt x="2890508" y="1885445"/>
                </a:moveTo>
                <a:cubicBezTo>
                  <a:pt x="2896724" y="1884844"/>
                  <a:pt x="1103737" y="3072115"/>
                  <a:pt x="1059510" y="3084879"/>
                </a:cubicBezTo>
                <a:cubicBezTo>
                  <a:pt x="1015283" y="3097643"/>
                  <a:pt x="-4989" y="1231087"/>
                  <a:pt x="68" y="1235155"/>
                </a:cubicBezTo>
                <a:cubicBezTo>
                  <a:pt x="-13204" y="1225428"/>
                  <a:pt x="1874221" y="-6225"/>
                  <a:pt x="1899563" y="23"/>
                </a:cubicBezTo>
                <a:cubicBezTo>
                  <a:pt x="1885893" y="8788"/>
                  <a:pt x="2888070" y="1863005"/>
                  <a:pt x="2890508" y="188544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Freeform 384"/>
          <p:cNvSpPr/>
          <p:nvPr/>
        </p:nvSpPr>
        <p:spPr>
          <a:xfrm rot="17292745">
            <a:off x="14488817" y="15404264"/>
            <a:ext cx="324701" cy="39354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5805 w 1885828"/>
              <a:gd name="connsiteY0" fmla="*/ 1885476 h 1885477"/>
              <a:gd name="connsiteX1" fmla="*/ 670577 w 1885828"/>
              <a:gd name="connsiteY1" fmla="*/ 1733558 h 1885477"/>
              <a:gd name="connsiteX2" fmla="*/ 146 w 1885828"/>
              <a:gd name="connsiteY2" fmla="*/ 529035 h 1885477"/>
              <a:gd name="connsiteX3" fmla="*/ 894860 w 1885828"/>
              <a:gd name="connsiteY3" fmla="*/ 54 h 1885477"/>
              <a:gd name="connsiteX4" fmla="*/ 1885805 w 1885828"/>
              <a:gd name="connsiteY4" fmla="*/ 1885476 h 1885477"/>
              <a:gd name="connsiteX0" fmla="*/ 1430682 w 1430736"/>
              <a:gd name="connsiteY0" fmla="*/ 1173654 h 1745257"/>
              <a:gd name="connsiteX1" fmla="*/ 670577 w 1430736"/>
              <a:gd name="connsiteY1" fmla="*/ 1733558 h 1745257"/>
              <a:gd name="connsiteX2" fmla="*/ 146 w 1430736"/>
              <a:gd name="connsiteY2" fmla="*/ 529035 h 1745257"/>
              <a:gd name="connsiteX3" fmla="*/ 894860 w 1430736"/>
              <a:gd name="connsiteY3" fmla="*/ 54 h 1745257"/>
              <a:gd name="connsiteX4" fmla="*/ 1430682 w 1430736"/>
              <a:gd name="connsiteY4" fmla="*/ 1173654 h 1745257"/>
              <a:gd name="connsiteX0" fmla="*/ 1430682 w 1430718"/>
              <a:gd name="connsiteY0" fmla="*/ 1173654 h 1734070"/>
              <a:gd name="connsiteX1" fmla="*/ 670577 w 1430718"/>
              <a:gd name="connsiteY1" fmla="*/ 1733558 h 1734070"/>
              <a:gd name="connsiteX2" fmla="*/ 146 w 1430718"/>
              <a:gd name="connsiteY2" fmla="*/ 529035 h 1734070"/>
              <a:gd name="connsiteX3" fmla="*/ 894860 w 1430718"/>
              <a:gd name="connsiteY3" fmla="*/ 54 h 1734070"/>
              <a:gd name="connsiteX4" fmla="*/ 1430682 w 1430718"/>
              <a:gd name="connsiteY4" fmla="*/ 1173654 h 1734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0718" h="1734070">
                <a:moveTo>
                  <a:pt x="1430682" y="1173654"/>
                </a:moveTo>
                <a:cubicBezTo>
                  <a:pt x="1436898" y="1173053"/>
                  <a:pt x="637263" y="1753672"/>
                  <a:pt x="670577" y="1733558"/>
                </a:cubicBezTo>
                <a:cubicBezTo>
                  <a:pt x="703891" y="1713444"/>
                  <a:pt x="-4911" y="524967"/>
                  <a:pt x="146" y="529035"/>
                </a:cubicBezTo>
                <a:cubicBezTo>
                  <a:pt x="-13126" y="519308"/>
                  <a:pt x="869518" y="-6194"/>
                  <a:pt x="894860" y="54"/>
                </a:cubicBezTo>
                <a:cubicBezTo>
                  <a:pt x="881190" y="8819"/>
                  <a:pt x="1428244" y="1151214"/>
                  <a:pt x="1430682" y="11736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Freeform 385"/>
          <p:cNvSpPr/>
          <p:nvPr/>
        </p:nvSpPr>
        <p:spPr>
          <a:xfrm rot="17292745">
            <a:off x="13832131" y="14734449"/>
            <a:ext cx="700743" cy="57120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087 w 1445149"/>
              <a:gd name="connsiteY0" fmla="*/ 755592 h 2386418"/>
              <a:gd name="connsiteX1" fmla="*/ 1059082 w 1445149"/>
              <a:gd name="connsiteY1" fmla="*/ 2385342 h 2386418"/>
              <a:gd name="connsiteX2" fmla="*/ 146 w 1445149"/>
              <a:gd name="connsiteY2" fmla="*/ 402897 h 2386418"/>
              <a:gd name="connsiteX3" fmla="*/ 914278 w 1445149"/>
              <a:gd name="connsiteY3" fmla="*/ 73 h 2386418"/>
              <a:gd name="connsiteX4" fmla="*/ 1445087 w 1445149"/>
              <a:gd name="connsiteY4" fmla="*/ 755592 h 2386418"/>
              <a:gd name="connsiteX0" fmla="*/ 1885805 w 1885859"/>
              <a:gd name="connsiteY0" fmla="*/ 1759338 h 2423488"/>
              <a:gd name="connsiteX1" fmla="*/ 1059082 w 1885859"/>
              <a:gd name="connsiteY1" fmla="*/ 2385342 h 2423488"/>
              <a:gd name="connsiteX2" fmla="*/ 146 w 1885859"/>
              <a:gd name="connsiteY2" fmla="*/ 402897 h 2423488"/>
              <a:gd name="connsiteX3" fmla="*/ 914278 w 1885859"/>
              <a:gd name="connsiteY3" fmla="*/ 73 h 2423488"/>
              <a:gd name="connsiteX4" fmla="*/ 1885805 w 1885859"/>
              <a:gd name="connsiteY4" fmla="*/ 1759338 h 2423488"/>
              <a:gd name="connsiteX0" fmla="*/ 1885805 w 1885841"/>
              <a:gd name="connsiteY0" fmla="*/ 1759338 h 2386943"/>
              <a:gd name="connsiteX1" fmla="*/ 1059082 w 1885841"/>
              <a:gd name="connsiteY1" fmla="*/ 2385342 h 2386943"/>
              <a:gd name="connsiteX2" fmla="*/ 146 w 1885841"/>
              <a:gd name="connsiteY2" fmla="*/ 402897 h 2386943"/>
              <a:gd name="connsiteX3" fmla="*/ 914278 w 1885841"/>
              <a:gd name="connsiteY3" fmla="*/ 73 h 2386943"/>
              <a:gd name="connsiteX4" fmla="*/ 1885805 w 1885841"/>
              <a:gd name="connsiteY4" fmla="*/ 1759338 h 2386943"/>
              <a:gd name="connsiteX0" fmla="*/ 1885805 w 1885841"/>
              <a:gd name="connsiteY0" fmla="*/ 1885476 h 2513081"/>
              <a:gd name="connsiteX1" fmla="*/ 1059082 w 1885841"/>
              <a:gd name="connsiteY1" fmla="*/ 2511480 h 2513081"/>
              <a:gd name="connsiteX2" fmla="*/ 146 w 1885841"/>
              <a:gd name="connsiteY2" fmla="*/ 529035 h 2513081"/>
              <a:gd name="connsiteX3" fmla="*/ 894860 w 1885841"/>
              <a:gd name="connsiteY3" fmla="*/ 54 h 2513081"/>
              <a:gd name="connsiteX4" fmla="*/ 1885805 w 1885841"/>
              <a:gd name="connsiteY4" fmla="*/ 1885476 h 2513081"/>
              <a:gd name="connsiteX0" fmla="*/ 1888149 w 1888163"/>
              <a:gd name="connsiteY0" fmla="*/ 1885476 h 3086166"/>
              <a:gd name="connsiteX1" fmla="*/ 57151 w 1888163"/>
              <a:gd name="connsiteY1" fmla="*/ 3084910 h 3086166"/>
              <a:gd name="connsiteX2" fmla="*/ 2490 w 1888163"/>
              <a:gd name="connsiteY2" fmla="*/ 529035 h 3086166"/>
              <a:gd name="connsiteX3" fmla="*/ 897204 w 1888163"/>
              <a:gd name="connsiteY3" fmla="*/ 54 h 3086166"/>
              <a:gd name="connsiteX4" fmla="*/ 1888149 w 1888163"/>
              <a:gd name="connsiteY4" fmla="*/ 1885476 h 3086166"/>
              <a:gd name="connsiteX0" fmla="*/ 2890508 w 2890531"/>
              <a:gd name="connsiteY0" fmla="*/ 1885445 h 3091260"/>
              <a:gd name="connsiteX1" fmla="*/ 1059510 w 2890531"/>
              <a:gd name="connsiteY1" fmla="*/ 3084879 h 3091260"/>
              <a:gd name="connsiteX2" fmla="*/ 68 w 2890531"/>
              <a:gd name="connsiteY2" fmla="*/ 1235155 h 3091260"/>
              <a:gd name="connsiteX3" fmla="*/ 1899563 w 2890531"/>
              <a:gd name="connsiteY3" fmla="*/ 23 h 3091260"/>
              <a:gd name="connsiteX4" fmla="*/ 2890508 w 2890531"/>
              <a:gd name="connsiteY4" fmla="*/ 1885445 h 3091260"/>
              <a:gd name="connsiteX0" fmla="*/ 2890508 w 2890522"/>
              <a:gd name="connsiteY0" fmla="*/ 1885445 h 3084946"/>
              <a:gd name="connsiteX1" fmla="*/ 1059510 w 2890522"/>
              <a:gd name="connsiteY1" fmla="*/ 3084879 h 3084946"/>
              <a:gd name="connsiteX2" fmla="*/ 68 w 2890522"/>
              <a:gd name="connsiteY2" fmla="*/ 1235155 h 3084946"/>
              <a:gd name="connsiteX3" fmla="*/ 1899563 w 2890522"/>
              <a:gd name="connsiteY3" fmla="*/ 23 h 3084946"/>
              <a:gd name="connsiteX4" fmla="*/ 2890508 w 2890522"/>
              <a:gd name="connsiteY4" fmla="*/ 1885445 h 3084946"/>
              <a:gd name="connsiteX0" fmla="*/ 3648758 w 3648774"/>
              <a:gd name="connsiteY0" fmla="*/ 1437145 h 3085378"/>
              <a:gd name="connsiteX1" fmla="*/ 1059510 w 3648774"/>
              <a:gd name="connsiteY1" fmla="*/ 3084879 h 3085378"/>
              <a:gd name="connsiteX2" fmla="*/ 68 w 3648774"/>
              <a:gd name="connsiteY2" fmla="*/ 1235155 h 3085378"/>
              <a:gd name="connsiteX3" fmla="*/ 1899563 w 3648774"/>
              <a:gd name="connsiteY3" fmla="*/ 23 h 3085378"/>
              <a:gd name="connsiteX4" fmla="*/ 3648758 w 3648774"/>
              <a:gd name="connsiteY4" fmla="*/ 1437145 h 3085378"/>
              <a:gd name="connsiteX0" fmla="*/ 3648732 w 3648748"/>
              <a:gd name="connsiteY0" fmla="*/ 868087 h 2516320"/>
              <a:gd name="connsiteX1" fmla="*/ 1059484 w 3648748"/>
              <a:gd name="connsiteY1" fmla="*/ 2515821 h 2516320"/>
              <a:gd name="connsiteX2" fmla="*/ 42 w 3648748"/>
              <a:gd name="connsiteY2" fmla="*/ 666097 h 2516320"/>
              <a:gd name="connsiteX3" fmla="*/ 3191355 w 3648748"/>
              <a:gd name="connsiteY3" fmla="*/ 43 h 2516320"/>
              <a:gd name="connsiteX4" fmla="*/ 3648732 w 3648748"/>
              <a:gd name="connsiteY4" fmla="*/ 868087 h 2516320"/>
              <a:gd name="connsiteX0" fmla="*/ 2952555 w 2952567"/>
              <a:gd name="connsiteY0" fmla="*/ 868061 h 2527296"/>
              <a:gd name="connsiteX1" fmla="*/ 363307 w 2952567"/>
              <a:gd name="connsiteY1" fmla="*/ 2515795 h 2527296"/>
              <a:gd name="connsiteX2" fmla="*/ 23395 w 2952567"/>
              <a:gd name="connsiteY2" fmla="*/ 1644358 h 2527296"/>
              <a:gd name="connsiteX3" fmla="*/ 2495178 w 2952567"/>
              <a:gd name="connsiteY3" fmla="*/ 17 h 2527296"/>
              <a:gd name="connsiteX4" fmla="*/ 2952555 w 2952567"/>
              <a:gd name="connsiteY4" fmla="*/ 868061 h 2527296"/>
              <a:gd name="connsiteX0" fmla="*/ 3088779 w 3088791"/>
              <a:gd name="connsiteY0" fmla="*/ 868065 h 2521110"/>
              <a:gd name="connsiteX1" fmla="*/ 499531 w 3088791"/>
              <a:gd name="connsiteY1" fmla="*/ 2515799 h 2521110"/>
              <a:gd name="connsiteX2" fmla="*/ 1182 w 3088791"/>
              <a:gd name="connsiteY2" fmla="*/ 1431394 h 2521110"/>
              <a:gd name="connsiteX3" fmla="*/ 2631402 w 3088791"/>
              <a:gd name="connsiteY3" fmla="*/ 21 h 2521110"/>
              <a:gd name="connsiteX4" fmla="*/ 3088779 w 3088791"/>
              <a:gd name="connsiteY4" fmla="*/ 868065 h 2521110"/>
              <a:gd name="connsiteX0" fmla="*/ 3087647 w 3087659"/>
              <a:gd name="connsiteY0" fmla="*/ 868065 h 2516889"/>
              <a:gd name="connsiteX1" fmla="*/ 498399 w 3087659"/>
              <a:gd name="connsiteY1" fmla="*/ 2515799 h 2516889"/>
              <a:gd name="connsiteX2" fmla="*/ 50 w 3087659"/>
              <a:gd name="connsiteY2" fmla="*/ 1431394 h 2516889"/>
              <a:gd name="connsiteX3" fmla="*/ 2630270 w 3087659"/>
              <a:gd name="connsiteY3" fmla="*/ 21 h 2516889"/>
              <a:gd name="connsiteX4" fmla="*/ 3087647 w 3087659"/>
              <a:gd name="connsiteY4" fmla="*/ 868065 h 251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7659" h="2516889">
                <a:moveTo>
                  <a:pt x="3087647" y="868065"/>
                </a:moveTo>
                <a:cubicBezTo>
                  <a:pt x="3093863" y="867464"/>
                  <a:pt x="508097" y="2565942"/>
                  <a:pt x="498399" y="2515799"/>
                </a:cubicBezTo>
                <a:cubicBezTo>
                  <a:pt x="488701" y="2465656"/>
                  <a:pt x="-5007" y="1427326"/>
                  <a:pt x="50" y="1431394"/>
                </a:cubicBezTo>
                <a:cubicBezTo>
                  <a:pt x="-13222" y="1421667"/>
                  <a:pt x="2604928" y="-6227"/>
                  <a:pt x="2630270" y="21"/>
                </a:cubicBezTo>
                <a:cubicBezTo>
                  <a:pt x="2616600" y="8786"/>
                  <a:pt x="3085209" y="845625"/>
                  <a:pt x="3087647" y="86806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791957">
            <a:off x="19404426" y="15214186"/>
            <a:ext cx="678052" cy="388149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280684"/>
              <a:gd name="connsiteY0" fmla="*/ 600740 h 1026042"/>
              <a:gd name="connsiteX1" fmla="*/ 164805 w 2280684"/>
              <a:gd name="connsiteY1" fmla="*/ 159489 h 1026042"/>
              <a:gd name="connsiteX2" fmla="*/ 776177 w 2280684"/>
              <a:gd name="connsiteY2" fmla="*/ 132907 h 1026042"/>
              <a:gd name="connsiteX3" fmla="*/ 797442 w 2280684"/>
              <a:gd name="connsiteY3" fmla="*/ 217968 h 1026042"/>
              <a:gd name="connsiteX4" fmla="*/ 1297172 w 2280684"/>
              <a:gd name="connsiteY4" fmla="*/ 196703 h 1026042"/>
              <a:gd name="connsiteX5" fmla="*/ 1297172 w 2280684"/>
              <a:gd name="connsiteY5" fmla="*/ 21265 h 1026042"/>
              <a:gd name="connsiteX6" fmla="*/ 1578935 w 2280684"/>
              <a:gd name="connsiteY6" fmla="*/ 0 h 1026042"/>
              <a:gd name="connsiteX7" fmla="*/ 1594884 w 2280684"/>
              <a:gd name="connsiteY7" fmla="*/ 510363 h 1026042"/>
              <a:gd name="connsiteX8" fmla="*/ 2102302 w 2280684"/>
              <a:gd name="connsiteY8" fmla="*/ 555989 h 1026042"/>
              <a:gd name="connsiteX9" fmla="*/ 2280684 w 2280684"/>
              <a:gd name="connsiteY9" fmla="*/ 861237 h 1026042"/>
              <a:gd name="connsiteX10" fmla="*/ 1972340 w 2280684"/>
              <a:gd name="connsiteY10" fmla="*/ 839972 h 1026042"/>
              <a:gd name="connsiteX11" fmla="*/ 1483056 w 2280684"/>
              <a:gd name="connsiteY11" fmla="*/ 1019177 h 1026042"/>
              <a:gd name="connsiteX12" fmla="*/ 1493874 w 2280684"/>
              <a:gd name="connsiteY12" fmla="*/ 765544 h 1026042"/>
              <a:gd name="connsiteX13" fmla="*/ 1275907 w 2280684"/>
              <a:gd name="connsiteY13" fmla="*/ 717698 h 1026042"/>
              <a:gd name="connsiteX14" fmla="*/ 1275907 w 2280684"/>
              <a:gd name="connsiteY14" fmla="*/ 903768 h 1026042"/>
              <a:gd name="connsiteX15" fmla="*/ 903767 w 2280684"/>
              <a:gd name="connsiteY15" fmla="*/ 919717 h 1026042"/>
              <a:gd name="connsiteX16" fmla="*/ 887819 w 2280684"/>
              <a:gd name="connsiteY16" fmla="*/ 723014 h 1026042"/>
              <a:gd name="connsiteX17" fmla="*/ 611372 w 2280684"/>
              <a:gd name="connsiteY17" fmla="*/ 733647 h 1026042"/>
              <a:gd name="connsiteX18" fmla="*/ 637954 w 2280684"/>
              <a:gd name="connsiteY18" fmla="*/ 983512 h 1026042"/>
              <a:gd name="connsiteX19" fmla="*/ 409354 w 2280684"/>
              <a:gd name="connsiteY19" fmla="*/ 1026042 h 1026042"/>
              <a:gd name="connsiteX20" fmla="*/ 350874 w 2280684"/>
              <a:gd name="connsiteY20" fmla="*/ 712382 h 1026042"/>
              <a:gd name="connsiteX21" fmla="*/ 37214 w 2280684"/>
              <a:gd name="connsiteY21" fmla="*/ 786810 h 1026042"/>
              <a:gd name="connsiteX22" fmla="*/ 0 w 2280684"/>
              <a:gd name="connsiteY22" fmla="*/ 600740 h 1026042"/>
              <a:gd name="connsiteX0" fmla="*/ 0 w 2205213"/>
              <a:gd name="connsiteY0" fmla="*/ 600740 h 1026042"/>
              <a:gd name="connsiteX1" fmla="*/ 164805 w 2205213"/>
              <a:gd name="connsiteY1" fmla="*/ 159489 h 1026042"/>
              <a:gd name="connsiteX2" fmla="*/ 776177 w 2205213"/>
              <a:gd name="connsiteY2" fmla="*/ 132907 h 1026042"/>
              <a:gd name="connsiteX3" fmla="*/ 797442 w 2205213"/>
              <a:gd name="connsiteY3" fmla="*/ 217968 h 1026042"/>
              <a:gd name="connsiteX4" fmla="*/ 1297172 w 2205213"/>
              <a:gd name="connsiteY4" fmla="*/ 196703 h 1026042"/>
              <a:gd name="connsiteX5" fmla="*/ 1297172 w 2205213"/>
              <a:gd name="connsiteY5" fmla="*/ 21265 h 1026042"/>
              <a:gd name="connsiteX6" fmla="*/ 1578935 w 2205213"/>
              <a:gd name="connsiteY6" fmla="*/ 0 h 1026042"/>
              <a:gd name="connsiteX7" fmla="*/ 1594884 w 2205213"/>
              <a:gd name="connsiteY7" fmla="*/ 510363 h 1026042"/>
              <a:gd name="connsiteX8" fmla="*/ 2102302 w 2205213"/>
              <a:gd name="connsiteY8" fmla="*/ 555989 h 1026042"/>
              <a:gd name="connsiteX9" fmla="*/ 2205213 w 2205213"/>
              <a:gd name="connsiteY9" fmla="*/ 870946 h 1026042"/>
              <a:gd name="connsiteX10" fmla="*/ 1972340 w 2205213"/>
              <a:gd name="connsiteY10" fmla="*/ 839972 h 1026042"/>
              <a:gd name="connsiteX11" fmla="*/ 1483056 w 2205213"/>
              <a:gd name="connsiteY11" fmla="*/ 1019177 h 1026042"/>
              <a:gd name="connsiteX12" fmla="*/ 1493874 w 2205213"/>
              <a:gd name="connsiteY12" fmla="*/ 765544 h 1026042"/>
              <a:gd name="connsiteX13" fmla="*/ 1275907 w 2205213"/>
              <a:gd name="connsiteY13" fmla="*/ 717698 h 1026042"/>
              <a:gd name="connsiteX14" fmla="*/ 1275907 w 2205213"/>
              <a:gd name="connsiteY14" fmla="*/ 903768 h 1026042"/>
              <a:gd name="connsiteX15" fmla="*/ 903767 w 2205213"/>
              <a:gd name="connsiteY15" fmla="*/ 919717 h 1026042"/>
              <a:gd name="connsiteX16" fmla="*/ 887819 w 2205213"/>
              <a:gd name="connsiteY16" fmla="*/ 723014 h 1026042"/>
              <a:gd name="connsiteX17" fmla="*/ 611372 w 2205213"/>
              <a:gd name="connsiteY17" fmla="*/ 733647 h 1026042"/>
              <a:gd name="connsiteX18" fmla="*/ 637954 w 2205213"/>
              <a:gd name="connsiteY18" fmla="*/ 983512 h 1026042"/>
              <a:gd name="connsiteX19" fmla="*/ 409354 w 2205213"/>
              <a:gd name="connsiteY19" fmla="*/ 1026042 h 1026042"/>
              <a:gd name="connsiteX20" fmla="*/ 350874 w 2205213"/>
              <a:gd name="connsiteY20" fmla="*/ 712382 h 1026042"/>
              <a:gd name="connsiteX21" fmla="*/ 37214 w 2205213"/>
              <a:gd name="connsiteY21" fmla="*/ 786810 h 1026042"/>
              <a:gd name="connsiteX22" fmla="*/ 0 w 2205213"/>
              <a:gd name="connsiteY22" fmla="*/ 600740 h 1026042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594884 w 2205213"/>
              <a:gd name="connsiteY7" fmla="*/ 489098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76177 w 2205213"/>
              <a:gd name="connsiteY2" fmla="*/ 111642 h 1004777"/>
              <a:gd name="connsiteX3" fmla="*/ 797442 w 2205213"/>
              <a:gd name="connsiteY3" fmla="*/ 196703 h 1004777"/>
              <a:gd name="connsiteX4" fmla="*/ 1297172 w 2205213"/>
              <a:gd name="connsiteY4" fmla="*/ 175438 h 1004777"/>
              <a:gd name="connsiteX5" fmla="*/ 1297172 w 2205213"/>
              <a:gd name="connsiteY5" fmla="*/ 0 h 1004777"/>
              <a:gd name="connsiteX6" fmla="*/ 1800525 w 2205213"/>
              <a:gd name="connsiteY6" fmla="*/ 2041 h 1004777"/>
              <a:gd name="connsiteX7" fmla="*/ 1881850 w 2205213"/>
              <a:gd name="connsiteY7" fmla="*/ 496592 h 1004777"/>
              <a:gd name="connsiteX8" fmla="*/ 2102302 w 2205213"/>
              <a:gd name="connsiteY8" fmla="*/ 534724 h 1004777"/>
              <a:gd name="connsiteX9" fmla="*/ 2205213 w 2205213"/>
              <a:gd name="connsiteY9" fmla="*/ 849681 h 1004777"/>
              <a:gd name="connsiteX10" fmla="*/ 1972340 w 2205213"/>
              <a:gd name="connsiteY10" fmla="*/ 818707 h 1004777"/>
              <a:gd name="connsiteX11" fmla="*/ 1483056 w 2205213"/>
              <a:gd name="connsiteY11" fmla="*/ 997912 h 1004777"/>
              <a:gd name="connsiteX12" fmla="*/ 1493874 w 2205213"/>
              <a:gd name="connsiteY12" fmla="*/ 744279 h 1004777"/>
              <a:gd name="connsiteX13" fmla="*/ 1275907 w 2205213"/>
              <a:gd name="connsiteY13" fmla="*/ 696433 h 1004777"/>
              <a:gd name="connsiteX14" fmla="*/ 1275907 w 2205213"/>
              <a:gd name="connsiteY14" fmla="*/ 882503 h 1004777"/>
              <a:gd name="connsiteX15" fmla="*/ 903767 w 2205213"/>
              <a:gd name="connsiteY15" fmla="*/ 898452 h 1004777"/>
              <a:gd name="connsiteX16" fmla="*/ 887819 w 2205213"/>
              <a:gd name="connsiteY16" fmla="*/ 701749 h 1004777"/>
              <a:gd name="connsiteX17" fmla="*/ 611372 w 2205213"/>
              <a:gd name="connsiteY17" fmla="*/ 712382 h 1004777"/>
              <a:gd name="connsiteX18" fmla="*/ 637954 w 2205213"/>
              <a:gd name="connsiteY18" fmla="*/ 962247 h 1004777"/>
              <a:gd name="connsiteX19" fmla="*/ 409354 w 2205213"/>
              <a:gd name="connsiteY19" fmla="*/ 1004777 h 1004777"/>
              <a:gd name="connsiteX20" fmla="*/ 350874 w 2205213"/>
              <a:gd name="connsiteY20" fmla="*/ 691117 h 1004777"/>
              <a:gd name="connsiteX21" fmla="*/ 37214 w 2205213"/>
              <a:gd name="connsiteY21" fmla="*/ 765545 h 1004777"/>
              <a:gd name="connsiteX22" fmla="*/ 0 w 2205213"/>
              <a:gd name="connsiteY22" fmla="*/ 579475 h 1004777"/>
              <a:gd name="connsiteX0" fmla="*/ 0 w 2205213"/>
              <a:gd name="connsiteY0" fmla="*/ 579475 h 1004777"/>
              <a:gd name="connsiteX1" fmla="*/ 164805 w 2205213"/>
              <a:gd name="connsiteY1" fmla="*/ 138224 h 1004777"/>
              <a:gd name="connsiteX2" fmla="*/ 797442 w 2205213"/>
              <a:gd name="connsiteY2" fmla="*/ 196703 h 1004777"/>
              <a:gd name="connsiteX3" fmla="*/ 1297172 w 2205213"/>
              <a:gd name="connsiteY3" fmla="*/ 175438 h 1004777"/>
              <a:gd name="connsiteX4" fmla="*/ 1297172 w 2205213"/>
              <a:gd name="connsiteY4" fmla="*/ 0 h 1004777"/>
              <a:gd name="connsiteX5" fmla="*/ 1800525 w 2205213"/>
              <a:gd name="connsiteY5" fmla="*/ 2041 h 1004777"/>
              <a:gd name="connsiteX6" fmla="*/ 1881850 w 2205213"/>
              <a:gd name="connsiteY6" fmla="*/ 496592 h 1004777"/>
              <a:gd name="connsiteX7" fmla="*/ 2102302 w 2205213"/>
              <a:gd name="connsiteY7" fmla="*/ 534724 h 1004777"/>
              <a:gd name="connsiteX8" fmla="*/ 2205213 w 2205213"/>
              <a:gd name="connsiteY8" fmla="*/ 849681 h 1004777"/>
              <a:gd name="connsiteX9" fmla="*/ 1972340 w 2205213"/>
              <a:gd name="connsiteY9" fmla="*/ 818707 h 1004777"/>
              <a:gd name="connsiteX10" fmla="*/ 1483056 w 2205213"/>
              <a:gd name="connsiteY10" fmla="*/ 997912 h 1004777"/>
              <a:gd name="connsiteX11" fmla="*/ 1493874 w 2205213"/>
              <a:gd name="connsiteY11" fmla="*/ 744279 h 1004777"/>
              <a:gd name="connsiteX12" fmla="*/ 1275907 w 2205213"/>
              <a:gd name="connsiteY12" fmla="*/ 696433 h 1004777"/>
              <a:gd name="connsiteX13" fmla="*/ 1275907 w 2205213"/>
              <a:gd name="connsiteY13" fmla="*/ 882503 h 1004777"/>
              <a:gd name="connsiteX14" fmla="*/ 903767 w 2205213"/>
              <a:gd name="connsiteY14" fmla="*/ 898452 h 1004777"/>
              <a:gd name="connsiteX15" fmla="*/ 887819 w 2205213"/>
              <a:gd name="connsiteY15" fmla="*/ 701749 h 1004777"/>
              <a:gd name="connsiteX16" fmla="*/ 611372 w 2205213"/>
              <a:gd name="connsiteY16" fmla="*/ 712382 h 1004777"/>
              <a:gd name="connsiteX17" fmla="*/ 637954 w 2205213"/>
              <a:gd name="connsiteY17" fmla="*/ 962247 h 1004777"/>
              <a:gd name="connsiteX18" fmla="*/ 409354 w 2205213"/>
              <a:gd name="connsiteY18" fmla="*/ 1004777 h 1004777"/>
              <a:gd name="connsiteX19" fmla="*/ 350874 w 2205213"/>
              <a:gd name="connsiteY19" fmla="*/ 691117 h 1004777"/>
              <a:gd name="connsiteX20" fmla="*/ 37214 w 2205213"/>
              <a:gd name="connsiteY20" fmla="*/ 765545 h 1004777"/>
              <a:gd name="connsiteX21" fmla="*/ 0 w 2205213"/>
              <a:gd name="connsiteY21" fmla="*/ 579475 h 1004777"/>
              <a:gd name="connsiteX0" fmla="*/ 0 w 2205213"/>
              <a:gd name="connsiteY0" fmla="*/ 579475 h 1004777"/>
              <a:gd name="connsiteX1" fmla="*/ 797442 w 2205213"/>
              <a:gd name="connsiteY1" fmla="*/ 196703 h 1004777"/>
              <a:gd name="connsiteX2" fmla="*/ 1297172 w 2205213"/>
              <a:gd name="connsiteY2" fmla="*/ 175438 h 1004777"/>
              <a:gd name="connsiteX3" fmla="*/ 1297172 w 2205213"/>
              <a:gd name="connsiteY3" fmla="*/ 0 h 1004777"/>
              <a:gd name="connsiteX4" fmla="*/ 1800525 w 2205213"/>
              <a:gd name="connsiteY4" fmla="*/ 2041 h 1004777"/>
              <a:gd name="connsiteX5" fmla="*/ 1881850 w 2205213"/>
              <a:gd name="connsiteY5" fmla="*/ 496592 h 1004777"/>
              <a:gd name="connsiteX6" fmla="*/ 2102302 w 2205213"/>
              <a:gd name="connsiteY6" fmla="*/ 534724 h 1004777"/>
              <a:gd name="connsiteX7" fmla="*/ 2205213 w 2205213"/>
              <a:gd name="connsiteY7" fmla="*/ 849681 h 1004777"/>
              <a:gd name="connsiteX8" fmla="*/ 1972340 w 2205213"/>
              <a:gd name="connsiteY8" fmla="*/ 818707 h 1004777"/>
              <a:gd name="connsiteX9" fmla="*/ 1483056 w 2205213"/>
              <a:gd name="connsiteY9" fmla="*/ 997912 h 1004777"/>
              <a:gd name="connsiteX10" fmla="*/ 1493874 w 2205213"/>
              <a:gd name="connsiteY10" fmla="*/ 744279 h 1004777"/>
              <a:gd name="connsiteX11" fmla="*/ 1275907 w 2205213"/>
              <a:gd name="connsiteY11" fmla="*/ 696433 h 1004777"/>
              <a:gd name="connsiteX12" fmla="*/ 1275907 w 2205213"/>
              <a:gd name="connsiteY12" fmla="*/ 882503 h 1004777"/>
              <a:gd name="connsiteX13" fmla="*/ 903767 w 2205213"/>
              <a:gd name="connsiteY13" fmla="*/ 898452 h 1004777"/>
              <a:gd name="connsiteX14" fmla="*/ 887819 w 2205213"/>
              <a:gd name="connsiteY14" fmla="*/ 701749 h 1004777"/>
              <a:gd name="connsiteX15" fmla="*/ 611372 w 2205213"/>
              <a:gd name="connsiteY15" fmla="*/ 712382 h 1004777"/>
              <a:gd name="connsiteX16" fmla="*/ 637954 w 2205213"/>
              <a:gd name="connsiteY16" fmla="*/ 962247 h 1004777"/>
              <a:gd name="connsiteX17" fmla="*/ 409354 w 2205213"/>
              <a:gd name="connsiteY17" fmla="*/ 1004777 h 1004777"/>
              <a:gd name="connsiteX18" fmla="*/ 350874 w 2205213"/>
              <a:gd name="connsiteY18" fmla="*/ 691117 h 1004777"/>
              <a:gd name="connsiteX19" fmla="*/ 37214 w 2205213"/>
              <a:gd name="connsiteY19" fmla="*/ 765545 h 1004777"/>
              <a:gd name="connsiteX20" fmla="*/ 0 w 2205213"/>
              <a:gd name="connsiteY20" fmla="*/ 579475 h 1004777"/>
              <a:gd name="connsiteX0" fmla="*/ 0 w 2205213"/>
              <a:gd name="connsiteY0" fmla="*/ 579475 h 1004777"/>
              <a:gd name="connsiteX1" fmla="*/ 1297172 w 2205213"/>
              <a:gd name="connsiteY1" fmla="*/ 175438 h 1004777"/>
              <a:gd name="connsiteX2" fmla="*/ 1297172 w 2205213"/>
              <a:gd name="connsiteY2" fmla="*/ 0 h 1004777"/>
              <a:gd name="connsiteX3" fmla="*/ 1800525 w 2205213"/>
              <a:gd name="connsiteY3" fmla="*/ 2041 h 1004777"/>
              <a:gd name="connsiteX4" fmla="*/ 1881850 w 2205213"/>
              <a:gd name="connsiteY4" fmla="*/ 496592 h 1004777"/>
              <a:gd name="connsiteX5" fmla="*/ 2102302 w 2205213"/>
              <a:gd name="connsiteY5" fmla="*/ 534724 h 1004777"/>
              <a:gd name="connsiteX6" fmla="*/ 2205213 w 2205213"/>
              <a:gd name="connsiteY6" fmla="*/ 849681 h 1004777"/>
              <a:gd name="connsiteX7" fmla="*/ 1972340 w 2205213"/>
              <a:gd name="connsiteY7" fmla="*/ 818707 h 1004777"/>
              <a:gd name="connsiteX8" fmla="*/ 1483056 w 2205213"/>
              <a:gd name="connsiteY8" fmla="*/ 997912 h 1004777"/>
              <a:gd name="connsiteX9" fmla="*/ 1493874 w 2205213"/>
              <a:gd name="connsiteY9" fmla="*/ 744279 h 1004777"/>
              <a:gd name="connsiteX10" fmla="*/ 1275907 w 2205213"/>
              <a:gd name="connsiteY10" fmla="*/ 696433 h 1004777"/>
              <a:gd name="connsiteX11" fmla="*/ 1275907 w 2205213"/>
              <a:gd name="connsiteY11" fmla="*/ 882503 h 1004777"/>
              <a:gd name="connsiteX12" fmla="*/ 903767 w 2205213"/>
              <a:gd name="connsiteY12" fmla="*/ 898452 h 1004777"/>
              <a:gd name="connsiteX13" fmla="*/ 887819 w 2205213"/>
              <a:gd name="connsiteY13" fmla="*/ 701749 h 1004777"/>
              <a:gd name="connsiteX14" fmla="*/ 611372 w 2205213"/>
              <a:gd name="connsiteY14" fmla="*/ 712382 h 1004777"/>
              <a:gd name="connsiteX15" fmla="*/ 637954 w 2205213"/>
              <a:gd name="connsiteY15" fmla="*/ 962247 h 1004777"/>
              <a:gd name="connsiteX16" fmla="*/ 409354 w 2205213"/>
              <a:gd name="connsiteY16" fmla="*/ 1004777 h 1004777"/>
              <a:gd name="connsiteX17" fmla="*/ 350874 w 2205213"/>
              <a:gd name="connsiteY17" fmla="*/ 691117 h 1004777"/>
              <a:gd name="connsiteX18" fmla="*/ 37214 w 2205213"/>
              <a:gd name="connsiteY18" fmla="*/ 765545 h 1004777"/>
              <a:gd name="connsiteX19" fmla="*/ 0 w 2205213"/>
              <a:gd name="connsiteY19" fmla="*/ 579475 h 1004777"/>
              <a:gd name="connsiteX0" fmla="*/ 0 w 2167999"/>
              <a:gd name="connsiteY0" fmla="*/ 765545 h 1004777"/>
              <a:gd name="connsiteX1" fmla="*/ 1259958 w 2167999"/>
              <a:gd name="connsiteY1" fmla="*/ 175438 h 1004777"/>
              <a:gd name="connsiteX2" fmla="*/ 1259958 w 2167999"/>
              <a:gd name="connsiteY2" fmla="*/ 0 h 1004777"/>
              <a:gd name="connsiteX3" fmla="*/ 1763311 w 2167999"/>
              <a:gd name="connsiteY3" fmla="*/ 2041 h 1004777"/>
              <a:gd name="connsiteX4" fmla="*/ 1844636 w 2167999"/>
              <a:gd name="connsiteY4" fmla="*/ 496592 h 1004777"/>
              <a:gd name="connsiteX5" fmla="*/ 2065088 w 2167999"/>
              <a:gd name="connsiteY5" fmla="*/ 534724 h 1004777"/>
              <a:gd name="connsiteX6" fmla="*/ 2167999 w 2167999"/>
              <a:gd name="connsiteY6" fmla="*/ 849681 h 1004777"/>
              <a:gd name="connsiteX7" fmla="*/ 1935126 w 2167999"/>
              <a:gd name="connsiteY7" fmla="*/ 818707 h 1004777"/>
              <a:gd name="connsiteX8" fmla="*/ 1445842 w 2167999"/>
              <a:gd name="connsiteY8" fmla="*/ 997912 h 1004777"/>
              <a:gd name="connsiteX9" fmla="*/ 1456660 w 2167999"/>
              <a:gd name="connsiteY9" fmla="*/ 744279 h 1004777"/>
              <a:gd name="connsiteX10" fmla="*/ 1238693 w 2167999"/>
              <a:gd name="connsiteY10" fmla="*/ 696433 h 1004777"/>
              <a:gd name="connsiteX11" fmla="*/ 1238693 w 2167999"/>
              <a:gd name="connsiteY11" fmla="*/ 882503 h 1004777"/>
              <a:gd name="connsiteX12" fmla="*/ 866553 w 2167999"/>
              <a:gd name="connsiteY12" fmla="*/ 898452 h 1004777"/>
              <a:gd name="connsiteX13" fmla="*/ 850605 w 2167999"/>
              <a:gd name="connsiteY13" fmla="*/ 701749 h 1004777"/>
              <a:gd name="connsiteX14" fmla="*/ 574158 w 2167999"/>
              <a:gd name="connsiteY14" fmla="*/ 712382 h 1004777"/>
              <a:gd name="connsiteX15" fmla="*/ 600740 w 2167999"/>
              <a:gd name="connsiteY15" fmla="*/ 962247 h 1004777"/>
              <a:gd name="connsiteX16" fmla="*/ 372140 w 2167999"/>
              <a:gd name="connsiteY16" fmla="*/ 1004777 h 1004777"/>
              <a:gd name="connsiteX17" fmla="*/ 313660 w 2167999"/>
              <a:gd name="connsiteY17" fmla="*/ 691117 h 1004777"/>
              <a:gd name="connsiteX18" fmla="*/ 0 w 2167999"/>
              <a:gd name="connsiteY18" fmla="*/ 765545 h 1004777"/>
              <a:gd name="connsiteX0" fmla="*/ 0 w 1854339"/>
              <a:gd name="connsiteY0" fmla="*/ 691117 h 1004777"/>
              <a:gd name="connsiteX1" fmla="*/ 946298 w 1854339"/>
              <a:gd name="connsiteY1" fmla="*/ 175438 h 1004777"/>
              <a:gd name="connsiteX2" fmla="*/ 946298 w 1854339"/>
              <a:gd name="connsiteY2" fmla="*/ 0 h 1004777"/>
              <a:gd name="connsiteX3" fmla="*/ 1449651 w 1854339"/>
              <a:gd name="connsiteY3" fmla="*/ 2041 h 1004777"/>
              <a:gd name="connsiteX4" fmla="*/ 1530976 w 1854339"/>
              <a:gd name="connsiteY4" fmla="*/ 496592 h 1004777"/>
              <a:gd name="connsiteX5" fmla="*/ 1751428 w 1854339"/>
              <a:gd name="connsiteY5" fmla="*/ 534724 h 1004777"/>
              <a:gd name="connsiteX6" fmla="*/ 1854339 w 1854339"/>
              <a:gd name="connsiteY6" fmla="*/ 849681 h 1004777"/>
              <a:gd name="connsiteX7" fmla="*/ 1621466 w 1854339"/>
              <a:gd name="connsiteY7" fmla="*/ 818707 h 1004777"/>
              <a:gd name="connsiteX8" fmla="*/ 1132182 w 1854339"/>
              <a:gd name="connsiteY8" fmla="*/ 997912 h 1004777"/>
              <a:gd name="connsiteX9" fmla="*/ 1143000 w 1854339"/>
              <a:gd name="connsiteY9" fmla="*/ 744279 h 1004777"/>
              <a:gd name="connsiteX10" fmla="*/ 925033 w 1854339"/>
              <a:gd name="connsiteY10" fmla="*/ 696433 h 1004777"/>
              <a:gd name="connsiteX11" fmla="*/ 925033 w 1854339"/>
              <a:gd name="connsiteY11" fmla="*/ 882503 h 1004777"/>
              <a:gd name="connsiteX12" fmla="*/ 552893 w 1854339"/>
              <a:gd name="connsiteY12" fmla="*/ 898452 h 1004777"/>
              <a:gd name="connsiteX13" fmla="*/ 536945 w 1854339"/>
              <a:gd name="connsiteY13" fmla="*/ 701749 h 1004777"/>
              <a:gd name="connsiteX14" fmla="*/ 260498 w 1854339"/>
              <a:gd name="connsiteY14" fmla="*/ 712382 h 1004777"/>
              <a:gd name="connsiteX15" fmla="*/ 287080 w 1854339"/>
              <a:gd name="connsiteY15" fmla="*/ 962247 h 1004777"/>
              <a:gd name="connsiteX16" fmla="*/ 58480 w 1854339"/>
              <a:gd name="connsiteY16" fmla="*/ 1004777 h 1004777"/>
              <a:gd name="connsiteX17" fmla="*/ 0 w 1854339"/>
              <a:gd name="connsiteY17" fmla="*/ 691117 h 1004777"/>
              <a:gd name="connsiteX0" fmla="*/ 0 w 1854339"/>
              <a:gd name="connsiteY0" fmla="*/ 691117 h 997912"/>
              <a:gd name="connsiteX1" fmla="*/ 946298 w 1854339"/>
              <a:gd name="connsiteY1" fmla="*/ 175438 h 997912"/>
              <a:gd name="connsiteX2" fmla="*/ 946298 w 1854339"/>
              <a:gd name="connsiteY2" fmla="*/ 0 h 997912"/>
              <a:gd name="connsiteX3" fmla="*/ 1449651 w 1854339"/>
              <a:gd name="connsiteY3" fmla="*/ 2041 h 997912"/>
              <a:gd name="connsiteX4" fmla="*/ 1530976 w 1854339"/>
              <a:gd name="connsiteY4" fmla="*/ 496592 h 997912"/>
              <a:gd name="connsiteX5" fmla="*/ 1751428 w 1854339"/>
              <a:gd name="connsiteY5" fmla="*/ 534724 h 997912"/>
              <a:gd name="connsiteX6" fmla="*/ 1854339 w 1854339"/>
              <a:gd name="connsiteY6" fmla="*/ 849681 h 997912"/>
              <a:gd name="connsiteX7" fmla="*/ 1621466 w 1854339"/>
              <a:gd name="connsiteY7" fmla="*/ 818707 h 997912"/>
              <a:gd name="connsiteX8" fmla="*/ 1132182 w 1854339"/>
              <a:gd name="connsiteY8" fmla="*/ 997912 h 997912"/>
              <a:gd name="connsiteX9" fmla="*/ 1143000 w 1854339"/>
              <a:gd name="connsiteY9" fmla="*/ 744279 h 997912"/>
              <a:gd name="connsiteX10" fmla="*/ 925033 w 1854339"/>
              <a:gd name="connsiteY10" fmla="*/ 696433 h 997912"/>
              <a:gd name="connsiteX11" fmla="*/ 925033 w 1854339"/>
              <a:gd name="connsiteY11" fmla="*/ 882503 h 997912"/>
              <a:gd name="connsiteX12" fmla="*/ 552893 w 1854339"/>
              <a:gd name="connsiteY12" fmla="*/ 898452 h 997912"/>
              <a:gd name="connsiteX13" fmla="*/ 536945 w 1854339"/>
              <a:gd name="connsiteY13" fmla="*/ 701749 h 997912"/>
              <a:gd name="connsiteX14" fmla="*/ 260498 w 1854339"/>
              <a:gd name="connsiteY14" fmla="*/ 712382 h 997912"/>
              <a:gd name="connsiteX15" fmla="*/ 287080 w 1854339"/>
              <a:gd name="connsiteY15" fmla="*/ 962247 h 997912"/>
              <a:gd name="connsiteX16" fmla="*/ 0 w 1854339"/>
              <a:gd name="connsiteY16" fmla="*/ 691117 h 997912"/>
              <a:gd name="connsiteX0" fmla="*/ 26582 w 1593841"/>
              <a:gd name="connsiteY0" fmla="*/ 962247 h 997912"/>
              <a:gd name="connsiteX1" fmla="*/ 685800 w 1593841"/>
              <a:gd name="connsiteY1" fmla="*/ 175438 h 997912"/>
              <a:gd name="connsiteX2" fmla="*/ 685800 w 1593841"/>
              <a:gd name="connsiteY2" fmla="*/ 0 h 997912"/>
              <a:gd name="connsiteX3" fmla="*/ 1189153 w 1593841"/>
              <a:gd name="connsiteY3" fmla="*/ 2041 h 997912"/>
              <a:gd name="connsiteX4" fmla="*/ 1270478 w 1593841"/>
              <a:gd name="connsiteY4" fmla="*/ 496592 h 997912"/>
              <a:gd name="connsiteX5" fmla="*/ 1490930 w 1593841"/>
              <a:gd name="connsiteY5" fmla="*/ 534724 h 997912"/>
              <a:gd name="connsiteX6" fmla="*/ 1593841 w 1593841"/>
              <a:gd name="connsiteY6" fmla="*/ 849681 h 997912"/>
              <a:gd name="connsiteX7" fmla="*/ 1360968 w 1593841"/>
              <a:gd name="connsiteY7" fmla="*/ 818707 h 997912"/>
              <a:gd name="connsiteX8" fmla="*/ 871684 w 1593841"/>
              <a:gd name="connsiteY8" fmla="*/ 997912 h 997912"/>
              <a:gd name="connsiteX9" fmla="*/ 882502 w 1593841"/>
              <a:gd name="connsiteY9" fmla="*/ 744279 h 997912"/>
              <a:gd name="connsiteX10" fmla="*/ 664535 w 1593841"/>
              <a:gd name="connsiteY10" fmla="*/ 696433 h 997912"/>
              <a:gd name="connsiteX11" fmla="*/ 664535 w 1593841"/>
              <a:gd name="connsiteY11" fmla="*/ 882503 h 997912"/>
              <a:gd name="connsiteX12" fmla="*/ 292395 w 1593841"/>
              <a:gd name="connsiteY12" fmla="*/ 898452 h 997912"/>
              <a:gd name="connsiteX13" fmla="*/ 276447 w 1593841"/>
              <a:gd name="connsiteY13" fmla="*/ 701749 h 997912"/>
              <a:gd name="connsiteX14" fmla="*/ 0 w 1593841"/>
              <a:gd name="connsiteY14" fmla="*/ 712382 h 997912"/>
              <a:gd name="connsiteX15" fmla="*/ 26582 w 1593841"/>
              <a:gd name="connsiteY15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249865 w 1567259"/>
              <a:gd name="connsiteY13" fmla="*/ 701749 h 997912"/>
              <a:gd name="connsiteX14" fmla="*/ 0 w 1567259"/>
              <a:gd name="connsiteY14" fmla="*/ 962247 h 997912"/>
              <a:gd name="connsiteX0" fmla="*/ 0 w 1567259"/>
              <a:gd name="connsiteY0" fmla="*/ 962247 h 997912"/>
              <a:gd name="connsiteX1" fmla="*/ 659218 w 1567259"/>
              <a:gd name="connsiteY1" fmla="*/ 175438 h 997912"/>
              <a:gd name="connsiteX2" fmla="*/ 659218 w 1567259"/>
              <a:gd name="connsiteY2" fmla="*/ 0 h 997912"/>
              <a:gd name="connsiteX3" fmla="*/ 1162571 w 1567259"/>
              <a:gd name="connsiteY3" fmla="*/ 2041 h 997912"/>
              <a:gd name="connsiteX4" fmla="*/ 1243896 w 1567259"/>
              <a:gd name="connsiteY4" fmla="*/ 496592 h 997912"/>
              <a:gd name="connsiteX5" fmla="*/ 1464348 w 1567259"/>
              <a:gd name="connsiteY5" fmla="*/ 534724 h 997912"/>
              <a:gd name="connsiteX6" fmla="*/ 1567259 w 1567259"/>
              <a:gd name="connsiteY6" fmla="*/ 849681 h 997912"/>
              <a:gd name="connsiteX7" fmla="*/ 1334386 w 1567259"/>
              <a:gd name="connsiteY7" fmla="*/ 818707 h 997912"/>
              <a:gd name="connsiteX8" fmla="*/ 845102 w 1567259"/>
              <a:gd name="connsiteY8" fmla="*/ 997912 h 997912"/>
              <a:gd name="connsiteX9" fmla="*/ 855920 w 1567259"/>
              <a:gd name="connsiteY9" fmla="*/ 744279 h 997912"/>
              <a:gd name="connsiteX10" fmla="*/ 637953 w 1567259"/>
              <a:gd name="connsiteY10" fmla="*/ 696433 h 997912"/>
              <a:gd name="connsiteX11" fmla="*/ 637953 w 1567259"/>
              <a:gd name="connsiteY11" fmla="*/ 882503 h 997912"/>
              <a:gd name="connsiteX12" fmla="*/ 265813 w 1567259"/>
              <a:gd name="connsiteY12" fmla="*/ 898452 h 997912"/>
              <a:gd name="connsiteX13" fmla="*/ 0 w 1567259"/>
              <a:gd name="connsiteY13" fmla="*/ 962247 h 997912"/>
              <a:gd name="connsiteX0" fmla="*/ 0 w 1301446"/>
              <a:gd name="connsiteY0" fmla="*/ 898452 h 997912"/>
              <a:gd name="connsiteX1" fmla="*/ 393405 w 1301446"/>
              <a:gd name="connsiteY1" fmla="*/ 175438 h 997912"/>
              <a:gd name="connsiteX2" fmla="*/ 393405 w 1301446"/>
              <a:gd name="connsiteY2" fmla="*/ 0 h 997912"/>
              <a:gd name="connsiteX3" fmla="*/ 896758 w 1301446"/>
              <a:gd name="connsiteY3" fmla="*/ 2041 h 997912"/>
              <a:gd name="connsiteX4" fmla="*/ 978083 w 1301446"/>
              <a:gd name="connsiteY4" fmla="*/ 496592 h 997912"/>
              <a:gd name="connsiteX5" fmla="*/ 1198535 w 1301446"/>
              <a:gd name="connsiteY5" fmla="*/ 534724 h 997912"/>
              <a:gd name="connsiteX6" fmla="*/ 1301446 w 1301446"/>
              <a:gd name="connsiteY6" fmla="*/ 849681 h 997912"/>
              <a:gd name="connsiteX7" fmla="*/ 1068573 w 1301446"/>
              <a:gd name="connsiteY7" fmla="*/ 818707 h 997912"/>
              <a:gd name="connsiteX8" fmla="*/ 579289 w 1301446"/>
              <a:gd name="connsiteY8" fmla="*/ 997912 h 997912"/>
              <a:gd name="connsiteX9" fmla="*/ 590107 w 1301446"/>
              <a:gd name="connsiteY9" fmla="*/ 744279 h 997912"/>
              <a:gd name="connsiteX10" fmla="*/ 372140 w 1301446"/>
              <a:gd name="connsiteY10" fmla="*/ 696433 h 997912"/>
              <a:gd name="connsiteX11" fmla="*/ 372140 w 1301446"/>
              <a:gd name="connsiteY11" fmla="*/ 882503 h 997912"/>
              <a:gd name="connsiteX12" fmla="*/ 0 w 1301446"/>
              <a:gd name="connsiteY12" fmla="*/ 898452 h 997912"/>
              <a:gd name="connsiteX0" fmla="*/ 0 w 929306"/>
              <a:gd name="connsiteY0" fmla="*/ 88250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11" fmla="*/ 0 w 929306"/>
              <a:gd name="connsiteY11" fmla="*/ 882503 h 997912"/>
              <a:gd name="connsiteX0" fmla="*/ 0 w 929306"/>
              <a:gd name="connsiteY0" fmla="*/ 696433 h 997912"/>
              <a:gd name="connsiteX1" fmla="*/ 21265 w 929306"/>
              <a:gd name="connsiteY1" fmla="*/ 175438 h 997912"/>
              <a:gd name="connsiteX2" fmla="*/ 21265 w 929306"/>
              <a:gd name="connsiteY2" fmla="*/ 0 h 997912"/>
              <a:gd name="connsiteX3" fmla="*/ 524618 w 929306"/>
              <a:gd name="connsiteY3" fmla="*/ 2041 h 997912"/>
              <a:gd name="connsiteX4" fmla="*/ 605943 w 929306"/>
              <a:gd name="connsiteY4" fmla="*/ 496592 h 997912"/>
              <a:gd name="connsiteX5" fmla="*/ 826395 w 929306"/>
              <a:gd name="connsiteY5" fmla="*/ 534724 h 997912"/>
              <a:gd name="connsiteX6" fmla="*/ 929306 w 929306"/>
              <a:gd name="connsiteY6" fmla="*/ 849681 h 997912"/>
              <a:gd name="connsiteX7" fmla="*/ 696433 w 929306"/>
              <a:gd name="connsiteY7" fmla="*/ 818707 h 997912"/>
              <a:gd name="connsiteX8" fmla="*/ 207149 w 929306"/>
              <a:gd name="connsiteY8" fmla="*/ 997912 h 997912"/>
              <a:gd name="connsiteX9" fmla="*/ 217967 w 929306"/>
              <a:gd name="connsiteY9" fmla="*/ 744279 h 997912"/>
              <a:gd name="connsiteX10" fmla="*/ 0 w 929306"/>
              <a:gd name="connsiteY10" fmla="*/ 696433 h 997912"/>
              <a:gd name="connsiteX0" fmla="*/ 196702 w 908041"/>
              <a:gd name="connsiteY0" fmla="*/ 744279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9" fmla="*/ 196702 w 908041"/>
              <a:gd name="connsiteY9" fmla="*/ 744279 h 997912"/>
              <a:gd name="connsiteX0" fmla="*/ 185884 w 908041"/>
              <a:gd name="connsiteY0" fmla="*/ 997912 h 997912"/>
              <a:gd name="connsiteX1" fmla="*/ 0 w 908041"/>
              <a:gd name="connsiteY1" fmla="*/ 175438 h 997912"/>
              <a:gd name="connsiteX2" fmla="*/ 0 w 908041"/>
              <a:gd name="connsiteY2" fmla="*/ 0 h 997912"/>
              <a:gd name="connsiteX3" fmla="*/ 503353 w 908041"/>
              <a:gd name="connsiteY3" fmla="*/ 2041 h 997912"/>
              <a:gd name="connsiteX4" fmla="*/ 584678 w 908041"/>
              <a:gd name="connsiteY4" fmla="*/ 496592 h 997912"/>
              <a:gd name="connsiteX5" fmla="*/ 805130 w 908041"/>
              <a:gd name="connsiteY5" fmla="*/ 534724 h 997912"/>
              <a:gd name="connsiteX6" fmla="*/ 908041 w 908041"/>
              <a:gd name="connsiteY6" fmla="*/ 849681 h 997912"/>
              <a:gd name="connsiteX7" fmla="*/ 675168 w 908041"/>
              <a:gd name="connsiteY7" fmla="*/ 818707 h 997912"/>
              <a:gd name="connsiteX8" fmla="*/ 185884 w 908041"/>
              <a:gd name="connsiteY8" fmla="*/ 997912 h 997912"/>
              <a:gd name="connsiteX0" fmla="*/ 675168 w 908041"/>
              <a:gd name="connsiteY0" fmla="*/ 818707 h 849681"/>
              <a:gd name="connsiteX1" fmla="*/ 0 w 908041"/>
              <a:gd name="connsiteY1" fmla="*/ 175438 h 849681"/>
              <a:gd name="connsiteX2" fmla="*/ 0 w 908041"/>
              <a:gd name="connsiteY2" fmla="*/ 0 h 849681"/>
              <a:gd name="connsiteX3" fmla="*/ 503353 w 908041"/>
              <a:gd name="connsiteY3" fmla="*/ 2041 h 849681"/>
              <a:gd name="connsiteX4" fmla="*/ 584678 w 908041"/>
              <a:gd name="connsiteY4" fmla="*/ 496592 h 849681"/>
              <a:gd name="connsiteX5" fmla="*/ 805130 w 908041"/>
              <a:gd name="connsiteY5" fmla="*/ 534724 h 849681"/>
              <a:gd name="connsiteX6" fmla="*/ 908041 w 908041"/>
              <a:gd name="connsiteY6" fmla="*/ 849681 h 849681"/>
              <a:gd name="connsiteX7" fmla="*/ 675168 w 908041"/>
              <a:gd name="connsiteY7" fmla="*/ 818707 h 849681"/>
              <a:gd name="connsiteX0" fmla="*/ 675168 w 805130"/>
              <a:gd name="connsiteY0" fmla="*/ 818707 h 818707"/>
              <a:gd name="connsiteX1" fmla="*/ 0 w 805130"/>
              <a:gd name="connsiteY1" fmla="*/ 175438 h 818707"/>
              <a:gd name="connsiteX2" fmla="*/ 0 w 805130"/>
              <a:gd name="connsiteY2" fmla="*/ 0 h 818707"/>
              <a:gd name="connsiteX3" fmla="*/ 503353 w 805130"/>
              <a:gd name="connsiteY3" fmla="*/ 2041 h 818707"/>
              <a:gd name="connsiteX4" fmla="*/ 584678 w 805130"/>
              <a:gd name="connsiteY4" fmla="*/ 496592 h 818707"/>
              <a:gd name="connsiteX5" fmla="*/ 805130 w 805130"/>
              <a:gd name="connsiteY5" fmla="*/ 534724 h 818707"/>
              <a:gd name="connsiteX6" fmla="*/ 675168 w 805130"/>
              <a:gd name="connsiteY6" fmla="*/ 818707 h 818707"/>
              <a:gd name="connsiteX0" fmla="*/ 805130 w 805130"/>
              <a:gd name="connsiteY0" fmla="*/ 534724 h 534724"/>
              <a:gd name="connsiteX1" fmla="*/ 0 w 805130"/>
              <a:gd name="connsiteY1" fmla="*/ 175438 h 534724"/>
              <a:gd name="connsiteX2" fmla="*/ 0 w 805130"/>
              <a:gd name="connsiteY2" fmla="*/ 0 h 534724"/>
              <a:gd name="connsiteX3" fmla="*/ 503353 w 805130"/>
              <a:gd name="connsiteY3" fmla="*/ 2041 h 534724"/>
              <a:gd name="connsiteX4" fmla="*/ 584678 w 805130"/>
              <a:gd name="connsiteY4" fmla="*/ 496592 h 534724"/>
              <a:gd name="connsiteX5" fmla="*/ 805130 w 805130"/>
              <a:gd name="connsiteY5" fmla="*/ 534724 h 534724"/>
              <a:gd name="connsiteX0" fmla="*/ 584678 w 584678"/>
              <a:gd name="connsiteY0" fmla="*/ 496592 h 496592"/>
              <a:gd name="connsiteX1" fmla="*/ 0 w 584678"/>
              <a:gd name="connsiteY1" fmla="*/ 175438 h 496592"/>
              <a:gd name="connsiteX2" fmla="*/ 0 w 584678"/>
              <a:gd name="connsiteY2" fmla="*/ 0 h 496592"/>
              <a:gd name="connsiteX3" fmla="*/ 503353 w 584678"/>
              <a:gd name="connsiteY3" fmla="*/ 2041 h 496592"/>
              <a:gd name="connsiteX4" fmla="*/ 584678 w 584678"/>
              <a:gd name="connsiteY4" fmla="*/ 496592 h 496592"/>
              <a:gd name="connsiteX0" fmla="*/ 548236 w 548236"/>
              <a:gd name="connsiteY0" fmla="*/ 197806 h 197806"/>
              <a:gd name="connsiteX1" fmla="*/ 0 w 548236"/>
              <a:gd name="connsiteY1" fmla="*/ 175438 h 197806"/>
              <a:gd name="connsiteX2" fmla="*/ 0 w 548236"/>
              <a:gd name="connsiteY2" fmla="*/ 0 h 197806"/>
              <a:gd name="connsiteX3" fmla="*/ 503353 w 548236"/>
              <a:gd name="connsiteY3" fmla="*/ 2041 h 197806"/>
              <a:gd name="connsiteX4" fmla="*/ 548236 w 548236"/>
              <a:gd name="connsiteY4" fmla="*/ 197806 h 197806"/>
              <a:gd name="connsiteX0" fmla="*/ 289791 w 503353"/>
              <a:gd name="connsiteY0" fmla="*/ 189110 h 189110"/>
              <a:gd name="connsiteX1" fmla="*/ 0 w 503353"/>
              <a:gd name="connsiteY1" fmla="*/ 175438 h 189110"/>
              <a:gd name="connsiteX2" fmla="*/ 0 w 503353"/>
              <a:gd name="connsiteY2" fmla="*/ 0 h 189110"/>
              <a:gd name="connsiteX3" fmla="*/ 503353 w 503353"/>
              <a:gd name="connsiteY3" fmla="*/ 2041 h 189110"/>
              <a:gd name="connsiteX4" fmla="*/ 289791 w 503353"/>
              <a:gd name="connsiteY4" fmla="*/ 189110 h 189110"/>
              <a:gd name="connsiteX0" fmla="*/ 289791 w 289791"/>
              <a:gd name="connsiteY0" fmla="*/ 189110 h 189110"/>
              <a:gd name="connsiteX1" fmla="*/ 0 w 289791"/>
              <a:gd name="connsiteY1" fmla="*/ 175438 h 189110"/>
              <a:gd name="connsiteX2" fmla="*/ 0 w 289791"/>
              <a:gd name="connsiteY2" fmla="*/ 0 h 189110"/>
              <a:gd name="connsiteX3" fmla="*/ 284107 w 289791"/>
              <a:gd name="connsiteY3" fmla="*/ 4750 h 189110"/>
              <a:gd name="connsiteX4" fmla="*/ 289791 w 289791"/>
              <a:gd name="connsiteY4" fmla="*/ 189110 h 189110"/>
              <a:gd name="connsiteX0" fmla="*/ 145723 w 284107"/>
              <a:gd name="connsiteY0" fmla="*/ 178860 h 178860"/>
              <a:gd name="connsiteX1" fmla="*/ 0 w 284107"/>
              <a:gd name="connsiteY1" fmla="*/ 175438 h 178860"/>
              <a:gd name="connsiteX2" fmla="*/ 0 w 284107"/>
              <a:gd name="connsiteY2" fmla="*/ 0 h 178860"/>
              <a:gd name="connsiteX3" fmla="*/ 284107 w 284107"/>
              <a:gd name="connsiteY3" fmla="*/ 4750 h 178860"/>
              <a:gd name="connsiteX4" fmla="*/ 145723 w 284107"/>
              <a:gd name="connsiteY4" fmla="*/ 178860 h 178860"/>
              <a:gd name="connsiteX0" fmla="*/ 145723 w 153575"/>
              <a:gd name="connsiteY0" fmla="*/ 178860 h 178860"/>
              <a:gd name="connsiteX1" fmla="*/ 0 w 153575"/>
              <a:gd name="connsiteY1" fmla="*/ 175438 h 178860"/>
              <a:gd name="connsiteX2" fmla="*/ 0 w 153575"/>
              <a:gd name="connsiteY2" fmla="*/ 0 h 178860"/>
              <a:gd name="connsiteX3" fmla="*/ 153575 w 153575"/>
              <a:gd name="connsiteY3" fmla="*/ 91860 h 178860"/>
              <a:gd name="connsiteX4" fmla="*/ 145723 w 153575"/>
              <a:gd name="connsiteY4" fmla="*/ 178860 h 178860"/>
              <a:gd name="connsiteX0" fmla="*/ 145723 w 153575"/>
              <a:gd name="connsiteY0" fmla="*/ 110968 h 110968"/>
              <a:gd name="connsiteX1" fmla="*/ 0 w 153575"/>
              <a:gd name="connsiteY1" fmla="*/ 107546 h 110968"/>
              <a:gd name="connsiteX2" fmla="*/ 15655 w 153575"/>
              <a:gd name="connsiteY2" fmla="*/ 0 h 110968"/>
              <a:gd name="connsiteX3" fmla="*/ 153575 w 153575"/>
              <a:gd name="connsiteY3" fmla="*/ 23968 h 110968"/>
              <a:gd name="connsiteX4" fmla="*/ 145723 w 153575"/>
              <a:gd name="connsiteY4" fmla="*/ 110968 h 110968"/>
              <a:gd name="connsiteX0" fmla="*/ 145723 w 153575"/>
              <a:gd name="connsiteY0" fmla="*/ 97960 h 97960"/>
              <a:gd name="connsiteX1" fmla="*/ 0 w 153575"/>
              <a:gd name="connsiteY1" fmla="*/ 94538 h 97960"/>
              <a:gd name="connsiteX2" fmla="*/ 16826 w 153575"/>
              <a:gd name="connsiteY2" fmla="*/ 0 h 97960"/>
              <a:gd name="connsiteX3" fmla="*/ 153575 w 153575"/>
              <a:gd name="connsiteY3" fmla="*/ 10960 h 97960"/>
              <a:gd name="connsiteX4" fmla="*/ 145723 w 153575"/>
              <a:gd name="connsiteY4" fmla="*/ 97960 h 97960"/>
              <a:gd name="connsiteX0" fmla="*/ 336188 w 344040"/>
              <a:gd name="connsiteY0" fmla="*/ 97960 h 97960"/>
              <a:gd name="connsiteX1" fmla="*/ 0 w 344040"/>
              <a:gd name="connsiteY1" fmla="*/ 89287 h 97960"/>
              <a:gd name="connsiteX2" fmla="*/ 207291 w 344040"/>
              <a:gd name="connsiteY2" fmla="*/ 0 h 97960"/>
              <a:gd name="connsiteX3" fmla="*/ 344040 w 344040"/>
              <a:gd name="connsiteY3" fmla="*/ 10960 h 97960"/>
              <a:gd name="connsiteX4" fmla="*/ 336188 w 344040"/>
              <a:gd name="connsiteY4" fmla="*/ 97960 h 97960"/>
              <a:gd name="connsiteX0" fmla="*/ 356545 w 364397"/>
              <a:gd name="connsiteY0" fmla="*/ 96659 h 96659"/>
              <a:gd name="connsiteX1" fmla="*/ 20357 w 364397"/>
              <a:gd name="connsiteY1" fmla="*/ 87986 h 96659"/>
              <a:gd name="connsiteX2" fmla="*/ 0 w 364397"/>
              <a:gd name="connsiteY2" fmla="*/ 0 h 96659"/>
              <a:gd name="connsiteX3" fmla="*/ 364397 w 364397"/>
              <a:gd name="connsiteY3" fmla="*/ 9659 h 96659"/>
              <a:gd name="connsiteX4" fmla="*/ 356545 w 364397"/>
              <a:gd name="connsiteY4" fmla="*/ 96659 h 96659"/>
              <a:gd name="connsiteX0" fmla="*/ 351884 w 359736"/>
              <a:gd name="connsiteY0" fmla="*/ 155982 h 155982"/>
              <a:gd name="connsiteX1" fmla="*/ 15696 w 359736"/>
              <a:gd name="connsiteY1" fmla="*/ 147309 h 155982"/>
              <a:gd name="connsiteX2" fmla="*/ 0 w 359736"/>
              <a:gd name="connsiteY2" fmla="*/ 0 h 155982"/>
              <a:gd name="connsiteX3" fmla="*/ 359736 w 359736"/>
              <a:gd name="connsiteY3" fmla="*/ 68982 h 155982"/>
              <a:gd name="connsiteX4" fmla="*/ 351884 w 359736"/>
              <a:gd name="connsiteY4" fmla="*/ 155982 h 155982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354322 w 354322"/>
              <a:gd name="connsiteY3" fmla="*/ 0 h 265547"/>
              <a:gd name="connsiteX4" fmla="*/ 351884 w 354322"/>
              <a:gd name="connsiteY4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65547 h 265547"/>
              <a:gd name="connsiteX1" fmla="*/ 15696 w 354322"/>
              <a:gd name="connsiteY1" fmla="*/ 256874 h 265547"/>
              <a:gd name="connsiteX2" fmla="*/ 0 w 354322"/>
              <a:gd name="connsiteY2" fmla="*/ 109565 h 265547"/>
              <a:gd name="connsiteX3" fmla="*/ 179297 w 354322"/>
              <a:gd name="connsiteY3" fmla="*/ 118598 h 265547"/>
              <a:gd name="connsiteX4" fmla="*/ 354322 w 354322"/>
              <a:gd name="connsiteY4" fmla="*/ 0 h 265547"/>
              <a:gd name="connsiteX5" fmla="*/ 351884 w 354322"/>
              <a:gd name="connsiteY5" fmla="*/ 265547 h 265547"/>
              <a:gd name="connsiteX0" fmla="*/ 351884 w 354322"/>
              <a:gd name="connsiteY0" fmla="*/ 283706 h 283706"/>
              <a:gd name="connsiteX1" fmla="*/ 15696 w 354322"/>
              <a:gd name="connsiteY1" fmla="*/ 275033 h 283706"/>
              <a:gd name="connsiteX2" fmla="*/ 0 w 354322"/>
              <a:gd name="connsiteY2" fmla="*/ 127724 h 283706"/>
              <a:gd name="connsiteX3" fmla="*/ 179297 w 354322"/>
              <a:gd name="connsiteY3" fmla="*/ 136757 h 283706"/>
              <a:gd name="connsiteX4" fmla="*/ 197101 w 354322"/>
              <a:gd name="connsiteY4" fmla="*/ 29874 h 283706"/>
              <a:gd name="connsiteX5" fmla="*/ 354322 w 354322"/>
              <a:gd name="connsiteY5" fmla="*/ 18159 h 283706"/>
              <a:gd name="connsiteX6" fmla="*/ 351884 w 354322"/>
              <a:gd name="connsiteY6" fmla="*/ 283706 h 283706"/>
              <a:gd name="connsiteX0" fmla="*/ 351884 w 354322"/>
              <a:gd name="connsiteY0" fmla="*/ 286456 h 286456"/>
              <a:gd name="connsiteX1" fmla="*/ 15696 w 354322"/>
              <a:gd name="connsiteY1" fmla="*/ 277783 h 286456"/>
              <a:gd name="connsiteX2" fmla="*/ 0 w 354322"/>
              <a:gd name="connsiteY2" fmla="*/ 130474 h 286456"/>
              <a:gd name="connsiteX3" fmla="*/ 179297 w 354322"/>
              <a:gd name="connsiteY3" fmla="*/ 139507 h 286456"/>
              <a:gd name="connsiteX4" fmla="*/ 197101 w 354322"/>
              <a:gd name="connsiteY4" fmla="*/ 32624 h 286456"/>
              <a:gd name="connsiteX5" fmla="*/ 354322 w 354322"/>
              <a:gd name="connsiteY5" fmla="*/ 20909 h 286456"/>
              <a:gd name="connsiteX6" fmla="*/ 351884 w 354322"/>
              <a:gd name="connsiteY6" fmla="*/ 286456 h 286456"/>
              <a:gd name="connsiteX0" fmla="*/ 351884 w 392792"/>
              <a:gd name="connsiteY0" fmla="*/ 266680 h 266680"/>
              <a:gd name="connsiteX1" fmla="*/ 15696 w 392792"/>
              <a:gd name="connsiteY1" fmla="*/ 258007 h 266680"/>
              <a:gd name="connsiteX2" fmla="*/ 0 w 392792"/>
              <a:gd name="connsiteY2" fmla="*/ 110698 h 266680"/>
              <a:gd name="connsiteX3" fmla="*/ 179297 w 392792"/>
              <a:gd name="connsiteY3" fmla="*/ 119731 h 266680"/>
              <a:gd name="connsiteX4" fmla="*/ 197101 w 392792"/>
              <a:gd name="connsiteY4" fmla="*/ 12848 h 266680"/>
              <a:gd name="connsiteX5" fmla="*/ 354322 w 392792"/>
              <a:gd name="connsiteY5" fmla="*/ 1133 h 266680"/>
              <a:gd name="connsiteX6" fmla="*/ 351884 w 392792"/>
              <a:gd name="connsiteY6" fmla="*/ 266680 h 266680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79297 w 354797"/>
              <a:gd name="connsiteY3" fmla="*/ 119294 h 266243"/>
              <a:gd name="connsiteX4" fmla="*/ 197101 w 354797"/>
              <a:gd name="connsiteY4" fmla="*/ 12411 h 266243"/>
              <a:gd name="connsiteX5" fmla="*/ 354322 w 354797"/>
              <a:gd name="connsiteY5" fmla="*/ 696 h 266243"/>
              <a:gd name="connsiteX6" fmla="*/ 351884 w 354797"/>
              <a:gd name="connsiteY6" fmla="*/ 266243 h 266243"/>
              <a:gd name="connsiteX0" fmla="*/ 351884 w 354797"/>
              <a:gd name="connsiteY0" fmla="*/ 266243 h 266243"/>
              <a:gd name="connsiteX1" fmla="*/ 15696 w 354797"/>
              <a:gd name="connsiteY1" fmla="*/ 257570 h 266243"/>
              <a:gd name="connsiteX2" fmla="*/ 0 w 354797"/>
              <a:gd name="connsiteY2" fmla="*/ 110261 h 266243"/>
              <a:gd name="connsiteX3" fmla="*/ 197101 w 354797"/>
              <a:gd name="connsiteY3" fmla="*/ 12411 h 266243"/>
              <a:gd name="connsiteX4" fmla="*/ 354322 w 354797"/>
              <a:gd name="connsiteY4" fmla="*/ 696 h 266243"/>
              <a:gd name="connsiteX5" fmla="*/ 351884 w 354797"/>
              <a:gd name="connsiteY5" fmla="*/ 266243 h 266243"/>
              <a:gd name="connsiteX0" fmla="*/ 355173 w 358086"/>
              <a:gd name="connsiteY0" fmla="*/ 266243 h 266243"/>
              <a:gd name="connsiteX1" fmla="*/ 18985 w 358086"/>
              <a:gd name="connsiteY1" fmla="*/ 257570 h 266243"/>
              <a:gd name="connsiteX2" fmla="*/ 3289 w 358086"/>
              <a:gd name="connsiteY2" fmla="*/ 110261 h 266243"/>
              <a:gd name="connsiteX3" fmla="*/ 200390 w 358086"/>
              <a:gd name="connsiteY3" fmla="*/ 12411 h 266243"/>
              <a:gd name="connsiteX4" fmla="*/ 357611 w 358086"/>
              <a:gd name="connsiteY4" fmla="*/ 696 h 266243"/>
              <a:gd name="connsiteX5" fmla="*/ 355173 w 358086"/>
              <a:gd name="connsiteY5" fmla="*/ 266243 h 266243"/>
              <a:gd name="connsiteX0" fmla="*/ 355173 w 358086"/>
              <a:gd name="connsiteY0" fmla="*/ 266243 h 266243"/>
              <a:gd name="connsiteX1" fmla="*/ 18985 w 358086"/>
              <a:gd name="connsiteY1" fmla="*/ 257570 h 266243"/>
              <a:gd name="connsiteX2" fmla="*/ 3289 w 358086"/>
              <a:gd name="connsiteY2" fmla="*/ 110261 h 266243"/>
              <a:gd name="connsiteX3" fmla="*/ 200390 w 358086"/>
              <a:gd name="connsiteY3" fmla="*/ 12411 h 266243"/>
              <a:gd name="connsiteX4" fmla="*/ 357611 w 358086"/>
              <a:gd name="connsiteY4" fmla="*/ 696 h 266243"/>
              <a:gd name="connsiteX5" fmla="*/ 355173 w 358086"/>
              <a:gd name="connsiteY5" fmla="*/ 266243 h 266243"/>
              <a:gd name="connsiteX0" fmla="*/ 464921 w 467834"/>
              <a:gd name="connsiteY0" fmla="*/ 266243 h 266243"/>
              <a:gd name="connsiteX1" fmla="*/ 186 w 467834"/>
              <a:gd name="connsiteY1" fmla="*/ 216447 h 266243"/>
              <a:gd name="connsiteX2" fmla="*/ 113037 w 467834"/>
              <a:gd name="connsiteY2" fmla="*/ 110261 h 266243"/>
              <a:gd name="connsiteX3" fmla="*/ 310138 w 467834"/>
              <a:gd name="connsiteY3" fmla="*/ 12411 h 266243"/>
              <a:gd name="connsiteX4" fmla="*/ 467359 w 467834"/>
              <a:gd name="connsiteY4" fmla="*/ 696 h 266243"/>
              <a:gd name="connsiteX5" fmla="*/ 464921 w 467834"/>
              <a:gd name="connsiteY5" fmla="*/ 266243 h 266243"/>
              <a:gd name="connsiteX0" fmla="*/ 464921 w 541885"/>
              <a:gd name="connsiteY0" fmla="*/ 265547 h 265547"/>
              <a:gd name="connsiteX1" fmla="*/ 186 w 541885"/>
              <a:gd name="connsiteY1" fmla="*/ 215751 h 265547"/>
              <a:gd name="connsiteX2" fmla="*/ 113037 w 541885"/>
              <a:gd name="connsiteY2" fmla="*/ 109565 h 265547"/>
              <a:gd name="connsiteX3" fmla="*/ 310138 w 541885"/>
              <a:gd name="connsiteY3" fmla="*/ 11715 h 265547"/>
              <a:gd name="connsiteX4" fmla="*/ 467359 w 541885"/>
              <a:gd name="connsiteY4" fmla="*/ 0 h 265547"/>
              <a:gd name="connsiteX5" fmla="*/ 541883 w 541885"/>
              <a:gd name="connsiteY5" fmla="*/ 174322 h 265547"/>
              <a:gd name="connsiteX6" fmla="*/ 464921 w 541885"/>
              <a:gd name="connsiteY6" fmla="*/ 265547 h 265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885" h="265547">
                <a:moveTo>
                  <a:pt x="464921" y="265547"/>
                </a:moveTo>
                <a:lnTo>
                  <a:pt x="186" y="215751"/>
                </a:lnTo>
                <a:cubicBezTo>
                  <a:pt x="-5046" y="166648"/>
                  <a:pt x="101528" y="111830"/>
                  <a:pt x="113037" y="109565"/>
                </a:cubicBezTo>
                <a:cubicBezTo>
                  <a:pt x="122318" y="106378"/>
                  <a:pt x="251084" y="29976"/>
                  <a:pt x="310138" y="11715"/>
                </a:cubicBezTo>
                <a:cubicBezTo>
                  <a:pt x="322063" y="11894"/>
                  <a:pt x="466343" y="8187"/>
                  <a:pt x="467359" y="0"/>
                </a:cubicBezTo>
                <a:cubicBezTo>
                  <a:pt x="492762" y="26409"/>
                  <a:pt x="542289" y="130064"/>
                  <a:pt x="541883" y="174322"/>
                </a:cubicBezTo>
                <a:cubicBezTo>
                  <a:pt x="541477" y="218580"/>
                  <a:pt x="541983" y="257950"/>
                  <a:pt x="464921" y="265547"/>
                </a:cubicBez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TextBox 386"/>
          <p:cNvSpPr txBox="1"/>
          <p:nvPr/>
        </p:nvSpPr>
        <p:spPr>
          <a:xfrm>
            <a:off x="18719550" y="15771991"/>
            <a:ext cx="1449436" cy="46166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Grouchy</a:t>
            </a:r>
          </a:p>
        </p:txBody>
      </p:sp>
      <p:sp>
        <p:nvSpPr>
          <p:cNvPr id="479" name="TextBox 478"/>
          <p:cNvSpPr txBox="1"/>
          <p:nvPr/>
        </p:nvSpPr>
        <p:spPr>
          <a:xfrm>
            <a:off x="5798021" y="13893418"/>
            <a:ext cx="1460656" cy="58477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WN-75</a:t>
            </a:r>
          </a:p>
        </p:txBody>
      </p:sp>
      <p:sp>
        <p:nvSpPr>
          <p:cNvPr id="480" name="TextBox 479"/>
          <p:cNvSpPr txBox="1"/>
          <p:nvPr/>
        </p:nvSpPr>
        <p:spPr>
          <a:xfrm>
            <a:off x="3978682" y="14479835"/>
            <a:ext cx="1143262" cy="46166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WN-76</a:t>
            </a:r>
          </a:p>
        </p:txBody>
      </p:sp>
      <p:sp>
        <p:nvSpPr>
          <p:cNvPr id="481" name="Freeform 480"/>
          <p:cNvSpPr/>
          <p:nvPr/>
        </p:nvSpPr>
        <p:spPr>
          <a:xfrm>
            <a:off x="533968" y="13271715"/>
            <a:ext cx="4956537" cy="4718446"/>
          </a:xfrm>
          <a:custGeom>
            <a:avLst/>
            <a:gdLst>
              <a:gd name="connsiteX0" fmla="*/ 0 w 26069731"/>
              <a:gd name="connsiteY0" fmla="*/ 4926563 h 5355772"/>
              <a:gd name="connsiteX1" fmla="*/ 933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71162 w 26069731"/>
              <a:gd name="connsiteY2" fmla="*/ 16040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460214 w 26069731"/>
              <a:gd name="connsiteY2" fmla="*/ 1587565 h 5355772"/>
              <a:gd name="connsiteX3" fmla="*/ 636426 w 26069731"/>
              <a:gd name="connsiteY3" fmla="*/ 1530415 h 5355772"/>
              <a:gd name="connsiteX4" fmla="*/ 971162 w 26069731"/>
              <a:gd name="connsiteY4" fmla="*/ 1604088 h 5355772"/>
              <a:gd name="connsiteX5" fmla="*/ 2052735 w 26069731"/>
              <a:gd name="connsiteY5" fmla="*/ 2034074 h 5355772"/>
              <a:gd name="connsiteX6" fmla="*/ 2799184 w 26069731"/>
              <a:gd name="connsiteY6" fmla="*/ 1418253 h 5355772"/>
              <a:gd name="connsiteX7" fmla="*/ 3377682 w 26069731"/>
              <a:gd name="connsiteY7" fmla="*/ 933061 h 5355772"/>
              <a:gd name="connsiteX8" fmla="*/ 3732245 w 26069731"/>
              <a:gd name="connsiteY8" fmla="*/ 933061 h 5355772"/>
              <a:gd name="connsiteX9" fmla="*/ 3937519 w 26069731"/>
              <a:gd name="connsiteY9" fmla="*/ 877078 h 5355772"/>
              <a:gd name="connsiteX10" fmla="*/ 4385388 w 26069731"/>
              <a:gd name="connsiteY10" fmla="*/ 690466 h 5355772"/>
              <a:gd name="connsiteX11" fmla="*/ 4833258 w 26069731"/>
              <a:gd name="connsiteY11" fmla="*/ 1716833 h 5355772"/>
              <a:gd name="connsiteX12" fmla="*/ 5131837 w 26069731"/>
              <a:gd name="connsiteY12" fmla="*/ 2276670 h 5355772"/>
              <a:gd name="connsiteX13" fmla="*/ 6270172 w 26069731"/>
              <a:gd name="connsiteY13" fmla="*/ 2258008 h 5355772"/>
              <a:gd name="connsiteX14" fmla="*/ 6568752 w 26069731"/>
              <a:gd name="connsiteY14" fmla="*/ 2239347 h 5355772"/>
              <a:gd name="connsiteX15" fmla="*/ 6979298 w 26069731"/>
              <a:gd name="connsiteY15" fmla="*/ 1791478 h 5355772"/>
              <a:gd name="connsiteX16" fmla="*/ 6923315 w 26069731"/>
              <a:gd name="connsiteY16" fmla="*/ 1250302 h 5355772"/>
              <a:gd name="connsiteX17" fmla="*/ 8117633 w 26069731"/>
              <a:gd name="connsiteY17" fmla="*/ 1791478 h 5355772"/>
              <a:gd name="connsiteX18" fmla="*/ 8360229 w 26069731"/>
              <a:gd name="connsiteY18" fmla="*/ 1791478 h 5355772"/>
              <a:gd name="connsiteX19" fmla="*/ 8976049 w 26069731"/>
              <a:gd name="connsiteY19" fmla="*/ 1716833 h 5355772"/>
              <a:gd name="connsiteX20" fmla="*/ 9647854 w 26069731"/>
              <a:gd name="connsiteY20" fmla="*/ 1567543 h 5355772"/>
              <a:gd name="connsiteX21" fmla="*/ 10860833 w 26069731"/>
              <a:gd name="connsiteY21" fmla="*/ 914400 h 5355772"/>
              <a:gd name="connsiteX22" fmla="*/ 12614988 w 26069731"/>
              <a:gd name="connsiteY22" fmla="*/ 578498 h 5355772"/>
              <a:gd name="connsiteX23" fmla="*/ 12801600 w 26069731"/>
              <a:gd name="connsiteY23" fmla="*/ 559837 h 5355772"/>
              <a:gd name="connsiteX24" fmla="*/ 15152915 w 26069731"/>
              <a:gd name="connsiteY24" fmla="*/ 93306 h 5355772"/>
              <a:gd name="connsiteX25" fmla="*/ 15563462 w 26069731"/>
              <a:gd name="connsiteY25" fmla="*/ 317241 h 5355772"/>
              <a:gd name="connsiteX26" fmla="*/ 15974009 w 26069731"/>
              <a:gd name="connsiteY26" fmla="*/ 74645 h 5355772"/>
              <a:gd name="connsiteX27" fmla="*/ 16515184 w 26069731"/>
              <a:gd name="connsiteY27" fmla="*/ 186612 h 5355772"/>
              <a:gd name="connsiteX28" fmla="*/ 16720458 w 26069731"/>
              <a:gd name="connsiteY28" fmla="*/ 74645 h 5355772"/>
              <a:gd name="connsiteX29" fmla="*/ 16944392 w 26069731"/>
              <a:gd name="connsiteY29" fmla="*/ 242596 h 5355772"/>
              <a:gd name="connsiteX30" fmla="*/ 17242972 w 26069731"/>
              <a:gd name="connsiteY30" fmla="*/ 55984 h 5355772"/>
              <a:gd name="connsiteX31" fmla="*/ 17690841 w 26069731"/>
              <a:gd name="connsiteY31" fmla="*/ 130629 h 5355772"/>
              <a:gd name="connsiteX32" fmla="*/ 18306662 w 26069731"/>
              <a:gd name="connsiteY32" fmla="*/ 205274 h 5355772"/>
              <a:gd name="connsiteX33" fmla="*/ 19034449 w 26069731"/>
              <a:gd name="connsiteY33" fmla="*/ 0 h 5355772"/>
              <a:gd name="connsiteX34" fmla="*/ 19687592 w 26069731"/>
              <a:gd name="connsiteY34" fmla="*/ 93306 h 5355772"/>
              <a:gd name="connsiteX35" fmla="*/ 20116800 w 26069731"/>
              <a:gd name="connsiteY35" fmla="*/ 186612 h 5355772"/>
              <a:gd name="connsiteX36" fmla="*/ 20303413 w 26069731"/>
              <a:gd name="connsiteY36" fmla="*/ 391886 h 5355772"/>
              <a:gd name="connsiteX37" fmla="*/ 20583331 w 26069731"/>
              <a:gd name="connsiteY37" fmla="*/ 335902 h 5355772"/>
              <a:gd name="connsiteX38" fmla="*/ 20695298 w 26069731"/>
              <a:gd name="connsiteY38" fmla="*/ 447870 h 5355772"/>
              <a:gd name="connsiteX39" fmla="*/ 21311119 w 26069731"/>
              <a:gd name="connsiteY39" fmla="*/ 802433 h 5355772"/>
              <a:gd name="connsiteX40" fmla="*/ 22468115 w 26069731"/>
              <a:gd name="connsiteY40" fmla="*/ 1231641 h 5355772"/>
              <a:gd name="connsiteX41" fmla="*/ 22897323 w 26069731"/>
              <a:gd name="connsiteY41" fmla="*/ 1268963 h 5355772"/>
              <a:gd name="connsiteX42" fmla="*/ 23139919 w 26069731"/>
              <a:gd name="connsiteY42" fmla="*/ 1492898 h 5355772"/>
              <a:gd name="connsiteX43" fmla="*/ 23195903 w 26069731"/>
              <a:gd name="connsiteY43" fmla="*/ 1548882 h 5355772"/>
              <a:gd name="connsiteX44" fmla="*/ 23307870 w 26069731"/>
              <a:gd name="connsiteY44" fmla="*/ 1586204 h 5355772"/>
              <a:gd name="connsiteX45" fmla="*/ 23438498 w 26069731"/>
              <a:gd name="connsiteY45" fmla="*/ 1660849 h 5355772"/>
              <a:gd name="connsiteX46" fmla="*/ 23475821 w 26069731"/>
              <a:gd name="connsiteY46" fmla="*/ 1679510 h 5355772"/>
              <a:gd name="connsiteX47" fmla="*/ 23699756 w 26069731"/>
              <a:gd name="connsiteY47" fmla="*/ 1884784 h 5355772"/>
              <a:gd name="connsiteX48" fmla="*/ 24502188 w 26069731"/>
              <a:gd name="connsiteY48" fmla="*/ 2071396 h 5355772"/>
              <a:gd name="connsiteX49" fmla="*/ 25080686 w 26069731"/>
              <a:gd name="connsiteY49" fmla="*/ 2332653 h 5355772"/>
              <a:gd name="connsiteX50" fmla="*/ 25584539 w 26069731"/>
              <a:gd name="connsiteY50" fmla="*/ 2332653 h 5355772"/>
              <a:gd name="connsiteX51" fmla="*/ 26069731 w 26069731"/>
              <a:gd name="connsiteY51" fmla="*/ 2425959 h 5355772"/>
              <a:gd name="connsiteX52" fmla="*/ 26013747 w 26069731"/>
              <a:gd name="connsiteY52" fmla="*/ 5355772 h 5355772"/>
              <a:gd name="connsiteX53" fmla="*/ 0 w 26069731"/>
              <a:gd name="connsiteY5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2052735 w 26069731"/>
              <a:gd name="connsiteY8" fmla="*/ 2034074 h 5355772"/>
              <a:gd name="connsiteX9" fmla="*/ 2799184 w 26069731"/>
              <a:gd name="connsiteY9" fmla="*/ 1418253 h 5355772"/>
              <a:gd name="connsiteX10" fmla="*/ 3377682 w 26069731"/>
              <a:gd name="connsiteY10" fmla="*/ 933061 h 5355772"/>
              <a:gd name="connsiteX11" fmla="*/ 3732245 w 26069731"/>
              <a:gd name="connsiteY11" fmla="*/ 933061 h 5355772"/>
              <a:gd name="connsiteX12" fmla="*/ 3937519 w 26069731"/>
              <a:gd name="connsiteY12" fmla="*/ 877078 h 5355772"/>
              <a:gd name="connsiteX13" fmla="*/ 4385388 w 26069731"/>
              <a:gd name="connsiteY13" fmla="*/ 690466 h 5355772"/>
              <a:gd name="connsiteX14" fmla="*/ 4833258 w 26069731"/>
              <a:gd name="connsiteY14" fmla="*/ 1716833 h 5355772"/>
              <a:gd name="connsiteX15" fmla="*/ 5131837 w 26069731"/>
              <a:gd name="connsiteY15" fmla="*/ 2276670 h 5355772"/>
              <a:gd name="connsiteX16" fmla="*/ 6270172 w 26069731"/>
              <a:gd name="connsiteY16" fmla="*/ 2258008 h 5355772"/>
              <a:gd name="connsiteX17" fmla="*/ 6568752 w 26069731"/>
              <a:gd name="connsiteY17" fmla="*/ 2239347 h 5355772"/>
              <a:gd name="connsiteX18" fmla="*/ 6979298 w 26069731"/>
              <a:gd name="connsiteY18" fmla="*/ 1791478 h 5355772"/>
              <a:gd name="connsiteX19" fmla="*/ 6923315 w 26069731"/>
              <a:gd name="connsiteY19" fmla="*/ 1250302 h 5355772"/>
              <a:gd name="connsiteX20" fmla="*/ 8117633 w 26069731"/>
              <a:gd name="connsiteY20" fmla="*/ 1791478 h 5355772"/>
              <a:gd name="connsiteX21" fmla="*/ 8360229 w 26069731"/>
              <a:gd name="connsiteY21" fmla="*/ 1791478 h 5355772"/>
              <a:gd name="connsiteX22" fmla="*/ 8976049 w 26069731"/>
              <a:gd name="connsiteY22" fmla="*/ 1716833 h 5355772"/>
              <a:gd name="connsiteX23" fmla="*/ 9647854 w 26069731"/>
              <a:gd name="connsiteY23" fmla="*/ 1567543 h 5355772"/>
              <a:gd name="connsiteX24" fmla="*/ 10860833 w 26069731"/>
              <a:gd name="connsiteY24" fmla="*/ 914400 h 5355772"/>
              <a:gd name="connsiteX25" fmla="*/ 12614988 w 26069731"/>
              <a:gd name="connsiteY25" fmla="*/ 578498 h 5355772"/>
              <a:gd name="connsiteX26" fmla="*/ 12801600 w 26069731"/>
              <a:gd name="connsiteY26" fmla="*/ 559837 h 5355772"/>
              <a:gd name="connsiteX27" fmla="*/ 15152915 w 26069731"/>
              <a:gd name="connsiteY27" fmla="*/ 93306 h 5355772"/>
              <a:gd name="connsiteX28" fmla="*/ 15563462 w 26069731"/>
              <a:gd name="connsiteY28" fmla="*/ 317241 h 5355772"/>
              <a:gd name="connsiteX29" fmla="*/ 15974009 w 26069731"/>
              <a:gd name="connsiteY29" fmla="*/ 74645 h 5355772"/>
              <a:gd name="connsiteX30" fmla="*/ 16515184 w 26069731"/>
              <a:gd name="connsiteY30" fmla="*/ 186612 h 5355772"/>
              <a:gd name="connsiteX31" fmla="*/ 16720458 w 26069731"/>
              <a:gd name="connsiteY31" fmla="*/ 74645 h 5355772"/>
              <a:gd name="connsiteX32" fmla="*/ 16944392 w 26069731"/>
              <a:gd name="connsiteY32" fmla="*/ 242596 h 5355772"/>
              <a:gd name="connsiteX33" fmla="*/ 17242972 w 26069731"/>
              <a:gd name="connsiteY33" fmla="*/ 55984 h 5355772"/>
              <a:gd name="connsiteX34" fmla="*/ 17690841 w 26069731"/>
              <a:gd name="connsiteY34" fmla="*/ 130629 h 5355772"/>
              <a:gd name="connsiteX35" fmla="*/ 18306662 w 26069731"/>
              <a:gd name="connsiteY35" fmla="*/ 205274 h 5355772"/>
              <a:gd name="connsiteX36" fmla="*/ 19034449 w 26069731"/>
              <a:gd name="connsiteY36" fmla="*/ 0 h 5355772"/>
              <a:gd name="connsiteX37" fmla="*/ 19687592 w 26069731"/>
              <a:gd name="connsiteY37" fmla="*/ 93306 h 5355772"/>
              <a:gd name="connsiteX38" fmla="*/ 20116800 w 26069731"/>
              <a:gd name="connsiteY38" fmla="*/ 186612 h 5355772"/>
              <a:gd name="connsiteX39" fmla="*/ 20303413 w 26069731"/>
              <a:gd name="connsiteY39" fmla="*/ 391886 h 5355772"/>
              <a:gd name="connsiteX40" fmla="*/ 20583331 w 26069731"/>
              <a:gd name="connsiteY40" fmla="*/ 335902 h 5355772"/>
              <a:gd name="connsiteX41" fmla="*/ 20695298 w 26069731"/>
              <a:gd name="connsiteY41" fmla="*/ 447870 h 5355772"/>
              <a:gd name="connsiteX42" fmla="*/ 21311119 w 26069731"/>
              <a:gd name="connsiteY42" fmla="*/ 802433 h 5355772"/>
              <a:gd name="connsiteX43" fmla="*/ 22468115 w 26069731"/>
              <a:gd name="connsiteY43" fmla="*/ 1231641 h 5355772"/>
              <a:gd name="connsiteX44" fmla="*/ 22897323 w 26069731"/>
              <a:gd name="connsiteY44" fmla="*/ 1268963 h 5355772"/>
              <a:gd name="connsiteX45" fmla="*/ 23139919 w 26069731"/>
              <a:gd name="connsiteY45" fmla="*/ 1492898 h 5355772"/>
              <a:gd name="connsiteX46" fmla="*/ 23195903 w 26069731"/>
              <a:gd name="connsiteY46" fmla="*/ 1548882 h 5355772"/>
              <a:gd name="connsiteX47" fmla="*/ 23307870 w 26069731"/>
              <a:gd name="connsiteY47" fmla="*/ 1586204 h 5355772"/>
              <a:gd name="connsiteX48" fmla="*/ 23438498 w 26069731"/>
              <a:gd name="connsiteY48" fmla="*/ 1660849 h 5355772"/>
              <a:gd name="connsiteX49" fmla="*/ 23475821 w 26069731"/>
              <a:gd name="connsiteY49" fmla="*/ 1679510 h 5355772"/>
              <a:gd name="connsiteX50" fmla="*/ 23699756 w 26069731"/>
              <a:gd name="connsiteY50" fmla="*/ 1884784 h 5355772"/>
              <a:gd name="connsiteX51" fmla="*/ 24502188 w 26069731"/>
              <a:gd name="connsiteY51" fmla="*/ 2071396 h 5355772"/>
              <a:gd name="connsiteX52" fmla="*/ 25080686 w 26069731"/>
              <a:gd name="connsiteY52" fmla="*/ 2332653 h 5355772"/>
              <a:gd name="connsiteX53" fmla="*/ 25584539 w 26069731"/>
              <a:gd name="connsiteY53" fmla="*/ 2332653 h 5355772"/>
              <a:gd name="connsiteX54" fmla="*/ 26069731 w 26069731"/>
              <a:gd name="connsiteY54" fmla="*/ 2425959 h 5355772"/>
              <a:gd name="connsiteX55" fmla="*/ 26013747 w 26069731"/>
              <a:gd name="connsiteY55" fmla="*/ 5355772 h 5355772"/>
              <a:gd name="connsiteX56" fmla="*/ 0 w 26069731"/>
              <a:gd name="connsiteY5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799184 w 26069731"/>
              <a:gd name="connsiteY11" fmla="*/ 1418253 h 5355772"/>
              <a:gd name="connsiteX12" fmla="*/ 3377682 w 26069731"/>
              <a:gd name="connsiteY12" fmla="*/ 933061 h 5355772"/>
              <a:gd name="connsiteX13" fmla="*/ 3732245 w 26069731"/>
              <a:gd name="connsiteY13" fmla="*/ 933061 h 5355772"/>
              <a:gd name="connsiteX14" fmla="*/ 3937519 w 26069731"/>
              <a:gd name="connsiteY14" fmla="*/ 877078 h 5355772"/>
              <a:gd name="connsiteX15" fmla="*/ 4385388 w 26069731"/>
              <a:gd name="connsiteY15" fmla="*/ 690466 h 5355772"/>
              <a:gd name="connsiteX16" fmla="*/ 4833258 w 26069731"/>
              <a:gd name="connsiteY16" fmla="*/ 1716833 h 5355772"/>
              <a:gd name="connsiteX17" fmla="*/ 5131837 w 26069731"/>
              <a:gd name="connsiteY17" fmla="*/ 2276670 h 5355772"/>
              <a:gd name="connsiteX18" fmla="*/ 6270172 w 26069731"/>
              <a:gd name="connsiteY18" fmla="*/ 2258008 h 5355772"/>
              <a:gd name="connsiteX19" fmla="*/ 6568752 w 26069731"/>
              <a:gd name="connsiteY19" fmla="*/ 2239347 h 5355772"/>
              <a:gd name="connsiteX20" fmla="*/ 6979298 w 26069731"/>
              <a:gd name="connsiteY20" fmla="*/ 1791478 h 5355772"/>
              <a:gd name="connsiteX21" fmla="*/ 6923315 w 26069731"/>
              <a:gd name="connsiteY21" fmla="*/ 1250302 h 5355772"/>
              <a:gd name="connsiteX22" fmla="*/ 8117633 w 26069731"/>
              <a:gd name="connsiteY22" fmla="*/ 1791478 h 5355772"/>
              <a:gd name="connsiteX23" fmla="*/ 8360229 w 26069731"/>
              <a:gd name="connsiteY23" fmla="*/ 1791478 h 5355772"/>
              <a:gd name="connsiteX24" fmla="*/ 8976049 w 26069731"/>
              <a:gd name="connsiteY24" fmla="*/ 1716833 h 5355772"/>
              <a:gd name="connsiteX25" fmla="*/ 9647854 w 26069731"/>
              <a:gd name="connsiteY25" fmla="*/ 1567543 h 5355772"/>
              <a:gd name="connsiteX26" fmla="*/ 10860833 w 26069731"/>
              <a:gd name="connsiteY26" fmla="*/ 914400 h 5355772"/>
              <a:gd name="connsiteX27" fmla="*/ 12614988 w 26069731"/>
              <a:gd name="connsiteY27" fmla="*/ 578498 h 5355772"/>
              <a:gd name="connsiteX28" fmla="*/ 12801600 w 26069731"/>
              <a:gd name="connsiteY28" fmla="*/ 559837 h 5355772"/>
              <a:gd name="connsiteX29" fmla="*/ 15152915 w 26069731"/>
              <a:gd name="connsiteY29" fmla="*/ 93306 h 5355772"/>
              <a:gd name="connsiteX30" fmla="*/ 15563462 w 26069731"/>
              <a:gd name="connsiteY30" fmla="*/ 317241 h 5355772"/>
              <a:gd name="connsiteX31" fmla="*/ 15974009 w 26069731"/>
              <a:gd name="connsiteY31" fmla="*/ 74645 h 5355772"/>
              <a:gd name="connsiteX32" fmla="*/ 16515184 w 26069731"/>
              <a:gd name="connsiteY32" fmla="*/ 186612 h 5355772"/>
              <a:gd name="connsiteX33" fmla="*/ 16720458 w 26069731"/>
              <a:gd name="connsiteY33" fmla="*/ 74645 h 5355772"/>
              <a:gd name="connsiteX34" fmla="*/ 16944392 w 26069731"/>
              <a:gd name="connsiteY34" fmla="*/ 242596 h 5355772"/>
              <a:gd name="connsiteX35" fmla="*/ 17242972 w 26069731"/>
              <a:gd name="connsiteY35" fmla="*/ 55984 h 5355772"/>
              <a:gd name="connsiteX36" fmla="*/ 17690841 w 26069731"/>
              <a:gd name="connsiteY36" fmla="*/ 130629 h 5355772"/>
              <a:gd name="connsiteX37" fmla="*/ 18306662 w 26069731"/>
              <a:gd name="connsiteY37" fmla="*/ 205274 h 5355772"/>
              <a:gd name="connsiteX38" fmla="*/ 19034449 w 26069731"/>
              <a:gd name="connsiteY38" fmla="*/ 0 h 5355772"/>
              <a:gd name="connsiteX39" fmla="*/ 19687592 w 26069731"/>
              <a:gd name="connsiteY39" fmla="*/ 93306 h 5355772"/>
              <a:gd name="connsiteX40" fmla="*/ 20116800 w 26069731"/>
              <a:gd name="connsiteY40" fmla="*/ 186612 h 5355772"/>
              <a:gd name="connsiteX41" fmla="*/ 20303413 w 26069731"/>
              <a:gd name="connsiteY41" fmla="*/ 391886 h 5355772"/>
              <a:gd name="connsiteX42" fmla="*/ 20583331 w 26069731"/>
              <a:gd name="connsiteY42" fmla="*/ 335902 h 5355772"/>
              <a:gd name="connsiteX43" fmla="*/ 20695298 w 26069731"/>
              <a:gd name="connsiteY43" fmla="*/ 447870 h 5355772"/>
              <a:gd name="connsiteX44" fmla="*/ 21311119 w 26069731"/>
              <a:gd name="connsiteY44" fmla="*/ 802433 h 5355772"/>
              <a:gd name="connsiteX45" fmla="*/ 22468115 w 26069731"/>
              <a:gd name="connsiteY45" fmla="*/ 1231641 h 5355772"/>
              <a:gd name="connsiteX46" fmla="*/ 22897323 w 26069731"/>
              <a:gd name="connsiteY46" fmla="*/ 1268963 h 5355772"/>
              <a:gd name="connsiteX47" fmla="*/ 23139919 w 26069731"/>
              <a:gd name="connsiteY47" fmla="*/ 1492898 h 5355772"/>
              <a:gd name="connsiteX48" fmla="*/ 23195903 w 26069731"/>
              <a:gd name="connsiteY48" fmla="*/ 1548882 h 5355772"/>
              <a:gd name="connsiteX49" fmla="*/ 23307870 w 26069731"/>
              <a:gd name="connsiteY49" fmla="*/ 1586204 h 5355772"/>
              <a:gd name="connsiteX50" fmla="*/ 23438498 w 26069731"/>
              <a:gd name="connsiteY50" fmla="*/ 1660849 h 5355772"/>
              <a:gd name="connsiteX51" fmla="*/ 23475821 w 26069731"/>
              <a:gd name="connsiteY51" fmla="*/ 1679510 h 5355772"/>
              <a:gd name="connsiteX52" fmla="*/ 23699756 w 26069731"/>
              <a:gd name="connsiteY52" fmla="*/ 1884784 h 5355772"/>
              <a:gd name="connsiteX53" fmla="*/ 24502188 w 26069731"/>
              <a:gd name="connsiteY53" fmla="*/ 2071396 h 5355772"/>
              <a:gd name="connsiteX54" fmla="*/ 25080686 w 26069731"/>
              <a:gd name="connsiteY54" fmla="*/ 2332653 h 5355772"/>
              <a:gd name="connsiteX55" fmla="*/ 25584539 w 26069731"/>
              <a:gd name="connsiteY55" fmla="*/ 2332653 h 5355772"/>
              <a:gd name="connsiteX56" fmla="*/ 26069731 w 26069731"/>
              <a:gd name="connsiteY56" fmla="*/ 2425959 h 5355772"/>
              <a:gd name="connsiteX57" fmla="*/ 26013747 w 26069731"/>
              <a:gd name="connsiteY57" fmla="*/ 5355772 h 5355772"/>
              <a:gd name="connsiteX58" fmla="*/ 0 w 26069731"/>
              <a:gd name="connsiteY5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799184 w 26069731"/>
              <a:gd name="connsiteY12" fmla="*/ 1418253 h 5355772"/>
              <a:gd name="connsiteX13" fmla="*/ 3377682 w 26069731"/>
              <a:gd name="connsiteY13" fmla="*/ 933061 h 5355772"/>
              <a:gd name="connsiteX14" fmla="*/ 3732245 w 26069731"/>
              <a:gd name="connsiteY14" fmla="*/ 933061 h 5355772"/>
              <a:gd name="connsiteX15" fmla="*/ 3937519 w 26069731"/>
              <a:gd name="connsiteY15" fmla="*/ 877078 h 5355772"/>
              <a:gd name="connsiteX16" fmla="*/ 4385388 w 26069731"/>
              <a:gd name="connsiteY16" fmla="*/ 690466 h 5355772"/>
              <a:gd name="connsiteX17" fmla="*/ 4833258 w 26069731"/>
              <a:gd name="connsiteY17" fmla="*/ 1716833 h 5355772"/>
              <a:gd name="connsiteX18" fmla="*/ 5131837 w 26069731"/>
              <a:gd name="connsiteY18" fmla="*/ 2276670 h 5355772"/>
              <a:gd name="connsiteX19" fmla="*/ 6270172 w 26069731"/>
              <a:gd name="connsiteY19" fmla="*/ 2258008 h 5355772"/>
              <a:gd name="connsiteX20" fmla="*/ 6568752 w 26069731"/>
              <a:gd name="connsiteY20" fmla="*/ 2239347 h 5355772"/>
              <a:gd name="connsiteX21" fmla="*/ 6979298 w 26069731"/>
              <a:gd name="connsiteY21" fmla="*/ 1791478 h 5355772"/>
              <a:gd name="connsiteX22" fmla="*/ 6923315 w 26069731"/>
              <a:gd name="connsiteY22" fmla="*/ 1250302 h 5355772"/>
              <a:gd name="connsiteX23" fmla="*/ 8117633 w 26069731"/>
              <a:gd name="connsiteY23" fmla="*/ 1791478 h 5355772"/>
              <a:gd name="connsiteX24" fmla="*/ 8360229 w 26069731"/>
              <a:gd name="connsiteY24" fmla="*/ 1791478 h 5355772"/>
              <a:gd name="connsiteX25" fmla="*/ 8976049 w 26069731"/>
              <a:gd name="connsiteY25" fmla="*/ 1716833 h 5355772"/>
              <a:gd name="connsiteX26" fmla="*/ 9647854 w 26069731"/>
              <a:gd name="connsiteY26" fmla="*/ 1567543 h 5355772"/>
              <a:gd name="connsiteX27" fmla="*/ 10860833 w 26069731"/>
              <a:gd name="connsiteY27" fmla="*/ 914400 h 5355772"/>
              <a:gd name="connsiteX28" fmla="*/ 12614988 w 26069731"/>
              <a:gd name="connsiteY28" fmla="*/ 578498 h 5355772"/>
              <a:gd name="connsiteX29" fmla="*/ 12801600 w 26069731"/>
              <a:gd name="connsiteY29" fmla="*/ 559837 h 5355772"/>
              <a:gd name="connsiteX30" fmla="*/ 15152915 w 26069731"/>
              <a:gd name="connsiteY30" fmla="*/ 93306 h 5355772"/>
              <a:gd name="connsiteX31" fmla="*/ 15563462 w 26069731"/>
              <a:gd name="connsiteY31" fmla="*/ 317241 h 5355772"/>
              <a:gd name="connsiteX32" fmla="*/ 15974009 w 26069731"/>
              <a:gd name="connsiteY32" fmla="*/ 74645 h 5355772"/>
              <a:gd name="connsiteX33" fmla="*/ 16515184 w 26069731"/>
              <a:gd name="connsiteY33" fmla="*/ 186612 h 5355772"/>
              <a:gd name="connsiteX34" fmla="*/ 16720458 w 26069731"/>
              <a:gd name="connsiteY34" fmla="*/ 74645 h 5355772"/>
              <a:gd name="connsiteX35" fmla="*/ 16944392 w 26069731"/>
              <a:gd name="connsiteY35" fmla="*/ 242596 h 5355772"/>
              <a:gd name="connsiteX36" fmla="*/ 17242972 w 26069731"/>
              <a:gd name="connsiteY36" fmla="*/ 55984 h 5355772"/>
              <a:gd name="connsiteX37" fmla="*/ 17690841 w 26069731"/>
              <a:gd name="connsiteY37" fmla="*/ 130629 h 5355772"/>
              <a:gd name="connsiteX38" fmla="*/ 18306662 w 26069731"/>
              <a:gd name="connsiteY38" fmla="*/ 205274 h 5355772"/>
              <a:gd name="connsiteX39" fmla="*/ 19034449 w 26069731"/>
              <a:gd name="connsiteY39" fmla="*/ 0 h 5355772"/>
              <a:gd name="connsiteX40" fmla="*/ 19687592 w 26069731"/>
              <a:gd name="connsiteY40" fmla="*/ 93306 h 5355772"/>
              <a:gd name="connsiteX41" fmla="*/ 20116800 w 26069731"/>
              <a:gd name="connsiteY41" fmla="*/ 186612 h 5355772"/>
              <a:gd name="connsiteX42" fmla="*/ 20303413 w 26069731"/>
              <a:gd name="connsiteY42" fmla="*/ 391886 h 5355772"/>
              <a:gd name="connsiteX43" fmla="*/ 20583331 w 26069731"/>
              <a:gd name="connsiteY43" fmla="*/ 335902 h 5355772"/>
              <a:gd name="connsiteX44" fmla="*/ 20695298 w 26069731"/>
              <a:gd name="connsiteY44" fmla="*/ 447870 h 5355772"/>
              <a:gd name="connsiteX45" fmla="*/ 21311119 w 26069731"/>
              <a:gd name="connsiteY45" fmla="*/ 802433 h 5355772"/>
              <a:gd name="connsiteX46" fmla="*/ 22468115 w 26069731"/>
              <a:gd name="connsiteY46" fmla="*/ 1231641 h 5355772"/>
              <a:gd name="connsiteX47" fmla="*/ 22897323 w 26069731"/>
              <a:gd name="connsiteY47" fmla="*/ 1268963 h 5355772"/>
              <a:gd name="connsiteX48" fmla="*/ 23139919 w 26069731"/>
              <a:gd name="connsiteY48" fmla="*/ 1492898 h 5355772"/>
              <a:gd name="connsiteX49" fmla="*/ 23195903 w 26069731"/>
              <a:gd name="connsiteY49" fmla="*/ 1548882 h 5355772"/>
              <a:gd name="connsiteX50" fmla="*/ 23307870 w 26069731"/>
              <a:gd name="connsiteY50" fmla="*/ 1586204 h 5355772"/>
              <a:gd name="connsiteX51" fmla="*/ 23438498 w 26069731"/>
              <a:gd name="connsiteY51" fmla="*/ 1660849 h 5355772"/>
              <a:gd name="connsiteX52" fmla="*/ 23475821 w 26069731"/>
              <a:gd name="connsiteY52" fmla="*/ 1679510 h 5355772"/>
              <a:gd name="connsiteX53" fmla="*/ 23699756 w 26069731"/>
              <a:gd name="connsiteY53" fmla="*/ 1884784 h 5355772"/>
              <a:gd name="connsiteX54" fmla="*/ 24502188 w 26069731"/>
              <a:gd name="connsiteY54" fmla="*/ 2071396 h 5355772"/>
              <a:gd name="connsiteX55" fmla="*/ 25080686 w 26069731"/>
              <a:gd name="connsiteY55" fmla="*/ 2332653 h 5355772"/>
              <a:gd name="connsiteX56" fmla="*/ 25584539 w 26069731"/>
              <a:gd name="connsiteY56" fmla="*/ 2332653 h 5355772"/>
              <a:gd name="connsiteX57" fmla="*/ 26069731 w 26069731"/>
              <a:gd name="connsiteY57" fmla="*/ 2425959 h 5355772"/>
              <a:gd name="connsiteX58" fmla="*/ 26013747 w 26069731"/>
              <a:gd name="connsiteY58" fmla="*/ 5355772 h 5355772"/>
              <a:gd name="connsiteX59" fmla="*/ 0 w 26069731"/>
              <a:gd name="connsiteY5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799184 w 26069731"/>
              <a:gd name="connsiteY13" fmla="*/ 1418253 h 5355772"/>
              <a:gd name="connsiteX14" fmla="*/ 3377682 w 26069731"/>
              <a:gd name="connsiteY14" fmla="*/ 933061 h 5355772"/>
              <a:gd name="connsiteX15" fmla="*/ 3732245 w 26069731"/>
              <a:gd name="connsiteY15" fmla="*/ 933061 h 5355772"/>
              <a:gd name="connsiteX16" fmla="*/ 3937519 w 26069731"/>
              <a:gd name="connsiteY16" fmla="*/ 877078 h 5355772"/>
              <a:gd name="connsiteX17" fmla="*/ 4385388 w 26069731"/>
              <a:gd name="connsiteY17" fmla="*/ 690466 h 5355772"/>
              <a:gd name="connsiteX18" fmla="*/ 4833258 w 26069731"/>
              <a:gd name="connsiteY18" fmla="*/ 1716833 h 5355772"/>
              <a:gd name="connsiteX19" fmla="*/ 5131837 w 26069731"/>
              <a:gd name="connsiteY19" fmla="*/ 2276670 h 5355772"/>
              <a:gd name="connsiteX20" fmla="*/ 6270172 w 26069731"/>
              <a:gd name="connsiteY20" fmla="*/ 2258008 h 5355772"/>
              <a:gd name="connsiteX21" fmla="*/ 6568752 w 26069731"/>
              <a:gd name="connsiteY21" fmla="*/ 2239347 h 5355772"/>
              <a:gd name="connsiteX22" fmla="*/ 6979298 w 26069731"/>
              <a:gd name="connsiteY22" fmla="*/ 1791478 h 5355772"/>
              <a:gd name="connsiteX23" fmla="*/ 6923315 w 26069731"/>
              <a:gd name="connsiteY23" fmla="*/ 1250302 h 5355772"/>
              <a:gd name="connsiteX24" fmla="*/ 8117633 w 26069731"/>
              <a:gd name="connsiteY24" fmla="*/ 1791478 h 5355772"/>
              <a:gd name="connsiteX25" fmla="*/ 8360229 w 26069731"/>
              <a:gd name="connsiteY25" fmla="*/ 1791478 h 5355772"/>
              <a:gd name="connsiteX26" fmla="*/ 8976049 w 26069731"/>
              <a:gd name="connsiteY26" fmla="*/ 1716833 h 5355772"/>
              <a:gd name="connsiteX27" fmla="*/ 9647854 w 26069731"/>
              <a:gd name="connsiteY27" fmla="*/ 1567543 h 5355772"/>
              <a:gd name="connsiteX28" fmla="*/ 10860833 w 26069731"/>
              <a:gd name="connsiteY28" fmla="*/ 914400 h 5355772"/>
              <a:gd name="connsiteX29" fmla="*/ 12614988 w 26069731"/>
              <a:gd name="connsiteY29" fmla="*/ 578498 h 5355772"/>
              <a:gd name="connsiteX30" fmla="*/ 12801600 w 26069731"/>
              <a:gd name="connsiteY30" fmla="*/ 559837 h 5355772"/>
              <a:gd name="connsiteX31" fmla="*/ 15152915 w 26069731"/>
              <a:gd name="connsiteY31" fmla="*/ 93306 h 5355772"/>
              <a:gd name="connsiteX32" fmla="*/ 15563462 w 26069731"/>
              <a:gd name="connsiteY32" fmla="*/ 317241 h 5355772"/>
              <a:gd name="connsiteX33" fmla="*/ 15974009 w 26069731"/>
              <a:gd name="connsiteY33" fmla="*/ 74645 h 5355772"/>
              <a:gd name="connsiteX34" fmla="*/ 16515184 w 26069731"/>
              <a:gd name="connsiteY34" fmla="*/ 186612 h 5355772"/>
              <a:gd name="connsiteX35" fmla="*/ 16720458 w 26069731"/>
              <a:gd name="connsiteY35" fmla="*/ 74645 h 5355772"/>
              <a:gd name="connsiteX36" fmla="*/ 16944392 w 26069731"/>
              <a:gd name="connsiteY36" fmla="*/ 242596 h 5355772"/>
              <a:gd name="connsiteX37" fmla="*/ 17242972 w 26069731"/>
              <a:gd name="connsiteY37" fmla="*/ 55984 h 5355772"/>
              <a:gd name="connsiteX38" fmla="*/ 17690841 w 26069731"/>
              <a:gd name="connsiteY38" fmla="*/ 130629 h 5355772"/>
              <a:gd name="connsiteX39" fmla="*/ 18306662 w 26069731"/>
              <a:gd name="connsiteY39" fmla="*/ 205274 h 5355772"/>
              <a:gd name="connsiteX40" fmla="*/ 19034449 w 26069731"/>
              <a:gd name="connsiteY40" fmla="*/ 0 h 5355772"/>
              <a:gd name="connsiteX41" fmla="*/ 19687592 w 26069731"/>
              <a:gd name="connsiteY41" fmla="*/ 93306 h 5355772"/>
              <a:gd name="connsiteX42" fmla="*/ 20116800 w 26069731"/>
              <a:gd name="connsiteY42" fmla="*/ 186612 h 5355772"/>
              <a:gd name="connsiteX43" fmla="*/ 20303413 w 26069731"/>
              <a:gd name="connsiteY43" fmla="*/ 391886 h 5355772"/>
              <a:gd name="connsiteX44" fmla="*/ 20583331 w 26069731"/>
              <a:gd name="connsiteY44" fmla="*/ 335902 h 5355772"/>
              <a:gd name="connsiteX45" fmla="*/ 20695298 w 26069731"/>
              <a:gd name="connsiteY45" fmla="*/ 447870 h 5355772"/>
              <a:gd name="connsiteX46" fmla="*/ 21311119 w 26069731"/>
              <a:gd name="connsiteY46" fmla="*/ 802433 h 5355772"/>
              <a:gd name="connsiteX47" fmla="*/ 22468115 w 26069731"/>
              <a:gd name="connsiteY47" fmla="*/ 1231641 h 5355772"/>
              <a:gd name="connsiteX48" fmla="*/ 22897323 w 26069731"/>
              <a:gd name="connsiteY48" fmla="*/ 1268963 h 5355772"/>
              <a:gd name="connsiteX49" fmla="*/ 23139919 w 26069731"/>
              <a:gd name="connsiteY49" fmla="*/ 1492898 h 5355772"/>
              <a:gd name="connsiteX50" fmla="*/ 23195903 w 26069731"/>
              <a:gd name="connsiteY50" fmla="*/ 1548882 h 5355772"/>
              <a:gd name="connsiteX51" fmla="*/ 23307870 w 26069731"/>
              <a:gd name="connsiteY51" fmla="*/ 1586204 h 5355772"/>
              <a:gd name="connsiteX52" fmla="*/ 23438498 w 26069731"/>
              <a:gd name="connsiteY52" fmla="*/ 1660849 h 5355772"/>
              <a:gd name="connsiteX53" fmla="*/ 23475821 w 26069731"/>
              <a:gd name="connsiteY53" fmla="*/ 1679510 h 5355772"/>
              <a:gd name="connsiteX54" fmla="*/ 23699756 w 26069731"/>
              <a:gd name="connsiteY54" fmla="*/ 1884784 h 5355772"/>
              <a:gd name="connsiteX55" fmla="*/ 24502188 w 26069731"/>
              <a:gd name="connsiteY55" fmla="*/ 2071396 h 5355772"/>
              <a:gd name="connsiteX56" fmla="*/ 25080686 w 26069731"/>
              <a:gd name="connsiteY56" fmla="*/ 2332653 h 5355772"/>
              <a:gd name="connsiteX57" fmla="*/ 25584539 w 26069731"/>
              <a:gd name="connsiteY57" fmla="*/ 2332653 h 5355772"/>
              <a:gd name="connsiteX58" fmla="*/ 26069731 w 26069731"/>
              <a:gd name="connsiteY58" fmla="*/ 2425959 h 5355772"/>
              <a:gd name="connsiteX59" fmla="*/ 26013747 w 26069731"/>
              <a:gd name="connsiteY59" fmla="*/ 5355772 h 5355772"/>
              <a:gd name="connsiteX60" fmla="*/ 0 w 26069731"/>
              <a:gd name="connsiteY6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3377682 w 26069731"/>
              <a:gd name="connsiteY15" fmla="*/ 933061 h 5355772"/>
              <a:gd name="connsiteX16" fmla="*/ 3732245 w 26069731"/>
              <a:gd name="connsiteY16" fmla="*/ 933061 h 5355772"/>
              <a:gd name="connsiteX17" fmla="*/ 3937519 w 26069731"/>
              <a:gd name="connsiteY17" fmla="*/ 877078 h 5355772"/>
              <a:gd name="connsiteX18" fmla="*/ 4385388 w 26069731"/>
              <a:gd name="connsiteY18" fmla="*/ 690466 h 5355772"/>
              <a:gd name="connsiteX19" fmla="*/ 4833258 w 26069731"/>
              <a:gd name="connsiteY19" fmla="*/ 1716833 h 5355772"/>
              <a:gd name="connsiteX20" fmla="*/ 5131837 w 26069731"/>
              <a:gd name="connsiteY20" fmla="*/ 2276670 h 5355772"/>
              <a:gd name="connsiteX21" fmla="*/ 6270172 w 26069731"/>
              <a:gd name="connsiteY21" fmla="*/ 2258008 h 5355772"/>
              <a:gd name="connsiteX22" fmla="*/ 6568752 w 26069731"/>
              <a:gd name="connsiteY22" fmla="*/ 2239347 h 5355772"/>
              <a:gd name="connsiteX23" fmla="*/ 6979298 w 26069731"/>
              <a:gd name="connsiteY23" fmla="*/ 1791478 h 5355772"/>
              <a:gd name="connsiteX24" fmla="*/ 6923315 w 26069731"/>
              <a:gd name="connsiteY24" fmla="*/ 1250302 h 5355772"/>
              <a:gd name="connsiteX25" fmla="*/ 8117633 w 26069731"/>
              <a:gd name="connsiteY25" fmla="*/ 1791478 h 5355772"/>
              <a:gd name="connsiteX26" fmla="*/ 8360229 w 26069731"/>
              <a:gd name="connsiteY26" fmla="*/ 1791478 h 5355772"/>
              <a:gd name="connsiteX27" fmla="*/ 8976049 w 26069731"/>
              <a:gd name="connsiteY27" fmla="*/ 1716833 h 5355772"/>
              <a:gd name="connsiteX28" fmla="*/ 9647854 w 26069731"/>
              <a:gd name="connsiteY28" fmla="*/ 1567543 h 5355772"/>
              <a:gd name="connsiteX29" fmla="*/ 10860833 w 26069731"/>
              <a:gd name="connsiteY29" fmla="*/ 914400 h 5355772"/>
              <a:gd name="connsiteX30" fmla="*/ 12614988 w 26069731"/>
              <a:gd name="connsiteY30" fmla="*/ 578498 h 5355772"/>
              <a:gd name="connsiteX31" fmla="*/ 12801600 w 26069731"/>
              <a:gd name="connsiteY31" fmla="*/ 559837 h 5355772"/>
              <a:gd name="connsiteX32" fmla="*/ 15152915 w 26069731"/>
              <a:gd name="connsiteY32" fmla="*/ 93306 h 5355772"/>
              <a:gd name="connsiteX33" fmla="*/ 15563462 w 26069731"/>
              <a:gd name="connsiteY33" fmla="*/ 317241 h 5355772"/>
              <a:gd name="connsiteX34" fmla="*/ 15974009 w 26069731"/>
              <a:gd name="connsiteY34" fmla="*/ 74645 h 5355772"/>
              <a:gd name="connsiteX35" fmla="*/ 16515184 w 26069731"/>
              <a:gd name="connsiteY35" fmla="*/ 186612 h 5355772"/>
              <a:gd name="connsiteX36" fmla="*/ 16720458 w 26069731"/>
              <a:gd name="connsiteY36" fmla="*/ 74645 h 5355772"/>
              <a:gd name="connsiteX37" fmla="*/ 16944392 w 26069731"/>
              <a:gd name="connsiteY37" fmla="*/ 242596 h 5355772"/>
              <a:gd name="connsiteX38" fmla="*/ 17242972 w 26069731"/>
              <a:gd name="connsiteY38" fmla="*/ 55984 h 5355772"/>
              <a:gd name="connsiteX39" fmla="*/ 17690841 w 26069731"/>
              <a:gd name="connsiteY39" fmla="*/ 130629 h 5355772"/>
              <a:gd name="connsiteX40" fmla="*/ 18306662 w 26069731"/>
              <a:gd name="connsiteY40" fmla="*/ 205274 h 5355772"/>
              <a:gd name="connsiteX41" fmla="*/ 19034449 w 26069731"/>
              <a:gd name="connsiteY41" fmla="*/ 0 h 5355772"/>
              <a:gd name="connsiteX42" fmla="*/ 19687592 w 26069731"/>
              <a:gd name="connsiteY42" fmla="*/ 93306 h 5355772"/>
              <a:gd name="connsiteX43" fmla="*/ 20116800 w 26069731"/>
              <a:gd name="connsiteY43" fmla="*/ 186612 h 5355772"/>
              <a:gd name="connsiteX44" fmla="*/ 20303413 w 26069731"/>
              <a:gd name="connsiteY44" fmla="*/ 391886 h 5355772"/>
              <a:gd name="connsiteX45" fmla="*/ 20583331 w 26069731"/>
              <a:gd name="connsiteY45" fmla="*/ 335902 h 5355772"/>
              <a:gd name="connsiteX46" fmla="*/ 20695298 w 26069731"/>
              <a:gd name="connsiteY46" fmla="*/ 447870 h 5355772"/>
              <a:gd name="connsiteX47" fmla="*/ 21311119 w 26069731"/>
              <a:gd name="connsiteY47" fmla="*/ 802433 h 5355772"/>
              <a:gd name="connsiteX48" fmla="*/ 22468115 w 26069731"/>
              <a:gd name="connsiteY48" fmla="*/ 1231641 h 5355772"/>
              <a:gd name="connsiteX49" fmla="*/ 22897323 w 26069731"/>
              <a:gd name="connsiteY49" fmla="*/ 1268963 h 5355772"/>
              <a:gd name="connsiteX50" fmla="*/ 23139919 w 26069731"/>
              <a:gd name="connsiteY50" fmla="*/ 1492898 h 5355772"/>
              <a:gd name="connsiteX51" fmla="*/ 23195903 w 26069731"/>
              <a:gd name="connsiteY51" fmla="*/ 1548882 h 5355772"/>
              <a:gd name="connsiteX52" fmla="*/ 23307870 w 26069731"/>
              <a:gd name="connsiteY52" fmla="*/ 1586204 h 5355772"/>
              <a:gd name="connsiteX53" fmla="*/ 23438498 w 26069731"/>
              <a:gd name="connsiteY53" fmla="*/ 1660849 h 5355772"/>
              <a:gd name="connsiteX54" fmla="*/ 23475821 w 26069731"/>
              <a:gd name="connsiteY54" fmla="*/ 1679510 h 5355772"/>
              <a:gd name="connsiteX55" fmla="*/ 23699756 w 26069731"/>
              <a:gd name="connsiteY55" fmla="*/ 1884784 h 5355772"/>
              <a:gd name="connsiteX56" fmla="*/ 24502188 w 26069731"/>
              <a:gd name="connsiteY56" fmla="*/ 2071396 h 5355772"/>
              <a:gd name="connsiteX57" fmla="*/ 25080686 w 26069731"/>
              <a:gd name="connsiteY57" fmla="*/ 2332653 h 5355772"/>
              <a:gd name="connsiteX58" fmla="*/ 25584539 w 26069731"/>
              <a:gd name="connsiteY58" fmla="*/ 2332653 h 5355772"/>
              <a:gd name="connsiteX59" fmla="*/ 26069731 w 26069731"/>
              <a:gd name="connsiteY59" fmla="*/ 2425959 h 5355772"/>
              <a:gd name="connsiteX60" fmla="*/ 26013747 w 26069731"/>
              <a:gd name="connsiteY60" fmla="*/ 5355772 h 5355772"/>
              <a:gd name="connsiteX61" fmla="*/ 0 w 26069731"/>
              <a:gd name="connsiteY6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03376 w 26069731"/>
              <a:gd name="connsiteY15" fmla="*/ 1149415 h 5355772"/>
              <a:gd name="connsiteX16" fmla="*/ 3377682 w 26069731"/>
              <a:gd name="connsiteY16" fmla="*/ 933061 h 5355772"/>
              <a:gd name="connsiteX17" fmla="*/ 3732245 w 26069731"/>
              <a:gd name="connsiteY17" fmla="*/ 933061 h 5355772"/>
              <a:gd name="connsiteX18" fmla="*/ 3937519 w 26069731"/>
              <a:gd name="connsiteY18" fmla="*/ 877078 h 5355772"/>
              <a:gd name="connsiteX19" fmla="*/ 4385388 w 26069731"/>
              <a:gd name="connsiteY19" fmla="*/ 690466 h 5355772"/>
              <a:gd name="connsiteX20" fmla="*/ 4833258 w 26069731"/>
              <a:gd name="connsiteY20" fmla="*/ 1716833 h 5355772"/>
              <a:gd name="connsiteX21" fmla="*/ 5131837 w 26069731"/>
              <a:gd name="connsiteY21" fmla="*/ 2276670 h 5355772"/>
              <a:gd name="connsiteX22" fmla="*/ 6270172 w 26069731"/>
              <a:gd name="connsiteY22" fmla="*/ 2258008 h 5355772"/>
              <a:gd name="connsiteX23" fmla="*/ 6568752 w 26069731"/>
              <a:gd name="connsiteY23" fmla="*/ 2239347 h 5355772"/>
              <a:gd name="connsiteX24" fmla="*/ 6979298 w 26069731"/>
              <a:gd name="connsiteY24" fmla="*/ 1791478 h 5355772"/>
              <a:gd name="connsiteX25" fmla="*/ 6923315 w 26069731"/>
              <a:gd name="connsiteY25" fmla="*/ 1250302 h 5355772"/>
              <a:gd name="connsiteX26" fmla="*/ 8117633 w 26069731"/>
              <a:gd name="connsiteY26" fmla="*/ 1791478 h 5355772"/>
              <a:gd name="connsiteX27" fmla="*/ 8360229 w 26069731"/>
              <a:gd name="connsiteY27" fmla="*/ 1791478 h 5355772"/>
              <a:gd name="connsiteX28" fmla="*/ 8976049 w 26069731"/>
              <a:gd name="connsiteY28" fmla="*/ 1716833 h 5355772"/>
              <a:gd name="connsiteX29" fmla="*/ 9647854 w 26069731"/>
              <a:gd name="connsiteY29" fmla="*/ 1567543 h 5355772"/>
              <a:gd name="connsiteX30" fmla="*/ 10860833 w 26069731"/>
              <a:gd name="connsiteY30" fmla="*/ 914400 h 5355772"/>
              <a:gd name="connsiteX31" fmla="*/ 12614988 w 26069731"/>
              <a:gd name="connsiteY31" fmla="*/ 578498 h 5355772"/>
              <a:gd name="connsiteX32" fmla="*/ 12801600 w 26069731"/>
              <a:gd name="connsiteY32" fmla="*/ 559837 h 5355772"/>
              <a:gd name="connsiteX33" fmla="*/ 15152915 w 26069731"/>
              <a:gd name="connsiteY33" fmla="*/ 93306 h 5355772"/>
              <a:gd name="connsiteX34" fmla="*/ 15563462 w 26069731"/>
              <a:gd name="connsiteY34" fmla="*/ 317241 h 5355772"/>
              <a:gd name="connsiteX35" fmla="*/ 15974009 w 26069731"/>
              <a:gd name="connsiteY35" fmla="*/ 74645 h 5355772"/>
              <a:gd name="connsiteX36" fmla="*/ 16515184 w 26069731"/>
              <a:gd name="connsiteY36" fmla="*/ 186612 h 5355772"/>
              <a:gd name="connsiteX37" fmla="*/ 16720458 w 26069731"/>
              <a:gd name="connsiteY37" fmla="*/ 74645 h 5355772"/>
              <a:gd name="connsiteX38" fmla="*/ 16944392 w 26069731"/>
              <a:gd name="connsiteY38" fmla="*/ 242596 h 5355772"/>
              <a:gd name="connsiteX39" fmla="*/ 17242972 w 26069731"/>
              <a:gd name="connsiteY39" fmla="*/ 55984 h 5355772"/>
              <a:gd name="connsiteX40" fmla="*/ 17690841 w 26069731"/>
              <a:gd name="connsiteY40" fmla="*/ 130629 h 5355772"/>
              <a:gd name="connsiteX41" fmla="*/ 18306662 w 26069731"/>
              <a:gd name="connsiteY41" fmla="*/ 205274 h 5355772"/>
              <a:gd name="connsiteX42" fmla="*/ 19034449 w 26069731"/>
              <a:gd name="connsiteY42" fmla="*/ 0 h 5355772"/>
              <a:gd name="connsiteX43" fmla="*/ 19687592 w 26069731"/>
              <a:gd name="connsiteY43" fmla="*/ 93306 h 5355772"/>
              <a:gd name="connsiteX44" fmla="*/ 20116800 w 26069731"/>
              <a:gd name="connsiteY44" fmla="*/ 186612 h 5355772"/>
              <a:gd name="connsiteX45" fmla="*/ 20303413 w 26069731"/>
              <a:gd name="connsiteY45" fmla="*/ 391886 h 5355772"/>
              <a:gd name="connsiteX46" fmla="*/ 20583331 w 26069731"/>
              <a:gd name="connsiteY46" fmla="*/ 335902 h 5355772"/>
              <a:gd name="connsiteX47" fmla="*/ 20695298 w 26069731"/>
              <a:gd name="connsiteY47" fmla="*/ 447870 h 5355772"/>
              <a:gd name="connsiteX48" fmla="*/ 21311119 w 26069731"/>
              <a:gd name="connsiteY48" fmla="*/ 802433 h 5355772"/>
              <a:gd name="connsiteX49" fmla="*/ 22468115 w 26069731"/>
              <a:gd name="connsiteY49" fmla="*/ 1231641 h 5355772"/>
              <a:gd name="connsiteX50" fmla="*/ 22897323 w 26069731"/>
              <a:gd name="connsiteY50" fmla="*/ 1268963 h 5355772"/>
              <a:gd name="connsiteX51" fmla="*/ 23139919 w 26069731"/>
              <a:gd name="connsiteY51" fmla="*/ 1492898 h 5355772"/>
              <a:gd name="connsiteX52" fmla="*/ 23195903 w 26069731"/>
              <a:gd name="connsiteY52" fmla="*/ 1548882 h 5355772"/>
              <a:gd name="connsiteX53" fmla="*/ 23307870 w 26069731"/>
              <a:gd name="connsiteY53" fmla="*/ 1586204 h 5355772"/>
              <a:gd name="connsiteX54" fmla="*/ 23438498 w 26069731"/>
              <a:gd name="connsiteY54" fmla="*/ 1660849 h 5355772"/>
              <a:gd name="connsiteX55" fmla="*/ 23475821 w 26069731"/>
              <a:gd name="connsiteY55" fmla="*/ 1679510 h 5355772"/>
              <a:gd name="connsiteX56" fmla="*/ 23699756 w 26069731"/>
              <a:gd name="connsiteY56" fmla="*/ 1884784 h 5355772"/>
              <a:gd name="connsiteX57" fmla="*/ 24502188 w 26069731"/>
              <a:gd name="connsiteY57" fmla="*/ 2071396 h 5355772"/>
              <a:gd name="connsiteX58" fmla="*/ 25080686 w 26069731"/>
              <a:gd name="connsiteY58" fmla="*/ 2332653 h 5355772"/>
              <a:gd name="connsiteX59" fmla="*/ 25584539 w 26069731"/>
              <a:gd name="connsiteY59" fmla="*/ 2332653 h 5355772"/>
              <a:gd name="connsiteX60" fmla="*/ 26069731 w 26069731"/>
              <a:gd name="connsiteY60" fmla="*/ 2425959 h 5355772"/>
              <a:gd name="connsiteX61" fmla="*/ 26013747 w 26069731"/>
              <a:gd name="connsiteY61" fmla="*/ 5355772 h 5355772"/>
              <a:gd name="connsiteX62" fmla="*/ 0 w 26069731"/>
              <a:gd name="connsiteY6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17664 w 26069731"/>
              <a:gd name="connsiteY15" fmla="*/ 1287528 h 5355772"/>
              <a:gd name="connsiteX16" fmla="*/ 2903376 w 26069731"/>
              <a:gd name="connsiteY16" fmla="*/ 1149415 h 5355772"/>
              <a:gd name="connsiteX17" fmla="*/ 3377682 w 26069731"/>
              <a:gd name="connsiteY17" fmla="*/ 933061 h 5355772"/>
              <a:gd name="connsiteX18" fmla="*/ 3732245 w 26069731"/>
              <a:gd name="connsiteY18" fmla="*/ 933061 h 5355772"/>
              <a:gd name="connsiteX19" fmla="*/ 3937519 w 26069731"/>
              <a:gd name="connsiteY19" fmla="*/ 877078 h 5355772"/>
              <a:gd name="connsiteX20" fmla="*/ 4385388 w 26069731"/>
              <a:gd name="connsiteY20" fmla="*/ 690466 h 5355772"/>
              <a:gd name="connsiteX21" fmla="*/ 4833258 w 26069731"/>
              <a:gd name="connsiteY21" fmla="*/ 1716833 h 5355772"/>
              <a:gd name="connsiteX22" fmla="*/ 5131837 w 26069731"/>
              <a:gd name="connsiteY22" fmla="*/ 2276670 h 5355772"/>
              <a:gd name="connsiteX23" fmla="*/ 6270172 w 26069731"/>
              <a:gd name="connsiteY23" fmla="*/ 2258008 h 5355772"/>
              <a:gd name="connsiteX24" fmla="*/ 6568752 w 26069731"/>
              <a:gd name="connsiteY24" fmla="*/ 2239347 h 5355772"/>
              <a:gd name="connsiteX25" fmla="*/ 6979298 w 26069731"/>
              <a:gd name="connsiteY25" fmla="*/ 1791478 h 5355772"/>
              <a:gd name="connsiteX26" fmla="*/ 6923315 w 26069731"/>
              <a:gd name="connsiteY26" fmla="*/ 1250302 h 5355772"/>
              <a:gd name="connsiteX27" fmla="*/ 8117633 w 26069731"/>
              <a:gd name="connsiteY27" fmla="*/ 1791478 h 5355772"/>
              <a:gd name="connsiteX28" fmla="*/ 8360229 w 26069731"/>
              <a:gd name="connsiteY28" fmla="*/ 1791478 h 5355772"/>
              <a:gd name="connsiteX29" fmla="*/ 8976049 w 26069731"/>
              <a:gd name="connsiteY29" fmla="*/ 1716833 h 5355772"/>
              <a:gd name="connsiteX30" fmla="*/ 9647854 w 26069731"/>
              <a:gd name="connsiteY30" fmla="*/ 1567543 h 5355772"/>
              <a:gd name="connsiteX31" fmla="*/ 10860833 w 26069731"/>
              <a:gd name="connsiteY31" fmla="*/ 914400 h 5355772"/>
              <a:gd name="connsiteX32" fmla="*/ 12614988 w 26069731"/>
              <a:gd name="connsiteY32" fmla="*/ 578498 h 5355772"/>
              <a:gd name="connsiteX33" fmla="*/ 12801600 w 26069731"/>
              <a:gd name="connsiteY33" fmla="*/ 559837 h 5355772"/>
              <a:gd name="connsiteX34" fmla="*/ 15152915 w 26069731"/>
              <a:gd name="connsiteY34" fmla="*/ 93306 h 5355772"/>
              <a:gd name="connsiteX35" fmla="*/ 15563462 w 26069731"/>
              <a:gd name="connsiteY35" fmla="*/ 317241 h 5355772"/>
              <a:gd name="connsiteX36" fmla="*/ 15974009 w 26069731"/>
              <a:gd name="connsiteY36" fmla="*/ 74645 h 5355772"/>
              <a:gd name="connsiteX37" fmla="*/ 16515184 w 26069731"/>
              <a:gd name="connsiteY37" fmla="*/ 186612 h 5355772"/>
              <a:gd name="connsiteX38" fmla="*/ 16720458 w 26069731"/>
              <a:gd name="connsiteY38" fmla="*/ 74645 h 5355772"/>
              <a:gd name="connsiteX39" fmla="*/ 16944392 w 26069731"/>
              <a:gd name="connsiteY39" fmla="*/ 242596 h 5355772"/>
              <a:gd name="connsiteX40" fmla="*/ 17242972 w 26069731"/>
              <a:gd name="connsiteY40" fmla="*/ 55984 h 5355772"/>
              <a:gd name="connsiteX41" fmla="*/ 17690841 w 26069731"/>
              <a:gd name="connsiteY41" fmla="*/ 130629 h 5355772"/>
              <a:gd name="connsiteX42" fmla="*/ 18306662 w 26069731"/>
              <a:gd name="connsiteY42" fmla="*/ 205274 h 5355772"/>
              <a:gd name="connsiteX43" fmla="*/ 19034449 w 26069731"/>
              <a:gd name="connsiteY43" fmla="*/ 0 h 5355772"/>
              <a:gd name="connsiteX44" fmla="*/ 19687592 w 26069731"/>
              <a:gd name="connsiteY44" fmla="*/ 93306 h 5355772"/>
              <a:gd name="connsiteX45" fmla="*/ 20116800 w 26069731"/>
              <a:gd name="connsiteY45" fmla="*/ 186612 h 5355772"/>
              <a:gd name="connsiteX46" fmla="*/ 20303413 w 26069731"/>
              <a:gd name="connsiteY46" fmla="*/ 391886 h 5355772"/>
              <a:gd name="connsiteX47" fmla="*/ 20583331 w 26069731"/>
              <a:gd name="connsiteY47" fmla="*/ 335902 h 5355772"/>
              <a:gd name="connsiteX48" fmla="*/ 20695298 w 26069731"/>
              <a:gd name="connsiteY48" fmla="*/ 447870 h 5355772"/>
              <a:gd name="connsiteX49" fmla="*/ 21311119 w 26069731"/>
              <a:gd name="connsiteY49" fmla="*/ 802433 h 5355772"/>
              <a:gd name="connsiteX50" fmla="*/ 22468115 w 26069731"/>
              <a:gd name="connsiteY50" fmla="*/ 1231641 h 5355772"/>
              <a:gd name="connsiteX51" fmla="*/ 22897323 w 26069731"/>
              <a:gd name="connsiteY51" fmla="*/ 1268963 h 5355772"/>
              <a:gd name="connsiteX52" fmla="*/ 23139919 w 26069731"/>
              <a:gd name="connsiteY52" fmla="*/ 1492898 h 5355772"/>
              <a:gd name="connsiteX53" fmla="*/ 23195903 w 26069731"/>
              <a:gd name="connsiteY53" fmla="*/ 1548882 h 5355772"/>
              <a:gd name="connsiteX54" fmla="*/ 23307870 w 26069731"/>
              <a:gd name="connsiteY54" fmla="*/ 1586204 h 5355772"/>
              <a:gd name="connsiteX55" fmla="*/ 23438498 w 26069731"/>
              <a:gd name="connsiteY55" fmla="*/ 1660849 h 5355772"/>
              <a:gd name="connsiteX56" fmla="*/ 23475821 w 26069731"/>
              <a:gd name="connsiteY56" fmla="*/ 1679510 h 5355772"/>
              <a:gd name="connsiteX57" fmla="*/ 23699756 w 26069731"/>
              <a:gd name="connsiteY57" fmla="*/ 1884784 h 5355772"/>
              <a:gd name="connsiteX58" fmla="*/ 24502188 w 26069731"/>
              <a:gd name="connsiteY58" fmla="*/ 2071396 h 5355772"/>
              <a:gd name="connsiteX59" fmla="*/ 25080686 w 26069731"/>
              <a:gd name="connsiteY59" fmla="*/ 2332653 h 5355772"/>
              <a:gd name="connsiteX60" fmla="*/ 25584539 w 26069731"/>
              <a:gd name="connsiteY60" fmla="*/ 2332653 h 5355772"/>
              <a:gd name="connsiteX61" fmla="*/ 26069731 w 26069731"/>
              <a:gd name="connsiteY61" fmla="*/ 2425959 h 5355772"/>
              <a:gd name="connsiteX62" fmla="*/ 26013747 w 26069731"/>
              <a:gd name="connsiteY62" fmla="*/ 5355772 h 5355772"/>
              <a:gd name="connsiteX63" fmla="*/ 0 w 26069731"/>
              <a:gd name="connsiteY6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03376 w 26069731"/>
              <a:gd name="connsiteY17" fmla="*/ 1149415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377682 w 26069731"/>
              <a:gd name="connsiteY19" fmla="*/ 933061 h 5355772"/>
              <a:gd name="connsiteX20" fmla="*/ 3732245 w 26069731"/>
              <a:gd name="connsiteY20" fmla="*/ 933061 h 5355772"/>
              <a:gd name="connsiteX21" fmla="*/ 3937519 w 26069731"/>
              <a:gd name="connsiteY21" fmla="*/ 877078 h 5355772"/>
              <a:gd name="connsiteX22" fmla="*/ 4385388 w 26069731"/>
              <a:gd name="connsiteY22" fmla="*/ 690466 h 5355772"/>
              <a:gd name="connsiteX23" fmla="*/ 4833258 w 26069731"/>
              <a:gd name="connsiteY23" fmla="*/ 1716833 h 5355772"/>
              <a:gd name="connsiteX24" fmla="*/ 5131837 w 26069731"/>
              <a:gd name="connsiteY24" fmla="*/ 2276670 h 5355772"/>
              <a:gd name="connsiteX25" fmla="*/ 6270172 w 26069731"/>
              <a:gd name="connsiteY25" fmla="*/ 2258008 h 5355772"/>
              <a:gd name="connsiteX26" fmla="*/ 6568752 w 26069731"/>
              <a:gd name="connsiteY26" fmla="*/ 2239347 h 5355772"/>
              <a:gd name="connsiteX27" fmla="*/ 6979298 w 26069731"/>
              <a:gd name="connsiteY27" fmla="*/ 1791478 h 5355772"/>
              <a:gd name="connsiteX28" fmla="*/ 6923315 w 26069731"/>
              <a:gd name="connsiteY28" fmla="*/ 1250302 h 5355772"/>
              <a:gd name="connsiteX29" fmla="*/ 8117633 w 26069731"/>
              <a:gd name="connsiteY29" fmla="*/ 1791478 h 5355772"/>
              <a:gd name="connsiteX30" fmla="*/ 8360229 w 26069731"/>
              <a:gd name="connsiteY30" fmla="*/ 1791478 h 5355772"/>
              <a:gd name="connsiteX31" fmla="*/ 8976049 w 26069731"/>
              <a:gd name="connsiteY31" fmla="*/ 1716833 h 5355772"/>
              <a:gd name="connsiteX32" fmla="*/ 9647854 w 26069731"/>
              <a:gd name="connsiteY32" fmla="*/ 1567543 h 5355772"/>
              <a:gd name="connsiteX33" fmla="*/ 10860833 w 26069731"/>
              <a:gd name="connsiteY33" fmla="*/ 914400 h 5355772"/>
              <a:gd name="connsiteX34" fmla="*/ 12614988 w 26069731"/>
              <a:gd name="connsiteY34" fmla="*/ 578498 h 5355772"/>
              <a:gd name="connsiteX35" fmla="*/ 12801600 w 26069731"/>
              <a:gd name="connsiteY35" fmla="*/ 559837 h 5355772"/>
              <a:gd name="connsiteX36" fmla="*/ 15152915 w 26069731"/>
              <a:gd name="connsiteY36" fmla="*/ 93306 h 5355772"/>
              <a:gd name="connsiteX37" fmla="*/ 15563462 w 26069731"/>
              <a:gd name="connsiteY37" fmla="*/ 317241 h 5355772"/>
              <a:gd name="connsiteX38" fmla="*/ 15974009 w 26069731"/>
              <a:gd name="connsiteY38" fmla="*/ 74645 h 5355772"/>
              <a:gd name="connsiteX39" fmla="*/ 16515184 w 26069731"/>
              <a:gd name="connsiteY39" fmla="*/ 186612 h 5355772"/>
              <a:gd name="connsiteX40" fmla="*/ 16720458 w 26069731"/>
              <a:gd name="connsiteY40" fmla="*/ 74645 h 5355772"/>
              <a:gd name="connsiteX41" fmla="*/ 16944392 w 26069731"/>
              <a:gd name="connsiteY41" fmla="*/ 242596 h 5355772"/>
              <a:gd name="connsiteX42" fmla="*/ 17242972 w 26069731"/>
              <a:gd name="connsiteY42" fmla="*/ 55984 h 5355772"/>
              <a:gd name="connsiteX43" fmla="*/ 17690841 w 26069731"/>
              <a:gd name="connsiteY43" fmla="*/ 130629 h 5355772"/>
              <a:gd name="connsiteX44" fmla="*/ 18306662 w 26069731"/>
              <a:gd name="connsiteY44" fmla="*/ 205274 h 5355772"/>
              <a:gd name="connsiteX45" fmla="*/ 19034449 w 26069731"/>
              <a:gd name="connsiteY45" fmla="*/ 0 h 5355772"/>
              <a:gd name="connsiteX46" fmla="*/ 19687592 w 26069731"/>
              <a:gd name="connsiteY46" fmla="*/ 93306 h 5355772"/>
              <a:gd name="connsiteX47" fmla="*/ 20116800 w 26069731"/>
              <a:gd name="connsiteY47" fmla="*/ 186612 h 5355772"/>
              <a:gd name="connsiteX48" fmla="*/ 20303413 w 26069731"/>
              <a:gd name="connsiteY48" fmla="*/ 391886 h 5355772"/>
              <a:gd name="connsiteX49" fmla="*/ 20583331 w 26069731"/>
              <a:gd name="connsiteY49" fmla="*/ 335902 h 5355772"/>
              <a:gd name="connsiteX50" fmla="*/ 20695298 w 26069731"/>
              <a:gd name="connsiteY50" fmla="*/ 447870 h 5355772"/>
              <a:gd name="connsiteX51" fmla="*/ 21311119 w 26069731"/>
              <a:gd name="connsiteY51" fmla="*/ 802433 h 5355772"/>
              <a:gd name="connsiteX52" fmla="*/ 22468115 w 26069731"/>
              <a:gd name="connsiteY52" fmla="*/ 1231641 h 5355772"/>
              <a:gd name="connsiteX53" fmla="*/ 22897323 w 26069731"/>
              <a:gd name="connsiteY53" fmla="*/ 1268963 h 5355772"/>
              <a:gd name="connsiteX54" fmla="*/ 23139919 w 26069731"/>
              <a:gd name="connsiteY54" fmla="*/ 1492898 h 5355772"/>
              <a:gd name="connsiteX55" fmla="*/ 23195903 w 26069731"/>
              <a:gd name="connsiteY55" fmla="*/ 1548882 h 5355772"/>
              <a:gd name="connsiteX56" fmla="*/ 23307870 w 26069731"/>
              <a:gd name="connsiteY56" fmla="*/ 1586204 h 5355772"/>
              <a:gd name="connsiteX57" fmla="*/ 23438498 w 26069731"/>
              <a:gd name="connsiteY57" fmla="*/ 1660849 h 5355772"/>
              <a:gd name="connsiteX58" fmla="*/ 23475821 w 26069731"/>
              <a:gd name="connsiteY58" fmla="*/ 1679510 h 5355772"/>
              <a:gd name="connsiteX59" fmla="*/ 23699756 w 26069731"/>
              <a:gd name="connsiteY59" fmla="*/ 1884784 h 5355772"/>
              <a:gd name="connsiteX60" fmla="*/ 24502188 w 26069731"/>
              <a:gd name="connsiteY60" fmla="*/ 2071396 h 5355772"/>
              <a:gd name="connsiteX61" fmla="*/ 25080686 w 26069731"/>
              <a:gd name="connsiteY61" fmla="*/ 2332653 h 5355772"/>
              <a:gd name="connsiteX62" fmla="*/ 25584539 w 26069731"/>
              <a:gd name="connsiteY62" fmla="*/ 2332653 h 5355772"/>
              <a:gd name="connsiteX63" fmla="*/ 26069731 w 26069731"/>
              <a:gd name="connsiteY63" fmla="*/ 2425959 h 5355772"/>
              <a:gd name="connsiteX64" fmla="*/ 26013747 w 26069731"/>
              <a:gd name="connsiteY64" fmla="*/ 5355772 h 5355772"/>
              <a:gd name="connsiteX65" fmla="*/ 0 w 26069731"/>
              <a:gd name="connsiteY6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732245 w 26069731"/>
              <a:gd name="connsiteY21" fmla="*/ 933061 h 5355772"/>
              <a:gd name="connsiteX22" fmla="*/ 3937519 w 26069731"/>
              <a:gd name="connsiteY22" fmla="*/ 877078 h 5355772"/>
              <a:gd name="connsiteX23" fmla="*/ 4385388 w 26069731"/>
              <a:gd name="connsiteY23" fmla="*/ 690466 h 5355772"/>
              <a:gd name="connsiteX24" fmla="*/ 4833258 w 26069731"/>
              <a:gd name="connsiteY24" fmla="*/ 1716833 h 5355772"/>
              <a:gd name="connsiteX25" fmla="*/ 5131837 w 26069731"/>
              <a:gd name="connsiteY25" fmla="*/ 2276670 h 5355772"/>
              <a:gd name="connsiteX26" fmla="*/ 6270172 w 26069731"/>
              <a:gd name="connsiteY26" fmla="*/ 2258008 h 5355772"/>
              <a:gd name="connsiteX27" fmla="*/ 6568752 w 26069731"/>
              <a:gd name="connsiteY27" fmla="*/ 2239347 h 5355772"/>
              <a:gd name="connsiteX28" fmla="*/ 6979298 w 26069731"/>
              <a:gd name="connsiteY28" fmla="*/ 1791478 h 5355772"/>
              <a:gd name="connsiteX29" fmla="*/ 6923315 w 26069731"/>
              <a:gd name="connsiteY29" fmla="*/ 1250302 h 5355772"/>
              <a:gd name="connsiteX30" fmla="*/ 8117633 w 26069731"/>
              <a:gd name="connsiteY30" fmla="*/ 1791478 h 5355772"/>
              <a:gd name="connsiteX31" fmla="*/ 8360229 w 26069731"/>
              <a:gd name="connsiteY31" fmla="*/ 1791478 h 5355772"/>
              <a:gd name="connsiteX32" fmla="*/ 8976049 w 26069731"/>
              <a:gd name="connsiteY32" fmla="*/ 1716833 h 5355772"/>
              <a:gd name="connsiteX33" fmla="*/ 9647854 w 26069731"/>
              <a:gd name="connsiteY33" fmla="*/ 1567543 h 5355772"/>
              <a:gd name="connsiteX34" fmla="*/ 10860833 w 26069731"/>
              <a:gd name="connsiteY34" fmla="*/ 914400 h 5355772"/>
              <a:gd name="connsiteX35" fmla="*/ 12614988 w 26069731"/>
              <a:gd name="connsiteY35" fmla="*/ 578498 h 5355772"/>
              <a:gd name="connsiteX36" fmla="*/ 12801600 w 26069731"/>
              <a:gd name="connsiteY36" fmla="*/ 559837 h 5355772"/>
              <a:gd name="connsiteX37" fmla="*/ 15152915 w 26069731"/>
              <a:gd name="connsiteY37" fmla="*/ 93306 h 5355772"/>
              <a:gd name="connsiteX38" fmla="*/ 15563462 w 26069731"/>
              <a:gd name="connsiteY38" fmla="*/ 317241 h 5355772"/>
              <a:gd name="connsiteX39" fmla="*/ 15974009 w 26069731"/>
              <a:gd name="connsiteY39" fmla="*/ 74645 h 5355772"/>
              <a:gd name="connsiteX40" fmla="*/ 16515184 w 26069731"/>
              <a:gd name="connsiteY40" fmla="*/ 186612 h 5355772"/>
              <a:gd name="connsiteX41" fmla="*/ 16720458 w 26069731"/>
              <a:gd name="connsiteY41" fmla="*/ 74645 h 5355772"/>
              <a:gd name="connsiteX42" fmla="*/ 16944392 w 26069731"/>
              <a:gd name="connsiteY42" fmla="*/ 242596 h 5355772"/>
              <a:gd name="connsiteX43" fmla="*/ 17242972 w 26069731"/>
              <a:gd name="connsiteY43" fmla="*/ 55984 h 5355772"/>
              <a:gd name="connsiteX44" fmla="*/ 17690841 w 26069731"/>
              <a:gd name="connsiteY44" fmla="*/ 130629 h 5355772"/>
              <a:gd name="connsiteX45" fmla="*/ 18306662 w 26069731"/>
              <a:gd name="connsiteY45" fmla="*/ 205274 h 5355772"/>
              <a:gd name="connsiteX46" fmla="*/ 19034449 w 26069731"/>
              <a:gd name="connsiteY46" fmla="*/ 0 h 5355772"/>
              <a:gd name="connsiteX47" fmla="*/ 19687592 w 26069731"/>
              <a:gd name="connsiteY47" fmla="*/ 93306 h 5355772"/>
              <a:gd name="connsiteX48" fmla="*/ 20116800 w 26069731"/>
              <a:gd name="connsiteY48" fmla="*/ 186612 h 5355772"/>
              <a:gd name="connsiteX49" fmla="*/ 20303413 w 26069731"/>
              <a:gd name="connsiteY49" fmla="*/ 391886 h 5355772"/>
              <a:gd name="connsiteX50" fmla="*/ 20583331 w 26069731"/>
              <a:gd name="connsiteY50" fmla="*/ 335902 h 5355772"/>
              <a:gd name="connsiteX51" fmla="*/ 20695298 w 26069731"/>
              <a:gd name="connsiteY51" fmla="*/ 447870 h 5355772"/>
              <a:gd name="connsiteX52" fmla="*/ 21311119 w 26069731"/>
              <a:gd name="connsiteY52" fmla="*/ 802433 h 5355772"/>
              <a:gd name="connsiteX53" fmla="*/ 22468115 w 26069731"/>
              <a:gd name="connsiteY53" fmla="*/ 1231641 h 5355772"/>
              <a:gd name="connsiteX54" fmla="*/ 22897323 w 26069731"/>
              <a:gd name="connsiteY54" fmla="*/ 1268963 h 5355772"/>
              <a:gd name="connsiteX55" fmla="*/ 23139919 w 26069731"/>
              <a:gd name="connsiteY55" fmla="*/ 1492898 h 5355772"/>
              <a:gd name="connsiteX56" fmla="*/ 23195903 w 26069731"/>
              <a:gd name="connsiteY56" fmla="*/ 1548882 h 5355772"/>
              <a:gd name="connsiteX57" fmla="*/ 23307870 w 26069731"/>
              <a:gd name="connsiteY57" fmla="*/ 1586204 h 5355772"/>
              <a:gd name="connsiteX58" fmla="*/ 23438498 w 26069731"/>
              <a:gd name="connsiteY58" fmla="*/ 1660849 h 5355772"/>
              <a:gd name="connsiteX59" fmla="*/ 23475821 w 26069731"/>
              <a:gd name="connsiteY59" fmla="*/ 1679510 h 5355772"/>
              <a:gd name="connsiteX60" fmla="*/ 23699756 w 26069731"/>
              <a:gd name="connsiteY60" fmla="*/ 1884784 h 5355772"/>
              <a:gd name="connsiteX61" fmla="*/ 24502188 w 26069731"/>
              <a:gd name="connsiteY61" fmla="*/ 2071396 h 5355772"/>
              <a:gd name="connsiteX62" fmla="*/ 25080686 w 26069731"/>
              <a:gd name="connsiteY62" fmla="*/ 2332653 h 5355772"/>
              <a:gd name="connsiteX63" fmla="*/ 25584539 w 26069731"/>
              <a:gd name="connsiteY63" fmla="*/ 2332653 h 5355772"/>
              <a:gd name="connsiteX64" fmla="*/ 26069731 w 26069731"/>
              <a:gd name="connsiteY64" fmla="*/ 2425959 h 5355772"/>
              <a:gd name="connsiteX65" fmla="*/ 26013747 w 26069731"/>
              <a:gd name="connsiteY65" fmla="*/ 5355772 h 5355772"/>
              <a:gd name="connsiteX66" fmla="*/ 0 w 26069731"/>
              <a:gd name="connsiteY6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732245 w 26069731"/>
              <a:gd name="connsiteY22" fmla="*/ 933061 h 5355772"/>
              <a:gd name="connsiteX23" fmla="*/ 3937519 w 26069731"/>
              <a:gd name="connsiteY23" fmla="*/ 877078 h 5355772"/>
              <a:gd name="connsiteX24" fmla="*/ 4385388 w 26069731"/>
              <a:gd name="connsiteY24" fmla="*/ 690466 h 5355772"/>
              <a:gd name="connsiteX25" fmla="*/ 4833258 w 26069731"/>
              <a:gd name="connsiteY25" fmla="*/ 1716833 h 5355772"/>
              <a:gd name="connsiteX26" fmla="*/ 5131837 w 26069731"/>
              <a:gd name="connsiteY26" fmla="*/ 2276670 h 5355772"/>
              <a:gd name="connsiteX27" fmla="*/ 6270172 w 26069731"/>
              <a:gd name="connsiteY27" fmla="*/ 2258008 h 5355772"/>
              <a:gd name="connsiteX28" fmla="*/ 6568752 w 26069731"/>
              <a:gd name="connsiteY28" fmla="*/ 2239347 h 5355772"/>
              <a:gd name="connsiteX29" fmla="*/ 6979298 w 26069731"/>
              <a:gd name="connsiteY29" fmla="*/ 1791478 h 5355772"/>
              <a:gd name="connsiteX30" fmla="*/ 6923315 w 26069731"/>
              <a:gd name="connsiteY30" fmla="*/ 1250302 h 5355772"/>
              <a:gd name="connsiteX31" fmla="*/ 8117633 w 26069731"/>
              <a:gd name="connsiteY31" fmla="*/ 1791478 h 5355772"/>
              <a:gd name="connsiteX32" fmla="*/ 8360229 w 26069731"/>
              <a:gd name="connsiteY32" fmla="*/ 1791478 h 5355772"/>
              <a:gd name="connsiteX33" fmla="*/ 8976049 w 26069731"/>
              <a:gd name="connsiteY33" fmla="*/ 1716833 h 5355772"/>
              <a:gd name="connsiteX34" fmla="*/ 9647854 w 26069731"/>
              <a:gd name="connsiteY34" fmla="*/ 1567543 h 5355772"/>
              <a:gd name="connsiteX35" fmla="*/ 10860833 w 26069731"/>
              <a:gd name="connsiteY35" fmla="*/ 914400 h 5355772"/>
              <a:gd name="connsiteX36" fmla="*/ 12614988 w 26069731"/>
              <a:gd name="connsiteY36" fmla="*/ 578498 h 5355772"/>
              <a:gd name="connsiteX37" fmla="*/ 12801600 w 26069731"/>
              <a:gd name="connsiteY37" fmla="*/ 559837 h 5355772"/>
              <a:gd name="connsiteX38" fmla="*/ 15152915 w 26069731"/>
              <a:gd name="connsiteY38" fmla="*/ 93306 h 5355772"/>
              <a:gd name="connsiteX39" fmla="*/ 15563462 w 26069731"/>
              <a:gd name="connsiteY39" fmla="*/ 317241 h 5355772"/>
              <a:gd name="connsiteX40" fmla="*/ 15974009 w 26069731"/>
              <a:gd name="connsiteY40" fmla="*/ 74645 h 5355772"/>
              <a:gd name="connsiteX41" fmla="*/ 16515184 w 26069731"/>
              <a:gd name="connsiteY41" fmla="*/ 186612 h 5355772"/>
              <a:gd name="connsiteX42" fmla="*/ 16720458 w 26069731"/>
              <a:gd name="connsiteY42" fmla="*/ 74645 h 5355772"/>
              <a:gd name="connsiteX43" fmla="*/ 16944392 w 26069731"/>
              <a:gd name="connsiteY43" fmla="*/ 242596 h 5355772"/>
              <a:gd name="connsiteX44" fmla="*/ 17242972 w 26069731"/>
              <a:gd name="connsiteY44" fmla="*/ 55984 h 5355772"/>
              <a:gd name="connsiteX45" fmla="*/ 17690841 w 26069731"/>
              <a:gd name="connsiteY45" fmla="*/ 130629 h 5355772"/>
              <a:gd name="connsiteX46" fmla="*/ 18306662 w 26069731"/>
              <a:gd name="connsiteY46" fmla="*/ 205274 h 5355772"/>
              <a:gd name="connsiteX47" fmla="*/ 19034449 w 26069731"/>
              <a:gd name="connsiteY47" fmla="*/ 0 h 5355772"/>
              <a:gd name="connsiteX48" fmla="*/ 19687592 w 26069731"/>
              <a:gd name="connsiteY48" fmla="*/ 93306 h 5355772"/>
              <a:gd name="connsiteX49" fmla="*/ 20116800 w 26069731"/>
              <a:gd name="connsiteY49" fmla="*/ 186612 h 5355772"/>
              <a:gd name="connsiteX50" fmla="*/ 20303413 w 26069731"/>
              <a:gd name="connsiteY50" fmla="*/ 391886 h 5355772"/>
              <a:gd name="connsiteX51" fmla="*/ 20583331 w 26069731"/>
              <a:gd name="connsiteY51" fmla="*/ 335902 h 5355772"/>
              <a:gd name="connsiteX52" fmla="*/ 20695298 w 26069731"/>
              <a:gd name="connsiteY52" fmla="*/ 447870 h 5355772"/>
              <a:gd name="connsiteX53" fmla="*/ 21311119 w 26069731"/>
              <a:gd name="connsiteY53" fmla="*/ 802433 h 5355772"/>
              <a:gd name="connsiteX54" fmla="*/ 22468115 w 26069731"/>
              <a:gd name="connsiteY54" fmla="*/ 1231641 h 5355772"/>
              <a:gd name="connsiteX55" fmla="*/ 22897323 w 26069731"/>
              <a:gd name="connsiteY55" fmla="*/ 1268963 h 5355772"/>
              <a:gd name="connsiteX56" fmla="*/ 23139919 w 26069731"/>
              <a:gd name="connsiteY56" fmla="*/ 1492898 h 5355772"/>
              <a:gd name="connsiteX57" fmla="*/ 23195903 w 26069731"/>
              <a:gd name="connsiteY57" fmla="*/ 1548882 h 5355772"/>
              <a:gd name="connsiteX58" fmla="*/ 23307870 w 26069731"/>
              <a:gd name="connsiteY58" fmla="*/ 1586204 h 5355772"/>
              <a:gd name="connsiteX59" fmla="*/ 23438498 w 26069731"/>
              <a:gd name="connsiteY59" fmla="*/ 1660849 h 5355772"/>
              <a:gd name="connsiteX60" fmla="*/ 23475821 w 26069731"/>
              <a:gd name="connsiteY60" fmla="*/ 1679510 h 5355772"/>
              <a:gd name="connsiteX61" fmla="*/ 23699756 w 26069731"/>
              <a:gd name="connsiteY61" fmla="*/ 1884784 h 5355772"/>
              <a:gd name="connsiteX62" fmla="*/ 24502188 w 26069731"/>
              <a:gd name="connsiteY62" fmla="*/ 2071396 h 5355772"/>
              <a:gd name="connsiteX63" fmla="*/ 25080686 w 26069731"/>
              <a:gd name="connsiteY63" fmla="*/ 2332653 h 5355772"/>
              <a:gd name="connsiteX64" fmla="*/ 25584539 w 26069731"/>
              <a:gd name="connsiteY64" fmla="*/ 2332653 h 5355772"/>
              <a:gd name="connsiteX65" fmla="*/ 26069731 w 26069731"/>
              <a:gd name="connsiteY65" fmla="*/ 2425959 h 5355772"/>
              <a:gd name="connsiteX66" fmla="*/ 26013747 w 26069731"/>
              <a:gd name="connsiteY66" fmla="*/ 5355772 h 5355772"/>
              <a:gd name="connsiteX67" fmla="*/ 0 w 26069731"/>
              <a:gd name="connsiteY6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2245 w 26069731"/>
              <a:gd name="connsiteY23" fmla="*/ 933061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213938 w 26069731"/>
              <a:gd name="connsiteY25" fmla="*/ 70951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833258 w 26069731"/>
              <a:gd name="connsiteY27" fmla="*/ 1716833 h 5355772"/>
              <a:gd name="connsiteX28" fmla="*/ 5131837 w 26069731"/>
              <a:gd name="connsiteY28" fmla="*/ 2276670 h 5355772"/>
              <a:gd name="connsiteX29" fmla="*/ 6270172 w 26069731"/>
              <a:gd name="connsiteY29" fmla="*/ 2258008 h 5355772"/>
              <a:gd name="connsiteX30" fmla="*/ 6568752 w 26069731"/>
              <a:gd name="connsiteY30" fmla="*/ 2239347 h 5355772"/>
              <a:gd name="connsiteX31" fmla="*/ 6979298 w 26069731"/>
              <a:gd name="connsiteY31" fmla="*/ 1791478 h 5355772"/>
              <a:gd name="connsiteX32" fmla="*/ 6923315 w 26069731"/>
              <a:gd name="connsiteY32" fmla="*/ 1250302 h 5355772"/>
              <a:gd name="connsiteX33" fmla="*/ 8117633 w 26069731"/>
              <a:gd name="connsiteY33" fmla="*/ 1791478 h 5355772"/>
              <a:gd name="connsiteX34" fmla="*/ 8360229 w 26069731"/>
              <a:gd name="connsiteY34" fmla="*/ 1791478 h 5355772"/>
              <a:gd name="connsiteX35" fmla="*/ 8976049 w 26069731"/>
              <a:gd name="connsiteY35" fmla="*/ 1716833 h 5355772"/>
              <a:gd name="connsiteX36" fmla="*/ 9647854 w 26069731"/>
              <a:gd name="connsiteY36" fmla="*/ 1567543 h 5355772"/>
              <a:gd name="connsiteX37" fmla="*/ 10860833 w 26069731"/>
              <a:gd name="connsiteY37" fmla="*/ 914400 h 5355772"/>
              <a:gd name="connsiteX38" fmla="*/ 12614988 w 26069731"/>
              <a:gd name="connsiteY38" fmla="*/ 578498 h 5355772"/>
              <a:gd name="connsiteX39" fmla="*/ 12801600 w 26069731"/>
              <a:gd name="connsiteY39" fmla="*/ 559837 h 5355772"/>
              <a:gd name="connsiteX40" fmla="*/ 15152915 w 26069731"/>
              <a:gd name="connsiteY40" fmla="*/ 93306 h 5355772"/>
              <a:gd name="connsiteX41" fmla="*/ 15563462 w 26069731"/>
              <a:gd name="connsiteY41" fmla="*/ 317241 h 5355772"/>
              <a:gd name="connsiteX42" fmla="*/ 15974009 w 26069731"/>
              <a:gd name="connsiteY42" fmla="*/ 74645 h 5355772"/>
              <a:gd name="connsiteX43" fmla="*/ 16515184 w 26069731"/>
              <a:gd name="connsiteY43" fmla="*/ 186612 h 5355772"/>
              <a:gd name="connsiteX44" fmla="*/ 16720458 w 26069731"/>
              <a:gd name="connsiteY44" fmla="*/ 74645 h 5355772"/>
              <a:gd name="connsiteX45" fmla="*/ 16944392 w 26069731"/>
              <a:gd name="connsiteY45" fmla="*/ 242596 h 5355772"/>
              <a:gd name="connsiteX46" fmla="*/ 17242972 w 26069731"/>
              <a:gd name="connsiteY46" fmla="*/ 55984 h 5355772"/>
              <a:gd name="connsiteX47" fmla="*/ 17690841 w 26069731"/>
              <a:gd name="connsiteY47" fmla="*/ 130629 h 5355772"/>
              <a:gd name="connsiteX48" fmla="*/ 18306662 w 26069731"/>
              <a:gd name="connsiteY48" fmla="*/ 205274 h 5355772"/>
              <a:gd name="connsiteX49" fmla="*/ 19034449 w 26069731"/>
              <a:gd name="connsiteY49" fmla="*/ 0 h 5355772"/>
              <a:gd name="connsiteX50" fmla="*/ 19687592 w 26069731"/>
              <a:gd name="connsiteY50" fmla="*/ 93306 h 5355772"/>
              <a:gd name="connsiteX51" fmla="*/ 20116800 w 26069731"/>
              <a:gd name="connsiteY51" fmla="*/ 186612 h 5355772"/>
              <a:gd name="connsiteX52" fmla="*/ 20303413 w 26069731"/>
              <a:gd name="connsiteY52" fmla="*/ 391886 h 5355772"/>
              <a:gd name="connsiteX53" fmla="*/ 20583331 w 26069731"/>
              <a:gd name="connsiteY53" fmla="*/ 335902 h 5355772"/>
              <a:gd name="connsiteX54" fmla="*/ 20695298 w 26069731"/>
              <a:gd name="connsiteY54" fmla="*/ 447870 h 5355772"/>
              <a:gd name="connsiteX55" fmla="*/ 21311119 w 26069731"/>
              <a:gd name="connsiteY55" fmla="*/ 802433 h 5355772"/>
              <a:gd name="connsiteX56" fmla="*/ 22468115 w 26069731"/>
              <a:gd name="connsiteY56" fmla="*/ 1231641 h 5355772"/>
              <a:gd name="connsiteX57" fmla="*/ 22897323 w 26069731"/>
              <a:gd name="connsiteY57" fmla="*/ 1268963 h 5355772"/>
              <a:gd name="connsiteX58" fmla="*/ 23139919 w 26069731"/>
              <a:gd name="connsiteY58" fmla="*/ 1492898 h 5355772"/>
              <a:gd name="connsiteX59" fmla="*/ 23195903 w 26069731"/>
              <a:gd name="connsiteY59" fmla="*/ 1548882 h 5355772"/>
              <a:gd name="connsiteX60" fmla="*/ 23307870 w 26069731"/>
              <a:gd name="connsiteY60" fmla="*/ 1586204 h 5355772"/>
              <a:gd name="connsiteX61" fmla="*/ 23438498 w 26069731"/>
              <a:gd name="connsiteY61" fmla="*/ 1660849 h 5355772"/>
              <a:gd name="connsiteX62" fmla="*/ 23475821 w 26069731"/>
              <a:gd name="connsiteY62" fmla="*/ 1679510 h 5355772"/>
              <a:gd name="connsiteX63" fmla="*/ 23699756 w 26069731"/>
              <a:gd name="connsiteY63" fmla="*/ 1884784 h 5355772"/>
              <a:gd name="connsiteX64" fmla="*/ 24502188 w 26069731"/>
              <a:gd name="connsiteY64" fmla="*/ 2071396 h 5355772"/>
              <a:gd name="connsiteX65" fmla="*/ 25080686 w 26069731"/>
              <a:gd name="connsiteY65" fmla="*/ 2332653 h 5355772"/>
              <a:gd name="connsiteX66" fmla="*/ 25584539 w 26069731"/>
              <a:gd name="connsiteY66" fmla="*/ 2332653 h 5355772"/>
              <a:gd name="connsiteX67" fmla="*/ 26069731 w 26069731"/>
              <a:gd name="connsiteY67" fmla="*/ 2425959 h 5355772"/>
              <a:gd name="connsiteX68" fmla="*/ 26013747 w 26069731"/>
              <a:gd name="connsiteY68" fmla="*/ 5355772 h 5355772"/>
              <a:gd name="connsiteX69" fmla="*/ 0 w 26069731"/>
              <a:gd name="connsiteY6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833258 w 26069731"/>
              <a:gd name="connsiteY29" fmla="*/ 1716833 h 5355772"/>
              <a:gd name="connsiteX30" fmla="*/ 5131837 w 26069731"/>
              <a:gd name="connsiteY30" fmla="*/ 2276670 h 5355772"/>
              <a:gd name="connsiteX31" fmla="*/ 6270172 w 26069731"/>
              <a:gd name="connsiteY31" fmla="*/ 2258008 h 5355772"/>
              <a:gd name="connsiteX32" fmla="*/ 6568752 w 26069731"/>
              <a:gd name="connsiteY32" fmla="*/ 2239347 h 5355772"/>
              <a:gd name="connsiteX33" fmla="*/ 6979298 w 26069731"/>
              <a:gd name="connsiteY33" fmla="*/ 1791478 h 5355772"/>
              <a:gd name="connsiteX34" fmla="*/ 6923315 w 26069731"/>
              <a:gd name="connsiteY34" fmla="*/ 1250302 h 5355772"/>
              <a:gd name="connsiteX35" fmla="*/ 8117633 w 26069731"/>
              <a:gd name="connsiteY35" fmla="*/ 1791478 h 5355772"/>
              <a:gd name="connsiteX36" fmla="*/ 8360229 w 26069731"/>
              <a:gd name="connsiteY36" fmla="*/ 1791478 h 5355772"/>
              <a:gd name="connsiteX37" fmla="*/ 8976049 w 26069731"/>
              <a:gd name="connsiteY37" fmla="*/ 1716833 h 5355772"/>
              <a:gd name="connsiteX38" fmla="*/ 9647854 w 26069731"/>
              <a:gd name="connsiteY38" fmla="*/ 1567543 h 5355772"/>
              <a:gd name="connsiteX39" fmla="*/ 10860833 w 26069731"/>
              <a:gd name="connsiteY39" fmla="*/ 914400 h 5355772"/>
              <a:gd name="connsiteX40" fmla="*/ 12614988 w 26069731"/>
              <a:gd name="connsiteY40" fmla="*/ 578498 h 5355772"/>
              <a:gd name="connsiteX41" fmla="*/ 12801600 w 26069731"/>
              <a:gd name="connsiteY41" fmla="*/ 559837 h 5355772"/>
              <a:gd name="connsiteX42" fmla="*/ 15152915 w 26069731"/>
              <a:gd name="connsiteY42" fmla="*/ 93306 h 5355772"/>
              <a:gd name="connsiteX43" fmla="*/ 15563462 w 26069731"/>
              <a:gd name="connsiteY43" fmla="*/ 317241 h 5355772"/>
              <a:gd name="connsiteX44" fmla="*/ 15974009 w 26069731"/>
              <a:gd name="connsiteY44" fmla="*/ 74645 h 5355772"/>
              <a:gd name="connsiteX45" fmla="*/ 16515184 w 26069731"/>
              <a:gd name="connsiteY45" fmla="*/ 186612 h 5355772"/>
              <a:gd name="connsiteX46" fmla="*/ 16720458 w 26069731"/>
              <a:gd name="connsiteY46" fmla="*/ 74645 h 5355772"/>
              <a:gd name="connsiteX47" fmla="*/ 16944392 w 26069731"/>
              <a:gd name="connsiteY47" fmla="*/ 242596 h 5355772"/>
              <a:gd name="connsiteX48" fmla="*/ 17242972 w 26069731"/>
              <a:gd name="connsiteY48" fmla="*/ 55984 h 5355772"/>
              <a:gd name="connsiteX49" fmla="*/ 17690841 w 26069731"/>
              <a:gd name="connsiteY49" fmla="*/ 130629 h 5355772"/>
              <a:gd name="connsiteX50" fmla="*/ 18306662 w 26069731"/>
              <a:gd name="connsiteY50" fmla="*/ 205274 h 5355772"/>
              <a:gd name="connsiteX51" fmla="*/ 19034449 w 26069731"/>
              <a:gd name="connsiteY51" fmla="*/ 0 h 5355772"/>
              <a:gd name="connsiteX52" fmla="*/ 19687592 w 26069731"/>
              <a:gd name="connsiteY52" fmla="*/ 93306 h 5355772"/>
              <a:gd name="connsiteX53" fmla="*/ 20116800 w 26069731"/>
              <a:gd name="connsiteY53" fmla="*/ 186612 h 5355772"/>
              <a:gd name="connsiteX54" fmla="*/ 20303413 w 26069731"/>
              <a:gd name="connsiteY54" fmla="*/ 391886 h 5355772"/>
              <a:gd name="connsiteX55" fmla="*/ 20583331 w 26069731"/>
              <a:gd name="connsiteY55" fmla="*/ 335902 h 5355772"/>
              <a:gd name="connsiteX56" fmla="*/ 20695298 w 26069731"/>
              <a:gd name="connsiteY56" fmla="*/ 447870 h 5355772"/>
              <a:gd name="connsiteX57" fmla="*/ 21311119 w 26069731"/>
              <a:gd name="connsiteY57" fmla="*/ 802433 h 5355772"/>
              <a:gd name="connsiteX58" fmla="*/ 22468115 w 26069731"/>
              <a:gd name="connsiteY58" fmla="*/ 1231641 h 5355772"/>
              <a:gd name="connsiteX59" fmla="*/ 22897323 w 26069731"/>
              <a:gd name="connsiteY59" fmla="*/ 1268963 h 5355772"/>
              <a:gd name="connsiteX60" fmla="*/ 23139919 w 26069731"/>
              <a:gd name="connsiteY60" fmla="*/ 1492898 h 5355772"/>
              <a:gd name="connsiteX61" fmla="*/ 23195903 w 26069731"/>
              <a:gd name="connsiteY61" fmla="*/ 1548882 h 5355772"/>
              <a:gd name="connsiteX62" fmla="*/ 23307870 w 26069731"/>
              <a:gd name="connsiteY62" fmla="*/ 1586204 h 5355772"/>
              <a:gd name="connsiteX63" fmla="*/ 23438498 w 26069731"/>
              <a:gd name="connsiteY63" fmla="*/ 1660849 h 5355772"/>
              <a:gd name="connsiteX64" fmla="*/ 23475821 w 26069731"/>
              <a:gd name="connsiteY64" fmla="*/ 1679510 h 5355772"/>
              <a:gd name="connsiteX65" fmla="*/ 23699756 w 26069731"/>
              <a:gd name="connsiteY65" fmla="*/ 1884784 h 5355772"/>
              <a:gd name="connsiteX66" fmla="*/ 24502188 w 26069731"/>
              <a:gd name="connsiteY66" fmla="*/ 2071396 h 5355772"/>
              <a:gd name="connsiteX67" fmla="*/ 25080686 w 26069731"/>
              <a:gd name="connsiteY67" fmla="*/ 2332653 h 5355772"/>
              <a:gd name="connsiteX68" fmla="*/ 25584539 w 26069731"/>
              <a:gd name="connsiteY68" fmla="*/ 2332653 h 5355772"/>
              <a:gd name="connsiteX69" fmla="*/ 26069731 w 26069731"/>
              <a:gd name="connsiteY69" fmla="*/ 2425959 h 5355772"/>
              <a:gd name="connsiteX70" fmla="*/ 26013747 w 26069731"/>
              <a:gd name="connsiteY70" fmla="*/ 5355772 h 5355772"/>
              <a:gd name="connsiteX71" fmla="*/ 0 w 26069731"/>
              <a:gd name="connsiteY7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833258 w 26069731"/>
              <a:gd name="connsiteY30" fmla="*/ 1716833 h 5355772"/>
              <a:gd name="connsiteX31" fmla="*/ 5131837 w 26069731"/>
              <a:gd name="connsiteY31" fmla="*/ 2276670 h 5355772"/>
              <a:gd name="connsiteX32" fmla="*/ 6270172 w 26069731"/>
              <a:gd name="connsiteY32" fmla="*/ 2258008 h 5355772"/>
              <a:gd name="connsiteX33" fmla="*/ 6568752 w 26069731"/>
              <a:gd name="connsiteY33" fmla="*/ 2239347 h 5355772"/>
              <a:gd name="connsiteX34" fmla="*/ 6979298 w 26069731"/>
              <a:gd name="connsiteY34" fmla="*/ 1791478 h 5355772"/>
              <a:gd name="connsiteX35" fmla="*/ 6923315 w 26069731"/>
              <a:gd name="connsiteY35" fmla="*/ 1250302 h 5355772"/>
              <a:gd name="connsiteX36" fmla="*/ 8117633 w 26069731"/>
              <a:gd name="connsiteY36" fmla="*/ 1791478 h 5355772"/>
              <a:gd name="connsiteX37" fmla="*/ 8360229 w 26069731"/>
              <a:gd name="connsiteY37" fmla="*/ 1791478 h 5355772"/>
              <a:gd name="connsiteX38" fmla="*/ 8976049 w 26069731"/>
              <a:gd name="connsiteY38" fmla="*/ 1716833 h 5355772"/>
              <a:gd name="connsiteX39" fmla="*/ 9647854 w 26069731"/>
              <a:gd name="connsiteY39" fmla="*/ 1567543 h 5355772"/>
              <a:gd name="connsiteX40" fmla="*/ 10860833 w 26069731"/>
              <a:gd name="connsiteY40" fmla="*/ 914400 h 5355772"/>
              <a:gd name="connsiteX41" fmla="*/ 12614988 w 26069731"/>
              <a:gd name="connsiteY41" fmla="*/ 578498 h 5355772"/>
              <a:gd name="connsiteX42" fmla="*/ 12801600 w 26069731"/>
              <a:gd name="connsiteY42" fmla="*/ 559837 h 5355772"/>
              <a:gd name="connsiteX43" fmla="*/ 15152915 w 26069731"/>
              <a:gd name="connsiteY43" fmla="*/ 93306 h 5355772"/>
              <a:gd name="connsiteX44" fmla="*/ 15563462 w 26069731"/>
              <a:gd name="connsiteY44" fmla="*/ 317241 h 5355772"/>
              <a:gd name="connsiteX45" fmla="*/ 15974009 w 26069731"/>
              <a:gd name="connsiteY45" fmla="*/ 74645 h 5355772"/>
              <a:gd name="connsiteX46" fmla="*/ 16515184 w 26069731"/>
              <a:gd name="connsiteY46" fmla="*/ 186612 h 5355772"/>
              <a:gd name="connsiteX47" fmla="*/ 16720458 w 26069731"/>
              <a:gd name="connsiteY47" fmla="*/ 74645 h 5355772"/>
              <a:gd name="connsiteX48" fmla="*/ 16944392 w 26069731"/>
              <a:gd name="connsiteY48" fmla="*/ 242596 h 5355772"/>
              <a:gd name="connsiteX49" fmla="*/ 17242972 w 26069731"/>
              <a:gd name="connsiteY49" fmla="*/ 55984 h 5355772"/>
              <a:gd name="connsiteX50" fmla="*/ 17690841 w 26069731"/>
              <a:gd name="connsiteY50" fmla="*/ 130629 h 5355772"/>
              <a:gd name="connsiteX51" fmla="*/ 18306662 w 26069731"/>
              <a:gd name="connsiteY51" fmla="*/ 205274 h 5355772"/>
              <a:gd name="connsiteX52" fmla="*/ 19034449 w 26069731"/>
              <a:gd name="connsiteY52" fmla="*/ 0 h 5355772"/>
              <a:gd name="connsiteX53" fmla="*/ 19687592 w 26069731"/>
              <a:gd name="connsiteY53" fmla="*/ 93306 h 5355772"/>
              <a:gd name="connsiteX54" fmla="*/ 20116800 w 26069731"/>
              <a:gd name="connsiteY54" fmla="*/ 186612 h 5355772"/>
              <a:gd name="connsiteX55" fmla="*/ 20303413 w 26069731"/>
              <a:gd name="connsiteY55" fmla="*/ 391886 h 5355772"/>
              <a:gd name="connsiteX56" fmla="*/ 20583331 w 26069731"/>
              <a:gd name="connsiteY56" fmla="*/ 335902 h 5355772"/>
              <a:gd name="connsiteX57" fmla="*/ 20695298 w 26069731"/>
              <a:gd name="connsiteY57" fmla="*/ 447870 h 5355772"/>
              <a:gd name="connsiteX58" fmla="*/ 21311119 w 26069731"/>
              <a:gd name="connsiteY58" fmla="*/ 802433 h 5355772"/>
              <a:gd name="connsiteX59" fmla="*/ 22468115 w 26069731"/>
              <a:gd name="connsiteY59" fmla="*/ 1231641 h 5355772"/>
              <a:gd name="connsiteX60" fmla="*/ 22897323 w 26069731"/>
              <a:gd name="connsiteY60" fmla="*/ 1268963 h 5355772"/>
              <a:gd name="connsiteX61" fmla="*/ 23139919 w 26069731"/>
              <a:gd name="connsiteY61" fmla="*/ 1492898 h 5355772"/>
              <a:gd name="connsiteX62" fmla="*/ 23195903 w 26069731"/>
              <a:gd name="connsiteY62" fmla="*/ 1548882 h 5355772"/>
              <a:gd name="connsiteX63" fmla="*/ 23307870 w 26069731"/>
              <a:gd name="connsiteY63" fmla="*/ 1586204 h 5355772"/>
              <a:gd name="connsiteX64" fmla="*/ 23438498 w 26069731"/>
              <a:gd name="connsiteY64" fmla="*/ 1660849 h 5355772"/>
              <a:gd name="connsiteX65" fmla="*/ 23475821 w 26069731"/>
              <a:gd name="connsiteY65" fmla="*/ 1679510 h 5355772"/>
              <a:gd name="connsiteX66" fmla="*/ 23699756 w 26069731"/>
              <a:gd name="connsiteY66" fmla="*/ 1884784 h 5355772"/>
              <a:gd name="connsiteX67" fmla="*/ 24502188 w 26069731"/>
              <a:gd name="connsiteY67" fmla="*/ 2071396 h 5355772"/>
              <a:gd name="connsiteX68" fmla="*/ 25080686 w 26069731"/>
              <a:gd name="connsiteY68" fmla="*/ 2332653 h 5355772"/>
              <a:gd name="connsiteX69" fmla="*/ 25584539 w 26069731"/>
              <a:gd name="connsiteY69" fmla="*/ 2332653 h 5355772"/>
              <a:gd name="connsiteX70" fmla="*/ 26069731 w 26069731"/>
              <a:gd name="connsiteY70" fmla="*/ 2425959 h 5355772"/>
              <a:gd name="connsiteX71" fmla="*/ 26013747 w 26069731"/>
              <a:gd name="connsiteY71" fmla="*/ 5355772 h 5355772"/>
              <a:gd name="connsiteX72" fmla="*/ 0 w 26069731"/>
              <a:gd name="connsiteY7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41701 w 26069731"/>
              <a:gd name="connsiteY31" fmla="*/ 1554228 h 5355772"/>
              <a:gd name="connsiteX32" fmla="*/ 4833258 w 26069731"/>
              <a:gd name="connsiteY32" fmla="*/ 1716833 h 5355772"/>
              <a:gd name="connsiteX33" fmla="*/ 5131837 w 26069731"/>
              <a:gd name="connsiteY33" fmla="*/ 2276670 h 5355772"/>
              <a:gd name="connsiteX34" fmla="*/ 6270172 w 26069731"/>
              <a:gd name="connsiteY34" fmla="*/ 2258008 h 5355772"/>
              <a:gd name="connsiteX35" fmla="*/ 6568752 w 26069731"/>
              <a:gd name="connsiteY35" fmla="*/ 2239347 h 5355772"/>
              <a:gd name="connsiteX36" fmla="*/ 6979298 w 26069731"/>
              <a:gd name="connsiteY36" fmla="*/ 1791478 h 5355772"/>
              <a:gd name="connsiteX37" fmla="*/ 6923315 w 26069731"/>
              <a:gd name="connsiteY37" fmla="*/ 1250302 h 5355772"/>
              <a:gd name="connsiteX38" fmla="*/ 8117633 w 26069731"/>
              <a:gd name="connsiteY38" fmla="*/ 1791478 h 5355772"/>
              <a:gd name="connsiteX39" fmla="*/ 8360229 w 26069731"/>
              <a:gd name="connsiteY39" fmla="*/ 1791478 h 5355772"/>
              <a:gd name="connsiteX40" fmla="*/ 8976049 w 26069731"/>
              <a:gd name="connsiteY40" fmla="*/ 1716833 h 5355772"/>
              <a:gd name="connsiteX41" fmla="*/ 9647854 w 26069731"/>
              <a:gd name="connsiteY41" fmla="*/ 1567543 h 5355772"/>
              <a:gd name="connsiteX42" fmla="*/ 10860833 w 26069731"/>
              <a:gd name="connsiteY42" fmla="*/ 914400 h 5355772"/>
              <a:gd name="connsiteX43" fmla="*/ 12614988 w 26069731"/>
              <a:gd name="connsiteY43" fmla="*/ 578498 h 5355772"/>
              <a:gd name="connsiteX44" fmla="*/ 12801600 w 26069731"/>
              <a:gd name="connsiteY44" fmla="*/ 559837 h 5355772"/>
              <a:gd name="connsiteX45" fmla="*/ 15152915 w 26069731"/>
              <a:gd name="connsiteY45" fmla="*/ 93306 h 5355772"/>
              <a:gd name="connsiteX46" fmla="*/ 15563462 w 26069731"/>
              <a:gd name="connsiteY46" fmla="*/ 317241 h 5355772"/>
              <a:gd name="connsiteX47" fmla="*/ 15974009 w 26069731"/>
              <a:gd name="connsiteY47" fmla="*/ 74645 h 5355772"/>
              <a:gd name="connsiteX48" fmla="*/ 16515184 w 26069731"/>
              <a:gd name="connsiteY48" fmla="*/ 186612 h 5355772"/>
              <a:gd name="connsiteX49" fmla="*/ 16720458 w 26069731"/>
              <a:gd name="connsiteY49" fmla="*/ 74645 h 5355772"/>
              <a:gd name="connsiteX50" fmla="*/ 16944392 w 26069731"/>
              <a:gd name="connsiteY50" fmla="*/ 242596 h 5355772"/>
              <a:gd name="connsiteX51" fmla="*/ 17242972 w 26069731"/>
              <a:gd name="connsiteY51" fmla="*/ 55984 h 5355772"/>
              <a:gd name="connsiteX52" fmla="*/ 17690841 w 26069731"/>
              <a:gd name="connsiteY52" fmla="*/ 130629 h 5355772"/>
              <a:gd name="connsiteX53" fmla="*/ 18306662 w 26069731"/>
              <a:gd name="connsiteY53" fmla="*/ 205274 h 5355772"/>
              <a:gd name="connsiteX54" fmla="*/ 19034449 w 26069731"/>
              <a:gd name="connsiteY54" fmla="*/ 0 h 5355772"/>
              <a:gd name="connsiteX55" fmla="*/ 19687592 w 26069731"/>
              <a:gd name="connsiteY55" fmla="*/ 93306 h 5355772"/>
              <a:gd name="connsiteX56" fmla="*/ 20116800 w 26069731"/>
              <a:gd name="connsiteY56" fmla="*/ 186612 h 5355772"/>
              <a:gd name="connsiteX57" fmla="*/ 20303413 w 26069731"/>
              <a:gd name="connsiteY57" fmla="*/ 391886 h 5355772"/>
              <a:gd name="connsiteX58" fmla="*/ 20583331 w 26069731"/>
              <a:gd name="connsiteY58" fmla="*/ 335902 h 5355772"/>
              <a:gd name="connsiteX59" fmla="*/ 20695298 w 26069731"/>
              <a:gd name="connsiteY59" fmla="*/ 447870 h 5355772"/>
              <a:gd name="connsiteX60" fmla="*/ 21311119 w 26069731"/>
              <a:gd name="connsiteY60" fmla="*/ 802433 h 5355772"/>
              <a:gd name="connsiteX61" fmla="*/ 22468115 w 26069731"/>
              <a:gd name="connsiteY61" fmla="*/ 1231641 h 5355772"/>
              <a:gd name="connsiteX62" fmla="*/ 22897323 w 26069731"/>
              <a:gd name="connsiteY62" fmla="*/ 1268963 h 5355772"/>
              <a:gd name="connsiteX63" fmla="*/ 23139919 w 26069731"/>
              <a:gd name="connsiteY63" fmla="*/ 1492898 h 5355772"/>
              <a:gd name="connsiteX64" fmla="*/ 23195903 w 26069731"/>
              <a:gd name="connsiteY64" fmla="*/ 1548882 h 5355772"/>
              <a:gd name="connsiteX65" fmla="*/ 23307870 w 26069731"/>
              <a:gd name="connsiteY65" fmla="*/ 1586204 h 5355772"/>
              <a:gd name="connsiteX66" fmla="*/ 23438498 w 26069731"/>
              <a:gd name="connsiteY66" fmla="*/ 1660849 h 5355772"/>
              <a:gd name="connsiteX67" fmla="*/ 23475821 w 26069731"/>
              <a:gd name="connsiteY67" fmla="*/ 1679510 h 5355772"/>
              <a:gd name="connsiteX68" fmla="*/ 23699756 w 26069731"/>
              <a:gd name="connsiteY68" fmla="*/ 1884784 h 5355772"/>
              <a:gd name="connsiteX69" fmla="*/ 24502188 w 26069731"/>
              <a:gd name="connsiteY69" fmla="*/ 2071396 h 5355772"/>
              <a:gd name="connsiteX70" fmla="*/ 25080686 w 26069731"/>
              <a:gd name="connsiteY70" fmla="*/ 2332653 h 5355772"/>
              <a:gd name="connsiteX71" fmla="*/ 25584539 w 26069731"/>
              <a:gd name="connsiteY71" fmla="*/ 2332653 h 5355772"/>
              <a:gd name="connsiteX72" fmla="*/ 26069731 w 26069731"/>
              <a:gd name="connsiteY72" fmla="*/ 2425959 h 5355772"/>
              <a:gd name="connsiteX73" fmla="*/ 26013747 w 26069731"/>
              <a:gd name="connsiteY73" fmla="*/ 5355772 h 5355772"/>
              <a:gd name="connsiteX74" fmla="*/ 0 w 26069731"/>
              <a:gd name="connsiteY7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833258 w 26069731"/>
              <a:gd name="connsiteY33" fmla="*/ 1716833 h 5355772"/>
              <a:gd name="connsiteX34" fmla="*/ 5131837 w 26069731"/>
              <a:gd name="connsiteY34" fmla="*/ 2276670 h 5355772"/>
              <a:gd name="connsiteX35" fmla="*/ 6270172 w 26069731"/>
              <a:gd name="connsiteY35" fmla="*/ 2258008 h 5355772"/>
              <a:gd name="connsiteX36" fmla="*/ 6568752 w 26069731"/>
              <a:gd name="connsiteY36" fmla="*/ 2239347 h 5355772"/>
              <a:gd name="connsiteX37" fmla="*/ 6979298 w 26069731"/>
              <a:gd name="connsiteY37" fmla="*/ 1791478 h 5355772"/>
              <a:gd name="connsiteX38" fmla="*/ 6923315 w 26069731"/>
              <a:gd name="connsiteY38" fmla="*/ 1250302 h 5355772"/>
              <a:gd name="connsiteX39" fmla="*/ 8117633 w 26069731"/>
              <a:gd name="connsiteY39" fmla="*/ 1791478 h 5355772"/>
              <a:gd name="connsiteX40" fmla="*/ 8360229 w 26069731"/>
              <a:gd name="connsiteY40" fmla="*/ 1791478 h 5355772"/>
              <a:gd name="connsiteX41" fmla="*/ 8976049 w 26069731"/>
              <a:gd name="connsiteY41" fmla="*/ 1716833 h 5355772"/>
              <a:gd name="connsiteX42" fmla="*/ 9647854 w 26069731"/>
              <a:gd name="connsiteY42" fmla="*/ 1567543 h 5355772"/>
              <a:gd name="connsiteX43" fmla="*/ 10860833 w 26069731"/>
              <a:gd name="connsiteY43" fmla="*/ 914400 h 5355772"/>
              <a:gd name="connsiteX44" fmla="*/ 12614988 w 26069731"/>
              <a:gd name="connsiteY44" fmla="*/ 578498 h 5355772"/>
              <a:gd name="connsiteX45" fmla="*/ 12801600 w 26069731"/>
              <a:gd name="connsiteY45" fmla="*/ 559837 h 5355772"/>
              <a:gd name="connsiteX46" fmla="*/ 15152915 w 26069731"/>
              <a:gd name="connsiteY46" fmla="*/ 93306 h 5355772"/>
              <a:gd name="connsiteX47" fmla="*/ 15563462 w 26069731"/>
              <a:gd name="connsiteY47" fmla="*/ 317241 h 5355772"/>
              <a:gd name="connsiteX48" fmla="*/ 15974009 w 26069731"/>
              <a:gd name="connsiteY48" fmla="*/ 74645 h 5355772"/>
              <a:gd name="connsiteX49" fmla="*/ 16515184 w 26069731"/>
              <a:gd name="connsiteY49" fmla="*/ 186612 h 5355772"/>
              <a:gd name="connsiteX50" fmla="*/ 16720458 w 26069731"/>
              <a:gd name="connsiteY50" fmla="*/ 74645 h 5355772"/>
              <a:gd name="connsiteX51" fmla="*/ 16944392 w 26069731"/>
              <a:gd name="connsiteY51" fmla="*/ 242596 h 5355772"/>
              <a:gd name="connsiteX52" fmla="*/ 17242972 w 26069731"/>
              <a:gd name="connsiteY52" fmla="*/ 55984 h 5355772"/>
              <a:gd name="connsiteX53" fmla="*/ 17690841 w 26069731"/>
              <a:gd name="connsiteY53" fmla="*/ 130629 h 5355772"/>
              <a:gd name="connsiteX54" fmla="*/ 18306662 w 26069731"/>
              <a:gd name="connsiteY54" fmla="*/ 205274 h 5355772"/>
              <a:gd name="connsiteX55" fmla="*/ 19034449 w 26069731"/>
              <a:gd name="connsiteY55" fmla="*/ 0 h 5355772"/>
              <a:gd name="connsiteX56" fmla="*/ 19687592 w 26069731"/>
              <a:gd name="connsiteY56" fmla="*/ 93306 h 5355772"/>
              <a:gd name="connsiteX57" fmla="*/ 20116800 w 26069731"/>
              <a:gd name="connsiteY57" fmla="*/ 186612 h 5355772"/>
              <a:gd name="connsiteX58" fmla="*/ 20303413 w 26069731"/>
              <a:gd name="connsiteY58" fmla="*/ 391886 h 5355772"/>
              <a:gd name="connsiteX59" fmla="*/ 20583331 w 26069731"/>
              <a:gd name="connsiteY59" fmla="*/ 335902 h 5355772"/>
              <a:gd name="connsiteX60" fmla="*/ 20695298 w 26069731"/>
              <a:gd name="connsiteY60" fmla="*/ 447870 h 5355772"/>
              <a:gd name="connsiteX61" fmla="*/ 21311119 w 26069731"/>
              <a:gd name="connsiteY61" fmla="*/ 802433 h 5355772"/>
              <a:gd name="connsiteX62" fmla="*/ 22468115 w 26069731"/>
              <a:gd name="connsiteY62" fmla="*/ 1231641 h 5355772"/>
              <a:gd name="connsiteX63" fmla="*/ 22897323 w 26069731"/>
              <a:gd name="connsiteY63" fmla="*/ 1268963 h 5355772"/>
              <a:gd name="connsiteX64" fmla="*/ 23139919 w 26069731"/>
              <a:gd name="connsiteY64" fmla="*/ 1492898 h 5355772"/>
              <a:gd name="connsiteX65" fmla="*/ 23195903 w 26069731"/>
              <a:gd name="connsiteY65" fmla="*/ 1548882 h 5355772"/>
              <a:gd name="connsiteX66" fmla="*/ 23307870 w 26069731"/>
              <a:gd name="connsiteY66" fmla="*/ 1586204 h 5355772"/>
              <a:gd name="connsiteX67" fmla="*/ 23438498 w 26069731"/>
              <a:gd name="connsiteY67" fmla="*/ 1660849 h 5355772"/>
              <a:gd name="connsiteX68" fmla="*/ 23475821 w 26069731"/>
              <a:gd name="connsiteY68" fmla="*/ 1679510 h 5355772"/>
              <a:gd name="connsiteX69" fmla="*/ 23699756 w 26069731"/>
              <a:gd name="connsiteY69" fmla="*/ 1884784 h 5355772"/>
              <a:gd name="connsiteX70" fmla="*/ 24502188 w 26069731"/>
              <a:gd name="connsiteY70" fmla="*/ 2071396 h 5355772"/>
              <a:gd name="connsiteX71" fmla="*/ 25080686 w 26069731"/>
              <a:gd name="connsiteY71" fmla="*/ 2332653 h 5355772"/>
              <a:gd name="connsiteX72" fmla="*/ 25584539 w 26069731"/>
              <a:gd name="connsiteY72" fmla="*/ 2332653 h 5355772"/>
              <a:gd name="connsiteX73" fmla="*/ 26069731 w 26069731"/>
              <a:gd name="connsiteY73" fmla="*/ 2425959 h 5355772"/>
              <a:gd name="connsiteX74" fmla="*/ 26013747 w 26069731"/>
              <a:gd name="connsiteY74" fmla="*/ 5355772 h 5355772"/>
              <a:gd name="connsiteX75" fmla="*/ 0 w 26069731"/>
              <a:gd name="connsiteY7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5131837 w 26069731"/>
              <a:gd name="connsiteY35" fmla="*/ 2276670 h 5355772"/>
              <a:gd name="connsiteX36" fmla="*/ 6270172 w 26069731"/>
              <a:gd name="connsiteY36" fmla="*/ 2258008 h 5355772"/>
              <a:gd name="connsiteX37" fmla="*/ 6568752 w 26069731"/>
              <a:gd name="connsiteY37" fmla="*/ 2239347 h 5355772"/>
              <a:gd name="connsiteX38" fmla="*/ 6979298 w 26069731"/>
              <a:gd name="connsiteY38" fmla="*/ 1791478 h 5355772"/>
              <a:gd name="connsiteX39" fmla="*/ 6923315 w 26069731"/>
              <a:gd name="connsiteY39" fmla="*/ 1250302 h 5355772"/>
              <a:gd name="connsiteX40" fmla="*/ 8117633 w 26069731"/>
              <a:gd name="connsiteY40" fmla="*/ 1791478 h 5355772"/>
              <a:gd name="connsiteX41" fmla="*/ 8360229 w 26069731"/>
              <a:gd name="connsiteY41" fmla="*/ 1791478 h 5355772"/>
              <a:gd name="connsiteX42" fmla="*/ 8976049 w 26069731"/>
              <a:gd name="connsiteY42" fmla="*/ 1716833 h 5355772"/>
              <a:gd name="connsiteX43" fmla="*/ 9647854 w 26069731"/>
              <a:gd name="connsiteY43" fmla="*/ 1567543 h 5355772"/>
              <a:gd name="connsiteX44" fmla="*/ 10860833 w 26069731"/>
              <a:gd name="connsiteY44" fmla="*/ 914400 h 5355772"/>
              <a:gd name="connsiteX45" fmla="*/ 12614988 w 26069731"/>
              <a:gd name="connsiteY45" fmla="*/ 578498 h 5355772"/>
              <a:gd name="connsiteX46" fmla="*/ 12801600 w 26069731"/>
              <a:gd name="connsiteY46" fmla="*/ 559837 h 5355772"/>
              <a:gd name="connsiteX47" fmla="*/ 15152915 w 26069731"/>
              <a:gd name="connsiteY47" fmla="*/ 93306 h 5355772"/>
              <a:gd name="connsiteX48" fmla="*/ 15563462 w 26069731"/>
              <a:gd name="connsiteY48" fmla="*/ 317241 h 5355772"/>
              <a:gd name="connsiteX49" fmla="*/ 15974009 w 26069731"/>
              <a:gd name="connsiteY49" fmla="*/ 74645 h 5355772"/>
              <a:gd name="connsiteX50" fmla="*/ 16515184 w 26069731"/>
              <a:gd name="connsiteY50" fmla="*/ 186612 h 5355772"/>
              <a:gd name="connsiteX51" fmla="*/ 16720458 w 26069731"/>
              <a:gd name="connsiteY51" fmla="*/ 74645 h 5355772"/>
              <a:gd name="connsiteX52" fmla="*/ 16944392 w 26069731"/>
              <a:gd name="connsiteY52" fmla="*/ 242596 h 5355772"/>
              <a:gd name="connsiteX53" fmla="*/ 17242972 w 26069731"/>
              <a:gd name="connsiteY53" fmla="*/ 55984 h 5355772"/>
              <a:gd name="connsiteX54" fmla="*/ 17690841 w 26069731"/>
              <a:gd name="connsiteY54" fmla="*/ 130629 h 5355772"/>
              <a:gd name="connsiteX55" fmla="*/ 18306662 w 26069731"/>
              <a:gd name="connsiteY55" fmla="*/ 205274 h 5355772"/>
              <a:gd name="connsiteX56" fmla="*/ 19034449 w 26069731"/>
              <a:gd name="connsiteY56" fmla="*/ 0 h 5355772"/>
              <a:gd name="connsiteX57" fmla="*/ 19687592 w 26069731"/>
              <a:gd name="connsiteY57" fmla="*/ 93306 h 5355772"/>
              <a:gd name="connsiteX58" fmla="*/ 20116800 w 26069731"/>
              <a:gd name="connsiteY58" fmla="*/ 186612 h 5355772"/>
              <a:gd name="connsiteX59" fmla="*/ 20303413 w 26069731"/>
              <a:gd name="connsiteY59" fmla="*/ 391886 h 5355772"/>
              <a:gd name="connsiteX60" fmla="*/ 20583331 w 26069731"/>
              <a:gd name="connsiteY60" fmla="*/ 335902 h 5355772"/>
              <a:gd name="connsiteX61" fmla="*/ 20695298 w 26069731"/>
              <a:gd name="connsiteY61" fmla="*/ 447870 h 5355772"/>
              <a:gd name="connsiteX62" fmla="*/ 21311119 w 26069731"/>
              <a:gd name="connsiteY62" fmla="*/ 802433 h 5355772"/>
              <a:gd name="connsiteX63" fmla="*/ 22468115 w 26069731"/>
              <a:gd name="connsiteY63" fmla="*/ 1231641 h 5355772"/>
              <a:gd name="connsiteX64" fmla="*/ 22897323 w 26069731"/>
              <a:gd name="connsiteY64" fmla="*/ 1268963 h 5355772"/>
              <a:gd name="connsiteX65" fmla="*/ 23139919 w 26069731"/>
              <a:gd name="connsiteY65" fmla="*/ 1492898 h 5355772"/>
              <a:gd name="connsiteX66" fmla="*/ 23195903 w 26069731"/>
              <a:gd name="connsiteY66" fmla="*/ 1548882 h 5355772"/>
              <a:gd name="connsiteX67" fmla="*/ 23307870 w 26069731"/>
              <a:gd name="connsiteY67" fmla="*/ 1586204 h 5355772"/>
              <a:gd name="connsiteX68" fmla="*/ 23438498 w 26069731"/>
              <a:gd name="connsiteY68" fmla="*/ 1660849 h 5355772"/>
              <a:gd name="connsiteX69" fmla="*/ 23475821 w 26069731"/>
              <a:gd name="connsiteY69" fmla="*/ 1679510 h 5355772"/>
              <a:gd name="connsiteX70" fmla="*/ 23699756 w 26069731"/>
              <a:gd name="connsiteY70" fmla="*/ 1884784 h 5355772"/>
              <a:gd name="connsiteX71" fmla="*/ 24502188 w 26069731"/>
              <a:gd name="connsiteY71" fmla="*/ 2071396 h 5355772"/>
              <a:gd name="connsiteX72" fmla="*/ 25080686 w 26069731"/>
              <a:gd name="connsiteY72" fmla="*/ 2332653 h 5355772"/>
              <a:gd name="connsiteX73" fmla="*/ 25584539 w 26069731"/>
              <a:gd name="connsiteY73" fmla="*/ 2332653 h 5355772"/>
              <a:gd name="connsiteX74" fmla="*/ 26069731 w 26069731"/>
              <a:gd name="connsiteY74" fmla="*/ 2425959 h 5355772"/>
              <a:gd name="connsiteX75" fmla="*/ 26013747 w 26069731"/>
              <a:gd name="connsiteY75" fmla="*/ 5355772 h 5355772"/>
              <a:gd name="connsiteX76" fmla="*/ 0 w 26069731"/>
              <a:gd name="connsiteY7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798851 w 26069731"/>
              <a:gd name="connsiteY35" fmla="*/ 1963803 h 5355772"/>
              <a:gd name="connsiteX36" fmla="*/ 5131837 w 26069731"/>
              <a:gd name="connsiteY36" fmla="*/ 2276670 h 5355772"/>
              <a:gd name="connsiteX37" fmla="*/ 6270172 w 26069731"/>
              <a:gd name="connsiteY37" fmla="*/ 2258008 h 5355772"/>
              <a:gd name="connsiteX38" fmla="*/ 6568752 w 26069731"/>
              <a:gd name="connsiteY38" fmla="*/ 2239347 h 5355772"/>
              <a:gd name="connsiteX39" fmla="*/ 6979298 w 26069731"/>
              <a:gd name="connsiteY39" fmla="*/ 1791478 h 5355772"/>
              <a:gd name="connsiteX40" fmla="*/ 6923315 w 26069731"/>
              <a:gd name="connsiteY40" fmla="*/ 1250302 h 5355772"/>
              <a:gd name="connsiteX41" fmla="*/ 8117633 w 26069731"/>
              <a:gd name="connsiteY41" fmla="*/ 1791478 h 5355772"/>
              <a:gd name="connsiteX42" fmla="*/ 8360229 w 26069731"/>
              <a:gd name="connsiteY42" fmla="*/ 1791478 h 5355772"/>
              <a:gd name="connsiteX43" fmla="*/ 8976049 w 26069731"/>
              <a:gd name="connsiteY43" fmla="*/ 1716833 h 5355772"/>
              <a:gd name="connsiteX44" fmla="*/ 9647854 w 26069731"/>
              <a:gd name="connsiteY44" fmla="*/ 1567543 h 5355772"/>
              <a:gd name="connsiteX45" fmla="*/ 10860833 w 26069731"/>
              <a:gd name="connsiteY45" fmla="*/ 914400 h 5355772"/>
              <a:gd name="connsiteX46" fmla="*/ 12614988 w 26069731"/>
              <a:gd name="connsiteY46" fmla="*/ 578498 h 5355772"/>
              <a:gd name="connsiteX47" fmla="*/ 12801600 w 26069731"/>
              <a:gd name="connsiteY47" fmla="*/ 559837 h 5355772"/>
              <a:gd name="connsiteX48" fmla="*/ 15152915 w 26069731"/>
              <a:gd name="connsiteY48" fmla="*/ 93306 h 5355772"/>
              <a:gd name="connsiteX49" fmla="*/ 15563462 w 26069731"/>
              <a:gd name="connsiteY49" fmla="*/ 317241 h 5355772"/>
              <a:gd name="connsiteX50" fmla="*/ 15974009 w 26069731"/>
              <a:gd name="connsiteY50" fmla="*/ 74645 h 5355772"/>
              <a:gd name="connsiteX51" fmla="*/ 16515184 w 26069731"/>
              <a:gd name="connsiteY51" fmla="*/ 186612 h 5355772"/>
              <a:gd name="connsiteX52" fmla="*/ 16720458 w 26069731"/>
              <a:gd name="connsiteY52" fmla="*/ 74645 h 5355772"/>
              <a:gd name="connsiteX53" fmla="*/ 16944392 w 26069731"/>
              <a:gd name="connsiteY53" fmla="*/ 242596 h 5355772"/>
              <a:gd name="connsiteX54" fmla="*/ 17242972 w 26069731"/>
              <a:gd name="connsiteY54" fmla="*/ 55984 h 5355772"/>
              <a:gd name="connsiteX55" fmla="*/ 17690841 w 26069731"/>
              <a:gd name="connsiteY55" fmla="*/ 130629 h 5355772"/>
              <a:gd name="connsiteX56" fmla="*/ 18306662 w 26069731"/>
              <a:gd name="connsiteY56" fmla="*/ 205274 h 5355772"/>
              <a:gd name="connsiteX57" fmla="*/ 19034449 w 26069731"/>
              <a:gd name="connsiteY57" fmla="*/ 0 h 5355772"/>
              <a:gd name="connsiteX58" fmla="*/ 19687592 w 26069731"/>
              <a:gd name="connsiteY58" fmla="*/ 93306 h 5355772"/>
              <a:gd name="connsiteX59" fmla="*/ 20116800 w 26069731"/>
              <a:gd name="connsiteY59" fmla="*/ 186612 h 5355772"/>
              <a:gd name="connsiteX60" fmla="*/ 20303413 w 26069731"/>
              <a:gd name="connsiteY60" fmla="*/ 391886 h 5355772"/>
              <a:gd name="connsiteX61" fmla="*/ 20583331 w 26069731"/>
              <a:gd name="connsiteY61" fmla="*/ 335902 h 5355772"/>
              <a:gd name="connsiteX62" fmla="*/ 20695298 w 26069731"/>
              <a:gd name="connsiteY62" fmla="*/ 447870 h 5355772"/>
              <a:gd name="connsiteX63" fmla="*/ 21311119 w 26069731"/>
              <a:gd name="connsiteY63" fmla="*/ 802433 h 5355772"/>
              <a:gd name="connsiteX64" fmla="*/ 22468115 w 26069731"/>
              <a:gd name="connsiteY64" fmla="*/ 1231641 h 5355772"/>
              <a:gd name="connsiteX65" fmla="*/ 22897323 w 26069731"/>
              <a:gd name="connsiteY65" fmla="*/ 1268963 h 5355772"/>
              <a:gd name="connsiteX66" fmla="*/ 23139919 w 26069731"/>
              <a:gd name="connsiteY66" fmla="*/ 1492898 h 5355772"/>
              <a:gd name="connsiteX67" fmla="*/ 23195903 w 26069731"/>
              <a:gd name="connsiteY67" fmla="*/ 1548882 h 5355772"/>
              <a:gd name="connsiteX68" fmla="*/ 23307870 w 26069731"/>
              <a:gd name="connsiteY68" fmla="*/ 1586204 h 5355772"/>
              <a:gd name="connsiteX69" fmla="*/ 23438498 w 26069731"/>
              <a:gd name="connsiteY69" fmla="*/ 1660849 h 5355772"/>
              <a:gd name="connsiteX70" fmla="*/ 23475821 w 26069731"/>
              <a:gd name="connsiteY70" fmla="*/ 1679510 h 5355772"/>
              <a:gd name="connsiteX71" fmla="*/ 23699756 w 26069731"/>
              <a:gd name="connsiteY71" fmla="*/ 1884784 h 5355772"/>
              <a:gd name="connsiteX72" fmla="*/ 24502188 w 26069731"/>
              <a:gd name="connsiteY72" fmla="*/ 2071396 h 5355772"/>
              <a:gd name="connsiteX73" fmla="*/ 25080686 w 26069731"/>
              <a:gd name="connsiteY73" fmla="*/ 2332653 h 5355772"/>
              <a:gd name="connsiteX74" fmla="*/ 25584539 w 26069731"/>
              <a:gd name="connsiteY74" fmla="*/ 2332653 h 5355772"/>
              <a:gd name="connsiteX75" fmla="*/ 26069731 w 26069731"/>
              <a:gd name="connsiteY75" fmla="*/ 2425959 h 5355772"/>
              <a:gd name="connsiteX76" fmla="*/ 26013747 w 26069731"/>
              <a:gd name="connsiteY76" fmla="*/ 5355772 h 5355772"/>
              <a:gd name="connsiteX77" fmla="*/ 0 w 26069731"/>
              <a:gd name="connsiteY7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5131837 w 26069731"/>
              <a:gd name="connsiteY37" fmla="*/ 2276670 h 5355772"/>
              <a:gd name="connsiteX38" fmla="*/ 6270172 w 26069731"/>
              <a:gd name="connsiteY38" fmla="*/ 2258008 h 5355772"/>
              <a:gd name="connsiteX39" fmla="*/ 6568752 w 26069731"/>
              <a:gd name="connsiteY39" fmla="*/ 2239347 h 5355772"/>
              <a:gd name="connsiteX40" fmla="*/ 6979298 w 26069731"/>
              <a:gd name="connsiteY40" fmla="*/ 1791478 h 5355772"/>
              <a:gd name="connsiteX41" fmla="*/ 6923315 w 26069731"/>
              <a:gd name="connsiteY41" fmla="*/ 1250302 h 5355772"/>
              <a:gd name="connsiteX42" fmla="*/ 8117633 w 26069731"/>
              <a:gd name="connsiteY42" fmla="*/ 1791478 h 5355772"/>
              <a:gd name="connsiteX43" fmla="*/ 8360229 w 26069731"/>
              <a:gd name="connsiteY43" fmla="*/ 1791478 h 5355772"/>
              <a:gd name="connsiteX44" fmla="*/ 8976049 w 26069731"/>
              <a:gd name="connsiteY44" fmla="*/ 1716833 h 5355772"/>
              <a:gd name="connsiteX45" fmla="*/ 9647854 w 26069731"/>
              <a:gd name="connsiteY45" fmla="*/ 1567543 h 5355772"/>
              <a:gd name="connsiteX46" fmla="*/ 10860833 w 26069731"/>
              <a:gd name="connsiteY46" fmla="*/ 914400 h 5355772"/>
              <a:gd name="connsiteX47" fmla="*/ 12614988 w 26069731"/>
              <a:gd name="connsiteY47" fmla="*/ 578498 h 5355772"/>
              <a:gd name="connsiteX48" fmla="*/ 12801600 w 26069731"/>
              <a:gd name="connsiteY48" fmla="*/ 559837 h 5355772"/>
              <a:gd name="connsiteX49" fmla="*/ 15152915 w 26069731"/>
              <a:gd name="connsiteY49" fmla="*/ 93306 h 5355772"/>
              <a:gd name="connsiteX50" fmla="*/ 15563462 w 26069731"/>
              <a:gd name="connsiteY50" fmla="*/ 317241 h 5355772"/>
              <a:gd name="connsiteX51" fmla="*/ 15974009 w 26069731"/>
              <a:gd name="connsiteY51" fmla="*/ 74645 h 5355772"/>
              <a:gd name="connsiteX52" fmla="*/ 16515184 w 26069731"/>
              <a:gd name="connsiteY52" fmla="*/ 186612 h 5355772"/>
              <a:gd name="connsiteX53" fmla="*/ 16720458 w 26069731"/>
              <a:gd name="connsiteY53" fmla="*/ 74645 h 5355772"/>
              <a:gd name="connsiteX54" fmla="*/ 16944392 w 26069731"/>
              <a:gd name="connsiteY54" fmla="*/ 242596 h 5355772"/>
              <a:gd name="connsiteX55" fmla="*/ 17242972 w 26069731"/>
              <a:gd name="connsiteY55" fmla="*/ 55984 h 5355772"/>
              <a:gd name="connsiteX56" fmla="*/ 17690841 w 26069731"/>
              <a:gd name="connsiteY56" fmla="*/ 130629 h 5355772"/>
              <a:gd name="connsiteX57" fmla="*/ 18306662 w 26069731"/>
              <a:gd name="connsiteY57" fmla="*/ 205274 h 5355772"/>
              <a:gd name="connsiteX58" fmla="*/ 19034449 w 26069731"/>
              <a:gd name="connsiteY58" fmla="*/ 0 h 5355772"/>
              <a:gd name="connsiteX59" fmla="*/ 19687592 w 26069731"/>
              <a:gd name="connsiteY59" fmla="*/ 93306 h 5355772"/>
              <a:gd name="connsiteX60" fmla="*/ 20116800 w 26069731"/>
              <a:gd name="connsiteY60" fmla="*/ 186612 h 5355772"/>
              <a:gd name="connsiteX61" fmla="*/ 20303413 w 26069731"/>
              <a:gd name="connsiteY61" fmla="*/ 391886 h 5355772"/>
              <a:gd name="connsiteX62" fmla="*/ 20583331 w 26069731"/>
              <a:gd name="connsiteY62" fmla="*/ 335902 h 5355772"/>
              <a:gd name="connsiteX63" fmla="*/ 20695298 w 26069731"/>
              <a:gd name="connsiteY63" fmla="*/ 447870 h 5355772"/>
              <a:gd name="connsiteX64" fmla="*/ 21311119 w 26069731"/>
              <a:gd name="connsiteY64" fmla="*/ 802433 h 5355772"/>
              <a:gd name="connsiteX65" fmla="*/ 22468115 w 26069731"/>
              <a:gd name="connsiteY65" fmla="*/ 1231641 h 5355772"/>
              <a:gd name="connsiteX66" fmla="*/ 22897323 w 26069731"/>
              <a:gd name="connsiteY66" fmla="*/ 1268963 h 5355772"/>
              <a:gd name="connsiteX67" fmla="*/ 23139919 w 26069731"/>
              <a:gd name="connsiteY67" fmla="*/ 1492898 h 5355772"/>
              <a:gd name="connsiteX68" fmla="*/ 23195903 w 26069731"/>
              <a:gd name="connsiteY68" fmla="*/ 1548882 h 5355772"/>
              <a:gd name="connsiteX69" fmla="*/ 23307870 w 26069731"/>
              <a:gd name="connsiteY69" fmla="*/ 1586204 h 5355772"/>
              <a:gd name="connsiteX70" fmla="*/ 23438498 w 26069731"/>
              <a:gd name="connsiteY70" fmla="*/ 1660849 h 5355772"/>
              <a:gd name="connsiteX71" fmla="*/ 23475821 w 26069731"/>
              <a:gd name="connsiteY71" fmla="*/ 1679510 h 5355772"/>
              <a:gd name="connsiteX72" fmla="*/ 23699756 w 26069731"/>
              <a:gd name="connsiteY72" fmla="*/ 1884784 h 5355772"/>
              <a:gd name="connsiteX73" fmla="*/ 24502188 w 26069731"/>
              <a:gd name="connsiteY73" fmla="*/ 2071396 h 5355772"/>
              <a:gd name="connsiteX74" fmla="*/ 25080686 w 26069731"/>
              <a:gd name="connsiteY74" fmla="*/ 2332653 h 5355772"/>
              <a:gd name="connsiteX75" fmla="*/ 25584539 w 26069731"/>
              <a:gd name="connsiteY75" fmla="*/ 2332653 h 5355772"/>
              <a:gd name="connsiteX76" fmla="*/ 26069731 w 26069731"/>
              <a:gd name="connsiteY76" fmla="*/ 2425959 h 5355772"/>
              <a:gd name="connsiteX77" fmla="*/ 26013747 w 26069731"/>
              <a:gd name="connsiteY77" fmla="*/ 5355772 h 5355772"/>
              <a:gd name="connsiteX78" fmla="*/ 0 w 26069731"/>
              <a:gd name="connsiteY7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70172 w 26069731"/>
              <a:gd name="connsiteY40" fmla="*/ 2258008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8117633 w 26069731"/>
              <a:gd name="connsiteY45" fmla="*/ 1791478 h 5355772"/>
              <a:gd name="connsiteX46" fmla="*/ 8360229 w 26069731"/>
              <a:gd name="connsiteY46" fmla="*/ 1791478 h 5355772"/>
              <a:gd name="connsiteX47" fmla="*/ 8976049 w 26069731"/>
              <a:gd name="connsiteY47" fmla="*/ 1716833 h 5355772"/>
              <a:gd name="connsiteX48" fmla="*/ 9647854 w 26069731"/>
              <a:gd name="connsiteY48" fmla="*/ 1567543 h 5355772"/>
              <a:gd name="connsiteX49" fmla="*/ 10860833 w 26069731"/>
              <a:gd name="connsiteY49" fmla="*/ 914400 h 5355772"/>
              <a:gd name="connsiteX50" fmla="*/ 12614988 w 26069731"/>
              <a:gd name="connsiteY50" fmla="*/ 578498 h 5355772"/>
              <a:gd name="connsiteX51" fmla="*/ 12801600 w 26069731"/>
              <a:gd name="connsiteY51" fmla="*/ 559837 h 5355772"/>
              <a:gd name="connsiteX52" fmla="*/ 15152915 w 26069731"/>
              <a:gd name="connsiteY52" fmla="*/ 93306 h 5355772"/>
              <a:gd name="connsiteX53" fmla="*/ 15563462 w 26069731"/>
              <a:gd name="connsiteY53" fmla="*/ 317241 h 5355772"/>
              <a:gd name="connsiteX54" fmla="*/ 15974009 w 26069731"/>
              <a:gd name="connsiteY54" fmla="*/ 74645 h 5355772"/>
              <a:gd name="connsiteX55" fmla="*/ 16515184 w 26069731"/>
              <a:gd name="connsiteY55" fmla="*/ 186612 h 5355772"/>
              <a:gd name="connsiteX56" fmla="*/ 16720458 w 26069731"/>
              <a:gd name="connsiteY56" fmla="*/ 74645 h 5355772"/>
              <a:gd name="connsiteX57" fmla="*/ 16944392 w 26069731"/>
              <a:gd name="connsiteY57" fmla="*/ 242596 h 5355772"/>
              <a:gd name="connsiteX58" fmla="*/ 17242972 w 26069731"/>
              <a:gd name="connsiteY58" fmla="*/ 55984 h 5355772"/>
              <a:gd name="connsiteX59" fmla="*/ 17690841 w 26069731"/>
              <a:gd name="connsiteY59" fmla="*/ 130629 h 5355772"/>
              <a:gd name="connsiteX60" fmla="*/ 18306662 w 26069731"/>
              <a:gd name="connsiteY60" fmla="*/ 205274 h 5355772"/>
              <a:gd name="connsiteX61" fmla="*/ 19034449 w 26069731"/>
              <a:gd name="connsiteY61" fmla="*/ 0 h 5355772"/>
              <a:gd name="connsiteX62" fmla="*/ 19687592 w 26069731"/>
              <a:gd name="connsiteY62" fmla="*/ 93306 h 5355772"/>
              <a:gd name="connsiteX63" fmla="*/ 20116800 w 26069731"/>
              <a:gd name="connsiteY63" fmla="*/ 186612 h 5355772"/>
              <a:gd name="connsiteX64" fmla="*/ 20303413 w 26069731"/>
              <a:gd name="connsiteY64" fmla="*/ 391886 h 5355772"/>
              <a:gd name="connsiteX65" fmla="*/ 20583331 w 26069731"/>
              <a:gd name="connsiteY65" fmla="*/ 335902 h 5355772"/>
              <a:gd name="connsiteX66" fmla="*/ 20695298 w 26069731"/>
              <a:gd name="connsiteY66" fmla="*/ 447870 h 5355772"/>
              <a:gd name="connsiteX67" fmla="*/ 21311119 w 26069731"/>
              <a:gd name="connsiteY67" fmla="*/ 802433 h 5355772"/>
              <a:gd name="connsiteX68" fmla="*/ 22468115 w 26069731"/>
              <a:gd name="connsiteY68" fmla="*/ 1231641 h 5355772"/>
              <a:gd name="connsiteX69" fmla="*/ 22897323 w 26069731"/>
              <a:gd name="connsiteY69" fmla="*/ 1268963 h 5355772"/>
              <a:gd name="connsiteX70" fmla="*/ 23139919 w 26069731"/>
              <a:gd name="connsiteY70" fmla="*/ 1492898 h 5355772"/>
              <a:gd name="connsiteX71" fmla="*/ 23195903 w 26069731"/>
              <a:gd name="connsiteY71" fmla="*/ 1548882 h 5355772"/>
              <a:gd name="connsiteX72" fmla="*/ 23307870 w 26069731"/>
              <a:gd name="connsiteY72" fmla="*/ 1586204 h 5355772"/>
              <a:gd name="connsiteX73" fmla="*/ 23438498 w 26069731"/>
              <a:gd name="connsiteY73" fmla="*/ 1660849 h 5355772"/>
              <a:gd name="connsiteX74" fmla="*/ 23475821 w 26069731"/>
              <a:gd name="connsiteY74" fmla="*/ 1679510 h 5355772"/>
              <a:gd name="connsiteX75" fmla="*/ 23699756 w 26069731"/>
              <a:gd name="connsiteY75" fmla="*/ 1884784 h 5355772"/>
              <a:gd name="connsiteX76" fmla="*/ 24502188 w 26069731"/>
              <a:gd name="connsiteY76" fmla="*/ 2071396 h 5355772"/>
              <a:gd name="connsiteX77" fmla="*/ 25080686 w 26069731"/>
              <a:gd name="connsiteY77" fmla="*/ 2332653 h 5355772"/>
              <a:gd name="connsiteX78" fmla="*/ 25584539 w 26069731"/>
              <a:gd name="connsiteY78" fmla="*/ 2332653 h 5355772"/>
              <a:gd name="connsiteX79" fmla="*/ 26069731 w 26069731"/>
              <a:gd name="connsiteY79" fmla="*/ 2425959 h 5355772"/>
              <a:gd name="connsiteX80" fmla="*/ 26013747 w 26069731"/>
              <a:gd name="connsiteY80" fmla="*/ 5355772 h 5355772"/>
              <a:gd name="connsiteX81" fmla="*/ 0 w 26069731"/>
              <a:gd name="connsiteY8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117633 w 26069731"/>
              <a:gd name="connsiteY46" fmla="*/ 1791478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52915 w 26069731"/>
              <a:gd name="connsiteY54" fmla="*/ 93306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454300 w 26069731"/>
              <a:gd name="connsiteY62" fmla="*/ 267186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833257 h 5262466"/>
              <a:gd name="connsiteX1" fmla="*/ 131407 w 26069731"/>
              <a:gd name="connsiteY1" fmla="*/ 989045 h 5262466"/>
              <a:gd name="connsiteX2" fmla="*/ 231614 w 26069731"/>
              <a:gd name="connsiteY2" fmla="*/ 1113259 h 5262466"/>
              <a:gd name="connsiteX3" fmla="*/ 226851 w 26069731"/>
              <a:gd name="connsiteY3" fmla="*/ 1208509 h 5262466"/>
              <a:gd name="connsiteX4" fmla="*/ 460214 w 26069731"/>
              <a:gd name="connsiteY4" fmla="*/ 1494259 h 5262466"/>
              <a:gd name="connsiteX5" fmla="*/ 636426 w 26069731"/>
              <a:gd name="connsiteY5" fmla="*/ 1437109 h 5262466"/>
              <a:gd name="connsiteX6" fmla="*/ 971162 w 26069731"/>
              <a:gd name="connsiteY6" fmla="*/ 1510782 h 5262466"/>
              <a:gd name="connsiteX7" fmla="*/ 1098389 w 26069731"/>
              <a:gd name="connsiteY7" fmla="*/ 1651422 h 5262466"/>
              <a:gd name="connsiteX8" fmla="*/ 1517489 w 26069731"/>
              <a:gd name="connsiteY8" fmla="*/ 1751434 h 5262466"/>
              <a:gd name="connsiteX9" fmla="*/ 1865151 w 26069731"/>
              <a:gd name="connsiteY9" fmla="*/ 1803822 h 5262466"/>
              <a:gd name="connsiteX10" fmla="*/ 2052735 w 26069731"/>
              <a:gd name="connsiteY10" fmla="*/ 1940768 h 5262466"/>
              <a:gd name="connsiteX11" fmla="*/ 2127089 w 26069731"/>
              <a:gd name="connsiteY11" fmla="*/ 1827634 h 5262466"/>
              <a:gd name="connsiteX12" fmla="*/ 2531901 w 26069731"/>
              <a:gd name="connsiteY12" fmla="*/ 1670472 h 5262466"/>
              <a:gd name="connsiteX13" fmla="*/ 2589051 w 26069731"/>
              <a:gd name="connsiteY13" fmla="*/ 1427584 h 5262466"/>
              <a:gd name="connsiteX14" fmla="*/ 2731926 w 26069731"/>
              <a:gd name="connsiteY14" fmla="*/ 1399009 h 5262466"/>
              <a:gd name="connsiteX15" fmla="*/ 2799184 w 26069731"/>
              <a:gd name="connsiteY15" fmla="*/ 1324947 h 5262466"/>
              <a:gd name="connsiteX16" fmla="*/ 2917664 w 26069731"/>
              <a:gd name="connsiteY16" fmla="*/ 1194222 h 5262466"/>
              <a:gd name="connsiteX17" fmla="*/ 2974814 w 26069731"/>
              <a:gd name="connsiteY17" fmla="*/ 1051346 h 5262466"/>
              <a:gd name="connsiteX18" fmla="*/ 3241514 w 26069731"/>
              <a:gd name="connsiteY18" fmla="*/ 994197 h 5262466"/>
              <a:gd name="connsiteX19" fmla="*/ 3279614 w 26069731"/>
              <a:gd name="connsiteY19" fmla="*/ 808459 h 5262466"/>
              <a:gd name="connsiteX20" fmla="*/ 3377682 w 26069731"/>
              <a:gd name="connsiteY20" fmla="*/ 839755 h 5262466"/>
              <a:gd name="connsiteX21" fmla="*/ 3474876 w 26069731"/>
              <a:gd name="connsiteY21" fmla="*/ 946572 h 5262466"/>
              <a:gd name="connsiteX22" fmla="*/ 3622514 w 26069731"/>
              <a:gd name="connsiteY22" fmla="*/ 789409 h 5262466"/>
              <a:gd name="connsiteX23" fmla="*/ 3737008 w 26069731"/>
              <a:gd name="connsiteY23" fmla="*/ 906430 h 5262466"/>
              <a:gd name="connsiteX24" fmla="*/ 3951806 w 26069731"/>
              <a:gd name="connsiteY24" fmla="*/ 831397 h 5262466"/>
              <a:gd name="connsiteX25" fmla="*/ 4055901 w 26069731"/>
              <a:gd name="connsiteY25" fmla="*/ 708447 h 5262466"/>
              <a:gd name="connsiteX26" fmla="*/ 4213938 w 26069731"/>
              <a:gd name="connsiteY26" fmla="*/ 616210 h 5262466"/>
              <a:gd name="connsiteX27" fmla="*/ 4374989 w 26069731"/>
              <a:gd name="connsiteY27" fmla="*/ 756072 h 5262466"/>
              <a:gd name="connsiteX28" fmla="*/ 4436901 w 26069731"/>
              <a:gd name="connsiteY28" fmla="*/ 1003722 h 5262466"/>
              <a:gd name="connsiteX29" fmla="*/ 4622639 w 26069731"/>
              <a:gd name="connsiteY29" fmla="*/ 1008484 h 5262466"/>
              <a:gd name="connsiteX30" fmla="*/ 4613114 w 26069731"/>
              <a:gd name="connsiteY30" fmla="*/ 1151359 h 5262466"/>
              <a:gd name="connsiteX31" fmla="*/ 4794089 w 26069731"/>
              <a:gd name="connsiteY31" fmla="*/ 1279947 h 5262466"/>
              <a:gd name="connsiteX32" fmla="*/ 4741701 w 26069731"/>
              <a:gd name="connsiteY32" fmla="*/ 1460922 h 5262466"/>
              <a:gd name="connsiteX33" fmla="*/ 4741701 w 26069731"/>
              <a:gd name="connsiteY33" fmla="*/ 1589509 h 5262466"/>
              <a:gd name="connsiteX34" fmla="*/ 4833258 w 26069731"/>
              <a:gd name="connsiteY34" fmla="*/ 1623527 h 5262466"/>
              <a:gd name="connsiteX35" fmla="*/ 4870289 w 26069731"/>
              <a:gd name="connsiteY35" fmla="*/ 1789534 h 5262466"/>
              <a:gd name="connsiteX36" fmla="*/ 4798851 w 26069731"/>
              <a:gd name="connsiteY36" fmla="*/ 1870497 h 5262466"/>
              <a:gd name="connsiteX37" fmla="*/ 4941726 w 26069731"/>
              <a:gd name="connsiteY37" fmla="*/ 1960984 h 5262466"/>
              <a:gd name="connsiteX38" fmla="*/ 5131837 w 26069731"/>
              <a:gd name="connsiteY38" fmla="*/ 2183364 h 5262466"/>
              <a:gd name="connsiteX39" fmla="*/ 5989476 w 26069731"/>
              <a:gd name="connsiteY39" fmla="*/ 2270547 h 5262466"/>
              <a:gd name="connsiteX40" fmla="*/ 6284460 w 26069731"/>
              <a:gd name="connsiteY40" fmla="*/ 2188514 h 5262466"/>
              <a:gd name="connsiteX41" fmla="*/ 6692577 w 26069731"/>
              <a:gd name="connsiteY41" fmla="*/ 1993641 h 5262466"/>
              <a:gd name="connsiteX42" fmla="*/ 6979298 w 26069731"/>
              <a:gd name="connsiteY42" fmla="*/ 1698172 h 5262466"/>
              <a:gd name="connsiteX43" fmla="*/ 7109052 w 26069731"/>
              <a:gd name="connsiteY43" fmla="*/ 1423696 h 5262466"/>
              <a:gd name="connsiteX44" fmla="*/ 7480139 w 26069731"/>
              <a:gd name="connsiteY44" fmla="*/ 1708572 h 5262466"/>
              <a:gd name="connsiteX45" fmla="*/ 7970676 w 26069731"/>
              <a:gd name="connsiteY45" fmla="*/ 1880022 h 5262466"/>
              <a:gd name="connsiteX46" fmla="*/ 8231933 w 26069731"/>
              <a:gd name="connsiteY46" fmla="*/ 1874385 h 5262466"/>
              <a:gd name="connsiteX47" fmla="*/ 8703129 w 26069731"/>
              <a:gd name="connsiteY47" fmla="*/ 1760085 h 5262466"/>
              <a:gd name="connsiteX48" fmla="*/ 9314186 w 26069731"/>
              <a:gd name="connsiteY48" fmla="*/ 1733064 h 5262466"/>
              <a:gd name="connsiteX49" fmla="*/ 9819304 w 26069731"/>
              <a:gd name="connsiteY49" fmla="*/ 1626637 h 5262466"/>
              <a:gd name="connsiteX50" fmla="*/ 10889408 w 26069731"/>
              <a:gd name="connsiteY50" fmla="*/ 992544 h 5262466"/>
              <a:gd name="connsiteX51" fmla="*/ 12219701 w 26069731"/>
              <a:gd name="connsiteY51" fmla="*/ 675692 h 5262466"/>
              <a:gd name="connsiteX52" fmla="*/ 12701587 w 26069731"/>
              <a:gd name="connsiteY52" fmla="*/ 685606 h 5262466"/>
              <a:gd name="connsiteX53" fmla="*/ 14490539 w 26069731"/>
              <a:gd name="connsiteY53" fmla="*/ 332209 h 5262466"/>
              <a:gd name="connsiteX54" fmla="*/ 15176728 w 26069731"/>
              <a:gd name="connsiteY54" fmla="*/ 180975 h 5262466"/>
              <a:gd name="connsiteX55" fmla="*/ 15668237 w 26069731"/>
              <a:gd name="connsiteY55" fmla="*/ 304897 h 5262466"/>
              <a:gd name="connsiteX56" fmla="*/ 15926384 w 26069731"/>
              <a:gd name="connsiteY56" fmla="*/ 100401 h 5262466"/>
              <a:gd name="connsiteX57" fmla="*/ 16515184 w 26069731"/>
              <a:gd name="connsiteY57" fmla="*/ 93306 h 5262466"/>
              <a:gd name="connsiteX58" fmla="*/ 16744270 w 26069731"/>
              <a:gd name="connsiteY58" fmla="*/ 95639 h 5262466"/>
              <a:gd name="connsiteX59" fmla="*/ 16944392 w 26069731"/>
              <a:gd name="connsiteY59" fmla="*/ 149290 h 5262466"/>
              <a:gd name="connsiteX60" fmla="*/ 17347747 w 26069731"/>
              <a:gd name="connsiteY60" fmla="*/ 134128 h 5262466"/>
              <a:gd name="connsiteX61" fmla="*/ 17762277 w 26069731"/>
              <a:gd name="connsiteY61" fmla="*/ 161148 h 5262466"/>
              <a:gd name="connsiteX62" fmla="*/ 18454300 w 26069731"/>
              <a:gd name="connsiteY62" fmla="*/ 173880 h 5262466"/>
              <a:gd name="connsiteX63" fmla="*/ 19196373 w 26069731"/>
              <a:gd name="connsiteY63" fmla="*/ 97194 h 5262466"/>
              <a:gd name="connsiteX64" fmla="*/ 19687592 w 26069731"/>
              <a:gd name="connsiteY64" fmla="*/ 0 h 5262466"/>
              <a:gd name="connsiteX65" fmla="*/ 20116800 w 26069731"/>
              <a:gd name="connsiteY65" fmla="*/ 93306 h 5262466"/>
              <a:gd name="connsiteX66" fmla="*/ 20303413 w 26069731"/>
              <a:gd name="connsiteY66" fmla="*/ 298580 h 5262466"/>
              <a:gd name="connsiteX67" fmla="*/ 20583331 w 26069731"/>
              <a:gd name="connsiteY67" fmla="*/ 242596 h 5262466"/>
              <a:gd name="connsiteX68" fmla="*/ 20695298 w 26069731"/>
              <a:gd name="connsiteY68" fmla="*/ 354564 h 5262466"/>
              <a:gd name="connsiteX69" fmla="*/ 21311119 w 26069731"/>
              <a:gd name="connsiteY69" fmla="*/ 709127 h 5262466"/>
              <a:gd name="connsiteX70" fmla="*/ 22468115 w 26069731"/>
              <a:gd name="connsiteY70" fmla="*/ 1138335 h 5262466"/>
              <a:gd name="connsiteX71" fmla="*/ 22897323 w 26069731"/>
              <a:gd name="connsiteY71" fmla="*/ 1175657 h 5262466"/>
              <a:gd name="connsiteX72" fmla="*/ 23139919 w 26069731"/>
              <a:gd name="connsiteY72" fmla="*/ 1399592 h 5262466"/>
              <a:gd name="connsiteX73" fmla="*/ 23195903 w 26069731"/>
              <a:gd name="connsiteY73" fmla="*/ 1455576 h 5262466"/>
              <a:gd name="connsiteX74" fmla="*/ 23307870 w 26069731"/>
              <a:gd name="connsiteY74" fmla="*/ 1492898 h 5262466"/>
              <a:gd name="connsiteX75" fmla="*/ 23438498 w 26069731"/>
              <a:gd name="connsiteY75" fmla="*/ 1567543 h 5262466"/>
              <a:gd name="connsiteX76" fmla="*/ 23475821 w 26069731"/>
              <a:gd name="connsiteY76" fmla="*/ 1586204 h 5262466"/>
              <a:gd name="connsiteX77" fmla="*/ 23699756 w 26069731"/>
              <a:gd name="connsiteY77" fmla="*/ 1791478 h 5262466"/>
              <a:gd name="connsiteX78" fmla="*/ 24502188 w 26069731"/>
              <a:gd name="connsiteY78" fmla="*/ 1978090 h 5262466"/>
              <a:gd name="connsiteX79" fmla="*/ 25080686 w 26069731"/>
              <a:gd name="connsiteY79" fmla="*/ 2239347 h 5262466"/>
              <a:gd name="connsiteX80" fmla="*/ 25584539 w 26069731"/>
              <a:gd name="connsiteY80" fmla="*/ 2239347 h 5262466"/>
              <a:gd name="connsiteX81" fmla="*/ 26069731 w 26069731"/>
              <a:gd name="connsiteY81" fmla="*/ 2332653 h 5262466"/>
              <a:gd name="connsiteX82" fmla="*/ 26013747 w 26069731"/>
              <a:gd name="connsiteY82" fmla="*/ 5262466 h 5262466"/>
              <a:gd name="connsiteX83" fmla="*/ 0 w 26069731"/>
              <a:gd name="connsiteY83" fmla="*/ 4833257 h 5262466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116800 w 26069731"/>
              <a:gd name="connsiteY65" fmla="*/ 26631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95903 w 26069731"/>
              <a:gd name="connsiteY72" fmla="*/ 1388901 h 5195791"/>
              <a:gd name="connsiteX73" fmla="*/ 23307870 w 26069731"/>
              <a:gd name="connsiteY73" fmla="*/ 1426223 h 5195791"/>
              <a:gd name="connsiteX74" fmla="*/ 23438498 w 26069731"/>
              <a:gd name="connsiteY74" fmla="*/ 1500868 h 5195791"/>
              <a:gd name="connsiteX75" fmla="*/ 23475821 w 26069731"/>
              <a:gd name="connsiteY75" fmla="*/ 1519529 h 5195791"/>
              <a:gd name="connsiteX76" fmla="*/ 23699756 w 26069731"/>
              <a:gd name="connsiteY76" fmla="*/ 1724803 h 5195791"/>
              <a:gd name="connsiteX77" fmla="*/ 24502188 w 26069731"/>
              <a:gd name="connsiteY77" fmla="*/ 1911415 h 5195791"/>
              <a:gd name="connsiteX78" fmla="*/ 25080686 w 26069731"/>
              <a:gd name="connsiteY78" fmla="*/ 2172672 h 5195791"/>
              <a:gd name="connsiteX79" fmla="*/ 25584539 w 26069731"/>
              <a:gd name="connsiteY79" fmla="*/ 2172672 h 5195791"/>
              <a:gd name="connsiteX80" fmla="*/ 26069731 w 26069731"/>
              <a:gd name="connsiteY80" fmla="*/ 2265978 h 5195791"/>
              <a:gd name="connsiteX81" fmla="*/ 26013747 w 26069731"/>
              <a:gd name="connsiteY81" fmla="*/ 5195791 h 5195791"/>
              <a:gd name="connsiteX82" fmla="*/ 0 w 26069731"/>
              <a:gd name="connsiteY82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307870 w 26069731"/>
              <a:gd name="connsiteY72" fmla="*/ 1426223 h 5195791"/>
              <a:gd name="connsiteX73" fmla="*/ 23438498 w 26069731"/>
              <a:gd name="connsiteY73" fmla="*/ 1500868 h 5195791"/>
              <a:gd name="connsiteX74" fmla="*/ 23475821 w 26069731"/>
              <a:gd name="connsiteY74" fmla="*/ 1519529 h 5195791"/>
              <a:gd name="connsiteX75" fmla="*/ 23699756 w 26069731"/>
              <a:gd name="connsiteY75" fmla="*/ 1724803 h 5195791"/>
              <a:gd name="connsiteX76" fmla="*/ 24502188 w 26069731"/>
              <a:gd name="connsiteY76" fmla="*/ 1911415 h 5195791"/>
              <a:gd name="connsiteX77" fmla="*/ 25080686 w 26069731"/>
              <a:gd name="connsiteY77" fmla="*/ 2172672 h 5195791"/>
              <a:gd name="connsiteX78" fmla="*/ 25584539 w 26069731"/>
              <a:gd name="connsiteY78" fmla="*/ 2172672 h 5195791"/>
              <a:gd name="connsiteX79" fmla="*/ 26069731 w 26069731"/>
              <a:gd name="connsiteY79" fmla="*/ 2265978 h 5195791"/>
              <a:gd name="connsiteX80" fmla="*/ 26013747 w 26069731"/>
              <a:gd name="connsiteY80" fmla="*/ 5195791 h 5195791"/>
              <a:gd name="connsiteX81" fmla="*/ 0 w 26069731"/>
              <a:gd name="connsiteY81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38498 w 26069731"/>
              <a:gd name="connsiteY72" fmla="*/ 1500868 h 5195791"/>
              <a:gd name="connsiteX73" fmla="*/ 23475821 w 26069731"/>
              <a:gd name="connsiteY73" fmla="*/ 1519529 h 5195791"/>
              <a:gd name="connsiteX74" fmla="*/ 23699756 w 26069731"/>
              <a:gd name="connsiteY74" fmla="*/ 1724803 h 5195791"/>
              <a:gd name="connsiteX75" fmla="*/ 24502188 w 26069731"/>
              <a:gd name="connsiteY75" fmla="*/ 1911415 h 5195791"/>
              <a:gd name="connsiteX76" fmla="*/ 25080686 w 26069731"/>
              <a:gd name="connsiteY76" fmla="*/ 2172672 h 5195791"/>
              <a:gd name="connsiteX77" fmla="*/ 25584539 w 26069731"/>
              <a:gd name="connsiteY77" fmla="*/ 2172672 h 5195791"/>
              <a:gd name="connsiteX78" fmla="*/ 26069731 w 26069731"/>
              <a:gd name="connsiteY78" fmla="*/ 2265978 h 5195791"/>
              <a:gd name="connsiteX79" fmla="*/ 26013747 w 26069731"/>
              <a:gd name="connsiteY79" fmla="*/ 5195791 h 5195791"/>
              <a:gd name="connsiteX80" fmla="*/ 0 w 26069731"/>
              <a:gd name="connsiteY80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75821 w 26069731"/>
              <a:gd name="connsiteY72" fmla="*/ 1519529 h 5195791"/>
              <a:gd name="connsiteX73" fmla="*/ 23699756 w 26069731"/>
              <a:gd name="connsiteY73" fmla="*/ 1724803 h 5195791"/>
              <a:gd name="connsiteX74" fmla="*/ 24502188 w 26069731"/>
              <a:gd name="connsiteY74" fmla="*/ 1911415 h 5195791"/>
              <a:gd name="connsiteX75" fmla="*/ 25080686 w 26069731"/>
              <a:gd name="connsiteY75" fmla="*/ 2172672 h 5195791"/>
              <a:gd name="connsiteX76" fmla="*/ 25584539 w 26069731"/>
              <a:gd name="connsiteY76" fmla="*/ 2172672 h 5195791"/>
              <a:gd name="connsiteX77" fmla="*/ 26069731 w 26069731"/>
              <a:gd name="connsiteY77" fmla="*/ 2265978 h 5195791"/>
              <a:gd name="connsiteX78" fmla="*/ 26013747 w 26069731"/>
              <a:gd name="connsiteY78" fmla="*/ 5195791 h 5195791"/>
              <a:gd name="connsiteX79" fmla="*/ 0 w 26069731"/>
              <a:gd name="connsiteY79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699756 w 26069731"/>
              <a:gd name="connsiteY72" fmla="*/ 1724803 h 5195791"/>
              <a:gd name="connsiteX73" fmla="*/ 24502188 w 26069731"/>
              <a:gd name="connsiteY73" fmla="*/ 1911415 h 5195791"/>
              <a:gd name="connsiteX74" fmla="*/ 25080686 w 26069731"/>
              <a:gd name="connsiteY74" fmla="*/ 2172672 h 5195791"/>
              <a:gd name="connsiteX75" fmla="*/ 25584539 w 26069731"/>
              <a:gd name="connsiteY75" fmla="*/ 2172672 h 5195791"/>
              <a:gd name="connsiteX76" fmla="*/ 26069731 w 26069731"/>
              <a:gd name="connsiteY76" fmla="*/ 2265978 h 5195791"/>
              <a:gd name="connsiteX77" fmla="*/ 26013747 w 26069731"/>
              <a:gd name="connsiteY77" fmla="*/ 5195791 h 5195791"/>
              <a:gd name="connsiteX78" fmla="*/ 0 w 26069731"/>
              <a:gd name="connsiteY78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502188 w 26069731"/>
              <a:gd name="connsiteY72" fmla="*/ 1911415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727415 w 26069731"/>
              <a:gd name="connsiteY74" fmla="*/ 2358410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112496 w 25941596"/>
              <a:gd name="connsiteY0" fmla="*/ 5175656 h 5195791"/>
              <a:gd name="connsiteX1" fmla="*/ 3272 w 25941596"/>
              <a:gd name="connsiteY1" fmla="*/ 922370 h 5195791"/>
              <a:gd name="connsiteX2" fmla="*/ 103479 w 25941596"/>
              <a:gd name="connsiteY2" fmla="*/ 1046584 h 5195791"/>
              <a:gd name="connsiteX3" fmla="*/ 98716 w 25941596"/>
              <a:gd name="connsiteY3" fmla="*/ 1141834 h 5195791"/>
              <a:gd name="connsiteX4" fmla="*/ 332079 w 25941596"/>
              <a:gd name="connsiteY4" fmla="*/ 1427584 h 5195791"/>
              <a:gd name="connsiteX5" fmla="*/ 508291 w 25941596"/>
              <a:gd name="connsiteY5" fmla="*/ 1370434 h 5195791"/>
              <a:gd name="connsiteX6" fmla="*/ 843027 w 25941596"/>
              <a:gd name="connsiteY6" fmla="*/ 1444107 h 5195791"/>
              <a:gd name="connsiteX7" fmla="*/ 970254 w 25941596"/>
              <a:gd name="connsiteY7" fmla="*/ 1584747 h 5195791"/>
              <a:gd name="connsiteX8" fmla="*/ 1389354 w 25941596"/>
              <a:gd name="connsiteY8" fmla="*/ 1684759 h 5195791"/>
              <a:gd name="connsiteX9" fmla="*/ 1737016 w 25941596"/>
              <a:gd name="connsiteY9" fmla="*/ 1737147 h 5195791"/>
              <a:gd name="connsiteX10" fmla="*/ 1924600 w 25941596"/>
              <a:gd name="connsiteY10" fmla="*/ 1874093 h 5195791"/>
              <a:gd name="connsiteX11" fmla="*/ 1998954 w 25941596"/>
              <a:gd name="connsiteY11" fmla="*/ 1760959 h 5195791"/>
              <a:gd name="connsiteX12" fmla="*/ 2403766 w 25941596"/>
              <a:gd name="connsiteY12" fmla="*/ 1603797 h 5195791"/>
              <a:gd name="connsiteX13" fmla="*/ 2460916 w 25941596"/>
              <a:gd name="connsiteY13" fmla="*/ 1360909 h 5195791"/>
              <a:gd name="connsiteX14" fmla="*/ 2603791 w 25941596"/>
              <a:gd name="connsiteY14" fmla="*/ 1332334 h 5195791"/>
              <a:gd name="connsiteX15" fmla="*/ 2671049 w 25941596"/>
              <a:gd name="connsiteY15" fmla="*/ 1258272 h 5195791"/>
              <a:gd name="connsiteX16" fmla="*/ 2789529 w 25941596"/>
              <a:gd name="connsiteY16" fmla="*/ 1127547 h 5195791"/>
              <a:gd name="connsiteX17" fmla="*/ 2846679 w 25941596"/>
              <a:gd name="connsiteY17" fmla="*/ 984671 h 5195791"/>
              <a:gd name="connsiteX18" fmla="*/ 3113379 w 25941596"/>
              <a:gd name="connsiteY18" fmla="*/ 927522 h 5195791"/>
              <a:gd name="connsiteX19" fmla="*/ 3151479 w 25941596"/>
              <a:gd name="connsiteY19" fmla="*/ 741784 h 5195791"/>
              <a:gd name="connsiteX20" fmla="*/ 3249547 w 25941596"/>
              <a:gd name="connsiteY20" fmla="*/ 773080 h 5195791"/>
              <a:gd name="connsiteX21" fmla="*/ 3346741 w 25941596"/>
              <a:gd name="connsiteY21" fmla="*/ 879897 h 5195791"/>
              <a:gd name="connsiteX22" fmla="*/ 3494379 w 25941596"/>
              <a:gd name="connsiteY22" fmla="*/ 722734 h 5195791"/>
              <a:gd name="connsiteX23" fmla="*/ 3608873 w 25941596"/>
              <a:gd name="connsiteY23" fmla="*/ 839755 h 5195791"/>
              <a:gd name="connsiteX24" fmla="*/ 3823671 w 25941596"/>
              <a:gd name="connsiteY24" fmla="*/ 764722 h 5195791"/>
              <a:gd name="connsiteX25" fmla="*/ 3927766 w 25941596"/>
              <a:gd name="connsiteY25" fmla="*/ 641772 h 5195791"/>
              <a:gd name="connsiteX26" fmla="*/ 4085803 w 25941596"/>
              <a:gd name="connsiteY26" fmla="*/ 549535 h 5195791"/>
              <a:gd name="connsiteX27" fmla="*/ 4246854 w 25941596"/>
              <a:gd name="connsiteY27" fmla="*/ 689397 h 5195791"/>
              <a:gd name="connsiteX28" fmla="*/ 4308766 w 25941596"/>
              <a:gd name="connsiteY28" fmla="*/ 937047 h 5195791"/>
              <a:gd name="connsiteX29" fmla="*/ 4494504 w 25941596"/>
              <a:gd name="connsiteY29" fmla="*/ 941809 h 5195791"/>
              <a:gd name="connsiteX30" fmla="*/ 4484979 w 25941596"/>
              <a:gd name="connsiteY30" fmla="*/ 1084684 h 5195791"/>
              <a:gd name="connsiteX31" fmla="*/ 4665954 w 25941596"/>
              <a:gd name="connsiteY31" fmla="*/ 1213272 h 5195791"/>
              <a:gd name="connsiteX32" fmla="*/ 4613566 w 25941596"/>
              <a:gd name="connsiteY32" fmla="*/ 1394247 h 5195791"/>
              <a:gd name="connsiteX33" fmla="*/ 4613566 w 25941596"/>
              <a:gd name="connsiteY33" fmla="*/ 1522834 h 5195791"/>
              <a:gd name="connsiteX34" fmla="*/ 4705123 w 25941596"/>
              <a:gd name="connsiteY34" fmla="*/ 1556852 h 5195791"/>
              <a:gd name="connsiteX35" fmla="*/ 4742154 w 25941596"/>
              <a:gd name="connsiteY35" fmla="*/ 1722859 h 5195791"/>
              <a:gd name="connsiteX36" fmla="*/ 4670716 w 25941596"/>
              <a:gd name="connsiteY36" fmla="*/ 1803822 h 5195791"/>
              <a:gd name="connsiteX37" fmla="*/ 4813591 w 25941596"/>
              <a:gd name="connsiteY37" fmla="*/ 1894309 h 5195791"/>
              <a:gd name="connsiteX38" fmla="*/ 5003702 w 25941596"/>
              <a:gd name="connsiteY38" fmla="*/ 2116689 h 5195791"/>
              <a:gd name="connsiteX39" fmla="*/ 5861341 w 25941596"/>
              <a:gd name="connsiteY39" fmla="*/ 2203872 h 5195791"/>
              <a:gd name="connsiteX40" fmla="*/ 6156325 w 25941596"/>
              <a:gd name="connsiteY40" fmla="*/ 2121839 h 5195791"/>
              <a:gd name="connsiteX41" fmla="*/ 6564442 w 25941596"/>
              <a:gd name="connsiteY41" fmla="*/ 1926966 h 5195791"/>
              <a:gd name="connsiteX42" fmla="*/ 6851163 w 25941596"/>
              <a:gd name="connsiteY42" fmla="*/ 1631497 h 5195791"/>
              <a:gd name="connsiteX43" fmla="*/ 6980917 w 25941596"/>
              <a:gd name="connsiteY43" fmla="*/ 1357021 h 5195791"/>
              <a:gd name="connsiteX44" fmla="*/ 7352004 w 25941596"/>
              <a:gd name="connsiteY44" fmla="*/ 1641897 h 5195791"/>
              <a:gd name="connsiteX45" fmla="*/ 7842541 w 25941596"/>
              <a:gd name="connsiteY45" fmla="*/ 1813347 h 5195791"/>
              <a:gd name="connsiteX46" fmla="*/ 8103798 w 25941596"/>
              <a:gd name="connsiteY46" fmla="*/ 1807710 h 5195791"/>
              <a:gd name="connsiteX47" fmla="*/ 8574994 w 25941596"/>
              <a:gd name="connsiteY47" fmla="*/ 1693410 h 5195791"/>
              <a:gd name="connsiteX48" fmla="*/ 9186051 w 25941596"/>
              <a:gd name="connsiteY48" fmla="*/ 1666389 h 5195791"/>
              <a:gd name="connsiteX49" fmla="*/ 9691169 w 25941596"/>
              <a:gd name="connsiteY49" fmla="*/ 1559962 h 5195791"/>
              <a:gd name="connsiteX50" fmla="*/ 10761273 w 25941596"/>
              <a:gd name="connsiteY50" fmla="*/ 925869 h 5195791"/>
              <a:gd name="connsiteX51" fmla="*/ 12091566 w 25941596"/>
              <a:gd name="connsiteY51" fmla="*/ 609017 h 5195791"/>
              <a:gd name="connsiteX52" fmla="*/ 12573452 w 25941596"/>
              <a:gd name="connsiteY52" fmla="*/ 618931 h 5195791"/>
              <a:gd name="connsiteX53" fmla="*/ 14362404 w 25941596"/>
              <a:gd name="connsiteY53" fmla="*/ 265534 h 5195791"/>
              <a:gd name="connsiteX54" fmla="*/ 15048593 w 25941596"/>
              <a:gd name="connsiteY54" fmla="*/ 114300 h 5195791"/>
              <a:gd name="connsiteX55" fmla="*/ 15540102 w 25941596"/>
              <a:gd name="connsiteY55" fmla="*/ 238222 h 5195791"/>
              <a:gd name="connsiteX56" fmla="*/ 15798249 w 25941596"/>
              <a:gd name="connsiteY56" fmla="*/ 33726 h 5195791"/>
              <a:gd name="connsiteX57" fmla="*/ 16387049 w 25941596"/>
              <a:gd name="connsiteY57" fmla="*/ 26631 h 5195791"/>
              <a:gd name="connsiteX58" fmla="*/ 16616135 w 25941596"/>
              <a:gd name="connsiteY58" fmla="*/ 28964 h 5195791"/>
              <a:gd name="connsiteX59" fmla="*/ 16816257 w 25941596"/>
              <a:gd name="connsiteY59" fmla="*/ 82615 h 5195791"/>
              <a:gd name="connsiteX60" fmla="*/ 17219612 w 25941596"/>
              <a:gd name="connsiteY60" fmla="*/ 67453 h 5195791"/>
              <a:gd name="connsiteX61" fmla="*/ 17634142 w 25941596"/>
              <a:gd name="connsiteY61" fmla="*/ 94473 h 5195791"/>
              <a:gd name="connsiteX62" fmla="*/ 18326165 w 25941596"/>
              <a:gd name="connsiteY62" fmla="*/ 107205 h 5195791"/>
              <a:gd name="connsiteX63" fmla="*/ 19068238 w 25941596"/>
              <a:gd name="connsiteY63" fmla="*/ 30519 h 5195791"/>
              <a:gd name="connsiteX64" fmla="*/ 19516595 w 25941596"/>
              <a:gd name="connsiteY64" fmla="*/ 0 h 5195791"/>
              <a:gd name="connsiteX65" fmla="*/ 19893415 w 25941596"/>
              <a:gd name="connsiteY65" fmla="*/ 202843 h 5195791"/>
              <a:gd name="connsiteX66" fmla="*/ 20175278 w 25941596"/>
              <a:gd name="connsiteY66" fmla="*/ 231905 h 5195791"/>
              <a:gd name="connsiteX67" fmla="*/ 20359947 w 25941596"/>
              <a:gd name="connsiteY67" fmla="*/ 404521 h 5195791"/>
              <a:gd name="connsiteX68" fmla="*/ 21095801 w 25941596"/>
              <a:gd name="connsiteY68" fmla="*/ 873677 h 5195791"/>
              <a:gd name="connsiteX69" fmla="*/ 21802110 w 25941596"/>
              <a:gd name="connsiteY69" fmla="*/ 1237765 h 5195791"/>
              <a:gd name="connsiteX70" fmla="*/ 22363794 w 25941596"/>
              <a:gd name="connsiteY70" fmla="*/ 1490760 h 5195791"/>
              <a:gd name="connsiteX71" fmla="*/ 22893014 w 25941596"/>
              <a:gd name="connsiteY71" fmla="*/ 1818595 h 5195791"/>
              <a:gd name="connsiteX72" fmla="*/ 24526453 w 25941596"/>
              <a:gd name="connsiteY72" fmla="*/ 2435290 h 5195791"/>
              <a:gd name="connsiteX73" fmla="*/ 25243063 w 25941596"/>
              <a:gd name="connsiteY73" fmla="*/ 2725122 h 5195791"/>
              <a:gd name="connsiteX74" fmla="*/ 25599280 w 25941596"/>
              <a:gd name="connsiteY74" fmla="*/ 2358410 h 5195791"/>
              <a:gd name="connsiteX75" fmla="*/ 25941596 w 25941596"/>
              <a:gd name="connsiteY75" fmla="*/ 2265978 h 5195791"/>
              <a:gd name="connsiteX76" fmla="*/ 25885612 w 25941596"/>
              <a:gd name="connsiteY76" fmla="*/ 5195791 h 5195791"/>
              <a:gd name="connsiteX77" fmla="*/ 112496 w 25941596"/>
              <a:gd name="connsiteY77" fmla="*/ 5175656 h 5195791"/>
              <a:gd name="connsiteX0" fmla="*/ 0 w 25973479"/>
              <a:gd name="connsiteY0" fmla="*/ 5151593 h 5195791"/>
              <a:gd name="connsiteX1" fmla="*/ 35155 w 25973479"/>
              <a:gd name="connsiteY1" fmla="*/ 922370 h 5195791"/>
              <a:gd name="connsiteX2" fmla="*/ 135362 w 25973479"/>
              <a:gd name="connsiteY2" fmla="*/ 1046584 h 5195791"/>
              <a:gd name="connsiteX3" fmla="*/ 130599 w 25973479"/>
              <a:gd name="connsiteY3" fmla="*/ 1141834 h 5195791"/>
              <a:gd name="connsiteX4" fmla="*/ 363962 w 25973479"/>
              <a:gd name="connsiteY4" fmla="*/ 1427584 h 5195791"/>
              <a:gd name="connsiteX5" fmla="*/ 540174 w 25973479"/>
              <a:gd name="connsiteY5" fmla="*/ 1370434 h 5195791"/>
              <a:gd name="connsiteX6" fmla="*/ 874910 w 25973479"/>
              <a:gd name="connsiteY6" fmla="*/ 1444107 h 5195791"/>
              <a:gd name="connsiteX7" fmla="*/ 1002137 w 25973479"/>
              <a:gd name="connsiteY7" fmla="*/ 1584747 h 5195791"/>
              <a:gd name="connsiteX8" fmla="*/ 1421237 w 25973479"/>
              <a:gd name="connsiteY8" fmla="*/ 1684759 h 5195791"/>
              <a:gd name="connsiteX9" fmla="*/ 1768899 w 25973479"/>
              <a:gd name="connsiteY9" fmla="*/ 1737147 h 5195791"/>
              <a:gd name="connsiteX10" fmla="*/ 1956483 w 25973479"/>
              <a:gd name="connsiteY10" fmla="*/ 1874093 h 5195791"/>
              <a:gd name="connsiteX11" fmla="*/ 2030837 w 25973479"/>
              <a:gd name="connsiteY11" fmla="*/ 1760959 h 5195791"/>
              <a:gd name="connsiteX12" fmla="*/ 2435649 w 25973479"/>
              <a:gd name="connsiteY12" fmla="*/ 1603797 h 5195791"/>
              <a:gd name="connsiteX13" fmla="*/ 2492799 w 25973479"/>
              <a:gd name="connsiteY13" fmla="*/ 1360909 h 5195791"/>
              <a:gd name="connsiteX14" fmla="*/ 2635674 w 25973479"/>
              <a:gd name="connsiteY14" fmla="*/ 1332334 h 5195791"/>
              <a:gd name="connsiteX15" fmla="*/ 2702932 w 25973479"/>
              <a:gd name="connsiteY15" fmla="*/ 1258272 h 5195791"/>
              <a:gd name="connsiteX16" fmla="*/ 2821412 w 25973479"/>
              <a:gd name="connsiteY16" fmla="*/ 1127547 h 5195791"/>
              <a:gd name="connsiteX17" fmla="*/ 2878562 w 25973479"/>
              <a:gd name="connsiteY17" fmla="*/ 984671 h 5195791"/>
              <a:gd name="connsiteX18" fmla="*/ 3145262 w 25973479"/>
              <a:gd name="connsiteY18" fmla="*/ 927522 h 5195791"/>
              <a:gd name="connsiteX19" fmla="*/ 3183362 w 25973479"/>
              <a:gd name="connsiteY19" fmla="*/ 741784 h 5195791"/>
              <a:gd name="connsiteX20" fmla="*/ 3281430 w 25973479"/>
              <a:gd name="connsiteY20" fmla="*/ 773080 h 5195791"/>
              <a:gd name="connsiteX21" fmla="*/ 3378624 w 25973479"/>
              <a:gd name="connsiteY21" fmla="*/ 879897 h 5195791"/>
              <a:gd name="connsiteX22" fmla="*/ 3526262 w 25973479"/>
              <a:gd name="connsiteY22" fmla="*/ 722734 h 5195791"/>
              <a:gd name="connsiteX23" fmla="*/ 3640756 w 25973479"/>
              <a:gd name="connsiteY23" fmla="*/ 839755 h 5195791"/>
              <a:gd name="connsiteX24" fmla="*/ 3855554 w 25973479"/>
              <a:gd name="connsiteY24" fmla="*/ 764722 h 5195791"/>
              <a:gd name="connsiteX25" fmla="*/ 3959649 w 25973479"/>
              <a:gd name="connsiteY25" fmla="*/ 641772 h 5195791"/>
              <a:gd name="connsiteX26" fmla="*/ 4117686 w 25973479"/>
              <a:gd name="connsiteY26" fmla="*/ 549535 h 5195791"/>
              <a:gd name="connsiteX27" fmla="*/ 4278737 w 25973479"/>
              <a:gd name="connsiteY27" fmla="*/ 689397 h 5195791"/>
              <a:gd name="connsiteX28" fmla="*/ 4340649 w 25973479"/>
              <a:gd name="connsiteY28" fmla="*/ 937047 h 5195791"/>
              <a:gd name="connsiteX29" fmla="*/ 4526387 w 25973479"/>
              <a:gd name="connsiteY29" fmla="*/ 941809 h 5195791"/>
              <a:gd name="connsiteX30" fmla="*/ 4516862 w 25973479"/>
              <a:gd name="connsiteY30" fmla="*/ 1084684 h 5195791"/>
              <a:gd name="connsiteX31" fmla="*/ 4697837 w 25973479"/>
              <a:gd name="connsiteY31" fmla="*/ 1213272 h 5195791"/>
              <a:gd name="connsiteX32" fmla="*/ 4645449 w 25973479"/>
              <a:gd name="connsiteY32" fmla="*/ 1394247 h 5195791"/>
              <a:gd name="connsiteX33" fmla="*/ 4645449 w 25973479"/>
              <a:gd name="connsiteY33" fmla="*/ 1522834 h 5195791"/>
              <a:gd name="connsiteX34" fmla="*/ 4737006 w 25973479"/>
              <a:gd name="connsiteY34" fmla="*/ 1556852 h 5195791"/>
              <a:gd name="connsiteX35" fmla="*/ 4774037 w 25973479"/>
              <a:gd name="connsiteY35" fmla="*/ 1722859 h 5195791"/>
              <a:gd name="connsiteX36" fmla="*/ 4702599 w 25973479"/>
              <a:gd name="connsiteY36" fmla="*/ 1803822 h 5195791"/>
              <a:gd name="connsiteX37" fmla="*/ 4845474 w 25973479"/>
              <a:gd name="connsiteY37" fmla="*/ 1894309 h 5195791"/>
              <a:gd name="connsiteX38" fmla="*/ 5035585 w 25973479"/>
              <a:gd name="connsiteY38" fmla="*/ 2116689 h 5195791"/>
              <a:gd name="connsiteX39" fmla="*/ 5893224 w 25973479"/>
              <a:gd name="connsiteY39" fmla="*/ 2203872 h 5195791"/>
              <a:gd name="connsiteX40" fmla="*/ 6188208 w 25973479"/>
              <a:gd name="connsiteY40" fmla="*/ 2121839 h 5195791"/>
              <a:gd name="connsiteX41" fmla="*/ 6596325 w 25973479"/>
              <a:gd name="connsiteY41" fmla="*/ 1926966 h 5195791"/>
              <a:gd name="connsiteX42" fmla="*/ 6883046 w 25973479"/>
              <a:gd name="connsiteY42" fmla="*/ 1631497 h 5195791"/>
              <a:gd name="connsiteX43" fmla="*/ 7012800 w 25973479"/>
              <a:gd name="connsiteY43" fmla="*/ 1357021 h 5195791"/>
              <a:gd name="connsiteX44" fmla="*/ 7383887 w 25973479"/>
              <a:gd name="connsiteY44" fmla="*/ 1641897 h 5195791"/>
              <a:gd name="connsiteX45" fmla="*/ 7874424 w 25973479"/>
              <a:gd name="connsiteY45" fmla="*/ 1813347 h 5195791"/>
              <a:gd name="connsiteX46" fmla="*/ 8135681 w 25973479"/>
              <a:gd name="connsiteY46" fmla="*/ 1807710 h 5195791"/>
              <a:gd name="connsiteX47" fmla="*/ 8606877 w 25973479"/>
              <a:gd name="connsiteY47" fmla="*/ 1693410 h 5195791"/>
              <a:gd name="connsiteX48" fmla="*/ 9217934 w 25973479"/>
              <a:gd name="connsiteY48" fmla="*/ 1666389 h 5195791"/>
              <a:gd name="connsiteX49" fmla="*/ 9723052 w 25973479"/>
              <a:gd name="connsiteY49" fmla="*/ 1559962 h 5195791"/>
              <a:gd name="connsiteX50" fmla="*/ 10793156 w 25973479"/>
              <a:gd name="connsiteY50" fmla="*/ 925869 h 5195791"/>
              <a:gd name="connsiteX51" fmla="*/ 12123449 w 25973479"/>
              <a:gd name="connsiteY51" fmla="*/ 609017 h 5195791"/>
              <a:gd name="connsiteX52" fmla="*/ 12605335 w 25973479"/>
              <a:gd name="connsiteY52" fmla="*/ 618931 h 5195791"/>
              <a:gd name="connsiteX53" fmla="*/ 14394287 w 25973479"/>
              <a:gd name="connsiteY53" fmla="*/ 265534 h 5195791"/>
              <a:gd name="connsiteX54" fmla="*/ 15080476 w 25973479"/>
              <a:gd name="connsiteY54" fmla="*/ 114300 h 5195791"/>
              <a:gd name="connsiteX55" fmla="*/ 15571985 w 25973479"/>
              <a:gd name="connsiteY55" fmla="*/ 238222 h 5195791"/>
              <a:gd name="connsiteX56" fmla="*/ 15830132 w 25973479"/>
              <a:gd name="connsiteY56" fmla="*/ 33726 h 5195791"/>
              <a:gd name="connsiteX57" fmla="*/ 16418932 w 25973479"/>
              <a:gd name="connsiteY57" fmla="*/ 26631 h 5195791"/>
              <a:gd name="connsiteX58" fmla="*/ 16648018 w 25973479"/>
              <a:gd name="connsiteY58" fmla="*/ 28964 h 5195791"/>
              <a:gd name="connsiteX59" fmla="*/ 16848140 w 25973479"/>
              <a:gd name="connsiteY59" fmla="*/ 82615 h 5195791"/>
              <a:gd name="connsiteX60" fmla="*/ 17251495 w 25973479"/>
              <a:gd name="connsiteY60" fmla="*/ 67453 h 5195791"/>
              <a:gd name="connsiteX61" fmla="*/ 17666025 w 25973479"/>
              <a:gd name="connsiteY61" fmla="*/ 94473 h 5195791"/>
              <a:gd name="connsiteX62" fmla="*/ 18358048 w 25973479"/>
              <a:gd name="connsiteY62" fmla="*/ 107205 h 5195791"/>
              <a:gd name="connsiteX63" fmla="*/ 19100121 w 25973479"/>
              <a:gd name="connsiteY63" fmla="*/ 30519 h 5195791"/>
              <a:gd name="connsiteX64" fmla="*/ 19548478 w 25973479"/>
              <a:gd name="connsiteY64" fmla="*/ 0 h 5195791"/>
              <a:gd name="connsiteX65" fmla="*/ 19925298 w 25973479"/>
              <a:gd name="connsiteY65" fmla="*/ 202843 h 5195791"/>
              <a:gd name="connsiteX66" fmla="*/ 20207161 w 25973479"/>
              <a:gd name="connsiteY66" fmla="*/ 231905 h 5195791"/>
              <a:gd name="connsiteX67" fmla="*/ 20391830 w 25973479"/>
              <a:gd name="connsiteY67" fmla="*/ 404521 h 5195791"/>
              <a:gd name="connsiteX68" fmla="*/ 21127684 w 25973479"/>
              <a:gd name="connsiteY68" fmla="*/ 873677 h 5195791"/>
              <a:gd name="connsiteX69" fmla="*/ 21833993 w 25973479"/>
              <a:gd name="connsiteY69" fmla="*/ 1237765 h 5195791"/>
              <a:gd name="connsiteX70" fmla="*/ 22395677 w 25973479"/>
              <a:gd name="connsiteY70" fmla="*/ 1490760 h 5195791"/>
              <a:gd name="connsiteX71" fmla="*/ 22924897 w 25973479"/>
              <a:gd name="connsiteY71" fmla="*/ 1818595 h 5195791"/>
              <a:gd name="connsiteX72" fmla="*/ 24558336 w 25973479"/>
              <a:gd name="connsiteY72" fmla="*/ 2435290 h 5195791"/>
              <a:gd name="connsiteX73" fmla="*/ 25274946 w 25973479"/>
              <a:gd name="connsiteY73" fmla="*/ 2725122 h 5195791"/>
              <a:gd name="connsiteX74" fmla="*/ 25631163 w 25973479"/>
              <a:gd name="connsiteY74" fmla="*/ 2358410 h 5195791"/>
              <a:gd name="connsiteX75" fmla="*/ 25973479 w 25973479"/>
              <a:gd name="connsiteY75" fmla="*/ 2265978 h 5195791"/>
              <a:gd name="connsiteX76" fmla="*/ 25917495 w 25973479"/>
              <a:gd name="connsiteY76" fmla="*/ 5195791 h 5195791"/>
              <a:gd name="connsiteX77" fmla="*/ 0 w 25973479"/>
              <a:gd name="connsiteY77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274946 w 25917495"/>
              <a:gd name="connsiteY73" fmla="*/ 2725122 h 5195791"/>
              <a:gd name="connsiteX74" fmla="*/ 25631163 w 25917495"/>
              <a:gd name="connsiteY74" fmla="*/ 2358410 h 5195791"/>
              <a:gd name="connsiteX75" fmla="*/ 25917495 w 25917495"/>
              <a:gd name="connsiteY75" fmla="*/ 5195791 h 5195791"/>
              <a:gd name="connsiteX76" fmla="*/ 0 w 25917495"/>
              <a:gd name="connsiteY76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274946 w 25917495"/>
              <a:gd name="connsiteY73" fmla="*/ 2725122 h 5195791"/>
              <a:gd name="connsiteX74" fmla="*/ 25917495 w 25917495"/>
              <a:gd name="connsiteY74" fmla="*/ 5195791 h 5195791"/>
              <a:gd name="connsiteX75" fmla="*/ 0 w 25917495"/>
              <a:gd name="connsiteY75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2924897 w 25917495"/>
              <a:gd name="connsiteY71" fmla="*/ 1818595 h 5195791"/>
              <a:gd name="connsiteX72" fmla="*/ 24558336 w 25917495"/>
              <a:gd name="connsiteY72" fmla="*/ 2435290 h 5195791"/>
              <a:gd name="connsiteX73" fmla="*/ 25917495 w 25917495"/>
              <a:gd name="connsiteY73" fmla="*/ 5195791 h 5195791"/>
              <a:gd name="connsiteX74" fmla="*/ 0 w 25917495"/>
              <a:gd name="connsiteY74" fmla="*/ 5151593 h 5195791"/>
              <a:gd name="connsiteX0" fmla="*/ 0 w 27150315"/>
              <a:gd name="connsiteY0" fmla="*/ 5151593 h 5195791"/>
              <a:gd name="connsiteX1" fmla="*/ 35155 w 27150315"/>
              <a:gd name="connsiteY1" fmla="*/ 922370 h 5195791"/>
              <a:gd name="connsiteX2" fmla="*/ 135362 w 27150315"/>
              <a:gd name="connsiteY2" fmla="*/ 1046584 h 5195791"/>
              <a:gd name="connsiteX3" fmla="*/ 130599 w 27150315"/>
              <a:gd name="connsiteY3" fmla="*/ 1141834 h 5195791"/>
              <a:gd name="connsiteX4" fmla="*/ 363962 w 27150315"/>
              <a:gd name="connsiteY4" fmla="*/ 1427584 h 5195791"/>
              <a:gd name="connsiteX5" fmla="*/ 540174 w 27150315"/>
              <a:gd name="connsiteY5" fmla="*/ 1370434 h 5195791"/>
              <a:gd name="connsiteX6" fmla="*/ 874910 w 27150315"/>
              <a:gd name="connsiteY6" fmla="*/ 1444107 h 5195791"/>
              <a:gd name="connsiteX7" fmla="*/ 1002137 w 27150315"/>
              <a:gd name="connsiteY7" fmla="*/ 1584747 h 5195791"/>
              <a:gd name="connsiteX8" fmla="*/ 1421237 w 27150315"/>
              <a:gd name="connsiteY8" fmla="*/ 1684759 h 5195791"/>
              <a:gd name="connsiteX9" fmla="*/ 1768899 w 27150315"/>
              <a:gd name="connsiteY9" fmla="*/ 1737147 h 5195791"/>
              <a:gd name="connsiteX10" fmla="*/ 1956483 w 27150315"/>
              <a:gd name="connsiteY10" fmla="*/ 1874093 h 5195791"/>
              <a:gd name="connsiteX11" fmla="*/ 2030837 w 27150315"/>
              <a:gd name="connsiteY11" fmla="*/ 1760959 h 5195791"/>
              <a:gd name="connsiteX12" fmla="*/ 2435649 w 27150315"/>
              <a:gd name="connsiteY12" fmla="*/ 1603797 h 5195791"/>
              <a:gd name="connsiteX13" fmla="*/ 2492799 w 27150315"/>
              <a:gd name="connsiteY13" fmla="*/ 1360909 h 5195791"/>
              <a:gd name="connsiteX14" fmla="*/ 2635674 w 27150315"/>
              <a:gd name="connsiteY14" fmla="*/ 1332334 h 5195791"/>
              <a:gd name="connsiteX15" fmla="*/ 2702932 w 27150315"/>
              <a:gd name="connsiteY15" fmla="*/ 1258272 h 5195791"/>
              <a:gd name="connsiteX16" fmla="*/ 2821412 w 27150315"/>
              <a:gd name="connsiteY16" fmla="*/ 1127547 h 5195791"/>
              <a:gd name="connsiteX17" fmla="*/ 2878562 w 27150315"/>
              <a:gd name="connsiteY17" fmla="*/ 984671 h 5195791"/>
              <a:gd name="connsiteX18" fmla="*/ 3145262 w 27150315"/>
              <a:gd name="connsiteY18" fmla="*/ 927522 h 5195791"/>
              <a:gd name="connsiteX19" fmla="*/ 3183362 w 27150315"/>
              <a:gd name="connsiteY19" fmla="*/ 741784 h 5195791"/>
              <a:gd name="connsiteX20" fmla="*/ 3281430 w 27150315"/>
              <a:gd name="connsiteY20" fmla="*/ 773080 h 5195791"/>
              <a:gd name="connsiteX21" fmla="*/ 3378624 w 27150315"/>
              <a:gd name="connsiteY21" fmla="*/ 879897 h 5195791"/>
              <a:gd name="connsiteX22" fmla="*/ 3526262 w 27150315"/>
              <a:gd name="connsiteY22" fmla="*/ 722734 h 5195791"/>
              <a:gd name="connsiteX23" fmla="*/ 3640756 w 27150315"/>
              <a:gd name="connsiteY23" fmla="*/ 839755 h 5195791"/>
              <a:gd name="connsiteX24" fmla="*/ 3855554 w 27150315"/>
              <a:gd name="connsiteY24" fmla="*/ 764722 h 5195791"/>
              <a:gd name="connsiteX25" fmla="*/ 3959649 w 27150315"/>
              <a:gd name="connsiteY25" fmla="*/ 641772 h 5195791"/>
              <a:gd name="connsiteX26" fmla="*/ 4117686 w 27150315"/>
              <a:gd name="connsiteY26" fmla="*/ 549535 h 5195791"/>
              <a:gd name="connsiteX27" fmla="*/ 4278737 w 27150315"/>
              <a:gd name="connsiteY27" fmla="*/ 689397 h 5195791"/>
              <a:gd name="connsiteX28" fmla="*/ 4340649 w 27150315"/>
              <a:gd name="connsiteY28" fmla="*/ 937047 h 5195791"/>
              <a:gd name="connsiteX29" fmla="*/ 4526387 w 27150315"/>
              <a:gd name="connsiteY29" fmla="*/ 941809 h 5195791"/>
              <a:gd name="connsiteX30" fmla="*/ 4516862 w 27150315"/>
              <a:gd name="connsiteY30" fmla="*/ 1084684 h 5195791"/>
              <a:gd name="connsiteX31" fmla="*/ 4697837 w 27150315"/>
              <a:gd name="connsiteY31" fmla="*/ 1213272 h 5195791"/>
              <a:gd name="connsiteX32" fmla="*/ 4645449 w 27150315"/>
              <a:gd name="connsiteY32" fmla="*/ 1394247 h 5195791"/>
              <a:gd name="connsiteX33" fmla="*/ 4645449 w 27150315"/>
              <a:gd name="connsiteY33" fmla="*/ 1522834 h 5195791"/>
              <a:gd name="connsiteX34" fmla="*/ 4737006 w 27150315"/>
              <a:gd name="connsiteY34" fmla="*/ 1556852 h 5195791"/>
              <a:gd name="connsiteX35" fmla="*/ 4774037 w 27150315"/>
              <a:gd name="connsiteY35" fmla="*/ 1722859 h 5195791"/>
              <a:gd name="connsiteX36" fmla="*/ 4702599 w 27150315"/>
              <a:gd name="connsiteY36" fmla="*/ 1803822 h 5195791"/>
              <a:gd name="connsiteX37" fmla="*/ 4845474 w 27150315"/>
              <a:gd name="connsiteY37" fmla="*/ 1894309 h 5195791"/>
              <a:gd name="connsiteX38" fmla="*/ 5035585 w 27150315"/>
              <a:gd name="connsiteY38" fmla="*/ 2116689 h 5195791"/>
              <a:gd name="connsiteX39" fmla="*/ 5893224 w 27150315"/>
              <a:gd name="connsiteY39" fmla="*/ 2203872 h 5195791"/>
              <a:gd name="connsiteX40" fmla="*/ 6188208 w 27150315"/>
              <a:gd name="connsiteY40" fmla="*/ 2121839 h 5195791"/>
              <a:gd name="connsiteX41" fmla="*/ 6596325 w 27150315"/>
              <a:gd name="connsiteY41" fmla="*/ 1926966 h 5195791"/>
              <a:gd name="connsiteX42" fmla="*/ 6883046 w 27150315"/>
              <a:gd name="connsiteY42" fmla="*/ 1631497 h 5195791"/>
              <a:gd name="connsiteX43" fmla="*/ 7012800 w 27150315"/>
              <a:gd name="connsiteY43" fmla="*/ 1357021 h 5195791"/>
              <a:gd name="connsiteX44" fmla="*/ 7383887 w 27150315"/>
              <a:gd name="connsiteY44" fmla="*/ 1641897 h 5195791"/>
              <a:gd name="connsiteX45" fmla="*/ 7874424 w 27150315"/>
              <a:gd name="connsiteY45" fmla="*/ 1813347 h 5195791"/>
              <a:gd name="connsiteX46" fmla="*/ 8135681 w 27150315"/>
              <a:gd name="connsiteY46" fmla="*/ 1807710 h 5195791"/>
              <a:gd name="connsiteX47" fmla="*/ 8606877 w 27150315"/>
              <a:gd name="connsiteY47" fmla="*/ 1693410 h 5195791"/>
              <a:gd name="connsiteX48" fmla="*/ 9217934 w 27150315"/>
              <a:gd name="connsiteY48" fmla="*/ 1666389 h 5195791"/>
              <a:gd name="connsiteX49" fmla="*/ 9723052 w 27150315"/>
              <a:gd name="connsiteY49" fmla="*/ 1559962 h 5195791"/>
              <a:gd name="connsiteX50" fmla="*/ 10793156 w 27150315"/>
              <a:gd name="connsiteY50" fmla="*/ 925869 h 5195791"/>
              <a:gd name="connsiteX51" fmla="*/ 12123449 w 27150315"/>
              <a:gd name="connsiteY51" fmla="*/ 609017 h 5195791"/>
              <a:gd name="connsiteX52" fmla="*/ 12605335 w 27150315"/>
              <a:gd name="connsiteY52" fmla="*/ 618931 h 5195791"/>
              <a:gd name="connsiteX53" fmla="*/ 14394287 w 27150315"/>
              <a:gd name="connsiteY53" fmla="*/ 265534 h 5195791"/>
              <a:gd name="connsiteX54" fmla="*/ 15080476 w 27150315"/>
              <a:gd name="connsiteY54" fmla="*/ 114300 h 5195791"/>
              <a:gd name="connsiteX55" fmla="*/ 15571985 w 27150315"/>
              <a:gd name="connsiteY55" fmla="*/ 238222 h 5195791"/>
              <a:gd name="connsiteX56" fmla="*/ 15830132 w 27150315"/>
              <a:gd name="connsiteY56" fmla="*/ 33726 h 5195791"/>
              <a:gd name="connsiteX57" fmla="*/ 16418932 w 27150315"/>
              <a:gd name="connsiteY57" fmla="*/ 26631 h 5195791"/>
              <a:gd name="connsiteX58" fmla="*/ 16648018 w 27150315"/>
              <a:gd name="connsiteY58" fmla="*/ 28964 h 5195791"/>
              <a:gd name="connsiteX59" fmla="*/ 16848140 w 27150315"/>
              <a:gd name="connsiteY59" fmla="*/ 82615 h 5195791"/>
              <a:gd name="connsiteX60" fmla="*/ 17251495 w 27150315"/>
              <a:gd name="connsiteY60" fmla="*/ 67453 h 5195791"/>
              <a:gd name="connsiteX61" fmla="*/ 17666025 w 27150315"/>
              <a:gd name="connsiteY61" fmla="*/ 94473 h 5195791"/>
              <a:gd name="connsiteX62" fmla="*/ 18358048 w 27150315"/>
              <a:gd name="connsiteY62" fmla="*/ 107205 h 5195791"/>
              <a:gd name="connsiteX63" fmla="*/ 19100121 w 27150315"/>
              <a:gd name="connsiteY63" fmla="*/ 30519 h 5195791"/>
              <a:gd name="connsiteX64" fmla="*/ 19548478 w 27150315"/>
              <a:gd name="connsiteY64" fmla="*/ 0 h 5195791"/>
              <a:gd name="connsiteX65" fmla="*/ 19925298 w 27150315"/>
              <a:gd name="connsiteY65" fmla="*/ 202843 h 5195791"/>
              <a:gd name="connsiteX66" fmla="*/ 20207161 w 27150315"/>
              <a:gd name="connsiteY66" fmla="*/ 231905 h 5195791"/>
              <a:gd name="connsiteX67" fmla="*/ 20391830 w 27150315"/>
              <a:gd name="connsiteY67" fmla="*/ 404521 h 5195791"/>
              <a:gd name="connsiteX68" fmla="*/ 21127684 w 27150315"/>
              <a:gd name="connsiteY68" fmla="*/ 873677 h 5195791"/>
              <a:gd name="connsiteX69" fmla="*/ 21833993 w 27150315"/>
              <a:gd name="connsiteY69" fmla="*/ 1237765 h 5195791"/>
              <a:gd name="connsiteX70" fmla="*/ 22395677 w 27150315"/>
              <a:gd name="connsiteY70" fmla="*/ 1490760 h 5195791"/>
              <a:gd name="connsiteX71" fmla="*/ 22924897 w 27150315"/>
              <a:gd name="connsiteY71" fmla="*/ 1818595 h 5195791"/>
              <a:gd name="connsiteX72" fmla="*/ 25917495 w 27150315"/>
              <a:gd name="connsiteY72" fmla="*/ 5195791 h 5195791"/>
              <a:gd name="connsiteX73" fmla="*/ 0 w 27150315"/>
              <a:gd name="connsiteY73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2395677 w 25917495"/>
              <a:gd name="connsiteY70" fmla="*/ 1490760 h 5195791"/>
              <a:gd name="connsiteX71" fmla="*/ 25917495 w 25917495"/>
              <a:gd name="connsiteY71" fmla="*/ 5195791 h 5195791"/>
              <a:gd name="connsiteX72" fmla="*/ 0 w 25917495"/>
              <a:gd name="connsiteY72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1833993 w 25917495"/>
              <a:gd name="connsiteY69" fmla="*/ 1237765 h 5195791"/>
              <a:gd name="connsiteX70" fmla="*/ 25917495 w 25917495"/>
              <a:gd name="connsiteY70" fmla="*/ 5195791 h 5195791"/>
              <a:gd name="connsiteX71" fmla="*/ 0 w 25917495"/>
              <a:gd name="connsiteY71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1127684 w 25917495"/>
              <a:gd name="connsiteY68" fmla="*/ 873677 h 5195791"/>
              <a:gd name="connsiteX69" fmla="*/ 25917495 w 25917495"/>
              <a:gd name="connsiteY69" fmla="*/ 5195791 h 5195791"/>
              <a:gd name="connsiteX70" fmla="*/ 0 w 25917495"/>
              <a:gd name="connsiteY70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0391830 w 25917495"/>
              <a:gd name="connsiteY67" fmla="*/ 404521 h 5195791"/>
              <a:gd name="connsiteX68" fmla="*/ 25917495 w 25917495"/>
              <a:gd name="connsiteY68" fmla="*/ 5195791 h 5195791"/>
              <a:gd name="connsiteX69" fmla="*/ 0 w 25917495"/>
              <a:gd name="connsiteY69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0207161 w 25917495"/>
              <a:gd name="connsiteY66" fmla="*/ 231905 h 5195791"/>
              <a:gd name="connsiteX67" fmla="*/ 25917495 w 25917495"/>
              <a:gd name="connsiteY67" fmla="*/ 5195791 h 5195791"/>
              <a:gd name="connsiteX68" fmla="*/ 0 w 25917495"/>
              <a:gd name="connsiteY68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19925298 w 25917495"/>
              <a:gd name="connsiteY65" fmla="*/ 202843 h 5195791"/>
              <a:gd name="connsiteX66" fmla="*/ 25917495 w 25917495"/>
              <a:gd name="connsiteY66" fmla="*/ 5195791 h 5195791"/>
              <a:gd name="connsiteX67" fmla="*/ 0 w 25917495"/>
              <a:gd name="connsiteY67" fmla="*/ 5151593 h 5195791"/>
              <a:gd name="connsiteX0" fmla="*/ 0 w 25917495"/>
              <a:gd name="connsiteY0" fmla="*/ 5151593 h 5195791"/>
              <a:gd name="connsiteX1" fmla="*/ 35155 w 25917495"/>
              <a:gd name="connsiteY1" fmla="*/ 922370 h 5195791"/>
              <a:gd name="connsiteX2" fmla="*/ 135362 w 25917495"/>
              <a:gd name="connsiteY2" fmla="*/ 1046584 h 5195791"/>
              <a:gd name="connsiteX3" fmla="*/ 130599 w 25917495"/>
              <a:gd name="connsiteY3" fmla="*/ 1141834 h 5195791"/>
              <a:gd name="connsiteX4" fmla="*/ 363962 w 25917495"/>
              <a:gd name="connsiteY4" fmla="*/ 1427584 h 5195791"/>
              <a:gd name="connsiteX5" fmla="*/ 540174 w 25917495"/>
              <a:gd name="connsiteY5" fmla="*/ 1370434 h 5195791"/>
              <a:gd name="connsiteX6" fmla="*/ 874910 w 25917495"/>
              <a:gd name="connsiteY6" fmla="*/ 1444107 h 5195791"/>
              <a:gd name="connsiteX7" fmla="*/ 1002137 w 25917495"/>
              <a:gd name="connsiteY7" fmla="*/ 1584747 h 5195791"/>
              <a:gd name="connsiteX8" fmla="*/ 1421237 w 25917495"/>
              <a:gd name="connsiteY8" fmla="*/ 1684759 h 5195791"/>
              <a:gd name="connsiteX9" fmla="*/ 1768899 w 25917495"/>
              <a:gd name="connsiteY9" fmla="*/ 1737147 h 5195791"/>
              <a:gd name="connsiteX10" fmla="*/ 1956483 w 25917495"/>
              <a:gd name="connsiteY10" fmla="*/ 1874093 h 5195791"/>
              <a:gd name="connsiteX11" fmla="*/ 2030837 w 25917495"/>
              <a:gd name="connsiteY11" fmla="*/ 1760959 h 5195791"/>
              <a:gd name="connsiteX12" fmla="*/ 2435649 w 25917495"/>
              <a:gd name="connsiteY12" fmla="*/ 1603797 h 5195791"/>
              <a:gd name="connsiteX13" fmla="*/ 2492799 w 25917495"/>
              <a:gd name="connsiteY13" fmla="*/ 1360909 h 5195791"/>
              <a:gd name="connsiteX14" fmla="*/ 2635674 w 25917495"/>
              <a:gd name="connsiteY14" fmla="*/ 1332334 h 5195791"/>
              <a:gd name="connsiteX15" fmla="*/ 2702932 w 25917495"/>
              <a:gd name="connsiteY15" fmla="*/ 1258272 h 5195791"/>
              <a:gd name="connsiteX16" fmla="*/ 2821412 w 25917495"/>
              <a:gd name="connsiteY16" fmla="*/ 1127547 h 5195791"/>
              <a:gd name="connsiteX17" fmla="*/ 2878562 w 25917495"/>
              <a:gd name="connsiteY17" fmla="*/ 984671 h 5195791"/>
              <a:gd name="connsiteX18" fmla="*/ 3145262 w 25917495"/>
              <a:gd name="connsiteY18" fmla="*/ 927522 h 5195791"/>
              <a:gd name="connsiteX19" fmla="*/ 3183362 w 25917495"/>
              <a:gd name="connsiteY19" fmla="*/ 741784 h 5195791"/>
              <a:gd name="connsiteX20" fmla="*/ 3281430 w 25917495"/>
              <a:gd name="connsiteY20" fmla="*/ 773080 h 5195791"/>
              <a:gd name="connsiteX21" fmla="*/ 3378624 w 25917495"/>
              <a:gd name="connsiteY21" fmla="*/ 879897 h 5195791"/>
              <a:gd name="connsiteX22" fmla="*/ 3526262 w 25917495"/>
              <a:gd name="connsiteY22" fmla="*/ 722734 h 5195791"/>
              <a:gd name="connsiteX23" fmla="*/ 3640756 w 25917495"/>
              <a:gd name="connsiteY23" fmla="*/ 839755 h 5195791"/>
              <a:gd name="connsiteX24" fmla="*/ 3855554 w 25917495"/>
              <a:gd name="connsiteY24" fmla="*/ 764722 h 5195791"/>
              <a:gd name="connsiteX25" fmla="*/ 3959649 w 25917495"/>
              <a:gd name="connsiteY25" fmla="*/ 641772 h 5195791"/>
              <a:gd name="connsiteX26" fmla="*/ 4117686 w 25917495"/>
              <a:gd name="connsiteY26" fmla="*/ 549535 h 5195791"/>
              <a:gd name="connsiteX27" fmla="*/ 4278737 w 25917495"/>
              <a:gd name="connsiteY27" fmla="*/ 689397 h 5195791"/>
              <a:gd name="connsiteX28" fmla="*/ 4340649 w 25917495"/>
              <a:gd name="connsiteY28" fmla="*/ 937047 h 5195791"/>
              <a:gd name="connsiteX29" fmla="*/ 4526387 w 25917495"/>
              <a:gd name="connsiteY29" fmla="*/ 941809 h 5195791"/>
              <a:gd name="connsiteX30" fmla="*/ 4516862 w 25917495"/>
              <a:gd name="connsiteY30" fmla="*/ 1084684 h 5195791"/>
              <a:gd name="connsiteX31" fmla="*/ 4697837 w 25917495"/>
              <a:gd name="connsiteY31" fmla="*/ 1213272 h 5195791"/>
              <a:gd name="connsiteX32" fmla="*/ 4645449 w 25917495"/>
              <a:gd name="connsiteY32" fmla="*/ 1394247 h 5195791"/>
              <a:gd name="connsiteX33" fmla="*/ 4645449 w 25917495"/>
              <a:gd name="connsiteY33" fmla="*/ 1522834 h 5195791"/>
              <a:gd name="connsiteX34" fmla="*/ 4737006 w 25917495"/>
              <a:gd name="connsiteY34" fmla="*/ 1556852 h 5195791"/>
              <a:gd name="connsiteX35" fmla="*/ 4774037 w 25917495"/>
              <a:gd name="connsiteY35" fmla="*/ 1722859 h 5195791"/>
              <a:gd name="connsiteX36" fmla="*/ 4702599 w 25917495"/>
              <a:gd name="connsiteY36" fmla="*/ 1803822 h 5195791"/>
              <a:gd name="connsiteX37" fmla="*/ 4845474 w 25917495"/>
              <a:gd name="connsiteY37" fmla="*/ 1894309 h 5195791"/>
              <a:gd name="connsiteX38" fmla="*/ 5035585 w 25917495"/>
              <a:gd name="connsiteY38" fmla="*/ 2116689 h 5195791"/>
              <a:gd name="connsiteX39" fmla="*/ 5893224 w 25917495"/>
              <a:gd name="connsiteY39" fmla="*/ 2203872 h 5195791"/>
              <a:gd name="connsiteX40" fmla="*/ 6188208 w 25917495"/>
              <a:gd name="connsiteY40" fmla="*/ 2121839 h 5195791"/>
              <a:gd name="connsiteX41" fmla="*/ 6596325 w 25917495"/>
              <a:gd name="connsiteY41" fmla="*/ 1926966 h 5195791"/>
              <a:gd name="connsiteX42" fmla="*/ 6883046 w 25917495"/>
              <a:gd name="connsiteY42" fmla="*/ 1631497 h 5195791"/>
              <a:gd name="connsiteX43" fmla="*/ 7012800 w 25917495"/>
              <a:gd name="connsiteY43" fmla="*/ 1357021 h 5195791"/>
              <a:gd name="connsiteX44" fmla="*/ 7383887 w 25917495"/>
              <a:gd name="connsiteY44" fmla="*/ 1641897 h 5195791"/>
              <a:gd name="connsiteX45" fmla="*/ 7874424 w 25917495"/>
              <a:gd name="connsiteY45" fmla="*/ 1813347 h 5195791"/>
              <a:gd name="connsiteX46" fmla="*/ 8135681 w 25917495"/>
              <a:gd name="connsiteY46" fmla="*/ 1807710 h 5195791"/>
              <a:gd name="connsiteX47" fmla="*/ 8606877 w 25917495"/>
              <a:gd name="connsiteY47" fmla="*/ 1693410 h 5195791"/>
              <a:gd name="connsiteX48" fmla="*/ 9217934 w 25917495"/>
              <a:gd name="connsiteY48" fmla="*/ 1666389 h 5195791"/>
              <a:gd name="connsiteX49" fmla="*/ 9723052 w 25917495"/>
              <a:gd name="connsiteY49" fmla="*/ 1559962 h 5195791"/>
              <a:gd name="connsiteX50" fmla="*/ 10793156 w 25917495"/>
              <a:gd name="connsiteY50" fmla="*/ 925869 h 5195791"/>
              <a:gd name="connsiteX51" fmla="*/ 12123449 w 25917495"/>
              <a:gd name="connsiteY51" fmla="*/ 609017 h 5195791"/>
              <a:gd name="connsiteX52" fmla="*/ 12605335 w 25917495"/>
              <a:gd name="connsiteY52" fmla="*/ 618931 h 5195791"/>
              <a:gd name="connsiteX53" fmla="*/ 14394287 w 25917495"/>
              <a:gd name="connsiteY53" fmla="*/ 265534 h 5195791"/>
              <a:gd name="connsiteX54" fmla="*/ 15080476 w 25917495"/>
              <a:gd name="connsiteY54" fmla="*/ 114300 h 5195791"/>
              <a:gd name="connsiteX55" fmla="*/ 15571985 w 25917495"/>
              <a:gd name="connsiteY55" fmla="*/ 238222 h 5195791"/>
              <a:gd name="connsiteX56" fmla="*/ 15830132 w 25917495"/>
              <a:gd name="connsiteY56" fmla="*/ 33726 h 5195791"/>
              <a:gd name="connsiteX57" fmla="*/ 16418932 w 25917495"/>
              <a:gd name="connsiteY57" fmla="*/ 26631 h 5195791"/>
              <a:gd name="connsiteX58" fmla="*/ 16648018 w 25917495"/>
              <a:gd name="connsiteY58" fmla="*/ 28964 h 5195791"/>
              <a:gd name="connsiteX59" fmla="*/ 16848140 w 25917495"/>
              <a:gd name="connsiteY59" fmla="*/ 82615 h 5195791"/>
              <a:gd name="connsiteX60" fmla="*/ 17251495 w 25917495"/>
              <a:gd name="connsiteY60" fmla="*/ 67453 h 5195791"/>
              <a:gd name="connsiteX61" fmla="*/ 17666025 w 25917495"/>
              <a:gd name="connsiteY61" fmla="*/ 94473 h 5195791"/>
              <a:gd name="connsiteX62" fmla="*/ 18358048 w 25917495"/>
              <a:gd name="connsiteY62" fmla="*/ 107205 h 5195791"/>
              <a:gd name="connsiteX63" fmla="*/ 19100121 w 25917495"/>
              <a:gd name="connsiteY63" fmla="*/ 30519 h 5195791"/>
              <a:gd name="connsiteX64" fmla="*/ 19548478 w 25917495"/>
              <a:gd name="connsiteY64" fmla="*/ 0 h 5195791"/>
              <a:gd name="connsiteX65" fmla="*/ 25917495 w 25917495"/>
              <a:gd name="connsiteY65" fmla="*/ 5195791 h 5195791"/>
              <a:gd name="connsiteX66" fmla="*/ 0 w 25917495"/>
              <a:gd name="connsiteY66" fmla="*/ 5151593 h 5195791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18358048 w 25917495"/>
              <a:gd name="connsiteY62" fmla="*/ 80574 h 5169160"/>
              <a:gd name="connsiteX63" fmla="*/ 19100121 w 25917495"/>
              <a:gd name="connsiteY63" fmla="*/ 3888 h 5169160"/>
              <a:gd name="connsiteX64" fmla="*/ 25917495 w 25917495"/>
              <a:gd name="connsiteY64" fmla="*/ 5169160 h 5169160"/>
              <a:gd name="connsiteX65" fmla="*/ 0 w 25917495"/>
              <a:gd name="connsiteY65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18358048 w 25917495"/>
              <a:gd name="connsiteY62" fmla="*/ 80574 h 5169160"/>
              <a:gd name="connsiteX63" fmla="*/ 25917495 w 25917495"/>
              <a:gd name="connsiteY63" fmla="*/ 5169160 h 5169160"/>
              <a:gd name="connsiteX64" fmla="*/ 0 w 25917495"/>
              <a:gd name="connsiteY64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17666025 w 25917495"/>
              <a:gd name="connsiteY61" fmla="*/ 67842 h 5169160"/>
              <a:gd name="connsiteX62" fmla="*/ 25917495 w 25917495"/>
              <a:gd name="connsiteY62" fmla="*/ 5169160 h 5169160"/>
              <a:gd name="connsiteX63" fmla="*/ 0 w 25917495"/>
              <a:gd name="connsiteY63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17251495 w 25917495"/>
              <a:gd name="connsiteY60" fmla="*/ 40822 h 5169160"/>
              <a:gd name="connsiteX61" fmla="*/ 25917495 w 25917495"/>
              <a:gd name="connsiteY61" fmla="*/ 5169160 h 5169160"/>
              <a:gd name="connsiteX62" fmla="*/ 0 w 25917495"/>
              <a:gd name="connsiteY62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16848140 w 25917495"/>
              <a:gd name="connsiteY59" fmla="*/ 55984 h 5169160"/>
              <a:gd name="connsiteX60" fmla="*/ 25917495 w 25917495"/>
              <a:gd name="connsiteY60" fmla="*/ 5169160 h 5169160"/>
              <a:gd name="connsiteX61" fmla="*/ 0 w 25917495"/>
              <a:gd name="connsiteY61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16648018 w 25917495"/>
              <a:gd name="connsiteY58" fmla="*/ 2333 h 5169160"/>
              <a:gd name="connsiteX59" fmla="*/ 25917495 w 25917495"/>
              <a:gd name="connsiteY59" fmla="*/ 5169160 h 5169160"/>
              <a:gd name="connsiteX60" fmla="*/ 0 w 25917495"/>
              <a:gd name="connsiteY60" fmla="*/ 5124962 h 5169160"/>
              <a:gd name="connsiteX0" fmla="*/ 0 w 25917495"/>
              <a:gd name="connsiteY0" fmla="*/ 5124962 h 5169160"/>
              <a:gd name="connsiteX1" fmla="*/ 35155 w 25917495"/>
              <a:gd name="connsiteY1" fmla="*/ 895739 h 5169160"/>
              <a:gd name="connsiteX2" fmla="*/ 135362 w 25917495"/>
              <a:gd name="connsiteY2" fmla="*/ 1019953 h 5169160"/>
              <a:gd name="connsiteX3" fmla="*/ 130599 w 25917495"/>
              <a:gd name="connsiteY3" fmla="*/ 1115203 h 5169160"/>
              <a:gd name="connsiteX4" fmla="*/ 363962 w 25917495"/>
              <a:gd name="connsiteY4" fmla="*/ 1400953 h 5169160"/>
              <a:gd name="connsiteX5" fmla="*/ 540174 w 25917495"/>
              <a:gd name="connsiteY5" fmla="*/ 1343803 h 5169160"/>
              <a:gd name="connsiteX6" fmla="*/ 874910 w 25917495"/>
              <a:gd name="connsiteY6" fmla="*/ 1417476 h 5169160"/>
              <a:gd name="connsiteX7" fmla="*/ 1002137 w 25917495"/>
              <a:gd name="connsiteY7" fmla="*/ 1558116 h 5169160"/>
              <a:gd name="connsiteX8" fmla="*/ 1421237 w 25917495"/>
              <a:gd name="connsiteY8" fmla="*/ 1658128 h 5169160"/>
              <a:gd name="connsiteX9" fmla="*/ 1768899 w 25917495"/>
              <a:gd name="connsiteY9" fmla="*/ 1710516 h 5169160"/>
              <a:gd name="connsiteX10" fmla="*/ 1956483 w 25917495"/>
              <a:gd name="connsiteY10" fmla="*/ 1847462 h 5169160"/>
              <a:gd name="connsiteX11" fmla="*/ 2030837 w 25917495"/>
              <a:gd name="connsiteY11" fmla="*/ 1734328 h 5169160"/>
              <a:gd name="connsiteX12" fmla="*/ 2435649 w 25917495"/>
              <a:gd name="connsiteY12" fmla="*/ 1577166 h 5169160"/>
              <a:gd name="connsiteX13" fmla="*/ 2492799 w 25917495"/>
              <a:gd name="connsiteY13" fmla="*/ 1334278 h 5169160"/>
              <a:gd name="connsiteX14" fmla="*/ 2635674 w 25917495"/>
              <a:gd name="connsiteY14" fmla="*/ 1305703 h 5169160"/>
              <a:gd name="connsiteX15" fmla="*/ 2702932 w 25917495"/>
              <a:gd name="connsiteY15" fmla="*/ 1231641 h 5169160"/>
              <a:gd name="connsiteX16" fmla="*/ 2821412 w 25917495"/>
              <a:gd name="connsiteY16" fmla="*/ 1100916 h 5169160"/>
              <a:gd name="connsiteX17" fmla="*/ 2878562 w 25917495"/>
              <a:gd name="connsiteY17" fmla="*/ 958040 h 5169160"/>
              <a:gd name="connsiteX18" fmla="*/ 3145262 w 25917495"/>
              <a:gd name="connsiteY18" fmla="*/ 900891 h 5169160"/>
              <a:gd name="connsiteX19" fmla="*/ 3183362 w 25917495"/>
              <a:gd name="connsiteY19" fmla="*/ 715153 h 5169160"/>
              <a:gd name="connsiteX20" fmla="*/ 3281430 w 25917495"/>
              <a:gd name="connsiteY20" fmla="*/ 746449 h 5169160"/>
              <a:gd name="connsiteX21" fmla="*/ 3378624 w 25917495"/>
              <a:gd name="connsiteY21" fmla="*/ 853266 h 5169160"/>
              <a:gd name="connsiteX22" fmla="*/ 3526262 w 25917495"/>
              <a:gd name="connsiteY22" fmla="*/ 696103 h 5169160"/>
              <a:gd name="connsiteX23" fmla="*/ 3640756 w 25917495"/>
              <a:gd name="connsiteY23" fmla="*/ 813124 h 5169160"/>
              <a:gd name="connsiteX24" fmla="*/ 3855554 w 25917495"/>
              <a:gd name="connsiteY24" fmla="*/ 738091 h 5169160"/>
              <a:gd name="connsiteX25" fmla="*/ 3959649 w 25917495"/>
              <a:gd name="connsiteY25" fmla="*/ 615141 h 5169160"/>
              <a:gd name="connsiteX26" fmla="*/ 4117686 w 25917495"/>
              <a:gd name="connsiteY26" fmla="*/ 522904 h 5169160"/>
              <a:gd name="connsiteX27" fmla="*/ 4278737 w 25917495"/>
              <a:gd name="connsiteY27" fmla="*/ 662766 h 5169160"/>
              <a:gd name="connsiteX28" fmla="*/ 4340649 w 25917495"/>
              <a:gd name="connsiteY28" fmla="*/ 910416 h 5169160"/>
              <a:gd name="connsiteX29" fmla="*/ 4526387 w 25917495"/>
              <a:gd name="connsiteY29" fmla="*/ 915178 h 5169160"/>
              <a:gd name="connsiteX30" fmla="*/ 4516862 w 25917495"/>
              <a:gd name="connsiteY30" fmla="*/ 1058053 h 5169160"/>
              <a:gd name="connsiteX31" fmla="*/ 4697837 w 25917495"/>
              <a:gd name="connsiteY31" fmla="*/ 1186641 h 5169160"/>
              <a:gd name="connsiteX32" fmla="*/ 4645449 w 25917495"/>
              <a:gd name="connsiteY32" fmla="*/ 1367616 h 5169160"/>
              <a:gd name="connsiteX33" fmla="*/ 4645449 w 25917495"/>
              <a:gd name="connsiteY33" fmla="*/ 1496203 h 5169160"/>
              <a:gd name="connsiteX34" fmla="*/ 4737006 w 25917495"/>
              <a:gd name="connsiteY34" fmla="*/ 1530221 h 5169160"/>
              <a:gd name="connsiteX35" fmla="*/ 4774037 w 25917495"/>
              <a:gd name="connsiteY35" fmla="*/ 1696228 h 5169160"/>
              <a:gd name="connsiteX36" fmla="*/ 4702599 w 25917495"/>
              <a:gd name="connsiteY36" fmla="*/ 1777191 h 5169160"/>
              <a:gd name="connsiteX37" fmla="*/ 4845474 w 25917495"/>
              <a:gd name="connsiteY37" fmla="*/ 1867678 h 5169160"/>
              <a:gd name="connsiteX38" fmla="*/ 5035585 w 25917495"/>
              <a:gd name="connsiteY38" fmla="*/ 2090058 h 5169160"/>
              <a:gd name="connsiteX39" fmla="*/ 5893224 w 25917495"/>
              <a:gd name="connsiteY39" fmla="*/ 2177241 h 5169160"/>
              <a:gd name="connsiteX40" fmla="*/ 6188208 w 25917495"/>
              <a:gd name="connsiteY40" fmla="*/ 2095208 h 5169160"/>
              <a:gd name="connsiteX41" fmla="*/ 6596325 w 25917495"/>
              <a:gd name="connsiteY41" fmla="*/ 1900335 h 5169160"/>
              <a:gd name="connsiteX42" fmla="*/ 6883046 w 25917495"/>
              <a:gd name="connsiteY42" fmla="*/ 1604866 h 5169160"/>
              <a:gd name="connsiteX43" fmla="*/ 7012800 w 25917495"/>
              <a:gd name="connsiteY43" fmla="*/ 1330390 h 5169160"/>
              <a:gd name="connsiteX44" fmla="*/ 7383887 w 25917495"/>
              <a:gd name="connsiteY44" fmla="*/ 1615266 h 5169160"/>
              <a:gd name="connsiteX45" fmla="*/ 7874424 w 25917495"/>
              <a:gd name="connsiteY45" fmla="*/ 1786716 h 5169160"/>
              <a:gd name="connsiteX46" fmla="*/ 8135681 w 25917495"/>
              <a:gd name="connsiteY46" fmla="*/ 1781079 h 5169160"/>
              <a:gd name="connsiteX47" fmla="*/ 8606877 w 25917495"/>
              <a:gd name="connsiteY47" fmla="*/ 1666779 h 5169160"/>
              <a:gd name="connsiteX48" fmla="*/ 9217934 w 25917495"/>
              <a:gd name="connsiteY48" fmla="*/ 1639758 h 5169160"/>
              <a:gd name="connsiteX49" fmla="*/ 9723052 w 25917495"/>
              <a:gd name="connsiteY49" fmla="*/ 1533331 h 5169160"/>
              <a:gd name="connsiteX50" fmla="*/ 10793156 w 25917495"/>
              <a:gd name="connsiteY50" fmla="*/ 899238 h 5169160"/>
              <a:gd name="connsiteX51" fmla="*/ 12123449 w 25917495"/>
              <a:gd name="connsiteY51" fmla="*/ 582386 h 5169160"/>
              <a:gd name="connsiteX52" fmla="*/ 12605335 w 25917495"/>
              <a:gd name="connsiteY52" fmla="*/ 592300 h 5169160"/>
              <a:gd name="connsiteX53" fmla="*/ 14394287 w 25917495"/>
              <a:gd name="connsiteY53" fmla="*/ 238903 h 5169160"/>
              <a:gd name="connsiteX54" fmla="*/ 15080476 w 25917495"/>
              <a:gd name="connsiteY54" fmla="*/ 87669 h 5169160"/>
              <a:gd name="connsiteX55" fmla="*/ 15571985 w 25917495"/>
              <a:gd name="connsiteY55" fmla="*/ 211591 h 5169160"/>
              <a:gd name="connsiteX56" fmla="*/ 15830132 w 25917495"/>
              <a:gd name="connsiteY56" fmla="*/ 7095 h 5169160"/>
              <a:gd name="connsiteX57" fmla="*/ 16418932 w 25917495"/>
              <a:gd name="connsiteY57" fmla="*/ 0 h 5169160"/>
              <a:gd name="connsiteX58" fmla="*/ 25917495 w 25917495"/>
              <a:gd name="connsiteY58" fmla="*/ 5169160 h 5169160"/>
              <a:gd name="connsiteX59" fmla="*/ 0 w 25917495"/>
              <a:gd name="connsiteY59" fmla="*/ 5124962 h 5169160"/>
              <a:gd name="connsiteX0" fmla="*/ 0 w 25917495"/>
              <a:gd name="connsiteY0" fmla="*/ 5117867 h 5162065"/>
              <a:gd name="connsiteX1" fmla="*/ 35155 w 25917495"/>
              <a:gd name="connsiteY1" fmla="*/ 888644 h 5162065"/>
              <a:gd name="connsiteX2" fmla="*/ 135362 w 25917495"/>
              <a:gd name="connsiteY2" fmla="*/ 1012858 h 5162065"/>
              <a:gd name="connsiteX3" fmla="*/ 130599 w 25917495"/>
              <a:gd name="connsiteY3" fmla="*/ 1108108 h 5162065"/>
              <a:gd name="connsiteX4" fmla="*/ 363962 w 25917495"/>
              <a:gd name="connsiteY4" fmla="*/ 1393858 h 5162065"/>
              <a:gd name="connsiteX5" fmla="*/ 540174 w 25917495"/>
              <a:gd name="connsiteY5" fmla="*/ 1336708 h 5162065"/>
              <a:gd name="connsiteX6" fmla="*/ 874910 w 25917495"/>
              <a:gd name="connsiteY6" fmla="*/ 1410381 h 5162065"/>
              <a:gd name="connsiteX7" fmla="*/ 1002137 w 25917495"/>
              <a:gd name="connsiteY7" fmla="*/ 1551021 h 5162065"/>
              <a:gd name="connsiteX8" fmla="*/ 1421237 w 25917495"/>
              <a:gd name="connsiteY8" fmla="*/ 1651033 h 5162065"/>
              <a:gd name="connsiteX9" fmla="*/ 1768899 w 25917495"/>
              <a:gd name="connsiteY9" fmla="*/ 1703421 h 5162065"/>
              <a:gd name="connsiteX10" fmla="*/ 1956483 w 25917495"/>
              <a:gd name="connsiteY10" fmla="*/ 1840367 h 5162065"/>
              <a:gd name="connsiteX11" fmla="*/ 2030837 w 25917495"/>
              <a:gd name="connsiteY11" fmla="*/ 1727233 h 5162065"/>
              <a:gd name="connsiteX12" fmla="*/ 2435649 w 25917495"/>
              <a:gd name="connsiteY12" fmla="*/ 1570071 h 5162065"/>
              <a:gd name="connsiteX13" fmla="*/ 2492799 w 25917495"/>
              <a:gd name="connsiteY13" fmla="*/ 1327183 h 5162065"/>
              <a:gd name="connsiteX14" fmla="*/ 2635674 w 25917495"/>
              <a:gd name="connsiteY14" fmla="*/ 1298608 h 5162065"/>
              <a:gd name="connsiteX15" fmla="*/ 2702932 w 25917495"/>
              <a:gd name="connsiteY15" fmla="*/ 1224546 h 5162065"/>
              <a:gd name="connsiteX16" fmla="*/ 2821412 w 25917495"/>
              <a:gd name="connsiteY16" fmla="*/ 1093821 h 5162065"/>
              <a:gd name="connsiteX17" fmla="*/ 2878562 w 25917495"/>
              <a:gd name="connsiteY17" fmla="*/ 950945 h 5162065"/>
              <a:gd name="connsiteX18" fmla="*/ 3145262 w 25917495"/>
              <a:gd name="connsiteY18" fmla="*/ 893796 h 5162065"/>
              <a:gd name="connsiteX19" fmla="*/ 3183362 w 25917495"/>
              <a:gd name="connsiteY19" fmla="*/ 708058 h 5162065"/>
              <a:gd name="connsiteX20" fmla="*/ 3281430 w 25917495"/>
              <a:gd name="connsiteY20" fmla="*/ 739354 h 5162065"/>
              <a:gd name="connsiteX21" fmla="*/ 3378624 w 25917495"/>
              <a:gd name="connsiteY21" fmla="*/ 846171 h 5162065"/>
              <a:gd name="connsiteX22" fmla="*/ 3526262 w 25917495"/>
              <a:gd name="connsiteY22" fmla="*/ 689008 h 5162065"/>
              <a:gd name="connsiteX23" fmla="*/ 3640756 w 25917495"/>
              <a:gd name="connsiteY23" fmla="*/ 806029 h 5162065"/>
              <a:gd name="connsiteX24" fmla="*/ 3855554 w 25917495"/>
              <a:gd name="connsiteY24" fmla="*/ 730996 h 5162065"/>
              <a:gd name="connsiteX25" fmla="*/ 3959649 w 25917495"/>
              <a:gd name="connsiteY25" fmla="*/ 608046 h 5162065"/>
              <a:gd name="connsiteX26" fmla="*/ 4117686 w 25917495"/>
              <a:gd name="connsiteY26" fmla="*/ 515809 h 5162065"/>
              <a:gd name="connsiteX27" fmla="*/ 4278737 w 25917495"/>
              <a:gd name="connsiteY27" fmla="*/ 655671 h 5162065"/>
              <a:gd name="connsiteX28" fmla="*/ 4340649 w 25917495"/>
              <a:gd name="connsiteY28" fmla="*/ 903321 h 5162065"/>
              <a:gd name="connsiteX29" fmla="*/ 4526387 w 25917495"/>
              <a:gd name="connsiteY29" fmla="*/ 908083 h 5162065"/>
              <a:gd name="connsiteX30" fmla="*/ 4516862 w 25917495"/>
              <a:gd name="connsiteY30" fmla="*/ 1050958 h 5162065"/>
              <a:gd name="connsiteX31" fmla="*/ 4697837 w 25917495"/>
              <a:gd name="connsiteY31" fmla="*/ 1179546 h 5162065"/>
              <a:gd name="connsiteX32" fmla="*/ 4645449 w 25917495"/>
              <a:gd name="connsiteY32" fmla="*/ 1360521 h 5162065"/>
              <a:gd name="connsiteX33" fmla="*/ 4645449 w 25917495"/>
              <a:gd name="connsiteY33" fmla="*/ 1489108 h 5162065"/>
              <a:gd name="connsiteX34" fmla="*/ 4737006 w 25917495"/>
              <a:gd name="connsiteY34" fmla="*/ 1523126 h 5162065"/>
              <a:gd name="connsiteX35" fmla="*/ 4774037 w 25917495"/>
              <a:gd name="connsiteY35" fmla="*/ 1689133 h 5162065"/>
              <a:gd name="connsiteX36" fmla="*/ 4702599 w 25917495"/>
              <a:gd name="connsiteY36" fmla="*/ 1770096 h 5162065"/>
              <a:gd name="connsiteX37" fmla="*/ 4845474 w 25917495"/>
              <a:gd name="connsiteY37" fmla="*/ 1860583 h 5162065"/>
              <a:gd name="connsiteX38" fmla="*/ 5035585 w 25917495"/>
              <a:gd name="connsiteY38" fmla="*/ 2082963 h 5162065"/>
              <a:gd name="connsiteX39" fmla="*/ 5893224 w 25917495"/>
              <a:gd name="connsiteY39" fmla="*/ 2170146 h 5162065"/>
              <a:gd name="connsiteX40" fmla="*/ 6188208 w 25917495"/>
              <a:gd name="connsiteY40" fmla="*/ 2088113 h 5162065"/>
              <a:gd name="connsiteX41" fmla="*/ 6596325 w 25917495"/>
              <a:gd name="connsiteY41" fmla="*/ 1893240 h 5162065"/>
              <a:gd name="connsiteX42" fmla="*/ 6883046 w 25917495"/>
              <a:gd name="connsiteY42" fmla="*/ 1597771 h 5162065"/>
              <a:gd name="connsiteX43" fmla="*/ 7012800 w 25917495"/>
              <a:gd name="connsiteY43" fmla="*/ 1323295 h 5162065"/>
              <a:gd name="connsiteX44" fmla="*/ 7383887 w 25917495"/>
              <a:gd name="connsiteY44" fmla="*/ 1608171 h 5162065"/>
              <a:gd name="connsiteX45" fmla="*/ 7874424 w 25917495"/>
              <a:gd name="connsiteY45" fmla="*/ 1779621 h 5162065"/>
              <a:gd name="connsiteX46" fmla="*/ 8135681 w 25917495"/>
              <a:gd name="connsiteY46" fmla="*/ 1773984 h 5162065"/>
              <a:gd name="connsiteX47" fmla="*/ 8606877 w 25917495"/>
              <a:gd name="connsiteY47" fmla="*/ 1659684 h 5162065"/>
              <a:gd name="connsiteX48" fmla="*/ 9217934 w 25917495"/>
              <a:gd name="connsiteY48" fmla="*/ 1632663 h 5162065"/>
              <a:gd name="connsiteX49" fmla="*/ 9723052 w 25917495"/>
              <a:gd name="connsiteY49" fmla="*/ 1526236 h 5162065"/>
              <a:gd name="connsiteX50" fmla="*/ 10793156 w 25917495"/>
              <a:gd name="connsiteY50" fmla="*/ 892143 h 5162065"/>
              <a:gd name="connsiteX51" fmla="*/ 12123449 w 25917495"/>
              <a:gd name="connsiteY51" fmla="*/ 575291 h 5162065"/>
              <a:gd name="connsiteX52" fmla="*/ 12605335 w 25917495"/>
              <a:gd name="connsiteY52" fmla="*/ 585205 h 5162065"/>
              <a:gd name="connsiteX53" fmla="*/ 14394287 w 25917495"/>
              <a:gd name="connsiteY53" fmla="*/ 231808 h 5162065"/>
              <a:gd name="connsiteX54" fmla="*/ 15080476 w 25917495"/>
              <a:gd name="connsiteY54" fmla="*/ 80574 h 5162065"/>
              <a:gd name="connsiteX55" fmla="*/ 15571985 w 25917495"/>
              <a:gd name="connsiteY55" fmla="*/ 204496 h 5162065"/>
              <a:gd name="connsiteX56" fmla="*/ 15830132 w 25917495"/>
              <a:gd name="connsiteY56" fmla="*/ 0 h 5162065"/>
              <a:gd name="connsiteX57" fmla="*/ 25917495 w 25917495"/>
              <a:gd name="connsiteY57" fmla="*/ 5162065 h 5162065"/>
              <a:gd name="connsiteX58" fmla="*/ 0 w 25917495"/>
              <a:gd name="connsiteY58" fmla="*/ 5117867 h 5162065"/>
              <a:gd name="connsiteX0" fmla="*/ 0 w 25917495"/>
              <a:gd name="connsiteY0" fmla="*/ 5037293 h 5081491"/>
              <a:gd name="connsiteX1" fmla="*/ 35155 w 25917495"/>
              <a:gd name="connsiteY1" fmla="*/ 808070 h 5081491"/>
              <a:gd name="connsiteX2" fmla="*/ 135362 w 25917495"/>
              <a:gd name="connsiteY2" fmla="*/ 932284 h 5081491"/>
              <a:gd name="connsiteX3" fmla="*/ 130599 w 25917495"/>
              <a:gd name="connsiteY3" fmla="*/ 1027534 h 5081491"/>
              <a:gd name="connsiteX4" fmla="*/ 363962 w 25917495"/>
              <a:gd name="connsiteY4" fmla="*/ 1313284 h 5081491"/>
              <a:gd name="connsiteX5" fmla="*/ 540174 w 25917495"/>
              <a:gd name="connsiteY5" fmla="*/ 1256134 h 5081491"/>
              <a:gd name="connsiteX6" fmla="*/ 874910 w 25917495"/>
              <a:gd name="connsiteY6" fmla="*/ 1329807 h 5081491"/>
              <a:gd name="connsiteX7" fmla="*/ 1002137 w 25917495"/>
              <a:gd name="connsiteY7" fmla="*/ 1470447 h 5081491"/>
              <a:gd name="connsiteX8" fmla="*/ 1421237 w 25917495"/>
              <a:gd name="connsiteY8" fmla="*/ 1570459 h 5081491"/>
              <a:gd name="connsiteX9" fmla="*/ 1768899 w 25917495"/>
              <a:gd name="connsiteY9" fmla="*/ 1622847 h 5081491"/>
              <a:gd name="connsiteX10" fmla="*/ 1956483 w 25917495"/>
              <a:gd name="connsiteY10" fmla="*/ 1759793 h 5081491"/>
              <a:gd name="connsiteX11" fmla="*/ 2030837 w 25917495"/>
              <a:gd name="connsiteY11" fmla="*/ 1646659 h 5081491"/>
              <a:gd name="connsiteX12" fmla="*/ 2435649 w 25917495"/>
              <a:gd name="connsiteY12" fmla="*/ 1489497 h 5081491"/>
              <a:gd name="connsiteX13" fmla="*/ 2492799 w 25917495"/>
              <a:gd name="connsiteY13" fmla="*/ 1246609 h 5081491"/>
              <a:gd name="connsiteX14" fmla="*/ 2635674 w 25917495"/>
              <a:gd name="connsiteY14" fmla="*/ 1218034 h 5081491"/>
              <a:gd name="connsiteX15" fmla="*/ 2702932 w 25917495"/>
              <a:gd name="connsiteY15" fmla="*/ 1143972 h 5081491"/>
              <a:gd name="connsiteX16" fmla="*/ 2821412 w 25917495"/>
              <a:gd name="connsiteY16" fmla="*/ 1013247 h 5081491"/>
              <a:gd name="connsiteX17" fmla="*/ 2878562 w 25917495"/>
              <a:gd name="connsiteY17" fmla="*/ 870371 h 5081491"/>
              <a:gd name="connsiteX18" fmla="*/ 3145262 w 25917495"/>
              <a:gd name="connsiteY18" fmla="*/ 813222 h 5081491"/>
              <a:gd name="connsiteX19" fmla="*/ 3183362 w 25917495"/>
              <a:gd name="connsiteY19" fmla="*/ 627484 h 5081491"/>
              <a:gd name="connsiteX20" fmla="*/ 3281430 w 25917495"/>
              <a:gd name="connsiteY20" fmla="*/ 658780 h 5081491"/>
              <a:gd name="connsiteX21" fmla="*/ 3378624 w 25917495"/>
              <a:gd name="connsiteY21" fmla="*/ 765597 h 5081491"/>
              <a:gd name="connsiteX22" fmla="*/ 3526262 w 25917495"/>
              <a:gd name="connsiteY22" fmla="*/ 608434 h 5081491"/>
              <a:gd name="connsiteX23" fmla="*/ 3640756 w 25917495"/>
              <a:gd name="connsiteY23" fmla="*/ 725455 h 5081491"/>
              <a:gd name="connsiteX24" fmla="*/ 3855554 w 25917495"/>
              <a:gd name="connsiteY24" fmla="*/ 650422 h 5081491"/>
              <a:gd name="connsiteX25" fmla="*/ 3959649 w 25917495"/>
              <a:gd name="connsiteY25" fmla="*/ 527472 h 5081491"/>
              <a:gd name="connsiteX26" fmla="*/ 4117686 w 25917495"/>
              <a:gd name="connsiteY26" fmla="*/ 435235 h 5081491"/>
              <a:gd name="connsiteX27" fmla="*/ 4278737 w 25917495"/>
              <a:gd name="connsiteY27" fmla="*/ 575097 h 5081491"/>
              <a:gd name="connsiteX28" fmla="*/ 4340649 w 25917495"/>
              <a:gd name="connsiteY28" fmla="*/ 822747 h 5081491"/>
              <a:gd name="connsiteX29" fmla="*/ 4526387 w 25917495"/>
              <a:gd name="connsiteY29" fmla="*/ 827509 h 5081491"/>
              <a:gd name="connsiteX30" fmla="*/ 4516862 w 25917495"/>
              <a:gd name="connsiteY30" fmla="*/ 970384 h 5081491"/>
              <a:gd name="connsiteX31" fmla="*/ 4697837 w 25917495"/>
              <a:gd name="connsiteY31" fmla="*/ 1098972 h 5081491"/>
              <a:gd name="connsiteX32" fmla="*/ 4645449 w 25917495"/>
              <a:gd name="connsiteY32" fmla="*/ 1279947 h 5081491"/>
              <a:gd name="connsiteX33" fmla="*/ 4645449 w 25917495"/>
              <a:gd name="connsiteY33" fmla="*/ 1408534 h 5081491"/>
              <a:gd name="connsiteX34" fmla="*/ 4737006 w 25917495"/>
              <a:gd name="connsiteY34" fmla="*/ 1442552 h 5081491"/>
              <a:gd name="connsiteX35" fmla="*/ 4774037 w 25917495"/>
              <a:gd name="connsiteY35" fmla="*/ 1608559 h 5081491"/>
              <a:gd name="connsiteX36" fmla="*/ 4702599 w 25917495"/>
              <a:gd name="connsiteY36" fmla="*/ 1689522 h 5081491"/>
              <a:gd name="connsiteX37" fmla="*/ 4845474 w 25917495"/>
              <a:gd name="connsiteY37" fmla="*/ 1780009 h 5081491"/>
              <a:gd name="connsiteX38" fmla="*/ 5035585 w 25917495"/>
              <a:gd name="connsiteY38" fmla="*/ 2002389 h 5081491"/>
              <a:gd name="connsiteX39" fmla="*/ 5893224 w 25917495"/>
              <a:gd name="connsiteY39" fmla="*/ 2089572 h 5081491"/>
              <a:gd name="connsiteX40" fmla="*/ 6188208 w 25917495"/>
              <a:gd name="connsiteY40" fmla="*/ 2007539 h 5081491"/>
              <a:gd name="connsiteX41" fmla="*/ 6596325 w 25917495"/>
              <a:gd name="connsiteY41" fmla="*/ 1812666 h 5081491"/>
              <a:gd name="connsiteX42" fmla="*/ 6883046 w 25917495"/>
              <a:gd name="connsiteY42" fmla="*/ 1517197 h 5081491"/>
              <a:gd name="connsiteX43" fmla="*/ 7012800 w 25917495"/>
              <a:gd name="connsiteY43" fmla="*/ 1242721 h 5081491"/>
              <a:gd name="connsiteX44" fmla="*/ 7383887 w 25917495"/>
              <a:gd name="connsiteY44" fmla="*/ 1527597 h 5081491"/>
              <a:gd name="connsiteX45" fmla="*/ 7874424 w 25917495"/>
              <a:gd name="connsiteY45" fmla="*/ 1699047 h 5081491"/>
              <a:gd name="connsiteX46" fmla="*/ 8135681 w 25917495"/>
              <a:gd name="connsiteY46" fmla="*/ 1693410 h 5081491"/>
              <a:gd name="connsiteX47" fmla="*/ 8606877 w 25917495"/>
              <a:gd name="connsiteY47" fmla="*/ 1579110 h 5081491"/>
              <a:gd name="connsiteX48" fmla="*/ 9217934 w 25917495"/>
              <a:gd name="connsiteY48" fmla="*/ 1552089 h 5081491"/>
              <a:gd name="connsiteX49" fmla="*/ 9723052 w 25917495"/>
              <a:gd name="connsiteY49" fmla="*/ 1445662 h 5081491"/>
              <a:gd name="connsiteX50" fmla="*/ 10793156 w 25917495"/>
              <a:gd name="connsiteY50" fmla="*/ 811569 h 5081491"/>
              <a:gd name="connsiteX51" fmla="*/ 12123449 w 25917495"/>
              <a:gd name="connsiteY51" fmla="*/ 494717 h 5081491"/>
              <a:gd name="connsiteX52" fmla="*/ 12605335 w 25917495"/>
              <a:gd name="connsiteY52" fmla="*/ 504631 h 5081491"/>
              <a:gd name="connsiteX53" fmla="*/ 14394287 w 25917495"/>
              <a:gd name="connsiteY53" fmla="*/ 151234 h 5081491"/>
              <a:gd name="connsiteX54" fmla="*/ 15080476 w 25917495"/>
              <a:gd name="connsiteY54" fmla="*/ 0 h 5081491"/>
              <a:gd name="connsiteX55" fmla="*/ 15571985 w 25917495"/>
              <a:gd name="connsiteY55" fmla="*/ 123922 h 5081491"/>
              <a:gd name="connsiteX56" fmla="*/ 25917495 w 25917495"/>
              <a:gd name="connsiteY56" fmla="*/ 5081491 h 5081491"/>
              <a:gd name="connsiteX57" fmla="*/ 0 w 25917495"/>
              <a:gd name="connsiteY57" fmla="*/ 5037293 h 5081491"/>
              <a:gd name="connsiteX0" fmla="*/ 0 w 25917495"/>
              <a:gd name="connsiteY0" fmla="*/ 5037293 h 5081491"/>
              <a:gd name="connsiteX1" fmla="*/ 35155 w 25917495"/>
              <a:gd name="connsiteY1" fmla="*/ 808070 h 5081491"/>
              <a:gd name="connsiteX2" fmla="*/ 135362 w 25917495"/>
              <a:gd name="connsiteY2" fmla="*/ 932284 h 5081491"/>
              <a:gd name="connsiteX3" fmla="*/ 130599 w 25917495"/>
              <a:gd name="connsiteY3" fmla="*/ 1027534 h 5081491"/>
              <a:gd name="connsiteX4" fmla="*/ 363962 w 25917495"/>
              <a:gd name="connsiteY4" fmla="*/ 1313284 h 5081491"/>
              <a:gd name="connsiteX5" fmla="*/ 540174 w 25917495"/>
              <a:gd name="connsiteY5" fmla="*/ 1256134 h 5081491"/>
              <a:gd name="connsiteX6" fmla="*/ 874910 w 25917495"/>
              <a:gd name="connsiteY6" fmla="*/ 1329807 h 5081491"/>
              <a:gd name="connsiteX7" fmla="*/ 1002137 w 25917495"/>
              <a:gd name="connsiteY7" fmla="*/ 1470447 h 5081491"/>
              <a:gd name="connsiteX8" fmla="*/ 1421237 w 25917495"/>
              <a:gd name="connsiteY8" fmla="*/ 1570459 h 5081491"/>
              <a:gd name="connsiteX9" fmla="*/ 1768899 w 25917495"/>
              <a:gd name="connsiteY9" fmla="*/ 1622847 h 5081491"/>
              <a:gd name="connsiteX10" fmla="*/ 1956483 w 25917495"/>
              <a:gd name="connsiteY10" fmla="*/ 1759793 h 5081491"/>
              <a:gd name="connsiteX11" fmla="*/ 2030837 w 25917495"/>
              <a:gd name="connsiteY11" fmla="*/ 1646659 h 5081491"/>
              <a:gd name="connsiteX12" fmla="*/ 2435649 w 25917495"/>
              <a:gd name="connsiteY12" fmla="*/ 1489497 h 5081491"/>
              <a:gd name="connsiteX13" fmla="*/ 2492799 w 25917495"/>
              <a:gd name="connsiteY13" fmla="*/ 1246609 h 5081491"/>
              <a:gd name="connsiteX14" fmla="*/ 2635674 w 25917495"/>
              <a:gd name="connsiteY14" fmla="*/ 1218034 h 5081491"/>
              <a:gd name="connsiteX15" fmla="*/ 2702932 w 25917495"/>
              <a:gd name="connsiteY15" fmla="*/ 1143972 h 5081491"/>
              <a:gd name="connsiteX16" fmla="*/ 2821412 w 25917495"/>
              <a:gd name="connsiteY16" fmla="*/ 1013247 h 5081491"/>
              <a:gd name="connsiteX17" fmla="*/ 2878562 w 25917495"/>
              <a:gd name="connsiteY17" fmla="*/ 870371 h 5081491"/>
              <a:gd name="connsiteX18" fmla="*/ 3145262 w 25917495"/>
              <a:gd name="connsiteY18" fmla="*/ 813222 h 5081491"/>
              <a:gd name="connsiteX19" fmla="*/ 3183362 w 25917495"/>
              <a:gd name="connsiteY19" fmla="*/ 627484 h 5081491"/>
              <a:gd name="connsiteX20" fmla="*/ 3281430 w 25917495"/>
              <a:gd name="connsiteY20" fmla="*/ 658780 h 5081491"/>
              <a:gd name="connsiteX21" fmla="*/ 3378624 w 25917495"/>
              <a:gd name="connsiteY21" fmla="*/ 765597 h 5081491"/>
              <a:gd name="connsiteX22" fmla="*/ 3526262 w 25917495"/>
              <a:gd name="connsiteY22" fmla="*/ 608434 h 5081491"/>
              <a:gd name="connsiteX23" fmla="*/ 3640756 w 25917495"/>
              <a:gd name="connsiteY23" fmla="*/ 725455 h 5081491"/>
              <a:gd name="connsiteX24" fmla="*/ 3855554 w 25917495"/>
              <a:gd name="connsiteY24" fmla="*/ 650422 h 5081491"/>
              <a:gd name="connsiteX25" fmla="*/ 3959649 w 25917495"/>
              <a:gd name="connsiteY25" fmla="*/ 527472 h 5081491"/>
              <a:gd name="connsiteX26" fmla="*/ 4117686 w 25917495"/>
              <a:gd name="connsiteY26" fmla="*/ 435235 h 5081491"/>
              <a:gd name="connsiteX27" fmla="*/ 4278737 w 25917495"/>
              <a:gd name="connsiteY27" fmla="*/ 575097 h 5081491"/>
              <a:gd name="connsiteX28" fmla="*/ 4340649 w 25917495"/>
              <a:gd name="connsiteY28" fmla="*/ 822747 h 5081491"/>
              <a:gd name="connsiteX29" fmla="*/ 4526387 w 25917495"/>
              <a:gd name="connsiteY29" fmla="*/ 827509 h 5081491"/>
              <a:gd name="connsiteX30" fmla="*/ 4516862 w 25917495"/>
              <a:gd name="connsiteY30" fmla="*/ 970384 h 5081491"/>
              <a:gd name="connsiteX31" fmla="*/ 4697837 w 25917495"/>
              <a:gd name="connsiteY31" fmla="*/ 1098972 h 5081491"/>
              <a:gd name="connsiteX32" fmla="*/ 4645449 w 25917495"/>
              <a:gd name="connsiteY32" fmla="*/ 1279947 h 5081491"/>
              <a:gd name="connsiteX33" fmla="*/ 4645449 w 25917495"/>
              <a:gd name="connsiteY33" fmla="*/ 1408534 h 5081491"/>
              <a:gd name="connsiteX34" fmla="*/ 4737006 w 25917495"/>
              <a:gd name="connsiteY34" fmla="*/ 1442552 h 5081491"/>
              <a:gd name="connsiteX35" fmla="*/ 4774037 w 25917495"/>
              <a:gd name="connsiteY35" fmla="*/ 1608559 h 5081491"/>
              <a:gd name="connsiteX36" fmla="*/ 4702599 w 25917495"/>
              <a:gd name="connsiteY36" fmla="*/ 1689522 h 5081491"/>
              <a:gd name="connsiteX37" fmla="*/ 4845474 w 25917495"/>
              <a:gd name="connsiteY37" fmla="*/ 1780009 h 5081491"/>
              <a:gd name="connsiteX38" fmla="*/ 5035585 w 25917495"/>
              <a:gd name="connsiteY38" fmla="*/ 2002389 h 5081491"/>
              <a:gd name="connsiteX39" fmla="*/ 5893224 w 25917495"/>
              <a:gd name="connsiteY39" fmla="*/ 2089572 h 5081491"/>
              <a:gd name="connsiteX40" fmla="*/ 6188208 w 25917495"/>
              <a:gd name="connsiteY40" fmla="*/ 2007539 h 5081491"/>
              <a:gd name="connsiteX41" fmla="*/ 6596325 w 25917495"/>
              <a:gd name="connsiteY41" fmla="*/ 1812666 h 5081491"/>
              <a:gd name="connsiteX42" fmla="*/ 6883046 w 25917495"/>
              <a:gd name="connsiteY42" fmla="*/ 1517197 h 5081491"/>
              <a:gd name="connsiteX43" fmla="*/ 7012800 w 25917495"/>
              <a:gd name="connsiteY43" fmla="*/ 1242721 h 5081491"/>
              <a:gd name="connsiteX44" fmla="*/ 7383887 w 25917495"/>
              <a:gd name="connsiteY44" fmla="*/ 1527597 h 5081491"/>
              <a:gd name="connsiteX45" fmla="*/ 7874424 w 25917495"/>
              <a:gd name="connsiteY45" fmla="*/ 1699047 h 5081491"/>
              <a:gd name="connsiteX46" fmla="*/ 8135681 w 25917495"/>
              <a:gd name="connsiteY46" fmla="*/ 1693410 h 5081491"/>
              <a:gd name="connsiteX47" fmla="*/ 8606877 w 25917495"/>
              <a:gd name="connsiteY47" fmla="*/ 1579110 h 5081491"/>
              <a:gd name="connsiteX48" fmla="*/ 9217934 w 25917495"/>
              <a:gd name="connsiteY48" fmla="*/ 1552089 h 5081491"/>
              <a:gd name="connsiteX49" fmla="*/ 9723052 w 25917495"/>
              <a:gd name="connsiteY49" fmla="*/ 1445662 h 5081491"/>
              <a:gd name="connsiteX50" fmla="*/ 10793156 w 25917495"/>
              <a:gd name="connsiteY50" fmla="*/ 811569 h 5081491"/>
              <a:gd name="connsiteX51" fmla="*/ 12123449 w 25917495"/>
              <a:gd name="connsiteY51" fmla="*/ 494717 h 5081491"/>
              <a:gd name="connsiteX52" fmla="*/ 12605335 w 25917495"/>
              <a:gd name="connsiteY52" fmla="*/ 504631 h 5081491"/>
              <a:gd name="connsiteX53" fmla="*/ 14394287 w 25917495"/>
              <a:gd name="connsiteY53" fmla="*/ 151234 h 5081491"/>
              <a:gd name="connsiteX54" fmla="*/ 15080476 w 25917495"/>
              <a:gd name="connsiteY54" fmla="*/ 0 h 5081491"/>
              <a:gd name="connsiteX55" fmla="*/ 25917495 w 25917495"/>
              <a:gd name="connsiteY55" fmla="*/ 5081491 h 5081491"/>
              <a:gd name="connsiteX56" fmla="*/ 0 w 25917495"/>
              <a:gd name="connsiteY56" fmla="*/ 5037293 h 5081491"/>
              <a:gd name="connsiteX0" fmla="*/ 0 w 25917495"/>
              <a:gd name="connsiteY0" fmla="*/ 4886059 h 4930257"/>
              <a:gd name="connsiteX1" fmla="*/ 35155 w 25917495"/>
              <a:gd name="connsiteY1" fmla="*/ 656836 h 4930257"/>
              <a:gd name="connsiteX2" fmla="*/ 135362 w 25917495"/>
              <a:gd name="connsiteY2" fmla="*/ 781050 h 4930257"/>
              <a:gd name="connsiteX3" fmla="*/ 130599 w 25917495"/>
              <a:gd name="connsiteY3" fmla="*/ 876300 h 4930257"/>
              <a:gd name="connsiteX4" fmla="*/ 363962 w 25917495"/>
              <a:gd name="connsiteY4" fmla="*/ 1162050 h 4930257"/>
              <a:gd name="connsiteX5" fmla="*/ 540174 w 25917495"/>
              <a:gd name="connsiteY5" fmla="*/ 1104900 h 4930257"/>
              <a:gd name="connsiteX6" fmla="*/ 874910 w 25917495"/>
              <a:gd name="connsiteY6" fmla="*/ 1178573 h 4930257"/>
              <a:gd name="connsiteX7" fmla="*/ 1002137 w 25917495"/>
              <a:gd name="connsiteY7" fmla="*/ 1319213 h 4930257"/>
              <a:gd name="connsiteX8" fmla="*/ 1421237 w 25917495"/>
              <a:gd name="connsiteY8" fmla="*/ 1419225 h 4930257"/>
              <a:gd name="connsiteX9" fmla="*/ 1768899 w 25917495"/>
              <a:gd name="connsiteY9" fmla="*/ 1471613 h 4930257"/>
              <a:gd name="connsiteX10" fmla="*/ 1956483 w 25917495"/>
              <a:gd name="connsiteY10" fmla="*/ 1608559 h 4930257"/>
              <a:gd name="connsiteX11" fmla="*/ 2030837 w 25917495"/>
              <a:gd name="connsiteY11" fmla="*/ 1495425 h 4930257"/>
              <a:gd name="connsiteX12" fmla="*/ 2435649 w 25917495"/>
              <a:gd name="connsiteY12" fmla="*/ 1338263 h 4930257"/>
              <a:gd name="connsiteX13" fmla="*/ 2492799 w 25917495"/>
              <a:gd name="connsiteY13" fmla="*/ 1095375 h 4930257"/>
              <a:gd name="connsiteX14" fmla="*/ 2635674 w 25917495"/>
              <a:gd name="connsiteY14" fmla="*/ 1066800 h 4930257"/>
              <a:gd name="connsiteX15" fmla="*/ 2702932 w 25917495"/>
              <a:gd name="connsiteY15" fmla="*/ 992738 h 4930257"/>
              <a:gd name="connsiteX16" fmla="*/ 2821412 w 25917495"/>
              <a:gd name="connsiteY16" fmla="*/ 862013 h 4930257"/>
              <a:gd name="connsiteX17" fmla="*/ 2878562 w 25917495"/>
              <a:gd name="connsiteY17" fmla="*/ 719137 h 4930257"/>
              <a:gd name="connsiteX18" fmla="*/ 3145262 w 25917495"/>
              <a:gd name="connsiteY18" fmla="*/ 661988 h 4930257"/>
              <a:gd name="connsiteX19" fmla="*/ 3183362 w 25917495"/>
              <a:gd name="connsiteY19" fmla="*/ 476250 h 4930257"/>
              <a:gd name="connsiteX20" fmla="*/ 3281430 w 25917495"/>
              <a:gd name="connsiteY20" fmla="*/ 507546 h 4930257"/>
              <a:gd name="connsiteX21" fmla="*/ 3378624 w 25917495"/>
              <a:gd name="connsiteY21" fmla="*/ 614363 h 4930257"/>
              <a:gd name="connsiteX22" fmla="*/ 3526262 w 25917495"/>
              <a:gd name="connsiteY22" fmla="*/ 457200 h 4930257"/>
              <a:gd name="connsiteX23" fmla="*/ 3640756 w 25917495"/>
              <a:gd name="connsiteY23" fmla="*/ 574221 h 4930257"/>
              <a:gd name="connsiteX24" fmla="*/ 3855554 w 25917495"/>
              <a:gd name="connsiteY24" fmla="*/ 499188 h 4930257"/>
              <a:gd name="connsiteX25" fmla="*/ 3959649 w 25917495"/>
              <a:gd name="connsiteY25" fmla="*/ 376238 h 4930257"/>
              <a:gd name="connsiteX26" fmla="*/ 4117686 w 25917495"/>
              <a:gd name="connsiteY26" fmla="*/ 284001 h 4930257"/>
              <a:gd name="connsiteX27" fmla="*/ 4278737 w 25917495"/>
              <a:gd name="connsiteY27" fmla="*/ 423863 h 4930257"/>
              <a:gd name="connsiteX28" fmla="*/ 4340649 w 25917495"/>
              <a:gd name="connsiteY28" fmla="*/ 671513 h 4930257"/>
              <a:gd name="connsiteX29" fmla="*/ 4526387 w 25917495"/>
              <a:gd name="connsiteY29" fmla="*/ 676275 h 4930257"/>
              <a:gd name="connsiteX30" fmla="*/ 4516862 w 25917495"/>
              <a:gd name="connsiteY30" fmla="*/ 819150 h 4930257"/>
              <a:gd name="connsiteX31" fmla="*/ 4697837 w 25917495"/>
              <a:gd name="connsiteY31" fmla="*/ 947738 h 4930257"/>
              <a:gd name="connsiteX32" fmla="*/ 4645449 w 25917495"/>
              <a:gd name="connsiteY32" fmla="*/ 1128713 h 4930257"/>
              <a:gd name="connsiteX33" fmla="*/ 4645449 w 25917495"/>
              <a:gd name="connsiteY33" fmla="*/ 1257300 h 4930257"/>
              <a:gd name="connsiteX34" fmla="*/ 4737006 w 25917495"/>
              <a:gd name="connsiteY34" fmla="*/ 1291318 h 4930257"/>
              <a:gd name="connsiteX35" fmla="*/ 4774037 w 25917495"/>
              <a:gd name="connsiteY35" fmla="*/ 1457325 h 4930257"/>
              <a:gd name="connsiteX36" fmla="*/ 4702599 w 25917495"/>
              <a:gd name="connsiteY36" fmla="*/ 1538288 h 4930257"/>
              <a:gd name="connsiteX37" fmla="*/ 4845474 w 25917495"/>
              <a:gd name="connsiteY37" fmla="*/ 1628775 h 4930257"/>
              <a:gd name="connsiteX38" fmla="*/ 5035585 w 25917495"/>
              <a:gd name="connsiteY38" fmla="*/ 1851155 h 4930257"/>
              <a:gd name="connsiteX39" fmla="*/ 5893224 w 25917495"/>
              <a:gd name="connsiteY39" fmla="*/ 1938338 h 4930257"/>
              <a:gd name="connsiteX40" fmla="*/ 6188208 w 25917495"/>
              <a:gd name="connsiteY40" fmla="*/ 1856305 h 4930257"/>
              <a:gd name="connsiteX41" fmla="*/ 6596325 w 25917495"/>
              <a:gd name="connsiteY41" fmla="*/ 1661432 h 4930257"/>
              <a:gd name="connsiteX42" fmla="*/ 6883046 w 25917495"/>
              <a:gd name="connsiteY42" fmla="*/ 1365963 h 4930257"/>
              <a:gd name="connsiteX43" fmla="*/ 7012800 w 25917495"/>
              <a:gd name="connsiteY43" fmla="*/ 1091487 h 4930257"/>
              <a:gd name="connsiteX44" fmla="*/ 7383887 w 25917495"/>
              <a:gd name="connsiteY44" fmla="*/ 1376363 h 4930257"/>
              <a:gd name="connsiteX45" fmla="*/ 7874424 w 25917495"/>
              <a:gd name="connsiteY45" fmla="*/ 1547813 h 4930257"/>
              <a:gd name="connsiteX46" fmla="*/ 8135681 w 25917495"/>
              <a:gd name="connsiteY46" fmla="*/ 1542176 h 4930257"/>
              <a:gd name="connsiteX47" fmla="*/ 8606877 w 25917495"/>
              <a:gd name="connsiteY47" fmla="*/ 1427876 h 4930257"/>
              <a:gd name="connsiteX48" fmla="*/ 9217934 w 25917495"/>
              <a:gd name="connsiteY48" fmla="*/ 1400855 h 4930257"/>
              <a:gd name="connsiteX49" fmla="*/ 9723052 w 25917495"/>
              <a:gd name="connsiteY49" fmla="*/ 1294428 h 4930257"/>
              <a:gd name="connsiteX50" fmla="*/ 10793156 w 25917495"/>
              <a:gd name="connsiteY50" fmla="*/ 660335 h 4930257"/>
              <a:gd name="connsiteX51" fmla="*/ 12123449 w 25917495"/>
              <a:gd name="connsiteY51" fmla="*/ 343483 h 4930257"/>
              <a:gd name="connsiteX52" fmla="*/ 12605335 w 25917495"/>
              <a:gd name="connsiteY52" fmla="*/ 353397 h 4930257"/>
              <a:gd name="connsiteX53" fmla="*/ 14394287 w 25917495"/>
              <a:gd name="connsiteY53" fmla="*/ 0 h 4930257"/>
              <a:gd name="connsiteX54" fmla="*/ 25917495 w 25917495"/>
              <a:gd name="connsiteY54" fmla="*/ 4930257 h 4930257"/>
              <a:gd name="connsiteX55" fmla="*/ 0 w 25917495"/>
              <a:gd name="connsiteY55" fmla="*/ 4886059 h 4930257"/>
              <a:gd name="connsiteX0" fmla="*/ 0 w 26144493"/>
              <a:gd name="connsiteY0" fmla="*/ 4602058 h 4646256"/>
              <a:gd name="connsiteX1" fmla="*/ 35155 w 26144493"/>
              <a:gd name="connsiteY1" fmla="*/ 372835 h 4646256"/>
              <a:gd name="connsiteX2" fmla="*/ 135362 w 26144493"/>
              <a:gd name="connsiteY2" fmla="*/ 497049 h 4646256"/>
              <a:gd name="connsiteX3" fmla="*/ 130599 w 26144493"/>
              <a:gd name="connsiteY3" fmla="*/ 592299 h 4646256"/>
              <a:gd name="connsiteX4" fmla="*/ 363962 w 26144493"/>
              <a:gd name="connsiteY4" fmla="*/ 878049 h 4646256"/>
              <a:gd name="connsiteX5" fmla="*/ 540174 w 26144493"/>
              <a:gd name="connsiteY5" fmla="*/ 820899 h 4646256"/>
              <a:gd name="connsiteX6" fmla="*/ 874910 w 26144493"/>
              <a:gd name="connsiteY6" fmla="*/ 894572 h 4646256"/>
              <a:gd name="connsiteX7" fmla="*/ 1002137 w 26144493"/>
              <a:gd name="connsiteY7" fmla="*/ 1035212 h 4646256"/>
              <a:gd name="connsiteX8" fmla="*/ 1421237 w 26144493"/>
              <a:gd name="connsiteY8" fmla="*/ 1135224 h 4646256"/>
              <a:gd name="connsiteX9" fmla="*/ 1768899 w 26144493"/>
              <a:gd name="connsiteY9" fmla="*/ 1187612 h 4646256"/>
              <a:gd name="connsiteX10" fmla="*/ 1956483 w 26144493"/>
              <a:gd name="connsiteY10" fmla="*/ 1324558 h 4646256"/>
              <a:gd name="connsiteX11" fmla="*/ 2030837 w 26144493"/>
              <a:gd name="connsiteY11" fmla="*/ 1211424 h 4646256"/>
              <a:gd name="connsiteX12" fmla="*/ 2435649 w 26144493"/>
              <a:gd name="connsiteY12" fmla="*/ 1054262 h 4646256"/>
              <a:gd name="connsiteX13" fmla="*/ 2492799 w 26144493"/>
              <a:gd name="connsiteY13" fmla="*/ 811374 h 4646256"/>
              <a:gd name="connsiteX14" fmla="*/ 2635674 w 26144493"/>
              <a:gd name="connsiteY14" fmla="*/ 782799 h 4646256"/>
              <a:gd name="connsiteX15" fmla="*/ 2702932 w 26144493"/>
              <a:gd name="connsiteY15" fmla="*/ 708737 h 4646256"/>
              <a:gd name="connsiteX16" fmla="*/ 2821412 w 26144493"/>
              <a:gd name="connsiteY16" fmla="*/ 578012 h 4646256"/>
              <a:gd name="connsiteX17" fmla="*/ 2878562 w 26144493"/>
              <a:gd name="connsiteY17" fmla="*/ 435136 h 4646256"/>
              <a:gd name="connsiteX18" fmla="*/ 3145262 w 26144493"/>
              <a:gd name="connsiteY18" fmla="*/ 377987 h 4646256"/>
              <a:gd name="connsiteX19" fmla="*/ 3183362 w 26144493"/>
              <a:gd name="connsiteY19" fmla="*/ 192249 h 4646256"/>
              <a:gd name="connsiteX20" fmla="*/ 3281430 w 26144493"/>
              <a:gd name="connsiteY20" fmla="*/ 223545 h 4646256"/>
              <a:gd name="connsiteX21" fmla="*/ 3378624 w 26144493"/>
              <a:gd name="connsiteY21" fmla="*/ 330362 h 4646256"/>
              <a:gd name="connsiteX22" fmla="*/ 3526262 w 26144493"/>
              <a:gd name="connsiteY22" fmla="*/ 173199 h 4646256"/>
              <a:gd name="connsiteX23" fmla="*/ 3640756 w 26144493"/>
              <a:gd name="connsiteY23" fmla="*/ 290220 h 4646256"/>
              <a:gd name="connsiteX24" fmla="*/ 3855554 w 26144493"/>
              <a:gd name="connsiteY24" fmla="*/ 215187 h 4646256"/>
              <a:gd name="connsiteX25" fmla="*/ 3959649 w 26144493"/>
              <a:gd name="connsiteY25" fmla="*/ 92237 h 4646256"/>
              <a:gd name="connsiteX26" fmla="*/ 4117686 w 26144493"/>
              <a:gd name="connsiteY26" fmla="*/ 0 h 4646256"/>
              <a:gd name="connsiteX27" fmla="*/ 4278737 w 26144493"/>
              <a:gd name="connsiteY27" fmla="*/ 139862 h 4646256"/>
              <a:gd name="connsiteX28" fmla="*/ 4340649 w 26144493"/>
              <a:gd name="connsiteY28" fmla="*/ 387512 h 4646256"/>
              <a:gd name="connsiteX29" fmla="*/ 4526387 w 26144493"/>
              <a:gd name="connsiteY29" fmla="*/ 392274 h 4646256"/>
              <a:gd name="connsiteX30" fmla="*/ 4516862 w 26144493"/>
              <a:gd name="connsiteY30" fmla="*/ 535149 h 4646256"/>
              <a:gd name="connsiteX31" fmla="*/ 4697837 w 26144493"/>
              <a:gd name="connsiteY31" fmla="*/ 663737 h 4646256"/>
              <a:gd name="connsiteX32" fmla="*/ 4645449 w 26144493"/>
              <a:gd name="connsiteY32" fmla="*/ 844712 h 4646256"/>
              <a:gd name="connsiteX33" fmla="*/ 4645449 w 26144493"/>
              <a:gd name="connsiteY33" fmla="*/ 973299 h 4646256"/>
              <a:gd name="connsiteX34" fmla="*/ 4737006 w 26144493"/>
              <a:gd name="connsiteY34" fmla="*/ 1007317 h 4646256"/>
              <a:gd name="connsiteX35" fmla="*/ 4774037 w 26144493"/>
              <a:gd name="connsiteY35" fmla="*/ 1173324 h 4646256"/>
              <a:gd name="connsiteX36" fmla="*/ 4702599 w 26144493"/>
              <a:gd name="connsiteY36" fmla="*/ 1254287 h 4646256"/>
              <a:gd name="connsiteX37" fmla="*/ 4845474 w 26144493"/>
              <a:gd name="connsiteY37" fmla="*/ 1344774 h 4646256"/>
              <a:gd name="connsiteX38" fmla="*/ 5035585 w 26144493"/>
              <a:gd name="connsiteY38" fmla="*/ 1567154 h 4646256"/>
              <a:gd name="connsiteX39" fmla="*/ 5893224 w 26144493"/>
              <a:gd name="connsiteY39" fmla="*/ 1654337 h 4646256"/>
              <a:gd name="connsiteX40" fmla="*/ 6188208 w 26144493"/>
              <a:gd name="connsiteY40" fmla="*/ 1572304 h 4646256"/>
              <a:gd name="connsiteX41" fmla="*/ 6596325 w 26144493"/>
              <a:gd name="connsiteY41" fmla="*/ 1377431 h 4646256"/>
              <a:gd name="connsiteX42" fmla="*/ 6883046 w 26144493"/>
              <a:gd name="connsiteY42" fmla="*/ 1081962 h 4646256"/>
              <a:gd name="connsiteX43" fmla="*/ 7012800 w 26144493"/>
              <a:gd name="connsiteY43" fmla="*/ 807486 h 4646256"/>
              <a:gd name="connsiteX44" fmla="*/ 7383887 w 26144493"/>
              <a:gd name="connsiteY44" fmla="*/ 1092362 h 4646256"/>
              <a:gd name="connsiteX45" fmla="*/ 7874424 w 26144493"/>
              <a:gd name="connsiteY45" fmla="*/ 1263812 h 4646256"/>
              <a:gd name="connsiteX46" fmla="*/ 8135681 w 26144493"/>
              <a:gd name="connsiteY46" fmla="*/ 1258175 h 4646256"/>
              <a:gd name="connsiteX47" fmla="*/ 8606877 w 26144493"/>
              <a:gd name="connsiteY47" fmla="*/ 1143875 h 4646256"/>
              <a:gd name="connsiteX48" fmla="*/ 9217934 w 26144493"/>
              <a:gd name="connsiteY48" fmla="*/ 1116854 h 4646256"/>
              <a:gd name="connsiteX49" fmla="*/ 9723052 w 26144493"/>
              <a:gd name="connsiteY49" fmla="*/ 1010427 h 4646256"/>
              <a:gd name="connsiteX50" fmla="*/ 10793156 w 26144493"/>
              <a:gd name="connsiteY50" fmla="*/ 376334 h 4646256"/>
              <a:gd name="connsiteX51" fmla="*/ 12123449 w 26144493"/>
              <a:gd name="connsiteY51" fmla="*/ 59482 h 4646256"/>
              <a:gd name="connsiteX52" fmla="*/ 12605335 w 26144493"/>
              <a:gd name="connsiteY52" fmla="*/ 69396 h 4646256"/>
              <a:gd name="connsiteX53" fmla="*/ 25917495 w 26144493"/>
              <a:gd name="connsiteY53" fmla="*/ 4646256 h 4646256"/>
              <a:gd name="connsiteX54" fmla="*/ 0 w 26144493"/>
              <a:gd name="connsiteY54" fmla="*/ 4602058 h 4646256"/>
              <a:gd name="connsiteX0" fmla="*/ 0 w 26125642"/>
              <a:gd name="connsiteY0" fmla="*/ 4602058 h 4646256"/>
              <a:gd name="connsiteX1" fmla="*/ 35155 w 26125642"/>
              <a:gd name="connsiteY1" fmla="*/ 372835 h 4646256"/>
              <a:gd name="connsiteX2" fmla="*/ 135362 w 26125642"/>
              <a:gd name="connsiteY2" fmla="*/ 497049 h 4646256"/>
              <a:gd name="connsiteX3" fmla="*/ 130599 w 26125642"/>
              <a:gd name="connsiteY3" fmla="*/ 592299 h 4646256"/>
              <a:gd name="connsiteX4" fmla="*/ 363962 w 26125642"/>
              <a:gd name="connsiteY4" fmla="*/ 878049 h 4646256"/>
              <a:gd name="connsiteX5" fmla="*/ 540174 w 26125642"/>
              <a:gd name="connsiteY5" fmla="*/ 820899 h 4646256"/>
              <a:gd name="connsiteX6" fmla="*/ 874910 w 26125642"/>
              <a:gd name="connsiteY6" fmla="*/ 894572 h 4646256"/>
              <a:gd name="connsiteX7" fmla="*/ 1002137 w 26125642"/>
              <a:gd name="connsiteY7" fmla="*/ 1035212 h 4646256"/>
              <a:gd name="connsiteX8" fmla="*/ 1421237 w 26125642"/>
              <a:gd name="connsiteY8" fmla="*/ 1135224 h 4646256"/>
              <a:gd name="connsiteX9" fmla="*/ 1768899 w 26125642"/>
              <a:gd name="connsiteY9" fmla="*/ 1187612 h 4646256"/>
              <a:gd name="connsiteX10" fmla="*/ 1956483 w 26125642"/>
              <a:gd name="connsiteY10" fmla="*/ 1324558 h 4646256"/>
              <a:gd name="connsiteX11" fmla="*/ 2030837 w 26125642"/>
              <a:gd name="connsiteY11" fmla="*/ 1211424 h 4646256"/>
              <a:gd name="connsiteX12" fmla="*/ 2435649 w 26125642"/>
              <a:gd name="connsiteY12" fmla="*/ 1054262 h 4646256"/>
              <a:gd name="connsiteX13" fmla="*/ 2492799 w 26125642"/>
              <a:gd name="connsiteY13" fmla="*/ 811374 h 4646256"/>
              <a:gd name="connsiteX14" fmla="*/ 2635674 w 26125642"/>
              <a:gd name="connsiteY14" fmla="*/ 782799 h 4646256"/>
              <a:gd name="connsiteX15" fmla="*/ 2702932 w 26125642"/>
              <a:gd name="connsiteY15" fmla="*/ 708737 h 4646256"/>
              <a:gd name="connsiteX16" fmla="*/ 2821412 w 26125642"/>
              <a:gd name="connsiteY16" fmla="*/ 578012 h 4646256"/>
              <a:gd name="connsiteX17" fmla="*/ 2878562 w 26125642"/>
              <a:gd name="connsiteY17" fmla="*/ 435136 h 4646256"/>
              <a:gd name="connsiteX18" fmla="*/ 3145262 w 26125642"/>
              <a:gd name="connsiteY18" fmla="*/ 377987 h 4646256"/>
              <a:gd name="connsiteX19" fmla="*/ 3183362 w 26125642"/>
              <a:gd name="connsiteY19" fmla="*/ 192249 h 4646256"/>
              <a:gd name="connsiteX20" fmla="*/ 3281430 w 26125642"/>
              <a:gd name="connsiteY20" fmla="*/ 223545 h 4646256"/>
              <a:gd name="connsiteX21" fmla="*/ 3378624 w 26125642"/>
              <a:gd name="connsiteY21" fmla="*/ 330362 h 4646256"/>
              <a:gd name="connsiteX22" fmla="*/ 3526262 w 26125642"/>
              <a:gd name="connsiteY22" fmla="*/ 173199 h 4646256"/>
              <a:gd name="connsiteX23" fmla="*/ 3640756 w 26125642"/>
              <a:gd name="connsiteY23" fmla="*/ 290220 h 4646256"/>
              <a:gd name="connsiteX24" fmla="*/ 3855554 w 26125642"/>
              <a:gd name="connsiteY24" fmla="*/ 215187 h 4646256"/>
              <a:gd name="connsiteX25" fmla="*/ 3959649 w 26125642"/>
              <a:gd name="connsiteY25" fmla="*/ 92237 h 4646256"/>
              <a:gd name="connsiteX26" fmla="*/ 4117686 w 26125642"/>
              <a:gd name="connsiteY26" fmla="*/ 0 h 4646256"/>
              <a:gd name="connsiteX27" fmla="*/ 4278737 w 26125642"/>
              <a:gd name="connsiteY27" fmla="*/ 139862 h 4646256"/>
              <a:gd name="connsiteX28" fmla="*/ 4340649 w 26125642"/>
              <a:gd name="connsiteY28" fmla="*/ 387512 h 4646256"/>
              <a:gd name="connsiteX29" fmla="*/ 4526387 w 26125642"/>
              <a:gd name="connsiteY29" fmla="*/ 392274 h 4646256"/>
              <a:gd name="connsiteX30" fmla="*/ 4516862 w 26125642"/>
              <a:gd name="connsiteY30" fmla="*/ 535149 h 4646256"/>
              <a:gd name="connsiteX31" fmla="*/ 4697837 w 26125642"/>
              <a:gd name="connsiteY31" fmla="*/ 663737 h 4646256"/>
              <a:gd name="connsiteX32" fmla="*/ 4645449 w 26125642"/>
              <a:gd name="connsiteY32" fmla="*/ 844712 h 4646256"/>
              <a:gd name="connsiteX33" fmla="*/ 4645449 w 26125642"/>
              <a:gd name="connsiteY33" fmla="*/ 973299 h 4646256"/>
              <a:gd name="connsiteX34" fmla="*/ 4737006 w 26125642"/>
              <a:gd name="connsiteY34" fmla="*/ 1007317 h 4646256"/>
              <a:gd name="connsiteX35" fmla="*/ 4774037 w 26125642"/>
              <a:gd name="connsiteY35" fmla="*/ 1173324 h 4646256"/>
              <a:gd name="connsiteX36" fmla="*/ 4702599 w 26125642"/>
              <a:gd name="connsiteY36" fmla="*/ 1254287 h 4646256"/>
              <a:gd name="connsiteX37" fmla="*/ 4845474 w 26125642"/>
              <a:gd name="connsiteY37" fmla="*/ 1344774 h 4646256"/>
              <a:gd name="connsiteX38" fmla="*/ 5035585 w 26125642"/>
              <a:gd name="connsiteY38" fmla="*/ 1567154 h 4646256"/>
              <a:gd name="connsiteX39" fmla="*/ 5893224 w 26125642"/>
              <a:gd name="connsiteY39" fmla="*/ 1654337 h 4646256"/>
              <a:gd name="connsiteX40" fmla="*/ 6188208 w 26125642"/>
              <a:gd name="connsiteY40" fmla="*/ 1572304 h 4646256"/>
              <a:gd name="connsiteX41" fmla="*/ 6596325 w 26125642"/>
              <a:gd name="connsiteY41" fmla="*/ 1377431 h 4646256"/>
              <a:gd name="connsiteX42" fmla="*/ 6883046 w 26125642"/>
              <a:gd name="connsiteY42" fmla="*/ 1081962 h 4646256"/>
              <a:gd name="connsiteX43" fmla="*/ 7012800 w 26125642"/>
              <a:gd name="connsiteY43" fmla="*/ 807486 h 4646256"/>
              <a:gd name="connsiteX44" fmla="*/ 7383887 w 26125642"/>
              <a:gd name="connsiteY44" fmla="*/ 1092362 h 4646256"/>
              <a:gd name="connsiteX45" fmla="*/ 7874424 w 26125642"/>
              <a:gd name="connsiteY45" fmla="*/ 1263812 h 4646256"/>
              <a:gd name="connsiteX46" fmla="*/ 8135681 w 26125642"/>
              <a:gd name="connsiteY46" fmla="*/ 1258175 h 4646256"/>
              <a:gd name="connsiteX47" fmla="*/ 8606877 w 26125642"/>
              <a:gd name="connsiteY47" fmla="*/ 1143875 h 4646256"/>
              <a:gd name="connsiteX48" fmla="*/ 9217934 w 26125642"/>
              <a:gd name="connsiteY48" fmla="*/ 1116854 h 4646256"/>
              <a:gd name="connsiteX49" fmla="*/ 9723052 w 26125642"/>
              <a:gd name="connsiteY49" fmla="*/ 1010427 h 4646256"/>
              <a:gd name="connsiteX50" fmla="*/ 10793156 w 26125642"/>
              <a:gd name="connsiteY50" fmla="*/ 376334 h 4646256"/>
              <a:gd name="connsiteX51" fmla="*/ 12123449 w 26125642"/>
              <a:gd name="connsiteY51" fmla="*/ 59482 h 4646256"/>
              <a:gd name="connsiteX52" fmla="*/ 25917495 w 26125642"/>
              <a:gd name="connsiteY52" fmla="*/ 4646256 h 4646256"/>
              <a:gd name="connsiteX53" fmla="*/ 0 w 26125642"/>
              <a:gd name="connsiteY53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9723052 w 25917495"/>
              <a:gd name="connsiteY49" fmla="*/ 1010427 h 4646256"/>
              <a:gd name="connsiteX50" fmla="*/ 10793156 w 25917495"/>
              <a:gd name="connsiteY50" fmla="*/ 376334 h 4646256"/>
              <a:gd name="connsiteX51" fmla="*/ 25917495 w 25917495"/>
              <a:gd name="connsiteY51" fmla="*/ 4646256 h 4646256"/>
              <a:gd name="connsiteX52" fmla="*/ 0 w 25917495"/>
              <a:gd name="connsiteY52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9723052 w 25917495"/>
              <a:gd name="connsiteY49" fmla="*/ 1010427 h 4646256"/>
              <a:gd name="connsiteX50" fmla="*/ 25917495 w 25917495"/>
              <a:gd name="connsiteY50" fmla="*/ 4646256 h 4646256"/>
              <a:gd name="connsiteX51" fmla="*/ 0 w 25917495"/>
              <a:gd name="connsiteY51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9217934 w 25917495"/>
              <a:gd name="connsiteY48" fmla="*/ 1116854 h 4646256"/>
              <a:gd name="connsiteX49" fmla="*/ 25917495 w 25917495"/>
              <a:gd name="connsiteY49" fmla="*/ 4646256 h 4646256"/>
              <a:gd name="connsiteX50" fmla="*/ 0 w 25917495"/>
              <a:gd name="connsiteY50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8606877 w 25917495"/>
              <a:gd name="connsiteY47" fmla="*/ 1143875 h 4646256"/>
              <a:gd name="connsiteX48" fmla="*/ 25917495 w 25917495"/>
              <a:gd name="connsiteY48" fmla="*/ 4646256 h 4646256"/>
              <a:gd name="connsiteX49" fmla="*/ 0 w 25917495"/>
              <a:gd name="connsiteY49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8135681 w 25917495"/>
              <a:gd name="connsiteY46" fmla="*/ 1258175 h 4646256"/>
              <a:gd name="connsiteX47" fmla="*/ 25917495 w 25917495"/>
              <a:gd name="connsiteY47" fmla="*/ 4646256 h 4646256"/>
              <a:gd name="connsiteX48" fmla="*/ 0 w 25917495"/>
              <a:gd name="connsiteY48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7012800 w 25917495"/>
              <a:gd name="connsiteY43" fmla="*/ 807486 h 4646256"/>
              <a:gd name="connsiteX44" fmla="*/ 7383887 w 25917495"/>
              <a:gd name="connsiteY44" fmla="*/ 1092362 h 4646256"/>
              <a:gd name="connsiteX45" fmla="*/ 7874424 w 25917495"/>
              <a:gd name="connsiteY45" fmla="*/ 1263812 h 4646256"/>
              <a:gd name="connsiteX46" fmla="*/ 25917495 w 25917495"/>
              <a:gd name="connsiteY46" fmla="*/ 4646256 h 4646256"/>
              <a:gd name="connsiteX47" fmla="*/ 0 w 25917495"/>
              <a:gd name="connsiteY47" fmla="*/ 4602058 h 4646256"/>
              <a:gd name="connsiteX0" fmla="*/ 0 w 25982495"/>
              <a:gd name="connsiteY0" fmla="*/ 4602058 h 4646256"/>
              <a:gd name="connsiteX1" fmla="*/ 35155 w 25982495"/>
              <a:gd name="connsiteY1" fmla="*/ 372835 h 4646256"/>
              <a:gd name="connsiteX2" fmla="*/ 135362 w 25982495"/>
              <a:gd name="connsiteY2" fmla="*/ 497049 h 4646256"/>
              <a:gd name="connsiteX3" fmla="*/ 130599 w 25982495"/>
              <a:gd name="connsiteY3" fmla="*/ 592299 h 4646256"/>
              <a:gd name="connsiteX4" fmla="*/ 363962 w 25982495"/>
              <a:gd name="connsiteY4" fmla="*/ 878049 h 4646256"/>
              <a:gd name="connsiteX5" fmla="*/ 540174 w 25982495"/>
              <a:gd name="connsiteY5" fmla="*/ 820899 h 4646256"/>
              <a:gd name="connsiteX6" fmla="*/ 874910 w 25982495"/>
              <a:gd name="connsiteY6" fmla="*/ 894572 h 4646256"/>
              <a:gd name="connsiteX7" fmla="*/ 1002137 w 25982495"/>
              <a:gd name="connsiteY7" fmla="*/ 1035212 h 4646256"/>
              <a:gd name="connsiteX8" fmla="*/ 1421237 w 25982495"/>
              <a:gd name="connsiteY8" fmla="*/ 1135224 h 4646256"/>
              <a:gd name="connsiteX9" fmla="*/ 1768899 w 25982495"/>
              <a:gd name="connsiteY9" fmla="*/ 1187612 h 4646256"/>
              <a:gd name="connsiteX10" fmla="*/ 1956483 w 25982495"/>
              <a:gd name="connsiteY10" fmla="*/ 1324558 h 4646256"/>
              <a:gd name="connsiteX11" fmla="*/ 2030837 w 25982495"/>
              <a:gd name="connsiteY11" fmla="*/ 1211424 h 4646256"/>
              <a:gd name="connsiteX12" fmla="*/ 2435649 w 25982495"/>
              <a:gd name="connsiteY12" fmla="*/ 1054262 h 4646256"/>
              <a:gd name="connsiteX13" fmla="*/ 2492799 w 25982495"/>
              <a:gd name="connsiteY13" fmla="*/ 811374 h 4646256"/>
              <a:gd name="connsiteX14" fmla="*/ 2635674 w 25982495"/>
              <a:gd name="connsiteY14" fmla="*/ 782799 h 4646256"/>
              <a:gd name="connsiteX15" fmla="*/ 2702932 w 25982495"/>
              <a:gd name="connsiteY15" fmla="*/ 708737 h 4646256"/>
              <a:gd name="connsiteX16" fmla="*/ 2821412 w 25982495"/>
              <a:gd name="connsiteY16" fmla="*/ 578012 h 4646256"/>
              <a:gd name="connsiteX17" fmla="*/ 2878562 w 25982495"/>
              <a:gd name="connsiteY17" fmla="*/ 435136 h 4646256"/>
              <a:gd name="connsiteX18" fmla="*/ 3145262 w 25982495"/>
              <a:gd name="connsiteY18" fmla="*/ 377987 h 4646256"/>
              <a:gd name="connsiteX19" fmla="*/ 3183362 w 25982495"/>
              <a:gd name="connsiteY19" fmla="*/ 192249 h 4646256"/>
              <a:gd name="connsiteX20" fmla="*/ 3281430 w 25982495"/>
              <a:gd name="connsiteY20" fmla="*/ 223545 h 4646256"/>
              <a:gd name="connsiteX21" fmla="*/ 3378624 w 25982495"/>
              <a:gd name="connsiteY21" fmla="*/ 330362 h 4646256"/>
              <a:gd name="connsiteX22" fmla="*/ 3526262 w 25982495"/>
              <a:gd name="connsiteY22" fmla="*/ 173199 h 4646256"/>
              <a:gd name="connsiteX23" fmla="*/ 3640756 w 25982495"/>
              <a:gd name="connsiteY23" fmla="*/ 290220 h 4646256"/>
              <a:gd name="connsiteX24" fmla="*/ 3855554 w 25982495"/>
              <a:gd name="connsiteY24" fmla="*/ 215187 h 4646256"/>
              <a:gd name="connsiteX25" fmla="*/ 3959649 w 25982495"/>
              <a:gd name="connsiteY25" fmla="*/ 92237 h 4646256"/>
              <a:gd name="connsiteX26" fmla="*/ 4117686 w 25982495"/>
              <a:gd name="connsiteY26" fmla="*/ 0 h 4646256"/>
              <a:gd name="connsiteX27" fmla="*/ 4278737 w 25982495"/>
              <a:gd name="connsiteY27" fmla="*/ 139862 h 4646256"/>
              <a:gd name="connsiteX28" fmla="*/ 4340649 w 25982495"/>
              <a:gd name="connsiteY28" fmla="*/ 387512 h 4646256"/>
              <a:gd name="connsiteX29" fmla="*/ 4526387 w 25982495"/>
              <a:gd name="connsiteY29" fmla="*/ 392274 h 4646256"/>
              <a:gd name="connsiteX30" fmla="*/ 4516862 w 25982495"/>
              <a:gd name="connsiteY30" fmla="*/ 535149 h 4646256"/>
              <a:gd name="connsiteX31" fmla="*/ 4697837 w 25982495"/>
              <a:gd name="connsiteY31" fmla="*/ 663737 h 4646256"/>
              <a:gd name="connsiteX32" fmla="*/ 4645449 w 25982495"/>
              <a:gd name="connsiteY32" fmla="*/ 844712 h 4646256"/>
              <a:gd name="connsiteX33" fmla="*/ 4645449 w 25982495"/>
              <a:gd name="connsiteY33" fmla="*/ 973299 h 4646256"/>
              <a:gd name="connsiteX34" fmla="*/ 4737006 w 25982495"/>
              <a:gd name="connsiteY34" fmla="*/ 1007317 h 4646256"/>
              <a:gd name="connsiteX35" fmla="*/ 4774037 w 25982495"/>
              <a:gd name="connsiteY35" fmla="*/ 1173324 h 4646256"/>
              <a:gd name="connsiteX36" fmla="*/ 4702599 w 25982495"/>
              <a:gd name="connsiteY36" fmla="*/ 1254287 h 4646256"/>
              <a:gd name="connsiteX37" fmla="*/ 4845474 w 25982495"/>
              <a:gd name="connsiteY37" fmla="*/ 1344774 h 4646256"/>
              <a:gd name="connsiteX38" fmla="*/ 5035585 w 25982495"/>
              <a:gd name="connsiteY38" fmla="*/ 1567154 h 4646256"/>
              <a:gd name="connsiteX39" fmla="*/ 5893224 w 25982495"/>
              <a:gd name="connsiteY39" fmla="*/ 1654337 h 4646256"/>
              <a:gd name="connsiteX40" fmla="*/ 6188208 w 25982495"/>
              <a:gd name="connsiteY40" fmla="*/ 1572304 h 4646256"/>
              <a:gd name="connsiteX41" fmla="*/ 6596325 w 25982495"/>
              <a:gd name="connsiteY41" fmla="*/ 1377431 h 4646256"/>
              <a:gd name="connsiteX42" fmla="*/ 6883046 w 25982495"/>
              <a:gd name="connsiteY42" fmla="*/ 1081962 h 4646256"/>
              <a:gd name="connsiteX43" fmla="*/ 7012800 w 25982495"/>
              <a:gd name="connsiteY43" fmla="*/ 807486 h 4646256"/>
              <a:gd name="connsiteX44" fmla="*/ 7383887 w 25982495"/>
              <a:gd name="connsiteY44" fmla="*/ 1092362 h 4646256"/>
              <a:gd name="connsiteX45" fmla="*/ 25917495 w 25982495"/>
              <a:gd name="connsiteY45" fmla="*/ 4646256 h 4646256"/>
              <a:gd name="connsiteX46" fmla="*/ 0 w 25982495"/>
              <a:gd name="connsiteY46" fmla="*/ 4602058 h 4646256"/>
              <a:gd name="connsiteX0" fmla="*/ 0 w 25975319"/>
              <a:gd name="connsiteY0" fmla="*/ 4602058 h 4646256"/>
              <a:gd name="connsiteX1" fmla="*/ 35155 w 25975319"/>
              <a:gd name="connsiteY1" fmla="*/ 372835 h 4646256"/>
              <a:gd name="connsiteX2" fmla="*/ 135362 w 25975319"/>
              <a:gd name="connsiteY2" fmla="*/ 497049 h 4646256"/>
              <a:gd name="connsiteX3" fmla="*/ 130599 w 25975319"/>
              <a:gd name="connsiteY3" fmla="*/ 592299 h 4646256"/>
              <a:gd name="connsiteX4" fmla="*/ 363962 w 25975319"/>
              <a:gd name="connsiteY4" fmla="*/ 878049 h 4646256"/>
              <a:gd name="connsiteX5" fmla="*/ 540174 w 25975319"/>
              <a:gd name="connsiteY5" fmla="*/ 820899 h 4646256"/>
              <a:gd name="connsiteX6" fmla="*/ 874910 w 25975319"/>
              <a:gd name="connsiteY6" fmla="*/ 894572 h 4646256"/>
              <a:gd name="connsiteX7" fmla="*/ 1002137 w 25975319"/>
              <a:gd name="connsiteY7" fmla="*/ 1035212 h 4646256"/>
              <a:gd name="connsiteX8" fmla="*/ 1421237 w 25975319"/>
              <a:gd name="connsiteY8" fmla="*/ 1135224 h 4646256"/>
              <a:gd name="connsiteX9" fmla="*/ 1768899 w 25975319"/>
              <a:gd name="connsiteY9" fmla="*/ 1187612 h 4646256"/>
              <a:gd name="connsiteX10" fmla="*/ 1956483 w 25975319"/>
              <a:gd name="connsiteY10" fmla="*/ 1324558 h 4646256"/>
              <a:gd name="connsiteX11" fmla="*/ 2030837 w 25975319"/>
              <a:gd name="connsiteY11" fmla="*/ 1211424 h 4646256"/>
              <a:gd name="connsiteX12" fmla="*/ 2435649 w 25975319"/>
              <a:gd name="connsiteY12" fmla="*/ 1054262 h 4646256"/>
              <a:gd name="connsiteX13" fmla="*/ 2492799 w 25975319"/>
              <a:gd name="connsiteY13" fmla="*/ 811374 h 4646256"/>
              <a:gd name="connsiteX14" fmla="*/ 2635674 w 25975319"/>
              <a:gd name="connsiteY14" fmla="*/ 782799 h 4646256"/>
              <a:gd name="connsiteX15" fmla="*/ 2702932 w 25975319"/>
              <a:gd name="connsiteY15" fmla="*/ 708737 h 4646256"/>
              <a:gd name="connsiteX16" fmla="*/ 2821412 w 25975319"/>
              <a:gd name="connsiteY16" fmla="*/ 578012 h 4646256"/>
              <a:gd name="connsiteX17" fmla="*/ 2878562 w 25975319"/>
              <a:gd name="connsiteY17" fmla="*/ 435136 h 4646256"/>
              <a:gd name="connsiteX18" fmla="*/ 3145262 w 25975319"/>
              <a:gd name="connsiteY18" fmla="*/ 377987 h 4646256"/>
              <a:gd name="connsiteX19" fmla="*/ 3183362 w 25975319"/>
              <a:gd name="connsiteY19" fmla="*/ 192249 h 4646256"/>
              <a:gd name="connsiteX20" fmla="*/ 3281430 w 25975319"/>
              <a:gd name="connsiteY20" fmla="*/ 223545 h 4646256"/>
              <a:gd name="connsiteX21" fmla="*/ 3378624 w 25975319"/>
              <a:gd name="connsiteY21" fmla="*/ 330362 h 4646256"/>
              <a:gd name="connsiteX22" fmla="*/ 3526262 w 25975319"/>
              <a:gd name="connsiteY22" fmla="*/ 173199 h 4646256"/>
              <a:gd name="connsiteX23" fmla="*/ 3640756 w 25975319"/>
              <a:gd name="connsiteY23" fmla="*/ 290220 h 4646256"/>
              <a:gd name="connsiteX24" fmla="*/ 3855554 w 25975319"/>
              <a:gd name="connsiteY24" fmla="*/ 215187 h 4646256"/>
              <a:gd name="connsiteX25" fmla="*/ 3959649 w 25975319"/>
              <a:gd name="connsiteY25" fmla="*/ 92237 h 4646256"/>
              <a:gd name="connsiteX26" fmla="*/ 4117686 w 25975319"/>
              <a:gd name="connsiteY26" fmla="*/ 0 h 4646256"/>
              <a:gd name="connsiteX27" fmla="*/ 4278737 w 25975319"/>
              <a:gd name="connsiteY27" fmla="*/ 139862 h 4646256"/>
              <a:gd name="connsiteX28" fmla="*/ 4340649 w 25975319"/>
              <a:gd name="connsiteY28" fmla="*/ 387512 h 4646256"/>
              <a:gd name="connsiteX29" fmla="*/ 4526387 w 25975319"/>
              <a:gd name="connsiteY29" fmla="*/ 392274 h 4646256"/>
              <a:gd name="connsiteX30" fmla="*/ 4516862 w 25975319"/>
              <a:gd name="connsiteY30" fmla="*/ 535149 h 4646256"/>
              <a:gd name="connsiteX31" fmla="*/ 4697837 w 25975319"/>
              <a:gd name="connsiteY31" fmla="*/ 663737 h 4646256"/>
              <a:gd name="connsiteX32" fmla="*/ 4645449 w 25975319"/>
              <a:gd name="connsiteY32" fmla="*/ 844712 h 4646256"/>
              <a:gd name="connsiteX33" fmla="*/ 4645449 w 25975319"/>
              <a:gd name="connsiteY33" fmla="*/ 973299 h 4646256"/>
              <a:gd name="connsiteX34" fmla="*/ 4737006 w 25975319"/>
              <a:gd name="connsiteY34" fmla="*/ 1007317 h 4646256"/>
              <a:gd name="connsiteX35" fmla="*/ 4774037 w 25975319"/>
              <a:gd name="connsiteY35" fmla="*/ 1173324 h 4646256"/>
              <a:gd name="connsiteX36" fmla="*/ 4702599 w 25975319"/>
              <a:gd name="connsiteY36" fmla="*/ 1254287 h 4646256"/>
              <a:gd name="connsiteX37" fmla="*/ 4845474 w 25975319"/>
              <a:gd name="connsiteY37" fmla="*/ 1344774 h 4646256"/>
              <a:gd name="connsiteX38" fmla="*/ 5035585 w 25975319"/>
              <a:gd name="connsiteY38" fmla="*/ 1567154 h 4646256"/>
              <a:gd name="connsiteX39" fmla="*/ 5893224 w 25975319"/>
              <a:gd name="connsiteY39" fmla="*/ 1654337 h 4646256"/>
              <a:gd name="connsiteX40" fmla="*/ 6188208 w 25975319"/>
              <a:gd name="connsiteY40" fmla="*/ 1572304 h 4646256"/>
              <a:gd name="connsiteX41" fmla="*/ 6596325 w 25975319"/>
              <a:gd name="connsiteY41" fmla="*/ 1377431 h 4646256"/>
              <a:gd name="connsiteX42" fmla="*/ 6883046 w 25975319"/>
              <a:gd name="connsiteY42" fmla="*/ 1081962 h 4646256"/>
              <a:gd name="connsiteX43" fmla="*/ 7012800 w 25975319"/>
              <a:gd name="connsiteY43" fmla="*/ 807486 h 4646256"/>
              <a:gd name="connsiteX44" fmla="*/ 25917495 w 25975319"/>
              <a:gd name="connsiteY44" fmla="*/ 4646256 h 4646256"/>
              <a:gd name="connsiteX45" fmla="*/ 0 w 25975319"/>
              <a:gd name="connsiteY45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6883046 w 25917495"/>
              <a:gd name="connsiteY42" fmla="*/ 1081962 h 4646256"/>
              <a:gd name="connsiteX43" fmla="*/ 25917495 w 25917495"/>
              <a:gd name="connsiteY43" fmla="*/ 4646256 h 4646256"/>
              <a:gd name="connsiteX44" fmla="*/ 0 w 25917495"/>
              <a:gd name="connsiteY44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6188208 w 25917495"/>
              <a:gd name="connsiteY40" fmla="*/ 1572304 h 4646256"/>
              <a:gd name="connsiteX41" fmla="*/ 6596325 w 25917495"/>
              <a:gd name="connsiteY41" fmla="*/ 1377431 h 4646256"/>
              <a:gd name="connsiteX42" fmla="*/ 25917495 w 25917495"/>
              <a:gd name="connsiteY42" fmla="*/ 4646256 h 4646256"/>
              <a:gd name="connsiteX43" fmla="*/ 0 w 25917495"/>
              <a:gd name="connsiteY43" fmla="*/ 4602058 h 4646256"/>
              <a:gd name="connsiteX0" fmla="*/ 0 w 25961462"/>
              <a:gd name="connsiteY0" fmla="*/ 4602058 h 4646256"/>
              <a:gd name="connsiteX1" fmla="*/ 35155 w 25961462"/>
              <a:gd name="connsiteY1" fmla="*/ 372835 h 4646256"/>
              <a:gd name="connsiteX2" fmla="*/ 135362 w 25961462"/>
              <a:gd name="connsiteY2" fmla="*/ 497049 h 4646256"/>
              <a:gd name="connsiteX3" fmla="*/ 130599 w 25961462"/>
              <a:gd name="connsiteY3" fmla="*/ 592299 h 4646256"/>
              <a:gd name="connsiteX4" fmla="*/ 363962 w 25961462"/>
              <a:gd name="connsiteY4" fmla="*/ 878049 h 4646256"/>
              <a:gd name="connsiteX5" fmla="*/ 540174 w 25961462"/>
              <a:gd name="connsiteY5" fmla="*/ 820899 h 4646256"/>
              <a:gd name="connsiteX6" fmla="*/ 874910 w 25961462"/>
              <a:gd name="connsiteY6" fmla="*/ 894572 h 4646256"/>
              <a:gd name="connsiteX7" fmla="*/ 1002137 w 25961462"/>
              <a:gd name="connsiteY7" fmla="*/ 1035212 h 4646256"/>
              <a:gd name="connsiteX8" fmla="*/ 1421237 w 25961462"/>
              <a:gd name="connsiteY8" fmla="*/ 1135224 h 4646256"/>
              <a:gd name="connsiteX9" fmla="*/ 1768899 w 25961462"/>
              <a:gd name="connsiteY9" fmla="*/ 1187612 h 4646256"/>
              <a:gd name="connsiteX10" fmla="*/ 1956483 w 25961462"/>
              <a:gd name="connsiteY10" fmla="*/ 1324558 h 4646256"/>
              <a:gd name="connsiteX11" fmla="*/ 2030837 w 25961462"/>
              <a:gd name="connsiteY11" fmla="*/ 1211424 h 4646256"/>
              <a:gd name="connsiteX12" fmla="*/ 2435649 w 25961462"/>
              <a:gd name="connsiteY12" fmla="*/ 1054262 h 4646256"/>
              <a:gd name="connsiteX13" fmla="*/ 2492799 w 25961462"/>
              <a:gd name="connsiteY13" fmla="*/ 811374 h 4646256"/>
              <a:gd name="connsiteX14" fmla="*/ 2635674 w 25961462"/>
              <a:gd name="connsiteY14" fmla="*/ 782799 h 4646256"/>
              <a:gd name="connsiteX15" fmla="*/ 2702932 w 25961462"/>
              <a:gd name="connsiteY15" fmla="*/ 708737 h 4646256"/>
              <a:gd name="connsiteX16" fmla="*/ 2821412 w 25961462"/>
              <a:gd name="connsiteY16" fmla="*/ 578012 h 4646256"/>
              <a:gd name="connsiteX17" fmla="*/ 2878562 w 25961462"/>
              <a:gd name="connsiteY17" fmla="*/ 435136 h 4646256"/>
              <a:gd name="connsiteX18" fmla="*/ 3145262 w 25961462"/>
              <a:gd name="connsiteY18" fmla="*/ 377987 h 4646256"/>
              <a:gd name="connsiteX19" fmla="*/ 3183362 w 25961462"/>
              <a:gd name="connsiteY19" fmla="*/ 192249 h 4646256"/>
              <a:gd name="connsiteX20" fmla="*/ 3281430 w 25961462"/>
              <a:gd name="connsiteY20" fmla="*/ 223545 h 4646256"/>
              <a:gd name="connsiteX21" fmla="*/ 3378624 w 25961462"/>
              <a:gd name="connsiteY21" fmla="*/ 330362 h 4646256"/>
              <a:gd name="connsiteX22" fmla="*/ 3526262 w 25961462"/>
              <a:gd name="connsiteY22" fmla="*/ 173199 h 4646256"/>
              <a:gd name="connsiteX23" fmla="*/ 3640756 w 25961462"/>
              <a:gd name="connsiteY23" fmla="*/ 290220 h 4646256"/>
              <a:gd name="connsiteX24" fmla="*/ 3855554 w 25961462"/>
              <a:gd name="connsiteY24" fmla="*/ 215187 h 4646256"/>
              <a:gd name="connsiteX25" fmla="*/ 3959649 w 25961462"/>
              <a:gd name="connsiteY25" fmla="*/ 92237 h 4646256"/>
              <a:gd name="connsiteX26" fmla="*/ 4117686 w 25961462"/>
              <a:gd name="connsiteY26" fmla="*/ 0 h 4646256"/>
              <a:gd name="connsiteX27" fmla="*/ 4278737 w 25961462"/>
              <a:gd name="connsiteY27" fmla="*/ 139862 h 4646256"/>
              <a:gd name="connsiteX28" fmla="*/ 4340649 w 25961462"/>
              <a:gd name="connsiteY28" fmla="*/ 387512 h 4646256"/>
              <a:gd name="connsiteX29" fmla="*/ 4526387 w 25961462"/>
              <a:gd name="connsiteY29" fmla="*/ 392274 h 4646256"/>
              <a:gd name="connsiteX30" fmla="*/ 4516862 w 25961462"/>
              <a:gd name="connsiteY30" fmla="*/ 535149 h 4646256"/>
              <a:gd name="connsiteX31" fmla="*/ 4697837 w 25961462"/>
              <a:gd name="connsiteY31" fmla="*/ 663737 h 4646256"/>
              <a:gd name="connsiteX32" fmla="*/ 4645449 w 25961462"/>
              <a:gd name="connsiteY32" fmla="*/ 844712 h 4646256"/>
              <a:gd name="connsiteX33" fmla="*/ 4645449 w 25961462"/>
              <a:gd name="connsiteY33" fmla="*/ 973299 h 4646256"/>
              <a:gd name="connsiteX34" fmla="*/ 4737006 w 25961462"/>
              <a:gd name="connsiteY34" fmla="*/ 1007317 h 4646256"/>
              <a:gd name="connsiteX35" fmla="*/ 4774037 w 25961462"/>
              <a:gd name="connsiteY35" fmla="*/ 1173324 h 4646256"/>
              <a:gd name="connsiteX36" fmla="*/ 4702599 w 25961462"/>
              <a:gd name="connsiteY36" fmla="*/ 1254287 h 4646256"/>
              <a:gd name="connsiteX37" fmla="*/ 4845474 w 25961462"/>
              <a:gd name="connsiteY37" fmla="*/ 1344774 h 4646256"/>
              <a:gd name="connsiteX38" fmla="*/ 5035585 w 25961462"/>
              <a:gd name="connsiteY38" fmla="*/ 1567154 h 4646256"/>
              <a:gd name="connsiteX39" fmla="*/ 5893224 w 25961462"/>
              <a:gd name="connsiteY39" fmla="*/ 1654337 h 4646256"/>
              <a:gd name="connsiteX40" fmla="*/ 6188208 w 25961462"/>
              <a:gd name="connsiteY40" fmla="*/ 1572304 h 4646256"/>
              <a:gd name="connsiteX41" fmla="*/ 25917495 w 25961462"/>
              <a:gd name="connsiteY41" fmla="*/ 4646256 h 4646256"/>
              <a:gd name="connsiteX42" fmla="*/ 0 w 25961462"/>
              <a:gd name="connsiteY42" fmla="*/ 4602058 h 4646256"/>
              <a:gd name="connsiteX0" fmla="*/ 0 w 25917495"/>
              <a:gd name="connsiteY0" fmla="*/ 4602058 h 4646256"/>
              <a:gd name="connsiteX1" fmla="*/ 35155 w 25917495"/>
              <a:gd name="connsiteY1" fmla="*/ 372835 h 4646256"/>
              <a:gd name="connsiteX2" fmla="*/ 135362 w 25917495"/>
              <a:gd name="connsiteY2" fmla="*/ 497049 h 4646256"/>
              <a:gd name="connsiteX3" fmla="*/ 130599 w 25917495"/>
              <a:gd name="connsiteY3" fmla="*/ 592299 h 4646256"/>
              <a:gd name="connsiteX4" fmla="*/ 363962 w 25917495"/>
              <a:gd name="connsiteY4" fmla="*/ 878049 h 4646256"/>
              <a:gd name="connsiteX5" fmla="*/ 540174 w 25917495"/>
              <a:gd name="connsiteY5" fmla="*/ 820899 h 4646256"/>
              <a:gd name="connsiteX6" fmla="*/ 874910 w 25917495"/>
              <a:gd name="connsiteY6" fmla="*/ 894572 h 4646256"/>
              <a:gd name="connsiteX7" fmla="*/ 1002137 w 25917495"/>
              <a:gd name="connsiteY7" fmla="*/ 1035212 h 4646256"/>
              <a:gd name="connsiteX8" fmla="*/ 1421237 w 25917495"/>
              <a:gd name="connsiteY8" fmla="*/ 1135224 h 4646256"/>
              <a:gd name="connsiteX9" fmla="*/ 1768899 w 25917495"/>
              <a:gd name="connsiteY9" fmla="*/ 1187612 h 4646256"/>
              <a:gd name="connsiteX10" fmla="*/ 1956483 w 25917495"/>
              <a:gd name="connsiteY10" fmla="*/ 1324558 h 4646256"/>
              <a:gd name="connsiteX11" fmla="*/ 2030837 w 25917495"/>
              <a:gd name="connsiteY11" fmla="*/ 1211424 h 4646256"/>
              <a:gd name="connsiteX12" fmla="*/ 2435649 w 25917495"/>
              <a:gd name="connsiteY12" fmla="*/ 1054262 h 4646256"/>
              <a:gd name="connsiteX13" fmla="*/ 2492799 w 25917495"/>
              <a:gd name="connsiteY13" fmla="*/ 811374 h 4646256"/>
              <a:gd name="connsiteX14" fmla="*/ 2635674 w 25917495"/>
              <a:gd name="connsiteY14" fmla="*/ 782799 h 4646256"/>
              <a:gd name="connsiteX15" fmla="*/ 2702932 w 25917495"/>
              <a:gd name="connsiteY15" fmla="*/ 708737 h 4646256"/>
              <a:gd name="connsiteX16" fmla="*/ 2821412 w 25917495"/>
              <a:gd name="connsiteY16" fmla="*/ 578012 h 4646256"/>
              <a:gd name="connsiteX17" fmla="*/ 2878562 w 25917495"/>
              <a:gd name="connsiteY17" fmla="*/ 435136 h 4646256"/>
              <a:gd name="connsiteX18" fmla="*/ 3145262 w 25917495"/>
              <a:gd name="connsiteY18" fmla="*/ 377987 h 4646256"/>
              <a:gd name="connsiteX19" fmla="*/ 3183362 w 25917495"/>
              <a:gd name="connsiteY19" fmla="*/ 192249 h 4646256"/>
              <a:gd name="connsiteX20" fmla="*/ 3281430 w 25917495"/>
              <a:gd name="connsiteY20" fmla="*/ 223545 h 4646256"/>
              <a:gd name="connsiteX21" fmla="*/ 3378624 w 25917495"/>
              <a:gd name="connsiteY21" fmla="*/ 330362 h 4646256"/>
              <a:gd name="connsiteX22" fmla="*/ 3526262 w 25917495"/>
              <a:gd name="connsiteY22" fmla="*/ 173199 h 4646256"/>
              <a:gd name="connsiteX23" fmla="*/ 3640756 w 25917495"/>
              <a:gd name="connsiteY23" fmla="*/ 290220 h 4646256"/>
              <a:gd name="connsiteX24" fmla="*/ 3855554 w 25917495"/>
              <a:gd name="connsiteY24" fmla="*/ 215187 h 4646256"/>
              <a:gd name="connsiteX25" fmla="*/ 3959649 w 25917495"/>
              <a:gd name="connsiteY25" fmla="*/ 92237 h 4646256"/>
              <a:gd name="connsiteX26" fmla="*/ 4117686 w 25917495"/>
              <a:gd name="connsiteY26" fmla="*/ 0 h 4646256"/>
              <a:gd name="connsiteX27" fmla="*/ 4278737 w 25917495"/>
              <a:gd name="connsiteY27" fmla="*/ 139862 h 4646256"/>
              <a:gd name="connsiteX28" fmla="*/ 4340649 w 25917495"/>
              <a:gd name="connsiteY28" fmla="*/ 387512 h 4646256"/>
              <a:gd name="connsiteX29" fmla="*/ 4526387 w 25917495"/>
              <a:gd name="connsiteY29" fmla="*/ 392274 h 4646256"/>
              <a:gd name="connsiteX30" fmla="*/ 4516862 w 25917495"/>
              <a:gd name="connsiteY30" fmla="*/ 535149 h 4646256"/>
              <a:gd name="connsiteX31" fmla="*/ 4697837 w 25917495"/>
              <a:gd name="connsiteY31" fmla="*/ 663737 h 4646256"/>
              <a:gd name="connsiteX32" fmla="*/ 4645449 w 25917495"/>
              <a:gd name="connsiteY32" fmla="*/ 844712 h 4646256"/>
              <a:gd name="connsiteX33" fmla="*/ 4645449 w 25917495"/>
              <a:gd name="connsiteY33" fmla="*/ 973299 h 4646256"/>
              <a:gd name="connsiteX34" fmla="*/ 4737006 w 25917495"/>
              <a:gd name="connsiteY34" fmla="*/ 1007317 h 4646256"/>
              <a:gd name="connsiteX35" fmla="*/ 4774037 w 25917495"/>
              <a:gd name="connsiteY35" fmla="*/ 1173324 h 4646256"/>
              <a:gd name="connsiteX36" fmla="*/ 4702599 w 25917495"/>
              <a:gd name="connsiteY36" fmla="*/ 1254287 h 4646256"/>
              <a:gd name="connsiteX37" fmla="*/ 4845474 w 25917495"/>
              <a:gd name="connsiteY37" fmla="*/ 1344774 h 4646256"/>
              <a:gd name="connsiteX38" fmla="*/ 5035585 w 25917495"/>
              <a:gd name="connsiteY38" fmla="*/ 1567154 h 4646256"/>
              <a:gd name="connsiteX39" fmla="*/ 5893224 w 25917495"/>
              <a:gd name="connsiteY39" fmla="*/ 1654337 h 4646256"/>
              <a:gd name="connsiteX40" fmla="*/ 25917495 w 25917495"/>
              <a:gd name="connsiteY40" fmla="*/ 4646256 h 4646256"/>
              <a:gd name="connsiteX41" fmla="*/ 0 w 25917495"/>
              <a:gd name="connsiteY41" fmla="*/ 4602058 h 4646256"/>
              <a:gd name="connsiteX0" fmla="*/ 0 w 25945599"/>
              <a:gd name="connsiteY0" fmla="*/ 4602058 h 4646256"/>
              <a:gd name="connsiteX1" fmla="*/ 35155 w 25945599"/>
              <a:gd name="connsiteY1" fmla="*/ 372835 h 4646256"/>
              <a:gd name="connsiteX2" fmla="*/ 135362 w 25945599"/>
              <a:gd name="connsiteY2" fmla="*/ 497049 h 4646256"/>
              <a:gd name="connsiteX3" fmla="*/ 130599 w 25945599"/>
              <a:gd name="connsiteY3" fmla="*/ 592299 h 4646256"/>
              <a:gd name="connsiteX4" fmla="*/ 363962 w 25945599"/>
              <a:gd name="connsiteY4" fmla="*/ 878049 h 4646256"/>
              <a:gd name="connsiteX5" fmla="*/ 540174 w 25945599"/>
              <a:gd name="connsiteY5" fmla="*/ 820899 h 4646256"/>
              <a:gd name="connsiteX6" fmla="*/ 874910 w 25945599"/>
              <a:gd name="connsiteY6" fmla="*/ 894572 h 4646256"/>
              <a:gd name="connsiteX7" fmla="*/ 1002137 w 25945599"/>
              <a:gd name="connsiteY7" fmla="*/ 1035212 h 4646256"/>
              <a:gd name="connsiteX8" fmla="*/ 1421237 w 25945599"/>
              <a:gd name="connsiteY8" fmla="*/ 1135224 h 4646256"/>
              <a:gd name="connsiteX9" fmla="*/ 1768899 w 25945599"/>
              <a:gd name="connsiteY9" fmla="*/ 1187612 h 4646256"/>
              <a:gd name="connsiteX10" fmla="*/ 1956483 w 25945599"/>
              <a:gd name="connsiteY10" fmla="*/ 1324558 h 4646256"/>
              <a:gd name="connsiteX11" fmla="*/ 2030837 w 25945599"/>
              <a:gd name="connsiteY11" fmla="*/ 1211424 h 4646256"/>
              <a:gd name="connsiteX12" fmla="*/ 2435649 w 25945599"/>
              <a:gd name="connsiteY12" fmla="*/ 1054262 h 4646256"/>
              <a:gd name="connsiteX13" fmla="*/ 2492799 w 25945599"/>
              <a:gd name="connsiteY13" fmla="*/ 811374 h 4646256"/>
              <a:gd name="connsiteX14" fmla="*/ 2635674 w 25945599"/>
              <a:gd name="connsiteY14" fmla="*/ 782799 h 4646256"/>
              <a:gd name="connsiteX15" fmla="*/ 2702932 w 25945599"/>
              <a:gd name="connsiteY15" fmla="*/ 708737 h 4646256"/>
              <a:gd name="connsiteX16" fmla="*/ 2821412 w 25945599"/>
              <a:gd name="connsiteY16" fmla="*/ 578012 h 4646256"/>
              <a:gd name="connsiteX17" fmla="*/ 2878562 w 25945599"/>
              <a:gd name="connsiteY17" fmla="*/ 435136 h 4646256"/>
              <a:gd name="connsiteX18" fmla="*/ 3145262 w 25945599"/>
              <a:gd name="connsiteY18" fmla="*/ 377987 h 4646256"/>
              <a:gd name="connsiteX19" fmla="*/ 3183362 w 25945599"/>
              <a:gd name="connsiteY19" fmla="*/ 192249 h 4646256"/>
              <a:gd name="connsiteX20" fmla="*/ 3281430 w 25945599"/>
              <a:gd name="connsiteY20" fmla="*/ 223545 h 4646256"/>
              <a:gd name="connsiteX21" fmla="*/ 3378624 w 25945599"/>
              <a:gd name="connsiteY21" fmla="*/ 330362 h 4646256"/>
              <a:gd name="connsiteX22" fmla="*/ 3526262 w 25945599"/>
              <a:gd name="connsiteY22" fmla="*/ 173199 h 4646256"/>
              <a:gd name="connsiteX23" fmla="*/ 3640756 w 25945599"/>
              <a:gd name="connsiteY23" fmla="*/ 290220 h 4646256"/>
              <a:gd name="connsiteX24" fmla="*/ 3855554 w 25945599"/>
              <a:gd name="connsiteY24" fmla="*/ 215187 h 4646256"/>
              <a:gd name="connsiteX25" fmla="*/ 3959649 w 25945599"/>
              <a:gd name="connsiteY25" fmla="*/ 92237 h 4646256"/>
              <a:gd name="connsiteX26" fmla="*/ 4117686 w 25945599"/>
              <a:gd name="connsiteY26" fmla="*/ 0 h 4646256"/>
              <a:gd name="connsiteX27" fmla="*/ 4278737 w 25945599"/>
              <a:gd name="connsiteY27" fmla="*/ 139862 h 4646256"/>
              <a:gd name="connsiteX28" fmla="*/ 4340649 w 25945599"/>
              <a:gd name="connsiteY28" fmla="*/ 387512 h 4646256"/>
              <a:gd name="connsiteX29" fmla="*/ 4526387 w 25945599"/>
              <a:gd name="connsiteY29" fmla="*/ 392274 h 4646256"/>
              <a:gd name="connsiteX30" fmla="*/ 4516862 w 25945599"/>
              <a:gd name="connsiteY30" fmla="*/ 535149 h 4646256"/>
              <a:gd name="connsiteX31" fmla="*/ 4697837 w 25945599"/>
              <a:gd name="connsiteY31" fmla="*/ 663737 h 4646256"/>
              <a:gd name="connsiteX32" fmla="*/ 4645449 w 25945599"/>
              <a:gd name="connsiteY32" fmla="*/ 844712 h 4646256"/>
              <a:gd name="connsiteX33" fmla="*/ 4645449 w 25945599"/>
              <a:gd name="connsiteY33" fmla="*/ 973299 h 4646256"/>
              <a:gd name="connsiteX34" fmla="*/ 4737006 w 25945599"/>
              <a:gd name="connsiteY34" fmla="*/ 1007317 h 4646256"/>
              <a:gd name="connsiteX35" fmla="*/ 4774037 w 25945599"/>
              <a:gd name="connsiteY35" fmla="*/ 1173324 h 4646256"/>
              <a:gd name="connsiteX36" fmla="*/ 4702599 w 25945599"/>
              <a:gd name="connsiteY36" fmla="*/ 1254287 h 4646256"/>
              <a:gd name="connsiteX37" fmla="*/ 4845474 w 25945599"/>
              <a:gd name="connsiteY37" fmla="*/ 1344774 h 4646256"/>
              <a:gd name="connsiteX38" fmla="*/ 5035585 w 25945599"/>
              <a:gd name="connsiteY38" fmla="*/ 1567154 h 4646256"/>
              <a:gd name="connsiteX39" fmla="*/ 25917495 w 25945599"/>
              <a:gd name="connsiteY39" fmla="*/ 4646256 h 4646256"/>
              <a:gd name="connsiteX40" fmla="*/ 0 w 25945599"/>
              <a:gd name="connsiteY40" fmla="*/ 4602058 h 4646256"/>
              <a:gd name="connsiteX0" fmla="*/ 0 w 6026313"/>
              <a:gd name="connsiteY0" fmla="*/ 4602058 h 4646256"/>
              <a:gd name="connsiteX1" fmla="*/ 35155 w 6026313"/>
              <a:gd name="connsiteY1" fmla="*/ 372835 h 4646256"/>
              <a:gd name="connsiteX2" fmla="*/ 135362 w 6026313"/>
              <a:gd name="connsiteY2" fmla="*/ 497049 h 4646256"/>
              <a:gd name="connsiteX3" fmla="*/ 130599 w 6026313"/>
              <a:gd name="connsiteY3" fmla="*/ 592299 h 4646256"/>
              <a:gd name="connsiteX4" fmla="*/ 363962 w 6026313"/>
              <a:gd name="connsiteY4" fmla="*/ 878049 h 4646256"/>
              <a:gd name="connsiteX5" fmla="*/ 540174 w 6026313"/>
              <a:gd name="connsiteY5" fmla="*/ 820899 h 4646256"/>
              <a:gd name="connsiteX6" fmla="*/ 874910 w 6026313"/>
              <a:gd name="connsiteY6" fmla="*/ 894572 h 4646256"/>
              <a:gd name="connsiteX7" fmla="*/ 1002137 w 6026313"/>
              <a:gd name="connsiteY7" fmla="*/ 1035212 h 4646256"/>
              <a:gd name="connsiteX8" fmla="*/ 1421237 w 6026313"/>
              <a:gd name="connsiteY8" fmla="*/ 1135224 h 4646256"/>
              <a:gd name="connsiteX9" fmla="*/ 1768899 w 6026313"/>
              <a:gd name="connsiteY9" fmla="*/ 1187612 h 4646256"/>
              <a:gd name="connsiteX10" fmla="*/ 1956483 w 6026313"/>
              <a:gd name="connsiteY10" fmla="*/ 1324558 h 4646256"/>
              <a:gd name="connsiteX11" fmla="*/ 2030837 w 6026313"/>
              <a:gd name="connsiteY11" fmla="*/ 1211424 h 4646256"/>
              <a:gd name="connsiteX12" fmla="*/ 2435649 w 6026313"/>
              <a:gd name="connsiteY12" fmla="*/ 1054262 h 4646256"/>
              <a:gd name="connsiteX13" fmla="*/ 2492799 w 6026313"/>
              <a:gd name="connsiteY13" fmla="*/ 811374 h 4646256"/>
              <a:gd name="connsiteX14" fmla="*/ 2635674 w 6026313"/>
              <a:gd name="connsiteY14" fmla="*/ 782799 h 4646256"/>
              <a:gd name="connsiteX15" fmla="*/ 2702932 w 6026313"/>
              <a:gd name="connsiteY15" fmla="*/ 708737 h 4646256"/>
              <a:gd name="connsiteX16" fmla="*/ 2821412 w 6026313"/>
              <a:gd name="connsiteY16" fmla="*/ 578012 h 4646256"/>
              <a:gd name="connsiteX17" fmla="*/ 2878562 w 6026313"/>
              <a:gd name="connsiteY17" fmla="*/ 435136 h 4646256"/>
              <a:gd name="connsiteX18" fmla="*/ 3145262 w 6026313"/>
              <a:gd name="connsiteY18" fmla="*/ 377987 h 4646256"/>
              <a:gd name="connsiteX19" fmla="*/ 3183362 w 6026313"/>
              <a:gd name="connsiteY19" fmla="*/ 192249 h 4646256"/>
              <a:gd name="connsiteX20" fmla="*/ 3281430 w 6026313"/>
              <a:gd name="connsiteY20" fmla="*/ 223545 h 4646256"/>
              <a:gd name="connsiteX21" fmla="*/ 3378624 w 6026313"/>
              <a:gd name="connsiteY21" fmla="*/ 330362 h 4646256"/>
              <a:gd name="connsiteX22" fmla="*/ 3526262 w 6026313"/>
              <a:gd name="connsiteY22" fmla="*/ 173199 h 4646256"/>
              <a:gd name="connsiteX23" fmla="*/ 3640756 w 6026313"/>
              <a:gd name="connsiteY23" fmla="*/ 290220 h 4646256"/>
              <a:gd name="connsiteX24" fmla="*/ 3855554 w 6026313"/>
              <a:gd name="connsiteY24" fmla="*/ 215187 h 4646256"/>
              <a:gd name="connsiteX25" fmla="*/ 3959649 w 6026313"/>
              <a:gd name="connsiteY25" fmla="*/ 92237 h 4646256"/>
              <a:gd name="connsiteX26" fmla="*/ 4117686 w 6026313"/>
              <a:gd name="connsiteY26" fmla="*/ 0 h 4646256"/>
              <a:gd name="connsiteX27" fmla="*/ 4278737 w 6026313"/>
              <a:gd name="connsiteY27" fmla="*/ 139862 h 4646256"/>
              <a:gd name="connsiteX28" fmla="*/ 4340649 w 6026313"/>
              <a:gd name="connsiteY28" fmla="*/ 387512 h 4646256"/>
              <a:gd name="connsiteX29" fmla="*/ 4526387 w 6026313"/>
              <a:gd name="connsiteY29" fmla="*/ 392274 h 4646256"/>
              <a:gd name="connsiteX30" fmla="*/ 4516862 w 6026313"/>
              <a:gd name="connsiteY30" fmla="*/ 535149 h 4646256"/>
              <a:gd name="connsiteX31" fmla="*/ 4697837 w 6026313"/>
              <a:gd name="connsiteY31" fmla="*/ 663737 h 4646256"/>
              <a:gd name="connsiteX32" fmla="*/ 4645449 w 6026313"/>
              <a:gd name="connsiteY32" fmla="*/ 844712 h 4646256"/>
              <a:gd name="connsiteX33" fmla="*/ 4645449 w 6026313"/>
              <a:gd name="connsiteY33" fmla="*/ 973299 h 4646256"/>
              <a:gd name="connsiteX34" fmla="*/ 4737006 w 6026313"/>
              <a:gd name="connsiteY34" fmla="*/ 1007317 h 4646256"/>
              <a:gd name="connsiteX35" fmla="*/ 4774037 w 6026313"/>
              <a:gd name="connsiteY35" fmla="*/ 1173324 h 4646256"/>
              <a:gd name="connsiteX36" fmla="*/ 4702599 w 6026313"/>
              <a:gd name="connsiteY36" fmla="*/ 1254287 h 4646256"/>
              <a:gd name="connsiteX37" fmla="*/ 4845474 w 6026313"/>
              <a:gd name="connsiteY37" fmla="*/ 1344774 h 4646256"/>
              <a:gd name="connsiteX38" fmla="*/ 5035585 w 6026313"/>
              <a:gd name="connsiteY38" fmla="*/ 1567154 h 4646256"/>
              <a:gd name="connsiteX39" fmla="*/ 819622 w 6026313"/>
              <a:gd name="connsiteY39" fmla="*/ 4646256 h 4646256"/>
              <a:gd name="connsiteX40" fmla="*/ 0 w 6026313"/>
              <a:gd name="connsiteY40" fmla="*/ 4602058 h 4646256"/>
              <a:gd name="connsiteX0" fmla="*/ 0 w 5037499"/>
              <a:gd name="connsiteY0" fmla="*/ 4602058 h 4646256"/>
              <a:gd name="connsiteX1" fmla="*/ 35155 w 5037499"/>
              <a:gd name="connsiteY1" fmla="*/ 372835 h 4646256"/>
              <a:gd name="connsiteX2" fmla="*/ 135362 w 5037499"/>
              <a:gd name="connsiteY2" fmla="*/ 497049 h 4646256"/>
              <a:gd name="connsiteX3" fmla="*/ 130599 w 5037499"/>
              <a:gd name="connsiteY3" fmla="*/ 592299 h 4646256"/>
              <a:gd name="connsiteX4" fmla="*/ 363962 w 5037499"/>
              <a:gd name="connsiteY4" fmla="*/ 878049 h 4646256"/>
              <a:gd name="connsiteX5" fmla="*/ 540174 w 5037499"/>
              <a:gd name="connsiteY5" fmla="*/ 820899 h 4646256"/>
              <a:gd name="connsiteX6" fmla="*/ 874910 w 5037499"/>
              <a:gd name="connsiteY6" fmla="*/ 894572 h 4646256"/>
              <a:gd name="connsiteX7" fmla="*/ 1002137 w 5037499"/>
              <a:gd name="connsiteY7" fmla="*/ 1035212 h 4646256"/>
              <a:gd name="connsiteX8" fmla="*/ 1421237 w 5037499"/>
              <a:gd name="connsiteY8" fmla="*/ 1135224 h 4646256"/>
              <a:gd name="connsiteX9" fmla="*/ 1768899 w 5037499"/>
              <a:gd name="connsiteY9" fmla="*/ 1187612 h 4646256"/>
              <a:gd name="connsiteX10" fmla="*/ 1956483 w 5037499"/>
              <a:gd name="connsiteY10" fmla="*/ 1324558 h 4646256"/>
              <a:gd name="connsiteX11" fmla="*/ 2030837 w 5037499"/>
              <a:gd name="connsiteY11" fmla="*/ 1211424 h 4646256"/>
              <a:gd name="connsiteX12" fmla="*/ 2435649 w 5037499"/>
              <a:gd name="connsiteY12" fmla="*/ 1054262 h 4646256"/>
              <a:gd name="connsiteX13" fmla="*/ 2492799 w 5037499"/>
              <a:gd name="connsiteY13" fmla="*/ 811374 h 4646256"/>
              <a:gd name="connsiteX14" fmla="*/ 2635674 w 5037499"/>
              <a:gd name="connsiteY14" fmla="*/ 782799 h 4646256"/>
              <a:gd name="connsiteX15" fmla="*/ 2702932 w 5037499"/>
              <a:gd name="connsiteY15" fmla="*/ 708737 h 4646256"/>
              <a:gd name="connsiteX16" fmla="*/ 2821412 w 5037499"/>
              <a:gd name="connsiteY16" fmla="*/ 578012 h 4646256"/>
              <a:gd name="connsiteX17" fmla="*/ 2878562 w 5037499"/>
              <a:gd name="connsiteY17" fmla="*/ 435136 h 4646256"/>
              <a:gd name="connsiteX18" fmla="*/ 3145262 w 5037499"/>
              <a:gd name="connsiteY18" fmla="*/ 377987 h 4646256"/>
              <a:gd name="connsiteX19" fmla="*/ 3183362 w 5037499"/>
              <a:gd name="connsiteY19" fmla="*/ 192249 h 4646256"/>
              <a:gd name="connsiteX20" fmla="*/ 3281430 w 5037499"/>
              <a:gd name="connsiteY20" fmla="*/ 223545 h 4646256"/>
              <a:gd name="connsiteX21" fmla="*/ 3378624 w 5037499"/>
              <a:gd name="connsiteY21" fmla="*/ 330362 h 4646256"/>
              <a:gd name="connsiteX22" fmla="*/ 3526262 w 5037499"/>
              <a:gd name="connsiteY22" fmla="*/ 173199 h 4646256"/>
              <a:gd name="connsiteX23" fmla="*/ 3640756 w 5037499"/>
              <a:gd name="connsiteY23" fmla="*/ 290220 h 4646256"/>
              <a:gd name="connsiteX24" fmla="*/ 3855554 w 5037499"/>
              <a:gd name="connsiteY24" fmla="*/ 215187 h 4646256"/>
              <a:gd name="connsiteX25" fmla="*/ 3959649 w 5037499"/>
              <a:gd name="connsiteY25" fmla="*/ 92237 h 4646256"/>
              <a:gd name="connsiteX26" fmla="*/ 4117686 w 5037499"/>
              <a:gd name="connsiteY26" fmla="*/ 0 h 4646256"/>
              <a:gd name="connsiteX27" fmla="*/ 4278737 w 5037499"/>
              <a:gd name="connsiteY27" fmla="*/ 139862 h 4646256"/>
              <a:gd name="connsiteX28" fmla="*/ 4340649 w 5037499"/>
              <a:gd name="connsiteY28" fmla="*/ 387512 h 4646256"/>
              <a:gd name="connsiteX29" fmla="*/ 4526387 w 5037499"/>
              <a:gd name="connsiteY29" fmla="*/ 392274 h 4646256"/>
              <a:gd name="connsiteX30" fmla="*/ 4516862 w 5037499"/>
              <a:gd name="connsiteY30" fmla="*/ 535149 h 4646256"/>
              <a:gd name="connsiteX31" fmla="*/ 4697837 w 5037499"/>
              <a:gd name="connsiteY31" fmla="*/ 663737 h 4646256"/>
              <a:gd name="connsiteX32" fmla="*/ 4645449 w 5037499"/>
              <a:gd name="connsiteY32" fmla="*/ 844712 h 4646256"/>
              <a:gd name="connsiteX33" fmla="*/ 4645449 w 5037499"/>
              <a:gd name="connsiteY33" fmla="*/ 973299 h 4646256"/>
              <a:gd name="connsiteX34" fmla="*/ 4737006 w 5037499"/>
              <a:gd name="connsiteY34" fmla="*/ 1007317 h 4646256"/>
              <a:gd name="connsiteX35" fmla="*/ 4774037 w 5037499"/>
              <a:gd name="connsiteY35" fmla="*/ 1173324 h 4646256"/>
              <a:gd name="connsiteX36" fmla="*/ 4702599 w 5037499"/>
              <a:gd name="connsiteY36" fmla="*/ 1254287 h 4646256"/>
              <a:gd name="connsiteX37" fmla="*/ 4845474 w 5037499"/>
              <a:gd name="connsiteY37" fmla="*/ 1344774 h 4646256"/>
              <a:gd name="connsiteX38" fmla="*/ 5035585 w 5037499"/>
              <a:gd name="connsiteY38" fmla="*/ 1567154 h 4646256"/>
              <a:gd name="connsiteX39" fmla="*/ 819622 w 5037499"/>
              <a:gd name="connsiteY39" fmla="*/ 4646256 h 4646256"/>
              <a:gd name="connsiteX40" fmla="*/ 0 w 5037499"/>
              <a:gd name="connsiteY40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819622 w 5035585"/>
              <a:gd name="connsiteY40" fmla="*/ 4646256 h 4646256"/>
              <a:gd name="connsiteX41" fmla="*/ 0 w 5035585"/>
              <a:gd name="connsiteY41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1832117 w 5035585"/>
              <a:gd name="connsiteY40" fmla="*/ 2922166 h 4646256"/>
              <a:gd name="connsiteX41" fmla="*/ 819622 w 5035585"/>
              <a:gd name="connsiteY41" fmla="*/ 4646256 h 4646256"/>
              <a:gd name="connsiteX42" fmla="*/ 0 w 5035585"/>
              <a:gd name="connsiteY42" fmla="*/ 4602058 h 4646256"/>
              <a:gd name="connsiteX0" fmla="*/ 0 w 5035585"/>
              <a:gd name="connsiteY0" fmla="*/ 4602058 h 4646256"/>
              <a:gd name="connsiteX1" fmla="*/ 35155 w 5035585"/>
              <a:gd name="connsiteY1" fmla="*/ 372835 h 4646256"/>
              <a:gd name="connsiteX2" fmla="*/ 135362 w 5035585"/>
              <a:gd name="connsiteY2" fmla="*/ 497049 h 4646256"/>
              <a:gd name="connsiteX3" fmla="*/ 130599 w 5035585"/>
              <a:gd name="connsiteY3" fmla="*/ 592299 h 4646256"/>
              <a:gd name="connsiteX4" fmla="*/ 363962 w 5035585"/>
              <a:gd name="connsiteY4" fmla="*/ 878049 h 4646256"/>
              <a:gd name="connsiteX5" fmla="*/ 540174 w 5035585"/>
              <a:gd name="connsiteY5" fmla="*/ 820899 h 4646256"/>
              <a:gd name="connsiteX6" fmla="*/ 874910 w 5035585"/>
              <a:gd name="connsiteY6" fmla="*/ 894572 h 4646256"/>
              <a:gd name="connsiteX7" fmla="*/ 1002137 w 5035585"/>
              <a:gd name="connsiteY7" fmla="*/ 1035212 h 4646256"/>
              <a:gd name="connsiteX8" fmla="*/ 1421237 w 5035585"/>
              <a:gd name="connsiteY8" fmla="*/ 1135224 h 4646256"/>
              <a:gd name="connsiteX9" fmla="*/ 1768899 w 5035585"/>
              <a:gd name="connsiteY9" fmla="*/ 1187612 h 4646256"/>
              <a:gd name="connsiteX10" fmla="*/ 1956483 w 5035585"/>
              <a:gd name="connsiteY10" fmla="*/ 1324558 h 4646256"/>
              <a:gd name="connsiteX11" fmla="*/ 2030837 w 5035585"/>
              <a:gd name="connsiteY11" fmla="*/ 1211424 h 4646256"/>
              <a:gd name="connsiteX12" fmla="*/ 2435649 w 5035585"/>
              <a:gd name="connsiteY12" fmla="*/ 1054262 h 4646256"/>
              <a:gd name="connsiteX13" fmla="*/ 2492799 w 5035585"/>
              <a:gd name="connsiteY13" fmla="*/ 811374 h 4646256"/>
              <a:gd name="connsiteX14" fmla="*/ 2635674 w 5035585"/>
              <a:gd name="connsiteY14" fmla="*/ 782799 h 4646256"/>
              <a:gd name="connsiteX15" fmla="*/ 2702932 w 5035585"/>
              <a:gd name="connsiteY15" fmla="*/ 708737 h 4646256"/>
              <a:gd name="connsiteX16" fmla="*/ 2821412 w 5035585"/>
              <a:gd name="connsiteY16" fmla="*/ 578012 h 4646256"/>
              <a:gd name="connsiteX17" fmla="*/ 2878562 w 5035585"/>
              <a:gd name="connsiteY17" fmla="*/ 435136 h 4646256"/>
              <a:gd name="connsiteX18" fmla="*/ 3145262 w 5035585"/>
              <a:gd name="connsiteY18" fmla="*/ 377987 h 4646256"/>
              <a:gd name="connsiteX19" fmla="*/ 3183362 w 5035585"/>
              <a:gd name="connsiteY19" fmla="*/ 192249 h 4646256"/>
              <a:gd name="connsiteX20" fmla="*/ 3281430 w 5035585"/>
              <a:gd name="connsiteY20" fmla="*/ 223545 h 4646256"/>
              <a:gd name="connsiteX21" fmla="*/ 3378624 w 5035585"/>
              <a:gd name="connsiteY21" fmla="*/ 330362 h 4646256"/>
              <a:gd name="connsiteX22" fmla="*/ 3526262 w 5035585"/>
              <a:gd name="connsiteY22" fmla="*/ 173199 h 4646256"/>
              <a:gd name="connsiteX23" fmla="*/ 3640756 w 5035585"/>
              <a:gd name="connsiteY23" fmla="*/ 290220 h 4646256"/>
              <a:gd name="connsiteX24" fmla="*/ 3855554 w 5035585"/>
              <a:gd name="connsiteY24" fmla="*/ 215187 h 4646256"/>
              <a:gd name="connsiteX25" fmla="*/ 3959649 w 5035585"/>
              <a:gd name="connsiteY25" fmla="*/ 92237 h 4646256"/>
              <a:gd name="connsiteX26" fmla="*/ 4117686 w 5035585"/>
              <a:gd name="connsiteY26" fmla="*/ 0 h 4646256"/>
              <a:gd name="connsiteX27" fmla="*/ 4278737 w 5035585"/>
              <a:gd name="connsiteY27" fmla="*/ 139862 h 4646256"/>
              <a:gd name="connsiteX28" fmla="*/ 4340649 w 5035585"/>
              <a:gd name="connsiteY28" fmla="*/ 387512 h 4646256"/>
              <a:gd name="connsiteX29" fmla="*/ 4526387 w 5035585"/>
              <a:gd name="connsiteY29" fmla="*/ 392274 h 4646256"/>
              <a:gd name="connsiteX30" fmla="*/ 4516862 w 5035585"/>
              <a:gd name="connsiteY30" fmla="*/ 535149 h 4646256"/>
              <a:gd name="connsiteX31" fmla="*/ 4697837 w 5035585"/>
              <a:gd name="connsiteY31" fmla="*/ 663737 h 4646256"/>
              <a:gd name="connsiteX32" fmla="*/ 4645449 w 5035585"/>
              <a:gd name="connsiteY32" fmla="*/ 844712 h 4646256"/>
              <a:gd name="connsiteX33" fmla="*/ 4645449 w 5035585"/>
              <a:gd name="connsiteY33" fmla="*/ 973299 h 4646256"/>
              <a:gd name="connsiteX34" fmla="*/ 4737006 w 5035585"/>
              <a:gd name="connsiteY34" fmla="*/ 1007317 h 4646256"/>
              <a:gd name="connsiteX35" fmla="*/ 4774037 w 5035585"/>
              <a:gd name="connsiteY35" fmla="*/ 1173324 h 4646256"/>
              <a:gd name="connsiteX36" fmla="*/ 4702599 w 5035585"/>
              <a:gd name="connsiteY36" fmla="*/ 1254287 h 4646256"/>
              <a:gd name="connsiteX37" fmla="*/ 4845474 w 5035585"/>
              <a:gd name="connsiteY37" fmla="*/ 1344774 h 4646256"/>
              <a:gd name="connsiteX38" fmla="*/ 5035585 w 5035585"/>
              <a:gd name="connsiteY38" fmla="*/ 1567154 h 4646256"/>
              <a:gd name="connsiteX39" fmla="*/ 3877485 w 5035585"/>
              <a:gd name="connsiteY39" fmla="*/ 1791198 h 4646256"/>
              <a:gd name="connsiteX40" fmla="*/ 1832117 w 5035585"/>
              <a:gd name="connsiteY40" fmla="*/ 2922166 h 4646256"/>
              <a:gd name="connsiteX41" fmla="*/ 917717 w 5035585"/>
              <a:gd name="connsiteY41" fmla="*/ 3884693 h 4646256"/>
              <a:gd name="connsiteX42" fmla="*/ 819622 w 5035585"/>
              <a:gd name="connsiteY42" fmla="*/ 4646256 h 4646256"/>
              <a:gd name="connsiteX43" fmla="*/ 0 w 5035585"/>
              <a:gd name="connsiteY43" fmla="*/ 4602058 h 464625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3877485 w 5035585"/>
              <a:gd name="connsiteY39" fmla="*/ 1791198 h 4718446"/>
              <a:gd name="connsiteX40" fmla="*/ 1832117 w 5035585"/>
              <a:gd name="connsiteY40" fmla="*/ 2922166 h 4718446"/>
              <a:gd name="connsiteX41" fmla="*/ 917717 w 5035585"/>
              <a:gd name="connsiteY41" fmla="*/ 3884693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3877485 w 5035585"/>
              <a:gd name="connsiteY39" fmla="*/ 1791198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1832117 w 5035585"/>
              <a:gd name="connsiteY40" fmla="*/ 2922166 h 4718446"/>
              <a:gd name="connsiteX41" fmla="*/ 1158349 w 5035585"/>
              <a:gd name="connsiteY41" fmla="*/ 3980945 h 4718446"/>
              <a:gd name="connsiteX42" fmla="*/ 506801 w 5035585"/>
              <a:gd name="connsiteY42" fmla="*/ 4718446 h 4718446"/>
              <a:gd name="connsiteX43" fmla="*/ 0 w 5035585"/>
              <a:gd name="connsiteY43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2722454 w 5035585"/>
              <a:gd name="connsiteY40" fmla="*/ 2729661 h 4718446"/>
              <a:gd name="connsiteX41" fmla="*/ 1832117 w 5035585"/>
              <a:gd name="connsiteY41" fmla="*/ 2922166 h 4718446"/>
              <a:gd name="connsiteX42" fmla="*/ 1158349 w 5035585"/>
              <a:gd name="connsiteY42" fmla="*/ 3980945 h 4718446"/>
              <a:gd name="connsiteX43" fmla="*/ 506801 w 5035585"/>
              <a:gd name="connsiteY43" fmla="*/ 4718446 h 4718446"/>
              <a:gd name="connsiteX44" fmla="*/ 0 w 5035585"/>
              <a:gd name="connsiteY44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2722454 w 5035585"/>
              <a:gd name="connsiteY40" fmla="*/ 2729661 h 4718446"/>
              <a:gd name="connsiteX41" fmla="*/ 1856180 w 5035585"/>
              <a:gd name="connsiteY41" fmla="*/ 3162798 h 4718446"/>
              <a:gd name="connsiteX42" fmla="*/ 1158349 w 5035585"/>
              <a:gd name="connsiteY42" fmla="*/ 3980945 h 4718446"/>
              <a:gd name="connsiteX43" fmla="*/ 506801 w 5035585"/>
              <a:gd name="connsiteY43" fmla="*/ 4718446 h 4718446"/>
              <a:gd name="connsiteX44" fmla="*/ 0 w 5035585"/>
              <a:gd name="connsiteY44" fmla="*/ 4602058 h 4718446"/>
              <a:gd name="connsiteX0" fmla="*/ 0 w 5035585"/>
              <a:gd name="connsiteY0" fmla="*/ 4602058 h 4718446"/>
              <a:gd name="connsiteX1" fmla="*/ 35155 w 5035585"/>
              <a:gd name="connsiteY1" fmla="*/ 372835 h 4718446"/>
              <a:gd name="connsiteX2" fmla="*/ 135362 w 5035585"/>
              <a:gd name="connsiteY2" fmla="*/ 497049 h 4718446"/>
              <a:gd name="connsiteX3" fmla="*/ 130599 w 5035585"/>
              <a:gd name="connsiteY3" fmla="*/ 592299 h 4718446"/>
              <a:gd name="connsiteX4" fmla="*/ 363962 w 5035585"/>
              <a:gd name="connsiteY4" fmla="*/ 878049 h 4718446"/>
              <a:gd name="connsiteX5" fmla="*/ 540174 w 5035585"/>
              <a:gd name="connsiteY5" fmla="*/ 820899 h 4718446"/>
              <a:gd name="connsiteX6" fmla="*/ 874910 w 5035585"/>
              <a:gd name="connsiteY6" fmla="*/ 894572 h 4718446"/>
              <a:gd name="connsiteX7" fmla="*/ 1002137 w 5035585"/>
              <a:gd name="connsiteY7" fmla="*/ 1035212 h 4718446"/>
              <a:gd name="connsiteX8" fmla="*/ 1421237 w 5035585"/>
              <a:gd name="connsiteY8" fmla="*/ 1135224 h 4718446"/>
              <a:gd name="connsiteX9" fmla="*/ 1768899 w 5035585"/>
              <a:gd name="connsiteY9" fmla="*/ 1187612 h 4718446"/>
              <a:gd name="connsiteX10" fmla="*/ 1956483 w 5035585"/>
              <a:gd name="connsiteY10" fmla="*/ 1324558 h 4718446"/>
              <a:gd name="connsiteX11" fmla="*/ 2030837 w 5035585"/>
              <a:gd name="connsiteY11" fmla="*/ 1211424 h 4718446"/>
              <a:gd name="connsiteX12" fmla="*/ 2435649 w 5035585"/>
              <a:gd name="connsiteY12" fmla="*/ 1054262 h 4718446"/>
              <a:gd name="connsiteX13" fmla="*/ 2492799 w 5035585"/>
              <a:gd name="connsiteY13" fmla="*/ 811374 h 4718446"/>
              <a:gd name="connsiteX14" fmla="*/ 2635674 w 5035585"/>
              <a:gd name="connsiteY14" fmla="*/ 782799 h 4718446"/>
              <a:gd name="connsiteX15" fmla="*/ 2702932 w 5035585"/>
              <a:gd name="connsiteY15" fmla="*/ 708737 h 4718446"/>
              <a:gd name="connsiteX16" fmla="*/ 2821412 w 5035585"/>
              <a:gd name="connsiteY16" fmla="*/ 578012 h 4718446"/>
              <a:gd name="connsiteX17" fmla="*/ 2878562 w 5035585"/>
              <a:gd name="connsiteY17" fmla="*/ 435136 h 4718446"/>
              <a:gd name="connsiteX18" fmla="*/ 3145262 w 5035585"/>
              <a:gd name="connsiteY18" fmla="*/ 377987 h 4718446"/>
              <a:gd name="connsiteX19" fmla="*/ 3183362 w 5035585"/>
              <a:gd name="connsiteY19" fmla="*/ 192249 h 4718446"/>
              <a:gd name="connsiteX20" fmla="*/ 3281430 w 5035585"/>
              <a:gd name="connsiteY20" fmla="*/ 223545 h 4718446"/>
              <a:gd name="connsiteX21" fmla="*/ 3378624 w 5035585"/>
              <a:gd name="connsiteY21" fmla="*/ 330362 h 4718446"/>
              <a:gd name="connsiteX22" fmla="*/ 3526262 w 5035585"/>
              <a:gd name="connsiteY22" fmla="*/ 173199 h 4718446"/>
              <a:gd name="connsiteX23" fmla="*/ 3640756 w 5035585"/>
              <a:gd name="connsiteY23" fmla="*/ 290220 h 4718446"/>
              <a:gd name="connsiteX24" fmla="*/ 3855554 w 5035585"/>
              <a:gd name="connsiteY24" fmla="*/ 215187 h 4718446"/>
              <a:gd name="connsiteX25" fmla="*/ 3959649 w 5035585"/>
              <a:gd name="connsiteY25" fmla="*/ 92237 h 4718446"/>
              <a:gd name="connsiteX26" fmla="*/ 4117686 w 5035585"/>
              <a:gd name="connsiteY26" fmla="*/ 0 h 4718446"/>
              <a:gd name="connsiteX27" fmla="*/ 4278737 w 5035585"/>
              <a:gd name="connsiteY27" fmla="*/ 139862 h 4718446"/>
              <a:gd name="connsiteX28" fmla="*/ 4340649 w 5035585"/>
              <a:gd name="connsiteY28" fmla="*/ 387512 h 4718446"/>
              <a:gd name="connsiteX29" fmla="*/ 4526387 w 5035585"/>
              <a:gd name="connsiteY29" fmla="*/ 392274 h 4718446"/>
              <a:gd name="connsiteX30" fmla="*/ 4516862 w 5035585"/>
              <a:gd name="connsiteY30" fmla="*/ 535149 h 4718446"/>
              <a:gd name="connsiteX31" fmla="*/ 4697837 w 5035585"/>
              <a:gd name="connsiteY31" fmla="*/ 663737 h 4718446"/>
              <a:gd name="connsiteX32" fmla="*/ 4645449 w 5035585"/>
              <a:gd name="connsiteY32" fmla="*/ 844712 h 4718446"/>
              <a:gd name="connsiteX33" fmla="*/ 4645449 w 5035585"/>
              <a:gd name="connsiteY33" fmla="*/ 973299 h 4718446"/>
              <a:gd name="connsiteX34" fmla="*/ 4737006 w 5035585"/>
              <a:gd name="connsiteY34" fmla="*/ 1007317 h 4718446"/>
              <a:gd name="connsiteX35" fmla="*/ 4774037 w 5035585"/>
              <a:gd name="connsiteY35" fmla="*/ 1173324 h 4718446"/>
              <a:gd name="connsiteX36" fmla="*/ 4702599 w 5035585"/>
              <a:gd name="connsiteY36" fmla="*/ 1254287 h 4718446"/>
              <a:gd name="connsiteX37" fmla="*/ 4845474 w 5035585"/>
              <a:gd name="connsiteY37" fmla="*/ 1344774 h 4718446"/>
              <a:gd name="connsiteX38" fmla="*/ 5035585 w 5035585"/>
              <a:gd name="connsiteY38" fmla="*/ 1567154 h 4718446"/>
              <a:gd name="connsiteX39" fmla="*/ 4045928 w 5035585"/>
              <a:gd name="connsiteY39" fmla="*/ 2200272 h 4718446"/>
              <a:gd name="connsiteX40" fmla="*/ 3371122 w 5035585"/>
              <a:gd name="connsiteY40" fmla="*/ 2393401 h 4718446"/>
              <a:gd name="connsiteX41" fmla="*/ 2722454 w 5035585"/>
              <a:gd name="connsiteY41" fmla="*/ 2729661 h 4718446"/>
              <a:gd name="connsiteX42" fmla="*/ 1856180 w 5035585"/>
              <a:gd name="connsiteY42" fmla="*/ 3162798 h 4718446"/>
              <a:gd name="connsiteX43" fmla="*/ 1158349 w 5035585"/>
              <a:gd name="connsiteY43" fmla="*/ 3980945 h 4718446"/>
              <a:gd name="connsiteX44" fmla="*/ 506801 w 5035585"/>
              <a:gd name="connsiteY44" fmla="*/ 4718446 h 4718446"/>
              <a:gd name="connsiteX45" fmla="*/ 0 w 5035585"/>
              <a:gd name="connsiteY45" fmla="*/ 4602058 h 47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35585" h="4718446">
                <a:moveTo>
                  <a:pt x="0" y="4602058"/>
                </a:moveTo>
                <a:lnTo>
                  <a:pt x="35155" y="372835"/>
                </a:lnTo>
                <a:cubicBezTo>
                  <a:pt x="16608" y="341798"/>
                  <a:pt x="80561" y="412847"/>
                  <a:pt x="135362" y="497049"/>
                </a:cubicBezTo>
                <a:cubicBezTo>
                  <a:pt x="156032" y="527276"/>
                  <a:pt x="92499" y="528799"/>
                  <a:pt x="130599" y="592299"/>
                </a:cubicBezTo>
                <a:cubicBezTo>
                  <a:pt x="216324" y="622461"/>
                  <a:pt x="300462" y="833599"/>
                  <a:pt x="363962" y="878049"/>
                </a:cubicBezTo>
                <a:cubicBezTo>
                  <a:pt x="427462" y="922499"/>
                  <a:pt x="462160" y="791952"/>
                  <a:pt x="540174" y="820899"/>
                </a:cubicBezTo>
                <a:cubicBezTo>
                  <a:pt x="651753" y="931182"/>
                  <a:pt x="763331" y="870014"/>
                  <a:pt x="874910" y="894572"/>
                </a:cubicBezTo>
                <a:cubicBezTo>
                  <a:pt x="937956" y="920814"/>
                  <a:pt x="939091" y="1008970"/>
                  <a:pt x="1002137" y="1035212"/>
                </a:cubicBezTo>
                <a:cubicBezTo>
                  <a:pt x="1138662" y="1074899"/>
                  <a:pt x="1275187" y="1133637"/>
                  <a:pt x="1421237" y="1135224"/>
                </a:cubicBezTo>
                <a:cubicBezTo>
                  <a:pt x="1530774" y="1176499"/>
                  <a:pt x="1659362" y="1146337"/>
                  <a:pt x="1768899" y="1187612"/>
                </a:cubicBezTo>
                <a:lnTo>
                  <a:pt x="1956483" y="1324558"/>
                </a:lnTo>
                <a:cubicBezTo>
                  <a:pt x="1990793" y="1291609"/>
                  <a:pt x="1996527" y="1244373"/>
                  <a:pt x="2030837" y="1211424"/>
                </a:cubicBezTo>
                <a:cubicBezTo>
                  <a:pt x="2146724" y="1122524"/>
                  <a:pt x="2319762" y="1143162"/>
                  <a:pt x="2435649" y="1054262"/>
                </a:cubicBezTo>
                <a:cubicBezTo>
                  <a:pt x="2481687" y="997112"/>
                  <a:pt x="2446761" y="868524"/>
                  <a:pt x="2492799" y="811374"/>
                </a:cubicBezTo>
                <a:cubicBezTo>
                  <a:pt x="2537249" y="792324"/>
                  <a:pt x="2591224" y="801849"/>
                  <a:pt x="2635674" y="782799"/>
                </a:cubicBezTo>
                <a:lnTo>
                  <a:pt x="2702932" y="708737"/>
                </a:lnTo>
                <a:cubicBezTo>
                  <a:pt x="2745794" y="667462"/>
                  <a:pt x="2804047" y="622818"/>
                  <a:pt x="2821412" y="578012"/>
                </a:cubicBezTo>
                <a:cubicBezTo>
                  <a:pt x="2838777" y="533206"/>
                  <a:pt x="2829350" y="480380"/>
                  <a:pt x="2878562" y="435136"/>
                </a:cubicBezTo>
                <a:cubicBezTo>
                  <a:pt x="2957937" y="392274"/>
                  <a:pt x="3065887" y="420849"/>
                  <a:pt x="3145262" y="377987"/>
                </a:cubicBezTo>
                <a:cubicBezTo>
                  <a:pt x="3170662" y="346237"/>
                  <a:pt x="3157962" y="223999"/>
                  <a:pt x="3183362" y="192249"/>
                </a:cubicBezTo>
                <a:lnTo>
                  <a:pt x="3281430" y="223545"/>
                </a:lnTo>
                <a:cubicBezTo>
                  <a:pt x="3324941" y="224226"/>
                  <a:pt x="3335113" y="329681"/>
                  <a:pt x="3378624" y="330362"/>
                </a:cubicBezTo>
                <a:cubicBezTo>
                  <a:pt x="3437362" y="304962"/>
                  <a:pt x="3467524" y="198599"/>
                  <a:pt x="3526262" y="173199"/>
                </a:cubicBezTo>
                <a:lnTo>
                  <a:pt x="3640756" y="290220"/>
                </a:lnTo>
                <a:lnTo>
                  <a:pt x="3855554" y="215187"/>
                </a:lnTo>
                <a:cubicBezTo>
                  <a:pt x="3895015" y="183729"/>
                  <a:pt x="3920188" y="123695"/>
                  <a:pt x="3959649" y="92237"/>
                </a:cubicBezTo>
                <a:lnTo>
                  <a:pt x="4117686" y="0"/>
                </a:lnTo>
                <a:cubicBezTo>
                  <a:pt x="4152320" y="59321"/>
                  <a:pt x="4225053" y="161504"/>
                  <a:pt x="4278737" y="139862"/>
                </a:cubicBezTo>
                <a:cubicBezTo>
                  <a:pt x="4310487" y="198599"/>
                  <a:pt x="4308899" y="328775"/>
                  <a:pt x="4340649" y="387512"/>
                </a:cubicBezTo>
                <a:cubicBezTo>
                  <a:pt x="4359699" y="414499"/>
                  <a:pt x="4507337" y="365287"/>
                  <a:pt x="4526387" y="392274"/>
                </a:cubicBezTo>
                <a:cubicBezTo>
                  <a:pt x="4540674" y="438312"/>
                  <a:pt x="4502575" y="489111"/>
                  <a:pt x="4516862" y="535149"/>
                </a:cubicBezTo>
                <a:cubicBezTo>
                  <a:pt x="4525593" y="586743"/>
                  <a:pt x="4676406" y="612143"/>
                  <a:pt x="4697837" y="663737"/>
                </a:cubicBezTo>
                <a:cubicBezTo>
                  <a:pt x="4719268" y="715331"/>
                  <a:pt x="4643068" y="796293"/>
                  <a:pt x="4645449" y="844712"/>
                </a:cubicBezTo>
                <a:cubicBezTo>
                  <a:pt x="4647830" y="893131"/>
                  <a:pt x="4630190" y="946198"/>
                  <a:pt x="4645449" y="973299"/>
                </a:cubicBezTo>
                <a:cubicBezTo>
                  <a:pt x="4660708" y="1000400"/>
                  <a:pt x="4726687" y="975567"/>
                  <a:pt x="4737006" y="1007317"/>
                </a:cubicBezTo>
                <a:cubicBezTo>
                  <a:pt x="4747325" y="1039067"/>
                  <a:pt x="4779771" y="1132162"/>
                  <a:pt x="4774037" y="1173324"/>
                </a:cubicBezTo>
                <a:cubicBezTo>
                  <a:pt x="4768303" y="1214486"/>
                  <a:pt x="4697837" y="1224918"/>
                  <a:pt x="4702599" y="1254287"/>
                </a:cubicBezTo>
                <a:cubicBezTo>
                  <a:pt x="4735937" y="1286037"/>
                  <a:pt x="4812136" y="1313024"/>
                  <a:pt x="4845474" y="1344774"/>
                </a:cubicBezTo>
                <a:cubicBezTo>
                  <a:pt x="4818356" y="1471289"/>
                  <a:pt x="4972215" y="1493027"/>
                  <a:pt x="5035585" y="1567154"/>
                </a:cubicBezTo>
                <a:cubicBezTo>
                  <a:pt x="4970506" y="1685674"/>
                  <a:pt x="4820778" y="1831467"/>
                  <a:pt x="4045928" y="2200272"/>
                </a:cubicBezTo>
                <a:cubicBezTo>
                  <a:pt x="3776538" y="2350011"/>
                  <a:pt x="3591701" y="2305170"/>
                  <a:pt x="3371122" y="2393401"/>
                </a:cubicBezTo>
                <a:cubicBezTo>
                  <a:pt x="3150543" y="2481633"/>
                  <a:pt x="2982965" y="2613460"/>
                  <a:pt x="2722454" y="2729661"/>
                </a:cubicBezTo>
                <a:cubicBezTo>
                  <a:pt x="2461943" y="2845862"/>
                  <a:pt x="2108843" y="2922167"/>
                  <a:pt x="1856180" y="3162798"/>
                </a:cubicBezTo>
                <a:cubicBezTo>
                  <a:pt x="1431064" y="3519735"/>
                  <a:pt x="1327098" y="3693597"/>
                  <a:pt x="1158349" y="3980945"/>
                </a:cubicBezTo>
                <a:cubicBezTo>
                  <a:pt x="989600" y="4268293"/>
                  <a:pt x="727933" y="4606906"/>
                  <a:pt x="506801" y="4718446"/>
                </a:cubicBezTo>
                <a:lnTo>
                  <a:pt x="0" y="4602058"/>
                </a:lnTo>
                <a:close/>
              </a:path>
            </a:pathLst>
          </a:custGeom>
          <a:solidFill>
            <a:srgbClr val="33CCCC"/>
          </a:solidFill>
          <a:ln w="76200">
            <a:solidFill>
              <a:srgbClr val="33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Freeform 25"/>
          <p:cNvSpPr/>
          <p:nvPr/>
        </p:nvSpPr>
        <p:spPr>
          <a:xfrm>
            <a:off x="1151103" y="16842690"/>
            <a:ext cx="766188" cy="1078470"/>
          </a:xfrm>
          <a:custGeom>
            <a:avLst/>
            <a:gdLst>
              <a:gd name="connsiteX0" fmla="*/ 0 w 573683"/>
              <a:gd name="connsiteY0" fmla="*/ 661540 h 717523"/>
              <a:gd name="connsiteX1" fmla="*/ 205274 w 573683"/>
              <a:gd name="connsiteY1" fmla="*/ 269654 h 717523"/>
              <a:gd name="connsiteX2" fmla="*/ 391886 w 573683"/>
              <a:gd name="connsiteY2" fmla="*/ 45719 h 717523"/>
              <a:gd name="connsiteX3" fmla="*/ 541176 w 573683"/>
              <a:gd name="connsiteY3" fmla="*/ 8397 h 717523"/>
              <a:gd name="connsiteX4" fmla="*/ 559837 w 573683"/>
              <a:gd name="connsiteY4" fmla="*/ 157687 h 717523"/>
              <a:gd name="connsiteX5" fmla="*/ 373225 w 573683"/>
              <a:gd name="connsiteY5" fmla="*/ 400282 h 717523"/>
              <a:gd name="connsiteX6" fmla="*/ 242596 w 573683"/>
              <a:gd name="connsiteY6" fmla="*/ 717523 h 717523"/>
              <a:gd name="connsiteX0" fmla="*/ 0 w 573683"/>
              <a:gd name="connsiteY0" fmla="*/ 661540 h 1078470"/>
              <a:gd name="connsiteX1" fmla="*/ 205274 w 573683"/>
              <a:gd name="connsiteY1" fmla="*/ 269654 h 1078470"/>
              <a:gd name="connsiteX2" fmla="*/ 391886 w 573683"/>
              <a:gd name="connsiteY2" fmla="*/ 45719 h 1078470"/>
              <a:gd name="connsiteX3" fmla="*/ 541176 w 573683"/>
              <a:gd name="connsiteY3" fmla="*/ 8397 h 1078470"/>
              <a:gd name="connsiteX4" fmla="*/ 559837 w 573683"/>
              <a:gd name="connsiteY4" fmla="*/ 157687 h 1078470"/>
              <a:gd name="connsiteX5" fmla="*/ 373225 w 573683"/>
              <a:gd name="connsiteY5" fmla="*/ 400282 h 1078470"/>
              <a:gd name="connsiteX6" fmla="*/ 98217 w 573683"/>
              <a:gd name="connsiteY6" fmla="*/ 1078470 h 1078470"/>
              <a:gd name="connsiteX0" fmla="*/ 0 w 766188"/>
              <a:gd name="connsiteY0" fmla="*/ 1046551 h 1078470"/>
              <a:gd name="connsiteX1" fmla="*/ 397779 w 766188"/>
              <a:gd name="connsiteY1" fmla="*/ 269654 h 1078470"/>
              <a:gd name="connsiteX2" fmla="*/ 584391 w 766188"/>
              <a:gd name="connsiteY2" fmla="*/ 45719 h 1078470"/>
              <a:gd name="connsiteX3" fmla="*/ 733681 w 766188"/>
              <a:gd name="connsiteY3" fmla="*/ 8397 h 1078470"/>
              <a:gd name="connsiteX4" fmla="*/ 752342 w 766188"/>
              <a:gd name="connsiteY4" fmla="*/ 157687 h 1078470"/>
              <a:gd name="connsiteX5" fmla="*/ 565730 w 766188"/>
              <a:gd name="connsiteY5" fmla="*/ 400282 h 1078470"/>
              <a:gd name="connsiteX6" fmla="*/ 290722 w 766188"/>
              <a:gd name="connsiteY6" fmla="*/ 1078470 h 107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88" h="1078470">
                <a:moveTo>
                  <a:pt x="0" y="1046551"/>
                </a:moveTo>
                <a:cubicBezTo>
                  <a:pt x="69980" y="901926"/>
                  <a:pt x="300381" y="436459"/>
                  <a:pt x="397779" y="269654"/>
                </a:cubicBezTo>
                <a:cubicBezTo>
                  <a:pt x="495177" y="102849"/>
                  <a:pt x="528407" y="89262"/>
                  <a:pt x="584391" y="45719"/>
                </a:cubicBezTo>
                <a:cubicBezTo>
                  <a:pt x="640375" y="2176"/>
                  <a:pt x="705689" y="-10264"/>
                  <a:pt x="733681" y="8397"/>
                </a:cubicBezTo>
                <a:cubicBezTo>
                  <a:pt x="761673" y="27058"/>
                  <a:pt x="780334" y="92373"/>
                  <a:pt x="752342" y="157687"/>
                </a:cubicBezTo>
                <a:cubicBezTo>
                  <a:pt x="724350" y="223001"/>
                  <a:pt x="618603" y="306976"/>
                  <a:pt x="565730" y="400282"/>
                </a:cubicBezTo>
                <a:cubicBezTo>
                  <a:pt x="512857" y="493588"/>
                  <a:pt x="329600" y="966502"/>
                  <a:pt x="290722" y="1078470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2597100" y="12524521"/>
            <a:ext cx="17548340" cy="3840664"/>
          </a:xfrm>
          <a:custGeom>
            <a:avLst/>
            <a:gdLst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207867 w 17231837"/>
              <a:gd name="connsiteY8" fmla="*/ 159247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5140693 w 17231837"/>
              <a:gd name="connsiteY28" fmla="*/ 3483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1198 w 17231614"/>
              <a:gd name="connsiteY47" fmla="*/ 23016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316752 w 17231614"/>
              <a:gd name="connsiteY20" fmla="*/ 62740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89459 h 3513456"/>
              <a:gd name="connsiteX1" fmla="*/ 1139720 w 17231614"/>
              <a:gd name="connsiteY1" fmla="*/ 2822928 h 3513456"/>
              <a:gd name="connsiteX2" fmla="*/ 2166088 w 17231614"/>
              <a:gd name="connsiteY2" fmla="*/ 2375059 h 3513456"/>
              <a:gd name="connsiteX3" fmla="*/ 2840710 w 17231614"/>
              <a:gd name="connsiteY3" fmla="*/ 2038476 h 3513456"/>
              <a:gd name="connsiteX4" fmla="*/ 3542645 w 17231614"/>
              <a:gd name="connsiteY4" fmla="*/ 2124201 h 3513456"/>
              <a:gd name="connsiteX5" fmla="*/ 4181500 w 17231614"/>
              <a:gd name="connsiteY5" fmla="*/ 2020495 h 3513456"/>
              <a:gd name="connsiteX6" fmla="*/ 4778659 w 17231614"/>
              <a:gd name="connsiteY6" fmla="*/ 1516642 h 3513456"/>
              <a:gd name="connsiteX7" fmla="*/ 4791002 w 17231614"/>
              <a:gd name="connsiteY7" fmla="*/ 1153720 h 3513456"/>
              <a:gd name="connsiteX8" fmla="*/ 5325977 w 17231614"/>
              <a:gd name="connsiteY8" fmla="*/ 1593931 h 3513456"/>
              <a:gd name="connsiteX9" fmla="*/ 5802383 w 17231614"/>
              <a:gd name="connsiteY9" fmla="*/ 1735601 h 3513456"/>
              <a:gd name="connsiteX10" fmla="*/ 6402186 w 17231614"/>
              <a:gd name="connsiteY10" fmla="*/ 1609948 h 3513456"/>
              <a:gd name="connsiteX11" fmla="*/ 6943361 w 17231614"/>
              <a:gd name="connsiteY11" fmla="*/ 1572626 h 3513456"/>
              <a:gd name="connsiteX12" fmla="*/ 7735880 w 17231614"/>
              <a:gd name="connsiteY12" fmla="*/ 1398746 h 3513456"/>
              <a:gd name="connsiteX13" fmla="*/ 8342953 w 17231614"/>
              <a:gd name="connsiteY13" fmla="*/ 975467 h 3513456"/>
              <a:gd name="connsiteX14" fmla="*/ 8781686 w 17231614"/>
              <a:gd name="connsiteY14" fmla="*/ 787688 h 3513456"/>
              <a:gd name="connsiteX15" fmla="*/ 9565069 w 17231614"/>
              <a:gd name="connsiteY15" fmla="*/ 532068 h 3513456"/>
              <a:gd name="connsiteX16" fmla="*/ 10377026 w 17231614"/>
              <a:gd name="connsiteY16" fmla="*/ 527597 h 3513456"/>
              <a:gd name="connsiteX17" fmla="*/ 11072255 w 17231614"/>
              <a:gd name="connsiteY17" fmla="*/ 366061 h 3513456"/>
              <a:gd name="connsiteX18" fmla="*/ 12275708 w 17231614"/>
              <a:gd name="connsiteY18" fmla="*/ 156414 h 3513456"/>
              <a:gd name="connsiteX19" fmla="*/ 12922923 w 17231614"/>
              <a:gd name="connsiteY19" fmla="*/ 418 h 3513456"/>
              <a:gd name="connsiteX20" fmla="*/ 13316752 w 17231614"/>
              <a:gd name="connsiteY20" fmla="*/ 117536 h 3513456"/>
              <a:gd name="connsiteX21" fmla="*/ 14187726 w 17231614"/>
              <a:gd name="connsiteY21" fmla="*/ 321158 h 3513456"/>
              <a:gd name="connsiteX22" fmla="*/ 15049564 w 17231614"/>
              <a:gd name="connsiteY22" fmla="*/ 239515 h 3513456"/>
              <a:gd name="connsiteX23" fmla="*/ 15844765 w 17231614"/>
              <a:gd name="connsiteY23" fmla="*/ 173034 h 3513456"/>
              <a:gd name="connsiteX24" fmla="*/ 16647198 w 17231614"/>
              <a:gd name="connsiteY24" fmla="*/ 98389 h 3513456"/>
              <a:gd name="connsiteX25" fmla="*/ 17169712 w 17231614"/>
              <a:gd name="connsiteY25" fmla="*/ 61067 h 3513456"/>
              <a:gd name="connsiteX26" fmla="*/ 17113729 w 17231614"/>
              <a:gd name="connsiteY26" fmla="*/ 229018 h 3513456"/>
              <a:gd name="connsiteX27" fmla="*/ 16203139 w 17231614"/>
              <a:gd name="connsiteY27" fmla="*/ 347050 h 3513456"/>
              <a:gd name="connsiteX28" fmla="*/ 15140693 w 17231614"/>
              <a:gd name="connsiteY28" fmla="*/ 403111 h 3513456"/>
              <a:gd name="connsiteX29" fmla="*/ 14575802 w 17231614"/>
              <a:gd name="connsiteY29" fmla="*/ 471614 h 3513456"/>
              <a:gd name="connsiteX30" fmla="*/ 13288177 w 17231614"/>
              <a:gd name="connsiteY30" fmla="*/ 471614 h 3513456"/>
              <a:gd name="connsiteX31" fmla="*/ 12802986 w 17231614"/>
              <a:gd name="connsiteY31" fmla="*/ 340985 h 3513456"/>
              <a:gd name="connsiteX32" fmla="*/ 11862693 w 17231614"/>
              <a:gd name="connsiteY32" fmla="*/ 476590 h 3513456"/>
              <a:gd name="connsiteX33" fmla="*/ 10899541 w 17231614"/>
              <a:gd name="connsiteY33" fmla="*/ 695548 h 3513456"/>
              <a:gd name="connsiteX34" fmla="*/ 10433010 w 17231614"/>
              <a:gd name="connsiteY34" fmla="*/ 658226 h 3513456"/>
              <a:gd name="connsiteX35" fmla="*/ 9746919 w 17231614"/>
              <a:gd name="connsiteY35" fmla="*/ 649576 h 3513456"/>
              <a:gd name="connsiteX36" fmla="*/ 8753500 w 17231614"/>
              <a:gd name="connsiteY36" fmla="*/ 994128 h 3513456"/>
              <a:gd name="connsiteX37" fmla="*/ 8197260 w 17231614"/>
              <a:gd name="connsiteY37" fmla="*/ 1259856 h 3513456"/>
              <a:gd name="connsiteX38" fmla="*/ 7451976 w 17231614"/>
              <a:gd name="connsiteY38" fmla="*/ 1641730 h 3513456"/>
              <a:gd name="connsiteX39" fmla="*/ 6938988 w 17231614"/>
              <a:gd name="connsiteY39" fmla="*/ 1696937 h 3513456"/>
              <a:gd name="connsiteX40" fmla="*/ 6383524 w 17231614"/>
              <a:gd name="connsiteY40" fmla="*/ 1721916 h 3513456"/>
              <a:gd name="connsiteX41" fmla="*/ 5879671 w 17231614"/>
              <a:gd name="connsiteY41" fmla="*/ 1852544 h 3513456"/>
              <a:gd name="connsiteX42" fmla="*/ 5181975 w 17231614"/>
              <a:gd name="connsiteY42" fmla="*/ 1651081 h 3513456"/>
              <a:gd name="connsiteX43" fmla="*/ 4925227 w 17231614"/>
              <a:gd name="connsiteY43" fmla="*/ 1417018 h 3513456"/>
              <a:gd name="connsiteX44" fmla="*/ 4735019 w 17231614"/>
              <a:gd name="connsiteY44" fmla="*/ 1734260 h 3513456"/>
              <a:gd name="connsiteX45" fmla="*/ 3999651 w 17231614"/>
              <a:gd name="connsiteY45" fmla="*/ 2166675 h 3513456"/>
              <a:gd name="connsiteX46" fmla="*/ 3437772 w 17231614"/>
              <a:gd name="connsiteY46" fmla="*/ 2207982 h 3513456"/>
              <a:gd name="connsiteX47" fmla="*/ 2892146 w 17231614"/>
              <a:gd name="connsiteY47" fmla="*/ 2170659 h 3513456"/>
              <a:gd name="connsiteX48" fmla="*/ 2147426 w 17231614"/>
              <a:gd name="connsiteY48" fmla="*/ 2598993 h 3513456"/>
              <a:gd name="connsiteX49" fmla="*/ 1382316 w 17231614"/>
              <a:gd name="connsiteY49" fmla="*/ 2804267 h 3513456"/>
              <a:gd name="connsiteX50" fmla="*/ 542561 w 17231614"/>
              <a:gd name="connsiteY50" fmla="*/ 3252136 h 3513456"/>
              <a:gd name="connsiteX51" fmla="*/ 132014 w 17231614"/>
              <a:gd name="connsiteY51" fmla="*/ 3513393 h 3513456"/>
              <a:gd name="connsiteX52" fmla="*/ 76031 w 17231614"/>
              <a:gd name="connsiteY52" fmla="*/ 3289459 h 3513456"/>
              <a:gd name="connsiteX0" fmla="*/ 76031 w 17231614"/>
              <a:gd name="connsiteY0" fmla="*/ 3357663 h 3581660"/>
              <a:gd name="connsiteX1" fmla="*/ 1139720 w 17231614"/>
              <a:gd name="connsiteY1" fmla="*/ 2891132 h 3581660"/>
              <a:gd name="connsiteX2" fmla="*/ 2166088 w 17231614"/>
              <a:gd name="connsiteY2" fmla="*/ 2443263 h 3581660"/>
              <a:gd name="connsiteX3" fmla="*/ 2840710 w 17231614"/>
              <a:gd name="connsiteY3" fmla="*/ 2106680 h 3581660"/>
              <a:gd name="connsiteX4" fmla="*/ 3542645 w 17231614"/>
              <a:gd name="connsiteY4" fmla="*/ 2192405 h 3581660"/>
              <a:gd name="connsiteX5" fmla="*/ 4181500 w 17231614"/>
              <a:gd name="connsiteY5" fmla="*/ 2088699 h 3581660"/>
              <a:gd name="connsiteX6" fmla="*/ 4778659 w 17231614"/>
              <a:gd name="connsiteY6" fmla="*/ 1584846 h 3581660"/>
              <a:gd name="connsiteX7" fmla="*/ 4791002 w 17231614"/>
              <a:gd name="connsiteY7" fmla="*/ 1221924 h 3581660"/>
              <a:gd name="connsiteX8" fmla="*/ 5325977 w 17231614"/>
              <a:gd name="connsiteY8" fmla="*/ 1662135 h 3581660"/>
              <a:gd name="connsiteX9" fmla="*/ 5802383 w 17231614"/>
              <a:gd name="connsiteY9" fmla="*/ 1803805 h 3581660"/>
              <a:gd name="connsiteX10" fmla="*/ 6402186 w 17231614"/>
              <a:gd name="connsiteY10" fmla="*/ 1678152 h 3581660"/>
              <a:gd name="connsiteX11" fmla="*/ 6943361 w 17231614"/>
              <a:gd name="connsiteY11" fmla="*/ 1640830 h 3581660"/>
              <a:gd name="connsiteX12" fmla="*/ 7735880 w 17231614"/>
              <a:gd name="connsiteY12" fmla="*/ 1466950 h 3581660"/>
              <a:gd name="connsiteX13" fmla="*/ 8342953 w 17231614"/>
              <a:gd name="connsiteY13" fmla="*/ 1043671 h 3581660"/>
              <a:gd name="connsiteX14" fmla="*/ 8781686 w 17231614"/>
              <a:gd name="connsiteY14" fmla="*/ 855892 h 3581660"/>
              <a:gd name="connsiteX15" fmla="*/ 9565069 w 17231614"/>
              <a:gd name="connsiteY15" fmla="*/ 600272 h 3581660"/>
              <a:gd name="connsiteX16" fmla="*/ 10377026 w 17231614"/>
              <a:gd name="connsiteY16" fmla="*/ 595801 h 3581660"/>
              <a:gd name="connsiteX17" fmla="*/ 11072255 w 17231614"/>
              <a:gd name="connsiteY17" fmla="*/ 434265 h 3581660"/>
              <a:gd name="connsiteX18" fmla="*/ 12275708 w 17231614"/>
              <a:gd name="connsiteY18" fmla="*/ 224618 h 3581660"/>
              <a:gd name="connsiteX19" fmla="*/ 12922923 w 17231614"/>
              <a:gd name="connsiteY19" fmla="*/ 68622 h 3581660"/>
              <a:gd name="connsiteX20" fmla="*/ 13316752 w 17231614"/>
              <a:gd name="connsiteY20" fmla="*/ 185740 h 3581660"/>
              <a:gd name="connsiteX21" fmla="*/ 13743038 w 17231614"/>
              <a:gd name="connsiteY21" fmla="*/ 3786 h 3581660"/>
              <a:gd name="connsiteX22" fmla="*/ 14187726 w 17231614"/>
              <a:gd name="connsiteY22" fmla="*/ 389362 h 3581660"/>
              <a:gd name="connsiteX23" fmla="*/ 15049564 w 17231614"/>
              <a:gd name="connsiteY23" fmla="*/ 307719 h 3581660"/>
              <a:gd name="connsiteX24" fmla="*/ 15844765 w 17231614"/>
              <a:gd name="connsiteY24" fmla="*/ 241238 h 3581660"/>
              <a:gd name="connsiteX25" fmla="*/ 16647198 w 17231614"/>
              <a:gd name="connsiteY25" fmla="*/ 166593 h 3581660"/>
              <a:gd name="connsiteX26" fmla="*/ 17169712 w 17231614"/>
              <a:gd name="connsiteY26" fmla="*/ 129271 h 3581660"/>
              <a:gd name="connsiteX27" fmla="*/ 17113729 w 17231614"/>
              <a:gd name="connsiteY27" fmla="*/ 297222 h 3581660"/>
              <a:gd name="connsiteX28" fmla="*/ 16203139 w 17231614"/>
              <a:gd name="connsiteY28" fmla="*/ 415254 h 3581660"/>
              <a:gd name="connsiteX29" fmla="*/ 15140693 w 17231614"/>
              <a:gd name="connsiteY29" fmla="*/ 471315 h 3581660"/>
              <a:gd name="connsiteX30" fmla="*/ 14575802 w 17231614"/>
              <a:gd name="connsiteY30" fmla="*/ 539818 h 3581660"/>
              <a:gd name="connsiteX31" fmla="*/ 13288177 w 17231614"/>
              <a:gd name="connsiteY31" fmla="*/ 539818 h 3581660"/>
              <a:gd name="connsiteX32" fmla="*/ 12802986 w 17231614"/>
              <a:gd name="connsiteY32" fmla="*/ 409189 h 3581660"/>
              <a:gd name="connsiteX33" fmla="*/ 11862693 w 17231614"/>
              <a:gd name="connsiteY33" fmla="*/ 544794 h 3581660"/>
              <a:gd name="connsiteX34" fmla="*/ 10899541 w 17231614"/>
              <a:gd name="connsiteY34" fmla="*/ 763752 h 3581660"/>
              <a:gd name="connsiteX35" fmla="*/ 10433010 w 17231614"/>
              <a:gd name="connsiteY35" fmla="*/ 726430 h 3581660"/>
              <a:gd name="connsiteX36" fmla="*/ 9746919 w 17231614"/>
              <a:gd name="connsiteY36" fmla="*/ 717780 h 3581660"/>
              <a:gd name="connsiteX37" fmla="*/ 8753500 w 17231614"/>
              <a:gd name="connsiteY37" fmla="*/ 1062332 h 3581660"/>
              <a:gd name="connsiteX38" fmla="*/ 8197260 w 17231614"/>
              <a:gd name="connsiteY38" fmla="*/ 1328060 h 3581660"/>
              <a:gd name="connsiteX39" fmla="*/ 7451976 w 17231614"/>
              <a:gd name="connsiteY39" fmla="*/ 1709934 h 3581660"/>
              <a:gd name="connsiteX40" fmla="*/ 6938988 w 17231614"/>
              <a:gd name="connsiteY40" fmla="*/ 1765141 h 3581660"/>
              <a:gd name="connsiteX41" fmla="*/ 6383524 w 17231614"/>
              <a:gd name="connsiteY41" fmla="*/ 1790120 h 3581660"/>
              <a:gd name="connsiteX42" fmla="*/ 5879671 w 17231614"/>
              <a:gd name="connsiteY42" fmla="*/ 1920748 h 3581660"/>
              <a:gd name="connsiteX43" fmla="*/ 5181975 w 17231614"/>
              <a:gd name="connsiteY43" fmla="*/ 1719285 h 3581660"/>
              <a:gd name="connsiteX44" fmla="*/ 4925227 w 17231614"/>
              <a:gd name="connsiteY44" fmla="*/ 1485222 h 3581660"/>
              <a:gd name="connsiteX45" fmla="*/ 4735019 w 17231614"/>
              <a:gd name="connsiteY45" fmla="*/ 1802464 h 3581660"/>
              <a:gd name="connsiteX46" fmla="*/ 3999651 w 17231614"/>
              <a:gd name="connsiteY46" fmla="*/ 2234879 h 3581660"/>
              <a:gd name="connsiteX47" fmla="*/ 3437772 w 17231614"/>
              <a:gd name="connsiteY47" fmla="*/ 2276186 h 3581660"/>
              <a:gd name="connsiteX48" fmla="*/ 2892146 w 17231614"/>
              <a:gd name="connsiteY48" fmla="*/ 2238863 h 3581660"/>
              <a:gd name="connsiteX49" fmla="*/ 2147426 w 17231614"/>
              <a:gd name="connsiteY49" fmla="*/ 2667197 h 3581660"/>
              <a:gd name="connsiteX50" fmla="*/ 1382316 w 17231614"/>
              <a:gd name="connsiteY50" fmla="*/ 2872471 h 3581660"/>
              <a:gd name="connsiteX51" fmla="*/ 542561 w 17231614"/>
              <a:gd name="connsiteY51" fmla="*/ 3320340 h 3581660"/>
              <a:gd name="connsiteX52" fmla="*/ 132014 w 17231614"/>
              <a:gd name="connsiteY52" fmla="*/ 3581597 h 3581660"/>
              <a:gd name="connsiteX53" fmla="*/ 76031 w 17231614"/>
              <a:gd name="connsiteY53" fmla="*/ 3357663 h 3581660"/>
              <a:gd name="connsiteX0" fmla="*/ 76031 w 17231614"/>
              <a:gd name="connsiteY0" fmla="*/ 3370646 h 3594643"/>
              <a:gd name="connsiteX1" fmla="*/ 1139720 w 17231614"/>
              <a:gd name="connsiteY1" fmla="*/ 2904115 h 3594643"/>
              <a:gd name="connsiteX2" fmla="*/ 2166088 w 17231614"/>
              <a:gd name="connsiteY2" fmla="*/ 2456246 h 3594643"/>
              <a:gd name="connsiteX3" fmla="*/ 2840710 w 17231614"/>
              <a:gd name="connsiteY3" fmla="*/ 2119663 h 3594643"/>
              <a:gd name="connsiteX4" fmla="*/ 3542645 w 17231614"/>
              <a:gd name="connsiteY4" fmla="*/ 2205388 h 3594643"/>
              <a:gd name="connsiteX5" fmla="*/ 4181500 w 17231614"/>
              <a:gd name="connsiteY5" fmla="*/ 2101682 h 3594643"/>
              <a:gd name="connsiteX6" fmla="*/ 4778659 w 17231614"/>
              <a:gd name="connsiteY6" fmla="*/ 1597829 h 3594643"/>
              <a:gd name="connsiteX7" fmla="*/ 4791002 w 17231614"/>
              <a:gd name="connsiteY7" fmla="*/ 1234907 h 3594643"/>
              <a:gd name="connsiteX8" fmla="*/ 5325977 w 17231614"/>
              <a:gd name="connsiteY8" fmla="*/ 1675118 h 3594643"/>
              <a:gd name="connsiteX9" fmla="*/ 5802383 w 17231614"/>
              <a:gd name="connsiteY9" fmla="*/ 1816788 h 3594643"/>
              <a:gd name="connsiteX10" fmla="*/ 6402186 w 17231614"/>
              <a:gd name="connsiteY10" fmla="*/ 1691135 h 3594643"/>
              <a:gd name="connsiteX11" fmla="*/ 6943361 w 17231614"/>
              <a:gd name="connsiteY11" fmla="*/ 1653813 h 3594643"/>
              <a:gd name="connsiteX12" fmla="*/ 7735880 w 17231614"/>
              <a:gd name="connsiteY12" fmla="*/ 1479933 h 3594643"/>
              <a:gd name="connsiteX13" fmla="*/ 8342953 w 17231614"/>
              <a:gd name="connsiteY13" fmla="*/ 1056654 h 3594643"/>
              <a:gd name="connsiteX14" fmla="*/ 8781686 w 17231614"/>
              <a:gd name="connsiteY14" fmla="*/ 868875 h 3594643"/>
              <a:gd name="connsiteX15" fmla="*/ 9565069 w 17231614"/>
              <a:gd name="connsiteY15" fmla="*/ 613255 h 3594643"/>
              <a:gd name="connsiteX16" fmla="*/ 10377026 w 17231614"/>
              <a:gd name="connsiteY16" fmla="*/ 608784 h 3594643"/>
              <a:gd name="connsiteX17" fmla="*/ 11072255 w 17231614"/>
              <a:gd name="connsiteY17" fmla="*/ 447248 h 3594643"/>
              <a:gd name="connsiteX18" fmla="*/ 12275708 w 17231614"/>
              <a:gd name="connsiteY18" fmla="*/ 237601 h 3594643"/>
              <a:gd name="connsiteX19" fmla="*/ 12922923 w 17231614"/>
              <a:gd name="connsiteY19" fmla="*/ 81605 h 3594643"/>
              <a:gd name="connsiteX20" fmla="*/ 13316752 w 17231614"/>
              <a:gd name="connsiteY20" fmla="*/ 198723 h 3594643"/>
              <a:gd name="connsiteX21" fmla="*/ 13743038 w 17231614"/>
              <a:gd name="connsiteY21" fmla="*/ 16769 h 3594643"/>
              <a:gd name="connsiteX22" fmla="*/ 14421088 w 17231614"/>
              <a:gd name="connsiteY22" fmla="*/ 16582 h 3594643"/>
              <a:gd name="connsiteX23" fmla="*/ 15049564 w 17231614"/>
              <a:gd name="connsiteY23" fmla="*/ 320702 h 3594643"/>
              <a:gd name="connsiteX24" fmla="*/ 15844765 w 17231614"/>
              <a:gd name="connsiteY24" fmla="*/ 254221 h 3594643"/>
              <a:gd name="connsiteX25" fmla="*/ 16647198 w 17231614"/>
              <a:gd name="connsiteY25" fmla="*/ 179576 h 3594643"/>
              <a:gd name="connsiteX26" fmla="*/ 17169712 w 17231614"/>
              <a:gd name="connsiteY26" fmla="*/ 142254 h 3594643"/>
              <a:gd name="connsiteX27" fmla="*/ 17113729 w 17231614"/>
              <a:gd name="connsiteY27" fmla="*/ 310205 h 3594643"/>
              <a:gd name="connsiteX28" fmla="*/ 16203139 w 17231614"/>
              <a:gd name="connsiteY28" fmla="*/ 428237 h 3594643"/>
              <a:gd name="connsiteX29" fmla="*/ 15140693 w 17231614"/>
              <a:gd name="connsiteY29" fmla="*/ 484298 h 3594643"/>
              <a:gd name="connsiteX30" fmla="*/ 14575802 w 17231614"/>
              <a:gd name="connsiteY30" fmla="*/ 552801 h 3594643"/>
              <a:gd name="connsiteX31" fmla="*/ 13288177 w 17231614"/>
              <a:gd name="connsiteY31" fmla="*/ 552801 h 3594643"/>
              <a:gd name="connsiteX32" fmla="*/ 12802986 w 17231614"/>
              <a:gd name="connsiteY32" fmla="*/ 422172 h 3594643"/>
              <a:gd name="connsiteX33" fmla="*/ 11862693 w 17231614"/>
              <a:gd name="connsiteY33" fmla="*/ 557777 h 3594643"/>
              <a:gd name="connsiteX34" fmla="*/ 10899541 w 17231614"/>
              <a:gd name="connsiteY34" fmla="*/ 776735 h 3594643"/>
              <a:gd name="connsiteX35" fmla="*/ 10433010 w 17231614"/>
              <a:gd name="connsiteY35" fmla="*/ 739413 h 3594643"/>
              <a:gd name="connsiteX36" fmla="*/ 9746919 w 17231614"/>
              <a:gd name="connsiteY36" fmla="*/ 730763 h 3594643"/>
              <a:gd name="connsiteX37" fmla="*/ 8753500 w 17231614"/>
              <a:gd name="connsiteY37" fmla="*/ 1075315 h 3594643"/>
              <a:gd name="connsiteX38" fmla="*/ 8197260 w 17231614"/>
              <a:gd name="connsiteY38" fmla="*/ 1341043 h 3594643"/>
              <a:gd name="connsiteX39" fmla="*/ 7451976 w 17231614"/>
              <a:gd name="connsiteY39" fmla="*/ 1722917 h 3594643"/>
              <a:gd name="connsiteX40" fmla="*/ 6938988 w 17231614"/>
              <a:gd name="connsiteY40" fmla="*/ 1778124 h 3594643"/>
              <a:gd name="connsiteX41" fmla="*/ 6383524 w 17231614"/>
              <a:gd name="connsiteY41" fmla="*/ 1803103 h 3594643"/>
              <a:gd name="connsiteX42" fmla="*/ 5879671 w 17231614"/>
              <a:gd name="connsiteY42" fmla="*/ 1933731 h 3594643"/>
              <a:gd name="connsiteX43" fmla="*/ 5181975 w 17231614"/>
              <a:gd name="connsiteY43" fmla="*/ 1732268 h 3594643"/>
              <a:gd name="connsiteX44" fmla="*/ 4925227 w 17231614"/>
              <a:gd name="connsiteY44" fmla="*/ 1498205 h 3594643"/>
              <a:gd name="connsiteX45" fmla="*/ 4735019 w 17231614"/>
              <a:gd name="connsiteY45" fmla="*/ 1815447 h 3594643"/>
              <a:gd name="connsiteX46" fmla="*/ 3999651 w 17231614"/>
              <a:gd name="connsiteY46" fmla="*/ 2247862 h 3594643"/>
              <a:gd name="connsiteX47" fmla="*/ 3437772 w 17231614"/>
              <a:gd name="connsiteY47" fmla="*/ 2289169 h 3594643"/>
              <a:gd name="connsiteX48" fmla="*/ 2892146 w 17231614"/>
              <a:gd name="connsiteY48" fmla="*/ 2251846 h 3594643"/>
              <a:gd name="connsiteX49" fmla="*/ 2147426 w 17231614"/>
              <a:gd name="connsiteY49" fmla="*/ 2680180 h 3594643"/>
              <a:gd name="connsiteX50" fmla="*/ 1382316 w 17231614"/>
              <a:gd name="connsiteY50" fmla="*/ 2885454 h 3594643"/>
              <a:gd name="connsiteX51" fmla="*/ 542561 w 17231614"/>
              <a:gd name="connsiteY51" fmla="*/ 3333323 h 3594643"/>
              <a:gd name="connsiteX52" fmla="*/ 132014 w 17231614"/>
              <a:gd name="connsiteY52" fmla="*/ 3594580 h 3594643"/>
              <a:gd name="connsiteX53" fmla="*/ 76031 w 17231614"/>
              <a:gd name="connsiteY53" fmla="*/ 3370646 h 3594643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844765 w 17231614"/>
              <a:gd name="connsiteY24" fmla="*/ 2526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2244"/>
              <a:gd name="connsiteY0" fmla="*/ 3440174 h 3664171"/>
              <a:gd name="connsiteX1" fmla="*/ 1139720 w 17232244"/>
              <a:gd name="connsiteY1" fmla="*/ 2973643 h 3664171"/>
              <a:gd name="connsiteX2" fmla="*/ 2166088 w 17232244"/>
              <a:gd name="connsiteY2" fmla="*/ 2525774 h 3664171"/>
              <a:gd name="connsiteX3" fmla="*/ 2840710 w 17232244"/>
              <a:gd name="connsiteY3" fmla="*/ 2189191 h 3664171"/>
              <a:gd name="connsiteX4" fmla="*/ 3542645 w 17232244"/>
              <a:gd name="connsiteY4" fmla="*/ 2274916 h 3664171"/>
              <a:gd name="connsiteX5" fmla="*/ 4181500 w 17232244"/>
              <a:gd name="connsiteY5" fmla="*/ 2171210 h 3664171"/>
              <a:gd name="connsiteX6" fmla="*/ 4778659 w 17232244"/>
              <a:gd name="connsiteY6" fmla="*/ 1667357 h 3664171"/>
              <a:gd name="connsiteX7" fmla="*/ 4791002 w 17232244"/>
              <a:gd name="connsiteY7" fmla="*/ 1304435 h 3664171"/>
              <a:gd name="connsiteX8" fmla="*/ 5325977 w 17232244"/>
              <a:gd name="connsiteY8" fmla="*/ 1744646 h 3664171"/>
              <a:gd name="connsiteX9" fmla="*/ 5802383 w 17232244"/>
              <a:gd name="connsiteY9" fmla="*/ 1886316 h 3664171"/>
              <a:gd name="connsiteX10" fmla="*/ 6402186 w 17232244"/>
              <a:gd name="connsiteY10" fmla="*/ 1760663 h 3664171"/>
              <a:gd name="connsiteX11" fmla="*/ 6943361 w 17232244"/>
              <a:gd name="connsiteY11" fmla="*/ 1723341 h 3664171"/>
              <a:gd name="connsiteX12" fmla="*/ 7735880 w 17232244"/>
              <a:gd name="connsiteY12" fmla="*/ 1549461 h 3664171"/>
              <a:gd name="connsiteX13" fmla="*/ 8342953 w 17232244"/>
              <a:gd name="connsiteY13" fmla="*/ 1126182 h 3664171"/>
              <a:gd name="connsiteX14" fmla="*/ 8781686 w 17232244"/>
              <a:gd name="connsiteY14" fmla="*/ 938403 h 3664171"/>
              <a:gd name="connsiteX15" fmla="*/ 9565069 w 17232244"/>
              <a:gd name="connsiteY15" fmla="*/ 682783 h 3664171"/>
              <a:gd name="connsiteX16" fmla="*/ 10377026 w 17232244"/>
              <a:gd name="connsiteY16" fmla="*/ 678312 h 3664171"/>
              <a:gd name="connsiteX17" fmla="*/ 11072255 w 17232244"/>
              <a:gd name="connsiteY17" fmla="*/ 516776 h 3664171"/>
              <a:gd name="connsiteX18" fmla="*/ 12275708 w 17232244"/>
              <a:gd name="connsiteY18" fmla="*/ 307129 h 3664171"/>
              <a:gd name="connsiteX19" fmla="*/ 12922923 w 17232244"/>
              <a:gd name="connsiteY19" fmla="*/ 151133 h 3664171"/>
              <a:gd name="connsiteX20" fmla="*/ 13316752 w 17232244"/>
              <a:gd name="connsiteY20" fmla="*/ 268251 h 3664171"/>
              <a:gd name="connsiteX21" fmla="*/ 13743038 w 17232244"/>
              <a:gd name="connsiteY21" fmla="*/ 86297 h 3664171"/>
              <a:gd name="connsiteX22" fmla="*/ 14421088 w 17232244"/>
              <a:gd name="connsiteY22" fmla="*/ 86110 h 3664171"/>
              <a:gd name="connsiteX23" fmla="*/ 15182914 w 17232244"/>
              <a:gd name="connsiteY23" fmla="*/ 71142 h 3664171"/>
              <a:gd name="connsiteX24" fmla="*/ 15925728 w 17232244"/>
              <a:gd name="connsiteY24" fmla="*/ 171349 h 3664171"/>
              <a:gd name="connsiteX25" fmla="*/ 16637673 w 17232244"/>
              <a:gd name="connsiteY25" fmla="*/ 1454 h 3664171"/>
              <a:gd name="connsiteX26" fmla="*/ 17169712 w 17232244"/>
              <a:gd name="connsiteY26" fmla="*/ 211782 h 3664171"/>
              <a:gd name="connsiteX27" fmla="*/ 17113729 w 17232244"/>
              <a:gd name="connsiteY27" fmla="*/ 379733 h 3664171"/>
              <a:gd name="connsiteX28" fmla="*/ 16203139 w 17232244"/>
              <a:gd name="connsiteY28" fmla="*/ 497765 h 3664171"/>
              <a:gd name="connsiteX29" fmla="*/ 15355006 w 17232244"/>
              <a:gd name="connsiteY29" fmla="*/ 268076 h 3664171"/>
              <a:gd name="connsiteX30" fmla="*/ 14518652 w 17232244"/>
              <a:gd name="connsiteY30" fmla="*/ 231804 h 3664171"/>
              <a:gd name="connsiteX31" fmla="*/ 13733513 w 17232244"/>
              <a:gd name="connsiteY31" fmla="*/ 257748 h 3664171"/>
              <a:gd name="connsiteX32" fmla="*/ 13483439 w 17232244"/>
              <a:gd name="connsiteY32" fmla="*/ 455642 h 3664171"/>
              <a:gd name="connsiteX33" fmla="*/ 12955386 w 17232244"/>
              <a:gd name="connsiteY33" fmla="*/ 325013 h 3664171"/>
              <a:gd name="connsiteX34" fmla="*/ 11905555 w 17232244"/>
              <a:gd name="connsiteY34" fmla="*/ 536818 h 3664171"/>
              <a:gd name="connsiteX35" fmla="*/ 10961453 w 17232244"/>
              <a:gd name="connsiteY35" fmla="*/ 703388 h 3664171"/>
              <a:gd name="connsiteX36" fmla="*/ 10433010 w 17232244"/>
              <a:gd name="connsiteY36" fmla="*/ 808941 h 3664171"/>
              <a:gd name="connsiteX37" fmla="*/ 9746919 w 17232244"/>
              <a:gd name="connsiteY37" fmla="*/ 800291 h 3664171"/>
              <a:gd name="connsiteX38" fmla="*/ 8753500 w 17232244"/>
              <a:gd name="connsiteY38" fmla="*/ 1144843 h 3664171"/>
              <a:gd name="connsiteX39" fmla="*/ 8197260 w 17232244"/>
              <a:gd name="connsiteY39" fmla="*/ 1410571 h 3664171"/>
              <a:gd name="connsiteX40" fmla="*/ 7451976 w 17232244"/>
              <a:gd name="connsiteY40" fmla="*/ 1792445 h 3664171"/>
              <a:gd name="connsiteX41" fmla="*/ 6938988 w 17232244"/>
              <a:gd name="connsiteY41" fmla="*/ 1847652 h 3664171"/>
              <a:gd name="connsiteX42" fmla="*/ 6383524 w 17232244"/>
              <a:gd name="connsiteY42" fmla="*/ 1872631 h 3664171"/>
              <a:gd name="connsiteX43" fmla="*/ 5879671 w 17232244"/>
              <a:gd name="connsiteY43" fmla="*/ 2003259 h 3664171"/>
              <a:gd name="connsiteX44" fmla="*/ 5181975 w 17232244"/>
              <a:gd name="connsiteY44" fmla="*/ 1801796 h 3664171"/>
              <a:gd name="connsiteX45" fmla="*/ 4925227 w 17232244"/>
              <a:gd name="connsiteY45" fmla="*/ 1567733 h 3664171"/>
              <a:gd name="connsiteX46" fmla="*/ 4735019 w 17232244"/>
              <a:gd name="connsiteY46" fmla="*/ 1884975 h 3664171"/>
              <a:gd name="connsiteX47" fmla="*/ 3999651 w 17232244"/>
              <a:gd name="connsiteY47" fmla="*/ 2317390 h 3664171"/>
              <a:gd name="connsiteX48" fmla="*/ 3437772 w 17232244"/>
              <a:gd name="connsiteY48" fmla="*/ 2358697 h 3664171"/>
              <a:gd name="connsiteX49" fmla="*/ 2892146 w 17232244"/>
              <a:gd name="connsiteY49" fmla="*/ 2321374 h 3664171"/>
              <a:gd name="connsiteX50" fmla="*/ 2147426 w 17232244"/>
              <a:gd name="connsiteY50" fmla="*/ 2749708 h 3664171"/>
              <a:gd name="connsiteX51" fmla="*/ 1382316 w 17232244"/>
              <a:gd name="connsiteY51" fmla="*/ 2954982 h 3664171"/>
              <a:gd name="connsiteX52" fmla="*/ 542561 w 17232244"/>
              <a:gd name="connsiteY52" fmla="*/ 3402851 h 3664171"/>
              <a:gd name="connsiteX53" fmla="*/ 132014 w 17232244"/>
              <a:gd name="connsiteY53" fmla="*/ 3664108 h 3664171"/>
              <a:gd name="connsiteX54" fmla="*/ 76031 w 17232244"/>
              <a:gd name="connsiteY54" fmla="*/ 3440174 h 3664171"/>
              <a:gd name="connsiteX0" fmla="*/ 76031 w 17223854"/>
              <a:gd name="connsiteY0" fmla="*/ 3464819 h 3688816"/>
              <a:gd name="connsiteX1" fmla="*/ 1139720 w 17223854"/>
              <a:gd name="connsiteY1" fmla="*/ 2998288 h 3688816"/>
              <a:gd name="connsiteX2" fmla="*/ 2166088 w 17223854"/>
              <a:gd name="connsiteY2" fmla="*/ 2550419 h 3688816"/>
              <a:gd name="connsiteX3" fmla="*/ 2840710 w 17223854"/>
              <a:gd name="connsiteY3" fmla="*/ 2213836 h 3688816"/>
              <a:gd name="connsiteX4" fmla="*/ 3542645 w 17223854"/>
              <a:gd name="connsiteY4" fmla="*/ 2299561 h 3688816"/>
              <a:gd name="connsiteX5" fmla="*/ 4181500 w 17223854"/>
              <a:gd name="connsiteY5" fmla="*/ 2195855 h 3688816"/>
              <a:gd name="connsiteX6" fmla="*/ 4778659 w 17223854"/>
              <a:gd name="connsiteY6" fmla="*/ 1692002 h 3688816"/>
              <a:gd name="connsiteX7" fmla="*/ 4791002 w 17223854"/>
              <a:gd name="connsiteY7" fmla="*/ 1329080 h 3688816"/>
              <a:gd name="connsiteX8" fmla="*/ 5325977 w 17223854"/>
              <a:gd name="connsiteY8" fmla="*/ 1769291 h 3688816"/>
              <a:gd name="connsiteX9" fmla="*/ 5802383 w 17223854"/>
              <a:gd name="connsiteY9" fmla="*/ 1910961 h 3688816"/>
              <a:gd name="connsiteX10" fmla="*/ 6402186 w 17223854"/>
              <a:gd name="connsiteY10" fmla="*/ 1785308 h 3688816"/>
              <a:gd name="connsiteX11" fmla="*/ 6943361 w 17223854"/>
              <a:gd name="connsiteY11" fmla="*/ 1747986 h 3688816"/>
              <a:gd name="connsiteX12" fmla="*/ 7735880 w 17223854"/>
              <a:gd name="connsiteY12" fmla="*/ 1574106 h 3688816"/>
              <a:gd name="connsiteX13" fmla="*/ 8342953 w 17223854"/>
              <a:gd name="connsiteY13" fmla="*/ 1150827 h 3688816"/>
              <a:gd name="connsiteX14" fmla="*/ 8781686 w 17223854"/>
              <a:gd name="connsiteY14" fmla="*/ 963048 h 3688816"/>
              <a:gd name="connsiteX15" fmla="*/ 9565069 w 17223854"/>
              <a:gd name="connsiteY15" fmla="*/ 707428 h 3688816"/>
              <a:gd name="connsiteX16" fmla="*/ 10377026 w 17223854"/>
              <a:gd name="connsiteY16" fmla="*/ 702957 h 3688816"/>
              <a:gd name="connsiteX17" fmla="*/ 11072255 w 17223854"/>
              <a:gd name="connsiteY17" fmla="*/ 541421 h 3688816"/>
              <a:gd name="connsiteX18" fmla="*/ 12275708 w 17223854"/>
              <a:gd name="connsiteY18" fmla="*/ 331774 h 3688816"/>
              <a:gd name="connsiteX19" fmla="*/ 12922923 w 17223854"/>
              <a:gd name="connsiteY19" fmla="*/ 175778 h 3688816"/>
              <a:gd name="connsiteX20" fmla="*/ 13316752 w 17223854"/>
              <a:gd name="connsiteY20" fmla="*/ 292896 h 3688816"/>
              <a:gd name="connsiteX21" fmla="*/ 13743038 w 17223854"/>
              <a:gd name="connsiteY21" fmla="*/ 110942 h 3688816"/>
              <a:gd name="connsiteX22" fmla="*/ 14421088 w 17223854"/>
              <a:gd name="connsiteY22" fmla="*/ 110755 h 3688816"/>
              <a:gd name="connsiteX23" fmla="*/ 15182914 w 17223854"/>
              <a:gd name="connsiteY23" fmla="*/ 95787 h 3688816"/>
              <a:gd name="connsiteX24" fmla="*/ 15925728 w 17223854"/>
              <a:gd name="connsiteY24" fmla="*/ 195994 h 3688816"/>
              <a:gd name="connsiteX25" fmla="*/ 16637673 w 17223854"/>
              <a:gd name="connsiteY25" fmla="*/ 26099 h 3688816"/>
              <a:gd name="connsiteX26" fmla="*/ 17155424 w 17223854"/>
              <a:gd name="connsiteY26" fmla="*/ 36402 h 3688816"/>
              <a:gd name="connsiteX27" fmla="*/ 17113729 w 17223854"/>
              <a:gd name="connsiteY27" fmla="*/ 404378 h 3688816"/>
              <a:gd name="connsiteX28" fmla="*/ 16203139 w 17223854"/>
              <a:gd name="connsiteY28" fmla="*/ 522410 h 3688816"/>
              <a:gd name="connsiteX29" fmla="*/ 15355006 w 17223854"/>
              <a:gd name="connsiteY29" fmla="*/ 292721 h 3688816"/>
              <a:gd name="connsiteX30" fmla="*/ 14518652 w 17223854"/>
              <a:gd name="connsiteY30" fmla="*/ 256449 h 3688816"/>
              <a:gd name="connsiteX31" fmla="*/ 13733513 w 17223854"/>
              <a:gd name="connsiteY31" fmla="*/ 282393 h 3688816"/>
              <a:gd name="connsiteX32" fmla="*/ 13483439 w 17223854"/>
              <a:gd name="connsiteY32" fmla="*/ 480287 h 3688816"/>
              <a:gd name="connsiteX33" fmla="*/ 12955386 w 17223854"/>
              <a:gd name="connsiteY33" fmla="*/ 349658 h 3688816"/>
              <a:gd name="connsiteX34" fmla="*/ 11905555 w 17223854"/>
              <a:gd name="connsiteY34" fmla="*/ 561463 h 3688816"/>
              <a:gd name="connsiteX35" fmla="*/ 10961453 w 17223854"/>
              <a:gd name="connsiteY35" fmla="*/ 728033 h 3688816"/>
              <a:gd name="connsiteX36" fmla="*/ 10433010 w 17223854"/>
              <a:gd name="connsiteY36" fmla="*/ 833586 h 3688816"/>
              <a:gd name="connsiteX37" fmla="*/ 9746919 w 17223854"/>
              <a:gd name="connsiteY37" fmla="*/ 824936 h 3688816"/>
              <a:gd name="connsiteX38" fmla="*/ 8753500 w 17223854"/>
              <a:gd name="connsiteY38" fmla="*/ 1169488 h 3688816"/>
              <a:gd name="connsiteX39" fmla="*/ 8197260 w 17223854"/>
              <a:gd name="connsiteY39" fmla="*/ 1435216 h 3688816"/>
              <a:gd name="connsiteX40" fmla="*/ 7451976 w 17223854"/>
              <a:gd name="connsiteY40" fmla="*/ 1817090 h 3688816"/>
              <a:gd name="connsiteX41" fmla="*/ 6938988 w 17223854"/>
              <a:gd name="connsiteY41" fmla="*/ 1872297 h 3688816"/>
              <a:gd name="connsiteX42" fmla="*/ 6383524 w 17223854"/>
              <a:gd name="connsiteY42" fmla="*/ 1897276 h 3688816"/>
              <a:gd name="connsiteX43" fmla="*/ 5879671 w 17223854"/>
              <a:gd name="connsiteY43" fmla="*/ 2027904 h 3688816"/>
              <a:gd name="connsiteX44" fmla="*/ 5181975 w 17223854"/>
              <a:gd name="connsiteY44" fmla="*/ 1826441 h 3688816"/>
              <a:gd name="connsiteX45" fmla="*/ 4925227 w 17223854"/>
              <a:gd name="connsiteY45" fmla="*/ 1592378 h 3688816"/>
              <a:gd name="connsiteX46" fmla="*/ 4735019 w 17223854"/>
              <a:gd name="connsiteY46" fmla="*/ 1909620 h 3688816"/>
              <a:gd name="connsiteX47" fmla="*/ 3999651 w 17223854"/>
              <a:gd name="connsiteY47" fmla="*/ 2342035 h 3688816"/>
              <a:gd name="connsiteX48" fmla="*/ 3437772 w 17223854"/>
              <a:gd name="connsiteY48" fmla="*/ 2383342 h 3688816"/>
              <a:gd name="connsiteX49" fmla="*/ 2892146 w 17223854"/>
              <a:gd name="connsiteY49" fmla="*/ 2346019 h 3688816"/>
              <a:gd name="connsiteX50" fmla="*/ 2147426 w 17223854"/>
              <a:gd name="connsiteY50" fmla="*/ 2774353 h 3688816"/>
              <a:gd name="connsiteX51" fmla="*/ 1382316 w 17223854"/>
              <a:gd name="connsiteY51" fmla="*/ 2979627 h 3688816"/>
              <a:gd name="connsiteX52" fmla="*/ 542561 w 17223854"/>
              <a:gd name="connsiteY52" fmla="*/ 3427496 h 3688816"/>
              <a:gd name="connsiteX53" fmla="*/ 132014 w 17223854"/>
              <a:gd name="connsiteY53" fmla="*/ 3688753 h 3688816"/>
              <a:gd name="connsiteX54" fmla="*/ 76031 w 17223854"/>
              <a:gd name="connsiteY54" fmla="*/ 3464819 h 3688816"/>
              <a:gd name="connsiteX0" fmla="*/ 76031 w 17177727"/>
              <a:gd name="connsiteY0" fmla="*/ 3449205 h 3673202"/>
              <a:gd name="connsiteX1" fmla="*/ 1139720 w 17177727"/>
              <a:gd name="connsiteY1" fmla="*/ 2982674 h 3673202"/>
              <a:gd name="connsiteX2" fmla="*/ 2166088 w 17177727"/>
              <a:gd name="connsiteY2" fmla="*/ 2534805 h 3673202"/>
              <a:gd name="connsiteX3" fmla="*/ 2840710 w 17177727"/>
              <a:gd name="connsiteY3" fmla="*/ 2198222 h 3673202"/>
              <a:gd name="connsiteX4" fmla="*/ 3542645 w 17177727"/>
              <a:gd name="connsiteY4" fmla="*/ 2283947 h 3673202"/>
              <a:gd name="connsiteX5" fmla="*/ 4181500 w 17177727"/>
              <a:gd name="connsiteY5" fmla="*/ 2180241 h 3673202"/>
              <a:gd name="connsiteX6" fmla="*/ 4778659 w 17177727"/>
              <a:gd name="connsiteY6" fmla="*/ 1676388 h 3673202"/>
              <a:gd name="connsiteX7" fmla="*/ 4791002 w 17177727"/>
              <a:gd name="connsiteY7" fmla="*/ 1313466 h 3673202"/>
              <a:gd name="connsiteX8" fmla="*/ 5325977 w 17177727"/>
              <a:gd name="connsiteY8" fmla="*/ 1753677 h 3673202"/>
              <a:gd name="connsiteX9" fmla="*/ 5802383 w 17177727"/>
              <a:gd name="connsiteY9" fmla="*/ 1895347 h 3673202"/>
              <a:gd name="connsiteX10" fmla="*/ 6402186 w 17177727"/>
              <a:gd name="connsiteY10" fmla="*/ 1769694 h 3673202"/>
              <a:gd name="connsiteX11" fmla="*/ 6943361 w 17177727"/>
              <a:gd name="connsiteY11" fmla="*/ 1732372 h 3673202"/>
              <a:gd name="connsiteX12" fmla="*/ 7735880 w 17177727"/>
              <a:gd name="connsiteY12" fmla="*/ 1558492 h 3673202"/>
              <a:gd name="connsiteX13" fmla="*/ 8342953 w 17177727"/>
              <a:gd name="connsiteY13" fmla="*/ 1135213 h 3673202"/>
              <a:gd name="connsiteX14" fmla="*/ 8781686 w 17177727"/>
              <a:gd name="connsiteY14" fmla="*/ 947434 h 3673202"/>
              <a:gd name="connsiteX15" fmla="*/ 9565069 w 17177727"/>
              <a:gd name="connsiteY15" fmla="*/ 691814 h 3673202"/>
              <a:gd name="connsiteX16" fmla="*/ 10377026 w 17177727"/>
              <a:gd name="connsiteY16" fmla="*/ 687343 h 3673202"/>
              <a:gd name="connsiteX17" fmla="*/ 11072255 w 17177727"/>
              <a:gd name="connsiteY17" fmla="*/ 525807 h 3673202"/>
              <a:gd name="connsiteX18" fmla="*/ 12275708 w 17177727"/>
              <a:gd name="connsiteY18" fmla="*/ 316160 h 3673202"/>
              <a:gd name="connsiteX19" fmla="*/ 12922923 w 17177727"/>
              <a:gd name="connsiteY19" fmla="*/ 160164 h 3673202"/>
              <a:gd name="connsiteX20" fmla="*/ 13316752 w 17177727"/>
              <a:gd name="connsiteY20" fmla="*/ 277282 h 3673202"/>
              <a:gd name="connsiteX21" fmla="*/ 13743038 w 17177727"/>
              <a:gd name="connsiteY21" fmla="*/ 95328 h 3673202"/>
              <a:gd name="connsiteX22" fmla="*/ 14421088 w 17177727"/>
              <a:gd name="connsiteY22" fmla="*/ 95141 h 3673202"/>
              <a:gd name="connsiteX23" fmla="*/ 15182914 w 17177727"/>
              <a:gd name="connsiteY23" fmla="*/ 80173 h 3673202"/>
              <a:gd name="connsiteX24" fmla="*/ 15925728 w 17177727"/>
              <a:gd name="connsiteY24" fmla="*/ 180380 h 3673202"/>
              <a:gd name="connsiteX25" fmla="*/ 16637673 w 17177727"/>
              <a:gd name="connsiteY25" fmla="*/ 10485 h 3673202"/>
              <a:gd name="connsiteX26" fmla="*/ 17155424 w 17177727"/>
              <a:gd name="connsiteY26" fmla="*/ 20788 h 3673202"/>
              <a:gd name="connsiteX27" fmla="*/ 16994666 w 17177727"/>
              <a:gd name="connsiteY27" fmla="*/ 136352 h 3673202"/>
              <a:gd name="connsiteX28" fmla="*/ 16203139 w 17177727"/>
              <a:gd name="connsiteY28" fmla="*/ 506796 h 3673202"/>
              <a:gd name="connsiteX29" fmla="*/ 15355006 w 17177727"/>
              <a:gd name="connsiteY29" fmla="*/ 277107 h 3673202"/>
              <a:gd name="connsiteX30" fmla="*/ 14518652 w 17177727"/>
              <a:gd name="connsiteY30" fmla="*/ 240835 h 3673202"/>
              <a:gd name="connsiteX31" fmla="*/ 13733513 w 17177727"/>
              <a:gd name="connsiteY31" fmla="*/ 266779 h 3673202"/>
              <a:gd name="connsiteX32" fmla="*/ 13483439 w 17177727"/>
              <a:gd name="connsiteY32" fmla="*/ 464673 h 3673202"/>
              <a:gd name="connsiteX33" fmla="*/ 12955386 w 17177727"/>
              <a:gd name="connsiteY33" fmla="*/ 334044 h 3673202"/>
              <a:gd name="connsiteX34" fmla="*/ 11905555 w 17177727"/>
              <a:gd name="connsiteY34" fmla="*/ 545849 h 3673202"/>
              <a:gd name="connsiteX35" fmla="*/ 10961453 w 17177727"/>
              <a:gd name="connsiteY35" fmla="*/ 712419 h 3673202"/>
              <a:gd name="connsiteX36" fmla="*/ 10433010 w 17177727"/>
              <a:gd name="connsiteY36" fmla="*/ 817972 h 3673202"/>
              <a:gd name="connsiteX37" fmla="*/ 9746919 w 17177727"/>
              <a:gd name="connsiteY37" fmla="*/ 809322 h 3673202"/>
              <a:gd name="connsiteX38" fmla="*/ 8753500 w 17177727"/>
              <a:gd name="connsiteY38" fmla="*/ 1153874 h 3673202"/>
              <a:gd name="connsiteX39" fmla="*/ 8197260 w 17177727"/>
              <a:gd name="connsiteY39" fmla="*/ 1419602 h 3673202"/>
              <a:gd name="connsiteX40" fmla="*/ 7451976 w 17177727"/>
              <a:gd name="connsiteY40" fmla="*/ 1801476 h 3673202"/>
              <a:gd name="connsiteX41" fmla="*/ 6938988 w 17177727"/>
              <a:gd name="connsiteY41" fmla="*/ 1856683 h 3673202"/>
              <a:gd name="connsiteX42" fmla="*/ 6383524 w 17177727"/>
              <a:gd name="connsiteY42" fmla="*/ 1881662 h 3673202"/>
              <a:gd name="connsiteX43" fmla="*/ 5879671 w 17177727"/>
              <a:gd name="connsiteY43" fmla="*/ 2012290 h 3673202"/>
              <a:gd name="connsiteX44" fmla="*/ 5181975 w 17177727"/>
              <a:gd name="connsiteY44" fmla="*/ 1810827 h 3673202"/>
              <a:gd name="connsiteX45" fmla="*/ 4925227 w 17177727"/>
              <a:gd name="connsiteY45" fmla="*/ 1576764 h 3673202"/>
              <a:gd name="connsiteX46" fmla="*/ 4735019 w 17177727"/>
              <a:gd name="connsiteY46" fmla="*/ 1894006 h 3673202"/>
              <a:gd name="connsiteX47" fmla="*/ 3999651 w 17177727"/>
              <a:gd name="connsiteY47" fmla="*/ 2326421 h 3673202"/>
              <a:gd name="connsiteX48" fmla="*/ 3437772 w 17177727"/>
              <a:gd name="connsiteY48" fmla="*/ 2367728 h 3673202"/>
              <a:gd name="connsiteX49" fmla="*/ 2892146 w 17177727"/>
              <a:gd name="connsiteY49" fmla="*/ 2330405 h 3673202"/>
              <a:gd name="connsiteX50" fmla="*/ 2147426 w 17177727"/>
              <a:gd name="connsiteY50" fmla="*/ 2758739 h 3673202"/>
              <a:gd name="connsiteX51" fmla="*/ 1382316 w 17177727"/>
              <a:gd name="connsiteY51" fmla="*/ 2964013 h 3673202"/>
              <a:gd name="connsiteX52" fmla="*/ 542561 w 17177727"/>
              <a:gd name="connsiteY52" fmla="*/ 3411882 h 3673202"/>
              <a:gd name="connsiteX53" fmla="*/ 132014 w 17177727"/>
              <a:gd name="connsiteY53" fmla="*/ 3673139 h 3673202"/>
              <a:gd name="connsiteX54" fmla="*/ 76031 w 17177727"/>
              <a:gd name="connsiteY54" fmla="*/ 3449205 h 3673202"/>
              <a:gd name="connsiteX0" fmla="*/ 76031 w 17176847"/>
              <a:gd name="connsiteY0" fmla="*/ 3449205 h 3673202"/>
              <a:gd name="connsiteX1" fmla="*/ 1139720 w 17176847"/>
              <a:gd name="connsiteY1" fmla="*/ 2982674 h 3673202"/>
              <a:gd name="connsiteX2" fmla="*/ 2166088 w 17176847"/>
              <a:gd name="connsiteY2" fmla="*/ 2534805 h 3673202"/>
              <a:gd name="connsiteX3" fmla="*/ 2840710 w 17176847"/>
              <a:gd name="connsiteY3" fmla="*/ 2198222 h 3673202"/>
              <a:gd name="connsiteX4" fmla="*/ 3542645 w 17176847"/>
              <a:gd name="connsiteY4" fmla="*/ 2283947 h 3673202"/>
              <a:gd name="connsiteX5" fmla="*/ 4181500 w 17176847"/>
              <a:gd name="connsiteY5" fmla="*/ 2180241 h 3673202"/>
              <a:gd name="connsiteX6" fmla="*/ 4778659 w 17176847"/>
              <a:gd name="connsiteY6" fmla="*/ 1676388 h 3673202"/>
              <a:gd name="connsiteX7" fmla="*/ 4791002 w 17176847"/>
              <a:gd name="connsiteY7" fmla="*/ 1313466 h 3673202"/>
              <a:gd name="connsiteX8" fmla="*/ 5325977 w 17176847"/>
              <a:gd name="connsiteY8" fmla="*/ 1753677 h 3673202"/>
              <a:gd name="connsiteX9" fmla="*/ 5802383 w 17176847"/>
              <a:gd name="connsiteY9" fmla="*/ 1895347 h 3673202"/>
              <a:gd name="connsiteX10" fmla="*/ 6402186 w 17176847"/>
              <a:gd name="connsiteY10" fmla="*/ 1769694 h 3673202"/>
              <a:gd name="connsiteX11" fmla="*/ 6943361 w 17176847"/>
              <a:gd name="connsiteY11" fmla="*/ 1732372 h 3673202"/>
              <a:gd name="connsiteX12" fmla="*/ 7735880 w 17176847"/>
              <a:gd name="connsiteY12" fmla="*/ 1558492 h 3673202"/>
              <a:gd name="connsiteX13" fmla="*/ 8342953 w 17176847"/>
              <a:gd name="connsiteY13" fmla="*/ 1135213 h 3673202"/>
              <a:gd name="connsiteX14" fmla="*/ 8781686 w 17176847"/>
              <a:gd name="connsiteY14" fmla="*/ 947434 h 3673202"/>
              <a:gd name="connsiteX15" fmla="*/ 9565069 w 17176847"/>
              <a:gd name="connsiteY15" fmla="*/ 691814 h 3673202"/>
              <a:gd name="connsiteX16" fmla="*/ 10377026 w 17176847"/>
              <a:gd name="connsiteY16" fmla="*/ 687343 h 3673202"/>
              <a:gd name="connsiteX17" fmla="*/ 11072255 w 17176847"/>
              <a:gd name="connsiteY17" fmla="*/ 525807 h 3673202"/>
              <a:gd name="connsiteX18" fmla="*/ 12275708 w 17176847"/>
              <a:gd name="connsiteY18" fmla="*/ 316160 h 3673202"/>
              <a:gd name="connsiteX19" fmla="*/ 12922923 w 17176847"/>
              <a:gd name="connsiteY19" fmla="*/ 160164 h 3673202"/>
              <a:gd name="connsiteX20" fmla="*/ 13316752 w 17176847"/>
              <a:gd name="connsiteY20" fmla="*/ 277282 h 3673202"/>
              <a:gd name="connsiteX21" fmla="*/ 13743038 w 17176847"/>
              <a:gd name="connsiteY21" fmla="*/ 95328 h 3673202"/>
              <a:gd name="connsiteX22" fmla="*/ 14421088 w 17176847"/>
              <a:gd name="connsiteY22" fmla="*/ 95141 h 3673202"/>
              <a:gd name="connsiteX23" fmla="*/ 15182914 w 17176847"/>
              <a:gd name="connsiteY23" fmla="*/ 80173 h 3673202"/>
              <a:gd name="connsiteX24" fmla="*/ 15925728 w 17176847"/>
              <a:gd name="connsiteY24" fmla="*/ 180380 h 3673202"/>
              <a:gd name="connsiteX25" fmla="*/ 16637673 w 17176847"/>
              <a:gd name="connsiteY25" fmla="*/ 10485 h 3673202"/>
              <a:gd name="connsiteX26" fmla="*/ 17155424 w 17176847"/>
              <a:gd name="connsiteY26" fmla="*/ 20788 h 3673202"/>
              <a:gd name="connsiteX27" fmla="*/ 16994666 w 17176847"/>
              <a:gd name="connsiteY27" fmla="*/ 136352 h 3673202"/>
              <a:gd name="connsiteX28" fmla="*/ 16241239 w 17176847"/>
              <a:gd name="connsiteY28" fmla="*/ 297246 h 3673202"/>
              <a:gd name="connsiteX29" fmla="*/ 15355006 w 17176847"/>
              <a:gd name="connsiteY29" fmla="*/ 277107 h 3673202"/>
              <a:gd name="connsiteX30" fmla="*/ 14518652 w 17176847"/>
              <a:gd name="connsiteY30" fmla="*/ 240835 h 3673202"/>
              <a:gd name="connsiteX31" fmla="*/ 13733513 w 17176847"/>
              <a:gd name="connsiteY31" fmla="*/ 266779 h 3673202"/>
              <a:gd name="connsiteX32" fmla="*/ 13483439 w 17176847"/>
              <a:gd name="connsiteY32" fmla="*/ 464673 h 3673202"/>
              <a:gd name="connsiteX33" fmla="*/ 12955386 w 17176847"/>
              <a:gd name="connsiteY33" fmla="*/ 334044 h 3673202"/>
              <a:gd name="connsiteX34" fmla="*/ 11905555 w 17176847"/>
              <a:gd name="connsiteY34" fmla="*/ 545849 h 3673202"/>
              <a:gd name="connsiteX35" fmla="*/ 10961453 w 17176847"/>
              <a:gd name="connsiteY35" fmla="*/ 712419 h 3673202"/>
              <a:gd name="connsiteX36" fmla="*/ 10433010 w 17176847"/>
              <a:gd name="connsiteY36" fmla="*/ 817972 h 3673202"/>
              <a:gd name="connsiteX37" fmla="*/ 9746919 w 17176847"/>
              <a:gd name="connsiteY37" fmla="*/ 809322 h 3673202"/>
              <a:gd name="connsiteX38" fmla="*/ 8753500 w 17176847"/>
              <a:gd name="connsiteY38" fmla="*/ 1153874 h 3673202"/>
              <a:gd name="connsiteX39" fmla="*/ 8197260 w 17176847"/>
              <a:gd name="connsiteY39" fmla="*/ 1419602 h 3673202"/>
              <a:gd name="connsiteX40" fmla="*/ 7451976 w 17176847"/>
              <a:gd name="connsiteY40" fmla="*/ 1801476 h 3673202"/>
              <a:gd name="connsiteX41" fmla="*/ 6938988 w 17176847"/>
              <a:gd name="connsiteY41" fmla="*/ 1856683 h 3673202"/>
              <a:gd name="connsiteX42" fmla="*/ 6383524 w 17176847"/>
              <a:gd name="connsiteY42" fmla="*/ 1881662 h 3673202"/>
              <a:gd name="connsiteX43" fmla="*/ 5879671 w 17176847"/>
              <a:gd name="connsiteY43" fmla="*/ 2012290 h 3673202"/>
              <a:gd name="connsiteX44" fmla="*/ 5181975 w 17176847"/>
              <a:gd name="connsiteY44" fmla="*/ 1810827 h 3673202"/>
              <a:gd name="connsiteX45" fmla="*/ 4925227 w 17176847"/>
              <a:gd name="connsiteY45" fmla="*/ 1576764 h 3673202"/>
              <a:gd name="connsiteX46" fmla="*/ 4735019 w 17176847"/>
              <a:gd name="connsiteY46" fmla="*/ 1894006 h 3673202"/>
              <a:gd name="connsiteX47" fmla="*/ 3999651 w 17176847"/>
              <a:gd name="connsiteY47" fmla="*/ 2326421 h 3673202"/>
              <a:gd name="connsiteX48" fmla="*/ 3437772 w 17176847"/>
              <a:gd name="connsiteY48" fmla="*/ 2367728 h 3673202"/>
              <a:gd name="connsiteX49" fmla="*/ 2892146 w 17176847"/>
              <a:gd name="connsiteY49" fmla="*/ 2330405 h 3673202"/>
              <a:gd name="connsiteX50" fmla="*/ 2147426 w 17176847"/>
              <a:gd name="connsiteY50" fmla="*/ 2758739 h 3673202"/>
              <a:gd name="connsiteX51" fmla="*/ 1382316 w 17176847"/>
              <a:gd name="connsiteY51" fmla="*/ 2964013 h 3673202"/>
              <a:gd name="connsiteX52" fmla="*/ 542561 w 17176847"/>
              <a:gd name="connsiteY52" fmla="*/ 3411882 h 3673202"/>
              <a:gd name="connsiteX53" fmla="*/ 132014 w 17176847"/>
              <a:gd name="connsiteY53" fmla="*/ 3673139 h 3673202"/>
              <a:gd name="connsiteX54" fmla="*/ 76031 w 17176847"/>
              <a:gd name="connsiteY54" fmla="*/ 3449205 h 3673202"/>
              <a:gd name="connsiteX0" fmla="*/ 76031 w 17533179"/>
              <a:gd name="connsiteY0" fmla="*/ 3442252 h 3666249"/>
              <a:gd name="connsiteX1" fmla="*/ 1139720 w 17533179"/>
              <a:gd name="connsiteY1" fmla="*/ 2975721 h 3666249"/>
              <a:gd name="connsiteX2" fmla="*/ 2166088 w 17533179"/>
              <a:gd name="connsiteY2" fmla="*/ 2527852 h 3666249"/>
              <a:gd name="connsiteX3" fmla="*/ 2840710 w 17533179"/>
              <a:gd name="connsiteY3" fmla="*/ 2191269 h 3666249"/>
              <a:gd name="connsiteX4" fmla="*/ 3542645 w 17533179"/>
              <a:gd name="connsiteY4" fmla="*/ 2276994 h 3666249"/>
              <a:gd name="connsiteX5" fmla="*/ 4181500 w 17533179"/>
              <a:gd name="connsiteY5" fmla="*/ 2173288 h 3666249"/>
              <a:gd name="connsiteX6" fmla="*/ 4778659 w 17533179"/>
              <a:gd name="connsiteY6" fmla="*/ 1669435 h 3666249"/>
              <a:gd name="connsiteX7" fmla="*/ 4791002 w 17533179"/>
              <a:gd name="connsiteY7" fmla="*/ 1306513 h 3666249"/>
              <a:gd name="connsiteX8" fmla="*/ 5325977 w 17533179"/>
              <a:gd name="connsiteY8" fmla="*/ 1746724 h 3666249"/>
              <a:gd name="connsiteX9" fmla="*/ 5802383 w 17533179"/>
              <a:gd name="connsiteY9" fmla="*/ 1888394 h 3666249"/>
              <a:gd name="connsiteX10" fmla="*/ 6402186 w 17533179"/>
              <a:gd name="connsiteY10" fmla="*/ 1762741 h 3666249"/>
              <a:gd name="connsiteX11" fmla="*/ 6943361 w 17533179"/>
              <a:gd name="connsiteY11" fmla="*/ 1725419 h 3666249"/>
              <a:gd name="connsiteX12" fmla="*/ 7735880 w 17533179"/>
              <a:gd name="connsiteY12" fmla="*/ 1551539 h 3666249"/>
              <a:gd name="connsiteX13" fmla="*/ 8342953 w 17533179"/>
              <a:gd name="connsiteY13" fmla="*/ 1128260 h 3666249"/>
              <a:gd name="connsiteX14" fmla="*/ 8781686 w 17533179"/>
              <a:gd name="connsiteY14" fmla="*/ 940481 h 3666249"/>
              <a:gd name="connsiteX15" fmla="*/ 9565069 w 17533179"/>
              <a:gd name="connsiteY15" fmla="*/ 684861 h 3666249"/>
              <a:gd name="connsiteX16" fmla="*/ 10377026 w 17533179"/>
              <a:gd name="connsiteY16" fmla="*/ 680390 h 3666249"/>
              <a:gd name="connsiteX17" fmla="*/ 11072255 w 17533179"/>
              <a:gd name="connsiteY17" fmla="*/ 518854 h 3666249"/>
              <a:gd name="connsiteX18" fmla="*/ 12275708 w 17533179"/>
              <a:gd name="connsiteY18" fmla="*/ 309207 h 3666249"/>
              <a:gd name="connsiteX19" fmla="*/ 12922923 w 17533179"/>
              <a:gd name="connsiteY19" fmla="*/ 153211 h 3666249"/>
              <a:gd name="connsiteX20" fmla="*/ 13316752 w 17533179"/>
              <a:gd name="connsiteY20" fmla="*/ 270329 h 3666249"/>
              <a:gd name="connsiteX21" fmla="*/ 13743038 w 17533179"/>
              <a:gd name="connsiteY21" fmla="*/ 88375 h 3666249"/>
              <a:gd name="connsiteX22" fmla="*/ 14421088 w 17533179"/>
              <a:gd name="connsiteY22" fmla="*/ 88188 h 3666249"/>
              <a:gd name="connsiteX23" fmla="*/ 15182914 w 17533179"/>
              <a:gd name="connsiteY23" fmla="*/ 73220 h 3666249"/>
              <a:gd name="connsiteX24" fmla="*/ 15925728 w 17533179"/>
              <a:gd name="connsiteY24" fmla="*/ 173427 h 3666249"/>
              <a:gd name="connsiteX25" fmla="*/ 16637673 w 17533179"/>
              <a:gd name="connsiteY25" fmla="*/ 3532 h 3666249"/>
              <a:gd name="connsiteX26" fmla="*/ 17526899 w 17533179"/>
              <a:gd name="connsiteY26" fmla="*/ 66223 h 3666249"/>
              <a:gd name="connsiteX27" fmla="*/ 16994666 w 17533179"/>
              <a:gd name="connsiteY27" fmla="*/ 129399 h 3666249"/>
              <a:gd name="connsiteX28" fmla="*/ 16241239 w 17533179"/>
              <a:gd name="connsiteY28" fmla="*/ 290293 h 3666249"/>
              <a:gd name="connsiteX29" fmla="*/ 15355006 w 17533179"/>
              <a:gd name="connsiteY29" fmla="*/ 270154 h 3666249"/>
              <a:gd name="connsiteX30" fmla="*/ 14518652 w 17533179"/>
              <a:gd name="connsiteY30" fmla="*/ 233882 h 3666249"/>
              <a:gd name="connsiteX31" fmla="*/ 13733513 w 17533179"/>
              <a:gd name="connsiteY31" fmla="*/ 259826 h 3666249"/>
              <a:gd name="connsiteX32" fmla="*/ 13483439 w 17533179"/>
              <a:gd name="connsiteY32" fmla="*/ 457720 h 3666249"/>
              <a:gd name="connsiteX33" fmla="*/ 12955386 w 17533179"/>
              <a:gd name="connsiteY33" fmla="*/ 327091 h 3666249"/>
              <a:gd name="connsiteX34" fmla="*/ 11905555 w 17533179"/>
              <a:gd name="connsiteY34" fmla="*/ 538896 h 3666249"/>
              <a:gd name="connsiteX35" fmla="*/ 10961453 w 17533179"/>
              <a:gd name="connsiteY35" fmla="*/ 705466 h 3666249"/>
              <a:gd name="connsiteX36" fmla="*/ 10433010 w 17533179"/>
              <a:gd name="connsiteY36" fmla="*/ 811019 h 3666249"/>
              <a:gd name="connsiteX37" fmla="*/ 9746919 w 17533179"/>
              <a:gd name="connsiteY37" fmla="*/ 802369 h 3666249"/>
              <a:gd name="connsiteX38" fmla="*/ 8753500 w 17533179"/>
              <a:gd name="connsiteY38" fmla="*/ 1146921 h 3666249"/>
              <a:gd name="connsiteX39" fmla="*/ 8197260 w 17533179"/>
              <a:gd name="connsiteY39" fmla="*/ 1412649 h 3666249"/>
              <a:gd name="connsiteX40" fmla="*/ 7451976 w 17533179"/>
              <a:gd name="connsiteY40" fmla="*/ 1794523 h 3666249"/>
              <a:gd name="connsiteX41" fmla="*/ 6938988 w 17533179"/>
              <a:gd name="connsiteY41" fmla="*/ 1849730 h 3666249"/>
              <a:gd name="connsiteX42" fmla="*/ 6383524 w 17533179"/>
              <a:gd name="connsiteY42" fmla="*/ 1874709 h 3666249"/>
              <a:gd name="connsiteX43" fmla="*/ 5879671 w 17533179"/>
              <a:gd name="connsiteY43" fmla="*/ 2005337 h 3666249"/>
              <a:gd name="connsiteX44" fmla="*/ 5181975 w 17533179"/>
              <a:gd name="connsiteY44" fmla="*/ 1803874 h 3666249"/>
              <a:gd name="connsiteX45" fmla="*/ 4925227 w 17533179"/>
              <a:gd name="connsiteY45" fmla="*/ 1569811 h 3666249"/>
              <a:gd name="connsiteX46" fmla="*/ 4735019 w 17533179"/>
              <a:gd name="connsiteY46" fmla="*/ 1887053 h 3666249"/>
              <a:gd name="connsiteX47" fmla="*/ 3999651 w 17533179"/>
              <a:gd name="connsiteY47" fmla="*/ 2319468 h 3666249"/>
              <a:gd name="connsiteX48" fmla="*/ 3437772 w 17533179"/>
              <a:gd name="connsiteY48" fmla="*/ 2360775 h 3666249"/>
              <a:gd name="connsiteX49" fmla="*/ 2892146 w 17533179"/>
              <a:gd name="connsiteY49" fmla="*/ 2323452 h 3666249"/>
              <a:gd name="connsiteX50" fmla="*/ 2147426 w 17533179"/>
              <a:gd name="connsiteY50" fmla="*/ 2751786 h 3666249"/>
              <a:gd name="connsiteX51" fmla="*/ 1382316 w 17533179"/>
              <a:gd name="connsiteY51" fmla="*/ 2957060 h 3666249"/>
              <a:gd name="connsiteX52" fmla="*/ 542561 w 17533179"/>
              <a:gd name="connsiteY52" fmla="*/ 3404929 h 3666249"/>
              <a:gd name="connsiteX53" fmla="*/ 132014 w 17533179"/>
              <a:gd name="connsiteY53" fmla="*/ 3666186 h 3666249"/>
              <a:gd name="connsiteX54" fmla="*/ 76031 w 17533179"/>
              <a:gd name="connsiteY54" fmla="*/ 3442252 h 3666249"/>
              <a:gd name="connsiteX0" fmla="*/ 76031 w 17600768"/>
              <a:gd name="connsiteY0" fmla="*/ 3443395 h 3667392"/>
              <a:gd name="connsiteX1" fmla="*/ 1139720 w 17600768"/>
              <a:gd name="connsiteY1" fmla="*/ 2976864 h 3667392"/>
              <a:gd name="connsiteX2" fmla="*/ 2166088 w 17600768"/>
              <a:gd name="connsiteY2" fmla="*/ 2528995 h 3667392"/>
              <a:gd name="connsiteX3" fmla="*/ 2840710 w 17600768"/>
              <a:gd name="connsiteY3" fmla="*/ 2192412 h 3667392"/>
              <a:gd name="connsiteX4" fmla="*/ 3542645 w 17600768"/>
              <a:gd name="connsiteY4" fmla="*/ 2278137 h 3667392"/>
              <a:gd name="connsiteX5" fmla="*/ 4181500 w 17600768"/>
              <a:gd name="connsiteY5" fmla="*/ 2174431 h 3667392"/>
              <a:gd name="connsiteX6" fmla="*/ 4778659 w 17600768"/>
              <a:gd name="connsiteY6" fmla="*/ 1670578 h 3667392"/>
              <a:gd name="connsiteX7" fmla="*/ 4791002 w 17600768"/>
              <a:gd name="connsiteY7" fmla="*/ 1307656 h 3667392"/>
              <a:gd name="connsiteX8" fmla="*/ 5325977 w 17600768"/>
              <a:gd name="connsiteY8" fmla="*/ 1747867 h 3667392"/>
              <a:gd name="connsiteX9" fmla="*/ 5802383 w 17600768"/>
              <a:gd name="connsiteY9" fmla="*/ 1889537 h 3667392"/>
              <a:gd name="connsiteX10" fmla="*/ 6402186 w 17600768"/>
              <a:gd name="connsiteY10" fmla="*/ 1763884 h 3667392"/>
              <a:gd name="connsiteX11" fmla="*/ 6943361 w 17600768"/>
              <a:gd name="connsiteY11" fmla="*/ 1726562 h 3667392"/>
              <a:gd name="connsiteX12" fmla="*/ 7735880 w 17600768"/>
              <a:gd name="connsiteY12" fmla="*/ 1552682 h 3667392"/>
              <a:gd name="connsiteX13" fmla="*/ 8342953 w 17600768"/>
              <a:gd name="connsiteY13" fmla="*/ 1129403 h 3667392"/>
              <a:gd name="connsiteX14" fmla="*/ 8781686 w 17600768"/>
              <a:gd name="connsiteY14" fmla="*/ 941624 h 3667392"/>
              <a:gd name="connsiteX15" fmla="*/ 9565069 w 17600768"/>
              <a:gd name="connsiteY15" fmla="*/ 686004 h 3667392"/>
              <a:gd name="connsiteX16" fmla="*/ 10377026 w 17600768"/>
              <a:gd name="connsiteY16" fmla="*/ 681533 h 3667392"/>
              <a:gd name="connsiteX17" fmla="*/ 11072255 w 17600768"/>
              <a:gd name="connsiteY17" fmla="*/ 519997 h 3667392"/>
              <a:gd name="connsiteX18" fmla="*/ 12275708 w 17600768"/>
              <a:gd name="connsiteY18" fmla="*/ 310350 h 3667392"/>
              <a:gd name="connsiteX19" fmla="*/ 12922923 w 17600768"/>
              <a:gd name="connsiteY19" fmla="*/ 154354 h 3667392"/>
              <a:gd name="connsiteX20" fmla="*/ 13316752 w 17600768"/>
              <a:gd name="connsiteY20" fmla="*/ 271472 h 3667392"/>
              <a:gd name="connsiteX21" fmla="*/ 13743038 w 17600768"/>
              <a:gd name="connsiteY21" fmla="*/ 89518 h 3667392"/>
              <a:gd name="connsiteX22" fmla="*/ 14421088 w 17600768"/>
              <a:gd name="connsiteY22" fmla="*/ 89331 h 3667392"/>
              <a:gd name="connsiteX23" fmla="*/ 15182914 w 17600768"/>
              <a:gd name="connsiteY23" fmla="*/ 74363 h 3667392"/>
              <a:gd name="connsiteX24" fmla="*/ 15925728 w 17600768"/>
              <a:gd name="connsiteY24" fmla="*/ 174570 h 3667392"/>
              <a:gd name="connsiteX25" fmla="*/ 16637673 w 17600768"/>
              <a:gd name="connsiteY25" fmla="*/ 4675 h 3667392"/>
              <a:gd name="connsiteX26" fmla="*/ 17526899 w 17600768"/>
              <a:gd name="connsiteY26" fmla="*/ 67366 h 3667392"/>
              <a:gd name="connsiteX27" fmla="*/ 17404241 w 17600768"/>
              <a:gd name="connsiteY27" fmla="*/ 249604 h 3667392"/>
              <a:gd name="connsiteX28" fmla="*/ 16241239 w 17600768"/>
              <a:gd name="connsiteY28" fmla="*/ 291436 h 3667392"/>
              <a:gd name="connsiteX29" fmla="*/ 15355006 w 17600768"/>
              <a:gd name="connsiteY29" fmla="*/ 271297 h 3667392"/>
              <a:gd name="connsiteX30" fmla="*/ 14518652 w 17600768"/>
              <a:gd name="connsiteY30" fmla="*/ 235025 h 3667392"/>
              <a:gd name="connsiteX31" fmla="*/ 13733513 w 17600768"/>
              <a:gd name="connsiteY31" fmla="*/ 260969 h 3667392"/>
              <a:gd name="connsiteX32" fmla="*/ 13483439 w 17600768"/>
              <a:gd name="connsiteY32" fmla="*/ 458863 h 3667392"/>
              <a:gd name="connsiteX33" fmla="*/ 12955386 w 17600768"/>
              <a:gd name="connsiteY33" fmla="*/ 328234 h 3667392"/>
              <a:gd name="connsiteX34" fmla="*/ 11905555 w 17600768"/>
              <a:gd name="connsiteY34" fmla="*/ 540039 h 3667392"/>
              <a:gd name="connsiteX35" fmla="*/ 10961453 w 17600768"/>
              <a:gd name="connsiteY35" fmla="*/ 706609 h 3667392"/>
              <a:gd name="connsiteX36" fmla="*/ 10433010 w 17600768"/>
              <a:gd name="connsiteY36" fmla="*/ 812162 h 3667392"/>
              <a:gd name="connsiteX37" fmla="*/ 9746919 w 17600768"/>
              <a:gd name="connsiteY37" fmla="*/ 803512 h 3667392"/>
              <a:gd name="connsiteX38" fmla="*/ 8753500 w 17600768"/>
              <a:gd name="connsiteY38" fmla="*/ 1148064 h 3667392"/>
              <a:gd name="connsiteX39" fmla="*/ 8197260 w 17600768"/>
              <a:gd name="connsiteY39" fmla="*/ 1413792 h 3667392"/>
              <a:gd name="connsiteX40" fmla="*/ 7451976 w 17600768"/>
              <a:gd name="connsiteY40" fmla="*/ 1795666 h 3667392"/>
              <a:gd name="connsiteX41" fmla="*/ 6938988 w 17600768"/>
              <a:gd name="connsiteY41" fmla="*/ 1850873 h 3667392"/>
              <a:gd name="connsiteX42" fmla="*/ 6383524 w 17600768"/>
              <a:gd name="connsiteY42" fmla="*/ 1875852 h 3667392"/>
              <a:gd name="connsiteX43" fmla="*/ 5879671 w 17600768"/>
              <a:gd name="connsiteY43" fmla="*/ 2006480 h 3667392"/>
              <a:gd name="connsiteX44" fmla="*/ 5181975 w 17600768"/>
              <a:gd name="connsiteY44" fmla="*/ 1805017 h 3667392"/>
              <a:gd name="connsiteX45" fmla="*/ 4925227 w 17600768"/>
              <a:gd name="connsiteY45" fmla="*/ 1570954 h 3667392"/>
              <a:gd name="connsiteX46" fmla="*/ 4735019 w 17600768"/>
              <a:gd name="connsiteY46" fmla="*/ 1888196 h 3667392"/>
              <a:gd name="connsiteX47" fmla="*/ 3999651 w 17600768"/>
              <a:gd name="connsiteY47" fmla="*/ 2320611 h 3667392"/>
              <a:gd name="connsiteX48" fmla="*/ 3437772 w 17600768"/>
              <a:gd name="connsiteY48" fmla="*/ 2361918 h 3667392"/>
              <a:gd name="connsiteX49" fmla="*/ 2892146 w 17600768"/>
              <a:gd name="connsiteY49" fmla="*/ 2324595 h 3667392"/>
              <a:gd name="connsiteX50" fmla="*/ 2147426 w 17600768"/>
              <a:gd name="connsiteY50" fmla="*/ 2752929 h 3667392"/>
              <a:gd name="connsiteX51" fmla="*/ 1382316 w 17600768"/>
              <a:gd name="connsiteY51" fmla="*/ 2958203 h 3667392"/>
              <a:gd name="connsiteX52" fmla="*/ 542561 w 17600768"/>
              <a:gd name="connsiteY52" fmla="*/ 3406072 h 3667392"/>
              <a:gd name="connsiteX53" fmla="*/ 132014 w 17600768"/>
              <a:gd name="connsiteY53" fmla="*/ 3667329 h 3667392"/>
              <a:gd name="connsiteX54" fmla="*/ 76031 w 17600768"/>
              <a:gd name="connsiteY54" fmla="*/ 3443395 h 3667392"/>
              <a:gd name="connsiteX0" fmla="*/ 76031 w 17600769"/>
              <a:gd name="connsiteY0" fmla="*/ 3442743 h 3666740"/>
              <a:gd name="connsiteX1" fmla="*/ 1139720 w 17600769"/>
              <a:gd name="connsiteY1" fmla="*/ 2976212 h 3666740"/>
              <a:gd name="connsiteX2" fmla="*/ 2166088 w 17600769"/>
              <a:gd name="connsiteY2" fmla="*/ 2528343 h 3666740"/>
              <a:gd name="connsiteX3" fmla="*/ 2840710 w 17600769"/>
              <a:gd name="connsiteY3" fmla="*/ 2191760 h 3666740"/>
              <a:gd name="connsiteX4" fmla="*/ 3542645 w 17600769"/>
              <a:gd name="connsiteY4" fmla="*/ 2277485 h 3666740"/>
              <a:gd name="connsiteX5" fmla="*/ 4181500 w 17600769"/>
              <a:gd name="connsiteY5" fmla="*/ 2173779 h 3666740"/>
              <a:gd name="connsiteX6" fmla="*/ 4778659 w 17600769"/>
              <a:gd name="connsiteY6" fmla="*/ 1669926 h 3666740"/>
              <a:gd name="connsiteX7" fmla="*/ 4791002 w 17600769"/>
              <a:gd name="connsiteY7" fmla="*/ 1307004 h 3666740"/>
              <a:gd name="connsiteX8" fmla="*/ 5325977 w 17600769"/>
              <a:gd name="connsiteY8" fmla="*/ 1747215 h 3666740"/>
              <a:gd name="connsiteX9" fmla="*/ 5802383 w 17600769"/>
              <a:gd name="connsiteY9" fmla="*/ 1888885 h 3666740"/>
              <a:gd name="connsiteX10" fmla="*/ 6402186 w 17600769"/>
              <a:gd name="connsiteY10" fmla="*/ 1763232 h 3666740"/>
              <a:gd name="connsiteX11" fmla="*/ 6943361 w 17600769"/>
              <a:gd name="connsiteY11" fmla="*/ 1725910 h 3666740"/>
              <a:gd name="connsiteX12" fmla="*/ 7735880 w 17600769"/>
              <a:gd name="connsiteY12" fmla="*/ 1552030 h 3666740"/>
              <a:gd name="connsiteX13" fmla="*/ 8342953 w 17600769"/>
              <a:gd name="connsiteY13" fmla="*/ 1128751 h 3666740"/>
              <a:gd name="connsiteX14" fmla="*/ 8781686 w 17600769"/>
              <a:gd name="connsiteY14" fmla="*/ 940972 h 3666740"/>
              <a:gd name="connsiteX15" fmla="*/ 9565069 w 17600769"/>
              <a:gd name="connsiteY15" fmla="*/ 685352 h 3666740"/>
              <a:gd name="connsiteX16" fmla="*/ 10377026 w 17600769"/>
              <a:gd name="connsiteY16" fmla="*/ 680881 h 3666740"/>
              <a:gd name="connsiteX17" fmla="*/ 11072255 w 17600769"/>
              <a:gd name="connsiteY17" fmla="*/ 519345 h 3666740"/>
              <a:gd name="connsiteX18" fmla="*/ 12275708 w 17600769"/>
              <a:gd name="connsiteY18" fmla="*/ 309698 h 3666740"/>
              <a:gd name="connsiteX19" fmla="*/ 12922923 w 17600769"/>
              <a:gd name="connsiteY19" fmla="*/ 153702 h 3666740"/>
              <a:gd name="connsiteX20" fmla="*/ 13316752 w 17600769"/>
              <a:gd name="connsiteY20" fmla="*/ 270820 h 3666740"/>
              <a:gd name="connsiteX21" fmla="*/ 13743038 w 17600769"/>
              <a:gd name="connsiteY21" fmla="*/ 88866 h 3666740"/>
              <a:gd name="connsiteX22" fmla="*/ 14421088 w 17600769"/>
              <a:gd name="connsiteY22" fmla="*/ 88679 h 3666740"/>
              <a:gd name="connsiteX23" fmla="*/ 15182914 w 17600769"/>
              <a:gd name="connsiteY23" fmla="*/ 73711 h 3666740"/>
              <a:gd name="connsiteX24" fmla="*/ 15925728 w 17600769"/>
              <a:gd name="connsiteY24" fmla="*/ 173918 h 3666740"/>
              <a:gd name="connsiteX25" fmla="*/ 16637673 w 17600769"/>
              <a:gd name="connsiteY25" fmla="*/ 4023 h 3666740"/>
              <a:gd name="connsiteX26" fmla="*/ 17526900 w 17600769"/>
              <a:gd name="connsiteY26" fmla="*/ 76239 h 3666740"/>
              <a:gd name="connsiteX27" fmla="*/ 17404241 w 17600769"/>
              <a:gd name="connsiteY27" fmla="*/ 248952 h 3666740"/>
              <a:gd name="connsiteX28" fmla="*/ 16241239 w 17600769"/>
              <a:gd name="connsiteY28" fmla="*/ 290784 h 3666740"/>
              <a:gd name="connsiteX29" fmla="*/ 15355006 w 17600769"/>
              <a:gd name="connsiteY29" fmla="*/ 270645 h 3666740"/>
              <a:gd name="connsiteX30" fmla="*/ 14518652 w 17600769"/>
              <a:gd name="connsiteY30" fmla="*/ 234373 h 3666740"/>
              <a:gd name="connsiteX31" fmla="*/ 13733513 w 17600769"/>
              <a:gd name="connsiteY31" fmla="*/ 260317 h 3666740"/>
              <a:gd name="connsiteX32" fmla="*/ 13483439 w 17600769"/>
              <a:gd name="connsiteY32" fmla="*/ 458211 h 3666740"/>
              <a:gd name="connsiteX33" fmla="*/ 12955386 w 17600769"/>
              <a:gd name="connsiteY33" fmla="*/ 327582 h 3666740"/>
              <a:gd name="connsiteX34" fmla="*/ 11905555 w 17600769"/>
              <a:gd name="connsiteY34" fmla="*/ 539387 h 3666740"/>
              <a:gd name="connsiteX35" fmla="*/ 10961453 w 17600769"/>
              <a:gd name="connsiteY35" fmla="*/ 705957 h 3666740"/>
              <a:gd name="connsiteX36" fmla="*/ 10433010 w 17600769"/>
              <a:gd name="connsiteY36" fmla="*/ 811510 h 3666740"/>
              <a:gd name="connsiteX37" fmla="*/ 9746919 w 17600769"/>
              <a:gd name="connsiteY37" fmla="*/ 802860 h 3666740"/>
              <a:gd name="connsiteX38" fmla="*/ 8753500 w 17600769"/>
              <a:gd name="connsiteY38" fmla="*/ 1147412 h 3666740"/>
              <a:gd name="connsiteX39" fmla="*/ 8197260 w 17600769"/>
              <a:gd name="connsiteY39" fmla="*/ 1413140 h 3666740"/>
              <a:gd name="connsiteX40" fmla="*/ 7451976 w 17600769"/>
              <a:gd name="connsiteY40" fmla="*/ 1795014 h 3666740"/>
              <a:gd name="connsiteX41" fmla="*/ 6938988 w 17600769"/>
              <a:gd name="connsiteY41" fmla="*/ 1850221 h 3666740"/>
              <a:gd name="connsiteX42" fmla="*/ 6383524 w 17600769"/>
              <a:gd name="connsiteY42" fmla="*/ 1875200 h 3666740"/>
              <a:gd name="connsiteX43" fmla="*/ 5879671 w 17600769"/>
              <a:gd name="connsiteY43" fmla="*/ 2005828 h 3666740"/>
              <a:gd name="connsiteX44" fmla="*/ 5181975 w 17600769"/>
              <a:gd name="connsiteY44" fmla="*/ 1804365 h 3666740"/>
              <a:gd name="connsiteX45" fmla="*/ 4925227 w 17600769"/>
              <a:gd name="connsiteY45" fmla="*/ 1570302 h 3666740"/>
              <a:gd name="connsiteX46" fmla="*/ 4735019 w 17600769"/>
              <a:gd name="connsiteY46" fmla="*/ 1887544 h 3666740"/>
              <a:gd name="connsiteX47" fmla="*/ 3999651 w 17600769"/>
              <a:gd name="connsiteY47" fmla="*/ 2319959 h 3666740"/>
              <a:gd name="connsiteX48" fmla="*/ 3437772 w 17600769"/>
              <a:gd name="connsiteY48" fmla="*/ 2361266 h 3666740"/>
              <a:gd name="connsiteX49" fmla="*/ 2892146 w 17600769"/>
              <a:gd name="connsiteY49" fmla="*/ 2323943 h 3666740"/>
              <a:gd name="connsiteX50" fmla="*/ 2147426 w 17600769"/>
              <a:gd name="connsiteY50" fmla="*/ 2752277 h 3666740"/>
              <a:gd name="connsiteX51" fmla="*/ 1382316 w 17600769"/>
              <a:gd name="connsiteY51" fmla="*/ 2957551 h 3666740"/>
              <a:gd name="connsiteX52" fmla="*/ 542561 w 17600769"/>
              <a:gd name="connsiteY52" fmla="*/ 3405420 h 3666740"/>
              <a:gd name="connsiteX53" fmla="*/ 132014 w 17600769"/>
              <a:gd name="connsiteY53" fmla="*/ 3666677 h 3666740"/>
              <a:gd name="connsiteX54" fmla="*/ 76031 w 17600769"/>
              <a:gd name="connsiteY54" fmla="*/ 3442743 h 3666740"/>
              <a:gd name="connsiteX0" fmla="*/ 76031 w 17584794"/>
              <a:gd name="connsiteY0" fmla="*/ 3489825 h 3713822"/>
              <a:gd name="connsiteX1" fmla="*/ 1139720 w 17584794"/>
              <a:gd name="connsiteY1" fmla="*/ 3023294 h 3713822"/>
              <a:gd name="connsiteX2" fmla="*/ 2166088 w 17584794"/>
              <a:gd name="connsiteY2" fmla="*/ 2575425 h 3713822"/>
              <a:gd name="connsiteX3" fmla="*/ 2840710 w 17584794"/>
              <a:gd name="connsiteY3" fmla="*/ 2238842 h 3713822"/>
              <a:gd name="connsiteX4" fmla="*/ 3542645 w 17584794"/>
              <a:gd name="connsiteY4" fmla="*/ 2324567 h 3713822"/>
              <a:gd name="connsiteX5" fmla="*/ 4181500 w 17584794"/>
              <a:gd name="connsiteY5" fmla="*/ 2220861 h 3713822"/>
              <a:gd name="connsiteX6" fmla="*/ 4778659 w 17584794"/>
              <a:gd name="connsiteY6" fmla="*/ 1717008 h 3713822"/>
              <a:gd name="connsiteX7" fmla="*/ 4791002 w 17584794"/>
              <a:gd name="connsiteY7" fmla="*/ 1354086 h 3713822"/>
              <a:gd name="connsiteX8" fmla="*/ 5325977 w 17584794"/>
              <a:gd name="connsiteY8" fmla="*/ 1794297 h 3713822"/>
              <a:gd name="connsiteX9" fmla="*/ 5802383 w 17584794"/>
              <a:gd name="connsiteY9" fmla="*/ 1935967 h 3713822"/>
              <a:gd name="connsiteX10" fmla="*/ 6402186 w 17584794"/>
              <a:gd name="connsiteY10" fmla="*/ 1810314 h 3713822"/>
              <a:gd name="connsiteX11" fmla="*/ 6943361 w 17584794"/>
              <a:gd name="connsiteY11" fmla="*/ 1772992 h 3713822"/>
              <a:gd name="connsiteX12" fmla="*/ 7735880 w 17584794"/>
              <a:gd name="connsiteY12" fmla="*/ 1599112 h 3713822"/>
              <a:gd name="connsiteX13" fmla="*/ 8342953 w 17584794"/>
              <a:gd name="connsiteY13" fmla="*/ 1175833 h 3713822"/>
              <a:gd name="connsiteX14" fmla="*/ 8781686 w 17584794"/>
              <a:gd name="connsiteY14" fmla="*/ 988054 h 3713822"/>
              <a:gd name="connsiteX15" fmla="*/ 9565069 w 17584794"/>
              <a:gd name="connsiteY15" fmla="*/ 732434 h 3713822"/>
              <a:gd name="connsiteX16" fmla="*/ 10377026 w 17584794"/>
              <a:gd name="connsiteY16" fmla="*/ 727963 h 3713822"/>
              <a:gd name="connsiteX17" fmla="*/ 11072255 w 17584794"/>
              <a:gd name="connsiteY17" fmla="*/ 566427 h 3713822"/>
              <a:gd name="connsiteX18" fmla="*/ 12275708 w 17584794"/>
              <a:gd name="connsiteY18" fmla="*/ 356780 h 3713822"/>
              <a:gd name="connsiteX19" fmla="*/ 12922923 w 17584794"/>
              <a:gd name="connsiteY19" fmla="*/ 200784 h 3713822"/>
              <a:gd name="connsiteX20" fmla="*/ 13316752 w 17584794"/>
              <a:gd name="connsiteY20" fmla="*/ 317902 h 3713822"/>
              <a:gd name="connsiteX21" fmla="*/ 13743038 w 17584794"/>
              <a:gd name="connsiteY21" fmla="*/ 135948 h 3713822"/>
              <a:gd name="connsiteX22" fmla="*/ 14421088 w 17584794"/>
              <a:gd name="connsiteY22" fmla="*/ 135761 h 3713822"/>
              <a:gd name="connsiteX23" fmla="*/ 15182914 w 17584794"/>
              <a:gd name="connsiteY23" fmla="*/ 120793 h 3713822"/>
              <a:gd name="connsiteX24" fmla="*/ 15925728 w 17584794"/>
              <a:gd name="connsiteY24" fmla="*/ 221000 h 3713822"/>
              <a:gd name="connsiteX25" fmla="*/ 16637673 w 17584794"/>
              <a:gd name="connsiteY25" fmla="*/ 51105 h 3713822"/>
              <a:gd name="connsiteX26" fmla="*/ 16857713 w 17584794"/>
              <a:gd name="connsiteY26" fmla="*/ 2599 h 3713822"/>
              <a:gd name="connsiteX27" fmla="*/ 17526900 w 17584794"/>
              <a:gd name="connsiteY27" fmla="*/ 123321 h 3713822"/>
              <a:gd name="connsiteX28" fmla="*/ 17404241 w 17584794"/>
              <a:gd name="connsiteY28" fmla="*/ 296034 h 3713822"/>
              <a:gd name="connsiteX29" fmla="*/ 16241239 w 17584794"/>
              <a:gd name="connsiteY29" fmla="*/ 337866 h 3713822"/>
              <a:gd name="connsiteX30" fmla="*/ 15355006 w 17584794"/>
              <a:gd name="connsiteY30" fmla="*/ 317727 h 3713822"/>
              <a:gd name="connsiteX31" fmla="*/ 14518652 w 17584794"/>
              <a:gd name="connsiteY31" fmla="*/ 281455 h 3713822"/>
              <a:gd name="connsiteX32" fmla="*/ 13733513 w 17584794"/>
              <a:gd name="connsiteY32" fmla="*/ 307399 h 3713822"/>
              <a:gd name="connsiteX33" fmla="*/ 13483439 w 17584794"/>
              <a:gd name="connsiteY33" fmla="*/ 505293 h 3713822"/>
              <a:gd name="connsiteX34" fmla="*/ 12955386 w 17584794"/>
              <a:gd name="connsiteY34" fmla="*/ 374664 h 3713822"/>
              <a:gd name="connsiteX35" fmla="*/ 11905555 w 17584794"/>
              <a:gd name="connsiteY35" fmla="*/ 586469 h 3713822"/>
              <a:gd name="connsiteX36" fmla="*/ 10961453 w 17584794"/>
              <a:gd name="connsiteY36" fmla="*/ 753039 h 3713822"/>
              <a:gd name="connsiteX37" fmla="*/ 10433010 w 17584794"/>
              <a:gd name="connsiteY37" fmla="*/ 858592 h 3713822"/>
              <a:gd name="connsiteX38" fmla="*/ 9746919 w 17584794"/>
              <a:gd name="connsiteY38" fmla="*/ 849942 h 3713822"/>
              <a:gd name="connsiteX39" fmla="*/ 8753500 w 17584794"/>
              <a:gd name="connsiteY39" fmla="*/ 1194494 h 3713822"/>
              <a:gd name="connsiteX40" fmla="*/ 8197260 w 17584794"/>
              <a:gd name="connsiteY40" fmla="*/ 1460222 h 3713822"/>
              <a:gd name="connsiteX41" fmla="*/ 7451976 w 17584794"/>
              <a:gd name="connsiteY41" fmla="*/ 1842096 h 3713822"/>
              <a:gd name="connsiteX42" fmla="*/ 6938988 w 17584794"/>
              <a:gd name="connsiteY42" fmla="*/ 1897303 h 3713822"/>
              <a:gd name="connsiteX43" fmla="*/ 6383524 w 17584794"/>
              <a:gd name="connsiteY43" fmla="*/ 1922282 h 3713822"/>
              <a:gd name="connsiteX44" fmla="*/ 5879671 w 17584794"/>
              <a:gd name="connsiteY44" fmla="*/ 2052910 h 3713822"/>
              <a:gd name="connsiteX45" fmla="*/ 5181975 w 17584794"/>
              <a:gd name="connsiteY45" fmla="*/ 1851447 h 3713822"/>
              <a:gd name="connsiteX46" fmla="*/ 4925227 w 17584794"/>
              <a:gd name="connsiteY46" fmla="*/ 1617384 h 3713822"/>
              <a:gd name="connsiteX47" fmla="*/ 4735019 w 17584794"/>
              <a:gd name="connsiteY47" fmla="*/ 1934626 h 3713822"/>
              <a:gd name="connsiteX48" fmla="*/ 3999651 w 17584794"/>
              <a:gd name="connsiteY48" fmla="*/ 2367041 h 3713822"/>
              <a:gd name="connsiteX49" fmla="*/ 3437772 w 17584794"/>
              <a:gd name="connsiteY49" fmla="*/ 2408348 h 3713822"/>
              <a:gd name="connsiteX50" fmla="*/ 2892146 w 17584794"/>
              <a:gd name="connsiteY50" fmla="*/ 2371025 h 3713822"/>
              <a:gd name="connsiteX51" fmla="*/ 2147426 w 17584794"/>
              <a:gd name="connsiteY51" fmla="*/ 2799359 h 3713822"/>
              <a:gd name="connsiteX52" fmla="*/ 1382316 w 17584794"/>
              <a:gd name="connsiteY52" fmla="*/ 3004633 h 3713822"/>
              <a:gd name="connsiteX53" fmla="*/ 542561 w 17584794"/>
              <a:gd name="connsiteY53" fmla="*/ 3452502 h 3713822"/>
              <a:gd name="connsiteX54" fmla="*/ 132014 w 17584794"/>
              <a:gd name="connsiteY54" fmla="*/ 3713759 h 3713822"/>
              <a:gd name="connsiteX55" fmla="*/ 76031 w 17584794"/>
              <a:gd name="connsiteY55" fmla="*/ 3489825 h 3713822"/>
              <a:gd name="connsiteX0" fmla="*/ 76031 w 17557766"/>
              <a:gd name="connsiteY0" fmla="*/ 3489825 h 3713822"/>
              <a:gd name="connsiteX1" fmla="*/ 1139720 w 17557766"/>
              <a:gd name="connsiteY1" fmla="*/ 3023294 h 3713822"/>
              <a:gd name="connsiteX2" fmla="*/ 2166088 w 17557766"/>
              <a:gd name="connsiteY2" fmla="*/ 2575425 h 3713822"/>
              <a:gd name="connsiteX3" fmla="*/ 2840710 w 17557766"/>
              <a:gd name="connsiteY3" fmla="*/ 2238842 h 3713822"/>
              <a:gd name="connsiteX4" fmla="*/ 3542645 w 17557766"/>
              <a:gd name="connsiteY4" fmla="*/ 2324567 h 3713822"/>
              <a:gd name="connsiteX5" fmla="*/ 4181500 w 17557766"/>
              <a:gd name="connsiteY5" fmla="*/ 2220861 h 3713822"/>
              <a:gd name="connsiteX6" fmla="*/ 4778659 w 17557766"/>
              <a:gd name="connsiteY6" fmla="*/ 1717008 h 3713822"/>
              <a:gd name="connsiteX7" fmla="*/ 4791002 w 17557766"/>
              <a:gd name="connsiteY7" fmla="*/ 1354086 h 3713822"/>
              <a:gd name="connsiteX8" fmla="*/ 5325977 w 17557766"/>
              <a:gd name="connsiteY8" fmla="*/ 1794297 h 3713822"/>
              <a:gd name="connsiteX9" fmla="*/ 5802383 w 17557766"/>
              <a:gd name="connsiteY9" fmla="*/ 1935967 h 3713822"/>
              <a:gd name="connsiteX10" fmla="*/ 6402186 w 17557766"/>
              <a:gd name="connsiteY10" fmla="*/ 1810314 h 3713822"/>
              <a:gd name="connsiteX11" fmla="*/ 6943361 w 17557766"/>
              <a:gd name="connsiteY11" fmla="*/ 1772992 h 3713822"/>
              <a:gd name="connsiteX12" fmla="*/ 7735880 w 17557766"/>
              <a:gd name="connsiteY12" fmla="*/ 1599112 h 3713822"/>
              <a:gd name="connsiteX13" fmla="*/ 8342953 w 17557766"/>
              <a:gd name="connsiteY13" fmla="*/ 1175833 h 3713822"/>
              <a:gd name="connsiteX14" fmla="*/ 8781686 w 17557766"/>
              <a:gd name="connsiteY14" fmla="*/ 988054 h 3713822"/>
              <a:gd name="connsiteX15" fmla="*/ 9565069 w 17557766"/>
              <a:gd name="connsiteY15" fmla="*/ 732434 h 3713822"/>
              <a:gd name="connsiteX16" fmla="*/ 10377026 w 17557766"/>
              <a:gd name="connsiteY16" fmla="*/ 727963 h 3713822"/>
              <a:gd name="connsiteX17" fmla="*/ 11072255 w 17557766"/>
              <a:gd name="connsiteY17" fmla="*/ 566427 h 3713822"/>
              <a:gd name="connsiteX18" fmla="*/ 12275708 w 17557766"/>
              <a:gd name="connsiteY18" fmla="*/ 356780 h 3713822"/>
              <a:gd name="connsiteX19" fmla="*/ 12922923 w 17557766"/>
              <a:gd name="connsiteY19" fmla="*/ 200784 h 3713822"/>
              <a:gd name="connsiteX20" fmla="*/ 13316752 w 17557766"/>
              <a:gd name="connsiteY20" fmla="*/ 317902 h 3713822"/>
              <a:gd name="connsiteX21" fmla="*/ 13743038 w 17557766"/>
              <a:gd name="connsiteY21" fmla="*/ 135948 h 3713822"/>
              <a:gd name="connsiteX22" fmla="*/ 14421088 w 17557766"/>
              <a:gd name="connsiteY22" fmla="*/ 135761 h 3713822"/>
              <a:gd name="connsiteX23" fmla="*/ 15182914 w 17557766"/>
              <a:gd name="connsiteY23" fmla="*/ 120793 h 3713822"/>
              <a:gd name="connsiteX24" fmla="*/ 15925728 w 17557766"/>
              <a:gd name="connsiteY24" fmla="*/ 221000 h 3713822"/>
              <a:gd name="connsiteX25" fmla="*/ 16637673 w 17557766"/>
              <a:gd name="connsiteY25" fmla="*/ 51105 h 3713822"/>
              <a:gd name="connsiteX26" fmla="*/ 16857713 w 17557766"/>
              <a:gd name="connsiteY26" fmla="*/ 2599 h 3713822"/>
              <a:gd name="connsiteX27" fmla="*/ 17526900 w 17557766"/>
              <a:gd name="connsiteY27" fmla="*/ 123321 h 3713822"/>
              <a:gd name="connsiteX28" fmla="*/ 17404241 w 17557766"/>
              <a:gd name="connsiteY28" fmla="*/ 296034 h 3713822"/>
              <a:gd name="connsiteX29" fmla="*/ 17033925 w 17557766"/>
              <a:gd name="connsiteY29" fmla="*/ 169286 h 3713822"/>
              <a:gd name="connsiteX30" fmla="*/ 16241239 w 17557766"/>
              <a:gd name="connsiteY30" fmla="*/ 337866 h 3713822"/>
              <a:gd name="connsiteX31" fmla="*/ 15355006 w 17557766"/>
              <a:gd name="connsiteY31" fmla="*/ 317727 h 3713822"/>
              <a:gd name="connsiteX32" fmla="*/ 14518652 w 17557766"/>
              <a:gd name="connsiteY32" fmla="*/ 281455 h 3713822"/>
              <a:gd name="connsiteX33" fmla="*/ 13733513 w 17557766"/>
              <a:gd name="connsiteY33" fmla="*/ 307399 h 3713822"/>
              <a:gd name="connsiteX34" fmla="*/ 13483439 w 17557766"/>
              <a:gd name="connsiteY34" fmla="*/ 505293 h 3713822"/>
              <a:gd name="connsiteX35" fmla="*/ 12955386 w 17557766"/>
              <a:gd name="connsiteY35" fmla="*/ 374664 h 3713822"/>
              <a:gd name="connsiteX36" fmla="*/ 11905555 w 17557766"/>
              <a:gd name="connsiteY36" fmla="*/ 586469 h 3713822"/>
              <a:gd name="connsiteX37" fmla="*/ 10961453 w 17557766"/>
              <a:gd name="connsiteY37" fmla="*/ 753039 h 3713822"/>
              <a:gd name="connsiteX38" fmla="*/ 10433010 w 17557766"/>
              <a:gd name="connsiteY38" fmla="*/ 858592 h 3713822"/>
              <a:gd name="connsiteX39" fmla="*/ 9746919 w 17557766"/>
              <a:gd name="connsiteY39" fmla="*/ 849942 h 3713822"/>
              <a:gd name="connsiteX40" fmla="*/ 8753500 w 17557766"/>
              <a:gd name="connsiteY40" fmla="*/ 1194494 h 3713822"/>
              <a:gd name="connsiteX41" fmla="*/ 8197260 w 17557766"/>
              <a:gd name="connsiteY41" fmla="*/ 1460222 h 3713822"/>
              <a:gd name="connsiteX42" fmla="*/ 7451976 w 17557766"/>
              <a:gd name="connsiteY42" fmla="*/ 1842096 h 3713822"/>
              <a:gd name="connsiteX43" fmla="*/ 6938988 w 17557766"/>
              <a:gd name="connsiteY43" fmla="*/ 1897303 h 3713822"/>
              <a:gd name="connsiteX44" fmla="*/ 6383524 w 17557766"/>
              <a:gd name="connsiteY44" fmla="*/ 1922282 h 3713822"/>
              <a:gd name="connsiteX45" fmla="*/ 5879671 w 17557766"/>
              <a:gd name="connsiteY45" fmla="*/ 2052910 h 3713822"/>
              <a:gd name="connsiteX46" fmla="*/ 5181975 w 17557766"/>
              <a:gd name="connsiteY46" fmla="*/ 1851447 h 3713822"/>
              <a:gd name="connsiteX47" fmla="*/ 4925227 w 17557766"/>
              <a:gd name="connsiteY47" fmla="*/ 1617384 h 3713822"/>
              <a:gd name="connsiteX48" fmla="*/ 4735019 w 17557766"/>
              <a:gd name="connsiteY48" fmla="*/ 1934626 h 3713822"/>
              <a:gd name="connsiteX49" fmla="*/ 3999651 w 17557766"/>
              <a:gd name="connsiteY49" fmla="*/ 2367041 h 3713822"/>
              <a:gd name="connsiteX50" fmla="*/ 3437772 w 17557766"/>
              <a:gd name="connsiteY50" fmla="*/ 2408348 h 3713822"/>
              <a:gd name="connsiteX51" fmla="*/ 2892146 w 17557766"/>
              <a:gd name="connsiteY51" fmla="*/ 2371025 h 3713822"/>
              <a:gd name="connsiteX52" fmla="*/ 2147426 w 17557766"/>
              <a:gd name="connsiteY52" fmla="*/ 2799359 h 3713822"/>
              <a:gd name="connsiteX53" fmla="*/ 1382316 w 17557766"/>
              <a:gd name="connsiteY53" fmla="*/ 3004633 h 3713822"/>
              <a:gd name="connsiteX54" fmla="*/ 542561 w 17557766"/>
              <a:gd name="connsiteY54" fmla="*/ 3452502 h 3713822"/>
              <a:gd name="connsiteX55" fmla="*/ 132014 w 17557766"/>
              <a:gd name="connsiteY55" fmla="*/ 3713759 h 3713822"/>
              <a:gd name="connsiteX56" fmla="*/ 76031 w 17557766"/>
              <a:gd name="connsiteY56" fmla="*/ 3489825 h 3713822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74 h 3802571"/>
              <a:gd name="connsiteX1" fmla="*/ 1139720 w 17556449"/>
              <a:gd name="connsiteY1" fmla="*/ 3112043 h 3802571"/>
              <a:gd name="connsiteX2" fmla="*/ 2166088 w 17556449"/>
              <a:gd name="connsiteY2" fmla="*/ 2664174 h 3802571"/>
              <a:gd name="connsiteX3" fmla="*/ 2840710 w 17556449"/>
              <a:gd name="connsiteY3" fmla="*/ 2327591 h 3802571"/>
              <a:gd name="connsiteX4" fmla="*/ 3542645 w 17556449"/>
              <a:gd name="connsiteY4" fmla="*/ 2413316 h 3802571"/>
              <a:gd name="connsiteX5" fmla="*/ 4181500 w 17556449"/>
              <a:gd name="connsiteY5" fmla="*/ 2309610 h 3802571"/>
              <a:gd name="connsiteX6" fmla="*/ 4778659 w 17556449"/>
              <a:gd name="connsiteY6" fmla="*/ 1805757 h 3802571"/>
              <a:gd name="connsiteX7" fmla="*/ 4791002 w 17556449"/>
              <a:gd name="connsiteY7" fmla="*/ 1442835 h 3802571"/>
              <a:gd name="connsiteX8" fmla="*/ 5325977 w 17556449"/>
              <a:gd name="connsiteY8" fmla="*/ 1883046 h 3802571"/>
              <a:gd name="connsiteX9" fmla="*/ 5802383 w 17556449"/>
              <a:gd name="connsiteY9" fmla="*/ 2024716 h 3802571"/>
              <a:gd name="connsiteX10" fmla="*/ 6402186 w 17556449"/>
              <a:gd name="connsiteY10" fmla="*/ 1899063 h 3802571"/>
              <a:gd name="connsiteX11" fmla="*/ 6943361 w 17556449"/>
              <a:gd name="connsiteY11" fmla="*/ 1861741 h 3802571"/>
              <a:gd name="connsiteX12" fmla="*/ 7735880 w 17556449"/>
              <a:gd name="connsiteY12" fmla="*/ 1687861 h 3802571"/>
              <a:gd name="connsiteX13" fmla="*/ 8342953 w 17556449"/>
              <a:gd name="connsiteY13" fmla="*/ 1264582 h 3802571"/>
              <a:gd name="connsiteX14" fmla="*/ 8781686 w 17556449"/>
              <a:gd name="connsiteY14" fmla="*/ 1076803 h 3802571"/>
              <a:gd name="connsiteX15" fmla="*/ 9565069 w 17556449"/>
              <a:gd name="connsiteY15" fmla="*/ 821183 h 3802571"/>
              <a:gd name="connsiteX16" fmla="*/ 10377026 w 17556449"/>
              <a:gd name="connsiteY16" fmla="*/ 816712 h 3802571"/>
              <a:gd name="connsiteX17" fmla="*/ 11072255 w 17556449"/>
              <a:gd name="connsiteY17" fmla="*/ 655176 h 3802571"/>
              <a:gd name="connsiteX18" fmla="*/ 12275708 w 17556449"/>
              <a:gd name="connsiteY18" fmla="*/ 445529 h 3802571"/>
              <a:gd name="connsiteX19" fmla="*/ 12922923 w 17556449"/>
              <a:gd name="connsiteY19" fmla="*/ 289533 h 3802571"/>
              <a:gd name="connsiteX20" fmla="*/ 13316752 w 17556449"/>
              <a:gd name="connsiteY20" fmla="*/ 406651 h 3802571"/>
              <a:gd name="connsiteX21" fmla="*/ 13743038 w 17556449"/>
              <a:gd name="connsiteY21" fmla="*/ 224697 h 3802571"/>
              <a:gd name="connsiteX22" fmla="*/ 14421088 w 17556449"/>
              <a:gd name="connsiteY22" fmla="*/ 224510 h 3802571"/>
              <a:gd name="connsiteX23" fmla="*/ 15182914 w 17556449"/>
              <a:gd name="connsiteY23" fmla="*/ 209542 h 3802571"/>
              <a:gd name="connsiteX24" fmla="*/ 15925728 w 17556449"/>
              <a:gd name="connsiteY24" fmla="*/ 309749 h 3802571"/>
              <a:gd name="connsiteX25" fmla="*/ 16604335 w 17556449"/>
              <a:gd name="connsiteY25" fmla="*/ 135091 h 3802571"/>
              <a:gd name="connsiteX26" fmla="*/ 16876762 w 17556449"/>
              <a:gd name="connsiteY26" fmla="*/ 860 h 3802571"/>
              <a:gd name="connsiteX27" fmla="*/ 17526900 w 17556449"/>
              <a:gd name="connsiteY27" fmla="*/ 212070 h 3802571"/>
              <a:gd name="connsiteX28" fmla="*/ 17404241 w 17556449"/>
              <a:gd name="connsiteY28" fmla="*/ 384783 h 3802571"/>
              <a:gd name="connsiteX29" fmla="*/ 17033925 w 17556449"/>
              <a:gd name="connsiteY29" fmla="*/ 258035 h 3802571"/>
              <a:gd name="connsiteX30" fmla="*/ 16241239 w 17556449"/>
              <a:gd name="connsiteY30" fmla="*/ 426615 h 3802571"/>
              <a:gd name="connsiteX31" fmla="*/ 15355006 w 17556449"/>
              <a:gd name="connsiteY31" fmla="*/ 406476 h 3802571"/>
              <a:gd name="connsiteX32" fmla="*/ 14518652 w 17556449"/>
              <a:gd name="connsiteY32" fmla="*/ 370204 h 3802571"/>
              <a:gd name="connsiteX33" fmla="*/ 13733513 w 17556449"/>
              <a:gd name="connsiteY33" fmla="*/ 396148 h 3802571"/>
              <a:gd name="connsiteX34" fmla="*/ 13483439 w 17556449"/>
              <a:gd name="connsiteY34" fmla="*/ 594042 h 3802571"/>
              <a:gd name="connsiteX35" fmla="*/ 12955386 w 17556449"/>
              <a:gd name="connsiteY35" fmla="*/ 463413 h 3802571"/>
              <a:gd name="connsiteX36" fmla="*/ 11905555 w 17556449"/>
              <a:gd name="connsiteY36" fmla="*/ 675218 h 3802571"/>
              <a:gd name="connsiteX37" fmla="*/ 10961453 w 17556449"/>
              <a:gd name="connsiteY37" fmla="*/ 841788 h 3802571"/>
              <a:gd name="connsiteX38" fmla="*/ 10433010 w 17556449"/>
              <a:gd name="connsiteY38" fmla="*/ 947341 h 3802571"/>
              <a:gd name="connsiteX39" fmla="*/ 9746919 w 17556449"/>
              <a:gd name="connsiteY39" fmla="*/ 938691 h 3802571"/>
              <a:gd name="connsiteX40" fmla="*/ 8753500 w 17556449"/>
              <a:gd name="connsiteY40" fmla="*/ 1283243 h 3802571"/>
              <a:gd name="connsiteX41" fmla="*/ 8197260 w 17556449"/>
              <a:gd name="connsiteY41" fmla="*/ 1548971 h 3802571"/>
              <a:gd name="connsiteX42" fmla="*/ 7451976 w 17556449"/>
              <a:gd name="connsiteY42" fmla="*/ 1930845 h 3802571"/>
              <a:gd name="connsiteX43" fmla="*/ 6938988 w 17556449"/>
              <a:gd name="connsiteY43" fmla="*/ 1986052 h 3802571"/>
              <a:gd name="connsiteX44" fmla="*/ 6383524 w 17556449"/>
              <a:gd name="connsiteY44" fmla="*/ 2011031 h 3802571"/>
              <a:gd name="connsiteX45" fmla="*/ 5879671 w 17556449"/>
              <a:gd name="connsiteY45" fmla="*/ 2141659 h 3802571"/>
              <a:gd name="connsiteX46" fmla="*/ 5181975 w 17556449"/>
              <a:gd name="connsiteY46" fmla="*/ 1940196 h 3802571"/>
              <a:gd name="connsiteX47" fmla="*/ 4925227 w 17556449"/>
              <a:gd name="connsiteY47" fmla="*/ 1706133 h 3802571"/>
              <a:gd name="connsiteX48" fmla="*/ 4735019 w 17556449"/>
              <a:gd name="connsiteY48" fmla="*/ 2023375 h 3802571"/>
              <a:gd name="connsiteX49" fmla="*/ 3999651 w 17556449"/>
              <a:gd name="connsiteY49" fmla="*/ 2455790 h 3802571"/>
              <a:gd name="connsiteX50" fmla="*/ 3437772 w 17556449"/>
              <a:gd name="connsiteY50" fmla="*/ 2497097 h 3802571"/>
              <a:gd name="connsiteX51" fmla="*/ 2892146 w 17556449"/>
              <a:gd name="connsiteY51" fmla="*/ 2459774 h 3802571"/>
              <a:gd name="connsiteX52" fmla="*/ 2147426 w 17556449"/>
              <a:gd name="connsiteY52" fmla="*/ 2888108 h 3802571"/>
              <a:gd name="connsiteX53" fmla="*/ 1382316 w 17556449"/>
              <a:gd name="connsiteY53" fmla="*/ 3093382 h 3802571"/>
              <a:gd name="connsiteX54" fmla="*/ 542561 w 17556449"/>
              <a:gd name="connsiteY54" fmla="*/ 3541251 h 3802571"/>
              <a:gd name="connsiteX55" fmla="*/ 132014 w 17556449"/>
              <a:gd name="connsiteY55" fmla="*/ 3802508 h 3802571"/>
              <a:gd name="connsiteX56" fmla="*/ 76031 w 17556449"/>
              <a:gd name="connsiteY56" fmla="*/ 3578574 h 3802571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48340"/>
              <a:gd name="connsiteY0" fmla="*/ 3616667 h 3840664"/>
              <a:gd name="connsiteX1" fmla="*/ 1139720 w 17548340"/>
              <a:gd name="connsiteY1" fmla="*/ 3150136 h 3840664"/>
              <a:gd name="connsiteX2" fmla="*/ 2166088 w 17548340"/>
              <a:gd name="connsiteY2" fmla="*/ 2702267 h 3840664"/>
              <a:gd name="connsiteX3" fmla="*/ 2840710 w 17548340"/>
              <a:gd name="connsiteY3" fmla="*/ 2365684 h 3840664"/>
              <a:gd name="connsiteX4" fmla="*/ 3542645 w 17548340"/>
              <a:gd name="connsiteY4" fmla="*/ 2451409 h 3840664"/>
              <a:gd name="connsiteX5" fmla="*/ 4181500 w 17548340"/>
              <a:gd name="connsiteY5" fmla="*/ 2347703 h 3840664"/>
              <a:gd name="connsiteX6" fmla="*/ 4778659 w 17548340"/>
              <a:gd name="connsiteY6" fmla="*/ 1843850 h 3840664"/>
              <a:gd name="connsiteX7" fmla="*/ 4791002 w 17548340"/>
              <a:gd name="connsiteY7" fmla="*/ 1480928 h 3840664"/>
              <a:gd name="connsiteX8" fmla="*/ 5325977 w 17548340"/>
              <a:gd name="connsiteY8" fmla="*/ 1921139 h 3840664"/>
              <a:gd name="connsiteX9" fmla="*/ 5802383 w 17548340"/>
              <a:gd name="connsiteY9" fmla="*/ 2062809 h 3840664"/>
              <a:gd name="connsiteX10" fmla="*/ 6402186 w 17548340"/>
              <a:gd name="connsiteY10" fmla="*/ 1937156 h 3840664"/>
              <a:gd name="connsiteX11" fmla="*/ 6943361 w 17548340"/>
              <a:gd name="connsiteY11" fmla="*/ 1899834 h 3840664"/>
              <a:gd name="connsiteX12" fmla="*/ 7735880 w 17548340"/>
              <a:gd name="connsiteY12" fmla="*/ 1725954 h 3840664"/>
              <a:gd name="connsiteX13" fmla="*/ 8342953 w 17548340"/>
              <a:gd name="connsiteY13" fmla="*/ 1302675 h 3840664"/>
              <a:gd name="connsiteX14" fmla="*/ 8781686 w 17548340"/>
              <a:gd name="connsiteY14" fmla="*/ 1114896 h 3840664"/>
              <a:gd name="connsiteX15" fmla="*/ 9565069 w 17548340"/>
              <a:gd name="connsiteY15" fmla="*/ 859276 h 3840664"/>
              <a:gd name="connsiteX16" fmla="*/ 10377026 w 17548340"/>
              <a:gd name="connsiteY16" fmla="*/ 854805 h 3840664"/>
              <a:gd name="connsiteX17" fmla="*/ 11072255 w 17548340"/>
              <a:gd name="connsiteY17" fmla="*/ 693269 h 3840664"/>
              <a:gd name="connsiteX18" fmla="*/ 12275708 w 17548340"/>
              <a:gd name="connsiteY18" fmla="*/ 483622 h 3840664"/>
              <a:gd name="connsiteX19" fmla="*/ 12922923 w 17548340"/>
              <a:gd name="connsiteY19" fmla="*/ 327626 h 3840664"/>
              <a:gd name="connsiteX20" fmla="*/ 13316752 w 17548340"/>
              <a:gd name="connsiteY20" fmla="*/ 444744 h 3840664"/>
              <a:gd name="connsiteX21" fmla="*/ 13743038 w 17548340"/>
              <a:gd name="connsiteY21" fmla="*/ 262790 h 3840664"/>
              <a:gd name="connsiteX22" fmla="*/ 14421088 w 17548340"/>
              <a:gd name="connsiteY22" fmla="*/ 262603 h 3840664"/>
              <a:gd name="connsiteX23" fmla="*/ 15182914 w 17548340"/>
              <a:gd name="connsiteY23" fmla="*/ 247635 h 3840664"/>
              <a:gd name="connsiteX24" fmla="*/ 15925728 w 17548340"/>
              <a:gd name="connsiteY24" fmla="*/ 347842 h 3840664"/>
              <a:gd name="connsiteX25" fmla="*/ 16604335 w 17548340"/>
              <a:gd name="connsiteY25" fmla="*/ 173184 h 3840664"/>
              <a:gd name="connsiteX26" fmla="*/ 16871999 w 17548340"/>
              <a:gd name="connsiteY26" fmla="*/ 853 h 3840664"/>
              <a:gd name="connsiteX27" fmla="*/ 16995825 w 17548340"/>
              <a:gd name="connsiteY27" fmla="*/ 134204 h 3840664"/>
              <a:gd name="connsiteX28" fmla="*/ 17526900 w 17548340"/>
              <a:gd name="connsiteY28" fmla="*/ 250163 h 3840664"/>
              <a:gd name="connsiteX29" fmla="*/ 17404241 w 17548340"/>
              <a:gd name="connsiteY29" fmla="*/ 422876 h 3840664"/>
              <a:gd name="connsiteX30" fmla="*/ 17033925 w 17548340"/>
              <a:gd name="connsiteY30" fmla="*/ 296128 h 3840664"/>
              <a:gd name="connsiteX31" fmla="*/ 16241239 w 17548340"/>
              <a:gd name="connsiteY31" fmla="*/ 464708 h 3840664"/>
              <a:gd name="connsiteX32" fmla="*/ 15355006 w 17548340"/>
              <a:gd name="connsiteY32" fmla="*/ 444569 h 3840664"/>
              <a:gd name="connsiteX33" fmla="*/ 14518652 w 17548340"/>
              <a:gd name="connsiteY33" fmla="*/ 408297 h 3840664"/>
              <a:gd name="connsiteX34" fmla="*/ 13733513 w 17548340"/>
              <a:gd name="connsiteY34" fmla="*/ 434241 h 3840664"/>
              <a:gd name="connsiteX35" fmla="*/ 13483439 w 17548340"/>
              <a:gd name="connsiteY35" fmla="*/ 632135 h 3840664"/>
              <a:gd name="connsiteX36" fmla="*/ 12955386 w 17548340"/>
              <a:gd name="connsiteY36" fmla="*/ 501506 h 3840664"/>
              <a:gd name="connsiteX37" fmla="*/ 11905555 w 17548340"/>
              <a:gd name="connsiteY37" fmla="*/ 713311 h 3840664"/>
              <a:gd name="connsiteX38" fmla="*/ 10961453 w 17548340"/>
              <a:gd name="connsiteY38" fmla="*/ 879881 h 3840664"/>
              <a:gd name="connsiteX39" fmla="*/ 10433010 w 17548340"/>
              <a:gd name="connsiteY39" fmla="*/ 985434 h 3840664"/>
              <a:gd name="connsiteX40" fmla="*/ 9746919 w 17548340"/>
              <a:gd name="connsiteY40" fmla="*/ 976784 h 3840664"/>
              <a:gd name="connsiteX41" fmla="*/ 8753500 w 17548340"/>
              <a:gd name="connsiteY41" fmla="*/ 1321336 h 3840664"/>
              <a:gd name="connsiteX42" fmla="*/ 8197260 w 17548340"/>
              <a:gd name="connsiteY42" fmla="*/ 1587064 h 3840664"/>
              <a:gd name="connsiteX43" fmla="*/ 7451976 w 17548340"/>
              <a:gd name="connsiteY43" fmla="*/ 1968938 h 3840664"/>
              <a:gd name="connsiteX44" fmla="*/ 6938988 w 17548340"/>
              <a:gd name="connsiteY44" fmla="*/ 2024145 h 3840664"/>
              <a:gd name="connsiteX45" fmla="*/ 6383524 w 17548340"/>
              <a:gd name="connsiteY45" fmla="*/ 2049124 h 3840664"/>
              <a:gd name="connsiteX46" fmla="*/ 5879671 w 17548340"/>
              <a:gd name="connsiteY46" fmla="*/ 2179752 h 3840664"/>
              <a:gd name="connsiteX47" fmla="*/ 5181975 w 17548340"/>
              <a:gd name="connsiteY47" fmla="*/ 1978289 h 3840664"/>
              <a:gd name="connsiteX48" fmla="*/ 4925227 w 17548340"/>
              <a:gd name="connsiteY48" fmla="*/ 1744226 h 3840664"/>
              <a:gd name="connsiteX49" fmla="*/ 4735019 w 17548340"/>
              <a:gd name="connsiteY49" fmla="*/ 2061468 h 3840664"/>
              <a:gd name="connsiteX50" fmla="*/ 3999651 w 17548340"/>
              <a:gd name="connsiteY50" fmla="*/ 2493883 h 3840664"/>
              <a:gd name="connsiteX51" fmla="*/ 3437772 w 17548340"/>
              <a:gd name="connsiteY51" fmla="*/ 2535190 h 3840664"/>
              <a:gd name="connsiteX52" fmla="*/ 2892146 w 17548340"/>
              <a:gd name="connsiteY52" fmla="*/ 2497867 h 3840664"/>
              <a:gd name="connsiteX53" fmla="*/ 2147426 w 17548340"/>
              <a:gd name="connsiteY53" fmla="*/ 2926201 h 3840664"/>
              <a:gd name="connsiteX54" fmla="*/ 1382316 w 17548340"/>
              <a:gd name="connsiteY54" fmla="*/ 3131475 h 3840664"/>
              <a:gd name="connsiteX55" fmla="*/ 542561 w 17548340"/>
              <a:gd name="connsiteY55" fmla="*/ 3579344 h 3840664"/>
              <a:gd name="connsiteX56" fmla="*/ 132014 w 17548340"/>
              <a:gd name="connsiteY56" fmla="*/ 3840601 h 3840664"/>
              <a:gd name="connsiteX57" fmla="*/ 76031 w 17548340"/>
              <a:gd name="connsiteY57" fmla="*/ 3616667 h 384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548340" h="3840664">
                <a:moveTo>
                  <a:pt x="76031" y="3616667"/>
                </a:moveTo>
                <a:cubicBezTo>
                  <a:pt x="243982" y="3501590"/>
                  <a:pt x="1139720" y="3150136"/>
                  <a:pt x="1139720" y="3150136"/>
                </a:cubicBezTo>
                <a:lnTo>
                  <a:pt x="2166088" y="2702267"/>
                </a:lnTo>
                <a:cubicBezTo>
                  <a:pt x="2449586" y="2571525"/>
                  <a:pt x="2611284" y="2407494"/>
                  <a:pt x="2840710" y="2365684"/>
                </a:cubicBezTo>
                <a:cubicBezTo>
                  <a:pt x="3070136" y="2323874"/>
                  <a:pt x="3319180" y="2454406"/>
                  <a:pt x="3542645" y="2451409"/>
                </a:cubicBezTo>
                <a:cubicBezTo>
                  <a:pt x="3766110" y="2448412"/>
                  <a:pt x="3975498" y="2448963"/>
                  <a:pt x="4181500" y="2347703"/>
                </a:cubicBezTo>
                <a:cubicBezTo>
                  <a:pt x="4387502" y="2246443"/>
                  <a:pt x="4677075" y="1988312"/>
                  <a:pt x="4778659" y="1843850"/>
                </a:cubicBezTo>
                <a:cubicBezTo>
                  <a:pt x="4880243" y="1699388"/>
                  <a:pt x="4699782" y="1468047"/>
                  <a:pt x="4791002" y="1480928"/>
                </a:cubicBezTo>
                <a:cubicBezTo>
                  <a:pt x="4882222" y="1493809"/>
                  <a:pt x="5157414" y="1824159"/>
                  <a:pt x="5325977" y="1921139"/>
                </a:cubicBezTo>
                <a:cubicBezTo>
                  <a:pt x="5494540" y="2018119"/>
                  <a:pt x="5623015" y="2060140"/>
                  <a:pt x="5802383" y="2062809"/>
                </a:cubicBezTo>
                <a:cubicBezTo>
                  <a:pt x="5981751" y="2065478"/>
                  <a:pt x="6212023" y="1964318"/>
                  <a:pt x="6402186" y="1937156"/>
                </a:cubicBezTo>
                <a:cubicBezTo>
                  <a:pt x="6592349" y="1909994"/>
                  <a:pt x="6721079" y="1935034"/>
                  <a:pt x="6943361" y="1899834"/>
                </a:cubicBezTo>
                <a:cubicBezTo>
                  <a:pt x="7165643" y="1864634"/>
                  <a:pt x="7502615" y="1825480"/>
                  <a:pt x="7735880" y="1725954"/>
                </a:cubicBezTo>
                <a:cubicBezTo>
                  <a:pt x="7969145" y="1626427"/>
                  <a:pt x="8168652" y="1404518"/>
                  <a:pt x="8342953" y="1302675"/>
                </a:cubicBezTo>
                <a:cubicBezTo>
                  <a:pt x="8517254" y="1200832"/>
                  <a:pt x="8578000" y="1188796"/>
                  <a:pt x="8781686" y="1114896"/>
                </a:cubicBezTo>
                <a:cubicBezTo>
                  <a:pt x="8985372" y="1040996"/>
                  <a:pt x="9299179" y="902624"/>
                  <a:pt x="9565069" y="859276"/>
                </a:cubicBezTo>
                <a:cubicBezTo>
                  <a:pt x="9830959" y="815928"/>
                  <a:pt x="10125828" y="882473"/>
                  <a:pt x="10377026" y="854805"/>
                </a:cubicBezTo>
                <a:cubicBezTo>
                  <a:pt x="10628224" y="827137"/>
                  <a:pt x="10755808" y="755133"/>
                  <a:pt x="11072255" y="693269"/>
                </a:cubicBezTo>
                <a:cubicBezTo>
                  <a:pt x="11388702" y="631405"/>
                  <a:pt x="11967263" y="544562"/>
                  <a:pt x="12275708" y="483622"/>
                </a:cubicBezTo>
                <a:cubicBezTo>
                  <a:pt x="12584153" y="422682"/>
                  <a:pt x="12749416" y="334106"/>
                  <a:pt x="12922923" y="327626"/>
                </a:cubicBezTo>
                <a:cubicBezTo>
                  <a:pt x="13096430" y="321146"/>
                  <a:pt x="13180066" y="455550"/>
                  <a:pt x="13316752" y="444744"/>
                </a:cubicBezTo>
                <a:cubicBezTo>
                  <a:pt x="13453438" y="433938"/>
                  <a:pt x="13597876" y="228853"/>
                  <a:pt x="13743038" y="262790"/>
                </a:cubicBezTo>
                <a:cubicBezTo>
                  <a:pt x="13888200" y="296727"/>
                  <a:pt x="14181109" y="265129"/>
                  <a:pt x="14421088" y="262603"/>
                </a:cubicBezTo>
                <a:lnTo>
                  <a:pt x="15182914" y="247635"/>
                </a:lnTo>
                <a:lnTo>
                  <a:pt x="15925728" y="347842"/>
                </a:lnTo>
                <a:lnTo>
                  <a:pt x="16604335" y="173184"/>
                </a:lnTo>
                <a:cubicBezTo>
                  <a:pt x="16759666" y="144721"/>
                  <a:pt x="16723794" y="-11183"/>
                  <a:pt x="16871999" y="853"/>
                </a:cubicBezTo>
                <a:cubicBezTo>
                  <a:pt x="16940422" y="-10406"/>
                  <a:pt x="16886675" y="92652"/>
                  <a:pt x="16995825" y="134204"/>
                </a:cubicBezTo>
                <a:cubicBezTo>
                  <a:pt x="17104975" y="175756"/>
                  <a:pt x="17458831" y="202051"/>
                  <a:pt x="17526900" y="250163"/>
                </a:cubicBezTo>
                <a:cubicBezTo>
                  <a:pt x="17594969" y="298275"/>
                  <a:pt x="17486403" y="415215"/>
                  <a:pt x="17404241" y="422876"/>
                </a:cubicBezTo>
                <a:cubicBezTo>
                  <a:pt x="17322079" y="430537"/>
                  <a:pt x="17227759" y="289156"/>
                  <a:pt x="17033925" y="296128"/>
                </a:cubicBezTo>
                <a:cubicBezTo>
                  <a:pt x="16840091" y="303100"/>
                  <a:pt x="16521059" y="439968"/>
                  <a:pt x="16241239" y="464708"/>
                </a:cubicBezTo>
                <a:cubicBezTo>
                  <a:pt x="15961419" y="489448"/>
                  <a:pt x="15642104" y="453971"/>
                  <a:pt x="15355006" y="444569"/>
                </a:cubicBezTo>
                <a:cubicBezTo>
                  <a:pt x="15067908" y="435167"/>
                  <a:pt x="14788901" y="410018"/>
                  <a:pt x="14518652" y="408297"/>
                </a:cubicBezTo>
                <a:cubicBezTo>
                  <a:pt x="14248403" y="406576"/>
                  <a:pt x="13906049" y="396935"/>
                  <a:pt x="13733513" y="434241"/>
                </a:cubicBezTo>
                <a:cubicBezTo>
                  <a:pt x="13560977" y="471547"/>
                  <a:pt x="13613127" y="620924"/>
                  <a:pt x="13483439" y="632135"/>
                </a:cubicBezTo>
                <a:cubicBezTo>
                  <a:pt x="13353751" y="643346"/>
                  <a:pt x="13218367" y="487977"/>
                  <a:pt x="12955386" y="501506"/>
                </a:cubicBezTo>
                <a:cubicBezTo>
                  <a:pt x="12692405" y="515035"/>
                  <a:pt x="12237877" y="650248"/>
                  <a:pt x="11905555" y="713311"/>
                </a:cubicBezTo>
                <a:cubicBezTo>
                  <a:pt x="11573233" y="776374"/>
                  <a:pt x="11206877" y="834527"/>
                  <a:pt x="10961453" y="879881"/>
                </a:cubicBezTo>
                <a:cubicBezTo>
                  <a:pt x="10716029" y="925235"/>
                  <a:pt x="10635432" y="969284"/>
                  <a:pt x="10433010" y="985434"/>
                </a:cubicBezTo>
                <a:cubicBezTo>
                  <a:pt x="10230588" y="1001584"/>
                  <a:pt x="10026837" y="920800"/>
                  <a:pt x="9746919" y="976784"/>
                </a:cubicBezTo>
                <a:cubicBezTo>
                  <a:pt x="9467001" y="1032768"/>
                  <a:pt x="9011776" y="1219623"/>
                  <a:pt x="8753500" y="1321336"/>
                </a:cubicBezTo>
                <a:cubicBezTo>
                  <a:pt x="8495224" y="1423049"/>
                  <a:pt x="8414181" y="1479130"/>
                  <a:pt x="8197260" y="1587064"/>
                </a:cubicBezTo>
                <a:cubicBezTo>
                  <a:pt x="7980339" y="1694998"/>
                  <a:pt x="7661688" y="1896091"/>
                  <a:pt x="7451976" y="1968938"/>
                </a:cubicBezTo>
                <a:cubicBezTo>
                  <a:pt x="7242264" y="2041785"/>
                  <a:pt x="7117063" y="2010781"/>
                  <a:pt x="6938988" y="2024145"/>
                </a:cubicBezTo>
                <a:cubicBezTo>
                  <a:pt x="6760913" y="2037509"/>
                  <a:pt x="6560077" y="2023190"/>
                  <a:pt x="6383524" y="2049124"/>
                </a:cubicBezTo>
                <a:cubicBezTo>
                  <a:pt x="6206971" y="2075059"/>
                  <a:pt x="6079929" y="2191558"/>
                  <a:pt x="5879671" y="2179752"/>
                </a:cubicBezTo>
                <a:cubicBezTo>
                  <a:pt x="5679413" y="2167946"/>
                  <a:pt x="5341049" y="2050877"/>
                  <a:pt x="5181975" y="1978289"/>
                </a:cubicBezTo>
                <a:cubicBezTo>
                  <a:pt x="5022901" y="1905701"/>
                  <a:pt x="4999720" y="1730363"/>
                  <a:pt x="4925227" y="1744226"/>
                </a:cubicBezTo>
                <a:cubicBezTo>
                  <a:pt x="4850734" y="1758089"/>
                  <a:pt x="4889282" y="1936525"/>
                  <a:pt x="4735019" y="2061468"/>
                </a:cubicBezTo>
                <a:cubicBezTo>
                  <a:pt x="4580756" y="2186411"/>
                  <a:pt x="4215859" y="2414929"/>
                  <a:pt x="3999651" y="2493883"/>
                </a:cubicBezTo>
                <a:cubicBezTo>
                  <a:pt x="3783443" y="2572837"/>
                  <a:pt x="3622356" y="2534526"/>
                  <a:pt x="3437772" y="2535190"/>
                </a:cubicBezTo>
                <a:cubicBezTo>
                  <a:pt x="3253188" y="2535854"/>
                  <a:pt x="3107204" y="2432699"/>
                  <a:pt x="2892146" y="2497867"/>
                </a:cubicBezTo>
                <a:cubicBezTo>
                  <a:pt x="2677088" y="2563036"/>
                  <a:pt x="2399064" y="2820600"/>
                  <a:pt x="2147426" y="2926201"/>
                </a:cubicBezTo>
                <a:cubicBezTo>
                  <a:pt x="1895788" y="3031802"/>
                  <a:pt x="1649793" y="3022618"/>
                  <a:pt x="1382316" y="3131475"/>
                </a:cubicBezTo>
                <a:cubicBezTo>
                  <a:pt x="1114839" y="3240332"/>
                  <a:pt x="750945" y="3461156"/>
                  <a:pt x="542561" y="3579344"/>
                </a:cubicBezTo>
                <a:cubicBezTo>
                  <a:pt x="334177" y="3697532"/>
                  <a:pt x="203549" y="3837491"/>
                  <a:pt x="132014" y="3840601"/>
                </a:cubicBezTo>
                <a:cubicBezTo>
                  <a:pt x="60479" y="3843711"/>
                  <a:pt x="-91920" y="3731744"/>
                  <a:pt x="76031" y="361666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1" name="Group 400"/>
          <p:cNvGrpSpPr>
            <a:grpSpLocks noChangeAspect="1"/>
          </p:cNvGrpSpPr>
          <p:nvPr/>
        </p:nvGrpSpPr>
        <p:grpSpPr>
          <a:xfrm>
            <a:off x="5263761" y="14998483"/>
            <a:ext cx="295751" cy="292609"/>
            <a:chOff x="20242128" y="7988968"/>
            <a:chExt cx="1556586" cy="1540043"/>
          </a:xfrm>
        </p:grpSpPr>
        <p:sp>
          <p:nvSpPr>
            <p:cNvPr id="402" name="Rectangle 401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4" name="Group 403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12" name="Rectangle 411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ectangle 412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10" name="Rectangle 409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Rectangle 410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Rectangle 408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7" name="Oval 406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/>
          <p:cNvGrpSpPr>
            <a:grpSpLocks noChangeAspect="1"/>
          </p:cNvGrpSpPr>
          <p:nvPr/>
        </p:nvGrpSpPr>
        <p:grpSpPr>
          <a:xfrm>
            <a:off x="19667767" y="12853751"/>
            <a:ext cx="384478" cy="380392"/>
            <a:chOff x="20242128" y="7988968"/>
            <a:chExt cx="1556586" cy="1540043"/>
          </a:xfrm>
        </p:grpSpPr>
        <p:sp>
          <p:nvSpPr>
            <p:cNvPr id="415" name="Rectangle 414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7" name="Group 416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25" name="Rectangle 42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Rectangle 42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8" name="Group 417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Rectangle 423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9" name="Group 418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21" name="Rectangle 420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Rectangle 421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0" name="Oval 419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6" name="Group 465"/>
          <p:cNvGrpSpPr>
            <a:grpSpLocks noChangeAspect="1"/>
          </p:cNvGrpSpPr>
          <p:nvPr/>
        </p:nvGrpSpPr>
        <p:grpSpPr>
          <a:xfrm>
            <a:off x="16912767" y="12938907"/>
            <a:ext cx="384478" cy="380392"/>
            <a:chOff x="20242128" y="7988968"/>
            <a:chExt cx="1556586" cy="1540043"/>
          </a:xfrm>
        </p:grpSpPr>
        <p:sp>
          <p:nvSpPr>
            <p:cNvPr id="467" name="Rectangle 466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Rectangle 467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9" name="Group 468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477" name="Rectangle 476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Rectangle 477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0" name="Group 469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475" name="Rectangle 47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Rectangle 47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1" name="Group 470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473" name="Rectangle 472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Rectangle 473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2" name="Oval 471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2" name="TextBox 481"/>
          <p:cNvSpPr txBox="1"/>
          <p:nvPr/>
        </p:nvSpPr>
        <p:spPr>
          <a:xfrm>
            <a:off x="3714293" y="14454306"/>
            <a:ext cx="1460656" cy="58477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WN-76</a:t>
            </a:r>
          </a:p>
        </p:txBody>
      </p:sp>
      <p:sp>
        <p:nvSpPr>
          <p:cNvPr id="483" name="TextBox 482"/>
          <p:cNvSpPr txBox="1"/>
          <p:nvPr/>
        </p:nvSpPr>
        <p:spPr>
          <a:xfrm>
            <a:off x="20287352" y="12432182"/>
            <a:ext cx="1460656" cy="584775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WN-74</a:t>
            </a:r>
          </a:p>
        </p:txBody>
      </p:sp>
      <p:sp>
        <p:nvSpPr>
          <p:cNvPr id="427" name="Rectangle 426"/>
          <p:cNvSpPr/>
          <p:nvPr/>
        </p:nvSpPr>
        <p:spPr>
          <a:xfrm>
            <a:off x="519295" y="686364"/>
            <a:ext cx="25974242" cy="17321718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TextBox 427"/>
          <p:cNvSpPr txBox="1"/>
          <p:nvPr/>
        </p:nvSpPr>
        <p:spPr>
          <a:xfrm>
            <a:off x="15827433" y="11750928"/>
            <a:ext cx="2505814" cy="1077218"/>
          </a:xfrm>
          <a:prstGeom prst="rect">
            <a:avLst/>
          </a:prstGeom>
          <a:solidFill>
            <a:srgbClr val="F8F8F8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Strongpoint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le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37" name="Group 436"/>
          <p:cNvGrpSpPr>
            <a:grpSpLocks noChangeAspect="1"/>
          </p:cNvGrpSpPr>
          <p:nvPr/>
        </p:nvGrpSpPr>
        <p:grpSpPr>
          <a:xfrm>
            <a:off x="8523870" y="12691455"/>
            <a:ext cx="2229851" cy="1427410"/>
            <a:chOff x="12427736" y="467423"/>
            <a:chExt cx="1715270" cy="1098008"/>
          </a:xfrm>
        </p:grpSpPr>
        <p:grpSp>
          <p:nvGrpSpPr>
            <p:cNvPr id="438" name="Group 437"/>
            <p:cNvGrpSpPr/>
            <p:nvPr/>
          </p:nvGrpSpPr>
          <p:grpSpPr>
            <a:xfrm>
              <a:off x="12427736" y="488213"/>
              <a:ext cx="1715270" cy="1077218"/>
              <a:chOff x="18451360" y="6156629"/>
              <a:chExt cx="1715270" cy="1077218"/>
            </a:xfrm>
          </p:grpSpPr>
          <p:sp>
            <p:nvSpPr>
              <p:cNvPr id="441" name="TextBox 440"/>
              <p:cNvSpPr txBox="1"/>
              <p:nvPr/>
            </p:nvSpPr>
            <p:spPr>
              <a:xfrm>
                <a:off x="19000390" y="6156629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2" name="Group 441"/>
              <p:cNvGrpSpPr/>
              <p:nvPr/>
            </p:nvGrpSpPr>
            <p:grpSpPr>
              <a:xfrm>
                <a:off x="18451360" y="6410159"/>
                <a:ext cx="1173377" cy="639022"/>
                <a:chOff x="15743315" y="6685343"/>
                <a:chExt cx="1173377" cy="639022"/>
              </a:xfrm>
            </p:grpSpPr>
            <p:sp>
              <p:nvSpPr>
                <p:cNvPr id="443" name="Rectangle 44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4" name="TextBox 443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39" name="Freeform 438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0" name="Freeform 439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88" name="Group 387"/>
          <p:cNvGrpSpPr>
            <a:grpSpLocks noChangeAspect="1"/>
          </p:cNvGrpSpPr>
          <p:nvPr/>
        </p:nvGrpSpPr>
        <p:grpSpPr>
          <a:xfrm>
            <a:off x="7406465" y="14362733"/>
            <a:ext cx="384477" cy="380392"/>
            <a:chOff x="20242128" y="7988968"/>
            <a:chExt cx="1556586" cy="1540043"/>
          </a:xfrm>
        </p:grpSpPr>
        <p:sp>
          <p:nvSpPr>
            <p:cNvPr id="389" name="Rectangle 388"/>
            <p:cNvSpPr/>
            <p:nvPr/>
          </p:nvSpPr>
          <p:spPr>
            <a:xfrm>
              <a:off x="20814631" y="7988968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Rectangle 389"/>
            <p:cNvSpPr/>
            <p:nvPr/>
          </p:nvSpPr>
          <p:spPr>
            <a:xfrm>
              <a:off x="20852720" y="9216190"/>
              <a:ext cx="409073" cy="3128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1" name="Group 390"/>
            <p:cNvGrpSpPr/>
            <p:nvPr/>
          </p:nvGrpSpPr>
          <p:grpSpPr>
            <a:xfrm rot="5400000">
              <a:off x="20824156" y="7976434"/>
              <a:ext cx="409073" cy="1540043"/>
              <a:chOff x="20967031" y="8141368"/>
              <a:chExt cx="409073" cy="1540043"/>
            </a:xfrm>
          </p:grpSpPr>
          <p:sp>
            <p:nvSpPr>
              <p:cNvPr id="399" name="Rectangle 398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Rectangle 399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2" name="Group 391"/>
            <p:cNvGrpSpPr/>
            <p:nvPr/>
          </p:nvGrpSpPr>
          <p:grpSpPr>
            <a:xfrm rot="2464765">
              <a:off x="20862268" y="7988968"/>
              <a:ext cx="409073" cy="1540043"/>
              <a:chOff x="20967031" y="8141368"/>
              <a:chExt cx="409073" cy="1540043"/>
            </a:xfrm>
          </p:grpSpPr>
          <p:sp>
            <p:nvSpPr>
              <p:cNvPr id="397" name="Rectangle 396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Rectangle 397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3" name="Group 392"/>
            <p:cNvGrpSpPr/>
            <p:nvPr/>
          </p:nvGrpSpPr>
          <p:grpSpPr>
            <a:xfrm rot="7983946">
              <a:off x="20807613" y="7986569"/>
              <a:ext cx="409073" cy="1540043"/>
              <a:chOff x="20967031" y="8141368"/>
              <a:chExt cx="409073" cy="1540043"/>
            </a:xfrm>
          </p:grpSpPr>
          <p:sp>
            <p:nvSpPr>
              <p:cNvPr id="395" name="Rectangle 394"/>
              <p:cNvSpPr/>
              <p:nvPr/>
            </p:nvSpPr>
            <p:spPr>
              <a:xfrm>
                <a:off x="20967031" y="8141368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ectangle 395"/>
              <p:cNvSpPr/>
              <p:nvPr/>
            </p:nvSpPr>
            <p:spPr>
              <a:xfrm>
                <a:off x="20967031" y="9368590"/>
                <a:ext cx="409073" cy="3128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4" name="Oval 393"/>
            <p:cNvSpPr/>
            <p:nvPr/>
          </p:nvSpPr>
          <p:spPr>
            <a:xfrm>
              <a:off x="20538907" y="8270706"/>
              <a:ext cx="1034715" cy="96252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5" name="Block Arc 444"/>
          <p:cNvSpPr/>
          <p:nvPr/>
        </p:nvSpPr>
        <p:spPr>
          <a:xfrm rot="12069340">
            <a:off x="7494495" y="14282706"/>
            <a:ext cx="1020236" cy="601579"/>
          </a:xfrm>
          <a:prstGeom prst="blockArc">
            <a:avLst>
              <a:gd name="adj1" fmla="val 10853719"/>
              <a:gd name="adj2" fmla="val 0"/>
              <a:gd name="adj3" fmla="val 25000"/>
            </a:avLst>
          </a:prstGeom>
          <a:solidFill>
            <a:srgbClr val="002060"/>
          </a:solidFill>
          <a:ln>
            <a:solidFill>
              <a:srgbClr val="00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Freeform 50"/>
          <p:cNvSpPr/>
          <p:nvPr/>
        </p:nvSpPr>
        <p:spPr>
          <a:xfrm>
            <a:off x="8091488" y="13054013"/>
            <a:ext cx="438150" cy="1604962"/>
          </a:xfrm>
          <a:custGeom>
            <a:avLst/>
            <a:gdLst>
              <a:gd name="connsiteX0" fmla="*/ 428625 w 438150"/>
              <a:gd name="connsiteY0" fmla="*/ 0 h 1604962"/>
              <a:gd name="connsiteX1" fmla="*/ 438150 w 438150"/>
              <a:gd name="connsiteY1" fmla="*/ 1047750 h 1604962"/>
              <a:gd name="connsiteX2" fmla="*/ 0 w 438150"/>
              <a:gd name="connsiteY2" fmla="*/ 1604962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150" h="1604962">
                <a:moveTo>
                  <a:pt x="428625" y="0"/>
                </a:moveTo>
                <a:lnTo>
                  <a:pt x="438150" y="1047750"/>
                </a:lnTo>
                <a:lnTo>
                  <a:pt x="0" y="1604962"/>
                </a:lnTo>
              </a:path>
            </a:pathLst>
          </a:custGeom>
          <a:noFill/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" name="Group 77"/>
          <p:cNvGrpSpPr/>
          <p:nvPr/>
        </p:nvGrpSpPr>
        <p:grpSpPr>
          <a:xfrm>
            <a:off x="10889648" y="10510794"/>
            <a:ext cx="3484008" cy="1308436"/>
            <a:chOff x="9525052" y="10834455"/>
            <a:chExt cx="3484008" cy="1308436"/>
          </a:xfrm>
        </p:grpSpPr>
        <p:sp>
          <p:nvSpPr>
            <p:cNvPr id="446" name="TextBox 445"/>
            <p:cNvSpPr txBox="1"/>
            <p:nvPr/>
          </p:nvSpPr>
          <p:spPr>
            <a:xfrm>
              <a:off x="9769460" y="11065673"/>
              <a:ext cx="3239600" cy="1077218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Night 7 &amp; 8 June: Patrols</a:t>
              </a:r>
            </a:p>
          </p:txBody>
        </p:sp>
        <p:sp>
          <p:nvSpPr>
            <p:cNvPr id="72" name="Oval 71"/>
            <p:cNvSpPr/>
            <p:nvPr/>
          </p:nvSpPr>
          <p:spPr>
            <a:xfrm>
              <a:off x="9525052" y="10834455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1</a:t>
              </a:r>
            </a:p>
          </p:txBody>
        </p:sp>
      </p:grpSp>
      <p:sp>
        <p:nvSpPr>
          <p:cNvPr id="528" name="TextBox 527"/>
          <p:cNvSpPr txBox="1"/>
          <p:nvPr/>
        </p:nvSpPr>
        <p:spPr>
          <a:xfrm rot="1194208">
            <a:off x="23101157" y="15057165"/>
            <a:ext cx="459597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BEACH</a:t>
            </a:r>
          </a:p>
        </p:txBody>
      </p:sp>
      <p:sp>
        <p:nvSpPr>
          <p:cNvPr id="529" name="Freeform 528"/>
          <p:cNvSpPr/>
          <p:nvPr/>
        </p:nvSpPr>
        <p:spPr>
          <a:xfrm>
            <a:off x="10447230" y="10494134"/>
            <a:ext cx="5666602" cy="5853346"/>
          </a:xfrm>
          <a:custGeom>
            <a:avLst/>
            <a:gdLst>
              <a:gd name="connsiteX0" fmla="*/ 0 w 1783080"/>
              <a:gd name="connsiteY0" fmla="*/ 2903220 h 2903220"/>
              <a:gd name="connsiteX1" fmla="*/ 1783080 w 1783080"/>
              <a:gd name="connsiteY1" fmla="*/ 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3080" h="2903220">
                <a:moveTo>
                  <a:pt x="0" y="2903220"/>
                </a:moveTo>
                <a:lnTo>
                  <a:pt x="1783080" y="0"/>
                </a:lnTo>
              </a:path>
            </a:pathLst>
          </a:custGeom>
          <a:noFill/>
          <a:ln w="7620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2" name="TextBox 451"/>
          <p:cNvSpPr txBox="1"/>
          <p:nvPr/>
        </p:nvSpPr>
        <p:spPr>
          <a:xfrm>
            <a:off x="4891440" y="10167512"/>
            <a:ext cx="3419642" cy="1077218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1135: Relief Complete</a:t>
            </a:r>
          </a:p>
        </p:txBody>
      </p:sp>
      <p:sp>
        <p:nvSpPr>
          <p:cNvPr id="453" name="Oval 452"/>
          <p:cNvSpPr/>
          <p:nvPr/>
        </p:nvSpPr>
        <p:spPr>
          <a:xfrm>
            <a:off x="4742384" y="1001743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22" name="Freeform 21"/>
          <p:cNvSpPr/>
          <p:nvPr/>
        </p:nvSpPr>
        <p:spPr>
          <a:xfrm>
            <a:off x="6822831" y="11254154"/>
            <a:ext cx="1477107" cy="3071446"/>
          </a:xfrm>
          <a:custGeom>
            <a:avLst/>
            <a:gdLst>
              <a:gd name="connsiteX0" fmla="*/ 0 w 1477107"/>
              <a:gd name="connsiteY0" fmla="*/ 0 h 3071446"/>
              <a:gd name="connsiteX1" fmla="*/ 1477107 w 1477107"/>
              <a:gd name="connsiteY1" fmla="*/ 1641231 h 3071446"/>
              <a:gd name="connsiteX2" fmla="*/ 1078523 w 1477107"/>
              <a:gd name="connsiteY2" fmla="*/ 3071446 h 3071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7107" h="3071446">
                <a:moveTo>
                  <a:pt x="0" y="0"/>
                </a:moveTo>
                <a:lnTo>
                  <a:pt x="1477107" y="1641231"/>
                </a:lnTo>
                <a:lnTo>
                  <a:pt x="1078523" y="3071446"/>
                </a:lnTo>
              </a:path>
            </a:pathLst>
          </a:custGeom>
          <a:noFill/>
          <a:ln w="76200">
            <a:solidFill>
              <a:srgbClr val="00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4" name="Group 453"/>
          <p:cNvGrpSpPr>
            <a:grpSpLocks noChangeAspect="1"/>
          </p:cNvGrpSpPr>
          <p:nvPr/>
        </p:nvGrpSpPr>
        <p:grpSpPr>
          <a:xfrm>
            <a:off x="23601036" y="13649252"/>
            <a:ext cx="2285502" cy="1131622"/>
            <a:chOff x="-5868783" y="934574"/>
            <a:chExt cx="1771596" cy="877171"/>
          </a:xfrm>
        </p:grpSpPr>
        <p:sp>
          <p:nvSpPr>
            <p:cNvPr id="456" name="TextBox 455"/>
            <p:cNvSpPr txBox="1"/>
            <p:nvPr/>
          </p:nvSpPr>
          <p:spPr>
            <a:xfrm>
              <a:off x="-5111309" y="1317242"/>
              <a:ext cx="1014122" cy="45328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57" name="Group 456"/>
            <p:cNvGrpSpPr/>
            <p:nvPr/>
          </p:nvGrpSpPr>
          <p:grpSpPr>
            <a:xfrm>
              <a:off x="-5846720" y="1270056"/>
              <a:ext cx="736842" cy="541689"/>
              <a:chOff x="7117556" y="3397056"/>
              <a:chExt cx="404943" cy="297692"/>
            </a:xfrm>
          </p:grpSpPr>
          <p:sp>
            <p:nvSpPr>
              <p:cNvPr id="459" name="Rectangle 458"/>
              <p:cNvSpPr/>
              <p:nvPr/>
            </p:nvSpPr>
            <p:spPr>
              <a:xfrm>
                <a:off x="7125457" y="3397056"/>
                <a:ext cx="397042" cy="294680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/>
              <p:cNvSpPr/>
              <p:nvPr/>
            </p:nvSpPr>
            <p:spPr>
              <a:xfrm>
                <a:off x="7124697" y="3397089"/>
                <a:ext cx="393383" cy="294798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8" name="TextBox 457"/>
            <p:cNvSpPr txBox="1"/>
            <p:nvPr/>
          </p:nvSpPr>
          <p:spPr>
            <a:xfrm>
              <a:off x="-5868783" y="934574"/>
              <a:ext cx="780577" cy="453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XXX</a:t>
              </a:r>
            </a:p>
          </p:txBody>
        </p:sp>
      </p:grpSp>
      <p:sp>
        <p:nvSpPr>
          <p:cNvPr id="50" name="Freeform 49"/>
          <p:cNvSpPr/>
          <p:nvPr/>
        </p:nvSpPr>
        <p:spPr>
          <a:xfrm>
            <a:off x="8329634" y="14825667"/>
            <a:ext cx="1683046" cy="1450653"/>
          </a:xfrm>
          <a:custGeom>
            <a:avLst/>
            <a:gdLst>
              <a:gd name="connsiteX0" fmla="*/ 1449429 w 1678029"/>
              <a:gd name="connsiteY0" fmla="*/ 1497550 h 1497550"/>
              <a:gd name="connsiteX1" fmla="*/ 32109 w 1678029"/>
              <a:gd name="connsiteY1" fmla="*/ 308830 h 1497550"/>
              <a:gd name="connsiteX2" fmla="*/ 557889 w 1678029"/>
              <a:gd name="connsiteY2" fmla="*/ 57370 h 1497550"/>
              <a:gd name="connsiteX3" fmla="*/ 1678029 w 1678029"/>
              <a:gd name="connsiteY3" fmla="*/ 1200370 h 1497550"/>
              <a:gd name="connsiteX0" fmla="*/ 1545886 w 1683046"/>
              <a:gd name="connsiteY0" fmla="*/ 1450653 h 1450653"/>
              <a:gd name="connsiteX1" fmla="*/ 37126 w 1683046"/>
              <a:gd name="connsiteY1" fmla="*/ 307653 h 1450653"/>
              <a:gd name="connsiteX2" fmla="*/ 562906 w 1683046"/>
              <a:gd name="connsiteY2" fmla="*/ 56193 h 1450653"/>
              <a:gd name="connsiteX3" fmla="*/ 1683046 w 1683046"/>
              <a:gd name="connsiteY3" fmla="*/ 1199193 h 145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3046" h="1450653">
                <a:moveTo>
                  <a:pt x="1545886" y="1450653"/>
                </a:moveTo>
                <a:cubicBezTo>
                  <a:pt x="911521" y="976308"/>
                  <a:pt x="200956" y="540063"/>
                  <a:pt x="37126" y="307653"/>
                </a:cubicBezTo>
                <a:cubicBezTo>
                  <a:pt x="-126704" y="75243"/>
                  <a:pt x="288586" y="-92397"/>
                  <a:pt x="562906" y="56193"/>
                </a:cubicBezTo>
                <a:cubicBezTo>
                  <a:pt x="837226" y="204783"/>
                  <a:pt x="1260136" y="701988"/>
                  <a:pt x="1683046" y="1199193"/>
                </a:cubicBezTo>
              </a:path>
            </a:pathLst>
          </a:custGeom>
          <a:noFill/>
          <a:ln w="101600">
            <a:solidFill>
              <a:srgbClr val="000099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Freeform 461"/>
          <p:cNvSpPr/>
          <p:nvPr/>
        </p:nvSpPr>
        <p:spPr>
          <a:xfrm>
            <a:off x="9439196" y="11844405"/>
            <a:ext cx="3455719" cy="3427840"/>
          </a:xfrm>
          <a:custGeom>
            <a:avLst/>
            <a:gdLst>
              <a:gd name="connsiteX0" fmla="*/ 0 w 1783080"/>
              <a:gd name="connsiteY0" fmla="*/ 2903220 h 2903220"/>
              <a:gd name="connsiteX1" fmla="*/ 1783080 w 1783080"/>
              <a:gd name="connsiteY1" fmla="*/ 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3080" h="2903220">
                <a:moveTo>
                  <a:pt x="0" y="2903220"/>
                </a:moveTo>
                <a:lnTo>
                  <a:pt x="1783080" y="0"/>
                </a:lnTo>
              </a:path>
            </a:pathLst>
          </a:custGeom>
          <a:noFill/>
          <a:ln w="7620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5646420" y="16390620"/>
            <a:ext cx="4137660" cy="187113"/>
          </a:xfrm>
          <a:custGeom>
            <a:avLst/>
            <a:gdLst>
              <a:gd name="connsiteX0" fmla="*/ 4137660 w 4326834"/>
              <a:gd name="connsiteY0" fmla="*/ 114300 h 230111"/>
              <a:gd name="connsiteX1" fmla="*/ 4137660 w 4326834"/>
              <a:gd name="connsiteY1" fmla="*/ 228600 h 230111"/>
              <a:gd name="connsiteX2" fmla="*/ 2171700 w 4326834"/>
              <a:gd name="connsiteY2" fmla="*/ 182880 h 230111"/>
              <a:gd name="connsiteX3" fmla="*/ 1234440 w 4326834"/>
              <a:gd name="connsiteY3" fmla="*/ 160020 h 230111"/>
              <a:gd name="connsiteX4" fmla="*/ 0 w 4326834"/>
              <a:gd name="connsiteY4" fmla="*/ 0 h 230111"/>
              <a:gd name="connsiteX0" fmla="*/ 4137660 w 4137660"/>
              <a:gd name="connsiteY0" fmla="*/ 114300 h 187113"/>
              <a:gd name="connsiteX1" fmla="*/ 2171700 w 4137660"/>
              <a:gd name="connsiteY1" fmla="*/ 182880 h 187113"/>
              <a:gd name="connsiteX2" fmla="*/ 1234440 w 4137660"/>
              <a:gd name="connsiteY2" fmla="*/ 160020 h 187113"/>
              <a:gd name="connsiteX3" fmla="*/ 0 w 4137660"/>
              <a:gd name="connsiteY3" fmla="*/ 0 h 187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37660" h="187113">
                <a:moveTo>
                  <a:pt x="4137660" y="114300"/>
                </a:moveTo>
                <a:lnTo>
                  <a:pt x="2171700" y="182880"/>
                </a:lnTo>
                <a:cubicBezTo>
                  <a:pt x="1687830" y="190500"/>
                  <a:pt x="1596390" y="190500"/>
                  <a:pt x="1234440" y="160020"/>
                </a:cubicBezTo>
                <a:cubicBezTo>
                  <a:pt x="872490" y="129540"/>
                  <a:pt x="436245" y="64770"/>
                  <a:pt x="0" y="0"/>
                </a:cubicBezTo>
              </a:path>
            </a:pathLst>
          </a:custGeom>
          <a:noFill/>
          <a:ln w="152400">
            <a:solidFill>
              <a:srgbClr val="000099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 81"/>
          <p:cNvSpPr/>
          <p:nvPr/>
        </p:nvSpPr>
        <p:spPr>
          <a:xfrm>
            <a:off x="7325628" y="14947926"/>
            <a:ext cx="538211" cy="1579854"/>
          </a:xfrm>
          <a:custGeom>
            <a:avLst/>
            <a:gdLst>
              <a:gd name="connsiteX0" fmla="*/ 0 w 525780"/>
              <a:gd name="connsiteY0" fmla="*/ 1595234 h 1595234"/>
              <a:gd name="connsiteX1" fmla="*/ 114300 w 525780"/>
              <a:gd name="connsiteY1" fmla="*/ 223634 h 1595234"/>
              <a:gd name="connsiteX2" fmla="*/ 525780 w 525780"/>
              <a:gd name="connsiteY2" fmla="*/ 17894 h 1595234"/>
              <a:gd name="connsiteX0" fmla="*/ 12431 w 538211"/>
              <a:gd name="connsiteY0" fmla="*/ 1579854 h 1579854"/>
              <a:gd name="connsiteX1" fmla="*/ 45768 w 538211"/>
              <a:gd name="connsiteY1" fmla="*/ 455904 h 1579854"/>
              <a:gd name="connsiteX2" fmla="*/ 538211 w 538211"/>
              <a:gd name="connsiteY2" fmla="*/ 2514 h 157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8211" h="1579854">
                <a:moveTo>
                  <a:pt x="12431" y="1579854"/>
                </a:moveTo>
                <a:cubicBezTo>
                  <a:pt x="25766" y="1025499"/>
                  <a:pt x="-41862" y="718794"/>
                  <a:pt x="45768" y="455904"/>
                </a:cubicBezTo>
                <a:cubicBezTo>
                  <a:pt x="133398" y="193014"/>
                  <a:pt x="376286" y="-26061"/>
                  <a:pt x="538211" y="2514"/>
                </a:cubicBezTo>
              </a:path>
            </a:pathLst>
          </a:custGeom>
          <a:noFill/>
          <a:ln w="152400">
            <a:solidFill>
              <a:srgbClr val="000099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6686550" y="15102686"/>
            <a:ext cx="666750" cy="470689"/>
          </a:xfrm>
          <a:custGeom>
            <a:avLst/>
            <a:gdLst>
              <a:gd name="connsiteX0" fmla="*/ 0 w 485775"/>
              <a:gd name="connsiteY0" fmla="*/ 22474 h 436812"/>
              <a:gd name="connsiteX1" fmla="*/ 342900 w 485775"/>
              <a:gd name="connsiteY1" fmla="*/ 46287 h 436812"/>
              <a:gd name="connsiteX2" fmla="*/ 485775 w 485775"/>
              <a:gd name="connsiteY2" fmla="*/ 436812 h 436812"/>
              <a:gd name="connsiteX0" fmla="*/ 0 w 528637"/>
              <a:gd name="connsiteY0" fmla="*/ 23367 h 451993"/>
              <a:gd name="connsiteX1" fmla="*/ 342900 w 528637"/>
              <a:gd name="connsiteY1" fmla="*/ 47180 h 451993"/>
              <a:gd name="connsiteX2" fmla="*/ 528637 w 528637"/>
              <a:gd name="connsiteY2" fmla="*/ 451993 h 451993"/>
              <a:gd name="connsiteX0" fmla="*/ 0 w 666750"/>
              <a:gd name="connsiteY0" fmla="*/ 13488 h 470689"/>
              <a:gd name="connsiteX1" fmla="*/ 481013 w 666750"/>
              <a:gd name="connsiteY1" fmla="*/ 65876 h 470689"/>
              <a:gd name="connsiteX2" fmla="*/ 666750 w 666750"/>
              <a:gd name="connsiteY2" fmla="*/ 470689 h 47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6750" h="470689">
                <a:moveTo>
                  <a:pt x="0" y="13488"/>
                </a:moveTo>
                <a:cubicBezTo>
                  <a:pt x="130969" y="-9134"/>
                  <a:pt x="369888" y="-10324"/>
                  <a:pt x="481013" y="65876"/>
                </a:cubicBezTo>
                <a:cubicBezTo>
                  <a:pt x="592138" y="142076"/>
                  <a:pt x="635793" y="309954"/>
                  <a:pt x="666750" y="470689"/>
                </a:cubicBezTo>
              </a:path>
            </a:pathLst>
          </a:custGeom>
          <a:noFill/>
          <a:ln w="152400">
            <a:solidFill>
              <a:srgbClr val="000099"/>
            </a:solidFill>
            <a:headEnd type="triangl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5" name="Freeform 464"/>
          <p:cNvSpPr/>
          <p:nvPr/>
        </p:nvSpPr>
        <p:spPr>
          <a:xfrm flipH="1">
            <a:off x="4298027" y="12653771"/>
            <a:ext cx="2490021" cy="3642794"/>
          </a:xfrm>
          <a:custGeom>
            <a:avLst/>
            <a:gdLst>
              <a:gd name="connsiteX0" fmla="*/ 0 w 1783080"/>
              <a:gd name="connsiteY0" fmla="*/ 2903220 h 2903220"/>
              <a:gd name="connsiteX1" fmla="*/ 1783080 w 1783080"/>
              <a:gd name="connsiteY1" fmla="*/ 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3080" h="2903220">
                <a:moveTo>
                  <a:pt x="0" y="2903220"/>
                </a:moveTo>
                <a:lnTo>
                  <a:pt x="1783080" y="0"/>
                </a:lnTo>
              </a:path>
            </a:pathLst>
          </a:custGeom>
          <a:noFill/>
          <a:ln w="76200">
            <a:solidFill>
              <a:srgbClr val="0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14489824" y="4274064"/>
            <a:ext cx="5182029" cy="7401920"/>
            <a:chOff x="14046286" y="4369193"/>
            <a:chExt cx="4278428" cy="6111239"/>
          </a:xfrm>
        </p:grpSpPr>
        <p:sp>
          <p:nvSpPr>
            <p:cNvPr id="525" name="Rectangle 524"/>
            <p:cNvSpPr/>
            <p:nvPr/>
          </p:nvSpPr>
          <p:spPr>
            <a:xfrm>
              <a:off x="14481141" y="4555902"/>
              <a:ext cx="3699477" cy="592453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55" name="Group 454"/>
            <p:cNvGrpSpPr/>
            <p:nvPr/>
          </p:nvGrpSpPr>
          <p:grpSpPr>
            <a:xfrm>
              <a:off x="14782369" y="6629823"/>
              <a:ext cx="2921471" cy="870225"/>
              <a:chOff x="18451360" y="6178956"/>
              <a:chExt cx="2794658" cy="870225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A,B,C/2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95" name="Group 494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496" name="Freeform 495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extBox 497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99" name="Group 498"/>
            <p:cNvGrpSpPr/>
            <p:nvPr/>
          </p:nvGrpSpPr>
          <p:grpSpPr>
            <a:xfrm>
              <a:off x="14804045" y="7586248"/>
              <a:ext cx="2921471" cy="870225"/>
              <a:chOff x="18451360" y="6178956"/>
              <a:chExt cx="2794658" cy="870225"/>
            </a:xfrm>
          </p:grpSpPr>
          <p:sp>
            <p:nvSpPr>
              <p:cNvPr id="500" name="TextBox 499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C/5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01" name="Group 500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502" name="Freeform 501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Rectangle 50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TextBox 503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505" name="Group 504"/>
            <p:cNvGrpSpPr/>
            <p:nvPr/>
          </p:nvGrpSpPr>
          <p:grpSpPr>
            <a:xfrm>
              <a:off x="14804045" y="8518349"/>
              <a:ext cx="2921471" cy="870225"/>
              <a:chOff x="18451360" y="6178956"/>
              <a:chExt cx="2794658" cy="870225"/>
            </a:xfrm>
          </p:grpSpPr>
          <p:sp>
            <p:nvSpPr>
              <p:cNvPr id="506" name="TextBox 505"/>
              <p:cNvSpPr txBox="1"/>
              <p:nvPr/>
            </p:nvSpPr>
            <p:spPr>
              <a:xfrm>
                <a:off x="19267355" y="6401337"/>
                <a:ext cx="1978663" cy="58477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D/5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07" name="Group 506"/>
              <p:cNvGrpSpPr/>
              <p:nvPr/>
            </p:nvGrpSpPr>
            <p:grpSpPr>
              <a:xfrm>
                <a:off x="18451360" y="6178956"/>
                <a:ext cx="1173377" cy="870225"/>
                <a:chOff x="15743315" y="6454140"/>
                <a:chExt cx="1173377" cy="870225"/>
              </a:xfrm>
            </p:grpSpPr>
            <p:sp>
              <p:nvSpPr>
                <p:cNvPr id="508" name="Freeform 507"/>
                <p:cNvSpPr/>
                <p:nvPr/>
              </p:nvSpPr>
              <p:spPr>
                <a:xfrm>
                  <a:off x="16153189" y="6454140"/>
                  <a:ext cx="0" cy="274320"/>
                </a:xfrm>
                <a:custGeom>
                  <a:avLst/>
                  <a:gdLst>
                    <a:gd name="connsiteX0" fmla="*/ 0 w 0"/>
                    <a:gd name="connsiteY0" fmla="*/ 274320 h 274320"/>
                    <a:gd name="connsiteX1" fmla="*/ 0 w 0"/>
                    <a:gd name="connsiteY1" fmla="*/ 0 h 27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274320">
                      <a:moveTo>
                        <a:pt x="0" y="27432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Rectangle 508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0" name="TextBox 509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4" name="Group 73"/>
            <p:cNvGrpSpPr/>
            <p:nvPr/>
          </p:nvGrpSpPr>
          <p:grpSpPr>
            <a:xfrm>
              <a:off x="14804045" y="9448489"/>
              <a:ext cx="2921471" cy="847842"/>
              <a:chOff x="8022675" y="7000968"/>
              <a:chExt cx="2921471" cy="847842"/>
            </a:xfrm>
          </p:grpSpPr>
          <p:grpSp>
            <p:nvGrpSpPr>
              <p:cNvPr id="519" name="Group 518"/>
              <p:cNvGrpSpPr/>
              <p:nvPr/>
            </p:nvGrpSpPr>
            <p:grpSpPr>
              <a:xfrm>
                <a:off x="8022675" y="7000968"/>
                <a:ext cx="2921471" cy="847842"/>
                <a:chOff x="18451360" y="6178956"/>
                <a:chExt cx="2794658" cy="847842"/>
              </a:xfrm>
            </p:grpSpPr>
            <p:sp>
              <p:nvSpPr>
                <p:cNvPr id="520" name="TextBox 519"/>
                <p:cNvSpPr txBox="1"/>
                <p:nvPr/>
              </p:nvSpPr>
              <p:spPr>
                <a:xfrm>
                  <a:off x="19267355" y="6401337"/>
                  <a:ext cx="1978663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B/743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21" name="Group 520"/>
                <p:cNvGrpSpPr/>
                <p:nvPr/>
              </p:nvGrpSpPr>
              <p:grpSpPr>
                <a:xfrm>
                  <a:off x="18451360" y="6178956"/>
                  <a:ext cx="830834" cy="847842"/>
                  <a:chOff x="15743315" y="6454140"/>
                  <a:chExt cx="830834" cy="84784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>
                    <a:off x="16153189" y="6454140"/>
                    <a:ext cx="0" cy="274320"/>
                  </a:xfrm>
                  <a:custGeom>
                    <a:avLst/>
                    <a:gdLst>
                      <a:gd name="connsiteX0" fmla="*/ 0 w 0"/>
                      <a:gd name="connsiteY0" fmla="*/ 274320 h 274320"/>
                      <a:gd name="connsiteX1" fmla="*/ 0 w 0"/>
                      <a:gd name="connsiteY1" fmla="*/ 0 h 27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274320">
                        <a:moveTo>
                          <a:pt x="0" y="274320"/>
                        </a:moveTo>
                        <a:lnTo>
                          <a:pt x="0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Rectangle 52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6" name="Oval 55"/>
              <p:cNvSpPr/>
              <p:nvPr/>
            </p:nvSpPr>
            <p:spPr>
              <a:xfrm>
                <a:off x="8137239" y="7371896"/>
                <a:ext cx="654421" cy="298655"/>
              </a:xfrm>
              <a:prstGeom prst="ellipse">
                <a:avLst/>
              </a:prstGeom>
              <a:noFill/>
              <a:ln w="5715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6" name="TextBox 525"/>
            <p:cNvSpPr txBox="1"/>
            <p:nvPr/>
          </p:nvSpPr>
          <p:spPr>
            <a:xfrm>
              <a:off x="14046286" y="4556243"/>
              <a:ext cx="4278428" cy="1077218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Reinforced Relief</a:t>
              </a:r>
            </a:p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Column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30" name="Group 429"/>
            <p:cNvGrpSpPr>
              <a:grpSpLocks noChangeAspect="1"/>
            </p:cNvGrpSpPr>
            <p:nvPr/>
          </p:nvGrpSpPr>
          <p:grpSpPr>
            <a:xfrm>
              <a:off x="14753609" y="5416736"/>
              <a:ext cx="2257039" cy="1154002"/>
              <a:chOff x="-5846720" y="917226"/>
              <a:chExt cx="1749533" cy="894519"/>
            </a:xfrm>
          </p:grpSpPr>
          <p:sp>
            <p:nvSpPr>
              <p:cNvPr id="431" name="TextBox 430"/>
              <p:cNvSpPr txBox="1"/>
              <p:nvPr/>
            </p:nvSpPr>
            <p:spPr>
              <a:xfrm>
                <a:off x="-5111309" y="1317242"/>
                <a:ext cx="1014122" cy="45328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116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32" name="Group 431"/>
              <p:cNvGrpSpPr/>
              <p:nvPr/>
            </p:nvGrpSpPr>
            <p:grpSpPr>
              <a:xfrm>
                <a:off x="-5846720" y="1270056"/>
                <a:ext cx="736842" cy="541689"/>
                <a:chOff x="7117556" y="3397056"/>
                <a:chExt cx="404943" cy="297692"/>
              </a:xfrm>
            </p:grpSpPr>
            <p:sp>
              <p:nvSpPr>
                <p:cNvPr id="434" name="Rectangle 433"/>
                <p:cNvSpPr/>
                <p:nvPr/>
              </p:nvSpPr>
              <p:spPr>
                <a:xfrm>
                  <a:off x="7125457" y="3397056"/>
                  <a:ext cx="397042" cy="294680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Freeform 434"/>
                <p:cNvSpPr/>
                <p:nvPr/>
              </p:nvSpPr>
              <p:spPr>
                <a:xfrm>
                  <a:off x="7124697" y="3397089"/>
                  <a:ext cx="393383" cy="294798"/>
                </a:xfrm>
                <a:custGeom>
                  <a:avLst/>
                  <a:gdLst>
                    <a:gd name="connsiteX0" fmla="*/ 0 w 388620"/>
                    <a:gd name="connsiteY0" fmla="*/ 297180 h 297180"/>
                    <a:gd name="connsiteX1" fmla="*/ 388620 w 388620"/>
                    <a:gd name="connsiteY1" fmla="*/ 0 h 297180"/>
                    <a:gd name="connsiteX0" fmla="*/ 0 w 393383"/>
                    <a:gd name="connsiteY0" fmla="*/ 294799 h 294799"/>
                    <a:gd name="connsiteX1" fmla="*/ 393383 w 393383"/>
                    <a:gd name="connsiteY1" fmla="*/ 0 h 294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93383" h="294799">
                      <a:moveTo>
                        <a:pt x="0" y="294799"/>
                      </a:moveTo>
                      <a:cubicBezTo>
                        <a:pt x="129540" y="195739"/>
                        <a:pt x="263843" y="99060"/>
                        <a:pt x="393383" y="0"/>
                      </a:cubicBezTo>
                    </a:path>
                  </a:pathLst>
                </a:custGeom>
                <a:noFill/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Freeform 435"/>
                <p:cNvSpPr/>
                <p:nvPr/>
              </p:nvSpPr>
              <p:spPr>
                <a:xfrm>
                  <a:off x="7117556" y="3399472"/>
                  <a:ext cx="400050" cy="295276"/>
                </a:xfrm>
                <a:custGeom>
                  <a:avLst/>
                  <a:gdLst>
                    <a:gd name="connsiteX0" fmla="*/ 0 w 400050"/>
                    <a:gd name="connsiteY0" fmla="*/ 0 h 304800"/>
                    <a:gd name="connsiteX1" fmla="*/ 400050 w 400050"/>
                    <a:gd name="connsiteY1" fmla="*/ 304800 h 304800"/>
                    <a:gd name="connsiteX0" fmla="*/ 0 w 392907"/>
                    <a:gd name="connsiteY0" fmla="*/ 0 h 300038"/>
                    <a:gd name="connsiteX1" fmla="*/ 392907 w 392907"/>
                    <a:gd name="connsiteY1" fmla="*/ 300038 h 300038"/>
                    <a:gd name="connsiteX0" fmla="*/ 0 w 400050"/>
                    <a:gd name="connsiteY0" fmla="*/ 0 h 295276"/>
                    <a:gd name="connsiteX1" fmla="*/ 400050 w 400050"/>
                    <a:gd name="connsiteY1" fmla="*/ 295276 h 29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050" h="295276">
                      <a:moveTo>
                        <a:pt x="0" y="0"/>
                      </a:moveTo>
                      <a:lnTo>
                        <a:pt x="400050" y="295276"/>
                      </a:lnTo>
                    </a:path>
                  </a:pathLst>
                </a:custGeom>
                <a:noFill/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33" name="TextBox 432"/>
              <p:cNvSpPr txBox="1"/>
              <p:nvPr/>
            </p:nvSpPr>
            <p:spPr>
              <a:xfrm>
                <a:off x="-5691707" y="917226"/>
                <a:ext cx="407809" cy="4532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III</a:t>
                </a:r>
              </a:p>
            </p:txBody>
          </p:sp>
        </p:grpSp>
        <p:sp>
          <p:nvSpPr>
            <p:cNvPr id="98" name="5-Point Star 97"/>
            <p:cNvSpPr/>
            <p:nvPr/>
          </p:nvSpPr>
          <p:spPr>
            <a:xfrm>
              <a:off x="16593349" y="5885612"/>
              <a:ext cx="604668" cy="516053"/>
            </a:xfrm>
            <a:prstGeom prst="star5">
              <a:avLst/>
            </a:prstGeom>
            <a:solidFill>
              <a:srgbClr val="000099"/>
            </a:solidFill>
            <a:ln>
              <a:solidFill>
                <a:srgbClr val="0000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Oval 483"/>
            <p:cNvSpPr/>
            <p:nvPr/>
          </p:nvSpPr>
          <p:spPr>
            <a:xfrm>
              <a:off x="14275112" y="4369193"/>
              <a:ext cx="507257" cy="42191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2</a:t>
              </a:r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18990158" y="11341113"/>
            <a:ext cx="25763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de la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Percée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1930671" y="11576553"/>
            <a:ext cx="3419642" cy="1569660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1015: Relief Column Attack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“Friendly Fire”</a:t>
            </a:r>
          </a:p>
        </p:txBody>
      </p:sp>
      <p:sp>
        <p:nvSpPr>
          <p:cNvPr id="464" name="Oval 463"/>
          <p:cNvSpPr/>
          <p:nvPr/>
        </p:nvSpPr>
        <p:spPr>
          <a:xfrm>
            <a:off x="1687158" y="1134915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429" name="Oval 428"/>
          <p:cNvSpPr/>
          <p:nvPr/>
        </p:nvSpPr>
        <p:spPr>
          <a:xfrm>
            <a:off x="7122198" y="815406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6447066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24625" t="20760" r="49500" b="43685"/>
          <a:stretch/>
        </p:blipFill>
        <p:spPr>
          <a:xfrm>
            <a:off x="6812279" y="3268980"/>
            <a:ext cx="13480031" cy="98983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9645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Rectangle 88"/>
          <p:cNvSpPr/>
          <p:nvPr/>
        </p:nvSpPr>
        <p:spPr>
          <a:xfrm>
            <a:off x="663152" y="275467"/>
            <a:ext cx="26237906" cy="17595795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1" name="Freeform 100"/>
          <p:cNvSpPr/>
          <p:nvPr/>
        </p:nvSpPr>
        <p:spPr>
          <a:xfrm>
            <a:off x="561986" y="4559431"/>
            <a:ext cx="26378089" cy="13433600"/>
          </a:xfrm>
          <a:custGeom>
            <a:avLst/>
            <a:gdLst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4098865"/>
              <a:gd name="connsiteY0" fmla="*/ 2595716 h 12831096"/>
              <a:gd name="connsiteX1" fmla="*/ 1209368 w 24098865"/>
              <a:gd name="connsiteY1" fmla="*/ 2949677 h 12831096"/>
              <a:gd name="connsiteX2" fmla="*/ 2153265 w 24098865"/>
              <a:gd name="connsiteY2" fmla="*/ 3038167 h 12831096"/>
              <a:gd name="connsiteX3" fmla="*/ 3274142 w 24098865"/>
              <a:gd name="connsiteY3" fmla="*/ 2831690 h 12831096"/>
              <a:gd name="connsiteX4" fmla="*/ 11887200 w 24098865"/>
              <a:gd name="connsiteY4" fmla="*/ 1445342 h 12831096"/>
              <a:gd name="connsiteX5" fmla="*/ 17875045 w 24098865"/>
              <a:gd name="connsiteY5" fmla="*/ 943896 h 12831096"/>
              <a:gd name="connsiteX6" fmla="*/ 18818942 w 24098865"/>
              <a:gd name="connsiteY6" fmla="*/ 855406 h 12831096"/>
              <a:gd name="connsiteX7" fmla="*/ 19320387 w 24098865"/>
              <a:gd name="connsiteY7" fmla="*/ 1150374 h 12831096"/>
              <a:gd name="connsiteX8" fmla="*/ 19733342 w 24098865"/>
              <a:gd name="connsiteY8" fmla="*/ 619432 h 12831096"/>
              <a:gd name="connsiteX9" fmla="*/ 20441265 w 24098865"/>
              <a:gd name="connsiteY9" fmla="*/ 855406 h 12831096"/>
              <a:gd name="connsiteX10" fmla="*/ 21886607 w 24098865"/>
              <a:gd name="connsiteY10" fmla="*/ 825909 h 12831096"/>
              <a:gd name="connsiteX11" fmla="*/ 23036981 w 24098865"/>
              <a:gd name="connsiteY11" fmla="*/ 294967 h 12831096"/>
              <a:gd name="connsiteX12" fmla="*/ 24098865 w 24098865"/>
              <a:gd name="connsiteY12" fmla="*/ 0 h 12831096"/>
              <a:gd name="connsiteX13" fmla="*/ 24069368 w 24098865"/>
              <a:gd name="connsiteY13" fmla="*/ 12831096 h 12831096"/>
              <a:gd name="connsiteX14" fmla="*/ 0 w 24098865"/>
              <a:gd name="connsiteY14" fmla="*/ 12801600 h 12831096"/>
              <a:gd name="connsiteX15" fmla="*/ 29497 w 24098865"/>
              <a:gd name="connsiteY15" fmla="*/ 2595716 h 12831096"/>
              <a:gd name="connsiteX0" fmla="*/ 29497 w 26281626"/>
              <a:gd name="connsiteY0" fmla="*/ 2772696 h 13008076"/>
              <a:gd name="connsiteX1" fmla="*/ 1209368 w 26281626"/>
              <a:gd name="connsiteY1" fmla="*/ 3126657 h 13008076"/>
              <a:gd name="connsiteX2" fmla="*/ 2153265 w 26281626"/>
              <a:gd name="connsiteY2" fmla="*/ 3215147 h 13008076"/>
              <a:gd name="connsiteX3" fmla="*/ 3274142 w 26281626"/>
              <a:gd name="connsiteY3" fmla="*/ 3008670 h 13008076"/>
              <a:gd name="connsiteX4" fmla="*/ 11887200 w 26281626"/>
              <a:gd name="connsiteY4" fmla="*/ 1622322 h 13008076"/>
              <a:gd name="connsiteX5" fmla="*/ 17875045 w 26281626"/>
              <a:gd name="connsiteY5" fmla="*/ 1120876 h 13008076"/>
              <a:gd name="connsiteX6" fmla="*/ 18818942 w 26281626"/>
              <a:gd name="connsiteY6" fmla="*/ 1032386 h 13008076"/>
              <a:gd name="connsiteX7" fmla="*/ 19320387 w 26281626"/>
              <a:gd name="connsiteY7" fmla="*/ 1327354 h 13008076"/>
              <a:gd name="connsiteX8" fmla="*/ 19733342 w 26281626"/>
              <a:gd name="connsiteY8" fmla="*/ 796412 h 13008076"/>
              <a:gd name="connsiteX9" fmla="*/ 20441265 w 26281626"/>
              <a:gd name="connsiteY9" fmla="*/ 1032386 h 13008076"/>
              <a:gd name="connsiteX10" fmla="*/ 21886607 w 26281626"/>
              <a:gd name="connsiteY10" fmla="*/ 1002889 h 13008076"/>
              <a:gd name="connsiteX11" fmla="*/ 23036981 w 26281626"/>
              <a:gd name="connsiteY11" fmla="*/ 471947 h 13008076"/>
              <a:gd name="connsiteX12" fmla="*/ 26281626 w 26281626"/>
              <a:gd name="connsiteY12" fmla="*/ 0 h 13008076"/>
              <a:gd name="connsiteX13" fmla="*/ 24069368 w 26281626"/>
              <a:gd name="connsiteY13" fmla="*/ 13008076 h 13008076"/>
              <a:gd name="connsiteX14" fmla="*/ 0 w 26281626"/>
              <a:gd name="connsiteY14" fmla="*/ 12978580 h 13008076"/>
              <a:gd name="connsiteX15" fmla="*/ 29497 w 26281626"/>
              <a:gd name="connsiteY15" fmla="*/ 2772696 h 13008076"/>
              <a:gd name="connsiteX0" fmla="*/ 29497 w 26312430"/>
              <a:gd name="connsiteY0" fmla="*/ 2772696 h 13067070"/>
              <a:gd name="connsiteX1" fmla="*/ 1209368 w 26312430"/>
              <a:gd name="connsiteY1" fmla="*/ 3126657 h 13067070"/>
              <a:gd name="connsiteX2" fmla="*/ 2153265 w 26312430"/>
              <a:gd name="connsiteY2" fmla="*/ 3215147 h 13067070"/>
              <a:gd name="connsiteX3" fmla="*/ 3274142 w 26312430"/>
              <a:gd name="connsiteY3" fmla="*/ 3008670 h 13067070"/>
              <a:gd name="connsiteX4" fmla="*/ 11887200 w 26312430"/>
              <a:gd name="connsiteY4" fmla="*/ 1622322 h 13067070"/>
              <a:gd name="connsiteX5" fmla="*/ 17875045 w 26312430"/>
              <a:gd name="connsiteY5" fmla="*/ 1120876 h 13067070"/>
              <a:gd name="connsiteX6" fmla="*/ 18818942 w 26312430"/>
              <a:gd name="connsiteY6" fmla="*/ 1032386 h 13067070"/>
              <a:gd name="connsiteX7" fmla="*/ 19320387 w 26312430"/>
              <a:gd name="connsiteY7" fmla="*/ 1327354 h 13067070"/>
              <a:gd name="connsiteX8" fmla="*/ 19733342 w 26312430"/>
              <a:gd name="connsiteY8" fmla="*/ 796412 h 13067070"/>
              <a:gd name="connsiteX9" fmla="*/ 20441265 w 26312430"/>
              <a:gd name="connsiteY9" fmla="*/ 1032386 h 13067070"/>
              <a:gd name="connsiteX10" fmla="*/ 21886607 w 26312430"/>
              <a:gd name="connsiteY10" fmla="*/ 1002889 h 13067070"/>
              <a:gd name="connsiteX11" fmla="*/ 23036981 w 26312430"/>
              <a:gd name="connsiteY11" fmla="*/ 471947 h 13067070"/>
              <a:gd name="connsiteX12" fmla="*/ 26281626 w 26312430"/>
              <a:gd name="connsiteY12" fmla="*/ 0 h 13067070"/>
              <a:gd name="connsiteX13" fmla="*/ 26311123 w 26312430"/>
              <a:gd name="connsiteY13" fmla="*/ 13067070 h 13067070"/>
              <a:gd name="connsiteX14" fmla="*/ 0 w 26312430"/>
              <a:gd name="connsiteY14" fmla="*/ 12978580 h 13067070"/>
              <a:gd name="connsiteX15" fmla="*/ 29497 w 26312430"/>
              <a:gd name="connsiteY15" fmla="*/ 2772696 h 13067070"/>
              <a:gd name="connsiteX0" fmla="*/ 1652958 w 27965388"/>
              <a:gd name="connsiteY0" fmla="*/ 12978580 h 13067070"/>
              <a:gd name="connsiteX1" fmla="*/ 2862326 w 27965388"/>
              <a:gd name="connsiteY1" fmla="*/ 3126657 h 13067070"/>
              <a:gd name="connsiteX2" fmla="*/ 3806223 w 27965388"/>
              <a:gd name="connsiteY2" fmla="*/ 3215147 h 13067070"/>
              <a:gd name="connsiteX3" fmla="*/ 4927100 w 27965388"/>
              <a:gd name="connsiteY3" fmla="*/ 3008670 h 13067070"/>
              <a:gd name="connsiteX4" fmla="*/ 13540158 w 27965388"/>
              <a:gd name="connsiteY4" fmla="*/ 1622322 h 13067070"/>
              <a:gd name="connsiteX5" fmla="*/ 19528003 w 27965388"/>
              <a:gd name="connsiteY5" fmla="*/ 1120876 h 13067070"/>
              <a:gd name="connsiteX6" fmla="*/ 20471900 w 27965388"/>
              <a:gd name="connsiteY6" fmla="*/ 1032386 h 13067070"/>
              <a:gd name="connsiteX7" fmla="*/ 20973345 w 27965388"/>
              <a:gd name="connsiteY7" fmla="*/ 1327354 h 13067070"/>
              <a:gd name="connsiteX8" fmla="*/ 21386300 w 27965388"/>
              <a:gd name="connsiteY8" fmla="*/ 796412 h 13067070"/>
              <a:gd name="connsiteX9" fmla="*/ 22094223 w 27965388"/>
              <a:gd name="connsiteY9" fmla="*/ 1032386 h 13067070"/>
              <a:gd name="connsiteX10" fmla="*/ 23539565 w 27965388"/>
              <a:gd name="connsiteY10" fmla="*/ 1002889 h 13067070"/>
              <a:gd name="connsiteX11" fmla="*/ 24689939 w 27965388"/>
              <a:gd name="connsiteY11" fmla="*/ 471947 h 13067070"/>
              <a:gd name="connsiteX12" fmla="*/ 27934584 w 27965388"/>
              <a:gd name="connsiteY12" fmla="*/ 0 h 13067070"/>
              <a:gd name="connsiteX13" fmla="*/ 27964081 w 27965388"/>
              <a:gd name="connsiteY13" fmla="*/ 13067070 h 13067070"/>
              <a:gd name="connsiteX14" fmla="*/ 1652958 w 27965388"/>
              <a:gd name="connsiteY14" fmla="*/ 12978580 h 13067070"/>
              <a:gd name="connsiteX0" fmla="*/ 1440652 w 27753082"/>
              <a:gd name="connsiteY0" fmla="*/ 12978580 h 13067070"/>
              <a:gd name="connsiteX1" fmla="*/ 3593917 w 27753082"/>
              <a:gd name="connsiteY1" fmla="*/ 3215147 h 13067070"/>
              <a:gd name="connsiteX2" fmla="*/ 4714794 w 27753082"/>
              <a:gd name="connsiteY2" fmla="*/ 3008670 h 13067070"/>
              <a:gd name="connsiteX3" fmla="*/ 13327852 w 27753082"/>
              <a:gd name="connsiteY3" fmla="*/ 1622322 h 13067070"/>
              <a:gd name="connsiteX4" fmla="*/ 19315697 w 27753082"/>
              <a:gd name="connsiteY4" fmla="*/ 1120876 h 13067070"/>
              <a:gd name="connsiteX5" fmla="*/ 20259594 w 27753082"/>
              <a:gd name="connsiteY5" fmla="*/ 1032386 h 13067070"/>
              <a:gd name="connsiteX6" fmla="*/ 20761039 w 27753082"/>
              <a:gd name="connsiteY6" fmla="*/ 1327354 h 13067070"/>
              <a:gd name="connsiteX7" fmla="*/ 21173994 w 27753082"/>
              <a:gd name="connsiteY7" fmla="*/ 796412 h 13067070"/>
              <a:gd name="connsiteX8" fmla="*/ 21881917 w 27753082"/>
              <a:gd name="connsiteY8" fmla="*/ 1032386 h 13067070"/>
              <a:gd name="connsiteX9" fmla="*/ 23327259 w 27753082"/>
              <a:gd name="connsiteY9" fmla="*/ 1002889 h 13067070"/>
              <a:gd name="connsiteX10" fmla="*/ 24477633 w 27753082"/>
              <a:gd name="connsiteY10" fmla="*/ 471947 h 13067070"/>
              <a:gd name="connsiteX11" fmla="*/ 27722278 w 27753082"/>
              <a:gd name="connsiteY11" fmla="*/ 0 h 13067070"/>
              <a:gd name="connsiteX12" fmla="*/ 27751775 w 27753082"/>
              <a:gd name="connsiteY12" fmla="*/ 13067070 h 13067070"/>
              <a:gd name="connsiteX13" fmla="*/ 1440652 w 27753082"/>
              <a:gd name="connsiteY13" fmla="*/ 12978580 h 13067070"/>
              <a:gd name="connsiteX0" fmla="*/ 1852425 w 25923100"/>
              <a:gd name="connsiteY0" fmla="*/ 13126063 h 13126063"/>
              <a:gd name="connsiteX1" fmla="*/ 1763935 w 25923100"/>
              <a:gd name="connsiteY1" fmla="*/ 3215147 h 13126063"/>
              <a:gd name="connsiteX2" fmla="*/ 2884812 w 25923100"/>
              <a:gd name="connsiteY2" fmla="*/ 3008670 h 13126063"/>
              <a:gd name="connsiteX3" fmla="*/ 11497870 w 25923100"/>
              <a:gd name="connsiteY3" fmla="*/ 1622322 h 13126063"/>
              <a:gd name="connsiteX4" fmla="*/ 17485715 w 25923100"/>
              <a:gd name="connsiteY4" fmla="*/ 1120876 h 13126063"/>
              <a:gd name="connsiteX5" fmla="*/ 18429612 w 25923100"/>
              <a:gd name="connsiteY5" fmla="*/ 1032386 h 13126063"/>
              <a:gd name="connsiteX6" fmla="*/ 18931057 w 25923100"/>
              <a:gd name="connsiteY6" fmla="*/ 1327354 h 13126063"/>
              <a:gd name="connsiteX7" fmla="*/ 19344012 w 25923100"/>
              <a:gd name="connsiteY7" fmla="*/ 796412 h 13126063"/>
              <a:gd name="connsiteX8" fmla="*/ 20051935 w 25923100"/>
              <a:gd name="connsiteY8" fmla="*/ 1032386 h 13126063"/>
              <a:gd name="connsiteX9" fmla="*/ 21497277 w 25923100"/>
              <a:gd name="connsiteY9" fmla="*/ 1002889 h 13126063"/>
              <a:gd name="connsiteX10" fmla="*/ 22647651 w 25923100"/>
              <a:gd name="connsiteY10" fmla="*/ 471947 h 13126063"/>
              <a:gd name="connsiteX11" fmla="*/ 25892296 w 25923100"/>
              <a:gd name="connsiteY11" fmla="*/ 0 h 13126063"/>
              <a:gd name="connsiteX12" fmla="*/ 25921793 w 25923100"/>
              <a:gd name="connsiteY12" fmla="*/ 13067070 h 13126063"/>
              <a:gd name="connsiteX13" fmla="*/ 1852425 w 25923100"/>
              <a:gd name="connsiteY13" fmla="*/ 13126063 h 13126063"/>
              <a:gd name="connsiteX0" fmla="*/ 159196 w 24229871"/>
              <a:gd name="connsiteY0" fmla="*/ 13126063 h 13126926"/>
              <a:gd name="connsiteX1" fmla="*/ 70706 w 24229871"/>
              <a:gd name="connsiteY1" fmla="*/ 3215147 h 13126926"/>
              <a:gd name="connsiteX2" fmla="*/ 1191583 w 24229871"/>
              <a:gd name="connsiteY2" fmla="*/ 3008670 h 13126926"/>
              <a:gd name="connsiteX3" fmla="*/ 9804641 w 24229871"/>
              <a:gd name="connsiteY3" fmla="*/ 1622322 h 13126926"/>
              <a:gd name="connsiteX4" fmla="*/ 15792486 w 24229871"/>
              <a:gd name="connsiteY4" fmla="*/ 1120876 h 13126926"/>
              <a:gd name="connsiteX5" fmla="*/ 16736383 w 24229871"/>
              <a:gd name="connsiteY5" fmla="*/ 1032386 h 13126926"/>
              <a:gd name="connsiteX6" fmla="*/ 17237828 w 24229871"/>
              <a:gd name="connsiteY6" fmla="*/ 1327354 h 13126926"/>
              <a:gd name="connsiteX7" fmla="*/ 17650783 w 24229871"/>
              <a:gd name="connsiteY7" fmla="*/ 796412 h 13126926"/>
              <a:gd name="connsiteX8" fmla="*/ 18358706 w 24229871"/>
              <a:gd name="connsiteY8" fmla="*/ 1032386 h 13126926"/>
              <a:gd name="connsiteX9" fmla="*/ 19804048 w 24229871"/>
              <a:gd name="connsiteY9" fmla="*/ 1002889 h 13126926"/>
              <a:gd name="connsiteX10" fmla="*/ 20954422 w 24229871"/>
              <a:gd name="connsiteY10" fmla="*/ 471947 h 13126926"/>
              <a:gd name="connsiteX11" fmla="*/ 24199067 w 24229871"/>
              <a:gd name="connsiteY11" fmla="*/ 0 h 13126926"/>
              <a:gd name="connsiteX12" fmla="*/ 24228564 w 24229871"/>
              <a:gd name="connsiteY12" fmla="*/ 13067070 h 13126926"/>
              <a:gd name="connsiteX13" fmla="*/ 159196 w 24229871"/>
              <a:gd name="connsiteY13" fmla="*/ 13126063 h 13126926"/>
              <a:gd name="connsiteX0" fmla="*/ 176747 w 24247422"/>
              <a:gd name="connsiteY0" fmla="*/ 13126063 h 13126778"/>
              <a:gd name="connsiteX1" fmla="*/ 88257 w 24247422"/>
              <a:gd name="connsiteY1" fmla="*/ 3215147 h 13126778"/>
              <a:gd name="connsiteX2" fmla="*/ 1209134 w 24247422"/>
              <a:gd name="connsiteY2" fmla="*/ 3008670 h 13126778"/>
              <a:gd name="connsiteX3" fmla="*/ 9822192 w 24247422"/>
              <a:gd name="connsiteY3" fmla="*/ 1622322 h 13126778"/>
              <a:gd name="connsiteX4" fmla="*/ 15810037 w 24247422"/>
              <a:gd name="connsiteY4" fmla="*/ 1120876 h 13126778"/>
              <a:gd name="connsiteX5" fmla="*/ 16753934 w 24247422"/>
              <a:gd name="connsiteY5" fmla="*/ 1032386 h 13126778"/>
              <a:gd name="connsiteX6" fmla="*/ 17255379 w 24247422"/>
              <a:gd name="connsiteY6" fmla="*/ 1327354 h 13126778"/>
              <a:gd name="connsiteX7" fmla="*/ 17668334 w 24247422"/>
              <a:gd name="connsiteY7" fmla="*/ 796412 h 13126778"/>
              <a:gd name="connsiteX8" fmla="*/ 18376257 w 24247422"/>
              <a:gd name="connsiteY8" fmla="*/ 1032386 h 13126778"/>
              <a:gd name="connsiteX9" fmla="*/ 19821599 w 24247422"/>
              <a:gd name="connsiteY9" fmla="*/ 1002889 h 13126778"/>
              <a:gd name="connsiteX10" fmla="*/ 20971973 w 24247422"/>
              <a:gd name="connsiteY10" fmla="*/ 471947 h 13126778"/>
              <a:gd name="connsiteX11" fmla="*/ 24216618 w 24247422"/>
              <a:gd name="connsiteY11" fmla="*/ 0 h 13126778"/>
              <a:gd name="connsiteX12" fmla="*/ 24246115 w 24247422"/>
              <a:gd name="connsiteY12" fmla="*/ 13067070 h 13126778"/>
              <a:gd name="connsiteX13" fmla="*/ 176747 w 24247422"/>
              <a:gd name="connsiteY13" fmla="*/ 13126063 h 13126778"/>
              <a:gd name="connsiteX0" fmla="*/ 134983 w 24205658"/>
              <a:gd name="connsiteY0" fmla="*/ 13126063 h 13126748"/>
              <a:gd name="connsiteX1" fmla="*/ 105487 w 24205658"/>
              <a:gd name="connsiteY1" fmla="*/ 2772695 h 13126748"/>
              <a:gd name="connsiteX2" fmla="*/ 1167370 w 24205658"/>
              <a:gd name="connsiteY2" fmla="*/ 3008670 h 13126748"/>
              <a:gd name="connsiteX3" fmla="*/ 9780428 w 24205658"/>
              <a:gd name="connsiteY3" fmla="*/ 1622322 h 13126748"/>
              <a:gd name="connsiteX4" fmla="*/ 15768273 w 24205658"/>
              <a:gd name="connsiteY4" fmla="*/ 1120876 h 13126748"/>
              <a:gd name="connsiteX5" fmla="*/ 16712170 w 24205658"/>
              <a:gd name="connsiteY5" fmla="*/ 1032386 h 13126748"/>
              <a:gd name="connsiteX6" fmla="*/ 17213615 w 24205658"/>
              <a:gd name="connsiteY6" fmla="*/ 1327354 h 13126748"/>
              <a:gd name="connsiteX7" fmla="*/ 17626570 w 24205658"/>
              <a:gd name="connsiteY7" fmla="*/ 796412 h 13126748"/>
              <a:gd name="connsiteX8" fmla="*/ 18334493 w 24205658"/>
              <a:gd name="connsiteY8" fmla="*/ 1032386 h 13126748"/>
              <a:gd name="connsiteX9" fmla="*/ 19779835 w 24205658"/>
              <a:gd name="connsiteY9" fmla="*/ 1002889 h 13126748"/>
              <a:gd name="connsiteX10" fmla="*/ 20930209 w 24205658"/>
              <a:gd name="connsiteY10" fmla="*/ 471947 h 13126748"/>
              <a:gd name="connsiteX11" fmla="*/ 24174854 w 24205658"/>
              <a:gd name="connsiteY11" fmla="*/ 0 h 13126748"/>
              <a:gd name="connsiteX12" fmla="*/ 24204351 w 24205658"/>
              <a:gd name="connsiteY12" fmla="*/ 13067070 h 13126748"/>
              <a:gd name="connsiteX13" fmla="*/ 134983 w 24205658"/>
              <a:gd name="connsiteY13" fmla="*/ 13126063 h 13126748"/>
              <a:gd name="connsiteX0" fmla="*/ 1797096 w 25867771"/>
              <a:gd name="connsiteY0" fmla="*/ 13126063 h 13126063"/>
              <a:gd name="connsiteX1" fmla="*/ 2829483 w 25867771"/>
              <a:gd name="connsiteY1" fmla="*/ 3008670 h 13126063"/>
              <a:gd name="connsiteX2" fmla="*/ 11442541 w 25867771"/>
              <a:gd name="connsiteY2" fmla="*/ 1622322 h 13126063"/>
              <a:gd name="connsiteX3" fmla="*/ 17430386 w 25867771"/>
              <a:gd name="connsiteY3" fmla="*/ 1120876 h 13126063"/>
              <a:gd name="connsiteX4" fmla="*/ 18374283 w 25867771"/>
              <a:gd name="connsiteY4" fmla="*/ 1032386 h 13126063"/>
              <a:gd name="connsiteX5" fmla="*/ 18875728 w 25867771"/>
              <a:gd name="connsiteY5" fmla="*/ 1327354 h 13126063"/>
              <a:gd name="connsiteX6" fmla="*/ 19288683 w 25867771"/>
              <a:gd name="connsiteY6" fmla="*/ 796412 h 13126063"/>
              <a:gd name="connsiteX7" fmla="*/ 19996606 w 25867771"/>
              <a:gd name="connsiteY7" fmla="*/ 1032386 h 13126063"/>
              <a:gd name="connsiteX8" fmla="*/ 21441948 w 25867771"/>
              <a:gd name="connsiteY8" fmla="*/ 1002889 h 13126063"/>
              <a:gd name="connsiteX9" fmla="*/ 22592322 w 25867771"/>
              <a:gd name="connsiteY9" fmla="*/ 471947 h 13126063"/>
              <a:gd name="connsiteX10" fmla="*/ 25836967 w 25867771"/>
              <a:gd name="connsiteY10" fmla="*/ 0 h 13126063"/>
              <a:gd name="connsiteX11" fmla="*/ 25866464 w 25867771"/>
              <a:gd name="connsiteY11" fmla="*/ 13067070 h 13126063"/>
              <a:gd name="connsiteX12" fmla="*/ 1797096 w 25867771"/>
              <a:gd name="connsiteY12" fmla="*/ 13126063 h 13126063"/>
              <a:gd name="connsiteX0" fmla="*/ 1780911 w 25851586"/>
              <a:gd name="connsiteY0" fmla="*/ 13126063 h 13126063"/>
              <a:gd name="connsiteX1" fmla="*/ 1772698 w 25851586"/>
              <a:gd name="connsiteY1" fmla="*/ 3097161 h 13126063"/>
              <a:gd name="connsiteX2" fmla="*/ 2813298 w 25851586"/>
              <a:gd name="connsiteY2" fmla="*/ 3008670 h 13126063"/>
              <a:gd name="connsiteX3" fmla="*/ 11426356 w 25851586"/>
              <a:gd name="connsiteY3" fmla="*/ 1622322 h 13126063"/>
              <a:gd name="connsiteX4" fmla="*/ 17414201 w 25851586"/>
              <a:gd name="connsiteY4" fmla="*/ 1120876 h 13126063"/>
              <a:gd name="connsiteX5" fmla="*/ 18358098 w 25851586"/>
              <a:gd name="connsiteY5" fmla="*/ 1032386 h 13126063"/>
              <a:gd name="connsiteX6" fmla="*/ 18859543 w 25851586"/>
              <a:gd name="connsiteY6" fmla="*/ 1327354 h 13126063"/>
              <a:gd name="connsiteX7" fmla="*/ 19272498 w 25851586"/>
              <a:gd name="connsiteY7" fmla="*/ 796412 h 13126063"/>
              <a:gd name="connsiteX8" fmla="*/ 19980421 w 25851586"/>
              <a:gd name="connsiteY8" fmla="*/ 1032386 h 13126063"/>
              <a:gd name="connsiteX9" fmla="*/ 21425763 w 25851586"/>
              <a:gd name="connsiteY9" fmla="*/ 1002889 h 13126063"/>
              <a:gd name="connsiteX10" fmla="*/ 22576137 w 25851586"/>
              <a:gd name="connsiteY10" fmla="*/ 471947 h 13126063"/>
              <a:gd name="connsiteX11" fmla="*/ 25820782 w 25851586"/>
              <a:gd name="connsiteY11" fmla="*/ 0 h 13126063"/>
              <a:gd name="connsiteX12" fmla="*/ 25850279 w 25851586"/>
              <a:gd name="connsiteY12" fmla="*/ 13067070 h 13126063"/>
              <a:gd name="connsiteX13" fmla="*/ 1780911 w 25851586"/>
              <a:gd name="connsiteY13" fmla="*/ 13126063 h 13126063"/>
              <a:gd name="connsiteX0" fmla="*/ 1780911 w 25851586"/>
              <a:gd name="connsiteY0" fmla="*/ 13126063 h 13126063"/>
              <a:gd name="connsiteX1" fmla="*/ 1772698 w 25851586"/>
              <a:gd name="connsiteY1" fmla="*/ 3097161 h 13126063"/>
              <a:gd name="connsiteX2" fmla="*/ 2813298 w 25851586"/>
              <a:gd name="connsiteY2" fmla="*/ 3008670 h 13126063"/>
              <a:gd name="connsiteX3" fmla="*/ 11426356 w 25851586"/>
              <a:gd name="connsiteY3" fmla="*/ 1622322 h 13126063"/>
              <a:gd name="connsiteX4" fmla="*/ 17414201 w 25851586"/>
              <a:gd name="connsiteY4" fmla="*/ 1120876 h 13126063"/>
              <a:gd name="connsiteX5" fmla="*/ 18358098 w 25851586"/>
              <a:gd name="connsiteY5" fmla="*/ 1032386 h 13126063"/>
              <a:gd name="connsiteX6" fmla="*/ 18859543 w 25851586"/>
              <a:gd name="connsiteY6" fmla="*/ 1327354 h 13126063"/>
              <a:gd name="connsiteX7" fmla="*/ 19272498 w 25851586"/>
              <a:gd name="connsiteY7" fmla="*/ 796412 h 13126063"/>
              <a:gd name="connsiteX8" fmla="*/ 19980421 w 25851586"/>
              <a:gd name="connsiteY8" fmla="*/ 1032386 h 13126063"/>
              <a:gd name="connsiteX9" fmla="*/ 21425763 w 25851586"/>
              <a:gd name="connsiteY9" fmla="*/ 1002889 h 13126063"/>
              <a:gd name="connsiteX10" fmla="*/ 22576137 w 25851586"/>
              <a:gd name="connsiteY10" fmla="*/ 471947 h 13126063"/>
              <a:gd name="connsiteX11" fmla="*/ 25820782 w 25851586"/>
              <a:gd name="connsiteY11" fmla="*/ 0 h 13126063"/>
              <a:gd name="connsiteX12" fmla="*/ 25850279 w 25851586"/>
              <a:gd name="connsiteY12" fmla="*/ 13067070 h 13126063"/>
              <a:gd name="connsiteX13" fmla="*/ 1780911 w 25851586"/>
              <a:gd name="connsiteY13" fmla="*/ 13126063 h 13126063"/>
              <a:gd name="connsiteX0" fmla="*/ 95157 w 24165832"/>
              <a:gd name="connsiteY0" fmla="*/ 13126063 h 13126063"/>
              <a:gd name="connsiteX1" fmla="*/ 86944 w 24165832"/>
              <a:gd name="connsiteY1" fmla="*/ 3097161 h 13126063"/>
              <a:gd name="connsiteX2" fmla="*/ 1127544 w 24165832"/>
              <a:gd name="connsiteY2" fmla="*/ 3008670 h 13126063"/>
              <a:gd name="connsiteX3" fmla="*/ 9740602 w 24165832"/>
              <a:gd name="connsiteY3" fmla="*/ 1622322 h 13126063"/>
              <a:gd name="connsiteX4" fmla="*/ 15728447 w 24165832"/>
              <a:gd name="connsiteY4" fmla="*/ 1120876 h 13126063"/>
              <a:gd name="connsiteX5" fmla="*/ 16672344 w 24165832"/>
              <a:gd name="connsiteY5" fmla="*/ 1032386 h 13126063"/>
              <a:gd name="connsiteX6" fmla="*/ 17173789 w 24165832"/>
              <a:gd name="connsiteY6" fmla="*/ 1327354 h 13126063"/>
              <a:gd name="connsiteX7" fmla="*/ 17586744 w 24165832"/>
              <a:gd name="connsiteY7" fmla="*/ 796412 h 13126063"/>
              <a:gd name="connsiteX8" fmla="*/ 18294667 w 24165832"/>
              <a:gd name="connsiteY8" fmla="*/ 1032386 h 13126063"/>
              <a:gd name="connsiteX9" fmla="*/ 19740009 w 24165832"/>
              <a:gd name="connsiteY9" fmla="*/ 1002889 h 13126063"/>
              <a:gd name="connsiteX10" fmla="*/ 20890383 w 24165832"/>
              <a:gd name="connsiteY10" fmla="*/ 471947 h 13126063"/>
              <a:gd name="connsiteX11" fmla="*/ 24135028 w 24165832"/>
              <a:gd name="connsiteY11" fmla="*/ 0 h 13126063"/>
              <a:gd name="connsiteX12" fmla="*/ 24164525 w 24165832"/>
              <a:gd name="connsiteY12" fmla="*/ 13067070 h 13126063"/>
              <a:gd name="connsiteX13" fmla="*/ 95157 w 24165832"/>
              <a:gd name="connsiteY13" fmla="*/ 13126063 h 13126063"/>
              <a:gd name="connsiteX0" fmla="*/ 95157 w 26347286"/>
              <a:gd name="connsiteY0" fmla="*/ 13332540 h 13332540"/>
              <a:gd name="connsiteX1" fmla="*/ 86944 w 26347286"/>
              <a:gd name="connsiteY1" fmla="*/ 3303638 h 13332540"/>
              <a:gd name="connsiteX2" fmla="*/ 1127544 w 26347286"/>
              <a:gd name="connsiteY2" fmla="*/ 3215147 h 13332540"/>
              <a:gd name="connsiteX3" fmla="*/ 9740602 w 26347286"/>
              <a:gd name="connsiteY3" fmla="*/ 1828799 h 13332540"/>
              <a:gd name="connsiteX4" fmla="*/ 15728447 w 26347286"/>
              <a:gd name="connsiteY4" fmla="*/ 1327353 h 13332540"/>
              <a:gd name="connsiteX5" fmla="*/ 16672344 w 26347286"/>
              <a:gd name="connsiteY5" fmla="*/ 1238863 h 13332540"/>
              <a:gd name="connsiteX6" fmla="*/ 17173789 w 26347286"/>
              <a:gd name="connsiteY6" fmla="*/ 1533831 h 13332540"/>
              <a:gd name="connsiteX7" fmla="*/ 17586744 w 26347286"/>
              <a:gd name="connsiteY7" fmla="*/ 1002889 h 13332540"/>
              <a:gd name="connsiteX8" fmla="*/ 18294667 w 26347286"/>
              <a:gd name="connsiteY8" fmla="*/ 1238863 h 13332540"/>
              <a:gd name="connsiteX9" fmla="*/ 19740009 w 26347286"/>
              <a:gd name="connsiteY9" fmla="*/ 1209366 h 13332540"/>
              <a:gd name="connsiteX10" fmla="*/ 20890383 w 26347286"/>
              <a:gd name="connsiteY10" fmla="*/ 678424 h 13332540"/>
              <a:gd name="connsiteX11" fmla="*/ 26347286 w 26347286"/>
              <a:gd name="connsiteY11" fmla="*/ 0 h 13332540"/>
              <a:gd name="connsiteX12" fmla="*/ 24164525 w 26347286"/>
              <a:gd name="connsiteY12" fmla="*/ 13273547 h 13332540"/>
              <a:gd name="connsiteX13" fmla="*/ 95157 w 26347286"/>
              <a:gd name="connsiteY13" fmla="*/ 13332540 h 13332540"/>
              <a:gd name="connsiteX0" fmla="*/ 95157 w 26378089"/>
              <a:gd name="connsiteY0" fmla="*/ 13332540 h 13332540"/>
              <a:gd name="connsiteX1" fmla="*/ 86944 w 26378089"/>
              <a:gd name="connsiteY1" fmla="*/ 3303638 h 13332540"/>
              <a:gd name="connsiteX2" fmla="*/ 1127544 w 26378089"/>
              <a:gd name="connsiteY2" fmla="*/ 3215147 h 13332540"/>
              <a:gd name="connsiteX3" fmla="*/ 9740602 w 26378089"/>
              <a:gd name="connsiteY3" fmla="*/ 1828799 h 13332540"/>
              <a:gd name="connsiteX4" fmla="*/ 15728447 w 26378089"/>
              <a:gd name="connsiteY4" fmla="*/ 1327353 h 13332540"/>
              <a:gd name="connsiteX5" fmla="*/ 16672344 w 26378089"/>
              <a:gd name="connsiteY5" fmla="*/ 1238863 h 13332540"/>
              <a:gd name="connsiteX6" fmla="*/ 17173789 w 26378089"/>
              <a:gd name="connsiteY6" fmla="*/ 1533831 h 13332540"/>
              <a:gd name="connsiteX7" fmla="*/ 17586744 w 26378089"/>
              <a:gd name="connsiteY7" fmla="*/ 1002889 h 13332540"/>
              <a:gd name="connsiteX8" fmla="*/ 18294667 w 26378089"/>
              <a:gd name="connsiteY8" fmla="*/ 1238863 h 13332540"/>
              <a:gd name="connsiteX9" fmla="*/ 19740009 w 26378089"/>
              <a:gd name="connsiteY9" fmla="*/ 1209366 h 13332540"/>
              <a:gd name="connsiteX10" fmla="*/ 20890383 w 26378089"/>
              <a:gd name="connsiteY10" fmla="*/ 678424 h 13332540"/>
              <a:gd name="connsiteX11" fmla="*/ 26347286 w 26378089"/>
              <a:gd name="connsiteY11" fmla="*/ 0 h 13332540"/>
              <a:gd name="connsiteX12" fmla="*/ 26376782 w 26378089"/>
              <a:gd name="connsiteY12" fmla="*/ 13155560 h 13332540"/>
              <a:gd name="connsiteX13" fmla="*/ 95157 w 26378089"/>
              <a:gd name="connsiteY13" fmla="*/ 13332540 h 13332540"/>
              <a:gd name="connsiteX0" fmla="*/ 95157 w 26378089"/>
              <a:gd name="connsiteY0" fmla="*/ 14260618 h 14260618"/>
              <a:gd name="connsiteX1" fmla="*/ 86944 w 26378089"/>
              <a:gd name="connsiteY1" fmla="*/ 4231716 h 14260618"/>
              <a:gd name="connsiteX2" fmla="*/ 1127544 w 26378089"/>
              <a:gd name="connsiteY2" fmla="*/ 4143225 h 14260618"/>
              <a:gd name="connsiteX3" fmla="*/ 9740602 w 26378089"/>
              <a:gd name="connsiteY3" fmla="*/ 2756877 h 14260618"/>
              <a:gd name="connsiteX4" fmla="*/ 15728447 w 26378089"/>
              <a:gd name="connsiteY4" fmla="*/ 2255431 h 14260618"/>
              <a:gd name="connsiteX5" fmla="*/ 16672344 w 26378089"/>
              <a:gd name="connsiteY5" fmla="*/ 2166941 h 14260618"/>
              <a:gd name="connsiteX6" fmla="*/ 17173789 w 26378089"/>
              <a:gd name="connsiteY6" fmla="*/ 2461909 h 14260618"/>
              <a:gd name="connsiteX7" fmla="*/ 17586744 w 26378089"/>
              <a:gd name="connsiteY7" fmla="*/ 1930967 h 14260618"/>
              <a:gd name="connsiteX8" fmla="*/ 18294667 w 26378089"/>
              <a:gd name="connsiteY8" fmla="*/ 2166941 h 14260618"/>
              <a:gd name="connsiteX9" fmla="*/ 19740009 w 26378089"/>
              <a:gd name="connsiteY9" fmla="*/ 2137444 h 14260618"/>
              <a:gd name="connsiteX10" fmla="*/ 20890383 w 26378089"/>
              <a:gd name="connsiteY10" fmla="*/ 1606502 h 14260618"/>
              <a:gd name="connsiteX11" fmla="*/ 23477885 w 26378089"/>
              <a:gd name="connsiteY11" fmla="*/ 1105058 h 14260618"/>
              <a:gd name="connsiteX12" fmla="*/ 26347286 w 26378089"/>
              <a:gd name="connsiteY12" fmla="*/ 928078 h 14260618"/>
              <a:gd name="connsiteX13" fmla="*/ 26376782 w 26378089"/>
              <a:gd name="connsiteY13" fmla="*/ 14083638 h 14260618"/>
              <a:gd name="connsiteX14" fmla="*/ 95157 w 26378089"/>
              <a:gd name="connsiteY14" fmla="*/ 14260618 h 14260618"/>
              <a:gd name="connsiteX0" fmla="*/ 95157 w 26378089"/>
              <a:gd name="connsiteY0" fmla="*/ 14389765 h 14389765"/>
              <a:gd name="connsiteX1" fmla="*/ 86944 w 26378089"/>
              <a:gd name="connsiteY1" fmla="*/ 4360863 h 14389765"/>
              <a:gd name="connsiteX2" fmla="*/ 1127544 w 26378089"/>
              <a:gd name="connsiteY2" fmla="*/ 4272372 h 14389765"/>
              <a:gd name="connsiteX3" fmla="*/ 9740602 w 26378089"/>
              <a:gd name="connsiteY3" fmla="*/ 2886024 h 14389765"/>
              <a:gd name="connsiteX4" fmla="*/ 15728447 w 26378089"/>
              <a:gd name="connsiteY4" fmla="*/ 2384578 h 14389765"/>
              <a:gd name="connsiteX5" fmla="*/ 16672344 w 26378089"/>
              <a:gd name="connsiteY5" fmla="*/ 2296088 h 14389765"/>
              <a:gd name="connsiteX6" fmla="*/ 17173789 w 26378089"/>
              <a:gd name="connsiteY6" fmla="*/ 2591056 h 14389765"/>
              <a:gd name="connsiteX7" fmla="*/ 17586744 w 26378089"/>
              <a:gd name="connsiteY7" fmla="*/ 2060114 h 14389765"/>
              <a:gd name="connsiteX8" fmla="*/ 18294667 w 26378089"/>
              <a:gd name="connsiteY8" fmla="*/ 2296088 h 14389765"/>
              <a:gd name="connsiteX9" fmla="*/ 19740009 w 26378089"/>
              <a:gd name="connsiteY9" fmla="*/ 2266591 h 14389765"/>
              <a:gd name="connsiteX10" fmla="*/ 20890383 w 26378089"/>
              <a:gd name="connsiteY10" fmla="*/ 1735649 h 14389765"/>
              <a:gd name="connsiteX11" fmla="*/ 23477885 w 26378089"/>
              <a:gd name="connsiteY11" fmla="*/ 1234205 h 14389765"/>
              <a:gd name="connsiteX12" fmla="*/ 25129704 w 26378089"/>
              <a:gd name="connsiteY12" fmla="*/ 968734 h 14389765"/>
              <a:gd name="connsiteX13" fmla="*/ 26347286 w 26378089"/>
              <a:gd name="connsiteY13" fmla="*/ 1057225 h 14389765"/>
              <a:gd name="connsiteX14" fmla="*/ 26376782 w 26378089"/>
              <a:gd name="connsiteY14" fmla="*/ 14212785 h 14389765"/>
              <a:gd name="connsiteX15" fmla="*/ 95157 w 26378089"/>
              <a:gd name="connsiteY15" fmla="*/ 14389765 h 14389765"/>
              <a:gd name="connsiteX0" fmla="*/ 95157 w 26378089"/>
              <a:gd name="connsiteY0" fmla="*/ 13433600 h 13433600"/>
              <a:gd name="connsiteX1" fmla="*/ 86944 w 26378089"/>
              <a:gd name="connsiteY1" fmla="*/ 3404698 h 13433600"/>
              <a:gd name="connsiteX2" fmla="*/ 1127544 w 26378089"/>
              <a:gd name="connsiteY2" fmla="*/ 3316207 h 13433600"/>
              <a:gd name="connsiteX3" fmla="*/ 9740602 w 26378089"/>
              <a:gd name="connsiteY3" fmla="*/ 1929859 h 13433600"/>
              <a:gd name="connsiteX4" fmla="*/ 15728447 w 26378089"/>
              <a:gd name="connsiteY4" fmla="*/ 1428413 h 13433600"/>
              <a:gd name="connsiteX5" fmla="*/ 16672344 w 26378089"/>
              <a:gd name="connsiteY5" fmla="*/ 1339923 h 13433600"/>
              <a:gd name="connsiteX6" fmla="*/ 17173789 w 26378089"/>
              <a:gd name="connsiteY6" fmla="*/ 1634891 h 13433600"/>
              <a:gd name="connsiteX7" fmla="*/ 17586744 w 26378089"/>
              <a:gd name="connsiteY7" fmla="*/ 1103949 h 13433600"/>
              <a:gd name="connsiteX8" fmla="*/ 18294667 w 26378089"/>
              <a:gd name="connsiteY8" fmla="*/ 1339923 h 13433600"/>
              <a:gd name="connsiteX9" fmla="*/ 19740009 w 26378089"/>
              <a:gd name="connsiteY9" fmla="*/ 1310426 h 13433600"/>
              <a:gd name="connsiteX10" fmla="*/ 20890383 w 26378089"/>
              <a:gd name="connsiteY10" fmla="*/ 779484 h 13433600"/>
              <a:gd name="connsiteX11" fmla="*/ 23477885 w 26378089"/>
              <a:gd name="connsiteY11" fmla="*/ 278040 h 13433600"/>
              <a:gd name="connsiteX12" fmla="*/ 25129704 w 26378089"/>
              <a:gd name="connsiteY12" fmla="*/ 12569 h 13433600"/>
              <a:gd name="connsiteX13" fmla="*/ 26347286 w 26378089"/>
              <a:gd name="connsiteY13" fmla="*/ 101060 h 13433600"/>
              <a:gd name="connsiteX14" fmla="*/ 26376782 w 26378089"/>
              <a:gd name="connsiteY14" fmla="*/ 13256620 h 13433600"/>
              <a:gd name="connsiteX15" fmla="*/ 95157 w 26378089"/>
              <a:gd name="connsiteY15" fmla="*/ 13433600 h 13433600"/>
              <a:gd name="connsiteX0" fmla="*/ 95157 w 26378089"/>
              <a:gd name="connsiteY0" fmla="*/ 13433600 h 13433600"/>
              <a:gd name="connsiteX1" fmla="*/ 86944 w 26378089"/>
              <a:gd name="connsiteY1" fmla="*/ 3404698 h 13433600"/>
              <a:gd name="connsiteX2" fmla="*/ 1127544 w 26378089"/>
              <a:gd name="connsiteY2" fmla="*/ 3316207 h 13433600"/>
              <a:gd name="connsiteX3" fmla="*/ 9740602 w 26378089"/>
              <a:gd name="connsiteY3" fmla="*/ 1929859 h 13433600"/>
              <a:gd name="connsiteX4" fmla="*/ 15728447 w 26378089"/>
              <a:gd name="connsiteY4" fmla="*/ 1428413 h 13433600"/>
              <a:gd name="connsiteX5" fmla="*/ 16672344 w 26378089"/>
              <a:gd name="connsiteY5" fmla="*/ 1339923 h 13433600"/>
              <a:gd name="connsiteX6" fmla="*/ 17173789 w 26378089"/>
              <a:gd name="connsiteY6" fmla="*/ 1634891 h 13433600"/>
              <a:gd name="connsiteX7" fmla="*/ 17586744 w 26378089"/>
              <a:gd name="connsiteY7" fmla="*/ 1103949 h 13433600"/>
              <a:gd name="connsiteX8" fmla="*/ 18294667 w 26378089"/>
              <a:gd name="connsiteY8" fmla="*/ 1339923 h 13433600"/>
              <a:gd name="connsiteX9" fmla="*/ 19740009 w 26378089"/>
              <a:gd name="connsiteY9" fmla="*/ 1310426 h 13433600"/>
              <a:gd name="connsiteX10" fmla="*/ 20890383 w 26378089"/>
              <a:gd name="connsiteY10" fmla="*/ 779484 h 13433600"/>
              <a:gd name="connsiteX11" fmla="*/ 23477885 w 26378089"/>
              <a:gd name="connsiteY11" fmla="*/ 278040 h 13433600"/>
              <a:gd name="connsiteX12" fmla="*/ 25129704 w 26378089"/>
              <a:gd name="connsiteY12" fmla="*/ 12569 h 13433600"/>
              <a:gd name="connsiteX13" fmla="*/ 26347286 w 26378089"/>
              <a:gd name="connsiteY13" fmla="*/ 101060 h 13433600"/>
              <a:gd name="connsiteX14" fmla="*/ 26376782 w 26378089"/>
              <a:gd name="connsiteY14" fmla="*/ 13256620 h 13433600"/>
              <a:gd name="connsiteX15" fmla="*/ 95157 w 26378089"/>
              <a:gd name="connsiteY15" fmla="*/ 13433600 h 134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378089" h="13433600">
                <a:moveTo>
                  <a:pt x="95157" y="13433600"/>
                </a:moveTo>
                <a:cubicBezTo>
                  <a:pt x="133116" y="13354942"/>
                  <a:pt x="55557" y="3355914"/>
                  <a:pt x="86944" y="3404698"/>
                </a:cubicBezTo>
                <a:cubicBezTo>
                  <a:pt x="111525" y="3399782"/>
                  <a:pt x="-481399" y="3562014"/>
                  <a:pt x="1127544" y="3316207"/>
                </a:cubicBezTo>
                <a:lnTo>
                  <a:pt x="9740602" y="1929859"/>
                </a:lnTo>
                <a:lnTo>
                  <a:pt x="15728447" y="1428413"/>
                </a:lnTo>
                <a:cubicBezTo>
                  <a:pt x="16883737" y="1330090"/>
                  <a:pt x="16431454" y="1305510"/>
                  <a:pt x="16672344" y="1339923"/>
                </a:cubicBezTo>
                <a:cubicBezTo>
                  <a:pt x="16913234" y="1374336"/>
                  <a:pt x="17021389" y="1674220"/>
                  <a:pt x="17173789" y="1634891"/>
                </a:cubicBezTo>
                <a:cubicBezTo>
                  <a:pt x="17326189" y="1595562"/>
                  <a:pt x="17350770" y="1025291"/>
                  <a:pt x="17586744" y="1103949"/>
                </a:cubicBezTo>
                <a:lnTo>
                  <a:pt x="18294667" y="1339923"/>
                </a:lnTo>
                <a:cubicBezTo>
                  <a:pt x="18653544" y="1374336"/>
                  <a:pt x="19307390" y="1403833"/>
                  <a:pt x="19740009" y="1310426"/>
                </a:cubicBezTo>
                <a:cubicBezTo>
                  <a:pt x="20172628" y="1217020"/>
                  <a:pt x="20267404" y="951548"/>
                  <a:pt x="20890383" y="779484"/>
                </a:cubicBezTo>
                <a:cubicBezTo>
                  <a:pt x="21513362" y="607420"/>
                  <a:pt x="22786080" y="509098"/>
                  <a:pt x="23477885" y="278040"/>
                </a:cubicBezTo>
                <a:cubicBezTo>
                  <a:pt x="24169690" y="46982"/>
                  <a:pt x="24651471" y="42066"/>
                  <a:pt x="25129704" y="12569"/>
                </a:cubicBezTo>
                <a:cubicBezTo>
                  <a:pt x="25607937" y="-16928"/>
                  <a:pt x="26360666" y="2737"/>
                  <a:pt x="26347286" y="101060"/>
                </a:cubicBezTo>
                <a:cubicBezTo>
                  <a:pt x="26337454" y="4378092"/>
                  <a:pt x="26386614" y="8979588"/>
                  <a:pt x="26376782" y="13256620"/>
                </a:cubicBezTo>
                <a:lnTo>
                  <a:pt x="95157" y="13433600"/>
                </a:lnTo>
                <a:close/>
              </a:path>
            </a:pathLst>
          </a:custGeom>
          <a:solidFill>
            <a:srgbClr val="FFFFEB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3" name="Group 72"/>
          <p:cNvGrpSpPr>
            <a:grpSpLocks noChangeAspect="1"/>
          </p:cNvGrpSpPr>
          <p:nvPr/>
        </p:nvGrpSpPr>
        <p:grpSpPr>
          <a:xfrm>
            <a:off x="15863288" y="531794"/>
            <a:ext cx="2461287" cy="1104265"/>
            <a:chOff x="18441013" y="6178956"/>
            <a:chExt cx="1969029" cy="883412"/>
          </a:xfrm>
        </p:grpSpPr>
        <p:sp>
          <p:nvSpPr>
            <p:cNvPr id="74" name="TextBox 73"/>
            <p:cNvSpPr txBox="1"/>
            <p:nvPr/>
          </p:nvSpPr>
          <p:spPr>
            <a:xfrm>
              <a:off x="19243802" y="6477593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C/2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18441013" y="6178956"/>
              <a:ext cx="1166240" cy="847842"/>
              <a:chOff x="15732968" y="6454140"/>
              <a:chExt cx="1166240" cy="847842"/>
            </a:xfrm>
          </p:grpSpPr>
          <p:sp>
            <p:nvSpPr>
              <p:cNvPr id="76" name="Freeform 75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15732968" y="6777036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pic>
        <p:nvPicPr>
          <p:cNvPr id="8" name="Picture 7" descr="Black &amp; White photo map:  Route of advance to Highway">
            <a:hlinkClick r:id="rId2"/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15"/>
          <a:stretch/>
        </p:blipFill>
        <p:spPr bwMode="auto">
          <a:xfrm>
            <a:off x="1946872" y="2037563"/>
            <a:ext cx="14757615" cy="15955469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ext Box 228"/>
          <p:cNvSpPr txBox="1">
            <a:spLocks noChangeArrowheads="1"/>
          </p:cNvSpPr>
          <p:nvPr/>
        </p:nvSpPr>
        <p:spPr bwMode="auto">
          <a:xfrm>
            <a:off x="10572746" y="6971869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0" name="Text Box 228"/>
          <p:cNvSpPr txBox="1">
            <a:spLocks noChangeArrowheads="1"/>
          </p:cNvSpPr>
          <p:nvPr/>
        </p:nvSpPr>
        <p:spPr bwMode="auto">
          <a:xfrm>
            <a:off x="9293188" y="6013277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1" name="Text Box 228"/>
          <p:cNvSpPr txBox="1">
            <a:spLocks noChangeArrowheads="1"/>
          </p:cNvSpPr>
          <p:nvPr/>
        </p:nvSpPr>
        <p:spPr bwMode="auto">
          <a:xfrm>
            <a:off x="9148730" y="4687600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12" name="Text Box 228"/>
          <p:cNvSpPr txBox="1">
            <a:spLocks noChangeArrowheads="1"/>
          </p:cNvSpPr>
          <p:nvPr/>
        </p:nvSpPr>
        <p:spPr bwMode="auto">
          <a:xfrm>
            <a:off x="6651796" y="7277308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6</a:t>
            </a:r>
          </a:p>
        </p:txBody>
      </p:sp>
      <p:sp>
        <p:nvSpPr>
          <p:cNvPr id="13" name="Text Box 228"/>
          <p:cNvSpPr txBox="1">
            <a:spLocks noChangeArrowheads="1"/>
          </p:cNvSpPr>
          <p:nvPr/>
        </p:nvSpPr>
        <p:spPr bwMode="auto">
          <a:xfrm>
            <a:off x="7314346" y="6491637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14" name="Text Box 228"/>
          <p:cNvSpPr txBox="1">
            <a:spLocks noChangeArrowheads="1"/>
          </p:cNvSpPr>
          <p:nvPr/>
        </p:nvSpPr>
        <p:spPr bwMode="auto">
          <a:xfrm>
            <a:off x="7874474" y="5894584"/>
            <a:ext cx="415498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43" name="Line 226"/>
          <p:cNvSpPr>
            <a:spLocks noChangeShapeType="1"/>
          </p:cNvSpPr>
          <p:nvPr/>
        </p:nvSpPr>
        <p:spPr bwMode="auto">
          <a:xfrm flipH="1">
            <a:off x="11007006" y="4446453"/>
            <a:ext cx="556993" cy="766851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Line 225"/>
          <p:cNvSpPr>
            <a:spLocks noChangeShapeType="1"/>
          </p:cNvSpPr>
          <p:nvPr/>
        </p:nvSpPr>
        <p:spPr bwMode="auto">
          <a:xfrm flipH="1">
            <a:off x="8833076" y="3779793"/>
            <a:ext cx="455237" cy="668636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Line 206"/>
          <p:cNvSpPr>
            <a:spLocks noChangeShapeType="1"/>
          </p:cNvSpPr>
          <p:nvPr/>
        </p:nvSpPr>
        <p:spPr bwMode="auto">
          <a:xfrm>
            <a:off x="5437176" y="3591574"/>
            <a:ext cx="848777" cy="1386342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Line 236"/>
          <p:cNvSpPr>
            <a:spLocks noChangeShapeType="1"/>
          </p:cNvSpPr>
          <p:nvPr/>
        </p:nvSpPr>
        <p:spPr bwMode="auto">
          <a:xfrm>
            <a:off x="6369005" y="4928422"/>
            <a:ext cx="1168699" cy="723744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Line 235"/>
          <p:cNvSpPr>
            <a:spLocks noChangeShapeType="1"/>
          </p:cNvSpPr>
          <p:nvPr/>
        </p:nvSpPr>
        <p:spPr bwMode="auto">
          <a:xfrm>
            <a:off x="6369004" y="4928421"/>
            <a:ext cx="678259" cy="1184727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Line 234"/>
          <p:cNvSpPr>
            <a:spLocks noChangeShapeType="1"/>
          </p:cNvSpPr>
          <p:nvPr/>
        </p:nvSpPr>
        <p:spPr bwMode="auto">
          <a:xfrm>
            <a:off x="6369004" y="4928421"/>
            <a:ext cx="48803" cy="2118177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11603737" y="3212049"/>
            <a:ext cx="2609284" cy="1059803"/>
            <a:chOff x="18451360" y="6178956"/>
            <a:chExt cx="2087426" cy="847842"/>
          </a:xfrm>
        </p:grpSpPr>
        <p:sp>
          <p:nvSpPr>
            <p:cNvPr id="62" name="TextBox 61"/>
            <p:cNvSpPr txBox="1"/>
            <p:nvPr/>
          </p:nvSpPr>
          <p:spPr>
            <a:xfrm>
              <a:off x="19372546" y="6442023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F/2</a:t>
              </a:r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18451360" y="6178956"/>
              <a:ext cx="1175574" cy="847842"/>
              <a:chOff x="15743315" y="6454140"/>
              <a:chExt cx="1175574" cy="84784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15752649" y="6776316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67" name="Line 239"/>
          <p:cNvSpPr>
            <a:spLocks noChangeShapeType="1"/>
          </p:cNvSpPr>
          <p:nvPr/>
        </p:nvSpPr>
        <p:spPr bwMode="auto">
          <a:xfrm flipH="1">
            <a:off x="9726969" y="5263879"/>
            <a:ext cx="1210539" cy="388286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Line 240"/>
          <p:cNvSpPr>
            <a:spLocks noChangeShapeType="1"/>
          </p:cNvSpPr>
          <p:nvPr/>
        </p:nvSpPr>
        <p:spPr bwMode="auto">
          <a:xfrm flipH="1">
            <a:off x="10408398" y="5313852"/>
            <a:ext cx="611660" cy="1481655"/>
          </a:xfrm>
          <a:prstGeom prst="line">
            <a:avLst/>
          </a:pr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Line 238"/>
          <p:cNvSpPr>
            <a:spLocks noChangeShapeType="1"/>
          </p:cNvSpPr>
          <p:nvPr/>
        </p:nvSpPr>
        <p:spPr bwMode="auto">
          <a:xfrm flipH="1">
            <a:off x="8741666" y="4467711"/>
            <a:ext cx="91411" cy="397865"/>
          </a:xfrm>
          <a:custGeom>
            <a:avLst/>
            <a:gdLst>
              <a:gd name="connsiteX0" fmla="*/ 0 w 34261"/>
              <a:gd name="connsiteY0" fmla="*/ 0 h 325475"/>
              <a:gd name="connsiteX1" fmla="*/ 34261 w 34261"/>
              <a:gd name="connsiteY1" fmla="*/ 325475 h 325475"/>
              <a:gd name="connsiteX0" fmla="*/ 0 w 91411"/>
              <a:gd name="connsiteY0" fmla="*/ 0 h 397865"/>
              <a:gd name="connsiteX1" fmla="*/ 91411 w 91411"/>
              <a:gd name="connsiteY1" fmla="*/ 397865 h 397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1411" h="397865">
                <a:moveTo>
                  <a:pt x="0" y="0"/>
                </a:moveTo>
                <a:cubicBezTo>
                  <a:pt x="11420" y="108492"/>
                  <a:pt x="79991" y="289373"/>
                  <a:pt x="91411" y="397865"/>
                </a:cubicBezTo>
              </a:path>
            </a:pathLst>
          </a:custGeom>
          <a:noFill/>
          <a:ln w="762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Line 238"/>
          <p:cNvSpPr>
            <a:spLocks noChangeShapeType="1"/>
          </p:cNvSpPr>
          <p:nvPr/>
        </p:nvSpPr>
        <p:spPr bwMode="auto">
          <a:xfrm flipH="1" flipV="1">
            <a:off x="7781373" y="4124254"/>
            <a:ext cx="1051704" cy="393456"/>
          </a:xfrm>
          <a:custGeom>
            <a:avLst/>
            <a:gdLst>
              <a:gd name="connsiteX0" fmla="*/ 0 w 1432979"/>
              <a:gd name="connsiteY0" fmla="*/ 0 h 564375"/>
              <a:gd name="connsiteX1" fmla="*/ 1432979 w 1432979"/>
              <a:gd name="connsiteY1" fmla="*/ 564375 h 564375"/>
              <a:gd name="connsiteX0" fmla="*/ 0 w 1501559"/>
              <a:gd name="connsiteY0" fmla="*/ 0 h 491985"/>
              <a:gd name="connsiteX1" fmla="*/ 1501559 w 1501559"/>
              <a:gd name="connsiteY1" fmla="*/ 491985 h 491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01559" h="491985">
                <a:moveTo>
                  <a:pt x="0" y="0"/>
                </a:moveTo>
                <a:cubicBezTo>
                  <a:pt x="477660" y="188125"/>
                  <a:pt x="1023899" y="303860"/>
                  <a:pt x="1501559" y="491985"/>
                </a:cubicBezTo>
              </a:path>
            </a:pathLst>
          </a:custGeom>
          <a:noFill/>
          <a:ln w="101600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Text Box 228"/>
          <p:cNvSpPr txBox="1">
            <a:spLocks noChangeArrowheads="1"/>
          </p:cNvSpPr>
          <p:nvPr/>
        </p:nvSpPr>
        <p:spPr bwMode="auto">
          <a:xfrm>
            <a:off x="7149696" y="3195018"/>
            <a:ext cx="753732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OP</a:t>
            </a:r>
          </a:p>
        </p:txBody>
      </p:sp>
      <p:sp>
        <p:nvSpPr>
          <p:cNvPr id="72" name="Text Box 228"/>
          <p:cNvSpPr txBox="1">
            <a:spLocks noChangeArrowheads="1"/>
          </p:cNvSpPr>
          <p:nvPr/>
        </p:nvSpPr>
        <p:spPr bwMode="auto">
          <a:xfrm>
            <a:off x="8451276" y="16537771"/>
            <a:ext cx="3557384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Coastal Highway</a:t>
            </a:r>
          </a:p>
        </p:txBody>
      </p:sp>
      <p:grpSp>
        <p:nvGrpSpPr>
          <p:cNvPr id="87" name="Group 86"/>
          <p:cNvGrpSpPr>
            <a:grpSpLocks noChangeAspect="1"/>
          </p:cNvGrpSpPr>
          <p:nvPr/>
        </p:nvGrpSpPr>
        <p:grpSpPr>
          <a:xfrm>
            <a:off x="12083273" y="419224"/>
            <a:ext cx="2121894" cy="1449969"/>
            <a:chOff x="12427736" y="467423"/>
            <a:chExt cx="1697516" cy="1159975"/>
          </a:xfrm>
        </p:grpSpPr>
        <p:grpSp>
          <p:nvGrpSpPr>
            <p:cNvPr id="79" name="Group 78"/>
            <p:cNvGrpSpPr/>
            <p:nvPr/>
          </p:nvGrpSpPr>
          <p:grpSpPr>
            <a:xfrm>
              <a:off x="12427736" y="550180"/>
              <a:ext cx="1697516" cy="1077218"/>
              <a:chOff x="18451360" y="6218596"/>
              <a:chExt cx="1697516" cy="1077218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18982636" y="6218596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(+)</a:t>
                </a:r>
              </a:p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18451360" y="6410159"/>
                <a:ext cx="1173792" cy="616639"/>
                <a:chOff x="15743315" y="6685343"/>
                <a:chExt cx="1173792" cy="616639"/>
              </a:xfrm>
            </p:grpSpPr>
            <p:sp>
              <p:nvSpPr>
                <p:cNvPr id="83" name="Rectangle 8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15750867" y="6779424"/>
                  <a:ext cx="1166240" cy="418576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85" name="Freeform 84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9185206" y="324830"/>
            <a:ext cx="7677434" cy="3393408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21015330" y="3011148"/>
            <a:ext cx="29868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              Meters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21214518" y="2587977"/>
            <a:ext cx="5404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0               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23657349" y="2587977"/>
            <a:ext cx="16353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200              </a:t>
            </a:r>
          </a:p>
        </p:txBody>
      </p:sp>
      <p:grpSp>
        <p:nvGrpSpPr>
          <p:cNvPr id="109" name="Group 108"/>
          <p:cNvGrpSpPr/>
          <p:nvPr/>
        </p:nvGrpSpPr>
        <p:grpSpPr>
          <a:xfrm>
            <a:off x="21580908" y="2326003"/>
            <a:ext cx="2933700" cy="267627"/>
            <a:chOff x="14049734" y="18685645"/>
            <a:chExt cx="6286062" cy="424549"/>
          </a:xfrm>
        </p:grpSpPr>
        <p:sp>
          <p:nvSpPr>
            <p:cNvPr id="110" name="Rectangle 109"/>
            <p:cNvSpPr/>
            <p:nvPr/>
          </p:nvSpPr>
          <p:spPr>
            <a:xfrm>
              <a:off x="14049734" y="18685645"/>
              <a:ext cx="1586323" cy="419921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5614822" y="18690274"/>
              <a:ext cx="1586322" cy="41992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7198700" y="18689192"/>
              <a:ext cx="1586322" cy="419921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18749474" y="18686773"/>
              <a:ext cx="1586322" cy="41992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60839" y="600094"/>
            <a:ext cx="7573838" cy="166162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Obliterated Terrain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Features </a:t>
            </a:r>
            <a:endParaRPr lang="en-US" alt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5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02002" y="1033762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9" name="Group 118"/>
          <p:cNvGrpSpPr/>
          <p:nvPr/>
        </p:nvGrpSpPr>
        <p:grpSpPr>
          <a:xfrm>
            <a:off x="25689156" y="1487051"/>
            <a:ext cx="1023257" cy="740229"/>
            <a:chOff x="27932743" y="3570514"/>
            <a:chExt cx="1023257" cy="740229"/>
          </a:xfrm>
        </p:grpSpPr>
        <p:sp>
          <p:nvSpPr>
            <p:cNvPr id="120" name="Oval 11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1B</a:t>
              </a:r>
            </a:p>
          </p:txBody>
        </p:sp>
      </p:grpSp>
      <p:sp>
        <p:nvSpPr>
          <p:cNvPr id="124" name="Freeform 123"/>
          <p:cNvSpPr/>
          <p:nvPr/>
        </p:nvSpPr>
        <p:spPr>
          <a:xfrm>
            <a:off x="2847975" y="2162175"/>
            <a:ext cx="200025" cy="2295525"/>
          </a:xfrm>
          <a:custGeom>
            <a:avLst/>
            <a:gdLst>
              <a:gd name="connsiteX0" fmla="*/ 200025 w 200025"/>
              <a:gd name="connsiteY0" fmla="*/ 2295525 h 2295525"/>
              <a:gd name="connsiteX1" fmla="*/ 0 w 200025"/>
              <a:gd name="connsiteY1" fmla="*/ 0 h 229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0025" h="2295525">
                <a:moveTo>
                  <a:pt x="200025" y="2295525"/>
                </a:move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2705100" y="2190750"/>
            <a:ext cx="171450" cy="581025"/>
          </a:xfrm>
          <a:custGeom>
            <a:avLst/>
            <a:gdLst>
              <a:gd name="connsiteX0" fmla="*/ 133350 w 171450"/>
              <a:gd name="connsiteY0" fmla="*/ 0 h 581025"/>
              <a:gd name="connsiteX1" fmla="*/ 0 w 171450"/>
              <a:gd name="connsiteY1" fmla="*/ 581025 h 581025"/>
              <a:gd name="connsiteX2" fmla="*/ 171450 w 171450"/>
              <a:gd name="connsiteY2" fmla="*/ 4762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" h="581025">
                <a:moveTo>
                  <a:pt x="133350" y="0"/>
                </a:moveTo>
                <a:lnTo>
                  <a:pt x="0" y="581025"/>
                </a:lnTo>
                <a:lnTo>
                  <a:pt x="171450" y="476250"/>
                </a:lnTo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2971800" y="3933825"/>
            <a:ext cx="133350" cy="647700"/>
          </a:xfrm>
          <a:custGeom>
            <a:avLst/>
            <a:gdLst>
              <a:gd name="connsiteX0" fmla="*/ 38100 w 133350"/>
              <a:gd name="connsiteY0" fmla="*/ 0 h 647700"/>
              <a:gd name="connsiteX1" fmla="*/ 133350 w 133350"/>
              <a:gd name="connsiteY1" fmla="*/ 438150 h 647700"/>
              <a:gd name="connsiteX2" fmla="*/ 0 w 133350"/>
              <a:gd name="connsiteY2" fmla="*/ 647700 h 647700"/>
              <a:gd name="connsiteX3" fmla="*/ 38100 w 133350"/>
              <a:gd name="connsiteY3" fmla="*/ 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50" h="647700">
                <a:moveTo>
                  <a:pt x="38100" y="0"/>
                </a:moveTo>
                <a:lnTo>
                  <a:pt x="133350" y="438150"/>
                </a:lnTo>
                <a:lnTo>
                  <a:pt x="0" y="647700"/>
                </a:lnTo>
                <a:lnTo>
                  <a:pt x="3810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 rot="21300925">
            <a:off x="2620367" y="2910649"/>
            <a:ext cx="649537" cy="7571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Georgia" panose="02040502050405020303" pitchFamily="18" charset="0"/>
              </a:rPr>
              <a:t>N</a:t>
            </a:r>
          </a:p>
        </p:txBody>
      </p:sp>
      <p:sp>
        <p:nvSpPr>
          <p:cNvPr id="127" name="Right Arrow 126"/>
          <p:cNvSpPr/>
          <p:nvPr/>
        </p:nvSpPr>
        <p:spPr>
          <a:xfrm rot="946063">
            <a:off x="17851265" y="1124590"/>
            <a:ext cx="1052682" cy="798748"/>
          </a:xfrm>
          <a:prstGeom prst="rightArrow">
            <a:avLst/>
          </a:prstGeom>
          <a:solidFill>
            <a:srgbClr val="0033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Black &amp; White photo:  wrecked emplacements">
            <a:hlinkClick r:id="rId5"/>
          </p:cNvPr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23655" y="4581525"/>
            <a:ext cx="6930839" cy="4191290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</p:pic>
      <p:pic>
        <p:nvPicPr>
          <p:cNvPr id="5" name="Picture 4" descr="Black &amp; White photo:  Cratered ground at D + 1">
            <a:hlinkClick r:id="rId7"/>
          </p:cNvPr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5259" y="10106238"/>
            <a:ext cx="7127631" cy="4701541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</p:pic>
      <p:pic>
        <p:nvPicPr>
          <p:cNvPr id="7" name="Picture 6" descr="Black &amp; White photo:  Bomb and shell damage on the Pointe">
            <a:hlinkClick r:id="rId9"/>
          </p:cNvPr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002" y="5069419"/>
            <a:ext cx="4613174" cy="4497156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</p:pic>
      <p:sp>
        <p:nvSpPr>
          <p:cNvPr id="128" name="TextBox 127"/>
          <p:cNvSpPr txBox="1"/>
          <p:nvPr/>
        </p:nvSpPr>
        <p:spPr>
          <a:xfrm>
            <a:off x="17062495" y="8924549"/>
            <a:ext cx="6853158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Destroyed Kettle Gun Position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17870409" y="15074992"/>
            <a:ext cx="5237331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Destroyed Farm House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842108" y="9807671"/>
            <a:ext cx="4427722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Destroyed Communication trench</a:t>
            </a:r>
          </a:p>
        </p:txBody>
      </p:sp>
      <p:sp>
        <p:nvSpPr>
          <p:cNvPr id="131" name="Rectangle 130"/>
          <p:cNvSpPr/>
          <p:nvPr/>
        </p:nvSpPr>
        <p:spPr>
          <a:xfrm>
            <a:off x="663152" y="285066"/>
            <a:ext cx="26237906" cy="1765047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Pentagon 131"/>
          <p:cNvSpPr/>
          <p:nvPr/>
        </p:nvSpPr>
        <p:spPr>
          <a:xfrm>
            <a:off x="24260910" y="5196019"/>
            <a:ext cx="2523682" cy="2574691"/>
          </a:xfrm>
          <a:prstGeom prst="homePlat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23716704" y="5576103"/>
            <a:ext cx="287558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Omaha Beach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4K</a:t>
            </a:r>
          </a:p>
        </p:txBody>
      </p:sp>
      <p:sp>
        <p:nvSpPr>
          <p:cNvPr id="135" name="Pentagon 134"/>
          <p:cNvSpPr/>
          <p:nvPr/>
        </p:nvSpPr>
        <p:spPr>
          <a:xfrm rot="5400000">
            <a:off x="1627357" y="13533390"/>
            <a:ext cx="3160613" cy="2963132"/>
          </a:xfrm>
          <a:prstGeom prst="homePlat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TextBox 133"/>
          <p:cNvSpPr txBox="1"/>
          <p:nvPr/>
        </p:nvSpPr>
        <p:spPr>
          <a:xfrm>
            <a:off x="1799931" y="13537637"/>
            <a:ext cx="287558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Alternate 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Battery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Position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200M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6133423" y="1717956"/>
            <a:ext cx="3221523" cy="1077218"/>
          </a:xfrm>
          <a:prstGeom prst="rect">
            <a:avLst/>
          </a:prstGeom>
          <a:solidFill>
            <a:srgbClr val="80E0FF"/>
          </a:solidFill>
          <a:ln w="57150"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Ranger Force A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(225 Men)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7754296" y="439184"/>
            <a:ext cx="3236784" cy="1077218"/>
          </a:xfrm>
          <a:prstGeom prst="rect">
            <a:avLst/>
          </a:prstGeom>
          <a:solidFill>
            <a:srgbClr val="80E0FF"/>
          </a:solidFill>
          <a:ln w="57150"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Ranger Force C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(600+ Men)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14879682" y="1968468"/>
            <a:ext cx="3236784" cy="1077218"/>
          </a:xfrm>
          <a:prstGeom prst="rect">
            <a:avLst/>
          </a:prstGeom>
          <a:solidFill>
            <a:srgbClr val="80E0FF"/>
          </a:solidFill>
          <a:ln w="57150"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Ranger Force B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(68+ Men)</a:t>
            </a:r>
          </a:p>
        </p:txBody>
      </p:sp>
      <p:grpSp>
        <p:nvGrpSpPr>
          <p:cNvPr id="96" name="Group 95"/>
          <p:cNvGrpSpPr>
            <a:grpSpLocks noChangeAspect="1"/>
          </p:cNvGrpSpPr>
          <p:nvPr/>
        </p:nvGrpSpPr>
        <p:grpSpPr>
          <a:xfrm>
            <a:off x="4721951" y="2517472"/>
            <a:ext cx="2609284" cy="1059803"/>
            <a:chOff x="18451360" y="6178956"/>
            <a:chExt cx="2087426" cy="847842"/>
          </a:xfrm>
        </p:grpSpPr>
        <p:sp>
          <p:nvSpPr>
            <p:cNvPr id="97" name="TextBox 96"/>
            <p:cNvSpPr txBox="1"/>
            <p:nvPr/>
          </p:nvSpPr>
          <p:spPr>
            <a:xfrm>
              <a:off x="19372546" y="6442023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8451360" y="6178956"/>
              <a:ext cx="1175574" cy="847842"/>
              <a:chOff x="15743315" y="6454140"/>
              <a:chExt cx="1175574" cy="847842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15752649" y="6776316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7" name="Group 89"/>
          <p:cNvGrpSpPr>
            <a:grpSpLocks noChangeAspect="1"/>
          </p:cNvGrpSpPr>
          <p:nvPr/>
        </p:nvGrpSpPr>
        <p:grpSpPr>
          <a:xfrm>
            <a:off x="9122923" y="2659313"/>
            <a:ext cx="2609379" cy="1059803"/>
            <a:chOff x="18451360" y="6178956"/>
            <a:chExt cx="2087502" cy="847842"/>
          </a:xfrm>
        </p:grpSpPr>
        <p:sp>
          <p:nvSpPr>
            <p:cNvPr id="2" name="TextBox 90"/>
            <p:cNvSpPr txBox="1"/>
            <p:nvPr/>
          </p:nvSpPr>
          <p:spPr>
            <a:xfrm>
              <a:off x="19372622" y="6517138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E/2</a:t>
              </a:r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" name="Group 91"/>
            <p:cNvGrpSpPr/>
            <p:nvPr/>
          </p:nvGrpSpPr>
          <p:grpSpPr>
            <a:xfrm>
              <a:off x="18451360" y="6178956"/>
              <a:ext cx="1175574" cy="847842"/>
              <a:chOff x="15743315" y="6454140"/>
              <a:chExt cx="1175574" cy="847842"/>
            </a:xfrm>
          </p:grpSpPr>
          <p:sp>
            <p:nvSpPr>
              <p:cNvPr id="4" name="Freeform 92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93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94"/>
              <p:cNvSpPr txBox="1"/>
              <p:nvPr/>
            </p:nvSpPr>
            <p:spPr>
              <a:xfrm>
                <a:off x="15752649" y="6776316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3" name="Group 95"/>
          <p:cNvGrpSpPr>
            <a:grpSpLocks noChangeAspect="1"/>
          </p:cNvGrpSpPr>
          <p:nvPr/>
        </p:nvGrpSpPr>
        <p:grpSpPr>
          <a:xfrm>
            <a:off x="4721951" y="2517472"/>
            <a:ext cx="2609284" cy="1059803"/>
            <a:chOff x="18451360" y="6178956"/>
            <a:chExt cx="2087426" cy="847842"/>
          </a:xfrm>
        </p:grpSpPr>
        <p:sp>
          <p:nvSpPr>
            <p:cNvPr id="18" name="TextBox 96"/>
            <p:cNvSpPr txBox="1"/>
            <p:nvPr/>
          </p:nvSpPr>
          <p:spPr>
            <a:xfrm>
              <a:off x="19372546" y="6442023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" name="Group 97"/>
            <p:cNvGrpSpPr/>
            <p:nvPr/>
          </p:nvGrpSpPr>
          <p:grpSpPr>
            <a:xfrm>
              <a:off x="18451360" y="6178956"/>
              <a:ext cx="1175574" cy="847842"/>
              <a:chOff x="15743315" y="6454140"/>
              <a:chExt cx="1175574" cy="847842"/>
            </a:xfrm>
          </p:grpSpPr>
          <p:sp>
            <p:nvSpPr>
              <p:cNvPr id="20" name="Freeform 98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99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extBox 101"/>
              <p:cNvSpPr txBox="1"/>
              <p:nvPr/>
            </p:nvSpPr>
            <p:spPr>
              <a:xfrm>
                <a:off x="15752649" y="6776316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3" name="Group 102"/>
          <p:cNvGrpSpPr>
            <a:grpSpLocks noChangeAspect="1"/>
          </p:cNvGrpSpPr>
          <p:nvPr/>
        </p:nvGrpSpPr>
        <p:grpSpPr>
          <a:xfrm>
            <a:off x="10719643" y="1463504"/>
            <a:ext cx="2121894" cy="1180664"/>
            <a:chOff x="12427736" y="467423"/>
            <a:chExt cx="1697516" cy="944531"/>
          </a:xfrm>
        </p:grpSpPr>
        <p:grpSp>
          <p:nvGrpSpPr>
            <p:cNvPr id="105" name="Group 104"/>
            <p:cNvGrpSpPr/>
            <p:nvPr/>
          </p:nvGrpSpPr>
          <p:grpSpPr>
            <a:xfrm>
              <a:off x="12427736" y="550180"/>
              <a:ext cx="1697516" cy="861774"/>
              <a:chOff x="18451360" y="6218596"/>
              <a:chExt cx="1697516" cy="861774"/>
            </a:xfrm>
          </p:grpSpPr>
          <p:sp>
            <p:nvSpPr>
              <p:cNvPr id="118" name="TextBox 117"/>
              <p:cNvSpPr txBox="1"/>
              <p:nvPr/>
            </p:nvSpPr>
            <p:spPr>
              <a:xfrm>
                <a:off x="18982636" y="6218596"/>
                <a:ext cx="1166240" cy="861774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 algn="ctr"/>
                <a:r>
                  <a:rPr lang="en-US" sz="32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22" name="Group 121"/>
              <p:cNvGrpSpPr/>
              <p:nvPr/>
            </p:nvGrpSpPr>
            <p:grpSpPr>
              <a:xfrm>
                <a:off x="18451360" y="6410159"/>
                <a:ext cx="1287622" cy="616639"/>
                <a:chOff x="15743315" y="6685343"/>
                <a:chExt cx="1287622" cy="616639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TextBox 139"/>
                <p:cNvSpPr txBox="1"/>
                <p:nvPr/>
              </p:nvSpPr>
              <p:spPr>
                <a:xfrm>
                  <a:off x="15750867" y="6779424"/>
                  <a:ext cx="1280070" cy="418576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16" name="Freeform 115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7" name="Freeform 116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66853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519295" y="626582"/>
            <a:ext cx="25989394" cy="17176851"/>
          </a:xfrm>
          <a:custGeom>
            <a:avLst/>
            <a:gdLst>
              <a:gd name="connsiteX0" fmla="*/ 0 w 25917204"/>
              <a:gd name="connsiteY0" fmla="*/ 0 h 17176851"/>
              <a:gd name="connsiteX1" fmla="*/ 25917204 w 25917204"/>
              <a:gd name="connsiteY1" fmla="*/ 0 h 17176851"/>
              <a:gd name="connsiteX2" fmla="*/ 25917204 w 25917204"/>
              <a:gd name="connsiteY2" fmla="*/ 17176851 h 17176851"/>
              <a:gd name="connsiteX3" fmla="*/ 0 w 25917204"/>
              <a:gd name="connsiteY3" fmla="*/ 17176851 h 17176851"/>
              <a:gd name="connsiteX4" fmla="*/ 0 w 25917204"/>
              <a:gd name="connsiteY4" fmla="*/ 0 h 17176851"/>
              <a:gd name="connsiteX0" fmla="*/ 72190 w 25989394"/>
              <a:gd name="connsiteY0" fmla="*/ 0 h 17176851"/>
              <a:gd name="connsiteX1" fmla="*/ 25989394 w 25989394"/>
              <a:gd name="connsiteY1" fmla="*/ 0 h 17176851"/>
              <a:gd name="connsiteX2" fmla="*/ 25989394 w 25989394"/>
              <a:gd name="connsiteY2" fmla="*/ 17176851 h 17176851"/>
              <a:gd name="connsiteX3" fmla="*/ 0 w 25989394"/>
              <a:gd name="connsiteY3" fmla="*/ 16912157 h 17176851"/>
              <a:gd name="connsiteX4" fmla="*/ 72190 w 25989394"/>
              <a:gd name="connsiteY4" fmla="*/ 0 h 1717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9394" h="17176851">
                <a:moveTo>
                  <a:pt x="72190" y="0"/>
                </a:moveTo>
                <a:lnTo>
                  <a:pt x="25989394" y="0"/>
                </a:lnTo>
                <a:lnTo>
                  <a:pt x="25989394" y="17176851"/>
                </a:lnTo>
                <a:lnTo>
                  <a:pt x="0" y="16912157"/>
                </a:lnTo>
                <a:lnTo>
                  <a:pt x="72190" y="0"/>
                </a:ln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469476" y="12812291"/>
            <a:ext cx="25973479" cy="5195791"/>
          </a:xfrm>
          <a:custGeom>
            <a:avLst/>
            <a:gdLst>
              <a:gd name="connsiteX0" fmla="*/ 0 w 26069731"/>
              <a:gd name="connsiteY0" fmla="*/ 4926563 h 5355772"/>
              <a:gd name="connsiteX1" fmla="*/ 933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33062 w 26069731"/>
              <a:gd name="connsiteY2" fmla="*/ 16421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971162 w 26069731"/>
              <a:gd name="connsiteY2" fmla="*/ 1604088 h 5355772"/>
              <a:gd name="connsiteX3" fmla="*/ 2052735 w 26069731"/>
              <a:gd name="connsiteY3" fmla="*/ 2034074 h 5355772"/>
              <a:gd name="connsiteX4" fmla="*/ 2799184 w 26069731"/>
              <a:gd name="connsiteY4" fmla="*/ 1418253 h 5355772"/>
              <a:gd name="connsiteX5" fmla="*/ 3377682 w 26069731"/>
              <a:gd name="connsiteY5" fmla="*/ 933061 h 5355772"/>
              <a:gd name="connsiteX6" fmla="*/ 3732245 w 26069731"/>
              <a:gd name="connsiteY6" fmla="*/ 933061 h 5355772"/>
              <a:gd name="connsiteX7" fmla="*/ 3937519 w 26069731"/>
              <a:gd name="connsiteY7" fmla="*/ 877078 h 5355772"/>
              <a:gd name="connsiteX8" fmla="*/ 4385388 w 26069731"/>
              <a:gd name="connsiteY8" fmla="*/ 690466 h 5355772"/>
              <a:gd name="connsiteX9" fmla="*/ 4833258 w 26069731"/>
              <a:gd name="connsiteY9" fmla="*/ 1716833 h 5355772"/>
              <a:gd name="connsiteX10" fmla="*/ 5131837 w 26069731"/>
              <a:gd name="connsiteY10" fmla="*/ 2276670 h 5355772"/>
              <a:gd name="connsiteX11" fmla="*/ 6270172 w 26069731"/>
              <a:gd name="connsiteY11" fmla="*/ 2258008 h 5355772"/>
              <a:gd name="connsiteX12" fmla="*/ 6568752 w 26069731"/>
              <a:gd name="connsiteY12" fmla="*/ 2239347 h 5355772"/>
              <a:gd name="connsiteX13" fmla="*/ 6979298 w 26069731"/>
              <a:gd name="connsiteY13" fmla="*/ 1791478 h 5355772"/>
              <a:gd name="connsiteX14" fmla="*/ 6923315 w 26069731"/>
              <a:gd name="connsiteY14" fmla="*/ 1250302 h 5355772"/>
              <a:gd name="connsiteX15" fmla="*/ 8117633 w 26069731"/>
              <a:gd name="connsiteY15" fmla="*/ 1791478 h 5355772"/>
              <a:gd name="connsiteX16" fmla="*/ 8360229 w 26069731"/>
              <a:gd name="connsiteY16" fmla="*/ 1791478 h 5355772"/>
              <a:gd name="connsiteX17" fmla="*/ 8976049 w 26069731"/>
              <a:gd name="connsiteY17" fmla="*/ 1716833 h 5355772"/>
              <a:gd name="connsiteX18" fmla="*/ 9647854 w 26069731"/>
              <a:gd name="connsiteY18" fmla="*/ 1567543 h 5355772"/>
              <a:gd name="connsiteX19" fmla="*/ 10860833 w 26069731"/>
              <a:gd name="connsiteY19" fmla="*/ 914400 h 5355772"/>
              <a:gd name="connsiteX20" fmla="*/ 12614988 w 26069731"/>
              <a:gd name="connsiteY20" fmla="*/ 578498 h 5355772"/>
              <a:gd name="connsiteX21" fmla="*/ 12801600 w 26069731"/>
              <a:gd name="connsiteY21" fmla="*/ 559837 h 5355772"/>
              <a:gd name="connsiteX22" fmla="*/ 15152915 w 26069731"/>
              <a:gd name="connsiteY22" fmla="*/ 93306 h 5355772"/>
              <a:gd name="connsiteX23" fmla="*/ 15563462 w 26069731"/>
              <a:gd name="connsiteY23" fmla="*/ 317241 h 5355772"/>
              <a:gd name="connsiteX24" fmla="*/ 15974009 w 26069731"/>
              <a:gd name="connsiteY24" fmla="*/ 74645 h 5355772"/>
              <a:gd name="connsiteX25" fmla="*/ 16515184 w 26069731"/>
              <a:gd name="connsiteY25" fmla="*/ 186612 h 5355772"/>
              <a:gd name="connsiteX26" fmla="*/ 16720458 w 26069731"/>
              <a:gd name="connsiteY26" fmla="*/ 74645 h 5355772"/>
              <a:gd name="connsiteX27" fmla="*/ 16944392 w 26069731"/>
              <a:gd name="connsiteY27" fmla="*/ 242596 h 5355772"/>
              <a:gd name="connsiteX28" fmla="*/ 17242972 w 26069731"/>
              <a:gd name="connsiteY28" fmla="*/ 55984 h 5355772"/>
              <a:gd name="connsiteX29" fmla="*/ 17690841 w 26069731"/>
              <a:gd name="connsiteY29" fmla="*/ 130629 h 5355772"/>
              <a:gd name="connsiteX30" fmla="*/ 18306662 w 26069731"/>
              <a:gd name="connsiteY30" fmla="*/ 205274 h 5355772"/>
              <a:gd name="connsiteX31" fmla="*/ 19034449 w 26069731"/>
              <a:gd name="connsiteY31" fmla="*/ 0 h 5355772"/>
              <a:gd name="connsiteX32" fmla="*/ 19687592 w 26069731"/>
              <a:gd name="connsiteY32" fmla="*/ 93306 h 5355772"/>
              <a:gd name="connsiteX33" fmla="*/ 20116800 w 26069731"/>
              <a:gd name="connsiteY33" fmla="*/ 186612 h 5355772"/>
              <a:gd name="connsiteX34" fmla="*/ 20303413 w 26069731"/>
              <a:gd name="connsiteY34" fmla="*/ 391886 h 5355772"/>
              <a:gd name="connsiteX35" fmla="*/ 20583331 w 26069731"/>
              <a:gd name="connsiteY35" fmla="*/ 335902 h 5355772"/>
              <a:gd name="connsiteX36" fmla="*/ 20695298 w 26069731"/>
              <a:gd name="connsiteY36" fmla="*/ 447870 h 5355772"/>
              <a:gd name="connsiteX37" fmla="*/ 21311119 w 26069731"/>
              <a:gd name="connsiteY37" fmla="*/ 802433 h 5355772"/>
              <a:gd name="connsiteX38" fmla="*/ 22468115 w 26069731"/>
              <a:gd name="connsiteY38" fmla="*/ 1231641 h 5355772"/>
              <a:gd name="connsiteX39" fmla="*/ 22897323 w 26069731"/>
              <a:gd name="connsiteY39" fmla="*/ 1268963 h 5355772"/>
              <a:gd name="connsiteX40" fmla="*/ 23139919 w 26069731"/>
              <a:gd name="connsiteY40" fmla="*/ 1492898 h 5355772"/>
              <a:gd name="connsiteX41" fmla="*/ 23195903 w 26069731"/>
              <a:gd name="connsiteY41" fmla="*/ 1548882 h 5355772"/>
              <a:gd name="connsiteX42" fmla="*/ 23307870 w 26069731"/>
              <a:gd name="connsiteY42" fmla="*/ 1586204 h 5355772"/>
              <a:gd name="connsiteX43" fmla="*/ 23438498 w 26069731"/>
              <a:gd name="connsiteY43" fmla="*/ 1660849 h 5355772"/>
              <a:gd name="connsiteX44" fmla="*/ 23475821 w 26069731"/>
              <a:gd name="connsiteY44" fmla="*/ 1679510 h 5355772"/>
              <a:gd name="connsiteX45" fmla="*/ 23699756 w 26069731"/>
              <a:gd name="connsiteY45" fmla="*/ 1884784 h 5355772"/>
              <a:gd name="connsiteX46" fmla="*/ 24502188 w 26069731"/>
              <a:gd name="connsiteY46" fmla="*/ 2071396 h 5355772"/>
              <a:gd name="connsiteX47" fmla="*/ 25080686 w 26069731"/>
              <a:gd name="connsiteY47" fmla="*/ 2332653 h 5355772"/>
              <a:gd name="connsiteX48" fmla="*/ 25584539 w 26069731"/>
              <a:gd name="connsiteY48" fmla="*/ 2332653 h 5355772"/>
              <a:gd name="connsiteX49" fmla="*/ 26069731 w 26069731"/>
              <a:gd name="connsiteY49" fmla="*/ 2425959 h 5355772"/>
              <a:gd name="connsiteX50" fmla="*/ 26013747 w 26069731"/>
              <a:gd name="connsiteY50" fmla="*/ 5355772 h 5355772"/>
              <a:gd name="connsiteX51" fmla="*/ 0 w 26069731"/>
              <a:gd name="connsiteY5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636426 w 26069731"/>
              <a:gd name="connsiteY2" fmla="*/ 1530415 h 5355772"/>
              <a:gd name="connsiteX3" fmla="*/ 971162 w 26069731"/>
              <a:gd name="connsiteY3" fmla="*/ 1604088 h 5355772"/>
              <a:gd name="connsiteX4" fmla="*/ 2052735 w 26069731"/>
              <a:gd name="connsiteY4" fmla="*/ 2034074 h 5355772"/>
              <a:gd name="connsiteX5" fmla="*/ 2799184 w 26069731"/>
              <a:gd name="connsiteY5" fmla="*/ 1418253 h 5355772"/>
              <a:gd name="connsiteX6" fmla="*/ 3377682 w 26069731"/>
              <a:gd name="connsiteY6" fmla="*/ 933061 h 5355772"/>
              <a:gd name="connsiteX7" fmla="*/ 3732245 w 26069731"/>
              <a:gd name="connsiteY7" fmla="*/ 933061 h 5355772"/>
              <a:gd name="connsiteX8" fmla="*/ 3937519 w 26069731"/>
              <a:gd name="connsiteY8" fmla="*/ 877078 h 5355772"/>
              <a:gd name="connsiteX9" fmla="*/ 4385388 w 26069731"/>
              <a:gd name="connsiteY9" fmla="*/ 690466 h 5355772"/>
              <a:gd name="connsiteX10" fmla="*/ 4833258 w 26069731"/>
              <a:gd name="connsiteY10" fmla="*/ 1716833 h 5355772"/>
              <a:gd name="connsiteX11" fmla="*/ 5131837 w 26069731"/>
              <a:gd name="connsiteY11" fmla="*/ 2276670 h 5355772"/>
              <a:gd name="connsiteX12" fmla="*/ 6270172 w 26069731"/>
              <a:gd name="connsiteY12" fmla="*/ 2258008 h 5355772"/>
              <a:gd name="connsiteX13" fmla="*/ 6568752 w 26069731"/>
              <a:gd name="connsiteY13" fmla="*/ 2239347 h 5355772"/>
              <a:gd name="connsiteX14" fmla="*/ 6979298 w 26069731"/>
              <a:gd name="connsiteY14" fmla="*/ 1791478 h 5355772"/>
              <a:gd name="connsiteX15" fmla="*/ 6923315 w 26069731"/>
              <a:gd name="connsiteY15" fmla="*/ 1250302 h 5355772"/>
              <a:gd name="connsiteX16" fmla="*/ 8117633 w 26069731"/>
              <a:gd name="connsiteY16" fmla="*/ 1791478 h 5355772"/>
              <a:gd name="connsiteX17" fmla="*/ 8360229 w 26069731"/>
              <a:gd name="connsiteY17" fmla="*/ 1791478 h 5355772"/>
              <a:gd name="connsiteX18" fmla="*/ 8976049 w 26069731"/>
              <a:gd name="connsiteY18" fmla="*/ 1716833 h 5355772"/>
              <a:gd name="connsiteX19" fmla="*/ 9647854 w 26069731"/>
              <a:gd name="connsiteY19" fmla="*/ 1567543 h 5355772"/>
              <a:gd name="connsiteX20" fmla="*/ 10860833 w 26069731"/>
              <a:gd name="connsiteY20" fmla="*/ 914400 h 5355772"/>
              <a:gd name="connsiteX21" fmla="*/ 12614988 w 26069731"/>
              <a:gd name="connsiteY21" fmla="*/ 578498 h 5355772"/>
              <a:gd name="connsiteX22" fmla="*/ 12801600 w 26069731"/>
              <a:gd name="connsiteY22" fmla="*/ 559837 h 5355772"/>
              <a:gd name="connsiteX23" fmla="*/ 15152915 w 26069731"/>
              <a:gd name="connsiteY23" fmla="*/ 93306 h 5355772"/>
              <a:gd name="connsiteX24" fmla="*/ 15563462 w 26069731"/>
              <a:gd name="connsiteY24" fmla="*/ 317241 h 5355772"/>
              <a:gd name="connsiteX25" fmla="*/ 15974009 w 26069731"/>
              <a:gd name="connsiteY25" fmla="*/ 74645 h 5355772"/>
              <a:gd name="connsiteX26" fmla="*/ 16515184 w 26069731"/>
              <a:gd name="connsiteY26" fmla="*/ 186612 h 5355772"/>
              <a:gd name="connsiteX27" fmla="*/ 16720458 w 26069731"/>
              <a:gd name="connsiteY27" fmla="*/ 74645 h 5355772"/>
              <a:gd name="connsiteX28" fmla="*/ 16944392 w 26069731"/>
              <a:gd name="connsiteY28" fmla="*/ 242596 h 5355772"/>
              <a:gd name="connsiteX29" fmla="*/ 17242972 w 26069731"/>
              <a:gd name="connsiteY29" fmla="*/ 55984 h 5355772"/>
              <a:gd name="connsiteX30" fmla="*/ 17690841 w 26069731"/>
              <a:gd name="connsiteY30" fmla="*/ 130629 h 5355772"/>
              <a:gd name="connsiteX31" fmla="*/ 18306662 w 26069731"/>
              <a:gd name="connsiteY31" fmla="*/ 205274 h 5355772"/>
              <a:gd name="connsiteX32" fmla="*/ 19034449 w 26069731"/>
              <a:gd name="connsiteY32" fmla="*/ 0 h 5355772"/>
              <a:gd name="connsiteX33" fmla="*/ 19687592 w 26069731"/>
              <a:gd name="connsiteY33" fmla="*/ 93306 h 5355772"/>
              <a:gd name="connsiteX34" fmla="*/ 20116800 w 26069731"/>
              <a:gd name="connsiteY34" fmla="*/ 186612 h 5355772"/>
              <a:gd name="connsiteX35" fmla="*/ 20303413 w 26069731"/>
              <a:gd name="connsiteY35" fmla="*/ 391886 h 5355772"/>
              <a:gd name="connsiteX36" fmla="*/ 20583331 w 26069731"/>
              <a:gd name="connsiteY36" fmla="*/ 335902 h 5355772"/>
              <a:gd name="connsiteX37" fmla="*/ 20695298 w 26069731"/>
              <a:gd name="connsiteY37" fmla="*/ 447870 h 5355772"/>
              <a:gd name="connsiteX38" fmla="*/ 21311119 w 26069731"/>
              <a:gd name="connsiteY38" fmla="*/ 802433 h 5355772"/>
              <a:gd name="connsiteX39" fmla="*/ 22468115 w 26069731"/>
              <a:gd name="connsiteY39" fmla="*/ 1231641 h 5355772"/>
              <a:gd name="connsiteX40" fmla="*/ 22897323 w 26069731"/>
              <a:gd name="connsiteY40" fmla="*/ 1268963 h 5355772"/>
              <a:gd name="connsiteX41" fmla="*/ 23139919 w 26069731"/>
              <a:gd name="connsiteY41" fmla="*/ 1492898 h 5355772"/>
              <a:gd name="connsiteX42" fmla="*/ 23195903 w 26069731"/>
              <a:gd name="connsiteY42" fmla="*/ 1548882 h 5355772"/>
              <a:gd name="connsiteX43" fmla="*/ 23307870 w 26069731"/>
              <a:gd name="connsiteY43" fmla="*/ 1586204 h 5355772"/>
              <a:gd name="connsiteX44" fmla="*/ 23438498 w 26069731"/>
              <a:gd name="connsiteY44" fmla="*/ 1660849 h 5355772"/>
              <a:gd name="connsiteX45" fmla="*/ 23475821 w 26069731"/>
              <a:gd name="connsiteY45" fmla="*/ 1679510 h 5355772"/>
              <a:gd name="connsiteX46" fmla="*/ 23699756 w 26069731"/>
              <a:gd name="connsiteY46" fmla="*/ 1884784 h 5355772"/>
              <a:gd name="connsiteX47" fmla="*/ 24502188 w 26069731"/>
              <a:gd name="connsiteY47" fmla="*/ 2071396 h 5355772"/>
              <a:gd name="connsiteX48" fmla="*/ 25080686 w 26069731"/>
              <a:gd name="connsiteY48" fmla="*/ 2332653 h 5355772"/>
              <a:gd name="connsiteX49" fmla="*/ 25584539 w 26069731"/>
              <a:gd name="connsiteY49" fmla="*/ 2332653 h 5355772"/>
              <a:gd name="connsiteX50" fmla="*/ 26069731 w 26069731"/>
              <a:gd name="connsiteY50" fmla="*/ 2425959 h 5355772"/>
              <a:gd name="connsiteX51" fmla="*/ 26013747 w 26069731"/>
              <a:gd name="connsiteY51" fmla="*/ 5355772 h 5355772"/>
              <a:gd name="connsiteX52" fmla="*/ 0 w 26069731"/>
              <a:gd name="connsiteY5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460214 w 26069731"/>
              <a:gd name="connsiteY2" fmla="*/ 1587565 h 5355772"/>
              <a:gd name="connsiteX3" fmla="*/ 636426 w 26069731"/>
              <a:gd name="connsiteY3" fmla="*/ 1530415 h 5355772"/>
              <a:gd name="connsiteX4" fmla="*/ 971162 w 26069731"/>
              <a:gd name="connsiteY4" fmla="*/ 1604088 h 5355772"/>
              <a:gd name="connsiteX5" fmla="*/ 2052735 w 26069731"/>
              <a:gd name="connsiteY5" fmla="*/ 2034074 h 5355772"/>
              <a:gd name="connsiteX6" fmla="*/ 2799184 w 26069731"/>
              <a:gd name="connsiteY6" fmla="*/ 1418253 h 5355772"/>
              <a:gd name="connsiteX7" fmla="*/ 3377682 w 26069731"/>
              <a:gd name="connsiteY7" fmla="*/ 933061 h 5355772"/>
              <a:gd name="connsiteX8" fmla="*/ 3732245 w 26069731"/>
              <a:gd name="connsiteY8" fmla="*/ 933061 h 5355772"/>
              <a:gd name="connsiteX9" fmla="*/ 3937519 w 26069731"/>
              <a:gd name="connsiteY9" fmla="*/ 877078 h 5355772"/>
              <a:gd name="connsiteX10" fmla="*/ 4385388 w 26069731"/>
              <a:gd name="connsiteY10" fmla="*/ 690466 h 5355772"/>
              <a:gd name="connsiteX11" fmla="*/ 4833258 w 26069731"/>
              <a:gd name="connsiteY11" fmla="*/ 1716833 h 5355772"/>
              <a:gd name="connsiteX12" fmla="*/ 5131837 w 26069731"/>
              <a:gd name="connsiteY12" fmla="*/ 2276670 h 5355772"/>
              <a:gd name="connsiteX13" fmla="*/ 6270172 w 26069731"/>
              <a:gd name="connsiteY13" fmla="*/ 2258008 h 5355772"/>
              <a:gd name="connsiteX14" fmla="*/ 6568752 w 26069731"/>
              <a:gd name="connsiteY14" fmla="*/ 2239347 h 5355772"/>
              <a:gd name="connsiteX15" fmla="*/ 6979298 w 26069731"/>
              <a:gd name="connsiteY15" fmla="*/ 1791478 h 5355772"/>
              <a:gd name="connsiteX16" fmla="*/ 6923315 w 26069731"/>
              <a:gd name="connsiteY16" fmla="*/ 1250302 h 5355772"/>
              <a:gd name="connsiteX17" fmla="*/ 8117633 w 26069731"/>
              <a:gd name="connsiteY17" fmla="*/ 1791478 h 5355772"/>
              <a:gd name="connsiteX18" fmla="*/ 8360229 w 26069731"/>
              <a:gd name="connsiteY18" fmla="*/ 1791478 h 5355772"/>
              <a:gd name="connsiteX19" fmla="*/ 8976049 w 26069731"/>
              <a:gd name="connsiteY19" fmla="*/ 1716833 h 5355772"/>
              <a:gd name="connsiteX20" fmla="*/ 9647854 w 26069731"/>
              <a:gd name="connsiteY20" fmla="*/ 1567543 h 5355772"/>
              <a:gd name="connsiteX21" fmla="*/ 10860833 w 26069731"/>
              <a:gd name="connsiteY21" fmla="*/ 914400 h 5355772"/>
              <a:gd name="connsiteX22" fmla="*/ 12614988 w 26069731"/>
              <a:gd name="connsiteY22" fmla="*/ 578498 h 5355772"/>
              <a:gd name="connsiteX23" fmla="*/ 12801600 w 26069731"/>
              <a:gd name="connsiteY23" fmla="*/ 559837 h 5355772"/>
              <a:gd name="connsiteX24" fmla="*/ 15152915 w 26069731"/>
              <a:gd name="connsiteY24" fmla="*/ 93306 h 5355772"/>
              <a:gd name="connsiteX25" fmla="*/ 15563462 w 26069731"/>
              <a:gd name="connsiteY25" fmla="*/ 317241 h 5355772"/>
              <a:gd name="connsiteX26" fmla="*/ 15974009 w 26069731"/>
              <a:gd name="connsiteY26" fmla="*/ 74645 h 5355772"/>
              <a:gd name="connsiteX27" fmla="*/ 16515184 w 26069731"/>
              <a:gd name="connsiteY27" fmla="*/ 186612 h 5355772"/>
              <a:gd name="connsiteX28" fmla="*/ 16720458 w 26069731"/>
              <a:gd name="connsiteY28" fmla="*/ 74645 h 5355772"/>
              <a:gd name="connsiteX29" fmla="*/ 16944392 w 26069731"/>
              <a:gd name="connsiteY29" fmla="*/ 242596 h 5355772"/>
              <a:gd name="connsiteX30" fmla="*/ 17242972 w 26069731"/>
              <a:gd name="connsiteY30" fmla="*/ 55984 h 5355772"/>
              <a:gd name="connsiteX31" fmla="*/ 17690841 w 26069731"/>
              <a:gd name="connsiteY31" fmla="*/ 130629 h 5355772"/>
              <a:gd name="connsiteX32" fmla="*/ 18306662 w 26069731"/>
              <a:gd name="connsiteY32" fmla="*/ 205274 h 5355772"/>
              <a:gd name="connsiteX33" fmla="*/ 19034449 w 26069731"/>
              <a:gd name="connsiteY33" fmla="*/ 0 h 5355772"/>
              <a:gd name="connsiteX34" fmla="*/ 19687592 w 26069731"/>
              <a:gd name="connsiteY34" fmla="*/ 93306 h 5355772"/>
              <a:gd name="connsiteX35" fmla="*/ 20116800 w 26069731"/>
              <a:gd name="connsiteY35" fmla="*/ 186612 h 5355772"/>
              <a:gd name="connsiteX36" fmla="*/ 20303413 w 26069731"/>
              <a:gd name="connsiteY36" fmla="*/ 391886 h 5355772"/>
              <a:gd name="connsiteX37" fmla="*/ 20583331 w 26069731"/>
              <a:gd name="connsiteY37" fmla="*/ 335902 h 5355772"/>
              <a:gd name="connsiteX38" fmla="*/ 20695298 w 26069731"/>
              <a:gd name="connsiteY38" fmla="*/ 447870 h 5355772"/>
              <a:gd name="connsiteX39" fmla="*/ 21311119 w 26069731"/>
              <a:gd name="connsiteY39" fmla="*/ 802433 h 5355772"/>
              <a:gd name="connsiteX40" fmla="*/ 22468115 w 26069731"/>
              <a:gd name="connsiteY40" fmla="*/ 1231641 h 5355772"/>
              <a:gd name="connsiteX41" fmla="*/ 22897323 w 26069731"/>
              <a:gd name="connsiteY41" fmla="*/ 1268963 h 5355772"/>
              <a:gd name="connsiteX42" fmla="*/ 23139919 w 26069731"/>
              <a:gd name="connsiteY42" fmla="*/ 1492898 h 5355772"/>
              <a:gd name="connsiteX43" fmla="*/ 23195903 w 26069731"/>
              <a:gd name="connsiteY43" fmla="*/ 1548882 h 5355772"/>
              <a:gd name="connsiteX44" fmla="*/ 23307870 w 26069731"/>
              <a:gd name="connsiteY44" fmla="*/ 1586204 h 5355772"/>
              <a:gd name="connsiteX45" fmla="*/ 23438498 w 26069731"/>
              <a:gd name="connsiteY45" fmla="*/ 1660849 h 5355772"/>
              <a:gd name="connsiteX46" fmla="*/ 23475821 w 26069731"/>
              <a:gd name="connsiteY46" fmla="*/ 1679510 h 5355772"/>
              <a:gd name="connsiteX47" fmla="*/ 23699756 w 26069731"/>
              <a:gd name="connsiteY47" fmla="*/ 1884784 h 5355772"/>
              <a:gd name="connsiteX48" fmla="*/ 24502188 w 26069731"/>
              <a:gd name="connsiteY48" fmla="*/ 2071396 h 5355772"/>
              <a:gd name="connsiteX49" fmla="*/ 25080686 w 26069731"/>
              <a:gd name="connsiteY49" fmla="*/ 2332653 h 5355772"/>
              <a:gd name="connsiteX50" fmla="*/ 25584539 w 26069731"/>
              <a:gd name="connsiteY50" fmla="*/ 2332653 h 5355772"/>
              <a:gd name="connsiteX51" fmla="*/ 26069731 w 26069731"/>
              <a:gd name="connsiteY51" fmla="*/ 2425959 h 5355772"/>
              <a:gd name="connsiteX52" fmla="*/ 26013747 w 26069731"/>
              <a:gd name="connsiteY52" fmla="*/ 5355772 h 5355772"/>
              <a:gd name="connsiteX53" fmla="*/ 0 w 26069731"/>
              <a:gd name="connsiteY5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460214 w 26069731"/>
              <a:gd name="connsiteY3" fmla="*/ 1587565 h 5355772"/>
              <a:gd name="connsiteX4" fmla="*/ 636426 w 26069731"/>
              <a:gd name="connsiteY4" fmla="*/ 1530415 h 5355772"/>
              <a:gd name="connsiteX5" fmla="*/ 971162 w 26069731"/>
              <a:gd name="connsiteY5" fmla="*/ 1604088 h 5355772"/>
              <a:gd name="connsiteX6" fmla="*/ 2052735 w 26069731"/>
              <a:gd name="connsiteY6" fmla="*/ 2034074 h 5355772"/>
              <a:gd name="connsiteX7" fmla="*/ 2799184 w 26069731"/>
              <a:gd name="connsiteY7" fmla="*/ 1418253 h 5355772"/>
              <a:gd name="connsiteX8" fmla="*/ 3377682 w 26069731"/>
              <a:gd name="connsiteY8" fmla="*/ 933061 h 5355772"/>
              <a:gd name="connsiteX9" fmla="*/ 3732245 w 26069731"/>
              <a:gd name="connsiteY9" fmla="*/ 933061 h 5355772"/>
              <a:gd name="connsiteX10" fmla="*/ 3937519 w 26069731"/>
              <a:gd name="connsiteY10" fmla="*/ 877078 h 5355772"/>
              <a:gd name="connsiteX11" fmla="*/ 4385388 w 26069731"/>
              <a:gd name="connsiteY11" fmla="*/ 690466 h 5355772"/>
              <a:gd name="connsiteX12" fmla="*/ 4833258 w 26069731"/>
              <a:gd name="connsiteY12" fmla="*/ 1716833 h 5355772"/>
              <a:gd name="connsiteX13" fmla="*/ 5131837 w 26069731"/>
              <a:gd name="connsiteY13" fmla="*/ 2276670 h 5355772"/>
              <a:gd name="connsiteX14" fmla="*/ 6270172 w 26069731"/>
              <a:gd name="connsiteY14" fmla="*/ 2258008 h 5355772"/>
              <a:gd name="connsiteX15" fmla="*/ 6568752 w 26069731"/>
              <a:gd name="connsiteY15" fmla="*/ 2239347 h 5355772"/>
              <a:gd name="connsiteX16" fmla="*/ 6979298 w 26069731"/>
              <a:gd name="connsiteY16" fmla="*/ 1791478 h 5355772"/>
              <a:gd name="connsiteX17" fmla="*/ 6923315 w 26069731"/>
              <a:gd name="connsiteY17" fmla="*/ 1250302 h 5355772"/>
              <a:gd name="connsiteX18" fmla="*/ 8117633 w 26069731"/>
              <a:gd name="connsiteY18" fmla="*/ 1791478 h 5355772"/>
              <a:gd name="connsiteX19" fmla="*/ 8360229 w 26069731"/>
              <a:gd name="connsiteY19" fmla="*/ 1791478 h 5355772"/>
              <a:gd name="connsiteX20" fmla="*/ 8976049 w 26069731"/>
              <a:gd name="connsiteY20" fmla="*/ 1716833 h 5355772"/>
              <a:gd name="connsiteX21" fmla="*/ 9647854 w 26069731"/>
              <a:gd name="connsiteY21" fmla="*/ 1567543 h 5355772"/>
              <a:gd name="connsiteX22" fmla="*/ 10860833 w 26069731"/>
              <a:gd name="connsiteY22" fmla="*/ 914400 h 5355772"/>
              <a:gd name="connsiteX23" fmla="*/ 12614988 w 26069731"/>
              <a:gd name="connsiteY23" fmla="*/ 578498 h 5355772"/>
              <a:gd name="connsiteX24" fmla="*/ 12801600 w 26069731"/>
              <a:gd name="connsiteY24" fmla="*/ 559837 h 5355772"/>
              <a:gd name="connsiteX25" fmla="*/ 15152915 w 26069731"/>
              <a:gd name="connsiteY25" fmla="*/ 93306 h 5355772"/>
              <a:gd name="connsiteX26" fmla="*/ 15563462 w 26069731"/>
              <a:gd name="connsiteY26" fmla="*/ 317241 h 5355772"/>
              <a:gd name="connsiteX27" fmla="*/ 15974009 w 26069731"/>
              <a:gd name="connsiteY27" fmla="*/ 74645 h 5355772"/>
              <a:gd name="connsiteX28" fmla="*/ 16515184 w 26069731"/>
              <a:gd name="connsiteY28" fmla="*/ 186612 h 5355772"/>
              <a:gd name="connsiteX29" fmla="*/ 16720458 w 26069731"/>
              <a:gd name="connsiteY29" fmla="*/ 74645 h 5355772"/>
              <a:gd name="connsiteX30" fmla="*/ 16944392 w 26069731"/>
              <a:gd name="connsiteY30" fmla="*/ 242596 h 5355772"/>
              <a:gd name="connsiteX31" fmla="*/ 17242972 w 26069731"/>
              <a:gd name="connsiteY31" fmla="*/ 55984 h 5355772"/>
              <a:gd name="connsiteX32" fmla="*/ 17690841 w 26069731"/>
              <a:gd name="connsiteY32" fmla="*/ 130629 h 5355772"/>
              <a:gd name="connsiteX33" fmla="*/ 18306662 w 26069731"/>
              <a:gd name="connsiteY33" fmla="*/ 205274 h 5355772"/>
              <a:gd name="connsiteX34" fmla="*/ 19034449 w 26069731"/>
              <a:gd name="connsiteY34" fmla="*/ 0 h 5355772"/>
              <a:gd name="connsiteX35" fmla="*/ 19687592 w 26069731"/>
              <a:gd name="connsiteY35" fmla="*/ 93306 h 5355772"/>
              <a:gd name="connsiteX36" fmla="*/ 20116800 w 26069731"/>
              <a:gd name="connsiteY36" fmla="*/ 186612 h 5355772"/>
              <a:gd name="connsiteX37" fmla="*/ 20303413 w 26069731"/>
              <a:gd name="connsiteY37" fmla="*/ 391886 h 5355772"/>
              <a:gd name="connsiteX38" fmla="*/ 20583331 w 26069731"/>
              <a:gd name="connsiteY38" fmla="*/ 335902 h 5355772"/>
              <a:gd name="connsiteX39" fmla="*/ 20695298 w 26069731"/>
              <a:gd name="connsiteY39" fmla="*/ 447870 h 5355772"/>
              <a:gd name="connsiteX40" fmla="*/ 21311119 w 26069731"/>
              <a:gd name="connsiteY40" fmla="*/ 802433 h 5355772"/>
              <a:gd name="connsiteX41" fmla="*/ 22468115 w 26069731"/>
              <a:gd name="connsiteY41" fmla="*/ 1231641 h 5355772"/>
              <a:gd name="connsiteX42" fmla="*/ 22897323 w 26069731"/>
              <a:gd name="connsiteY42" fmla="*/ 1268963 h 5355772"/>
              <a:gd name="connsiteX43" fmla="*/ 23139919 w 26069731"/>
              <a:gd name="connsiteY43" fmla="*/ 1492898 h 5355772"/>
              <a:gd name="connsiteX44" fmla="*/ 23195903 w 26069731"/>
              <a:gd name="connsiteY44" fmla="*/ 1548882 h 5355772"/>
              <a:gd name="connsiteX45" fmla="*/ 23307870 w 26069731"/>
              <a:gd name="connsiteY45" fmla="*/ 1586204 h 5355772"/>
              <a:gd name="connsiteX46" fmla="*/ 23438498 w 26069731"/>
              <a:gd name="connsiteY46" fmla="*/ 1660849 h 5355772"/>
              <a:gd name="connsiteX47" fmla="*/ 23475821 w 26069731"/>
              <a:gd name="connsiteY47" fmla="*/ 1679510 h 5355772"/>
              <a:gd name="connsiteX48" fmla="*/ 23699756 w 26069731"/>
              <a:gd name="connsiteY48" fmla="*/ 1884784 h 5355772"/>
              <a:gd name="connsiteX49" fmla="*/ 24502188 w 26069731"/>
              <a:gd name="connsiteY49" fmla="*/ 2071396 h 5355772"/>
              <a:gd name="connsiteX50" fmla="*/ 25080686 w 26069731"/>
              <a:gd name="connsiteY50" fmla="*/ 2332653 h 5355772"/>
              <a:gd name="connsiteX51" fmla="*/ 25584539 w 26069731"/>
              <a:gd name="connsiteY51" fmla="*/ 2332653 h 5355772"/>
              <a:gd name="connsiteX52" fmla="*/ 26069731 w 26069731"/>
              <a:gd name="connsiteY52" fmla="*/ 2425959 h 5355772"/>
              <a:gd name="connsiteX53" fmla="*/ 26013747 w 26069731"/>
              <a:gd name="connsiteY53" fmla="*/ 5355772 h 5355772"/>
              <a:gd name="connsiteX54" fmla="*/ 0 w 26069731"/>
              <a:gd name="connsiteY5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2052735 w 26069731"/>
              <a:gd name="connsiteY7" fmla="*/ 2034074 h 5355772"/>
              <a:gd name="connsiteX8" fmla="*/ 2799184 w 26069731"/>
              <a:gd name="connsiteY8" fmla="*/ 1418253 h 5355772"/>
              <a:gd name="connsiteX9" fmla="*/ 3377682 w 26069731"/>
              <a:gd name="connsiteY9" fmla="*/ 933061 h 5355772"/>
              <a:gd name="connsiteX10" fmla="*/ 3732245 w 26069731"/>
              <a:gd name="connsiteY10" fmla="*/ 933061 h 5355772"/>
              <a:gd name="connsiteX11" fmla="*/ 3937519 w 26069731"/>
              <a:gd name="connsiteY11" fmla="*/ 877078 h 5355772"/>
              <a:gd name="connsiteX12" fmla="*/ 4385388 w 26069731"/>
              <a:gd name="connsiteY12" fmla="*/ 690466 h 5355772"/>
              <a:gd name="connsiteX13" fmla="*/ 4833258 w 26069731"/>
              <a:gd name="connsiteY13" fmla="*/ 1716833 h 5355772"/>
              <a:gd name="connsiteX14" fmla="*/ 5131837 w 26069731"/>
              <a:gd name="connsiteY14" fmla="*/ 2276670 h 5355772"/>
              <a:gd name="connsiteX15" fmla="*/ 6270172 w 26069731"/>
              <a:gd name="connsiteY15" fmla="*/ 2258008 h 5355772"/>
              <a:gd name="connsiteX16" fmla="*/ 6568752 w 26069731"/>
              <a:gd name="connsiteY16" fmla="*/ 2239347 h 5355772"/>
              <a:gd name="connsiteX17" fmla="*/ 6979298 w 26069731"/>
              <a:gd name="connsiteY17" fmla="*/ 1791478 h 5355772"/>
              <a:gd name="connsiteX18" fmla="*/ 6923315 w 26069731"/>
              <a:gd name="connsiteY18" fmla="*/ 1250302 h 5355772"/>
              <a:gd name="connsiteX19" fmla="*/ 8117633 w 26069731"/>
              <a:gd name="connsiteY19" fmla="*/ 1791478 h 5355772"/>
              <a:gd name="connsiteX20" fmla="*/ 8360229 w 26069731"/>
              <a:gd name="connsiteY20" fmla="*/ 1791478 h 5355772"/>
              <a:gd name="connsiteX21" fmla="*/ 8976049 w 26069731"/>
              <a:gd name="connsiteY21" fmla="*/ 1716833 h 5355772"/>
              <a:gd name="connsiteX22" fmla="*/ 9647854 w 26069731"/>
              <a:gd name="connsiteY22" fmla="*/ 1567543 h 5355772"/>
              <a:gd name="connsiteX23" fmla="*/ 10860833 w 26069731"/>
              <a:gd name="connsiteY23" fmla="*/ 914400 h 5355772"/>
              <a:gd name="connsiteX24" fmla="*/ 12614988 w 26069731"/>
              <a:gd name="connsiteY24" fmla="*/ 578498 h 5355772"/>
              <a:gd name="connsiteX25" fmla="*/ 12801600 w 26069731"/>
              <a:gd name="connsiteY25" fmla="*/ 559837 h 5355772"/>
              <a:gd name="connsiteX26" fmla="*/ 15152915 w 26069731"/>
              <a:gd name="connsiteY26" fmla="*/ 93306 h 5355772"/>
              <a:gd name="connsiteX27" fmla="*/ 15563462 w 26069731"/>
              <a:gd name="connsiteY27" fmla="*/ 317241 h 5355772"/>
              <a:gd name="connsiteX28" fmla="*/ 15974009 w 26069731"/>
              <a:gd name="connsiteY28" fmla="*/ 74645 h 5355772"/>
              <a:gd name="connsiteX29" fmla="*/ 16515184 w 26069731"/>
              <a:gd name="connsiteY29" fmla="*/ 186612 h 5355772"/>
              <a:gd name="connsiteX30" fmla="*/ 16720458 w 26069731"/>
              <a:gd name="connsiteY30" fmla="*/ 74645 h 5355772"/>
              <a:gd name="connsiteX31" fmla="*/ 16944392 w 26069731"/>
              <a:gd name="connsiteY31" fmla="*/ 242596 h 5355772"/>
              <a:gd name="connsiteX32" fmla="*/ 17242972 w 26069731"/>
              <a:gd name="connsiteY32" fmla="*/ 55984 h 5355772"/>
              <a:gd name="connsiteX33" fmla="*/ 17690841 w 26069731"/>
              <a:gd name="connsiteY33" fmla="*/ 130629 h 5355772"/>
              <a:gd name="connsiteX34" fmla="*/ 18306662 w 26069731"/>
              <a:gd name="connsiteY34" fmla="*/ 205274 h 5355772"/>
              <a:gd name="connsiteX35" fmla="*/ 19034449 w 26069731"/>
              <a:gd name="connsiteY35" fmla="*/ 0 h 5355772"/>
              <a:gd name="connsiteX36" fmla="*/ 19687592 w 26069731"/>
              <a:gd name="connsiteY36" fmla="*/ 93306 h 5355772"/>
              <a:gd name="connsiteX37" fmla="*/ 20116800 w 26069731"/>
              <a:gd name="connsiteY37" fmla="*/ 186612 h 5355772"/>
              <a:gd name="connsiteX38" fmla="*/ 20303413 w 26069731"/>
              <a:gd name="connsiteY38" fmla="*/ 391886 h 5355772"/>
              <a:gd name="connsiteX39" fmla="*/ 20583331 w 26069731"/>
              <a:gd name="connsiteY39" fmla="*/ 335902 h 5355772"/>
              <a:gd name="connsiteX40" fmla="*/ 20695298 w 26069731"/>
              <a:gd name="connsiteY40" fmla="*/ 447870 h 5355772"/>
              <a:gd name="connsiteX41" fmla="*/ 21311119 w 26069731"/>
              <a:gd name="connsiteY41" fmla="*/ 802433 h 5355772"/>
              <a:gd name="connsiteX42" fmla="*/ 22468115 w 26069731"/>
              <a:gd name="connsiteY42" fmla="*/ 1231641 h 5355772"/>
              <a:gd name="connsiteX43" fmla="*/ 22897323 w 26069731"/>
              <a:gd name="connsiteY43" fmla="*/ 1268963 h 5355772"/>
              <a:gd name="connsiteX44" fmla="*/ 23139919 w 26069731"/>
              <a:gd name="connsiteY44" fmla="*/ 1492898 h 5355772"/>
              <a:gd name="connsiteX45" fmla="*/ 23195903 w 26069731"/>
              <a:gd name="connsiteY45" fmla="*/ 1548882 h 5355772"/>
              <a:gd name="connsiteX46" fmla="*/ 23307870 w 26069731"/>
              <a:gd name="connsiteY46" fmla="*/ 1586204 h 5355772"/>
              <a:gd name="connsiteX47" fmla="*/ 23438498 w 26069731"/>
              <a:gd name="connsiteY47" fmla="*/ 1660849 h 5355772"/>
              <a:gd name="connsiteX48" fmla="*/ 23475821 w 26069731"/>
              <a:gd name="connsiteY48" fmla="*/ 1679510 h 5355772"/>
              <a:gd name="connsiteX49" fmla="*/ 23699756 w 26069731"/>
              <a:gd name="connsiteY49" fmla="*/ 1884784 h 5355772"/>
              <a:gd name="connsiteX50" fmla="*/ 24502188 w 26069731"/>
              <a:gd name="connsiteY50" fmla="*/ 2071396 h 5355772"/>
              <a:gd name="connsiteX51" fmla="*/ 25080686 w 26069731"/>
              <a:gd name="connsiteY51" fmla="*/ 2332653 h 5355772"/>
              <a:gd name="connsiteX52" fmla="*/ 25584539 w 26069731"/>
              <a:gd name="connsiteY52" fmla="*/ 2332653 h 5355772"/>
              <a:gd name="connsiteX53" fmla="*/ 26069731 w 26069731"/>
              <a:gd name="connsiteY53" fmla="*/ 2425959 h 5355772"/>
              <a:gd name="connsiteX54" fmla="*/ 26013747 w 26069731"/>
              <a:gd name="connsiteY54" fmla="*/ 5355772 h 5355772"/>
              <a:gd name="connsiteX55" fmla="*/ 0 w 26069731"/>
              <a:gd name="connsiteY5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2052735 w 26069731"/>
              <a:gd name="connsiteY8" fmla="*/ 2034074 h 5355772"/>
              <a:gd name="connsiteX9" fmla="*/ 2799184 w 26069731"/>
              <a:gd name="connsiteY9" fmla="*/ 1418253 h 5355772"/>
              <a:gd name="connsiteX10" fmla="*/ 3377682 w 26069731"/>
              <a:gd name="connsiteY10" fmla="*/ 933061 h 5355772"/>
              <a:gd name="connsiteX11" fmla="*/ 3732245 w 26069731"/>
              <a:gd name="connsiteY11" fmla="*/ 933061 h 5355772"/>
              <a:gd name="connsiteX12" fmla="*/ 3937519 w 26069731"/>
              <a:gd name="connsiteY12" fmla="*/ 877078 h 5355772"/>
              <a:gd name="connsiteX13" fmla="*/ 4385388 w 26069731"/>
              <a:gd name="connsiteY13" fmla="*/ 690466 h 5355772"/>
              <a:gd name="connsiteX14" fmla="*/ 4833258 w 26069731"/>
              <a:gd name="connsiteY14" fmla="*/ 1716833 h 5355772"/>
              <a:gd name="connsiteX15" fmla="*/ 5131837 w 26069731"/>
              <a:gd name="connsiteY15" fmla="*/ 2276670 h 5355772"/>
              <a:gd name="connsiteX16" fmla="*/ 6270172 w 26069731"/>
              <a:gd name="connsiteY16" fmla="*/ 2258008 h 5355772"/>
              <a:gd name="connsiteX17" fmla="*/ 6568752 w 26069731"/>
              <a:gd name="connsiteY17" fmla="*/ 2239347 h 5355772"/>
              <a:gd name="connsiteX18" fmla="*/ 6979298 w 26069731"/>
              <a:gd name="connsiteY18" fmla="*/ 1791478 h 5355772"/>
              <a:gd name="connsiteX19" fmla="*/ 6923315 w 26069731"/>
              <a:gd name="connsiteY19" fmla="*/ 1250302 h 5355772"/>
              <a:gd name="connsiteX20" fmla="*/ 8117633 w 26069731"/>
              <a:gd name="connsiteY20" fmla="*/ 1791478 h 5355772"/>
              <a:gd name="connsiteX21" fmla="*/ 8360229 w 26069731"/>
              <a:gd name="connsiteY21" fmla="*/ 1791478 h 5355772"/>
              <a:gd name="connsiteX22" fmla="*/ 8976049 w 26069731"/>
              <a:gd name="connsiteY22" fmla="*/ 1716833 h 5355772"/>
              <a:gd name="connsiteX23" fmla="*/ 9647854 w 26069731"/>
              <a:gd name="connsiteY23" fmla="*/ 1567543 h 5355772"/>
              <a:gd name="connsiteX24" fmla="*/ 10860833 w 26069731"/>
              <a:gd name="connsiteY24" fmla="*/ 914400 h 5355772"/>
              <a:gd name="connsiteX25" fmla="*/ 12614988 w 26069731"/>
              <a:gd name="connsiteY25" fmla="*/ 578498 h 5355772"/>
              <a:gd name="connsiteX26" fmla="*/ 12801600 w 26069731"/>
              <a:gd name="connsiteY26" fmla="*/ 559837 h 5355772"/>
              <a:gd name="connsiteX27" fmla="*/ 15152915 w 26069731"/>
              <a:gd name="connsiteY27" fmla="*/ 93306 h 5355772"/>
              <a:gd name="connsiteX28" fmla="*/ 15563462 w 26069731"/>
              <a:gd name="connsiteY28" fmla="*/ 317241 h 5355772"/>
              <a:gd name="connsiteX29" fmla="*/ 15974009 w 26069731"/>
              <a:gd name="connsiteY29" fmla="*/ 74645 h 5355772"/>
              <a:gd name="connsiteX30" fmla="*/ 16515184 w 26069731"/>
              <a:gd name="connsiteY30" fmla="*/ 186612 h 5355772"/>
              <a:gd name="connsiteX31" fmla="*/ 16720458 w 26069731"/>
              <a:gd name="connsiteY31" fmla="*/ 74645 h 5355772"/>
              <a:gd name="connsiteX32" fmla="*/ 16944392 w 26069731"/>
              <a:gd name="connsiteY32" fmla="*/ 242596 h 5355772"/>
              <a:gd name="connsiteX33" fmla="*/ 17242972 w 26069731"/>
              <a:gd name="connsiteY33" fmla="*/ 55984 h 5355772"/>
              <a:gd name="connsiteX34" fmla="*/ 17690841 w 26069731"/>
              <a:gd name="connsiteY34" fmla="*/ 130629 h 5355772"/>
              <a:gd name="connsiteX35" fmla="*/ 18306662 w 26069731"/>
              <a:gd name="connsiteY35" fmla="*/ 205274 h 5355772"/>
              <a:gd name="connsiteX36" fmla="*/ 19034449 w 26069731"/>
              <a:gd name="connsiteY36" fmla="*/ 0 h 5355772"/>
              <a:gd name="connsiteX37" fmla="*/ 19687592 w 26069731"/>
              <a:gd name="connsiteY37" fmla="*/ 93306 h 5355772"/>
              <a:gd name="connsiteX38" fmla="*/ 20116800 w 26069731"/>
              <a:gd name="connsiteY38" fmla="*/ 186612 h 5355772"/>
              <a:gd name="connsiteX39" fmla="*/ 20303413 w 26069731"/>
              <a:gd name="connsiteY39" fmla="*/ 391886 h 5355772"/>
              <a:gd name="connsiteX40" fmla="*/ 20583331 w 26069731"/>
              <a:gd name="connsiteY40" fmla="*/ 335902 h 5355772"/>
              <a:gd name="connsiteX41" fmla="*/ 20695298 w 26069731"/>
              <a:gd name="connsiteY41" fmla="*/ 447870 h 5355772"/>
              <a:gd name="connsiteX42" fmla="*/ 21311119 w 26069731"/>
              <a:gd name="connsiteY42" fmla="*/ 802433 h 5355772"/>
              <a:gd name="connsiteX43" fmla="*/ 22468115 w 26069731"/>
              <a:gd name="connsiteY43" fmla="*/ 1231641 h 5355772"/>
              <a:gd name="connsiteX44" fmla="*/ 22897323 w 26069731"/>
              <a:gd name="connsiteY44" fmla="*/ 1268963 h 5355772"/>
              <a:gd name="connsiteX45" fmla="*/ 23139919 w 26069731"/>
              <a:gd name="connsiteY45" fmla="*/ 1492898 h 5355772"/>
              <a:gd name="connsiteX46" fmla="*/ 23195903 w 26069731"/>
              <a:gd name="connsiteY46" fmla="*/ 1548882 h 5355772"/>
              <a:gd name="connsiteX47" fmla="*/ 23307870 w 26069731"/>
              <a:gd name="connsiteY47" fmla="*/ 1586204 h 5355772"/>
              <a:gd name="connsiteX48" fmla="*/ 23438498 w 26069731"/>
              <a:gd name="connsiteY48" fmla="*/ 1660849 h 5355772"/>
              <a:gd name="connsiteX49" fmla="*/ 23475821 w 26069731"/>
              <a:gd name="connsiteY49" fmla="*/ 1679510 h 5355772"/>
              <a:gd name="connsiteX50" fmla="*/ 23699756 w 26069731"/>
              <a:gd name="connsiteY50" fmla="*/ 1884784 h 5355772"/>
              <a:gd name="connsiteX51" fmla="*/ 24502188 w 26069731"/>
              <a:gd name="connsiteY51" fmla="*/ 2071396 h 5355772"/>
              <a:gd name="connsiteX52" fmla="*/ 25080686 w 26069731"/>
              <a:gd name="connsiteY52" fmla="*/ 2332653 h 5355772"/>
              <a:gd name="connsiteX53" fmla="*/ 25584539 w 26069731"/>
              <a:gd name="connsiteY53" fmla="*/ 2332653 h 5355772"/>
              <a:gd name="connsiteX54" fmla="*/ 26069731 w 26069731"/>
              <a:gd name="connsiteY54" fmla="*/ 2425959 h 5355772"/>
              <a:gd name="connsiteX55" fmla="*/ 26013747 w 26069731"/>
              <a:gd name="connsiteY55" fmla="*/ 5355772 h 5355772"/>
              <a:gd name="connsiteX56" fmla="*/ 0 w 26069731"/>
              <a:gd name="connsiteY5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2052735 w 26069731"/>
              <a:gd name="connsiteY9" fmla="*/ 2034074 h 5355772"/>
              <a:gd name="connsiteX10" fmla="*/ 2799184 w 26069731"/>
              <a:gd name="connsiteY10" fmla="*/ 1418253 h 5355772"/>
              <a:gd name="connsiteX11" fmla="*/ 3377682 w 26069731"/>
              <a:gd name="connsiteY11" fmla="*/ 933061 h 5355772"/>
              <a:gd name="connsiteX12" fmla="*/ 3732245 w 26069731"/>
              <a:gd name="connsiteY12" fmla="*/ 933061 h 5355772"/>
              <a:gd name="connsiteX13" fmla="*/ 3937519 w 26069731"/>
              <a:gd name="connsiteY13" fmla="*/ 877078 h 5355772"/>
              <a:gd name="connsiteX14" fmla="*/ 4385388 w 26069731"/>
              <a:gd name="connsiteY14" fmla="*/ 690466 h 5355772"/>
              <a:gd name="connsiteX15" fmla="*/ 4833258 w 26069731"/>
              <a:gd name="connsiteY15" fmla="*/ 1716833 h 5355772"/>
              <a:gd name="connsiteX16" fmla="*/ 5131837 w 26069731"/>
              <a:gd name="connsiteY16" fmla="*/ 2276670 h 5355772"/>
              <a:gd name="connsiteX17" fmla="*/ 6270172 w 26069731"/>
              <a:gd name="connsiteY17" fmla="*/ 2258008 h 5355772"/>
              <a:gd name="connsiteX18" fmla="*/ 6568752 w 26069731"/>
              <a:gd name="connsiteY18" fmla="*/ 2239347 h 5355772"/>
              <a:gd name="connsiteX19" fmla="*/ 6979298 w 26069731"/>
              <a:gd name="connsiteY19" fmla="*/ 1791478 h 5355772"/>
              <a:gd name="connsiteX20" fmla="*/ 6923315 w 26069731"/>
              <a:gd name="connsiteY20" fmla="*/ 1250302 h 5355772"/>
              <a:gd name="connsiteX21" fmla="*/ 8117633 w 26069731"/>
              <a:gd name="connsiteY21" fmla="*/ 1791478 h 5355772"/>
              <a:gd name="connsiteX22" fmla="*/ 8360229 w 26069731"/>
              <a:gd name="connsiteY22" fmla="*/ 1791478 h 5355772"/>
              <a:gd name="connsiteX23" fmla="*/ 8976049 w 26069731"/>
              <a:gd name="connsiteY23" fmla="*/ 1716833 h 5355772"/>
              <a:gd name="connsiteX24" fmla="*/ 9647854 w 26069731"/>
              <a:gd name="connsiteY24" fmla="*/ 1567543 h 5355772"/>
              <a:gd name="connsiteX25" fmla="*/ 10860833 w 26069731"/>
              <a:gd name="connsiteY25" fmla="*/ 914400 h 5355772"/>
              <a:gd name="connsiteX26" fmla="*/ 12614988 w 26069731"/>
              <a:gd name="connsiteY26" fmla="*/ 578498 h 5355772"/>
              <a:gd name="connsiteX27" fmla="*/ 12801600 w 26069731"/>
              <a:gd name="connsiteY27" fmla="*/ 559837 h 5355772"/>
              <a:gd name="connsiteX28" fmla="*/ 15152915 w 26069731"/>
              <a:gd name="connsiteY28" fmla="*/ 93306 h 5355772"/>
              <a:gd name="connsiteX29" fmla="*/ 15563462 w 26069731"/>
              <a:gd name="connsiteY29" fmla="*/ 317241 h 5355772"/>
              <a:gd name="connsiteX30" fmla="*/ 15974009 w 26069731"/>
              <a:gd name="connsiteY30" fmla="*/ 74645 h 5355772"/>
              <a:gd name="connsiteX31" fmla="*/ 16515184 w 26069731"/>
              <a:gd name="connsiteY31" fmla="*/ 186612 h 5355772"/>
              <a:gd name="connsiteX32" fmla="*/ 16720458 w 26069731"/>
              <a:gd name="connsiteY32" fmla="*/ 74645 h 5355772"/>
              <a:gd name="connsiteX33" fmla="*/ 16944392 w 26069731"/>
              <a:gd name="connsiteY33" fmla="*/ 242596 h 5355772"/>
              <a:gd name="connsiteX34" fmla="*/ 17242972 w 26069731"/>
              <a:gd name="connsiteY34" fmla="*/ 55984 h 5355772"/>
              <a:gd name="connsiteX35" fmla="*/ 17690841 w 26069731"/>
              <a:gd name="connsiteY35" fmla="*/ 130629 h 5355772"/>
              <a:gd name="connsiteX36" fmla="*/ 18306662 w 26069731"/>
              <a:gd name="connsiteY36" fmla="*/ 205274 h 5355772"/>
              <a:gd name="connsiteX37" fmla="*/ 19034449 w 26069731"/>
              <a:gd name="connsiteY37" fmla="*/ 0 h 5355772"/>
              <a:gd name="connsiteX38" fmla="*/ 19687592 w 26069731"/>
              <a:gd name="connsiteY38" fmla="*/ 93306 h 5355772"/>
              <a:gd name="connsiteX39" fmla="*/ 20116800 w 26069731"/>
              <a:gd name="connsiteY39" fmla="*/ 186612 h 5355772"/>
              <a:gd name="connsiteX40" fmla="*/ 20303413 w 26069731"/>
              <a:gd name="connsiteY40" fmla="*/ 391886 h 5355772"/>
              <a:gd name="connsiteX41" fmla="*/ 20583331 w 26069731"/>
              <a:gd name="connsiteY41" fmla="*/ 335902 h 5355772"/>
              <a:gd name="connsiteX42" fmla="*/ 20695298 w 26069731"/>
              <a:gd name="connsiteY42" fmla="*/ 447870 h 5355772"/>
              <a:gd name="connsiteX43" fmla="*/ 21311119 w 26069731"/>
              <a:gd name="connsiteY43" fmla="*/ 802433 h 5355772"/>
              <a:gd name="connsiteX44" fmla="*/ 22468115 w 26069731"/>
              <a:gd name="connsiteY44" fmla="*/ 1231641 h 5355772"/>
              <a:gd name="connsiteX45" fmla="*/ 22897323 w 26069731"/>
              <a:gd name="connsiteY45" fmla="*/ 1268963 h 5355772"/>
              <a:gd name="connsiteX46" fmla="*/ 23139919 w 26069731"/>
              <a:gd name="connsiteY46" fmla="*/ 1492898 h 5355772"/>
              <a:gd name="connsiteX47" fmla="*/ 23195903 w 26069731"/>
              <a:gd name="connsiteY47" fmla="*/ 1548882 h 5355772"/>
              <a:gd name="connsiteX48" fmla="*/ 23307870 w 26069731"/>
              <a:gd name="connsiteY48" fmla="*/ 1586204 h 5355772"/>
              <a:gd name="connsiteX49" fmla="*/ 23438498 w 26069731"/>
              <a:gd name="connsiteY49" fmla="*/ 1660849 h 5355772"/>
              <a:gd name="connsiteX50" fmla="*/ 23475821 w 26069731"/>
              <a:gd name="connsiteY50" fmla="*/ 1679510 h 5355772"/>
              <a:gd name="connsiteX51" fmla="*/ 23699756 w 26069731"/>
              <a:gd name="connsiteY51" fmla="*/ 1884784 h 5355772"/>
              <a:gd name="connsiteX52" fmla="*/ 24502188 w 26069731"/>
              <a:gd name="connsiteY52" fmla="*/ 2071396 h 5355772"/>
              <a:gd name="connsiteX53" fmla="*/ 25080686 w 26069731"/>
              <a:gd name="connsiteY53" fmla="*/ 2332653 h 5355772"/>
              <a:gd name="connsiteX54" fmla="*/ 25584539 w 26069731"/>
              <a:gd name="connsiteY54" fmla="*/ 2332653 h 5355772"/>
              <a:gd name="connsiteX55" fmla="*/ 26069731 w 26069731"/>
              <a:gd name="connsiteY55" fmla="*/ 2425959 h 5355772"/>
              <a:gd name="connsiteX56" fmla="*/ 26013747 w 26069731"/>
              <a:gd name="connsiteY56" fmla="*/ 5355772 h 5355772"/>
              <a:gd name="connsiteX57" fmla="*/ 0 w 26069731"/>
              <a:gd name="connsiteY5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799184 w 26069731"/>
              <a:gd name="connsiteY11" fmla="*/ 1418253 h 5355772"/>
              <a:gd name="connsiteX12" fmla="*/ 3377682 w 26069731"/>
              <a:gd name="connsiteY12" fmla="*/ 933061 h 5355772"/>
              <a:gd name="connsiteX13" fmla="*/ 3732245 w 26069731"/>
              <a:gd name="connsiteY13" fmla="*/ 933061 h 5355772"/>
              <a:gd name="connsiteX14" fmla="*/ 3937519 w 26069731"/>
              <a:gd name="connsiteY14" fmla="*/ 877078 h 5355772"/>
              <a:gd name="connsiteX15" fmla="*/ 4385388 w 26069731"/>
              <a:gd name="connsiteY15" fmla="*/ 690466 h 5355772"/>
              <a:gd name="connsiteX16" fmla="*/ 4833258 w 26069731"/>
              <a:gd name="connsiteY16" fmla="*/ 1716833 h 5355772"/>
              <a:gd name="connsiteX17" fmla="*/ 5131837 w 26069731"/>
              <a:gd name="connsiteY17" fmla="*/ 2276670 h 5355772"/>
              <a:gd name="connsiteX18" fmla="*/ 6270172 w 26069731"/>
              <a:gd name="connsiteY18" fmla="*/ 2258008 h 5355772"/>
              <a:gd name="connsiteX19" fmla="*/ 6568752 w 26069731"/>
              <a:gd name="connsiteY19" fmla="*/ 2239347 h 5355772"/>
              <a:gd name="connsiteX20" fmla="*/ 6979298 w 26069731"/>
              <a:gd name="connsiteY20" fmla="*/ 1791478 h 5355772"/>
              <a:gd name="connsiteX21" fmla="*/ 6923315 w 26069731"/>
              <a:gd name="connsiteY21" fmla="*/ 1250302 h 5355772"/>
              <a:gd name="connsiteX22" fmla="*/ 8117633 w 26069731"/>
              <a:gd name="connsiteY22" fmla="*/ 1791478 h 5355772"/>
              <a:gd name="connsiteX23" fmla="*/ 8360229 w 26069731"/>
              <a:gd name="connsiteY23" fmla="*/ 1791478 h 5355772"/>
              <a:gd name="connsiteX24" fmla="*/ 8976049 w 26069731"/>
              <a:gd name="connsiteY24" fmla="*/ 1716833 h 5355772"/>
              <a:gd name="connsiteX25" fmla="*/ 9647854 w 26069731"/>
              <a:gd name="connsiteY25" fmla="*/ 1567543 h 5355772"/>
              <a:gd name="connsiteX26" fmla="*/ 10860833 w 26069731"/>
              <a:gd name="connsiteY26" fmla="*/ 914400 h 5355772"/>
              <a:gd name="connsiteX27" fmla="*/ 12614988 w 26069731"/>
              <a:gd name="connsiteY27" fmla="*/ 578498 h 5355772"/>
              <a:gd name="connsiteX28" fmla="*/ 12801600 w 26069731"/>
              <a:gd name="connsiteY28" fmla="*/ 559837 h 5355772"/>
              <a:gd name="connsiteX29" fmla="*/ 15152915 w 26069731"/>
              <a:gd name="connsiteY29" fmla="*/ 93306 h 5355772"/>
              <a:gd name="connsiteX30" fmla="*/ 15563462 w 26069731"/>
              <a:gd name="connsiteY30" fmla="*/ 317241 h 5355772"/>
              <a:gd name="connsiteX31" fmla="*/ 15974009 w 26069731"/>
              <a:gd name="connsiteY31" fmla="*/ 74645 h 5355772"/>
              <a:gd name="connsiteX32" fmla="*/ 16515184 w 26069731"/>
              <a:gd name="connsiteY32" fmla="*/ 186612 h 5355772"/>
              <a:gd name="connsiteX33" fmla="*/ 16720458 w 26069731"/>
              <a:gd name="connsiteY33" fmla="*/ 74645 h 5355772"/>
              <a:gd name="connsiteX34" fmla="*/ 16944392 w 26069731"/>
              <a:gd name="connsiteY34" fmla="*/ 242596 h 5355772"/>
              <a:gd name="connsiteX35" fmla="*/ 17242972 w 26069731"/>
              <a:gd name="connsiteY35" fmla="*/ 55984 h 5355772"/>
              <a:gd name="connsiteX36" fmla="*/ 17690841 w 26069731"/>
              <a:gd name="connsiteY36" fmla="*/ 130629 h 5355772"/>
              <a:gd name="connsiteX37" fmla="*/ 18306662 w 26069731"/>
              <a:gd name="connsiteY37" fmla="*/ 205274 h 5355772"/>
              <a:gd name="connsiteX38" fmla="*/ 19034449 w 26069731"/>
              <a:gd name="connsiteY38" fmla="*/ 0 h 5355772"/>
              <a:gd name="connsiteX39" fmla="*/ 19687592 w 26069731"/>
              <a:gd name="connsiteY39" fmla="*/ 93306 h 5355772"/>
              <a:gd name="connsiteX40" fmla="*/ 20116800 w 26069731"/>
              <a:gd name="connsiteY40" fmla="*/ 186612 h 5355772"/>
              <a:gd name="connsiteX41" fmla="*/ 20303413 w 26069731"/>
              <a:gd name="connsiteY41" fmla="*/ 391886 h 5355772"/>
              <a:gd name="connsiteX42" fmla="*/ 20583331 w 26069731"/>
              <a:gd name="connsiteY42" fmla="*/ 335902 h 5355772"/>
              <a:gd name="connsiteX43" fmla="*/ 20695298 w 26069731"/>
              <a:gd name="connsiteY43" fmla="*/ 447870 h 5355772"/>
              <a:gd name="connsiteX44" fmla="*/ 21311119 w 26069731"/>
              <a:gd name="connsiteY44" fmla="*/ 802433 h 5355772"/>
              <a:gd name="connsiteX45" fmla="*/ 22468115 w 26069731"/>
              <a:gd name="connsiteY45" fmla="*/ 1231641 h 5355772"/>
              <a:gd name="connsiteX46" fmla="*/ 22897323 w 26069731"/>
              <a:gd name="connsiteY46" fmla="*/ 1268963 h 5355772"/>
              <a:gd name="connsiteX47" fmla="*/ 23139919 w 26069731"/>
              <a:gd name="connsiteY47" fmla="*/ 1492898 h 5355772"/>
              <a:gd name="connsiteX48" fmla="*/ 23195903 w 26069731"/>
              <a:gd name="connsiteY48" fmla="*/ 1548882 h 5355772"/>
              <a:gd name="connsiteX49" fmla="*/ 23307870 w 26069731"/>
              <a:gd name="connsiteY49" fmla="*/ 1586204 h 5355772"/>
              <a:gd name="connsiteX50" fmla="*/ 23438498 w 26069731"/>
              <a:gd name="connsiteY50" fmla="*/ 1660849 h 5355772"/>
              <a:gd name="connsiteX51" fmla="*/ 23475821 w 26069731"/>
              <a:gd name="connsiteY51" fmla="*/ 1679510 h 5355772"/>
              <a:gd name="connsiteX52" fmla="*/ 23699756 w 26069731"/>
              <a:gd name="connsiteY52" fmla="*/ 1884784 h 5355772"/>
              <a:gd name="connsiteX53" fmla="*/ 24502188 w 26069731"/>
              <a:gd name="connsiteY53" fmla="*/ 2071396 h 5355772"/>
              <a:gd name="connsiteX54" fmla="*/ 25080686 w 26069731"/>
              <a:gd name="connsiteY54" fmla="*/ 2332653 h 5355772"/>
              <a:gd name="connsiteX55" fmla="*/ 25584539 w 26069731"/>
              <a:gd name="connsiteY55" fmla="*/ 2332653 h 5355772"/>
              <a:gd name="connsiteX56" fmla="*/ 26069731 w 26069731"/>
              <a:gd name="connsiteY56" fmla="*/ 2425959 h 5355772"/>
              <a:gd name="connsiteX57" fmla="*/ 26013747 w 26069731"/>
              <a:gd name="connsiteY57" fmla="*/ 5355772 h 5355772"/>
              <a:gd name="connsiteX58" fmla="*/ 0 w 26069731"/>
              <a:gd name="connsiteY5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799184 w 26069731"/>
              <a:gd name="connsiteY12" fmla="*/ 1418253 h 5355772"/>
              <a:gd name="connsiteX13" fmla="*/ 3377682 w 26069731"/>
              <a:gd name="connsiteY13" fmla="*/ 933061 h 5355772"/>
              <a:gd name="connsiteX14" fmla="*/ 3732245 w 26069731"/>
              <a:gd name="connsiteY14" fmla="*/ 933061 h 5355772"/>
              <a:gd name="connsiteX15" fmla="*/ 3937519 w 26069731"/>
              <a:gd name="connsiteY15" fmla="*/ 877078 h 5355772"/>
              <a:gd name="connsiteX16" fmla="*/ 4385388 w 26069731"/>
              <a:gd name="connsiteY16" fmla="*/ 690466 h 5355772"/>
              <a:gd name="connsiteX17" fmla="*/ 4833258 w 26069731"/>
              <a:gd name="connsiteY17" fmla="*/ 1716833 h 5355772"/>
              <a:gd name="connsiteX18" fmla="*/ 5131837 w 26069731"/>
              <a:gd name="connsiteY18" fmla="*/ 2276670 h 5355772"/>
              <a:gd name="connsiteX19" fmla="*/ 6270172 w 26069731"/>
              <a:gd name="connsiteY19" fmla="*/ 2258008 h 5355772"/>
              <a:gd name="connsiteX20" fmla="*/ 6568752 w 26069731"/>
              <a:gd name="connsiteY20" fmla="*/ 2239347 h 5355772"/>
              <a:gd name="connsiteX21" fmla="*/ 6979298 w 26069731"/>
              <a:gd name="connsiteY21" fmla="*/ 1791478 h 5355772"/>
              <a:gd name="connsiteX22" fmla="*/ 6923315 w 26069731"/>
              <a:gd name="connsiteY22" fmla="*/ 1250302 h 5355772"/>
              <a:gd name="connsiteX23" fmla="*/ 8117633 w 26069731"/>
              <a:gd name="connsiteY23" fmla="*/ 1791478 h 5355772"/>
              <a:gd name="connsiteX24" fmla="*/ 8360229 w 26069731"/>
              <a:gd name="connsiteY24" fmla="*/ 1791478 h 5355772"/>
              <a:gd name="connsiteX25" fmla="*/ 8976049 w 26069731"/>
              <a:gd name="connsiteY25" fmla="*/ 1716833 h 5355772"/>
              <a:gd name="connsiteX26" fmla="*/ 9647854 w 26069731"/>
              <a:gd name="connsiteY26" fmla="*/ 1567543 h 5355772"/>
              <a:gd name="connsiteX27" fmla="*/ 10860833 w 26069731"/>
              <a:gd name="connsiteY27" fmla="*/ 914400 h 5355772"/>
              <a:gd name="connsiteX28" fmla="*/ 12614988 w 26069731"/>
              <a:gd name="connsiteY28" fmla="*/ 578498 h 5355772"/>
              <a:gd name="connsiteX29" fmla="*/ 12801600 w 26069731"/>
              <a:gd name="connsiteY29" fmla="*/ 559837 h 5355772"/>
              <a:gd name="connsiteX30" fmla="*/ 15152915 w 26069731"/>
              <a:gd name="connsiteY30" fmla="*/ 93306 h 5355772"/>
              <a:gd name="connsiteX31" fmla="*/ 15563462 w 26069731"/>
              <a:gd name="connsiteY31" fmla="*/ 317241 h 5355772"/>
              <a:gd name="connsiteX32" fmla="*/ 15974009 w 26069731"/>
              <a:gd name="connsiteY32" fmla="*/ 74645 h 5355772"/>
              <a:gd name="connsiteX33" fmla="*/ 16515184 w 26069731"/>
              <a:gd name="connsiteY33" fmla="*/ 186612 h 5355772"/>
              <a:gd name="connsiteX34" fmla="*/ 16720458 w 26069731"/>
              <a:gd name="connsiteY34" fmla="*/ 74645 h 5355772"/>
              <a:gd name="connsiteX35" fmla="*/ 16944392 w 26069731"/>
              <a:gd name="connsiteY35" fmla="*/ 242596 h 5355772"/>
              <a:gd name="connsiteX36" fmla="*/ 17242972 w 26069731"/>
              <a:gd name="connsiteY36" fmla="*/ 55984 h 5355772"/>
              <a:gd name="connsiteX37" fmla="*/ 17690841 w 26069731"/>
              <a:gd name="connsiteY37" fmla="*/ 130629 h 5355772"/>
              <a:gd name="connsiteX38" fmla="*/ 18306662 w 26069731"/>
              <a:gd name="connsiteY38" fmla="*/ 205274 h 5355772"/>
              <a:gd name="connsiteX39" fmla="*/ 19034449 w 26069731"/>
              <a:gd name="connsiteY39" fmla="*/ 0 h 5355772"/>
              <a:gd name="connsiteX40" fmla="*/ 19687592 w 26069731"/>
              <a:gd name="connsiteY40" fmla="*/ 93306 h 5355772"/>
              <a:gd name="connsiteX41" fmla="*/ 20116800 w 26069731"/>
              <a:gd name="connsiteY41" fmla="*/ 186612 h 5355772"/>
              <a:gd name="connsiteX42" fmla="*/ 20303413 w 26069731"/>
              <a:gd name="connsiteY42" fmla="*/ 391886 h 5355772"/>
              <a:gd name="connsiteX43" fmla="*/ 20583331 w 26069731"/>
              <a:gd name="connsiteY43" fmla="*/ 335902 h 5355772"/>
              <a:gd name="connsiteX44" fmla="*/ 20695298 w 26069731"/>
              <a:gd name="connsiteY44" fmla="*/ 447870 h 5355772"/>
              <a:gd name="connsiteX45" fmla="*/ 21311119 w 26069731"/>
              <a:gd name="connsiteY45" fmla="*/ 802433 h 5355772"/>
              <a:gd name="connsiteX46" fmla="*/ 22468115 w 26069731"/>
              <a:gd name="connsiteY46" fmla="*/ 1231641 h 5355772"/>
              <a:gd name="connsiteX47" fmla="*/ 22897323 w 26069731"/>
              <a:gd name="connsiteY47" fmla="*/ 1268963 h 5355772"/>
              <a:gd name="connsiteX48" fmla="*/ 23139919 w 26069731"/>
              <a:gd name="connsiteY48" fmla="*/ 1492898 h 5355772"/>
              <a:gd name="connsiteX49" fmla="*/ 23195903 w 26069731"/>
              <a:gd name="connsiteY49" fmla="*/ 1548882 h 5355772"/>
              <a:gd name="connsiteX50" fmla="*/ 23307870 w 26069731"/>
              <a:gd name="connsiteY50" fmla="*/ 1586204 h 5355772"/>
              <a:gd name="connsiteX51" fmla="*/ 23438498 w 26069731"/>
              <a:gd name="connsiteY51" fmla="*/ 1660849 h 5355772"/>
              <a:gd name="connsiteX52" fmla="*/ 23475821 w 26069731"/>
              <a:gd name="connsiteY52" fmla="*/ 1679510 h 5355772"/>
              <a:gd name="connsiteX53" fmla="*/ 23699756 w 26069731"/>
              <a:gd name="connsiteY53" fmla="*/ 1884784 h 5355772"/>
              <a:gd name="connsiteX54" fmla="*/ 24502188 w 26069731"/>
              <a:gd name="connsiteY54" fmla="*/ 2071396 h 5355772"/>
              <a:gd name="connsiteX55" fmla="*/ 25080686 w 26069731"/>
              <a:gd name="connsiteY55" fmla="*/ 2332653 h 5355772"/>
              <a:gd name="connsiteX56" fmla="*/ 25584539 w 26069731"/>
              <a:gd name="connsiteY56" fmla="*/ 2332653 h 5355772"/>
              <a:gd name="connsiteX57" fmla="*/ 26069731 w 26069731"/>
              <a:gd name="connsiteY57" fmla="*/ 2425959 h 5355772"/>
              <a:gd name="connsiteX58" fmla="*/ 26013747 w 26069731"/>
              <a:gd name="connsiteY58" fmla="*/ 5355772 h 5355772"/>
              <a:gd name="connsiteX59" fmla="*/ 0 w 26069731"/>
              <a:gd name="connsiteY5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799184 w 26069731"/>
              <a:gd name="connsiteY13" fmla="*/ 1418253 h 5355772"/>
              <a:gd name="connsiteX14" fmla="*/ 3377682 w 26069731"/>
              <a:gd name="connsiteY14" fmla="*/ 933061 h 5355772"/>
              <a:gd name="connsiteX15" fmla="*/ 3732245 w 26069731"/>
              <a:gd name="connsiteY15" fmla="*/ 933061 h 5355772"/>
              <a:gd name="connsiteX16" fmla="*/ 3937519 w 26069731"/>
              <a:gd name="connsiteY16" fmla="*/ 877078 h 5355772"/>
              <a:gd name="connsiteX17" fmla="*/ 4385388 w 26069731"/>
              <a:gd name="connsiteY17" fmla="*/ 690466 h 5355772"/>
              <a:gd name="connsiteX18" fmla="*/ 4833258 w 26069731"/>
              <a:gd name="connsiteY18" fmla="*/ 1716833 h 5355772"/>
              <a:gd name="connsiteX19" fmla="*/ 5131837 w 26069731"/>
              <a:gd name="connsiteY19" fmla="*/ 2276670 h 5355772"/>
              <a:gd name="connsiteX20" fmla="*/ 6270172 w 26069731"/>
              <a:gd name="connsiteY20" fmla="*/ 2258008 h 5355772"/>
              <a:gd name="connsiteX21" fmla="*/ 6568752 w 26069731"/>
              <a:gd name="connsiteY21" fmla="*/ 2239347 h 5355772"/>
              <a:gd name="connsiteX22" fmla="*/ 6979298 w 26069731"/>
              <a:gd name="connsiteY22" fmla="*/ 1791478 h 5355772"/>
              <a:gd name="connsiteX23" fmla="*/ 6923315 w 26069731"/>
              <a:gd name="connsiteY23" fmla="*/ 1250302 h 5355772"/>
              <a:gd name="connsiteX24" fmla="*/ 8117633 w 26069731"/>
              <a:gd name="connsiteY24" fmla="*/ 1791478 h 5355772"/>
              <a:gd name="connsiteX25" fmla="*/ 8360229 w 26069731"/>
              <a:gd name="connsiteY25" fmla="*/ 1791478 h 5355772"/>
              <a:gd name="connsiteX26" fmla="*/ 8976049 w 26069731"/>
              <a:gd name="connsiteY26" fmla="*/ 1716833 h 5355772"/>
              <a:gd name="connsiteX27" fmla="*/ 9647854 w 26069731"/>
              <a:gd name="connsiteY27" fmla="*/ 1567543 h 5355772"/>
              <a:gd name="connsiteX28" fmla="*/ 10860833 w 26069731"/>
              <a:gd name="connsiteY28" fmla="*/ 914400 h 5355772"/>
              <a:gd name="connsiteX29" fmla="*/ 12614988 w 26069731"/>
              <a:gd name="connsiteY29" fmla="*/ 578498 h 5355772"/>
              <a:gd name="connsiteX30" fmla="*/ 12801600 w 26069731"/>
              <a:gd name="connsiteY30" fmla="*/ 559837 h 5355772"/>
              <a:gd name="connsiteX31" fmla="*/ 15152915 w 26069731"/>
              <a:gd name="connsiteY31" fmla="*/ 93306 h 5355772"/>
              <a:gd name="connsiteX32" fmla="*/ 15563462 w 26069731"/>
              <a:gd name="connsiteY32" fmla="*/ 317241 h 5355772"/>
              <a:gd name="connsiteX33" fmla="*/ 15974009 w 26069731"/>
              <a:gd name="connsiteY33" fmla="*/ 74645 h 5355772"/>
              <a:gd name="connsiteX34" fmla="*/ 16515184 w 26069731"/>
              <a:gd name="connsiteY34" fmla="*/ 186612 h 5355772"/>
              <a:gd name="connsiteX35" fmla="*/ 16720458 w 26069731"/>
              <a:gd name="connsiteY35" fmla="*/ 74645 h 5355772"/>
              <a:gd name="connsiteX36" fmla="*/ 16944392 w 26069731"/>
              <a:gd name="connsiteY36" fmla="*/ 242596 h 5355772"/>
              <a:gd name="connsiteX37" fmla="*/ 17242972 w 26069731"/>
              <a:gd name="connsiteY37" fmla="*/ 55984 h 5355772"/>
              <a:gd name="connsiteX38" fmla="*/ 17690841 w 26069731"/>
              <a:gd name="connsiteY38" fmla="*/ 130629 h 5355772"/>
              <a:gd name="connsiteX39" fmla="*/ 18306662 w 26069731"/>
              <a:gd name="connsiteY39" fmla="*/ 205274 h 5355772"/>
              <a:gd name="connsiteX40" fmla="*/ 19034449 w 26069731"/>
              <a:gd name="connsiteY40" fmla="*/ 0 h 5355772"/>
              <a:gd name="connsiteX41" fmla="*/ 19687592 w 26069731"/>
              <a:gd name="connsiteY41" fmla="*/ 93306 h 5355772"/>
              <a:gd name="connsiteX42" fmla="*/ 20116800 w 26069731"/>
              <a:gd name="connsiteY42" fmla="*/ 186612 h 5355772"/>
              <a:gd name="connsiteX43" fmla="*/ 20303413 w 26069731"/>
              <a:gd name="connsiteY43" fmla="*/ 391886 h 5355772"/>
              <a:gd name="connsiteX44" fmla="*/ 20583331 w 26069731"/>
              <a:gd name="connsiteY44" fmla="*/ 335902 h 5355772"/>
              <a:gd name="connsiteX45" fmla="*/ 20695298 w 26069731"/>
              <a:gd name="connsiteY45" fmla="*/ 447870 h 5355772"/>
              <a:gd name="connsiteX46" fmla="*/ 21311119 w 26069731"/>
              <a:gd name="connsiteY46" fmla="*/ 802433 h 5355772"/>
              <a:gd name="connsiteX47" fmla="*/ 22468115 w 26069731"/>
              <a:gd name="connsiteY47" fmla="*/ 1231641 h 5355772"/>
              <a:gd name="connsiteX48" fmla="*/ 22897323 w 26069731"/>
              <a:gd name="connsiteY48" fmla="*/ 1268963 h 5355772"/>
              <a:gd name="connsiteX49" fmla="*/ 23139919 w 26069731"/>
              <a:gd name="connsiteY49" fmla="*/ 1492898 h 5355772"/>
              <a:gd name="connsiteX50" fmla="*/ 23195903 w 26069731"/>
              <a:gd name="connsiteY50" fmla="*/ 1548882 h 5355772"/>
              <a:gd name="connsiteX51" fmla="*/ 23307870 w 26069731"/>
              <a:gd name="connsiteY51" fmla="*/ 1586204 h 5355772"/>
              <a:gd name="connsiteX52" fmla="*/ 23438498 w 26069731"/>
              <a:gd name="connsiteY52" fmla="*/ 1660849 h 5355772"/>
              <a:gd name="connsiteX53" fmla="*/ 23475821 w 26069731"/>
              <a:gd name="connsiteY53" fmla="*/ 1679510 h 5355772"/>
              <a:gd name="connsiteX54" fmla="*/ 23699756 w 26069731"/>
              <a:gd name="connsiteY54" fmla="*/ 1884784 h 5355772"/>
              <a:gd name="connsiteX55" fmla="*/ 24502188 w 26069731"/>
              <a:gd name="connsiteY55" fmla="*/ 2071396 h 5355772"/>
              <a:gd name="connsiteX56" fmla="*/ 25080686 w 26069731"/>
              <a:gd name="connsiteY56" fmla="*/ 2332653 h 5355772"/>
              <a:gd name="connsiteX57" fmla="*/ 25584539 w 26069731"/>
              <a:gd name="connsiteY57" fmla="*/ 2332653 h 5355772"/>
              <a:gd name="connsiteX58" fmla="*/ 26069731 w 26069731"/>
              <a:gd name="connsiteY58" fmla="*/ 2425959 h 5355772"/>
              <a:gd name="connsiteX59" fmla="*/ 26013747 w 26069731"/>
              <a:gd name="connsiteY59" fmla="*/ 5355772 h 5355772"/>
              <a:gd name="connsiteX60" fmla="*/ 0 w 26069731"/>
              <a:gd name="connsiteY6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3377682 w 26069731"/>
              <a:gd name="connsiteY15" fmla="*/ 933061 h 5355772"/>
              <a:gd name="connsiteX16" fmla="*/ 3732245 w 26069731"/>
              <a:gd name="connsiteY16" fmla="*/ 933061 h 5355772"/>
              <a:gd name="connsiteX17" fmla="*/ 3937519 w 26069731"/>
              <a:gd name="connsiteY17" fmla="*/ 877078 h 5355772"/>
              <a:gd name="connsiteX18" fmla="*/ 4385388 w 26069731"/>
              <a:gd name="connsiteY18" fmla="*/ 690466 h 5355772"/>
              <a:gd name="connsiteX19" fmla="*/ 4833258 w 26069731"/>
              <a:gd name="connsiteY19" fmla="*/ 1716833 h 5355772"/>
              <a:gd name="connsiteX20" fmla="*/ 5131837 w 26069731"/>
              <a:gd name="connsiteY20" fmla="*/ 2276670 h 5355772"/>
              <a:gd name="connsiteX21" fmla="*/ 6270172 w 26069731"/>
              <a:gd name="connsiteY21" fmla="*/ 2258008 h 5355772"/>
              <a:gd name="connsiteX22" fmla="*/ 6568752 w 26069731"/>
              <a:gd name="connsiteY22" fmla="*/ 2239347 h 5355772"/>
              <a:gd name="connsiteX23" fmla="*/ 6979298 w 26069731"/>
              <a:gd name="connsiteY23" fmla="*/ 1791478 h 5355772"/>
              <a:gd name="connsiteX24" fmla="*/ 6923315 w 26069731"/>
              <a:gd name="connsiteY24" fmla="*/ 1250302 h 5355772"/>
              <a:gd name="connsiteX25" fmla="*/ 8117633 w 26069731"/>
              <a:gd name="connsiteY25" fmla="*/ 1791478 h 5355772"/>
              <a:gd name="connsiteX26" fmla="*/ 8360229 w 26069731"/>
              <a:gd name="connsiteY26" fmla="*/ 1791478 h 5355772"/>
              <a:gd name="connsiteX27" fmla="*/ 8976049 w 26069731"/>
              <a:gd name="connsiteY27" fmla="*/ 1716833 h 5355772"/>
              <a:gd name="connsiteX28" fmla="*/ 9647854 w 26069731"/>
              <a:gd name="connsiteY28" fmla="*/ 1567543 h 5355772"/>
              <a:gd name="connsiteX29" fmla="*/ 10860833 w 26069731"/>
              <a:gd name="connsiteY29" fmla="*/ 914400 h 5355772"/>
              <a:gd name="connsiteX30" fmla="*/ 12614988 w 26069731"/>
              <a:gd name="connsiteY30" fmla="*/ 578498 h 5355772"/>
              <a:gd name="connsiteX31" fmla="*/ 12801600 w 26069731"/>
              <a:gd name="connsiteY31" fmla="*/ 559837 h 5355772"/>
              <a:gd name="connsiteX32" fmla="*/ 15152915 w 26069731"/>
              <a:gd name="connsiteY32" fmla="*/ 93306 h 5355772"/>
              <a:gd name="connsiteX33" fmla="*/ 15563462 w 26069731"/>
              <a:gd name="connsiteY33" fmla="*/ 317241 h 5355772"/>
              <a:gd name="connsiteX34" fmla="*/ 15974009 w 26069731"/>
              <a:gd name="connsiteY34" fmla="*/ 74645 h 5355772"/>
              <a:gd name="connsiteX35" fmla="*/ 16515184 w 26069731"/>
              <a:gd name="connsiteY35" fmla="*/ 186612 h 5355772"/>
              <a:gd name="connsiteX36" fmla="*/ 16720458 w 26069731"/>
              <a:gd name="connsiteY36" fmla="*/ 74645 h 5355772"/>
              <a:gd name="connsiteX37" fmla="*/ 16944392 w 26069731"/>
              <a:gd name="connsiteY37" fmla="*/ 242596 h 5355772"/>
              <a:gd name="connsiteX38" fmla="*/ 17242972 w 26069731"/>
              <a:gd name="connsiteY38" fmla="*/ 55984 h 5355772"/>
              <a:gd name="connsiteX39" fmla="*/ 17690841 w 26069731"/>
              <a:gd name="connsiteY39" fmla="*/ 130629 h 5355772"/>
              <a:gd name="connsiteX40" fmla="*/ 18306662 w 26069731"/>
              <a:gd name="connsiteY40" fmla="*/ 205274 h 5355772"/>
              <a:gd name="connsiteX41" fmla="*/ 19034449 w 26069731"/>
              <a:gd name="connsiteY41" fmla="*/ 0 h 5355772"/>
              <a:gd name="connsiteX42" fmla="*/ 19687592 w 26069731"/>
              <a:gd name="connsiteY42" fmla="*/ 93306 h 5355772"/>
              <a:gd name="connsiteX43" fmla="*/ 20116800 w 26069731"/>
              <a:gd name="connsiteY43" fmla="*/ 186612 h 5355772"/>
              <a:gd name="connsiteX44" fmla="*/ 20303413 w 26069731"/>
              <a:gd name="connsiteY44" fmla="*/ 391886 h 5355772"/>
              <a:gd name="connsiteX45" fmla="*/ 20583331 w 26069731"/>
              <a:gd name="connsiteY45" fmla="*/ 335902 h 5355772"/>
              <a:gd name="connsiteX46" fmla="*/ 20695298 w 26069731"/>
              <a:gd name="connsiteY46" fmla="*/ 447870 h 5355772"/>
              <a:gd name="connsiteX47" fmla="*/ 21311119 w 26069731"/>
              <a:gd name="connsiteY47" fmla="*/ 802433 h 5355772"/>
              <a:gd name="connsiteX48" fmla="*/ 22468115 w 26069731"/>
              <a:gd name="connsiteY48" fmla="*/ 1231641 h 5355772"/>
              <a:gd name="connsiteX49" fmla="*/ 22897323 w 26069731"/>
              <a:gd name="connsiteY49" fmla="*/ 1268963 h 5355772"/>
              <a:gd name="connsiteX50" fmla="*/ 23139919 w 26069731"/>
              <a:gd name="connsiteY50" fmla="*/ 1492898 h 5355772"/>
              <a:gd name="connsiteX51" fmla="*/ 23195903 w 26069731"/>
              <a:gd name="connsiteY51" fmla="*/ 1548882 h 5355772"/>
              <a:gd name="connsiteX52" fmla="*/ 23307870 w 26069731"/>
              <a:gd name="connsiteY52" fmla="*/ 1586204 h 5355772"/>
              <a:gd name="connsiteX53" fmla="*/ 23438498 w 26069731"/>
              <a:gd name="connsiteY53" fmla="*/ 1660849 h 5355772"/>
              <a:gd name="connsiteX54" fmla="*/ 23475821 w 26069731"/>
              <a:gd name="connsiteY54" fmla="*/ 1679510 h 5355772"/>
              <a:gd name="connsiteX55" fmla="*/ 23699756 w 26069731"/>
              <a:gd name="connsiteY55" fmla="*/ 1884784 h 5355772"/>
              <a:gd name="connsiteX56" fmla="*/ 24502188 w 26069731"/>
              <a:gd name="connsiteY56" fmla="*/ 2071396 h 5355772"/>
              <a:gd name="connsiteX57" fmla="*/ 25080686 w 26069731"/>
              <a:gd name="connsiteY57" fmla="*/ 2332653 h 5355772"/>
              <a:gd name="connsiteX58" fmla="*/ 25584539 w 26069731"/>
              <a:gd name="connsiteY58" fmla="*/ 2332653 h 5355772"/>
              <a:gd name="connsiteX59" fmla="*/ 26069731 w 26069731"/>
              <a:gd name="connsiteY59" fmla="*/ 2425959 h 5355772"/>
              <a:gd name="connsiteX60" fmla="*/ 26013747 w 26069731"/>
              <a:gd name="connsiteY60" fmla="*/ 5355772 h 5355772"/>
              <a:gd name="connsiteX61" fmla="*/ 0 w 26069731"/>
              <a:gd name="connsiteY6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03376 w 26069731"/>
              <a:gd name="connsiteY15" fmla="*/ 1149415 h 5355772"/>
              <a:gd name="connsiteX16" fmla="*/ 3377682 w 26069731"/>
              <a:gd name="connsiteY16" fmla="*/ 933061 h 5355772"/>
              <a:gd name="connsiteX17" fmla="*/ 3732245 w 26069731"/>
              <a:gd name="connsiteY17" fmla="*/ 933061 h 5355772"/>
              <a:gd name="connsiteX18" fmla="*/ 3937519 w 26069731"/>
              <a:gd name="connsiteY18" fmla="*/ 877078 h 5355772"/>
              <a:gd name="connsiteX19" fmla="*/ 4385388 w 26069731"/>
              <a:gd name="connsiteY19" fmla="*/ 690466 h 5355772"/>
              <a:gd name="connsiteX20" fmla="*/ 4833258 w 26069731"/>
              <a:gd name="connsiteY20" fmla="*/ 1716833 h 5355772"/>
              <a:gd name="connsiteX21" fmla="*/ 5131837 w 26069731"/>
              <a:gd name="connsiteY21" fmla="*/ 2276670 h 5355772"/>
              <a:gd name="connsiteX22" fmla="*/ 6270172 w 26069731"/>
              <a:gd name="connsiteY22" fmla="*/ 2258008 h 5355772"/>
              <a:gd name="connsiteX23" fmla="*/ 6568752 w 26069731"/>
              <a:gd name="connsiteY23" fmla="*/ 2239347 h 5355772"/>
              <a:gd name="connsiteX24" fmla="*/ 6979298 w 26069731"/>
              <a:gd name="connsiteY24" fmla="*/ 1791478 h 5355772"/>
              <a:gd name="connsiteX25" fmla="*/ 6923315 w 26069731"/>
              <a:gd name="connsiteY25" fmla="*/ 1250302 h 5355772"/>
              <a:gd name="connsiteX26" fmla="*/ 8117633 w 26069731"/>
              <a:gd name="connsiteY26" fmla="*/ 1791478 h 5355772"/>
              <a:gd name="connsiteX27" fmla="*/ 8360229 w 26069731"/>
              <a:gd name="connsiteY27" fmla="*/ 1791478 h 5355772"/>
              <a:gd name="connsiteX28" fmla="*/ 8976049 w 26069731"/>
              <a:gd name="connsiteY28" fmla="*/ 1716833 h 5355772"/>
              <a:gd name="connsiteX29" fmla="*/ 9647854 w 26069731"/>
              <a:gd name="connsiteY29" fmla="*/ 1567543 h 5355772"/>
              <a:gd name="connsiteX30" fmla="*/ 10860833 w 26069731"/>
              <a:gd name="connsiteY30" fmla="*/ 914400 h 5355772"/>
              <a:gd name="connsiteX31" fmla="*/ 12614988 w 26069731"/>
              <a:gd name="connsiteY31" fmla="*/ 578498 h 5355772"/>
              <a:gd name="connsiteX32" fmla="*/ 12801600 w 26069731"/>
              <a:gd name="connsiteY32" fmla="*/ 559837 h 5355772"/>
              <a:gd name="connsiteX33" fmla="*/ 15152915 w 26069731"/>
              <a:gd name="connsiteY33" fmla="*/ 93306 h 5355772"/>
              <a:gd name="connsiteX34" fmla="*/ 15563462 w 26069731"/>
              <a:gd name="connsiteY34" fmla="*/ 317241 h 5355772"/>
              <a:gd name="connsiteX35" fmla="*/ 15974009 w 26069731"/>
              <a:gd name="connsiteY35" fmla="*/ 74645 h 5355772"/>
              <a:gd name="connsiteX36" fmla="*/ 16515184 w 26069731"/>
              <a:gd name="connsiteY36" fmla="*/ 186612 h 5355772"/>
              <a:gd name="connsiteX37" fmla="*/ 16720458 w 26069731"/>
              <a:gd name="connsiteY37" fmla="*/ 74645 h 5355772"/>
              <a:gd name="connsiteX38" fmla="*/ 16944392 w 26069731"/>
              <a:gd name="connsiteY38" fmla="*/ 242596 h 5355772"/>
              <a:gd name="connsiteX39" fmla="*/ 17242972 w 26069731"/>
              <a:gd name="connsiteY39" fmla="*/ 55984 h 5355772"/>
              <a:gd name="connsiteX40" fmla="*/ 17690841 w 26069731"/>
              <a:gd name="connsiteY40" fmla="*/ 130629 h 5355772"/>
              <a:gd name="connsiteX41" fmla="*/ 18306662 w 26069731"/>
              <a:gd name="connsiteY41" fmla="*/ 205274 h 5355772"/>
              <a:gd name="connsiteX42" fmla="*/ 19034449 w 26069731"/>
              <a:gd name="connsiteY42" fmla="*/ 0 h 5355772"/>
              <a:gd name="connsiteX43" fmla="*/ 19687592 w 26069731"/>
              <a:gd name="connsiteY43" fmla="*/ 93306 h 5355772"/>
              <a:gd name="connsiteX44" fmla="*/ 20116800 w 26069731"/>
              <a:gd name="connsiteY44" fmla="*/ 186612 h 5355772"/>
              <a:gd name="connsiteX45" fmla="*/ 20303413 w 26069731"/>
              <a:gd name="connsiteY45" fmla="*/ 391886 h 5355772"/>
              <a:gd name="connsiteX46" fmla="*/ 20583331 w 26069731"/>
              <a:gd name="connsiteY46" fmla="*/ 335902 h 5355772"/>
              <a:gd name="connsiteX47" fmla="*/ 20695298 w 26069731"/>
              <a:gd name="connsiteY47" fmla="*/ 447870 h 5355772"/>
              <a:gd name="connsiteX48" fmla="*/ 21311119 w 26069731"/>
              <a:gd name="connsiteY48" fmla="*/ 802433 h 5355772"/>
              <a:gd name="connsiteX49" fmla="*/ 22468115 w 26069731"/>
              <a:gd name="connsiteY49" fmla="*/ 1231641 h 5355772"/>
              <a:gd name="connsiteX50" fmla="*/ 22897323 w 26069731"/>
              <a:gd name="connsiteY50" fmla="*/ 1268963 h 5355772"/>
              <a:gd name="connsiteX51" fmla="*/ 23139919 w 26069731"/>
              <a:gd name="connsiteY51" fmla="*/ 1492898 h 5355772"/>
              <a:gd name="connsiteX52" fmla="*/ 23195903 w 26069731"/>
              <a:gd name="connsiteY52" fmla="*/ 1548882 h 5355772"/>
              <a:gd name="connsiteX53" fmla="*/ 23307870 w 26069731"/>
              <a:gd name="connsiteY53" fmla="*/ 1586204 h 5355772"/>
              <a:gd name="connsiteX54" fmla="*/ 23438498 w 26069731"/>
              <a:gd name="connsiteY54" fmla="*/ 1660849 h 5355772"/>
              <a:gd name="connsiteX55" fmla="*/ 23475821 w 26069731"/>
              <a:gd name="connsiteY55" fmla="*/ 1679510 h 5355772"/>
              <a:gd name="connsiteX56" fmla="*/ 23699756 w 26069731"/>
              <a:gd name="connsiteY56" fmla="*/ 1884784 h 5355772"/>
              <a:gd name="connsiteX57" fmla="*/ 24502188 w 26069731"/>
              <a:gd name="connsiteY57" fmla="*/ 2071396 h 5355772"/>
              <a:gd name="connsiteX58" fmla="*/ 25080686 w 26069731"/>
              <a:gd name="connsiteY58" fmla="*/ 2332653 h 5355772"/>
              <a:gd name="connsiteX59" fmla="*/ 25584539 w 26069731"/>
              <a:gd name="connsiteY59" fmla="*/ 2332653 h 5355772"/>
              <a:gd name="connsiteX60" fmla="*/ 26069731 w 26069731"/>
              <a:gd name="connsiteY60" fmla="*/ 2425959 h 5355772"/>
              <a:gd name="connsiteX61" fmla="*/ 26013747 w 26069731"/>
              <a:gd name="connsiteY61" fmla="*/ 5355772 h 5355772"/>
              <a:gd name="connsiteX62" fmla="*/ 0 w 26069731"/>
              <a:gd name="connsiteY6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99184 w 26069731"/>
              <a:gd name="connsiteY14" fmla="*/ 1418253 h 5355772"/>
              <a:gd name="connsiteX15" fmla="*/ 2917664 w 26069731"/>
              <a:gd name="connsiteY15" fmla="*/ 1287528 h 5355772"/>
              <a:gd name="connsiteX16" fmla="*/ 2903376 w 26069731"/>
              <a:gd name="connsiteY16" fmla="*/ 1149415 h 5355772"/>
              <a:gd name="connsiteX17" fmla="*/ 3377682 w 26069731"/>
              <a:gd name="connsiteY17" fmla="*/ 933061 h 5355772"/>
              <a:gd name="connsiteX18" fmla="*/ 3732245 w 26069731"/>
              <a:gd name="connsiteY18" fmla="*/ 933061 h 5355772"/>
              <a:gd name="connsiteX19" fmla="*/ 3937519 w 26069731"/>
              <a:gd name="connsiteY19" fmla="*/ 877078 h 5355772"/>
              <a:gd name="connsiteX20" fmla="*/ 4385388 w 26069731"/>
              <a:gd name="connsiteY20" fmla="*/ 690466 h 5355772"/>
              <a:gd name="connsiteX21" fmla="*/ 4833258 w 26069731"/>
              <a:gd name="connsiteY21" fmla="*/ 1716833 h 5355772"/>
              <a:gd name="connsiteX22" fmla="*/ 5131837 w 26069731"/>
              <a:gd name="connsiteY22" fmla="*/ 2276670 h 5355772"/>
              <a:gd name="connsiteX23" fmla="*/ 6270172 w 26069731"/>
              <a:gd name="connsiteY23" fmla="*/ 2258008 h 5355772"/>
              <a:gd name="connsiteX24" fmla="*/ 6568752 w 26069731"/>
              <a:gd name="connsiteY24" fmla="*/ 2239347 h 5355772"/>
              <a:gd name="connsiteX25" fmla="*/ 6979298 w 26069731"/>
              <a:gd name="connsiteY25" fmla="*/ 1791478 h 5355772"/>
              <a:gd name="connsiteX26" fmla="*/ 6923315 w 26069731"/>
              <a:gd name="connsiteY26" fmla="*/ 1250302 h 5355772"/>
              <a:gd name="connsiteX27" fmla="*/ 8117633 w 26069731"/>
              <a:gd name="connsiteY27" fmla="*/ 1791478 h 5355772"/>
              <a:gd name="connsiteX28" fmla="*/ 8360229 w 26069731"/>
              <a:gd name="connsiteY28" fmla="*/ 1791478 h 5355772"/>
              <a:gd name="connsiteX29" fmla="*/ 8976049 w 26069731"/>
              <a:gd name="connsiteY29" fmla="*/ 1716833 h 5355772"/>
              <a:gd name="connsiteX30" fmla="*/ 9647854 w 26069731"/>
              <a:gd name="connsiteY30" fmla="*/ 1567543 h 5355772"/>
              <a:gd name="connsiteX31" fmla="*/ 10860833 w 26069731"/>
              <a:gd name="connsiteY31" fmla="*/ 914400 h 5355772"/>
              <a:gd name="connsiteX32" fmla="*/ 12614988 w 26069731"/>
              <a:gd name="connsiteY32" fmla="*/ 578498 h 5355772"/>
              <a:gd name="connsiteX33" fmla="*/ 12801600 w 26069731"/>
              <a:gd name="connsiteY33" fmla="*/ 559837 h 5355772"/>
              <a:gd name="connsiteX34" fmla="*/ 15152915 w 26069731"/>
              <a:gd name="connsiteY34" fmla="*/ 93306 h 5355772"/>
              <a:gd name="connsiteX35" fmla="*/ 15563462 w 26069731"/>
              <a:gd name="connsiteY35" fmla="*/ 317241 h 5355772"/>
              <a:gd name="connsiteX36" fmla="*/ 15974009 w 26069731"/>
              <a:gd name="connsiteY36" fmla="*/ 74645 h 5355772"/>
              <a:gd name="connsiteX37" fmla="*/ 16515184 w 26069731"/>
              <a:gd name="connsiteY37" fmla="*/ 186612 h 5355772"/>
              <a:gd name="connsiteX38" fmla="*/ 16720458 w 26069731"/>
              <a:gd name="connsiteY38" fmla="*/ 74645 h 5355772"/>
              <a:gd name="connsiteX39" fmla="*/ 16944392 w 26069731"/>
              <a:gd name="connsiteY39" fmla="*/ 242596 h 5355772"/>
              <a:gd name="connsiteX40" fmla="*/ 17242972 w 26069731"/>
              <a:gd name="connsiteY40" fmla="*/ 55984 h 5355772"/>
              <a:gd name="connsiteX41" fmla="*/ 17690841 w 26069731"/>
              <a:gd name="connsiteY41" fmla="*/ 130629 h 5355772"/>
              <a:gd name="connsiteX42" fmla="*/ 18306662 w 26069731"/>
              <a:gd name="connsiteY42" fmla="*/ 205274 h 5355772"/>
              <a:gd name="connsiteX43" fmla="*/ 19034449 w 26069731"/>
              <a:gd name="connsiteY43" fmla="*/ 0 h 5355772"/>
              <a:gd name="connsiteX44" fmla="*/ 19687592 w 26069731"/>
              <a:gd name="connsiteY44" fmla="*/ 93306 h 5355772"/>
              <a:gd name="connsiteX45" fmla="*/ 20116800 w 26069731"/>
              <a:gd name="connsiteY45" fmla="*/ 186612 h 5355772"/>
              <a:gd name="connsiteX46" fmla="*/ 20303413 w 26069731"/>
              <a:gd name="connsiteY46" fmla="*/ 391886 h 5355772"/>
              <a:gd name="connsiteX47" fmla="*/ 20583331 w 26069731"/>
              <a:gd name="connsiteY47" fmla="*/ 335902 h 5355772"/>
              <a:gd name="connsiteX48" fmla="*/ 20695298 w 26069731"/>
              <a:gd name="connsiteY48" fmla="*/ 447870 h 5355772"/>
              <a:gd name="connsiteX49" fmla="*/ 21311119 w 26069731"/>
              <a:gd name="connsiteY49" fmla="*/ 802433 h 5355772"/>
              <a:gd name="connsiteX50" fmla="*/ 22468115 w 26069731"/>
              <a:gd name="connsiteY50" fmla="*/ 1231641 h 5355772"/>
              <a:gd name="connsiteX51" fmla="*/ 22897323 w 26069731"/>
              <a:gd name="connsiteY51" fmla="*/ 1268963 h 5355772"/>
              <a:gd name="connsiteX52" fmla="*/ 23139919 w 26069731"/>
              <a:gd name="connsiteY52" fmla="*/ 1492898 h 5355772"/>
              <a:gd name="connsiteX53" fmla="*/ 23195903 w 26069731"/>
              <a:gd name="connsiteY53" fmla="*/ 1548882 h 5355772"/>
              <a:gd name="connsiteX54" fmla="*/ 23307870 w 26069731"/>
              <a:gd name="connsiteY54" fmla="*/ 1586204 h 5355772"/>
              <a:gd name="connsiteX55" fmla="*/ 23438498 w 26069731"/>
              <a:gd name="connsiteY55" fmla="*/ 1660849 h 5355772"/>
              <a:gd name="connsiteX56" fmla="*/ 23475821 w 26069731"/>
              <a:gd name="connsiteY56" fmla="*/ 1679510 h 5355772"/>
              <a:gd name="connsiteX57" fmla="*/ 23699756 w 26069731"/>
              <a:gd name="connsiteY57" fmla="*/ 1884784 h 5355772"/>
              <a:gd name="connsiteX58" fmla="*/ 24502188 w 26069731"/>
              <a:gd name="connsiteY58" fmla="*/ 2071396 h 5355772"/>
              <a:gd name="connsiteX59" fmla="*/ 25080686 w 26069731"/>
              <a:gd name="connsiteY59" fmla="*/ 2332653 h 5355772"/>
              <a:gd name="connsiteX60" fmla="*/ 25584539 w 26069731"/>
              <a:gd name="connsiteY60" fmla="*/ 2332653 h 5355772"/>
              <a:gd name="connsiteX61" fmla="*/ 26069731 w 26069731"/>
              <a:gd name="connsiteY61" fmla="*/ 2425959 h 5355772"/>
              <a:gd name="connsiteX62" fmla="*/ 26013747 w 26069731"/>
              <a:gd name="connsiteY62" fmla="*/ 5355772 h 5355772"/>
              <a:gd name="connsiteX63" fmla="*/ 0 w 26069731"/>
              <a:gd name="connsiteY6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03376 w 26069731"/>
              <a:gd name="connsiteY17" fmla="*/ 1149415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377682 w 26069731"/>
              <a:gd name="connsiteY18" fmla="*/ 933061 h 5355772"/>
              <a:gd name="connsiteX19" fmla="*/ 3732245 w 26069731"/>
              <a:gd name="connsiteY19" fmla="*/ 933061 h 5355772"/>
              <a:gd name="connsiteX20" fmla="*/ 3937519 w 26069731"/>
              <a:gd name="connsiteY20" fmla="*/ 877078 h 5355772"/>
              <a:gd name="connsiteX21" fmla="*/ 4385388 w 26069731"/>
              <a:gd name="connsiteY21" fmla="*/ 690466 h 5355772"/>
              <a:gd name="connsiteX22" fmla="*/ 4833258 w 26069731"/>
              <a:gd name="connsiteY22" fmla="*/ 1716833 h 5355772"/>
              <a:gd name="connsiteX23" fmla="*/ 5131837 w 26069731"/>
              <a:gd name="connsiteY23" fmla="*/ 2276670 h 5355772"/>
              <a:gd name="connsiteX24" fmla="*/ 6270172 w 26069731"/>
              <a:gd name="connsiteY24" fmla="*/ 2258008 h 5355772"/>
              <a:gd name="connsiteX25" fmla="*/ 6568752 w 26069731"/>
              <a:gd name="connsiteY25" fmla="*/ 2239347 h 5355772"/>
              <a:gd name="connsiteX26" fmla="*/ 6979298 w 26069731"/>
              <a:gd name="connsiteY26" fmla="*/ 1791478 h 5355772"/>
              <a:gd name="connsiteX27" fmla="*/ 6923315 w 26069731"/>
              <a:gd name="connsiteY27" fmla="*/ 1250302 h 5355772"/>
              <a:gd name="connsiteX28" fmla="*/ 8117633 w 26069731"/>
              <a:gd name="connsiteY28" fmla="*/ 1791478 h 5355772"/>
              <a:gd name="connsiteX29" fmla="*/ 8360229 w 26069731"/>
              <a:gd name="connsiteY29" fmla="*/ 1791478 h 5355772"/>
              <a:gd name="connsiteX30" fmla="*/ 8976049 w 26069731"/>
              <a:gd name="connsiteY30" fmla="*/ 1716833 h 5355772"/>
              <a:gd name="connsiteX31" fmla="*/ 9647854 w 26069731"/>
              <a:gd name="connsiteY31" fmla="*/ 1567543 h 5355772"/>
              <a:gd name="connsiteX32" fmla="*/ 10860833 w 26069731"/>
              <a:gd name="connsiteY32" fmla="*/ 914400 h 5355772"/>
              <a:gd name="connsiteX33" fmla="*/ 12614988 w 26069731"/>
              <a:gd name="connsiteY33" fmla="*/ 578498 h 5355772"/>
              <a:gd name="connsiteX34" fmla="*/ 12801600 w 26069731"/>
              <a:gd name="connsiteY34" fmla="*/ 559837 h 5355772"/>
              <a:gd name="connsiteX35" fmla="*/ 15152915 w 26069731"/>
              <a:gd name="connsiteY35" fmla="*/ 93306 h 5355772"/>
              <a:gd name="connsiteX36" fmla="*/ 15563462 w 26069731"/>
              <a:gd name="connsiteY36" fmla="*/ 317241 h 5355772"/>
              <a:gd name="connsiteX37" fmla="*/ 15974009 w 26069731"/>
              <a:gd name="connsiteY37" fmla="*/ 74645 h 5355772"/>
              <a:gd name="connsiteX38" fmla="*/ 16515184 w 26069731"/>
              <a:gd name="connsiteY38" fmla="*/ 186612 h 5355772"/>
              <a:gd name="connsiteX39" fmla="*/ 16720458 w 26069731"/>
              <a:gd name="connsiteY39" fmla="*/ 74645 h 5355772"/>
              <a:gd name="connsiteX40" fmla="*/ 16944392 w 26069731"/>
              <a:gd name="connsiteY40" fmla="*/ 242596 h 5355772"/>
              <a:gd name="connsiteX41" fmla="*/ 17242972 w 26069731"/>
              <a:gd name="connsiteY41" fmla="*/ 55984 h 5355772"/>
              <a:gd name="connsiteX42" fmla="*/ 17690841 w 26069731"/>
              <a:gd name="connsiteY42" fmla="*/ 130629 h 5355772"/>
              <a:gd name="connsiteX43" fmla="*/ 18306662 w 26069731"/>
              <a:gd name="connsiteY43" fmla="*/ 205274 h 5355772"/>
              <a:gd name="connsiteX44" fmla="*/ 19034449 w 26069731"/>
              <a:gd name="connsiteY44" fmla="*/ 0 h 5355772"/>
              <a:gd name="connsiteX45" fmla="*/ 19687592 w 26069731"/>
              <a:gd name="connsiteY45" fmla="*/ 93306 h 5355772"/>
              <a:gd name="connsiteX46" fmla="*/ 20116800 w 26069731"/>
              <a:gd name="connsiteY46" fmla="*/ 186612 h 5355772"/>
              <a:gd name="connsiteX47" fmla="*/ 20303413 w 26069731"/>
              <a:gd name="connsiteY47" fmla="*/ 391886 h 5355772"/>
              <a:gd name="connsiteX48" fmla="*/ 20583331 w 26069731"/>
              <a:gd name="connsiteY48" fmla="*/ 335902 h 5355772"/>
              <a:gd name="connsiteX49" fmla="*/ 20695298 w 26069731"/>
              <a:gd name="connsiteY49" fmla="*/ 447870 h 5355772"/>
              <a:gd name="connsiteX50" fmla="*/ 21311119 w 26069731"/>
              <a:gd name="connsiteY50" fmla="*/ 802433 h 5355772"/>
              <a:gd name="connsiteX51" fmla="*/ 22468115 w 26069731"/>
              <a:gd name="connsiteY51" fmla="*/ 1231641 h 5355772"/>
              <a:gd name="connsiteX52" fmla="*/ 22897323 w 26069731"/>
              <a:gd name="connsiteY52" fmla="*/ 1268963 h 5355772"/>
              <a:gd name="connsiteX53" fmla="*/ 23139919 w 26069731"/>
              <a:gd name="connsiteY53" fmla="*/ 1492898 h 5355772"/>
              <a:gd name="connsiteX54" fmla="*/ 23195903 w 26069731"/>
              <a:gd name="connsiteY54" fmla="*/ 1548882 h 5355772"/>
              <a:gd name="connsiteX55" fmla="*/ 23307870 w 26069731"/>
              <a:gd name="connsiteY55" fmla="*/ 1586204 h 5355772"/>
              <a:gd name="connsiteX56" fmla="*/ 23438498 w 26069731"/>
              <a:gd name="connsiteY56" fmla="*/ 1660849 h 5355772"/>
              <a:gd name="connsiteX57" fmla="*/ 23475821 w 26069731"/>
              <a:gd name="connsiteY57" fmla="*/ 1679510 h 5355772"/>
              <a:gd name="connsiteX58" fmla="*/ 23699756 w 26069731"/>
              <a:gd name="connsiteY58" fmla="*/ 1884784 h 5355772"/>
              <a:gd name="connsiteX59" fmla="*/ 24502188 w 26069731"/>
              <a:gd name="connsiteY59" fmla="*/ 2071396 h 5355772"/>
              <a:gd name="connsiteX60" fmla="*/ 25080686 w 26069731"/>
              <a:gd name="connsiteY60" fmla="*/ 2332653 h 5355772"/>
              <a:gd name="connsiteX61" fmla="*/ 25584539 w 26069731"/>
              <a:gd name="connsiteY61" fmla="*/ 2332653 h 5355772"/>
              <a:gd name="connsiteX62" fmla="*/ 26069731 w 26069731"/>
              <a:gd name="connsiteY62" fmla="*/ 2425959 h 5355772"/>
              <a:gd name="connsiteX63" fmla="*/ 26013747 w 26069731"/>
              <a:gd name="connsiteY63" fmla="*/ 5355772 h 5355772"/>
              <a:gd name="connsiteX64" fmla="*/ 0 w 26069731"/>
              <a:gd name="connsiteY6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377682 w 26069731"/>
              <a:gd name="connsiteY19" fmla="*/ 933061 h 5355772"/>
              <a:gd name="connsiteX20" fmla="*/ 3732245 w 26069731"/>
              <a:gd name="connsiteY20" fmla="*/ 933061 h 5355772"/>
              <a:gd name="connsiteX21" fmla="*/ 3937519 w 26069731"/>
              <a:gd name="connsiteY21" fmla="*/ 877078 h 5355772"/>
              <a:gd name="connsiteX22" fmla="*/ 4385388 w 26069731"/>
              <a:gd name="connsiteY22" fmla="*/ 690466 h 5355772"/>
              <a:gd name="connsiteX23" fmla="*/ 4833258 w 26069731"/>
              <a:gd name="connsiteY23" fmla="*/ 1716833 h 5355772"/>
              <a:gd name="connsiteX24" fmla="*/ 5131837 w 26069731"/>
              <a:gd name="connsiteY24" fmla="*/ 2276670 h 5355772"/>
              <a:gd name="connsiteX25" fmla="*/ 6270172 w 26069731"/>
              <a:gd name="connsiteY25" fmla="*/ 2258008 h 5355772"/>
              <a:gd name="connsiteX26" fmla="*/ 6568752 w 26069731"/>
              <a:gd name="connsiteY26" fmla="*/ 2239347 h 5355772"/>
              <a:gd name="connsiteX27" fmla="*/ 6979298 w 26069731"/>
              <a:gd name="connsiteY27" fmla="*/ 1791478 h 5355772"/>
              <a:gd name="connsiteX28" fmla="*/ 6923315 w 26069731"/>
              <a:gd name="connsiteY28" fmla="*/ 1250302 h 5355772"/>
              <a:gd name="connsiteX29" fmla="*/ 8117633 w 26069731"/>
              <a:gd name="connsiteY29" fmla="*/ 1791478 h 5355772"/>
              <a:gd name="connsiteX30" fmla="*/ 8360229 w 26069731"/>
              <a:gd name="connsiteY30" fmla="*/ 1791478 h 5355772"/>
              <a:gd name="connsiteX31" fmla="*/ 8976049 w 26069731"/>
              <a:gd name="connsiteY31" fmla="*/ 1716833 h 5355772"/>
              <a:gd name="connsiteX32" fmla="*/ 9647854 w 26069731"/>
              <a:gd name="connsiteY32" fmla="*/ 1567543 h 5355772"/>
              <a:gd name="connsiteX33" fmla="*/ 10860833 w 26069731"/>
              <a:gd name="connsiteY33" fmla="*/ 914400 h 5355772"/>
              <a:gd name="connsiteX34" fmla="*/ 12614988 w 26069731"/>
              <a:gd name="connsiteY34" fmla="*/ 578498 h 5355772"/>
              <a:gd name="connsiteX35" fmla="*/ 12801600 w 26069731"/>
              <a:gd name="connsiteY35" fmla="*/ 559837 h 5355772"/>
              <a:gd name="connsiteX36" fmla="*/ 15152915 w 26069731"/>
              <a:gd name="connsiteY36" fmla="*/ 93306 h 5355772"/>
              <a:gd name="connsiteX37" fmla="*/ 15563462 w 26069731"/>
              <a:gd name="connsiteY37" fmla="*/ 317241 h 5355772"/>
              <a:gd name="connsiteX38" fmla="*/ 15974009 w 26069731"/>
              <a:gd name="connsiteY38" fmla="*/ 74645 h 5355772"/>
              <a:gd name="connsiteX39" fmla="*/ 16515184 w 26069731"/>
              <a:gd name="connsiteY39" fmla="*/ 186612 h 5355772"/>
              <a:gd name="connsiteX40" fmla="*/ 16720458 w 26069731"/>
              <a:gd name="connsiteY40" fmla="*/ 74645 h 5355772"/>
              <a:gd name="connsiteX41" fmla="*/ 16944392 w 26069731"/>
              <a:gd name="connsiteY41" fmla="*/ 242596 h 5355772"/>
              <a:gd name="connsiteX42" fmla="*/ 17242972 w 26069731"/>
              <a:gd name="connsiteY42" fmla="*/ 55984 h 5355772"/>
              <a:gd name="connsiteX43" fmla="*/ 17690841 w 26069731"/>
              <a:gd name="connsiteY43" fmla="*/ 130629 h 5355772"/>
              <a:gd name="connsiteX44" fmla="*/ 18306662 w 26069731"/>
              <a:gd name="connsiteY44" fmla="*/ 205274 h 5355772"/>
              <a:gd name="connsiteX45" fmla="*/ 19034449 w 26069731"/>
              <a:gd name="connsiteY45" fmla="*/ 0 h 5355772"/>
              <a:gd name="connsiteX46" fmla="*/ 19687592 w 26069731"/>
              <a:gd name="connsiteY46" fmla="*/ 93306 h 5355772"/>
              <a:gd name="connsiteX47" fmla="*/ 20116800 w 26069731"/>
              <a:gd name="connsiteY47" fmla="*/ 186612 h 5355772"/>
              <a:gd name="connsiteX48" fmla="*/ 20303413 w 26069731"/>
              <a:gd name="connsiteY48" fmla="*/ 391886 h 5355772"/>
              <a:gd name="connsiteX49" fmla="*/ 20583331 w 26069731"/>
              <a:gd name="connsiteY49" fmla="*/ 335902 h 5355772"/>
              <a:gd name="connsiteX50" fmla="*/ 20695298 w 26069731"/>
              <a:gd name="connsiteY50" fmla="*/ 447870 h 5355772"/>
              <a:gd name="connsiteX51" fmla="*/ 21311119 w 26069731"/>
              <a:gd name="connsiteY51" fmla="*/ 802433 h 5355772"/>
              <a:gd name="connsiteX52" fmla="*/ 22468115 w 26069731"/>
              <a:gd name="connsiteY52" fmla="*/ 1231641 h 5355772"/>
              <a:gd name="connsiteX53" fmla="*/ 22897323 w 26069731"/>
              <a:gd name="connsiteY53" fmla="*/ 1268963 h 5355772"/>
              <a:gd name="connsiteX54" fmla="*/ 23139919 w 26069731"/>
              <a:gd name="connsiteY54" fmla="*/ 1492898 h 5355772"/>
              <a:gd name="connsiteX55" fmla="*/ 23195903 w 26069731"/>
              <a:gd name="connsiteY55" fmla="*/ 1548882 h 5355772"/>
              <a:gd name="connsiteX56" fmla="*/ 23307870 w 26069731"/>
              <a:gd name="connsiteY56" fmla="*/ 1586204 h 5355772"/>
              <a:gd name="connsiteX57" fmla="*/ 23438498 w 26069731"/>
              <a:gd name="connsiteY57" fmla="*/ 1660849 h 5355772"/>
              <a:gd name="connsiteX58" fmla="*/ 23475821 w 26069731"/>
              <a:gd name="connsiteY58" fmla="*/ 1679510 h 5355772"/>
              <a:gd name="connsiteX59" fmla="*/ 23699756 w 26069731"/>
              <a:gd name="connsiteY59" fmla="*/ 1884784 h 5355772"/>
              <a:gd name="connsiteX60" fmla="*/ 24502188 w 26069731"/>
              <a:gd name="connsiteY60" fmla="*/ 2071396 h 5355772"/>
              <a:gd name="connsiteX61" fmla="*/ 25080686 w 26069731"/>
              <a:gd name="connsiteY61" fmla="*/ 2332653 h 5355772"/>
              <a:gd name="connsiteX62" fmla="*/ 25584539 w 26069731"/>
              <a:gd name="connsiteY62" fmla="*/ 2332653 h 5355772"/>
              <a:gd name="connsiteX63" fmla="*/ 26069731 w 26069731"/>
              <a:gd name="connsiteY63" fmla="*/ 2425959 h 5355772"/>
              <a:gd name="connsiteX64" fmla="*/ 26013747 w 26069731"/>
              <a:gd name="connsiteY64" fmla="*/ 5355772 h 5355772"/>
              <a:gd name="connsiteX65" fmla="*/ 0 w 26069731"/>
              <a:gd name="connsiteY6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732245 w 26069731"/>
              <a:gd name="connsiteY21" fmla="*/ 933061 h 5355772"/>
              <a:gd name="connsiteX22" fmla="*/ 3937519 w 26069731"/>
              <a:gd name="connsiteY22" fmla="*/ 877078 h 5355772"/>
              <a:gd name="connsiteX23" fmla="*/ 4385388 w 26069731"/>
              <a:gd name="connsiteY23" fmla="*/ 690466 h 5355772"/>
              <a:gd name="connsiteX24" fmla="*/ 4833258 w 26069731"/>
              <a:gd name="connsiteY24" fmla="*/ 1716833 h 5355772"/>
              <a:gd name="connsiteX25" fmla="*/ 5131837 w 26069731"/>
              <a:gd name="connsiteY25" fmla="*/ 2276670 h 5355772"/>
              <a:gd name="connsiteX26" fmla="*/ 6270172 w 26069731"/>
              <a:gd name="connsiteY26" fmla="*/ 2258008 h 5355772"/>
              <a:gd name="connsiteX27" fmla="*/ 6568752 w 26069731"/>
              <a:gd name="connsiteY27" fmla="*/ 2239347 h 5355772"/>
              <a:gd name="connsiteX28" fmla="*/ 6979298 w 26069731"/>
              <a:gd name="connsiteY28" fmla="*/ 1791478 h 5355772"/>
              <a:gd name="connsiteX29" fmla="*/ 6923315 w 26069731"/>
              <a:gd name="connsiteY29" fmla="*/ 1250302 h 5355772"/>
              <a:gd name="connsiteX30" fmla="*/ 8117633 w 26069731"/>
              <a:gd name="connsiteY30" fmla="*/ 1791478 h 5355772"/>
              <a:gd name="connsiteX31" fmla="*/ 8360229 w 26069731"/>
              <a:gd name="connsiteY31" fmla="*/ 1791478 h 5355772"/>
              <a:gd name="connsiteX32" fmla="*/ 8976049 w 26069731"/>
              <a:gd name="connsiteY32" fmla="*/ 1716833 h 5355772"/>
              <a:gd name="connsiteX33" fmla="*/ 9647854 w 26069731"/>
              <a:gd name="connsiteY33" fmla="*/ 1567543 h 5355772"/>
              <a:gd name="connsiteX34" fmla="*/ 10860833 w 26069731"/>
              <a:gd name="connsiteY34" fmla="*/ 914400 h 5355772"/>
              <a:gd name="connsiteX35" fmla="*/ 12614988 w 26069731"/>
              <a:gd name="connsiteY35" fmla="*/ 578498 h 5355772"/>
              <a:gd name="connsiteX36" fmla="*/ 12801600 w 26069731"/>
              <a:gd name="connsiteY36" fmla="*/ 559837 h 5355772"/>
              <a:gd name="connsiteX37" fmla="*/ 15152915 w 26069731"/>
              <a:gd name="connsiteY37" fmla="*/ 93306 h 5355772"/>
              <a:gd name="connsiteX38" fmla="*/ 15563462 w 26069731"/>
              <a:gd name="connsiteY38" fmla="*/ 317241 h 5355772"/>
              <a:gd name="connsiteX39" fmla="*/ 15974009 w 26069731"/>
              <a:gd name="connsiteY39" fmla="*/ 74645 h 5355772"/>
              <a:gd name="connsiteX40" fmla="*/ 16515184 w 26069731"/>
              <a:gd name="connsiteY40" fmla="*/ 186612 h 5355772"/>
              <a:gd name="connsiteX41" fmla="*/ 16720458 w 26069731"/>
              <a:gd name="connsiteY41" fmla="*/ 74645 h 5355772"/>
              <a:gd name="connsiteX42" fmla="*/ 16944392 w 26069731"/>
              <a:gd name="connsiteY42" fmla="*/ 242596 h 5355772"/>
              <a:gd name="connsiteX43" fmla="*/ 17242972 w 26069731"/>
              <a:gd name="connsiteY43" fmla="*/ 55984 h 5355772"/>
              <a:gd name="connsiteX44" fmla="*/ 17690841 w 26069731"/>
              <a:gd name="connsiteY44" fmla="*/ 130629 h 5355772"/>
              <a:gd name="connsiteX45" fmla="*/ 18306662 w 26069731"/>
              <a:gd name="connsiteY45" fmla="*/ 205274 h 5355772"/>
              <a:gd name="connsiteX46" fmla="*/ 19034449 w 26069731"/>
              <a:gd name="connsiteY46" fmla="*/ 0 h 5355772"/>
              <a:gd name="connsiteX47" fmla="*/ 19687592 w 26069731"/>
              <a:gd name="connsiteY47" fmla="*/ 93306 h 5355772"/>
              <a:gd name="connsiteX48" fmla="*/ 20116800 w 26069731"/>
              <a:gd name="connsiteY48" fmla="*/ 186612 h 5355772"/>
              <a:gd name="connsiteX49" fmla="*/ 20303413 w 26069731"/>
              <a:gd name="connsiteY49" fmla="*/ 391886 h 5355772"/>
              <a:gd name="connsiteX50" fmla="*/ 20583331 w 26069731"/>
              <a:gd name="connsiteY50" fmla="*/ 335902 h 5355772"/>
              <a:gd name="connsiteX51" fmla="*/ 20695298 w 26069731"/>
              <a:gd name="connsiteY51" fmla="*/ 447870 h 5355772"/>
              <a:gd name="connsiteX52" fmla="*/ 21311119 w 26069731"/>
              <a:gd name="connsiteY52" fmla="*/ 802433 h 5355772"/>
              <a:gd name="connsiteX53" fmla="*/ 22468115 w 26069731"/>
              <a:gd name="connsiteY53" fmla="*/ 1231641 h 5355772"/>
              <a:gd name="connsiteX54" fmla="*/ 22897323 w 26069731"/>
              <a:gd name="connsiteY54" fmla="*/ 1268963 h 5355772"/>
              <a:gd name="connsiteX55" fmla="*/ 23139919 w 26069731"/>
              <a:gd name="connsiteY55" fmla="*/ 1492898 h 5355772"/>
              <a:gd name="connsiteX56" fmla="*/ 23195903 w 26069731"/>
              <a:gd name="connsiteY56" fmla="*/ 1548882 h 5355772"/>
              <a:gd name="connsiteX57" fmla="*/ 23307870 w 26069731"/>
              <a:gd name="connsiteY57" fmla="*/ 1586204 h 5355772"/>
              <a:gd name="connsiteX58" fmla="*/ 23438498 w 26069731"/>
              <a:gd name="connsiteY58" fmla="*/ 1660849 h 5355772"/>
              <a:gd name="connsiteX59" fmla="*/ 23475821 w 26069731"/>
              <a:gd name="connsiteY59" fmla="*/ 1679510 h 5355772"/>
              <a:gd name="connsiteX60" fmla="*/ 23699756 w 26069731"/>
              <a:gd name="connsiteY60" fmla="*/ 1884784 h 5355772"/>
              <a:gd name="connsiteX61" fmla="*/ 24502188 w 26069731"/>
              <a:gd name="connsiteY61" fmla="*/ 2071396 h 5355772"/>
              <a:gd name="connsiteX62" fmla="*/ 25080686 w 26069731"/>
              <a:gd name="connsiteY62" fmla="*/ 2332653 h 5355772"/>
              <a:gd name="connsiteX63" fmla="*/ 25584539 w 26069731"/>
              <a:gd name="connsiteY63" fmla="*/ 2332653 h 5355772"/>
              <a:gd name="connsiteX64" fmla="*/ 26069731 w 26069731"/>
              <a:gd name="connsiteY64" fmla="*/ 2425959 h 5355772"/>
              <a:gd name="connsiteX65" fmla="*/ 26013747 w 26069731"/>
              <a:gd name="connsiteY65" fmla="*/ 5355772 h 5355772"/>
              <a:gd name="connsiteX66" fmla="*/ 0 w 26069731"/>
              <a:gd name="connsiteY6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732245 w 26069731"/>
              <a:gd name="connsiteY22" fmla="*/ 933061 h 5355772"/>
              <a:gd name="connsiteX23" fmla="*/ 3937519 w 26069731"/>
              <a:gd name="connsiteY23" fmla="*/ 877078 h 5355772"/>
              <a:gd name="connsiteX24" fmla="*/ 4385388 w 26069731"/>
              <a:gd name="connsiteY24" fmla="*/ 690466 h 5355772"/>
              <a:gd name="connsiteX25" fmla="*/ 4833258 w 26069731"/>
              <a:gd name="connsiteY25" fmla="*/ 1716833 h 5355772"/>
              <a:gd name="connsiteX26" fmla="*/ 5131837 w 26069731"/>
              <a:gd name="connsiteY26" fmla="*/ 2276670 h 5355772"/>
              <a:gd name="connsiteX27" fmla="*/ 6270172 w 26069731"/>
              <a:gd name="connsiteY27" fmla="*/ 2258008 h 5355772"/>
              <a:gd name="connsiteX28" fmla="*/ 6568752 w 26069731"/>
              <a:gd name="connsiteY28" fmla="*/ 2239347 h 5355772"/>
              <a:gd name="connsiteX29" fmla="*/ 6979298 w 26069731"/>
              <a:gd name="connsiteY29" fmla="*/ 1791478 h 5355772"/>
              <a:gd name="connsiteX30" fmla="*/ 6923315 w 26069731"/>
              <a:gd name="connsiteY30" fmla="*/ 1250302 h 5355772"/>
              <a:gd name="connsiteX31" fmla="*/ 8117633 w 26069731"/>
              <a:gd name="connsiteY31" fmla="*/ 1791478 h 5355772"/>
              <a:gd name="connsiteX32" fmla="*/ 8360229 w 26069731"/>
              <a:gd name="connsiteY32" fmla="*/ 1791478 h 5355772"/>
              <a:gd name="connsiteX33" fmla="*/ 8976049 w 26069731"/>
              <a:gd name="connsiteY33" fmla="*/ 1716833 h 5355772"/>
              <a:gd name="connsiteX34" fmla="*/ 9647854 w 26069731"/>
              <a:gd name="connsiteY34" fmla="*/ 1567543 h 5355772"/>
              <a:gd name="connsiteX35" fmla="*/ 10860833 w 26069731"/>
              <a:gd name="connsiteY35" fmla="*/ 914400 h 5355772"/>
              <a:gd name="connsiteX36" fmla="*/ 12614988 w 26069731"/>
              <a:gd name="connsiteY36" fmla="*/ 578498 h 5355772"/>
              <a:gd name="connsiteX37" fmla="*/ 12801600 w 26069731"/>
              <a:gd name="connsiteY37" fmla="*/ 559837 h 5355772"/>
              <a:gd name="connsiteX38" fmla="*/ 15152915 w 26069731"/>
              <a:gd name="connsiteY38" fmla="*/ 93306 h 5355772"/>
              <a:gd name="connsiteX39" fmla="*/ 15563462 w 26069731"/>
              <a:gd name="connsiteY39" fmla="*/ 317241 h 5355772"/>
              <a:gd name="connsiteX40" fmla="*/ 15974009 w 26069731"/>
              <a:gd name="connsiteY40" fmla="*/ 74645 h 5355772"/>
              <a:gd name="connsiteX41" fmla="*/ 16515184 w 26069731"/>
              <a:gd name="connsiteY41" fmla="*/ 186612 h 5355772"/>
              <a:gd name="connsiteX42" fmla="*/ 16720458 w 26069731"/>
              <a:gd name="connsiteY42" fmla="*/ 74645 h 5355772"/>
              <a:gd name="connsiteX43" fmla="*/ 16944392 w 26069731"/>
              <a:gd name="connsiteY43" fmla="*/ 242596 h 5355772"/>
              <a:gd name="connsiteX44" fmla="*/ 17242972 w 26069731"/>
              <a:gd name="connsiteY44" fmla="*/ 55984 h 5355772"/>
              <a:gd name="connsiteX45" fmla="*/ 17690841 w 26069731"/>
              <a:gd name="connsiteY45" fmla="*/ 130629 h 5355772"/>
              <a:gd name="connsiteX46" fmla="*/ 18306662 w 26069731"/>
              <a:gd name="connsiteY46" fmla="*/ 205274 h 5355772"/>
              <a:gd name="connsiteX47" fmla="*/ 19034449 w 26069731"/>
              <a:gd name="connsiteY47" fmla="*/ 0 h 5355772"/>
              <a:gd name="connsiteX48" fmla="*/ 19687592 w 26069731"/>
              <a:gd name="connsiteY48" fmla="*/ 93306 h 5355772"/>
              <a:gd name="connsiteX49" fmla="*/ 20116800 w 26069731"/>
              <a:gd name="connsiteY49" fmla="*/ 186612 h 5355772"/>
              <a:gd name="connsiteX50" fmla="*/ 20303413 w 26069731"/>
              <a:gd name="connsiteY50" fmla="*/ 391886 h 5355772"/>
              <a:gd name="connsiteX51" fmla="*/ 20583331 w 26069731"/>
              <a:gd name="connsiteY51" fmla="*/ 335902 h 5355772"/>
              <a:gd name="connsiteX52" fmla="*/ 20695298 w 26069731"/>
              <a:gd name="connsiteY52" fmla="*/ 447870 h 5355772"/>
              <a:gd name="connsiteX53" fmla="*/ 21311119 w 26069731"/>
              <a:gd name="connsiteY53" fmla="*/ 802433 h 5355772"/>
              <a:gd name="connsiteX54" fmla="*/ 22468115 w 26069731"/>
              <a:gd name="connsiteY54" fmla="*/ 1231641 h 5355772"/>
              <a:gd name="connsiteX55" fmla="*/ 22897323 w 26069731"/>
              <a:gd name="connsiteY55" fmla="*/ 1268963 h 5355772"/>
              <a:gd name="connsiteX56" fmla="*/ 23139919 w 26069731"/>
              <a:gd name="connsiteY56" fmla="*/ 1492898 h 5355772"/>
              <a:gd name="connsiteX57" fmla="*/ 23195903 w 26069731"/>
              <a:gd name="connsiteY57" fmla="*/ 1548882 h 5355772"/>
              <a:gd name="connsiteX58" fmla="*/ 23307870 w 26069731"/>
              <a:gd name="connsiteY58" fmla="*/ 1586204 h 5355772"/>
              <a:gd name="connsiteX59" fmla="*/ 23438498 w 26069731"/>
              <a:gd name="connsiteY59" fmla="*/ 1660849 h 5355772"/>
              <a:gd name="connsiteX60" fmla="*/ 23475821 w 26069731"/>
              <a:gd name="connsiteY60" fmla="*/ 1679510 h 5355772"/>
              <a:gd name="connsiteX61" fmla="*/ 23699756 w 26069731"/>
              <a:gd name="connsiteY61" fmla="*/ 1884784 h 5355772"/>
              <a:gd name="connsiteX62" fmla="*/ 24502188 w 26069731"/>
              <a:gd name="connsiteY62" fmla="*/ 2071396 h 5355772"/>
              <a:gd name="connsiteX63" fmla="*/ 25080686 w 26069731"/>
              <a:gd name="connsiteY63" fmla="*/ 2332653 h 5355772"/>
              <a:gd name="connsiteX64" fmla="*/ 25584539 w 26069731"/>
              <a:gd name="connsiteY64" fmla="*/ 2332653 h 5355772"/>
              <a:gd name="connsiteX65" fmla="*/ 26069731 w 26069731"/>
              <a:gd name="connsiteY65" fmla="*/ 2425959 h 5355772"/>
              <a:gd name="connsiteX66" fmla="*/ 26013747 w 26069731"/>
              <a:gd name="connsiteY66" fmla="*/ 5355772 h 5355772"/>
              <a:gd name="connsiteX67" fmla="*/ 0 w 26069731"/>
              <a:gd name="connsiteY6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2245 w 26069731"/>
              <a:gd name="connsiteY23" fmla="*/ 933061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37519 w 26069731"/>
              <a:gd name="connsiteY24" fmla="*/ 877078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385388 w 26069731"/>
              <a:gd name="connsiteY25" fmla="*/ 69046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213938 w 26069731"/>
              <a:gd name="connsiteY25" fmla="*/ 709516 h 5355772"/>
              <a:gd name="connsiteX26" fmla="*/ 4833258 w 26069731"/>
              <a:gd name="connsiteY26" fmla="*/ 1716833 h 5355772"/>
              <a:gd name="connsiteX27" fmla="*/ 5131837 w 26069731"/>
              <a:gd name="connsiteY27" fmla="*/ 2276670 h 5355772"/>
              <a:gd name="connsiteX28" fmla="*/ 6270172 w 26069731"/>
              <a:gd name="connsiteY28" fmla="*/ 2258008 h 5355772"/>
              <a:gd name="connsiteX29" fmla="*/ 6568752 w 26069731"/>
              <a:gd name="connsiteY29" fmla="*/ 2239347 h 5355772"/>
              <a:gd name="connsiteX30" fmla="*/ 6979298 w 26069731"/>
              <a:gd name="connsiteY30" fmla="*/ 1791478 h 5355772"/>
              <a:gd name="connsiteX31" fmla="*/ 6923315 w 26069731"/>
              <a:gd name="connsiteY31" fmla="*/ 1250302 h 5355772"/>
              <a:gd name="connsiteX32" fmla="*/ 8117633 w 26069731"/>
              <a:gd name="connsiteY32" fmla="*/ 1791478 h 5355772"/>
              <a:gd name="connsiteX33" fmla="*/ 8360229 w 26069731"/>
              <a:gd name="connsiteY33" fmla="*/ 1791478 h 5355772"/>
              <a:gd name="connsiteX34" fmla="*/ 8976049 w 26069731"/>
              <a:gd name="connsiteY34" fmla="*/ 1716833 h 5355772"/>
              <a:gd name="connsiteX35" fmla="*/ 9647854 w 26069731"/>
              <a:gd name="connsiteY35" fmla="*/ 1567543 h 5355772"/>
              <a:gd name="connsiteX36" fmla="*/ 10860833 w 26069731"/>
              <a:gd name="connsiteY36" fmla="*/ 914400 h 5355772"/>
              <a:gd name="connsiteX37" fmla="*/ 12614988 w 26069731"/>
              <a:gd name="connsiteY37" fmla="*/ 578498 h 5355772"/>
              <a:gd name="connsiteX38" fmla="*/ 12801600 w 26069731"/>
              <a:gd name="connsiteY38" fmla="*/ 559837 h 5355772"/>
              <a:gd name="connsiteX39" fmla="*/ 15152915 w 26069731"/>
              <a:gd name="connsiteY39" fmla="*/ 93306 h 5355772"/>
              <a:gd name="connsiteX40" fmla="*/ 15563462 w 26069731"/>
              <a:gd name="connsiteY40" fmla="*/ 317241 h 5355772"/>
              <a:gd name="connsiteX41" fmla="*/ 15974009 w 26069731"/>
              <a:gd name="connsiteY41" fmla="*/ 74645 h 5355772"/>
              <a:gd name="connsiteX42" fmla="*/ 16515184 w 26069731"/>
              <a:gd name="connsiteY42" fmla="*/ 186612 h 5355772"/>
              <a:gd name="connsiteX43" fmla="*/ 16720458 w 26069731"/>
              <a:gd name="connsiteY43" fmla="*/ 74645 h 5355772"/>
              <a:gd name="connsiteX44" fmla="*/ 16944392 w 26069731"/>
              <a:gd name="connsiteY44" fmla="*/ 242596 h 5355772"/>
              <a:gd name="connsiteX45" fmla="*/ 17242972 w 26069731"/>
              <a:gd name="connsiteY45" fmla="*/ 55984 h 5355772"/>
              <a:gd name="connsiteX46" fmla="*/ 17690841 w 26069731"/>
              <a:gd name="connsiteY46" fmla="*/ 130629 h 5355772"/>
              <a:gd name="connsiteX47" fmla="*/ 18306662 w 26069731"/>
              <a:gd name="connsiteY47" fmla="*/ 205274 h 5355772"/>
              <a:gd name="connsiteX48" fmla="*/ 19034449 w 26069731"/>
              <a:gd name="connsiteY48" fmla="*/ 0 h 5355772"/>
              <a:gd name="connsiteX49" fmla="*/ 19687592 w 26069731"/>
              <a:gd name="connsiteY49" fmla="*/ 93306 h 5355772"/>
              <a:gd name="connsiteX50" fmla="*/ 20116800 w 26069731"/>
              <a:gd name="connsiteY50" fmla="*/ 186612 h 5355772"/>
              <a:gd name="connsiteX51" fmla="*/ 20303413 w 26069731"/>
              <a:gd name="connsiteY51" fmla="*/ 391886 h 5355772"/>
              <a:gd name="connsiteX52" fmla="*/ 20583331 w 26069731"/>
              <a:gd name="connsiteY52" fmla="*/ 335902 h 5355772"/>
              <a:gd name="connsiteX53" fmla="*/ 20695298 w 26069731"/>
              <a:gd name="connsiteY53" fmla="*/ 447870 h 5355772"/>
              <a:gd name="connsiteX54" fmla="*/ 21311119 w 26069731"/>
              <a:gd name="connsiteY54" fmla="*/ 802433 h 5355772"/>
              <a:gd name="connsiteX55" fmla="*/ 22468115 w 26069731"/>
              <a:gd name="connsiteY55" fmla="*/ 1231641 h 5355772"/>
              <a:gd name="connsiteX56" fmla="*/ 22897323 w 26069731"/>
              <a:gd name="connsiteY56" fmla="*/ 1268963 h 5355772"/>
              <a:gd name="connsiteX57" fmla="*/ 23139919 w 26069731"/>
              <a:gd name="connsiteY57" fmla="*/ 1492898 h 5355772"/>
              <a:gd name="connsiteX58" fmla="*/ 23195903 w 26069731"/>
              <a:gd name="connsiteY58" fmla="*/ 1548882 h 5355772"/>
              <a:gd name="connsiteX59" fmla="*/ 23307870 w 26069731"/>
              <a:gd name="connsiteY59" fmla="*/ 1586204 h 5355772"/>
              <a:gd name="connsiteX60" fmla="*/ 23438498 w 26069731"/>
              <a:gd name="connsiteY60" fmla="*/ 1660849 h 5355772"/>
              <a:gd name="connsiteX61" fmla="*/ 23475821 w 26069731"/>
              <a:gd name="connsiteY61" fmla="*/ 1679510 h 5355772"/>
              <a:gd name="connsiteX62" fmla="*/ 23699756 w 26069731"/>
              <a:gd name="connsiteY62" fmla="*/ 1884784 h 5355772"/>
              <a:gd name="connsiteX63" fmla="*/ 24502188 w 26069731"/>
              <a:gd name="connsiteY63" fmla="*/ 2071396 h 5355772"/>
              <a:gd name="connsiteX64" fmla="*/ 25080686 w 26069731"/>
              <a:gd name="connsiteY64" fmla="*/ 2332653 h 5355772"/>
              <a:gd name="connsiteX65" fmla="*/ 25584539 w 26069731"/>
              <a:gd name="connsiteY65" fmla="*/ 2332653 h 5355772"/>
              <a:gd name="connsiteX66" fmla="*/ 26069731 w 26069731"/>
              <a:gd name="connsiteY66" fmla="*/ 2425959 h 5355772"/>
              <a:gd name="connsiteX67" fmla="*/ 26013747 w 26069731"/>
              <a:gd name="connsiteY67" fmla="*/ 5355772 h 5355772"/>
              <a:gd name="connsiteX68" fmla="*/ 0 w 26069731"/>
              <a:gd name="connsiteY6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833258 w 26069731"/>
              <a:gd name="connsiteY27" fmla="*/ 1716833 h 5355772"/>
              <a:gd name="connsiteX28" fmla="*/ 5131837 w 26069731"/>
              <a:gd name="connsiteY28" fmla="*/ 2276670 h 5355772"/>
              <a:gd name="connsiteX29" fmla="*/ 6270172 w 26069731"/>
              <a:gd name="connsiteY29" fmla="*/ 2258008 h 5355772"/>
              <a:gd name="connsiteX30" fmla="*/ 6568752 w 26069731"/>
              <a:gd name="connsiteY30" fmla="*/ 2239347 h 5355772"/>
              <a:gd name="connsiteX31" fmla="*/ 6979298 w 26069731"/>
              <a:gd name="connsiteY31" fmla="*/ 1791478 h 5355772"/>
              <a:gd name="connsiteX32" fmla="*/ 6923315 w 26069731"/>
              <a:gd name="connsiteY32" fmla="*/ 1250302 h 5355772"/>
              <a:gd name="connsiteX33" fmla="*/ 8117633 w 26069731"/>
              <a:gd name="connsiteY33" fmla="*/ 1791478 h 5355772"/>
              <a:gd name="connsiteX34" fmla="*/ 8360229 w 26069731"/>
              <a:gd name="connsiteY34" fmla="*/ 1791478 h 5355772"/>
              <a:gd name="connsiteX35" fmla="*/ 8976049 w 26069731"/>
              <a:gd name="connsiteY35" fmla="*/ 1716833 h 5355772"/>
              <a:gd name="connsiteX36" fmla="*/ 9647854 w 26069731"/>
              <a:gd name="connsiteY36" fmla="*/ 1567543 h 5355772"/>
              <a:gd name="connsiteX37" fmla="*/ 10860833 w 26069731"/>
              <a:gd name="connsiteY37" fmla="*/ 914400 h 5355772"/>
              <a:gd name="connsiteX38" fmla="*/ 12614988 w 26069731"/>
              <a:gd name="connsiteY38" fmla="*/ 578498 h 5355772"/>
              <a:gd name="connsiteX39" fmla="*/ 12801600 w 26069731"/>
              <a:gd name="connsiteY39" fmla="*/ 559837 h 5355772"/>
              <a:gd name="connsiteX40" fmla="*/ 15152915 w 26069731"/>
              <a:gd name="connsiteY40" fmla="*/ 93306 h 5355772"/>
              <a:gd name="connsiteX41" fmla="*/ 15563462 w 26069731"/>
              <a:gd name="connsiteY41" fmla="*/ 317241 h 5355772"/>
              <a:gd name="connsiteX42" fmla="*/ 15974009 w 26069731"/>
              <a:gd name="connsiteY42" fmla="*/ 74645 h 5355772"/>
              <a:gd name="connsiteX43" fmla="*/ 16515184 w 26069731"/>
              <a:gd name="connsiteY43" fmla="*/ 186612 h 5355772"/>
              <a:gd name="connsiteX44" fmla="*/ 16720458 w 26069731"/>
              <a:gd name="connsiteY44" fmla="*/ 74645 h 5355772"/>
              <a:gd name="connsiteX45" fmla="*/ 16944392 w 26069731"/>
              <a:gd name="connsiteY45" fmla="*/ 242596 h 5355772"/>
              <a:gd name="connsiteX46" fmla="*/ 17242972 w 26069731"/>
              <a:gd name="connsiteY46" fmla="*/ 55984 h 5355772"/>
              <a:gd name="connsiteX47" fmla="*/ 17690841 w 26069731"/>
              <a:gd name="connsiteY47" fmla="*/ 130629 h 5355772"/>
              <a:gd name="connsiteX48" fmla="*/ 18306662 w 26069731"/>
              <a:gd name="connsiteY48" fmla="*/ 205274 h 5355772"/>
              <a:gd name="connsiteX49" fmla="*/ 19034449 w 26069731"/>
              <a:gd name="connsiteY49" fmla="*/ 0 h 5355772"/>
              <a:gd name="connsiteX50" fmla="*/ 19687592 w 26069731"/>
              <a:gd name="connsiteY50" fmla="*/ 93306 h 5355772"/>
              <a:gd name="connsiteX51" fmla="*/ 20116800 w 26069731"/>
              <a:gd name="connsiteY51" fmla="*/ 186612 h 5355772"/>
              <a:gd name="connsiteX52" fmla="*/ 20303413 w 26069731"/>
              <a:gd name="connsiteY52" fmla="*/ 391886 h 5355772"/>
              <a:gd name="connsiteX53" fmla="*/ 20583331 w 26069731"/>
              <a:gd name="connsiteY53" fmla="*/ 335902 h 5355772"/>
              <a:gd name="connsiteX54" fmla="*/ 20695298 w 26069731"/>
              <a:gd name="connsiteY54" fmla="*/ 447870 h 5355772"/>
              <a:gd name="connsiteX55" fmla="*/ 21311119 w 26069731"/>
              <a:gd name="connsiteY55" fmla="*/ 802433 h 5355772"/>
              <a:gd name="connsiteX56" fmla="*/ 22468115 w 26069731"/>
              <a:gd name="connsiteY56" fmla="*/ 1231641 h 5355772"/>
              <a:gd name="connsiteX57" fmla="*/ 22897323 w 26069731"/>
              <a:gd name="connsiteY57" fmla="*/ 1268963 h 5355772"/>
              <a:gd name="connsiteX58" fmla="*/ 23139919 w 26069731"/>
              <a:gd name="connsiteY58" fmla="*/ 1492898 h 5355772"/>
              <a:gd name="connsiteX59" fmla="*/ 23195903 w 26069731"/>
              <a:gd name="connsiteY59" fmla="*/ 1548882 h 5355772"/>
              <a:gd name="connsiteX60" fmla="*/ 23307870 w 26069731"/>
              <a:gd name="connsiteY60" fmla="*/ 1586204 h 5355772"/>
              <a:gd name="connsiteX61" fmla="*/ 23438498 w 26069731"/>
              <a:gd name="connsiteY61" fmla="*/ 1660849 h 5355772"/>
              <a:gd name="connsiteX62" fmla="*/ 23475821 w 26069731"/>
              <a:gd name="connsiteY62" fmla="*/ 1679510 h 5355772"/>
              <a:gd name="connsiteX63" fmla="*/ 23699756 w 26069731"/>
              <a:gd name="connsiteY63" fmla="*/ 1884784 h 5355772"/>
              <a:gd name="connsiteX64" fmla="*/ 24502188 w 26069731"/>
              <a:gd name="connsiteY64" fmla="*/ 2071396 h 5355772"/>
              <a:gd name="connsiteX65" fmla="*/ 25080686 w 26069731"/>
              <a:gd name="connsiteY65" fmla="*/ 2332653 h 5355772"/>
              <a:gd name="connsiteX66" fmla="*/ 25584539 w 26069731"/>
              <a:gd name="connsiteY66" fmla="*/ 2332653 h 5355772"/>
              <a:gd name="connsiteX67" fmla="*/ 26069731 w 26069731"/>
              <a:gd name="connsiteY67" fmla="*/ 2425959 h 5355772"/>
              <a:gd name="connsiteX68" fmla="*/ 26013747 w 26069731"/>
              <a:gd name="connsiteY68" fmla="*/ 5355772 h 5355772"/>
              <a:gd name="connsiteX69" fmla="*/ 0 w 26069731"/>
              <a:gd name="connsiteY6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833258 w 26069731"/>
              <a:gd name="connsiteY28" fmla="*/ 1716833 h 5355772"/>
              <a:gd name="connsiteX29" fmla="*/ 5131837 w 26069731"/>
              <a:gd name="connsiteY29" fmla="*/ 2276670 h 5355772"/>
              <a:gd name="connsiteX30" fmla="*/ 6270172 w 26069731"/>
              <a:gd name="connsiteY30" fmla="*/ 2258008 h 5355772"/>
              <a:gd name="connsiteX31" fmla="*/ 6568752 w 26069731"/>
              <a:gd name="connsiteY31" fmla="*/ 2239347 h 5355772"/>
              <a:gd name="connsiteX32" fmla="*/ 6979298 w 26069731"/>
              <a:gd name="connsiteY32" fmla="*/ 1791478 h 5355772"/>
              <a:gd name="connsiteX33" fmla="*/ 6923315 w 26069731"/>
              <a:gd name="connsiteY33" fmla="*/ 1250302 h 5355772"/>
              <a:gd name="connsiteX34" fmla="*/ 8117633 w 26069731"/>
              <a:gd name="connsiteY34" fmla="*/ 1791478 h 5355772"/>
              <a:gd name="connsiteX35" fmla="*/ 8360229 w 26069731"/>
              <a:gd name="connsiteY35" fmla="*/ 1791478 h 5355772"/>
              <a:gd name="connsiteX36" fmla="*/ 8976049 w 26069731"/>
              <a:gd name="connsiteY36" fmla="*/ 1716833 h 5355772"/>
              <a:gd name="connsiteX37" fmla="*/ 9647854 w 26069731"/>
              <a:gd name="connsiteY37" fmla="*/ 1567543 h 5355772"/>
              <a:gd name="connsiteX38" fmla="*/ 10860833 w 26069731"/>
              <a:gd name="connsiteY38" fmla="*/ 914400 h 5355772"/>
              <a:gd name="connsiteX39" fmla="*/ 12614988 w 26069731"/>
              <a:gd name="connsiteY39" fmla="*/ 578498 h 5355772"/>
              <a:gd name="connsiteX40" fmla="*/ 12801600 w 26069731"/>
              <a:gd name="connsiteY40" fmla="*/ 559837 h 5355772"/>
              <a:gd name="connsiteX41" fmla="*/ 15152915 w 26069731"/>
              <a:gd name="connsiteY41" fmla="*/ 93306 h 5355772"/>
              <a:gd name="connsiteX42" fmla="*/ 15563462 w 26069731"/>
              <a:gd name="connsiteY42" fmla="*/ 317241 h 5355772"/>
              <a:gd name="connsiteX43" fmla="*/ 15974009 w 26069731"/>
              <a:gd name="connsiteY43" fmla="*/ 74645 h 5355772"/>
              <a:gd name="connsiteX44" fmla="*/ 16515184 w 26069731"/>
              <a:gd name="connsiteY44" fmla="*/ 186612 h 5355772"/>
              <a:gd name="connsiteX45" fmla="*/ 16720458 w 26069731"/>
              <a:gd name="connsiteY45" fmla="*/ 74645 h 5355772"/>
              <a:gd name="connsiteX46" fmla="*/ 16944392 w 26069731"/>
              <a:gd name="connsiteY46" fmla="*/ 242596 h 5355772"/>
              <a:gd name="connsiteX47" fmla="*/ 17242972 w 26069731"/>
              <a:gd name="connsiteY47" fmla="*/ 55984 h 5355772"/>
              <a:gd name="connsiteX48" fmla="*/ 17690841 w 26069731"/>
              <a:gd name="connsiteY48" fmla="*/ 130629 h 5355772"/>
              <a:gd name="connsiteX49" fmla="*/ 18306662 w 26069731"/>
              <a:gd name="connsiteY49" fmla="*/ 205274 h 5355772"/>
              <a:gd name="connsiteX50" fmla="*/ 19034449 w 26069731"/>
              <a:gd name="connsiteY50" fmla="*/ 0 h 5355772"/>
              <a:gd name="connsiteX51" fmla="*/ 19687592 w 26069731"/>
              <a:gd name="connsiteY51" fmla="*/ 93306 h 5355772"/>
              <a:gd name="connsiteX52" fmla="*/ 20116800 w 26069731"/>
              <a:gd name="connsiteY52" fmla="*/ 186612 h 5355772"/>
              <a:gd name="connsiteX53" fmla="*/ 20303413 w 26069731"/>
              <a:gd name="connsiteY53" fmla="*/ 391886 h 5355772"/>
              <a:gd name="connsiteX54" fmla="*/ 20583331 w 26069731"/>
              <a:gd name="connsiteY54" fmla="*/ 335902 h 5355772"/>
              <a:gd name="connsiteX55" fmla="*/ 20695298 w 26069731"/>
              <a:gd name="connsiteY55" fmla="*/ 447870 h 5355772"/>
              <a:gd name="connsiteX56" fmla="*/ 21311119 w 26069731"/>
              <a:gd name="connsiteY56" fmla="*/ 802433 h 5355772"/>
              <a:gd name="connsiteX57" fmla="*/ 22468115 w 26069731"/>
              <a:gd name="connsiteY57" fmla="*/ 1231641 h 5355772"/>
              <a:gd name="connsiteX58" fmla="*/ 22897323 w 26069731"/>
              <a:gd name="connsiteY58" fmla="*/ 1268963 h 5355772"/>
              <a:gd name="connsiteX59" fmla="*/ 23139919 w 26069731"/>
              <a:gd name="connsiteY59" fmla="*/ 1492898 h 5355772"/>
              <a:gd name="connsiteX60" fmla="*/ 23195903 w 26069731"/>
              <a:gd name="connsiteY60" fmla="*/ 1548882 h 5355772"/>
              <a:gd name="connsiteX61" fmla="*/ 23307870 w 26069731"/>
              <a:gd name="connsiteY61" fmla="*/ 1586204 h 5355772"/>
              <a:gd name="connsiteX62" fmla="*/ 23438498 w 26069731"/>
              <a:gd name="connsiteY62" fmla="*/ 1660849 h 5355772"/>
              <a:gd name="connsiteX63" fmla="*/ 23475821 w 26069731"/>
              <a:gd name="connsiteY63" fmla="*/ 1679510 h 5355772"/>
              <a:gd name="connsiteX64" fmla="*/ 23699756 w 26069731"/>
              <a:gd name="connsiteY64" fmla="*/ 1884784 h 5355772"/>
              <a:gd name="connsiteX65" fmla="*/ 24502188 w 26069731"/>
              <a:gd name="connsiteY65" fmla="*/ 2071396 h 5355772"/>
              <a:gd name="connsiteX66" fmla="*/ 25080686 w 26069731"/>
              <a:gd name="connsiteY66" fmla="*/ 2332653 h 5355772"/>
              <a:gd name="connsiteX67" fmla="*/ 25584539 w 26069731"/>
              <a:gd name="connsiteY67" fmla="*/ 2332653 h 5355772"/>
              <a:gd name="connsiteX68" fmla="*/ 26069731 w 26069731"/>
              <a:gd name="connsiteY68" fmla="*/ 2425959 h 5355772"/>
              <a:gd name="connsiteX69" fmla="*/ 26013747 w 26069731"/>
              <a:gd name="connsiteY69" fmla="*/ 5355772 h 5355772"/>
              <a:gd name="connsiteX70" fmla="*/ 0 w 26069731"/>
              <a:gd name="connsiteY7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833258 w 26069731"/>
              <a:gd name="connsiteY29" fmla="*/ 1716833 h 5355772"/>
              <a:gd name="connsiteX30" fmla="*/ 5131837 w 26069731"/>
              <a:gd name="connsiteY30" fmla="*/ 2276670 h 5355772"/>
              <a:gd name="connsiteX31" fmla="*/ 6270172 w 26069731"/>
              <a:gd name="connsiteY31" fmla="*/ 2258008 h 5355772"/>
              <a:gd name="connsiteX32" fmla="*/ 6568752 w 26069731"/>
              <a:gd name="connsiteY32" fmla="*/ 2239347 h 5355772"/>
              <a:gd name="connsiteX33" fmla="*/ 6979298 w 26069731"/>
              <a:gd name="connsiteY33" fmla="*/ 1791478 h 5355772"/>
              <a:gd name="connsiteX34" fmla="*/ 6923315 w 26069731"/>
              <a:gd name="connsiteY34" fmla="*/ 1250302 h 5355772"/>
              <a:gd name="connsiteX35" fmla="*/ 8117633 w 26069731"/>
              <a:gd name="connsiteY35" fmla="*/ 1791478 h 5355772"/>
              <a:gd name="connsiteX36" fmla="*/ 8360229 w 26069731"/>
              <a:gd name="connsiteY36" fmla="*/ 1791478 h 5355772"/>
              <a:gd name="connsiteX37" fmla="*/ 8976049 w 26069731"/>
              <a:gd name="connsiteY37" fmla="*/ 1716833 h 5355772"/>
              <a:gd name="connsiteX38" fmla="*/ 9647854 w 26069731"/>
              <a:gd name="connsiteY38" fmla="*/ 1567543 h 5355772"/>
              <a:gd name="connsiteX39" fmla="*/ 10860833 w 26069731"/>
              <a:gd name="connsiteY39" fmla="*/ 914400 h 5355772"/>
              <a:gd name="connsiteX40" fmla="*/ 12614988 w 26069731"/>
              <a:gd name="connsiteY40" fmla="*/ 578498 h 5355772"/>
              <a:gd name="connsiteX41" fmla="*/ 12801600 w 26069731"/>
              <a:gd name="connsiteY41" fmla="*/ 559837 h 5355772"/>
              <a:gd name="connsiteX42" fmla="*/ 15152915 w 26069731"/>
              <a:gd name="connsiteY42" fmla="*/ 93306 h 5355772"/>
              <a:gd name="connsiteX43" fmla="*/ 15563462 w 26069731"/>
              <a:gd name="connsiteY43" fmla="*/ 317241 h 5355772"/>
              <a:gd name="connsiteX44" fmla="*/ 15974009 w 26069731"/>
              <a:gd name="connsiteY44" fmla="*/ 74645 h 5355772"/>
              <a:gd name="connsiteX45" fmla="*/ 16515184 w 26069731"/>
              <a:gd name="connsiteY45" fmla="*/ 186612 h 5355772"/>
              <a:gd name="connsiteX46" fmla="*/ 16720458 w 26069731"/>
              <a:gd name="connsiteY46" fmla="*/ 74645 h 5355772"/>
              <a:gd name="connsiteX47" fmla="*/ 16944392 w 26069731"/>
              <a:gd name="connsiteY47" fmla="*/ 242596 h 5355772"/>
              <a:gd name="connsiteX48" fmla="*/ 17242972 w 26069731"/>
              <a:gd name="connsiteY48" fmla="*/ 55984 h 5355772"/>
              <a:gd name="connsiteX49" fmla="*/ 17690841 w 26069731"/>
              <a:gd name="connsiteY49" fmla="*/ 130629 h 5355772"/>
              <a:gd name="connsiteX50" fmla="*/ 18306662 w 26069731"/>
              <a:gd name="connsiteY50" fmla="*/ 205274 h 5355772"/>
              <a:gd name="connsiteX51" fmla="*/ 19034449 w 26069731"/>
              <a:gd name="connsiteY51" fmla="*/ 0 h 5355772"/>
              <a:gd name="connsiteX52" fmla="*/ 19687592 w 26069731"/>
              <a:gd name="connsiteY52" fmla="*/ 93306 h 5355772"/>
              <a:gd name="connsiteX53" fmla="*/ 20116800 w 26069731"/>
              <a:gd name="connsiteY53" fmla="*/ 186612 h 5355772"/>
              <a:gd name="connsiteX54" fmla="*/ 20303413 w 26069731"/>
              <a:gd name="connsiteY54" fmla="*/ 391886 h 5355772"/>
              <a:gd name="connsiteX55" fmla="*/ 20583331 w 26069731"/>
              <a:gd name="connsiteY55" fmla="*/ 335902 h 5355772"/>
              <a:gd name="connsiteX56" fmla="*/ 20695298 w 26069731"/>
              <a:gd name="connsiteY56" fmla="*/ 447870 h 5355772"/>
              <a:gd name="connsiteX57" fmla="*/ 21311119 w 26069731"/>
              <a:gd name="connsiteY57" fmla="*/ 802433 h 5355772"/>
              <a:gd name="connsiteX58" fmla="*/ 22468115 w 26069731"/>
              <a:gd name="connsiteY58" fmla="*/ 1231641 h 5355772"/>
              <a:gd name="connsiteX59" fmla="*/ 22897323 w 26069731"/>
              <a:gd name="connsiteY59" fmla="*/ 1268963 h 5355772"/>
              <a:gd name="connsiteX60" fmla="*/ 23139919 w 26069731"/>
              <a:gd name="connsiteY60" fmla="*/ 1492898 h 5355772"/>
              <a:gd name="connsiteX61" fmla="*/ 23195903 w 26069731"/>
              <a:gd name="connsiteY61" fmla="*/ 1548882 h 5355772"/>
              <a:gd name="connsiteX62" fmla="*/ 23307870 w 26069731"/>
              <a:gd name="connsiteY62" fmla="*/ 1586204 h 5355772"/>
              <a:gd name="connsiteX63" fmla="*/ 23438498 w 26069731"/>
              <a:gd name="connsiteY63" fmla="*/ 1660849 h 5355772"/>
              <a:gd name="connsiteX64" fmla="*/ 23475821 w 26069731"/>
              <a:gd name="connsiteY64" fmla="*/ 1679510 h 5355772"/>
              <a:gd name="connsiteX65" fmla="*/ 23699756 w 26069731"/>
              <a:gd name="connsiteY65" fmla="*/ 1884784 h 5355772"/>
              <a:gd name="connsiteX66" fmla="*/ 24502188 w 26069731"/>
              <a:gd name="connsiteY66" fmla="*/ 2071396 h 5355772"/>
              <a:gd name="connsiteX67" fmla="*/ 25080686 w 26069731"/>
              <a:gd name="connsiteY67" fmla="*/ 2332653 h 5355772"/>
              <a:gd name="connsiteX68" fmla="*/ 25584539 w 26069731"/>
              <a:gd name="connsiteY68" fmla="*/ 2332653 h 5355772"/>
              <a:gd name="connsiteX69" fmla="*/ 26069731 w 26069731"/>
              <a:gd name="connsiteY69" fmla="*/ 2425959 h 5355772"/>
              <a:gd name="connsiteX70" fmla="*/ 26013747 w 26069731"/>
              <a:gd name="connsiteY70" fmla="*/ 5355772 h 5355772"/>
              <a:gd name="connsiteX71" fmla="*/ 0 w 26069731"/>
              <a:gd name="connsiteY7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833258 w 26069731"/>
              <a:gd name="connsiteY30" fmla="*/ 1716833 h 5355772"/>
              <a:gd name="connsiteX31" fmla="*/ 5131837 w 26069731"/>
              <a:gd name="connsiteY31" fmla="*/ 2276670 h 5355772"/>
              <a:gd name="connsiteX32" fmla="*/ 6270172 w 26069731"/>
              <a:gd name="connsiteY32" fmla="*/ 2258008 h 5355772"/>
              <a:gd name="connsiteX33" fmla="*/ 6568752 w 26069731"/>
              <a:gd name="connsiteY33" fmla="*/ 2239347 h 5355772"/>
              <a:gd name="connsiteX34" fmla="*/ 6979298 w 26069731"/>
              <a:gd name="connsiteY34" fmla="*/ 1791478 h 5355772"/>
              <a:gd name="connsiteX35" fmla="*/ 6923315 w 26069731"/>
              <a:gd name="connsiteY35" fmla="*/ 1250302 h 5355772"/>
              <a:gd name="connsiteX36" fmla="*/ 8117633 w 26069731"/>
              <a:gd name="connsiteY36" fmla="*/ 1791478 h 5355772"/>
              <a:gd name="connsiteX37" fmla="*/ 8360229 w 26069731"/>
              <a:gd name="connsiteY37" fmla="*/ 1791478 h 5355772"/>
              <a:gd name="connsiteX38" fmla="*/ 8976049 w 26069731"/>
              <a:gd name="connsiteY38" fmla="*/ 1716833 h 5355772"/>
              <a:gd name="connsiteX39" fmla="*/ 9647854 w 26069731"/>
              <a:gd name="connsiteY39" fmla="*/ 1567543 h 5355772"/>
              <a:gd name="connsiteX40" fmla="*/ 10860833 w 26069731"/>
              <a:gd name="connsiteY40" fmla="*/ 914400 h 5355772"/>
              <a:gd name="connsiteX41" fmla="*/ 12614988 w 26069731"/>
              <a:gd name="connsiteY41" fmla="*/ 578498 h 5355772"/>
              <a:gd name="connsiteX42" fmla="*/ 12801600 w 26069731"/>
              <a:gd name="connsiteY42" fmla="*/ 559837 h 5355772"/>
              <a:gd name="connsiteX43" fmla="*/ 15152915 w 26069731"/>
              <a:gd name="connsiteY43" fmla="*/ 93306 h 5355772"/>
              <a:gd name="connsiteX44" fmla="*/ 15563462 w 26069731"/>
              <a:gd name="connsiteY44" fmla="*/ 317241 h 5355772"/>
              <a:gd name="connsiteX45" fmla="*/ 15974009 w 26069731"/>
              <a:gd name="connsiteY45" fmla="*/ 74645 h 5355772"/>
              <a:gd name="connsiteX46" fmla="*/ 16515184 w 26069731"/>
              <a:gd name="connsiteY46" fmla="*/ 186612 h 5355772"/>
              <a:gd name="connsiteX47" fmla="*/ 16720458 w 26069731"/>
              <a:gd name="connsiteY47" fmla="*/ 74645 h 5355772"/>
              <a:gd name="connsiteX48" fmla="*/ 16944392 w 26069731"/>
              <a:gd name="connsiteY48" fmla="*/ 242596 h 5355772"/>
              <a:gd name="connsiteX49" fmla="*/ 17242972 w 26069731"/>
              <a:gd name="connsiteY49" fmla="*/ 55984 h 5355772"/>
              <a:gd name="connsiteX50" fmla="*/ 17690841 w 26069731"/>
              <a:gd name="connsiteY50" fmla="*/ 130629 h 5355772"/>
              <a:gd name="connsiteX51" fmla="*/ 18306662 w 26069731"/>
              <a:gd name="connsiteY51" fmla="*/ 205274 h 5355772"/>
              <a:gd name="connsiteX52" fmla="*/ 19034449 w 26069731"/>
              <a:gd name="connsiteY52" fmla="*/ 0 h 5355772"/>
              <a:gd name="connsiteX53" fmla="*/ 19687592 w 26069731"/>
              <a:gd name="connsiteY53" fmla="*/ 93306 h 5355772"/>
              <a:gd name="connsiteX54" fmla="*/ 20116800 w 26069731"/>
              <a:gd name="connsiteY54" fmla="*/ 186612 h 5355772"/>
              <a:gd name="connsiteX55" fmla="*/ 20303413 w 26069731"/>
              <a:gd name="connsiteY55" fmla="*/ 391886 h 5355772"/>
              <a:gd name="connsiteX56" fmla="*/ 20583331 w 26069731"/>
              <a:gd name="connsiteY56" fmla="*/ 335902 h 5355772"/>
              <a:gd name="connsiteX57" fmla="*/ 20695298 w 26069731"/>
              <a:gd name="connsiteY57" fmla="*/ 447870 h 5355772"/>
              <a:gd name="connsiteX58" fmla="*/ 21311119 w 26069731"/>
              <a:gd name="connsiteY58" fmla="*/ 802433 h 5355772"/>
              <a:gd name="connsiteX59" fmla="*/ 22468115 w 26069731"/>
              <a:gd name="connsiteY59" fmla="*/ 1231641 h 5355772"/>
              <a:gd name="connsiteX60" fmla="*/ 22897323 w 26069731"/>
              <a:gd name="connsiteY60" fmla="*/ 1268963 h 5355772"/>
              <a:gd name="connsiteX61" fmla="*/ 23139919 w 26069731"/>
              <a:gd name="connsiteY61" fmla="*/ 1492898 h 5355772"/>
              <a:gd name="connsiteX62" fmla="*/ 23195903 w 26069731"/>
              <a:gd name="connsiteY62" fmla="*/ 1548882 h 5355772"/>
              <a:gd name="connsiteX63" fmla="*/ 23307870 w 26069731"/>
              <a:gd name="connsiteY63" fmla="*/ 1586204 h 5355772"/>
              <a:gd name="connsiteX64" fmla="*/ 23438498 w 26069731"/>
              <a:gd name="connsiteY64" fmla="*/ 1660849 h 5355772"/>
              <a:gd name="connsiteX65" fmla="*/ 23475821 w 26069731"/>
              <a:gd name="connsiteY65" fmla="*/ 1679510 h 5355772"/>
              <a:gd name="connsiteX66" fmla="*/ 23699756 w 26069731"/>
              <a:gd name="connsiteY66" fmla="*/ 1884784 h 5355772"/>
              <a:gd name="connsiteX67" fmla="*/ 24502188 w 26069731"/>
              <a:gd name="connsiteY67" fmla="*/ 2071396 h 5355772"/>
              <a:gd name="connsiteX68" fmla="*/ 25080686 w 26069731"/>
              <a:gd name="connsiteY68" fmla="*/ 2332653 h 5355772"/>
              <a:gd name="connsiteX69" fmla="*/ 25584539 w 26069731"/>
              <a:gd name="connsiteY69" fmla="*/ 2332653 h 5355772"/>
              <a:gd name="connsiteX70" fmla="*/ 26069731 w 26069731"/>
              <a:gd name="connsiteY70" fmla="*/ 2425959 h 5355772"/>
              <a:gd name="connsiteX71" fmla="*/ 26013747 w 26069731"/>
              <a:gd name="connsiteY71" fmla="*/ 5355772 h 5355772"/>
              <a:gd name="connsiteX72" fmla="*/ 0 w 26069731"/>
              <a:gd name="connsiteY7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833258 w 26069731"/>
              <a:gd name="connsiteY31" fmla="*/ 1716833 h 5355772"/>
              <a:gd name="connsiteX32" fmla="*/ 5131837 w 26069731"/>
              <a:gd name="connsiteY32" fmla="*/ 2276670 h 5355772"/>
              <a:gd name="connsiteX33" fmla="*/ 6270172 w 26069731"/>
              <a:gd name="connsiteY33" fmla="*/ 2258008 h 5355772"/>
              <a:gd name="connsiteX34" fmla="*/ 6568752 w 26069731"/>
              <a:gd name="connsiteY34" fmla="*/ 2239347 h 5355772"/>
              <a:gd name="connsiteX35" fmla="*/ 6979298 w 26069731"/>
              <a:gd name="connsiteY35" fmla="*/ 1791478 h 5355772"/>
              <a:gd name="connsiteX36" fmla="*/ 6923315 w 26069731"/>
              <a:gd name="connsiteY36" fmla="*/ 1250302 h 5355772"/>
              <a:gd name="connsiteX37" fmla="*/ 8117633 w 26069731"/>
              <a:gd name="connsiteY37" fmla="*/ 1791478 h 5355772"/>
              <a:gd name="connsiteX38" fmla="*/ 8360229 w 26069731"/>
              <a:gd name="connsiteY38" fmla="*/ 1791478 h 5355772"/>
              <a:gd name="connsiteX39" fmla="*/ 8976049 w 26069731"/>
              <a:gd name="connsiteY39" fmla="*/ 1716833 h 5355772"/>
              <a:gd name="connsiteX40" fmla="*/ 9647854 w 26069731"/>
              <a:gd name="connsiteY40" fmla="*/ 1567543 h 5355772"/>
              <a:gd name="connsiteX41" fmla="*/ 10860833 w 26069731"/>
              <a:gd name="connsiteY41" fmla="*/ 914400 h 5355772"/>
              <a:gd name="connsiteX42" fmla="*/ 12614988 w 26069731"/>
              <a:gd name="connsiteY42" fmla="*/ 578498 h 5355772"/>
              <a:gd name="connsiteX43" fmla="*/ 12801600 w 26069731"/>
              <a:gd name="connsiteY43" fmla="*/ 559837 h 5355772"/>
              <a:gd name="connsiteX44" fmla="*/ 15152915 w 26069731"/>
              <a:gd name="connsiteY44" fmla="*/ 93306 h 5355772"/>
              <a:gd name="connsiteX45" fmla="*/ 15563462 w 26069731"/>
              <a:gd name="connsiteY45" fmla="*/ 317241 h 5355772"/>
              <a:gd name="connsiteX46" fmla="*/ 15974009 w 26069731"/>
              <a:gd name="connsiteY46" fmla="*/ 74645 h 5355772"/>
              <a:gd name="connsiteX47" fmla="*/ 16515184 w 26069731"/>
              <a:gd name="connsiteY47" fmla="*/ 186612 h 5355772"/>
              <a:gd name="connsiteX48" fmla="*/ 16720458 w 26069731"/>
              <a:gd name="connsiteY48" fmla="*/ 74645 h 5355772"/>
              <a:gd name="connsiteX49" fmla="*/ 16944392 w 26069731"/>
              <a:gd name="connsiteY49" fmla="*/ 242596 h 5355772"/>
              <a:gd name="connsiteX50" fmla="*/ 17242972 w 26069731"/>
              <a:gd name="connsiteY50" fmla="*/ 55984 h 5355772"/>
              <a:gd name="connsiteX51" fmla="*/ 17690841 w 26069731"/>
              <a:gd name="connsiteY51" fmla="*/ 130629 h 5355772"/>
              <a:gd name="connsiteX52" fmla="*/ 18306662 w 26069731"/>
              <a:gd name="connsiteY52" fmla="*/ 205274 h 5355772"/>
              <a:gd name="connsiteX53" fmla="*/ 19034449 w 26069731"/>
              <a:gd name="connsiteY53" fmla="*/ 0 h 5355772"/>
              <a:gd name="connsiteX54" fmla="*/ 19687592 w 26069731"/>
              <a:gd name="connsiteY54" fmla="*/ 93306 h 5355772"/>
              <a:gd name="connsiteX55" fmla="*/ 20116800 w 26069731"/>
              <a:gd name="connsiteY55" fmla="*/ 186612 h 5355772"/>
              <a:gd name="connsiteX56" fmla="*/ 20303413 w 26069731"/>
              <a:gd name="connsiteY56" fmla="*/ 391886 h 5355772"/>
              <a:gd name="connsiteX57" fmla="*/ 20583331 w 26069731"/>
              <a:gd name="connsiteY57" fmla="*/ 335902 h 5355772"/>
              <a:gd name="connsiteX58" fmla="*/ 20695298 w 26069731"/>
              <a:gd name="connsiteY58" fmla="*/ 447870 h 5355772"/>
              <a:gd name="connsiteX59" fmla="*/ 21311119 w 26069731"/>
              <a:gd name="connsiteY59" fmla="*/ 802433 h 5355772"/>
              <a:gd name="connsiteX60" fmla="*/ 22468115 w 26069731"/>
              <a:gd name="connsiteY60" fmla="*/ 1231641 h 5355772"/>
              <a:gd name="connsiteX61" fmla="*/ 22897323 w 26069731"/>
              <a:gd name="connsiteY61" fmla="*/ 1268963 h 5355772"/>
              <a:gd name="connsiteX62" fmla="*/ 23139919 w 26069731"/>
              <a:gd name="connsiteY62" fmla="*/ 1492898 h 5355772"/>
              <a:gd name="connsiteX63" fmla="*/ 23195903 w 26069731"/>
              <a:gd name="connsiteY63" fmla="*/ 1548882 h 5355772"/>
              <a:gd name="connsiteX64" fmla="*/ 23307870 w 26069731"/>
              <a:gd name="connsiteY64" fmla="*/ 1586204 h 5355772"/>
              <a:gd name="connsiteX65" fmla="*/ 23438498 w 26069731"/>
              <a:gd name="connsiteY65" fmla="*/ 1660849 h 5355772"/>
              <a:gd name="connsiteX66" fmla="*/ 23475821 w 26069731"/>
              <a:gd name="connsiteY66" fmla="*/ 1679510 h 5355772"/>
              <a:gd name="connsiteX67" fmla="*/ 23699756 w 26069731"/>
              <a:gd name="connsiteY67" fmla="*/ 1884784 h 5355772"/>
              <a:gd name="connsiteX68" fmla="*/ 24502188 w 26069731"/>
              <a:gd name="connsiteY68" fmla="*/ 2071396 h 5355772"/>
              <a:gd name="connsiteX69" fmla="*/ 25080686 w 26069731"/>
              <a:gd name="connsiteY69" fmla="*/ 2332653 h 5355772"/>
              <a:gd name="connsiteX70" fmla="*/ 25584539 w 26069731"/>
              <a:gd name="connsiteY70" fmla="*/ 2332653 h 5355772"/>
              <a:gd name="connsiteX71" fmla="*/ 26069731 w 26069731"/>
              <a:gd name="connsiteY71" fmla="*/ 2425959 h 5355772"/>
              <a:gd name="connsiteX72" fmla="*/ 26013747 w 26069731"/>
              <a:gd name="connsiteY72" fmla="*/ 5355772 h 5355772"/>
              <a:gd name="connsiteX73" fmla="*/ 0 w 26069731"/>
              <a:gd name="connsiteY7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41701 w 26069731"/>
              <a:gd name="connsiteY31" fmla="*/ 1554228 h 5355772"/>
              <a:gd name="connsiteX32" fmla="*/ 4833258 w 26069731"/>
              <a:gd name="connsiteY32" fmla="*/ 1716833 h 5355772"/>
              <a:gd name="connsiteX33" fmla="*/ 5131837 w 26069731"/>
              <a:gd name="connsiteY33" fmla="*/ 2276670 h 5355772"/>
              <a:gd name="connsiteX34" fmla="*/ 6270172 w 26069731"/>
              <a:gd name="connsiteY34" fmla="*/ 2258008 h 5355772"/>
              <a:gd name="connsiteX35" fmla="*/ 6568752 w 26069731"/>
              <a:gd name="connsiteY35" fmla="*/ 2239347 h 5355772"/>
              <a:gd name="connsiteX36" fmla="*/ 6979298 w 26069731"/>
              <a:gd name="connsiteY36" fmla="*/ 1791478 h 5355772"/>
              <a:gd name="connsiteX37" fmla="*/ 6923315 w 26069731"/>
              <a:gd name="connsiteY37" fmla="*/ 1250302 h 5355772"/>
              <a:gd name="connsiteX38" fmla="*/ 8117633 w 26069731"/>
              <a:gd name="connsiteY38" fmla="*/ 1791478 h 5355772"/>
              <a:gd name="connsiteX39" fmla="*/ 8360229 w 26069731"/>
              <a:gd name="connsiteY39" fmla="*/ 1791478 h 5355772"/>
              <a:gd name="connsiteX40" fmla="*/ 8976049 w 26069731"/>
              <a:gd name="connsiteY40" fmla="*/ 1716833 h 5355772"/>
              <a:gd name="connsiteX41" fmla="*/ 9647854 w 26069731"/>
              <a:gd name="connsiteY41" fmla="*/ 1567543 h 5355772"/>
              <a:gd name="connsiteX42" fmla="*/ 10860833 w 26069731"/>
              <a:gd name="connsiteY42" fmla="*/ 914400 h 5355772"/>
              <a:gd name="connsiteX43" fmla="*/ 12614988 w 26069731"/>
              <a:gd name="connsiteY43" fmla="*/ 578498 h 5355772"/>
              <a:gd name="connsiteX44" fmla="*/ 12801600 w 26069731"/>
              <a:gd name="connsiteY44" fmla="*/ 559837 h 5355772"/>
              <a:gd name="connsiteX45" fmla="*/ 15152915 w 26069731"/>
              <a:gd name="connsiteY45" fmla="*/ 93306 h 5355772"/>
              <a:gd name="connsiteX46" fmla="*/ 15563462 w 26069731"/>
              <a:gd name="connsiteY46" fmla="*/ 317241 h 5355772"/>
              <a:gd name="connsiteX47" fmla="*/ 15974009 w 26069731"/>
              <a:gd name="connsiteY47" fmla="*/ 74645 h 5355772"/>
              <a:gd name="connsiteX48" fmla="*/ 16515184 w 26069731"/>
              <a:gd name="connsiteY48" fmla="*/ 186612 h 5355772"/>
              <a:gd name="connsiteX49" fmla="*/ 16720458 w 26069731"/>
              <a:gd name="connsiteY49" fmla="*/ 74645 h 5355772"/>
              <a:gd name="connsiteX50" fmla="*/ 16944392 w 26069731"/>
              <a:gd name="connsiteY50" fmla="*/ 242596 h 5355772"/>
              <a:gd name="connsiteX51" fmla="*/ 17242972 w 26069731"/>
              <a:gd name="connsiteY51" fmla="*/ 55984 h 5355772"/>
              <a:gd name="connsiteX52" fmla="*/ 17690841 w 26069731"/>
              <a:gd name="connsiteY52" fmla="*/ 130629 h 5355772"/>
              <a:gd name="connsiteX53" fmla="*/ 18306662 w 26069731"/>
              <a:gd name="connsiteY53" fmla="*/ 205274 h 5355772"/>
              <a:gd name="connsiteX54" fmla="*/ 19034449 w 26069731"/>
              <a:gd name="connsiteY54" fmla="*/ 0 h 5355772"/>
              <a:gd name="connsiteX55" fmla="*/ 19687592 w 26069731"/>
              <a:gd name="connsiteY55" fmla="*/ 93306 h 5355772"/>
              <a:gd name="connsiteX56" fmla="*/ 20116800 w 26069731"/>
              <a:gd name="connsiteY56" fmla="*/ 186612 h 5355772"/>
              <a:gd name="connsiteX57" fmla="*/ 20303413 w 26069731"/>
              <a:gd name="connsiteY57" fmla="*/ 391886 h 5355772"/>
              <a:gd name="connsiteX58" fmla="*/ 20583331 w 26069731"/>
              <a:gd name="connsiteY58" fmla="*/ 335902 h 5355772"/>
              <a:gd name="connsiteX59" fmla="*/ 20695298 w 26069731"/>
              <a:gd name="connsiteY59" fmla="*/ 447870 h 5355772"/>
              <a:gd name="connsiteX60" fmla="*/ 21311119 w 26069731"/>
              <a:gd name="connsiteY60" fmla="*/ 802433 h 5355772"/>
              <a:gd name="connsiteX61" fmla="*/ 22468115 w 26069731"/>
              <a:gd name="connsiteY61" fmla="*/ 1231641 h 5355772"/>
              <a:gd name="connsiteX62" fmla="*/ 22897323 w 26069731"/>
              <a:gd name="connsiteY62" fmla="*/ 1268963 h 5355772"/>
              <a:gd name="connsiteX63" fmla="*/ 23139919 w 26069731"/>
              <a:gd name="connsiteY63" fmla="*/ 1492898 h 5355772"/>
              <a:gd name="connsiteX64" fmla="*/ 23195903 w 26069731"/>
              <a:gd name="connsiteY64" fmla="*/ 1548882 h 5355772"/>
              <a:gd name="connsiteX65" fmla="*/ 23307870 w 26069731"/>
              <a:gd name="connsiteY65" fmla="*/ 1586204 h 5355772"/>
              <a:gd name="connsiteX66" fmla="*/ 23438498 w 26069731"/>
              <a:gd name="connsiteY66" fmla="*/ 1660849 h 5355772"/>
              <a:gd name="connsiteX67" fmla="*/ 23475821 w 26069731"/>
              <a:gd name="connsiteY67" fmla="*/ 1679510 h 5355772"/>
              <a:gd name="connsiteX68" fmla="*/ 23699756 w 26069731"/>
              <a:gd name="connsiteY68" fmla="*/ 1884784 h 5355772"/>
              <a:gd name="connsiteX69" fmla="*/ 24502188 w 26069731"/>
              <a:gd name="connsiteY69" fmla="*/ 2071396 h 5355772"/>
              <a:gd name="connsiteX70" fmla="*/ 25080686 w 26069731"/>
              <a:gd name="connsiteY70" fmla="*/ 2332653 h 5355772"/>
              <a:gd name="connsiteX71" fmla="*/ 25584539 w 26069731"/>
              <a:gd name="connsiteY71" fmla="*/ 2332653 h 5355772"/>
              <a:gd name="connsiteX72" fmla="*/ 26069731 w 26069731"/>
              <a:gd name="connsiteY72" fmla="*/ 2425959 h 5355772"/>
              <a:gd name="connsiteX73" fmla="*/ 26013747 w 26069731"/>
              <a:gd name="connsiteY73" fmla="*/ 5355772 h 5355772"/>
              <a:gd name="connsiteX74" fmla="*/ 0 w 26069731"/>
              <a:gd name="connsiteY74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833258 w 26069731"/>
              <a:gd name="connsiteY33" fmla="*/ 1716833 h 5355772"/>
              <a:gd name="connsiteX34" fmla="*/ 5131837 w 26069731"/>
              <a:gd name="connsiteY34" fmla="*/ 2276670 h 5355772"/>
              <a:gd name="connsiteX35" fmla="*/ 6270172 w 26069731"/>
              <a:gd name="connsiteY35" fmla="*/ 2258008 h 5355772"/>
              <a:gd name="connsiteX36" fmla="*/ 6568752 w 26069731"/>
              <a:gd name="connsiteY36" fmla="*/ 2239347 h 5355772"/>
              <a:gd name="connsiteX37" fmla="*/ 6979298 w 26069731"/>
              <a:gd name="connsiteY37" fmla="*/ 1791478 h 5355772"/>
              <a:gd name="connsiteX38" fmla="*/ 6923315 w 26069731"/>
              <a:gd name="connsiteY38" fmla="*/ 1250302 h 5355772"/>
              <a:gd name="connsiteX39" fmla="*/ 8117633 w 26069731"/>
              <a:gd name="connsiteY39" fmla="*/ 1791478 h 5355772"/>
              <a:gd name="connsiteX40" fmla="*/ 8360229 w 26069731"/>
              <a:gd name="connsiteY40" fmla="*/ 1791478 h 5355772"/>
              <a:gd name="connsiteX41" fmla="*/ 8976049 w 26069731"/>
              <a:gd name="connsiteY41" fmla="*/ 1716833 h 5355772"/>
              <a:gd name="connsiteX42" fmla="*/ 9647854 w 26069731"/>
              <a:gd name="connsiteY42" fmla="*/ 1567543 h 5355772"/>
              <a:gd name="connsiteX43" fmla="*/ 10860833 w 26069731"/>
              <a:gd name="connsiteY43" fmla="*/ 914400 h 5355772"/>
              <a:gd name="connsiteX44" fmla="*/ 12614988 w 26069731"/>
              <a:gd name="connsiteY44" fmla="*/ 578498 h 5355772"/>
              <a:gd name="connsiteX45" fmla="*/ 12801600 w 26069731"/>
              <a:gd name="connsiteY45" fmla="*/ 559837 h 5355772"/>
              <a:gd name="connsiteX46" fmla="*/ 15152915 w 26069731"/>
              <a:gd name="connsiteY46" fmla="*/ 93306 h 5355772"/>
              <a:gd name="connsiteX47" fmla="*/ 15563462 w 26069731"/>
              <a:gd name="connsiteY47" fmla="*/ 317241 h 5355772"/>
              <a:gd name="connsiteX48" fmla="*/ 15974009 w 26069731"/>
              <a:gd name="connsiteY48" fmla="*/ 74645 h 5355772"/>
              <a:gd name="connsiteX49" fmla="*/ 16515184 w 26069731"/>
              <a:gd name="connsiteY49" fmla="*/ 186612 h 5355772"/>
              <a:gd name="connsiteX50" fmla="*/ 16720458 w 26069731"/>
              <a:gd name="connsiteY50" fmla="*/ 74645 h 5355772"/>
              <a:gd name="connsiteX51" fmla="*/ 16944392 w 26069731"/>
              <a:gd name="connsiteY51" fmla="*/ 242596 h 5355772"/>
              <a:gd name="connsiteX52" fmla="*/ 17242972 w 26069731"/>
              <a:gd name="connsiteY52" fmla="*/ 55984 h 5355772"/>
              <a:gd name="connsiteX53" fmla="*/ 17690841 w 26069731"/>
              <a:gd name="connsiteY53" fmla="*/ 130629 h 5355772"/>
              <a:gd name="connsiteX54" fmla="*/ 18306662 w 26069731"/>
              <a:gd name="connsiteY54" fmla="*/ 205274 h 5355772"/>
              <a:gd name="connsiteX55" fmla="*/ 19034449 w 26069731"/>
              <a:gd name="connsiteY55" fmla="*/ 0 h 5355772"/>
              <a:gd name="connsiteX56" fmla="*/ 19687592 w 26069731"/>
              <a:gd name="connsiteY56" fmla="*/ 93306 h 5355772"/>
              <a:gd name="connsiteX57" fmla="*/ 20116800 w 26069731"/>
              <a:gd name="connsiteY57" fmla="*/ 186612 h 5355772"/>
              <a:gd name="connsiteX58" fmla="*/ 20303413 w 26069731"/>
              <a:gd name="connsiteY58" fmla="*/ 391886 h 5355772"/>
              <a:gd name="connsiteX59" fmla="*/ 20583331 w 26069731"/>
              <a:gd name="connsiteY59" fmla="*/ 335902 h 5355772"/>
              <a:gd name="connsiteX60" fmla="*/ 20695298 w 26069731"/>
              <a:gd name="connsiteY60" fmla="*/ 447870 h 5355772"/>
              <a:gd name="connsiteX61" fmla="*/ 21311119 w 26069731"/>
              <a:gd name="connsiteY61" fmla="*/ 802433 h 5355772"/>
              <a:gd name="connsiteX62" fmla="*/ 22468115 w 26069731"/>
              <a:gd name="connsiteY62" fmla="*/ 1231641 h 5355772"/>
              <a:gd name="connsiteX63" fmla="*/ 22897323 w 26069731"/>
              <a:gd name="connsiteY63" fmla="*/ 1268963 h 5355772"/>
              <a:gd name="connsiteX64" fmla="*/ 23139919 w 26069731"/>
              <a:gd name="connsiteY64" fmla="*/ 1492898 h 5355772"/>
              <a:gd name="connsiteX65" fmla="*/ 23195903 w 26069731"/>
              <a:gd name="connsiteY65" fmla="*/ 1548882 h 5355772"/>
              <a:gd name="connsiteX66" fmla="*/ 23307870 w 26069731"/>
              <a:gd name="connsiteY66" fmla="*/ 1586204 h 5355772"/>
              <a:gd name="connsiteX67" fmla="*/ 23438498 w 26069731"/>
              <a:gd name="connsiteY67" fmla="*/ 1660849 h 5355772"/>
              <a:gd name="connsiteX68" fmla="*/ 23475821 w 26069731"/>
              <a:gd name="connsiteY68" fmla="*/ 1679510 h 5355772"/>
              <a:gd name="connsiteX69" fmla="*/ 23699756 w 26069731"/>
              <a:gd name="connsiteY69" fmla="*/ 1884784 h 5355772"/>
              <a:gd name="connsiteX70" fmla="*/ 24502188 w 26069731"/>
              <a:gd name="connsiteY70" fmla="*/ 2071396 h 5355772"/>
              <a:gd name="connsiteX71" fmla="*/ 25080686 w 26069731"/>
              <a:gd name="connsiteY71" fmla="*/ 2332653 h 5355772"/>
              <a:gd name="connsiteX72" fmla="*/ 25584539 w 26069731"/>
              <a:gd name="connsiteY72" fmla="*/ 2332653 h 5355772"/>
              <a:gd name="connsiteX73" fmla="*/ 26069731 w 26069731"/>
              <a:gd name="connsiteY73" fmla="*/ 2425959 h 5355772"/>
              <a:gd name="connsiteX74" fmla="*/ 26013747 w 26069731"/>
              <a:gd name="connsiteY74" fmla="*/ 5355772 h 5355772"/>
              <a:gd name="connsiteX75" fmla="*/ 0 w 26069731"/>
              <a:gd name="connsiteY75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5131837 w 26069731"/>
              <a:gd name="connsiteY35" fmla="*/ 2276670 h 5355772"/>
              <a:gd name="connsiteX36" fmla="*/ 6270172 w 26069731"/>
              <a:gd name="connsiteY36" fmla="*/ 2258008 h 5355772"/>
              <a:gd name="connsiteX37" fmla="*/ 6568752 w 26069731"/>
              <a:gd name="connsiteY37" fmla="*/ 2239347 h 5355772"/>
              <a:gd name="connsiteX38" fmla="*/ 6979298 w 26069731"/>
              <a:gd name="connsiteY38" fmla="*/ 1791478 h 5355772"/>
              <a:gd name="connsiteX39" fmla="*/ 6923315 w 26069731"/>
              <a:gd name="connsiteY39" fmla="*/ 1250302 h 5355772"/>
              <a:gd name="connsiteX40" fmla="*/ 8117633 w 26069731"/>
              <a:gd name="connsiteY40" fmla="*/ 1791478 h 5355772"/>
              <a:gd name="connsiteX41" fmla="*/ 8360229 w 26069731"/>
              <a:gd name="connsiteY41" fmla="*/ 1791478 h 5355772"/>
              <a:gd name="connsiteX42" fmla="*/ 8976049 w 26069731"/>
              <a:gd name="connsiteY42" fmla="*/ 1716833 h 5355772"/>
              <a:gd name="connsiteX43" fmla="*/ 9647854 w 26069731"/>
              <a:gd name="connsiteY43" fmla="*/ 1567543 h 5355772"/>
              <a:gd name="connsiteX44" fmla="*/ 10860833 w 26069731"/>
              <a:gd name="connsiteY44" fmla="*/ 914400 h 5355772"/>
              <a:gd name="connsiteX45" fmla="*/ 12614988 w 26069731"/>
              <a:gd name="connsiteY45" fmla="*/ 578498 h 5355772"/>
              <a:gd name="connsiteX46" fmla="*/ 12801600 w 26069731"/>
              <a:gd name="connsiteY46" fmla="*/ 559837 h 5355772"/>
              <a:gd name="connsiteX47" fmla="*/ 15152915 w 26069731"/>
              <a:gd name="connsiteY47" fmla="*/ 93306 h 5355772"/>
              <a:gd name="connsiteX48" fmla="*/ 15563462 w 26069731"/>
              <a:gd name="connsiteY48" fmla="*/ 317241 h 5355772"/>
              <a:gd name="connsiteX49" fmla="*/ 15974009 w 26069731"/>
              <a:gd name="connsiteY49" fmla="*/ 74645 h 5355772"/>
              <a:gd name="connsiteX50" fmla="*/ 16515184 w 26069731"/>
              <a:gd name="connsiteY50" fmla="*/ 186612 h 5355772"/>
              <a:gd name="connsiteX51" fmla="*/ 16720458 w 26069731"/>
              <a:gd name="connsiteY51" fmla="*/ 74645 h 5355772"/>
              <a:gd name="connsiteX52" fmla="*/ 16944392 w 26069731"/>
              <a:gd name="connsiteY52" fmla="*/ 242596 h 5355772"/>
              <a:gd name="connsiteX53" fmla="*/ 17242972 w 26069731"/>
              <a:gd name="connsiteY53" fmla="*/ 55984 h 5355772"/>
              <a:gd name="connsiteX54" fmla="*/ 17690841 w 26069731"/>
              <a:gd name="connsiteY54" fmla="*/ 130629 h 5355772"/>
              <a:gd name="connsiteX55" fmla="*/ 18306662 w 26069731"/>
              <a:gd name="connsiteY55" fmla="*/ 205274 h 5355772"/>
              <a:gd name="connsiteX56" fmla="*/ 19034449 w 26069731"/>
              <a:gd name="connsiteY56" fmla="*/ 0 h 5355772"/>
              <a:gd name="connsiteX57" fmla="*/ 19687592 w 26069731"/>
              <a:gd name="connsiteY57" fmla="*/ 93306 h 5355772"/>
              <a:gd name="connsiteX58" fmla="*/ 20116800 w 26069731"/>
              <a:gd name="connsiteY58" fmla="*/ 186612 h 5355772"/>
              <a:gd name="connsiteX59" fmla="*/ 20303413 w 26069731"/>
              <a:gd name="connsiteY59" fmla="*/ 391886 h 5355772"/>
              <a:gd name="connsiteX60" fmla="*/ 20583331 w 26069731"/>
              <a:gd name="connsiteY60" fmla="*/ 335902 h 5355772"/>
              <a:gd name="connsiteX61" fmla="*/ 20695298 w 26069731"/>
              <a:gd name="connsiteY61" fmla="*/ 447870 h 5355772"/>
              <a:gd name="connsiteX62" fmla="*/ 21311119 w 26069731"/>
              <a:gd name="connsiteY62" fmla="*/ 802433 h 5355772"/>
              <a:gd name="connsiteX63" fmla="*/ 22468115 w 26069731"/>
              <a:gd name="connsiteY63" fmla="*/ 1231641 h 5355772"/>
              <a:gd name="connsiteX64" fmla="*/ 22897323 w 26069731"/>
              <a:gd name="connsiteY64" fmla="*/ 1268963 h 5355772"/>
              <a:gd name="connsiteX65" fmla="*/ 23139919 w 26069731"/>
              <a:gd name="connsiteY65" fmla="*/ 1492898 h 5355772"/>
              <a:gd name="connsiteX66" fmla="*/ 23195903 w 26069731"/>
              <a:gd name="connsiteY66" fmla="*/ 1548882 h 5355772"/>
              <a:gd name="connsiteX67" fmla="*/ 23307870 w 26069731"/>
              <a:gd name="connsiteY67" fmla="*/ 1586204 h 5355772"/>
              <a:gd name="connsiteX68" fmla="*/ 23438498 w 26069731"/>
              <a:gd name="connsiteY68" fmla="*/ 1660849 h 5355772"/>
              <a:gd name="connsiteX69" fmla="*/ 23475821 w 26069731"/>
              <a:gd name="connsiteY69" fmla="*/ 1679510 h 5355772"/>
              <a:gd name="connsiteX70" fmla="*/ 23699756 w 26069731"/>
              <a:gd name="connsiteY70" fmla="*/ 1884784 h 5355772"/>
              <a:gd name="connsiteX71" fmla="*/ 24502188 w 26069731"/>
              <a:gd name="connsiteY71" fmla="*/ 2071396 h 5355772"/>
              <a:gd name="connsiteX72" fmla="*/ 25080686 w 26069731"/>
              <a:gd name="connsiteY72" fmla="*/ 2332653 h 5355772"/>
              <a:gd name="connsiteX73" fmla="*/ 25584539 w 26069731"/>
              <a:gd name="connsiteY73" fmla="*/ 2332653 h 5355772"/>
              <a:gd name="connsiteX74" fmla="*/ 26069731 w 26069731"/>
              <a:gd name="connsiteY74" fmla="*/ 2425959 h 5355772"/>
              <a:gd name="connsiteX75" fmla="*/ 26013747 w 26069731"/>
              <a:gd name="connsiteY75" fmla="*/ 5355772 h 5355772"/>
              <a:gd name="connsiteX76" fmla="*/ 0 w 26069731"/>
              <a:gd name="connsiteY76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798851 w 26069731"/>
              <a:gd name="connsiteY35" fmla="*/ 1963803 h 5355772"/>
              <a:gd name="connsiteX36" fmla="*/ 5131837 w 26069731"/>
              <a:gd name="connsiteY36" fmla="*/ 2276670 h 5355772"/>
              <a:gd name="connsiteX37" fmla="*/ 6270172 w 26069731"/>
              <a:gd name="connsiteY37" fmla="*/ 2258008 h 5355772"/>
              <a:gd name="connsiteX38" fmla="*/ 6568752 w 26069731"/>
              <a:gd name="connsiteY38" fmla="*/ 2239347 h 5355772"/>
              <a:gd name="connsiteX39" fmla="*/ 6979298 w 26069731"/>
              <a:gd name="connsiteY39" fmla="*/ 1791478 h 5355772"/>
              <a:gd name="connsiteX40" fmla="*/ 6923315 w 26069731"/>
              <a:gd name="connsiteY40" fmla="*/ 1250302 h 5355772"/>
              <a:gd name="connsiteX41" fmla="*/ 8117633 w 26069731"/>
              <a:gd name="connsiteY41" fmla="*/ 1791478 h 5355772"/>
              <a:gd name="connsiteX42" fmla="*/ 8360229 w 26069731"/>
              <a:gd name="connsiteY42" fmla="*/ 1791478 h 5355772"/>
              <a:gd name="connsiteX43" fmla="*/ 8976049 w 26069731"/>
              <a:gd name="connsiteY43" fmla="*/ 1716833 h 5355772"/>
              <a:gd name="connsiteX44" fmla="*/ 9647854 w 26069731"/>
              <a:gd name="connsiteY44" fmla="*/ 1567543 h 5355772"/>
              <a:gd name="connsiteX45" fmla="*/ 10860833 w 26069731"/>
              <a:gd name="connsiteY45" fmla="*/ 914400 h 5355772"/>
              <a:gd name="connsiteX46" fmla="*/ 12614988 w 26069731"/>
              <a:gd name="connsiteY46" fmla="*/ 578498 h 5355772"/>
              <a:gd name="connsiteX47" fmla="*/ 12801600 w 26069731"/>
              <a:gd name="connsiteY47" fmla="*/ 559837 h 5355772"/>
              <a:gd name="connsiteX48" fmla="*/ 15152915 w 26069731"/>
              <a:gd name="connsiteY48" fmla="*/ 93306 h 5355772"/>
              <a:gd name="connsiteX49" fmla="*/ 15563462 w 26069731"/>
              <a:gd name="connsiteY49" fmla="*/ 317241 h 5355772"/>
              <a:gd name="connsiteX50" fmla="*/ 15974009 w 26069731"/>
              <a:gd name="connsiteY50" fmla="*/ 74645 h 5355772"/>
              <a:gd name="connsiteX51" fmla="*/ 16515184 w 26069731"/>
              <a:gd name="connsiteY51" fmla="*/ 186612 h 5355772"/>
              <a:gd name="connsiteX52" fmla="*/ 16720458 w 26069731"/>
              <a:gd name="connsiteY52" fmla="*/ 74645 h 5355772"/>
              <a:gd name="connsiteX53" fmla="*/ 16944392 w 26069731"/>
              <a:gd name="connsiteY53" fmla="*/ 242596 h 5355772"/>
              <a:gd name="connsiteX54" fmla="*/ 17242972 w 26069731"/>
              <a:gd name="connsiteY54" fmla="*/ 55984 h 5355772"/>
              <a:gd name="connsiteX55" fmla="*/ 17690841 w 26069731"/>
              <a:gd name="connsiteY55" fmla="*/ 130629 h 5355772"/>
              <a:gd name="connsiteX56" fmla="*/ 18306662 w 26069731"/>
              <a:gd name="connsiteY56" fmla="*/ 205274 h 5355772"/>
              <a:gd name="connsiteX57" fmla="*/ 19034449 w 26069731"/>
              <a:gd name="connsiteY57" fmla="*/ 0 h 5355772"/>
              <a:gd name="connsiteX58" fmla="*/ 19687592 w 26069731"/>
              <a:gd name="connsiteY58" fmla="*/ 93306 h 5355772"/>
              <a:gd name="connsiteX59" fmla="*/ 20116800 w 26069731"/>
              <a:gd name="connsiteY59" fmla="*/ 186612 h 5355772"/>
              <a:gd name="connsiteX60" fmla="*/ 20303413 w 26069731"/>
              <a:gd name="connsiteY60" fmla="*/ 391886 h 5355772"/>
              <a:gd name="connsiteX61" fmla="*/ 20583331 w 26069731"/>
              <a:gd name="connsiteY61" fmla="*/ 335902 h 5355772"/>
              <a:gd name="connsiteX62" fmla="*/ 20695298 w 26069731"/>
              <a:gd name="connsiteY62" fmla="*/ 447870 h 5355772"/>
              <a:gd name="connsiteX63" fmla="*/ 21311119 w 26069731"/>
              <a:gd name="connsiteY63" fmla="*/ 802433 h 5355772"/>
              <a:gd name="connsiteX64" fmla="*/ 22468115 w 26069731"/>
              <a:gd name="connsiteY64" fmla="*/ 1231641 h 5355772"/>
              <a:gd name="connsiteX65" fmla="*/ 22897323 w 26069731"/>
              <a:gd name="connsiteY65" fmla="*/ 1268963 h 5355772"/>
              <a:gd name="connsiteX66" fmla="*/ 23139919 w 26069731"/>
              <a:gd name="connsiteY66" fmla="*/ 1492898 h 5355772"/>
              <a:gd name="connsiteX67" fmla="*/ 23195903 w 26069731"/>
              <a:gd name="connsiteY67" fmla="*/ 1548882 h 5355772"/>
              <a:gd name="connsiteX68" fmla="*/ 23307870 w 26069731"/>
              <a:gd name="connsiteY68" fmla="*/ 1586204 h 5355772"/>
              <a:gd name="connsiteX69" fmla="*/ 23438498 w 26069731"/>
              <a:gd name="connsiteY69" fmla="*/ 1660849 h 5355772"/>
              <a:gd name="connsiteX70" fmla="*/ 23475821 w 26069731"/>
              <a:gd name="connsiteY70" fmla="*/ 1679510 h 5355772"/>
              <a:gd name="connsiteX71" fmla="*/ 23699756 w 26069731"/>
              <a:gd name="connsiteY71" fmla="*/ 1884784 h 5355772"/>
              <a:gd name="connsiteX72" fmla="*/ 24502188 w 26069731"/>
              <a:gd name="connsiteY72" fmla="*/ 2071396 h 5355772"/>
              <a:gd name="connsiteX73" fmla="*/ 25080686 w 26069731"/>
              <a:gd name="connsiteY73" fmla="*/ 2332653 h 5355772"/>
              <a:gd name="connsiteX74" fmla="*/ 25584539 w 26069731"/>
              <a:gd name="connsiteY74" fmla="*/ 2332653 h 5355772"/>
              <a:gd name="connsiteX75" fmla="*/ 26069731 w 26069731"/>
              <a:gd name="connsiteY75" fmla="*/ 2425959 h 5355772"/>
              <a:gd name="connsiteX76" fmla="*/ 26013747 w 26069731"/>
              <a:gd name="connsiteY76" fmla="*/ 5355772 h 5355772"/>
              <a:gd name="connsiteX77" fmla="*/ 0 w 26069731"/>
              <a:gd name="connsiteY77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5131837 w 26069731"/>
              <a:gd name="connsiteY37" fmla="*/ 2276670 h 5355772"/>
              <a:gd name="connsiteX38" fmla="*/ 6270172 w 26069731"/>
              <a:gd name="connsiteY38" fmla="*/ 2258008 h 5355772"/>
              <a:gd name="connsiteX39" fmla="*/ 6568752 w 26069731"/>
              <a:gd name="connsiteY39" fmla="*/ 2239347 h 5355772"/>
              <a:gd name="connsiteX40" fmla="*/ 6979298 w 26069731"/>
              <a:gd name="connsiteY40" fmla="*/ 1791478 h 5355772"/>
              <a:gd name="connsiteX41" fmla="*/ 6923315 w 26069731"/>
              <a:gd name="connsiteY41" fmla="*/ 1250302 h 5355772"/>
              <a:gd name="connsiteX42" fmla="*/ 8117633 w 26069731"/>
              <a:gd name="connsiteY42" fmla="*/ 1791478 h 5355772"/>
              <a:gd name="connsiteX43" fmla="*/ 8360229 w 26069731"/>
              <a:gd name="connsiteY43" fmla="*/ 1791478 h 5355772"/>
              <a:gd name="connsiteX44" fmla="*/ 8976049 w 26069731"/>
              <a:gd name="connsiteY44" fmla="*/ 1716833 h 5355772"/>
              <a:gd name="connsiteX45" fmla="*/ 9647854 w 26069731"/>
              <a:gd name="connsiteY45" fmla="*/ 1567543 h 5355772"/>
              <a:gd name="connsiteX46" fmla="*/ 10860833 w 26069731"/>
              <a:gd name="connsiteY46" fmla="*/ 914400 h 5355772"/>
              <a:gd name="connsiteX47" fmla="*/ 12614988 w 26069731"/>
              <a:gd name="connsiteY47" fmla="*/ 578498 h 5355772"/>
              <a:gd name="connsiteX48" fmla="*/ 12801600 w 26069731"/>
              <a:gd name="connsiteY48" fmla="*/ 559837 h 5355772"/>
              <a:gd name="connsiteX49" fmla="*/ 15152915 w 26069731"/>
              <a:gd name="connsiteY49" fmla="*/ 93306 h 5355772"/>
              <a:gd name="connsiteX50" fmla="*/ 15563462 w 26069731"/>
              <a:gd name="connsiteY50" fmla="*/ 317241 h 5355772"/>
              <a:gd name="connsiteX51" fmla="*/ 15974009 w 26069731"/>
              <a:gd name="connsiteY51" fmla="*/ 74645 h 5355772"/>
              <a:gd name="connsiteX52" fmla="*/ 16515184 w 26069731"/>
              <a:gd name="connsiteY52" fmla="*/ 186612 h 5355772"/>
              <a:gd name="connsiteX53" fmla="*/ 16720458 w 26069731"/>
              <a:gd name="connsiteY53" fmla="*/ 74645 h 5355772"/>
              <a:gd name="connsiteX54" fmla="*/ 16944392 w 26069731"/>
              <a:gd name="connsiteY54" fmla="*/ 242596 h 5355772"/>
              <a:gd name="connsiteX55" fmla="*/ 17242972 w 26069731"/>
              <a:gd name="connsiteY55" fmla="*/ 55984 h 5355772"/>
              <a:gd name="connsiteX56" fmla="*/ 17690841 w 26069731"/>
              <a:gd name="connsiteY56" fmla="*/ 130629 h 5355772"/>
              <a:gd name="connsiteX57" fmla="*/ 18306662 w 26069731"/>
              <a:gd name="connsiteY57" fmla="*/ 205274 h 5355772"/>
              <a:gd name="connsiteX58" fmla="*/ 19034449 w 26069731"/>
              <a:gd name="connsiteY58" fmla="*/ 0 h 5355772"/>
              <a:gd name="connsiteX59" fmla="*/ 19687592 w 26069731"/>
              <a:gd name="connsiteY59" fmla="*/ 93306 h 5355772"/>
              <a:gd name="connsiteX60" fmla="*/ 20116800 w 26069731"/>
              <a:gd name="connsiteY60" fmla="*/ 186612 h 5355772"/>
              <a:gd name="connsiteX61" fmla="*/ 20303413 w 26069731"/>
              <a:gd name="connsiteY61" fmla="*/ 391886 h 5355772"/>
              <a:gd name="connsiteX62" fmla="*/ 20583331 w 26069731"/>
              <a:gd name="connsiteY62" fmla="*/ 335902 h 5355772"/>
              <a:gd name="connsiteX63" fmla="*/ 20695298 w 26069731"/>
              <a:gd name="connsiteY63" fmla="*/ 447870 h 5355772"/>
              <a:gd name="connsiteX64" fmla="*/ 21311119 w 26069731"/>
              <a:gd name="connsiteY64" fmla="*/ 802433 h 5355772"/>
              <a:gd name="connsiteX65" fmla="*/ 22468115 w 26069731"/>
              <a:gd name="connsiteY65" fmla="*/ 1231641 h 5355772"/>
              <a:gd name="connsiteX66" fmla="*/ 22897323 w 26069731"/>
              <a:gd name="connsiteY66" fmla="*/ 1268963 h 5355772"/>
              <a:gd name="connsiteX67" fmla="*/ 23139919 w 26069731"/>
              <a:gd name="connsiteY67" fmla="*/ 1492898 h 5355772"/>
              <a:gd name="connsiteX68" fmla="*/ 23195903 w 26069731"/>
              <a:gd name="connsiteY68" fmla="*/ 1548882 h 5355772"/>
              <a:gd name="connsiteX69" fmla="*/ 23307870 w 26069731"/>
              <a:gd name="connsiteY69" fmla="*/ 1586204 h 5355772"/>
              <a:gd name="connsiteX70" fmla="*/ 23438498 w 26069731"/>
              <a:gd name="connsiteY70" fmla="*/ 1660849 h 5355772"/>
              <a:gd name="connsiteX71" fmla="*/ 23475821 w 26069731"/>
              <a:gd name="connsiteY71" fmla="*/ 1679510 h 5355772"/>
              <a:gd name="connsiteX72" fmla="*/ 23699756 w 26069731"/>
              <a:gd name="connsiteY72" fmla="*/ 1884784 h 5355772"/>
              <a:gd name="connsiteX73" fmla="*/ 24502188 w 26069731"/>
              <a:gd name="connsiteY73" fmla="*/ 2071396 h 5355772"/>
              <a:gd name="connsiteX74" fmla="*/ 25080686 w 26069731"/>
              <a:gd name="connsiteY74" fmla="*/ 2332653 h 5355772"/>
              <a:gd name="connsiteX75" fmla="*/ 25584539 w 26069731"/>
              <a:gd name="connsiteY75" fmla="*/ 2332653 h 5355772"/>
              <a:gd name="connsiteX76" fmla="*/ 26069731 w 26069731"/>
              <a:gd name="connsiteY76" fmla="*/ 2425959 h 5355772"/>
              <a:gd name="connsiteX77" fmla="*/ 26013747 w 26069731"/>
              <a:gd name="connsiteY77" fmla="*/ 5355772 h 5355772"/>
              <a:gd name="connsiteX78" fmla="*/ 0 w 26069731"/>
              <a:gd name="connsiteY78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6270172 w 26069731"/>
              <a:gd name="connsiteY39" fmla="*/ 2258008 h 5355772"/>
              <a:gd name="connsiteX40" fmla="*/ 6568752 w 26069731"/>
              <a:gd name="connsiteY40" fmla="*/ 2239347 h 5355772"/>
              <a:gd name="connsiteX41" fmla="*/ 6979298 w 26069731"/>
              <a:gd name="connsiteY41" fmla="*/ 1791478 h 5355772"/>
              <a:gd name="connsiteX42" fmla="*/ 6923315 w 26069731"/>
              <a:gd name="connsiteY42" fmla="*/ 1250302 h 5355772"/>
              <a:gd name="connsiteX43" fmla="*/ 8117633 w 26069731"/>
              <a:gd name="connsiteY43" fmla="*/ 1791478 h 5355772"/>
              <a:gd name="connsiteX44" fmla="*/ 8360229 w 26069731"/>
              <a:gd name="connsiteY44" fmla="*/ 1791478 h 5355772"/>
              <a:gd name="connsiteX45" fmla="*/ 8976049 w 26069731"/>
              <a:gd name="connsiteY45" fmla="*/ 1716833 h 5355772"/>
              <a:gd name="connsiteX46" fmla="*/ 9647854 w 26069731"/>
              <a:gd name="connsiteY46" fmla="*/ 1567543 h 5355772"/>
              <a:gd name="connsiteX47" fmla="*/ 10860833 w 26069731"/>
              <a:gd name="connsiteY47" fmla="*/ 914400 h 5355772"/>
              <a:gd name="connsiteX48" fmla="*/ 12614988 w 26069731"/>
              <a:gd name="connsiteY48" fmla="*/ 578498 h 5355772"/>
              <a:gd name="connsiteX49" fmla="*/ 12801600 w 26069731"/>
              <a:gd name="connsiteY49" fmla="*/ 559837 h 5355772"/>
              <a:gd name="connsiteX50" fmla="*/ 15152915 w 26069731"/>
              <a:gd name="connsiteY50" fmla="*/ 93306 h 5355772"/>
              <a:gd name="connsiteX51" fmla="*/ 15563462 w 26069731"/>
              <a:gd name="connsiteY51" fmla="*/ 317241 h 5355772"/>
              <a:gd name="connsiteX52" fmla="*/ 15974009 w 26069731"/>
              <a:gd name="connsiteY52" fmla="*/ 74645 h 5355772"/>
              <a:gd name="connsiteX53" fmla="*/ 16515184 w 26069731"/>
              <a:gd name="connsiteY53" fmla="*/ 186612 h 5355772"/>
              <a:gd name="connsiteX54" fmla="*/ 16720458 w 26069731"/>
              <a:gd name="connsiteY54" fmla="*/ 74645 h 5355772"/>
              <a:gd name="connsiteX55" fmla="*/ 16944392 w 26069731"/>
              <a:gd name="connsiteY55" fmla="*/ 242596 h 5355772"/>
              <a:gd name="connsiteX56" fmla="*/ 17242972 w 26069731"/>
              <a:gd name="connsiteY56" fmla="*/ 55984 h 5355772"/>
              <a:gd name="connsiteX57" fmla="*/ 17690841 w 26069731"/>
              <a:gd name="connsiteY57" fmla="*/ 130629 h 5355772"/>
              <a:gd name="connsiteX58" fmla="*/ 18306662 w 26069731"/>
              <a:gd name="connsiteY58" fmla="*/ 205274 h 5355772"/>
              <a:gd name="connsiteX59" fmla="*/ 19034449 w 26069731"/>
              <a:gd name="connsiteY59" fmla="*/ 0 h 5355772"/>
              <a:gd name="connsiteX60" fmla="*/ 19687592 w 26069731"/>
              <a:gd name="connsiteY60" fmla="*/ 93306 h 5355772"/>
              <a:gd name="connsiteX61" fmla="*/ 20116800 w 26069731"/>
              <a:gd name="connsiteY61" fmla="*/ 186612 h 5355772"/>
              <a:gd name="connsiteX62" fmla="*/ 20303413 w 26069731"/>
              <a:gd name="connsiteY62" fmla="*/ 391886 h 5355772"/>
              <a:gd name="connsiteX63" fmla="*/ 20583331 w 26069731"/>
              <a:gd name="connsiteY63" fmla="*/ 335902 h 5355772"/>
              <a:gd name="connsiteX64" fmla="*/ 20695298 w 26069731"/>
              <a:gd name="connsiteY64" fmla="*/ 447870 h 5355772"/>
              <a:gd name="connsiteX65" fmla="*/ 21311119 w 26069731"/>
              <a:gd name="connsiteY65" fmla="*/ 802433 h 5355772"/>
              <a:gd name="connsiteX66" fmla="*/ 22468115 w 26069731"/>
              <a:gd name="connsiteY66" fmla="*/ 1231641 h 5355772"/>
              <a:gd name="connsiteX67" fmla="*/ 22897323 w 26069731"/>
              <a:gd name="connsiteY67" fmla="*/ 1268963 h 5355772"/>
              <a:gd name="connsiteX68" fmla="*/ 23139919 w 26069731"/>
              <a:gd name="connsiteY68" fmla="*/ 1492898 h 5355772"/>
              <a:gd name="connsiteX69" fmla="*/ 23195903 w 26069731"/>
              <a:gd name="connsiteY69" fmla="*/ 1548882 h 5355772"/>
              <a:gd name="connsiteX70" fmla="*/ 23307870 w 26069731"/>
              <a:gd name="connsiteY70" fmla="*/ 1586204 h 5355772"/>
              <a:gd name="connsiteX71" fmla="*/ 23438498 w 26069731"/>
              <a:gd name="connsiteY71" fmla="*/ 1660849 h 5355772"/>
              <a:gd name="connsiteX72" fmla="*/ 23475821 w 26069731"/>
              <a:gd name="connsiteY72" fmla="*/ 1679510 h 5355772"/>
              <a:gd name="connsiteX73" fmla="*/ 23699756 w 26069731"/>
              <a:gd name="connsiteY73" fmla="*/ 1884784 h 5355772"/>
              <a:gd name="connsiteX74" fmla="*/ 24502188 w 26069731"/>
              <a:gd name="connsiteY74" fmla="*/ 2071396 h 5355772"/>
              <a:gd name="connsiteX75" fmla="*/ 25080686 w 26069731"/>
              <a:gd name="connsiteY75" fmla="*/ 2332653 h 5355772"/>
              <a:gd name="connsiteX76" fmla="*/ 25584539 w 26069731"/>
              <a:gd name="connsiteY76" fmla="*/ 2332653 h 5355772"/>
              <a:gd name="connsiteX77" fmla="*/ 26069731 w 26069731"/>
              <a:gd name="connsiteY77" fmla="*/ 2425959 h 5355772"/>
              <a:gd name="connsiteX78" fmla="*/ 26013747 w 26069731"/>
              <a:gd name="connsiteY78" fmla="*/ 5355772 h 5355772"/>
              <a:gd name="connsiteX79" fmla="*/ 0 w 26069731"/>
              <a:gd name="connsiteY79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70172 w 26069731"/>
              <a:gd name="connsiteY40" fmla="*/ 2258008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568752 w 26069731"/>
              <a:gd name="connsiteY41" fmla="*/ 22393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6923315 w 26069731"/>
              <a:gd name="connsiteY43" fmla="*/ 12503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8117633 w 26069731"/>
              <a:gd name="connsiteY44" fmla="*/ 1791478 h 5355772"/>
              <a:gd name="connsiteX45" fmla="*/ 8360229 w 26069731"/>
              <a:gd name="connsiteY45" fmla="*/ 1791478 h 5355772"/>
              <a:gd name="connsiteX46" fmla="*/ 8976049 w 26069731"/>
              <a:gd name="connsiteY46" fmla="*/ 1716833 h 5355772"/>
              <a:gd name="connsiteX47" fmla="*/ 9647854 w 26069731"/>
              <a:gd name="connsiteY47" fmla="*/ 1567543 h 5355772"/>
              <a:gd name="connsiteX48" fmla="*/ 10860833 w 26069731"/>
              <a:gd name="connsiteY48" fmla="*/ 914400 h 5355772"/>
              <a:gd name="connsiteX49" fmla="*/ 12614988 w 26069731"/>
              <a:gd name="connsiteY49" fmla="*/ 578498 h 5355772"/>
              <a:gd name="connsiteX50" fmla="*/ 12801600 w 26069731"/>
              <a:gd name="connsiteY50" fmla="*/ 559837 h 5355772"/>
              <a:gd name="connsiteX51" fmla="*/ 15152915 w 26069731"/>
              <a:gd name="connsiteY51" fmla="*/ 93306 h 5355772"/>
              <a:gd name="connsiteX52" fmla="*/ 15563462 w 26069731"/>
              <a:gd name="connsiteY52" fmla="*/ 317241 h 5355772"/>
              <a:gd name="connsiteX53" fmla="*/ 15974009 w 26069731"/>
              <a:gd name="connsiteY53" fmla="*/ 74645 h 5355772"/>
              <a:gd name="connsiteX54" fmla="*/ 16515184 w 26069731"/>
              <a:gd name="connsiteY54" fmla="*/ 186612 h 5355772"/>
              <a:gd name="connsiteX55" fmla="*/ 16720458 w 26069731"/>
              <a:gd name="connsiteY55" fmla="*/ 74645 h 5355772"/>
              <a:gd name="connsiteX56" fmla="*/ 16944392 w 26069731"/>
              <a:gd name="connsiteY56" fmla="*/ 242596 h 5355772"/>
              <a:gd name="connsiteX57" fmla="*/ 17242972 w 26069731"/>
              <a:gd name="connsiteY57" fmla="*/ 55984 h 5355772"/>
              <a:gd name="connsiteX58" fmla="*/ 17690841 w 26069731"/>
              <a:gd name="connsiteY58" fmla="*/ 130629 h 5355772"/>
              <a:gd name="connsiteX59" fmla="*/ 18306662 w 26069731"/>
              <a:gd name="connsiteY59" fmla="*/ 205274 h 5355772"/>
              <a:gd name="connsiteX60" fmla="*/ 19034449 w 26069731"/>
              <a:gd name="connsiteY60" fmla="*/ 0 h 5355772"/>
              <a:gd name="connsiteX61" fmla="*/ 19687592 w 26069731"/>
              <a:gd name="connsiteY61" fmla="*/ 93306 h 5355772"/>
              <a:gd name="connsiteX62" fmla="*/ 20116800 w 26069731"/>
              <a:gd name="connsiteY62" fmla="*/ 186612 h 5355772"/>
              <a:gd name="connsiteX63" fmla="*/ 20303413 w 26069731"/>
              <a:gd name="connsiteY63" fmla="*/ 391886 h 5355772"/>
              <a:gd name="connsiteX64" fmla="*/ 20583331 w 26069731"/>
              <a:gd name="connsiteY64" fmla="*/ 335902 h 5355772"/>
              <a:gd name="connsiteX65" fmla="*/ 20695298 w 26069731"/>
              <a:gd name="connsiteY65" fmla="*/ 447870 h 5355772"/>
              <a:gd name="connsiteX66" fmla="*/ 21311119 w 26069731"/>
              <a:gd name="connsiteY66" fmla="*/ 802433 h 5355772"/>
              <a:gd name="connsiteX67" fmla="*/ 22468115 w 26069731"/>
              <a:gd name="connsiteY67" fmla="*/ 1231641 h 5355772"/>
              <a:gd name="connsiteX68" fmla="*/ 22897323 w 26069731"/>
              <a:gd name="connsiteY68" fmla="*/ 1268963 h 5355772"/>
              <a:gd name="connsiteX69" fmla="*/ 23139919 w 26069731"/>
              <a:gd name="connsiteY69" fmla="*/ 1492898 h 5355772"/>
              <a:gd name="connsiteX70" fmla="*/ 23195903 w 26069731"/>
              <a:gd name="connsiteY70" fmla="*/ 1548882 h 5355772"/>
              <a:gd name="connsiteX71" fmla="*/ 23307870 w 26069731"/>
              <a:gd name="connsiteY71" fmla="*/ 1586204 h 5355772"/>
              <a:gd name="connsiteX72" fmla="*/ 23438498 w 26069731"/>
              <a:gd name="connsiteY72" fmla="*/ 1660849 h 5355772"/>
              <a:gd name="connsiteX73" fmla="*/ 23475821 w 26069731"/>
              <a:gd name="connsiteY73" fmla="*/ 1679510 h 5355772"/>
              <a:gd name="connsiteX74" fmla="*/ 23699756 w 26069731"/>
              <a:gd name="connsiteY74" fmla="*/ 1884784 h 5355772"/>
              <a:gd name="connsiteX75" fmla="*/ 24502188 w 26069731"/>
              <a:gd name="connsiteY75" fmla="*/ 2071396 h 5355772"/>
              <a:gd name="connsiteX76" fmla="*/ 25080686 w 26069731"/>
              <a:gd name="connsiteY76" fmla="*/ 2332653 h 5355772"/>
              <a:gd name="connsiteX77" fmla="*/ 25584539 w 26069731"/>
              <a:gd name="connsiteY77" fmla="*/ 2332653 h 5355772"/>
              <a:gd name="connsiteX78" fmla="*/ 26069731 w 26069731"/>
              <a:gd name="connsiteY78" fmla="*/ 2425959 h 5355772"/>
              <a:gd name="connsiteX79" fmla="*/ 26013747 w 26069731"/>
              <a:gd name="connsiteY79" fmla="*/ 5355772 h 5355772"/>
              <a:gd name="connsiteX80" fmla="*/ 0 w 26069731"/>
              <a:gd name="connsiteY80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8117633 w 26069731"/>
              <a:gd name="connsiteY45" fmla="*/ 1791478 h 5355772"/>
              <a:gd name="connsiteX46" fmla="*/ 8360229 w 26069731"/>
              <a:gd name="connsiteY46" fmla="*/ 1791478 h 5355772"/>
              <a:gd name="connsiteX47" fmla="*/ 8976049 w 26069731"/>
              <a:gd name="connsiteY47" fmla="*/ 1716833 h 5355772"/>
              <a:gd name="connsiteX48" fmla="*/ 9647854 w 26069731"/>
              <a:gd name="connsiteY48" fmla="*/ 1567543 h 5355772"/>
              <a:gd name="connsiteX49" fmla="*/ 10860833 w 26069731"/>
              <a:gd name="connsiteY49" fmla="*/ 914400 h 5355772"/>
              <a:gd name="connsiteX50" fmla="*/ 12614988 w 26069731"/>
              <a:gd name="connsiteY50" fmla="*/ 578498 h 5355772"/>
              <a:gd name="connsiteX51" fmla="*/ 12801600 w 26069731"/>
              <a:gd name="connsiteY51" fmla="*/ 559837 h 5355772"/>
              <a:gd name="connsiteX52" fmla="*/ 15152915 w 26069731"/>
              <a:gd name="connsiteY52" fmla="*/ 93306 h 5355772"/>
              <a:gd name="connsiteX53" fmla="*/ 15563462 w 26069731"/>
              <a:gd name="connsiteY53" fmla="*/ 317241 h 5355772"/>
              <a:gd name="connsiteX54" fmla="*/ 15974009 w 26069731"/>
              <a:gd name="connsiteY54" fmla="*/ 74645 h 5355772"/>
              <a:gd name="connsiteX55" fmla="*/ 16515184 w 26069731"/>
              <a:gd name="connsiteY55" fmla="*/ 186612 h 5355772"/>
              <a:gd name="connsiteX56" fmla="*/ 16720458 w 26069731"/>
              <a:gd name="connsiteY56" fmla="*/ 74645 h 5355772"/>
              <a:gd name="connsiteX57" fmla="*/ 16944392 w 26069731"/>
              <a:gd name="connsiteY57" fmla="*/ 242596 h 5355772"/>
              <a:gd name="connsiteX58" fmla="*/ 17242972 w 26069731"/>
              <a:gd name="connsiteY58" fmla="*/ 55984 h 5355772"/>
              <a:gd name="connsiteX59" fmla="*/ 17690841 w 26069731"/>
              <a:gd name="connsiteY59" fmla="*/ 130629 h 5355772"/>
              <a:gd name="connsiteX60" fmla="*/ 18306662 w 26069731"/>
              <a:gd name="connsiteY60" fmla="*/ 205274 h 5355772"/>
              <a:gd name="connsiteX61" fmla="*/ 19034449 w 26069731"/>
              <a:gd name="connsiteY61" fmla="*/ 0 h 5355772"/>
              <a:gd name="connsiteX62" fmla="*/ 19687592 w 26069731"/>
              <a:gd name="connsiteY62" fmla="*/ 93306 h 5355772"/>
              <a:gd name="connsiteX63" fmla="*/ 20116800 w 26069731"/>
              <a:gd name="connsiteY63" fmla="*/ 186612 h 5355772"/>
              <a:gd name="connsiteX64" fmla="*/ 20303413 w 26069731"/>
              <a:gd name="connsiteY64" fmla="*/ 391886 h 5355772"/>
              <a:gd name="connsiteX65" fmla="*/ 20583331 w 26069731"/>
              <a:gd name="connsiteY65" fmla="*/ 335902 h 5355772"/>
              <a:gd name="connsiteX66" fmla="*/ 20695298 w 26069731"/>
              <a:gd name="connsiteY66" fmla="*/ 447870 h 5355772"/>
              <a:gd name="connsiteX67" fmla="*/ 21311119 w 26069731"/>
              <a:gd name="connsiteY67" fmla="*/ 802433 h 5355772"/>
              <a:gd name="connsiteX68" fmla="*/ 22468115 w 26069731"/>
              <a:gd name="connsiteY68" fmla="*/ 1231641 h 5355772"/>
              <a:gd name="connsiteX69" fmla="*/ 22897323 w 26069731"/>
              <a:gd name="connsiteY69" fmla="*/ 1268963 h 5355772"/>
              <a:gd name="connsiteX70" fmla="*/ 23139919 w 26069731"/>
              <a:gd name="connsiteY70" fmla="*/ 1492898 h 5355772"/>
              <a:gd name="connsiteX71" fmla="*/ 23195903 w 26069731"/>
              <a:gd name="connsiteY71" fmla="*/ 1548882 h 5355772"/>
              <a:gd name="connsiteX72" fmla="*/ 23307870 w 26069731"/>
              <a:gd name="connsiteY72" fmla="*/ 1586204 h 5355772"/>
              <a:gd name="connsiteX73" fmla="*/ 23438498 w 26069731"/>
              <a:gd name="connsiteY73" fmla="*/ 1660849 h 5355772"/>
              <a:gd name="connsiteX74" fmla="*/ 23475821 w 26069731"/>
              <a:gd name="connsiteY74" fmla="*/ 1679510 h 5355772"/>
              <a:gd name="connsiteX75" fmla="*/ 23699756 w 26069731"/>
              <a:gd name="connsiteY75" fmla="*/ 1884784 h 5355772"/>
              <a:gd name="connsiteX76" fmla="*/ 24502188 w 26069731"/>
              <a:gd name="connsiteY76" fmla="*/ 2071396 h 5355772"/>
              <a:gd name="connsiteX77" fmla="*/ 25080686 w 26069731"/>
              <a:gd name="connsiteY77" fmla="*/ 2332653 h 5355772"/>
              <a:gd name="connsiteX78" fmla="*/ 25584539 w 26069731"/>
              <a:gd name="connsiteY78" fmla="*/ 2332653 h 5355772"/>
              <a:gd name="connsiteX79" fmla="*/ 26069731 w 26069731"/>
              <a:gd name="connsiteY79" fmla="*/ 2425959 h 5355772"/>
              <a:gd name="connsiteX80" fmla="*/ 26013747 w 26069731"/>
              <a:gd name="connsiteY80" fmla="*/ 5355772 h 5355772"/>
              <a:gd name="connsiteX81" fmla="*/ 0 w 26069731"/>
              <a:gd name="connsiteY81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117633 w 26069731"/>
              <a:gd name="connsiteY46" fmla="*/ 1791478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360229 w 26069731"/>
              <a:gd name="connsiteY47" fmla="*/ 1791478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8976049 w 26069731"/>
              <a:gd name="connsiteY48" fmla="*/ 1716833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647854 w 26069731"/>
              <a:gd name="connsiteY49" fmla="*/ 15675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60833 w 26069731"/>
              <a:gd name="connsiteY50" fmla="*/ 91440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614988 w 26069731"/>
              <a:gd name="connsiteY51" fmla="*/ 5784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801600 w 26069731"/>
              <a:gd name="connsiteY52" fmla="*/ 559837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5152915 w 26069731"/>
              <a:gd name="connsiteY53" fmla="*/ 93306 h 5355772"/>
              <a:gd name="connsiteX54" fmla="*/ 15563462 w 26069731"/>
              <a:gd name="connsiteY54" fmla="*/ 317241 h 5355772"/>
              <a:gd name="connsiteX55" fmla="*/ 15974009 w 26069731"/>
              <a:gd name="connsiteY55" fmla="*/ 74645 h 5355772"/>
              <a:gd name="connsiteX56" fmla="*/ 16515184 w 26069731"/>
              <a:gd name="connsiteY56" fmla="*/ 186612 h 5355772"/>
              <a:gd name="connsiteX57" fmla="*/ 16720458 w 26069731"/>
              <a:gd name="connsiteY57" fmla="*/ 74645 h 5355772"/>
              <a:gd name="connsiteX58" fmla="*/ 16944392 w 26069731"/>
              <a:gd name="connsiteY58" fmla="*/ 242596 h 5355772"/>
              <a:gd name="connsiteX59" fmla="*/ 17242972 w 26069731"/>
              <a:gd name="connsiteY59" fmla="*/ 55984 h 5355772"/>
              <a:gd name="connsiteX60" fmla="*/ 17690841 w 26069731"/>
              <a:gd name="connsiteY60" fmla="*/ 130629 h 5355772"/>
              <a:gd name="connsiteX61" fmla="*/ 18306662 w 26069731"/>
              <a:gd name="connsiteY61" fmla="*/ 205274 h 5355772"/>
              <a:gd name="connsiteX62" fmla="*/ 19034449 w 26069731"/>
              <a:gd name="connsiteY62" fmla="*/ 0 h 5355772"/>
              <a:gd name="connsiteX63" fmla="*/ 19687592 w 26069731"/>
              <a:gd name="connsiteY63" fmla="*/ 93306 h 5355772"/>
              <a:gd name="connsiteX64" fmla="*/ 20116800 w 26069731"/>
              <a:gd name="connsiteY64" fmla="*/ 186612 h 5355772"/>
              <a:gd name="connsiteX65" fmla="*/ 20303413 w 26069731"/>
              <a:gd name="connsiteY65" fmla="*/ 391886 h 5355772"/>
              <a:gd name="connsiteX66" fmla="*/ 20583331 w 26069731"/>
              <a:gd name="connsiteY66" fmla="*/ 335902 h 5355772"/>
              <a:gd name="connsiteX67" fmla="*/ 20695298 w 26069731"/>
              <a:gd name="connsiteY67" fmla="*/ 447870 h 5355772"/>
              <a:gd name="connsiteX68" fmla="*/ 21311119 w 26069731"/>
              <a:gd name="connsiteY68" fmla="*/ 802433 h 5355772"/>
              <a:gd name="connsiteX69" fmla="*/ 22468115 w 26069731"/>
              <a:gd name="connsiteY69" fmla="*/ 1231641 h 5355772"/>
              <a:gd name="connsiteX70" fmla="*/ 22897323 w 26069731"/>
              <a:gd name="connsiteY70" fmla="*/ 1268963 h 5355772"/>
              <a:gd name="connsiteX71" fmla="*/ 23139919 w 26069731"/>
              <a:gd name="connsiteY71" fmla="*/ 1492898 h 5355772"/>
              <a:gd name="connsiteX72" fmla="*/ 23195903 w 26069731"/>
              <a:gd name="connsiteY72" fmla="*/ 1548882 h 5355772"/>
              <a:gd name="connsiteX73" fmla="*/ 23307870 w 26069731"/>
              <a:gd name="connsiteY73" fmla="*/ 1586204 h 5355772"/>
              <a:gd name="connsiteX74" fmla="*/ 23438498 w 26069731"/>
              <a:gd name="connsiteY74" fmla="*/ 1660849 h 5355772"/>
              <a:gd name="connsiteX75" fmla="*/ 23475821 w 26069731"/>
              <a:gd name="connsiteY75" fmla="*/ 1679510 h 5355772"/>
              <a:gd name="connsiteX76" fmla="*/ 23699756 w 26069731"/>
              <a:gd name="connsiteY76" fmla="*/ 1884784 h 5355772"/>
              <a:gd name="connsiteX77" fmla="*/ 24502188 w 26069731"/>
              <a:gd name="connsiteY77" fmla="*/ 2071396 h 5355772"/>
              <a:gd name="connsiteX78" fmla="*/ 25080686 w 26069731"/>
              <a:gd name="connsiteY78" fmla="*/ 2332653 h 5355772"/>
              <a:gd name="connsiteX79" fmla="*/ 25584539 w 26069731"/>
              <a:gd name="connsiteY79" fmla="*/ 2332653 h 5355772"/>
              <a:gd name="connsiteX80" fmla="*/ 26069731 w 26069731"/>
              <a:gd name="connsiteY80" fmla="*/ 2425959 h 5355772"/>
              <a:gd name="connsiteX81" fmla="*/ 26013747 w 26069731"/>
              <a:gd name="connsiteY81" fmla="*/ 5355772 h 5355772"/>
              <a:gd name="connsiteX82" fmla="*/ 0 w 26069731"/>
              <a:gd name="connsiteY82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52915 w 26069731"/>
              <a:gd name="connsiteY54" fmla="*/ 93306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74009 w 26069731"/>
              <a:gd name="connsiteY56" fmla="*/ 74645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563462 w 26069731"/>
              <a:gd name="connsiteY55" fmla="*/ 317241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20458 w 26069731"/>
              <a:gd name="connsiteY58" fmla="*/ 746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242972 w 26069731"/>
              <a:gd name="connsiteY60" fmla="*/ 5598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690841 w 26069731"/>
              <a:gd name="connsiteY61" fmla="*/ 130629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306662 w 26069731"/>
              <a:gd name="connsiteY62" fmla="*/ 205274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926563 h 5355772"/>
              <a:gd name="connsiteX1" fmla="*/ 131407 w 26069731"/>
              <a:gd name="connsiteY1" fmla="*/ 1082351 h 5355772"/>
              <a:gd name="connsiteX2" fmla="*/ 231614 w 26069731"/>
              <a:gd name="connsiteY2" fmla="*/ 1206565 h 5355772"/>
              <a:gd name="connsiteX3" fmla="*/ 226851 w 26069731"/>
              <a:gd name="connsiteY3" fmla="*/ 1301815 h 5355772"/>
              <a:gd name="connsiteX4" fmla="*/ 460214 w 26069731"/>
              <a:gd name="connsiteY4" fmla="*/ 1587565 h 5355772"/>
              <a:gd name="connsiteX5" fmla="*/ 636426 w 26069731"/>
              <a:gd name="connsiteY5" fmla="*/ 1530415 h 5355772"/>
              <a:gd name="connsiteX6" fmla="*/ 971162 w 26069731"/>
              <a:gd name="connsiteY6" fmla="*/ 1604088 h 5355772"/>
              <a:gd name="connsiteX7" fmla="*/ 1098389 w 26069731"/>
              <a:gd name="connsiteY7" fmla="*/ 1744728 h 5355772"/>
              <a:gd name="connsiteX8" fmla="*/ 1517489 w 26069731"/>
              <a:gd name="connsiteY8" fmla="*/ 1844740 h 5355772"/>
              <a:gd name="connsiteX9" fmla="*/ 1865151 w 26069731"/>
              <a:gd name="connsiteY9" fmla="*/ 1897128 h 5355772"/>
              <a:gd name="connsiteX10" fmla="*/ 2052735 w 26069731"/>
              <a:gd name="connsiteY10" fmla="*/ 2034074 h 5355772"/>
              <a:gd name="connsiteX11" fmla="*/ 2127089 w 26069731"/>
              <a:gd name="connsiteY11" fmla="*/ 1920940 h 5355772"/>
              <a:gd name="connsiteX12" fmla="*/ 2531901 w 26069731"/>
              <a:gd name="connsiteY12" fmla="*/ 1763778 h 5355772"/>
              <a:gd name="connsiteX13" fmla="*/ 2589051 w 26069731"/>
              <a:gd name="connsiteY13" fmla="*/ 1520890 h 5355772"/>
              <a:gd name="connsiteX14" fmla="*/ 2731926 w 26069731"/>
              <a:gd name="connsiteY14" fmla="*/ 1492315 h 5355772"/>
              <a:gd name="connsiteX15" fmla="*/ 2799184 w 26069731"/>
              <a:gd name="connsiteY15" fmla="*/ 1418253 h 5355772"/>
              <a:gd name="connsiteX16" fmla="*/ 2917664 w 26069731"/>
              <a:gd name="connsiteY16" fmla="*/ 1287528 h 5355772"/>
              <a:gd name="connsiteX17" fmla="*/ 2974814 w 26069731"/>
              <a:gd name="connsiteY17" fmla="*/ 1144652 h 5355772"/>
              <a:gd name="connsiteX18" fmla="*/ 3241514 w 26069731"/>
              <a:gd name="connsiteY18" fmla="*/ 1087503 h 5355772"/>
              <a:gd name="connsiteX19" fmla="*/ 3279614 w 26069731"/>
              <a:gd name="connsiteY19" fmla="*/ 901765 h 5355772"/>
              <a:gd name="connsiteX20" fmla="*/ 3377682 w 26069731"/>
              <a:gd name="connsiteY20" fmla="*/ 933061 h 5355772"/>
              <a:gd name="connsiteX21" fmla="*/ 3474876 w 26069731"/>
              <a:gd name="connsiteY21" fmla="*/ 1039878 h 5355772"/>
              <a:gd name="connsiteX22" fmla="*/ 3622514 w 26069731"/>
              <a:gd name="connsiteY22" fmla="*/ 882715 h 5355772"/>
              <a:gd name="connsiteX23" fmla="*/ 3737008 w 26069731"/>
              <a:gd name="connsiteY23" fmla="*/ 999736 h 5355772"/>
              <a:gd name="connsiteX24" fmla="*/ 3951806 w 26069731"/>
              <a:gd name="connsiteY24" fmla="*/ 924703 h 5355772"/>
              <a:gd name="connsiteX25" fmla="*/ 4055901 w 26069731"/>
              <a:gd name="connsiteY25" fmla="*/ 801753 h 5355772"/>
              <a:gd name="connsiteX26" fmla="*/ 4213938 w 26069731"/>
              <a:gd name="connsiteY26" fmla="*/ 709516 h 5355772"/>
              <a:gd name="connsiteX27" fmla="*/ 4374989 w 26069731"/>
              <a:gd name="connsiteY27" fmla="*/ 849378 h 5355772"/>
              <a:gd name="connsiteX28" fmla="*/ 4436901 w 26069731"/>
              <a:gd name="connsiteY28" fmla="*/ 1097028 h 5355772"/>
              <a:gd name="connsiteX29" fmla="*/ 4622639 w 26069731"/>
              <a:gd name="connsiteY29" fmla="*/ 1101790 h 5355772"/>
              <a:gd name="connsiteX30" fmla="*/ 4613114 w 26069731"/>
              <a:gd name="connsiteY30" fmla="*/ 1244665 h 5355772"/>
              <a:gd name="connsiteX31" fmla="*/ 4794089 w 26069731"/>
              <a:gd name="connsiteY31" fmla="*/ 1373253 h 5355772"/>
              <a:gd name="connsiteX32" fmla="*/ 4741701 w 26069731"/>
              <a:gd name="connsiteY32" fmla="*/ 1554228 h 5355772"/>
              <a:gd name="connsiteX33" fmla="*/ 4741701 w 26069731"/>
              <a:gd name="connsiteY33" fmla="*/ 1682815 h 5355772"/>
              <a:gd name="connsiteX34" fmla="*/ 4833258 w 26069731"/>
              <a:gd name="connsiteY34" fmla="*/ 1716833 h 5355772"/>
              <a:gd name="connsiteX35" fmla="*/ 4870289 w 26069731"/>
              <a:gd name="connsiteY35" fmla="*/ 1882840 h 5355772"/>
              <a:gd name="connsiteX36" fmla="*/ 4798851 w 26069731"/>
              <a:gd name="connsiteY36" fmla="*/ 1963803 h 5355772"/>
              <a:gd name="connsiteX37" fmla="*/ 4941726 w 26069731"/>
              <a:gd name="connsiteY37" fmla="*/ 2054290 h 5355772"/>
              <a:gd name="connsiteX38" fmla="*/ 5131837 w 26069731"/>
              <a:gd name="connsiteY38" fmla="*/ 2276670 h 5355772"/>
              <a:gd name="connsiteX39" fmla="*/ 5989476 w 26069731"/>
              <a:gd name="connsiteY39" fmla="*/ 2363853 h 5355772"/>
              <a:gd name="connsiteX40" fmla="*/ 6284460 w 26069731"/>
              <a:gd name="connsiteY40" fmla="*/ 2281820 h 5355772"/>
              <a:gd name="connsiteX41" fmla="*/ 6692577 w 26069731"/>
              <a:gd name="connsiteY41" fmla="*/ 2086947 h 5355772"/>
              <a:gd name="connsiteX42" fmla="*/ 6979298 w 26069731"/>
              <a:gd name="connsiteY42" fmla="*/ 1791478 h 5355772"/>
              <a:gd name="connsiteX43" fmla="*/ 7109052 w 26069731"/>
              <a:gd name="connsiteY43" fmla="*/ 1517002 h 5355772"/>
              <a:gd name="connsiteX44" fmla="*/ 7480139 w 26069731"/>
              <a:gd name="connsiteY44" fmla="*/ 1801878 h 5355772"/>
              <a:gd name="connsiteX45" fmla="*/ 7970676 w 26069731"/>
              <a:gd name="connsiteY45" fmla="*/ 1973328 h 5355772"/>
              <a:gd name="connsiteX46" fmla="*/ 8231933 w 26069731"/>
              <a:gd name="connsiteY46" fmla="*/ 1967691 h 5355772"/>
              <a:gd name="connsiteX47" fmla="*/ 8703129 w 26069731"/>
              <a:gd name="connsiteY47" fmla="*/ 1853391 h 5355772"/>
              <a:gd name="connsiteX48" fmla="*/ 9314186 w 26069731"/>
              <a:gd name="connsiteY48" fmla="*/ 1826370 h 5355772"/>
              <a:gd name="connsiteX49" fmla="*/ 9819304 w 26069731"/>
              <a:gd name="connsiteY49" fmla="*/ 1719943 h 5355772"/>
              <a:gd name="connsiteX50" fmla="*/ 10889408 w 26069731"/>
              <a:gd name="connsiteY50" fmla="*/ 1085850 h 5355772"/>
              <a:gd name="connsiteX51" fmla="*/ 12219701 w 26069731"/>
              <a:gd name="connsiteY51" fmla="*/ 768998 h 5355772"/>
              <a:gd name="connsiteX52" fmla="*/ 12701587 w 26069731"/>
              <a:gd name="connsiteY52" fmla="*/ 778912 h 5355772"/>
              <a:gd name="connsiteX53" fmla="*/ 14490539 w 26069731"/>
              <a:gd name="connsiteY53" fmla="*/ 425515 h 5355772"/>
              <a:gd name="connsiteX54" fmla="*/ 15176728 w 26069731"/>
              <a:gd name="connsiteY54" fmla="*/ 274281 h 5355772"/>
              <a:gd name="connsiteX55" fmla="*/ 15668237 w 26069731"/>
              <a:gd name="connsiteY55" fmla="*/ 398203 h 5355772"/>
              <a:gd name="connsiteX56" fmla="*/ 15926384 w 26069731"/>
              <a:gd name="connsiteY56" fmla="*/ 193707 h 5355772"/>
              <a:gd name="connsiteX57" fmla="*/ 16515184 w 26069731"/>
              <a:gd name="connsiteY57" fmla="*/ 186612 h 5355772"/>
              <a:gd name="connsiteX58" fmla="*/ 16744270 w 26069731"/>
              <a:gd name="connsiteY58" fmla="*/ 188945 h 5355772"/>
              <a:gd name="connsiteX59" fmla="*/ 16944392 w 26069731"/>
              <a:gd name="connsiteY59" fmla="*/ 242596 h 5355772"/>
              <a:gd name="connsiteX60" fmla="*/ 17347747 w 26069731"/>
              <a:gd name="connsiteY60" fmla="*/ 227434 h 5355772"/>
              <a:gd name="connsiteX61" fmla="*/ 17762277 w 26069731"/>
              <a:gd name="connsiteY61" fmla="*/ 254454 h 5355772"/>
              <a:gd name="connsiteX62" fmla="*/ 18454300 w 26069731"/>
              <a:gd name="connsiteY62" fmla="*/ 267186 h 5355772"/>
              <a:gd name="connsiteX63" fmla="*/ 19034449 w 26069731"/>
              <a:gd name="connsiteY63" fmla="*/ 0 h 5355772"/>
              <a:gd name="connsiteX64" fmla="*/ 19687592 w 26069731"/>
              <a:gd name="connsiteY64" fmla="*/ 93306 h 5355772"/>
              <a:gd name="connsiteX65" fmla="*/ 20116800 w 26069731"/>
              <a:gd name="connsiteY65" fmla="*/ 186612 h 5355772"/>
              <a:gd name="connsiteX66" fmla="*/ 20303413 w 26069731"/>
              <a:gd name="connsiteY66" fmla="*/ 391886 h 5355772"/>
              <a:gd name="connsiteX67" fmla="*/ 20583331 w 26069731"/>
              <a:gd name="connsiteY67" fmla="*/ 335902 h 5355772"/>
              <a:gd name="connsiteX68" fmla="*/ 20695298 w 26069731"/>
              <a:gd name="connsiteY68" fmla="*/ 447870 h 5355772"/>
              <a:gd name="connsiteX69" fmla="*/ 21311119 w 26069731"/>
              <a:gd name="connsiteY69" fmla="*/ 802433 h 5355772"/>
              <a:gd name="connsiteX70" fmla="*/ 22468115 w 26069731"/>
              <a:gd name="connsiteY70" fmla="*/ 1231641 h 5355772"/>
              <a:gd name="connsiteX71" fmla="*/ 22897323 w 26069731"/>
              <a:gd name="connsiteY71" fmla="*/ 1268963 h 5355772"/>
              <a:gd name="connsiteX72" fmla="*/ 23139919 w 26069731"/>
              <a:gd name="connsiteY72" fmla="*/ 1492898 h 5355772"/>
              <a:gd name="connsiteX73" fmla="*/ 23195903 w 26069731"/>
              <a:gd name="connsiteY73" fmla="*/ 1548882 h 5355772"/>
              <a:gd name="connsiteX74" fmla="*/ 23307870 w 26069731"/>
              <a:gd name="connsiteY74" fmla="*/ 1586204 h 5355772"/>
              <a:gd name="connsiteX75" fmla="*/ 23438498 w 26069731"/>
              <a:gd name="connsiteY75" fmla="*/ 1660849 h 5355772"/>
              <a:gd name="connsiteX76" fmla="*/ 23475821 w 26069731"/>
              <a:gd name="connsiteY76" fmla="*/ 1679510 h 5355772"/>
              <a:gd name="connsiteX77" fmla="*/ 23699756 w 26069731"/>
              <a:gd name="connsiteY77" fmla="*/ 1884784 h 5355772"/>
              <a:gd name="connsiteX78" fmla="*/ 24502188 w 26069731"/>
              <a:gd name="connsiteY78" fmla="*/ 2071396 h 5355772"/>
              <a:gd name="connsiteX79" fmla="*/ 25080686 w 26069731"/>
              <a:gd name="connsiteY79" fmla="*/ 2332653 h 5355772"/>
              <a:gd name="connsiteX80" fmla="*/ 25584539 w 26069731"/>
              <a:gd name="connsiteY80" fmla="*/ 2332653 h 5355772"/>
              <a:gd name="connsiteX81" fmla="*/ 26069731 w 26069731"/>
              <a:gd name="connsiteY81" fmla="*/ 2425959 h 5355772"/>
              <a:gd name="connsiteX82" fmla="*/ 26013747 w 26069731"/>
              <a:gd name="connsiteY82" fmla="*/ 5355772 h 5355772"/>
              <a:gd name="connsiteX83" fmla="*/ 0 w 26069731"/>
              <a:gd name="connsiteY83" fmla="*/ 4926563 h 5355772"/>
              <a:gd name="connsiteX0" fmla="*/ 0 w 26069731"/>
              <a:gd name="connsiteY0" fmla="*/ 4833257 h 5262466"/>
              <a:gd name="connsiteX1" fmla="*/ 131407 w 26069731"/>
              <a:gd name="connsiteY1" fmla="*/ 989045 h 5262466"/>
              <a:gd name="connsiteX2" fmla="*/ 231614 w 26069731"/>
              <a:gd name="connsiteY2" fmla="*/ 1113259 h 5262466"/>
              <a:gd name="connsiteX3" fmla="*/ 226851 w 26069731"/>
              <a:gd name="connsiteY3" fmla="*/ 1208509 h 5262466"/>
              <a:gd name="connsiteX4" fmla="*/ 460214 w 26069731"/>
              <a:gd name="connsiteY4" fmla="*/ 1494259 h 5262466"/>
              <a:gd name="connsiteX5" fmla="*/ 636426 w 26069731"/>
              <a:gd name="connsiteY5" fmla="*/ 1437109 h 5262466"/>
              <a:gd name="connsiteX6" fmla="*/ 971162 w 26069731"/>
              <a:gd name="connsiteY6" fmla="*/ 1510782 h 5262466"/>
              <a:gd name="connsiteX7" fmla="*/ 1098389 w 26069731"/>
              <a:gd name="connsiteY7" fmla="*/ 1651422 h 5262466"/>
              <a:gd name="connsiteX8" fmla="*/ 1517489 w 26069731"/>
              <a:gd name="connsiteY8" fmla="*/ 1751434 h 5262466"/>
              <a:gd name="connsiteX9" fmla="*/ 1865151 w 26069731"/>
              <a:gd name="connsiteY9" fmla="*/ 1803822 h 5262466"/>
              <a:gd name="connsiteX10" fmla="*/ 2052735 w 26069731"/>
              <a:gd name="connsiteY10" fmla="*/ 1940768 h 5262466"/>
              <a:gd name="connsiteX11" fmla="*/ 2127089 w 26069731"/>
              <a:gd name="connsiteY11" fmla="*/ 1827634 h 5262466"/>
              <a:gd name="connsiteX12" fmla="*/ 2531901 w 26069731"/>
              <a:gd name="connsiteY12" fmla="*/ 1670472 h 5262466"/>
              <a:gd name="connsiteX13" fmla="*/ 2589051 w 26069731"/>
              <a:gd name="connsiteY13" fmla="*/ 1427584 h 5262466"/>
              <a:gd name="connsiteX14" fmla="*/ 2731926 w 26069731"/>
              <a:gd name="connsiteY14" fmla="*/ 1399009 h 5262466"/>
              <a:gd name="connsiteX15" fmla="*/ 2799184 w 26069731"/>
              <a:gd name="connsiteY15" fmla="*/ 1324947 h 5262466"/>
              <a:gd name="connsiteX16" fmla="*/ 2917664 w 26069731"/>
              <a:gd name="connsiteY16" fmla="*/ 1194222 h 5262466"/>
              <a:gd name="connsiteX17" fmla="*/ 2974814 w 26069731"/>
              <a:gd name="connsiteY17" fmla="*/ 1051346 h 5262466"/>
              <a:gd name="connsiteX18" fmla="*/ 3241514 w 26069731"/>
              <a:gd name="connsiteY18" fmla="*/ 994197 h 5262466"/>
              <a:gd name="connsiteX19" fmla="*/ 3279614 w 26069731"/>
              <a:gd name="connsiteY19" fmla="*/ 808459 h 5262466"/>
              <a:gd name="connsiteX20" fmla="*/ 3377682 w 26069731"/>
              <a:gd name="connsiteY20" fmla="*/ 839755 h 5262466"/>
              <a:gd name="connsiteX21" fmla="*/ 3474876 w 26069731"/>
              <a:gd name="connsiteY21" fmla="*/ 946572 h 5262466"/>
              <a:gd name="connsiteX22" fmla="*/ 3622514 w 26069731"/>
              <a:gd name="connsiteY22" fmla="*/ 789409 h 5262466"/>
              <a:gd name="connsiteX23" fmla="*/ 3737008 w 26069731"/>
              <a:gd name="connsiteY23" fmla="*/ 906430 h 5262466"/>
              <a:gd name="connsiteX24" fmla="*/ 3951806 w 26069731"/>
              <a:gd name="connsiteY24" fmla="*/ 831397 h 5262466"/>
              <a:gd name="connsiteX25" fmla="*/ 4055901 w 26069731"/>
              <a:gd name="connsiteY25" fmla="*/ 708447 h 5262466"/>
              <a:gd name="connsiteX26" fmla="*/ 4213938 w 26069731"/>
              <a:gd name="connsiteY26" fmla="*/ 616210 h 5262466"/>
              <a:gd name="connsiteX27" fmla="*/ 4374989 w 26069731"/>
              <a:gd name="connsiteY27" fmla="*/ 756072 h 5262466"/>
              <a:gd name="connsiteX28" fmla="*/ 4436901 w 26069731"/>
              <a:gd name="connsiteY28" fmla="*/ 1003722 h 5262466"/>
              <a:gd name="connsiteX29" fmla="*/ 4622639 w 26069731"/>
              <a:gd name="connsiteY29" fmla="*/ 1008484 h 5262466"/>
              <a:gd name="connsiteX30" fmla="*/ 4613114 w 26069731"/>
              <a:gd name="connsiteY30" fmla="*/ 1151359 h 5262466"/>
              <a:gd name="connsiteX31" fmla="*/ 4794089 w 26069731"/>
              <a:gd name="connsiteY31" fmla="*/ 1279947 h 5262466"/>
              <a:gd name="connsiteX32" fmla="*/ 4741701 w 26069731"/>
              <a:gd name="connsiteY32" fmla="*/ 1460922 h 5262466"/>
              <a:gd name="connsiteX33" fmla="*/ 4741701 w 26069731"/>
              <a:gd name="connsiteY33" fmla="*/ 1589509 h 5262466"/>
              <a:gd name="connsiteX34" fmla="*/ 4833258 w 26069731"/>
              <a:gd name="connsiteY34" fmla="*/ 1623527 h 5262466"/>
              <a:gd name="connsiteX35" fmla="*/ 4870289 w 26069731"/>
              <a:gd name="connsiteY35" fmla="*/ 1789534 h 5262466"/>
              <a:gd name="connsiteX36" fmla="*/ 4798851 w 26069731"/>
              <a:gd name="connsiteY36" fmla="*/ 1870497 h 5262466"/>
              <a:gd name="connsiteX37" fmla="*/ 4941726 w 26069731"/>
              <a:gd name="connsiteY37" fmla="*/ 1960984 h 5262466"/>
              <a:gd name="connsiteX38" fmla="*/ 5131837 w 26069731"/>
              <a:gd name="connsiteY38" fmla="*/ 2183364 h 5262466"/>
              <a:gd name="connsiteX39" fmla="*/ 5989476 w 26069731"/>
              <a:gd name="connsiteY39" fmla="*/ 2270547 h 5262466"/>
              <a:gd name="connsiteX40" fmla="*/ 6284460 w 26069731"/>
              <a:gd name="connsiteY40" fmla="*/ 2188514 h 5262466"/>
              <a:gd name="connsiteX41" fmla="*/ 6692577 w 26069731"/>
              <a:gd name="connsiteY41" fmla="*/ 1993641 h 5262466"/>
              <a:gd name="connsiteX42" fmla="*/ 6979298 w 26069731"/>
              <a:gd name="connsiteY42" fmla="*/ 1698172 h 5262466"/>
              <a:gd name="connsiteX43" fmla="*/ 7109052 w 26069731"/>
              <a:gd name="connsiteY43" fmla="*/ 1423696 h 5262466"/>
              <a:gd name="connsiteX44" fmla="*/ 7480139 w 26069731"/>
              <a:gd name="connsiteY44" fmla="*/ 1708572 h 5262466"/>
              <a:gd name="connsiteX45" fmla="*/ 7970676 w 26069731"/>
              <a:gd name="connsiteY45" fmla="*/ 1880022 h 5262466"/>
              <a:gd name="connsiteX46" fmla="*/ 8231933 w 26069731"/>
              <a:gd name="connsiteY46" fmla="*/ 1874385 h 5262466"/>
              <a:gd name="connsiteX47" fmla="*/ 8703129 w 26069731"/>
              <a:gd name="connsiteY47" fmla="*/ 1760085 h 5262466"/>
              <a:gd name="connsiteX48" fmla="*/ 9314186 w 26069731"/>
              <a:gd name="connsiteY48" fmla="*/ 1733064 h 5262466"/>
              <a:gd name="connsiteX49" fmla="*/ 9819304 w 26069731"/>
              <a:gd name="connsiteY49" fmla="*/ 1626637 h 5262466"/>
              <a:gd name="connsiteX50" fmla="*/ 10889408 w 26069731"/>
              <a:gd name="connsiteY50" fmla="*/ 992544 h 5262466"/>
              <a:gd name="connsiteX51" fmla="*/ 12219701 w 26069731"/>
              <a:gd name="connsiteY51" fmla="*/ 675692 h 5262466"/>
              <a:gd name="connsiteX52" fmla="*/ 12701587 w 26069731"/>
              <a:gd name="connsiteY52" fmla="*/ 685606 h 5262466"/>
              <a:gd name="connsiteX53" fmla="*/ 14490539 w 26069731"/>
              <a:gd name="connsiteY53" fmla="*/ 332209 h 5262466"/>
              <a:gd name="connsiteX54" fmla="*/ 15176728 w 26069731"/>
              <a:gd name="connsiteY54" fmla="*/ 180975 h 5262466"/>
              <a:gd name="connsiteX55" fmla="*/ 15668237 w 26069731"/>
              <a:gd name="connsiteY55" fmla="*/ 304897 h 5262466"/>
              <a:gd name="connsiteX56" fmla="*/ 15926384 w 26069731"/>
              <a:gd name="connsiteY56" fmla="*/ 100401 h 5262466"/>
              <a:gd name="connsiteX57" fmla="*/ 16515184 w 26069731"/>
              <a:gd name="connsiteY57" fmla="*/ 93306 h 5262466"/>
              <a:gd name="connsiteX58" fmla="*/ 16744270 w 26069731"/>
              <a:gd name="connsiteY58" fmla="*/ 95639 h 5262466"/>
              <a:gd name="connsiteX59" fmla="*/ 16944392 w 26069731"/>
              <a:gd name="connsiteY59" fmla="*/ 149290 h 5262466"/>
              <a:gd name="connsiteX60" fmla="*/ 17347747 w 26069731"/>
              <a:gd name="connsiteY60" fmla="*/ 134128 h 5262466"/>
              <a:gd name="connsiteX61" fmla="*/ 17762277 w 26069731"/>
              <a:gd name="connsiteY61" fmla="*/ 161148 h 5262466"/>
              <a:gd name="connsiteX62" fmla="*/ 18454300 w 26069731"/>
              <a:gd name="connsiteY62" fmla="*/ 173880 h 5262466"/>
              <a:gd name="connsiteX63" fmla="*/ 19196373 w 26069731"/>
              <a:gd name="connsiteY63" fmla="*/ 97194 h 5262466"/>
              <a:gd name="connsiteX64" fmla="*/ 19687592 w 26069731"/>
              <a:gd name="connsiteY64" fmla="*/ 0 h 5262466"/>
              <a:gd name="connsiteX65" fmla="*/ 20116800 w 26069731"/>
              <a:gd name="connsiteY65" fmla="*/ 93306 h 5262466"/>
              <a:gd name="connsiteX66" fmla="*/ 20303413 w 26069731"/>
              <a:gd name="connsiteY66" fmla="*/ 298580 h 5262466"/>
              <a:gd name="connsiteX67" fmla="*/ 20583331 w 26069731"/>
              <a:gd name="connsiteY67" fmla="*/ 242596 h 5262466"/>
              <a:gd name="connsiteX68" fmla="*/ 20695298 w 26069731"/>
              <a:gd name="connsiteY68" fmla="*/ 354564 h 5262466"/>
              <a:gd name="connsiteX69" fmla="*/ 21311119 w 26069731"/>
              <a:gd name="connsiteY69" fmla="*/ 709127 h 5262466"/>
              <a:gd name="connsiteX70" fmla="*/ 22468115 w 26069731"/>
              <a:gd name="connsiteY70" fmla="*/ 1138335 h 5262466"/>
              <a:gd name="connsiteX71" fmla="*/ 22897323 w 26069731"/>
              <a:gd name="connsiteY71" fmla="*/ 1175657 h 5262466"/>
              <a:gd name="connsiteX72" fmla="*/ 23139919 w 26069731"/>
              <a:gd name="connsiteY72" fmla="*/ 1399592 h 5262466"/>
              <a:gd name="connsiteX73" fmla="*/ 23195903 w 26069731"/>
              <a:gd name="connsiteY73" fmla="*/ 1455576 h 5262466"/>
              <a:gd name="connsiteX74" fmla="*/ 23307870 w 26069731"/>
              <a:gd name="connsiteY74" fmla="*/ 1492898 h 5262466"/>
              <a:gd name="connsiteX75" fmla="*/ 23438498 w 26069731"/>
              <a:gd name="connsiteY75" fmla="*/ 1567543 h 5262466"/>
              <a:gd name="connsiteX76" fmla="*/ 23475821 w 26069731"/>
              <a:gd name="connsiteY76" fmla="*/ 1586204 h 5262466"/>
              <a:gd name="connsiteX77" fmla="*/ 23699756 w 26069731"/>
              <a:gd name="connsiteY77" fmla="*/ 1791478 h 5262466"/>
              <a:gd name="connsiteX78" fmla="*/ 24502188 w 26069731"/>
              <a:gd name="connsiteY78" fmla="*/ 1978090 h 5262466"/>
              <a:gd name="connsiteX79" fmla="*/ 25080686 w 26069731"/>
              <a:gd name="connsiteY79" fmla="*/ 2239347 h 5262466"/>
              <a:gd name="connsiteX80" fmla="*/ 25584539 w 26069731"/>
              <a:gd name="connsiteY80" fmla="*/ 2239347 h 5262466"/>
              <a:gd name="connsiteX81" fmla="*/ 26069731 w 26069731"/>
              <a:gd name="connsiteY81" fmla="*/ 2332653 h 5262466"/>
              <a:gd name="connsiteX82" fmla="*/ 26013747 w 26069731"/>
              <a:gd name="connsiteY82" fmla="*/ 5262466 h 5262466"/>
              <a:gd name="connsiteX83" fmla="*/ 0 w 26069731"/>
              <a:gd name="connsiteY83" fmla="*/ 4833257 h 5262466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116800 w 26069731"/>
              <a:gd name="connsiteY65" fmla="*/ 26631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583331 w 26069731"/>
              <a:gd name="connsiteY67" fmla="*/ 1759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0695298 w 26069731"/>
              <a:gd name="connsiteY68" fmla="*/ 287889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68115 w 26069731"/>
              <a:gd name="connsiteY70" fmla="*/ 10716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311119 w 26069731"/>
              <a:gd name="connsiteY69" fmla="*/ 642452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2897323 w 26069731"/>
              <a:gd name="connsiteY71" fmla="*/ 1108982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39919 w 26069731"/>
              <a:gd name="connsiteY72" fmla="*/ 1332917 h 5195791"/>
              <a:gd name="connsiteX73" fmla="*/ 23195903 w 26069731"/>
              <a:gd name="connsiteY73" fmla="*/ 1388901 h 5195791"/>
              <a:gd name="connsiteX74" fmla="*/ 23307870 w 26069731"/>
              <a:gd name="connsiteY74" fmla="*/ 1426223 h 5195791"/>
              <a:gd name="connsiteX75" fmla="*/ 23438498 w 26069731"/>
              <a:gd name="connsiteY75" fmla="*/ 1500868 h 5195791"/>
              <a:gd name="connsiteX76" fmla="*/ 23475821 w 26069731"/>
              <a:gd name="connsiteY76" fmla="*/ 1519529 h 5195791"/>
              <a:gd name="connsiteX77" fmla="*/ 23699756 w 26069731"/>
              <a:gd name="connsiteY77" fmla="*/ 1724803 h 5195791"/>
              <a:gd name="connsiteX78" fmla="*/ 24502188 w 26069731"/>
              <a:gd name="connsiteY78" fmla="*/ 1911415 h 5195791"/>
              <a:gd name="connsiteX79" fmla="*/ 25080686 w 26069731"/>
              <a:gd name="connsiteY79" fmla="*/ 2172672 h 5195791"/>
              <a:gd name="connsiteX80" fmla="*/ 25584539 w 26069731"/>
              <a:gd name="connsiteY80" fmla="*/ 2172672 h 5195791"/>
              <a:gd name="connsiteX81" fmla="*/ 26069731 w 26069731"/>
              <a:gd name="connsiteY81" fmla="*/ 2265978 h 5195791"/>
              <a:gd name="connsiteX82" fmla="*/ 26013747 w 26069731"/>
              <a:gd name="connsiteY82" fmla="*/ 5195791 h 5195791"/>
              <a:gd name="connsiteX83" fmla="*/ 0 w 26069731"/>
              <a:gd name="connsiteY83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195903 w 26069731"/>
              <a:gd name="connsiteY72" fmla="*/ 1388901 h 5195791"/>
              <a:gd name="connsiteX73" fmla="*/ 23307870 w 26069731"/>
              <a:gd name="connsiteY73" fmla="*/ 1426223 h 5195791"/>
              <a:gd name="connsiteX74" fmla="*/ 23438498 w 26069731"/>
              <a:gd name="connsiteY74" fmla="*/ 1500868 h 5195791"/>
              <a:gd name="connsiteX75" fmla="*/ 23475821 w 26069731"/>
              <a:gd name="connsiteY75" fmla="*/ 1519529 h 5195791"/>
              <a:gd name="connsiteX76" fmla="*/ 23699756 w 26069731"/>
              <a:gd name="connsiteY76" fmla="*/ 1724803 h 5195791"/>
              <a:gd name="connsiteX77" fmla="*/ 24502188 w 26069731"/>
              <a:gd name="connsiteY77" fmla="*/ 1911415 h 5195791"/>
              <a:gd name="connsiteX78" fmla="*/ 25080686 w 26069731"/>
              <a:gd name="connsiteY78" fmla="*/ 2172672 h 5195791"/>
              <a:gd name="connsiteX79" fmla="*/ 25584539 w 26069731"/>
              <a:gd name="connsiteY79" fmla="*/ 2172672 h 5195791"/>
              <a:gd name="connsiteX80" fmla="*/ 26069731 w 26069731"/>
              <a:gd name="connsiteY80" fmla="*/ 2265978 h 5195791"/>
              <a:gd name="connsiteX81" fmla="*/ 26013747 w 26069731"/>
              <a:gd name="connsiteY81" fmla="*/ 5195791 h 5195791"/>
              <a:gd name="connsiteX82" fmla="*/ 0 w 26069731"/>
              <a:gd name="connsiteY82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307870 w 26069731"/>
              <a:gd name="connsiteY72" fmla="*/ 1426223 h 5195791"/>
              <a:gd name="connsiteX73" fmla="*/ 23438498 w 26069731"/>
              <a:gd name="connsiteY73" fmla="*/ 1500868 h 5195791"/>
              <a:gd name="connsiteX74" fmla="*/ 23475821 w 26069731"/>
              <a:gd name="connsiteY74" fmla="*/ 1519529 h 5195791"/>
              <a:gd name="connsiteX75" fmla="*/ 23699756 w 26069731"/>
              <a:gd name="connsiteY75" fmla="*/ 1724803 h 5195791"/>
              <a:gd name="connsiteX76" fmla="*/ 24502188 w 26069731"/>
              <a:gd name="connsiteY76" fmla="*/ 1911415 h 5195791"/>
              <a:gd name="connsiteX77" fmla="*/ 25080686 w 26069731"/>
              <a:gd name="connsiteY77" fmla="*/ 2172672 h 5195791"/>
              <a:gd name="connsiteX78" fmla="*/ 25584539 w 26069731"/>
              <a:gd name="connsiteY78" fmla="*/ 2172672 h 5195791"/>
              <a:gd name="connsiteX79" fmla="*/ 26069731 w 26069731"/>
              <a:gd name="connsiteY79" fmla="*/ 2265978 h 5195791"/>
              <a:gd name="connsiteX80" fmla="*/ 26013747 w 26069731"/>
              <a:gd name="connsiteY80" fmla="*/ 5195791 h 5195791"/>
              <a:gd name="connsiteX81" fmla="*/ 0 w 26069731"/>
              <a:gd name="connsiteY81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38498 w 26069731"/>
              <a:gd name="connsiteY72" fmla="*/ 1500868 h 5195791"/>
              <a:gd name="connsiteX73" fmla="*/ 23475821 w 26069731"/>
              <a:gd name="connsiteY73" fmla="*/ 1519529 h 5195791"/>
              <a:gd name="connsiteX74" fmla="*/ 23699756 w 26069731"/>
              <a:gd name="connsiteY74" fmla="*/ 1724803 h 5195791"/>
              <a:gd name="connsiteX75" fmla="*/ 24502188 w 26069731"/>
              <a:gd name="connsiteY75" fmla="*/ 1911415 h 5195791"/>
              <a:gd name="connsiteX76" fmla="*/ 25080686 w 26069731"/>
              <a:gd name="connsiteY76" fmla="*/ 2172672 h 5195791"/>
              <a:gd name="connsiteX77" fmla="*/ 25584539 w 26069731"/>
              <a:gd name="connsiteY77" fmla="*/ 2172672 h 5195791"/>
              <a:gd name="connsiteX78" fmla="*/ 26069731 w 26069731"/>
              <a:gd name="connsiteY78" fmla="*/ 2265978 h 5195791"/>
              <a:gd name="connsiteX79" fmla="*/ 26013747 w 26069731"/>
              <a:gd name="connsiteY79" fmla="*/ 5195791 h 5195791"/>
              <a:gd name="connsiteX80" fmla="*/ 0 w 26069731"/>
              <a:gd name="connsiteY80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475821 w 26069731"/>
              <a:gd name="connsiteY72" fmla="*/ 1519529 h 5195791"/>
              <a:gd name="connsiteX73" fmla="*/ 23699756 w 26069731"/>
              <a:gd name="connsiteY73" fmla="*/ 1724803 h 5195791"/>
              <a:gd name="connsiteX74" fmla="*/ 24502188 w 26069731"/>
              <a:gd name="connsiteY74" fmla="*/ 1911415 h 5195791"/>
              <a:gd name="connsiteX75" fmla="*/ 25080686 w 26069731"/>
              <a:gd name="connsiteY75" fmla="*/ 2172672 h 5195791"/>
              <a:gd name="connsiteX76" fmla="*/ 25584539 w 26069731"/>
              <a:gd name="connsiteY76" fmla="*/ 2172672 h 5195791"/>
              <a:gd name="connsiteX77" fmla="*/ 26069731 w 26069731"/>
              <a:gd name="connsiteY77" fmla="*/ 2265978 h 5195791"/>
              <a:gd name="connsiteX78" fmla="*/ 26013747 w 26069731"/>
              <a:gd name="connsiteY78" fmla="*/ 5195791 h 5195791"/>
              <a:gd name="connsiteX79" fmla="*/ 0 w 26069731"/>
              <a:gd name="connsiteY79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3699756 w 26069731"/>
              <a:gd name="connsiteY72" fmla="*/ 1724803 h 5195791"/>
              <a:gd name="connsiteX73" fmla="*/ 24502188 w 26069731"/>
              <a:gd name="connsiteY73" fmla="*/ 1911415 h 5195791"/>
              <a:gd name="connsiteX74" fmla="*/ 25080686 w 26069731"/>
              <a:gd name="connsiteY74" fmla="*/ 2172672 h 5195791"/>
              <a:gd name="connsiteX75" fmla="*/ 25584539 w 26069731"/>
              <a:gd name="connsiteY75" fmla="*/ 2172672 h 5195791"/>
              <a:gd name="connsiteX76" fmla="*/ 26069731 w 26069731"/>
              <a:gd name="connsiteY76" fmla="*/ 2265978 h 5195791"/>
              <a:gd name="connsiteX77" fmla="*/ 26013747 w 26069731"/>
              <a:gd name="connsiteY77" fmla="*/ 5195791 h 5195791"/>
              <a:gd name="connsiteX78" fmla="*/ 0 w 26069731"/>
              <a:gd name="connsiteY78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502188 w 26069731"/>
              <a:gd name="connsiteY72" fmla="*/ 1911415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080686 w 26069731"/>
              <a:gd name="connsiteY73" fmla="*/ 217267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584539 w 26069731"/>
              <a:gd name="connsiteY74" fmla="*/ 2172672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0 w 26069731"/>
              <a:gd name="connsiteY0" fmla="*/ 4766582 h 5195791"/>
              <a:gd name="connsiteX1" fmla="*/ 131407 w 26069731"/>
              <a:gd name="connsiteY1" fmla="*/ 922370 h 5195791"/>
              <a:gd name="connsiteX2" fmla="*/ 231614 w 26069731"/>
              <a:gd name="connsiteY2" fmla="*/ 1046584 h 5195791"/>
              <a:gd name="connsiteX3" fmla="*/ 226851 w 26069731"/>
              <a:gd name="connsiteY3" fmla="*/ 1141834 h 5195791"/>
              <a:gd name="connsiteX4" fmla="*/ 460214 w 26069731"/>
              <a:gd name="connsiteY4" fmla="*/ 1427584 h 5195791"/>
              <a:gd name="connsiteX5" fmla="*/ 636426 w 26069731"/>
              <a:gd name="connsiteY5" fmla="*/ 1370434 h 5195791"/>
              <a:gd name="connsiteX6" fmla="*/ 971162 w 26069731"/>
              <a:gd name="connsiteY6" fmla="*/ 1444107 h 5195791"/>
              <a:gd name="connsiteX7" fmla="*/ 1098389 w 26069731"/>
              <a:gd name="connsiteY7" fmla="*/ 1584747 h 5195791"/>
              <a:gd name="connsiteX8" fmla="*/ 1517489 w 26069731"/>
              <a:gd name="connsiteY8" fmla="*/ 1684759 h 5195791"/>
              <a:gd name="connsiteX9" fmla="*/ 1865151 w 26069731"/>
              <a:gd name="connsiteY9" fmla="*/ 1737147 h 5195791"/>
              <a:gd name="connsiteX10" fmla="*/ 2052735 w 26069731"/>
              <a:gd name="connsiteY10" fmla="*/ 1874093 h 5195791"/>
              <a:gd name="connsiteX11" fmla="*/ 2127089 w 26069731"/>
              <a:gd name="connsiteY11" fmla="*/ 1760959 h 5195791"/>
              <a:gd name="connsiteX12" fmla="*/ 2531901 w 26069731"/>
              <a:gd name="connsiteY12" fmla="*/ 1603797 h 5195791"/>
              <a:gd name="connsiteX13" fmla="*/ 2589051 w 26069731"/>
              <a:gd name="connsiteY13" fmla="*/ 1360909 h 5195791"/>
              <a:gd name="connsiteX14" fmla="*/ 2731926 w 26069731"/>
              <a:gd name="connsiteY14" fmla="*/ 1332334 h 5195791"/>
              <a:gd name="connsiteX15" fmla="*/ 2799184 w 26069731"/>
              <a:gd name="connsiteY15" fmla="*/ 1258272 h 5195791"/>
              <a:gd name="connsiteX16" fmla="*/ 2917664 w 26069731"/>
              <a:gd name="connsiteY16" fmla="*/ 1127547 h 5195791"/>
              <a:gd name="connsiteX17" fmla="*/ 2974814 w 26069731"/>
              <a:gd name="connsiteY17" fmla="*/ 984671 h 5195791"/>
              <a:gd name="connsiteX18" fmla="*/ 3241514 w 26069731"/>
              <a:gd name="connsiteY18" fmla="*/ 927522 h 5195791"/>
              <a:gd name="connsiteX19" fmla="*/ 3279614 w 26069731"/>
              <a:gd name="connsiteY19" fmla="*/ 741784 h 5195791"/>
              <a:gd name="connsiteX20" fmla="*/ 3377682 w 26069731"/>
              <a:gd name="connsiteY20" fmla="*/ 773080 h 5195791"/>
              <a:gd name="connsiteX21" fmla="*/ 3474876 w 26069731"/>
              <a:gd name="connsiteY21" fmla="*/ 879897 h 5195791"/>
              <a:gd name="connsiteX22" fmla="*/ 3622514 w 26069731"/>
              <a:gd name="connsiteY22" fmla="*/ 722734 h 5195791"/>
              <a:gd name="connsiteX23" fmla="*/ 3737008 w 26069731"/>
              <a:gd name="connsiteY23" fmla="*/ 839755 h 5195791"/>
              <a:gd name="connsiteX24" fmla="*/ 3951806 w 26069731"/>
              <a:gd name="connsiteY24" fmla="*/ 764722 h 5195791"/>
              <a:gd name="connsiteX25" fmla="*/ 4055901 w 26069731"/>
              <a:gd name="connsiteY25" fmla="*/ 641772 h 5195791"/>
              <a:gd name="connsiteX26" fmla="*/ 4213938 w 26069731"/>
              <a:gd name="connsiteY26" fmla="*/ 549535 h 5195791"/>
              <a:gd name="connsiteX27" fmla="*/ 4374989 w 26069731"/>
              <a:gd name="connsiteY27" fmla="*/ 689397 h 5195791"/>
              <a:gd name="connsiteX28" fmla="*/ 4436901 w 26069731"/>
              <a:gd name="connsiteY28" fmla="*/ 937047 h 5195791"/>
              <a:gd name="connsiteX29" fmla="*/ 4622639 w 26069731"/>
              <a:gd name="connsiteY29" fmla="*/ 941809 h 5195791"/>
              <a:gd name="connsiteX30" fmla="*/ 4613114 w 26069731"/>
              <a:gd name="connsiteY30" fmla="*/ 1084684 h 5195791"/>
              <a:gd name="connsiteX31" fmla="*/ 4794089 w 26069731"/>
              <a:gd name="connsiteY31" fmla="*/ 1213272 h 5195791"/>
              <a:gd name="connsiteX32" fmla="*/ 4741701 w 26069731"/>
              <a:gd name="connsiteY32" fmla="*/ 1394247 h 5195791"/>
              <a:gd name="connsiteX33" fmla="*/ 4741701 w 26069731"/>
              <a:gd name="connsiteY33" fmla="*/ 1522834 h 5195791"/>
              <a:gd name="connsiteX34" fmla="*/ 4833258 w 26069731"/>
              <a:gd name="connsiteY34" fmla="*/ 1556852 h 5195791"/>
              <a:gd name="connsiteX35" fmla="*/ 4870289 w 26069731"/>
              <a:gd name="connsiteY35" fmla="*/ 1722859 h 5195791"/>
              <a:gd name="connsiteX36" fmla="*/ 4798851 w 26069731"/>
              <a:gd name="connsiteY36" fmla="*/ 1803822 h 5195791"/>
              <a:gd name="connsiteX37" fmla="*/ 4941726 w 26069731"/>
              <a:gd name="connsiteY37" fmla="*/ 1894309 h 5195791"/>
              <a:gd name="connsiteX38" fmla="*/ 5131837 w 26069731"/>
              <a:gd name="connsiteY38" fmla="*/ 2116689 h 5195791"/>
              <a:gd name="connsiteX39" fmla="*/ 5989476 w 26069731"/>
              <a:gd name="connsiteY39" fmla="*/ 2203872 h 5195791"/>
              <a:gd name="connsiteX40" fmla="*/ 6284460 w 26069731"/>
              <a:gd name="connsiteY40" fmla="*/ 2121839 h 5195791"/>
              <a:gd name="connsiteX41" fmla="*/ 6692577 w 26069731"/>
              <a:gd name="connsiteY41" fmla="*/ 1926966 h 5195791"/>
              <a:gd name="connsiteX42" fmla="*/ 6979298 w 26069731"/>
              <a:gd name="connsiteY42" fmla="*/ 1631497 h 5195791"/>
              <a:gd name="connsiteX43" fmla="*/ 7109052 w 26069731"/>
              <a:gd name="connsiteY43" fmla="*/ 1357021 h 5195791"/>
              <a:gd name="connsiteX44" fmla="*/ 7480139 w 26069731"/>
              <a:gd name="connsiteY44" fmla="*/ 1641897 h 5195791"/>
              <a:gd name="connsiteX45" fmla="*/ 7970676 w 26069731"/>
              <a:gd name="connsiteY45" fmla="*/ 1813347 h 5195791"/>
              <a:gd name="connsiteX46" fmla="*/ 8231933 w 26069731"/>
              <a:gd name="connsiteY46" fmla="*/ 1807710 h 5195791"/>
              <a:gd name="connsiteX47" fmla="*/ 8703129 w 26069731"/>
              <a:gd name="connsiteY47" fmla="*/ 1693410 h 5195791"/>
              <a:gd name="connsiteX48" fmla="*/ 9314186 w 26069731"/>
              <a:gd name="connsiteY48" fmla="*/ 1666389 h 5195791"/>
              <a:gd name="connsiteX49" fmla="*/ 9819304 w 26069731"/>
              <a:gd name="connsiteY49" fmla="*/ 1559962 h 5195791"/>
              <a:gd name="connsiteX50" fmla="*/ 10889408 w 26069731"/>
              <a:gd name="connsiteY50" fmla="*/ 925869 h 5195791"/>
              <a:gd name="connsiteX51" fmla="*/ 12219701 w 26069731"/>
              <a:gd name="connsiteY51" fmla="*/ 609017 h 5195791"/>
              <a:gd name="connsiteX52" fmla="*/ 12701587 w 26069731"/>
              <a:gd name="connsiteY52" fmla="*/ 618931 h 5195791"/>
              <a:gd name="connsiteX53" fmla="*/ 14490539 w 26069731"/>
              <a:gd name="connsiteY53" fmla="*/ 265534 h 5195791"/>
              <a:gd name="connsiteX54" fmla="*/ 15176728 w 26069731"/>
              <a:gd name="connsiteY54" fmla="*/ 114300 h 5195791"/>
              <a:gd name="connsiteX55" fmla="*/ 15668237 w 26069731"/>
              <a:gd name="connsiteY55" fmla="*/ 238222 h 5195791"/>
              <a:gd name="connsiteX56" fmla="*/ 15926384 w 26069731"/>
              <a:gd name="connsiteY56" fmla="*/ 33726 h 5195791"/>
              <a:gd name="connsiteX57" fmla="*/ 16515184 w 26069731"/>
              <a:gd name="connsiteY57" fmla="*/ 26631 h 5195791"/>
              <a:gd name="connsiteX58" fmla="*/ 16744270 w 26069731"/>
              <a:gd name="connsiteY58" fmla="*/ 28964 h 5195791"/>
              <a:gd name="connsiteX59" fmla="*/ 16944392 w 26069731"/>
              <a:gd name="connsiteY59" fmla="*/ 82615 h 5195791"/>
              <a:gd name="connsiteX60" fmla="*/ 17347747 w 26069731"/>
              <a:gd name="connsiteY60" fmla="*/ 67453 h 5195791"/>
              <a:gd name="connsiteX61" fmla="*/ 17762277 w 26069731"/>
              <a:gd name="connsiteY61" fmla="*/ 94473 h 5195791"/>
              <a:gd name="connsiteX62" fmla="*/ 18454300 w 26069731"/>
              <a:gd name="connsiteY62" fmla="*/ 107205 h 5195791"/>
              <a:gd name="connsiteX63" fmla="*/ 19196373 w 26069731"/>
              <a:gd name="connsiteY63" fmla="*/ 30519 h 5195791"/>
              <a:gd name="connsiteX64" fmla="*/ 19644730 w 26069731"/>
              <a:gd name="connsiteY64" fmla="*/ 0 h 5195791"/>
              <a:gd name="connsiteX65" fmla="*/ 20021550 w 26069731"/>
              <a:gd name="connsiteY65" fmla="*/ 202843 h 5195791"/>
              <a:gd name="connsiteX66" fmla="*/ 20303413 w 26069731"/>
              <a:gd name="connsiteY66" fmla="*/ 231905 h 5195791"/>
              <a:gd name="connsiteX67" fmla="*/ 20488082 w 26069731"/>
              <a:gd name="connsiteY67" fmla="*/ 404521 h 5195791"/>
              <a:gd name="connsiteX68" fmla="*/ 21223936 w 26069731"/>
              <a:gd name="connsiteY68" fmla="*/ 873677 h 5195791"/>
              <a:gd name="connsiteX69" fmla="*/ 21930245 w 26069731"/>
              <a:gd name="connsiteY69" fmla="*/ 1237765 h 5195791"/>
              <a:gd name="connsiteX70" fmla="*/ 22491929 w 26069731"/>
              <a:gd name="connsiteY70" fmla="*/ 1490760 h 5195791"/>
              <a:gd name="connsiteX71" fmla="*/ 23021149 w 26069731"/>
              <a:gd name="connsiteY71" fmla="*/ 1818595 h 5195791"/>
              <a:gd name="connsiteX72" fmla="*/ 24654588 w 26069731"/>
              <a:gd name="connsiteY72" fmla="*/ 2435290 h 5195791"/>
              <a:gd name="connsiteX73" fmla="*/ 25371198 w 26069731"/>
              <a:gd name="connsiteY73" fmla="*/ 2725122 h 5195791"/>
              <a:gd name="connsiteX74" fmla="*/ 25727415 w 26069731"/>
              <a:gd name="connsiteY74" fmla="*/ 2358410 h 5195791"/>
              <a:gd name="connsiteX75" fmla="*/ 26069731 w 26069731"/>
              <a:gd name="connsiteY75" fmla="*/ 2265978 h 5195791"/>
              <a:gd name="connsiteX76" fmla="*/ 26013747 w 26069731"/>
              <a:gd name="connsiteY76" fmla="*/ 5195791 h 5195791"/>
              <a:gd name="connsiteX77" fmla="*/ 0 w 26069731"/>
              <a:gd name="connsiteY77" fmla="*/ 4766582 h 5195791"/>
              <a:gd name="connsiteX0" fmla="*/ 112496 w 25941596"/>
              <a:gd name="connsiteY0" fmla="*/ 5175656 h 5195791"/>
              <a:gd name="connsiteX1" fmla="*/ 3272 w 25941596"/>
              <a:gd name="connsiteY1" fmla="*/ 922370 h 5195791"/>
              <a:gd name="connsiteX2" fmla="*/ 103479 w 25941596"/>
              <a:gd name="connsiteY2" fmla="*/ 1046584 h 5195791"/>
              <a:gd name="connsiteX3" fmla="*/ 98716 w 25941596"/>
              <a:gd name="connsiteY3" fmla="*/ 1141834 h 5195791"/>
              <a:gd name="connsiteX4" fmla="*/ 332079 w 25941596"/>
              <a:gd name="connsiteY4" fmla="*/ 1427584 h 5195791"/>
              <a:gd name="connsiteX5" fmla="*/ 508291 w 25941596"/>
              <a:gd name="connsiteY5" fmla="*/ 1370434 h 5195791"/>
              <a:gd name="connsiteX6" fmla="*/ 843027 w 25941596"/>
              <a:gd name="connsiteY6" fmla="*/ 1444107 h 5195791"/>
              <a:gd name="connsiteX7" fmla="*/ 970254 w 25941596"/>
              <a:gd name="connsiteY7" fmla="*/ 1584747 h 5195791"/>
              <a:gd name="connsiteX8" fmla="*/ 1389354 w 25941596"/>
              <a:gd name="connsiteY8" fmla="*/ 1684759 h 5195791"/>
              <a:gd name="connsiteX9" fmla="*/ 1737016 w 25941596"/>
              <a:gd name="connsiteY9" fmla="*/ 1737147 h 5195791"/>
              <a:gd name="connsiteX10" fmla="*/ 1924600 w 25941596"/>
              <a:gd name="connsiteY10" fmla="*/ 1874093 h 5195791"/>
              <a:gd name="connsiteX11" fmla="*/ 1998954 w 25941596"/>
              <a:gd name="connsiteY11" fmla="*/ 1760959 h 5195791"/>
              <a:gd name="connsiteX12" fmla="*/ 2403766 w 25941596"/>
              <a:gd name="connsiteY12" fmla="*/ 1603797 h 5195791"/>
              <a:gd name="connsiteX13" fmla="*/ 2460916 w 25941596"/>
              <a:gd name="connsiteY13" fmla="*/ 1360909 h 5195791"/>
              <a:gd name="connsiteX14" fmla="*/ 2603791 w 25941596"/>
              <a:gd name="connsiteY14" fmla="*/ 1332334 h 5195791"/>
              <a:gd name="connsiteX15" fmla="*/ 2671049 w 25941596"/>
              <a:gd name="connsiteY15" fmla="*/ 1258272 h 5195791"/>
              <a:gd name="connsiteX16" fmla="*/ 2789529 w 25941596"/>
              <a:gd name="connsiteY16" fmla="*/ 1127547 h 5195791"/>
              <a:gd name="connsiteX17" fmla="*/ 2846679 w 25941596"/>
              <a:gd name="connsiteY17" fmla="*/ 984671 h 5195791"/>
              <a:gd name="connsiteX18" fmla="*/ 3113379 w 25941596"/>
              <a:gd name="connsiteY18" fmla="*/ 927522 h 5195791"/>
              <a:gd name="connsiteX19" fmla="*/ 3151479 w 25941596"/>
              <a:gd name="connsiteY19" fmla="*/ 741784 h 5195791"/>
              <a:gd name="connsiteX20" fmla="*/ 3249547 w 25941596"/>
              <a:gd name="connsiteY20" fmla="*/ 773080 h 5195791"/>
              <a:gd name="connsiteX21" fmla="*/ 3346741 w 25941596"/>
              <a:gd name="connsiteY21" fmla="*/ 879897 h 5195791"/>
              <a:gd name="connsiteX22" fmla="*/ 3494379 w 25941596"/>
              <a:gd name="connsiteY22" fmla="*/ 722734 h 5195791"/>
              <a:gd name="connsiteX23" fmla="*/ 3608873 w 25941596"/>
              <a:gd name="connsiteY23" fmla="*/ 839755 h 5195791"/>
              <a:gd name="connsiteX24" fmla="*/ 3823671 w 25941596"/>
              <a:gd name="connsiteY24" fmla="*/ 764722 h 5195791"/>
              <a:gd name="connsiteX25" fmla="*/ 3927766 w 25941596"/>
              <a:gd name="connsiteY25" fmla="*/ 641772 h 5195791"/>
              <a:gd name="connsiteX26" fmla="*/ 4085803 w 25941596"/>
              <a:gd name="connsiteY26" fmla="*/ 549535 h 5195791"/>
              <a:gd name="connsiteX27" fmla="*/ 4246854 w 25941596"/>
              <a:gd name="connsiteY27" fmla="*/ 689397 h 5195791"/>
              <a:gd name="connsiteX28" fmla="*/ 4308766 w 25941596"/>
              <a:gd name="connsiteY28" fmla="*/ 937047 h 5195791"/>
              <a:gd name="connsiteX29" fmla="*/ 4494504 w 25941596"/>
              <a:gd name="connsiteY29" fmla="*/ 941809 h 5195791"/>
              <a:gd name="connsiteX30" fmla="*/ 4484979 w 25941596"/>
              <a:gd name="connsiteY30" fmla="*/ 1084684 h 5195791"/>
              <a:gd name="connsiteX31" fmla="*/ 4665954 w 25941596"/>
              <a:gd name="connsiteY31" fmla="*/ 1213272 h 5195791"/>
              <a:gd name="connsiteX32" fmla="*/ 4613566 w 25941596"/>
              <a:gd name="connsiteY32" fmla="*/ 1394247 h 5195791"/>
              <a:gd name="connsiteX33" fmla="*/ 4613566 w 25941596"/>
              <a:gd name="connsiteY33" fmla="*/ 1522834 h 5195791"/>
              <a:gd name="connsiteX34" fmla="*/ 4705123 w 25941596"/>
              <a:gd name="connsiteY34" fmla="*/ 1556852 h 5195791"/>
              <a:gd name="connsiteX35" fmla="*/ 4742154 w 25941596"/>
              <a:gd name="connsiteY35" fmla="*/ 1722859 h 5195791"/>
              <a:gd name="connsiteX36" fmla="*/ 4670716 w 25941596"/>
              <a:gd name="connsiteY36" fmla="*/ 1803822 h 5195791"/>
              <a:gd name="connsiteX37" fmla="*/ 4813591 w 25941596"/>
              <a:gd name="connsiteY37" fmla="*/ 1894309 h 5195791"/>
              <a:gd name="connsiteX38" fmla="*/ 5003702 w 25941596"/>
              <a:gd name="connsiteY38" fmla="*/ 2116689 h 5195791"/>
              <a:gd name="connsiteX39" fmla="*/ 5861341 w 25941596"/>
              <a:gd name="connsiteY39" fmla="*/ 2203872 h 5195791"/>
              <a:gd name="connsiteX40" fmla="*/ 6156325 w 25941596"/>
              <a:gd name="connsiteY40" fmla="*/ 2121839 h 5195791"/>
              <a:gd name="connsiteX41" fmla="*/ 6564442 w 25941596"/>
              <a:gd name="connsiteY41" fmla="*/ 1926966 h 5195791"/>
              <a:gd name="connsiteX42" fmla="*/ 6851163 w 25941596"/>
              <a:gd name="connsiteY42" fmla="*/ 1631497 h 5195791"/>
              <a:gd name="connsiteX43" fmla="*/ 6980917 w 25941596"/>
              <a:gd name="connsiteY43" fmla="*/ 1357021 h 5195791"/>
              <a:gd name="connsiteX44" fmla="*/ 7352004 w 25941596"/>
              <a:gd name="connsiteY44" fmla="*/ 1641897 h 5195791"/>
              <a:gd name="connsiteX45" fmla="*/ 7842541 w 25941596"/>
              <a:gd name="connsiteY45" fmla="*/ 1813347 h 5195791"/>
              <a:gd name="connsiteX46" fmla="*/ 8103798 w 25941596"/>
              <a:gd name="connsiteY46" fmla="*/ 1807710 h 5195791"/>
              <a:gd name="connsiteX47" fmla="*/ 8574994 w 25941596"/>
              <a:gd name="connsiteY47" fmla="*/ 1693410 h 5195791"/>
              <a:gd name="connsiteX48" fmla="*/ 9186051 w 25941596"/>
              <a:gd name="connsiteY48" fmla="*/ 1666389 h 5195791"/>
              <a:gd name="connsiteX49" fmla="*/ 9691169 w 25941596"/>
              <a:gd name="connsiteY49" fmla="*/ 1559962 h 5195791"/>
              <a:gd name="connsiteX50" fmla="*/ 10761273 w 25941596"/>
              <a:gd name="connsiteY50" fmla="*/ 925869 h 5195791"/>
              <a:gd name="connsiteX51" fmla="*/ 12091566 w 25941596"/>
              <a:gd name="connsiteY51" fmla="*/ 609017 h 5195791"/>
              <a:gd name="connsiteX52" fmla="*/ 12573452 w 25941596"/>
              <a:gd name="connsiteY52" fmla="*/ 618931 h 5195791"/>
              <a:gd name="connsiteX53" fmla="*/ 14362404 w 25941596"/>
              <a:gd name="connsiteY53" fmla="*/ 265534 h 5195791"/>
              <a:gd name="connsiteX54" fmla="*/ 15048593 w 25941596"/>
              <a:gd name="connsiteY54" fmla="*/ 114300 h 5195791"/>
              <a:gd name="connsiteX55" fmla="*/ 15540102 w 25941596"/>
              <a:gd name="connsiteY55" fmla="*/ 238222 h 5195791"/>
              <a:gd name="connsiteX56" fmla="*/ 15798249 w 25941596"/>
              <a:gd name="connsiteY56" fmla="*/ 33726 h 5195791"/>
              <a:gd name="connsiteX57" fmla="*/ 16387049 w 25941596"/>
              <a:gd name="connsiteY57" fmla="*/ 26631 h 5195791"/>
              <a:gd name="connsiteX58" fmla="*/ 16616135 w 25941596"/>
              <a:gd name="connsiteY58" fmla="*/ 28964 h 5195791"/>
              <a:gd name="connsiteX59" fmla="*/ 16816257 w 25941596"/>
              <a:gd name="connsiteY59" fmla="*/ 82615 h 5195791"/>
              <a:gd name="connsiteX60" fmla="*/ 17219612 w 25941596"/>
              <a:gd name="connsiteY60" fmla="*/ 67453 h 5195791"/>
              <a:gd name="connsiteX61" fmla="*/ 17634142 w 25941596"/>
              <a:gd name="connsiteY61" fmla="*/ 94473 h 5195791"/>
              <a:gd name="connsiteX62" fmla="*/ 18326165 w 25941596"/>
              <a:gd name="connsiteY62" fmla="*/ 107205 h 5195791"/>
              <a:gd name="connsiteX63" fmla="*/ 19068238 w 25941596"/>
              <a:gd name="connsiteY63" fmla="*/ 30519 h 5195791"/>
              <a:gd name="connsiteX64" fmla="*/ 19516595 w 25941596"/>
              <a:gd name="connsiteY64" fmla="*/ 0 h 5195791"/>
              <a:gd name="connsiteX65" fmla="*/ 19893415 w 25941596"/>
              <a:gd name="connsiteY65" fmla="*/ 202843 h 5195791"/>
              <a:gd name="connsiteX66" fmla="*/ 20175278 w 25941596"/>
              <a:gd name="connsiteY66" fmla="*/ 231905 h 5195791"/>
              <a:gd name="connsiteX67" fmla="*/ 20359947 w 25941596"/>
              <a:gd name="connsiteY67" fmla="*/ 404521 h 5195791"/>
              <a:gd name="connsiteX68" fmla="*/ 21095801 w 25941596"/>
              <a:gd name="connsiteY68" fmla="*/ 873677 h 5195791"/>
              <a:gd name="connsiteX69" fmla="*/ 21802110 w 25941596"/>
              <a:gd name="connsiteY69" fmla="*/ 1237765 h 5195791"/>
              <a:gd name="connsiteX70" fmla="*/ 22363794 w 25941596"/>
              <a:gd name="connsiteY70" fmla="*/ 1490760 h 5195791"/>
              <a:gd name="connsiteX71" fmla="*/ 22893014 w 25941596"/>
              <a:gd name="connsiteY71" fmla="*/ 1818595 h 5195791"/>
              <a:gd name="connsiteX72" fmla="*/ 24526453 w 25941596"/>
              <a:gd name="connsiteY72" fmla="*/ 2435290 h 5195791"/>
              <a:gd name="connsiteX73" fmla="*/ 25243063 w 25941596"/>
              <a:gd name="connsiteY73" fmla="*/ 2725122 h 5195791"/>
              <a:gd name="connsiteX74" fmla="*/ 25599280 w 25941596"/>
              <a:gd name="connsiteY74" fmla="*/ 2358410 h 5195791"/>
              <a:gd name="connsiteX75" fmla="*/ 25941596 w 25941596"/>
              <a:gd name="connsiteY75" fmla="*/ 2265978 h 5195791"/>
              <a:gd name="connsiteX76" fmla="*/ 25885612 w 25941596"/>
              <a:gd name="connsiteY76" fmla="*/ 5195791 h 5195791"/>
              <a:gd name="connsiteX77" fmla="*/ 112496 w 25941596"/>
              <a:gd name="connsiteY77" fmla="*/ 5175656 h 5195791"/>
              <a:gd name="connsiteX0" fmla="*/ 0 w 25973479"/>
              <a:gd name="connsiteY0" fmla="*/ 5151593 h 5195791"/>
              <a:gd name="connsiteX1" fmla="*/ 35155 w 25973479"/>
              <a:gd name="connsiteY1" fmla="*/ 922370 h 5195791"/>
              <a:gd name="connsiteX2" fmla="*/ 135362 w 25973479"/>
              <a:gd name="connsiteY2" fmla="*/ 1046584 h 5195791"/>
              <a:gd name="connsiteX3" fmla="*/ 130599 w 25973479"/>
              <a:gd name="connsiteY3" fmla="*/ 1141834 h 5195791"/>
              <a:gd name="connsiteX4" fmla="*/ 363962 w 25973479"/>
              <a:gd name="connsiteY4" fmla="*/ 1427584 h 5195791"/>
              <a:gd name="connsiteX5" fmla="*/ 540174 w 25973479"/>
              <a:gd name="connsiteY5" fmla="*/ 1370434 h 5195791"/>
              <a:gd name="connsiteX6" fmla="*/ 874910 w 25973479"/>
              <a:gd name="connsiteY6" fmla="*/ 1444107 h 5195791"/>
              <a:gd name="connsiteX7" fmla="*/ 1002137 w 25973479"/>
              <a:gd name="connsiteY7" fmla="*/ 1584747 h 5195791"/>
              <a:gd name="connsiteX8" fmla="*/ 1421237 w 25973479"/>
              <a:gd name="connsiteY8" fmla="*/ 1684759 h 5195791"/>
              <a:gd name="connsiteX9" fmla="*/ 1768899 w 25973479"/>
              <a:gd name="connsiteY9" fmla="*/ 1737147 h 5195791"/>
              <a:gd name="connsiteX10" fmla="*/ 1956483 w 25973479"/>
              <a:gd name="connsiteY10" fmla="*/ 1874093 h 5195791"/>
              <a:gd name="connsiteX11" fmla="*/ 2030837 w 25973479"/>
              <a:gd name="connsiteY11" fmla="*/ 1760959 h 5195791"/>
              <a:gd name="connsiteX12" fmla="*/ 2435649 w 25973479"/>
              <a:gd name="connsiteY12" fmla="*/ 1603797 h 5195791"/>
              <a:gd name="connsiteX13" fmla="*/ 2492799 w 25973479"/>
              <a:gd name="connsiteY13" fmla="*/ 1360909 h 5195791"/>
              <a:gd name="connsiteX14" fmla="*/ 2635674 w 25973479"/>
              <a:gd name="connsiteY14" fmla="*/ 1332334 h 5195791"/>
              <a:gd name="connsiteX15" fmla="*/ 2702932 w 25973479"/>
              <a:gd name="connsiteY15" fmla="*/ 1258272 h 5195791"/>
              <a:gd name="connsiteX16" fmla="*/ 2821412 w 25973479"/>
              <a:gd name="connsiteY16" fmla="*/ 1127547 h 5195791"/>
              <a:gd name="connsiteX17" fmla="*/ 2878562 w 25973479"/>
              <a:gd name="connsiteY17" fmla="*/ 984671 h 5195791"/>
              <a:gd name="connsiteX18" fmla="*/ 3145262 w 25973479"/>
              <a:gd name="connsiteY18" fmla="*/ 927522 h 5195791"/>
              <a:gd name="connsiteX19" fmla="*/ 3183362 w 25973479"/>
              <a:gd name="connsiteY19" fmla="*/ 741784 h 5195791"/>
              <a:gd name="connsiteX20" fmla="*/ 3281430 w 25973479"/>
              <a:gd name="connsiteY20" fmla="*/ 773080 h 5195791"/>
              <a:gd name="connsiteX21" fmla="*/ 3378624 w 25973479"/>
              <a:gd name="connsiteY21" fmla="*/ 879897 h 5195791"/>
              <a:gd name="connsiteX22" fmla="*/ 3526262 w 25973479"/>
              <a:gd name="connsiteY22" fmla="*/ 722734 h 5195791"/>
              <a:gd name="connsiteX23" fmla="*/ 3640756 w 25973479"/>
              <a:gd name="connsiteY23" fmla="*/ 839755 h 5195791"/>
              <a:gd name="connsiteX24" fmla="*/ 3855554 w 25973479"/>
              <a:gd name="connsiteY24" fmla="*/ 764722 h 5195791"/>
              <a:gd name="connsiteX25" fmla="*/ 3959649 w 25973479"/>
              <a:gd name="connsiteY25" fmla="*/ 641772 h 5195791"/>
              <a:gd name="connsiteX26" fmla="*/ 4117686 w 25973479"/>
              <a:gd name="connsiteY26" fmla="*/ 549535 h 5195791"/>
              <a:gd name="connsiteX27" fmla="*/ 4278737 w 25973479"/>
              <a:gd name="connsiteY27" fmla="*/ 689397 h 5195791"/>
              <a:gd name="connsiteX28" fmla="*/ 4340649 w 25973479"/>
              <a:gd name="connsiteY28" fmla="*/ 937047 h 5195791"/>
              <a:gd name="connsiteX29" fmla="*/ 4526387 w 25973479"/>
              <a:gd name="connsiteY29" fmla="*/ 941809 h 5195791"/>
              <a:gd name="connsiteX30" fmla="*/ 4516862 w 25973479"/>
              <a:gd name="connsiteY30" fmla="*/ 1084684 h 5195791"/>
              <a:gd name="connsiteX31" fmla="*/ 4697837 w 25973479"/>
              <a:gd name="connsiteY31" fmla="*/ 1213272 h 5195791"/>
              <a:gd name="connsiteX32" fmla="*/ 4645449 w 25973479"/>
              <a:gd name="connsiteY32" fmla="*/ 1394247 h 5195791"/>
              <a:gd name="connsiteX33" fmla="*/ 4645449 w 25973479"/>
              <a:gd name="connsiteY33" fmla="*/ 1522834 h 5195791"/>
              <a:gd name="connsiteX34" fmla="*/ 4737006 w 25973479"/>
              <a:gd name="connsiteY34" fmla="*/ 1556852 h 5195791"/>
              <a:gd name="connsiteX35" fmla="*/ 4774037 w 25973479"/>
              <a:gd name="connsiteY35" fmla="*/ 1722859 h 5195791"/>
              <a:gd name="connsiteX36" fmla="*/ 4702599 w 25973479"/>
              <a:gd name="connsiteY36" fmla="*/ 1803822 h 5195791"/>
              <a:gd name="connsiteX37" fmla="*/ 4845474 w 25973479"/>
              <a:gd name="connsiteY37" fmla="*/ 1894309 h 5195791"/>
              <a:gd name="connsiteX38" fmla="*/ 5035585 w 25973479"/>
              <a:gd name="connsiteY38" fmla="*/ 2116689 h 5195791"/>
              <a:gd name="connsiteX39" fmla="*/ 5893224 w 25973479"/>
              <a:gd name="connsiteY39" fmla="*/ 2203872 h 5195791"/>
              <a:gd name="connsiteX40" fmla="*/ 6188208 w 25973479"/>
              <a:gd name="connsiteY40" fmla="*/ 2121839 h 5195791"/>
              <a:gd name="connsiteX41" fmla="*/ 6596325 w 25973479"/>
              <a:gd name="connsiteY41" fmla="*/ 1926966 h 5195791"/>
              <a:gd name="connsiteX42" fmla="*/ 6883046 w 25973479"/>
              <a:gd name="connsiteY42" fmla="*/ 1631497 h 5195791"/>
              <a:gd name="connsiteX43" fmla="*/ 7012800 w 25973479"/>
              <a:gd name="connsiteY43" fmla="*/ 1357021 h 5195791"/>
              <a:gd name="connsiteX44" fmla="*/ 7383887 w 25973479"/>
              <a:gd name="connsiteY44" fmla="*/ 1641897 h 5195791"/>
              <a:gd name="connsiteX45" fmla="*/ 7874424 w 25973479"/>
              <a:gd name="connsiteY45" fmla="*/ 1813347 h 5195791"/>
              <a:gd name="connsiteX46" fmla="*/ 8135681 w 25973479"/>
              <a:gd name="connsiteY46" fmla="*/ 1807710 h 5195791"/>
              <a:gd name="connsiteX47" fmla="*/ 8606877 w 25973479"/>
              <a:gd name="connsiteY47" fmla="*/ 1693410 h 5195791"/>
              <a:gd name="connsiteX48" fmla="*/ 9217934 w 25973479"/>
              <a:gd name="connsiteY48" fmla="*/ 1666389 h 5195791"/>
              <a:gd name="connsiteX49" fmla="*/ 9723052 w 25973479"/>
              <a:gd name="connsiteY49" fmla="*/ 1559962 h 5195791"/>
              <a:gd name="connsiteX50" fmla="*/ 10793156 w 25973479"/>
              <a:gd name="connsiteY50" fmla="*/ 925869 h 5195791"/>
              <a:gd name="connsiteX51" fmla="*/ 12123449 w 25973479"/>
              <a:gd name="connsiteY51" fmla="*/ 609017 h 5195791"/>
              <a:gd name="connsiteX52" fmla="*/ 12605335 w 25973479"/>
              <a:gd name="connsiteY52" fmla="*/ 618931 h 5195791"/>
              <a:gd name="connsiteX53" fmla="*/ 14394287 w 25973479"/>
              <a:gd name="connsiteY53" fmla="*/ 265534 h 5195791"/>
              <a:gd name="connsiteX54" fmla="*/ 15080476 w 25973479"/>
              <a:gd name="connsiteY54" fmla="*/ 114300 h 5195791"/>
              <a:gd name="connsiteX55" fmla="*/ 15571985 w 25973479"/>
              <a:gd name="connsiteY55" fmla="*/ 238222 h 5195791"/>
              <a:gd name="connsiteX56" fmla="*/ 15830132 w 25973479"/>
              <a:gd name="connsiteY56" fmla="*/ 33726 h 5195791"/>
              <a:gd name="connsiteX57" fmla="*/ 16418932 w 25973479"/>
              <a:gd name="connsiteY57" fmla="*/ 26631 h 5195791"/>
              <a:gd name="connsiteX58" fmla="*/ 16648018 w 25973479"/>
              <a:gd name="connsiteY58" fmla="*/ 28964 h 5195791"/>
              <a:gd name="connsiteX59" fmla="*/ 16848140 w 25973479"/>
              <a:gd name="connsiteY59" fmla="*/ 82615 h 5195791"/>
              <a:gd name="connsiteX60" fmla="*/ 17251495 w 25973479"/>
              <a:gd name="connsiteY60" fmla="*/ 67453 h 5195791"/>
              <a:gd name="connsiteX61" fmla="*/ 17666025 w 25973479"/>
              <a:gd name="connsiteY61" fmla="*/ 94473 h 5195791"/>
              <a:gd name="connsiteX62" fmla="*/ 18358048 w 25973479"/>
              <a:gd name="connsiteY62" fmla="*/ 107205 h 5195791"/>
              <a:gd name="connsiteX63" fmla="*/ 19100121 w 25973479"/>
              <a:gd name="connsiteY63" fmla="*/ 30519 h 5195791"/>
              <a:gd name="connsiteX64" fmla="*/ 19548478 w 25973479"/>
              <a:gd name="connsiteY64" fmla="*/ 0 h 5195791"/>
              <a:gd name="connsiteX65" fmla="*/ 19925298 w 25973479"/>
              <a:gd name="connsiteY65" fmla="*/ 202843 h 5195791"/>
              <a:gd name="connsiteX66" fmla="*/ 20207161 w 25973479"/>
              <a:gd name="connsiteY66" fmla="*/ 231905 h 5195791"/>
              <a:gd name="connsiteX67" fmla="*/ 20391830 w 25973479"/>
              <a:gd name="connsiteY67" fmla="*/ 404521 h 5195791"/>
              <a:gd name="connsiteX68" fmla="*/ 21127684 w 25973479"/>
              <a:gd name="connsiteY68" fmla="*/ 873677 h 5195791"/>
              <a:gd name="connsiteX69" fmla="*/ 21833993 w 25973479"/>
              <a:gd name="connsiteY69" fmla="*/ 1237765 h 5195791"/>
              <a:gd name="connsiteX70" fmla="*/ 22395677 w 25973479"/>
              <a:gd name="connsiteY70" fmla="*/ 1490760 h 5195791"/>
              <a:gd name="connsiteX71" fmla="*/ 22924897 w 25973479"/>
              <a:gd name="connsiteY71" fmla="*/ 1818595 h 5195791"/>
              <a:gd name="connsiteX72" fmla="*/ 24558336 w 25973479"/>
              <a:gd name="connsiteY72" fmla="*/ 2435290 h 5195791"/>
              <a:gd name="connsiteX73" fmla="*/ 25274946 w 25973479"/>
              <a:gd name="connsiteY73" fmla="*/ 2725122 h 5195791"/>
              <a:gd name="connsiteX74" fmla="*/ 25631163 w 25973479"/>
              <a:gd name="connsiteY74" fmla="*/ 2358410 h 5195791"/>
              <a:gd name="connsiteX75" fmla="*/ 25973479 w 25973479"/>
              <a:gd name="connsiteY75" fmla="*/ 2265978 h 5195791"/>
              <a:gd name="connsiteX76" fmla="*/ 25917495 w 25973479"/>
              <a:gd name="connsiteY76" fmla="*/ 5195791 h 5195791"/>
              <a:gd name="connsiteX77" fmla="*/ 0 w 25973479"/>
              <a:gd name="connsiteY77" fmla="*/ 5151593 h 519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5973479" h="5195791">
                <a:moveTo>
                  <a:pt x="0" y="5151593"/>
                </a:moveTo>
                <a:lnTo>
                  <a:pt x="35155" y="922370"/>
                </a:lnTo>
                <a:cubicBezTo>
                  <a:pt x="16608" y="891333"/>
                  <a:pt x="80561" y="962382"/>
                  <a:pt x="135362" y="1046584"/>
                </a:cubicBezTo>
                <a:cubicBezTo>
                  <a:pt x="156032" y="1076811"/>
                  <a:pt x="92499" y="1078334"/>
                  <a:pt x="130599" y="1141834"/>
                </a:cubicBezTo>
                <a:cubicBezTo>
                  <a:pt x="216324" y="1171996"/>
                  <a:pt x="300462" y="1383134"/>
                  <a:pt x="363962" y="1427584"/>
                </a:cubicBezTo>
                <a:cubicBezTo>
                  <a:pt x="427462" y="1472034"/>
                  <a:pt x="462160" y="1341487"/>
                  <a:pt x="540174" y="1370434"/>
                </a:cubicBezTo>
                <a:cubicBezTo>
                  <a:pt x="651753" y="1480717"/>
                  <a:pt x="763331" y="1419549"/>
                  <a:pt x="874910" y="1444107"/>
                </a:cubicBezTo>
                <a:cubicBezTo>
                  <a:pt x="937956" y="1470349"/>
                  <a:pt x="939091" y="1558505"/>
                  <a:pt x="1002137" y="1584747"/>
                </a:cubicBezTo>
                <a:cubicBezTo>
                  <a:pt x="1138662" y="1624434"/>
                  <a:pt x="1275187" y="1683172"/>
                  <a:pt x="1421237" y="1684759"/>
                </a:cubicBezTo>
                <a:cubicBezTo>
                  <a:pt x="1530774" y="1726034"/>
                  <a:pt x="1659362" y="1695872"/>
                  <a:pt x="1768899" y="1737147"/>
                </a:cubicBezTo>
                <a:lnTo>
                  <a:pt x="1956483" y="1874093"/>
                </a:lnTo>
                <a:cubicBezTo>
                  <a:pt x="1990793" y="1841144"/>
                  <a:pt x="1996527" y="1793908"/>
                  <a:pt x="2030837" y="1760959"/>
                </a:cubicBezTo>
                <a:cubicBezTo>
                  <a:pt x="2146724" y="1672059"/>
                  <a:pt x="2319762" y="1692697"/>
                  <a:pt x="2435649" y="1603797"/>
                </a:cubicBezTo>
                <a:cubicBezTo>
                  <a:pt x="2481687" y="1546647"/>
                  <a:pt x="2446761" y="1418059"/>
                  <a:pt x="2492799" y="1360909"/>
                </a:cubicBezTo>
                <a:cubicBezTo>
                  <a:pt x="2537249" y="1341859"/>
                  <a:pt x="2591224" y="1351384"/>
                  <a:pt x="2635674" y="1332334"/>
                </a:cubicBezTo>
                <a:lnTo>
                  <a:pt x="2702932" y="1258272"/>
                </a:lnTo>
                <a:cubicBezTo>
                  <a:pt x="2745794" y="1216997"/>
                  <a:pt x="2804047" y="1172353"/>
                  <a:pt x="2821412" y="1127547"/>
                </a:cubicBezTo>
                <a:cubicBezTo>
                  <a:pt x="2838777" y="1082741"/>
                  <a:pt x="2829350" y="1029915"/>
                  <a:pt x="2878562" y="984671"/>
                </a:cubicBezTo>
                <a:cubicBezTo>
                  <a:pt x="2957937" y="941809"/>
                  <a:pt x="3065887" y="970384"/>
                  <a:pt x="3145262" y="927522"/>
                </a:cubicBezTo>
                <a:cubicBezTo>
                  <a:pt x="3170662" y="895772"/>
                  <a:pt x="3157962" y="773534"/>
                  <a:pt x="3183362" y="741784"/>
                </a:cubicBezTo>
                <a:lnTo>
                  <a:pt x="3281430" y="773080"/>
                </a:lnTo>
                <a:cubicBezTo>
                  <a:pt x="3324941" y="773761"/>
                  <a:pt x="3335113" y="879216"/>
                  <a:pt x="3378624" y="879897"/>
                </a:cubicBezTo>
                <a:cubicBezTo>
                  <a:pt x="3437362" y="854497"/>
                  <a:pt x="3467524" y="748134"/>
                  <a:pt x="3526262" y="722734"/>
                </a:cubicBezTo>
                <a:lnTo>
                  <a:pt x="3640756" y="839755"/>
                </a:lnTo>
                <a:lnTo>
                  <a:pt x="3855554" y="764722"/>
                </a:lnTo>
                <a:cubicBezTo>
                  <a:pt x="3895015" y="733264"/>
                  <a:pt x="3920188" y="673230"/>
                  <a:pt x="3959649" y="641772"/>
                </a:cubicBezTo>
                <a:lnTo>
                  <a:pt x="4117686" y="549535"/>
                </a:lnTo>
                <a:cubicBezTo>
                  <a:pt x="4152320" y="608856"/>
                  <a:pt x="4225053" y="711039"/>
                  <a:pt x="4278737" y="689397"/>
                </a:cubicBezTo>
                <a:cubicBezTo>
                  <a:pt x="4310487" y="748134"/>
                  <a:pt x="4308899" y="878310"/>
                  <a:pt x="4340649" y="937047"/>
                </a:cubicBezTo>
                <a:cubicBezTo>
                  <a:pt x="4359699" y="964034"/>
                  <a:pt x="4507337" y="914822"/>
                  <a:pt x="4526387" y="941809"/>
                </a:cubicBezTo>
                <a:cubicBezTo>
                  <a:pt x="4540674" y="987847"/>
                  <a:pt x="4502575" y="1038646"/>
                  <a:pt x="4516862" y="1084684"/>
                </a:cubicBezTo>
                <a:cubicBezTo>
                  <a:pt x="4525593" y="1136278"/>
                  <a:pt x="4676406" y="1161678"/>
                  <a:pt x="4697837" y="1213272"/>
                </a:cubicBezTo>
                <a:cubicBezTo>
                  <a:pt x="4719268" y="1264866"/>
                  <a:pt x="4643068" y="1345828"/>
                  <a:pt x="4645449" y="1394247"/>
                </a:cubicBezTo>
                <a:cubicBezTo>
                  <a:pt x="4647830" y="1442666"/>
                  <a:pt x="4630190" y="1495733"/>
                  <a:pt x="4645449" y="1522834"/>
                </a:cubicBezTo>
                <a:cubicBezTo>
                  <a:pt x="4660708" y="1549935"/>
                  <a:pt x="4726687" y="1525102"/>
                  <a:pt x="4737006" y="1556852"/>
                </a:cubicBezTo>
                <a:cubicBezTo>
                  <a:pt x="4747325" y="1588602"/>
                  <a:pt x="4779771" y="1681697"/>
                  <a:pt x="4774037" y="1722859"/>
                </a:cubicBezTo>
                <a:cubicBezTo>
                  <a:pt x="4768303" y="1764021"/>
                  <a:pt x="4697837" y="1774453"/>
                  <a:pt x="4702599" y="1803822"/>
                </a:cubicBezTo>
                <a:cubicBezTo>
                  <a:pt x="4735937" y="1835572"/>
                  <a:pt x="4812136" y="1862559"/>
                  <a:pt x="4845474" y="1894309"/>
                </a:cubicBezTo>
                <a:cubicBezTo>
                  <a:pt x="4818356" y="2020824"/>
                  <a:pt x="4972215" y="2042562"/>
                  <a:pt x="5035585" y="2116689"/>
                </a:cubicBezTo>
                <a:cubicBezTo>
                  <a:pt x="5253202" y="2109237"/>
                  <a:pt x="5675607" y="2211324"/>
                  <a:pt x="5893224" y="2203872"/>
                </a:cubicBezTo>
                <a:lnTo>
                  <a:pt x="6188208" y="2121839"/>
                </a:lnTo>
                <a:cubicBezTo>
                  <a:pt x="6461874" y="2102292"/>
                  <a:pt x="6471694" y="1926966"/>
                  <a:pt x="6596325" y="1926966"/>
                </a:cubicBezTo>
                <a:lnTo>
                  <a:pt x="6883046" y="1631497"/>
                </a:lnTo>
                <a:lnTo>
                  <a:pt x="7012800" y="1357021"/>
                </a:lnTo>
                <a:cubicBezTo>
                  <a:pt x="7166658" y="1401180"/>
                  <a:pt x="7230029" y="1597738"/>
                  <a:pt x="7383887" y="1641897"/>
                </a:cubicBezTo>
                <a:cubicBezTo>
                  <a:pt x="7507712" y="1641897"/>
                  <a:pt x="7750599" y="1813347"/>
                  <a:pt x="7874424" y="1813347"/>
                </a:cubicBezTo>
                <a:lnTo>
                  <a:pt x="8135681" y="1807710"/>
                </a:lnTo>
                <a:lnTo>
                  <a:pt x="8606877" y="1693410"/>
                </a:lnTo>
                <a:lnTo>
                  <a:pt x="9217934" y="1666389"/>
                </a:lnTo>
                <a:lnTo>
                  <a:pt x="9723052" y="1559962"/>
                </a:lnTo>
                <a:lnTo>
                  <a:pt x="10793156" y="925869"/>
                </a:lnTo>
                <a:lnTo>
                  <a:pt x="12123449" y="609017"/>
                </a:lnTo>
                <a:cubicBezTo>
                  <a:pt x="12297582" y="589669"/>
                  <a:pt x="12530346" y="618931"/>
                  <a:pt x="12605335" y="618931"/>
                </a:cubicBezTo>
                <a:cubicBezTo>
                  <a:pt x="13193715" y="455095"/>
                  <a:pt x="13805907" y="429370"/>
                  <a:pt x="14394287" y="265534"/>
                </a:cubicBezTo>
                <a:lnTo>
                  <a:pt x="15080476" y="114300"/>
                </a:lnTo>
                <a:lnTo>
                  <a:pt x="15571985" y="238222"/>
                </a:lnTo>
                <a:lnTo>
                  <a:pt x="15830132" y="33726"/>
                </a:lnTo>
                <a:lnTo>
                  <a:pt x="16418932" y="26631"/>
                </a:lnTo>
                <a:lnTo>
                  <a:pt x="16648018" y="28964"/>
                </a:lnTo>
                <a:lnTo>
                  <a:pt x="16848140" y="82615"/>
                </a:lnTo>
                <a:lnTo>
                  <a:pt x="17251495" y="67453"/>
                </a:lnTo>
                <a:lnTo>
                  <a:pt x="17666025" y="94473"/>
                </a:lnTo>
                <a:lnTo>
                  <a:pt x="18358048" y="107205"/>
                </a:lnTo>
                <a:lnTo>
                  <a:pt x="19100121" y="30519"/>
                </a:lnTo>
                <a:lnTo>
                  <a:pt x="19548478" y="0"/>
                </a:lnTo>
                <a:lnTo>
                  <a:pt x="19925298" y="202843"/>
                </a:lnTo>
                <a:lnTo>
                  <a:pt x="20207161" y="231905"/>
                </a:lnTo>
                <a:lnTo>
                  <a:pt x="20391830" y="404521"/>
                </a:lnTo>
                <a:lnTo>
                  <a:pt x="21127684" y="873677"/>
                </a:lnTo>
                <a:lnTo>
                  <a:pt x="21833993" y="1237765"/>
                </a:lnTo>
                <a:lnTo>
                  <a:pt x="22395677" y="1490760"/>
                </a:lnTo>
                <a:lnTo>
                  <a:pt x="22924897" y="1818595"/>
                </a:lnTo>
                <a:cubicBezTo>
                  <a:pt x="23259940" y="1888704"/>
                  <a:pt x="24215080" y="2376277"/>
                  <a:pt x="24558336" y="2435290"/>
                </a:cubicBezTo>
                <a:lnTo>
                  <a:pt x="25274946" y="2725122"/>
                </a:lnTo>
                <a:lnTo>
                  <a:pt x="25631163" y="2358410"/>
                </a:lnTo>
                <a:lnTo>
                  <a:pt x="25973479" y="2265978"/>
                </a:lnTo>
                <a:lnTo>
                  <a:pt x="25917495" y="5195791"/>
                </a:lnTo>
                <a:lnTo>
                  <a:pt x="0" y="5151593"/>
                </a:lnTo>
                <a:close/>
              </a:path>
            </a:pathLst>
          </a:custGeom>
          <a:solidFill>
            <a:srgbClr val="FFFFEB"/>
          </a:solidFill>
          <a:ln w="76200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Freeform 25"/>
          <p:cNvSpPr/>
          <p:nvPr/>
        </p:nvSpPr>
        <p:spPr>
          <a:xfrm>
            <a:off x="1151103" y="16842690"/>
            <a:ext cx="766188" cy="1078470"/>
          </a:xfrm>
          <a:custGeom>
            <a:avLst/>
            <a:gdLst>
              <a:gd name="connsiteX0" fmla="*/ 0 w 573683"/>
              <a:gd name="connsiteY0" fmla="*/ 661540 h 717523"/>
              <a:gd name="connsiteX1" fmla="*/ 205274 w 573683"/>
              <a:gd name="connsiteY1" fmla="*/ 269654 h 717523"/>
              <a:gd name="connsiteX2" fmla="*/ 391886 w 573683"/>
              <a:gd name="connsiteY2" fmla="*/ 45719 h 717523"/>
              <a:gd name="connsiteX3" fmla="*/ 541176 w 573683"/>
              <a:gd name="connsiteY3" fmla="*/ 8397 h 717523"/>
              <a:gd name="connsiteX4" fmla="*/ 559837 w 573683"/>
              <a:gd name="connsiteY4" fmla="*/ 157687 h 717523"/>
              <a:gd name="connsiteX5" fmla="*/ 373225 w 573683"/>
              <a:gd name="connsiteY5" fmla="*/ 400282 h 717523"/>
              <a:gd name="connsiteX6" fmla="*/ 242596 w 573683"/>
              <a:gd name="connsiteY6" fmla="*/ 717523 h 717523"/>
              <a:gd name="connsiteX0" fmla="*/ 0 w 573683"/>
              <a:gd name="connsiteY0" fmla="*/ 661540 h 1078470"/>
              <a:gd name="connsiteX1" fmla="*/ 205274 w 573683"/>
              <a:gd name="connsiteY1" fmla="*/ 269654 h 1078470"/>
              <a:gd name="connsiteX2" fmla="*/ 391886 w 573683"/>
              <a:gd name="connsiteY2" fmla="*/ 45719 h 1078470"/>
              <a:gd name="connsiteX3" fmla="*/ 541176 w 573683"/>
              <a:gd name="connsiteY3" fmla="*/ 8397 h 1078470"/>
              <a:gd name="connsiteX4" fmla="*/ 559837 w 573683"/>
              <a:gd name="connsiteY4" fmla="*/ 157687 h 1078470"/>
              <a:gd name="connsiteX5" fmla="*/ 373225 w 573683"/>
              <a:gd name="connsiteY5" fmla="*/ 400282 h 1078470"/>
              <a:gd name="connsiteX6" fmla="*/ 98217 w 573683"/>
              <a:gd name="connsiteY6" fmla="*/ 1078470 h 1078470"/>
              <a:gd name="connsiteX0" fmla="*/ 0 w 766188"/>
              <a:gd name="connsiteY0" fmla="*/ 1046551 h 1078470"/>
              <a:gd name="connsiteX1" fmla="*/ 397779 w 766188"/>
              <a:gd name="connsiteY1" fmla="*/ 269654 h 1078470"/>
              <a:gd name="connsiteX2" fmla="*/ 584391 w 766188"/>
              <a:gd name="connsiteY2" fmla="*/ 45719 h 1078470"/>
              <a:gd name="connsiteX3" fmla="*/ 733681 w 766188"/>
              <a:gd name="connsiteY3" fmla="*/ 8397 h 1078470"/>
              <a:gd name="connsiteX4" fmla="*/ 752342 w 766188"/>
              <a:gd name="connsiteY4" fmla="*/ 157687 h 1078470"/>
              <a:gd name="connsiteX5" fmla="*/ 565730 w 766188"/>
              <a:gd name="connsiteY5" fmla="*/ 400282 h 1078470"/>
              <a:gd name="connsiteX6" fmla="*/ 290722 w 766188"/>
              <a:gd name="connsiteY6" fmla="*/ 1078470 h 107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6188" h="1078470">
                <a:moveTo>
                  <a:pt x="0" y="1046551"/>
                </a:moveTo>
                <a:cubicBezTo>
                  <a:pt x="69980" y="901926"/>
                  <a:pt x="300381" y="436459"/>
                  <a:pt x="397779" y="269654"/>
                </a:cubicBezTo>
                <a:cubicBezTo>
                  <a:pt x="495177" y="102849"/>
                  <a:pt x="528407" y="89262"/>
                  <a:pt x="584391" y="45719"/>
                </a:cubicBezTo>
                <a:cubicBezTo>
                  <a:pt x="640375" y="2176"/>
                  <a:pt x="705689" y="-10264"/>
                  <a:pt x="733681" y="8397"/>
                </a:cubicBezTo>
                <a:cubicBezTo>
                  <a:pt x="761673" y="27058"/>
                  <a:pt x="780334" y="92373"/>
                  <a:pt x="752342" y="157687"/>
                </a:cubicBezTo>
                <a:cubicBezTo>
                  <a:pt x="724350" y="223001"/>
                  <a:pt x="618603" y="306976"/>
                  <a:pt x="565730" y="400282"/>
                </a:cubicBezTo>
                <a:cubicBezTo>
                  <a:pt x="512857" y="493588"/>
                  <a:pt x="329600" y="966502"/>
                  <a:pt x="290722" y="1078470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21007222" y="14067790"/>
            <a:ext cx="1745451" cy="1115222"/>
          </a:xfrm>
          <a:custGeom>
            <a:avLst/>
            <a:gdLst>
              <a:gd name="connsiteX0" fmla="*/ 321158 w 1745451"/>
              <a:gd name="connsiteY0" fmla="*/ 189230 h 1115222"/>
              <a:gd name="connsiteX1" fmla="*/ 161138 w 1745451"/>
              <a:gd name="connsiteY1" fmla="*/ 21590 h 1115222"/>
              <a:gd name="connsiteX2" fmla="*/ 8738 w 1745451"/>
              <a:gd name="connsiteY2" fmla="*/ 67310 h 1115222"/>
              <a:gd name="connsiteX3" fmla="*/ 435458 w 1745451"/>
              <a:gd name="connsiteY3" fmla="*/ 608330 h 1115222"/>
              <a:gd name="connsiteX4" fmla="*/ 1014578 w 1745451"/>
              <a:gd name="connsiteY4" fmla="*/ 844550 h 1115222"/>
              <a:gd name="connsiteX5" fmla="*/ 1624178 w 1745451"/>
              <a:gd name="connsiteY5" fmla="*/ 1111250 h 1115222"/>
              <a:gd name="connsiteX6" fmla="*/ 1723238 w 1745451"/>
              <a:gd name="connsiteY6" fmla="*/ 989330 h 1115222"/>
              <a:gd name="connsiteX7" fmla="*/ 1334618 w 1745451"/>
              <a:gd name="connsiteY7" fmla="*/ 783590 h 1115222"/>
              <a:gd name="connsiteX8" fmla="*/ 625958 w 1745451"/>
              <a:gd name="connsiteY8" fmla="*/ 524510 h 1115222"/>
              <a:gd name="connsiteX9" fmla="*/ 321158 w 1745451"/>
              <a:gd name="connsiteY9" fmla="*/ 189230 h 111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5451" h="1115222">
                <a:moveTo>
                  <a:pt x="321158" y="189230"/>
                </a:moveTo>
                <a:cubicBezTo>
                  <a:pt x="243688" y="105410"/>
                  <a:pt x="213208" y="41910"/>
                  <a:pt x="161138" y="21590"/>
                </a:cubicBezTo>
                <a:cubicBezTo>
                  <a:pt x="109068" y="1270"/>
                  <a:pt x="-36982" y="-30480"/>
                  <a:pt x="8738" y="67310"/>
                </a:cubicBezTo>
                <a:cubicBezTo>
                  <a:pt x="54458" y="165100"/>
                  <a:pt x="267818" y="478790"/>
                  <a:pt x="435458" y="608330"/>
                </a:cubicBezTo>
                <a:cubicBezTo>
                  <a:pt x="603098" y="737870"/>
                  <a:pt x="816458" y="760730"/>
                  <a:pt x="1014578" y="844550"/>
                </a:cubicBezTo>
                <a:cubicBezTo>
                  <a:pt x="1212698" y="928370"/>
                  <a:pt x="1506068" y="1087120"/>
                  <a:pt x="1624178" y="1111250"/>
                </a:cubicBezTo>
                <a:cubicBezTo>
                  <a:pt x="1742288" y="1135380"/>
                  <a:pt x="1771498" y="1043940"/>
                  <a:pt x="1723238" y="989330"/>
                </a:cubicBezTo>
                <a:cubicBezTo>
                  <a:pt x="1674978" y="934720"/>
                  <a:pt x="1517498" y="861060"/>
                  <a:pt x="1334618" y="783590"/>
                </a:cubicBezTo>
                <a:cubicBezTo>
                  <a:pt x="1151738" y="706120"/>
                  <a:pt x="792328" y="628650"/>
                  <a:pt x="625958" y="524510"/>
                </a:cubicBezTo>
                <a:cubicBezTo>
                  <a:pt x="459588" y="420370"/>
                  <a:pt x="398628" y="273050"/>
                  <a:pt x="321158" y="18923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22955702" y="15288459"/>
            <a:ext cx="1752129" cy="858751"/>
          </a:xfrm>
          <a:custGeom>
            <a:avLst/>
            <a:gdLst>
              <a:gd name="connsiteX0" fmla="*/ 361498 w 1752129"/>
              <a:gd name="connsiteY0" fmla="*/ 96321 h 858751"/>
              <a:gd name="connsiteX1" fmla="*/ 41458 w 1752129"/>
              <a:gd name="connsiteY1" fmla="*/ 4881 h 858751"/>
              <a:gd name="connsiteX2" fmla="*/ 71938 w 1752129"/>
              <a:gd name="connsiteY2" fmla="*/ 187761 h 858751"/>
              <a:gd name="connsiteX3" fmla="*/ 658678 w 1752129"/>
              <a:gd name="connsiteY3" fmla="*/ 454461 h 858751"/>
              <a:gd name="connsiteX4" fmla="*/ 1344478 w 1752129"/>
              <a:gd name="connsiteY4" fmla="*/ 804981 h 858751"/>
              <a:gd name="connsiteX5" fmla="*/ 1580698 w 1752129"/>
              <a:gd name="connsiteY5" fmla="*/ 843081 h 858751"/>
              <a:gd name="connsiteX6" fmla="*/ 1740718 w 1752129"/>
              <a:gd name="connsiteY6" fmla="*/ 660201 h 858751"/>
              <a:gd name="connsiteX7" fmla="*/ 1260658 w 1752129"/>
              <a:gd name="connsiteY7" fmla="*/ 538281 h 858751"/>
              <a:gd name="connsiteX8" fmla="*/ 361498 w 1752129"/>
              <a:gd name="connsiteY8" fmla="*/ 96321 h 85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2129" h="858751">
                <a:moveTo>
                  <a:pt x="361498" y="96321"/>
                </a:moveTo>
                <a:cubicBezTo>
                  <a:pt x="158298" y="7421"/>
                  <a:pt x="89718" y="-10359"/>
                  <a:pt x="41458" y="4881"/>
                </a:cubicBezTo>
                <a:cubicBezTo>
                  <a:pt x="-6802" y="20121"/>
                  <a:pt x="-30932" y="112831"/>
                  <a:pt x="71938" y="187761"/>
                </a:cubicBezTo>
                <a:cubicBezTo>
                  <a:pt x="174808" y="262691"/>
                  <a:pt x="446588" y="351591"/>
                  <a:pt x="658678" y="454461"/>
                </a:cubicBezTo>
                <a:cubicBezTo>
                  <a:pt x="870768" y="557331"/>
                  <a:pt x="1190808" y="740211"/>
                  <a:pt x="1344478" y="804981"/>
                </a:cubicBezTo>
                <a:cubicBezTo>
                  <a:pt x="1498148" y="869751"/>
                  <a:pt x="1514658" y="867211"/>
                  <a:pt x="1580698" y="843081"/>
                </a:cubicBezTo>
                <a:cubicBezTo>
                  <a:pt x="1646738" y="818951"/>
                  <a:pt x="1794058" y="711001"/>
                  <a:pt x="1740718" y="660201"/>
                </a:cubicBezTo>
                <a:cubicBezTo>
                  <a:pt x="1687378" y="609401"/>
                  <a:pt x="1487988" y="629721"/>
                  <a:pt x="1260658" y="538281"/>
                </a:cubicBezTo>
                <a:cubicBezTo>
                  <a:pt x="1033328" y="446841"/>
                  <a:pt x="564698" y="185221"/>
                  <a:pt x="361498" y="9632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20020285" y="12786045"/>
            <a:ext cx="6404556" cy="3400834"/>
          </a:xfrm>
          <a:custGeom>
            <a:avLst/>
            <a:gdLst>
              <a:gd name="connsiteX0" fmla="*/ 1757686 w 6367890"/>
              <a:gd name="connsiteY0" fmla="*/ 632836 h 3444330"/>
              <a:gd name="connsiteX1" fmla="*/ 1277626 w 6367890"/>
              <a:gd name="connsiteY1" fmla="*/ 457576 h 3444330"/>
              <a:gd name="connsiteX2" fmla="*/ 1033786 w 6367890"/>
              <a:gd name="connsiteY2" fmla="*/ 320416 h 3444330"/>
              <a:gd name="connsiteX3" fmla="*/ 904246 w 6367890"/>
              <a:gd name="connsiteY3" fmla="*/ 274696 h 3444330"/>
              <a:gd name="connsiteX4" fmla="*/ 774706 w 6367890"/>
              <a:gd name="connsiteY4" fmla="*/ 129916 h 3444330"/>
              <a:gd name="connsiteX5" fmla="*/ 561346 w 6367890"/>
              <a:gd name="connsiteY5" fmla="*/ 152776 h 3444330"/>
              <a:gd name="connsiteX6" fmla="*/ 386086 w 6367890"/>
              <a:gd name="connsiteY6" fmla="*/ 168016 h 3444330"/>
              <a:gd name="connsiteX7" fmla="*/ 226066 w 6367890"/>
              <a:gd name="connsiteY7" fmla="*/ 376 h 3444330"/>
              <a:gd name="connsiteX8" fmla="*/ 35566 w 6367890"/>
              <a:gd name="connsiteY8" fmla="*/ 221356 h 3444330"/>
              <a:gd name="connsiteX9" fmla="*/ 1003306 w 6367890"/>
              <a:gd name="connsiteY9" fmla="*/ 625216 h 3444330"/>
              <a:gd name="connsiteX10" fmla="*/ 1483366 w 6367890"/>
              <a:gd name="connsiteY10" fmla="*/ 1318636 h 3444330"/>
              <a:gd name="connsiteX11" fmla="*/ 1841506 w 6367890"/>
              <a:gd name="connsiteY11" fmla="*/ 1722496 h 3444330"/>
              <a:gd name="connsiteX12" fmla="*/ 2687326 w 6367890"/>
              <a:gd name="connsiteY12" fmla="*/ 2133976 h 3444330"/>
              <a:gd name="connsiteX13" fmla="*/ 3106426 w 6367890"/>
              <a:gd name="connsiteY13" fmla="*/ 2309236 h 3444330"/>
              <a:gd name="connsiteX14" fmla="*/ 3655066 w 6367890"/>
              <a:gd name="connsiteY14" fmla="*/ 2659756 h 3444330"/>
              <a:gd name="connsiteX15" fmla="*/ 4500886 w 6367890"/>
              <a:gd name="connsiteY15" fmla="*/ 2888356 h 3444330"/>
              <a:gd name="connsiteX16" fmla="*/ 4942846 w 6367890"/>
              <a:gd name="connsiteY16" fmla="*/ 3124576 h 3444330"/>
              <a:gd name="connsiteX17" fmla="*/ 5681986 w 6367890"/>
              <a:gd name="connsiteY17" fmla="*/ 3231256 h 3444330"/>
              <a:gd name="connsiteX18" fmla="*/ 6299206 w 6367890"/>
              <a:gd name="connsiteY18" fmla="*/ 3391276 h 3444330"/>
              <a:gd name="connsiteX19" fmla="*/ 6329686 w 6367890"/>
              <a:gd name="connsiteY19" fmla="*/ 2217796 h 3444330"/>
              <a:gd name="connsiteX20" fmla="*/ 6093466 w 6367890"/>
              <a:gd name="connsiteY20" fmla="*/ 2164456 h 3444330"/>
              <a:gd name="connsiteX21" fmla="*/ 5171446 w 6367890"/>
              <a:gd name="connsiteY21" fmla="*/ 2065396 h 3444330"/>
              <a:gd name="connsiteX22" fmla="*/ 4417066 w 6367890"/>
              <a:gd name="connsiteY22" fmla="*/ 1737736 h 3444330"/>
              <a:gd name="connsiteX23" fmla="*/ 3982726 w 6367890"/>
              <a:gd name="connsiteY23" fmla="*/ 1653916 h 3444330"/>
              <a:gd name="connsiteX24" fmla="*/ 3632206 w 6367890"/>
              <a:gd name="connsiteY24" fmla="*/ 1432936 h 3444330"/>
              <a:gd name="connsiteX25" fmla="*/ 3251206 w 6367890"/>
              <a:gd name="connsiteY25" fmla="*/ 1173856 h 3444330"/>
              <a:gd name="connsiteX26" fmla="*/ 2809246 w 6367890"/>
              <a:gd name="connsiteY26" fmla="*/ 990976 h 3444330"/>
              <a:gd name="connsiteX27" fmla="*/ 2397766 w 6367890"/>
              <a:gd name="connsiteY27" fmla="*/ 945256 h 3444330"/>
              <a:gd name="connsiteX28" fmla="*/ 2161546 w 6367890"/>
              <a:gd name="connsiteY28" fmla="*/ 769996 h 3444330"/>
              <a:gd name="connsiteX29" fmla="*/ 1757686 w 6367890"/>
              <a:gd name="connsiteY29" fmla="*/ 632836 h 3444330"/>
              <a:gd name="connsiteX0" fmla="*/ 1757686 w 6409198"/>
              <a:gd name="connsiteY0" fmla="*/ 632836 h 3444330"/>
              <a:gd name="connsiteX1" fmla="*/ 1277626 w 6409198"/>
              <a:gd name="connsiteY1" fmla="*/ 457576 h 3444330"/>
              <a:gd name="connsiteX2" fmla="*/ 1033786 w 6409198"/>
              <a:gd name="connsiteY2" fmla="*/ 320416 h 3444330"/>
              <a:gd name="connsiteX3" fmla="*/ 904246 w 6409198"/>
              <a:gd name="connsiteY3" fmla="*/ 274696 h 3444330"/>
              <a:gd name="connsiteX4" fmla="*/ 774706 w 6409198"/>
              <a:gd name="connsiteY4" fmla="*/ 129916 h 3444330"/>
              <a:gd name="connsiteX5" fmla="*/ 561346 w 6409198"/>
              <a:gd name="connsiteY5" fmla="*/ 152776 h 3444330"/>
              <a:gd name="connsiteX6" fmla="*/ 386086 w 6409198"/>
              <a:gd name="connsiteY6" fmla="*/ 168016 h 3444330"/>
              <a:gd name="connsiteX7" fmla="*/ 226066 w 6409198"/>
              <a:gd name="connsiteY7" fmla="*/ 376 h 3444330"/>
              <a:gd name="connsiteX8" fmla="*/ 35566 w 6409198"/>
              <a:gd name="connsiteY8" fmla="*/ 221356 h 3444330"/>
              <a:gd name="connsiteX9" fmla="*/ 1003306 w 6409198"/>
              <a:gd name="connsiteY9" fmla="*/ 625216 h 3444330"/>
              <a:gd name="connsiteX10" fmla="*/ 1483366 w 6409198"/>
              <a:gd name="connsiteY10" fmla="*/ 1318636 h 3444330"/>
              <a:gd name="connsiteX11" fmla="*/ 1841506 w 6409198"/>
              <a:gd name="connsiteY11" fmla="*/ 1722496 h 3444330"/>
              <a:gd name="connsiteX12" fmla="*/ 2687326 w 6409198"/>
              <a:gd name="connsiteY12" fmla="*/ 2133976 h 3444330"/>
              <a:gd name="connsiteX13" fmla="*/ 3106426 w 6409198"/>
              <a:gd name="connsiteY13" fmla="*/ 2309236 h 3444330"/>
              <a:gd name="connsiteX14" fmla="*/ 3655066 w 6409198"/>
              <a:gd name="connsiteY14" fmla="*/ 2659756 h 3444330"/>
              <a:gd name="connsiteX15" fmla="*/ 4500886 w 6409198"/>
              <a:gd name="connsiteY15" fmla="*/ 2888356 h 3444330"/>
              <a:gd name="connsiteX16" fmla="*/ 4942846 w 6409198"/>
              <a:gd name="connsiteY16" fmla="*/ 3124576 h 3444330"/>
              <a:gd name="connsiteX17" fmla="*/ 5681986 w 6409198"/>
              <a:gd name="connsiteY17" fmla="*/ 3231256 h 3444330"/>
              <a:gd name="connsiteX18" fmla="*/ 6299206 w 6409198"/>
              <a:gd name="connsiteY18" fmla="*/ 3391276 h 3444330"/>
              <a:gd name="connsiteX19" fmla="*/ 6391599 w 6409198"/>
              <a:gd name="connsiteY19" fmla="*/ 2217796 h 3444330"/>
              <a:gd name="connsiteX20" fmla="*/ 6093466 w 6409198"/>
              <a:gd name="connsiteY20" fmla="*/ 2164456 h 3444330"/>
              <a:gd name="connsiteX21" fmla="*/ 5171446 w 6409198"/>
              <a:gd name="connsiteY21" fmla="*/ 2065396 h 3444330"/>
              <a:gd name="connsiteX22" fmla="*/ 4417066 w 6409198"/>
              <a:gd name="connsiteY22" fmla="*/ 1737736 h 3444330"/>
              <a:gd name="connsiteX23" fmla="*/ 3982726 w 6409198"/>
              <a:gd name="connsiteY23" fmla="*/ 1653916 h 3444330"/>
              <a:gd name="connsiteX24" fmla="*/ 3632206 w 6409198"/>
              <a:gd name="connsiteY24" fmla="*/ 1432936 h 3444330"/>
              <a:gd name="connsiteX25" fmla="*/ 3251206 w 6409198"/>
              <a:gd name="connsiteY25" fmla="*/ 1173856 h 3444330"/>
              <a:gd name="connsiteX26" fmla="*/ 2809246 w 6409198"/>
              <a:gd name="connsiteY26" fmla="*/ 990976 h 3444330"/>
              <a:gd name="connsiteX27" fmla="*/ 2397766 w 6409198"/>
              <a:gd name="connsiteY27" fmla="*/ 945256 h 3444330"/>
              <a:gd name="connsiteX28" fmla="*/ 2161546 w 6409198"/>
              <a:gd name="connsiteY28" fmla="*/ 769996 h 3444330"/>
              <a:gd name="connsiteX29" fmla="*/ 1757686 w 6409198"/>
              <a:gd name="connsiteY29" fmla="*/ 632836 h 3444330"/>
              <a:gd name="connsiteX0" fmla="*/ 1757686 w 6406385"/>
              <a:gd name="connsiteY0" fmla="*/ 632836 h 3452832"/>
              <a:gd name="connsiteX1" fmla="*/ 1277626 w 6406385"/>
              <a:gd name="connsiteY1" fmla="*/ 457576 h 3452832"/>
              <a:gd name="connsiteX2" fmla="*/ 1033786 w 6406385"/>
              <a:gd name="connsiteY2" fmla="*/ 320416 h 3452832"/>
              <a:gd name="connsiteX3" fmla="*/ 904246 w 6406385"/>
              <a:gd name="connsiteY3" fmla="*/ 274696 h 3452832"/>
              <a:gd name="connsiteX4" fmla="*/ 774706 w 6406385"/>
              <a:gd name="connsiteY4" fmla="*/ 129916 h 3452832"/>
              <a:gd name="connsiteX5" fmla="*/ 561346 w 6406385"/>
              <a:gd name="connsiteY5" fmla="*/ 152776 h 3452832"/>
              <a:gd name="connsiteX6" fmla="*/ 386086 w 6406385"/>
              <a:gd name="connsiteY6" fmla="*/ 168016 h 3452832"/>
              <a:gd name="connsiteX7" fmla="*/ 226066 w 6406385"/>
              <a:gd name="connsiteY7" fmla="*/ 376 h 3452832"/>
              <a:gd name="connsiteX8" fmla="*/ 35566 w 6406385"/>
              <a:gd name="connsiteY8" fmla="*/ 221356 h 3452832"/>
              <a:gd name="connsiteX9" fmla="*/ 1003306 w 6406385"/>
              <a:gd name="connsiteY9" fmla="*/ 625216 h 3452832"/>
              <a:gd name="connsiteX10" fmla="*/ 1483366 w 6406385"/>
              <a:gd name="connsiteY10" fmla="*/ 1318636 h 3452832"/>
              <a:gd name="connsiteX11" fmla="*/ 1841506 w 6406385"/>
              <a:gd name="connsiteY11" fmla="*/ 1722496 h 3452832"/>
              <a:gd name="connsiteX12" fmla="*/ 2687326 w 6406385"/>
              <a:gd name="connsiteY12" fmla="*/ 2133976 h 3452832"/>
              <a:gd name="connsiteX13" fmla="*/ 3106426 w 6406385"/>
              <a:gd name="connsiteY13" fmla="*/ 2309236 h 3452832"/>
              <a:gd name="connsiteX14" fmla="*/ 3655066 w 6406385"/>
              <a:gd name="connsiteY14" fmla="*/ 2659756 h 3452832"/>
              <a:gd name="connsiteX15" fmla="*/ 4500886 w 6406385"/>
              <a:gd name="connsiteY15" fmla="*/ 2888356 h 3452832"/>
              <a:gd name="connsiteX16" fmla="*/ 4942846 w 6406385"/>
              <a:gd name="connsiteY16" fmla="*/ 3124576 h 3452832"/>
              <a:gd name="connsiteX17" fmla="*/ 5681986 w 6406385"/>
              <a:gd name="connsiteY17" fmla="*/ 3231256 h 3452832"/>
              <a:gd name="connsiteX18" fmla="*/ 6289681 w 6406385"/>
              <a:gd name="connsiteY18" fmla="*/ 3400801 h 3452832"/>
              <a:gd name="connsiteX19" fmla="*/ 6391599 w 6406385"/>
              <a:gd name="connsiteY19" fmla="*/ 2217796 h 3452832"/>
              <a:gd name="connsiteX20" fmla="*/ 6093466 w 6406385"/>
              <a:gd name="connsiteY20" fmla="*/ 2164456 h 3452832"/>
              <a:gd name="connsiteX21" fmla="*/ 5171446 w 6406385"/>
              <a:gd name="connsiteY21" fmla="*/ 2065396 h 3452832"/>
              <a:gd name="connsiteX22" fmla="*/ 4417066 w 6406385"/>
              <a:gd name="connsiteY22" fmla="*/ 1737736 h 3452832"/>
              <a:gd name="connsiteX23" fmla="*/ 3982726 w 6406385"/>
              <a:gd name="connsiteY23" fmla="*/ 1653916 h 3452832"/>
              <a:gd name="connsiteX24" fmla="*/ 3632206 w 6406385"/>
              <a:gd name="connsiteY24" fmla="*/ 1432936 h 3452832"/>
              <a:gd name="connsiteX25" fmla="*/ 3251206 w 6406385"/>
              <a:gd name="connsiteY25" fmla="*/ 1173856 h 3452832"/>
              <a:gd name="connsiteX26" fmla="*/ 2809246 w 6406385"/>
              <a:gd name="connsiteY26" fmla="*/ 990976 h 3452832"/>
              <a:gd name="connsiteX27" fmla="*/ 2397766 w 6406385"/>
              <a:gd name="connsiteY27" fmla="*/ 945256 h 3452832"/>
              <a:gd name="connsiteX28" fmla="*/ 2161546 w 6406385"/>
              <a:gd name="connsiteY28" fmla="*/ 769996 h 3452832"/>
              <a:gd name="connsiteX29" fmla="*/ 1757686 w 6406385"/>
              <a:gd name="connsiteY29" fmla="*/ 632836 h 3452832"/>
              <a:gd name="connsiteX0" fmla="*/ 1757686 w 6465707"/>
              <a:gd name="connsiteY0" fmla="*/ 632836 h 3452832"/>
              <a:gd name="connsiteX1" fmla="*/ 1277626 w 6465707"/>
              <a:gd name="connsiteY1" fmla="*/ 457576 h 3452832"/>
              <a:gd name="connsiteX2" fmla="*/ 1033786 w 6465707"/>
              <a:gd name="connsiteY2" fmla="*/ 320416 h 3452832"/>
              <a:gd name="connsiteX3" fmla="*/ 904246 w 6465707"/>
              <a:gd name="connsiteY3" fmla="*/ 274696 h 3452832"/>
              <a:gd name="connsiteX4" fmla="*/ 774706 w 6465707"/>
              <a:gd name="connsiteY4" fmla="*/ 129916 h 3452832"/>
              <a:gd name="connsiteX5" fmla="*/ 561346 w 6465707"/>
              <a:gd name="connsiteY5" fmla="*/ 152776 h 3452832"/>
              <a:gd name="connsiteX6" fmla="*/ 386086 w 6465707"/>
              <a:gd name="connsiteY6" fmla="*/ 168016 h 3452832"/>
              <a:gd name="connsiteX7" fmla="*/ 226066 w 6465707"/>
              <a:gd name="connsiteY7" fmla="*/ 376 h 3452832"/>
              <a:gd name="connsiteX8" fmla="*/ 35566 w 6465707"/>
              <a:gd name="connsiteY8" fmla="*/ 221356 h 3452832"/>
              <a:gd name="connsiteX9" fmla="*/ 1003306 w 6465707"/>
              <a:gd name="connsiteY9" fmla="*/ 625216 h 3452832"/>
              <a:gd name="connsiteX10" fmla="*/ 1483366 w 6465707"/>
              <a:gd name="connsiteY10" fmla="*/ 1318636 h 3452832"/>
              <a:gd name="connsiteX11" fmla="*/ 1841506 w 6465707"/>
              <a:gd name="connsiteY11" fmla="*/ 1722496 h 3452832"/>
              <a:gd name="connsiteX12" fmla="*/ 2687326 w 6465707"/>
              <a:gd name="connsiteY12" fmla="*/ 2133976 h 3452832"/>
              <a:gd name="connsiteX13" fmla="*/ 3106426 w 6465707"/>
              <a:gd name="connsiteY13" fmla="*/ 2309236 h 3452832"/>
              <a:gd name="connsiteX14" fmla="*/ 3655066 w 6465707"/>
              <a:gd name="connsiteY14" fmla="*/ 2659756 h 3452832"/>
              <a:gd name="connsiteX15" fmla="*/ 4500886 w 6465707"/>
              <a:gd name="connsiteY15" fmla="*/ 2888356 h 3452832"/>
              <a:gd name="connsiteX16" fmla="*/ 4942846 w 6465707"/>
              <a:gd name="connsiteY16" fmla="*/ 3124576 h 3452832"/>
              <a:gd name="connsiteX17" fmla="*/ 5681986 w 6465707"/>
              <a:gd name="connsiteY17" fmla="*/ 3231256 h 3452832"/>
              <a:gd name="connsiteX18" fmla="*/ 6403981 w 6465707"/>
              <a:gd name="connsiteY18" fmla="*/ 3400801 h 3452832"/>
              <a:gd name="connsiteX19" fmla="*/ 6391599 w 6465707"/>
              <a:gd name="connsiteY19" fmla="*/ 2217796 h 3452832"/>
              <a:gd name="connsiteX20" fmla="*/ 6093466 w 6465707"/>
              <a:gd name="connsiteY20" fmla="*/ 2164456 h 3452832"/>
              <a:gd name="connsiteX21" fmla="*/ 5171446 w 6465707"/>
              <a:gd name="connsiteY21" fmla="*/ 2065396 h 3452832"/>
              <a:gd name="connsiteX22" fmla="*/ 4417066 w 6465707"/>
              <a:gd name="connsiteY22" fmla="*/ 1737736 h 3452832"/>
              <a:gd name="connsiteX23" fmla="*/ 3982726 w 6465707"/>
              <a:gd name="connsiteY23" fmla="*/ 1653916 h 3452832"/>
              <a:gd name="connsiteX24" fmla="*/ 3632206 w 6465707"/>
              <a:gd name="connsiteY24" fmla="*/ 1432936 h 3452832"/>
              <a:gd name="connsiteX25" fmla="*/ 3251206 w 6465707"/>
              <a:gd name="connsiteY25" fmla="*/ 1173856 h 3452832"/>
              <a:gd name="connsiteX26" fmla="*/ 2809246 w 6465707"/>
              <a:gd name="connsiteY26" fmla="*/ 990976 h 3452832"/>
              <a:gd name="connsiteX27" fmla="*/ 2397766 w 6465707"/>
              <a:gd name="connsiteY27" fmla="*/ 945256 h 3452832"/>
              <a:gd name="connsiteX28" fmla="*/ 2161546 w 6465707"/>
              <a:gd name="connsiteY28" fmla="*/ 769996 h 3452832"/>
              <a:gd name="connsiteX29" fmla="*/ 1757686 w 6465707"/>
              <a:gd name="connsiteY29" fmla="*/ 632836 h 3452832"/>
              <a:gd name="connsiteX0" fmla="*/ 1757686 w 6413420"/>
              <a:gd name="connsiteY0" fmla="*/ 632836 h 3400841"/>
              <a:gd name="connsiteX1" fmla="*/ 1277626 w 6413420"/>
              <a:gd name="connsiteY1" fmla="*/ 457576 h 3400841"/>
              <a:gd name="connsiteX2" fmla="*/ 1033786 w 6413420"/>
              <a:gd name="connsiteY2" fmla="*/ 320416 h 3400841"/>
              <a:gd name="connsiteX3" fmla="*/ 904246 w 6413420"/>
              <a:gd name="connsiteY3" fmla="*/ 274696 h 3400841"/>
              <a:gd name="connsiteX4" fmla="*/ 774706 w 6413420"/>
              <a:gd name="connsiteY4" fmla="*/ 129916 h 3400841"/>
              <a:gd name="connsiteX5" fmla="*/ 561346 w 6413420"/>
              <a:gd name="connsiteY5" fmla="*/ 152776 h 3400841"/>
              <a:gd name="connsiteX6" fmla="*/ 386086 w 6413420"/>
              <a:gd name="connsiteY6" fmla="*/ 168016 h 3400841"/>
              <a:gd name="connsiteX7" fmla="*/ 226066 w 6413420"/>
              <a:gd name="connsiteY7" fmla="*/ 376 h 3400841"/>
              <a:gd name="connsiteX8" fmla="*/ 35566 w 6413420"/>
              <a:gd name="connsiteY8" fmla="*/ 221356 h 3400841"/>
              <a:gd name="connsiteX9" fmla="*/ 1003306 w 6413420"/>
              <a:gd name="connsiteY9" fmla="*/ 625216 h 3400841"/>
              <a:gd name="connsiteX10" fmla="*/ 1483366 w 6413420"/>
              <a:gd name="connsiteY10" fmla="*/ 1318636 h 3400841"/>
              <a:gd name="connsiteX11" fmla="*/ 1841506 w 6413420"/>
              <a:gd name="connsiteY11" fmla="*/ 1722496 h 3400841"/>
              <a:gd name="connsiteX12" fmla="*/ 2687326 w 6413420"/>
              <a:gd name="connsiteY12" fmla="*/ 2133976 h 3400841"/>
              <a:gd name="connsiteX13" fmla="*/ 3106426 w 6413420"/>
              <a:gd name="connsiteY13" fmla="*/ 2309236 h 3400841"/>
              <a:gd name="connsiteX14" fmla="*/ 3655066 w 6413420"/>
              <a:gd name="connsiteY14" fmla="*/ 2659756 h 3400841"/>
              <a:gd name="connsiteX15" fmla="*/ 4500886 w 6413420"/>
              <a:gd name="connsiteY15" fmla="*/ 2888356 h 3400841"/>
              <a:gd name="connsiteX16" fmla="*/ 4942846 w 6413420"/>
              <a:gd name="connsiteY16" fmla="*/ 3124576 h 3400841"/>
              <a:gd name="connsiteX17" fmla="*/ 5681986 w 6413420"/>
              <a:gd name="connsiteY17" fmla="*/ 3231256 h 3400841"/>
              <a:gd name="connsiteX18" fmla="*/ 6403981 w 6413420"/>
              <a:gd name="connsiteY18" fmla="*/ 3400801 h 3400841"/>
              <a:gd name="connsiteX19" fmla="*/ 6391599 w 6413420"/>
              <a:gd name="connsiteY19" fmla="*/ 2217796 h 3400841"/>
              <a:gd name="connsiteX20" fmla="*/ 6093466 w 6413420"/>
              <a:gd name="connsiteY20" fmla="*/ 2164456 h 3400841"/>
              <a:gd name="connsiteX21" fmla="*/ 5171446 w 6413420"/>
              <a:gd name="connsiteY21" fmla="*/ 2065396 h 3400841"/>
              <a:gd name="connsiteX22" fmla="*/ 4417066 w 6413420"/>
              <a:gd name="connsiteY22" fmla="*/ 1737736 h 3400841"/>
              <a:gd name="connsiteX23" fmla="*/ 3982726 w 6413420"/>
              <a:gd name="connsiteY23" fmla="*/ 1653916 h 3400841"/>
              <a:gd name="connsiteX24" fmla="*/ 3632206 w 6413420"/>
              <a:gd name="connsiteY24" fmla="*/ 1432936 h 3400841"/>
              <a:gd name="connsiteX25" fmla="*/ 3251206 w 6413420"/>
              <a:gd name="connsiteY25" fmla="*/ 1173856 h 3400841"/>
              <a:gd name="connsiteX26" fmla="*/ 2809246 w 6413420"/>
              <a:gd name="connsiteY26" fmla="*/ 990976 h 3400841"/>
              <a:gd name="connsiteX27" fmla="*/ 2397766 w 6413420"/>
              <a:gd name="connsiteY27" fmla="*/ 945256 h 3400841"/>
              <a:gd name="connsiteX28" fmla="*/ 2161546 w 6413420"/>
              <a:gd name="connsiteY28" fmla="*/ 769996 h 3400841"/>
              <a:gd name="connsiteX29" fmla="*/ 1757686 w 6413420"/>
              <a:gd name="connsiteY29" fmla="*/ 632836 h 3400841"/>
              <a:gd name="connsiteX0" fmla="*/ 1757686 w 6404556"/>
              <a:gd name="connsiteY0" fmla="*/ 632836 h 3400834"/>
              <a:gd name="connsiteX1" fmla="*/ 1277626 w 6404556"/>
              <a:gd name="connsiteY1" fmla="*/ 457576 h 3400834"/>
              <a:gd name="connsiteX2" fmla="*/ 1033786 w 6404556"/>
              <a:gd name="connsiteY2" fmla="*/ 320416 h 3400834"/>
              <a:gd name="connsiteX3" fmla="*/ 904246 w 6404556"/>
              <a:gd name="connsiteY3" fmla="*/ 274696 h 3400834"/>
              <a:gd name="connsiteX4" fmla="*/ 774706 w 6404556"/>
              <a:gd name="connsiteY4" fmla="*/ 129916 h 3400834"/>
              <a:gd name="connsiteX5" fmla="*/ 561346 w 6404556"/>
              <a:gd name="connsiteY5" fmla="*/ 152776 h 3400834"/>
              <a:gd name="connsiteX6" fmla="*/ 386086 w 6404556"/>
              <a:gd name="connsiteY6" fmla="*/ 168016 h 3400834"/>
              <a:gd name="connsiteX7" fmla="*/ 226066 w 6404556"/>
              <a:gd name="connsiteY7" fmla="*/ 376 h 3400834"/>
              <a:gd name="connsiteX8" fmla="*/ 35566 w 6404556"/>
              <a:gd name="connsiteY8" fmla="*/ 221356 h 3400834"/>
              <a:gd name="connsiteX9" fmla="*/ 1003306 w 6404556"/>
              <a:gd name="connsiteY9" fmla="*/ 625216 h 3400834"/>
              <a:gd name="connsiteX10" fmla="*/ 1483366 w 6404556"/>
              <a:gd name="connsiteY10" fmla="*/ 1318636 h 3400834"/>
              <a:gd name="connsiteX11" fmla="*/ 1841506 w 6404556"/>
              <a:gd name="connsiteY11" fmla="*/ 1722496 h 3400834"/>
              <a:gd name="connsiteX12" fmla="*/ 2687326 w 6404556"/>
              <a:gd name="connsiteY12" fmla="*/ 2133976 h 3400834"/>
              <a:gd name="connsiteX13" fmla="*/ 3106426 w 6404556"/>
              <a:gd name="connsiteY13" fmla="*/ 2309236 h 3400834"/>
              <a:gd name="connsiteX14" fmla="*/ 3655066 w 6404556"/>
              <a:gd name="connsiteY14" fmla="*/ 2659756 h 3400834"/>
              <a:gd name="connsiteX15" fmla="*/ 4500886 w 6404556"/>
              <a:gd name="connsiteY15" fmla="*/ 2888356 h 3400834"/>
              <a:gd name="connsiteX16" fmla="*/ 4942846 w 6404556"/>
              <a:gd name="connsiteY16" fmla="*/ 3124576 h 3400834"/>
              <a:gd name="connsiteX17" fmla="*/ 5681986 w 6404556"/>
              <a:gd name="connsiteY17" fmla="*/ 3231256 h 3400834"/>
              <a:gd name="connsiteX18" fmla="*/ 6403981 w 6404556"/>
              <a:gd name="connsiteY18" fmla="*/ 3400801 h 3400834"/>
              <a:gd name="connsiteX19" fmla="*/ 6391599 w 6404556"/>
              <a:gd name="connsiteY19" fmla="*/ 2217796 h 3400834"/>
              <a:gd name="connsiteX20" fmla="*/ 6093466 w 6404556"/>
              <a:gd name="connsiteY20" fmla="*/ 2164456 h 3400834"/>
              <a:gd name="connsiteX21" fmla="*/ 5171446 w 6404556"/>
              <a:gd name="connsiteY21" fmla="*/ 2065396 h 3400834"/>
              <a:gd name="connsiteX22" fmla="*/ 4417066 w 6404556"/>
              <a:gd name="connsiteY22" fmla="*/ 1737736 h 3400834"/>
              <a:gd name="connsiteX23" fmla="*/ 3982726 w 6404556"/>
              <a:gd name="connsiteY23" fmla="*/ 1653916 h 3400834"/>
              <a:gd name="connsiteX24" fmla="*/ 3632206 w 6404556"/>
              <a:gd name="connsiteY24" fmla="*/ 1432936 h 3400834"/>
              <a:gd name="connsiteX25" fmla="*/ 3251206 w 6404556"/>
              <a:gd name="connsiteY25" fmla="*/ 1173856 h 3400834"/>
              <a:gd name="connsiteX26" fmla="*/ 2809246 w 6404556"/>
              <a:gd name="connsiteY26" fmla="*/ 990976 h 3400834"/>
              <a:gd name="connsiteX27" fmla="*/ 2397766 w 6404556"/>
              <a:gd name="connsiteY27" fmla="*/ 945256 h 3400834"/>
              <a:gd name="connsiteX28" fmla="*/ 2161546 w 6404556"/>
              <a:gd name="connsiteY28" fmla="*/ 769996 h 3400834"/>
              <a:gd name="connsiteX29" fmla="*/ 1757686 w 6404556"/>
              <a:gd name="connsiteY29" fmla="*/ 632836 h 3400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04556" h="3400834">
                <a:moveTo>
                  <a:pt x="1757686" y="632836"/>
                </a:moveTo>
                <a:cubicBezTo>
                  <a:pt x="1610366" y="580766"/>
                  <a:pt x="1398276" y="509646"/>
                  <a:pt x="1277626" y="457576"/>
                </a:cubicBezTo>
                <a:cubicBezTo>
                  <a:pt x="1156976" y="405506"/>
                  <a:pt x="1096016" y="350896"/>
                  <a:pt x="1033786" y="320416"/>
                </a:cubicBezTo>
                <a:cubicBezTo>
                  <a:pt x="971556" y="289936"/>
                  <a:pt x="947426" y="306446"/>
                  <a:pt x="904246" y="274696"/>
                </a:cubicBezTo>
                <a:cubicBezTo>
                  <a:pt x="861066" y="242946"/>
                  <a:pt x="831856" y="150236"/>
                  <a:pt x="774706" y="129916"/>
                </a:cubicBezTo>
                <a:cubicBezTo>
                  <a:pt x="717556" y="109596"/>
                  <a:pt x="626116" y="146426"/>
                  <a:pt x="561346" y="152776"/>
                </a:cubicBezTo>
                <a:cubicBezTo>
                  <a:pt x="496576" y="159126"/>
                  <a:pt x="441966" y="193416"/>
                  <a:pt x="386086" y="168016"/>
                </a:cubicBezTo>
                <a:cubicBezTo>
                  <a:pt x="330206" y="142616"/>
                  <a:pt x="284486" y="-8514"/>
                  <a:pt x="226066" y="376"/>
                </a:cubicBezTo>
                <a:cubicBezTo>
                  <a:pt x="167646" y="9266"/>
                  <a:pt x="-93974" y="117216"/>
                  <a:pt x="35566" y="221356"/>
                </a:cubicBezTo>
                <a:cubicBezTo>
                  <a:pt x="165106" y="325496"/>
                  <a:pt x="762006" y="442336"/>
                  <a:pt x="1003306" y="625216"/>
                </a:cubicBezTo>
                <a:cubicBezTo>
                  <a:pt x="1244606" y="808096"/>
                  <a:pt x="1343666" y="1135756"/>
                  <a:pt x="1483366" y="1318636"/>
                </a:cubicBezTo>
                <a:cubicBezTo>
                  <a:pt x="1623066" y="1501516"/>
                  <a:pt x="1640846" y="1586606"/>
                  <a:pt x="1841506" y="1722496"/>
                </a:cubicBezTo>
                <a:cubicBezTo>
                  <a:pt x="2042166" y="1858386"/>
                  <a:pt x="2476506" y="2036186"/>
                  <a:pt x="2687326" y="2133976"/>
                </a:cubicBezTo>
                <a:cubicBezTo>
                  <a:pt x="2898146" y="2231766"/>
                  <a:pt x="2945136" y="2221606"/>
                  <a:pt x="3106426" y="2309236"/>
                </a:cubicBezTo>
                <a:cubicBezTo>
                  <a:pt x="3267716" y="2396866"/>
                  <a:pt x="3422656" y="2563236"/>
                  <a:pt x="3655066" y="2659756"/>
                </a:cubicBezTo>
                <a:cubicBezTo>
                  <a:pt x="3887476" y="2756276"/>
                  <a:pt x="4286256" y="2810886"/>
                  <a:pt x="4500886" y="2888356"/>
                </a:cubicBezTo>
                <a:cubicBezTo>
                  <a:pt x="4715516" y="2965826"/>
                  <a:pt x="4745996" y="3067426"/>
                  <a:pt x="4942846" y="3124576"/>
                </a:cubicBezTo>
                <a:cubicBezTo>
                  <a:pt x="5139696" y="3181726"/>
                  <a:pt x="5438464" y="3185219"/>
                  <a:pt x="5681986" y="3231256"/>
                </a:cubicBezTo>
                <a:cubicBezTo>
                  <a:pt x="5925508" y="3277293"/>
                  <a:pt x="6423824" y="3393499"/>
                  <a:pt x="6403981" y="3400801"/>
                </a:cubicBezTo>
                <a:cubicBezTo>
                  <a:pt x="6384138" y="3408103"/>
                  <a:pt x="6371914" y="2214303"/>
                  <a:pt x="6391599" y="2217796"/>
                </a:cubicBezTo>
                <a:cubicBezTo>
                  <a:pt x="6411284" y="2221289"/>
                  <a:pt x="6296825" y="2189856"/>
                  <a:pt x="6093466" y="2164456"/>
                </a:cubicBezTo>
                <a:cubicBezTo>
                  <a:pt x="5890107" y="2139056"/>
                  <a:pt x="5450846" y="2136516"/>
                  <a:pt x="5171446" y="2065396"/>
                </a:cubicBezTo>
                <a:cubicBezTo>
                  <a:pt x="4892046" y="1994276"/>
                  <a:pt x="4615186" y="1806316"/>
                  <a:pt x="4417066" y="1737736"/>
                </a:cubicBezTo>
                <a:cubicBezTo>
                  <a:pt x="4218946" y="1669156"/>
                  <a:pt x="4113536" y="1704716"/>
                  <a:pt x="3982726" y="1653916"/>
                </a:cubicBezTo>
                <a:cubicBezTo>
                  <a:pt x="3851916" y="1603116"/>
                  <a:pt x="3754126" y="1512946"/>
                  <a:pt x="3632206" y="1432936"/>
                </a:cubicBezTo>
                <a:cubicBezTo>
                  <a:pt x="3510286" y="1352926"/>
                  <a:pt x="3388366" y="1247516"/>
                  <a:pt x="3251206" y="1173856"/>
                </a:cubicBezTo>
                <a:cubicBezTo>
                  <a:pt x="3114046" y="1100196"/>
                  <a:pt x="2951486" y="1029076"/>
                  <a:pt x="2809246" y="990976"/>
                </a:cubicBezTo>
                <a:cubicBezTo>
                  <a:pt x="2667006" y="952876"/>
                  <a:pt x="2505716" y="982086"/>
                  <a:pt x="2397766" y="945256"/>
                </a:cubicBezTo>
                <a:cubicBezTo>
                  <a:pt x="2289816" y="908426"/>
                  <a:pt x="2268226" y="822066"/>
                  <a:pt x="2161546" y="769996"/>
                </a:cubicBezTo>
                <a:cubicBezTo>
                  <a:pt x="2054866" y="717926"/>
                  <a:pt x="1905006" y="684906"/>
                  <a:pt x="1757686" y="632836"/>
                </a:cubicBezTo>
                <a:close/>
              </a:path>
            </a:pathLst>
          </a:custGeom>
          <a:pattFill prst="lgConfetti">
            <a:fgClr>
              <a:srgbClr val="FFC000"/>
            </a:fgClr>
            <a:bgClr>
              <a:schemeClr val="bg1"/>
            </a:bgClr>
          </a:pattFill>
          <a:ln w="28575"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5629500" y="686364"/>
            <a:ext cx="10864037" cy="3121682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5658" y="1186621"/>
            <a:ext cx="9114184" cy="1353849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Bombers, Battleships &amp; Motor Launches.</a:t>
            </a:r>
          </a:p>
        </p:txBody>
      </p:sp>
      <p:pic>
        <p:nvPicPr>
          <p:cNvPr id="2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72562" y="1260762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oup 33"/>
          <p:cNvGrpSpPr/>
          <p:nvPr/>
        </p:nvGrpSpPr>
        <p:grpSpPr>
          <a:xfrm rot="20254171">
            <a:off x="25517432" y="1785194"/>
            <a:ext cx="597031" cy="1657720"/>
            <a:chOff x="16799904" y="23202900"/>
            <a:chExt cx="597031" cy="1657720"/>
          </a:xfrm>
        </p:grpSpPr>
        <p:sp>
          <p:nvSpPr>
            <p:cNvPr id="35" name="Down Arrow 3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25413845" y="975489"/>
            <a:ext cx="1023257" cy="740229"/>
            <a:chOff x="27932743" y="3570514"/>
            <a:chExt cx="1023257" cy="740229"/>
          </a:xfrm>
        </p:grpSpPr>
        <p:sp>
          <p:nvSpPr>
            <p:cNvPr id="38" name="Oval 3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2A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8343981" y="2727106"/>
            <a:ext cx="6453838" cy="872152"/>
            <a:chOff x="10468482" y="15613005"/>
            <a:chExt cx="3530710" cy="969058"/>
          </a:xfrm>
        </p:grpSpPr>
        <p:sp>
          <p:nvSpPr>
            <p:cNvPr id="57" name="TextBox 56"/>
            <p:cNvSpPr txBox="1"/>
            <p:nvPr/>
          </p:nvSpPr>
          <p:spPr>
            <a:xfrm>
              <a:off x="10623772" y="15932313"/>
              <a:ext cx="2220133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              Kilometers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783675" y="15742429"/>
              <a:ext cx="1215517" cy="649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              </a:t>
              </a: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10649823" y="15613005"/>
              <a:ext cx="2741609" cy="206266"/>
              <a:chOff x="14049734" y="18685645"/>
              <a:chExt cx="6286063" cy="424549"/>
            </a:xfrm>
          </p:grpSpPr>
          <p:sp>
            <p:nvSpPr>
              <p:cNvPr id="61" name="Rectangle 60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8749475" y="18686772"/>
                <a:ext cx="1586322" cy="41991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" name="Freeform 26"/>
          <p:cNvSpPr/>
          <p:nvPr/>
        </p:nvSpPr>
        <p:spPr>
          <a:xfrm>
            <a:off x="2597100" y="12524521"/>
            <a:ext cx="17548340" cy="3840664"/>
          </a:xfrm>
          <a:custGeom>
            <a:avLst/>
            <a:gdLst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207867 w 17231837"/>
              <a:gd name="connsiteY8" fmla="*/ 159247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49043 w 17231837"/>
              <a:gd name="connsiteY9" fmla="*/ 174176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5058577 w 17231837"/>
              <a:gd name="connsiteY43" fmla="*/ 14431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70545 w 17231837"/>
              <a:gd name="connsiteY42" fmla="*/ 159247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783333 w 17231837"/>
              <a:gd name="connsiteY9" fmla="*/ 169223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360834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2333 w 17231837"/>
              <a:gd name="connsiteY22" fmla="*/ 323512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893043 w 17231837"/>
              <a:gd name="connsiteY28" fmla="*/ 23020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60994 w 17231837"/>
              <a:gd name="connsiteY22" fmla="*/ 58476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3916 w 17231837"/>
              <a:gd name="connsiteY21" fmla="*/ 32351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4908283 w 17231837"/>
              <a:gd name="connsiteY28" fmla="*/ 6912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837"/>
              <a:gd name="connsiteY0" fmla="*/ 3234663 h 3458660"/>
              <a:gd name="connsiteX1" fmla="*/ 1139720 w 17231837"/>
              <a:gd name="connsiteY1" fmla="*/ 2768132 h 3458660"/>
              <a:gd name="connsiteX2" fmla="*/ 2166088 w 17231837"/>
              <a:gd name="connsiteY2" fmla="*/ 2320263 h 3458660"/>
              <a:gd name="connsiteX3" fmla="*/ 2931198 w 17231837"/>
              <a:gd name="connsiteY3" fmla="*/ 2245618 h 3458660"/>
              <a:gd name="connsiteX4" fmla="*/ 3528357 w 17231837"/>
              <a:gd name="connsiteY4" fmla="*/ 2245618 h 3458660"/>
              <a:gd name="connsiteX5" fmla="*/ 4181500 w 17231837"/>
              <a:gd name="connsiteY5" fmla="*/ 1965699 h 3458660"/>
              <a:gd name="connsiteX6" fmla="*/ 4778659 w 17231837"/>
              <a:gd name="connsiteY6" fmla="*/ 1461846 h 3458660"/>
              <a:gd name="connsiteX7" fmla="*/ 4871965 w 17231837"/>
              <a:gd name="connsiteY7" fmla="*/ 1051299 h 3458660"/>
              <a:gd name="connsiteX8" fmla="*/ 5325977 w 17231837"/>
              <a:gd name="connsiteY8" fmla="*/ 1539135 h 3458660"/>
              <a:gd name="connsiteX9" fmla="*/ 5802383 w 17231837"/>
              <a:gd name="connsiteY9" fmla="*/ 1680805 h 3458660"/>
              <a:gd name="connsiteX10" fmla="*/ 6402186 w 17231837"/>
              <a:gd name="connsiteY10" fmla="*/ 1555152 h 3458660"/>
              <a:gd name="connsiteX11" fmla="*/ 6943361 w 17231837"/>
              <a:gd name="connsiteY11" fmla="*/ 1517830 h 3458660"/>
              <a:gd name="connsiteX12" fmla="*/ 7764455 w 17231837"/>
              <a:gd name="connsiteY12" fmla="*/ 1405863 h 3458660"/>
              <a:gd name="connsiteX13" fmla="*/ 8342953 w 17231837"/>
              <a:gd name="connsiteY13" fmla="*/ 920671 h 3458660"/>
              <a:gd name="connsiteX14" fmla="*/ 8772161 w 17231837"/>
              <a:gd name="connsiteY14" fmla="*/ 790042 h 3458660"/>
              <a:gd name="connsiteX15" fmla="*/ 9574594 w 17231837"/>
              <a:gd name="connsiteY15" fmla="*/ 715397 h 3458660"/>
              <a:gd name="connsiteX16" fmla="*/ 10377026 w 17231837"/>
              <a:gd name="connsiteY16" fmla="*/ 472801 h 3458660"/>
              <a:gd name="connsiteX17" fmla="*/ 11067492 w 17231837"/>
              <a:gd name="connsiteY17" fmla="*/ 454140 h 3458660"/>
              <a:gd name="connsiteX18" fmla="*/ 12280471 w 17231837"/>
              <a:gd name="connsiteY18" fmla="*/ 230206 h 3458660"/>
              <a:gd name="connsiteX19" fmla="*/ 12989598 w 17231837"/>
              <a:gd name="connsiteY19" fmla="*/ 174222 h 3458660"/>
              <a:gd name="connsiteX20" fmla="*/ 13288177 w 17231837"/>
              <a:gd name="connsiteY20" fmla="*/ 267528 h 3458660"/>
              <a:gd name="connsiteX21" fmla="*/ 14187726 w 17231837"/>
              <a:gd name="connsiteY21" fmla="*/ 266362 h 3458660"/>
              <a:gd name="connsiteX22" fmla="*/ 15049564 w 17231837"/>
              <a:gd name="connsiteY22" fmla="*/ 184719 h 3458660"/>
              <a:gd name="connsiteX23" fmla="*/ 15844765 w 17231837"/>
              <a:gd name="connsiteY23" fmla="*/ 118238 h 3458660"/>
              <a:gd name="connsiteX24" fmla="*/ 16647198 w 17231837"/>
              <a:gd name="connsiteY24" fmla="*/ 43593 h 3458660"/>
              <a:gd name="connsiteX25" fmla="*/ 17169712 w 17231837"/>
              <a:gd name="connsiteY25" fmla="*/ 6271 h 3458660"/>
              <a:gd name="connsiteX26" fmla="*/ 17113729 w 17231837"/>
              <a:gd name="connsiteY26" fmla="*/ 174222 h 3458660"/>
              <a:gd name="connsiteX27" fmla="*/ 16199329 w 17231837"/>
              <a:gd name="connsiteY27" fmla="*/ 360834 h 3458660"/>
              <a:gd name="connsiteX28" fmla="*/ 15140693 w 17231837"/>
              <a:gd name="connsiteY28" fmla="*/ 348315 h 3458660"/>
              <a:gd name="connsiteX29" fmla="*/ 14575802 w 17231837"/>
              <a:gd name="connsiteY29" fmla="*/ 416818 h 3458660"/>
              <a:gd name="connsiteX30" fmla="*/ 13288177 w 17231837"/>
              <a:gd name="connsiteY30" fmla="*/ 416818 h 3458660"/>
              <a:gd name="connsiteX31" fmla="*/ 12802986 w 17231837"/>
              <a:gd name="connsiteY31" fmla="*/ 286189 h 3458660"/>
              <a:gd name="connsiteX32" fmla="*/ 11851263 w 17231837"/>
              <a:gd name="connsiteY32" fmla="*/ 360834 h 3458660"/>
              <a:gd name="connsiteX33" fmla="*/ 10899541 w 17231837"/>
              <a:gd name="connsiteY33" fmla="*/ 640752 h 3458660"/>
              <a:gd name="connsiteX34" fmla="*/ 10433010 w 17231837"/>
              <a:gd name="connsiteY34" fmla="*/ 603430 h 3458660"/>
              <a:gd name="connsiteX35" fmla="*/ 9761206 w 17231837"/>
              <a:gd name="connsiteY35" fmla="*/ 790042 h 3458660"/>
              <a:gd name="connsiteX36" fmla="*/ 8753500 w 17231837"/>
              <a:gd name="connsiteY36" fmla="*/ 939332 h 3458660"/>
              <a:gd name="connsiteX37" fmla="*/ 8249647 w 17231837"/>
              <a:gd name="connsiteY37" fmla="*/ 1443185 h 3458660"/>
              <a:gd name="connsiteX38" fmla="*/ 7447214 w 17231837"/>
              <a:gd name="connsiteY38" fmla="*/ 1629797 h 3458660"/>
              <a:gd name="connsiteX39" fmla="*/ 6924700 w 17231837"/>
              <a:gd name="connsiteY39" fmla="*/ 1723103 h 3458660"/>
              <a:gd name="connsiteX40" fmla="*/ 6383524 w 17231837"/>
              <a:gd name="connsiteY40" fmla="*/ 1667120 h 3458660"/>
              <a:gd name="connsiteX41" fmla="*/ 5879671 w 17231837"/>
              <a:gd name="connsiteY41" fmla="*/ 1797748 h 3458660"/>
              <a:gd name="connsiteX42" fmla="*/ 5181975 w 17231837"/>
              <a:gd name="connsiteY42" fmla="*/ 1596285 h 3458660"/>
              <a:gd name="connsiteX43" fmla="*/ 4982377 w 17231837"/>
              <a:gd name="connsiteY43" fmla="*/ 1290785 h 3458660"/>
              <a:gd name="connsiteX44" fmla="*/ 4815982 w 17231837"/>
              <a:gd name="connsiteY44" fmla="*/ 1760426 h 3458660"/>
              <a:gd name="connsiteX45" fmla="*/ 3994888 w 17231837"/>
              <a:gd name="connsiteY45" fmla="*/ 2264279 h 3458660"/>
              <a:gd name="connsiteX46" fmla="*/ 3304422 w 17231837"/>
              <a:gd name="connsiteY46" fmla="*/ 2338924 h 3458660"/>
              <a:gd name="connsiteX47" fmla="*/ 2931198 w 17231837"/>
              <a:gd name="connsiteY47" fmla="*/ 2301601 h 3458660"/>
              <a:gd name="connsiteX48" fmla="*/ 2147426 w 17231837"/>
              <a:gd name="connsiteY48" fmla="*/ 2544197 h 3458660"/>
              <a:gd name="connsiteX49" fmla="*/ 1382316 w 17231837"/>
              <a:gd name="connsiteY49" fmla="*/ 2749471 h 3458660"/>
              <a:gd name="connsiteX50" fmla="*/ 542561 w 17231837"/>
              <a:gd name="connsiteY50" fmla="*/ 3197340 h 3458660"/>
              <a:gd name="connsiteX51" fmla="*/ 132014 w 17231837"/>
              <a:gd name="connsiteY51" fmla="*/ 3458597 h 3458660"/>
              <a:gd name="connsiteX52" fmla="*/ 76031 w 17231837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1198 w 17231614"/>
              <a:gd name="connsiteY47" fmla="*/ 23016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51263 w 17231614"/>
              <a:gd name="connsiteY32" fmla="*/ 36083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871965 w 17231614"/>
              <a:gd name="connsiteY7" fmla="*/ 1051299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82377 w 17231614"/>
              <a:gd name="connsiteY43" fmla="*/ 1290785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28357 w 17231614"/>
              <a:gd name="connsiteY4" fmla="*/ 2245618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931198 w 17231614"/>
              <a:gd name="connsiteY3" fmla="*/ 2245618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935008 w 17231614"/>
              <a:gd name="connsiteY47" fmla="*/ 2339701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304422 w 17231614"/>
              <a:gd name="connsiteY46" fmla="*/ 2338924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4888 w 17231614"/>
              <a:gd name="connsiteY45" fmla="*/ 22642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815982 w 17231614"/>
              <a:gd name="connsiteY44" fmla="*/ 1760426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64455 w 17231614"/>
              <a:gd name="connsiteY12" fmla="*/ 1405863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72161 w 17231614"/>
              <a:gd name="connsiteY14" fmla="*/ 79004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74594 w 17231614"/>
              <a:gd name="connsiteY15" fmla="*/ 715397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61206 w 17231614"/>
              <a:gd name="connsiteY35" fmla="*/ 790042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249647 w 17231614"/>
              <a:gd name="connsiteY37" fmla="*/ 1443185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47214 w 17231614"/>
              <a:gd name="connsiteY38" fmla="*/ 1629797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24700 w 17231614"/>
              <a:gd name="connsiteY39" fmla="*/ 1723103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67492 w 17231614"/>
              <a:gd name="connsiteY17" fmla="*/ 454140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80471 w 17231614"/>
              <a:gd name="connsiteY18" fmla="*/ 230206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288177 w 17231614"/>
              <a:gd name="connsiteY20" fmla="*/ 267528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34663 h 3458660"/>
              <a:gd name="connsiteX1" fmla="*/ 1139720 w 17231614"/>
              <a:gd name="connsiteY1" fmla="*/ 2768132 h 3458660"/>
              <a:gd name="connsiteX2" fmla="*/ 2166088 w 17231614"/>
              <a:gd name="connsiteY2" fmla="*/ 2320263 h 3458660"/>
              <a:gd name="connsiteX3" fmla="*/ 2840710 w 17231614"/>
              <a:gd name="connsiteY3" fmla="*/ 1983680 h 3458660"/>
              <a:gd name="connsiteX4" fmla="*/ 3542645 w 17231614"/>
              <a:gd name="connsiteY4" fmla="*/ 2069405 h 3458660"/>
              <a:gd name="connsiteX5" fmla="*/ 4181500 w 17231614"/>
              <a:gd name="connsiteY5" fmla="*/ 1965699 h 3458660"/>
              <a:gd name="connsiteX6" fmla="*/ 4778659 w 17231614"/>
              <a:gd name="connsiteY6" fmla="*/ 1461846 h 3458660"/>
              <a:gd name="connsiteX7" fmla="*/ 4791002 w 17231614"/>
              <a:gd name="connsiteY7" fmla="*/ 1098924 h 3458660"/>
              <a:gd name="connsiteX8" fmla="*/ 5325977 w 17231614"/>
              <a:gd name="connsiteY8" fmla="*/ 1539135 h 3458660"/>
              <a:gd name="connsiteX9" fmla="*/ 5802383 w 17231614"/>
              <a:gd name="connsiteY9" fmla="*/ 1680805 h 3458660"/>
              <a:gd name="connsiteX10" fmla="*/ 6402186 w 17231614"/>
              <a:gd name="connsiteY10" fmla="*/ 1555152 h 3458660"/>
              <a:gd name="connsiteX11" fmla="*/ 6943361 w 17231614"/>
              <a:gd name="connsiteY11" fmla="*/ 1517830 h 3458660"/>
              <a:gd name="connsiteX12" fmla="*/ 7735880 w 17231614"/>
              <a:gd name="connsiteY12" fmla="*/ 1343950 h 3458660"/>
              <a:gd name="connsiteX13" fmla="*/ 8342953 w 17231614"/>
              <a:gd name="connsiteY13" fmla="*/ 920671 h 3458660"/>
              <a:gd name="connsiteX14" fmla="*/ 8781686 w 17231614"/>
              <a:gd name="connsiteY14" fmla="*/ 732892 h 3458660"/>
              <a:gd name="connsiteX15" fmla="*/ 9565069 w 17231614"/>
              <a:gd name="connsiteY15" fmla="*/ 477272 h 3458660"/>
              <a:gd name="connsiteX16" fmla="*/ 10377026 w 17231614"/>
              <a:gd name="connsiteY16" fmla="*/ 472801 h 3458660"/>
              <a:gd name="connsiteX17" fmla="*/ 11072255 w 17231614"/>
              <a:gd name="connsiteY17" fmla="*/ 311265 h 3458660"/>
              <a:gd name="connsiteX18" fmla="*/ 12275708 w 17231614"/>
              <a:gd name="connsiteY18" fmla="*/ 101618 h 3458660"/>
              <a:gd name="connsiteX19" fmla="*/ 12989598 w 17231614"/>
              <a:gd name="connsiteY19" fmla="*/ 174222 h 3458660"/>
              <a:gd name="connsiteX20" fmla="*/ 13316752 w 17231614"/>
              <a:gd name="connsiteY20" fmla="*/ 62740 h 3458660"/>
              <a:gd name="connsiteX21" fmla="*/ 14187726 w 17231614"/>
              <a:gd name="connsiteY21" fmla="*/ 266362 h 3458660"/>
              <a:gd name="connsiteX22" fmla="*/ 15049564 w 17231614"/>
              <a:gd name="connsiteY22" fmla="*/ 184719 h 3458660"/>
              <a:gd name="connsiteX23" fmla="*/ 15844765 w 17231614"/>
              <a:gd name="connsiteY23" fmla="*/ 118238 h 3458660"/>
              <a:gd name="connsiteX24" fmla="*/ 16647198 w 17231614"/>
              <a:gd name="connsiteY24" fmla="*/ 43593 h 3458660"/>
              <a:gd name="connsiteX25" fmla="*/ 17169712 w 17231614"/>
              <a:gd name="connsiteY25" fmla="*/ 6271 h 3458660"/>
              <a:gd name="connsiteX26" fmla="*/ 17113729 w 17231614"/>
              <a:gd name="connsiteY26" fmla="*/ 174222 h 3458660"/>
              <a:gd name="connsiteX27" fmla="*/ 16203139 w 17231614"/>
              <a:gd name="connsiteY27" fmla="*/ 292254 h 3458660"/>
              <a:gd name="connsiteX28" fmla="*/ 15140693 w 17231614"/>
              <a:gd name="connsiteY28" fmla="*/ 348315 h 3458660"/>
              <a:gd name="connsiteX29" fmla="*/ 14575802 w 17231614"/>
              <a:gd name="connsiteY29" fmla="*/ 416818 h 3458660"/>
              <a:gd name="connsiteX30" fmla="*/ 13288177 w 17231614"/>
              <a:gd name="connsiteY30" fmla="*/ 416818 h 3458660"/>
              <a:gd name="connsiteX31" fmla="*/ 12802986 w 17231614"/>
              <a:gd name="connsiteY31" fmla="*/ 286189 h 3458660"/>
              <a:gd name="connsiteX32" fmla="*/ 11862693 w 17231614"/>
              <a:gd name="connsiteY32" fmla="*/ 421794 h 3458660"/>
              <a:gd name="connsiteX33" fmla="*/ 10899541 w 17231614"/>
              <a:gd name="connsiteY33" fmla="*/ 640752 h 3458660"/>
              <a:gd name="connsiteX34" fmla="*/ 10433010 w 17231614"/>
              <a:gd name="connsiteY34" fmla="*/ 603430 h 3458660"/>
              <a:gd name="connsiteX35" fmla="*/ 9746919 w 17231614"/>
              <a:gd name="connsiteY35" fmla="*/ 594780 h 3458660"/>
              <a:gd name="connsiteX36" fmla="*/ 8753500 w 17231614"/>
              <a:gd name="connsiteY36" fmla="*/ 939332 h 3458660"/>
              <a:gd name="connsiteX37" fmla="*/ 8197260 w 17231614"/>
              <a:gd name="connsiteY37" fmla="*/ 1205060 h 3458660"/>
              <a:gd name="connsiteX38" fmla="*/ 7451976 w 17231614"/>
              <a:gd name="connsiteY38" fmla="*/ 1586934 h 3458660"/>
              <a:gd name="connsiteX39" fmla="*/ 6938988 w 17231614"/>
              <a:gd name="connsiteY39" fmla="*/ 1642141 h 3458660"/>
              <a:gd name="connsiteX40" fmla="*/ 6383524 w 17231614"/>
              <a:gd name="connsiteY40" fmla="*/ 1667120 h 3458660"/>
              <a:gd name="connsiteX41" fmla="*/ 5879671 w 17231614"/>
              <a:gd name="connsiteY41" fmla="*/ 1797748 h 3458660"/>
              <a:gd name="connsiteX42" fmla="*/ 5181975 w 17231614"/>
              <a:gd name="connsiteY42" fmla="*/ 1596285 h 3458660"/>
              <a:gd name="connsiteX43" fmla="*/ 4925227 w 17231614"/>
              <a:gd name="connsiteY43" fmla="*/ 1362222 h 3458660"/>
              <a:gd name="connsiteX44" fmla="*/ 4735019 w 17231614"/>
              <a:gd name="connsiteY44" fmla="*/ 1679464 h 3458660"/>
              <a:gd name="connsiteX45" fmla="*/ 3999651 w 17231614"/>
              <a:gd name="connsiteY45" fmla="*/ 2111879 h 3458660"/>
              <a:gd name="connsiteX46" fmla="*/ 3437772 w 17231614"/>
              <a:gd name="connsiteY46" fmla="*/ 2153186 h 3458660"/>
              <a:gd name="connsiteX47" fmla="*/ 2892146 w 17231614"/>
              <a:gd name="connsiteY47" fmla="*/ 2115863 h 3458660"/>
              <a:gd name="connsiteX48" fmla="*/ 2147426 w 17231614"/>
              <a:gd name="connsiteY48" fmla="*/ 2544197 h 3458660"/>
              <a:gd name="connsiteX49" fmla="*/ 1382316 w 17231614"/>
              <a:gd name="connsiteY49" fmla="*/ 2749471 h 3458660"/>
              <a:gd name="connsiteX50" fmla="*/ 542561 w 17231614"/>
              <a:gd name="connsiteY50" fmla="*/ 3197340 h 3458660"/>
              <a:gd name="connsiteX51" fmla="*/ 132014 w 17231614"/>
              <a:gd name="connsiteY51" fmla="*/ 3458597 h 3458660"/>
              <a:gd name="connsiteX52" fmla="*/ 76031 w 17231614"/>
              <a:gd name="connsiteY52" fmla="*/ 3234663 h 3458660"/>
              <a:gd name="connsiteX0" fmla="*/ 76031 w 17231614"/>
              <a:gd name="connsiteY0" fmla="*/ 3289459 h 3513456"/>
              <a:gd name="connsiteX1" fmla="*/ 1139720 w 17231614"/>
              <a:gd name="connsiteY1" fmla="*/ 2822928 h 3513456"/>
              <a:gd name="connsiteX2" fmla="*/ 2166088 w 17231614"/>
              <a:gd name="connsiteY2" fmla="*/ 2375059 h 3513456"/>
              <a:gd name="connsiteX3" fmla="*/ 2840710 w 17231614"/>
              <a:gd name="connsiteY3" fmla="*/ 2038476 h 3513456"/>
              <a:gd name="connsiteX4" fmla="*/ 3542645 w 17231614"/>
              <a:gd name="connsiteY4" fmla="*/ 2124201 h 3513456"/>
              <a:gd name="connsiteX5" fmla="*/ 4181500 w 17231614"/>
              <a:gd name="connsiteY5" fmla="*/ 2020495 h 3513456"/>
              <a:gd name="connsiteX6" fmla="*/ 4778659 w 17231614"/>
              <a:gd name="connsiteY6" fmla="*/ 1516642 h 3513456"/>
              <a:gd name="connsiteX7" fmla="*/ 4791002 w 17231614"/>
              <a:gd name="connsiteY7" fmla="*/ 1153720 h 3513456"/>
              <a:gd name="connsiteX8" fmla="*/ 5325977 w 17231614"/>
              <a:gd name="connsiteY8" fmla="*/ 1593931 h 3513456"/>
              <a:gd name="connsiteX9" fmla="*/ 5802383 w 17231614"/>
              <a:gd name="connsiteY9" fmla="*/ 1735601 h 3513456"/>
              <a:gd name="connsiteX10" fmla="*/ 6402186 w 17231614"/>
              <a:gd name="connsiteY10" fmla="*/ 1609948 h 3513456"/>
              <a:gd name="connsiteX11" fmla="*/ 6943361 w 17231614"/>
              <a:gd name="connsiteY11" fmla="*/ 1572626 h 3513456"/>
              <a:gd name="connsiteX12" fmla="*/ 7735880 w 17231614"/>
              <a:gd name="connsiteY12" fmla="*/ 1398746 h 3513456"/>
              <a:gd name="connsiteX13" fmla="*/ 8342953 w 17231614"/>
              <a:gd name="connsiteY13" fmla="*/ 975467 h 3513456"/>
              <a:gd name="connsiteX14" fmla="*/ 8781686 w 17231614"/>
              <a:gd name="connsiteY14" fmla="*/ 787688 h 3513456"/>
              <a:gd name="connsiteX15" fmla="*/ 9565069 w 17231614"/>
              <a:gd name="connsiteY15" fmla="*/ 532068 h 3513456"/>
              <a:gd name="connsiteX16" fmla="*/ 10377026 w 17231614"/>
              <a:gd name="connsiteY16" fmla="*/ 527597 h 3513456"/>
              <a:gd name="connsiteX17" fmla="*/ 11072255 w 17231614"/>
              <a:gd name="connsiteY17" fmla="*/ 366061 h 3513456"/>
              <a:gd name="connsiteX18" fmla="*/ 12275708 w 17231614"/>
              <a:gd name="connsiteY18" fmla="*/ 156414 h 3513456"/>
              <a:gd name="connsiteX19" fmla="*/ 12922923 w 17231614"/>
              <a:gd name="connsiteY19" fmla="*/ 418 h 3513456"/>
              <a:gd name="connsiteX20" fmla="*/ 13316752 w 17231614"/>
              <a:gd name="connsiteY20" fmla="*/ 117536 h 3513456"/>
              <a:gd name="connsiteX21" fmla="*/ 14187726 w 17231614"/>
              <a:gd name="connsiteY21" fmla="*/ 321158 h 3513456"/>
              <a:gd name="connsiteX22" fmla="*/ 15049564 w 17231614"/>
              <a:gd name="connsiteY22" fmla="*/ 239515 h 3513456"/>
              <a:gd name="connsiteX23" fmla="*/ 15844765 w 17231614"/>
              <a:gd name="connsiteY23" fmla="*/ 173034 h 3513456"/>
              <a:gd name="connsiteX24" fmla="*/ 16647198 w 17231614"/>
              <a:gd name="connsiteY24" fmla="*/ 98389 h 3513456"/>
              <a:gd name="connsiteX25" fmla="*/ 17169712 w 17231614"/>
              <a:gd name="connsiteY25" fmla="*/ 61067 h 3513456"/>
              <a:gd name="connsiteX26" fmla="*/ 17113729 w 17231614"/>
              <a:gd name="connsiteY26" fmla="*/ 229018 h 3513456"/>
              <a:gd name="connsiteX27" fmla="*/ 16203139 w 17231614"/>
              <a:gd name="connsiteY27" fmla="*/ 347050 h 3513456"/>
              <a:gd name="connsiteX28" fmla="*/ 15140693 w 17231614"/>
              <a:gd name="connsiteY28" fmla="*/ 403111 h 3513456"/>
              <a:gd name="connsiteX29" fmla="*/ 14575802 w 17231614"/>
              <a:gd name="connsiteY29" fmla="*/ 471614 h 3513456"/>
              <a:gd name="connsiteX30" fmla="*/ 13288177 w 17231614"/>
              <a:gd name="connsiteY30" fmla="*/ 471614 h 3513456"/>
              <a:gd name="connsiteX31" fmla="*/ 12802986 w 17231614"/>
              <a:gd name="connsiteY31" fmla="*/ 340985 h 3513456"/>
              <a:gd name="connsiteX32" fmla="*/ 11862693 w 17231614"/>
              <a:gd name="connsiteY32" fmla="*/ 476590 h 3513456"/>
              <a:gd name="connsiteX33" fmla="*/ 10899541 w 17231614"/>
              <a:gd name="connsiteY33" fmla="*/ 695548 h 3513456"/>
              <a:gd name="connsiteX34" fmla="*/ 10433010 w 17231614"/>
              <a:gd name="connsiteY34" fmla="*/ 658226 h 3513456"/>
              <a:gd name="connsiteX35" fmla="*/ 9746919 w 17231614"/>
              <a:gd name="connsiteY35" fmla="*/ 649576 h 3513456"/>
              <a:gd name="connsiteX36" fmla="*/ 8753500 w 17231614"/>
              <a:gd name="connsiteY36" fmla="*/ 994128 h 3513456"/>
              <a:gd name="connsiteX37" fmla="*/ 8197260 w 17231614"/>
              <a:gd name="connsiteY37" fmla="*/ 1259856 h 3513456"/>
              <a:gd name="connsiteX38" fmla="*/ 7451976 w 17231614"/>
              <a:gd name="connsiteY38" fmla="*/ 1641730 h 3513456"/>
              <a:gd name="connsiteX39" fmla="*/ 6938988 w 17231614"/>
              <a:gd name="connsiteY39" fmla="*/ 1696937 h 3513456"/>
              <a:gd name="connsiteX40" fmla="*/ 6383524 w 17231614"/>
              <a:gd name="connsiteY40" fmla="*/ 1721916 h 3513456"/>
              <a:gd name="connsiteX41" fmla="*/ 5879671 w 17231614"/>
              <a:gd name="connsiteY41" fmla="*/ 1852544 h 3513456"/>
              <a:gd name="connsiteX42" fmla="*/ 5181975 w 17231614"/>
              <a:gd name="connsiteY42" fmla="*/ 1651081 h 3513456"/>
              <a:gd name="connsiteX43" fmla="*/ 4925227 w 17231614"/>
              <a:gd name="connsiteY43" fmla="*/ 1417018 h 3513456"/>
              <a:gd name="connsiteX44" fmla="*/ 4735019 w 17231614"/>
              <a:gd name="connsiteY44" fmla="*/ 1734260 h 3513456"/>
              <a:gd name="connsiteX45" fmla="*/ 3999651 w 17231614"/>
              <a:gd name="connsiteY45" fmla="*/ 2166675 h 3513456"/>
              <a:gd name="connsiteX46" fmla="*/ 3437772 w 17231614"/>
              <a:gd name="connsiteY46" fmla="*/ 2207982 h 3513456"/>
              <a:gd name="connsiteX47" fmla="*/ 2892146 w 17231614"/>
              <a:gd name="connsiteY47" fmla="*/ 2170659 h 3513456"/>
              <a:gd name="connsiteX48" fmla="*/ 2147426 w 17231614"/>
              <a:gd name="connsiteY48" fmla="*/ 2598993 h 3513456"/>
              <a:gd name="connsiteX49" fmla="*/ 1382316 w 17231614"/>
              <a:gd name="connsiteY49" fmla="*/ 2804267 h 3513456"/>
              <a:gd name="connsiteX50" fmla="*/ 542561 w 17231614"/>
              <a:gd name="connsiteY50" fmla="*/ 3252136 h 3513456"/>
              <a:gd name="connsiteX51" fmla="*/ 132014 w 17231614"/>
              <a:gd name="connsiteY51" fmla="*/ 3513393 h 3513456"/>
              <a:gd name="connsiteX52" fmla="*/ 76031 w 17231614"/>
              <a:gd name="connsiteY52" fmla="*/ 3289459 h 3513456"/>
              <a:gd name="connsiteX0" fmla="*/ 76031 w 17231614"/>
              <a:gd name="connsiteY0" fmla="*/ 3357663 h 3581660"/>
              <a:gd name="connsiteX1" fmla="*/ 1139720 w 17231614"/>
              <a:gd name="connsiteY1" fmla="*/ 2891132 h 3581660"/>
              <a:gd name="connsiteX2" fmla="*/ 2166088 w 17231614"/>
              <a:gd name="connsiteY2" fmla="*/ 2443263 h 3581660"/>
              <a:gd name="connsiteX3" fmla="*/ 2840710 w 17231614"/>
              <a:gd name="connsiteY3" fmla="*/ 2106680 h 3581660"/>
              <a:gd name="connsiteX4" fmla="*/ 3542645 w 17231614"/>
              <a:gd name="connsiteY4" fmla="*/ 2192405 h 3581660"/>
              <a:gd name="connsiteX5" fmla="*/ 4181500 w 17231614"/>
              <a:gd name="connsiteY5" fmla="*/ 2088699 h 3581660"/>
              <a:gd name="connsiteX6" fmla="*/ 4778659 w 17231614"/>
              <a:gd name="connsiteY6" fmla="*/ 1584846 h 3581660"/>
              <a:gd name="connsiteX7" fmla="*/ 4791002 w 17231614"/>
              <a:gd name="connsiteY7" fmla="*/ 1221924 h 3581660"/>
              <a:gd name="connsiteX8" fmla="*/ 5325977 w 17231614"/>
              <a:gd name="connsiteY8" fmla="*/ 1662135 h 3581660"/>
              <a:gd name="connsiteX9" fmla="*/ 5802383 w 17231614"/>
              <a:gd name="connsiteY9" fmla="*/ 1803805 h 3581660"/>
              <a:gd name="connsiteX10" fmla="*/ 6402186 w 17231614"/>
              <a:gd name="connsiteY10" fmla="*/ 1678152 h 3581660"/>
              <a:gd name="connsiteX11" fmla="*/ 6943361 w 17231614"/>
              <a:gd name="connsiteY11" fmla="*/ 1640830 h 3581660"/>
              <a:gd name="connsiteX12" fmla="*/ 7735880 w 17231614"/>
              <a:gd name="connsiteY12" fmla="*/ 1466950 h 3581660"/>
              <a:gd name="connsiteX13" fmla="*/ 8342953 w 17231614"/>
              <a:gd name="connsiteY13" fmla="*/ 1043671 h 3581660"/>
              <a:gd name="connsiteX14" fmla="*/ 8781686 w 17231614"/>
              <a:gd name="connsiteY14" fmla="*/ 855892 h 3581660"/>
              <a:gd name="connsiteX15" fmla="*/ 9565069 w 17231614"/>
              <a:gd name="connsiteY15" fmla="*/ 600272 h 3581660"/>
              <a:gd name="connsiteX16" fmla="*/ 10377026 w 17231614"/>
              <a:gd name="connsiteY16" fmla="*/ 595801 h 3581660"/>
              <a:gd name="connsiteX17" fmla="*/ 11072255 w 17231614"/>
              <a:gd name="connsiteY17" fmla="*/ 434265 h 3581660"/>
              <a:gd name="connsiteX18" fmla="*/ 12275708 w 17231614"/>
              <a:gd name="connsiteY18" fmla="*/ 224618 h 3581660"/>
              <a:gd name="connsiteX19" fmla="*/ 12922923 w 17231614"/>
              <a:gd name="connsiteY19" fmla="*/ 68622 h 3581660"/>
              <a:gd name="connsiteX20" fmla="*/ 13316752 w 17231614"/>
              <a:gd name="connsiteY20" fmla="*/ 185740 h 3581660"/>
              <a:gd name="connsiteX21" fmla="*/ 13743038 w 17231614"/>
              <a:gd name="connsiteY21" fmla="*/ 3786 h 3581660"/>
              <a:gd name="connsiteX22" fmla="*/ 14187726 w 17231614"/>
              <a:gd name="connsiteY22" fmla="*/ 389362 h 3581660"/>
              <a:gd name="connsiteX23" fmla="*/ 15049564 w 17231614"/>
              <a:gd name="connsiteY23" fmla="*/ 307719 h 3581660"/>
              <a:gd name="connsiteX24" fmla="*/ 15844765 w 17231614"/>
              <a:gd name="connsiteY24" fmla="*/ 241238 h 3581660"/>
              <a:gd name="connsiteX25" fmla="*/ 16647198 w 17231614"/>
              <a:gd name="connsiteY25" fmla="*/ 166593 h 3581660"/>
              <a:gd name="connsiteX26" fmla="*/ 17169712 w 17231614"/>
              <a:gd name="connsiteY26" fmla="*/ 129271 h 3581660"/>
              <a:gd name="connsiteX27" fmla="*/ 17113729 w 17231614"/>
              <a:gd name="connsiteY27" fmla="*/ 297222 h 3581660"/>
              <a:gd name="connsiteX28" fmla="*/ 16203139 w 17231614"/>
              <a:gd name="connsiteY28" fmla="*/ 415254 h 3581660"/>
              <a:gd name="connsiteX29" fmla="*/ 15140693 w 17231614"/>
              <a:gd name="connsiteY29" fmla="*/ 471315 h 3581660"/>
              <a:gd name="connsiteX30" fmla="*/ 14575802 w 17231614"/>
              <a:gd name="connsiteY30" fmla="*/ 539818 h 3581660"/>
              <a:gd name="connsiteX31" fmla="*/ 13288177 w 17231614"/>
              <a:gd name="connsiteY31" fmla="*/ 539818 h 3581660"/>
              <a:gd name="connsiteX32" fmla="*/ 12802986 w 17231614"/>
              <a:gd name="connsiteY32" fmla="*/ 409189 h 3581660"/>
              <a:gd name="connsiteX33" fmla="*/ 11862693 w 17231614"/>
              <a:gd name="connsiteY33" fmla="*/ 544794 h 3581660"/>
              <a:gd name="connsiteX34" fmla="*/ 10899541 w 17231614"/>
              <a:gd name="connsiteY34" fmla="*/ 763752 h 3581660"/>
              <a:gd name="connsiteX35" fmla="*/ 10433010 w 17231614"/>
              <a:gd name="connsiteY35" fmla="*/ 726430 h 3581660"/>
              <a:gd name="connsiteX36" fmla="*/ 9746919 w 17231614"/>
              <a:gd name="connsiteY36" fmla="*/ 717780 h 3581660"/>
              <a:gd name="connsiteX37" fmla="*/ 8753500 w 17231614"/>
              <a:gd name="connsiteY37" fmla="*/ 1062332 h 3581660"/>
              <a:gd name="connsiteX38" fmla="*/ 8197260 w 17231614"/>
              <a:gd name="connsiteY38" fmla="*/ 1328060 h 3581660"/>
              <a:gd name="connsiteX39" fmla="*/ 7451976 w 17231614"/>
              <a:gd name="connsiteY39" fmla="*/ 1709934 h 3581660"/>
              <a:gd name="connsiteX40" fmla="*/ 6938988 w 17231614"/>
              <a:gd name="connsiteY40" fmla="*/ 1765141 h 3581660"/>
              <a:gd name="connsiteX41" fmla="*/ 6383524 w 17231614"/>
              <a:gd name="connsiteY41" fmla="*/ 1790120 h 3581660"/>
              <a:gd name="connsiteX42" fmla="*/ 5879671 w 17231614"/>
              <a:gd name="connsiteY42" fmla="*/ 1920748 h 3581660"/>
              <a:gd name="connsiteX43" fmla="*/ 5181975 w 17231614"/>
              <a:gd name="connsiteY43" fmla="*/ 1719285 h 3581660"/>
              <a:gd name="connsiteX44" fmla="*/ 4925227 w 17231614"/>
              <a:gd name="connsiteY44" fmla="*/ 1485222 h 3581660"/>
              <a:gd name="connsiteX45" fmla="*/ 4735019 w 17231614"/>
              <a:gd name="connsiteY45" fmla="*/ 1802464 h 3581660"/>
              <a:gd name="connsiteX46" fmla="*/ 3999651 w 17231614"/>
              <a:gd name="connsiteY46" fmla="*/ 2234879 h 3581660"/>
              <a:gd name="connsiteX47" fmla="*/ 3437772 w 17231614"/>
              <a:gd name="connsiteY47" fmla="*/ 2276186 h 3581660"/>
              <a:gd name="connsiteX48" fmla="*/ 2892146 w 17231614"/>
              <a:gd name="connsiteY48" fmla="*/ 2238863 h 3581660"/>
              <a:gd name="connsiteX49" fmla="*/ 2147426 w 17231614"/>
              <a:gd name="connsiteY49" fmla="*/ 2667197 h 3581660"/>
              <a:gd name="connsiteX50" fmla="*/ 1382316 w 17231614"/>
              <a:gd name="connsiteY50" fmla="*/ 2872471 h 3581660"/>
              <a:gd name="connsiteX51" fmla="*/ 542561 w 17231614"/>
              <a:gd name="connsiteY51" fmla="*/ 3320340 h 3581660"/>
              <a:gd name="connsiteX52" fmla="*/ 132014 w 17231614"/>
              <a:gd name="connsiteY52" fmla="*/ 3581597 h 3581660"/>
              <a:gd name="connsiteX53" fmla="*/ 76031 w 17231614"/>
              <a:gd name="connsiteY53" fmla="*/ 3357663 h 3581660"/>
              <a:gd name="connsiteX0" fmla="*/ 76031 w 17231614"/>
              <a:gd name="connsiteY0" fmla="*/ 3370646 h 3594643"/>
              <a:gd name="connsiteX1" fmla="*/ 1139720 w 17231614"/>
              <a:gd name="connsiteY1" fmla="*/ 2904115 h 3594643"/>
              <a:gd name="connsiteX2" fmla="*/ 2166088 w 17231614"/>
              <a:gd name="connsiteY2" fmla="*/ 2456246 h 3594643"/>
              <a:gd name="connsiteX3" fmla="*/ 2840710 w 17231614"/>
              <a:gd name="connsiteY3" fmla="*/ 2119663 h 3594643"/>
              <a:gd name="connsiteX4" fmla="*/ 3542645 w 17231614"/>
              <a:gd name="connsiteY4" fmla="*/ 2205388 h 3594643"/>
              <a:gd name="connsiteX5" fmla="*/ 4181500 w 17231614"/>
              <a:gd name="connsiteY5" fmla="*/ 2101682 h 3594643"/>
              <a:gd name="connsiteX6" fmla="*/ 4778659 w 17231614"/>
              <a:gd name="connsiteY6" fmla="*/ 1597829 h 3594643"/>
              <a:gd name="connsiteX7" fmla="*/ 4791002 w 17231614"/>
              <a:gd name="connsiteY7" fmla="*/ 1234907 h 3594643"/>
              <a:gd name="connsiteX8" fmla="*/ 5325977 w 17231614"/>
              <a:gd name="connsiteY8" fmla="*/ 1675118 h 3594643"/>
              <a:gd name="connsiteX9" fmla="*/ 5802383 w 17231614"/>
              <a:gd name="connsiteY9" fmla="*/ 1816788 h 3594643"/>
              <a:gd name="connsiteX10" fmla="*/ 6402186 w 17231614"/>
              <a:gd name="connsiteY10" fmla="*/ 1691135 h 3594643"/>
              <a:gd name="connsiteX11" fmla="*/ 6943361 w 17231614"/>
              <a:gd name="connsiteY11" fmla="*/ 1653813 h 3594643"/>
              <a:gd name="connsiteX12" fmla="*/ 7735880 w 17231614"/>
              <a:gd name="connsiteY12" fmla="*/ 1479933 h 3594643"/>
              <a:gd name="connsiteX13" fmla="*/ 8342953 w 17231614"/>
              <a:gd name="connsiteY13" fmla="*/ 1056654 h 3594643"/>
              <a:gd name="connsiteX14" fmla="*/ 8781686 w 17231614"/>
              <a:gd name="connsiteY14" fmla="*/ 868875 h 3594643"/>
              <a:gd name="connsiteX15" fmla="*/ 9565069 w 17231614"/>
              <a:gd name="connsiteY15" fmla="*/ 613255 h 3594643"/>
              <a:gd name="connsiteX16" fmla="*/ 10377026 w 17231614"/>
              <a:gd name="connsiteY16" fmla="*/ 608784 h 3594643"/>
              <a:gd name="connsiteX17" fmla="*/ 11072255 w 17231614"/>
              <a:gd name="connsiteY17" fmla="*/ 447248 h 3594643"/>
              <a:gd name="connsiteX18" fmla="*/ 12275708 w 17231614"/>
              <a:gd name="connsiteY18" fmla="*/ 237601 h 3594643"/>
              <a:gd name="connsiteX19" fmla="*/ 12922923 w 17231614"/>
              <a:gd name="connsiteY19" fmla="*/ 81605 h 3594643"/>
              <a:gd name="connsiteX20" fmla="*/ 13316752 w 17231614"/>
              <a:gd name="connsiteY20" fmla="*/ 198723 h 3594643"/>
              <a:gd name="connsiteX21" fmla="*/ 13743038 w 17231614"/>
              <a:gd name="connsiteY21" fmla="*/ 16769 h 3594643"/>
              <a:gd name="connsiteX22" fmla="*/ 14421088 w 17231614"/>
              <a:gd name="connsiteY22" fmla="*/ 16582 h 3594643"/>
              <a:gd name="connsiteX23" fmla="*/ 15049564 w 17231614"/>
              <a:gd name="connsiteY23" fmla="*/ 320702 h 3594643"/>
              <a:gd name="connsiteX24" fmla="*/ 15844765 w 17231614"/>
              <a:gd name="connsiteY24" fmla="*/ 254221 h 3594643"/>
              <a:gd name="connsiteX25" fmla="*/ 16647198 w 17231614"/>
              <a:gd name="connsiteY25" fmla="*/ 179576 h 3594643"/>
              <a:gd name="connsiteX26" fmla="*/ 17169712 w 17231614"/>
              <a:gd name="connsiteY26" fmla="*/ 142254 h 3594643"/>
              <a:gd name="connsiteX27" fmla="*/ 17113729 w 17231614"/>
              <a:gd name="connsiteY27" fmla="*/ 310205 h 3594643"/>
              <a:gd name="connsiteX28" fmla="*/ 16203139 w 17231614"/>
              <a:gd name="connsiteY28" fmla="*/ 428237 h 3594643"/>
              <a:gd name="connsiteX29" fmla="*/ 15140693 w 17231614"/>
              <a:gd name="connsiteY29" fmla="*/ 484298 h 3594643"/>
              <a:gd name="connsiteX30" fmla="*/ 14575802 w 17231614"/>
              <a:gd name="connsiteY30" fmla="*/ 552801 h 3594643"/>
              <a:gd name="connsiteX31" fmla="*/ 13288177 w 17231614"/>
              <a:gd name="connsiteY31" fmla="*/ 552801 h 3594643"/>
              <a:gd name="connsiteX32" fmla="*/ 12802986 w 17231614"/>
              <a:gd name="connsiteY32" fmla="*/ 422172 h 3594643"/>
              <a:gd name="connsiteX33" fmla="*/ 11862693 w 17231614"/>
              <a:gd name="connsiteY33" fmla="*/ 557777 h 3594643"/>
              <a:gd name="connsiteX34" fmla="*/ 10899541 w 17231614"/>
              <a:gd name="connsiteY34" fmla="*/ 776735 h 3594643"/>
              <a:gd name="connsiteX35" fmla="*/ 10433010 w 17231614"/>
              <a:gd name="connsiteY35" fmla="*/ 739413 h 3594643"/>
              <a:gd name="connsiteX36" fmla="*/ 9746919 w 17231614"/>
              <a:gd name="connsiteY36" fmla="*/ 730763 h 3594643"/>
              <a:gd name="connsiteX37" fmla="*/ 8753500 w 17231614"/>
              <a:gd name="connsiteY37" fmla="*/ 1075315 h 3594643"/>
              <a:gd name="connsiteX38" fmla="*/ 8197260 w 17231614"/>
              <a:gd name="connsiteY38" fmla="*/ 1341043 h 3594643"/>
              <a:gd name="connsiteX39" fmla="*/ 7451976 w 17231614"/>
              <a:gd name="connsiteY39" fmla="*/ 1722917 h 3594643"/>
              <a:gd name="connsiteX40" fmla="*/ 6938988 w 17231614"/>
              <a:gd name="connsiteY40" fmla="*/ 1778124 h 3594643"/>
              <a:gd name="connsiteX41" fmla="*/ 6383524 w 17231614"/>
              <a:gd name="connsiteY41" fmla="*/ 1803103 h 3594643"/>
              <a:gd name="connsiteX42" fmla="*/ 5879671 w 17231614"/>
              <a:gd name="connsiteY42" fmla="*/ 1933731 h 3594643"/>
              <a:gd name="connsiteX43" fmla="*/ 5181975 w 17231614"/>
              <a:gd name="connsiteY43" fmla="*/ 1732268 h 3594643"/>
              <a:gd name="connsiteX44" fmla="*/ 4925227 w 17231614"/>
              <a:gd name="connsiteY44" fmla="*/ 1498205 h 3594643"/>
              <a:gd name="connsiteX45" fmla="*/ 4735019 w 17231614"/>
              <a:gd name="connsiteY45" fmla="*/ 1815447 h 3594643"/>
              <a:gd name="connsiteX46" fmla="*/ 3999651 w 17231614"/>
              <a:gd name="connsiteY46" fmla="*/ 2247862 h 3594643"/>
              <a:gd name="connsiteX47" fmla="*/ 3437772 w 17231614"/>
              <a:gd name="connsiteY47" fmla="*/ 2289169 h 3594643"/>
              <a:gd name="connsiteX48" fmla="*/ 2892146 w 17231614"/>
              <a:gd name="connsiteY48" fmla="*/ 2251846 h 3594643"/>
              <a:gd name="connsiteX49" fmla="*/ 2147426 w 17231614"/>
              <a:gd name="connsiteY49" fmla="*/ 2680180 h 3594643"/>
              <a:gd name="connsiteX50" fmla="*/ 1382316 w 17231614"/>
              <a:gd name="connsiteY50" fmla="*/ 2885454 h 3594643"/>
              <a:gd name="connsiteX51" fmla="*/ 542561 w 17231614"/>
              <a:gd name="connsiteY51" fmla="*/ 3333323 h 3594643"/>
              <a:gd name="connsiteX52" fmla="*/ 132014 w 17231614"/>
              <a:gd name="connsiteY52" fmla="*/ 3594580 h 3594643"/>
              <a:gd name="connsiteX53" fmla="*/ 76031 w 17231614"/>
              <a:gd name="connsiteY53" fmla="*/ 3370646 h 3594643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844765 w 17231614"/>
              <a:gd name="connsiteY24" fmla="*/ 2526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899541 w 17231614"/>
              <a:gd name="connsiteY34" fmla="*/ 775121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862693 w 17231614"/>
              <a:gd name="connsiteY33" fmla="*/ 556163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802986 w 17231614"/>
              <a:gd name="connsiteY32" fmla="*/ 420558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288177 w 17231614"/>
              <a:gd name="connsiteY31" fmla="*/ 551187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75802 w 17231614"/>
              <a:gd name="connsiteY30" fmla="*/ 551187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483439 w 17231614"/>
              <a:gd name="connsiteY31" fmla="*/ 384500 h 3593029"/>
              <a:gd name="connsiteX32" fmla="*/ 12955386 w 17231614"/>
              <a:gd name="connsiteY32" fmla="*/ 253871 h 3593029"/>
              <a:gd name="connsiteX33" fmla="*/ 11905555 w 17231614"/>
              <a:gd name="connsiteY33" fmla="*/ 465676 h 3593029"/>
              <a:gd name="connsiteX34" fmla="*/ 10961453 w 17231614"/>
              <a:gd name="connsiteY34" fmla="*/ 632246 h 3593029"/>
              <a:gd name="connsiteX35" fmla="*/ 10433010 w 17231614"/>
              <a:gd name="connsiteY35" fmla="*/ 737799 h 3593029"/>
              <a:gd name="connsiteX36" fmla="*/ 9746919 w 17231614"/>
              <a:gd name="connsiteY36" fmla="*/ 729149 h 3593029"/>
              <a:gd name="connsiteX37" fmla="*/ 8753500 w 17231614"/>
              <a:gd name="connsiteY37" fmla="*/ 1073701 h 3593029"/>
              <a:gd name="connsiteX38" fmla="*/ 8197260 w 17231614"/>
              <a:gd name="connsiteY38" fmla="*/ 1339429 h 3593029"/>
              <a:gd name="connsiteX39" fmla="*/ 7451976 w 17231614"/>
              <a:gd name="connsiteY39" fmla="*/ 1721303 h 3593029"/>
              <a:gd name="connsiteX40" fmla="*/ 6938988 w 17231614"/>
              <a:gd name="connsiteY40" fmla="*/ 1776510 h 3593029"/>
              <a:gd name="connsiteX41" fmla="*/ 6383524 w 17231614"/>
              <a:gd name="connsiteY41" fmla="*/ 1801489 h 3593029"/>
              <a:gd name="connsiteX42" fmla="*/ 5879671 w 17231614"/>
              <a:gd name="connsiteY42" fmla="*/ 1932117 h 3593029"/>
              <a:gd name="connsiteX43" fmla="*/ 5181975 w 17231614"/>
              <a:gd name="connsiteY43" fmla="*/ 1730654 h 3593029"/>
              <a:gd name="connsiteX44" fmla="*/ 4925227 w 17231614"/>
              <a:gd name="connsiteY44" fmla="*/ 1496591 h 3593029"/>
              <a:gd name="connsiteX45" fmla="*/ 4735019 w 17231614"/>
              <a:gd name="connsiteY45" fmla="*/ 1813833 h 3593029"/>
              <a:gd name="connsiteX46" fmla="*/ 3999651 w 17231614"/>
              <a:gd name="connsiteY46" fmla="*/ 2246248 h 3593029"/>
              <a:gd name="connsiteX47" fmla="*/ 3437772 w 17231614"/>
              <a:gd name="connsiteY47" fmla="*/ 2287555 h 3593029"/>
              <a:gd name="connsiteX48" fmla="*/ 2892146 w 17231614"/>
              <a:gd name="connsiteY48" fmla="*/ 2250232 h 3593029"/>
              <a:gd name="connsiteX49" fmla="*/ 2147426 w 17231614"/>
              <a:gd name="connsiteY49" fmla="*/ 2678566 h 3593029"/>
              <a:gd name="connsiteX50" fmla="*/ 1382316 w 17231614"/>
              <a:gd name="connsiteY50" fmla="*/ 2883840 h 3593029"/>
              <a:gd name="connsiteX51" fmla="*/ 542561 w 17231614"/>
              <a:gd name="connsiteY51" fmla="*/ 3331709 h 3593029"/>
              <a:gd name="connsiteX52" fmla="*/ 132014 w 17231614"/>
              <a:gd name="connsiteY52" fmla="*/ 3592966 h 3593029"/>
              <a:gd name="connsiteX53" fmla="*/ 76031 w 17231614"/>
              <a:gd name="connsiteY53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140693 w 17231614"/>
              <a:gd name="connsiteY29" fmla="*/ 48268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1614"/>
              <a:gd name="connsiteY0" fmla="*/ 3369032 h 3593029"/>
              <a:gd name="connsiteX1" fmla="*/ 1139720 w 17231614"/>
              <a:gd name="connsiteY1" fmla="*/ 2902501 h 3593029"/>
              <a:gd name="connsiteX2" fmla="*/ 2166088 w 17231614"/>
              <a:gd name="connsiteY2" fmla="*/ 2454632 h 3593029"/>
              <a:gd name="connsiteX3" fmla="*/ 2840710 w 17231614"/>
              <a:gd name="connsiteY3" fmla="*/ 2118049 h 3593029"/>
              <a:gd name="connsiteX4" fmla="*/ 3542645 w 17231614"/>
              <a:gd name="connsiteY4" fmla="*/ 2203774 h 3593029"/>
              <a:gd name="connsiteX5" fmla="*/ 4181500 w 17231614"/>
              <a:gd name="connsiteY5" fmla="*/ 2100068 h 3593029"/>
              <a:gd name="connsiteX6" fmla="*/ 4778659 w 17231614"/>
              <a:gd name="connsiteY6" fmla="*/ 1596215 h 3593029"/>
              <a:gd name="connsiteX7" fmla="*/ 4791002 w 17231614"/>
              <a:gd name="connsiteY7" fmla="*/ 1233293 h 3593029"/>
              <a:gd name="connsiteX8" fmla="*/ 5325977 w 17231614"/>
              <a:gd name="connsiteY8" fmla="*/ 1673504 h 3593029"/>
              <a:gd name="connsiteX9" fmla="*/ 5802383 w 17231614"/>
              <a:gd name="connsiteY9" fmla="*/ 1815174 h 3593029"/>
              <a:gd name="connsiteX10" fmla="*/ 6402186 w 17231614"/>
              <a:gd name="connsiteY10" fmla="*/ 1689521 h 3593029"/>
              <a:gd name="connsiteX11" fmla="*/ 6943361 w 17231614"/>
              <a:gd name="connsiteY11" fmla="*/ 1652199 h 3593029"/>
              <a:gd name="connsiteX12" fmla="*/ 7735880 w 17231614"/>
              <a:gd name="connsiteY12" fmla="*/ 1478319 h 3593029"/>
              <a:gd name="connsiteX13" fmla="*/ 8342953 w 17231614"/>
              <a:gd name="connsiteY13" fmla="*/ 1055040 h 3593029"/>
              <a:gd name="connsiteX14" fmla="*/ 8781686 w 17231614"/>
              <a:gd name="connsiteY14" fmla="*/ 867261 h 3593029"/>
              <a:gd name="connsiteX15" fmla="*/ 9565069 w 17231614"/>
              <a:gd name="connsiteY15" fmla="*/ 611641 h 3593029"/>
              <a:gd name="connsiteX16" fmla="*/ 10377026 w 17231614"/>
              <a:gd name="connsiteY16" fmla="*/ 607170 h 3593029"/>
              <a:gd name="connsiteX17" fmla="*/ 11072255 w 17231614"/>
              <a:gd name="connsiteY17" fmla="*/ 445634 h 3593029"/>
              <a:gd name="connsiteX18" fmla="*/ 12275708 w 17231614"/>
              <a:gd name="connsiteY18" fmla="*/ 235987 h 3593029"/>
              <a:gd name="connsiteX19" fmla="*/ 12922923 w 17231614"/>
              <a:gd name="connsiteY19" fmla="*/ 79991 h 3593029"/>
              <a:gd name="connsiteX20" fmla="*/ 13316752 w 17231614"/>
              <a:gd name="connsiteY20" fmla="*/ 197109 h 3593029"/>
              <a:gd name="connsiteX21" fmla="*/ 13743038 w 17231614"/>
              <a:gd name="connsiteY21" fmla="*/ 15155 h 3593029"/>
              <a:gd name="connsiteX22" fmla="*/ 14421088 w 17231614"/>
              <a:gd name="connsiteY22" fmla="*/ 14968 h 3593029"/>
              <a:gd name="connsiteX23" fmla="*/ 15182914 w 17231614"/>
              <a:gd name="connsiteY23" fmla="*/ 0 h 3593029"/>
              <a:gd name="connsiteX24" fmla="*/ 15925728 w 17231614"/>
              <a:gd name="connsiteY24" fmla="*/ 100207 h 3593029"/>
              <a:gd name="connsiteX25" fmla="*/ 16647198 w 17231614"/>
              <a:gd name="connsiteY25" fmla="*/ 177962 h 3593029"/>
              <a:gd name="connsiteX26" fmla="*/ 17169712 w 17231614"/>
              <a:gd name="connsiteY26" fmla="*/ 140640 h 3593029"/>
              <a:gd name="connsiteX27" fmla="*/ 17113729 w 17231614"/>
              <a:gd name="connsiteY27" fmla="*/ 308591 h 3593029"/>
              <a:gd name="connsiteX28" fmla="*/ 16203139 w 17231614"/>
              <a:gd name="connsiteY28" fmla="*/ 426623 h 3593029"/>
              <a:gd name="connsiteX29" fmla="*/ 15355006 w 17231614"/>
              <a:gd name="connsiteY29" fmla="*/ 196934 h 3593029"/>
              <a:gd name="connsiteX30" fmla="*/ 14518652 w 17231614"/>
              <a:gd name="connsiteY30" fmla="*/ 160662 h 3593029"/>
              <a:gd name="connsiteX31" fmla="*/ 13733513 w 17231614"/>
              <a:gd name="connsiteY31" fmla="*/ 186606 h 3593029"/>
              <a:gd name="connsiteX32" fmla="*/ 13483439 w 17231614"/>
              <a:gd name="connsiteY32" fmla="*/ 384500 h 3593029"/>
              <a:gd name="connsiteX33" fmla="*/ 12955386 w 17231614"/>
              <a:gd name="connsiteY33" fmla="*/ 253871 h 3593029"/>
              <a:gd name="connsiteX34" fmla="*/ 11905555 w 17231614"/>
              <a:gd name="connsiteY34" fmla="*/ 465676 h 3593029"/>
              <a:gd name="connsiteX35" fmla="*/ 10961453 w 17231614"/>
              <a:gd name="connsiteY35" fmla="*/ 632246 h 3593029"/>
              <a:gd name="connsiteX36" fmla="*/ 10433010 w 17231614"/>
              <a:gd name="connsiteY36" fmla="*/ 737799 h 3593029"/>
              <a:gd name="connsiteX37" fmla="*/ 9746919 w 17231614"/>
              <a:gd name="connsiteY37" fmla="*/ 729149 h 3593029"/>
              <a:gd name="connsiteX38" fmla="*/ 8753500 w 17231614"/>
              <a:gd name="connsiteY38" fmla="*/ 1073701 h 3593029"/>
              <a:gd name="connsiteX39" fmla="*/ 8197260 w 17231614"/>
              <a:gd name="connsiteY39" fmla="*/ 1339429 h 3593029"/>
              <a:gd name="connsiteX40" fmla="*/ 7451976 w 17231614"/>
              <a:gd name="connsiteY40" fmla="*/ 1721303 h 3593029"/>
              <a:gd name="connsiteX41" fmla="*/ 6938988 w 17231614"/>
              <a:gd name="connsiteY41" fmla="*/ 1776510 h 3593029"/>
              <a:gd name="connsiteX42" fmla="*/ 6383524 w 17231614"/>
              <a:gd name="connsiteY42" fmla="*/ 1801489 h 3593029"/>
              <a:gd name="connsiteX43" fmla="*/ 5879671 w 17231614"/>
              <a:gd name="connsiteY43" fmla="*/ 1932117 h 3593029"/>
              <a:gd name="connsiteX44" fmla="*/ 5181975 w 17231614"/>
              <a:gd name="connsiteY44" fmla="*/ 1730654 h 3593029"/>
              <a:gd name="connsiteX45" fmla="*/ 4925227 w 17231614"/>
              <a:gd name="connsiteY45" fmla="*/ 1496591 h 3593029"/>
              <a:gd name="connsiteX46" fmla="*/ 4735019 w 17231614"/>
              <a:gd name="connsiteY46" fmla="*/ 1813833 h 3593029"/>
              <a:gd name="connsiteX47" fmla="*/ 3999651 w 17231614"/>
              <a:gd name="connsiteY47" fmla="*/ 2246248 h 3593029"/>
              <a:gd name="connsiteX48" fmla="*/ 3437772 w 17231614"/>
              <a:gd name="connsiteY48" fmla="*/ 2287555 h 3593029"/>
              <a:gd name="connsiteX49" fmla="*/ 2892146 w 17231614"/>
              <a:gd name="connsiteY49" fmla="*/ 2250232 h 3593029"/>
              <a:gd name="connsiteX50" fmla="*/ 2147426 w 17231614"/>
              <a:gd name="connsiteY50" fmla="*/ 2678566 h 3593029"/>
              <a:gd name="connsiteX51" fmla="*/ 1382316 w 17231614"/>
              <a:gd name="connsiteY51" fmla="*/ 2883840 h 3593029"/>
              <a:gd name="connsiteX52" fmla="*/ 542561 w 17231614"/>
              <a:gd name="connsiteY52" fmla="*/ 3331709 h 3593029"/>
              <a:gd name="connsiteX53" fmla="*/ 132014 w 17231614"/>
              <a:gd name="connsiteY53" fmla="*/ 3592966 h 3593029"/>
              <a:gd name="connsiteX54" fmla="*/ 76031 w 17231614"/>
              <a:gd name="connsiteY54" fmla="*/ 3369032 h 3593029"/>
              <a:gd name="connsiteX0" fmla="*/ 76031 w 17232244"/>
              <a:gd name="connsiteY0" fmla="*/ 3440174 h 3664171"/>
              <a:gd name="connsiteX1" fmla="*/ 1139720 w 17232244"/>
              <a:gd name="connsiteY1" fmla="*/ 2973643 h 3664171"/>
              <a:gd name="connsiteX2" fmla="*/ 2166088 w 17232244"/>
              <a:gd name="connsiteY2" fmla="*/ 2525774 h 3664171"/>
              <a:gd name="connsiteX3" fmla="*/ 2840710 w 17232244"/>
              <a:gd name="connsiteY3" fmla="*/ 2189191 h 3664171"/>
              <a:gd name="connsiteX4" fmla="*/ 3542645 w 17232244"/>
              <a:gd name="connsiteY4" fmla="*/ 2274916 h 3664171"/>
              <a:gd name="connsiteX5" fmla="*/ 4181500 w 17232244"/>
              <a:gd name="connsiteY5" fmla="*/ 2171210 h 3664171"/>
              <a:gd name="connsiteX6" fmla="*/ 4778659 w 17232244"/>
              <a:gd name="connsiteY6" fmla="*/ 1667357 h 3664171"/>
              <a:gd name="connsiteX7" fmla="*/ 4791002 w 17232244"/>
              <a:gd name="connsiteY7" fmla="*/ 1304435 h 3664171"/>
              <a:gd name="connsiteX8" fmla="*/ 5325977 w 17232244"/>
              <a:gd name="connsiteY8" fmla="*/ 1744646 h 3664171"/>
              <a:gd name="connsiteX9" fmla="*/ 5802383 w 17232244"/>
              <a:gd name="connsiteY9" fmla="*/ 1886316 h 3664171"/>
              <a:gd name="connsiteX10" fmla="*/ 6402186 w 17232244"/>
              <a:gd name="connsiteY10" fmla="*/ 1760663 h 3664171"/>
              <a:gd name="connsiteX11" fmla="*/ 6943361 w 17232244"/>
              <a:gd name="connsiteY11" fmla="*/ 1723341 h 3664171"/>
              <a:gd name="connsiteX12" fmla="*/ 7735880 w 17232244"/>
              <a:gd name="connsiteY12" fmla="*/ 1549461 h 3664171"/>
              <a:gd name="connsiteX13" fmla="*/ 8342953 w 17232244"/>
              <a:gd name="connsiteY13" fmla="*/ 1126182 h 3664171"/>
              <a:gd name="connsiteX14" fmla="*/ 8781686 w 17232244"/>
              <a:gd name="connsiteY14" fmla="*/ 938403 h 3664171"/>
              <a:gd name="connsiteX15" fmla="*/ 9565069 w 17232244"/>
              <a:gd name="connsiteY15" fmla="*/ 682783 h 3664171"/>
              <a:gd name="connsiteX16" fmla="*/ 10377026 w 17232244"/>
              <a:gd name="connsiteY16" fmla="*/ 678312 h 3664171"/>
              <a:gd name="connsiteX17" fmla="*/ 11072255 w 17232244"/>
              <a:gd name="connsiteY17" fmla="*/ 516776 h 3664171"/>
              <a:gd name="connsiteX18" fmla="*/ 12275708 w 17232244"/>
              <a:gd name="connsiteY18" fmla="*/ 307129 h 3664171"/>
              <a:gd name="connsiteX19" fmla="*/ 12922923 w 17232244"/>
              <a:gd name="connsiteY19" fmla="*/ 151133 h 3664171"/>
              <a:gd name="connsiteX20" fmla="*/ 13316752 w 17232244"/>
              <a:gd name="connsiteY20" fmla="*/ 268251 h 3664171"/>
              <a:gd name="connsiteX21" fmla="*/ 13743038 w 17232244"/>
              <a:gd name="connsiteY21" fmla="*/ 86297 h 3664171"/>
              <a:gd name="connsiteX22" fmla="*/ 14421088 w 17232244"/>
              <a:gd name="connsiteY22" fmla="*/ 86110 h 3664171"/>
              <a:gd name="connsiteX23" fmla="*/ 15182914 w 17232244"/>
              <a:gd name="connsiteY23" fmla="*/ 71142 h 3664171"/>
              <a:gd name="connsiteX24" fmla="*/ 15925728 w 17232244"/>
              <a:gd name="connsiteY24" fmla="*/ 171349 h 3664171"/>
              <a:gd name="connsiteX25" fmla="*/ 16637673 w 17232244"/>
              <a:gd name="connsiteY25" fmla="*/ 1454 h 3664171"/>
              <a:gd name="connsiteX26" fmla="*/ 17169712 w 17232244"/>
              <a:gd name="connsiteY26" fmla="*/ 211782 h 3664171"/>
              <a:gd name="connsiteX27" fmla="*/ 17113729 w 17232244"/>
              <a:gd name="connsiteY27" fmla="*/ 379733 h 3664171"/>
              <a:gd name="connsiteX28" fmla="*/ 16203139 w 17232244"/>
              <a:gd name="connsiteY28" fmla="*/ 497765 h 3664171"/>
              <a:gd name="connsiteX29" fmla="*/ 15355006 w 17232244"/>
              <a:gd name="connsiteY29" fmla="*/ 268076 h 3664171"/>
              <a:gd name="connsiteX30" fmla="*/ 14518652 w 17232244"/>
              <a:gd name="connsiteY30" fmla="*/ 231804 h 3664171"/>
              <a:gd name="connsiteX31" fmla="*/ 13733513 w 17232244"/>
              <a:gd name="connsiteY31" fmla="*/ 257748 h 3664171"/>
              <a:gd name="connsiteX32" fmla="*/ 13483439 w 17232244"/>
              <a:gd name="connsiteY32" fmla="*/ 455642 h 3664171"/>
              <a:gd name="connsiteX33" fmla="*/ 12955386 w 17232244"/>
              <a:gd name="connsiteY33" fmla="*/ 325013 h 3664171"/>
              <a:gd name="connsiteX34" fmla="*/ 11905555 w 17232244"/>
              <a:gd name="connsiteY34" fmla="*/ 536818 h 3664171"/>
              <a:gd name="connsiteX35" fmla="*/ 10961453 w 17232244"/>
              <a:gd name="connsiteY35" fmla="*/ 703388 h 3664171"/>
              <a:gd name="connsiteX36" fmla="*/ 10433010 w 17232244"/>
              <a:gd name="connsiteY36" fmla="*/ 808941 h 3664171"/>
              <a:gd name="connsiteX37" fmla="*/ 9746919 w 17232244"/>
              <a:gd name="connsiteY37" fmla="*/ 800291 h 3664171"/>
              <a:gd name="connsiteX38" fmla="*/ 8753500 w 17232244"/>
              <a:gd name="connsiteY38" fmla="*/ 1144843 h 3664171"/>
              <a:gd name="connsiteX39" fmla="*/ 8197260 w 17232244"/>
              <a:gd name="connsiteY39" fmla="*/ 1410571 h 3664171"/>
              <a:gd name="connsiteX40" fmla="*/ 7451976 w 17232244"/>
              <a:gd name="connsiteY40" fmla="*/ 1792445 h 3664171"/>
              <a:gd name="connsiteX41" fmla="*/ 6938988 w 17232244"/>
              <a:gd name="connsiteY41" fmla="*/ 1847652 h 3664171"/>
              <a:gd name="connsiteX42" fmla="*/ 6383524 w 17232244"/>
              <a:gd name="connsiteY42" fmla="*/ 1872631 h 3664171"/>
              <a:gd name="connsiteX43" fmla="*/ 5879671 w 17232244"/>
              <a:gd name="connsiteY43" fmla="*/ 2003259 h 3664171"/>
              <a:gd name="connsiteX44" fmla="*/ 5181975 w 17232244"/>
              <a:gd name="connsiteY44" fmla="*/ 1801796 h 3664171"/>
              <a:gd name="connsiteX45" fmla="*/ 4925227 w 17232244"/>
              <a:gd name="connsiteY45" fmla="*/ 1567733 h 3664171"/>
              <a:gd name="connsiteX46" fmla="*/ 4735019 w 17232244"/>
              <a:gd name="connsiteY46" fmla="*/ 1884975 h 3664171"/>
              <a:gd name="connsiteX47" fmla="*/ 3999651 w 17232244"/>
              <a:gd name="connsiteY47" fmla="*/ 2317390 h 3664171"/>
              <a:gd name="connsiteX48" fmla="*/ 3437772 w 17232244"/>
              <a:gd name="connsiteY48" fmla="*/ 2358697 h 3664171"/>
              <a:gd name="connsiteX49" fmla="*/ 2892146 w 17232244"/>
              <a:gd name="connsiteY49" fmla="*/ 2321374 h 3664171"/>
              <a:gd name="connsiteX50" fmla="*/ 2147426 w 17232244"/>
              <a:gd name="connsiteY50" fmla="*/ 2749708 h 3664171"/>
              <a:gd name="connsiteX51" fmla="*/ 1382316 w 17232244"/>
              <a:gd name="connsiteY51" fmla="*/ 2954982 h 3664171"/>
              <a:gd name="connsiteX52" fmla="*/ 542561 w 17232244"/>
              <a:gd name="connsiteY52" fmla="*/ 3402851 h 3664171"/>
              <a:gd name="connsiteX53" fmla="*/ 132014 w 17232244"/>
              <a:gd name="connsiteY53" fmla="*/ 3664108 h 3664171"/>
              <a:gd name="connsiteX54" fmla="*/ 76031 w 17232244"/>
              <a:gd name="connsiteY54" fmla="*/ 3440174 h 3664171"/>
              <a:gd name="connsiteX0" fmla="*/ 76031 w 17223854"/>
              <a:gd name="connsiteY0" fmla="*/ 3464819 h 3688816"/>
              <a:gd name="connsiteX1" fmla="*/ 1139720 w 17223854"/>
              <a:gd name="connsiteY1" fmla="*/ 2998288 h 3688816"/>
              <a:gd name="connsiteX2" fmla="*/ 2166088 w 17223854"/>
              <a:gd name="connsiteY2" fmla="*/ 2550419 h 3688816"/>
              <a:gd name="connsiteX3" fmla="*/ 2840710 w 17223854"/>
              <a:gd name="connsiteY3" fmla="*/ 2213836 h 3688816"/>
              <a:gd name="connsiteX4" fmla="*/ 3542645 w 17223854"/>
              <a:gd name="connsiteY4" fmla="*/ 2299561 h 3688816"/>
              <a:gd name="connsiteX5" fmla="*/ 4181500 w 17223854"/>
              <a:gd name="connsiteY5" fmla="*/ 2195855 h 3688816"/>
              <a:gd name="connsiteX6" fmla="*/ 4778659 w 17223854"/>
              <a:gd name="connsiteY6" fmla="*/ 1692002 h 3688816"/>
              <a:gd name="connsiteX7" fmla="*/ 4791002 w 17223854"/>
              <a:gd name="connsiteY7" fmla="*/ 1329080 h 3688816"/>
              <a:gd name="connsiteX8" fmla="*/ 5325977 w 17223854"/>
              <a:gd name="connsiteY8" fmla="*/ 1769291 h 3688816"/>
              <a:gd name="connsiteX9" fmla="*/ 5802383 w 17223854"/>
              <a:gd name="connsiteY9" fmla="*/ 1910961 h 3688816"/>
              <a:gd name="connsiteX10" fmla="*/ 6402186 w 17223854"/>
              <a:gd name="connsiteY10" fmla="*/ 1785308 h 3688816"/>
              <a:gd name="connsiteX11" fmla="*/ 6943361 w 17223854"/>
              <a:gd name="connsiteY11" fmla="*/ 1747986 h 3688816"/>
              <a:gd name="connsiteX12" fmla="*/ 7735880 w 17223854"/>
              <a:gd name="connsiteY12" fmla="*/ 1574106 h 3688816"/>
              <a:gd name="connsiteX13" fmla="*/ 8342953 w 17223854"/>
              <a:gd name="connsiteY13" fmla="*/ 1150827 h 3688816"/>
              <a:gd name="connsiteX14" fmla="*/ 8781686 w 17223854"/>
              <a:gd name="connsiteY14" fmla="*/ 963048 h 3688816"/>
              <a:gd name="connsiteX15" fmla="*/ 9565069 w 17223854"/>
              <a:gd name="connsiteY15" fmla="*/ 707428 h 3688816"/>
              <a:gd name="connsiteX16" fmla="*/ 10377026 w 17223854"/>
              <a:gd name="connsiteY16" fmla="*/ 702957 h 3688816"/>
              <a:gd name="connsiteX17" fmla="*/ 11072255 w 17223854"/>
              <a:gd name="connsiteY17" fmla="*/ 541421 h 3688816"/>
              <a:gd name="connsiteX18" fmla="*/ 12275708 w 17223854"/>
              <a:gd name="connsiteY18" fmla="*/ 331774 h 3688816"/>
              <a:gd name="connsiteX19" fmla="*/ 12922923 w 17223854"/>
              <a:gd name="connsiteY19" fmla="*/ 175778 h 3688816"/>
              <a:gd name="connsiteX20" fmla="*/ 13316752 w 17223854"/>
              <a:gd name="connsiteY20" fmla="*/ 292896 h 3688816"/>
              <a:gd name="connsiteX21" fmla="*/ 13743038 w 17223854"/>
              <a:gd name="connsiteY21" fmla="*/ 110942 h 3688816"/>
              <a:gd name="connsiteX22" fmla="*/ 14421088 w 17223854"/>
              <a:gd name="connsiteY22" fmla="*/ 110755 h 3688816"/>
              <a:gd name="connsiteX23" fmla="*/ 15182914 w 17223854"/>
              <a:gd name="connsiteY23" fmla="*/ 95787 h 3688816"/>
              <a:gd name="connsiteX24" fmla="*/ 15925728 w 17223854"/>
              <a:gd name="connsiteY24" fmla="*/ 195994 h 3688816"/>
              <a:gd name="connsiteX25" fmla="*/ 16637673 w 17223854"/>
              <a:gd name="connsiteY25" fmla="*/ 26099 h 3688816"/>
              <a:gd name="connsiteX26" fmla="*/ 17155424 w 17223854"/>
              <a:gd name="connsiteY26" fmla="*/ 36402 h 3688816"/>
              <a:gd name="connsiteX27" fmla="*/ 17113729 w 17223854"/>
              <a:gd name="connsiteY27" fmla="*/ 404378 h 3688816"/>
              <a:gd name="connsiteX28" fmla="*/ 16203139 w 17223854"/>
              <a:gd name="connsiteY28" fmla="*/ 522410 h 3688816"/>
              <a:gd name="connsiteX29" fmla="*/ 15355006 w 17223854"/>
              <a:gd name="connsiteY29" fmla="*/ 292721 h 3688816"/>
              <a:gd name="connsiteX30" fmla="*/ 14518652 w 17223854"/>
              <a:gd name="connsiteY30" fmla="*/ 256449 h 3688816"/>
              <a:gd name="connsiteX31" fmla="*/ 13733513 w 17223854"/>
              <a:gd name="connsiteY31" fmla="*/ 282393 h 3688816"/>
              <a:gd name="connsiteX32" fmla="*/ 13483439 w 17223854"/>
              <a:gd name="connsiteY32" fmla="*/ 480287 h 3688816"/>
              <a:gd name="connsiteX33" fmla="*/ 12955386 w 17223854"/>
              <a:gd name="connsiteY33" fmla="*/ 349658 h 3688816"/>
              <a:gd name="connsiteX34" fmla="*/ 11905555 w 17223854"/>
              <a:gd name="connsiteY34" fmla="*/ 561463 h 3688816"/>
              <a:gd name="connsiteX35" fmla="*/ 10961453 w 17223854"/>
              <a:gd name="connsiteY35" fmla="*/ 728033 h 3688816"/>
              <a:gd name="connsiteX36" fmla="*/ 10433010 w 17223854"/>
              <a:gd name="connsiteY36" fmla="*/ 833586 h 3688816"/>
              <a:gd name="connsiteX37" fmla="*/ 9746919 w 17223854"/>
              <a:gd name="connsiteY37" fmla="*/ 824936 h 3688816"/>
              <a:gd name="connsiteX38" fmla="*/ 8753500 w 17223854"/>
              <a:gd name="connsiteY38" fmla="*/ 1169488 h 3688816"/>
              <a:gd name="connsiteX39" fmla="*/ 8197260 w 17223854"/>
              <a:gd name="connsiteY39" fmla="*/ 1435216 h 3688816"/>
              <a:gd name="connsiteX40" fmla="*/ 7451976 w 17223854"/>
              <a:gd name="connsiteY40" fmla="*/ 1817090 h 3688816"/>
              <a:gd name="connsiteX41" fmla="*/ 6938988 w 17223854"/>
              <a:gd name="connsiteY41" fmla="*/ 1872297 h 3688816"/>
              <a:gd name="connsiteX42" fmla="*/ 6383524 w 17223854"/>
              <a:gd name="connsiteY42" fmla="*/ 1897276 h 3688816"/>
              <a:gd name="connsiteX43" fmla="*/ 5879671 w 17223854"/>
              <a:gd name="connsiteY43" fmla="*/ 2027904 h 3688816"/>
              <a:gd name="connsiteX44" fmla="*/ 5181975 w 17223854"/>
              <a:gd name="connsiteY44" fmla="*/ 1826441 h 3688816"/>
              <a:gd name="connsiteX45" fmla="*/ 4925227 w 17223854"/>
              <a:gd name="connsiteY45" fmla="*/ 1592378 h 3688816"/>
              <a:gd name="connsiteX46" fmla="*/ 4735019 w 17223854"/>
              <a:gd name="connsiteY46" fmla="*/ 1909620 h 3688816"/>
              <a:gd name="connsiteX47" fmla="*/ 3999651 w 17223854"/>
              <a:gd name="connsiteY47" fmla="*/ 2342035 h 3688816"/>
              <a:gd name="connsiteX48" fmla="*/ 3437772 w 17223854"/>
              <a:gd name="connsiteY48" fmla="*/ 2383342 h 3688816"/>
              <a:gd name="connsiteX49" fmla="*/ 2892146 w 17223854"/>
              <a:gd name="connsiteY49" fmla="*/ 2346019 h 3688816"/>
              <a:gd name="connsiteX50" fmla="*/ 2147426 w 17223854"/>
              <a:gd name="connsiteY50" fmla="*/ 2774353 h 3688816"/>
              <a:gd name="connsiteX51" fmla="*/ 1382316 w 17223854"/>
              <a:gd name="connsiteY51" fmla="*/ 2979627 h 3688816"/>
              <a:gd name="connsiteX52" fmla="*/ 542561 w 17223854"/>
              <a:gd name="connsiteY52" fmla="*/ 3427496 h 3688816"/>
              <a:gd name="connsiteX53" fmla="*/ 132014 w 17223854"/>
              <a:gd name="connsiteY53" fmla="*/ 3688753 h 3688816"/>
              <a:gd name="connsiteX54" fmla="*/ 76031 w 17223854"/>
              <a:gd name="connsiteY54" fmla="*/ 3464819 h 3688816"/>
              <a:gd name="connsiteX0" fmla="*/ 76031 w 17177727"/>
              <a:gd name="connsiteY0" fmla="*/ 3449205 h 3673202"/>
              <a:gd name="connsiteX1" fmla="*/ 1139720 w 17177727"/>
              <a:gd name="connsiteY1" fmla="*/ 2982674 h 3673202"/>
              <a:gd name="connsiteX2" fmla="*/ 2166088 w 17177727"/>
              <a:gd name="connsiteY2" fmla="*/ 2534805 h 3673202"/>
              <a:gd name="connsiteX3" fmla="*/ 2840710 w 17177727"/>
              <a:gd name="connsiteY3" fmla="*/ 2198222 h 3673202"/>
              <a:gd name="connsiteX4" fmla="*/ 3542645 w 17177727"/>
              <a:gd name="connsiteY4" fmla="*/ 2283947 h 3673202"/>
              <a:gd name="connsiteX5" fmla="*/ 4181500 w 17177727"/>
              <a:gd name="connsiteY5" fmla="*/ 2180241 h 3673202"/>
              <a:gd name="connsiteX6" fmla="*/ 4778659 w 17177727"/>
              <a:gd name="connsiteY6" fmla="*/ 1676388 h 3673202"/>
              <a:gd name="connsiteX7" fmla="*/ 4791002 w 17177727"/>
              <a:gd name="connsiteY7" fmla="*/ 1313466 h 3673202"/>
              <a:gd name="connsiteX8" fmla="*/ 5325977 w 17177727"/>
              <a:gd name="connsiteY8" fmla="*/ 1753677 h 3673202"/>
              <a:gd name="connsiteX9" fmla="*/ 5802383 w 17177727"/>
              <a:gd name="connsiteY9" fmla="*/ 1895347 h 3673202"/>
              <a:gd name="connsiteX10" fmla="*/ 6402186 w 17177727"/>
              <a:gd name="connsiteY10" fmla="*/ 1769694 h 3673202"/>
              <a:gd name="connsiteX11" fmla="*/ 6943361 w 17177727"/>
              <a:gd name="connsiteY11" fmla="*/ 1732372 h 3673202"/>
              <a:gd name="connsiteX12" fmla="*/ 7735880 w 17177727"/>
              <a:gd name="connsiteY12" fmla="*/ 1558492 h 3673202"/>
              <a:gd name="connsiteX13" fmla="*/ 8342953 w 17177727"/>
              <a:gd name="connsiteY13" fmla="*/ 1135213 h 3673202"/>
              <a:gd name="connsiteX14" fmla="*/ 8781686 w 17177727"/>
              <a:gd name="connsiteY14" fmla="*/ 947434 h 3673202"/>
              <a:gd name="connsiteX15" fmla="*/ 9565069 w 17177727"/>
              <a:gd name="connsiteY15" fmla="*/ 691814 h 3673202"/>
              <a:gd name="connsiteX16" fmla="*/ 10377026 w 17177727"/>
              <a:gd name="connsiteY16" fmla="*/ 687343 h 3673202"/>
              <a:gd name="connsiteX17" fmla="*/ 11072255 w 17177727"/>
              <a:gd name="connsiteY17" fmla="*/ 525807 h 3673202"/>
              <a:gd name="connsiteX18" fmla="*/ 12275708 w 17177727"/>
              <a:gd name="connsiteY18" fmla="*/ 316160 h 3673202"/>
              <a:gd name="connsiteX19" fmla="*/ 12922923 w 17177727"/>
              <a:gd name="connsiteY19" fmla="*/ 160164 h 3673202"/>
              <a:gd name="connsiteX20" fmla="*/ 13316752 w 17177727"/>
              <a:gd name="connsiteY20" fmla="*/ 277282 h 3673202"/>
              <a:gd name="connsiteX21" fmla="*/ 13743038 w 17177727"/>
              <a:gd name="connsiteY21" fmla="*/ 95328 h 3673202"/>
              <a:gd name="connsiteX22" fmla="*/ 14421088 w 17177727"/>
              <a:gd name="connsiteY22" fmla="*/ 95141 h 3673202"/>
              <a:gd name="connsiteX23" fmla="*/ 15182914 w 17177727"/>
              <a:gd name="connsiteY23" fmla="*/ 80173 h 3673202"/>
              <a:gd name="connsiteX24" fmla="*/ 15925728 w 17177727"/>
              <a:gd name="connsiteY24" fmla="*/ 180380 h 3673202"/>
              <a:gd name="connsiteX25" fmla="*/ 16637673 w 17177727"/>
              <a:gd name="connsiteY25" fmla="*/ 10485 h 3673202"/>
              <a:gd name="connsiteX26" fmla="*/ 17155424 w 17177727"/>
              <a:gd name="connsiteY26" fmla="*/ 20788 h 3673202"/>
              <a:gd name="connsiteX27" fmla="*/ 16994666 w 17177727"/>
              <a:gd name="connsiteY27" fmla="*/ 136352 h 3673202"/>
              <a:gd name="connsiteX28" fmla="*/ 16203139 w 17177727"/>
              <a:gd name="connsiteY28" fmla="*/ 506796 h 3673202"/>
              <a:gd name="connsiteX29" fmla="*/ 15355006 w 17177727"/>
              <a:gd name="connsiteY29" fmla="*/ 277107 h 3673202"/>
              <a:gd name="connsiteX30" fmla="*/ 14518652 w 17177727"/>
              <a:gd name="connsiteY30" fmla="*/ 240835 h 3673202"/>
              <a:gd name="connsiteX31" fmla="*/ 13733513 w 17177727"/>
              <a:gd name="connsiteY31" fmla="*/ 266779 h 3673202"/>
              <a:gd name="connsiteX32" fmla="*/ 13483439 w 17177727"/>
              <a:gd name="connsiteY32" fmla="*/ 464673 h 3673202"/>
              <a:gd name="connsiteX33" fmla="*/ 12955386 w 17177727"/>
              <a:gd name="connsiteY33" fmla="*/ 334044 h 3673202"/>
              <a:gd name="connsiteX34" fmla="*/ 11905555 w 17177727"/>
              <a:gd name="connsiteY34" fmla="*/ 545849 h 3673202"/>
              <a:gd name="connsiteX35" fmla="*/ 10961453 w 17177727"/>
              <a:gd name="connsiteY35" fmla="*/ 712419 h 3673202"/>
              <a:gd name="connsiteX36" fmla="*/ 10433010 w 17177727"/>
              <a:gd name="connsiteY36" fmla="*/ 817972 h 3673202"/>
              <a:gd name="connsiteX37" fmla="*/ 9746919 w 17177727"/>
              <a:gd name="connsiteY37" fmla="*/ 809322 h 3673202"/>
              <a:gd name="connsiteX38" fmla="*/ 8753500 w 17177727"/>
              <a:gd name="connsiteY38" fmla="*/ 1153874 h 3673202"/>
              <a:gd name="connsiteX39" fmla="*/ 8197260 w 17177727"/>
              <a:gd name="connsiteY39" fmla="*/ 1419602 h 3673202"/>
              <a:gd name="connsiteX40" fmla="*/ 7451976 w 17177727"/>
              <a:gd name="connsiteY40" fmla="*/ 1801476 h 3673202"/>
              <a:gd name="connsiteX41" fmla="*/ 6938988 w 17177727"/>
              <a:gd name="connsiteY41" fmla="*/ 1856683 h 3673202"/>
              <a:gd name="connsiteX42" fmla="*/ 6383524 w 17177727"/>
              <a:gd name="connsiteY42" fmla="*/ 1881662 h 3673202"/>
              <a:gd name="connsiteX43" fmla="*/ 5879671 w 17177727"/>
              <a:gd name="connsiteY43" fmla="*/ 2012290 h 3673202"/>
              <a:gd name="connsiteX44" fmla="*/ 5181975 w 17177727"/>
              <a:gd name="connsiteY44" fmla="*/ 1810827 h 3673202"/>
              <a:gd name="connsiteX45" fmla="*/ 4925227 w 17177727"/>
              <a:gd name="connsiteY45" fmla="*/ 1576764 h 3673202"/>
              <a:gd name="connsiteX46" fmla="*/ 4735019 w 17177727"/>
              <a:gd name="connsiteY46" fmla="*/ 1894006 h 3673202"/>
              <a:gd name="connsiteX47" fmla="*/ 3999651 w 17177727"/>
              <a:gd name="connsiteY47" fmla="*/ 2326421 h 3673202"/>
              <a:gd name="connsiteX48" fmla="*/ 3437772 w 17177727"/>
              <a:gd name="connsiteY48" fmla="*/ 2367728 h 3673202"/>
              <a:gd name="connsiteX49" fmla="*/ 2892146 w 17177727"/>
              <a:gd name="connsiteY49" fmla="*/ 2330405 h 3673202"/>
              <a:gd name="connsiteX50" fmla="*/ 2147426 w 17177727"/>
              <a:gd name="connsiteY50" fmla="*/ 2758739 h 3673202"/>
              <a:gd name="connsiteX51" fmla="*/ 1382316 w 17177727"/>
              <a:gd name="connsiteY51" fmla="*/ 2964013 h 3673202"/>
              <a:gd name="connsiteX52" fmla="*/ 542561 w 17177727"/>
              <a:gd name="connsiteY52" fmla="*/ 3411882 h 3673202"/>
              <a:gd name="connsiteX53" fmla="*/ 132014 w 17177727"/>
              <a:gd name="connsiteY53" fmla="*/ 3673139 h 3673202"/>
              <a:gd name="connsiteX54" fmla="*/ 76031 w 17177727"/>
              <a:gd name="connsiteY54" fmla="*/ 3449205 h 3673202"/>
              <a:gd name="connsiteX0" fmla="*/ 76031 w 17176847"/>
              <a:gd name="connsiteY0" fmla="*/ 3449205 h 3673202"/>
              <a:gd name="connsiteX1" fmla="*/ 1139720 w 17176847"/>
              <a:gd name="connsiteY1" fmla="*/ 2982674 h 3673202"/>
              <a:gd name="connsiteX2" fmla="*/ 2166088 w 17176847"/>
              <a:gd name="connsiteY2" fmla="*/ 2534805 h 3673202"/>
              <a:gd name="connsiteX3" fmla="*/ 2840710 w 17176847"/>
              <a:gd name="connsiteY3" fmla="*/ 2198222 h 3673202"/>
              <a:gd name="connsiteX4" fmla="*/ 3542645 w 17176847"/>
              <a:gd name="connsiteY4" fmla="*/ 2283947 h 3673202"/>
              <a:gd name="connsiteX5" fmla="*/ 4181500 w 17176847"/>
              <a:gd name="connsiteY5" fmla="*/ 2180241 h 3673202"/>
              <a:gd name="connsiteX6" fmla="*/ 4778659 w 17176847"/>
              <a:gd name="connsiteY6" fmla="*/ 1676388 h 3673202"/>
              <a:gd name="connsiteX7" fmla="*/ 4791002 w 17176847"/>
              <a:gd name="connsiteY7" fmla="*/ 1313466 h 3673202"/>
              <a:gd name="connsiteX8" fmla="*/ 5325977 w 17176847"/>
              <a:gd name="connsiteY8" fmla="*/ 1753677 h 3673202"/>
              <a:gd name="connsiteX9" fmla="*/ 5802383 w 17176847"/>
              <a:gd name="connsiteY9" fmla="*/ 1895347 h 3673202"/>
              <a:gd name="connsiteX10" fmla="*/ 6402186 w 17176847"/>
              <a:gd name="connsiteY10" fmla="*/ 1769694 h 3673202"/>
              <a:gd name="connsiteX11" fmla="*/ 6943361 w 17176847"/>
              <a:gd name="connsiteY11" fmla="*/ 1732372 h 3673202"/>
              <a:gd name="connsiteX12" fmla="*/ 7735880 w 17176847"/>
              <a:gd name="connsiteY12" fmla="*/ 1558492 h 3673202"/>
              <a:gd name="connsiteX13" fmla="*/ 8342953 w 17176847"/>
              <a:gd name="connsiteY13" fmla="*/ 1135213 h 3673202"/>
              <a:gd name="connsiteX14" fmla="*/ 8781686 w 17176847"/>
              <a:gd name="connsiteY14" fmla="*/ 947434 h 3673202"/>
              <a:gd name="connsiteX15" fmla="*/ 9565069 w 17176847"/>
              <a:gd name="connsiteY15" fmla="*/ 691814 h 3673202"/>
              <a:gd name="connsiteX16" fmla="*/ 10377026 w 17176847"/>
              <a:gd name="connsiteY16" fmla="*/ 687343 h 3673202"/>
              <a:gd name="connsiteX17" fmla="*/ 11072255 w 17176847"/>
              <a:gd name="connsiteY17" fmla="*/ 525807 h 3673202"/>
              <a:gd name="connsiteX18" fmla="*/ 12275708 w 17176847"/>
              <a:gd name="connsiteY18" fmla="*/ 316160 h 3673202"/>
              <a:gd name="connsiteX19" fmla="*/ 12922923 w 17176847"/>
              <a:gd name="connsiteY19" fmla="*/ 160164 h 3673202"/>
              <a:gd name="connsiteX20" fmla="*/ 13316752 w 17176847"/>
              <a:gd name="connsiteY20" fmla="*/ 277282 h 3673202"/>
              <a:gd name="connsiteX21" fmla="*/ 13743038 w 17176847"/>
              <a:gd name="connsiteY21" fmla="*/ 95328 h 3673202"/>
              <a:gd name="connsiteX22" fmla="*/ 14421088 w 17176847"/>
              <a:gd name="connsiteY22" fmla="*/ 95141 h 3673202"/>
              <a:gd name="connsiteX23" fmla="*/ 15182914 w 17176847"/>
              <a:gd name="connsiteY23" fmla="*/ 80173 h 3673202"/>
              <a:gd name="connsiteX24" fmla="*/ 15925728 w 17176847"/>
              <a:gd name="connsiteY24" fmla="*/ 180380 h 3673202"/>
              <a:gd name="connsiteX25" fmla="*/ 16637673 w 17176847"/>
              <a:gd name="connsiteY25" fmla="*/ 10485 h 3673202"/>
              <a:gd name="connsiteX26" fmla="*/ 17155424 w 17176847"/>
              <a:gd name="connsiteY26" fmla="*/ 20788 h 3673202"/>
              <a:gd name="connsiteX27" fmla="*/ 16994666 w 17176847"/>
              <a:gd name="connsiteY27" fmla="*/ 136352 h 3673202"/>
              <a:gd name="connsiteX28" fmla="*/ 16241239 w 17176847"/>
              <a:gd name="connsiteY28" fmla="*/ 297246 h 3673202"/>
              <a:gd name="connsiteX29" fmla="*/ 15355006 w 17176847"/>
              <a:gd name="connsiteY29" fmla="*/ 277107 h 3673202"/>
              <a:gd name="connsiteX30" fmla="*/ 14518652 w 17176847"/>
              <a:gd name="connsiteY30" fmla="*/ 240835 h 3673202"/>
              <a:gd name="connsiteX31" fmla="*/ 13733513 w 17176847"/>
              <a:gd name="connsiteY31" fmla="*/ 266779 h 3673202"/>
              <a:gd name="connsiteX32" fmla="*/ 13483439 w 17176847"/>
              <a:gd name="connsiteY32" fmla="*/ 464673 h 3673202"/>
              <a:gd name="connsiteX33" fmla="*/ 12955386 w 17176847"/>
              <a:gd name="connsiteY33" fmla="*/ 334044 h 3673202"/>
              <a:gd name="connsiteX34" fmla="*/ 11905555 w 17176847"/>
              <a:gd name="connsiteY34" fmla="*/ 545849 h 3673202"/>
              <a:gd name="connsiteX35" fmla="*/ 10961453 w 17176847"/>
              <a:gd name="connsiteY35" fmla="*/ 712419 h 3673202"/>
              <a:gd name="connsiteX36" fmla="*/ 10433010 w 17176847"/>
              <a:gd name="connsiteY36" fmla="*/ 817972 h 3673202"/>
              <a:gd name="connsiteX37" fmla="*/ 9746919 w 17176847"/>
              <a:gd name="connsiteY37" fmla="*/ 809322 h 3673202"/>
              <a:gd name="connsiteX38" fmla="*/ 8753500 w 17176847"/>
              <a:gd name="connsiteY38" fmla="*/ 1153874 h 3673202"/>
              <a:gd name="connsiteX39" fmla="*/ 8197260 w 17176847"/>
              <a:gd name="connsiteY39" fmla="*/ 1419602 h 3673202"/>
              <a:gd name="connsiteX40" fmla="*/ 7451976 w 17176847"/>
              <a:gd name="connsiteY40" fmla="*/ 1801476 h 3673202"/>
              <a:gd name="connsiteX41" fmla="*/ 6938988 w 17176847"/>
              <a:gd name="connsiteY41" fmla="*/ 1856683 h 3673202"/>
              <a:gd name="connsiteX42" fmla="*/ 6383524 w 17176847"/>
              <a:gd name="connsiteY42" fmla="*/ 1881662 h 3673202"/>
              <a:gd name="connsiteX43" fmla="*/ 5879671 w 17176847"/>
              <a:gd name="connsiteY43" fmla="*/ 2012290 h 3673202"/>
              <a:gd name="connsiteX44" fmla="*/ 5181975 w 17176847"/>
              <a:gd name="connsiteY44" fmla="*/ 1810827 h 3673202"/>
              <a:gd name="connsiteX45" fmla="*/ 4925227 w 17176847"/>
              <a:gd name="connsiteY45" fmla="*/ 1576764 h 3673202"/>
              <a:gd name="connsiteX46" fmla="*/ 4735019 w 17176847"/>
              <a:gd name="connsiteY46" fmla="*/ 1894006 h 3673202"/>
              <a:gd name="connsiteX47" fmla="*/ 3999651 w 17176847"/>
              <a:gd name="connsiteY47" fmla="*/ 2326421 h 3673202"/>
              <a:gd name="connsiteX48" fmla="*/ 3437772 w 17176847"/>
              <a:gd name="connsiteY48" fmla="*/ 2367728 h 3673202"/>
              <a:gd name="connsiteX49" fmla="*/ 2892146 w 17176847"/>
              <a:gd name="connsiteY49" fmla="*/ 2330405 h 3673202"/>
              <a:gd name="connsiteX50" fmla="*/ 2147426 w 17176847"/>
              <a:gd name="connsiteY50" fmla="*/ 2758739 h 3673202"/>
              <a:gd name="connsiteX51" fmla="*/ 1382316 w 17176847"/>
              <a:gd name="connsiteY51" fmla="*/ 2964013 h 3673202"/>
              <a:gd name="connsiteX52" fmla="*/ 542561 w 17176847"/>
              <a:gd name="connsiteY52" fmla="*/ 3411882 h 3673202"/>
              <a:gd name="connsiteX53" fmla="*/ 132014 w 17176847"/>
              <a:gd name="connsiteY53" fmla="*/ 3673139 h 3673202"/>
              <a:gd name="connsiteX54" fmla="*/ 76031 w 17176847"/>
              <a:gd name="connsiteY54" fmla="*/ 3449205 h 3673202"/>
              <a:gd name="connsiteX0" fmla="*/ 76031 w 17533179"/>
              <a:gd name="connsiteY0" fmla="*/ 3442252 h 3666249"/>
              <a:gd name="connsiteX1" fmla="*/ 1139720 w 17533179"/>
              <a:gd name="connsiteY1" fmla="*/ 2975721 h 3666249"/>
              <a:gd name="connsiteX2" fmla="*/ 2166088 w 17533179"/>
              <a:gd name="connsiteY2" fmla="*/ 2527852 h 3666249"/>
              <a:gd name="connsiteX3" fmla="*/ 2840710 w 17533179"/>
              <a:gd name="connsiteY3" fmla="*/ 2191269 h 3666249"/>
              <a:gd name="connsiteX4" fmla="*/ 3542645 w 17533179"/>
              <a:gd name="connsiteY4" fmla="*/ 2276994 h 3666249"/>
              <a:gd name="connsiteX5" fmla="*/ 4181500 w 17533179"/>
              <a:gd name="connsiteY5" fmla="*/ 2173288 h 3666249"/>
              <a:gd name="connsiteX6" fmla="*/ 4778659 w 17533179"/>
              <a:gd name="connsiteY6" fmla="*/ 1669435 h 3666249"/>
              <a:gd name="connsiteX7" fmla="*/ 4791002 w 17533179"/>
              <a:gd name="connsiteY7" fmla="*/ 1306513 h 3666249"/>
              <a:gd name="connsiteX8" fmla="*/ 5325977 w 17533179"/>
              <a:gd name="connsiteY8" fmla="*/ 1746724 h 3666249"/>
              <a:gd name="connsiteX9" fmla="*/ 5802383 w 17533179"/>
              <a:gd name="connsiteY9" fmla="*/ 1888394 h 3666249"/>
              <a:gd name="connsiteX10" fmla="*/ 6402186 w 17533179"/>
              <a:gd name="connsiteY10" fmla="*/ 1762741 h 3666249"/>
              <a:gd name="connsiteX11" fmla="*/ 6943361 w 17533179"/>
              <a:gd name="connsiteY11" fmla="*/ 1725419 h 3666249"/>
              <a:gd name="connsiteX12" fmla="*/ 7735880 w 17533179"/>
              <a:gd name="connsiteY12" fmla="*/ 1551539 h 3666249"/>
              <a:gd name="connsiteX13" fmla="*/ 8342953 w 17533179"/>
              <a:gd name="connsiteY13" fmla="*/ 1128260 h 3666249"/>
              <a:gd name="connsiteX14" fmla="*/ 8781686 w 17533179"/>
              <a:gd name="connsiteY14" fmla="*/ 940481 h 3666249"/>
              <a:gd name="connsiteX15" fmla="*/ 9565069 w 17533179"/>
              <a:gd name="connsiteY15" fmla="*/ 684861 h 3666249"/>
              <a:gd name="connsiteX16" fmla="*/ 10377026 w 17533179"/>
              <a:gd name="connsiteY16" fmla="*/ 680390 h 3666249"/>
              <a:gd name="connsiteX17" fmla="*/ 11072255 w 17533179"/>
              <a:gd name="connsiteY17" fmla="*/ 518854 h 3666249"/>
              <a:gd name="connsiteX18" fmla="*/ 12275708 w 17533179"/>
              <a:gd name="connsiteY18" fmla="*/ 309207 h 3666249"/>
              <a:gd name="connsiteX19" fmla="*/ 12922923 w 17533179"/>
              <a:gd name="connsiteY19" fmla="*/ 153211 h 3666249"/>
              <a:gd name="connsiteX20" fmla="*/ 13316752 w 17533179"/>
              <a:gd name="connsiteY20" fmla="*/ 270329 h 3666249"/>
              <a:gd name="connsiteX21" fmla="*/ 13743038 w 17533179"/>
              <a:gd name="connsiteY21" fmla="*/ 88375 h 3666249"/>
              <a:gd name="connsiteX22" fmla="*/ 14421088 w 17533179"/>
              <a:gd name="connsiteY22" fmla="*/ 88188 h 3666249"/>
              <a:gd name="connsiteX23" fmla="*/ 15182914 w 17533179"/>
              <a:gd name="connsiteY23" fmla="*/ 73220 h 3666249"/>
              <a:gd name="connsiteX24" fmla="*/ 15925728 w 17533179"/>
              <a:gd name="connsiteY24" fmla="*/ 173427 h 3666249"/>
              <a:gd name="connsiteX25" fmla="*/ 16637673 w 17533179"/>
              <a:gd name="connsiteY25" fmla="*/ 3532 h 3666249"/>
              <a:gd name="connsiteX26" fmla="*/ 17526899 w 17533179"/>
              <a:gd name="connsiteY26" fmla="*/ 66223 h 3666249"/>
              <a:gd name="connsiteX27" fmla="*/ 16994666 w 17533179"/>
              <a:gd name="connsiteY27" fmla="*/ 129399 h 3666249"/>
              <a:gd name="connsiteX28" fmla="*/ 16241239 w 17533179"/>
              <a:gd name="connsiteY28" fmla="*/ 290293 h 3666249"/>
              <a:gd name="connsiteX29" fmla="*/ 15355006 w 17533179"/>
              <a:gd name="connsiteY29" fmla="*/ 270154 h 3666249"/>
              <a:gd name="connsiteX30" fmla="*/ 14518652 w 17533179"/>
              <a:gd name="connsiteY30" fmla="*/ 233882 h 3666249"/>
              <a:gd name="connsiteX31" fmla="*/ 13733513 w 17533179"/>
              <a:gd name="connsiteY31" fmla="*/ 259826 h 3666249"/>
              <a:gd name="connsiteX32" fmla="*/ 13483439 w 17533179"/>
              <a:gd name="connsiteY32" fmla="*/ 457720 h 3666249"/>
              <a:gd name="connsiteX33" fmla="*/ 12955386 w 17533179"/>
              <a:gd name="connsiteY33" fmla="*/ 327091 h 3666249"/>
              <a:gd name="connsiteX34" fmla="*/ 11905555 w 17533179"/>
              <a:gd name="connsiteY34" fmla="*/ 538896 h 3666249"/>
              <a:gd name="connsiteX35" fmla="*/ 10961453 w 17533179"/>
              <a:gd name="connsiteY35" fmla="*/ 705466 h 3666249"/>
              <a:gd name="connsiteX36" fmla="*/ 10433010 w 17533179"/>
              <a:gd name="connsiteY36" fmla="*/ 811019 h 3666249"/>
              <a:gd name="connsiteX37" fmla="*/ 9746919 w 17533179"/>
              <a:gd name="connsiteY37" fmla="*/ 802369 h 3666249"/>
              <a:gd name="connsiteX38" fmla="*/ 8753500 w 17533179"/>
              <a:gd name="connsiteY38" fmla="*/ 1146921 h 3666249"/>
              <a:gd name="connsiteX39" fmla="*/ 8197260 w 17533179"/>
              <a:gd name="connsiteY39" fmla="*/ 1412649 h 3666249"/>
              <a:gd name="connsiteX40" fmla="*/ 7451976 w 17533179"/>
              <a:gd name="connsiteY40" fmla="*/ 1794523 h 3666249"/>
              <a:gd name="connsiteX41" fmla="*/ 6938988 w 17533179"/>
              <a:gd name="connsiteY41" fmla="*/ 1849730 h 3666249"/>
              <a:gd name="connsiteX42" fmla="*/ 6383524 w 17533179"/>
              <a:gd name="connsiteY42" fmla="*/ 1874709 h 3666249"/>
              <a:gd name="connsiteX43" fmla="*/ 5879671 w 17533179"/>
              <a:gd name="connsiteY43" fmla="*/ 2005337 h 3666249"/>
              <a:gd name="connsiteX44" fmla="*/ 5181975 w 17533179"/>
              <a:gd name="connsiteY44" fmla="*/ 1803874 h 3666249"/>
              <a:gd name="connsiteX45" fmla="*/ 4925227 w 17533179"/>
              <a:gd name="connsiteY45" fmla="*/ 1569811 h 3666249"/>
              <a:gd name="connsiteX46" fmla="*/ 4735019 w 17533179"/>
              <a:gd name="connsiteY46" fmla="*/ 1887053 h 3666249"/>
              <a:gd name="connsiteX47" fmla="*/ 3999651 w 17533179"/>
              <a:gd name="connsiteY47" fmla="*/ 2319468 h 3666249"/>
              <a:gd name="connsiteX48" fmla="*/ 3437772 w 17533179"/>
              <a:gd name="connsiteY48" fmla="*/ 2360775 h 3666249"/>
              <a:gd name="connsiteX49" fmla="*/ 2892146 w 17533179"/>
              <a:gd name="connsiteY49" fmla="*/ 2323452 h 3666249"/>
              <a:gd name="connsiteX50" fmla="*/ 2147426 w 17533179"/>
              <a:gd name="connsiteY50" fmla="*/ 2751786 h 3666249"/>
              <a:gd name="connsiteX51" fmla="*/ 1382316 w 17533179"/>
              <a:gd name="connsiteY51" fmla="*/ 2957060 h 3666249"/>
              <a:gd name="connsiteX52" fmla="*/ 542561 w 17533179"/>
              <a:gd name="connsiteY52" fmla="*/ 3404929 h 3666249"/>
              <a:gd name="connsiteX53" fmla="*/ 132014 w 17533179"/>
              <a:gd name="connsiteY53" fmla="*/ 3666186 h 3666249"/>
              <a:gd name="connsiteX54" fmla="*/ 76031 w 17533179"/>
              <a:gd name="connsiteY54" fmla="*/ 3442252 h 3666249"/>
              <a:gd name="connsiteX0" fmla="*/ 76031 w 17600768"/>
              <a:gd name="connsiteY0" fmla="*/ 3443395 h 3667392"/>
              <a:gd name="connsiteX1" fmla="*/ 1139720 w 17600768"/>
              <a:gd name="connsiteY1" fmla="*/ 2976864 h 3667392"/>
              <a:gd name="connsiteX2" fmla="*/ 2166088 w 17600768"/>
              <a:gd name="connsiteY2" fmla="*/ 2528995 h 3667392"/>
              <a:gd name="connsiteX3" fmla="*/ 2840710 w 17600768"/>
              <a:gd name="connsiteY3" fmla="*/ 2192412 h 3667392"/>
              <a:gd name="connsiteX4" fmla="*/ 3542645 w 17600768"/>
              <a:gd name="connsiteY4" fmla="*/ 2278137 h 3667392"/>
              <a:gd name="connsiteX5" fmla="*/ 4181500 w 17600768"/>
              <a:gd name="connsiteY5" fmla="*/ 2174431 h 3667392"/>
              <a:gd name="connsiteX6" fmla="*/ 4778659 w 17600768"/>
              <a:gd name="connsiteY6" fmla="*/ 1670578 h 3667392"/>
              <a:gd name="connsiteX7" fmla="*/ 4791002 w 17600768"/>
              <a:gd name="connsiteY7" fmla="*/ 1307656 h 3667392"/>
              <a:gd name="connsiteX8" fmla="*/ 5325977 w 17600768"/>
              <a:gd name="connsiteY8" fmla="*/ 1747867 h 3667392"/>
              <a:gd name="connsiteX9" fmla="*/ 5802383 w 17600768"/>
              <a:gd name="connsiteY9" fmla="*/ 1889537 h 3667392"/>
              <a:gd name="connsiteX10" fmla="*/ 6402186 w 17600768"/>
              <a:gd name="connsiteY10" fmla="*/ 1763884 h 3667392"/>
              <a:gd name="connsiteX11" fmla="*/ 6943361 w 17600768"/>
              <a:gd name="connsiteY11" fmla="*/ 1726562 h 3667392"/>
              <a:gd name="connsiteX12" fmla="*/ 7735880 w 17600768"/>
              <a:gd name="connsiteY12" fmla="*/ 1552682 h 3667392"/>
              <a:gd name="connsiteX13" fmla="*/ 8342953 w 17600768"/>
              <a:gd name="connsiteY13" fmla="*/ 1129403 h 3667392"/>
              <a:gd name="connsiteX14" fmla="*/ 8781686 w 17600768"/>
              <a:gd name="connsiteY14" fmla="*/ 941624 h 3667392"/>
              <a:gd name="connsiteX15" fmla="*/ 9565069 w 17600768"/>
              <a:gd name="connsiteY15" fmla="*/ 686004 h 3667392"/>
              <a:gd name="connsiteX16" fmla="*/ 10377026 w 17600768"/>
              <a:gd name="connsiteY16" fmla="*/ 681533 h 3667392"/>
              <a:gd name="connsiteX17" fmla="*/ 11072255 w 17600768"/>
              <a:gd name="connsiteY17" fmla="*/ 519997 h 3667392"/>
              <a:gd name="connsiteX18" fmla="*/ 12275708 w 17600768"/>
              <a:gd name="connsiteY18" fmla="*/ 310350 h 3667392"/>
              <a:gd name="connsiteX19" fmla="*/ 12922923 w 17600768"/>
              <a:gd name="connsiteY19" fmla="*/ 154354 h 3667392"/>
              <a:gd name="connsiteX20" fmla="*/ 13316752 w 17600768"/>
              <a:gd name="connsiteY20" fmla="*/ 271472 h 3667392"/>
              <a:gd name="connsiteX21" fmla="*/ 13743038 w 17600768"/>
              <a:gd name="connsiteY21" fmla="*/ 89518 h 3667392"/>
              <a:gd name="connsiteX22" fmla="*/ 14421088 w 17600768"/>
              <a:gd name="connsiteY22" fmla="*/ 89331 h 3667392"/>
              <a:gd name="connsiteX23" fmla="*/ 15182914 w 17600768"/>
              <a:gd name="connsiteY23" fmla="*/ 74363 h 3667392"/>
              <a:gd name="connsiteX24" fmla="*/ 15925728 w 17600768"/>
              <a:gd name="connsiteY24" fmla="*/ 174570 h 3667392"/>
              <a:gd name="connsiteX25" fmla="*/ 16637673 w 17600768"/>
              <a:gd name="connsiteY25" fmla="*/ 4675 h 3667392"/>
              <a:gd name="connsiteX26" fmla="*/ 17526899 w 17600768"/>
              <a:gd name="connsiteY26" fmla="*/ 67366 h 3667392"/>
              <a:gd name="connsiteX27" fmla="*/ 17404241 w 17600768"/>
              <a:gd name="connsiteY27" fmla="*/ 249604 h 3667392"/>
              <a:gd name="connsiteX28" fmla="*/ 16241239 w 17600768"/>
              <a:gd name="connsiteY28" fmla="*/ 291436 h 3667392"/>
              <a:gd name="connsiteX29" fmla="*/ 15355006 w 17600768"/>
              <a:gd name="connsiteY29" fmla="*/ 271297 h 3667392"/>
              <a:gd name="connsiteX30" fmla="*/ 14518652 w 17600768"/>
              <a:gd name="connsiteY30" fmla="*/ 235025 h 3667392"/>
              <a:gd name="connsiteX31" fmla="*/ 13733513 w 17600768"/>
              <a:gd name="connsiteY31" fmla="*/ 260969 h 3667392"/>
              <a:gd name="connsiteX32" fmla="*/ 13483439 w 17600768"/>
              <a:gd name="connsiteY32" fmla="*/ 458863 h 3667392"/>
              <a:gd name="connsiteX33" fmla="*/ 12955386 w 17600768"/>
              <a:gd name="connsiteY33" fmla="*/ 328234 h 3667392"/>
              <a:gd name="connsiteX34" fmla="*/ 11905555 w 17600768"/>
              <a:gd name="connsiteY34" fmla="*/ 540039 h 3667392"/>
              <a:gd name="connsiteX35" fmla="*/ 10961453 w 17600768"/>
              <a:gd name="connsiteY35" fmla="*/ 706609 h 3667392"/>
              <a:gd name="connsiteX36" fmla="*/ 10433010 w 17600768"/>
              <a:gd name="connsiteY36" fmla="*/ 812162 h 3667392"/>
              <a:gd name="connsiteX37" fmla="*/ 9746919 w 17600768"/>
              <a:gd name="connsiteY37" fmla="*/ 803512 h 3667392"/>
              <a:gd name="connsiteX38" fmla="*/ 8753500 w 17600768"/>
              <a:gd name="connsiteY38" fmla="*/ 1148064 h 3667392"/>
              <a:gd name="connsiteX39" fmla="*/ 8197260 w 17600768"/>
              <a:gd name="connsiteY39" fmla="*/ 1413792 h 3667392"/>
              <a:gd name="connsiteX40" fmla="*/ 7451976 w 17600768"/>
              <a:gd name="connsiteY40" fmla="*/ 1795666 h 3667392"/>
              <a:gd name="connsiteX41" fmla="*/ 6938988 w 17600768"/>
              <a:gd name="connsiteY41" fmla="*/ 1850873 h 3667392"/>
              <a:gd name="connsiteX42" fmla="*/ 6383524 w 17600768"/>
              <a:gd name="connsiteY42" fmla="*/ 1875852 h 3667392"/>
              <a:gd name="connsiteX43" fmla="*/ 5879671 w 17600768"/>
              <a:gd name="connsiteY43" fmla="*/ 2006480 h 3667392"/>
              <a:gd name="connsiteX44" fmla="*/ 5181975 w 17600768"/>
              <a:gd name="connsiteY44" fmla="*/ 1805017 h 3667392"/>
              <a:gd name="connsiteX45" fmla="*/ 4925227 w 17600768"/>
              <a:gd name="connsiteY45" fmla="*/ 1570954 h 3667392"/>
              <a:gd name="connsiteX46" fmla="*/ 4735019 w 17600768"/>
              <a:gd name="connsiteY46" fmla="*/ 1888196 h 3667392"/>
              <a:gd name="connsiteX47" fmla="*/ 3999651 w 17600768"/>
              <a:gd name="connsiteY47" fmla="*/ 2320611 h 3667392"/>
              <a:gd name="connsiteX48" fmla="*/ 3437772 w 17600768"/>
              <a:gd name="connsiteY48" fmla="*/ 2361918 h 3667392"/>
              <a:gd name="connsiteX49" fmla="*/ 2892146 w 17600768"/>
              <a:gd name="connsiteY49" fmla="*/ 2324595 h 3667392"/>
              <a:gd name="connsiteX50" fmla="*/ 2147426 w 17600768"/>
              <a:gd name="connsiteY50" fmla="*/ 2752929 h 3667392"/>
              <a:gd name="connsiteX51" fmla="*/ 1382316 w 17600768"/>
              <a:gd name="connsiteY51" fmla="*/ 2958203 h 3667392"/>
              <a:gd name="connsiteX52" fmla="*/ 542561 w 17600768"/>
              <a:gd name="connsiteY52" fmla="*/ 3406072 h 3667392"/>
              <a:gd name="connsiteX53" fmla="*/ 132014 w 17600768"/>
              <a:gd name="connsiteY53" fmla="*/ 3667329 h 3667392"/>
              <a:gd name="connsiteX54" fmla="*/ 76031 w 17600768"/>
              <a:gd name="connsiteY54" fmla="*/ 3443395 h 3667392"/>
              <a:gd name="connsiteX0" fmla="*/ 76031 w 17600769"/>
              <a:gd name="connsiteY0" fmla="*/ 3442743 h 3666740"/>
              <a:gd name="connsiteX1" fmla="*/ 1139720 w 17600769"/>
              <a:gd name="connsiteY1" fmla="*/ 2976212 h 3666740"/>
              <a:gd name="connsiteX2" fmla="*/ 2166088 w 17600769"/>
              <a:gd name="connsiteY2" fmla="*/ 2528343 h 3666740"/>
              <a:gd name="connsiteX3" fmla="*/ 2840710 w 17600769"/>
              <a:gd name="connsiteY3" fmla="*/ 2191760 h 3666740"/>
              <a:gd name="connsiteX4" fmla="*/ 3542645 w 17600769"/>
              <a:gd name="connsiteY4" fmla="*/ 2277485 h 3666740"/>
              <a:gd name="connsiteX5" fmla="*/ 4181500 w 17600769"/>
              <a:gd name="connsiteY5" fmla="*/ 2173779 h 3666740"/>
              <a:gd name="connsiteX6" fmla="*/ 4778659 w 17600769"/>
              <a:gd name="connsiteY6" fmla="*/ 1669926 h 3666740"/>
              <a:gd name="connsiteX7" fmla="*/ 4791002 w 17600769"/>
              <a:gd name="connsiteY7" fmla="*/ 1307004 h 3666740"/>
              <a:gd name="connsiteX8" fmla="*/ 5325977 w 17600769"/>
              <a:gd name="connsiteY8" fmla="*/ 1747215 h 3666740"/>
              <a:gd name="connsiteX9" fmla="*/ 5802383 w 17600769"/>
              <a:gd name="connsiteY9" fmla="*/ 1888885 h 3666740"/>
              <a:gd name="connsiteX10" fmla="*/ 6402186 w 17600769"/>
              <a:gd name="connsiteY10" fmla="*/ 1763232 h 3666740"/>
              <a:gd name="connsiteX11" fmla="*/ 6943361 w 17600769"/>
              <a:gd name="connsiteY11" fmla="*/ 1725910 h 3666740"/>
              <a:gd name="connsiteX12" fmla="*/ 7735880 w 17600769"/>
              <a:gd name="connsiteY12" fmla="*/ 1552030 h 3666740"/>
              <a:gd name="connsiteX13" fmla="*/ 8342953 w 17600769"/>
              <a:gd name="connsiteY13" fmla="*/ 1128751 h 3666740"/>
              <a:gd name="connsiteX14" fmla="*/ 8781686 w 17600769"/>
              <a:gd name="connsiteY14" fmla="*/ 940972 h 3666740"/>
              <a:gd name="connsiteX15" fmla="*/ 9565069 w 17600769"/>
              <a:gd name="connsiteY15" fmla="*/ 685352 h 3666740"/>
              <a:gd name="connsiteX16" fmla="*/ 10377026 w 17600769"/>
              <a:gd name="connsiteY16" fmla="*/ 680881 h 3666740"/>
              <a:gd name="connsiteX17" fmla="*/ 11072255 w 17600769"/>
              <a:gd name="connsiteY17" fmla="*/ 519345 h 3666740"/>
              <a:gd name="connsiteX18" fmla="*/ 12275708 w 17600769"/>
              <a:gd name="connsiteY18" fmla="*/ 309698 h 3666740"/>
              <a:gd name="connsiteX19" fmla="*/ 12922923 w 17600769"/>
              <a:gd name="connsiteY19" fmla="*/ 153702 h 3666740"/>
              <a:gd name="connsiteX20" fmla="*/ 13316752 w 17600769"/>
              <a:gd name="connsiteY20" fmla="*/ 270820 h 3666740"/>
              <a:gd name="connsiteX21" fmla="*/ 13743038 w 17600769"/>
              <a:gd name="connsiteY21" fmla="*/ 88866 h 3666740"/>
              <a:gd name="connsiteX22" fmla="*/ 14421088 w 17600769"/>
              <a:gd name="connsiteY22" fmla="*/ 88679 h 3666740"/>
              <a:gd name="connsiteX23" fmla="*/ 15182914 w 17600769"/>
              <a:gd name="connsiteY23" fmla="*/ 73711 h 3666740"/>
              <a:gd name="connsiteX24" fmla="*/ 15925728 w 17600769"/>
              <a:gd name="connsiteY24" fmla="*/ 173918 h 3666740"/>
              <a:gd name="connsiteX25" fmla="*/ 16637673 w 17600769"/>
              <a:gd name="connsiteY25" fmla="*/ 4023 h 3666740"/>
              <a:gd name="connsiteX26" fmla="*/ 17526900 w 17600769"/>
              <a:gd name="connsiteY26" fmla="*/ 76239 h 3666740"/>
              <a:gd name="connsiteX27" fmla="*/ 17404241 w 17600769"/>
              <a:gd name="connsiteY27" fmla="*/ 248952 h 3666740"/>
              <a:gd name="connsiteX28" fmla="*/ 16241239 w 17600769"/>
              <a:gd name="connsiteY28" fmla="*/ 290784 h 3666740"/>
              <a:gd name="connsiteX29" fmla="*/ 15355006 w 17600769"/>
              <a:gd name="connsiteY29" fmla="*/ 270645 h 3666740"/>
              <a:gd name="connsiteX30" fmla="*/ 14518652 w 17600769"/>
              <a:gd name="connsiteY30" fmla="*/ 234373 h 3666740"/>
              <a:gd name="connsiteX31" fmla="*/ 13733513 w 17600769"/>
              <a:gd name="connsiteY31" fmla="*/ 260317 h 3666740"/>
              <a:gd name="connsiteX32" fmla="*/ 13483439 w 17600769"/>
              <a:gd name="connsiteY32" fmla="*/ 458211 h 3666740"/>
              <a:gd name="connsiteX33" fmla="*/ 12955386 w 17600769"/>
              <a:gd name="connsiteY33" fmla="*/ 327582 h 3666740"/>
              <a:gd name="connsiteX34" fmla="*/ 11905555 w 17600769"/>
              <a:gd name="connsiteY34" fmla="*/ 539387 h 3666740"/>
              <a:gd name="connsiteX35" fmla="*/ 10961453 w 17600769"/>
              <a:gd name="connsiteY35" fmla="*/ 705957 h 3666740"/>
              <a:gd name="connsiteX36" fmla="*/ 10433010 w 17600769"/>
              <a:gd name="connsiteY36" fmla="*/ 811510 h 3666740"/>
              <a:gd name="connsiteX37" fmla="*/ 9746919 w 17600769"/>
              <a:gd name="connsiteY37" fmla="*/ 802860 h 3666740"/>
              <a:gd name="connsiteX38" fmla="*/ 8753500 w 17600769"/>
              <a:gd name="connsiteY38" fmla="*/ 1147412 h 3666740"/>
              <a:gd name="connsiteX39" fmla="*/ 8197260 w 17600769"/>
              <a:gd name="connsiteY39" fmla="*/ 1413140 h 3666740"/>
              <a:gd name="connsiteX40" fmla="*/ 7451976 w 17600769"/>
              <a:gd name="connsiteY40" fmla="*/ 1795014 h 3666740"/>
              <a:gd name="connsiteX41" fmla="*/ 6938988 w 17600769"/>
              <a:gd name="connsiteY41" fmla="*/ 1850221 h 3666740"/>
              <a:gd name="connsiteX42" fmla="*/ 6383524 w 17600769"/>
              <a:gd name="connsiteY42" fmla="*/ 1875200 h 3666740"/>
              <a:gd name="connsiteX43" fmla="*/ 5879671 w 17600769"/>
              <a:gd name="connsiteY43" fmla="*/ 2005828 h 3666740"/>
              <a:gd name="connsiteX44" fmla="*/ 5181975 w 17600769"/>
              <a:gd name="connsiteY44" fmla="*/ 1804365 h 3666740"/>
              <a:gd name="connsiteX45" fmla="*/ 4925227 w 17600769"/>
              <a:gd name="connsiteY45" fmla="*/ 1570302 h 3666740"/>
              <a:gd name="connsiteX46" fmla="*/ 4735019 w 17600769"/>
              <a:gd name="connsiteY46" fmla="*/ 1887544 h 3666740"/>
              <a:gd name="connsiteX47" fmla="*/ 3999651 w 17600769"/>
              <a:gd name="connsiteY47" fmla="*/ 2319959 h 3666740"/>
              <a:gd name="connsiteX48" fmla="*/ 3437772 w 17600769"/>
              <a:gd name="connsiteY48" fmla="*/ 2361266 h 3666740"/>
              <a:gd name="connsiteX49" fmla="*/ 2892146 w 17600769"/>
              <a:gd name="connsiteY49" fmla="*/ 2323943 h 3666740"/>
              <a:gd name="connsiteX50" fmla="*/ 2147426 w 17600769"/>
              <a:gd name="connsiteY50" fmla="*/ 2752277 h 3666740"/>
              <a:gd name="connsiteX51" fmla="*/ 1382316 w 17600769"/>
              <a:gd name="connsiteY51" fmla="*/ 2957551 h 3666740"/>
              <a:gd name="connsiteX52" fmla="*/ 542561 w 17600769"/>
              <a:gd name="connsiteY52" fmla="*/ 3405420 h 3666740"/>
              <a:gd name="connsiteX53" fmla="*/ 132014 w 17600769"/>
              <a:gd name="connsiteY53" fmla="*/ 3666677 h 3666740"/>
              <a:gd name="connsiteX54" fmla="*/ 76031 w 17600769"/>
              <a:gd name="connsiteY54" fmla="*/ 3442743 h 3666740"/>
              <a:gd name="connsiteX0" fmla="*/ 76031 w 17584794"/>
              <a:gd name="connsiteY0" fmla="*/ 3489825 h 3713822"/>
              <a:gd name="connsiteX1" fmla="*/ 1139720 w 17584794"/>
              <a:gd name="connsiteY1" fmla="*/ 3023294 h 3713822"/>
              <a:gd name="connsiteX2" fmla="*/ 2166088 w 17584794"/>
              <a:gd name="connsiteY2" fmla="*/ 2575425 h 3713822"/>
              <a:gd name="connsiteX3" fmla="*/ 2840710 w 17584794"/>
              <a:gd name="connsiteY3" fmla="*/ 2238842 h 3713822"/>
              <a:gd name="connsiteX4" fmla="*/ 3542645 w 17584794"/>
              <a:gd name="connsiteY4" fmla="*/ 2324567 h 3713822"/>
              <a:gd name="connsiteX5" fmla="*/ 4181500 w 17584794"/>
              <a:gd name="connsiteY5" fmla="*/ 2220861 h 3713822"/>
              <a:gd name="connsiteX6" fmla="*/ 4778659 w 17584794"/>
              <a:gd name="connsiteY6" fmla="*/ 1717008 h 3713822"/>
              <a:gd name="connsiteX7" fmla="*/ 4791002 w 17584794"/>
              <a:gd name="connsiteY7" fmla="*/ 1354086 h 3713822"/>
              <a:gd name="connsiteX8" fmla="*/ 5325977 w 17584794"/>
              <a:gd name="connsiteY8" fmla="*/ 1794297 h 3713822"/>
              <a:gd name="connsiteX9" fmla="*/ 5802383 w 17584794"/>
              <a:gd name="connsiteY9" fmla="*/ 1935967 h 3713822"/>
              <a:gd name="connsiteX10" fmla="*/ 6402186 w 17584794"/>
              <a:gd name="connsiteY10" fmla="*/ 1810314 h 3713822"/>
              <a:gd name="connsiteX11" fmla="*/ 6943361 w 17584794"/>
              <a:gd name="connsiteY11" fmla="*/ 1772992 h 3713822"/>
              <a:gd name="connsiteX12" fmla="*/ 7735880 w 17584794"/>
              <a:gd name="connsiteY12" fmla="*/ 1599112 h 3713822"/>
              <a:gd name="connsiteX13" fmla="*/ 8342953 w 17584794"/>
              <a:gd name="connsiteY13" fmla="*/ 1175833 h 3713822"/>
              <a:gd name="connsiteX14" fmla="*/ 8781686 w 17584794"/>
              <a:gd name="connsiteY14" fmla="*/ 988054 h 3713822"/>
              <a:gd name="connsiteX15" fmla="*/ 9565069 w 17584794"/>
              <a:gd name="connsiteY15" fmla="*/ 732434 h 3713822"/>
              <a:gd name="connsiteX16" fmla="*/ 10377026 w 17584794"/>
              <a:gd name="connsiteY16" fmla="*/ 727963 h 3713822"/>
              <a:gd name="connsiteX17" fmla="*/ 11072255 w 17584794"/>
              <a:gd name="connsiteY17" fmla="*/ 566427 h 3713822"/>
              <a:gd name="connsiteX18" fmla="*/ 12275708 w 17584794"/>
              <a:gd name="connsiteY18" fmla="*/ 356780 h 3713822"/>
              <a:gd name="connsiteX19" fmla="*/ 12922923 w 17584794"/>
              <a:gd name="connsiteY19" fmla="*/ 200784 h 3713822"/>
              <a:gd name="connsiteX20" fmla="*/ 13316752 w 17584794"/>
              <a:gd name="connsiteY20" fmla="*/ 317902 h 3713822"/>
              <a:gd name="connsiteX21" fmla="*/ 13743038 w 17584794"/>
              <a:gd name="connsiteY21" fmla="*/ 135948 h 3713822"/>
              <a:gd name="connsiteX22" fmla="*/ 14421088 w 17584794"/>
              <a:gd name="connsiteY22" fmla="*/ 135761 h 3713822"/>
              <a:gd name="connsiteX23" fmla="*/ 15182914 w 17584794"/>
              <a:gd name="connsiteY23" fmla="*/ 120793 h 3713822"/>
              <a:gd name="connsiteX24" fmla="*/ 15925728 w 17584794"/>
              <a:gd name="connsiteY24" fmla="*/ 221000 h 3713822"/>
              <a:gd name="connsiteX25" fmla="*/ 16637673 w 17584794"/>
              <a:gd name="connsiteY25" fmla="*/ 51105 h 3713822"/>
              <a:gd name="connsiteX26" fmla="*/ 16857713 w 17584794"/>
              <a:gd name="connsiteY26" fmla="*/ 2599 h 3713822"/>
              <a:gd name="connsiteX27" fmla="*/ 17526900 w 17584794"/>
              <a:gd name="connsiteY27" fmla="*/ 123321 h 3713822"/>
              <a:gd name="connsiteX28" fmla="*/ 17404241 w 17584794"/>
              <a:gd name="connsiteY28" fmla="*/ 296034 h 3713822"/>
              <a:gd name="connsiteX29" fmla="*/ 16241239 w 17584794"/>
              <a:gd name="connsiteY29" fmla="*/ 337866 h 3713822"/>
              <a:gd name="connsiteX30" fmla="*/ 15355006 w 17584794"/>
              <a:gd name="connsiteY30" fmla="*/ 317727 h 3713822"/>
              <a:gd name="connsiteX31" fmla="*/ 14518652 w 17584794"/>
              <a:gd name="connsiteY31" fmla="*/ 281455 h 3713822"/>
              <a:gd name="connsiteX32" fmla="*/ 13733513 w 17584794"/>
              <a:gd name="connsiteY32" fmla="*/ 307399 h 3713822"/>
              <a:gd name="connsiteX33" fmla="*/ 13483439 w 17584794"/>
              <a:gd name="connsiteY33" fmla="*/ 505293 h 3713822"/>
              <a:gd name="connsiteX34" fmla="*/ 12955386 w 17584794"/>
              <a:gd name="connsiteY34" fmla="*/ 374664 h 3713822"/>
              <a:gd name="connsiteX35" fmla="*/ 11905555 w 17584794"/>
              <a:gd name="connsiteY35" fmla="*/ 586469 h 3713822"/>
              <a:gd name="connsiteX36" fmla="*/ 10961453 w 17584794"/>
              <a:gd name="connsiteY36" fmla="*/ 753039 h 3713822"/>
              <a:gd name="connsiteX37" fmla="*/ 10433010 w 17584794"/>
              <a:gd name="connsiteY37" fmla="*/ 858592 h 3713822"/>
              <a:gd name="connsiteX38" fmla="*/ 9746919 w 17584794"/>
              <a:gd name="connsiteY38" fmla="*/ 849942 h 3713822"/>
              <a:gd name="connsiteX39" fmla="*/ 8753500 w 17584794"/>
              <a:gd name="connsiteY39" fmla="*/ 1194494 h 3713822"/>
              <a:gd name="connsiteX40" fmla="*/ 8197260 w 17584794"/>
              <a:gd name="connsiteY40" fmla="*/ 1460222 h 3713822"/>
              <a:gd name="connsiteX41" fmla="*/ 7451976 w 17584794"/>
              <a:gd name="connsiteY41" fmla="*/ 1842096 h 3713822"/>
              <a:gd name="connsiteX42" fmla="*/ 6938988 w 17584794"/>
              <a:gd name="connsiteY42" fmla="*/ 1897303 h 3713822"/>
              <a:gd name="connsiteX43" fmla="*/ 6383524 w 17584794"/>
              <a:gd name="connsiteY43" fmla="*/ 1922282 h 3713822"/>
              <a:gd name="connsiteX44" fmla="*/ 5879671 w 17584794"/>
              <a:gd name="connsiteY44" fmla="*/ 2052910 h 3713822"/>
              <a:gd name="connsiteX45" fmla="*/ 5181975 w 17584794"/>
              <a:gd name="connsiteY45" fmla="*/ 1851447 h 3713822"/>
              <a:gd name="connsiteX46" fmla="*/ 4925227 w 17584794"/>
              <a:gd name="connsiteY46" fmla="*/ 1617384 h 3713822"/>
              <a:gd name="connsiteX47" fmla="*/ 4735019 w 17584794"/>
              <a:gd name="connsiteY47" fmla="*/ 1934626 h 3713822"/>
              <a:gd name="connsiteX48" fmla="*/ 3999651 w 17584794"/>
              <a:gd name="connsiteY48" fmla="*/ 2367041 h 3713822"/>
              <a:gd name="connsiteX49" fmla="*/ 3437772 w 17584794"/>
              <a:gd name="connsiteY49" fmla="*/ 2408348 h 3713822"/>
              <a:gd name="connsiteX50" fmla="*/ 2892146 w 17584794"/>
              <a:gd name="connsiteY50" fmla="*/ 2371025 h 3713822"/>
              <a:gd name="connsiteX51" fmla="*/ 2147426 w 17584794"/>
              <a:gd name="connsiteY51" fmla="*/ 2799359 h 3713822"/>
              <a:gd name="connsiteX52" fmla="*/ 1382316 w 17584794"/>
              <a:gd name="connsiteY52" fmla="*/ 3004633 h 3713822"/>
              <a:gd name="connsiteX53" fmla="*/ 542561 w 17584794"/>
              <a:gd name="connsiteY53" fmla="*/ 3452502 h 3713822"/>
              <a:gd name="connsiteX54" fmla="*/ 132014 w 17584794"/>
              <a:gd name="connsiteY54" fmla="*/ 3713759 h 3713822"/>
              <a:gd name="connsiteX55" fmla="*/ 76031 w 17584794"/>
              <a:gd name="connsiteY55" fmla="*/ 3489825 h 3713822"/>
              <a:gd name="connsiteX0" fmla="*/ 76031 w 17557766"/>
              <a:gd name="connsiteY0" fmla="*/ 3489825 h 3713822"/>
              <a:gd name="connsiteX1" fmla="*/ 1139720 w 17557766"/>
              <a:gd name="connsiteY1" fmla="*/ 3023294 h 3713822"/>
              <a:gd name="connsiteX2" fmla="*/ 2166088 w 17557766"/>
              <a:gd name="connsiteY2" fmla="*/ 2575425 h 3713822"/>
              <a:gd name="connsiteX3" fmla="*/ 2840710 w 17557766"/>
              <a:gd name="connsiteY3" fmla="*/ 2238842 h 3713822"/>
              <a:gd name="connsiteX4" fmla="*/ 3542645 w 17557766"/>
              <a:gd name="connsiteY4" fmla="*/ 2324567 h 3713822"/>
              <a:gd name="connsiteX5" fmla="*/ 4181500 w 17557766"/>
              <a:gd name="connsiteY5" fmla="*/ 2220861 h 3713822"/>
              <a:gd name="connsiteX6" fmla="*/ 4778659 w 17557766"/>
              <a:gd name="connsiteY6" fmla="*/ 1717008 h 3713822"/>
              <a:gd name="connsiteX7" fmla="*/ 4791002 w 17557766"/>
              <a:gd name="connsiteY7" fmla="*/ 1354086 h 3713822"/>
              <a:gd name="connsiteX8" fmla="*/ 5325977 w 17557766"/>
              <a:gd name="connsiteY8" fmla="*/ 1794297 h 3713822"/>
              <a:gd name="connsiteX9" fmla="*/ 5802383 w 17557766"/>
              <a:gd name="connsiteY9" fmla="*/ 1935967 h 3713822"/>
              <a:gd name="connsiteX10" fmla="*/ 6402186 w 17557766"/>
              <a:gd name="connsiteY10" fmla="*/ 1810314 h 3713822"/>
              <a:gd name="connsiteX11" fmla="*/ 6943361 w 17557766"/>
              <a:gd name="connsiteY11" fmla="*/ 1772992 h 3713822"/>
              <a:gd name="connsiteX12" fmla="*/ 7735880 w 17557766"/>
              <a:gd name="connsiteY12" fmla="*/ 1599112 h 3713822"/>
              <a:gd name="connsiteX13" fmla="*/ 8342953 w 17557766"/>
              <a:gd name="connsiteY13" fmla="*/ 1175833 h 3713822"/>
              <a:gd name="connsiteX14" fmla="*/ 8781686 w 17557766"/>
              <a:gd name="connsiteY14" fmla="*/ 988054 h 3713822"/>
              <a:gd name="connsiteX15" fmla="*/ 9565069 w 17557766"/>
              <a:gd name="connsiteY15" fmla="*/ 732434 h 3713822"/>
              <a:gd name="connsiteX16" fmla="*/ 10377026 w 17557766"/>
              <a:gd name="connsiteY16" fmla="*/ 727963 h 3713822"/>
              <a:gd name="connsiteX17" fmla="*/ 11072255 w 17557766"/>
              <a:gd name="connsiteY17" fmla="*/ 566427 h 3713822"/>
              <a:gd name="connsiteX18" fmla="*/ 12275708 w 17557766"/>
              <a:gd name="connsiteY18" fmla="*/ 356780 h 3713822"/>
              <a:gd name="connsiteX19" fmla="*/ 12922923 w 17557766"/>
              <a:gd name="connsiteY19" fmla="*/ 200784 h 3713822"/>
              <a:gd name="connsiteX20" fmla="*/ 13316752 w 17557766"/>
              <a:gd name="connsiteY20" fmla="*/ 317902 h 3713822"/>
              <a:gd name="connsiteX21" fmla="*/ 13743038 w 17557766"/>
              <a:gd name="connsiteY21" fmla="*/ 135948 h 3713822"/>
              <a:gd name="connsiteX22" fmla="*/ 14421088 w 17557766"/>
              <a:gd name="connsiteY22" fmla="*/ 135761 h 3713822"/>
              <a:gd name="connsiteX23" fmla="*/ 15182914 w 17557766"/>
              <a:gd name="connsiteY23" fmla="*/ 120793 h 3713822"/>
              <a:gd name="connsiteX24" fmla="*/ 15925728 w 17557766"/>
              <a:gd name="connsiteY24" fmla="*/ 221000 h 3713822"/>
              <a:gd name="connsiteX25" fmla="*/ 16637673 w 17557766"/>
              <a:gd name="connsiteY25" fmla="*/ 51105 h 3713822"/>
              <a:gd name="connsiteX26" fmla="*/ 16857713 w 17557766"/>
              <a:gd name="connsiteY26" fmla="*/ 2599 h 3713822"/>
              <a:gd name="connsiteX27" fmla="*/ 17526900 w 17557766"/>
              <a:gd name="connsiteY27" fmla="*/ 123321 h 3713822"/>
              <a:gd name="connsiteX28" fmla="*/ 17404241 w 17557766"/>
              <a:gd name="connsiteY28" fmla="*/ 296034 h 3713822"/>
              <a:gd name="connsiteX29" fmla="*/ 17033925 w 17557766"/>
              <a:gd name="connsiteY29" fmla="*/ 169286 h 3713822"/>
              <a:gd name="connsiteX30" fmla="*/ 16241239 w 17557766"/>
              <a:gd name="connsiteY30" fmla="*/ 337866 h 3713822"/>
              <a:gd name="connsiteX31" fmla="*/ 15355006 w 17557766"/>
              <a:gd name="connsiteY31" fmla="*/ 317727 h 3713822"/>
              <a:gd name="connsiteX32" fmla="*/ 14518652 w 17557766"/>
              <a:gd name="connsiteY32" fmla="*/ 281455 h 3713822"/>
              <a:gd name="connsiteX33" fmla="*/ 13733513 w 17557766"/>
              <a:gd name="connsiteY33" fmla="*/ 307399 h 3713822"/>
              <a:gd name="connsiteX34" fmla="*/ 13483439 w 17557766"/>
              <a:gd name="connsiteY34" fmla="*/ 505293 h 3713822"/>
              <a:gd name="connsiteX35" fmla="*/ 12955386 w 17557766"/>
              <a:gd name="connsiteY35" fmla="*/ 374664 h 3713822"/>
              <a:gd name="connsiteX36" fmla="*/ 11905555 w 17557766"/>
              <a:gd name="connsiteY36" fmla="*/ 586469 h 3713822"/>
              <a:gd name="connsiteX37" fmla="*/ 10961453 w 17557766"/>
              <a:gd name="connsiteY37" fmla="*/ 753039 h 3713822"/>
              <a:gd name="connsiteX38" fmla="*/ 10433010 w 17557766"/>
              <a:gd name="connsiteY38" fmla="*/ 858592 h 3713822"/>
              <a:gd name="connsiteX39" fmla="*/ 9746919 w 17557766"/>
              <a:gd name="connsiteY39" fmla="*/ 849942 h 3713822"/>
              <a:gd name="connsiteX40" fmla="*/ 8753500 w 17557766"/>
              <a:gd name="connsiteY40" fmla="*/ 1194494 h 3713822"/>
              <a:gd name="connsiteX41" fmla="*/ 8197260 w 17557766"/>
              <a:gd name="connsiteY41" fmla="*/ 1460222 h 3713822"/>
              <a:gd name="connsiteX42" fmla="*/ 7451976 w 17557766"/>
              <a:gd name="connsiteY42" fmla="*/ 1842096 h 3713822"/>
              <a:gd name="connsiteX43" fmla="*/ 6938988 w 17557766"/>
              <a:gd name="connsiteY43" fmla="*/ 1897303 h 3713822"/>
              <a:gd name="connsiteX44" fmla="*/ 6383524 w 17557766"/>
              <a:gd name="connsiteY44" fmla="*/ 1922282 h 3713822"/>
              <a:gd name="connsiteX45" fmla="*/ 5879671 w 17557766"/>
              <a:gd name="connsiteY45" fmla="*/ 2052910 h 3713822"/>
              <a:gd name="connsiteX46" fmla="*/ 5181975 w 17557766"/>
              <a:gd name="connsiteY46" fmla="*/ 1851447 h 3713822"/>
              <a:gd name="connsiteX47" fmla="*/ 4925227 w 17557766"/>
              <a:gd name="connsiteY47" fmla="*/ 1617384 h 3713822"/>
              <a:gd name="connsiteX48" fmla="*/ 4735019 w 17557766"/>
              <a:gd name="connsiteY48" fmla="*/ 1934626 h 3713822"/>
              <a:gd name="connsiteX49" fmla="*/ 3999651 w 17557766"/>
              <a:gd name="connsiteY49" fmla="*/ 2367041 h 3713822"/>
              <a:gd name="connsiteX50" fmla="*/ 3437772 w 17557766"/>
              <a:gd name="connsiteY50" fmla="*/ 2408348 h 3713822"/>
              <a:gd name="connsiteX51" fmla="*/ 2892146 w 17557766"/>
              <a:gd name="connsiteY51" fmla="*/ 2371025 h 3713822"/>
              <a:gd name="connsiteX52" fmla="*/ 2147426 w 17557766"/>
              <a:gd name="connsiteY52" fmla="*/ 2799359 h 3713822"/>
              <a:gd name="connsiteX53" fmla="*/ 1382316 w 17557766"/>
              <a:gd name="connsiteY53" fmla="*/ 3004633 h 3713822"/>
              <a:gd name="connsiteX54" fmla="*/ 542561 w 17557766"/>
              <a:gd name="connsiteY54" fmla="*/ 3452502 h 3713822"/>
              <a:gd name="connsiteX55" fmla="*/ 132014 w 17557766"/>
              <a:gd name="connsiteY55" fmla="*/ 3713759 h 3713822"/>
              <a:gd name="connsiteX56" fmla="*/ 76031 w 17557766"/>
              <a:gd name="connsiteY56" fmla="*/ 3489825 h 3713822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42 h 3802539"/>
              <a:gd name="connsiteX1" fmla="*/ 1139720 w 17556449"/>
              <a:gd name="connsiteY1" fmla="*/ 3112011 h 3802539"/>
              <a:gd name="connsiteX2" fmla="*/ 2166088 w 17556449"/>
              <a:gd name="connsiteY2" fmla="*/ 2664142 h 3802539"/>
              <a:gd name="connsiteX3" fmla="*/ 2840710 w 17556449"/>
              <a:gd name="connsiteY3" fmla="*/ 2327559 h 3802539"/>
              <a:gd name="connsiteX4" fmla="*/ 3542645 w 17556449"/>
              <a:gd name="connsiteY4" fmla="*/ 2413284 h 3802539"/>
              <a:gd name="connsiteX5" fmla="*/ 4181500 w 17556449"/>
              <a:gd name="connsiteY5" fmla="*/ 2309578 h 3802539"/>
              <a:gd name="connsiteX6" fmla="*/ 4778659 w 17556449"/>
              <a:gd name="connsiteY6" fmla="*/ 1805725 h 3802539"/>
              <a:gd name="connsiteX7" fmla="*/ 4791002 w 17556449"/>
              <a:gd name="connsiteY7" fmla="*/ 1442803 h 3802539"/>
              <a:gd name="connsiteX8" fmla="*/ 5325977 w 17556449"/>
              <a:gd name="connsiteY8" fmla="*/ 1883014 h 3802539"/>
              <a:gd name="connsiteX9" fmla="*/ 5802383 w 17556449"/>
              <a:gd name="connsiteY9" fmla="*/ 2024684 h 3802539"/>
              <a:gd name="connsiteX10" fmla="*/ 6402186 w 17556449"/>
              <a:gd name="connsiteY10" fmla="*/ 1899031 h 3802539"/>
              <a:gd name="connsiteX11" fmla="*/ 6943361 w 17556449"/>
              <a:gd name="connsiteY11" fmla="*/ 1861709 h 3802539"/>
              <a:gd name="connsiteX12" fmla="*/ 7735880 w 17556449"/>
              <a:gd name="connsiteY12" fmla="*/ 1687829 h 3802539"/>
              <a:gd name="connsiteX13" fmla="*/ 8342953 w 17556449"/>
              <a:gd name="connsiteY13" fmla="*/ 1264550 h 3802539"/>
              <a:gd name="connsiteX14" fmla="*/ 8781686 w 17556449"/>
              <a:gd name="connsiteY14" fmla="*/ 1076771 h 3802539"/>
              <a:gd name="connsiteX15" fmla="*/ 9565069 w 17556449"/>
              <a:gd name="connsiteY15" fmla="*/ 821151 h 3802539"/>
              <a:gd name="connsiteX16" fmla="*/ 10377026 w 17556449"/>
              <a:gd name="connsiteY16" fmla="*/ 816680 h 3802539"/>
              <a:gd name="connsiteX17" fmla="*/ 11072255 w 17556449"/>
              <a:gd name="connsiteY17" fmla="*/ 655144 h 3802539"/>
              <a:gd name="connsiteX18" fmla="*/ 12275708 w 17556449"/>
              <a:gd name="connsiteY18" fmla="*/ 445497 h 3802539"/>
              <a:gd name="connsiteX19" fmla="*/ 12922923 w 17556449"/>
              <a:gd name="connsiteY19" fmla="*/ 289501 h 3802539"/>
              <a:gd name="connsiteX20" fmla="*/ 13316752 w 17556449"/>
              <a:gd name="connsiteY20" fmla="*/ 406619 h 3802539"/>
              <a:gd name="connsiteX21" fmla="*/ 13743038 w 17556449"/>
              <a:gd name="connsiteY21" fmla="*/ 224665 h 3802539"/>
              <a:gd name="connsiteX22" fmla="*/ 14421088 w 17556449"/>
              <a:gd name="connsiteY22" fmla="*/ 224478 h 3802539"/>
              <a:gd name="connsiteX23" fmla="*/ 15182914 w 17556449"/>
              <a:gd name="connsiteY23" fmla="*/ 209510 h 3802539"/>
              <a:gd name="connsiteX24" fmla="*/ 15925728 w 17556449"/>
              <a:gd name="connsiteY24" fmla="*/ 309717 h 3802539"/>
              <a:gd name="connsiteX25" fmla="*/ 16637673 w 17556449"/>
              <a:gd name="connsiteY25" fmla="*/ 139822 h 3802539"/>
              <a:gd name="connsiteX26" fmla="*/ 16876762 w 17556449"/>
              <a:gd name="connsiteY26" fmla="*/ 828 h 3802539"/>
              <a:gd name="connsiteX27" fmla="*/ 17526900 w 17556449"/>
              <a:gd name="connsiteY27" fmla="*/ 212038 h 3802539"/>
              <a:gd name="connsiteX28" fmla="*/ 17404241 w 17556449"/>
              <a:gd name="connsiteY28" fmla="*/ 384751 h 3802539"/>
              <a:gd name="connsiteX29" fmla="*/ 17033925 w 17556449"/>
              <a:gd name="connsiteY29" fmla="*/ 258003 h 3802539"/>
              <a:gd name="connsiteX30" fmla="*/ 16241239 w 17556449"/>
              <a:gd name="connsiteY30" fmla="*/ 426583 h 3802539"/>
              <a:gd name="connsiteX31" fmla="*/ 15355006 w 17556449"/>
              <a:gd name="connsiteY31" fmla="*/ 406444 h 3802539"/>
              <a:gd name="connsiteX32" fmla="*/ 14518652 w 17556449"/>
              <a:gd name="connsiteY32" fmla="*/ 370172 h 3802539"/>
              <a:gd name="connsiteX33" fmla="*/ 13733513 w 17556449"/>
              <a:gd name="connsiteY33" fmla="*/ 396116 h 3802539"/>
              <a:gd name="connsiteX34" fmla="*/ 13483439 w 17556449"/>
              <a:gd name="connsiteY34" fmla="*/ 594010 h 3802539"/>
              <a:gd name="connsiteX35" fmla="*/ 12955386 w 17556449"/>
              <a:gd name="connsiteY35" fmla="*/ 463381 h 3802539"/>
              <a:gd name="connsiteX36" fmla="*/ 11905555 w 17556449"/>
              <a:gd name="connsiteY36" fmla="*/ 675186 h 3802539"/>
              <a:gd name="connsiteX37" fmla="*/ 10961453 w 17556449"/>
              <a:gd name="connsiteY37" fmla="*/ 841756 h 3802539"/>
              <a:gd name="connsiteX38" fmla="*/ 10433010 w 17556449"/>
              <a:gd name="connsiteY38" fmla="*/ 947309 h 3802539"/>
              <a:gd name="connsiteX39" fmla="*/ 9746919 w 17556449"/>
              <a:gd name="connsiteY39" fmla="*/ 938659 h 3802539"/>
              <a:gd name="connsiteX40" fmla="*/ 8753500 w 17556449"/>
              <a:gd name="connsiteY40" fmla="*/ 1283211 h 3802539"/>
              <a:gd name="connsiteX41" fmla="*/ 8197260 w 17556449"/>
              <a:gd name="connsiteY41" fmla="*/ 1548939 h 3802539"/>
              <a:gd name="connsiteX42" fmla="*/ 7451976 w 17556449"/>
              <a:gd name="connsiteY42" fmla="*/ 1930813 h 3802539"/>
              <a:gd name="connsiteX43" fmla="*/ 6938988 w 17556449"/>
              <a:gd name="connsiteY43" fmla="*/ 1986020 h 3802539"/>
              <a:gd name="connsiteX44" fmla="*/ 6383524 w 17556449"/>
              <a:gd name="connsiteY44" fmla="*/ 2010999 h 3802539"/>
              <a:gd name="connsiteX45" fmla="*/ 5879671 w 17556449"/>
              <a:gd name="connsiteY45" fmla="*/ 2141627 h 3802539"/>
              <a:gd name="connsiteX46" fmla="*/ 5181975 w 17556449"/>
              <a:gd name="connsiteY46" fmla="*/ 1940164 h 3802539"/>
              <a:gd name="connsiteX47" fmla="*/ 4925227 w 17556449"/>
              <a:gd name="connsiteY47" fmla="*/ 1706101 h 3802539"/>
              <a:gd name="connsiteX48" fmla="*/ 4735019 w 17556449"/>
              <a:gd name="connsiteY48" fmla="*/ 2023343 h 3802539"/>
              <a:gd name="connsiteX49" fmla="*/ 3999651 w 17556449"/>
              <a:gd name="connsiteY49" fmla="*/ 2455758 h 3802539"/>
              <a:gd name="connsiteX50" fmla="*/ 3437772 w 17556449"/>
              <a:gd name="connsiteY50" fmla="*/ 2497065 h 3802539"/>
              <a:gd name="connsiteX51" fmla="*/ 2892146 w 17556449"/>
              <a:gd name="connsiteY51" fmla="*/ 2459742 h 3802539"/>
              <a:gd name="connsiteX52" fmla="*/ 2147426 w 17556449"/>
              <a:gd name="connsiteY52" fmla="*/ 2888076 h 3802539"/>
              <a:gd name="connsiteX53" fmla="*/ 1382316 w 17556449"/>
              <a:gd name="connsiteY53" fmla="*/ 3093350 h 3802539"/>
              <a:gd name="connsiteX54" fmla="*/ 542561 w 17556449"/>
              <a:gd name="connsiteY54" fmla="*/ 3541219 h 3802539"/>
              <a:gd name="connsiteX55" fmla="*/ 132014 w 17556449"/>
              <a:gd name="connsiteY55" fmla="*/ 3802476 h 3802539"/>
              <a:gd name="connsiteX56" fmla="*/ 76031 w 17556449"/>
              <a:gd name="connsiteY56" fmla="*/ 3578542 h 3802539"/>
              <a:gd name="connsiteX0" fmla="*/ 76031 w 17556449"/>
              <a:gd name="connsiteY0" fmla="*/ 3578574 h 3802571"/>
              <a:gd name="connsiteX1" fmla="*/ 1139720 w 17556449"/>
              <a:gd name="connsiteY1" fmla="*/ 3112043 h 3802571"/>
              <a:gd name="connsiteX2" fmla="*/ 2166088 w 17556449"/>
              <a:gd name="connsiteY2" fmla="*/ 2664174 h 3802571"/>
              <a:gd name="connsiteX3" fmla="*/ 2840710 w 17556449"/>
              <a:gd name="connsiteY3" fmla="*/ 2327591 h 3802571"/>
              <a:gd name="connsiteX4" fmla="*/ 3542645 w 17556449"/>
              <a:gd name="connsiteY4" fmla="*/ 2413316 h 3802571"/>
              <a:gd name="connsiteX5" fmla="*/ 4181500 w 17556449"/>
              <a:gd name="connsiteY5" fmla="*/ 2309610 h 3802571"/>
              <a:gd name="connsiteX6" fmla="*/ 4778659 w 17556449"/>
              <a:gd name="connsiteY6" fmla="*/ 1805757 h 3802571"/>
              <a:gd name="connsiteX7" fmla="*/ 4791002 w 17556449"/>
              <a:gd name="connsiteY7" fmla="*/ 1442835 h 3802571"/>
              <a:gd name="connsiteX8" fmla="*/ 5325977 w 17556449"/>
              <a:gd name="connsiteY8" fmla="*/ 1883046 h 3802571"/>
              <a:gd name="connsiteX9" fmla="*/ 5802383 w 17556449"/>
              <a:gd name="connsiteY9" fmla="*/ 2024716 h 3802571"/>
              <a:gd name="connsiteX10" fmla="*/ 6402186 w 17556449"/>
              <a:gd name="connsiteY10" fmla="*/ 1899063 h 3802571"/>
              <a:gd name="connsiteX11" fmla="*/ 6943361 w 17556449"/>
              <a:gd name="connsiteY11" fmla="*/ 1861741 h 3802571"/>
              <a:gd name="connsiteX12" fmla="*/ 7735880 w 17556449"/>
              <a:gd name="connsiteY12" fmla="*/ 1687861 h 3802571"/>
              <a:gd name="connsiteX13" fmla="*/ 8342953 w 17556449"/>
              <a:gd name="connsiteY13" fmla="*/ 1264582 h 3802571"/>
              <a:gd name="connsiteX14" fmla="*/ 8781686 w 17556449"/>
              <a:gd name="connsiteY14" fmla="*/ 1076803 h 3802571"/>
              <a:gd name="connsiteX15" fmla="*/ 9565069 w 17556449"/>
              <a:gd name="connsiteY15" fmla="*/ 821183 h 3802571"/>
              <a:gd name="connsiteX16" fmla="*/ 10377026 w 17556449"/>
              <a:gd name="connsiteY16" fmla="*/ 816712 h 3802571"/>
              <a:gd name="connsiteX17" fmla="*/ 11072255 w 17556449"/>
              <a:gd name="connsiteY17" fmla="*/ 655176 h 3802571"/>
              <a:gd name="connsiteX18" fmla="*/ 12275708 w 17556449"/>
              <a:gd name="connsiteY18" fmla="*/ 445529 h 3802571"/>
              <a:gd name="connsiteX19" fmla="*/ 12922923 w 17556449"/>
              <a:gd name="connsiteY19" fmla="*/ 289533 h 3802571"/>
              <a:gd name="connsiteX20" fmla="*/ 13316752 w 17556449"/>
              <a:gd name="connsiteY20" fmla="*/ 406651 h 3802571"/>
              <a:gd name="connsiteX21" fmla="*/ 13743038 w 17556449"/>
              <a:gd name="connsiteY21" fmla="*/ 224697 h 3802571"/>
              <a:gd name="connsiteX22" fmla="*/ 14421088 w 17556449"/>
              <a:gd name="connsiteY22" fmla="*/ 224510 h 3802571"/>
              <a:gd name="connsiteX23" fmla="*/ 15182914 w 17556449"/>
              <a:gd name="connsiteY23" fmla="*/ 209542 h 3802571"/>
              <a:gd name="connsiteX24" fmla="*/ 15925728 w 17556449"/>
              <a:gd name="connsiteY24" fmla="*/ 309749 h 3802571"/>
              <a:gd name="connsiteX25" fmla="*/ 16604335 w 17556449"/>
              <a:gd name="connsiteY25" fmla="*/ 135091 h 3802571"/>
              <a:gd name="connsiteX26" fmla="*/ 16876762 w 17556449"/>
              <a:gd name="connsiteY26" fmla="*/ 860 h 3802571"/>
              <a:gd name="connsiteX27" fmla="*/ 17526900 w 17556449"/>
              <a:gd name="connsiteY27" fmla="*/ 212070 h 3802571"/>
              <a:gd name="connsiteX28" fmla="*/ 17404241 w 17556449"/>
              <a:gd name="connsiteY28" fmla="*/ 384783 h 3802571"/>
              <a:gd name="connsiteX29" fmla="*/ 17033925 w 17556449"/>
              <a:gd name="connsiteY29" fmla="*/ 258035 h 3802571"/>
              <a:gd name="connsiteX30" fmla="*/ 16241239 w 17556449"/>
              <a:gd name="connsiteY30" fmla="*/ 426615 h 3802571"/>
              <a:gd name="connsiteX31" fmla="*/ 15355006 w 17556449"/>
              <a:gd name="connsiteY31" fmla="*/ 406476 h 3802571"/>
              <a:gd name="connsiteX32" fmla="*/ 14518652 w 17556449"/>
              <a:gd name="connsiteY32" fmla="*/ 370204 h 3802571"/>
              <a:gd name="connsiteX33" fmla="*/ 13733513 w 17556449"/>
              <a:gd name="connsiteY33" fmla="*/ 396148 h 3802571"/>
              <a:gd name="connsiteX34" fmla="*/ 13483439 w 17556449"/>
              <a:gd name="connsiteY34" fmla="*/ 594042 h 3802571"/>
              <a:gd name="connsiteX35" fmla="*/ 12955386 w 17556449"/>
              <a:gd name="connsiteY35" fmla="*/ 463413 h 3802571"/>
              <a:gd name="connsiteX36" fmla="*/ 11905555 w 17556449"/>
              <a:gd name="connsiteY36" fmla="*/ 675218 h 3802571"/>
              <a:gd name="connsiteX37" fmla="*/ 10961453 w 17556449"/>
              <a:gd name="connsiteY37" fmla="*/ 841788 h 3802571"/>
              <a:gd name="connsiteX38" fmla="*/ 10433010 w 17556449"/>
              <a:gd name="connsiteY38" fmla="*/ 947341 h 3802571"/>
              <a:gd name="connsiteX39" fmla="*/ 9746919 w 17556449"/>
              <a:gd name="connsiteY39" fmla="*/ 938691 h 3802571"/>
              <a:gd name="connsiteX40" fmla="*/ 8753500 w 17556449"/>
              <a:gd name="connsiteY40" fmla="*/ 1283243 h 3802571"/>
              <a:gd name="connsiteX41" fmla="*/ 8197260 w 17556449"/>
              <a:gd name="connsiteY41" fmla="*/ 1548971 h 3802571"/>
              <a:gd name="connsiteX42" fmla="*/ 7451976 w 17556449"/>
              <a:gd name="connsiteY42" fmla="*/ 1930845 h 3802571"/>
              <a:gd name="connsiteX43" fmla="*/ 6938988 w 17556449"/>
              <a:gd name="connsiteY43" fmla="*/ 1986052 h 3802571"/>
              <a:gd name="connsiteX44" fmla="*/ 6383524 w 17556449"/>
              <a:gd name="connsiteY44" fmla="*/ 2011031 h 3802571"/>
              <a:gd name="connsiteX45" fmla="*/ 5879671 w 17556449"/>
              <a:gd name="connsiteY45" fmla="*/ 2141659 h 3802571"/>
              <a:gd name="connsiteX46" fmla="*/ 5181975 w 17556449"/>
              <a:gd name="connsiteY46" fmla="*/ 1940196 h 3802571"/>
              <a:gd name="connsiteX47" fmla="*/ 4925227 w 17556449"/>
              <a:gd name="connsiteY47" fmla="*/ 1706133 h 3802571"/>
              <a:gd name="connsiteX48" fmla="*/ 4735019 w 17556449"/>
              <a:gd name="connsiteY48" fmla="*/ 2023375 h 3802571"/>
              <a:gd name="connsiteX49" fmla="*/ 3999651 w 17556449"/>
              <a:gd name="connsiteY49" fmla="*/ 2455790 h 3802571"/>
              <a:gd name="connsiteX50" fmla="*/ 3437772 w 17556449"/>
              <a:gd name="connsiteY50" fmla="*/ 2497097 h 3802571"/>
              <a:gd name="connsiteX51" fmla="*/ 2892146 w 17556449"/>
              <a:gd name="connsiteY51" fmla="*/ 2459774 h 3802571"/>
              <a:gd name="connsiteX52" fmla="*/ 2147426 w 17556449"/>
              <a:gd name="connsiteY52" fmla="*/ 2888108 h 3802571"/>
              <a:gd name="connsiteX53" fmla="*/ 1382316 w 17556449"/>
              <a:gd name="connsiteY53" fmla="*/ 3093382 h 3802571"/>
              <a:gd name="connsiteX54" fmla="*/ 542561 w 17556449"/>
              <a:gd name="connsiteY54" fmla="*/ 3541251 h 3802571"/>
              <a:gd name="connsiteX55" fmla="*/ 132014 w 17556449"/>
              <a:gd name="connsiteY55" fmla="*/ 3802508 h 3802571"/>
              <a:gd name="connsiteX56" fmla="*/ 76031 w 17556449"/>
              <a:gd name="connsiteY56" fmla="*/ 3578574 h 3802571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56778"/>
              <a:gd name="connsiteY0" fmla="*/ 3616475 h 3840472"/>
              <a:gd name="connsiteX1" fmla="*/ 1139720 w 17556778"/>
              <a:gd name="connsiteY1" fmla="*/ 3149944 h 3840472"/>
              <a:gd name="connsiteX2" fmla="*/ 2166088 w 17556778"/>
              <a:gd name="connsiteY2" fmla="*/ 2702075 h 3840472"/>
              <a:gd name="connsiteX3" fmla="*/ 2840710 w 17556778"/>
              <a:gd name="connsiteY3" fmla="*/ 2365492 h 3840472"/>
              <a:gd name="connsiteX4" fmla="*/ 3542645 w 17556778"/>
              <a:gd name="connsiteY4" fmla="*/ 2451217 h 3840472"/>
              <a:gd name="connsiteX5" fmla="*/ 4181500 w 17556778"/>
              <a:gd name="connsiteY5" fmla="*/ 2347511 h 3840472"/>
              <a:gd name="connsiteX6" fmla="*/ 4778659 w 17556778"/>
              <a:gd name="connsiteY6" fmla="*/ 1843658 h 3840472"/>
              <a:gd name="connsiteX7" fmla="*/ 4791002 w 17556778"/>
              <a:gd name="connsiteY7" fmla="*/ 1480736 h 3840472"/>
              <a:gd name="connsiteX8" fmla="*/ 5325977 w 17556778"/>
              <a:gd name="connsiteY8" fmla="*/ 1920947 h 3840472"/>
              <a:gd name="connsiteX9" fmla="*/ 5802383 w 17556778"/>
              <a:gd name="connsiteY9" fmla="*/ 2062617 h 3840472"/>
              <a:gd name="connsiteX10" fmla="*/ 6402186 w 17556778"/>
              <a:gd name="connsiteY10" fmla="*/ 1936964 h 3840472"/>
              <a:gd name="connsiteX11" fmla="*/ 6943361 w 17556778"/>
              <a:gd name="connsiteY11" fmla="*/ 1899642 h 3840472"/>
              <a:gd name="connsiteX12" fmla="*/ 7735880 w 17556778"/>
              <a:gd name="connsiteY12" fmla="*/ 1725762 h 3840472"/>
              <a:gd name="connsiteX13" fmla="*/ 8342953 w 17556778"/>
              <a:gd name="connsiteY13" fmla="*/ 1302483 h 3840472"/>
              <a:gd name="connsiteX14" fmla="*/ 8781686 w 17556778"/>
              <a:gd name="connsiteY14" fmla="*/ 1114704 h 3840472"/>
              <a:gd name="connsiteX15" fmla="*/ 9565069 w 17556778"/>
              <a:gd name="connsiteY15" fmla="*/ 859084 h 3840472"/>
              <a:gd name="connsiteX16" fmla="*/ 10377026 w 17556778"/>
              <a:gd name="connsiteY16" fmla="*/ 854613 h 3840472"/>
              <a:gd name="connsiteX17" fmla="*/ 11072255 w 17556778"/>
              <a:gd name="connsiteY17" fmla="*/ 693077 h 3840472"/>
              <a:gd name="connsiteX18" fmla="*/ 12275708 w 17556778"/>
              <a:gd name="connsiteY18" fmla="*/ 483430 h 3840472"/>
              <a:gd name="connsiteX19" fmla="*/ 12922923 w 17556778"/>
              <a:gd name="connsiteY19" fmla="*/ 327434 h 3840472"/>
              <a:gd name="connsiteX20" fmla="*/ 13316752 w 17556778"/>
              <a:gd name="connsiteY20" fmla="*/ 444552 h 3840472"/>
              <a:gd name="connsiteX21" fmla="*/ 13743038 w 17556778"/>
              <a:gd name="connsiteY21" fmla="*/ 262598 h 3840472"/>
              <a:gd name="connsiteX22" fmla="*/ 14421088 w 17556778"/>
              <a:gd name="connsiteY22" fmla="*/ 262411 h 3840472"/>
              <a:gd name="connsiteX23" fmla="*/ 15182914 w 17556778"/>
              <a:gd name="connsiteY23" fmla="*/ 247443 h 3840472"/>
              <a:gd name="connsiteX24" fmla="*/ 15925728 w 17556778"/>
              <a:gd name="connsiteY24" fmla="*/ 347650 h 3840472"/>
              <a:gd name="connsiteX25" fmla="*/ 16604335 w 17556778"/>
              <a:gd name="connsiteY25" fmla="*/ 172992 h 3840472"/>
              <a:gd name="connsiteX26" fmla="*/ 16871999 w 17556778"/>
              <a:gd name="connsiteY26" fmla="*/ 661 h 3840472"/>
              <a:gd name="connsiteX27" fmla="*/ 17526900 w 17556778"/>
              <a:gd name="connsiteY27" fmla="*/ 249971 h 3840472"/>
              <a:gd name="connsiteX28" fmla="*/ 17404241 w 17556778"/>
              <a:gd name="connsiteY28" fmla="*/ 422684 h 3840472"/>
              <a:gd name="connsiteX29" fmla="*/ 17033925 w 17556778"/>
              <a:gd name="connsiteY29" fmla="*/ 295936 h 3840472"/>
              <a:gd name="connsiteX30" fmla="*/ 16241239 w 17556778"/>
              <a:gd name="connsiteY30" fmla="*/ 464516 h 3840472"/>
              <a:gd name="connsiteX31" fmla="*/ 15355006 w 17556778"/>
              <a:gd name="connsiteY31" fmla="*/ 444377 h 3840472"/>
              <a:gd name="connsiteX32" fmla="*/ 14518652 w 17556778"/>
              <a:gd name="connsiteY32" fmla="*/ 408105 h 3840472"/>
              <a:gd name="connsiteX33" fmla="*/ 13733513 w 17556778"/>
              <a:gd name="connsiteY33" fmla="*/ 434049 h 3840472"/>
              <a:gd name="connsiteX34" fmla="*/ 13483439 w 17556778"/>
              <a:gd name="connsiteY34" fmla="*/ 631943 h 3840472"/>
              <a:gd name="connsiteX35" fmla="*/ 12955386 w 17556778"/>
              <a:gd name="connsiteY35" fmla="*/ 501314 h 3840472"/>
              <a:gd name="connsiteX36" fmla="*/ 11905555 w 17556778"/>
              <a:gd name="connsiteY36" fmla="*/ 713119 h 3840472"/>
              <a:gd name="connsiteX37" fmla="*/ 10961453 w 17556778"/>
              <a:gd name="connsiteY37" fmla="*/ 879689 h 3840472"/>
              <a:gd name="connsiteX38" fmla="*/ 10433010 w 17556778"/>
              <a:gd name="connsiteY38" fmla="*/ 985242 h 3840472"/>
              <a:gd name="connsiteX39" fmla="*/ 9746919 w 17556778"/>
              <a:gd name="connsiteY39" fmla="*/ 976592 h 3840472"/>
              <a:gd name="connsiteX40" fmla="*/ 8753500 w 17556778"/>
              <a:gd name="connsiteY40" fmla="*/ 1321144 h 3840472"/>
              <a:gd name="connsiteX41" fmla="*/ 8197260 w 17556778"/>
              <a:gd name="connsiteY41" fmla="*/ 1586872 h 3840472"/>
              <a:gd name="connsiteX42" fmla="*/ 7451976 w 17556778"/>
              <a:gd name="connsiteY42" fmla="*/ 1968746 h 3840472"/>
              <a:gd name="connsiteX43" fmla="*/ 6938988 w 17556778"/>
              <a:gd name="connsiteY43" fmla="*/ 2023953 h 3840472"/>
              <a:gd name="connsiteX44" fmla="*/ 6383524 w 17556778"/>
              <a:gd name="connsiteY44" fmla="*/ 2048932 h 3840472"/>
              <a:gd name="connsiteX45" fmla="*/ 5879671 w 17556778"/>
              <a:gd name="connsiteY45" fmla="*/ 2179560 h 3840472"/>
              <a:gd name="connsiteX46" fmla="*/ 5181975 w 17556778"/>
              <a:gd name="connsiteY46" fmla="*/ 1978097 h 3840472"/>
              <a:gd name="connsiteX47" fmla="*/ 4925227 w 17556778"/>
              <a:gd name="connsiteY47" fmla="*/ 1744034 h 3840472"/>
              <a:gd name="connsiteX48" fmla="*/ 4735019 w 17556778"/>
              <a:gd name="connsiteY48" fmla="*/ 2061276 h 3840472"/>
              <a:gd name="connsiteX49" fmla="*/ 3999651 w 17556778"/>
              <a:gd name="connsiteY49" fmla="*/ 2493691 h 3840472"/>
              <a:gd name="connsiteX50" fmla="*/ 3437772 w 17556778"/>
              <a:gd name="connsiteY50" fmla="*/ 2534998 h 3840472"/>
              <a:gd name="connsiteX51" fmla="*/ 2892146 w 17556778"/>
              <a:gd name="connsiteY51" fmla="*/ 2497675 h 3840472"/>
              <a:gd name="connsiteX52" fmla="*/ 2147426 w 17556778"/>
              <a:gd name="connsiteY52" fmla="*/ 2926009 h 3840472"/>
              <a:gd name="connsiteX53" fmla="*/ 1382316 w 17556778"/>
              <a:gd name="connsiteY53" fmla="*/ 3131283 h 3840472"/>
              <a:gd name="connsiteX54" fmla="*/ 542561 w 17556778"/>
              <a:gd name="connsiteY54" fmla="*/ 3579152 h 3840472"/>
              <a:gd name="connsiteX55" fmla="*/ 132014 w 17556778"/>
              <a:gd name="connsiteY55" fmla="*/ 3840409 h 3840472"/>
              <a:gd name="connsiteX56" fmla="*/ 76031 w 17556778"/>
              <a:gd name="connsiteY56" fmla="*/ 3616475 h 3840472"/>
              <a:gd name="connsiteX0" fmla="*/ 76031 w 17548340"/>
              <a:gd name="connsiteY0" fmla="*/ 3616667 h 3840664"/>
              <a:gd name="connsiteX1" fmla="*/ 1139720 w 17548340"/>
              <a:gd name="connsiteY1" fmla="*/ 3150136 h 3840664"/>
              <a:gd name="connsiteX2" fmla="*/ 2166088 w 17548340"/>
              <a:gd name="connsiteY2" fmla="*/ 2702267 h 3840664"/>
              <a:gd name="connsiteX3" fmla="*/ 2840710 w 17548340"/>
              <a:gd name="connsiteY3" fmla="*/ 2365684 h 3840664"/>
              <a:gd name="connsiteX4" fmla="*/ 3542645 w 17548340"/>
              <a:gd name="connsiteY4" fmla="*/ 2451409 h 3840664"/>
              <a:gd name="connsiteX5" fmla="*/ 4181500 w 17548340"/>
              <a:gd name="connsiteY5" fmla="*/ 2347703 h 3840664"/>
              <a:gd name="connsiteX6" fmla="*/ 4778659 w 17548340"/>
              <a:gd name="connsiteY6" fmla="*/ 1843850 h 3840664"/>
              <a:gd name="connsiteX7" fmla="*/ 4791002 w 17548340"/>
              <a:gd name="connsiteY7" fmla="*/ 1480928 h 3840664"/>
              <a:gd name="connsiteX8" fmla="*/ 5325977 w 17548340"/>
              <a:gd name="connsiteY8" fmla="*/ 1921139 h 3840664"/>
              <a:gd name="connsiteX9" fmla="*/ 5802383 w 17548340"/>
              <a:gd name="connsiteY9" fmla="*/ 2062809 h 3840664"/>
              <a:gd name="connsiteX10" fmla="*/ 6402186 w 17548340"/>
              <a:gd name="connsiteY10" fmla="*/ 1937156 h 3840664"/>
              <a:gd name="connsiteX11" fmla="*/ 6943361 w 17548340"/>
              <a:gd name="connsiteY11" fmla="*/ 1899834 h 3840664"/>
              <a:gd name="connsiteX12" fmla="*/ 7735880 w 17548340"/>
              <a:gd name="connsiteY12" fmla="*/ 1725954 h 3840664"/>
              <a:gd name="connsiteX13" fmla="*/ 8342953 w 17548340"/>
              <a:gd name="connsiteY13" fmla="*/ 1302675 h 3840664"/>
              <a:gd name="connsiteX14" fmla="*/ 8781686 w 17548340"/>
              <a:gd name="connsiteY14" fmla="*/ 1114896 h 3840664"/>
              <a:gd name="connsiteX15" fmla="*/ 9565069 w 17548340"/>
              <a:gd name="connsiteY15" fmla="*/ 859276 h 3840664"/>
              <a:gd name="connsiteX16" fmla="*/ 10377026 w 17548340"/>
              <a:gd name="connsiteY16" fmla="*/ 854805 h 3840664"/>
              <a:gd name="connsiteX17" fmla="*/ 11072255 w 17548340"/>
              <a:gd name="connsiteY17" fmla="*/ 693269 h 3840664"/>
              <a:gd name="connsiteX18" fmla="*/ 12275708 w 17548340"/>
              <a:gd name="connsiteY18" fmla="*/ 483622 h 3840664"/>
              <a:gd name="connsiteX19" fmla="*/ 12922923 w 17548340"/>
              <a:gd name="connsiteY19" fmla="*/ 327626 h 3840664"/>
              <a:gd name="connsiteX20" fmla="*/ 13316752 w 17548340"/>
              <a:gd name="connsiteY20" fmla="*/ 444744 h 3840664"/>
              <a:gd name="connsiteX21" fmla="*/ 13743038 w 17548340"/>
              <a:gd name="connsiteY21" fmla="*/ 262790 h 3840664"/>
              <a:gd name="connsiteX22" fmla="*/ 14421088 w 17548340"/>
              <a:gd name="connsiteY22" fmla="*/ 262603 h 3840664"/>
              <a:gd name="connsiteX23" fmla="*/ 15182914 w 17548340"/>
              <a:gd name="connsiteY23" fmla="*/ 247635 h 3840664"/>
              <a:gd name="connsiteX24" fmla="*/ 15925728 w 17548340"/>
              <a:gd name="connsiteY24" fmla="*/ 347842 h 3840664"/>
              <a:gd name="connsiteX25" fmla="*/ 16604335 w 17548340"/>
              <a:gd name="connsiteY25" fmla="*/ 173184 h 3840664"/>
              <a:gd name="connsiteX26" fmla="*/ 16871999 w 17548340"/>
              <a:gd name="connsiteY26" fmla="*/ 853 h 3840664"/>
              <a:gd name="connsiteX27" fmla="*/ 16995825 w 17548340"/>
              <a:gd name="connsiteY27" fmla="*/ 134204 h 3840664"/>
              <a:gd name="connsiteX28" fmla="*/ 17526900 w 17548340"/>
              <a:gd name="connsiteY28" fmla="*/ 250163 h 3840664"/>
              <a:gd name="connsiteX29" fmla="*/ 17404241 w 17548340"/>
              <a:gd name="connsiteY29" fmla="*/ 422876 h 3840664"/>
              <a:gd name="connsiteX30" fmla="*/ 17033925 w 17548340"/>
              <a:gd name="connsiteY30" fmla="*/ 296128 h 3840664"/>
              <a:gd name="connsiteX31" fmla="*/ 16241239 w 17548340"/>
              <a:gd name="connsiteY31" fmla="*/ 464708 h 3840664"/>
              <a:gd name="connsiteX32" fmla="*/ 15355006 w 17548340"/>
              <a:gd name="connsiteY32" fmla="*/ 444569 h 3840664"/>
              <a:gd name="connsiteX33" fmla="*/ 14518652 w 17548340"/>
              <a:gd name="connsiteY33" fmla="*/ 408297 h 3840664"/>
              <a:gd name="connsiteX34" fmla="*/ 13733513 w 17548340"/>
              <a:gd name="connsiteY34" fmla="*/ 434241 h 3840664"/>
              <a:gd name="connsiteX35" fmla="*/ 13483439 w 17548340"/>
              <a:gd name="connsiteY35" fmla="*/ 632135 h 3840664"/>
              <a:gd name="connsiteX36" fmla="*/ 12955386 w 17548340"/>
              <a:gd name="connsiteY36" fmla="*/ 501506 h 3840664"/>
              <a:gd name="connsiteX37" fmla="*/ 11905555 w 17548340"/>
              <a:gd name="connsiteY37" fmla="*/ 713311 h 3840664"/>
              <a:gd name="connsiteX38" fmla="*/ 10961453 w 17548340"/>
              <a:gd name="connsiteY38" fmla="*/ 879881 h 3840664"/>
              <a:gd name="connsiteX39" fmla="*/ 10433010 w 17548340"/>
              <a:gd name="connsiteY39" fmla="*/ 985434 h 3840664"/>
              <a:gd name="connsiteX40" fmla="*/ 9746919 w 17548340"/>
              <a:gd name="connsiteY40" fmla="*/ 976784 h 3840664"/>
              <a:gd name="connsiteX41" fmla="*/ 8753500 w 17548340"/>
              <a:gd name="connsiteY41" fmla="*/ 1321336 h 3840664"/>
              <a:gd name="connsiteX42" fmla="*/ 8197260 w 17548340"/>
              <a:gd name="connsiteY42" fmla="*/ 1587064 h 3840664"/>
              <a:gd name="connsiteX43" fmla="*/ 7451976 w 17548340"/>
              <a:gd name="connsiteY43" fmla="*/ 1968938 h 3840664"/>
              <a:gd name="connsiteX44" fmla="*/ 6938988 w 17548340"/>
              <a:gd name="connsiteY44" fmla="*/ 2024145 h 3840664"/>
              <a:gd name="connsiteX45" fmla="*/ 6383524 w 17548340"/>
              <a:gd name="connsiteY45" fmla="*/ 2049124 h 3840664"/>
              <a:gd name="connsiteX46" fmla="*/ 5879671 w 17548340"/>
              <a:gd name="connsiteY46" fmla="*/ 2179752 h 3840664"/>
              <a:gd name="connsiteX47" fmla="*/ 5181975 w 17548340"/>
              <a:gd name="connsiteY47" fmla="*/ 1978289 h 3840664"/>
              <a:gd name="connsiteX48" fmla="*/ 4925227 w 17548340"/>
              <a:gd name="connsiteY48" fmla="*/ 1744226 h 3840664"/>
              <a:gd name="connsiteX49" fmla="*/ 4735019 w 17548340"/>
              <a:gd name="connsiteY49" fmla="*/ 2061468 h 3840664"/>
              <a:gd name="connsiteX50" fmla="*/ 3999651 w 17548340"/>
              <a:gd name="connsiteY50" fmla="*/ 2493883 h 3840664"/>
              <a:gd name="connsiteX51" fmla="*/ 3437772 w 17548340"/>
              <a:gd name="connsiteY51" fmla="*/ 2535190 h 3840664"/>
              <a:gd name="connsiteX52" fmla="*/ 2892146 w 17548340"/>
              <a:gd name="connsiteY52" fmla="*/ 2497867 h 3840664"/>
              <a:gd name="connsiteX53" fmla="*/ 2147426 w 17548340"/>
              <a:gd name="connsiteY53" fmla="*/ 2926201 h 3840664"/>
              <a:gd name="connsiteX54" fmla="*/ 1382316 w 17548340"/>
              <a:gd name="connsiteY54" fmla="*/ 3131475 h 3840664"/>
              <a:gd name="connsiteX55" fmla="*/ 542561 w 17548340"/>
              <a:gd name="connsiteY55" fmla="*/ 3579344 h 3840664"/>
              <a:gd name="connsiteX56" fmla="*/ 132014 w 17548340"/>
              <a:gd name="connsiteY56" fmla="*/ 3840601 h 3840664"/>
              <a:gd name="connsiteX57" fmla="*/ 76031 w 17548340"/>
              <a:gd name="connsiteY57" fmla="*/ 3616667 h 384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548340" h="3840664">
                <a:moveTo>
                  <a:pt x="76031" y="3616667"/>
                </a:moveTo>
                <a:cubicBezTo>
                  <a:pt x="243982" y="3501590"/>
                  <a:pt x="1139720" y="3150136"/>
                  <a:pt x="1139720" y="3150136"/>
                </a:cubicBezTo>
                <a:lnTo>
                  <a:pt x="2166088" y="2702267"/>
                </a:lnTo>
                <a:cubicBezTo>
                  <a:pt x="2449586" y="2571525"/>
                  <a:pt x="2611284" y="2407494"/>
                  <a:pt x="2840710" y="2365684"/>
                </a:cubicBezTo>
                <a:cubicBezTo>
                  <a:pt x="3070136" y="2323874"/>
                  <a:pt x="3319180" y="2454406"/>
                  <a:pt x="3542645" y="2451409"/>
                </a:cubicBezTo>
                <a:cubicBezTo>
                  <a:pt x="3766110" y="2448412"/>
                  <a:pt x="3975498" y="2448963"/>
                  <a:pt x="4181500" y="2347703"/>
                </a:cubicBezTo>
                <a:cubicBezTo>
                  <a:pt x="4387502" y="2246443"/>
                  <a:pt x="4677075" y="1988312"/>
                  <a:pt x="4778659" y="1843850"/>
                </a:cubicBezTo>
                <a:cubicBezTo>
                  <a:pt x="4880243" y="1699388"/>
                  <a:pt x="4699782" y="1468047"/>
                  <a:pt x="4791002" y="1480928"/>
                </a:cubicBezTo>
                <a:cubicBezTo>
                  <a:pt x="4882222" y="1493809"/>
                  <a:pt x="5157414" y="1824159"/>
                  <a:pt x="5325977" y="1921139"/>
                </a:cubicBezTo>
                <a:cubicBezTo>
                  <a:pt x="5494540" y="2018119"/>
                  <a:pt x="5623015" y="2060140"/>
                  <a:pt x="5802383" y="2062809"/>
                </a:cubicBezTo>
                <a:cubicBezTo>
                  <a:pt x="5981751" y="2065478"/>
                  <a:pt x="6212023" y="1964318"/>
                  <a:pt x="6402186" y="1937156"/>
                </a:cubicBezTo>
                <a:cubicBezTo>
                  <a:pt x="6592349" y="1909994"/>
                  <a:pt x="6721079" y="1935034"/>
                  <a:pt x="6943361" y="1899834"/>
                </a:cubicBezTo>
                <a:cubicBezTo>
                  <a:pt x="7165643" y="1864634"/>
                  <a:pt x="7502615" y="1825480"/>
                  <a:pt x="7735880" y="1725954"/>
                </a:cubicBezTo>
                <a:cubicBezTo>
                  <a:pt x="7969145" y="1626427"/>
                  <a:pt x="8168652" y="1404518"/>
                  <a:pt x="8342953" y="1302675"/>
                </a:cubicBezTo>
                <a:cubicBezTo>
                  <a:pt x="8517254" y="1200832"/>
                  <a:pt x="8578000" y="1188796"/>
                  <a:pt x="8781686" y="1114896"/>
                </a:cubicBezTo>
                <a:cubicBezTo>
                  <a:pt x="8985372" y="1040996"/>
                  <a:pt x="9299179" y="902624"/>
                  <a:pt x="9565069" y="859276"/>
                </a:cubicBezTo>
                <a:cubicBezTo>
                  <a:pt x="9830959" y="815928"/>
                  <a:pt x="10125828" y="882473"/>
                  <a:pt x="10377026" y="854805"/>
                </a:cubicBezTo>
                <a:cubicBezTo>
                  <a:pt x="10628224" y="827137"/>
                  <a:pt x="10755808" y="755133"/>
                  <a:pt x="11072255" y="693269"/>
                </a:cubicBezTo>
                <a:cubicBezTo>
                  <a:pt x="11388702" y="631405"/>
                  <a:pt x="11967263" y="544562"/>
                  <a:pt x="12275708" y="483622"/>
                </a:cubicBezTo>
                <a:cubicBezTo>
                  <a:pt x="12584153" y="422682"/>
                  <a:pt x="12749416" y="334106"/>
                  <a:pt x="12922923" y="327626"/>
                </a:cubicBezTo>
                <a:cubicBezTo>
                  <a:pt x="13096430" y="321146"/>
                  <a:pt x="13180066" y="455550"/>
                  <a:pt x="13316752" y="444744"/>
                </a:cubicBezTo>
                <a:cubicBezTo>
                  <a:pt x="13453438" y="433938"/>
                  <a:pt x="13597876" y="228853"/>
                  <a:pt x="13743038" y="262790"/>
                </a:cubicBezTo>
                <a:cubicBezTo>
                  <a:pt x="13888200" y="296727"/>
                  <a:pt x="14181109" y="265129"/>
                  <a:pt x="14421088" y="262603"/>
                </a:cubicBezTo>
                <a:lnTo>
                  <a:pt x="15182914" y="247635"/>
                </a:lnTo>
                <a:lnTo>
                  <a:pt x="15925728" y="347842"/>
                </a:lnTo>
                <a:lnTo>
                  <a:pt x="16604335" y="173184"/>
                </a:lnTo>
                <a:cubicBezTo>
                  <a:pt x="16759666" y="144721"/>
                  <a:pt x="16723794" y="-11183"/>
                  <a:pt x="16871999" y="853"/>
                </a:cubicBezTo>
                <a:cubicBezTo>
                  <a:pt x="16940422" y="-10406"/>
                  <a:pt x="16886675" y="92652"/>
                  <a:pt x="16995825" y="134204"/>
                </a:cubicBezTo>
                <a:cubicBezTo>
                  <a:pt x="17104975" y="175756"/>
                  <a:pt x="17458831" y="202051"/>
                  <a:pt x="17526900" y="250163"/>
                </a:cubicBezTo>
                <a:cubicBezTo>
                  <a:pt x="17594969" y="298275"/>
                  <a:pt x="17486403" y="415215"/>
                  <a:pt x="17404241" y="422876"/>
                </a:cubicBezTo>
                <a:cubicBezTo>
                  <a:pt x="17322079" y="430537"/>
                  <a:pt x="17227759" y="289156"/>
                  <a:pt x="17033925" y="296128"/>
                </a:cubicBezTo>
                <a:cubicBezTo>
                  <a:pt x="16840091" y="303100"/>
                  <a:pt x="16521059" y="439968"/>
                  <a:pt x="16241239" y="464708"/>
                </a:cubicBezTo>
                <a:cubicBezTo>
                  <a:pt x="15961419" y="489448"/>
                  <a:pt x="15642104" y="453971"/>
                  <a:pt x="15355006" y="444569"/>
                </a:cubicBezTo>
                <a:cubicBezTo>
                  <a:pt x="15067908" y="435167"/>
                  <a:pt x="14788901" y="410018"/>
                  <a:pt x="14518652" y="408297"/>
                </a:cubicBezTo>
                <a:cubicBezTo>
                  <a:pt x="14248403" y="406576"/>
                  <a:pt x="13906049" y="396935"/>
                  <a:pt x="13733513" y="434241"/>
                </a:cubicBezTo>
                <a:cubicBezTo>
                  <a:pt x="13560977" y="471547"/>
                  <a:pt x="13613127" y="620924"/>
                  <a:pt x="13483439" y="632135"/>
                </a:cubicBezTo>
                <a:cubicBezTo>
                  <a:pt x="13353751" y="643346"/>
                  <a:pt x="13218367" y="487977"/>
                  <a:pt x="12955386" y="501506"/>
                </a:cubicBezTo>
                <a:cubicBezTo>
                  <a:pt x="12692405" y="515035"/>
                  <a:pt x="12237877" y="650248"/>
                  <a:pt x="11905555" y="713311"/>
                </a:cubicBezTo>
                <a:cubicBezTo>
                  <a:pt x="11573233" y="776374"/>
                  <a:pt x="11206877" y="834527"/>
                  <a:pt x="10961453" y="879881"/>
                </a:cubicBezTo>
                <a:cubicBezTo>
                  <a:pt x="10716029" y="925235"/>
                  <a:pt x="10635432" y="969284"/>
                  <a:pt x="10433010" y="985434"/>
                </a:cubicBezTo>
                <a:cubicBezTo>
                  <a:pt x="10230588" y="1001584"/>
                  <a:pt x="10026837" y="920800"/>
                  <a:pt x="9746919" y="976784"/>
                </a:cubicBezTo>
                <a:cubicBezTo>
                  <a:pt x="9467001" y="1032768"/>
                  <a:pt x="9011776" y="1219623"/>
                  <a:pt x="8753500" y="1321336"/>
                </a:cubicBezTo>
                <a:cubicBezTo>
                  <a:pt x="8495224" y="1423049"/>
                  <a:pt x="8414181" y="1479130"/>
                  <a:pt x="8197260" y="1587064"/>
                </a:cubicBezTo>
                <a:cubicBezTo>
                  <a:pt x="7980339" y="1694998"/>
                  <a:pt x="7661688" y="1896091"/>
                  <a:pt x="7451976" y="1968938"/>
                </a:cubicBezTo>
                <a:cubicBezTo>
                  <a:pt x="7242264" y="2041785"/>
                  <a:pt x="7117063" y="2010781"/>
                  <a:pt x="6938988" y="2024145"/>
                </a:cubicBezTo>
                <a:cubicBezTo>
                  <a:pt x="6760913" y="2037509"/>
                  <a:pt x="6560077" y="2023190"/>
                  <a:pt x="6383524" y="2049124"/>
                </a:cubicBezTo>
                <a:cubicBezTo>
                  <a:pt x="6206971" y="2075059"/>
                  <a:pt x="6079929" y="2191558"/>
                  <a:pt x="5879671" y="2179752"/>
                </a:cubicBezTo>
                <a:cubicBezTo>
                  <a:pt x="5679413" y="2167946"/>
                  <a:pt x="5341049" y="2050877"/>
                  <a:pt x="5181975" y="1978289"/>
                </a:cubicBezTo>
                <a:cubicBezTo>
                  <a:pt x="5022901" y="1905701"/>
                  <a:pt x="4999720" y="1730363"/>
                  <a:pt x="4925227" y="1744226"/>
                </a:cubicBezTo>
                <a:cubicBezTo>
                  <a:pt x="4850734" y="1758089"/>
                  <a:pt x="4889282" y="1936525"/>
                  <a:pt x="4735019" y="2061468"/>
                </a:cubicBezTo>
                <a:cubicBezTo>
                  <a:pt x="4580756" y="2186411"/>
                  <a:pt x="4215859" y="2414929"/>
                  <a:pt x="3999651" y="2493883"/>
                </a:cubicBezTo>
                <a:cubicBezTo>
                  <a:pt x="3783443" y="2572837"/>
                  <a:pt x="3622356" y="2534526"/>
                  <a:pt x="3437772" y="2535190"/>
                </a:cubicBezTo>
                <a:cubicBezTo>
                  <a:pt x="3253188" y="2535854"/>
                  <a:pt x="3107204" y="2432699"/>
                  <a:pt x="2892146" y="2497867"/>
                </a:cubicBezTo>
                <a:cubicBezTo>
                  <a:pt x="2677088" y="2563036"/>
                  <a:pt x="2399064" y="2820600"/>
                  <a:pt x="2147426" y="2926201"/>
                </a:cubicBezTo>
                <a:cubicBezTo>
                  <a:pt x="1895788" y="3031802"/>
                  <a:pt x="1649793" y="3022618"/>
                  <a:pt x="1382316" y="3131475"/>
                </a:cubicBezTo>
                <a:cubicBezTo>
                  <a:pt x="1114839" y="3240332"/>
                  <a:pt x="750945" y="3461156"/>
                  <a:pt x="542561" y="3579344"/>
                </a:cubicBezTo>
                <a:cubicBezTo>
                  <a:pt x="334177" y="3697532"/>
                  <a:pt x="203549" y="3837491"/>
                  <a:pt x="132014" y="3840601"/>
                </a:cubicBezTo>
                <a:cubicBezTo>
                  <a:pt x="60479" y="3843711"/>
                  <a:pt x="-91920" y="3731744"/>
                  <a:pt x="76031" y="361666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2099664" y="14629477"/>
            <a:ext cx="21018244" cy="3292641"/>
          </a:xfrm>
          <a:custGeom>
            <a:avLst/>
            <a:gdLst>
              <a:gd name="connsiteX0" fmla="*/ 0 w 20609170"/>
              <a:gd name="connsiteY0" fmla="*/ 2930769 h 2930769"/>
              <a:gd name="connsiteX1" fmla="*/ 2157047 w 20609170"/>
              <a:gd name="connsiteY1" fmla="*/ 1758462 h 2930769"/>
              <a:gd name="connsiteX2" fmla="*/ 3704493 w 20609170"/>
              <a:gd name="connsiteY2" fmla="*/ 1875692 h 2930769"/>
              <a:gd name="connsiteX3" fmla="*/ 4876800 w 20609170"/>
              <a:gd name="connsiteY3" fmla="*/ 2227385 h 2930769"/>
              <a:gd name="connsiteX4" fmla="*/ 7057293 w 20609170"/>
              <a:gd name="connsiteY4" fmla="*/ 2274277 h 2930769"/>
              <a:gd name="connsiteX5" fmla="*/ 12426462 w 20609170"/>
              <a:gd name="connsiteY5" fmla="*/ 820615 h 2930769"/>
              <a:gd name="connsiteX6" fmla="*/ 15497908 w 20609170"/>
              <a:gd name="connsiteY6" fmla="*/ 0 h 2930769"/>
              <a:gd name="connsiteX7" fmla="*/ 17350154 w 20609170"/>
              <a:gd name="connsiteY7" fmla="*/ 750277 h 2930769"/>
              <a:gd name="connsiteX8" fmla="*/ 18663139 w 20609170"/>
              <a:gd name="connsiteY8" fmla="*/ 1383323 h 2930769"/>
              <a:gd name="connsiteX9" fmla="*/ 20609170 w 20609170"/>
              <a:gd name="connsiteY9" fmla="*/ 2344615 h 2930769"/>
              <a:gd name="connsiteX0" fmla="*/ 0 w 20609170"/>
              <a:gd name="connsiteY0" fmla="*/ 2930959 h 2930959"/>
              <a:gd name="connsiteX1" fmla="*/ 2157047 w 20609170"/>
              <a:gd name="connsiteY1" fmla="*/ 1758652 h 2930959"/>
              <a:gd name="connsiteX2" fmla="*/ 3704493 w 20609170"/>
              <a:gd name="connsiteY2" fmla="*/ 1875882 h 2930959"/>
              <a:gd name="connsiteX3" fmla="*/ 4876800 w 20609170"/>
              <a:gd name="connsiteY3" fmla="*/ 2227575 h 2930959"/>
              <a:gd name="connsiteX4" fmla="*/ 7057293 w 20609170"/>
              <a:gd name="connsiteY4" fmla="*/ 2274467 h 2930959"/>
              <a:gd name="connsiteX5" fmla="*/ 12426462 w 20609170"/>
              <a:gd name="connsiteY5" fmla="*/ 820805 h 2930959"/>
              <a:gd name="connsiteX6" fmla="*/ 15497908 w 20609170"/>
              <a:gd name="connsiteY6" fmla="*/ 190 h 2930959"/>
              <a:gd name="connsiteX7" fmla="*/ 17350154 w 20609170"/>
              <a:gd name="connsiteY7" fmla="*/ 750467 h 2930959"/>
              <a:gd name="connsiteX8" fmla="*/ 18663139 w 20609170"/>
              <a:gd name="connsiteY8" fmla="*/ 1383513 h 2930959"/>
              <a:gd name="connsiteX9" fmla="*/ 20609170 w 20609170"/>
              <a:gd name="connsiteY9" fmla="*/ 2344805 h 2930959"/>
              <a:gd name="connsiteX0" fmla="*/ 0 w 20609170"/>
              <a:gd name="connsiteY0" fmla="*/ 2930942 h 2930942"/>
              <a:gd name="connsiteX1" fmla="*/ 2157047 w 20609170"/>
              <a:gd name="connsiteY1" fmla="*/ 1758635 h 2930942"/>
              <a:gd name="connsiteX2" fmla="*/ 3704493 w 20609170"/>
              <a:gd name="connsiteY2" fmla="*/ 1875865 h 2930942"/>
              <a:gd name="connsiteX3" fmla="*/ 4876800 w 20609170"/>
              <a:gd name="connsiteY3" fmla="*/ 2227558 h 2930942"/>
              <a:gd name="connsiteX4" fmla="*/ 7057293 w 20609170"/>
              <a:gd name="connsiteY4" fmla="*/ 2274450 h 2930942"/>
              <a:gd name="connsiteX5" fmla="*/ 12426462 w 20609170"/>
              <a:gd name="connsiteY5" fmla="*/ 820788 h 2930942"/>
              <a:gd name="connsiteX6" fmla="*/ 15497908 w 20609170"/>
              <a:gd name="connsiteY6" fmla="*/ 173 h 2930942"/>
              <a:gd name="connsiteX7" fmla="*/ 17350154 w 20609170"/>
              <a:gd name="connsiteY7" fmla="*/ 750450 h 2930942"/>
              <a:gd name="connsiteX8" fmla="*/ 18161515 w 20609170"/>
              <a:gd name="connsiteY8" fmla="*/ 962699 h 2930942"/>
              <a:gd name="connsiteX9" fmla="*/ 18663139 w 20609170"/>
              <a:gd name="connsiteY9" fmla="*/ 1383496 h 2930942"/>
              <a:gd name="connsiteX10" fmla="*/ 20609170 w 20609170"/>
              <a:gd name="connsiteY10" fmla="*/ 2344788 h 2930942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76800 w 20609170"/>
              <a:gd name="connsiteY3" fmla="*/ 2228309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0 w 20609170"/>
              <a:gd name="connsiteY0" fmla="*/ 2931693 h 2931693"/>
              <a:gd name="connsiteX1" fmla="*/ 2157047 w 20609170"/>
              <a:gd name="connsiteY1" fmla="*/ 1759386 h 2931693"/>
              <a:gd name="connsiteX2" fmla="*/ 3704493 w 20609170"/>
              <a:gd name="connsiteY2" fmla="*/ 1876616 h 2931693"/>
              <a:gd name="connsiteX3" fmla="*/ 4852737 w 20609170"/>
              <a:gd name="connsiteY3" fmla="*/ 2300498 h 2931693"/>
              <a:gd name="connsiteX4" fmla="*/ 7057293 w 20609170"/>
              <a:gd name="connsiteY4" fmla="*/ 2275201 h 2931693"/>
              <a:gd name="connsiteX5" fmla="*/ 12522715 w 20609170"/>
              <a:gd name="connsiteY5" fmla="*/ 917792 h 2931693"/>
              <a:gd name="connsiteX6" fmla="*/ 15497908 w 20609170"/>
              <a:gd name="connsiteY6" fmla="*/ 924 h 2931693"/>
              <a:gd name="connsiteX7" fmla="*/ 17350154 w 20609170"/>
              <a:gd name="connsiteY7" fmla="*/ 751201 h 2931693"/>
              <a:gd name="connsiteX8" fmla="*/ 18161515 w 20609170"/>
              <a:gd name="connsiteY8" fmla="*/ 963450 h 2931693"/>
              <a:gd name="connsiteX9" fmla="*/ 18663139 w 20609170"/>
              <a:gd name="connsiteY9" fmla="*/ 1384247 h 2931693"/>
              <a:gd name="connsiteX10" fmla="*/ 20609170 w 20609170"/>
              <a:gd name="connsiteY10" fmla="*/ 2345539 h 2931693"/>
              <a:gd name="connsiteX0" fmla="*/ 30090 w 20639260"/>
              <a:gd name="connsiteY0" fmla="*/ 2931693 h 2941786"/>
              <a:gd name="connsiteX1" fmla="*/ 216426 w 20639260"/>
              <a:gd name="connsiteY1" fmla="*/ 2816313 h 2941786"/>
              <a:gd name="connsiteX2" fmla="*/ 2187137 w 20639260"/>
              <a:gd name="connsiteY2" fmla="*/ 1759386 h 2941786"/>
              <a:gd name="connsiteX3" fmla="*/ 3734583 w 20639260"/>
              <a:gd name="connsiteY3" fmla="*/ 1876616 h 2941786"/>
              <a:gd name="connsiteX4" fmla="*/ 4882827 w 20639260"/>
              <a:gd name="connsiteY4" fmla="*/ 2300498 h 2941786"/>
              <a:gd name="connsiteX5" fmla="*/ 7087383 w 20639260"/>
              <a:gd name="connsiteY5" fmla="*/ 2275201 h 2941786"/>
              <a:gd name="connsiteX6" fmla="*/ 12552805 w 20639260"/>
              <a:gd name="connsiteY6" fmla="*/ 917792 h 2941786"/>
              <a:gd name="connsiteX7" fmla="*/ 15527998 w 20639260"/>
              <a:gd name="connsiteY7" fmla="*/ 924 h 2941786"/>
              <a:gd name="connsiteX8" fmla="*/ 17380244 w 20639260"/>
              <a:gd name="connsiteY8" fmla="*/ 751201 h 2941786"/>
              <a:gd name="connsiteX9" fmla="*/ 18191605 w 20639260"/>
              <a:gd name="connsiteY9" fmla="*/ 963450 h 2941786"/>
              <a:gd name="connsiteX10" fmla="*/ 18693229 w 20639260"/>
              <a:gd name="connsiteY10" fmla="*/ 1384247 h 2941786"/>
              <a:gd name="connsiteX11" fmla="*/ 20639260 w 20639260"/>
              <a:gd name="connsiteY11" fmla="*/ 2345539 h 2941786"/>
              <a:gd name="connsiteX0" fmla="*/ 0 w 21018244"/>
              <a:gd name="connsiteY0" fmla="*/ 3292641 h 3292641"/>
              <a:gd name="connsiteX1" fmla="*/ 595410 w 21018244"/>
              <a:gd name="connsiteY1" fmla="*/ 2816313 h 3292641"/>
              <a:gd name="connsiteX2" fmla="*/ 2566121 w 21018244"/>
              <a:gd name="connsiteY2" fmla="*/ 1759386 h 3292641"/>
              <a:gd name="connsiteX3" fmla="*/ 4113567 w 21018244"/>
              <a:gd name="connsiteY3" fmla="*/ 1876616 h 3292641"/>
              <a:gd name="connsiteX4" fmla="*/ 5261811 w 21018244"/>
              <a:gd name="connsiteY4" fmla="*/ 2300498 h 3292641"/>
              <a:gd name="connsiteX5" fmla="*/ 7466367 w 21018244"/>
              <a:gd name="connsiteY5" fmla="*/ 2275201 h 3292641"/>
              <a:gd name="connsiteX6" fmla="*/ 12931789 w 21018244"/>
              <a:gd name="connsiteY6" fmla="*/ 917792 h 3292641"/>
              <a:gd name="connsiteX7" fmla="*/ 15906982 w 21018244"/>
              <a:gd name="connsiteY7" fmla="*/ 924 h 3292641"/>
              <a:gd name="connsiteX8" fmla="*/ 17759228 w 21018244"/>
              <a:gd name="connsiteY8" fmla="*/ 751201 h 3292641"/>
              <a:gd name="connsiteX9" fmla="*/ 18570589 w 21018244"/>
              <a:gd name="connsiteY9" fmla="*/ 963450 h 3292641"/>
              <a:gd name="connsiteX10" fmla="*/ 19072213 w 21018244"/>
              <a:gd name="connsiteY10" fmla="*/ 1384247 h 3292641"/>
              <a:gd name="connsiteX11" fmla="*/ 21018244 w 21018244"/>
              <a:gd name="connsiteY11" fmla="*/ 2345539 h 329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018244" h="3292641">
                <a:moveTo>
                  <a:pt x="0" y="3292641"/>
                </a:moveTo>
                <a:cubicBezTo>
                  <a:pt x="31056" y="3277422"/>
                  <a:pt x="235902" y="3011697"/>
                  <a:pt x="595410" y="2816313"/>
                </a:cubicBezTo>
                <a:cubicBezTo>
                  <a:pt x="954918" y="2620929"/>
                  <a:pt x="1979761" y="1916002"/>
                  <a:pt x="2566121" y="1759386"/>
                </a:cubicBezTo>
                <a:cubicBezTo>
                  <a:pt x="3152481" y="1602770"/>
                  <a:pt x="3664285" y="1786431"/>
                  <a:pt x="4113567" y="1876616"/>
                </a:cubicBezTo>
                <a:cubicBezTo>
                  <a:pt x="4562849" y="1966801"/>
                  <a:pt x="4703011" y="2234067"/>
                  <a:pt x="5261811" y="2300498"/>
                </a:cubicBezTo>
                <a:lnTo>
                  <a:pt x="7466367" y="2275201"/>
                </a:lnTo>
                <a:cubicBezTo>
                  <a:pt x="8201219" y="2266769"/>
                  <a:pt x="11525020" y="1296838"/>
                  <a:pt x="12931789" y="917792"/>
                </a:cubicBezTo>
                <a:cubicBezTo>
                  <a:pt x="14338558" y="538746"/>
                  <a:pt x="15102409" y="28689"/>
                  <a:pt x="15906982" y="924"/>
                </a:cubicBezTo>
                <a:cubicBezTo>
                  <a:pt x="16711555" y="-26841"/>
                  <a:pt x="17339357" y="578748"/>
                  <a:pt x="17759228" y="751201"/>
                </a:cubicBezTo>
                <a:cubicBezTo>
                  <a:pt x="17981555" y="846014"/>
                  <a:pt x="18348262" y="868637"/>
                  <a:pt x="18570589" y="963450"/>
                </a:cubicBezTo>
                <a:cubicBezTo>
                  <a:pt x="18737797" y="1103716"/>
                  <a:pt x="18664271" y="1153899"/>
                  <a:pt x="19072213" y="1384247"/>
                </a:cubicBezTo>
                <a:cubicBezTo>
                  <a:pt x="19480155" y="1614595"/>
                  <a:pt x="20369567" y="2025108"/>
                  <a:pt x="21018244" y="2345539"/>
                </a:cubicBezTo>
              </a:path>
            </a:pathLst>
          </a:custGeom>
          <a:noFill/>
          <a:ln w="1270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199483" y="12609211"/>
            <a:ext cx="2124299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Du Hoc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8004283" y="11026306"/>
            <a:ext cx="3416320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Pointe</a:t>
            </a:r>
          </a:p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de la </a:t>
            </a:r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Percée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 rot="807280">
            <a:off x="23209205" y="9928840"/>
            <a:ext cx="2279791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OMAHA</a:t>
            </a:r>
          </a:p>
        </p:txBody>
      </p:sp>
      <p:sp>
        <p:nvSpPr>
          <p:cNvPr id="14" name="Freeform 13"/>
          <p:cNvSpPr/>
          <p:nvPr/>
        </p:nvSpPr>
        <p:spPr>
          <a:xfrm>
            <a:off x="20790568" y="9095874"/>
            <a:ext cx="1155032" cy="2406315"/>
          </a:xfrm>
          <a:custGeom>
            <a:avLst/>
            <a:gdLst>
              <a:gd name="connsiteX0" fmla="*/ 0 w 1155032"/>
              <a:gd name="connsiteY0" fmla="*/ 2406315 h 2406315"/>
              <a:gd name="connsiteX1" fmla="*/ 1155032 w 1155032"/>
              <a:gd name="connsiteY1" fmla="*/ 0 h 240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5032" h="2406315">
                <a:moveTo>
                  <a:pt x="0" y="2406315"/>
                </a:moveTo>
                <a:lnTo>
                  <a:pt x="1155032" y="0"/>
                </a:lnTo>
              </a:path>
            </a:pathLst>
          </a:custGeom>
          <a:noFill/>
          <a:ln w="130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21753095" y="9697453"/>
            <a:ext cx="1515979" cy="288758"/>
          </a:xfrm>
          <a:custGeom>
            <a:avLst/>
            <a:gdLst>
              <a:gd name="connsiteX0" fmla="*/ 0 w 1515979"/>
              <a:gd name="connsiteY0" fmla="*/ 0 h 288758"/>
              <a:gd name="connsiteX1" fmla="*/ 1515979 w 1515979"/>
              <a:gd name="connsiteY1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15979" h="288758">
                <a:moveTo>
                  <a:pt x="0" y="0"/>
                </a:moveTo>
                <a:lnTo>
                  <a:pt x="1515979" y="288758"/>
                </a:lnTo>
              </a:path>
            </a:pathLst>
          </a:custGeom>
          <a:noFill/>
          <a:ln w="130175">
            <a:solidFill>
              <a:schemeClr val="tx1"/>
            </a:solidFill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5386632" y="10515600"/>
            <a:ext cx="1106905" cy="288758"/>
          </a:xfrm>
          <a:custGeom>
            <a:avLst/>
            <a:gdLst>
              <a:gd name="connsiteX0" fmla="*/ 0 w 1106905"/>
              <a:gd name="connsiteY0" fmla="*/ 0 h 288758"/>
              <a:gd name="connsiteX1" fmla="*/ 1106905 w 1106905"/>
              <a:gd name="connsiteY1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06905" h="288758">
                <a:moveTo>
                  <a:pt x="0" y="0"/>
                </a:moveTo>
                <a:lnTo>
                  <a:pt x="1106905" y="288758"/>
                </a:lnTo>
              </a:path>
            </a:pathLst>
          </a:custGeom>
          <a:noFill/>
          <a:ln w="130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extBox 66"/>
          <p:cNvSpPr txBox="1"/>
          <p:nvPr/>
        </p:nvSpPr>
        <p:spPr>
          <a:xfrm>
            <a:off x="20453768" y="17037825"/>
            <a:ext cx="2298643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err="1">
                <a:latin typeface="Arial" panose="020B0604020202020204" pitchFamily="34" charset="0"/>
                <a:cs typeface="Arial" panose="020B0604020202020204" pitchFamily="34" charset="0"/>
              </a:rPr>
              <a:t>Vierville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CF092985-201F-41A3-A3CA-59ACAC36E639}"/>
              </a:ext>
            </a:extLst>
          </p:cNvPr>
          <p:cNvSpPr/>
          <p:nvPr/>
        </p:nvSpPr>
        <p:spPr>
          <a:xfrm rot="211467">
            <a:off x="22931968" y="16563406"/>
            <a:ext cx="2301949" cy="1499769"/>
          </a:xfrm>
          <a:custGeom>
            <a:avLst/>
            <a:gdLst>
              <a:gd name="connsiteX0" fmla="*/ 0 w 2301949"/>
              <a:gd name="connsiteY0" fmla="*/ 600740 h 1275907"/>
              <a:gd name="connsiteX1" fmla="*/ 164805 w 2301949"/>
              <a:gd name="connsiteY1" fmla="*/ 159489 h 1275907"/>
              <a:gd name="connsiteX2" fmla="*/ 776177 w 2301949"/>
              <a:gd name="connsiteY2" fmla="*/ 132907 h 1275907"/>
              <a:gd name="connsiteX3" fmla="*/ 797442 w 2301949"/>
              <a:gd name="connsiteY3" fmla="*/ 217968 h 1275907"/>
              <a:gd name="connsiteX4" fmla="*/ 1297172 w 2301949"/>
              <a:gd name="connsiteY4" fmla="*/ 196703 h 1275907"/>
              <a:gd name="connsiteX5" fmla="*/ 1297172 w 2301949"/>
              <a:gd name="connsiteY5" fmla="*/ 21265 h 1275907"/>
              <a:gd name="connsiteX6" fmla="*/ 1578935 w 2301949"/>
              <a:gd name="connsiteY6" fmla="*/ 0 h 1275907"/>
              <a:gd name="connsiteX7" fmla="*/ 1594884 w 2301949"/>
              <a:gd name="connsiteY7" fmla="*/ 510363 h 1275907"/>
              <a:gd name="connsiteX8" fmla="*/ 2301949 w 2301949"/>
              <a:gd name="connsiteY8" fmla="*/ 547577 h 1275907"/>
              <a:gd name="connsiteX9" fmla="*/ 2280684 w 2301949"/>
              <a:gd name="connsiteY9" fmla="*/ 861237 h 1275907"/>
              <a:gd name="connsiteX10" fmla="*/ 1972340 w 2301949"/>
              <a:gd name="connsiteY10" fmla="*/ 839972 h 1275907"/>
              <a:gd name="connsiteX11" fmla="*/ 2073349 w 2301949"/>
              <a:gd name="connsiteY11" fmla="*/ 930349 h 1275907"/>
              <a:gd name="connsiteX12" fmla="*/ 1871330 w 2301949"/>
              <a:gd name="connsiteY12" fmla="*/ 1275907 h 1275907"/>
              <a:gd name="connsiteX13" fmla="*/ 1717158 w 2301949"/>
              <a:gd name="connsiteY13" fmla="*/ 1164265 h 1275907"/>
              <a:gd name="connsiteX14" fmla="*/ 1786270 w 2301949"/>
              <a:gd name="connsiteY14" fmla="*/ 988828 h 1275907"/>
              <a:gd name="connsiteX15" fmla="*/ 1493874 w 2301949"/>
              <a:gd name="connsiteY15" fmla="*/ 765544 h 1275907"/>
              <a:gd name="connsiteX16" fmla="*/ 1275907 w 2301949"/>
              <a:gd name="connsiteY16" fmla="*/ 717698 h 1275907"/>
              <a:gd name="connsiteX17" fmla="*/ 1275907 w 2301949"/>
              <a:gd name="connsiteY17" fmla="*/ 903768 h 1275907"/>
              <a:gd name="connsiteX18" fmla="*/ 903767 w 2301949"/>
              <a:gd name="connsiteY18" fmla="*/ 919717 h 1275907"/>
              <a:gd name="connsiteX19" fmla="*/ 887819 w 2301949"/>
              <a:gd name="connsiteY19" fmla="*/ 723014 h 1275907"/>
              <a:gd name="connsiteX20" fmla="*/ 611372 w 2301949"/>
              <a:gd name="connsiteY20" fmla="*/ 733647 h 1275907"/>
              <a:gd name="connsiteX21" fmla="*/ 637954 w 2301949"/>
              <a:gd name="connsiteY21" fmla="*/ 983512 h 1275907"/>
              <a:gd name="connsiteX22" fmla="*/ 409354 w 2301949"/>
              <a:gd name="connsiteY22" fmla="*/ 1026042 h 1275907"/>
              <a:gd name="connsiteX23" fmla="*/ 350874 w 2301949"/>
              <a:gd name="connsiteY23" fmla="*/ 712382 h 1275907"/>
              <a:gd name="connsiteX24" fmla="*/ 37214 w 2301949"/>
              <a:gd name="connsiteY24" fmla="*/ 786810 h 1275907"/>
              <a:gd name="connsiteX25" fmla="*/ 0 w 2301949"/>
              <a:gd name="connsiteY25" fmla="*/ 600740 h 1275907"/>
              <a:gd name="connsiteX0" fmla="*/ 0 w 2301949"/>
              <a:gd name="connsiteY0" fmla="*/ 600740 h 1164265"/>
              <a:gd name="connsiteX1" fmla="*/ 164805 w 2301949"/>
              <a:gd name="connsiteY1" fmla="*/ 159489 h 1164265"/>
              <a:gd name="connsiteX2" fmla="*/ 776177 w 2301949"/>
              <a:gd name="connsiteY2" fmla="*/ 132907 h 1164265"/>
              <a:gd name="connsiteX3" fmla="*/ 797442 w 2301949"/>
              <a:gd name="connsiteY3" fmla="*/ 217968 h 1164265"/>
              <a:gd name="connsiteX4" fmla="*/ 1297172 w 2301949"/>
              <a:gd name="connsiteY4" fmla="*/ 196703 h 1164265"/>
              <a:gd name="connsiteX5" fmla="*/ 1297172 w 2301949"/>
              <a:gd name="connsiteY5" fmla="*/ 21265 h 1164265"/>
              <a:gd name="connsiteX6" fmla="*/ 1578935 w 2301949"/>
              <a:gd name="connsiteY6" fmla="*/ 0 h 1164265"/>
              <a:gd name="connsiteX7" fmla="*/ 1594884 w 2301949"/>
              <a:gd name="connsiteY7" fmla="*/ 510363 h 1164265"/>
              <a:gd name="connsiteX8" fmla="*/ 2301949 w 2301949"/>
              <a:gd name="connsiteY8" fmla="*/ 547577 h 1164265"/>
              <a:gd name="connsiteX9" fmla="*/ 2280684 w 2301949"/>
              <a:gd name="connsiteY9" fmla="*/ 861237 h 1164265"/>
              <a:gd name="connsiteX10" fmla="*/ 1972340 w 2301949"/>
              <a:gd name="connsiteY10" fmla="*/ 839972 h 1164265"/>
              <a:gd name="connsiteX11" fmla="*/ 2073349 w 2301949"/>
              <a:gd name="connsiteY11" fmla="*/ 930349 h 1164265"/>
              <a:gd name="connsiteX12" fmla="*/ 1717158 w 2301949"/>
              <a:gd name="connsiteY12" fmla="*/ 1164265 h 1164265"/>
              <a:gd name="connsiteX13" fmla="*/ 1786270 w 2301949"/>
              <a:gd name="connsiteY13" fmla="*/ 988828 h 1164265"/>
              <a:gd name="connsiteX14" fmla="*/ 1493874 w 2301949"/>
              <a:gd name="connsiteY14" fmla="*/ 765544 h 1164265"/>
              <a:gd name="connsiteX15" fmla="*/ 1275907 w 2301949"/>
              <a:gd name="connsiteY15" fmla="*/ 717698 h 1164265"/>
              <a:gd name="connsiteX16" fmla="*/ 1275907 w 2301949"/>
              <a:gd name="connsiteY16" fmla="*/ 903768 h 1164265"/>
              <a:gd name="connsiteX17" fmla="*/ 903767 w 2301949"/>
              <a:gd name="connsiteY17" fmla="*/ 919717 h 1164265"/>
              <a:gd name="connsiteX18" fmla="*/ 887819 w 2301949"/>
              <a:gd name="connsiteY18" fmla="*/ 723014 h 1164265"/>
              <a:gd name="connsiteX19" fmla="*/ 611372 w 2301949"/>
              <a:gd name="connsiteY19" fmla="*/ 733647 h 1164265"/>
              <a:gd name="connsiteX20" fmla="*/ 637954 w 2301949"/>
              <a:gd name="connsiteY20" fmla="*/ 983512 h 1164265"/>
              <a:gd name="connsiteX21" fmla="*/ 409354 w 2301949"/>
              <a:gd name="connsiteY21" fmla="*/ 1026042 h 1164265"/>
              <a:gd name="connsiteX22" fmla="*/ 350874 w 2301949"/>
              <a:gd name="connsiteY22" fmla="*/ 712382 h 1164265"/>
              <a:gd name="connsiteX23" fmla="*/ 37214 w 2301949"/>
              <a:gd name="connsiteY23" fmla="*/ 786810 h 1164265"/>
              <a:gd name="connsiteX24" fmla="*/ 0 w 2301949"/>
              <a:gd name="connsiteY24" fmla="*/ 600740 h 1164265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786270 w 2301949"/>
              <a:gd name="connsiteY12" fmla="*/ 988828 h 1026042"/>
              <a:gd name="connsiteX13" fmla="*/ 1493874 w 2301949"/>
              <a:gd name="connsiteY13" fmla="*/ 765544 h 1026042"/>
              <a:gd name="connsiteX14" fmla="*/ 1275907 w 2301949"/>
              <a:gd name="connsiteY14" fmla="*/ 717698 h 1026042"/>
              <a:gd name="connsiteX15" fmla="*/ 1275907 w 2301949"/>
              <a:gd name="connsiteY15" fmla="*/ 903768 h 1026042"/>
              <a:gd name="connsiteX16" fmla="*/ 903767 w 2301949"/>
              <a:gd name="connsiteY16" fmla="*/ 919717 h 1026042"/>
              <a:gd name="connsiteX17" fmla="*/ 887819 w 2301949"/>
              <a:gd name="connsiteY17" fmla="*/ 723014 h 1026042"/>
              <a:gd name="connsiteX18" fmla="*/ 611372 w 2301949"/>
              <a:gd name="connsiteY18" fmla="*/ 733647 h 1026042"/>
              <a:gd name="connsiteX19" fmla="*/ 637954 w 2301949"/>
              <a:gd name="connsiteY19" fmla="*/ 983512 h 1026042"/>
              <a:gd name="connsiteX20" fmla="*/ 409354 w 2301949"/>
              <a:gd name="connsiteY20" fmla="*/ 1026042 h 1026042"/>
              <a:gd name="connsiteX21" fmla="*/ 350874 w 2301949"/>
              <a:gd name="connsiteY21" fmla="*/ 712382 h 1026042"/>
              <a:gd name="connsiteX22" fmla="*/ 37214 w 2301949"/>
              <a:gd name="connsiteY22" fmla="*/ 786810 h 1026042"/>
              <a:gd name="connsiteX23" fmla="*/ 0 w 2301949"/>
              <a:gd name="connsiteY23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2073349 w 2301949"/>
              <a:gd name="connsiteY11" fmla="*/ 930349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  <a:gd name="connsiteX0" fmla="*/ 0 w 2301949"/>
              <a:gd name="connsiteY0" fmla="*/ 600740 h 1026042"/>
              <a:gd name="connsiteX1" fmla="*/ 164805 w 2301949"/>
              <a:gd name="connsiteY1" fmla="*/ 159489 h 1026042"/>
              <a:gd name="connsiteX2" fmla="*/ 776177 w 2301949"/>
              <a:gd name="connsiteY2" fmla="*/ 132907 h 1026042"/>
              <a:gd name="connsiteX3" fmla="*/ 797442 w 2301949"/>
              <a:gd name="connsiteY3" fmla="*/ 217968 h 1026042"/>
              <a:gd name="connsiteX4" fmla="*/ 1297172 w 2301949"/>
              <a:gd name="connsiteY4" fmla="*/ 196703 h 1026042"/>
              <a:gd name="connsiteX5" fmla="*/ 1297172 w 2301949"/>
              <a:gd name="connsiteY5" fmla="*/ 21265 h 1026042"/>
              <a:gd name="connsiteX6" fmla="*/ 1578935 w 2301949"/>
              <a:gd name="connsiteY6" fmla="*/ 0 h 1026042"/>
              <a:gd name="connsiteX7" fmla="*/ 1594884 w 2301949"/>
              <a:gd name="connsiteY7" fmla="*/ 510363 h 1026042"/>
              <a:gd name="connsiteX8" fmla="*/ 2301949 w 2301949"/>
              <a:gd name="connsiteY8" fmla="*/ 547577 h 1026042"/>
              <a:gd name="connsiteX9" fmla="*/ 2280684 w 2301949"/>
              <a:gd name="connsiteY9" fmla="*/ 861237 h 1026042"/>
              <a:gd name="connsiteX10" fmla="*/ 1972340 w 2301949"/>
              <a:gd name="connsiteY10" fmla="*/ 839972 h 1026042"/>
              <a:gd name="connsiteX11" fmla="*/ 1483056 w 2301949"/>
              <a:gd name="connsiteY11" fmla="*/ 1019177 h 1026042"/>
              <a:gd name="connsiteX12" fmla="*/ 1493874 w 2301949"/>
              <a:gd name="connsiteY12" fmla="*/ 765544 h 1026042"/>
              <a:gd name="connsiteX13" fmla="*/ 1275907 w 2301949"/>
              <a:gd name="connsiteY13" fmla="*/ 717698 h 1026042"/>
              <a:gd name="connsiteX14" fmla="*/ 1275907 w 2301949"/>
              <a:gd name="connsiteY14" fmla="*/ 903768 h 1026042"/>
              <a:gd name="connsiteX15" fmla="*/ 903767 w 2301949"/>
              <a:gd name="connsiteY15" fmla="*/ 919717 h 1026042"/>
              <a:gd name="connsiteX16" fmla="*/ 887819 w 2301949"/>
              <a:gd name="connsiteY16" fmla="*/ 723014 h 1026042"/>
              <a:gd name="connsiteX17" fmla="*/ 611372 w 2301949"/>
              <a:gd name="connsiteY17" fmla="*/ 733647 h 1026042"/>
              <a:gd name="connsiteX18" fmla="*/ 637954 w 2301949"/>
              <a:gd name="connsiteY18" fmla="*/ 983512 h 1026042"/>
              <a:gd name="connsiteX19" fmla="*/ 409354 w 2301949"/>
              <a:gd name="connsiteY19" fmla="*/ 1026042 h 1026042"/>
              <a:gd name="connsiteX20" fmla="*/ 350874 w 2301949"/>
              <a:gd name="connsiteY20" fmla="*/ 712382 h 1026042"/>
              <a:gd name="connsiteX21" fmla="*/ 37214 w 2301949"/>
              <a:gd name="connsiteY21" fmla="*/ 786810 h 1026042"/>
              <a:gd name="connsiteX22" fmla="*/ 0 w 2301949"/>
              <a:gd name="connsiteY22" fmla="*/ 600740 h 10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01949" h="1026042">
                <a:moveTo>
                  <a:pt x="0" y="600740"/>
                </a:moveTo>
                <a:lnTo>
                  <a:pt x="164805" y="159489"/>
                </a:lnTo>
                <a:lnTo>
                  <a:pt x="776177" y="132907"/>
                </a:lnTo>
                <a:lnTo>
                  <a:pt x="797442" y="217968"/>
                </a:lnTo>
                <a:lnTo>
                  <a:pt x="1297172" y="196703"/>
                </a:lnTo>
                <a:lnTo>
                  <a:pt x="1297172" y="21265"/>
                </a:lnTo>
                <a:lnTo>
                  <a:pt x="1578935" y="0"/>
                </a:lnTo>
                <a:lnTo>
                  <a:pt x="1594884" y="510363"/>
                </a:lnTo>
                <a:lnTo>
                  <a:pt x="2301949" y="547577"/>
                </a:lnTo>
                <a:lnTo>
                  <a:pt x="2280684" y="861237"/>
                </a:lnTo>
                <a:lnTo>
                  <a:pt x="1972340" y="839972"/>
                </a:lnTo>
                <a:lnTo>
                  <a:pt x="1483056" y="1019177"/>
                </a:lnTo>
                <a:lnTo>
                  <a:pt x="1493874" y="765544"/>
                </a:lnTo>
                <a:lnTo>
                  <a:pt x="1275907" y="717698"/>
                </a:lnTo>
                <a:lnTo>
                  <a:pt x="1275907" y="903768"/>
                </a:lnTo>
                <a:lnTo>
                  <a:pt x="903767" y="919717"/>
                </a:lnTo>
                <a:lnTo>
                  <a:pt x="887819" y="723014"/>
                </a:lnTo>
                <a:lnTo>
                  <a:pt x="611372" y="733647"/>
                </a:lnTo>
                <a:lnTo>
                  <a:pt x="637954" y="983512"/>
                </a:lnTo>
                <a:lnTo>
                  <a:pt x="409354" y="1026042"/>
                </a:lnTo>
                <a:lnTo>
                  <a:pt x="350874" y="712382"/>
                </a:lnTo>
                <a:lnTo>
                  <a:pt x="37214" y="786810"/>
                </a:lnTo>
                <a:lnTo>
                  <a:pt x="0" y="60074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8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25025878" y="16078023"/>
            <a:ext cx="672999" cy="266978"/>
          </a:xfrm>
          <a:custGeom>
            <a:avLst/>
            <a:gdLst>
              <a:gd name="connsiteX0" fmla="*/ 630662 w 672999"/>
              <a:gd name="connsiteY0" fmla="*/ 99237 h 266978"/>
              <a:gd name="connsiteX1" fmla="*/ 135362 w 672999"/>
              <a:gd name="connsiteY1" fmla="*/ 177 h 266978"/>
              <a:gd name="connsiteX2" fmla="*/ 28682 w 672999"/>
              <a:gd name="connsiteY2" fmla="*/ 122097 h 266978"/>
              <a:gd name="connsiteX3" fmla="*/ 577322 w 672999"/>
              <a:gd name="connsiteY3" fmla="*/ 266877 h 266978"/>
              <a:gd name="connsiteX4" fmla="*/ 630662 w 672999"/>
              <a:gd name="connsiteY4" fmla="*/ 99237 h 26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2999" h="266978">
                <a:moveTo>
                  <a:pt x="630662" y="99237"/>
                </a:moveTo>
                <a:cubicBezTo>
                  <a:pt x="557002" y="54787"/>
                  <a:pt x="235692" y="-3633"/>
                  <a:pt x="135362" y="177"/>
                </a:cubicBezTo>
                <a:cubicBezTo>
                  <a:pt x="35032" y="3987"/>
                  <a:pt x="-44978" y="77647"/>
                  <a:pt x="28682" y="122097"/>
                </a:cubicBezTo>
                <a:cubicBezTo>
                  <a:pt x="102342" y="166547"/>
                  <a:pt x="475722" y="270687"/>
                  <a:pt x="577322" y="266877"/>
                </a:cubicBezTo>
                <a:cubicBezTo>
                  <a:pt x="678922" y="263067"/>
                  <a:pt x="704322" y="143687"/>
                  <a:pt x="630662" y="9923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24571569" y="17045354"/>
            <a:ext cx="1406769" cy="914400"/>
          </a:xfrm>
          <a:custGeom>
            <a:avLst/>
            <a:gdLst>
              <a:gd name="connsiteX0" fmla="*/ 0 w 1406769"/>
              <a:gd name="connsiteY0" fmla="*/ 0 h 914400"/>
              <a:gd name="connsiteX1" fmla="*/ 890954 w 1406769"/>
              <a:gd name="connsiteY1" fmla="*/ 304800 h 914400"/>
              <a:gd name="connsiteX2" fmla="*/ 1406769 w 1406769"/>
              <a:gd name="connsiteY2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6769" h="914400">
                <a:moveTo>
                  <a:pt x="0" y="0"/>
                </a:moveTo>
                <a:cubicBezTo>
                  <a:pt x="328246" y="76200"/>
                  <a:pt x="656493" y="152400"/>
                  <a:pt x="890954" y="304800"/>
                </a:cubicBezTo>
                <a:cubicBezTo>
                  <a:pt x="1125416" y="457200"/>
                  <a:pt x="1266092" y="685800"/>
                  <a:pt x="1406769" y="914400"/>
                </a:cubicBezTo>
              </a:path>
            </a:pathLst>
          </a:custGeom>
          <a:noFill/>
          <a:ln w="1270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519295" y="686364"/>
            <a:ext cx="25974242" cy="17321718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908656" y="9621174"/>
            <a:ext cx="4775666" cy="2308324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Operation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Flashlamp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0450-0503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115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Bombers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634.8 tons </a:t>
            </a:r>
          </a:p>
        </p:txBody>
      </p:sp>
      <p:sp>
        <p:nvSpPr>
          <p:cNvPr id="69" name="Freeform 68"/>
          <p:cNvSpPr/>
          <p:nvPr/>
        </p:nvSpPr>
        <p:spPr>
          <a:xfrm>
            <a:off x="3585411" y="11959389"/>
            <a:ext cx="3970421" cy="3946358"/>
          </a:xfrm>
          <a:custGeom>
            <a:avLst/>
            <a:gdLst>
              <a:gd name="connsiteX0" fmla="*/ 0 w 3970421"/>
              <a:gd name="connsiteY0" fmla="*/ 0 h 3946358"/>
              <a:gd name="connsiteX1" fmla="*/ 1949115 w 3970421"/>
              <a:gd name="connsiteY1" fmla="*/ 3946358 h 3946358"/>
              <a:gd name="connsiteX2" fmla="*/ 3970421 w 3970421"/>
              <a:gd name="connsiteY2" fmla="*/ 2598822 h 394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70421" h="3946358">
                <a:moveTo>
                  <a:pt x="0" y="0"/>
                </a:moveTo>
                <a:lnTo>
                  <a:pt x="1949115" y="3946358"/>
                </a:lnTo>
                <a:lnTo>
                  <a:pt x="3970421" y="2598822"/>
                </a:lnTo>
              </a:path>
            </a:pathLst>
          </a:custGeom>
          <a:noFill/>
          <a:ln w="1016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381577" y="1483146"/>
            <a:ext cx="3518912" cy="2308324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BB Texas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22.5K off shore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0550-0630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250x 14” shells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5875409" y="1126978"/>
            <a:ext cx="4226777" cy="1754326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Force A Launch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12.8K off shore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0400</a:t>
            </a:r>
          </a:p>
        </p:txBody>
      </p:sp>
      <p:grpSp>
        <p:nvGrpSpPr>
          <p:cNvPr id="83" name="Group 82"/>
          <p:cNvGrpSpPr/>
          <p:nvPr/>
        </p:nvGrpSpPr>
        <p:grpSpPr>
          <a:xfrm rot="8692064">
            <a:off x="13075092" y="4049959"/>
            <a:ext cx="711016" cy="1837760"/>
            <a:chOff x="10040919" y="7547935"/>
            <a:chExt cx="711016" cy="1837760"/>
          </a:xfrm>
        </p:grpSpPr>
        <p:sp>
          <p:nvSpPr>
            <p:cNvPr id="84" name="Flowchart: Delay 83"/>
            <p:cNvSpPr/>
            <p:nvPr/>
          </p:nvSpPr>
          <p:spPr>
            <a:xfrm rot="16385517">
              <a:off x="10343400" y="7607967"/>
              <a:ext cx="286502" cy="166437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 rot="210300">
              <a:off x="10356696" y="8034088"/>
              <a:ext cx="181650" cy="43815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 rot="177451">
              <a:off x="10040919" y="8508728"/>
              <a:ext cx="152400" cy="85900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 rot="177451">
              <a:off x="10599535" y="8526689"/>
              <a:ext cx="152400" cy="85900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13999520" y="5407138"/>
            <a:ext cx="15654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ML 304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3739754" y="4841079"/>
            <a:ext cx="2093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LCT 415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3561005" y="4032837"/>
            <a:ext cx="2815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Flotilla</a:t>
            </a:r>
          </a:p>
        </p:txBody>
      </p:sp>
      <p:sp>
        <p:nvSpPr>
          <p:cNvPr id="91" name="Freeform 90"/>
          <p:cNvSpPr/>
          <p:nvPr/>
        </p:nvSpPr>
        <p:spPr>
          <a:xfrm>
            <a:off x="14149137" y="6223387"/>
            <a:ext cx="3301326" cy="4117267"/>
          </a:xfrm>
          <a:custGeom>
            <a:avLst/>
            <a:gdLst>
              <a:gd name="connsiteX0" fmla="*/ 0 w 4186989"/>
              <a:gd name="connsiteY0" fmla="*/ 0 h 4981074"/>
              <a:gd name="connsiteX1" fmla="*/ 4186989 w 4186989"/>
              <a:gd name="connsiteY1" fmla="*/ 4981074 h 498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186989" h="4981074">
                <a:moveTo>
                  <a:pt x="0" y="0"/>
                </a:moveTo>
                <a:lnTo>
                  <a:pt x="4186989" y="4981074"/>
                </a:lnTo>
              </a:path>
            </a:pathLst>
          </a:custGeom>
          <a:noFill/>
          <a:ln w="1016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4568526" y="4173198"/>
            <a:ext cx="2896108" cy="9701470"/>
          </a:xfrm>
          <a:custGeom>
            <a:avLst/>
            <a:gdLst>
              <a:gd name="connsiteX0" fmla="*/ 0 w 4186989"/>
              <a:gd name="connsiteY0" fmla="*/ 0 h 4981074"/>
              <a:gd name="connsiteX1" fmla="*/ 4186989 w 4186989"/>
              <a:gd name="connsiteY1" fmla="*/ 4981074 h 498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186989" h="4981074">
                <a:moveTo>
                  <a:pt x="0" y="0"/>
                </a:moveTo>
                <a:lnTo>
                  <a:pt x="4186989" y="4981074"/>
                </a:lnTo>
              </a:path>
            </a:pathLst>
          </a:custGeom>
          <a:noFill/>
          <a:ln w="1016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TextBox 93"/>
          <p:cNvSpPr txBox="1"/>
          <p:nvPr/>
        </p:nvSpPr>
        <p:spPr>
          <a:xfrm>
            <a:off x="15141352" y="6040779"/>
            <a:ext cx="2934980" cy="1200329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Navigation Error</a:t>
            </a:r>
          </a:p>
        </p:txBody>
      </p:sp>
      <p:sp>
        <p:nvSpPr>
          <p:cNvPr id="95" name="Freeform 94"/>
          <p:cNvSpPr/>
          <p:nvPr/>
        </p:nvSpPr>
        <p:spPr>
          <a:xfrm flipH="1">
            <a:off x="7801041" y="10434135"/>
            <a:ext cx="9341460" cy="3354053"/>
          </a:xfrm>
          <a:custGeom>
            <a:avLst/>
            <a:gdLst>
              <a:gd name="connsiteX0" fmla="*/ 0 w 4186989"/>
              <a:gd name="connsiteY0" fmla="*/ 0 h 4981074"/>
              <a:gd name="connsiteX1" fmla="*/ 4186989 w 4186989"/>
              <a:gd name="connsiteY1" fmla="*/ 4981074 h 498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186989" h="4981074">
                <a:moveTo>
                  <a:pt x="0" y="0"/>
                </a:moveTo>
                <a:lnTo>
                  <a:pt x="4186989" y="4981074"/>
                </a:lnTo>
              </a:path>
            </a:pathLst>
          </a:custGeom>
          <a:noFill/>
          <a:ln w="1016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TextBox 95"/>
          <p:cNvSpPr txBox="1"/>
          <p:nvPr/>
        </p:nvSpPr>
        <p:spPr>
          <a:xfrm>
            <a:off x="10093127" y="10559781"/>
            <a:ext cx="3935340" cy="1200329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Course Correction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8395704" y="8671745"/>
            <a:ext cx="6695829" cy="1754326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“Their course along the shore to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Pte</a:t>
            </a:r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 du Hoc was suicidal”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HMS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Talybont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Block Arc 97"/>
          <p:cNvSpPr/>
          <p:nvPr/>
        </p:nvSpPr>
        <p:spPr>
          <a:xfrm>
            <a:off x="16376697" y="13096994"/>
            <a:ext cx="744698" cy="601579"/>
          </a:xfrm>
          <a:prstGeom prst="blockArc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9" name="Block Arc 98"/>
          <p:cNvSpPr/>
          <p:nvPr/>
        </p:nvSpPr>
        <p:spPr>
          <a:xfrm rot="20815870">
            <a:off x="11371270" y="13848602"/>
            <a:ext cx="744698" cy="601579"/>
          </a:xfrm>
          <a:prstGeom prst="blockArc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3440154" y="13748779"/>
            <a:ext cx="4056446" cy="2308324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Losses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LCA 860 (D Co.) 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LCA 914 (Supply)</a:t>
            </a:r>
          </a:p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One DUKW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424945" y="16285749"/>
            <a:ext cx="13497082" cy="1200329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“…bailing water with our helmets, dodging bullets, and vomiting all at the same time.” 1Lt James </a:t>
            </a:r>
            <a:r>
              <a:rPr lang="en-US" sz="3600" b="1" dirty="0" err="1">
                <a:latin typeface="Arial" panose="020B0604020202020204" pitchFamily="34" charset="0"/>
                <a:cs typeface="Arial" panose="020B0604020202020204" pitchFamily="34" charset="0"/>
              </a:rPr>
              <a:t>Eikner</a:t>
            </a:r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Freeform 101"/>
          <p:cNvSpPr/>
          <p:nvPr/>
        </p:nvSpPr>
        <p:spPr>
          <a:xfrm flipH="1" flipV="1">
            <a:off x="14149136" y="11929497"/>
            <a:ext cx="1044883" cy="1769075"/>
          </a:xfrm>
          <a:custGeom>
            <a:avLst/>
            <a:gdLst>
              <a:gd name="connsiteX0" fmla="*/ 0 w 4186989"/>
              <a:gd name="connsiteY0" fmla="*/ 0 h 4981074"/>
              <a:gd name="connsiteX1" fmla="*/ 4186989 w 4186989"/>
              <a:gd name="connsiteY1" fmla="*/ 4981074 h 498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186989" h="4981074">
                <a:moveTo>
                  <a:pt x="0" y="0"/>
                </a:moveTo>
                <a:lnTo>
                  <a:pt x="4186989" y="4981074"/>
                </a:lnTo>
              </a:path>
            </a:pathLst>
          </a:custGeom>
          <a:noFill/>
          <a:ln w="762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Oval 1"/>
          <p:cNvSpPr/>
          <p:nvPr/>
        </p:nvSpPr>
        <p:spPr>
          <a:xfrm>
            <a:off x="860429" y="9172465"/>
            <a:ext cx="673768" cy="5847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68" name="Oval 67"/>
          <p:cNvSpPr/>
          <p:nvPr/>
        </p:nvSpPr>
        <p:spPr>
          <a:xfrm>
            <a:off x="2866886" y="888537"/>
            <a:ext cx="599403" cy="47688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70" name="Oval 69"/>
          <p:cNvSpPr/>
          <p:nvPr/>
        </p:nvSpPr>
        <p:spPr>
          <a:xfrm>
            <a:off x="5722688" y="83005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71" name="Oval 70"/>
          <p:cNvSpPr/>
          <p:nvPr/>
        </p:nvSpPr>
        <p:spPr>
          <a:xfrm>
            <a:off x="14945669" y="5868544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72" name="Oval 71"/>
          <p:cNvSpPr/>
          <p:nvPr/>
        </p:nvSpPr>
        <p:spPr>
          <a:xfrm>
            <a:off x="9694031" y="10589843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73" name="Oval 72"/>
          <p:cNvSpPr/>
          <p:nvPr/>
        </p:nvSpPr>
        <p:spPr>
          <a:xfrm>
            <a:off x="13262600" y="13604155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</a:t>
            </a:r>
          </a:p>
        </p:txBody>
      </p:sp>
      <p:pic>
        <p:nvPicPr>
          <p:cNvPr id="1026" name="Picture 2" descr="Pin on Naval Ship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94364" y="3928130"/>
            <a:ext cx="6592268" cy="3738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0049839" y="6752364"/>
            <a:ext cx="3844322" cy="7571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Motor Launch</a:t>
            </a:r>
          </a:p>
        </p:txBody>
      </p:sp>
      <p:sp>
        <p:nvSpPr>
          <p:cNvPr id="74" name="Block Arc 73"/>
          <p:cNvSpPr/>
          <p:nvPr/>
        </p:nvSpPr>
        <p:spPr>
          <a:xfrm>
            <a:off x="19004643" y="12736004"/>
            <a:ext cx="744698" cy="601579"/>
          </a:xfrm>
          <a:prstGeom prst="blockArc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Down Arrow 2"/>
          <p:cNvSpPr/>
          <p:nvPr/>
        </p:nvSpPr>
        <p:spPr>
          <a:xfrm>
            <a:off x="7170346" y="3259905"/>
            <a:ext cx="732726" cy="9108295"/>
          </a:xfrm>
          <a:prstGeom prst="down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TextBox 74"/>
          <p:cNvSpPr txBox="1"/>
          <p:nvPr/>
        </p:nvSpPr>
        <p:spPr>
          <a:xfrm>
            <a:off x="6072840" y="4114241"/>
            <a:ext cx="2922812" cy="1077218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Planned Approach</a:t>
            </a:r>
          </a:p>
        </p:txBody>
      </p:sp>
    </p:spTree>
    <p:extLst>
      <p:ext uri="{BB962C8B-B14F-4D97-AF65-F5344CB8AC3E}">
        <p14:creationId xmlns:p14="http://schemas.microsoft.com/office/powerpoint/2010/main" val="381274117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Rectangle 179"/>
          <p:cNvSpPr/>
          <p:nvPr/>
        </p:nvSpPr>
        <p:spPr>
          <a:xfrm rot="10800000">
            <a:off x="1308251" y="308385"/>
            <a:ext cx="25288861" cy="17668180"/>
          </a:xfrm>
          <a:prstGeom prst="rect">
            <a:avLst/>
          </a:prstGeom>
          <a:solidFill>
            <a:srgbClr val="00B0F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 rot="10800000">
            <a:off x="1144485" y="187735"/>
            <a:ext cx="25395631" cy="15566978"/>
          </a:xfrm>
          <a:custGeom>
            <a:avLst/>
            <a:gdLst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923373 w 25281924"/>
              <a:gd name="connsiteY10" fmla="*/ 1408670 h 15520086"/>
              <a:gd name="connsiteX11" fmla="*/ 12406183 w 25281924"/>
              <a:gd name="connsiteY11" fmla="*/ 2446638 h 15520086"/>
              <a:gd name="connsiteX12" fmla="*/ 15693081 w 25281924"/>
              <a:gd name="connsiteY12" fmla="*/ 4053016 h 15520086"/>
              <a:gd name="connsiteX13" fmla="*/ 18436281 w 25281924"/>
              <a:gd name="connsiteY13" fmla="*/ 5263978 h 15520086"/>
              <a:gd name="connsiteX14" fmla="*/ 19449535 w 25281924"/>
              <a:gd name="connsiteY14" fmla="*/ 5708821 h 15520086"/>
              <a:gd name="connsiteX15" fmla="*/ 20734638 w 25281924"/>
              <a:gd name="connsiteY15" fmla="*/ 5313405 h 15520086"/>
              <a:gd name="connsiteX16" fmla="*/ 22934140 w 25281924"/>
              <a:gd name="connsiteY16" fmla="*/ 5659394 h 15520086"/>
              <a:gd name="connsiteX17" fmla="*/ 23675546 w 25281924"/>
              <a:gd name="connsiteY17" fmla="*/ 6054811 h 15520086"/>
              <a:gd name="connsiteX18" fmla="*/ 25281924 w 25281924"/>
              <a:gd name="connsiteY18" fmla="*/ 5560540 h 15520086"/>
              <a:gd name="connsiteX19" fmla="*/ 25257210 w 25281924"/>
              <a:gd name="connsiteY19" fmla="*/ 15495373 h 15520086"/>
              <a:gd name="connsiteX20" fmla="*/ 0 w 25281924"/>
              <a:gd name="connsiteY20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923373 w 25281924"/>
              <a:gd name="connsiteY10" fmla="*/ 140867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256108 w 25281924"/>
              <a:gd name="connsiteY7" fmla="*/ 71669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805263 w 25281924"/>
              <a:gd name="connsiteY10" fmla="*/ 140486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0 w 25281924"/>
              <a:gd name="connsiteY0" fmla="*/ 15520086 h 15520086"/>
              <a:gd name="connsiteX1" fmla="*/ 24713 w 25281924"/>
              <a:gd name="connsiteY1" fmla="*/ 6030097 h 15520086"/>
              <a:gd name="connsiteX2" fmla="*/ 2767913 w 25281924"/>
              <a:gd name="connsiteY2" fmla="*/ 6376086 h 15520086"/>
              <a:gd name="connsiteX3" fmla="*/ 5684108 w 25281924"/>
              <a:gd name="connsiteY3" fmla="*/ 5560540 h 15520086"/>
              <a:gd name="connsiteX4" fmla="*/ 8031892 w 25281924"/>
              <a:gd name="connsiteY4" fmla="*/ 4275438 h 15520086"/>
              <a:gd name="connsiteX5" fmla="*/ 9613556 w 25281924"/>
              <a:gd name="connsiteY5" fmla="*/ 2421924 h 15520086"/>
              <a:gd name="connsiteX6" fmla="*/ 10132540 w 25281924"/>
              <a:gd name="connsiteY6" fmla="*/ 1631092 h 15520086"/>
              <a:gd name="connsiteX7" fmla="*/ 10145618 w 25281924"/>
              <a:gd name="connsiteY7" fmla="*/ 648112 h 15520086"/>
              <a:gd name="connsiteX8" fmla="*/ 10256108 w 25281924"/>
              <a:gd name="connsiteY8" fmla="*/ 0 h 15520086"/>
              <a:gd name="connsiteX9" fmla="*/ 10676238 w 25281924"/>
              <a:gd name="connsiteY9" fmla="*/ 0 h 15520086"/>
              <a:gd name="connsiteX10" fmla="*/ 10805263 w 25281924"/>
              <a:gd name="connsiteY10" fmla="*/ 1404860 h 15520086"/>
              <a:gd name="connsiteX11" fmla="*/ 11004814 w 25281924"/>
              <a:gd name="connsiteY11" fmla="*/ 1615645 h 15520086"/>
              <a:gd name="connsiteX12" fmla="*/ 12406183 w 25281924"/>
              <a:gd name="connsiteY12" fmla="*/ 2446638 h 15520086"/>
              <a:gd name="connsiteX13" fmla="*/ 15693081 w 25281924"/>
              <a:gd name="connsiteY13" fmla="*/ 4053016 h 15520086"/>
              <a:gd name="connsiteX14" fmla="*/ 18436281 w 25281924"/>
              <a:gd name="connsiteY14" fmla="*/ 5263978 h 15520086"/>
              <a:gd name="connsiteX15" fmla="*/ 19449535 w 25281924"/>
              <a:gd name="connsiteY15" fmla="*/ 5708821 h 15520086"/>
              <a:gd name="connsiteX16" fmla="*/ 20734638 w 25281924"/>
              <a:gd name="connsiteY16" fmla="*/ 5313405 h 15520086"/>
              <a:gd name="connsiteX17" fmla="*/ 22934140 w 25281924"/>
              <a:gd name="connsiteY17" fmla="*/ 5659394 h 15520086"/>
              <a:gd name="connsiteX18" fmla="*/ 23675546 w 25281924"/>
              <a:gd name="connsiteY18" fmla="*/ 6054811 h 15520086"/>
              <a:gd name="connsiteX19" fmla="*/ 25281924 w 25281924"/>
              <a:gd name="connsiteY19" fmla="*/ 5560540 h 15520086"/>
              <a:gd name="connsiteX20" fmla="*/ 25257210 w 25281924"/>
              <a:gd name="connsiteY20" fmla="*/ 15495373 h 15520086"/>
              <a:gd name="connsiteX21" fmla="*/ 0 w 25281924"/>
              <a:gd name="connsiteY21" fmla="*/ 15520086 h 15520086"/>
              <a:gd name="connsiteX0" fmla="*/ 112825 w 25394749"/>
              <a:gd name="connsiteY0" fmla="*/ 15520086 h 15520086"/>
              <a:gd name="connsiteX1" fmla="*/ 378 w 25394749"/>
              <a:gd name="connsiteY1" fmla="*/ 6037717 h 15520086"/>
              <a:gd name="connsiteX2" fmla="*/ 2880738 w 25394749"/>
              <a:gd name="connsiteY2" fmla="*/ 6376086 h 15520086"/>
              <a:gd name="connsiteX3" fmla="*/ 5796933 w 25394749"/>
              <a:gd name="connsiteY3" fmla="*/ 5560540 h 15520086"/>
              <a:gd name="connsiteX4" fmla="*/ 8144717 w 25394749"/>
              <a:gd name="connsiteY4" fmla="*/ 4275438 h 15520086"/>
              <a:gd name="connsiteX5" fmla="*/ 9726381 w 25394749"/>
              <a:gd name="connsiteY5" fmla="*/ 2421924 h 15520086"/>
              <a:gd name="connsiteX6" fmla="*/ 10245365 w 25394749"/>
              <a:gd name="connsiteY6" fmla="*/ 1631092 h 15520086"/>
              <a:gd name="connsiteX7" fmla="*/ 10258443 w 25394749"/>
              <a:gd name="connsiteY7" fmla="*/ 648112 h 15520086"/>
              <a:gd name="connsiteX8" fmla="*/ 10368933 w 25394749"/>
              <a:gd name="connsiteY8" fmla="*/ 0 h 15520086"/>
              <a:gd name="connsiteX9" fmla="*/ 10789063 w 25394749"/>
              <a:gd name="connsiteY9" fmla="*/ 0 h 15520086"/>
              <a:gd name="connsiteX10" fmla="*/ 10918088 w 25394749"/>
              <a:gd name="connsiteY10" fmla="*/ 1404860 h 15520086"/>
              <a:gd name="connsiteX11" fmla="*/ 11117639 w 25394749"/>
              <a:gd name="connsiteY11" fmla="*/ 1615645 h 15520086"/>
              <a:gd name="connsiteX12" fmla="*/ 12519008 w 25394749"/>
              <a:gd name="connsiteY12" fmla="*/ 2446638 h 15520086"/>
              <a:gd name="connsiteX13" fmla="*/ 15805906 w 25394749"/>
              <a:gd name="connsiteY13" fmla="*/ 4053016 h 15520086"/>
              <a:gd name="connsiteX14" fmla="*/ 18549106 w 25394749"/>
              <a:gd name="connsiteY14" fmla="*/ 5263978 h 15520086"/>
              <a:gd name="connsiteX15" fmla="*/ 19562360 w 25394749"/>
              <a:gd name="connsiteY15" fmla="*/ 5708821 h 15520086"/>
              <a:gd name="connsiteX16" fmla="*/ 20847463 w 25394749"/>
              <a:gd name="connsiteY16" fmla="*/ 5313405 h 15520086"/>
              <a:gd name="connsiteX17" fmla="*/ 23046965 w 25394749"/>
              <a:gd name="connsiteY17" fmla="*/ 5659394 h 15520086"/>
              <a:gd name="connsiteX18" fmla="*/ 23788371 w 25394749"/>
              <a:gd name="connsiteY18" fmla="*/ 6054811 h 15520086"/>
              <a:gd name="connsiteX19" fmla="*/ 25394749 w 25394749"/>
              <a:gd name="connsiteY19" fmla="*/ 5560540 h 15520086"/>
              <a:gd name="connsiteX20" fmla="*/ 25370035 w 25394749"/>
              <a:gd name="connsiteY20" fmla="*/ 15495373 h 15520086"/>
              <a:gd name="connsiteX21" fmla="*/ 112825 w 25394749"/>
              <a:gd name="connsiteY21" fmla="*/ 15520086 h 15520086"/>
              <a:gd name="connsiteX0" fmla="*/ 19923 w 25395631"/>
              <a:gd name="connsiteY0" fmla="*/ 15566978 h 15566978"/>
              <a:gd name="connsiteX1" fmla="*/ 1260 w 25395631"/>
              <a:gd name="connsiteY1" fmla="*/ 6037717 h 15566978"/>
              <a:gd name="connsiteX2" fmla="*/ 2881620 w 25395631"/>
              <a:gd name="connsiteY2" fmla="*/ 6376086 h 15566978"/>
              <a:gd name="connsiteX3" fmla="*/ 5797815 w 25395631"/>
              <a:gd name="connsiteY3" fmla="*/ 5560540 h 15566978"/>
              <a:gd name="connsiteX4" fmla="*/ 8145599 w 25395631"/>
              <a:gd name="connsiteY4" fmla="*/ 4275438 h 15566978"/>
              <a:gd name="connsiteX5" fmla="*/ 9727263 w 25395631"/>
              <a:gd name="connsiteY5" fmla="*/ 2421924 h 15566978"/>
              <a:gd name="connsiteX6" fmla="*/ 10246247 w 25395631"/>
              <a:gd name="connsiteY6" fmla="*/ 1631092 h 15566978"/>
              <a:gd name="connsiteX7" fmla="*/ 10259325 w 25395631"/>
              <a:gd name="connsiteY7" fmla="*/ 648112 h 15566978"/>
              <a:gd name="connsiteX8" fmla="*/ 10369815 w 25395631"/>
              <a:gd name="connsiteY8" fmla="*/ 0 h 15566978"/>
              <a:gd name="connsiteX9" fmla="*/ 10789945 w 25395631"/>
              <a:gd name="connsiteY9" fmla="*/ 0 h 15566978"/>
              <a:gd name="connsiteX10" fmla="*/ 10918970 w 25395631"/>
              <a:gd name="connsiteY10" fmla="*/ 1404860 h 15566978"/>
              <a:gd name="connsiteX11" fmla="*/ 11118521 w 25395631"/>
              <a:gd name="connsiteY11" fmla="*/ 1615645 h 15566978"/>
              <a:gd name="connsiteX12" fmla="*/ 12519890 w 25395631"/>
              <a:gd name="connsiteY12" fmla="*/ 2446638 h 15566978"/>
              <a:gd name="connsiteX13" fmla="*/ 15806788 w 25395631"/>
              <a:gd name="connsiteY13" fmla="*/ 4053016 h 15566978"/>
              <a:gd name="connsiteX14" fmla="*/ 18549988 w 25395631"/>
              <a:gd name="connsiteY14" fmla="*/ 5263978 h 15566978"/>
              <a:gd name="connsiteX15" fmla="*/ 19563242 w 25395631"/>
              <a:gd name="connsiteY15" fmla="*/ 5708821 h 15566978"/>
              <a:gd name="connsiteX16" fmla="*/ 20848345 w 25395631"/>
              <a:gd name="connsiteY16" fmla="*/ 5313405 h 15566978"/>
              <a:gd name="connsiteX17" fmla="*/ 23047847 w 25395631"/>
              <a:gd name="connsiteY17" fmla="*/ 5659394 h 15566978"/>
              <a:gd name="connsiteX18" fmla="*/ 23789253 w 25395631"/>
              <a:gd name="connsiteY18" fmla="*/ 6054811 h 15566978"/>
              <a:gd name="connsiteX19" fmla="*/ 25395631 w 25395631"/>
              <a:gd name="connsiteY19" fmla="*/ 5560540 h 15566978"/>
              <a:gd name="connsiteX20" fmla="*/ 25370917 w 25395631"/>
              <a:gd name="connsiteY20" fmla="*/ 15495373 h 15566978"/>
              <a:gd name="connsiteX21" fmla="*/ 19923 w 25395631"/>
              <a:gd name="connsiteY21" fmla="*/ 15566978 h 1556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395631" h="15566978">
                <a:moveTo>
                  <a:pt x="19923" y="15566978"/>
                </a:moveTo>
                <a:cubicBezTo>
                  <a:pt x="28161" y="12403648"/>
                  <a:pt x="-6978" y="9201047"/>
                  <a:pt x="1260" y="6037717"/>
                </a:cubicBezTo>
                <a:lnTo>
                  <a:pt x="2881620" y="6376086"/>
                </a:lnTo>
                <a:lnTo>
                  <a:pt x="5797815" y="5560540"/>
                </a:lnTo>
                <a:lnTo>
                  <a:pt x="8145599" y="4275438"/>
                </a:lnTo>
                <a:lnTo>
                  <a:pt x="9727263" y="2421924"/>
                </a:lnTo>
                <a:lnTo>
                  <a:pt x="10246247" y="1631092"/>
                </a:lnTo>
                <a:lnTo>
                  <a:pt x="10259325" y="648112"/>
                </a:lnTo>
                <a:lnTo>
                  <a:pt x="10369815" y="0"/>
                </a:lnTo>
                <a:lnTo>
                  <a:pt x="10789945" y="0"/>
                </a:lnTo>
                <a:lnTo>
                  <a:pt x="10918970" y="1404860"/>
                </a:lnTo>
                <a:cubicBezTo>
                  <a:pt x="10981677" y="1449722"/>
                  <a:pt x="11055814" y="1570783"/>
                  <a:pt x="11118521" y="1615645"/>
                </a:cubicBezTo>
                <a:lnTo>
                  <a:pt x="12519890" y="2446638"/>
                </a:lnTo>
                <a:lnTo>
                  <a:pt x="15806788" y="4053016"/>
                </a:lnTo>
                <a:lnTo>
                  <a:pt x="18549988" y="5263978"/>
                </a:lnTo>
                <a:lnTo>
                  <a:pt x="19563242" y="5708821"/>
                </a:lnTo>
                <a:lnTo>
                  <a:pt x="20848345" y="5313405"/>
                </a:lnTo>
                <a:lnTo>
                  <a:pt x="23047847" y="5659394"/>
                </a:lnTo>
                <a:lnTo>
                  <a:pt x="23789253" y="6054811"/>
                </a:lnTo>
                <a:lnTo>
                  <a:pt x="25395631" y="5560540"/>
                </a:lnTo>
                <a:lnTo>
                  <a:pt x="25370917" y="15495373"/>
                </a:lnTo>
                <a:lnTo>
                  <a:pt x="19923" y="15566978"/>
                </a:lnTo>
                <a:close/>
              </a:path>
            </a:pathLst>
          </a:custGeom>
          <a:solidFill>
            <a:srgbClr val="FFFFE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63"/>
          <p:cNvSpPr>
            <a:spLocks noChangeArrowheads="1"/>
          </p:cNvSpPr>
          <p:nvPr/>
        </p:nvSpPr>
        <p:spPr bwMode="auto">
          <a:xfrm rot="10800000">
            <a:off x="18231066" y="1091159"/>
            <a:ext cx="79941" cy="171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" name="Rectangle 64"/>
          <p:cNvSpPr>
            <a:spLocks noChangeArrowheads="1"/>
          </p:cNvSpPr>
          <p:nvPr/>
        </p:nvSpPr>
        <p:spPr bwMode="auto">
          <a:xfrm rot="10800000">
            <a:off x="18122974" y="1283970"/>
            <a:ext cx="393996" cy="10278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3" name="Rectangle 65"/>
          <p:cNvSpPr>
            <a:spLocks noChangeArrowheads="1"/>
          </p:cNvSpPr>
          <p:nvPr/>
        </p:nvSpPr>
        <p:spPr bwMode="auto">
          <a:xfrm rot="10800000">
            <a:off x="17985932" y="1677967"/>
            <a:ext cx="308345" cy="15417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4" name="Rectangle 66"/>
          <p:cNvSpPr>
            <a:spLocks noChangeArrowheads="1"/>
          </p:cNvSpPr>
          <p:nvPr/>
        </p:nvSpPr>
        <p:spPr bwMode="auto">
          <a:xfrm rot="10800000">
            <a:off x="17968802" y="1917790"/>
            <a:ext cx="205563" cy="1199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8" name="Group 83"/>
          <p:cNvGrpSpPr>
            <a:grpSpLocks/>
          </p:cNvGrpSpPr>
          <p:nvPr/>
        </p:nvGrpSpPr>
        <p:grpSpPr bwMode="auto">
          <a:xfrm rot="10800000">
            <a:off x="13472108" y="12741253"/>
            <a:ext cx="94216" cy="122767"/>
            <a:chOff x="8196" y="6888"/>
            <a:chExt cx="66" cy="86"/>
          </a:xfrm>
        </p:grpSpPr>
        <p:sp>
          <p:nvSpPr>
            <p:cNvPr id="174" name="Oval 81"/>
            <p:cNvSpPr>
              <a:spLocks noChangeArrowheads="1"/>
            </p:cNvSpPr>
            <p:nvPr/>
          </p:nvSpPr>
          <p:spPr bwMode="auto">
            <a:xfrm>
              <a:off x="8196" y="691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" name="Line 82"/>
            <p:cNvSpPr>
              <a:spLocks noChangeShapeType="1"/>
            </p:cNvSpPr>
            <p:nvPr/>
          </p:nvSpPr>
          <p:spPr bwMode="auto">
            <a:xfrm flipV="1">
              <a:off x="8220" y="6888"/>
              <a:ext cx="42" cy="5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" name="Group 84"/>
          <p:cNvGrpSpPr>
            <a:grpSpLocks/>
          </p:cNvGrpSpPr>
          <p:nvPr/>
        </p:nvGrpSpPr>
        <p:grpSpPr bwMode="auto">
          <a:xfrm rot="10800000">
            <a:off x="12243011" y="12154542"/>
            <a:ext cx="94216" cy="122767"/>
            <a:chOff x="8196" y="6888"/>
            <a:chExt cx="66" cy="86"/>
          </a:xfrm>
        </p:grpSpPr>
        <p:sp>
          <p:nvSpPr>
            <p:cNvPr id="172" name="Oval 85"/>
            <p:cNvSpPr>
              <a:spLocks noChangeArrowheads="1"/>
            </p:cNvSpPr>
            <p:nvPr/>
          </p:nvSpPr>
          <p:spPr bwMode="auto">
            <a:xfrm>
              <a:off x="8196" y="691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3" name="Line 86"/>
            <p:cNvSpPr>
              <a:spLocks noChangeShapeType="1"/>
            </p:cNvSpPr>
            <p:nvPr/>
          </p:nvSpPr>
          <p:spPr bwMode="auto">
            <a:xfrm flipV="1">
              <a:off x="8220" y="6888"/>
              <a:ext cx="42" cy="5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" name="Freeform 103"/>
          <p:cNvSpPr>
            <a:spLocks/>
          </p:cNvSpPr>
          <p:nvPr/>
        </p:nvSpPr>
        <p:spPr bwMode="auto">
          <a:xfrm rot="10800000">
            <a:off x="21180726" y="6996909"/>
            <a:ext cx="3880004" cy="3006359"/>
          </a:xfrm>
          <a:custGeom>
            <a:avLst/>
            <a:gdLst>
              <a:gd name="T0" fmla="*/ 2147483646 w 2718"/>
              <a:gd name="T1" fmla="*/ 2147483646 h 2106"/>
              <a:gd name="T2" fmla="*/ 0 w 2718"/>
              <a:gd name="T3" fmla="*/ 2147483646 h 2106"/>
              <a:gd name="T4" fmla="*/ 2147483646 w 2718"/>
              <a:gd name="T5" fmla="*/ 2147483646 h 2106"/>
              <a:gd name="T6" fmla="*/ 2147483646 w 2718"/>
              <a:gd name="T7" fmla="*/ 2147483646 h 2106"/>
              <a:gd name="T8" fmla="*/ 2147483646 w 2718"/>
              <a:gd name="T9" fmla="*/ 2147483646 h 2106"/>
              <a:gd name="T10" fmla="*/ 2147483646 w 2718"/>
              <a:gd name="T11" fmla="*/ 2147483646 h 2106"/>
              <a:gd name="T12" fmla="*/ 2147483646 w 2718"/>
              <a:gd name="T13" fmla="*/ 2147483646 h 2106"/>
              <a:gd name="T14" fmla="*/ 2147483646 w 2718"/>
              <a:gd name="T15" fmla="*/ 0 h 2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18" h="2106">
                <a:moveTo>
                  <a:pt x="36" y="252"/>
                </a:moveTo>
                <a:lnTo>
                  <a:pt x="0" y="1296"/>
                </a:lnTo>
                <a:lnTo>
                  <a:pt x="270" y="1782"/>
                </a:lnTo>
                <a:lnTo>
                  <a:pt x="2250" y="2106"/>
                </a:lnTo>
                <a:lnTo>
                  <a:pt x="2574" y="2088"/>
                </a:lnTo>
                <a:lnTo>
                  <a:pt x="2718" y="1188"/>
                </a:lnTo>
                <a:lnTo>
                  <a:pt x="2448" y="720"/>
                </a:lnTo>
                <a:lnTo>
                  <a:pt x="2322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105"/>
          <p:cNvSpPr>
            <a:spLocks/>
          </p:cNvSpPr>
          <p:nvPr/>
        </p:nvSpPr>
        <p:spPr bwMode="auto">
          <a:xfrm rot="10800000">
            <a:off x="8651649" y="2089092"/>
            <a:ext cx="8581310" cy="8256860"/>
          </a:xfrm>
          <a:custGeom>
            <a:avLst/>
            <a:gdLst>
              <a:gd name="T0" fmla="*/ 0 w 6246"/>
              <a:gd name="T1" fmla="*/ 2147483646 h 5544"/>
              <a:gd name="T2" fmla="*/ 2147483646 w 6246"/>
              <a:gd name="T3" fmla="*/ 2147483646 h 5544"/>
              <a:gd name="T4" fmla="*/ 2147483646 w 6246"/>
              <a:gd name="T5" fmla="*/ 2147483646 h 5544"/>
              <a:gd name="T6" fmla="*/ 2147483646 w 6246"/>
              <a:gd name="T7" fmla="*/ 2147483646 h 5544"/>
              <a:gd name="T8" fmla="*/ 2147483646 w 6246"/>
              <a:gd name="T9" fmla="*/ 2147483646 h 5544"/>
              <a:gd name="T10" fmla="*/ 2147483646 w 6246"/>
              <a:gd name="T11" fmla="*/ 2147483646 h 5544"/>
              <a:gd name="T12" fmla="*/ 2147483646 w 6246"/>
              <a:gd name="T13" fmla="*/ 2147483646 h 5544"/>
              <a:gd name="T14" fmla="*/ 2147483646 w 6246"/>
              <a:gd name="T15" fmla="*/ 0 h 55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connsiteX0" fmla="*/ 0 w 9607"/>
              <a:gd name="connsiteY0" fmla="*/ 9927 h 10000"/>
              <a:gd name="connsiteX1" fmla="*/ 2748 w 9607"/>
              <a:gd name="connsiteY1" fmla="*/ 10000 h 10000"/>
              <a:gd name="connsiteX2" fmla="*/ 4333 w 9607"/>
              <a:gd name="connsiteY2" fmla="*/ 8442 h 10000"/>
              <a:gd name="connsiteX3" fmla="*/ 6898 w 9607"/>
              <a:gd name="connsiteY3" fmla="*/ 8279 h 10000"/>
              <a:gd name="connsiteX4" fmla="*/ 9146 w 9607"/>
              <a:gd name="connsiteY4" fmla="*/ 5195 h 10000"/>
              <a:gd name="connsiteX5" fmla="*/ 9204 w 9607"/>
              <a:gd name="connsiteY5" fmla="*/ 4318 h 10000"/>
              <a:gd name="connsiteX6" fmla="*/ 9232 w 9607"/>
              <a:gd name="connsiteY6" fmla="*/ 1006 h 10000"/>
              <a:gd name="connsiteX7" fmla="*/ 9607 w 9607"/>
              <a:gd name="connsiteY7" fmla="*/ 0 h 10000"/>
              <a:gd name="connsiteX0" fmla="*/ 0 w 10018"/>
              <a:gd name="connsiteY0" fmla="*/ 10360 h 10433"/>
              <a:gd name="connsiteX1" fmla="*/ 2860 w 10018"/>
              <a:gd name="connsiteY1" fmla="*/ 10433 h 10433"/>
              <a:gd name="connsiteX2" fmla="*/ 4510 w 10018"/>
              <a:gd name="connsiteY2" fmla="*/ 8875 h 10433"/>
              <a:gd name="connsiteX3" fmla="*/ 7180 w 10018"/>
              <a:gd name="connsiteY3" fmla="*/ 8712 h 10433"/>
              <a:gd name="connsiteX4" fmla="*/ 9520 w 10018"/>
              <a:gd name="connsiteY4" fmla="*/ 5628 h 10433"/>
              <a:gd name="connsiteX5" fmla="*/ 9581 w 10018"/>
              <a:gd name="connsiteY5" fmla="*/ 4751 h 10433"/>
              <a:gd name="connsiteX6" fmla="*/ 9610 w 10018"/>
              <a:gd name="connsiteY6" fmla="*/ 1439 h 10433"/>
              <a:gd name="connsiteX7" fmla="*/ 10018 w 10018"/>
              <a:gd name="connsiteY7" fmla="*/ 0 h 1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8" h="10433">
                <a:moveTo>
                  <a:pt x="0" y="10360"/>
                </a:moveTo>
                <a:lnTo>
                  <a:pt x="2860" y="10433"/>
                </a:lnTo>
                <a:lnTo>
                  <a:pt x="4510" y="8875"/>
                </a:lnTo>
                <a:lnTo>
                  <a:pt x="7180" y="8712"/>
                </a:lnTo>
                <a:lnTo>
                  <a:pt x="9520" y="5628"/>
                </a:lnTo>
                <a:cubicBezTo>
                  <a:pt x="9540" y="5336"/>
                  <a:pt x="9561" y="5043"/>
                  <a:pt x="9581" y="4751"/>
                </a:cubicBezTo>
                <a:cubicBezTo>
                  <a:pt x="9590" y="3647"/>
                  <a:pt x="9600" y="2543"/>
                  <a:pt x="9610" y="1439"/>
                </a:cubicBezTo>
                <a:lnTo>
                  <a:pt x="10018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106"/>
          <p:cNvSpPr>
            <a:spLocks/>
          </p:cNvSpPr>
          <p:nvPr/>
        </p:nvSpPr>
        <p:spPr bwMode="auto">
          <a:xfrm rot="10800000">
            <a:off x="16838204" y="7664989"/>
            <a:ext cx="3777223" cy="5344638"/>
          </a:xfrm>
          <a:custGeom>
            <a:avLst/>
            <a:gdLst>
              <a:gd name="T0" fmla="*/ 2147483646 w 2646"/>
              <a:gd name="T1" fmla="*/ 0 h 3744"/>
              <a:gd name="T2" fmla="*/ 2147483646 w 2646"/>
              <a:gd name="T3" fmla="*/ 2147483646 h 3744"/>
              <a:gd name="T4" fmla="*/ 2147483646 w 2646"/>
              <a:gd name="T5" fmla="*/ 2147483646 h 3744"/>
              <a:gd name="T6" fmla="*/ 2147483646 w 2646"/>
              <a:gd name="T7" fmla="*/ 2147483646 h 3744"/>
              <a:gd name="T8" fmla="*/ 0 w 2646"/>
              <a:gd name="T9" fmla="*/ 2147483646 h 37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46" h="3744">
                <a:moveTo>
                  <a:pt x="2646" y="0"/>
                </a:moveTo>
                <a:lnTo>
                  <a:pt x="1944" y="540"/>
                </a:lnTo>
                <a:lnTo>
                  <a:pt x="1656" y="1728"/>
                </a:lnTo>
                <a:lnTo>
                  <a:pt x="1242" y="3744"/>
                </a:lnTo>
                <a:lnTo>
                  <a:pt x="0" y="333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Line 107"/>
          <p:cNvSpPr>
            <a:spLocks noChangeShapeType="1"/>
          </p:cNvSpPr>
          <p:nvPr/>
        </p:nvSpPr>
        <p:spPr bwMode="auto">
          <a:xfrm rot="10800000">
            <a:off x="17711848" y="7356644"/>
            <a:ext cx="1130597" cy="308345"/>
          </a:xfrm>
          <a:prstGeom prst="line">
            <a:avLst/>
          </a:prstGeom>
          <a:noFill/>
          <a:ln w="762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108"/>
          <p:cNvSpPr>
            <a:spLocks/>
          </p:cNvSpPr>
          <p:nvPr/>
        </p:nvSpPr>
        <p:spPr bwMode="auto">
          <a:xfrm rot="10800000">
            <a:off x="11262302" y="5943399"/>
            <a:ext cx="5567164" cy="5318943"/>
          </a:xfrm>
          <a:custGeom>
            <a:avLst/>
            <a:gdLst>
              <a:gd name="T0" fmla="*/ 0 w 4140"/>
              <a:gd name="T1" fmla="*/ 2147483646 h 3726"/>
              <a:gd name="T2" fmla="*/ 2147483646 w 4140"/>
              <a:gd name="T3" fmla="*/ 2147483646 h 3726"/>
              <a:gd name="T4" fmla="*/ 2147483646 w 4140"/>
              <a:gd name="T5" fmla="*/ 2147483646 h 3726"/>
              <a:gd name="T6" fmla="*/ 2147483646 w 4140"/>
              <a:gd name="T7" fmla="*/ 2147483646 h 3726"/>
              <a:gd name="T8" fmla="*/ 2147483646 w 4140"/>
              <a:gd name="T9" fmla="*/ 2147483646 h 3726"/>
              <a:gd name="T10" fmla="*/ 2147483646 w 4140"/>
              <a:gd name="T11" fmla="*/ 2147483646 h 3726"/>
              <a:gd name="T12" fmla="*/ 2147483646 w 4140"/>
              <a:gd name="T13" fmla="*/ 2147483646 h 3726"/>
              <a:gd name="T14" fmla="*/ 2147483646 w 4140"/>
              <a:gd name="T15" fmla="*/ 2147483646 h 3726"/>
              <a:gd name="T16" fmla="*/ 2147483646 w 4140"/>
              <a:gd name="T17" fmla="*/ 2147483646 h 3726"/>
              <a:gd name="T18" fmla="*/ 2147483646 w 4140"/>
              <a:gd name="T19" fmla="*/ 2147483646 h 3726"/>
              <a:gd name="T20" fmla="*/ 2147483646 w 4140"/>
              <a:gd name="T21" fmla="*/ 2147483646 h 3726"/>
              <a:gd name="T22" fmla="*/ 2147483646 w 4140"/>
              <a:gd name="T23" fmla="*/ 2147483646 h 3726"/>
              <a:gd name="T24" fmla="*/ 2147483646 w 4140"/>
              <a:gd name="T25" fmla="*/ 0 h 37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connsiteX0" fmla="*/ 0 w 9420"/>
              <a:gd name="connsiteY0" fmla="*/ 9967 h 10000"/>
              <a:gd name="connsiteX1" fmla="*/ 377 w 9420"/>
              <a:gd name="connsiteY1" fmla="*/ 10000 h 10000"/>
              <a:gd name="connsiteX2" fmla="*/ 1855 w 9420"/>
              <a:gd name="connsiteY2" fmla="*/ 9372 h 10000"/>
              <a:gd name="connsiteX3" fmla="*/ 2159 w 9420"/>
              <a:gd name="connsiteY3" fmla="*/ 8502 h 10000"/>
              <a:gd name="connsiteX4" fmla="*/ 2203 w 9420"/>
              <a:gd name="connsiteY4" fmla="*/ 7874 h 10000"/>
              <a:gd name="connsiteX5" fmla="*/ 3550 w 9420"/>
              <a:gd name="connsiteY5" fmla="*/ 7295 h 10000"/>
              <a:gd name="connsiteX6" fmla="*/ 4333 w 9420"/>
              <a:gd name="connsiteY6" fmla="*/ 7778 h 10000"/>
              <a:gd name="connsiteX7" fmla="*/ 5246 w 9420"/>
              <a:gd name="connsiteY7" fmla="*/ 7729 h 10000"/>
              <a:gd name="connsiteX8" fmla="*/ 5768 w 9420"/>
              <a:gd name="connsiteY8" fmla="*/ 7343 h 10000"/>
              <a:gd name="connsiteX9" fmla="*/ 5985 w 9420"/>
              <a:gd name="connsiteY9" fmla="*/ 6667 h 10000"/>
              <a:gd name="connsiteX10" fmla="*/ 5942 w 9420"/>
              <a:gd name="connsiteY10" fmla="*/ 5556 h 10000"/>
              <a:gd name="connsiteX11" fmla="*/ 9420 w 9420"/>
              <a:gd name="connsiteY11" fmla="*/ 2174 h 10000"/>
              <a:gd name="connsiteX12" fmla="*/ 9072 w 9420"/>
              <a:gd name="connsiteY1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20" h="10000">
                <a:moveTo>
                  <a:pt x="0" y="9967"/>
                </a:moveTo>
                <a:lnTo>
                  <a:pt x="377" y="10000"/>
                </a:lnTo>
                <a:lnTo>
                  <a:pt x="1855" y="9372"/>
                </a:lnTo>
                <a:lnTo>
                  <a:pt x="2159" y="8502"/>
                </a:lnTo>
                <a:cubicBezTo>
                  <a:pt x="2174" y="8293"/>
                  <a:pt x="2188" y="8083"/>
                  <a:pt x="2203" y="7874"/>
                </a:cubicBezTo>
                <a:lnTo>
                  <a:pt x="3550" y="7295"/>
                </a:lnTo>
                <a:lnTo>
                  <a:pt x="4333" y="7778"/>
                </a:lnTo>
                <a:lnTo>
                  <a:pt x="5246" y="7729"/>
                </a:lnTo>
                <a:lnTo>
                  <a:pt x="5768" y="7343"/>
                </a:lnTo>
                <a:lnTo>
                  <a:pt x="5985" y="6667"/>
                </a:lnTo>
                <a:cubicBezTo>
                  <a:pt x="5971" y="6297"/>
                  <a:pt x="5956" y="5926"/>
                  <a:pt x="5942" y="5556"/>
                </a:cubicBezTo>
                <a:lnTo>
                  <a:pt x="9420" y="2174"/>
                </a:lnTo>
                <a:lnTo>
                  <a:pt x="9072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110"/>
          <p:cNvSpPr>
            <a:spLocks/>
          </p:cNvSpPr>
          <p:nvPr/>
        </p:nvSpPr>
        <p:spPr bwMode="auto">
          <a:xfrm rot="10800000">
            <a:off x="11718048" y="6174657"/>
            <a:ext cx="5006408" cy="3820684"/>
          </a:xfrm>
          <a:custGeom>
            <a:avLst/>
            <a:gdLst>
              <a:gd name="T0" fmla="*/ 0 w 3816"/>
              <a:gd name="T1" fmla="*/ 2147483646 h 2790"/>
              <a:gd name="T2" fmla="*/ 2147483646 w 3816"/>
              <a:gd name="T3" fmla="*/ 2147483646 h 2790"/>
              <a:gd name="T4" fmla="*/ 2147483646 w 3816"/>
              <a:gd name="T5" fmla="*/ 2147483646 h 2790"/>
              <a:gd name="T6" fmla="*/ 2147483646 w 3816"/>
              <a:gd name="T7" fmla="*/ 2147483646 h 2790"/>
              <a:gd name="T8" fmla="*/ 2147483646 w 3816"/>
              <a:gd name="T9" fmla="*/ 2147483646 h 2790"/>
              <a:gd name="T10" fmla="*/ 2147483646 w 3816"/>
              <a:gd name="T11" fmla="*/ 2147483646 h 2790"/>
              <a:gd name="T12" fmla="*/ 2147483646 w 3816"/>
              <a:gd name="T13" fmla="*/ 2147483646 h 2790"/>
              <a:gd name="T14" fmla="*/ 2147483646 w 3816"/>
              <a:gd name="T15" fmla="*/ 2147483646 h 2790"/>
              <a:gd name="T16" fmla="*/ 2147483646 w 3816"/>
              <a:gd name="T17" fmla="*/ 2147483646 h 2790"/>
              <a:gd name="T18" fmla="*/ 2147483646 w 3816"/>
              <a:gd name="T19" fmla="*/ 2147483646 h 2790"/>
              <a:gd name="T20" fmla="*/ 2147483646 w 3816"/>
              <a:gd name="T21" fmla="*/ 0 h 279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connsiteX0" fmla="*/ 0 w 9461"/>
              <a:gd name="connsiteY0" fmla="*/ 9957 h 10000"/>
              <a:gd name="connsiteX1" fmla="*/ 452 w 9461"/>
              <a:gd name="connsiteY1" fmla="*/ 10000 h 10000"/>
              <a:gd name="connsiteX2" fmla="*/ 1395 w 9461"/>
              <a:gd name="connsiteY2" fmla="*/ 9419 h 10000"/>
              <a:gd name="connsiteX3" fmla="*/ 1914 w 9461"/>
              <a:gd name="connsiteY3" fmla="*/ 8065 h 10000"/>
              <a:gd name="connsiteX4" fmla="*/ 2008 w 9461"/>
              <a:gd name="connsiteY4" fmla="*/ 7355 h 10000"/>
              <a:gd name="connsiteX5" fmla="*/ 3753 w 9461"/>
              <a:gd name="connsiteY5" fmla="*/ 6387 h 10000"/>
              <a:gd name="connsiteX6" fmla="*/ 4650 w 9461"/>
              <a:gd name="connsiteY6" fmla="*/ 7226 h 10000"/>
              <a:gd name="connsiteX7" fmla="*/ 5452 w 9461"/>
              <a:gd name="connsiteY7" fmla="*/ 6968 h 10000"/>
              <a:gd name="connsiteX8" fmla="*/ 5970 w 9461"/>
              <a:gd name="connsiteY8" fmla="*/ 6129 h 10000"/>
              <a:gd name="connsiteX9" fmla="*/ 5970 w 9461"/>
              <a:gd name="connsiteY9" fmla="*/ 4645 h 10000"/>
              <a:gd name="connsiteX10" fmla="*/ 9461 w 9461"/>
              <a:gd name="connsiteY10" fmla="*/ 0 h 10000"/>
              <a:gd name="connsiteX0" fmla="*/ 0 w 9714"/>
              <a:gd name="connsiteY0" fmla="*/ 9550 h 9593"/>
              <a:gd name="connsiteX1" fmla="*/ 478 w 9714"/>
              <a:gd name="connsiteY1" fmla="*/ 9593 h 9593"/>
              <a:gd name="connsiteX2" fmla="*/ 1474 w 9714"/>
              <a:gd name="connsiteY2" fmla="*/ 9012 h 9593"/>
              <a:gd name="connsiteX3" fmla="*/ 2023 w 9714"/>
              <a:gd name="connsiteY3" fmla="*/ 7658 h 9593"/>
              <a:gd name="connsiteX4" fmla="*/ 2122 w 9714"/>
              <a:gd name="connsiteY4" fmla="*/ 6948 h 9593"/>
              <a:gd name="connsiteX5" fmla="*/ 3967 w 9714"/>
              <a:gd name="connsiteY5" fmla="*/ 5980 h 9593"/>
              <a:gd name="connsiteX6" fmla="*/ 4915 w 9714"/>
              <a:gd name="connsiteY6" fmla="*/ 6819 h 9593"/>
              <a:gd name="connsiteX7" fmla="*/ 5763 w 9714"/>
              <a:gd name="connsiteY7" fmla="*/ 6561 h 9593"/>
              <a:gd name="connsiteX8" fmla="*/ 6310 w 9714"/>
              <a:gd name="connsiteY8" fmla="*/ 5722 h 9593"/>
              <a:gd name="connsiteX9" fmla="*/ 6310 w 9714"/>
              <a:gd name="connsiteY9" fmla="*/ 4238 h 9593"/>
              <a:gd name="connsiteX10" fmla="*/ 9714 w 9714"/>
              <a:gd name="connsiteY10" fmla="*/ 0 h 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714" h="9593">
                <a:moveTo>
                  <a:pt x="0" y="9550"/>
                </a:moveTo>
                <a:lnTo>
                  <a:pt x="478" y="9593"/>
                </a:lnTo>
                <a:lnTo>
                  <a:pt x="1474" y="9012"/>
                </a:lnTo>
                <a:lnTo>
                  <a:pt x="2023" y="7658"/>
                </a:lnTo>
                <a:cubicBezTo>
                  <a:pt x="2056" y="7421"/>
                  <a:pt x="2090" y="7185"/>
                  <a:pt x="2122" y="6948"/>
                </a:cubicBezTo>
                <a:lnTo>
                  <a:pt x="3967" y="5980"/>
                </a:lnTo>
                <a:lnTo>
                  <a:pt x="4915" y="6819"/>
                </a:lnTo>
                <a:lnTo>
                  <a:pt x="5763" y="6561"/>
                </a:lnTo>
                <a:lnTo>
                  <a:pt x="6310" y="5722"/>
                </a:lnTo>
                <a:lnTo>
                  <a:pt x="6310" y="4238"/>
                </a:lnTo>
                <a:cubicBezTo>
                  <a:pt x="7540" y="2690"/>
                  <a:pt x="8484" y="1548"/>
                  <a:pt x="9714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Text Box 157"/>
          <p:cNvSpPr txBox="1">
            <a:spLocks noChangeArrowheads="1"/>
          </p:cNvSpPr>
          <p:nvPr/>
        </p:nvSpPr>
        <p:spPr bwMode="auto">
          <a:xfrm rot="1901832">
            <a:off x="22528307" y="7734938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2" name="Text Box 158"/>
          <p:cNvSpPr txBox="1">
            <a:spLocks noChangeArrowheads="1"/>
          </p:cNvSpPr>
          <p:nvPr/>
        </p:nvSpPr>
        <p:spPr bwMode="auto">
          <a:xfrm rot="1214511">
            <a:off x="18999473" y="5054054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13" name="Text Box 228"/>
          <p:cNvSpPr txBox="1">
            <a:spLocks noChangeArrowheads="1"/>
          </p:cNvSpPr>
          <p:nvPr/>
        </p:nvSpPr>
        <p:spPr bwMode="auto">
          <a:xfrm rot="10800000" flipV="1">
            <a:off x="13253433" y="9786486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#1</a:t>
            </a:r>
          </a:p>
        </p:txBody>
      </p:sp>
      <p:sp>
        <p:nvSpPr>
          <p:cNvPr id="114" name="Text Box 229"/>
          <p:cNvSpPr txBox="1">
            <a:spLocks noChangeArrowheads="1"/>
          </p:cNvSpPr>
          <p:nvPr/>
        </p:nvSpPr>
        <p:spPr bwMode="auto">
          <a:xfrm rot="10800000" flipV="1">
            <a:off x="13736674" y="11141629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#2</a:t>
            </a:r>
          </a:p>
        </p:txBody>
      </p:sp>
      <p:sp>
        <p:nvSpPr>
          <p:cNvPr id="115" name="Text Box 230"/>
          <p:cNvSpPr txBox="1">
            <a:spLocks noChangeArrowheads="1"/>
          </p:cNvSpPr>
          <p:nvPr/>
        </p:nvSpPr>
        <p:spPr bwMode="auto">
          <a:xfrm rot="10800000" flipV="1">
            <a:off x="14495035" y="12324204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#3</a:t>
            </a:r>
          </a:p>
        </p:txBody>
      </p:sp>
      <p:sp>
        <p:nvSpPr>
          <p:cNvPr id="116" name="Text Box 231"/>
          <p:cNvSpPr txBox="1">
            <a:spLocks noChangeArrowheads="1"/>
          </p:cNvSpPr>
          <p:nvPr/>
        </p:nvSpPr>
        <p:spPr bwMode="auto">
          <a:xfrm rot="10800000" flipV="1">
            <a:off x="15071585" y="11604270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#4</a:t>
            </a:r>
          </a:p>
        </p:txBody>
      </p:sp>
      <p:sp>
        <p:nvSpPr>
          <p:cNvPr id="117" name="Text Box 232"/>
          <p:cNvSpPr txBox="1">
            <a:spLocks noChangeArrowheads="1"/>
          </p:cNvSpPr>
          <p:nvPr/>
        </p:nvSpPr>
        <p:spPr bwMode="auto">
          <a:xfrm rot="10800000" flipV="1">
            <a:off x="15697547" y="10374420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#5</a:t>
            </a:r>
          </a:p>
        </p:txBody>
      </p:sp>
      <p:sp>
        <p:nvSpPr>
          <p:cNvPr id="118" name="Text Box 233"/>
          <p:cNvSpPr txBox="1">
            <a:spLocks noChangeArrowheads="1"/>
          </p:cNvSpPr>
          <p:nvPr/>
        </p:nvSpPr>
        <p:spPr bwMode="auto">
          <a:xfrm rot="10800000" flipV="1">
            <a:off x="16635979" y="9871851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#6</a:t>
            </a:r>
          </a:p>
        </p:txBody>
      </p:sp>
      <p:sp>
        <p:nvSpPr>
          <p:cNvPr id="122" name="Line 237"/>
          <p:cNvSpPr>
            <a:spLocks noChangeShapeType="1"/>
          </p:cNvSpPr>
          <p:nvPr/>
        </p:nvSpPr>
        <p:spPr bwMode="auto">
          <a:xfrm rot="10800000" flipH="1" flipV="1">
            <a:off x="14351461" y="13360798"/>
            <a:ext cx="1279060" cy="907903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 rot="10800000">
            <a:off x="1329147" y="9108475"/>
            <a:ext cx="25229058" cy="7132320"/>
          </a:xfrm>
          <a:custGeom>
            <a:avLst/>
            <a:gdLst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933920 w 25219152"/>
              <a:gd name="connsiteY49" fmla="*/ 6089904 h 7132320"/>
              <a:gd name="connsiteX50" fmla="*/ 20263104 w 25219152"/>
              <a:gd name="connsiteY50" fmla="*/ 574243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263104 w 25219152"/>
              <a:gd name="connsiteY50" fmla="*/ 574243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574000 w 25219152"/>
              <a:gd name="connsiteY51" fmla="*/ 563270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793456 w 25219152"/>
              <a:gd name="connsiteY52" fmla="*/ 596188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8672 w 25219152"/>
              <a:gd name="connsiteY53" fmla="*/ 60167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598128 w 25219152"/>
              <a:gd name="connsiteY54" fmla="*/ 605332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643848 w 25219152"/>
              <a:gd name="connsiteY54" fmla="*/ 619810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0 w 25219152"/>
              <a:gd name="connsiteY102" fmla="*/ 6912864 h 7132320"/>
              <a:gd name="connsiteX0" fmla="*/ 0 w 25219152"/>
              <a:gd name="connsiteY0" fmla="*/ 6126480 h 7132320"/>
              <a:gd name="connsiteX1" fmla="*/ 73152 w 25219152"/>
              <a:gd name="connsiteY1" fmla="*/ 6803136 h 7132320"/>
              <a:gd name="connsiteX2" fmla="*/ 365760 w 25219152"/>
              <a:gd name="connsiteY2" fmla="*/ 6803136 h 7132320"/>
              <a:gd name="connsiteX3" fmla="*/ 1298448 w 25219152"/>
              <a:gd name="connsiteY3" fmla="*/ 7132320 h 7132320"/>
              <a:gd name="connsiteX4" fmla="*/ 2322576 w 25219152"/>
              <a:gd name="connsiteY4" fmla="*/ 7132320 h 7132320"/>
              <a:gd name="connsiteX5" fmla="*/ 2889504 w 25219152"/>
              <a:gd name="connsiteY5" fmla="*/ 7040880 h 7132320"/>
              <a:gd name="connsiteX6" fmla="*/ 3785616 w 25219152"/>
              <a:gd name="connsiteY6" fmla="*/ 6803136 h 7132320"/>
              <a:gd name="connsiteX7" fmla="*/ 4334256 w 25219152"/>
              <a:gd name="connsiteY7" fmla="*/ 6565392 h 7132320"/>
              <a:gd name="connsiteX8" fmla="*/ 4882896 w 25219152"/>
              <a:gd name="connsiteY8" fmla="*/ 6510528 h 7132320"/>
              <a:gd name="connsiteX9" fmla="*/ 5340096 w 25219152"/>
              <a:gd name="connsiteY9" fmla="*/ 6492240 h 7132320"/>
              <a:gd name="connsiteX10" fmla="*/ 5888736 w 25219152"/>
              <a:gd name="connsiteY10" fmla="*/ 6144768 h 7132320"/>
              <a:gd name="connsiteX11" fmla="*/ 6455664 w 25219152"/>
              <a:gd name="connsiteY11" fmla="*/ 6035040 h 7132320"/>
              <a:gd name="connsiteX12" fmla="*/ 7461504 w 25219152"/>
              <a:gd name="connsiteY12" fmla="*/ 5614416 h 7132320"/>
              <a:gd name="connsiteX13" fmla="*/ 7607808 w 25219152"/>
              <a:gd name="connsiteY13" fmla="*/ 5760720 h 7132320"/>
              <a:gd name="connsiteX14" fmla="*/ 8010144 w 25219152"/>
              <a:gd name="connsiteY14" fmla="*/ 5248656 h 7132320"/>
              <a:gd name="connsiteX15" fmla="*/ 8174736 w 25219152"/>
              <a:gd name="connsiteY15" fmla="*/ 4517136 h 7132320"/>
              <a:gd name="connsiteX16" fmla="*/ 8577072 w 25219152"/>
              <a:gd name="connsiteY16" fmla="*/ 4334256 h 7132320"/>
              <a:gd name="connsiteX17" fmla="*/ 8741664 w 25219152"/>
              <a:gd name="connsiteY17" fmla="*/ 4041648 h 7132320"/>
              <a:gd name="connsiteX18" fmla="*/ 9235440 w 25219152"/>
              <a:gd name="connsiteY18" fmla="*/ 3730752 h 7132320"/>
              <a:gd name="connsiteX19" fmla="*/ 9838944 w 25219152"/>
              <a:gd name="connsiteY19" fmla="*/ 3127248 h 7132320"/>
              <a:gd name="connsiteX20" fmla="*/ 10222992 w 25219152"/>
              <a:gd name="connsiteY20" fmla="*/ 2377440 h 7132320"/>
              <a:gd name="connsiteX21" fmla="*/ 10277856 w 25219152"/>
              <a:gd name="connsiteY21" fmla="*/ 1371600 h 7132320"/>
              <a:gd name="connsiteX22" fmla="*/ 10131552 w 25219152"/>
              <a:gd name="connsiteY22" fmla="*/ 1115568 h 7132320"/>
              <a:gd name="connsiteX23" fmla="*/ 10332720 w 25219152"/>
              <a:gd name="connsiteY23" fmla="*/ 786384 h 7132320"/>
              <a:gd name="connsiteX24" fmla="*/ 10332720 w 25219152"/>
              <a:gd name="connsiteY24" fmla="*/ 493776 h 7132320"/>
              <a:gd name="connsiteX25" fmla="*/ 10479024 w 25219152"/>
              <a:gd name="connsiteY25" fmla="*/ 347472 h 7132320"/>
              <a:gd name="connsiteX26" fmla="*/ 10826496 w 25219152"/>
              <a:gd name="connsiteY26" fmla="*/ 786384 h 7132320"/>
              <a:gd name="connsiteX27" fmla="*/ 10716768 w 25219152"/>
              <a:gd name="connsiteY27" fmla="*/ 1316736 h 7132320"/>
              <a:gd name="connsiteX28" fmla="*/ 10753344 w 25219152"/>
              <a:gd name="connsiteY28" fmla="*/ 1828800 h 7132320"/>
              <a:gd name="connsiteX29" fmla="*/ 10844784 w 25219152"/>
              <a:gd name="connsiteY29" fmla="*/ 2194560 h 7132320"/>
              <a:gd name="connsiteX30" fmla="*/ 11064240 w 25219152"/>
              <a:gd name="connsiteY30" fmla="*/ 2468880 h 7132320"/>
              <a:gd name="connsiteX31" fmla="*/ 11356848 w 25219152"/>
              <a:gd name="connsiteY31" fmla="*/ 2743200 h 7132320"/>
              <a:gd name="connsiteX32" fmla="*/ 11942064 w 25219152"/>
              <a:gd name="connsiteY32" fmla="*/ 3127248 h 7132320"/>
              <a:gd name="connsiteX33" fmla="*/ 12563856 w 25219152"/>
              <a:gd name="connsiteY33" fmla="*/ 3639312 h 7132320"/>
              <a:gd name="connsiteX34" fmla="*/ 13057632 w 25219152"/>
              <a:gd name="connsiteY34" fmla="*/ 3749040 h 7132320"/>
              <a:gd name="connsiteX35" fmla="*/ 13222224 w 25219152"/>
              <a:gd name="connsiteY35" fmla="*/ 4041648 h 7132320"/>
              <a:gd name="connsiteX36" fmla="*/ 13697712 w 25219152"/>
              <a:gd name="connsiteY36" fmla="*/ 4206240 h 7132320"/>
              <a:gd name="connsiteX37" fmla="*/ 13972032 w 25219152"/>
              <a:gd name="connsiteY37" fmla="*/ 4315968 h 7132320"/>
              <a:gd name="connsiteX38" fmla="*/ 14575536 w 25219152"/>
              <a:gd name="connsiteY38" fmla="*/ 4754880 h 7132320"/>
              <a:gd name="connsiteX39" fmla="*/ 15160752 w 25219152"/>
              <a:gd name="connsiteY39" fmla="*/ 4864608 h 7132320"/>
              <a:gd name="connsiteX40" fmla="*/ 15599664 w 25219152"/>
              <a:gd name="connsiteY40" fmla="*/ 5230368 h 7132320"/>
              <a:gd name="connsiteX41" fmla="*/ 16020288 w 25219152"/>
              <a:gd name="connsiteY41" fmla="*/ 5248656 h 7132320"/>
              <a:gd name="connsiteX42" fmla="*/ 16221456 w 25219152"/>
              <a:gd name="connsiteY42" fmla="*/ 5541264 h 7132320"/>
              <a:gd name="connsiteX43" fmla="*/ 16642080 w 25219152"/>
              <a:gd name="connsiteY43" fmla="*/ 5522976 h 7132320"/>
              <a:gd name="connsiteX44" fmla="*/ 17044416 w 25219152"/>
              <a:gd name="connsiteY44" fmla="*/ 5559552 h 7132320"/>
              <a:gd name="connsiteX45" fmla="*/ 17556480 w 25219152"/>
              <a:gd name="connsiteY45" fmla="*/ 5870448 h 7132320"/>
              <a:gd name="connsiteX46" fmla="*/ 18086832 w 25219152"/>
              <a:gd name="connsiteY46" fmla="*/ 5907024 h 7132320"/>
              <a:gd name="connsiteX47" fmla="*/ 19056096 w 25219152"/>
              <a:gd name="connsiteY47" fmla="*/ 6419088 h 7132320"/>
              <a:gd name="connsiteX48" fmla="*/ 19330416 w 25219152"/>
              <a:gd name="connsiteY48" fmla="*/ 6547104 h 7132320"/>
              <a:gd name="connsiteX49" fmla="*/ 19491960 w 25219152"/>
              <a:gd name="connsiteY49" fmla="*/ 6874764 h 7132320"/>
              <a:gd name="connsiteX50" fmla="*/ 20365974 w 25219152"/>
              <a:gd name="connsiteY50" fmla="*/ 6214872 h 7132320"/>
              <a:gd name="connsiteX51" fmla="*/ 20657820 w 25219152"/>
              <a:gd name="connsiteY51" fmla="*/ 6158484 h 7132320"/>
              <a:gd name="connsiteX52" fmla="*/ 20892516 w 25219152"/>
              <a:gd name="connsiteY52" fmla="*/ 6179058 h 7132320"/>
              <a:gd name="connsiteX53" fmla="*/ 21374862 w 25219152"/>
              <a:gd name="connsiteY53" fmla="*/ 6207252 h 7132320"/>
              <a:gd name="connsiteX54" fmla="*/ 21643848 w 25219152"/>
              <a:gd name="connsiteY54" fmla="*/ 6198108 h 7132320"/>
              <a:gd name="connsiteX55" fmla="*/ 22000464 w 25219152"/>
              <a:gd name="connsiteY55" fmla="*/ 6327648 h 7132320"/>
              <a:gd name="connsiteX56" fmla="*/ 22603968 w 25219152"/>
              <a:gd name="connsiteY56" fmla="*/ 6492240 h 7132320"/>
              <a:gd name="connsiteX57" fmla="*/ 23298912 w 25219152"/>
              <a:gd name="connsiteY57" fmla="*/ 6748272 h 7132320"/>
              <a:gd name="connsiteX58" fmla="*/ 23774400 w 25219152"/>
              <a:gd name="connsiteY58" fmla="*/ 6894576 h 7132320"/>
              <a:gd name="connsiteX59" fmla="*/ 24085296 w 25219152"/>
              <a:gd name="connsiteY59" fmla="*/ 6565392 h 7132320"/>
              <a:gd name="connsiteX60" fmla="*/ 24652224 w 25219152"/>
              <a:gd name="connsiteY60" fmla="*/ 6400800 h 7132320"/>
              <a:gd name="connsiteX61" fmla="*/ 25219152 w 25219152"/>
              <a:gd name="connsiteY61" fmla="*/ 6327648 h 7132320"/>
              <a:gd name="connsiteX62" fmla="*/ 25164288 w 25219152"/>
              <a:gd name="connsiteY62" fmla="*/ 5943600 h 7132320"/>
              <a:gd name="connsiteX63" fmla="*/ 24579072 w 25219152"/>
              <a:gd name="connsiteY63" fmla="*/ 6071616 h 7132320"/>
              <a:gd name="connsiteX64" fmla="*/ 24268176 w 25219152"/>
              <a:gd name="connsiteY64" fmla="*/ 6199632 h 7132320"/>
              <a:gd name="connsiteX65" fmla="*/ 23792688 w 25219152"/>
              <a:gd name="connsiteY65" fmla="*/ 6217920 h 7132320"/>
              <a:gd name="connsiteX66" fmla="*/ 22878288 w 25219152"/>
              <a:gd name="connsiteY66" fmla="*/ 5888736 h 7132320"/>
              <a:gd name="connsiteX67" fmla="*/ 22000464 w 25219152"/>
              <a:gd name="connsiteY67" fmla="*/ 5705856 h 7132320"/>
              <a:gd name="connsiteX68" fmla="*/ 21140928 w 25219152"/>
              <a:gd name="connsiteY68" fmla="*/ 5577840 h 7132320"/>
              <a:gd name="connsiteX69" fmla="*/ 20391120 w 25219152"/>
              <a:gd name="connsiteY69" fmla="*/ 5797296 h 7132320"/>
              <a:gd name="connsiteX70" fmla="*/ 19769328 w 25219152"/>
              <a:gd name="connsiteY70" fmla="*/ 6327648 h 7132320"/>
              <a:gd name="connsiteX71" fmla="*/ 19293840 w 25219152"/>
              <a:gd name="connsiteY71" fmla="*/ 6053328 h 7132320"/>
              <a:gd name="connsiteX72" fmla="*/ 18653760 w 25219152"/>
              <a:gd name="connsiteY72" fmla="*/ 5742432 h 7132320"/>
              <a:gd name="connsiteX73" fmla="*/ 17903952 w 25219152"/>
              <a:gd name="connsiteY73" fmla="*/ 5358384 h 7132320"/>
              <a:gd name="connsiteX74" fmla="*/ 16952976 w 25219152"/>
              <a:gd name="connsiteY74" fmla="*/ 4864608 h 7132320"/>
              <a:gd name="connsiteX75" fmla="*/ 16038576 w 25219152"/>
              <a:gd name="connsiteY75" fmla="*/ 4425696 h 7132320"/>
              <a:gd name="connsiteX76" fmla="*/ 14410944 w 25219152"/>
              <a:gd name="connsiteY76" fmla="*/ 3767328 h 7132320"/>
              <a:gd name="connsiteX77" fmla="*/ 12911328 w 25219152"/>
              <a:gd name="connsiteY77" fmla="*/ 2962656 h 7132320"/>
              <a:gd name="connsiteX78" fmla="*/ 12088368 w 25219152"/>
              <a:gd name="connsiteY78" fmla="*/ 2432304 h 7132320"/>
              <a:gd name="connsiteX79" fmla="*/ 11082528 w 25219152"/>
              <a:gd name="connsiteY79" fmla="*/ 1901952 h 7132320"/>
              <a:gd name="connsiteX80" fmla="*/ 11009376 w 25219152"/>
              <a:gd name="connsiteY80" fmla="*/ 1353312 h 7132320"/>
              <a:gd name="connsiteX81" fmla="*/ 11027664 w 25219152"/>
              <a:gd name="connsiteY81" fmla="*/ 1060704 h 7132320"/>
              <a:gd name="connsiteX82" fmla="*/ 11137392 w 25219152"/>
              <a:gd name="connsiteY82" fmla="*/ 621792 h 7132320"/>
              <a:gd name="connsiteX83" fmla="*/ 10826496 w 25219152"/>
              <a:gd name="connsiteY83" fmla="*/ 54864 h 7132320"/>
              <a:gd name="connsiteX84" fmla="*/ 10186416 w 25219152"/>
              <a:gd name="connsiteY84" fmla="*/ 0 h 7132320"/>
              <a:gd name="connsiteX85" fmla="*/ 9710928 w 25219152"/>
              <a:gd name="connsiteY85" fmla="*/ 512064 h 7132320"/>
              <a:gd name="connsiteX86" fmla="*/ 9637776 w 25219152"/>
              <a:gd name="connsiteY86" fmla="*/ 1005840 h 7132320"/>
              <a:gd name="connsiteX87" fmla="*/ 10058400 w 25219152"/>
              <a:gd name="connsiteY87" fmla="*/ 1847088 h 7132320"/>
              <a:gd name="connsiteX88" fmla="*/ 9601200 w 25219152"/>
              <a:gd name="connsiteY88" fmla="*/ 2414016 h 7132320"/>
              <a:gd name="connsiteX89" fmla="*/ 9235440 w 25219152"/>
              <a:gd name="connsiteY89" fmla="*/ 2944368 h 7132320"/>
              <a:gd name="connsiteX90" fmla="*/ 8558784 w 25219152"/>
              <a:gd name="connsiteY90" fmla="*/ 3511296 h 7132320"/>
              <a:gd name="connsiteX91" fmla="*/ 8266176 w 25219152"/>
              <a:gd name="connsiteY91" fmla="*/ 3877056 h 7132320"/>
              <a:gd name="connsiteX92" fmla="*/ 7626096 w 25219152"/>
              <a:gd name="connsiteY92" fmla="*/ 4425696 h 7132320"/>
              <a:gd name="connsiteX93" fmla="*/ 7315200 w 25219152"/>
              <a:gd name="connsiteY93" fmla="*/ 4919472 h 7132320"/>
              <a:gd name="connsiteX94" fmla="*/ 6839712 w 25219152"/>
              <a:gd name="connsiteY94" fmla="*/ 5285232 h 7132320"/>
              <a:gd name="connsiteX95" fmla="*/ 5614416 w 25219152"/>
              <a:gd name="connsiteY95" fmla="*/ 5687568 h 7132320"/>
              <a:gd name="connsiteX96" fmla="*/ 5047488 w 25219152"/>
              <a:gd name="connsiteY96" fmla="*/ 5961888 h 7132320"/>
              <a:gd name="connsiteX97" fmla="*/ 3877056 w 25219152"/>
              <a:gd name="connsiteY97" fmla="*/ 6419088 h 7132320"/>
              <a:gd name="connsiteX98" fmla="*/ 3182112 w 25219152"/>
              <a:gd name="connsiteY98" fmla="*/ 6455664 h 7132320"/>
              <a:gd name="connsiteX99" fmla="*/ 2176272 w 25219152"/>
              <a:gd name="connsiteY99" fmla="*/ 6620256 h 7132320"/>
              <a:gd name="connsiteX100" fmla="*/ 749808 w 25219152"/>
              <a:gd name="connsiteY100" fmla="*/ 6510528 h 7132320"/>
              <a:gd name="connsiteX101" fmla="*/ 18288 w 25219152"/>
              <a:gd name="connsiteY101" fmla="*/ 6181344 h 7132320"/>
              <a:gd name="connsiteX102" fmla="*/ 30480 w 25219152"/>
              <a:gd name="connsiteY102" fmla="*/ 6204204 h 7132320"/>
              <a:gd name="connsiteX0" fmla="*/ 12192 w 25200864"/>
              <a:gd name="connsiteY0" fmla="*/ 6195060 h 7132320"/>
              <a:gd name="connsiteX1" fmla="*/ 54864 w 25200864"/>
              <a:gd name="connsiteY1" fmla="*/ 6803136 h 7132320"/>
              <a:gd name="connsiteX2" fmla="*/ 347472 w 25200864"/>
              <a:gd name="connsiteY2" fmla="*/ 6803136 h 7132320"/>
              <a:gd name="connsiteX3" fmla="*/ 1280160 w 25200864"/>
              <a:gd name="connsiteY3" fmla="*/ 7132320 h 7132320"/>
              <a:gd name="connsiteX4" fmla="*/ 2304288 w 25200864"/>
              <a:gd name="connsiteY4" fmla="*/ 7132320 h 7132320"/>
              <a:gd name="connsiteX5" fmla="*/ 2871216 w 25200864"/>
              <a:gd name="connsiteY5" fmla="*/ 7040880 h 7132320"/>
              <a:gd name="connsiteX6" fmla="*/ 3767328 w 25200864"/>
              <a:gd name="connsiteY6" fmla="*/ 6803136 h 7132320"/>
              <a:gd name="connsiteX7" fmla="*/ 4315968 w 25200864"/>
              <a:gd name="connsiteY7" fmla="*/ 6565392 h 7132320"/>
              <a:gd name="connsiteX8" fmla="*/ 4864608 w 25200864"/>
              <a:gd name="connsiteY8" fmla="*/ 6510528 h 7132320"/>
              <a:gd name="connsiteX9" fmla="*/ 5321808 w 25200864"/>
              <a:gd name="connsiteY9" fmla="*/ 6492240 h 7132320"/>
              <a:gd name="connsiteX10" fmla="*/ 5870448 w 25200864"/>
              <a:gd name="connsiteY10" fmla="*/ 6144768 h 7132320"/>
              <a:gd name="connsiteX11" fmla="*/ 6437376 w 25200864"/>
              <a:gd name="connsiteY11" fmla="*/ 6035040 h 7132320"/>
              <a:gd name="connsiteX12" fmla="*/ 7443216 w 25200864"/>
              <a:gd name="connsiteY12" fmla="*/ 5614416 h 7132320"/>
              <a:gd name="connsiteX13" fmla="*/ 7589520 w 25200864"/>
              <a:gd name="connsiteY13" fmla="*/ 5760720 h 7132320"/>
              <a:gd name="connsiteX14" fmla="*/ 7991856 w 25200864"/>
              <a:gd name="connsiteY14" fmla="*/ 5248656 h 7132320"/>
              <a:gd name="connsiteX15" fmla="*/ 8156448 w 25200864"/>
              <a:gd name="connsiteY15" fmla="*/ 4517136 h 7132320"/>
              <a:gd name="connsiteX16" fmla="*/ 8558784 w 25200864"/>
              <a:gd name="connsiteY16" fmla="*/ 4334256 h 7132320"/>
              <a:gd name="connsiteX17" fmla="*/ 8723376 w 25200864"/>
              <a:gd name="connsiteY17" fmla="*/ 4041648 h 7132320"/>
              <a:gd name="connsiteX18" fmla="*/ 9217152 w 25200864"/>
              <a:gd name="connsiteY18" fmla="*/ 3730752 h 7132320"/>
              <a:gd name="connsiteX19" fmla="*/ 9820656 w 25200864"/>
              <a:gd name="connsiteY19" fmla="*/ 3127248 h 7132320"/>
              <a:gd name="connsiteX20" fmla="*/ 10204704 w 25200864"/>
              <a:gd name="connsiteY20" fmla="*/ 2377440 h 7132320"/>
              <a:gd name="connsiteX21" fmla="*/ 10259568 w 25200864"/>
              <a:gd name="connsiteY21" fmla="*/ 1371600 h 7132320"/>
              <a:gd name="connsiteX22" fmla="*/ 10113264 w 25200864"/>
              <a:gd name="connsiteY22" fmla="*/ 1115568 h 7132320"/>
              <a:gd name="connsiteX23" fmla="*/ 10314432 w 25200864"/>
              <a:gd name="connsiteY23" fmla="*/ 786384 h 7132320"/>
              <a:gd name="connsiteX24" fmla="*/ 10314432 w 25200864"/>
              <a:gd name="connsiteY24" fmla="*/ 493776 h 7132320"/>
              <a:gd name="connsiteX25" fmla="*/ 10460736 w 25200864"/>
              <a:gd name="connsiteY25" fmla="*/ 347472 h 7132320"/>
              <a:gd name="connsiteX26" fmla="*/ 10808208 w 25200864"/>
              <a:gd name="connsiteY26" fmla="*/ 786384 h 7132320"/>
              <a:gd name="connsiteX27" fmla="*/ 10698480 w 25200864"/>
              <a:gd name="connsiteY27" fmla="*/ 1316736 h 7132320"/>
              <a:gd name="connsiteX28" fmla="*/ 10735056 w 25200864"/>
              <a:gd name="connsiteY28" fmla="*/ 1828800 h 7132320"/>
              <a:gd name="connsiteX29" fmla="*/ 10826496 w 25200864"/>
              <a:gd name="connsiteY29" fmla="*/ 2194560 h 7132320"/>
              <a:gd name="connsiteX30" fmla="*/ 11045952 w 25200864"/>
              <a:gd name="connsiteY30" fmla="*/ 2468880 h 7132320"/>
              <a:gd name="connsiteX31" fmla="*/ 11338560 w 25200864"/>
              <a:gd name="connsiteY31" fmla="*/ 2743200 h 7132320"/>
              <a:gd name="connsiteX32" fmla="*/ 11923776 w 25200864"/>
              <a:gd name="connsiteY32" fmla="*/ 3127248 h 7132320"/>
              <a:gd name="connsiteX33" fmla="*/ 12545568 w 25200864"/>
              <a:gd name="connsiteY33" fmla="*/ 3639312 h 7132320"/>
              <a:gd name="connsiteX34" fmla="*/ 13039344 w 25200864"/>
              <a:gd name="connsiteY34" fmla="*/ 3749040 h 7132320"/>
              <a:gd name="connsiteX35" fmla="*/ 13203936 w 25200864"/>
              <a:gd name="connsiteY35" fmla="*/ 4041648 h 7132320"/>
              <a:gd name="connsiteX36" fmla="*/ 13679424 w 25200864"/>
              <a:gd name="connsiteY36" fmla="*/ 4206240 h 7132320"/>
              <a:gd name="connsiteX37" fmla="*/ 13953744 w 25200864"/>
              <a:gd name="connsiteY37" fmla="*/ 4315968 h 7132320"/>
              <a:gd name="connsiteX38" fmla="*/ 14557248 w 25200864"/>
              <a:gd name="connsiteY38" fmla="*/ 4754880 h 7132320"/>
              <a:gd name="connsiteX39" fmla="*/ 15142464 w 25200864"/>
              <a:gd name="connsiteY39" fmla="*/ 4864608 h 7132320"/>
              <a:gd name="connsiteX40" fmla="*/ 15581376 w 25200864"/>
              <a:gd name="connsiteY40" fmla="*/ 5230368 h 7132320"/>
              <a:gd name="connsiteX41" fmla="*/ 16002000 w 25200864"/>
              <a:gd name="connsiteY41" fmla="*/ 5248656 h 7132320"/>
              <a:gd name="connsiteX42" fmla="*/ 16203168 w 25200864"/>
              <a:gd name="connsiteY42" fmla="*/ 5541264 h 7132320"/>
              <a:gd name="connsiteX43" fmla="*/ 16623792 w 25200864"/>
              <a:gd name="connsiteY43" fmla="*/ 5522976 h 7132320"/>
              <a:gd name="connsiteX44" fmla="*/ 17026128 w 25200864"/>
              <a:gd name="connsiteY44" fmla="*/ 5559552 h 7132320"/>
              <a:gd name="connsiteX45" fmla="*/ 17538192 w 25200864"/>
              <a:gd name="connsiteY45" fmla="*/ 5870448 h 7132320"/>
              <a:gd name="connsiteX46" fmla="*/ 18068544 w 25200864"/>
              <a:gd name="connsiteY46" fmla="*/ 5907024 h 7132320"/>
              <a:gd name="connsiteX47" fmla="*/ 19037808 w 25200864"/>
              <a:gd name="connsiteY47" fmla="*/ 6419088 h 7132320"/>
              <a:gd name="connsiteX48" fmla="*/ 19312128 w 25200864"/>
              <a:gd name="connsiteY48" fmla="*/ 6547104 h 7132320"/>
              <a:gd name="connsiteX49" fmla="*/ 19473672 w 25200864"/>
              <a:gd name="connsiteY49" fmla="*/ 6874764 h 7132320"/>
              <a:gd name="connsiteX50" fmla="*/ 20347686 w 25200864"/>
              <a:gd name="connsiteY50" fmla="*/ 6214872 h 7132320"/>
              <a:gd name="connsiteX51" fmla="*/ 20639532 w 25200864"/>
              <a:gd name="connsiteY51" fmla="*/ 6158484 h 7132320"/>
              <a:gd name="connsiteX52" fmla="*/ 20874228 w 25200864"/>
              <a:gd name="connsiteY52" fmla="*/ 6179058 h 7132320"/>
              <a:gd name="connsiteX53" fmla="*/ 21356574 w 25200864"/>
              <a:gd name="connsiteY53" fmla="*/ 6207252 h 7132320"/>
              <a:gd name="connsiteX54" fmla="*/ 21625560 w 25200864"/>
              <a:gd name="connsiteY54" fmla="*/ 6198108 h 7132320"/>
              <a:gd name="connsiteX55" fmla="*/ 21982176 w 25200864"/>
              <a:gd name="connsiteY55" fmla="*/ 6327648 h 7132320"/>
              <a:gd name="connsiteX56" fmla="*/ 22585680 w 25200864"/>
              <a:gd name="connsiteY56" fmla="*/ 6492240 h 7132320"/>
              <a:gd name="connsiteX57" fmla="*/ 23280624 w 25200864"/>
              <a:gd name="connsiteY57" fmla="*/ 6748272 h 7132320"/>
              <a:gd name="connsiteX58" fmla="*/ 23756112 w 25200864"/>
              <a:gd name="connsiteY58" fmla="*/ 6894576 h 7132320"/>
              <a:gd name="connsiteX59" fmla="*/ 24067008 w 25200864"/>
              <a:gd name="connsiteY59" fmla="*/ 6565392 h 7132320"/>
              <a:gd name="connsiteX60" fmla="*/ 24633936 w 25200864"/>
              <a:gd name="connsiteY60" fmla="*/ 6400800 h 7132320"/>
              <a:gd name="connsiteX61" fmla="*/ 25200864 w 25200864"/>
              <a:gd name="connsiteY61" fmla="*/ 6327648 h 7132320"/>
              <a:gd name="connsiteX62" fmla="*/ 25146000 w 25200864"/>
              <a:gd name="connsiteY62" fmla="*/ 5943600 h 7132320"/>
              <a:gd name="connsiteX63" fmla="*/ 24560784 w 25200864"/>
              <a:gd name="connsiteY63" fmla="*/ 6071616 h 7132320"/>
              <a:gd name="connsiteX64" fmla="*/ 24249888 w 25200864"/>
              <a:gd name="connsiteY64" fmla="*/ 6199632 h 7132320"/>
              <a:gd name="connsiteX65" fmla="*/ 23774400 w 25200864"/>
              <a:gd name="connsiteY65" fmla="*/ 6217920 h 7132320"/>
              <a:gd name="connsiteX66" fmla="*/ 22860000 w 25200864"/>
              <a:gd name="connsiteY66" fmla="*/ 5888736 h 7132320"/>
              <a:gd name="connsiteX67" fmla="*/ 21982176 w 25200864"/>
              <a:gd name="connsiteY67" fmla="*/ 5705856 h 7132320"/>
              <a:gd name="connsiteX68" fmla="*/ 21122640 w 25200864"/>
              <a:gd name="connsiteY68" fmla="*/ 5577840 h 7132320"/>
              <a:gd name="connsiteX69" fmla="*/ 20372832 w 25200864"/>
              <a:gd name="connsiteY69" fmla="*/ 5797296 h 7132320"/>
              <a:gd name="connsiteX70" fmla="*/ 19751040 w 25200864"/>
              <a:gd name="connsiteY70" fmla="*/ 6327648 h 7132320"/>
              <a:gd name="connsiteX71" fmla="*/ 19275552 w 25200864"/>
              <a:gd name="connsiteY71" fmla="*/ 6053328 h 7132320"/>
              <a:gd name="connsiteX72" fmla="*/ 18635472 w 25200864"/>
              <a:gd name="connsiteY72" fmla="*/ 5742432 h 7132320"/>
              <a:gd name="connsiteX73" fmla="*/ 17885664 w 25200864"/>
              <a:gd name="connsiteY73" fmla="*/ 5358384 h 7132320"/>
              <a:gd name="connsiteX74" fmla="*/ 16934688 w 25200864"/>
              <a:gd name="connsiteY74" fmla="*/ 4864608 h 7132320"/>
              <a:gd name="connsiteX75" fmla="*/ 16020288 w 25200864"/>
              <a:gd name="connsiteY75" fmla="*/ 4425696 h 7132320"/>
              <a:gd name="connsiteX76" fmla="*/ 14392656 w 25200864"/>
              <a:gd name="connsiteY76" fmla="*/ 3767328 h 7132320"/>
              <a:gd name="connsiteX77" fmla="*/ 12893040 w 25200864"/>
              <a:gd name="connsiteY77" fmla="*/ 2962656 h 7132320"/>
              <a:gd name="connsiteX78" fmla="*/ 12070080 w 25200864"/>
              <a:gd name="connsiteY78" fmla="*/ 2432304 h 7132320"/>
              <a:gd name="connsiteX79" fmla="*/ 11064240 w 25200864"/>
              <a:gd name="connsiteY79" fmla="*/ 1901952 h 7132320"/>
              <a:gd name="connsiteX80" fmla="*/ 10991088 w 25200864"/>
              <a:gd name="connsiteY80" fmla="*/ 1353312 h 7132320"/>
              <a:gd name="connsiteX81" fmla="*/ 11009376 w 25200864"/>
              <a:gd name="connsiteY81" fmla="*/ 1060704 h 7132320"/>
              <a:gd name="connsiteX82" fmla="*/ 11119104 w 25200864"/>
              <a:gd name="connsiteY82" fmla="*/ 621792 h 7132320"/>
              <a:gd name="connsiteX83" fmla="*/ 10808208 w 25200864"/>
              <a:gd name="connsiteY83" fmla="*/ 54864 h 7132320"/>
              <a:gd name="connsiteX84" fmla="*/ 10168128 w 25200864"/>
              <a:gd name="connsiteY84" fmla="*/ 0 h 7132320"/>
              <a:gd name="connsiteX85" fmla="*/ 9692640 w 25200864"/>
              <a:gd name="connsiteY85" fmla="*/ 512064 h 7132320"/>
              <a:gd name="connsiteX86" fmla="*/ 9619488 w 25200864"/>
              <a:gd name="connsiteY86" fmla="*/ 1005840 h 7132320"/>
              <a:gd name="connsiteX87" fmla="*/ 10040112 w 25200864"/>
              <a:gd name="connsiteY87" fmla="*/ 1847088 h 7132320"/>
              <a:gd name="connsiteX88" fmla="*/ 9582912 w 25200864"/>
              <a:gd name="connsiteY88" fmla="*/ 2414016 h 7132320"/>
              <a:gd name="connsiteX89" fmla="*/ 9217152 w 25200864"/>
              <a:gd name="connsiteY89" fmla="*/ 2944368 h 7132320"/>
              <a:gd name="connsiteX90" fmla="*/ 8540496 w 25200864"/>
              <a:gd name="connsiteY90" fmla="*/ 3511296 h 7132320"/>
              <a:gd name="connsiteX91" fmla="*/ 8247888 w 25200864"/>
              <a:gd name="connsiteY91" fmla="*/ 3877056 h 7132320"/>
              <a:gd name="connsiteX92" fmla="*/ 7607808 w 25200864"/>
              <a:gd name="connsiteY92" fmla="*/ 4425696 h 7132320"/>
              <a:gd name="connsiteX93" fmla="*/ 7296912 w 25200864"/>
              <a:gd name="connsiteY93" fmla="*/ 4919472 h 7132320"/>
              <a:gd name="connsiteX94" fmla="*/ 6821424 w 25200864"/>
              <a:gd name="connsiteY94" fmla="*/ 5285232 h 7132320"/>
              <a:gd name="connsiteX95" fmla="*/ 5596128 w 25200864"/>
              <a:gd name="connsiteY95" fmla="*/ 5687568 h 7132320"/>
              <a:gd name="connsiteX96" fmla="*/ 5029200 w 25200864"/>
              <a:gd name="connsiteY96" fmla="*/ 5961888 h 7132320"/>
              <a:gd name="connsiteX97" fmla="*/ 3858768 w 25200864"/>
              <a:gd name="connsiteY97" fmla="*/ 6419088 h 7132320"/>
              <a:gd name="connsiteX98" fmla="*/ 3163824 w 25200864"/>
              <a:gd name="connsiteY98" fmla="*/ 6455664 h 7132320"/>
              <a:gd name="connsiteX99" fmla="*/ 2157984 w 25200864"/>
              <a:gd name="connsiteY99" fmla="*/ 6620256 h 7132320"/>
              <a:gd name="connsiteX100" fmla="*/ 731520 w 25200864"/>
              <a:gd name="connsiteY100" fmla="*/ 6510528 h 7132320"/>
              <a:gd name="connsiteX101" fmla="*/ 0 w 25200864"/>
              <a:gd name="connsiteY101" fmla="*/ 6181344 h 7132320"/>
              <a:gd name="connsiteX102" fmla="*/ 12192 w 25200864"/>
              <a:gd name="connsiteY102" fmla="*/ 6204204 h 7132320"/>
              <a:gd name="connsiteX0" fmla="*/ 12192 w 25200864"/>
              <a:gd name="connsiteY0" fmla="*/ 6195060 h 7132320"/>
              <a:gd name="connsiteX1" fmla="*/ 54864 w 25200864"/>
              <a:gd name="connsiteY1" fmla="*/ 6803136 h 7132320"/>
              <a:gd name="connsiteX2" fmla="*/ 347472 w 25200864"/>
              <a:gd name="connsiteY2" fmla="*/ 6803136 h 7132320"/>
              <a:gd name="connsiteX3" fmla="*/ 1280160 w 25200864"/>
              <a:gd name="connsiteY3" fmla="*/ 7132320 h 7132320"/>
              <a:gd name="connsiteX4" fmla="*/ 2304288 w 25200864"/>
              <a:gd name="connsiteY4" fmla="*/ 7132320 h 7132320"/>
              <a:gd name="connsiteX5" fmla="*/ 2871216 w 25200864"/>
              <a:gd name="connsiteY5" fmla="*/ 7040880 h 7132320"/>
              <a:gd name="connsiteX6" fmla="*/ 3767328 w 25200864"/>
              <a:gd name="connsiteY6" fmla="*/ 6803136 h 7132320"/>
              <a:gd name="connsiteX7" fmla="*/ 4315968 w 25200864"/>
              <a:gd name="connsiteY7" fmla="*/ 6565392 h 7132320"/>
              <a:gd name="connsiteX8" fmla="*/ 4864608 w 25200864"/>
              <a:gd name="connsiteY8" fmla="*/ 6510528 h 7132320"/>
              <a:gd name="connsiteX9" fmla="*/ 5321808 w 25200864"/>
              <a:gd name="connsiteY9" fmla="*/ 6492240 h 7132320"/>
              <a:gd name="connsiteX10" fmla="*/ 5870448 w 25200864"/>
              <a:gd name="connsiteY10" fmla="*/ 6144768 h 7132320"/>
              <a:gd name="connsiteX11" fmla="*/ 6437376 w 25200864"/>
              <a:gd name="connsiteY11" fmla="*/ 6035040 h 7132320"/>
              <a:gd name="connsiteX12" fmla="*/ 7443216 w 25200864"/>
              <a:gd name="connsiteY12" fmla="*/ 5614416 h 7132320"/>
              <a:gd name="connsiteX13" fmla="*/ 7589520 w 25200864"/>
              <a:gd name="connsiteY13" fmla="*/ 5760720 h 7132320"/>
              <a:gd name="connsiteX14" fmla="*/ 7991856 w 25200864"/>
              <a:gd name="connsiteY14" fmla="*/ 5248656 h 7132320"/>
              <a:gd name="connsiteX15" fmla="*/ 8156448 w 25200864"/>
              <a:gd name="connsiteY15" fmla="*/ 4517136 h 7132320"/>
              <a:gd name="connsiteX16" fmla="*/ 8558784 w 25200864"/>
              <a:gd name="connsiteY16" fmla="*/ 4334256 h 7132320"/>
              <a:gd name="connsiteX17" fmla="*/ 8723376 w 25200864"/>
              <a:gd name="connsiteY17" fmla="*/ 4041648 h 7132320"/>
              <a:gd name="connsiteX18" fmla="*/ 9217152 w 25200864"/>
              <a:gd name="connsiteY18" fmla="*/ 3730752 h 7132320"/>
              <a:gd name="connsiteX19" fmla="*/ 9820656 w 25200864"/>
              <a:gd name="connsiteY19" fmla="*/ 3127248 h 7132320"/>
              <a:gd name="connsiteX20" fmla="*/ 10204704 w 25200864"/>
              <a:gd name="connsiteY20" fmla="*/ 2377440 h 7132320"/>
              <a:gd name="connsiteX21" fmla="*/ 10259568 w 25200864"/>
              <a:gd name="connsiteY21" fmla="*/ 1371600 h 7132320"/>
              <a:gd name="connsiteX22" fmla="*/ 10113264 w 25200864"/>
              <a:gd name="connsiteY22" fmla="*/ 1115568 h 7132320"/>
              <a:gd name="connsiteX23" fmla="*/ 10314432 w 25200864"/>
              <a:gd name="connsiteY23" fmla="*/ 786384 h 7132320"/>
              <a:gd name="connsiteX24" fmla="*/ 10314432 w 25200864"/>
              <a:gd name="connsiteY24" fmla="*/ 493776 h 7132320"/>
              <a:gd name="connsiteX25" fmla="*/ 10460736 w 25200864"/>
              <a:gd name="connsiteY25" fmla="*/ 347472 h 7132320"/>
              <a:gd name="connsiteX26" fmla="*/ 10808208 w 25200864"/>
              <a:gd name="connsiteY26" fmla="*/ 786384 h 7132320"/>
              <a:gd name="connsiteX27" fmla="*/ 10698480 w 25200864"/>
              <a:gd name="connsiteY27" fmla="*/ 1316736 h 7132320"/>
              <a:gd name="connsiteX28" fmla="*/ 10735056 w 25200864"/>
              <a:gd name="connsiteY28" fmla="*/ 1828800 h 7132320"/>
              <a:gd name="connsiteX29" fmla="*/ 10826496 w 25200864"/>
              <a:gd name="connsiteY29" fmla="*/ 2194560 h 7132320"/>
              <a:gd name="connsiteX30" fmla="*/ 11045952 w 25200864"/>
              <a:gd name="connsiteY30" fmla="*/ 2468880 h 7132320"/>
              <a:gd name="connsiteX31" fmla="*/ 11338560 w 25200864"/>
              <a:gd name="connsiteY31" fmla="*/ 2743200 h 7132320"/>
              <a:gd name="connsiteX32" fmla="*/ 11923776 w 25200864"/>
              <a:gd name="connsiteY32" fmla="*/ 3127248 h 7132320"/>
              <a:gd name="connsiteX33" fmla="*/ 12545568 w 25200864"/>
              <a:gd name="connsiteY33" fmla="*/ 3639312 h 7132320"/>
              <a:gd name="connsiteX34" fmla="*/ 13039344 w 25200864"/>
              <a:gd name="connsiteY34" fmla="*/ 3749040 h 7132320"/>
              <a:gd name="connsiteX35" fmla="*/ 13203936 w 25200864"/>
              <a:gd name="connsiteY35" fmla="*/ 4041648 h 7132320"/>
              <a:gd name="connsiteX36" fmla="*/ 13679424 w 25200864"/>
              <a:gd name="connsiteY36" fmla="*/ 4206240 h 7132320"/>
              <a:gd name="connsiteX37" fmla="*/ 13953744 w 25200864"/>
              <a:gd name="connsiteY37" fmla="*/ 4315968 h 7132320"/>
              <a:gd name="connsiteX38" fmla="*/ 14557248 w 25200864"/>
              <a:gd name="connsiteY38" fmla="*/ 4754880 h 7132320"/>
              <a:gd name="connsiteX39" fmla="*/ 15142464 w 25200864"/>
              <a:gd name="connsiteY39" fmla="*/ 4864608 h 7132320"/>
              <a:gd name="connsiteX40" fmla="*/ 15581376 w 25200864"/>
              <a:gd name="connsiteY40" fmla="*/ 5230368 h 7132320"/>
              <a:gd name="connsiteX41" fmla="*/ 16002000 w 25200864"/>
              <a:gd name="connsiteY41" fmla="*/ 5248656 h 7132320"/>
              <a:gd name="connsiteX42" fmla="*/ 16203168 w 25200864"/>
              <a:gd name="connsiteY42" fmla="*/ 5541264 h 7132320"/>
              <a:gd name="connsiteX43" fmla="*/ 16623792 w 25200864"/>
              <a:gd name="connsiteY43" fmla="*/ 5522976 h 7132320"/>
              <a:gd name="connsiteX44" fmla="*/ 17026128 w 25200864"/>
              <a:gd name="connsiteY44" fmla="*/ 5559552 h 7132320"/>
              <a:gd name="connsiteX45" fmla="*/ 17538192 w 25200864"/>
              <a:gd name="connsiteY45" fmla="*/ 5870448 h 7132320"/>
              <a:gd name="connsiteX46" fmla="*/ 18068544 w 25200864"/>
              <a:gd name="connsiteY46" fmla="*/ 5907024 h 7132320"/>
              <a:gd name="connsiteX47" fmla="*/ 19037808 w 25200864"/>
              <a:gd name="connsiteY47" fmla="*/ 6419088 h 7132320"/>
              <a:gd name="connsiteX48" fmla="*/ 19312128 w 25200864"/>
              <a:gd name="connsiteY48" fmla="*/ 6547104 h 7132320"/>
              <a:gd name="connsiteX49" fmla="*/ 19473672 w 25200864"/>
              <a:gd name="connsiteY49" fmla="*/ 6874764 h 7132320"/>
              <a:gd name="connsiteX50" fmla="*/ 20347686 w 25200864"/>
              <a:gd name="connsiteY50" fmla="*/ 6214872 h 7132320"/>
              <a:gd name="connsiteX51" fmla="*/ 20639532 w 25200864"/>
              <a:gd name="connsiteY51" fmla="*/ 6158484 h 7132320"/>
              <a:gd name="connsiteX52" fmla="*/ 20874228 w 25200864"/>
              <a:gd name="connsiteY52" fmla="*/ 6179058 h 7132320"/>
              <a:gd name="connsiteX53" fmla="*/ 21356574 w 25200864"/>
              <a:gd name="connsiteY53" fmla="*/ 6207252 h 7132320"/>
              <a:gd name="connsiteX54" fmla="*/ 21625560 w 25200864"/>
              <a:gd name="connsiteY54" fmla="*/ 6198108 h 7132320"/>
              <a:gd name="connsiteX55" fmla="*/ 21982176 w 25200864"/>
              <a:gd name="connsiteY55" fmla="*/ 6327648 h 7132320"/>
              <a:gd name="connsiteX56" fmla="*/ 22585680 w 25200864"/>
              <a:gd name="connsiteY56" fmla="*/ 6492240 h 7132320"/>
              <a:gd name="connsiteX57" fmla="*/ 23280624 w 25200864"/>
              <a:gd name="connsiteY57" fmla="*/ 6748272 h 7132320"/>
              <a:gd name="connsiteX58" fmla="*/ 23756112 w 25200864"/>
              <a:gd name="connsiteY58" fmla="*/ 6894576 h 7132320"/>
              <a:gd name="connsiteX59" fmla="*/ 24067008 w 25200864"/>
              <a:gd name="connsiteY59" fmla="*/ 6565392 h 7132320"/>
              <a:gd name="connsiteX60" fmla="*/ 24633936 w 25200864"/>
              <a:gd name="connsiteY60" fmla="*/ 6400800 h 7132320"/>
              <a:gd name="connsiteX61" fmla="*/ 25200864 w 25200864"/>
              <a:gd name="connsiteY61" fmla="*/ 6327648 h 7132320"/>
              <a:gd name="connsiteX62" fmla="*/ 25146000 w 25200864"/>
              <a:gd name="connsiteY62" fmla="*/ 5943600 h 7132320"/>
              <a:gd name="connsiteX63" fmla="*/ 24560784 w 25200864"/>
              <a:gd name="connsiteY63" fmla="*/ 6071616 h 7132320"/>
              <a:gd name="connsiteX64" fmla="*/ 24249888 w 25200864"/>
              <a:gd name="connsiteY64" fmla="*/ 6199632 h 7132320"/>
              <a:gd name="connsiteX65" fmla="*/ 23774400 w 25200864"/>
              <a:gd name="connsiteY65" fmla="*/ 6217920 h 7132320"/>
              <a:gd name="connsiteX66" fmla="*/ 22860000 w 25200864"/>
              <a:gd name="connsiteY66" fmla="*/ 5888736 h 7132320"/>
              <a:gd name="connsiteX67" fmla="*/ 21982176 w 25200864"/>
              <a:gd name="connsiteY67" fmla="*/ 5705856 h 7132320"/>
              <a:gd name="connsiteX68" fmla="*/ 21122640 w 25200864"/>
              <a:gd name="connsiteY68" fmla="*/ 5577840 h 7132320"/>
              <a:gd name="connsiteX69" fmla="*/ 20372832 w 25200864"/>
              <a:gd name="connsiteY69" fmla="*/ 5797296 h 7132320"/>
              <a:gd name="connsiteX70" fmla="*/ 19751040 w 25200864"/>
              <a:gd name="connsiteY70" fmla="*/ 6327648 h 7132320"/>
              <a:gd name="connsiteX71" fmla="*/ 19275552 w 25200864"/>
              <a:gd name="connsiteY71" fmla="*/ 6053328 h 7132320"/>
              <a:gd name="connsiteX72" fmla="*/ 18635472 w 25200864"/>
              <a:gd name="connsiteY72" fmla="*/ 5742432 h 7132320"/>
              <a:gd name="connsiteX73" fmla="*/ 17885664 w 25200864"/>
              <a:gd name="connsiteY73" fmla="*/ 5358384 h 7132320"/>
              <a:gd name="connsiteX74" fmla="*/ 16934688 w 25200864"/>
              <a:gd name="connsiteY74" fmla="*/ 4864608 h 7132320"/>
              <a:gd name="connsiteX75" fmla="*/ 16020288 w 25200864"/>
              <a:gd name="connsiteY75" fmla="*/ 4425696 h 7132320"/>
              <a:gd name="connsiteX76" fmla="*/ 14392656 w 25200864"/>
              <a:gd name="connsiteY76" fmla="*/ 3767328 h 7132320"/>
              <a:gd name="connsiteX77" fmla="*/ 12893040 w 25200864"/>
              <a:gd name="connsiteY77" fmla="*/ 2962656 h 7132320"/>
              <a:gd name="connsiteX78" fmla="*/ 12070080 w 25200864"/>
              <a:gd name="connsiteY78" fmla="*/ 2432304 h 7132320"/>
              <a:gd name="connsiteX79" fmla="*/ 11064240 w 25200864"/>
              <a:gd name="connsiteY79" fmla="*/ 1901952 h 7132320"/>
              <a:gd name="connsiteX80" fmla="*/ 10991088 w 25200864"/>
              <a:gd name="connsiteY80" fmla="*/ 1353312 h 7132320"/>
              <a:gd name="connsiteX81" fmla="*/ 11009376 w 25200864"/>
              <a:gd name="connsiteY81" fmla="*/ 1060704 h 7132320"/>
              <a:gd name="connsiteX82" fmla="*/ 11119104 w 25200864"/>
              <a:gd name="connsiteY82" fmla="*/ 621792 h 7132320"/>
              <a:gd name="connsiteX83" fmla="*/ 10808208 w 25200864"/>
              <a:gd name="connsiteY83" fmla="*/ 54864 h 7132320"/>
              <a:gd name="connsiteX84" fmla="*/ 10168128 w 25200864"/>
              <a:gd name="connsiteY84" fmla="*/ 0 h 7132320"/>
              <a:gd name="connsiteX85" fmla="*/ 9692640 w 25200864"/>
              <a:gd name="connsiteY85" fmla="*/ 512064 h 7132320"/>
              <a:gd name="connsiteX86" fmla="*/ 9619488 w 25200864"/>
              <a:gd name="connsiteY86" fmla="*/ 1005840 h 7132320"/>
              <a:gd name="connsiteX87" fmla="*/ 10040112 w 25200864"/>
              <a:gd name="connsiteY87" fmla="*/ 1847088 h 7132320"/>
              <a:gd name="connsiteX88" fmla="*/ 9582912 w 25200864"/>
              <a:gd name="connsiteY88" fmla="*/ 2414016 h 7132320"/>
              <a:gd name="connsiteX89" fmla="*/ 9217152 w 25200864"/>
              <a:gd name="connsiteY89" fmla="*/ 2944368 h 7132320"/>
              <a:gd name="connsiteX90" fmla="*/ 8540496 w 25200864"/>
              <a:gd name="connsiteY90" fmla="*/ 3511296 h 7132320"/>
              <a:gd name="connsiteX91" fmla="*/ 8247888 w 25200864"/>
              <a:gd name="connsiteY91" fmla="*/ 3877056 h 7132320"/>
              <a:gd name="connsiteX92" fmla="*/ 7607808 w 25200864"/>
              <a:gd name="connsiteY92" fmla="*/ 4425696 h 7132320"/>
              <a:gd name="connsiteX93" fmla="*/ 7296912 w 25200864"/>
              <a:gd name="connsiteY93" fmla="*/ 4919472 h 7132320"/>
              <a:gd name="connsiteX94" fmla="*/ 6821424 w 25200864"/>
              <a:gd name="connsiteY94" fmla="*/ 5285232 h 7132320"/>
              <a:gd name="connsiteX95" fmla="*/ 5596128 w 25200864"/>
              <a:gd name="connsiteY95" fmla="*/ 5687568 h 7132320"/>
              <a:gd name="connsiteX96" fmla="*/ 5029200 w 25200864"/>
              <a:gd name="connsiteY96" fmla="*/ 5961888 h 7132320"/>
              <a:gd name="connsiteX97" fmla="*/ 3858768 w 25200864"/>
              <a:gd name="connsiteY97" fmla="*/ 6419088 h 7132320"/>
              <a:gd name="connsiteX98" fmla="*/ 3163824 w 25200864"/>
              <a:gd name="connsiteY98" fmla="*/ 6455664 h 7132320"/>
              <a:gd name="connsiteX99" fmla="*/ 2157984 w 25200864"/>
              <a:gd name="connsiteY99" fmla="*/ 6620256 h 7132320"/>
              <a:gd name="connsiteX100" fmla="*/ 731520 w 25200864"/>
              <a:gd name="connsiteY100" fmla="*/ 6510528 h 7132320"/>
              <a:gd name="connsiteX101" fmla="*/ 0 w 25200864"/>
              <a:gd name="connsiteY101" fmla="*/ 6181344 h 7132320"/>
              <a:gd name="connsiteX102" fmla="*/ 57912 w 25200864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67968 w 25188672"/>
              <a:gd name="connsiteY3" fmla="*/ 71323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9224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9224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7431024 w 25188672"/>
              <a:gd name="connsiteY12" fmla="*/ 5614416 h 7132320"/>
              <a:gd name="connsiteX13" fmla="*/ 7577328 w 25188672"/>
              <a:gd name="connsiteY13" fmla="*/ 5760720 h 7132320"/>
              <a:gd name="connsiteX14" fmla="*/ 7979664 w 25188672"/>
              <a:gd name="connsiteY14" fmla="*/ 5248656 h 7132320"/>
              <a:gd name="connsiteX15" fmla="*/ 8144256 w 25188672"/>
              <a:gd name="connsiteY15" fmla="*/ 4517136 h 7132320"/>
              <a:gd name="connsiteX16" fmla="*/ 8546592 w 25188672"/>
              <a:gd name="connsiteY16" fmla="*/ 4334256 h 7132320"/>
              <a:gd name="connsiteX17" fmla="*/ 8711184 w 25188672"/>
              <a:gd name="connsiteY17" fmla="*/ 4041648 h 7132320"/>
              <a:gd name="connsiteX18" fmla="*/ 9204960 w 25188672"/>
              <a:gd name="connsiteY18" fmla="*/ 3730752 h 7132320"/>
              <a:gd name="connsiteX19" fmla="*/ 9808464 w 25188672"/>
              <a:gd name="connsiteY19" fmla="*/ 3127248 h 7132320"/>
              <a:gd name="connsiteX20" fmla="*/ 10192512 w 25188672"/>
              <a:gd name="connsiteY20" fmla="*/ 2377440 h 7132320"/>
              <a:gd name="connsiteX21" fmla="*/ 10247376 w 25188672"/>
              <a:gd name="connsiteY21" fmla="*/ 1371600 h 7132320"/>
              <a:gd name="connsiteX22" fmla="*/ 10101072 w 25188672"/>
              <a:gd name="connsiteY22" fmla="*/ 1115568 h 7132320"/>
              <a:gd name="connsiteX23" fmla="*/ 10302240 w 25188672"/>
              <a:gd name="connsiteY23" fmla="*/ 786384 h 7132320"/>
              <a:gd name="connsiteX24" fmla="*/ 10302240 w 25188672"/>
              <a:gd name="connsiteY24" fmla="*/ 493776 h 7132320"/>
              <a:gd name="connsiteX25" fmla="*/ 10448544 w 25188672"/>
              <a:gd name="connsiteY25" fmla="*/ 347472 h 7132320"/>
              <a:gd name="connsiteX26" fmla="*/ 10796016 w 25188672"/>
              <a:gd name="connsiteY26" fmla="*/ 786384 h 7132320"/>
              <a:gd name="connsiteX27" fmla="*/ 10686288 w 25188672"/>
              <a:gd name="connsiteY27" fmla="*/ 1316736 h 7132320"/>
              <a:gd name="connsiteX28" fmla="*/ 10722864 w 25188672"/>
              <a:gd name="connsiteY28" fmla="*/ 1828800 h 7132320"/>
              <a:gd name="connsiteX29" fmla="*/ 10814304 w 25188672"/>
              <a:gd name="connsiteY29" fmla="*/ 2194560 h 7132320"/>
              <a:gd name="connsiteX30" fmla="*/ 11033760 w 25188672"/>
              <a:gd name="connsiteY30" fmla="*/ 2468880 h 7132320"/>
              <a:gd name="connsiteX31" fmla="*/ 11326368 w 25188672"/>
              <a:gd name="connsiteY31" fmla="*/ 2743200 h 7132320"/>
              <a:gd name="connsiteX32" fmla="*/ 11911584 w 25188672"/>
              <a:gd name="connsiteY32" fmla="*/ 3127248 h 7132320"/>
              <a:gd name="connsiteX33" fmla="*/ 12533376 w 25188672"/>
              <a:gd name="connsiteY33" fmla="*/ 3639312 h 7132320"/>
              <a:gd name="connsiteX34" fmla="*/ 13027152 w 25188672"/>
              <a:gd name="connsiteY34" fmla="*/ 3749040 h 7132320"/>
              <a:gd name="connsiteX35" fmla="*/ 13191744 w 25188672"/>
              <a:gd name="connsiteY35" fmla="*/ 4041648 h 7132320"/>
              <a:gd name="connsiteX36" fmla="*/ 13667232 w 25188672"/>
              <a:gd name="connsiteY36" fmla="*/ 4206240 h 7132320"/>
              <a:gd name="connsiteX37" fmla="*/ 13941552 w 25188672"/>
              <a:gd name="connsiteY37" fmla="*/ 4315968 h 7132320"/>
              <a:gd name="connsiteX38" fmla="*/ 14545056 w 25188672"/>
              <a:gd name="connsiteY38" fmla="*/ 4754880 h 7132320"/>
              <a:gd name="connsiteX39" fmla="*/ 15130272 w 25188672"/>
              <a:gd name="connsiteY39" fmla="*/ 4864608 h 7132320"/>
              <a:gd name="connsiteX40" fmla="*/ 15569184 w 25188672"/>
              <a:gd name="connsiteY40" fmla="*/ 5230368 h 7132320"/>
              <a:gd name="connsiteX41" fmla="*/ 15989808 w 25188672"/>
              <a:gd name="connsiteY41" fmla="*/ 5248656 h 7132320"/>
              <a:gd name="connsiteX42" fmla="*/ 16190976 w 25188672"/>
              <a:gd name="connsiteY42" fmla="*/ 5541264 h 7132320"/>
              <a:gd name="connsiteX43" fmla="*/ 16611600 w 25188672"/>
              <a:gd name="connsiteY43" fmla="*/ 5522976 h 7132320"/>
              <a:gd name="connsiteX44" fmla="*/ 17013936 w 25188672"/>
              <a:gd name="connsiteY44" fmla="*/ 5559552 h 7132320"/>
              <a:gd name="connsiteX45" fmla="*/ 17526000 w 25188672"/>
              <a:gd name="connsiteY45" fmla="*/ 5870448 h 7132320"/>
              <a:gd name="connsiteX46" fmla="*/ 18056352 w 25188672"/>
              <a:gd name="connsiteY46" fmla="*/ 5907024 h 7132320"/>
              <a:gd name="connsiteX47" fmla="*/ 19025616 w 25188672"/>
              <a:gd name="connsiteY47" fmla="*/ 6419088 h 7132320"/>
              <a:gd name="connsiteX48" fmla="*/ 19299936 w 25188672"/>
              <a:gd name="connsiteY48" fmla="*/ 6547104 h 7132320"/>
              <a:gd name="connsiteX49" fmla="*/ 19461480 w 25188672"/>
              <a:gd name="connsiteY49" fmla="*/ 6874764 h 7132320"/>
              <a:gd name="connsiteX50" fmla="*/ 20335494 w 25188672"/>
              <a:gd name="connsiteY50" fmla="*/ 6214872 h 7132320"/>
              <a:gd name="connsiteX51" fmla="*/ 20627340 w 25188672"/>
              <a:gd name="connsiteY51" fmla="*/ 6158484 h 7132320"/>
              <a:gd name="connsiteX52" fmla="*/ 20862036 w 25188672"/>
              <a:gd name="connsiteY52" fmla="*/ 6179058 h 7132320"/>
              <a:gd name="connsiteX53" fmla="*/ 21344382 w 25188672"/>
              <a:gd name="connsiteY53" fmla="*/ 6207252 h 7132320"/>
              <a:gd name="connsiteX54" fmla="*/ 21613368 w 25188672"/>
              <a:gd name="connsiteY54" fmla="*/ 6198108 h 7132320"/>
              <a:gd name="connsiteX55" fmla="*/ 21969984 w 25188672"/>
              <a:gd name="connsiteY55" fmla="*/ 6327648 h 7132320"/>
              <a:gd name="connsiteX56" fmla="*/ 22573488 w 25188672"/>
              <a:gd name="connsiteY56" fmla="*/ 6492240 h 7132320"/>
              <a:gd name="connsiteX57" fmla="*/ 23268432 w 25188672"/>
              <a:gd name="connsiteY57" fmla="*/ 6748272 h 7132320"/>
              <a:gd name="connsiteX58" fmla="*/ 23743920 w 25188672"/>
              <a:gd name="connsiteY58" fmla="*/ 6894576 h 7132320"/>
              <a:gd name="connsiteX59" fmla="*/ 24054816 w 25188672"/>
              <a:gd name="connsiteY59" fmla="*/ 6565392 h 7132320"/>
              <a:gd name="connsiteX60" fmla="*/ 24621744 w 25188672"/>
              <a:gd name="connsiteY60" fmla="*/ 6400800 h 7132320"/>
              <a:gd name="connsiteX61" fmla="*/ 25188672 w 25188672"/>
              <a:gd name="connsiteY61" fmla="*/ 6327648 h 7132320"/>
              <a:gd name="connsiteX62" fmla="*/ 25133808 w 25188672"/>
              <a:gd name="connsiteY62" fmla="*/ 5943600 h 7132320"/>
              <a:gd name="connsiteX63" fmla="*/ 24548592 w 25188672"/>
              <a:gd name="connsiteY63" fmla="*/ 6071616 h 7132320"/>
              <a:gd name="connsiteX64" fmla="*/ 24237696 w 25188672"/>
              <a:gd name="connsiteY64" fmla="*/ 6199632 h 7132320"/>
              <a:gd name="connsiteX65" fmla="*/ 23762208 w 25188672"/>
              <a:gd name="connsiteY65" fmla="*/ 6217920 h 7132320"/>
              <a:gd name="connsiteX66" fmla="*/ 22847808 w 25188672"/>
              <a:gd name="connsiteY66" fmla="*/ 5888736 h 7132320"/>
              <a:gd name="connsiteX67" fmla="*/ 21969984 w 25188672"/>
              <a:gd name="connsiteY67" fmla="*/ 5705856 h 7132320"/>
              <a:gd name="connsiteX68" fmla="*/ 21110448 w 25188672"/>
              <a:gd name="connsiteY68" fmla="*/ 5577840 h 7132320"/>
              <a:gd name="connsiteX69" fmla="*/ 20360640 w 25188672"/>
              <a:gd name="connsiteY69" fmla="*/ 5797296 h 7132320"/>
              <a:gd name="connsiteX70" fmla="*/ 19738848 w 25188672"/>
              <a:gd name="connsiteY70" fmla="*/ 6327648 h 7132320"/>
              <a:gd name="connsiteX71" fmla="*/ 19263360 w 25188672"/>
              <a:gd name="connsiteY71" fmla="*/ 6053328 h 7132320"/>
              <a:gd name="connsiteX72" fmla="*/ 18623280 w 25188672"/>
              <a:gd name="connsiteY72" fmla="*/ 5742432 h 7132320"/>
              <a:gd name="connsiteX73" fmla="*/ 17873472 w 25188672"/>
              <a:gd name="connsiteY73" fmla="*/ 5358384 h 7132320"/>
              <a:gd name="connsiteX74" fmla="*/ 16922496 w 25188672"/>
              <a:gd name="connsiteY74" fmla="*/ 4864608 h 7132320"/>
              <a:gd name="connsiteX75" fmla="*/ 16008096 w 25188672"/>
              <a:gd name="connsiteY75" fmla="*/ 4425696 h 7132320"/>
              <a:gd name="connsiteX76" fmla="*/ 14380464 w 25188672"/>
              <a:gd name="connsiteY76" fmla="*/ 3767328 h 7132320"/>
              <a:gd name="connsiteX77" fmla="*/ 12880848 w 25188672"/>
              <a:gd name="connsiteY77" fmla="*/ 2962656 h 7132320"/>
              <a:gd name="connsiteX78" fmla="*/ 12057888 w 25188672"/>
              <a:gd name="connsiteY78" fmla="*/ 2432304 h 7132320"/>
              <a:gd name="connsiteX79" fmla="*/ 11052048 w 25188672"/>
              <a:gd name="connsiteY79" fmla="*/ 1901952 h 7132320"/>
              <a:gd name="connsiteX80" fmla="*/ 10978896 w 25188672"/>
              <a:gd name="connsiteY80" fmla="*/ 1353312 h 7132320"/>
              <a:gd name="connsiteX81" fmla="*/ 10997184 w 25188672"/>
              <a:gd name="connsiteY81" fmla="*/ 1060704 h 7132320"/>
              <a:gd name="connsiteX82" fmla="*/ 11106912 w 25188672"/>
              <a:gd name="connsiteY82" fmla="*/ 621792 h 7132320"/>
              <a:gd name="connsiteX83" fmla="*/ 10796016 w 25188672"/>
              <a:gd name="connsiteY83" fmla="*/ 54864 h 7132320"/>
              <a:gd name="connsiteX84" fmla="*/ 10155936 w 25188672"/>
              <a:gd name="connsiteY84" fmla="*/ 0 h 7132320"/>
              <a:gd name="connsiteX85" fmla="*/ 9680448 w 25188672"/>
              <a:gd name="connsiteY85" fmla="*/ 512064 h 7132320"/>
              <a:gd name="connsiteX86" fmla="*/ 9607296 w 25188672"/>
              <a:gd name="connsiteY86" fmla="*/ 1005840 h 7132320"/>
              <a:gd name="connsiteX87" fmla="*/ 10027920 w 25188672"/>
              <a:gd name="connsiteY87" fmla="*/ 1847088 h 7132320"/>
              <a:gd name="connsiteX88" fmla="*/ 9570720 w 25188672"/>
              <a:gd name="connsiteY88" fmla="*/ 2414016 h 7132320"/>
              <a:gd name="connsiteX89" fmla="*/ 9204960 w 25188672"/>
              <a:gd name="connsiteY89" fmla="*/ 2944368 h 7132320"/>
              <a:gd name="connsiteX90" fmla="*/ 8528304 w 25188672"/>
              <a:gd name="connsiteY90" fmla="*/ 3511296 h 7132320"/>
              <a:gd name="connsiteX91" fmla="*/ 8235696 w 25188672"/>
              <a:gd name="connsiteY91" fmla="*/ 3877056 h 7132320"/>
              <a:gd name="connsiteX92" fmla="*/ 7595616 w 25188672"/>
              <a:gd name="connsiteY92" fmla="*/ 4425696 h 7132320"/>
              <a:gd name="connsiteX93" fmla="*/ 7284720 w 25188672"/>
              <a:gd name="connsiteY93" fmla="*/ 4919472 h 7132320"/>
              <a:gd name="connsiteX94" fmla="*/ 6809232 w 25188672"/>
              <a:gd name="connsiteY94" fmla="*/ 5285232 h 7132320"/>
              <a:gd name="connsiteX95" fmla="*/ 5583936 w 25188672"/>
              <a:gd name="connsiteY95" fmla="*/ 5687568 h 7132320"/>
              <a:gd name="connsiteX96" fmla="*/ 5017008 w 25188672"/>
              <a:gd name="connsiteY96" fmla="*/ 5961888 h 7132320"/>
              <a:gd name="connsiteX97" fmla="*/ 3846576 w 25188672"/>
              <a:gd name="connsiteY97" fmla="*/ 6419088 h 7132320"/>
              <a:gd name="connsiteX98" fmla="*/ 3151632 w 25188672"/>
              <a:gd name="connsiteY98" fmla="*/ 6455664 h 7132320"/>
              <a:gd name="connsiteX99" fmla="*/ 2145792 w 25188672"/>
              <a:gd name="connsiteY99" fmla="*/ 6620256 h 7132320"/>
              <a:gd name="connsiteX100" fmla="*/ 719328 w 25188672"/>
              <a:gd name="connsiteY100" fmla="*/ 6510528 h 7132320"/>
              <a:gd name="connsiteX101" fmla="*/ 18288 w 25188672"/>
              <a:gd name="connsiteY101" fmla="*/ 6181344 h 7132320"/>
              <a:gd name="connsiteX102" fmla="*/ 45720 w 25188672"/>
              <a:gd name="connsiteY10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577328 w 25188672"/>
              <a:gd name="connsiteY14" fmla="*/ 5760720 h 7132320"/>
              <a:gd name="connsiteX15" fmla="*/ 7979664 w 25188672"/>
              <a:gd name="connsiteY15" fmla="*/ 5248656 h 7132320"/>
              <a:gd name="connsiteX16" fmla="*/ 8144256 w 25188672"/>
              <a:gd name="connsiteY16" fmla="*/ 45171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144256 w 25188672"/>
              <a:gd name="connsiteY16" fmla="*/ 45171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54659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11184 w 25188672"/>
              <a:gd name="connsiteY18" fmla="*/ 404164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04960 w 25188672"/>
              <a:gd name="connsiteY19" fmla="*/ 373075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08464 w 25188672"/>
              <a:gd name="connsiteY20" fmla="*/ 3127248 h 7132320"/>
              <a:gd name="connsiteX21" fmla="*/ 10192512 w 25188672"/>
              <a:gd name="connsiteY21" fmla="*/ 2377440 h 7132320"/>
              <a:gd name="connsiteX22" fmla="*/ 10247376 w 25188672"/>
              <a:gd name="connsiteY22" fmla="*/ 1371600 h 7132320"/>
              <a:gd name="connsiteX23" fmla="*/ 10101072 w 25188672"/>
              <a:gd name="connsiteY23" fmla="*/ 1115568 h 7132320"/>
              <a:gd name="connsiteX24" fmla="*/ 10302240 w 25188672"/>
              <a:gd name="connsiteY24" fmla="*/ 786384 h 7132320"/>
              <a:gd name="connsiteX25" fmla="*/ 10302240 w 25188672"/>
              <a:gd name="connsiteY25" fmla="*/ 493776 h 7132320"/>
              <a:gd name="connsiteX26" fmla="*/ 10448544 w 25188672"/>
              <a:gd name="connsiteY26" fmla="*/ 347472 h 7132320"/>
              <a:gd name="connsiteX27" fmla="*/ 10796016 w 25188672"/>
              <a:gd name="connsiteY27" fmla="*/ 786384 h 7132320"/>
              <a:gd name="connsiteX28" fmla="*/ 10686288 w 25188672"/>
              <a:gd name="connsiteY28" fmla="*/ 1316736 h 7132320"/>
              <a:gd name="connsiteX29" fmla="*/ 10722864 w 25188672"/>
              <a:gd name="connsiteY29" fmla="*/ 1828800 h 7132320"/>
              <a:gd name="connsiteX30" fmla="*/ 10814304 w 25188672"/>
              <a:gd name="connsiteY30" fmla="*/ 2194560 h 7132320"/>
              <a:gd name="connsiteX31" fmla="*/ 11033760 w 25188672"/>
              <a:gd name="connsiteY31" fmla="*/ 2468880 h 7132320"/>
              <a:gd name="connsiteX32" fmla="*/ 11326368 w 25188672"/>
              <a:gd name="connsiteY32" fmla="*/ 2743200 h 7132320"/>
              <a:gd name="connsiteX33" fmla="*/ 11911584 w 25188672"/>
              <a:gd name="connsiteY33" fmla="*/ 3127248 h 7132320"/>
              <a:gd name="connsiteX34" fmla="*/ 12533376 w 25188672"/>
              <a:gd name="connsiteY34" fmla="*/ 3639312 h 7132320"/>
              <a:gd name="connsiteX35" fmla="*/ 13027152 w 25188672"/>
              <a:gd name="connsiteY35" fmla="*/ 3749040 h 7132320"/>
              <a:gd name="connsiteX36" fmla="*/ 13191744 w 25188672"/>
              <a:gd name="connsiteY36" fmla="*/ 4041648 h 7132320"/>
              <a:gd name="connsiteX37" fmla="*/ 13667232 w 25188672"/>
              <a:gd name="connsiteY37" fmla="*/ 4206240 h 7132320"/>
              <a:gd name="connsiteX38" fmla="*/ 13941552 w 25188672"/>
              <a:gd name="connsiteY38" fmla="*/ 4315968 h 7132320"/>
              <a:gd name="connsiteX39" fmla="*/ 14545056 w 25188672"/>
              <a:gd name="connsiteY39" fmla="*/ 4754880 h 7132320"/>
              <a:gd name="connsiteX40" fmla="*/ 15130272 w 25188672"/>
              <a:gd name="connsiteY40" fmla="*/ 4864608 h 7132320"/>
              <a:gd name="connsiteX41" fmla="*/ 15569184 w 25188672"/>
              <a:gd name="connsiteY41" fmla="*/ 5230368 h 7132320"/>
              <a:gd name="connsiteX42" fmla="*/ 15989808 w 25188672"/>
              <a:gd name="connsiteY42" fmla="*/ 5248656 h 7132320"/>
              <a:gd name="connsiteX43" fmla="*/ 16190976 w 25188672"/>
              <a:gd name="connsiteY43" fmla="*/ 5541264 h 7132320"/>
              <a:gd name="connsiteX44" fmla="*/ 16611600 w 25188672"/>
              <a:gd name="connsiteY44" fmla="*/ 5522976 h 7132320"/>
              <a:gd name="connsiteX45" fmla="*/ 17013936 w 25188672"/>
              <a:gd name="connsiteY45" fmla="*/ 5559552 h 7132320"/>
              <a:gd name="connsiteX46" fmla="*/ 17526000 w 25188672"/>
              <a:gd name="connsiteY46" fmla="*/ 5870448 h 7132320"/>
              <a:gd name="connsiteX47" fmla="*/ 18056352 w 25188672"/>
              <a:gd name="connsiteY47" fmla="*/ 5907024 h 7132320"/>
              <a:gd name="connsiteX48" fmla="*/ 19025616 w 25188672"/>
              <a:gd name="connsiteY48" fmla="*/ 6419088 h 7132320"/>
              <a:gd name="connsiteX49" fmla="*/ 19299936 w 25188672"/>
              <a:gd name="connsiteY49" fmla="*/ 6547104 h 7132320"/>
              <a:gd name="connsiteX50" fmla="*/ 19461480 w 25188672"/>
              <a:gd name="connsiteY50" fmla="*/ 6874764 h 7132320"/>
              <a:gd name="connsiteX51" fmla="*/ 20335494 w 25188672"/>
              <a:gd name="connsiteY51" fmla="*/ 6214872 h 7132320"/>
              <a:gd name="connsiteX52" fmla="*/ 20627340 w 25188672"/>
              <a:gd name="connsiteY52" fmla="*/ 6158484 h 7132320"/>
              <a:gd name="connsiteX53" fmla="*/ 20862036 w 25188672"/>
              <a:gd name="connsiteY53" fmla="*/ 6179058 h 7132320"/>
              <a:gd name="connsiteX54" fmla="*/ 21344382 w 25188672"/>
              <a:gd name="connsiteY54" fmla="*/ 6207252 h 7132320"/>
              <a:gd name="connsiteX55" fmla="*/ 21613368 w 25188672"/>
              <a:gd name="connsiteY55" fmla="*/ 6198108 h 7132320"/>
              <a:gd name="connsiteX56" fmla="*/ 21969984 w 25188672"/>
              <a:gd name="connsiteY56" fmla="*/ 6327648 h 7132320"/>
              <a:gd name="connsiteX57" fmla="*/ 22573488 w 25188672"/>
              <a:gd name="connsiteY57" fmla="*/ 6492240 h 7132320"/>
              <a:gd name="connsiteX58" fmla="*/ 23268432 w 25188672"/>
              <a:gd name="connsiteY58" fmla="*/ 6748272 h 7132320"/>
              <a:gd name="connsiteX59" fmla="*/ 23743920 w 25188672"/>
              <a:gd name="connsiteY59" fmla="*/ 6894576 h 7132320"/>
              <a:gd name="connsiteX60" fmla="*/ 24054816 w 25188672"/>
              <a:gd name="connsiteY60" fmla="*/ 6565392 h 7132320"/>
              <a:gd name="connsiteX61" fmla="*/ 24621744 w 25188672"/>
              <a:gd name="connsiteY61" fmla="*/ 6400800 h 7132320"/>
              <a:gd name="connsiteX62" fmla="*/ 25188672 w 25188672"/>
              <a:gd name="connsiteY62" fmla="*/ 6327648 h 7132320"/>
              <a:gd name="connsiteX63" fmla="*/ 25133808 w 25188672"/>
              <a:gd name="connsiteY63" fmla="*/ 5943600 h 7132320"/>
              <a:gd name="connsiteX64" fmla="*/ 24548592 w 25188672"/>
              <a:gd name="connsiteY64" fmla="*/ 6071616 h 7132320"/>
              <a:gd name="connsiteX65" fmla="*/ 24237696 w 25188672"/>
              <a:gd name="connsiteY65" fmla="*/ 6199632 h 7132320"/>
              <a:gd name="connsiteX66" fmla="*/ 23762208 w 25188672"/>
              <a:gd name="connsiteY66" fmla="*/ 6217920 h 7132320"/>
              <a:gd name="connsiteX67" fmla="*/ 22847808 w 25188672"/>
              <a:gd name="connsiteY67" fmla="*/ 5888736 h 7132320"/>
              <a:gd name="connsiteX68" fmla="*/ 21969984 w 25188672"/>
              <a:gd name="connsiteY68" fmla="*/ 5705856 h 7132320"/>
              <a:gd name="connsiteX69" fmla="*/ 21110448 w 25188672"/>
              <a:gd name="connsiteY69" fmla="*/ 5577840 h 7132320"/>
              <a:gd name="connsiteX70" fmla="*/ 20360640 w 25188672"/>
              <a:gd name="connsiteY70" fmla="*/ 5797296 h 7132320"/>
              <a:gd name="connsiteX71" fmla="*/ 19738848 w 25188672"/>
              <a:gd name="connsiteY71" fmla="*/ 6327648 h 7132320"/>
              <a:gd name="connsiteX72" fmla="*/ 19263360 w 25188672"/>
              <a:gd name="connsiteY72" fmla="*/ 6053328 h 7132320"/>
              <a:gd name="connsiteX73" fmla="*/ 18623280 w 25188672"/>
              <a:gd name="connsiteY73" fmla="*/ 5742432 h 7132320"/>
              <a:gd name="connsiteX74" fmla="*/ 17873472 w 25188672"/>
              <a:gd name="connsiteY74" fmla="*/ 5358384 h 7132320"/>
              <a:gd name="connsiteX75" fmla="*/ 16922496 w 25188672"/>
              <a:gd name="connsiteY75" fmla="*/ 4864608 h 7132320"/>
              <a:gd name="connsiteX76" fmla="*/ 16008096 w 25188672"/>
              <a:gd name="connsiteY76" fmla="*/ 4425696 h 7132320"/>
              <a:gd name="connsiteX77" fmla="*/ 14380464 w 25188672"/>
              <a:gd name="connsiteY77" fmla="*/ 3767328 h 7132320"/>
              <a:gd name="connsiteX78" fmla="*/ 12880848 w 25188672"/>
              <a:gd name="connsiteY78" fmla="*/ 2962656 h 7132320"/>
              <a:gd name="connsiteX79" fmla="*/ 12057888 w 25188672"/>
              <a:gd name="connsiteY79" fmla="*/ 2432304 h 7132320"/>
              <a:gd name="connsiteX80" fmla="*/ 11052048 w 25188672"/>
              <a:gd name="connsiteY80" fmla="*/ 1901952 h 7132320"/>
              <a:gd name="connsiteX81" fmla="*/ 10978896 w 25188672"/>
              <a:gd name="connsiteY81" fmla="*/ 1353312 h 7132320"/>
              <a:gd name="connsiteX82" fmla="*/ 10997184 w 25188672"/>
              <a:gd name="connsiteY82" fmla="*/ 1060704 h 7132320"/>
              <a:gd name="connsiteX83" fmla="*/ 11106912 w 25188672"/>
              <a:gd name="connsiteY83" fmla="*/ 621792 h 7132320"/>
              <a:gd name="connsiteX84" fmla="*/ 10796016 w 25188672"/>
              <a:gd name="connsiteY84" fmla="*/ 54864 h 7132320"/>
              <a:gd name="connsiteX85" fmla="*/ 10155936 w 25188672"/>
              <a:gd name="connsiteY85" fmla="*/ 0 h 7132320"/>
              <a:gd name="connsiteX86" fmla="*/ 9680448 w 25188672"/>
              <a:gd name="connsiteY86" fmla="*/ 512064 h 7132320"/>
              <a:gd name="connsiteX87" fmla="*/ 9607296 w 25188672"/>
              <a:gd name="connsiteY87" fmla="*/ 1005840 h 7132320"/>
              <a:gd name="connsiteX88" fmla="*/ 10027920 w 25188672"/>
              <a:gd name="connsiteY88" fmla="*/ 1847088 h 7132320"/>
              <a:gd name="connsiteX89" fmla="*/ 9570720 w 25188672"/>
              <a:gd name="connsiteY89" fmla="*/ 2414016 h 7132320"/>
              <a:gd name="connsiteX90" fmla="*/ 9204960 w 25188672"/>
              <a:gd name="connsiteY90" fmla="*/ 2944368 h 7132320"/>
              <a:gd name="connsiteX91" fmla="*/ 8528304 w 25188672"/>
              <a:gd name="connsiteY91" fmla="*/ 3511296 h 7132320"/>
              <a:gd name="connsiteX92" fmla="*/ 8235696 w 25188672"/>
              <a:gd name="connsiteY92" fmla="*/ 3877056 h 7132320"/>
              <a:gd name="connsiteX93" fmla="*/ 7595616 w 25188672"/>
              <a:gd name="connsiteY93" fmla="*/ 4425696 h 7132320"/>
              <a:gd name="connsiteX94" fmla="*/ 7284720 w 25188672"/>
              <a:gd name="connsiteY94" fmla="*/ 4919472 h 7132320"/>
              <a:gd name="connsiteX95" fmla="*/ 6809232 w 25188672"/>
              <a:gd name="connsiteY95" fmla="*/ 5285232 h 7132320"/>
              <a:gd name="connsiteX96" fmla="*/ 5583936 w 25188672"/>
              <a:gd name="connsiteY96" fmla="*/ 5687568 h 7132320"/>
              <a:gd name="connsiteX97" fmla="*/ 5017008 w 25188672"/>
              <a:gd name="connsiteY97" fmla="*/ 5961888 h 7132320"/>
              <a:gd name="connsiteX98" fmla="*/ 3846576 w 25188672"/>
              <a:gd name="connsiteY98" fmla="*/ 6419088 h 7132320"/>
              <a:gd name="connsiteX99" fmla="*/ 3151632 w 25188672"/>
              <a:gd name="connsiteY99" fmla="*/ 6455664 h 7132320"/>
              <a:gd name="connsiteX100" fmla="*/ 2145792 w 25188672"/>
              <a:gd name="connsiteY100" fmla="*/ 6620256 h 7132320"/>
              <a:gd name="connsiteX101" fmla="*/ 719328 w 25188672"/>
              <a:gd name="connsiteY101" fmla="*/ 6510528 h 7132320"/>
              <a:gd name="connsiteX102" fmla="*/ 18288 w 25188672"/>
              <a:gd name="connsiteY102" fmla="*/ 6181344 h 7132320"/>
              <a:gd name="connsiteX103" fmla="*/ 45720 w 25188672"/>
              <a:gd name="connsiteY10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70128 w 25188672"/>
              <a:gd name="connsiteY20" fmla="*/ 3419816 h 7132320"/>
              <a:gd name="connsiteX21" fmla="*/ 9808464 w 25188672"/>
              <a:gd name="connsiteY21" fmla="*/ 3127248 h 7132320"/>
              <a:gd name="connsiteX22" fmla="*/ 10192512 w 25188672"/>
              <a:gd name="connsiteY22" fmla="*/ 2377440 h 7132320"/>
              <a:gd name="connsiteX23" fmla="*/ 10247376 w 25188672"/>
              <a:gd name="connsiteY23" fmla="*/ 1371600 h 7132320"/>
              <a:gd name="connsiteX24" fmla="*/ 10101072 w 25188672"/>
              <a:gd name="connsiteY24" fmla="*/ 1115568 h 7132320"/>
              <a:gd name="connsiteX25" fmla="*/ 10302240 w 25188672"/>
              <a:gd name="connsiteY25" fmla="*/ 786384 h 7132320"/>
              <a:gd name="connsiteX26" fmla="*/ 10302240 w 25188672"/>
              <a:gd name="connsiteY26" fmla="*/ 493776 h 7132320"/>
              <a:gd name="connsiteX27" fmla="*/ 10448544 w 25188672"/>
              <a:gd name="connsiteY27" fmla="*/ 347472 h 7132320"/>
              <a:gd name="connsiteX28" fmla="*/ 10796016 w 25188672"/>
              <a:gd name="connsiteY28" fmla="*/ 786384 h 7132320"/>
              <a:gd name="connsiteX29" fmla="*/ 10686288 w 25188672"/>
              <a:gd name="connsiteY29" fmla="*/ 1316736 h 7132320"/>
              <a:gd name="connsiteX30" fmla="*/ 10722864 w 25188672"/>
              <a:gd name="connsiteY30" fmla="*/ 1828800 h 7132320"/>
              <a:gd name="connsiteX31" fmla="*/ 10814304 w 25188672"/>
              <a:gd name="connsiteY31" fmla="*/ 2194560 h 7132320"/>
              <a:gd name="connsiteX32" fmla="*/ 11033760 w 25188672"/>
              <a:gd name="connsiteY32" fmla="*/ 2468880 h 7132320"/>
              <a:gd name="connsiteX33" fmla="*/ 11326368 w 25188672"/>
              <a:gd name="connsiteY33" fmla="*/ 2743200 h 7132320"/>
              <a:gd name="connsiteX34" fmla="*/ 11911584 w 25188672"/>
              <a:gd name="connsiteY34" fmla="*/ 3127248 h 7132320"/>
              <a:gd name="connsiteX35" fmla="*/ 12533376 w 25188672"/>
              <a:gd name="connsiteY35" fmla="*/ 3639312 h 7132320"/>
              <a:gd name="connsiteX36" fmla="*/ 13027152 w 25188672"/>
              <a:gd name="connsiteY36" fmla="*/ 3749040 h 7132320"/>
              <a:gd name="connsiteX37" fmla="*/ 13191744 w 25188672"/>
              <a:gd name="connsiteY37" fmla="*/ 4041648 h 7132320"/>
              <a:gd name="connsiteX38" fmla="*/ 13667232 w 25188672"/>
              <a:gd name="connsiteY38" fmla="*/ 4206240 h 7132320"/>
              <a:gd name="connsiteX39" fmla="*/ 13941552 w 25188672"/>
              <a:gd name="connsiteY39" fmla="*/ 4315968 h 7132320"/>
              <a:gd name="connsiteX40" fmla="*/ 14545056 w 25188672"/>
              <a:gd name="connsiteY40" fmla="*/ 4754880 h 7132320"/>
              <a:gd name="connsiteX41" fmla="*/ 15130272 w 25188672"/>
              <a:gd name="connsiteY41" fmla="*/ 4864608 h 7132320"/>
              <a:gd name="connsiteX42" fmla="*/ 15569184 w 25188672"/>
              <a:gd name="connsiteY42" fmla="*/ 5230368 h 7132320"/>
              <a:gd name="connsiteX43" fmla="*/ 15989808 w 25188672"/>
              <a:gd name="connsiteY43" fmla="*/ 5248656 h 7132320"/>
              <a:gd name="connsiteX44" fmla="*/ 16190976 w 25188672"/>
              <a:gd name="connsiteY44" fmla="*/ 5541264 h 7132320"/>
              <a:gd name="connsiteX45" fmla="*/ 16611600 w 25188672"/>
              <a:gd name="connsiteY45" fmla="*/ 5522976 h 7132320"/>
              <a:gd name="connsiteX46" fmla="*/ 17013936 w 25188672"/>
              <a:gd name="connsiteY46" fmla="*/ 5559552 h 7132320"/>
              <a:gd name="connsiteX47" fmla="*/ 17526000 w 25188672"/>
              <a:gd name="connsiteY47" fmla="*/ 5870448 h 7132320"/>
              <a:gd name="connsiteX48" fmla="*/ 18056352 w 25188672"/>
              <a:gd name="connsiteY48" fmla="*/ 5907024 h 7132320"/>
              <a:gd name="connsiteX49" fmla="*/ 19025616 w 25188672"/>
              <a:gd name="connsiteY49" fmla="*/ 6419088 h 7132320"/>
              <a:gd name="connsiteX50" fmla="*/ 19299936 w 25188672"/>
              <a:gd name="connsiteY50" fmla="*/ 6547104 h 7132320"/>
              <a:gd name="connsiteX51" fmla="*/ 19461480 w 25188672"/>
              <a:gd name="connsiteY51" fmla="*/ 6874764 h 7132320"/>
              <a:gd name="connsiteX52" fmla="*/ 20335494 w 25188672"/>
              <a:gd name="connsiteY52" fmla="*/ 6214872 h 7132320"/>
              <a:gd name="connsiteX53" fmla="*/ 20627340 w 25188672"/>
              <a:gd name="connsiteY53" fmla="*/ 6158484 h 7132320"/>
              <a:gd name="connsiteX54" fmla="*/ 20862036 w 25188672"/>
              <a:gd name="connsiteY54" fmla="*/ 6179058 h 7132320"/>
              <a:gd name="connsiteX55" fmla="*/ 21344382 w 25188672"/>
              <a:gd name="connsiteY55" fmla="*/ 6207252 h 7132320"/>
              <a:gd name="connsiteX56" fmla="*/ 21613368 w 25188672"/>
              <a:gd name="connsiteY56" fmla="*/ 6198108 h 7132320"/>
              <a:gd name="connsiteX57" fmla="*/ 21969984 w 25188672"/>
              <a:gd name="connsiteY57" fmla="*/ 6327648 h 7132320"/>
              <a:gd name="connsiteX58" fmla="*/ 22573488 w 25188672"/>
              <a:gd name="connsiteY58" fmla="*/ 6492240 h 7132320"/>
              <a:gd name="connsiteX59" fmla="*/ 23268432 w 25188672"/>
              <a:gd name="connsiteY59" fmla="*/ 6748272 h 7132320"/>
              <a:gd name="connsiteX60" fmla="*/ 23743920 w 25188672"/>
              <a:gd name="connsiteY60" fmla="*/ 6894576 h 7132320"/>
              <a:gd name="connsiteX61" fmla="*/ 24054816 w 25188672"/>
              <a:gd name="connsiteY61" fmla="*/ 6565392 h 7132320"/>
              <a:gd name="connsiteX62" fmla="*/ 24621744 w 25188672"/>
              <a:gd name="connsiteY62" fmla="*/ 6400800 h 7132320"/>
              <a:gd name="connsiteX63" fmla="*/ 25188672 w 25188672"/>
              <a:gd name="connsiteY63" fmla="*/ 6327648 h 7132320"/>
              <a:gd name="connsiteX64" fmla="*/ 25133808 w 25188672"/>
              <a:gd name="connsiteY64" fmla="*/ 5943600 h 7132320"/>
              <a:gd name="connsiteX65" fmla="*/ 24548592 w 25188672"/>
              <a:gd name="connsiteY65" fmla="*/ 6071616 h 7132320"/>
              <a:gd name="connsiteX66" fmla="*/ 24237696 w 25188672"/>
              <a:gd name="connsiteY66" fmla="*/ 6199632 h 7132320"/>
              <a:gd name="connsiteX67" fmla="*/ 23762208 w 25188672"/>
              <a:gd name="connsiteY67" fmla="*/ 6217920 h 7132320"/>
              <a:gd name="connsiteX68" fmla="*/ 22847808 w 25188672"/>
              <a:gd name="connsiteY68" fmla="*/ 5888736 h 7132320"/>
              <a:gd name="connsiteX69" fmla="*/ 21969984 w 25188672"/>
              <a:gd name="connsiteY69" fmla="*/ 5705856 h 7132320"/>
              <a:gd name="connsiteX70" fmla="*/ 21110448 w 25188672"/>
              <a:gd name="connsiteY70" fmla="*/ 5577840 h 7132320"/>
              <a:gd name="connsiteX71" fmla="*/ 20360640 w 25188672"/>
              <a:gd name="connsiteY71" fmla="*/ 5797296 h 7132320"/>
              <a:gd name="connsiteX72" fmla="*/ 19738848 w 25188672"/>
              <a:gd name="connsiteY72" fmla="*/ 6327648 h 7132320"/>
              <a:gd name="connsiteX73" fmla="*/ 19263360 w 25188672"/>
              <a:gd name="connsiteY73" fmla="*/ 6053328 h 7132320"/>
              <a:gd name="connsiteX74" fmla="*/ 18623280 w 25188672"/>
              <a:gd name="connsiteY74" fmla="*/ 5742432 h 7132320"/>
              <a:gd name="connsiteX75" fmla="*/ 17873472 w 25188672"/>
              <a:gd name="connsiteY75" fmla="*/ 5358384 h 7132320"/>
              <a:gd name="connsiteX76" fmla="*/ 16922496 w 25188672"/>
              <a:gd name="connsiteY76" fmla="*/ 4864608 h 7132320"/>
              <a:gd name="connsiteX77" fmla="*/ 16008096 w 25188672"/>
              <a:gd name="connsiteY77" fmla="*/ 4425696 h 7132320"/>
              <a:gd name="connsiteX78" fmla="*/ 14380464 w 25188672"/>
              <a:gd name="connsiteY78" fmla="*/ 3767328 h 7132320"/>
              <a:gd name="connsiteX79" fmla="*/ 12880848 w 25188672"/>
              <a:gd name="connsiteY79" fmla="*/ 2962656 h 7132320"/>
              <a:gd name="connsiteX80" fmla="*/ 12057888 w 25188672"/>
              <a:gd name="connsiteY80" fmla="*/ 2432304 h 7132320"/>
              <a:gd name="connsiteX81" fmla="*/ 11052048 w 25188672"/>
              <a:gd name="connsiteY81" fmla="*/ 1901952 h 7132320"/>
              <a:gd name="connsiteX82" fmla="*/ 10978896 w 25188672"/>
              <a:gd name="connsiteY82" fmla="*/ 1353312 h 7132320"/>
              <a:gd name="connsiteX83" fmla="*/ 10997184 w 25188672"/>
              <a:gd name="connsiteY83" fmla="*/ 1060704 h 7132320"/>
              <a:gd name="connsiteX84" fmla="*/ 11106912 w 25188672"/>
              <a:gd name="connsiteY84" fmla="*/ 621792 h 7132320"/>
              <a:gd name="connsiteX85" fmla="*/ 10796016 w 25188672"/>
              <a:gd name="connsiteY85" fmla="*/ 54864 h 7132320"/>
              <a:gd name="connsiteX86" fmla="*/ 10155936 w 25188672"/>
              <a:gd name="connsiteY86" fmla="*/ 0 h 7132320"/>
              <a:gd name="connsiteX87" fmla="*/ 9680448 w 25188672"/>
              <a:gd name="connsiteY87" fmla="*/ 512064 h 7132320"/>
              <a:gd name="connsiteX88" fmla="*/ 9607296 w 25188672"/>
              <a:gd name="connsiteY88" fmla="*/ 1005840 h 7132320"/>
              <a:gd name="connsiteX89" fmla="*/ 10027920 w 25188672"/>
              <a:gd name="connsiteY89" fmla="*/ 1847088 h 7132320"/>
              <a:gd name="connsiteX90" fmla="*/ 9570720 w 25188672"/>
              <a:gd name="connsiteY90" fmla="*/ 2414016 h 7132320"/>
              <a:gd name="connsiteX91" fmla="*/ 9204960 w 25188672"/>
              <a:gd name="connsiteY91" fmla="*/ 2944368 h 7132320"/>
              <a:gd name="connsiteX92" fmla="*/ 8528304 w 25188672"/>
              <a:gd name="connsiteY92" fmla="*/ 3511296 h 7132320"/>
              <a:gd name="connsiteX93" fmla="*/ 8235696 w 25188672"/>
              <a:gd name="connsiteY93" fmla="*/ 3877056 h 7132320"/>
              <a:gd name="connsiteX94" fmla="*/ 7595616 w 25188672"/>
              <a:gd name="connsiteY94" fmla="*/ 4425696 h 7132320"/>
              <a:gd name="connsiteX95" fmla="*/ 7284720 w 25188672"/>
              <a:gd name="connsiteY95" fmla="*/ 4919472 h 7132320"/>
              <a:gd name="connsiteX96" fmla="*/ 6809232 w 25188672"/>
              <a:gd name="connsiteY96" fmla="*/ 5285232 h 7132320"/>
              <a:gd name="connsiteX97" fmla="*/ 5583936 w 25188672"/>
              <a:gd name="connsiteY97" fmla="*/ 5687568 h 7132320"/>
              <a:gd name="connsiteX98" fmla="*/ 5017008 w 25188672"/>
              <a:gd name="connsiteY98" fmla="*/ 5961888 h 7132320"/>
              <a:gd name="connsiteX99" fmla="*/ 3846576 w 25188672"/>
              <a:gd name="connsiteY99" fmla="*/ 6419088 h 7132320"/>
              <a:gd name="connsiteX100" fmla="*/ 3151632 w 25188672"/>
              <a:gd name="connsiteY100" fmla="*/ 6455664 h 7132320"/>
              <a:gd name="connsiteX101" fmla="*/ 2145792 w 25188672"/>
              <a:gd name="connsiteY101" fmla="*/ 6620256 h 7132320"/>
              <a:gd name="connsiteX102" fmla="*/ 719328 w 25188672"/>
              <a:gd name="connsiteY102" fmla="*/ 6510528 h 7132320"/>
              <a:gd name="connsiteX103" fmla="*/ 18288 w 25188672"/>
              <a:gd name="connsiteY103" fmla="*/ 6181344 h 7132320"/>
              <a:gd name="connsiteX104" fmla="*/ 45720 w 25188672"/>
              <a:gd name="connsiteY10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870128 w 25188672"/>
              <a:gd name="connsiteY20" fmla="*/ 3419816 h 7132320"/>
              <a:gd name="connsiteX21" fmla="*/ 10265664 w 25188672"/>
              <a:gd name="connsiteY21" fmla="*/ 2982468 h 7132320"/>
              <a:gd name="connsiteX22" fmla="*/ 10192512 w 25188672"/>
              <a:gd name="connsiteY22" fmla="*/ 2377440 h 7132320"/>
              <a:gd name="connsiteX23" fmla="*/ 10247376 w 25188672"/>
              <a:gd name="connsiteY23" fmla="*/ 1371600 h 7132320"/>
              <a:gd name="connsiteX24" fmla="*/ 10101072 w 25188672"/>
              <a:gd name="connsiteY24" fmla="*/ 1115568 h 7132320"/>
              <a:gd name="connsiteX25" fmla="*/ 10302240 w 25188672"/>
              <a:gd name="connsiteY25" fmla="*/ 786384 h 7132320"/>
              <a:gd name="connsiteX26" fmla="*/ 10302240 w 25188672"/>
              <a:gd name="connsiteY26" fmla="*/ 493776 h 7132320"/>
              <a:gd name="connsiteX27" fmla="*/ 10448544 w 25188672"/>
              <a:gd name="connsiteY27" fmla="*/ 347472 h 7132320"/>
              <a:gd name="connsiteX28" fmla="*/ 10796016 w 25188672"/>
              <a:gd name="connsiteY28" fmla="*/ 786384 h 7132320"/>
              <a:gd name="connsiteX29" fmla="*/ 10686288 w 25188672"/>
              <a:gd name="connsiteY29" fmla="*/ 1316736 h 7132320"/>
              <a:gd name="connsiteX30" fmla="*/ 10722864 w 25188672"/>
              <a:gd name="connsiteY30" fmla="*/ 1828800 h 7132320"/>
              <a:gd name="connsiteX31" fmla="*/ 10814304 w 25188672"/>
              <a:gd name="connsiteY31" fmla="*/ 2194560 h 7132320"/>
              <a:gd name="connsiteX32" fmla="*/ 11033760 w 25188672"/>
              <a:gd name="connsiteY32" fmla="*/ 2468880 h 7132320"/>
              <a:gd name="connsiteX33" fmla="*/ 11326368 w 25188672"/>
              <a:gd name="connsiteY33" fmla="*/ 2743200 h 7132320"/>
              <a:gd name="connsiteX34" fmla="*/ 11911584 w 25188672"/>
              <a:gd name="connsiteY34" fmla="*/ 3127248 h 7132320"/>
              <a:gd name="connsiteX35" fmla="*/ 12533376 w 25188672"/>
              <a:gd name="connsiteY35" fmla="*/ 3639312 h 7132320"/>
              <a:gd name="connsiteX36" fmla="*/ 13027152 w 25188672"/>
              <a:gd name="connsiteY36" fmla="*/ 3749040 h 7132320"/>
              <a:gd name="connsiteX37" fmla="*/ 13191744 w 25188672"/>
              <a:gd name="connsiteY37" fmla="*/ 4041648 h 7132320"/>
              <a:gd name="connsiteX38" fmla="*/ 13667232 w 25188672"/>
              <a:gd name="connsiteY38" fmla="*/ 4206240 h 7132320"/>
              <a:gd name="connsiteX39" fmla="*/ 13941552 w 25188672"/>
              <a:gd name="connsiteY39" fmla="*/ 4315968 h 7132320"/>
              <a:gd name="connsiteX40" fmla="*/ 14545056 w 25188672"/>
              <a:gd name="connsiteY40" fmla="*/ 4754880 h 7132320"/>
              <a:gd name="connsiteX41" fmla="*/ 15130272 w 25188672"/>
              <a:gd name="connsiteY41" fmla="*/ 4864608 h 7132320"/>
              <a:gd name="connsiteX42" fmla="*/ 15569184 w 25188672"/>
              <a:gd name="connsiteY42" fmla="*/ 5230368 h 7132320"/>
              <a:gd name="connsiteX43" fmla="*/ 15989808 w 25188672"/>
              <a:gd name="connsiteY43" fmla="*/ 5248656 h 7132320"/>
              <a:gd name="connsiteX44" fmla="*/ 16190976 w 25188672"/>
              <a:gd name="connsiteY44" fmla="*/ 5541264 h 7132320"/>
              <a:gd name="connsiteX45" fmla="*/ 16611600 w 25188672"/>
              <a:gd name="connsiteY45" fmla="*/ 5522976 h 7132320"/>
              <a:gd name="connsiteX46" fmla="*/ 17013936 w 25188672"/>
              <a:gd name="connsiteY46" fmla="*/ 5559552 h 7132320"/>
              <a:gd name="connsiteX47" fmla="*/ 17526000 w 25188672"/>
              <a:gd name="connsiteY47" fmla="*/ 5870448 h 7132320"/>
              <a:gd name="connsiteX48" fmla="*/ 18056352 w 25188672"/>
              <a:gd name="connsiteY48" fmla="*/ 5907024 h 7132320"/>
              <a:gd name="connsiteX49" fmla="*/ 19025616 w 25188672"/>
              <a:gd name="connsiteY49" fmla="*/ 6419088 h 7132320"/>
              <a:gd name="connsiteX50" fmla="*/ 19299936 w 25188672"/>
              <a:gd name="connsiteY50" fmla="*/ 6547104 h 7132320"/>
              <a:gd name="connsiteX51" fmla="*/ 19461480 w 25188672"/>
              <a:gd name="connsiteY51" fmla="*/ 6874764 h 7132320"/>
              <a:gd name="connsiteX52" fmla="*/ 20335494 w 25188672"/>
              <a:gd name="connsiteY52" fmla="*/ 6214872 h 7132320"/>
              <a:gd name="connsiteX53" fmla="*/ 20627340 w 25188672"/>
              <a:gd name="connsiteY53" fmla="*/ 6158484 h 7132320"/>
              <a:gd name="connsiteX54" fmla="*/ 20862036 w 25188672"/>
              <a:gd name="connsiteY54" fmla="*/ 6179058 h 7132320"/>
              <a:gd name="connsiteX55" fmla="*/ 21344382 w 25188672"/>
              <a:gd name="connsiteY55" fmla="*/ 6207252 h 7132320"/>
              <a:gd name="connsiteX56" fmla="*/ 21613368 w 25188672"/>
              <a:gd name="connsiteY56" fmla="*/ 6198108 h 7132320"/>
              <a:gd name="connsiteX57" fmla="*/ 21969984 w 25188672"/>
              <a:gd name="connsiteY57" fmla="*/ 6327648 h 7132320"/>
              <a:gd name="connsiteX58" fmla="*/ 22573488 w 25188672"/>
              <a:gd name="connsiteY58" fmla="*/ 6492240 h 7132320"/>
              <a:gd name="connsiteX59" fmla="*/ 23268432 w 25188672"/>
              <a:gd name="connsiteY59" fmla="*/ 6748272 h 7132320"/>
              <a:gd name="connsiteX60" fmla="*/ 23743920 w 25188672"/>
              <a:gd name="connsiteY60" fmla="*/ 6894576 h 7132320"/>
              <a:gd name="connsiteX61" fmla="*/ 24054816 w 25188672"/>
              <a:gd name="connsiteY61" fmla="*/ 6565392 h 7132320"/>
              <a:gd name="connsiteX62" fmla="*/ 24621744 w 25188672"/>
              <a:gd name="connsiteY62" fmla="*/ 6400800 h 7132320"/>
              <a:gd name="connsiteX63" fmla="*/ 25188672 w 25188672"/>
              <a:gd name="connsiteY63" fmla="*/ 6327648 h 7132320"/>
              <a:gd name="connsiteX64" fmla="*/ 25133808 w 25188672"/>
              <a:gd name="connsiteY64" fmla="*/ 5943600 h 7132320"/>
              <a:gd name="connsiteX65" fmla="*/ 24548592 w 25188672"/>
              <a:gd name="connsiteY65" fmla="*/ 6071616 h 7132320"/>
              <a:gd name="connsiteX66" fmla="*/ 24237696 w 25188672"/>
              <a:gd name="connsiteY66" fmla="*/ 6199632 h 7132320"/>
              <a:gd name="connsiteX67" fmla="*/ 23762208 w 25188672"/>
              <a:gd name="connsiteY67" fmla="*/ 6217920 h 7132320"/>
              <a:gd name="connsiteX68" fmla="*/ 22847808 w 25188672"/>
              <a:gd name="connsiteY68" fmla="*/ 5888736 h 7132320"/>
              <a:gd name="connsiteX69" fmla="*/ 21969984 w 25188672"/>
              <a:gd name="connsiteY69" fmla="*/ 5705856 h 7132320"/>
              <a:gd name="connsiteX70" fmla="*/ 21110448 w 25188672"/>
              <a:gd name="connsiteY70" fmla="*/ 5577840 h 7132320"/>
              <a:gd name="connsiteX71" fmla="*/ 20360640 w 25188672"/>
              <a:gd name="connsiteY71" fmla="*/ 5797296 h 7132320"/>
              <a:gd name="connsiteX72" fmla="*/ 19738848 w 25188672"/>
              <a:gd name="connsiteY72" fmla="*/ 6327648 h 7132320"/>
              <a:gd name="connsiteX73" fmla="*/ 19263360 w 25188672"/>
              <a:gd name="connsiteY73" fmla="*/ 6053328 h 7132320"/>
              <a:gd name="connsiteX74" fmla="*/ 18623280 w 25188672"/>
              <a:gd name="connsiteY74" fmla="*/ 5742432 h 7132320"/>
              <a:gd name="connsiteX75" fmla="*/ 17873472 w 25188672"/>
              <a:gd name="connsiteY75" fmla="*/ 5358384 h 7132320"/>
              <a:gd name="connsiteX76" fmla="*/ 16922496 w 25188672"/>
              <a:gd name="connsiteY76" fmla="*/ 4864608 h 7132320"/>
              <a:gd name="connsiteX77" fmla="*/ 16008096 w 25188672"/>
              <a:gd name="connsiteY77" fmla="*/ 4425696 h 7132320"/>
              <a:gd name="connsiteX78" fmla="*/ 14380464 w 25188672"/>
              <a:gd name="connsiteY78" fmla="*/ 3767328 h 7132320"/>
              <a:gd name="connsiteX79" fmla="*/ 12880848 w 25188672"/>
              <a:gd name="connsiteY79" fmla="*/ 2962656 h 7132320"/>
              <a:gd name="connsiteX80" fmla="*/ 12057888 w 25188672"/>
              <a:gd name="connsiteY80" fmla="*/ 2432304 h 7132320"/>
              <a:gd name="connsiteX81" fmla="*/ 11052048 w 25188672"/>
              <a:gd name="connsiteY81" fmla="*/ 1901952 h 7132320"/>
              <a:gd name="connsiteX82" fmla="*/ 10978896 w 25188672"/>
              <a:gd name="connsiteY82" fmla="*/ 1353312 h 7132320"/>
              <a:gd name="connsiteX83" fmla="*/ 10997184 w 25188672"/>
              <a:gd name="connsiteY83" fmla="*/ 1060704 h 7132320"/>
              <a:gd name="connsiteX84" fmla="*/ 11106912 w 25188672"/>
              <a:gd name="connsiteY84" fmla="*/ 621792 h 7132320"/>
              <a:gd name="connsiteX85" fmla="*/ 10796016 w 25188672"/>
              <a:gd name="connsiteY85" fmla="*/ 54864 h 7132320"/>
              <a:gd name="connsiteX86" fmla="*/ 10155936 w 25188672"/>
              <a:gd name="connsiteY86" fmla="*/ 0 h 7132320"/>
              <a:gd name="connsiteX87" fmla="*/ 9680448 w 25188672"/>
              <a:gd name="connsiteY87" fmla="*/ 512064 h 7132320"/>
              <a:gd name="connsiteX88" fmla="*/ 9607296 w 25188672"/>
              <a:gd name="connsiteY88" fmla="*/ 1005840 h 7132320"/>
              <a:gd name="connsiteX89" fmla="*/ 10027920 w 25188672"/>
              <a:gd name="connsiteY89" fmla="*/ 1847088 h 7132320"/>
              <a:gd name="connsiteX90" fmla="*/ 9570720 w 25188672"/>
              <a:gd name="connsiteY90" fmla="*/ 2414016 h 7132320"/>
              <a:gd name="connsiteX91" fmla="*/ 9204960 w 25188672"/>
              <a:gd name="connsiteY91" fmla="*/ 2944368 h 7132320"/>
              <a:gd name="connsiteX92" fmla="*/ 8528304 w 25188672"/>
              <a:gd name="connsiteY92" fmla="*/ 3511296 h 7132320"/>
              <a:gd name="connsiteX93" fmla="*/ 8235696 w 25188672"/>
              <a:gd name="connsiteY93" fmla="*/ 3877056 h 7132320"/>
              <a:gd name="connsiteX94" fmla="*/ 7595616 w 25188672"/>
              <a:gd name="connsiteY94" fmla="*/ 4425696 h 7132320"/>
              <a:gd name="connsiteX95" fmla="*/ 7284720 w 25188672"/>
              <a:gd name="connsiteY95" fmla="*/ 4919472 h 7132320"/>
              <a:gd name="connsiteX96" fmla="*/ 6809232 w 25188672"/>
              <a:gd name="connsiteY96" fmla="*/ 5285232 h 7132320"/>
              <a:gd name="connsiteX97" fmla="*/ 5583936 w 25188672"/>
              <a:gd name="connsiteY97" fmla="*/ 5687568 h 7132320"/>
              <a:gd name="connsiteX98" fmla="*/ 5017008 w 25188672"/>
              <a:gd name="connsiteY98" fmla="*/ 5961888 h 7132320"/>
              <a:gd name="connsiteX99" fmla="*/ 3846576 w 25188672"/>
              <a:gd name="connsiteY99" fmla="*/ 6419088 h 7132320"/>
              <a:gd name="connsiteX100" fmla="*/ 3151632 w 25188672"/>
              <a:gd name="connsiteY100" fmla="*/ 6455664 h 7132320"/>
              <a:gd name="connsiteX101" fmla="*/ 2145792 w 25188672"/>
              <a:gd name="connsiteY101" fmla="*/ 6620256 h 7132320"/>
              <a:gd name="connsiteX102" fmla="*/ 719328 w 25188672"/>
              <a:gd name="connsiteY102" fmla="*/ 6510528 h 7132320"/>
              <a:gd name="connsiteX103" fmla="*/ 18288 w 25188672"/>
              <a:gd name="connsiteY103" fmla="*/ 6181344 h 7132320"/>
              <a:gd name="connsiteX104" fmla="*/ 45720 w 25188672"/>
              <a:gd name="connsiteY10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212580 w 25188672"/>
              <a:gd name="connsiteY19" fmla="*/ 3761232 h 7132320"/>
              <a:gd name="connsiteX20" fmla="*/ 9435788 w 25188672"/>
              <a:gd name="connsiteY20" fmla="*/ 3701756 h 7132320"/>
              <a:gd name="connsiteX21" fmla="*/ 9870128 w 25188672"/>
              <a:gd name="connsiteY21" fmla="*/ 3419816 h 7132320"/>
              <a:gd name="connsiteX22" fmla="*/ 10265664 w 25188672"/>
              <a:gd name="connsiteY22" fmla="*/ 2982468 h 7132320"/>
              <a:gd name="connsiteX23" fmla="*/ 10192512 w 25188672"/>
              <a:gd name="connsiteY23" fmla="*/ 2377440 h 7132320"/>
              <a:gd name="connsiteX24" fmla="*/ 10247376 w 25188672"/>
              <a:gd name="connsiteY24" fmla="*/ 1371600 h 7132320"/>
              <a:gd name="connsiteX25" fmla="*/ 10101072 w 25188672"/>
              <a:gd name="connsiteY25" fmla="*/ 1115568 h 7132320"/>
              <a:gd name="connsiteX26" fmla="*/ 10302240 w 25188672"/>
              <a:gd name="connsiteY26" fmla="*/ 786384 h 7132320"/>
              <a:gd name="connsiteX27" fmla="*/ 10302240 w 25188672"/>
              <a:gd name="connsiteY27" fmla="*/ 493776 h 7132320"/>
              <a:gd name="connsiteX28" fmla="*/ 10448544 w 25188672"/>
              <a:gd name="connsiteY28" fmla="*/ 347472 h 7132320"/>
              <a:gd name="connsiteX29" fmla="*/ 10796016 w 25188672"/>
              <a:gd name="connsiteY29" fmla="*/ 786384 h 7132320"/>
              <a:gd name="connsiteX30" fmla="*/ 10686288 w 25188672"/>
              <a:gd name="connsiteY30" fmla="*/ 1316736 h 7132320"/>
              <a:gd name="connsiteX31" fmla="*/ 10722864 w 25188672"/>
              <a:gd name="connsiteY31" fmla="*/ 1828800 h 7132320"/>
              <a:gd name="connsiteX32" fmla="*/ 10814304 w 25188672"/>
              <a:gd name="connsiteY32" fmla="*/ 2194560 h 7132320"/>
              <a:gd name="connsiteX33" fmla="*/ 11033760 w 25188672"/>
              <a:gd name="connsiteY33" fmla="*/ 2468880 h 7132320"/>
              <a:gd name="connsiteX34" fmla="*/ 11326368 w 25188672"/>
              <a:gd name="connsiteY34" fmla="*/ 2743200 h 7132320"/>
              <a:gd name="connsiteX35" fmla="*/ 11911584 w 25188672"/>
              <a:gd name="connsiteY35" fmla="*/ 3127248 h 7132320"/>
              <a:gd name="connsiteX36" fmla="*/ 12533376 w 25188672"/>
              <a:gd name="connsiteY36" fmla="*/ 3639312 h 7132320"/>
              <a:gd name="connsiteX37" fmla="*/ 13027152 w 25188672"/>
              <a:gd name="connsiteY37" fmla="*/ 3749040 h 7132320"/>
              <a:gd name="connsiteX38" fmla="*/ 13191744 w 25188672"/>
              <a:gd name="connsiteY38" fmla="*/ 4041648 h 7132320"/>
              <a:gd name="connsiteX39" fmla="*/ 13667232 w 25188672"/>
              <a:gd name="connsiteY39" fmla="*/ 4206240 h 7132320"/>
              <a:gd name="connsiteX40" fmla="*/ 13941552 w 25188672"/>
              <a:gd name="connsiteY40" fmla="*/ 4315968 h 7132320"/>
              <a:gd name="connsiteX41" fmla="*/ 14545056 w 25188672"/>
              <a:gd name="connsiteY41" fmla="*/ 4754880 h 7132320"/>
              <a:gd name="connsiteX42" fmla="*/ 15130272 w 25188672"/>
              <a:gd name="connsiteY42" fmla="*/ 4864608 h 7132320"/>
              <a:gd name="connsiteX43" fmla="*/ 15569184 w 25188672"/>
              <a:gd name="connsiteY43" fmla="*/ 5230368 h 7132320"/>
              <a:gd name="connsiteX44" fmla="*/ 15989808 w 25188672"/>
              <a:gd name="connsiteY44" fmla="*/ 5248656 h 7132320"/>
              <a:gd name="connsiteX45" fmla="*/ 16190976 w 25188672"/>
              <a:gd name="connsiteY45" fmla="*/ 5541264 h 7132320"/>
              <a:gd name="connsiteX46" fmla="*/ 16611600 w 25188672"/>
              <a:gd name="connsiteY46" fmla="*/ 5522976 h 7132320"/>
              <a:gd name="connsiteX47" fmla="*/ 17013936 w 25188672"/>
              <a:gd name="connsiteY47" fmla="*/ 5559552 h 7132320"/>
              <a:gd name="connsiteX48" fmla="*/ 17526000 w 25188672"/>
              <a:gd name="connsiteY48" fmla="*/ 5870448 h 7132320"/>
              <a:gd name="connsiteX49" fmla="*/ 18056352 w 25188672"/>
              <a:gd name="connsiteY49" fmla="*/ 5907024 h 7132320"/>
              <a:gd name="connsiteX50" fmla="*/ 19025616 w 25188672"/>
              <a:gd name="connsiteY50" fmla="*/ 6419088 h 7132320"/>
              <a:gd name="connsiteX51" fmla="*/ 19299936 w 25188672"/>
              <a:gd name="connsiteY51" fmla="*/ 6547104 h 7132320"/>
              <a:gd name="connsiteX52" fmla="*/ 19461480 w 25188672"/>
              <a:gd name="connsiteY52" fmla="*/ 6874764 h 7132320"/>
              <a:gd name="connsiteX53" fmla="*/ 20335494 w 25188672"/>
              <a:gd name="connsiteY53" fmla="*/ 6214872 h 7132320"/>
              <a:gd name="connsiteX54" fmla="*/ 20627340 w 25188672"/>
              <a:gd name="connsiteY54" fmla="*/ 6158484 h 7132320"/>
              <a:gd name="connsiteX55" fmla="*/ 20862036 w 25188672"/>
              <a:gd name="connsiteY55" fmla="*/ 6179058 h 7132320"/>
              <a:gd name="connsiteX56" fmla="*/ 21344382 w 25188672"/>
              <a:gd name="connsiteY56" fmla="*/ 6207252 h 7132320"/>
              <a:gd name="connsiteX57" fmla="*/ 21613368 w 25188672"/>
              <a:gd name="connsiteY57" fmla="*/ 6198108 h 7132320"/>
              <a:gd name="connsiteX58" fmla="*/ 21969984 w 25188672"/>
              <a:gd name="connsiteY58" fmla="*/ 6327648 h 7132320"/>
              <a:gd name="connsiteX59" fmla="*/ 22573488 w 25188672"/>
              <a:gd name="connsiteY59" fmla="*/ 6492240 h 7132320"/>
              <a:gd name="connsiteX60" fmla="*/ 23268432 w 25188672"/>
              <a:gd name="connsiteY60" fmla="*/ 6748272 h 7132320"/>
              <a:gd name="connsiteX61" fmla="*/ 23743920 w 25188672"/>
              <a:gd name="connsiteY61" fmla="*/ 6894576 h 7132320"/>
              <a:gd name="connsiteX62" fmla="*/ 24054816 w 25188672"/>
              <a:gd name="connsiteY62" fmla="*/ 6565392 h 7132320"/>
              <a:gd name="connsiteX63" fmla="*/ 24621744 w 25188672"/>
              <a:gd name="connsiteY63" fmla="*/ 6400800 h 7132320"/>
              <a:gd name="connsiteX64" fmla="*/ 25188672 w 25188672"/>
              <a:gd name="connsiteY64" fmla="*/ 6327648 h 7132320"/>
              <a:gd name="connsiteX65" fmla="*/ 25133808 w 25188672"/>
              <a:gd name="connsiteY65" fmla="*/ 5943600 h 7132320"/>
              <a:gd name="connsiteX66" fmla="*/ 24548592 w 25188672"/>
              <a:gd name="connsiteY66" fmla="*/ 6071616 h 7132320"/>
              <a:gd name="connsiteX67" fmla="*/ 24237696 w 25188672"/>
              <a:gd name="connsiteY67" fmla="*/ 6199632 h 7132320"/>
              <a:gd name="connsiteX68" fmla="*/ 23762208 w 25188672"/>
              <a:gd name="connsiteY68" fmla="*/ 6217920 h 7132320"/>
              <a:gd name="connsiteX69" fmla="*/ 22847808 w 25188672"/>
              <a:gd name="connsiteY69" fmla="*/ 5888736 h 7132320"/>
              <a:gd name="connsiteX70" fmla="*/ 21969984 w 25188672"/>
              <a:gd name="connsiteY70" fmla="*/ 5705856 h 7132320"/>
              <a:gd name="connsiteX71" fmla="*/ 21110448 w 25188672"/>
              <a:gd name="connsiteY71" fmla="*/ 5577840 h 7132320"/>
              <a:gd name="connsiteX72" fmla="*/ 20360640 w 25188672"/>
              <a:gd name="connsiteY72" fmla="*/ 5797296 h 7132320"/>
              <a:gd name="connsiteX73" fmla="*/ 19738848 w 25188672"/>
              <a:gd name="connsiteY73" fmla="*/ 6327648 h 7132320"/>
              <a:gd name="connsiteX74" fmla="*/ 19263360 w 25188672"/>
              <a:gd name="connsiteY74" fmla="*/ 6053328 h 7132320"/>
              <a:gd name="connsiteX75" fmla="*/ 18623280 w 25188672"/>
              <a:gd name="connsiteY75" fmla="*/ 5742432 h 7132320"/>
              <a:gd name="connsiteX76" fmla="*/ 17873472 w 25188672"/>
              <a:gd name="connsiteY76" fmla="*/ 5358384 h 7132320"/>
              <a:gd name="connsiteX77" fmla="*/ 16922496 w 25188672"/>
              <a:gd name="connsiteY77" fmla="*/ 4864608 h 7132320"/>
              <a:gd name="connsiteX78" fmla="*/ 16008096 w 25188672"/>
              <a:gd name="connsiteY78" fmla="*/ 4425696 h 7132320"/>
              <a:gd name="connsiteX79" fmla="*/ 14380464 w 25188672"/>
              <a:gd name="connsiteY79" fmla="*/ 3767328 h 7132320"/>
              <a:gd name="connsiteX80" fmla="*/ 12880848 w 25188672"/>
              <a:gd name="connsiteY80" fmla="*/ 2962656 h 7132320"/>
              <a:gd name="connsiteX81" fmla="*/ 12057888 w 25188672"/>
              <a:gd name="connsiteY81" fmla="*/ 2432304 h 7132320"/>
              <a:gd name="connsiteX82" fmla="*/ 11052048 w 25188672"/>
              <a:gd name="connsiteY82" fmla="*/ 1901952 h 7132320"/>
              <a:gd name="connsiteX83" fmla="*/ 10978896 w 25188672"/>
              <a:gd name="connsiteY83" fmla="*/ 1353312 h 7132320"/>
              <a:gd name="connsiteX84" fmla="*/ 10997184 w 25188672"/>
              <a:gd name="connsiteY84" fmla="*/ 1060704 h 7132320"/>
              <a:gd name="connsiteX85" fmla="*/ 11106912 w 25188672"/>
              <a:gd name="connsiteY85" fmla="*/ 621792 h 7132320"/>
              <a:gd name="connsiteX86" fmla="*/ 10796016 w 25188672"/>
              <a:gd name="connsiteY86" fmla="*/ 54864 h 7132320"/>
              <a:gd name="connsiteX87" fmla="*/ 10155936 w 25188672"/>
              <a:gd name="connsiteY87" fmla="*/ 0 h 7132320"/>
              <a:gd name="connsiteX88" fmla="*/ 9680448 w 25188672"/>
              <a:gd name="connsiteY88" fmla="*/ 512064 h 7132320"/>
              <a:gd name="connsiteX89" fmla="*/ 9607296 w 25188672"/>
              <a:gd name="connsiteY89" fmla="*/ 1005840 h 7132320"/>
              <a:gd name="connsiteX90" fmla="*/ 10027920 w 25188672"/>
              <a:gd name="connsiteY90" fmla="*/ 1847088 h 7132320"/>
              <a:gd name="connsiteX91" fmla="*/ 9570720 w 25188672"/>
              <a:gd name="connsiteY91" fmla="*/ 2414016 h 7132320"/>
              <a:gd name="connsiteX92" fmla="*/ 9204960 w 25188672"/>
              <a:gd name="connsiteY92" fmla="*/ 2944368 h 7132320"/>
              <a:gd name="connsiteX93" fmla="*/ 8528304 w 25188672"/>
              <a:gd name="connsiteY93" fmla="*/ 3511296 h 7132320"/>
              <a:gd name="connsiteX94" fmla="*/ 8235696 w 25188672"/>
              <a:gd name="connsiteY94" fmla="*/ 3877056 h 7132320"/>
              <a:gd name="connsiteX95" fmla="*/ 7595616 w 25188672"/>
              <a:gd name="connsiteY95" fmla="*/ 4425696 h 7132320"/>
              <a:gd name="connsiteX96" fmla="*/ 7284720 w 25188672"/>
              <a:gd name="connsiteY96" fmla="*/ 4919472 h 7132320"/>
              <a:gd name="connsiteX97" fmla="*/ 6809232 w 25188672"/>
              <a:gd name="connsiteY97" fmla="*/ 5285232 h 7132320"/>
              <a:gd name="connsiteX98" fmla="*/ 5583936 w 25188672"/>
              <a:gd name="connsiteY98" fmla="*/ 5687568 h 7132320"/>
              <a:gd name="connsiteX99" fmla="*/ 5017008 w 25188672"/>
              <a:gd name="connsiteY99" fmla="*/ 5961888 h 7132320"/>
              <a:gd name="connsiteX100" fmla="*/ 3846576 w 25188672"/>
              <a:gd name="connsiteY100" fmla="*/ 6419088 h 7132320"/>
              <a:gd name="connsiteX101" fmla="*/ 3151632 w 25188672"/>
              <a:gd name="connsiteY101" fmla="*/ 6455664 h 7132320"/>
              <a:gd name="connsiteX102" fmla="*/ 2145792 w 25188672"/>
              <a:gd name="connsiteY102" fmla="*/ 6620256 h 7132320"/>
              <a:gd name="connsiteX103" fmla="*/ 719328 w 25188672"/>
              <a:gd name="connsiteY103" fmla="*/ 6510528 h 7132320"/>
              <a:gd name="connsiteX104" fmla="*/ 18288 w 25188672"/>
              <a:gd name="connsiteY104" fmla="*/ 6181344 h 7132320"/>
              <a:gd name="connsiteX105" fmla="*/ 45720 w 25188672"/>
              <a:gd name="connsiteY10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247376 w 25188672"/>
              <a:gd name="connsiteY25" fmla="*/ 1371600 h 7132320"/>
              <a:gd name="connsiteX26" fmla="*/ 10101072 w 25188672"/>
              <a:gd name="connsiteY26" fmla="*/ 1115568 h 7132320"/>
              <a:gd name="connsiteX27" fmla="*/ 10302240 w 25188672"/>
              <a:gd name="connsiteY27" fmla="*/ 786384 h 7132320"/>
              <a:gd name="connsiteX28" fmla="*/ 10302240 w 25188672"/>
              <a:gd name="connsiteY28" fmla="*/ 493776 h 7132320"/>
              <a:gd name="connsiteX29" fmla="*/ 10448544 w 25188672"/>
              <a:gd name="connsiteY29" fmla="*/ 347472 h 7132320"/>
              <a:gd name="connsiteX30" fmla="*/ 10796016 w 25188672"/>
              <a:gd name="connsiteY30" fmla="*/ 786384 h 7132320"/>
              <a:gd name="connsiteX31" fmla="*/ 10686288 w 25188672"/>
              <a:gd name="connsiteY31" fmla="*/ 1316736 h 7132320"/>
              <a:gd name="connsiteX32" fmla="*/ 10722864 w 25188672"/>
              <a:gd name="connsiteY32" fmla="*/ 1828800 h 7132320"/>
              <a:gd name="connsiteX33" fmla="*/ 10814304 w 25188672"/>
              <a:gd name="connsiteY33" fmla="*/ 2194560 h 7132320"/>
              <a:gd name="connsiteX34" fmla="*/ 11033760 w 25188672"/>
              <a:gd name="connsiteY34" fmla="*/ 2468880 h 7132320"/>
              <a:gd name="connsiteX35" fmla="*/ 11326368 w 25188672"/>
              <a:gd name="connsiteY35" fmla="*/ 2743200 h 7132320"/>
              <a:gd name="connsiteX36" fmla="*/ 11911584 w 25188672"/>
              <a:gd name="connsiteY36" fmla="*/ 3127248 h 7132320"/>
              <a:gd name="connsiteX37" fmla="*/ 12533376 w 25188672"/>
              <a:gd name="connsiteY37" fmla="*/ 3639312 h 7132320"/>
              <a:gd name="connsiteX38" fmla="*/ 13027152 w 25188672"/>
              <a:gd name="connsiteY38" fmla="*/ 3749040 h 7132320"/>
              <a:gd name="connsiteX39" fmla="*/ 13191744 w 25188672"/>
              <a:gd name="connsiteY39" fmla="*/ 4041648 h 7132320"/>
              <a:gd name="connsiteX40" fmla="*/ 13667232 w 25188672"/>
              <a:gd name="connsiteY40" fmla="*/ 4206240 h 7132320"/>
              <a:gd name="connsiteX41" fmla="*/ 13941552 w 25188672"/>
              <a:gd name="connsiteY41" fmla="*/ 4315968 h 7132320"/>
              <a:gd name="connsiteX42" fmla="*/ 14545056 w 25188672"/>
              <a:gd name="connsiteY42" fmla="*/ 4754880 h 7132320"/>
              <a:gd name="connsiteX43" fmla="*/ 15130272 w 25188672"/>
              <a:gd name="connsiteY43" fmla="*/ 4864608 h 7132320"/>
              <a:gd name="connsiteX44" fmla="*/ 15569184 w 25188672"/>
              <a:gd name="connsiteY44" fmla="*/ 5230368 h 7132320"/>
              <a:gd name="connsiteX45" fmla="*/ 15989808 w 25188672"/>
              <a:gd name="connsiteY45" fmla="*/ 5248656 h 7132320"/>
              <a:gd name="connsiteX46" fmla="*/ 16190976 w 25188672"/>
              <a:gd name="connsiteY46" fmla="*/ 5541264 h 7132320"/>
              <a:gd name="connsiteX47" fmla="*/ 16611600 w 25188672"/>
              <a:gd name="connsiteY47" fmla="*/ 5522976 h 7132320"/>
              <a:gd name="connsiteX48" fmla="*/ 17013936 w 25188672"/>
              <a:gd name="connsiteY48" fmla="*/ 5559552 h 7132320"/>
              <a:gd name="connsiteX49" fmla="*/ 17526000 w 25188672"/>
              <a:gd name="connsiteY49" fmla="*/ 5870448 h 7132320"/>
              <a:gd name="connsiteX50" fmla="*/ 18056352 w 25188672"/>
              <a:gd name="connsiteY50" fmla="*/ 5907024 h 7132320"/>
              <a:gd name="connsiteX51" fmla="*/ 19025616 w 25188672"/>
              <a:gd name="connsiteY51" fmla="*/ 6419088 h 7132320"/>
              <a:gd name="connsiteX52" fmla="*/ 19299936 w 25188672"/>
              <a:gd name="connsiteY52" fmla="*/ 6547104 h 7132320"/>
              <a:gd name="connsiteX53" fmla="*/ 19461480 w 25188672"/>
              <a:gd name="connsiteY53" fmla="*/ 6874764 h 7132320"/>
              <a:gd name="connsiteX54" fmla="*/ 20335494 w 25188672"/>
              <a:gd name="connsiteY54" fmla="*/ 6214872 h 7132320"/>
              <a:gd name="connsiteX55" fmla="*/ 20627340 w 25188672"/>
              <a:gd name="connsiteY55" fmla="*/ 6158484 h 7132320"/>
              <a:gd name="connsiteX56" fmla="*/ 20862036 w 25188672"/>
              <a:gd name="connsiteY56" fmla="*/ 6179058 h 7132320"/>
              <a:gd name="connsiteX57" fmla="*/ 21344382 w 25188672"/>
              <a:gd name="connsiteY57" fmla="*/ 6207252 h 7132320"/>
              <a:gd name="connsiteX58" fmla="*/ 21613368 w 25188672"/>
              <a:gd name="connsiteY58" fmla="*/ 6198108 h 7132320"/>
              <a:gd name="connsiteX59" fmla="*/ 21969984 w 25188672"/>
              <a:gd name="connsiteY59" fmla="*/ 6327648 h 7132320"/>
              <a:gd name="connsiteX60" fmla="*/ 22573488 w 25188672"/>
              <a:gd name="connsiteY60" fmla="*/ 6492240 h 7132320"/>
              <a:gd name="connsiteX61" fmla="*/ 23268432 w 25188672"/>
              <a:gd name="connsiteY61" fmla="*/ 6748272 h 7132320"/>
              <a:gd name="connsiteX62" fmla="*/ 23743920 w 25188672"/>
              <a:gd name="connsiteY62" fmla="*/ 6894576 h 7132320"/>
              <a:gd name="connsiteX63" fmla="*/ 24054816 w 25188672"/>
              <a:gd name="connsiteY63" fmla="*/ 6565392 h 7132320"/>
              <a:gd name="connsiteX64" fmla="*/ 24621744 w 25188672"/>
              <a:gd name="connsiteY64" fmla="*/ 6400800 h 7132320"/>
              <a:gd name="connsiteX65" fmla="*/ 25188672 w 25188672"/>
              <a:gd name="connsiteY65" fmla="*/ 6327648 h 7132320"/>
              <a:gd name="connsiteX66" fmla="*/ 25133808 w 25188672"/>
              <a:gd name="connsiteY66" fmla="*/ 5943600 h 7132320"/>
              <a:gd name="connsiteX67" fmla="*/ 24548592 w 25188672"/>
              <a:gd name="connsiteY67" fmla="*/ 6071616 h 7132320"/>
              <a:gd name="connsiteX68" fmla="*/ 24237696 w 25188672"/>
              <a:gd name="connsiteY68" fmla="*/ 6199632 h 7132320"/>
              <a:gd name="connsiteX69" fmla="*/ 23762208 w 25188672"/>
              <a:gd name="connsiteY69" fmla="*/ 6217920 h 7132320"/>
              <a:gd name="connsiteX70" fmla="*/ 22847808 w 25188672"/>
              <a:gd name="connsiteY70" fmla="*/ 5888736 h 7132320"/>
              <a:gd name="connsiteX71" fmla="*/ 21969984 w 25188672"/>
              <a:gd name="connsiteY71" fmla="*/ 5705856 h 7132320"/>
              <a:gd name="connsiteX72" fmla="*/ 21110448 w 25188672"/>
              <a:gd name="connsiteY72" fmla="*/ 5577840 h 7132320"/>
              <a:gd name="connsiteX73" fmla="*/ 20360640 w 25188672"/>
              <a:gd name="connsiteY73" fmla="*/ 5797296 h 7132320"/>
              <a:gd name="connsiteX74" fmla="*/ 19738848 w 25188672"/>
              <a:gd name="connsiteY74" fmla="*/ 6327648 h 7132320"/>
              <a:gd name="connsiteX75" fmla="*/ 19263360 w 25188672"/>
              <a:gd name="connsiteY75" fmla="*/ 6053328 h 7132320"/>
              <a:gd name="connsiteX76" fmla="*/ 18623280 w 25188672"/>
              <a:gd name="connsiteY76" fmla="*/ 5742432 h 7132320"/>
              <a:gd name="connsiteX77" fmla="*/ 17873472 w 25188672"/>
              <a:gd name="connsiteY77" fmla="*/ 5358384 h 7132320"/>
              <a:gd name="connsiteX78" fmla="*/ 16922496 w 25188672"/>
              <a:gd name="connsiteY78" fmla="*/ 4864608 h 7132320"/>
              <a:gd name="connsiteX79" fmla="*/ 16008096 w 25188672"/>
              <a:gd name="connsiteY79" fmla="*/ 4425696 h 7132320"/>
              <a:gd name="connsiteX80" fmla="*/ 14380464 w 25188672"/>
              <a:gd name="connsiteY80" fmla="*/ 3767328 h 7132320"/>
              <a:gd name="connsiteX81" fmla="*/ 12880848 w 25188672"/>
              <a:gd name="connsiteY81" fmla="*/ 2962656 h 7132320"/>
              <a:gd name="connsiteX82" fmla="*/ 12057888 w 25188672"/>
              <a:gd name="connsiteY82" fmla="*/ 2432304 h 7132320"/>
              <a:gd name="connsiteX83" fmla="*/ 11052048 w 25188672"/>
              <a:gd name="connsiteY83" fmla="*/ 1901952 h 7132320"/>
              <a:gd name="connsiteX84" fmla="*/ 10978896 w 25188672"/>
              <a:gd name="connsiteY84" fmla="*/ 1353312 h 7132320"/>
              <a:gd name="connsiteX85" fmla="*/ 10997184 w 25188672"/>
              <a:gd name="connsiteY85" fmla="*/ 1060704 h 7132320"/>
              <a:gd name="connsiteX86" fmla="*/ 11106912 w 25188672"/>
              <a:gd name="connsiteY86" fmla="*/ 621792 h 7132320"/>
              <a:gd name="connsiteX87" fmla="*/ 10796016 w 25188672"/>
              <a:gd name="connsiteY87" fmla="*/ 54864 h 7132320"/>
              <a:gd name="connsiteX88" fmla="*/ 10155936 w 25188672"/>
              <a:gd name="connsiteY88" fmla="*/ 0 h 7132320"/>
              <a:gd name="connsiteX89" fmla="*/ 9680448 w 25188672"/>
              <a:gd name="connsiteY89" fmla="*/ 512064 h 7132320"/>
              <a:gd name="connsiteX90" fmla="*/ 9607296 w 25188672"/>
              <a:gd name="connsiteY90" fmla="*/ 1005840 h 7132320"/>
              <a:gd name="connsiteX91" fmla="*/ 10027920 w 25188672"/>
              <a:gd name="connsiteY91" fmla="*/ 1847088 h 7132320"/>
              <a:gd name="connsiteX92" fmla="*/ 9570720 w 25188672"/>
              <a:gd name="connsiteY92" fmla="*/ 2414016 h 7132320"/>
              <a:gd name="connsiteX93" fmla="*/ 9204960 w 25188672"/>
              <a:gd name="connsiteY93" fmla="*/ 2944368 h 7132320"/>
              <a:gd name="connsiteX94" fmla="*/ 8528304 w 25188672"/>
              <a:gd name="connsiteY94" fmla="*/ 3511296 h 7132320"/>
              <a:gd name="connsiteX95" fmla="*/ 8235696 w 25188672"/>
              <a:gd name="connsiteY95" fmla="*/ 3877056 h 7132320"/>
              <a:gd name="connsiteX96" fmla="*/ 7595616 w 25188672"/>
              <a:gd name="connsiteY96" fmla="*/ 4425696 h 7132320"/>
              <a:gd name="connsiteX97" fmla="*/ 7284720 w 25188672"/>
              <a:gd name="connsiteY97" fmla="*/ 4919472 h 7132320"/>
              <a:gd name="connsiteX98" fmla="*/ 6809232 w 25188672"/>
              <a:gd name="connsiteY98" fmla="*/ 5285232 h 7132320"/>
              <a:gd name="connsiteX99" fmla="*/ 5583936 w 25188672"/>
              <a:gd name="connsiteY99" fmla="*/ 5687568 h 7132320"/>
              <a:gd name="connsiteX100" fmla="*/ 5017008 w 25188672"/>
              <a:gd name="connsiteY100" fmla="*/ 5961888 h 7132320"/>
              <a:gd name="connsiteX101" fmla="*/ 3846576 w 25188672"/>
              <a:gd name="connsiteY101" fmla="*/ 6419088 h 7132320"/>
              <a:gd name="connsiteX102" fmla="*/ 3151632 w 25188672"/>
              <a:gd name="connsiteY102" fmla="*/ 6455664 h 7132320"/>
              <a:gd name="connsiteX103" fmla="*/ 2145792 w 25188672"/>
              <a:gd name="connsiteY103" fmla="*/ 6620256 h 7132320"/>
              <a:gd name="connsiteX104" fmla="*/ 719328 w 25188672"/>
              <a:gd name="connsiteY104" fmla="*/ 6510528 h 7132320"/>
              <a:gd name="connsiteX105" fmla="*/ 18288 w 25188672"/>
              <a:gd name="connsiteY105" fmla="*/ 6181344 h 7132320"/>
              <a:gd name="connsiteX106" fmla="*/ 45720 w 25188672"/>
              <a:gd name="connsiteY10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47376 w 25188672"/>
              <a:gd name="connsiteY26" fmla="*/ 1371600 h 7132320"/>
              <a:gd name="connsiteX27" fmla="*/ 10101072 w 25188672"/>
              <a:gd name="connsiteY27" fmla="*/ 111556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01072 w 25188672"/>
              <a:gd name="connsiteY27" fmla="*/ 111556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302240 w 25188672"/>
              <a:gd name="connsiteY28" fmla="*/ 78638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302240 w 25188672"/>
              <a:gd name="connsiteY29" fmla="*/ 49377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96016 w 25188672"/>
              <a:gd name="connsiteY31" fmla="*/ 78638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686288 w 25188672"/>
              <a:gd name="connsiteY32" fmla="*/ 131673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722864 w 25188672"/>
              <a:gd name="connsiteY33" fmla="*/ 182880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033760 w 25188672"/>
              <a:gd name="connsiteY35" fmla="*/ 246888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326368 w 25188672"/>
              <a:gd name="connsiteY36" fmla="*/ 274320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11584 w 25188672"/>
              <a:gd name="connsiteY37" fmla="*/ 312724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533376 w 25188672"/>
              <a:gd name="connsiteY38" fmla="*/ 3639312 h 7132320"/>
              <a:gd name="connsiteX39" fmla="*/ 13027152 w 25188672"/>
              <a:gd name="connsiteY39" fmla="*/ 3749040 h 7132320"/>
              <a:gd name="connsiteX40" fmla="*/ 13191744 w 25188672"/>
              <a:gd name="connsiteY40" fmla="*/ 4041648 h 7132320"/>
              <a:gd name="connsiteX41" fmla="*/ 13667232 w 25188672"/>
              <a:gd name="connsiteY41" fmla="*/ 4206240 h 7132320"/>
              <a:gd name="connsiteX42" fmla="*/ 13941552 w 25188672"/>
              <a:gd name="connsiteY42" fmla="*/ 4315968 h 7132320"/>
              <a:gd name="connsiteX43" fmla="*/ 14545056 w 25188672"/>
              <a:gd name="connsiteY43" fmla="*/ 4754880 h 7132320"/>
              <a:gd name="connsiteX44" fmla="*/ 15130272 w 25188672"/>
              <a:gd name="connsiteY44" fmla="*/ 4864608 h 7132320"/>
              <a:gd name="connsiteX45" fmla="*/ 15569184 w 25188672"/>
              <a:gd name="connsiteY45" fmla="*/ 5230368 h 7132320"/>
              <a:gd name="connsiteX46" fmla="*/ 15989808 w 25188672"/>
              <a:gd name="connsiteY46" fmla="*/ 5248656 h 7132320"/>
              <a:gd name="connsiteX47" fmla="*/ 16190976 w 25188672"/>
              <a:gd name="connsiteY47" fmla="*/ 5541264 h 7132320"/>
              <a:gd name="connsiteX48" fmla="*/ 16611600 w 25188672"/>
              <a:gd name="connsiteY48" fmla="*/ 5522976 h 7132320"/>
              <a:gd name="connsiteX49" fmla="*/ 17013936 w 25188672"/>
              <a:gd name="connsiteY49" fmla="*/ 5559552 h 7132320"/>
              <a:gd name="connsiteX50" fmla="*/ 17526000 w 25188672"/>
              <a:gd name="connsiteY50" fmla="*/ 5870448 h 7132320"/>
              <a:gd name="connsiteX51" fmla="*/ 18056352 w 25188672"/>
              <a:gd name="connsiteY51" fmla="*/ 5907024 h 7132320"/>
              <a:gd name="connsiteX52" fmla="*/ 19025616 w 25188672"/>
              <a:gd name="connsiteY52" fmla="*/ 6419088 h 7132320"/>
              <a:gd name="connsiteX53" fmla="*/ 19299936 w 25188672"/>
              <a:gd name="connsiteY53" fmla="*/ 6547104 h 7132320"/>
              <a:gd name="connsiteX54" fmla="*/ 19461480 w 25188672"/>
              <a:gd name="connsiteY54" fmla="*/ 6874764 h 7132320"/>
              <a:gd name="connsiteX55" fmla="*/ 20335494 w 25188672"/>
              <a:gd name="connsiteY55" fmla="*/ 6214872 h 7132320"/>
              <a:gd name="connsiteX56" fmla="*/ 20627340 w 25188672"/>
              <a:gd name="connsiteY56" fmla="*/ 6158484 h 7132320"/>
              <a:gd name="connsiteX57" fmla="*/ 20862036 w 25188672"/>
              <a:gd name="connsiteY57" fmla="*/ 6179058 h 7132320"/>
              <a:gd name="connsiteX58" fmla="*/ 21344382 w 25188672"/>
              <a:gd name="connsiteY58" fmla="*/ 6207252 h 7132320"/>
              <a:gd name="connsiteX59" fmla="*/ 21613368 w 25188672"/>
              <a:gd name="connsiteY59" fmla="*/ 6198108 h 7132320"/>
              <a:gd name="connsiteX60" fmla="*/ 21969984 w 25188672"/>
              <a:gd name="connsiteY60" fmla="*/ 6327648 h 7132320"/>
              <a:gd name="connsiteX61" fmla="*/ 22573488 w 25188672"/>
              <a:gd name="connsiteY61" fmla="*/ 6492240 h 7132320"/>
              <a:gd name="connsiteX62" fmla="*/ 23268432 w 25188672"/>
              <a:gd name="connsiteY62" fmla="*/ 6748272 h 7132320"/>
              <a:gd name="connsiteX63" fmla="*/ 23743920 w 25188672"/>
              <a:gd name="connsiteY63" fmla="*/ 6894576 h 7132320"/>
              <a:gd name="connsiteX64" fmla="*/ 24054816 w 25188672"/>
              <a:gd name="connsiteY64" fmla="*/ 6565392 h 7132320"/>
              <a:gd name="connsiteX65" fmla="*/ 24621744 w 25188672"/>
              <a:gd name="connsiteY65" fmla="*/ 6400800 h 7132320"/>
              <a:gd name="connsiteX66" fmla="*/ 25188672 w 25188672"/>
              <a:gd name="connsiteY66" fmla="*/ 6327648 h 7132320"/>
              <a:gd name="connsiteX67" fmla="*/ 25133808 w 25188672"/>
              <a:gd name="connsiteY67" fmla="*/ 5943600 h 7132320"/>
              <a:gd name="connsiteX68" fmla="*/ 24548592 w 25188672"/>
              <a:gd name="connsiteY68" fmla="*/ 6071616 h 7132320"/>
              <a:gd name="connsiteX69" fmla="*/ 24237696 w 25188672"/>
              <a:gd name="connsiteY69" fmla="*/ 6199632 h 7132320"/>
              <a:gd name="connsiteX70" fmla="*/ 23762208 w 25188672"/>
              <a:gd name="connsiteY70" fmla="*/ 6217920 h 7132320"/>
              <a:gd name="connsiteX71" fmla="*/ 22847808 w 25188672"/>
              <a:gd name="connsiteY71" fmla="*/ 5888736 h 7132320"/>
              <a:gd name="connsiteX72" fmla="*/ 21969984 w 25188672"/>
              <a:gd name="connsiteY72" fmla="*/ 5705856 h 7132320"/>
              <a:gd name="connsiteX73" fmla="*/ 21110448 w 25188672"/>
              <a:gd name="connsiteY73" fmla="*/ 5577840 h 7132320"/>
              <a:gd name="connsiteX74" fmla="*/ 20360640 w 25188672"/>
              <a:gd name="connsiteY74" fmla="*/ 5797296 h 7132320"/>
              <a:gd name="connsiteX75" fmla="*/ 19738848 w 25188672"/>
              <a:gd name="connsiteY75" fmla="*/ 6327648 h 7132320"/>
              <a:gd name="connsiteX76" fmla="*/ 19263360 w 25188672"/>
              <a:gd name="connsiteY76" fmla="*/ 6053328 h 7132320"/>
              <a:gd name="connsiteX77" fmla="*/ 18623280 w 25188672"/>
              <a:gd name="connsiteY77" fmla="*/ 5742432 h 7132320"/>
              <a:gd name="connsiteX78" fmla="*/ 17873472 w 25188672"/>
              <a:gd name="connsiteY78" fmla="*/ 5358384 h 7132320"/>
              <a:gd name="connsiteX79" fmla="*/ 16922496 w 25188672"/>
              <a:gd name="connsiteY79" fmla="*/ 4864608 h 7132320"/>
              <a:gd name="connsiteX80" fmla="*/ 16008096 w 25188672"/>
              <a:gd name="connsiteY80" fmla="*/ 4425696 h 7132320"/>
              <a:gd name="connsiteX81" fmla="*/ 14380464 w 25188672"/>
              <a:gd name="connsiteY81" fmla="*/ 3767328 h 7132320"/>
              <a:gd name="connsiteX82" fmla="*/ 12880848 w 25188672"/>
              <a:gd name="connsiteY82" fmla="*/ 2962656 h 7132320"/>
              <a:gd name="connsiteX83" fmla="*/ 12057888 w 25188672"/>
              <a:gd name="connsiteY83" fmla="*/ 2432304 h 7132320"/>
              <a:gd name="connsiteX84" fmla="*/ 11052048 w 25188672"/>
              <a:gd name="connsiteY84" fmla="*/ 1901952 h 7132320"/>
              <a:gd name="connsiteX85" fmla="*/ 10978896 w 25188672"/>
              <a:gd name="connsiteY85" fmla="*/ 1353312 h 7132320"/>
              <a:gd name="connsiteX86" fmla="*/ 10997184 w 25188672"/>
              <a:gd name="connsiteY86" fmla="*/ 1060704 h 7132320"/>
              <a:gd name="connsiteX87" fmla="*/ 11106912 w 25188672"/>
              <a:gd name="connsiteY87" fmla="*/ 621792 h 7132320"/>
              <a:gd name="connsiteX88" fmla="*/ 10796016 w 25188672"/>
              <a:gd name="connsiteY88" fmla="*/ 54864 h 7132320"/>
              <a:gd name="connsiteX89" fmla="*/ 10155936 w 25188672"/>
              <a:gd name="connsiteY89" fmla="*/ 0 h 7132320"/>
              <a:gd name="connsiteX90" fmla="*/ 9680448 w 25188672"/>
              <a:gd name="connsiteY90" fmla="*/ 512064 h 7132320"/>
              <a:gd name="connsiteX91" fmla="*/ 9607296 w 25188672"/>
              <a:gd name="connsiteY91" fmla="*/ 1005840 h 7132320"/>
              <a:gd name="connsiteX92" fmla="*/ 10027920 w 25188672"/>
              <a:gd name="connsiteY92" fmla="*/ 1847088 h 7132320"/>
              <a:gd name="connsiteX93" fmla="*/ 9570720 w 25188672"/>
              <a:gd name="connsiteY93" fmla="*/ 2414016 h 7132320"/>
              <a:gd name="connsiteX94" fmla="*/ 9204960 w 25188672"/>
              <a:gd name="connsiteY94" fmla="*/ 2944368 h 7132320"/>
              <a:gd name="connsiteX95" fmla="*/ 8528304 w 25188672"/>
              <a:gd name="connsiteY95" fmla="*/ 3511296 h 7132320"/>
              <a:gd name="connsiteX96" fmla="*/ 8235696 w 25188672"/>
              <a:gd name="connsiteY96" fmla="*/ 3877056 h 7132320"/>
              <a:gd name="connsiteX97" fmla="*/ 7595616 w 25188672"/>
              <a:gd name="connsiteY97" fmla="*/ 4425696 h 7132320"/>
              <a:gd name="connsiteX98" fmla="*/ 7284720 w 25188672"/>
              <a:gd name="connsiteY98" fmla="*/ 4919472 h 7132320"/>
              <a:gd name="connsiteX99" fmla="*/ 6809232 w 25188672"/>
              <a:gd name="connsiteY99" fmla="*/ 5285232 h 7132320"/>
              <a:gd name="connsiteX100" fmla="*/ 5583936 w 25188672"/>
              <a:gd name="connsiteY100" fmla="*/ 5687568 h 7132320"/>
              <a:gd name="connsiteX101" fmla="*/ 5017008 w 25188672"/>
              <a:gd name="connsiteY101" fmla="*/ 5961888 h 7132320"/>
              <a:gd name="connsiteX102" fmla="*/ 3846576 w 25188672"/>
              <a:gd name="connsiteY102" fmla="*/ 6419088 h 7132320"/>
              <a:gd name="connsiteX103" fmla="*/ 3151632 w 25188672"/>
              <a:gd name="connsiteY103" fmla="*/ 6455664 h 7132320"/>
              <a:gd name="connsiteX104" fmla="*/ 2145792 w 25188672"/>
              <a:gd name="connsiteY104" fmla="*/ 6620256 h 7132320"/>
              <a:gd name="connsiteX105" fmla="*/ 719328 w 25188672"/>
              <a:gd name="connsiteY105" fmla="*/ 6510528 h 7132320"/>
              <a:gd name="connsiteX106" fmla="*/ 18288 w 25188672"/>
              <a:gd name="connsiteY106" fmla="*/ 6181344 h 7132320"/>
              <a:gd name="connsiteX107" fmla="*/ 45720 w 25188672"/>
              <a:gd name="connsiteY10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33376 w 25188672"/>
              <a:gd name="connsiteY39" fmla="*/ 3639312 h 7132320"/>
              <a:gd name="connsiteX40" fmla="*/ 13027152 w 25188672"/>
              <a:gd name="connsiteY40" fmla="*/ 3749040 h 7132320"/>
              <a:gd name="connsiteX41" fmla="*/ 13191744 w 25188672"/>
              <a:gd name="connsiteY41" fmla="*/ 4041648 h 7132320"/>
              <a:gd name="connsiteX42" fmla="*/ 13667232 w 25188672"/>
              <a:gd name="connsiteY42" fmla="*/ 4206240 h 7132320"/>
              <a:gd name="connsiteX43" fmla="*/ 13941552 w 25188672"/>
              <a:gd name="connsiteY43" fmla="*/ 4315968 h 7132320"/>
              <a:gd name="connsiteX44" fmla="*/ 14545056 w 25188672"/>
              <a:gd name="connsiteY44" fmla="*/ 4754880 h 7132320"/>
              <a:gd name="connsiteX45" fmla="*/ 15130272 w 25188672"/>
              <a:gd name="connsiteY45" fmla="*/ 4864608 h 7132320"/>
              <a:gd name="connsiteX46" fmla="*/ 15569184 w 25188672"/>
              <a:gd name="connsiteY46" fmla="*/ 5230368 h 7132320"/>
              <a:gd name="connsiteX47" fmla="*/ 15989808 w 25188672"/>
              <a:gd name="connsiteY47" fmla="*/ 5248656 h 7132320"/>
              <a:gd name="connsiteX48" fmla="*/ 16190976 w 25188672"/>
              <a:gd name="connsiteY48" fmla="*/ 5541264 h 7132320"/>
              <a:gd name="connsiteX49" fmla="*/ 16611600 w 25188672"/>
              <a:gd name="connsiteY49" fmla="*/ 5522976 h 7132320"/>
              <a:gd name="connsiteX50" fmla="*/ 17013936 w 25188672"/>
              <a:gd name="connsiteY50" fmla="*/ 5559552 h 7132320"/>
              <a:gd name="connsiteX51" fmla="*/ 17526000 w 25188672"/>
              <a:gd name="connsiteY51" fmla="*/ 5870448 h 7132320"/>
              <a:gd name="connsiteX52" fmla="*/ 18056352 w 25188672"/>
              <a:gd name="connsiteY52" fmla="*/ 5907024 h 7132320"/>
              <a:gd name="connsiteX53" fmla="*/ 19025616 w 25188672"/>
              <a:gd name="connsiteY53" fmla="*/ 6419088 h 7132320"/>
              <a:gd name="connsiteX54" fmla="*/ 19299936 w 25188672"/>
              <a:gd name="connsiteY54" fmla="*/ 6547104 h 7132320"/>
              <a:gd name="connsiteX55" fmla="*/ 19461480 w 25188672"/>
              <a:gd name="connsiteY55" fmla="*/ 6874764 h 7132320"/>
              <a:gd name="connsiteX56" fmla="*/ 20335494 w 25188672"/>
              <a:gd name="connsiteY56" fmla="*/ 6214872 h 7132320"/>
              <a:gd name="connsiteX57" fmla="*/ 20627340 w 25188672"/>
              <a:gd name="connsiteY57" fmla="*/ 6158484 h 7132320"/>
              <a:gd name="connsiteX58" fmla="*/ 20862036 w 25188672"/>
              <a:gd name="connsiteY58" fmla="*/ 6179058 h 7132320"/>
              <a:gd name="connsiteX59" fmla="*/ 21344382 w 25188672"/>
              <a:gd name="connsiteY59" fmla="*/ 6207252 h 7132320"/>
              <a:gd name="connsiteX60" fmla="*/ 21613368 w 25188672"/>
              <a:gd name="connsiteY60" fmla="*/ 6198108 h 7132320"/>
              <a:gd name="connsiteX61" fmla="*/ 21969984 w 25188672"/>
              <a:gd name="connsiteY61" fmla="*/ 6327648 h 7132320"/>
              <a:gd name="connsiteX62" fmla="*/ 22573488 w 25188672"/>
              <a:gd name="connsiteY62" fmla="*/ 6492240 h 7132320"/>
              <a:gd name="connsiteX63" fmla="*/ 23268432 w 25188672"/>
              <a:gd name="connsiteY63" fmla="*/ 6748272 h 7132320"/>
              <a:gd name="connsiteX64" fmla="*/ 23743920 w 25188672"/>
              <a:gd name="connsiteY64" fmla="*/ 6894576 h 7132320"/>
              <a:gd name="connsiteX65" fmla="*/ 24054816 w 25188672"/>
              <a:gd name="connsiteY65" fmla="*/ 6565392 h 7132320"/>
              <a:gd name="connsiteX66" fmla="*/ 24621744 w 25188672"/>
              <a:gd name="connsiteY66" fmla="*/ 6400800 h 7132320"/>
              <a:gd name="connsiteX67" fmla="*/ 25188672 w 25188672"/>
              <a:gd name="connsiteY67" fmla="*/ 6327648 h 7132320"/>
              <a:gd name="connsiteX68" fmla="*/ 25133808 w 25188672"/>
              <a:gd name="connsiteY68" fmla="*/ 5943600 h 7132320"/>
              <a:gd name="connsiteX69" fmla="*/ 24548592 w 25188672"/>
              <a:gd name="connsiteY69" fmla="*/ 6071616 h 7132320"/>
              <a:gd name="connsiteX70" fmla="*/ 24237696 w 25188672"/>
              <a:gd name="connsiteY70" fmla="*/ 6199632 h 7132320"/>
              <a:gd name="connsiteX71" fmla="*/ 23762208 w 25188672"/>
              <a:gd name="connsiteY71" fmla="*/ 6217920 h 7132320"/>
              <a:gd name="connsiteX72" fmla="*/ 22847808 w 25188672"/>
              <a:gd name="connsiteY72" fmla="*/ 5888736 h 7132320"/>
              <a:gd name="connsiteX73" fmla="*/ 21969984 w 25188672"/>
              <a:gd name="connsiteY73" fmla="*/ 5705856 h 7132320"/>
              <a:gd name="connsiteX74" fmla="*/ 21110448 w 25188672"/>
              <a:gd name="connsiteY74" fmla="*/ 5577840 h 7132320"/>
              <a:gd name="connsiteX75" fmla="*/ 20360640 w 25188672"/>
              <a:gd name="connsiteY75" fmla="*/ 5797296 h 7132320"/>
              <a:gd name="connsiteX76" fmla="*/ 19738848 w 25188672"/>
              <a:gd name="connsiteY76" fmla="*/ 6327648 h 7132320"/>
              <a:gd name="connsiteX77" fmla="*/ 19263360 w 25188672"/>
              <a:gd name="connsiteY77" fmla="*/ 6053328 h 7132320"/>
              <a:gd name="connsiteX78" fmla="*/ 18623280 w 25188672"/>
              <a:gd name="connsiteY78" fmla="*/ 5742432 h 7132320"/>
              <a:gd name="connsiteX79" fmla="*/ 17873472 w 25188672"/>
              <a:gd name="connsiteY79" fmla="*/ 5358384 h 7132320"/>
              <a:gd name="connsiteX80" fmla="*/ 16922496 w 25188672"/>
              <a:gd name="connsiteY80" fmla="*/ 4864608 h 7132320"/>
              <a:gd name="connsiteX81" fmla="*/ 16008096 w 25188672"/>
              <a:gd name="connsiteY81" fmla="*/ 4425696 h 7132320"/>
              <a:gd name="connsiteX82" fmla="*/ 14380464 w 25188672"/>
              <a:gd name="connsiteY82" fmla="*/ 3767328 h 7132320"/>
              <a:gd name="connsiteX83" fmla="*/ 12880848 w 25188672"/>
              <a:gd name="connsiteY83" fmla="*/ 2962656 h 7132320"/>
              <a:gd name="connsiteX84" fmla="*/ 12057888 w 25188672"/>
              <a:gd name="connsiteY84" fmla="*/ 2432304 h 7132320"/>
              <a:gd name="connsiteX85" fmla="*/ 11052048 w 25188672"/>
              <a:gd name="connsiteY85" fmla="*/ 1901952 h 7132320"/>
              <a:gd name="connsiteX86" fmla="*/ 10978896 w 25188672"/>
              <a:gd name="connsiteY86" fmla="*/ 1353312 h 7132320"/>
              <a:gd name="connsiteX87" fmla="*/ 10997184 w 25188672"/>
              <a:gd name="connsiteY87" fmla="*/ 1060704 h 7132320"/>
              <a:gd name="connsiteX88" fmla="*/ 11106912 w 25188672"/>
              <a:gd name="connsiteY88" fmla="*/ 621792 h 7132320"/>
              <a:gd name="connsiteX89" fmla="*/ 10796016 w 25188672"/>
              <a:gd name="connsiteY89" fmla="*/ 54864 h 7132320"/>
              <a:gd name="connsiteX90" fmla="*/ 10155936 w 25188672"/>
              <a:gd name="connsiteY90" fmla="*/ 0 h 7132320"/>
              <a:gd name="connsiteX91" fmla="*/ 9680448 w 25188672"/>
              <a:gd name="connsiteY91" fmla="*/ 512064 h 7132320"/>
              <a:gd name="connsiteX92" fmla="*/ 9607296 w 25188672"/>
              <a:gd name="connsiteY92" fmla="*/ 1005840 h 7132320"/>
              <a:gd name="connsiteX93" fmla="*/ 10027920 w 25188672"/>
              <a:gd name="connsiteY93" fmla="*/ 1847088 h 7132320"/>
              <a:gd name="connsiteX94" fmla="*/ 9570720 w 25188672"/>
              <a:gd name="connsiteY94" fmla="*/ 2414016 h 7132320"/>
              <a:gd name="connsiteX95" fmla="*/ 9204960 w 25188672"/>
              <a:gd name="connsiteY95" fmla="*/ 2944368 h 7132320"/>
              <a:gd name="connsiteX96" fmla="*/ 8528304 w 25188672"/>
              <a:gd name="connsiteY96" fmla="*/ 3511296 h 7132320"/>
              <a:gd name="connsiteX97" fmla="*/ 8235696 w 25188672"/>
              <a:gd name="connsiteY97" fmla="*/ 3877056 h 7132320"/>
              <a:gd name="connsiteX98" fmla="*/ 7595616 w 25188672"/>
              <a:gd name="connsiteY98" fmla="*/ 4425696 h 7132320"/>
              <a:gd name="connsiteX99" fmla="*/ 7284720 w 25188672"/>
              <a:gd name="connsiteY99" fmla="*/ 4919472 h 7132320"/>
              <a:gd name="connsiteX100" fmla="*/ 6809232 w 25188672"/>
              <a:gd name="connsiteY100" fmla="*/ 5285232 h 7132320"/>
              <a:gd name="connsiteX101" fmla="*/ 5583936 w 25188672"/>
              <a:gd name="connsiteY101" fmla="*/ 5687568 h 7132320"/>
              <a:gd name="connsiteX102" fmla="*/ 5017008 w 25188672"/>
              <a:gd name="connsiteY102" fmla="*/ 5961888 h 7132320"/>
              <a:gd name="connsiteX103" fmla="*/ 3846576 w 25188672"/>
              <a:gd name="connsiteY103" fmla="*/ 6419088 h 7132320"/>
              <a:gd name="connsiteX104" fmla="*/ 3151632 w 25188672"/>
              <a:gd name="connsiteY104" fmla="*/ 6455664 h 7132320"/>
              <a:gd name="connsiteX105" fmla="*/ 2145792 w 25188672"/>
              <a:gd name="connsiteY105" fmla="*/ 6620256 h 7132320"/>
              <a:gd name="connsiteX106" fmla="*/ 719328 w 25188672"/>
              <a:gd name="connsiteY106" fmla="*/ 6510528 h 7132320"/>
              <a:gd name="connsiteX107" fmla="*/ 18288 w 25188672"/>
              <a:gd name="connsiteY107" fmla="*/ 6181344 h 7132320"/>
              <a:gd name="connsiteX108" fmla="*/ 45720 w 25188672"/>
              <a:gd name="connsiteY108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533376 w 25188672"/>
              <a:gd name="connsiteY40" fmla="*/ 3639312 h 7132320"/>
              <a:gd name="connsiteX41" fmla="*/ 13027152 w 25188672"/>
              <a:gd name="connsiteY41" fmla="*/ 3749040 h 7132320"/>
              <a:gd name="connsiteX42" fmla="*/ 13191744 w 25188672"/>
              <a:gd name="connsiteY42" fmla="*/ 4041648 h 7132320"/>
              <a:gd name="connsiteX43" fmla="*/ 13667232 w 25188672"/>
              <a:gd name="connsiteY43" fmla="*/ 4206240 h 7132320"/>
              <a:gd name="connsiteX44" fmla="*/ 13941552 w 25188672"/>
              <a:gd name="connsiteY44" fmla="*/ 4315968 h 7132320"/>
              <a:gd name="connsiteX45" fmla="*/ 14545056 w 25188672"/>
              <a:gd name="connsiteY45" fmla="*/ 4754880 h 7132320"/>
              <a:gd name="connsiteX46" fmla="*/ 15130272 w 25188672"/>
              <a:gd name="connsiteY46" fmla="*/ 4864608 h 7132320"/>
              <a:gd name="connsiteX47" fmla="*/ 15569184 w 25188672"/>
              <a:gd name="connsiteY47" fmla="*/ 5230368 h 7132320"/>
              <a:gd name="connsiteX48" fmla="*/ 15989808 w 25188672"/>
              <a:gd name="connsiteY48" fmla="*/ 5248656 h 7132320"/>
              <a:gd name="connsiteX49" fmla="*/ 16190976 w 25188672"/>
              <a:gd name="connsiteY49" fmla="*/ 5541264 h 7132320"/>
              <a:gd name="connsiteX50" fmla="*/ 16611600 w 25188672"/>
              <a:gd name="connsiteY50" fmla="*/ 5522976 h 7132320"/>
              <a:gd name="connsiteX51" fmla="*/ 17013936 w 25188672"/>
              <a:gd name="connsiteY51" fmla="*/ 5559552 h 7132320"/>
              <a:gd name="connsiteX52" fmla="*/ 17526000 w 25188672"/>
              <a:gd name="connsiteY52" fmla="*/ 5870448 h 7132320"/>
              <a:gd name="connsiteX53" fmla="*/ 18056352 w 25188672"/>
              <a:gd name="connsiteY53" fmla="*/ 5907024 h 7132320"/>
              <a:gd name="connsiteX54" fmla="*/ 19025616 w 25188672"/>
              <a:gd name="connsiteY54" fmla="*/ 6419088 h 7132320"/>
              <a:gd name="connsiteX55" fmla="*/ 19299936 w 25188672"/>
              <a:gd name="connsiteY55" fmla="*/ 6547104 h 7132320"/>
              <a:gd name="connsiteX56" fmla="*/ 19461480 w 25188672"/>
              <a:gd name="connsiteY56" fmla="*/ 6874764 h 7132320"/>
              <a:gd name="connsiteX57" fmla="*/ 20335494 w 25188672"/>
              <a:gd name="connsiteY57" fmla="*/ 6214872 h 7132320"/>
              <a:gd name="connsiteX58" fmla="*/ 20627340 w 25188672"/>
              <a:gd name="connsiteY58" fmla="*/ 6158484 h 7132320"/>
              <a:gd name="connsiteX59" fmla="*/ 20862036 w 25188672"/>
              <a:gd name="connsiteY59" fmla="*/ 6179058 h 7132320"/>
              <a:gd name="connsiteX60" fmla="*/ 21344382 w 25188672"/>
              <a:gd name="connsiteY60" fmla="*/ 6207252 h 7132320"/>
              <a:gd name="connsiteX61" fmla="*/ 21613368 w 25188672"/>
              <a:gd name="connsiteY61" fmla="*/ 6198108 h 7132320"/>
              <a:gd name="connsiteX62" fmla="*/ 21969984 w 25188672"/>
              <a:gd name="connsiteY62" fmla="*/ 6327648 h 7132320"/>
              <a:gd name="connsiteX63" fmla="*/ 22573488 w 25188672"/>
              <a:gd name="connsiteY63" fmla="*/ 6492240 h 7132320"/>
              <a:gd name="connsiteX64" fmla="*/ 23268432 w 25188672"/>
              <a:gd name="connsiteY64" fmla="*/ 6748272 h 7132320"/>
              <a:gd name="connsiteX65" fmla="*/ 23743920 w 25188672"/>
              <a:gd name="connsiteY65" fmla="*/ 6894576 h 7132320"/>
              <a:gd name="connsiteX66" fmla="*/ 24054816 w 25188672"/>
              <a:gd name="connsiteY66" fmla="*/ 6565392 h 7132320"/>
              <a:gd name="connsiteX67" fmla="*/ 24621744 w 25188672"/>
              <a:gd name="connsiteY67" fmla="*/ 6400800 h 7132320"/>
              <a:gd name="connsiteX68" fmla="*/ 25188672 w 25188672"/>
              <a:gd name="connsiteY68" fmla="*/ 6327648 h 7132320"/>
              <a:gd name="connsiteX69" fmla="*/ 25133808 w 25188672"/>
              <a:gd name="connsiteY69" fmla="*/ 5943600 h 7132320"/>
              <a:gd name="connsiteX70" fmla="*/ 24548592 w 25188672"/>
              <a:gd name="connsiteY70" fmla="*/ 6071616 h 7132320"/>
              <a:gd name="connsiteX71" fmla="*/ 24237696 w 25188672"/>
              <a:gd name="connsiteY71" fmla="*/ 6199632 h 7132320"/>
              <a:gd name="connsiteX72" fmla="*/ 23762208 w 25188672"/>
              <a:gd name="connsiteY72" fmla="*/ 6217920 h 7132320"/>
              <a:gd name="connsiteX73" fmla="*/ 22847808 w 25188672"/>
              <a:gd name="connsiteY73" fmla="*/ 5888736 h 7132320"/>
              <a:gd name="connsiteX74" fmla="*/ 21969984 w 25188672"/>
              <a:gd name="connsiteY74" fmla="*/ 5705856 h 7132320"/>
              <a:gd name="connsiteX75" fmla="*/ 21110448 w 25188672"/>
              <a:gd name="connsiteY75" fmla="*/ 5577840 h 7132320"/>
              <a:gd name="connsiteX76" fmla="*/ 20360640 w 25188672"/>
              <a:gd name="connsiteY76" fmla="*/ 5797296 h 7132320"/>
              <a:gd name="connsiteX77" fmla="*/ 19738848 w 25188672"/>
              <a:gd name="connsiteY77" fmla="*/ 6327648 h 7132320"/>
              <a:gd name="connsiteX78" fmla="*/ 19263360 w 25188672"/>
              <a:gd name="connsiteY78" fmla="*/ 6053328 h 7132320"/>
              <a:gd name="connsiteX79" fmla="*/ 18623280 w 25188672"/>
              <a:gd name="connsiteY79" fmla="*/ 5742432 h 7132320"/>
              <a:gd name="connsiteX80" fmla="*/ 17873472 w 25188672"/>
              <a:gd name="connsiteY80" fmla="*/ 5358384 h 7132320"/>
              <a:gd name="connsiteX81" fmla="*/ 16922496 w 25188672"/>
              <a:gd name="connsiteY81" fmla="*/ 4864608 h 7132320"/>
              <a:gd name="connsiteX82" fmla="*/ 16008096 w 25188672"/>
              <a:gd name="connsiteY82" fmla="*/ 4425696 h 7132320"/>
              <a:gd name="connsiteX83" fmla="*/ 14380464 w 25188672"/>
              <a:gd name="connsiteY83" fmla="*/ 3767328 h 7132320"/>
              <a:gd name="connsiteX84" fmla="*/ 12880848 w 25188672"/>
              <a:gd name="connsiteY84" fmla="*/ 2962656 h 7132320"/>
              <a:gd name="connsiteX85" fmla="*/ 12057888 w 25188672"/>
              <a:gd name="connsiteY85" fmla="*/ 2432304 h 7132320"/>
              <a:gd name="connsiteX86" fmla="*/ 11052048 w 25188672"/>
              <a:gd name="connsiteY86" fmla="*/ 1901952 h 7132320"/>
              <a:gd name="connsiteX87" fmla="*/ 10978896 w 25188672"/>
              <a:gd name="connsiteY87" fmla="*/ 1353312 h 7132320"/>
              <a:gd name="connsiteX88" fmla="*/ 10997184 w 25188672"/>
              <a:gd name="connsiteY88" fmla="*/ 1060704 h 7132320"/>
              <a:gd name="connsiteX89" fmla="*/ 11106912 w 25188672"/>
              <a:gd name="connsiteY89" fmla="*/ 621792 h 7132320"/>
              <a:gd name="connsiteX90" fmla="*/ 10796016 w 25188672"/>
              <a:gd name="connsiteY90" fmla="*/ 54864 h 7132320"/>
              <a:gd name="connsiteX91" fmla="*/ 10155936 w 25188672"/>
              <a:gd name="connsiteY91" fmla="*/ 0 h 7132320"/>
              <a:gd name="connsiteX92" fmla="*/ 9680448 w 25188672"/>
              <a:gd name="connsiteY92" fmla="*/ 512064 h 7132320"/>
              <a:gd name="connsiteX93" fmla="*/ 9607296 w 25188672"/>
              <a:gd name="connsiteY93" fmla="*/ 1005840 h 7132320"/>
              <a:gd name="connsiteX94" fmla="*/ 10027920 w 25188672"/>
              <a:gd name="connsiteY94" fmla="*/ 1847088 h 7132320"/>
              <a:gd name="connsiteX95" fmla="*/ 9570720 w 25188672"/>
              <a:gd name="connsiteY95" fmla="*/ 2414016 h 7132320"/>
              <a:gd name="connsiteX96" fmla="*/ 9204960 w 25188672"/>
              <a:gd name="connsiteY96" fmla="*/ 2944368 h 7132320"/>
              <a:gd name="connsiteX97" fmla="*/ 8528304 w 25188672"/>
              <a:gd name="connsiteY97" fmla="*/ 3511296 h 7132320"/>
              <a:gd name="connsiteX98" fmla="*/ 8235696 w 25188672"/>
              <a:gd name="connsiteY98" fmla="*/ 3877056 h 7132320"/>
              <a:gd name="connsiteX99" fmla="*/ 7595616 w 25188672"/>
              <a:gd name="connsiteY99" fmla="*/ 4425696 h 7132320"/>
              <a:gd name="connsiteX100" fmla="*/ 7284720 w 25188672"/>
              <a:gd name="connsiteY100" fmla="*/ 4919472 h 7132320"/>
              <a:gd name="connsiteX101" fmla="*/ 6809232 w 25188672"/>
              <a:gd name="connsiteY101" fmla="*/ 5285232 h 7132320"/>
              <a:gd name="connsiteX102" fmla="*/ 5583936 w 25188672"/>
              <a:gd name="connsiteY102" fmla="*/ 5687568 h 7132320"/>
              <a:gd name="connsiteX103" fmla="*/ 5017008 w 25188672"/>
              <a:gd name="connsiteY103" fmla="*/ 5961888 h 7132320"/>
              <a:gd name="connsiteX104" fmla="*/ 3846576 w 25188672"/>
              <a:gd name="connsiteY104" fmla="*/ 6419088 h 7132320"/>
              <a:gd name="connsiteX105" fmla="*/ 3151632 w 25188672"/>
              <a:gd name="connsiteY105" fmla="*/ 6455664 h 7132320"/>
              <a:gd name="connsiteX106" fmla="*/ 2145792 w 25188672"/>
              <a:gd name="connsiteY106" fmla="*/ 6620256 h 7132320"/>
              <a:gd name="connsiteX107" fmla="*/ 719328 w 25188672"/>
              <a:gd name="connsiteY107" fmla="*/ 6510528 h 7132320"/>
              <a:gd name="connsiteX108" fmla="*/ 18288 w 25188672"/>
              <a:gd name="connsiteY108" fmla="*/ 6181344 h 7132320"/>
              <a:gd name="connsiteX109" fmla="*/ 45720 w 25188672"/>
              <a:gd name="connsiteY109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27152 w 25188672"/>
              <a:gd name="connsiteY41" fmla="*/ 3749040 h 7132320"/>
              <a:gd name="connsiteX42" fmla="*/ 13191744 w 25188672"/>
              <a:gd name="connsiteY42" fmla="*/ 4041648 h 7132320"/>
              <a:gd name="connsiteX43" fmla="*/ 13667232 w 25188672"/>
              <a:gd name="connsiteY43" fmla="*/ 4206240 h 7132320"/>
              <a:gd name="connsiteX44" fmla="*/ 13941552 w 25188672"/>
              <a:gd name="connsiteY44" fmla="*/ 4315968 h 7132320"/>
              <a:gd name="connsiteX45" fmla="*/ 14545056 w 25188672"/>
              <a:gd name="connsiteY45" fmla="*/ 4754880 h 7132320"/>
              <a:gd name="connsiteX46" fmla="*/ 15130272 w 25188672"/>
              <a:gd name="connsiteY46" fmla="*/ 4864608 h 7132320"/>
              <a:gd name="connsiteX47" fmla="*/ 15569184 w 25188672"/>
              <a:gd name="connsiteY47" fmla="*/ 5230368 h 7132320"/>
              <a:gd name="connsiteX48" fmla="*/ 15989808 w 25188672"/>
              <a:gd name="connsiteY48" fmla="*/ 5248656 h 7132320"/>
              <a:gd name="connsiteX49" fmla="*/ 16190976 w 25188672"/>
              <a:gd name="connsiteY49" fmla="*/ 5541264 h 7132320"/>
              <a:gd name="connsiteX50" fmla="*/ 16611600 w 25188672"/>
              <a:gd name="connsiteY50" fmla="*/ 5522976 h 7132320"/>
              <a:gd name="connsiteX51" fmla="*/ 17013936 w 25188672"/>
              <a:gd name="connsiteY51" fmla="*/ 5559552 h 7132320"/>
              <a:gd name="connsiteX52" fmla="*/ 17526000 w 25188672"/>
              <a:gd name="connsiteY52" fmla="*/ 5870448 h 7132320"/>
              <a:gd name="connsiteX53" fmla="*/ 18056352 w 25188672"/>
              <a:gd name="connsiteY53" fmla="*/ 5907024 h 7132320"/>
              <a:gd name="connsiteX54" fmla="*/ 19025616 w 25188672"/>
              <a:gd name="connsiteY54" fmla="*/ 6419088 h 7132320"/>
              <a:gd name="connsiteX55" fmla="*/ 19299936 w 25188672"/>
              <a:gd name="connsiteY55" fmla="*/ 6547104 h 7132320"/>
              <a:gd name="connsiteX56" fmla="*/ 19461480 w 25188672"/>
              <a:gd name="connsiteY56" fmla="*/ 6874764 h 7132320"/>
              <a:gd name="connsiteX57" fmla="*/ 20335494 w 25188672"/>
              <a:gd name="connsiteY57" fmla="*/ 6214872 h 7132320"/>
              <a:gd name="connsiteX58" fmla="*/ 20627340 w 25188672"/>
              <a:gd name="connsiteY58" fmla="*/ 6158484 h 7132320"/>
              <a:gd name="connsiteX59" fmla="*/ 20862036 w 25188672"/>
              <a:gd name="connsiteY59" fmla="*/ 6179058 h 7132320"/>
              <a:gd name="connsiteX60" fmla="*/ 21344382 w 25188672"/>
              <a:gd name="connsiteY60" fmla="*/ 6207252 h 7132320"/>
              <a:gd name="connsiteX61" fmla="*/ 21613368 w 25188672"/>
              <a:gd name="connsiteY61" fmla="*/ 6198108 h 7132320"/>
              <a:gd name="connsiteX62" fmla="*/ 21969984 w 25188672"/>
              <a:gd name="connsiteY62" fmla="*/ 6327648 h 7132320"/>
              <a:gd name="connsiteX63" fmla="*/ 22573488 w 25188672"/>
              <a:gd name="connsiteY63" fmla="*/ 6492240 h 7132320"/>
              <a:gd name="connsiteX64" fmla="*/ 23268432 w 25188672"/>
              <a:gd name="connsiteY64" fmla="*/ 6748272 h 7132320"/>
              <a:gd name="connsiteX65" fmla="*/ 23743920 w 25188672"/>
              <a:gd name="connsiteY65" fmla="*/ 6894576 h 7132320"/>
              <a:gd name="connsiteX66" fmla="*/ 24054816 w 25188672"/>
              <a:gd name="connsiteY66" fmla="*/ 6565392 h 7132320"/>
              <a:gd name="connsiteX67" fmla="*/ 24621744 w 25188672"/>
              <a:gd name="connsiteY67" fmla="*/ 6400800 h 7132320"/>
              <a:gd name="connsiteX68" fmla="*/ 25188672 w 25188672"/>
              <a:gd name="connsiteY68" fmla="*/ 6327648 h 7132320"/>
              <a:gd name="connsiteX69" fmla="*/ 25133808 w 25188672"/>
              <a:gd name="connsiteY69" fmla="*/ 5943600 h 7132320"/>
              <a:gd name="connsiteX70" fmla="*/ 24548592 w 25188672"/>
              <a:gd name="connsiteY70" fmla="*/ 6071616 h 7132320"/>
              <a:gd name="connsiteX71" fmla="*/ 24237696 w 25188672"/>
              <a:gd name="connsiteY71" fmla="*/ 6199632 h 7132320"/>
              <a:gd name="connsiteX72" fmla="*/ 23762208 w 25188672"/>
              <a:gd name="connsiteY72" fmla="*/ 6217920 h 7132320"/>
              <a:gd name="connsiteX73" fmla="*/ 22847808 w 25188672"/>
              <a:gd name="connsiteY73" fmla="*/ 5888736 h 7132320"/>
              <a:gd name="connsiteX74" fmla="*/ 21969984 w 25188672"/>
              <a:gd name="connsiteY74" fmla="*/ 5705856 h 7132320"/>
              <a:gd name="connsiteX75" fmla="*/ 21110448 w 25188672"/>
              <a:gd name="connsiteY75" fmla="*/ 5577840 h 7132320"/>
              <a:gd name="connsiteX76" fmla="*/ 20360640 w 25188672"/>
              <a:gd name="connsiteY76" fmla="*/ 5797296 h 7132320"/>
              <a:gd name="connsiteX77" fmla="*/ 19738848 w 25188672"/>
              <a:gd name="connsiteY77" fmla="*/ 6327648 h 7132320"/>
              <a:gd name="connsiteX78" fmla="*/ 19263360 w 25188672"/>
              <a:gd name="connsiteY78" fmla="*/ 6053328 h 7132320"/>
              <a:gd name="connsiteX79" fmla="*/ 18623280 w 25188672"/>
              <a:gd name="connsiteY79" fmla="*/ 5742432 h 7132320"/>
              <a:gd name="connsiteX80" fmla="*/ 17873472 w 25188672"/>
              <a:gd name="connsiteY80" fmla="*/ 5358384 h 7132320"/>
              <a:gd name="connsiteX81" fmla="*/ 16922496 w 25188672"/>
              <a:gd name="connsiteY81" fmla="*/ 4864608 h 7132320"/>
              <a:gd name="connsiteX82" fmla="*/ 16008096 w 25188672"/>
              <a:gd name="connsiteY82" fmla="*/ 4425696 h 7132320"/>
              <a:gd name="connsiteX83" fmla="*/ 14380464 w 25188672"/>
              <a:gd name="connsiteY83" fmla="*/ 3767328 h 7132320"/>
              <a:gd name="connsiteX84" fmla="*/ 12880848 w 25188672"/>
              <a:gd name="connsiteY84" fmla="*/ 2962656 h 7132320"/>
              <a:gd name="connsiteX85" fmla="*/ 12057888 w 25188672"/>
              <a:gd name="connsiteY85" fmla="*/ 2432304 h 7132320"/>
              <a:gd name="connsiteX86" fmla="*/ 11052048 w 25188672"/>
              <a:gd name="connsiteY86" fmla="*/ 1901952 h 7132320"/>
              <a:gd name="connsiteX87" fmla="*/ 10978896 w 25188672"/>
              <a:gd name="connsiteY87" fmla="*/ 1353312 h 7132320"/>
              <a:gd name="connsiteX88" fmla="*/ 10997184 w 25188672"/>
              <a:gd name="connsiteY88" fmla="*/ 1060704 h 7132320"/>
              <a:gd name="connsiteX89" fmla="*/ 11106912 w 25188672"/>
              <a:gd name="connsiteY89" fmla="*/ 621792 h 7132320"/>
              <a:gd name="connsiteX90" fmla="*/ 10796016 w 25188672"/>
              <a:gd name="connsiteY90" fmla="*/ 54864 h 7132320"/>
              <a:gd name="connsiteX91" fmla="*/ 10155936 w 25188672"/>
              <a:gd name="connsiteY91" fmla="*/ 0 h 7132320"/>
              <a:gd name="connsiteX92" fmla="*/ 9680448 w 25188672"/>
              <a:gd name="connsiteY92" fmla="*/ 512064 h 7132320"/>
              <a:gd name="connsiteX93" fmla="*/ 9607296 w 25188672"/>
              <a:gd name="connsiteY93" fmla="*/ 1005840 h 7132320"/>
              <a:gd name="connsiteX94" fmla="*/ 10027920 w 25188672"/>
              <a:gd name="connsiteY94" fmla="*/ 1847088 h 7132320"/>
              <a:gd name="connsiteX95" fmla="*/ 9570720 w 25188672"/>
              <a:gd name="connsiteY95" fmla="*/ 2414016 h 7132320"/>
              <a:gd name="connsiteX96" fmla="*/ 9204960 w 25188672"/>
              <a:gd name="connsiteY96" fmla="*/ 2944368 h 7132320"/>
              <a:gd name="connsiteX97" fmla="*/ 8528304 w 25188672"/>
              <a:gd name="connsiteY97" fmla="*/ 3511296 h 7132320"/>
              <a:gd name="connsiteX98" fmla="*/ 8235696 w 25188672"/>
              <a:gd name="connsiteY98" fmla="*/ 3877056 h 7132320"/>
              <a:gd name="connsiteX99" fmla="*/ 7595616 w 25188672"/>
              <a:gd name="connsiteY99" fmla="*/ 4425696 h 7132320"/>
              <a:gd name="connsiteX100" fmla="*/ 7284720 w 25188672"/>
              <a:gd name="connsiteY100" fmla="*/ 4919472 h 7132320"/>
              <a:gd name="connsiteX101" fmla="*/ 6809232 w 25188672"/>
              <a:gd name="connsiteY101" fmla="*/ 5285232 h 7132320"/>
              <a:gd name="connsiteX102" fmla="*/ 5583936 w 25188672"/>
              <a:gd name="connsiteY102" fmla="*/ 5687568 h 7132320"/>
              <a:gd name="connsiteX103" fmla="*/ 5017008 w 25188672"/>
              <a:gd name="connsiteY103" fmla="*/ 5961888 h 7132320"/>
              <a:gd name="connsiteX104" fmla="*/ 3846576 w 25188672"/>
              <a:gd name="connsiteY104" fmla="*/ 6419088 h 7132320"/>
              <a:gd name="connsiteX105" fmla="*/ 3151632 w 25188672"/>
              <a:gd name="connsiteY105" fmla="*/ 6455664 h 7132320"/>
              <a:gd name="connsiteX106" fmla="*/ 2145792 w 25188672"/>
              <a:gd name="connsiteY106" fmla="*/ 6620256 h 7132320"/>
              <a:gd name="connsiteX107" fmla="*/ 719328 w 25188672"/>
              <a:gd name="connsiteY107" fmla="*/ 6510528 h 7132320"/>
              <a:gd name="connsiteX108" fmla="*/ 18288 w 25188672"/>
              <a:gd name="connsiteY108" fmla="*/ 6181344 h 7132320"/>
              <a:gd name="connsiteX109" fmla="*/ 45720 w 25188672"/>
              <a:gd name="connsiteY109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027152 w 25188672"/>
              <a:gd name="connsiteY42" fmla="*/ 3749040 h 7132320"/>
              <a:gd name="connsiteX43" fmla="*/ 13191744 w 25188672"/>
              <a:gd name="connsiteY43" fmla="*/ 404164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191744 w 25188672"/>
              <a:gd name="connsiteY43" fmla="*/ 404164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667232 w 25188672"/>
              <a:gd name="connsiteY44" fmla="*/ 420624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545056 w 25188672"/>
              <a:gd name="connsiteY46" fmla="*/ 4754880 h 7132320"/>
              <a:gd name="connsiteX47" fmla="*/ 15130272 w 25188672"/>
              <a:gd name="connsiteY47" fmla="*/ 4864608 h 7132320"/>
              <a:gd name="connsiteX48" fmla="*/ 15569184 w 25188672"/>
              <a:gd name="connsiteY48" fmla="*/ 5230368 h 7132320"/>
              <a:gd name="connsiteX49" fmla="*/ 15989808 w 25188672"/>
              <a:gd name="connsiteY49" fmla="*/ 5248656 h 7132320"/>
              <a:gd name="connsiteX50" fmla="*/ 16190976 w 25188672"/>
              <a:gd name="connsiteY50" fmla="*/ 5541264 h 7132320"/>
              <a:gd name="connsiteX51" fmla="*/ 16611600 w 25188672"/>
              <a:gd name="connsiteY51" fmla="*/ 5522976 h 7132320"/>
              <a:gd name="connsiteX52" fmla="*/ 17013936 w 25188672"/>
              <a:gd name="connsiteY52" fmla="*/ 5559552 h 7132320"/>
              <a:gd name="connsiteX53" fmla="*/ 17526000 w 25188672"/>
              <a:gd name="connsiteY53" fmla="*/ 5870448 h 7132320"/>
              <a:gd name="connsiteX54" fmla="*/ 18056352 w 25188672"/>
              <a:gd name="connsiteY54" fmla="*/ 5907024 h 7132320"/>
              <a:gd name="connsiteX55" fmla="*/ 19025616 w 25188672"/>
              <a:gd name="connsiteY55" fmla="*/ 6419088 h 7132320"/>
              <a:gd name="connsiteX56" fmla="*/ 19299936 w 25188672"/>
              <a:gd name="connsiteY56" fmla="*/ 6547104 h 7132320"/>
              <a:gd name="connsiteX57" fmla="*/ 19461480 w 25188672"/>
              <a:gd name="connsiteY57" fmla="*/ 6874764 h 7132320"/>
              <a:gd name="connsiteX58" fmla="*/ 20335494 w 25188672"/>
              <a:gd name="connsiteY58" fmla="*/ 6214872 h 7132320"/>
              <a:gd name="connsiteX59" fmla="*/ 20627340 w 25188672"/>
              <a:gd name="connsiteY59" fmla="*/ 6158484 h 7132320"/>
              <a:gd name="connsiteX60" fmla="*/ 20862036 w 25188672"/>
              <a:gd name="connsiteY60" fmla="*/ 6179058 h 7132320"/>
              <a:gd name="connsiteX61" fmla="*/ 21344382 w 25188672"/>
              <a:gd name="connsiteY61" fmla="*/ 6207252 h 7132320"/>
              <a:gd name="connsiteX62" fmla="*/ 21613368 w 25188672"/>
              <a:gd name="connsiteY62" fmla="*/ 6198108 h 7132320"/>
              <a:gd name="connsiteX63" fmla="*/ 21969984 w 25188672"/>
              <a:gd name="connsiteY63" fmla="*/ 6327648 h 7132320"/>
              <a:gd name="connsiteX64" fmla="*/ 22573488 w 25188672"/>
              <a:gd name="connsiteY64" fmla="*/ 6492240 h 7132320"/>
              <a:gd name="connsiteX65" fmla="*/ 23268432 w 25188672"/>
              <a:gd name="connsiteY65" fmla="*/ 6748272 h 7132320"/>
              <a:gd name="connsiteX66" fmla="*/ 23743920 w 25188672"/>
              <a:gd name="connsiteY66" fmla="*/ 6894576 h 7132320"/>
              <a:gd name="connsiteX67" fmla="*/ 24054816 w 25188672"/>
              <a:gd name="connsiteY67" fmla="*/ 6565392 h 7132320"/>
              <a:gd name="connsiteX68" fmla="*/ 24621744 w 25188672"/>
              <a:gd name="connsiteY68" fmla="*/ 6400800 h 7132320"/>
              <a:gd name="connsiteX69" fmla="*/ 25188672 w 25188672"/>
              <a:gd name="connsiteY69" fmla="*/ 6327648 h 7132320"/>
              <a:gd name="connsiteX70" fmla="*/ 25133808 w 25188672"/>
              <a:gd name="connsiteY70" fmla="*/ 5943600 h 7132320"/>
              <a:gd name="connsiteX71" fmla="*/ 24548592 w 25188672"/>
              <a:gd name="connsiteY71" fmla="*/ 6071616 h 7132320"/>
              <a:gd name="connsiteX72" fmla="*/ 24237696 w 25188672"/>
              <a:gd name="connsiteY72" fmla="*/ 6199632 h 7132320"/>
              <a:gd name="connsiteX73" fmla="*/ 23762208 w 25188672"/>
              <a:gd name="connsiteY73" fmla="*/ 6217920 h 7132320"/>
              <a:gd name="connsiteX74" fmla="*/ 22847808 w 25188672"/>
              <a:gd name="connsiteY74" fmla="*/ 5888736 h 7132320"/>
              <a:gd name="connsiteX75" fmla="*/ 21969984 w 25188672"/>
              <a:gd name="connsiteY75" fmla="*/ 5705856 h 7132320"/>
              <a:gd name="connsiteX76" fmla="*/ 21110448 w 25188672"/>
              <a:gd name="connsiteY76" fmla="*/ 5577840 h 7132320"/>
              <a:gd name="connsiteX77" fmla="*/ 20360640 w 25188672"/>
              <a:gd name="connsiteY77" fmla="*/ 5797296 h 7132320"/>
              <a:gd name="connsiteX78" fmla="*/ 19738848 w 25188672"/>
              <a:gd name="connsiteY78" fmla="*/ 6327648 h 7132320"/>
              <a:gd name="connsiteX79" fmla="*/ 19263360 w 25188672"/>
              <a:gd name="connsiteY79" fmla="*/ 6053328 h 7132320"/>
              <a:gd name="connsiteX80" fmla="*/ 18623280 w 25188672"/>
              <a:gd name="connsiteY80" fmla="*/ 5742432 h 7132320"/>
              <a:gd name="connsiteX81" fmla="*/ 17873472 w 25188672"/>
              <a:gd name="connsiteY81" fmla="*/ 5358384 h 7132320"/>
              <a:gd name="connsiteX82" fmla="*/ 16922496 w 25188672"/>
              <a:gd name="connsiteY82" fmla="*/ 4864608 h 7132320"/>
              <a:gd name="connsiteX83" fmla="*/ 16008096 w 25188672"/>
              <a:gd name="connsiteY83" fmla="*/ 4425696 h 7132320"/>
              <a:gd name="connsiteX84" fmla="*/ 14380464 w 25188672"/>
              <a:gd name="connsiteY84" fmla="*/ 3767328 h 7132320"/>
              <a:gd name="connsiteX85" fmla="*/ 12880848 w 25188672"/>
              <a:gd name="connsiteY85" fmla="*/ 2962656 h 7132320"/>
              <a:gd name="connsiteX86" fmla="*/ 12057888 w 25188672"/>
              <a:gd name="connsiteY86" fmla="*/ 2432304 h 7132320"/>
              <a:gd name="connsiteX87" fmla="*/ 11052048 w 25188672"/>
              <a:gd name="connsiteY87" fmla="*/ 1901952 h 7132320"/>
              <a:gd name="connsiteX88" fmla="*/ 10978896 w 25188672"/>
              <a:gd name="connsiteY88" fmla="*/ 1353312 h 7132320"/>
              <a:gd name="connsiteX89" fmla="*/ 10997184 w 25188672"/>
              <a:gd name="connsiteY89" fmla="*/ 1060704 h 7132320"/>
              <a:gd name="connsiteX90" fmla="*/ 11106912 w 25188672"/>
              <a:gd name="connsiteY90" fmla="*/ 621792 h 7132320"/>
              <a:gd name="connsiteX91" fmla="*/ 10796016 w 25188672"/>
              <a:gd name="connsiteY91" fmla="*/ 54864 h 7132320"/>
              <a:gd name="connsiteX92" fmla="*/ 10155936 w 25188672"/>
              <a:gd name="connsiteY92" fmla="*/ 0 h 7132320"/>
              <a:gd name="connsiteX93" fmla="*/ 9680448 w 25188672"/>
              <a:gd name="connsiteY93" fmla="*/ 512064 h 7132320"/>
              <a:gd name="connsiteX94" fmla="*/ 9607296 w 25188672"/>
              <a:gd name="connsiteY94" fmla="*/ 1005840 h 7132320"/>
              <a:gd name="connsiteX95" fmla="*/ 10027920 w 25188672"/>
              <a:gd name="connsiteY95" fmla="*/ 1847088 h 7132320"/>
              <a:gd name="connsiteX96" fmla="*/ 9570720 w 25188672"/>
              <a:gd name="connsiteY96" fmla="*/ 2414016 h 7132320"/>
              <a:gd name="connsiteX97" fmla="*/ 9204960 w 25188672"/>
              <a:gd name="connsiteY97" fmla="*/ 2944368 h 7132320"/>
              <a:gd name="connsiteX98" fmla="*/ 8528304 w 25188672"/>
              <a:gd name="connsiteY98" fmla="*/ 3511296 h 7132320"/>
              <a:gd name="connsiteX99" fmla="*/ 8235696 w 25188672"/>
              <a:gd name="connsiteY99" fmla="*/ 3877056 h 7132320"/>
              <a:gd name="connsiteX100" fmla="*/ 7595616 w 25188672"/>
              <a:gd name="connsiteY100" fmla="*/ 4425696 h 7132320"/>
              <a:gd name="connsiteX101" fmla="*/ 7284720 w 25188672"/>
              <a:gd name="connsiteY101" fmla="*/ 4919472 h 7132320"/>
              <a:gd name="connsiteX102" fmla="*/ 6809232 w 25188672"/>
              <a:gd name="connsiteY102" fmla="*/ 5285232 h 7132320"/>
              <a:gd name="connsiteX103" fmla="*/ 5583936 w 25188672"/>
              <a:gd name="connsiteY103" fmla="*/ 5687568 h 7132320"/>
              <a:gd name="connsiteX104" fmla="*/ 5017008 w 25188672"/>
              <a:gd name="connsiteY104" fmla="*/ 5961888 h 7132320"/>
              <a:gd name="connsiteX105" fmla="*/ 3846576 w 25188672"/>
              <a:gd name="connsiteY105" fmla="*/ 6419088 h 7132320"/>
              <a:gd name="connsiteX106" fmla="*/ 3151632 w 25188672"/>
              <a:gd name="connsiteY106" fmla="*/ 6455664 h 7132320"/>
              <a:gd name="connsiteX107" fmla="*/ 2145792 w 25188672"/>
              <a:gd name="connsiteY107" fmla="*/ 6620256 h 7132320"/>
              <a:gd name="connsiteX108" fmla="*/ 719328 w 25188672"/>
              <a:gd name="connsiteY108" fmla="*/ 6510528 h 7132320"/>
              <a:gd name="connsiteX109" fmla="*/ 18288 w 25188672"/>
              <a:gd name="connsiteY109" fmla="*/ 6181344 h 7132320"/>
              <a:gd name="connsiteX110" fmla="*/ 45720 w 25188672"/>
              <a:gd name="connsiteY110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545056 w 25188672"/>
              <a:gd name="connsiteY47" fmla="*/ 47548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545056 w 25188672"/>
              <a:gd name="connsiteY47" fmla="*/ 47548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5130272 w 25188672"/>
              <a:gd name="connsiteY48" fmla="*/ 4864608 h 7132320"/>
              <a:gd name="connsiteX49" fmla="*/ 15569184 w 25188672"/>
              <a:gd name="connsiteY49" fmla="*/ 5230368 h 7132320"/>
              <a:gd name="connsiteX50" fmla="*/ 15989808 w 25188672"/>
              <a:gd name="connsiteY50" fmla="*/ 5248656 h 7132320"/>
              <a:gd name="connsiteX51" fmla="*/ 16190976 w 25188672"/>
              <a:gd name="connsiteY51" fmla="*/ 5541264 h 7132320"/>
              <a:gd name="connsiteX52" fmla="*/ 16611600 w 25188672"/>
              <a:gd name="connsiteY52" fmla="*/ 5522976 h 7132320"/>
              <a:gd name="connsiteX53" fmla="*/ 17013936 w 25188672"/>
              <a:gd name="connsiteY53" fmla="*/ 5559552 h 7132320"/>
              <a:gd name="connsiteX54" fmla="*/ 17526000 w 25188672"/>
              <a:gd name="connsiteY54" fmla="*/ 5870448 h 7132320"/>
              <a:gd name="connsiteX55" fmla="*/ 18056352 w 25188672"/>
              <a:gd name="connsiteY55" fmla="*/ 5907024 h 7132320"/>
              <a:gd name="connsiteX56" fmla="*/ 19025616 w 25188672"/>
              <a:gd name="connsiteY56" fmla="*/ 6419088 h 7132320"/>
              <a:gd name="connsiteX57" fmla="*/ 19299936 w 25188672"/>
              <a:gd name="connsiteY57" fmla="*/ 6547104 h 7132320"/>
              <a:gd name="connsiteX58" fmla="*/ 19461480 w 25188672"/>
              <a:gd name="connsiteY58" fmla="*/ 6874764 h 7132320"/>
              <a:gd name="connsiteX59" fmla="*/ 20335494 w 25188672"/>
              <a:gd name="connsiteY59" fmla="*/ 6214872 h 7132320"/>
              <a:gd name="connsiteX60" fmla="*/ 20627340 w 25188672"/>
              <a:gd name="connsiteY60" fmla="*/ 6158484 h 7132320"/>
              <a:gd name="connsiteX61" fmla="*/ 20862036 w 25188672"/>
              <a:gd name="connsiteY61" fmla="*/ 6179058 h 7132320"/>
              <a:gd name="connsiteX62" fmla="*/ 21344382 w 25188672"/>
              <a:gd name="connsiteY62" fmla="*/ 6207252 h 7132320"/>
              <a:gd name="connsiteX63" fmla="*/ 21613368 w 25188672"/>
              <a:gd name="connsiteY63" fmla="*/ 6198108 h 7132320"/>
              <a:gd name="connsiteX64" fmla="*/ 21969984 w 25188672"/>
              <a:gd name="connsiteY64" fmla="*/ 6327648 h 7132320"/>
              <a:gd name="connsiteX65" fmla="*/ 22573488 w 25188672"/>
              <a:gd name="connsiteY65" fmla="*/ 6492240 h 7132320"/>
              <a:gd name="connsiteX66" fmla="*/ 23268432 w 25188672"/>
              <a:gd name="connsiteY66" fmla="*/ 6748272 h 7132320"/>
              <a:gd name="connsiteX67" fmla="*/ 23743920 w 25188672"/>
              <a:gd name="connsiteY67" fmla="*/ 6894576 h 7132320"/>
              <a:gd name="connsiteX68" fmla="*/ 24054816 w 25188672"/>
              <a:gd name="connsiteY68" fmla="*/ 6565392 h 7132320"/>
              <a:gd name="connsiteX69" fmla="*/ 24621744 w 25188672"/>
              <a:gd name="connsiteY69" fmla="*/ 6400800 h 7132320"/>
              <a:gd name="connsiteX70" fmla="*/ 25188672 w 25188672"/>
              <a:gd name="connsiteY70" fmla="*/ 6327648 h 7132320"/>
              <a:gd name="connsiteX71" fmla="*/ 25133808 w 25188672"/>
              <a:gd name="connsiteY71" fmla="*/ 5943600 h 7132320"/>
              <a:gd name="connsiteX72" fmla="*/ 24548592 w 25188672"/>
              <a:gd name="connsiteY72" fmla="*/ 6071616 h 7132320"/>
              <a:gd name="connsiteX73" fmla="*/ 24237696 w 25188672"/>
              <a:gd name="connsiteY73" fmla="*/ 6199632 h 7132320"/>
              <a:gd name="connsiteX74" fmla="*/ 23762208 w 25188672"/>
              <a:gd name="connsiteY74" fmla="*/ 6217920 h 7132320"/>
              <a:gd name="connsiteX75" fmla="*/ 22847808 w 25188672"/>
              <a:gd name="connsiteY75" fmla="*/ 5888736 h 7132320"/>
              <a:gd name="connsiteX76" fmla="*/ 21969984 w 25188672"/>
              <a:gd name="connsiteY76" fmla="*/ 5705856 h 7132320"/>
              <a:gd name="connsiteX77" fmla="*/ 21110448 w 25188672"/>
              <a:gd name="connsiteY77" fmla="*/ 5577840 h 7132320"/>
              <a:gd name="connsiteX78" fmla="*/ 20360640 w 25188672"/>
              <a:gd name="connsiteY78" fmla="*/ 5797296 h 7132320"/>
              <a:gd name="connsiteX79" fmla="*/ 19738848 w 25188672"/>
              <a:gd name="connsiteY79" fmla="*/ 6327648 h 7132320"/>
              <a:gd name="connsiteX80" fmla="*/ 19263360 w 25188672"/>
              <a:gd name="connsiteY80" fmla="*/ 6053328 h 7132320"/>
              <a:gd name="connsiteX81" fmla="*/ 18623280 w 25188672"/>
              <a:gd name="connsiteY81" fmla="*/ 5742432 h 7132320"/>
              <a:gd name="connsiteX82" fmla="*/ 17873472 w 25188672"/>
              <a:gd name="connsiteY82" fmla="*/ 5358384 h 7132320"/>
              <a:gd name="connsiteX83" fmla="*/ 16922496 w 25188672"/>
              <a:gd name="connsiteY83" fmla="*/ 4864608 h 7132320"/>
              <a:gd name="connsiteX84" fmla="*/ 16008096 w 25188672"/>
              <a:gd name="connsiteY84" fmla="*/ 4425696 h 7132320"/>
              <a:gd name="connsiteX85" fmla="*/ 14380464 w 25188672"/>
              <a:gd name="connsiteY85" fmla="*/ 3767328 h 7132320"/>
              <a:gd name="connsiteX86" fmla="*/ 12880848 w 25188672"/>
              <a:gd name="connsiteY86" fmla="*/ 2962656 h 7132320"/>
              <a:gd name="connsiteX87" fmla="*/ 12057888 w 25188672"/>
              <a:gd name="connsiteY87" fmla="*/ 2432304 h 7132320"/>
              <a:gd name="connsiteX88" fmla="*/ 11052048 w 25188672"/>
              <a:gd name="connsiteY88" fmla="*/ 1901952 h 7132320"/>
              <a:gd name="connsiteX89" fmla="*/ 10978896 w 25188672"/>
              <a:gd name="connsiteY89" fmla="*/ 1353312 h 7132320"/>
              <a:gd name="connsiteX90" fmla="*/ 10997184 w 25188672"/>
              <a:gd name="connsiteY90" fmla="*/ 1060704 h 7132320"/>
              <a:gd name="connsiteX91" fmla="*/ 11106912 w 25188672"/>
              <a:gd name="connsiteY91" fmla="*/ 621792 h 7132320"/>
              <a:gd name="connsiteX92" fmla="*/ 10796016 w 25188672"/>
              <a:gd name="connsiteY92" fmla="*/ 54864 h 7132320"/>
              <a:gd name="connsiteX93" fmla="*/ 10155936 w 25188672"/>
              <a:gd name="connsiteY93" fmla="*/ 0 h 7132320"/>
              <a:gd name="connsiteX94" fmla="*/ 9680448 w 25188672"/>
              <a:gd name="connsiteY94" fmla="*/ 512064 h 7132320"/>
              <a:gd name="connsiteX95" fmla="*/ 9607296 w 25188672"/>
              <a:gd name="connsiteY95" fmla="*/ 1005840 h 7132320"/>
              <a:gd name="connsiteX96" fmla="*/ 10027920 w 25188672"/>
              <a:gd name="connsiteY96" fmla="*/ 1847088 h 7132320"/>
              <a:gd name="connsiteX97" fmla="*/ 9570720 w 25188672"/>
              <a:gd name="connsiteY97" fmla="*/ 2414016 h 7132320"/>
              <a:gd name="connsiteX98" fmla="*/ 9204960 w 25188672"/>
              <a:gd name="connsiteY98" fmla="*/ 2944368 h 7132320"/>
              <a:gd name="connsiteX99" fmla="*/ 8528304 w 25188672"/>
              <a:gd name="connsiteY99" fmla="*/ 3511296 h 7132320"/>
              <a:gd name="connsiteX100" fmla="*/ 8235696 w 25188672"/>
              <a:gd name="connsiteY100" fmla="*/ 3877056 h 7132320"/>
              <a:gd name="connsiteX101" fmla="*/ 7595616 w 25188672"/>
              <a:gd name="connsiteY101" fmla="*/ 4425696 h 7132320"/>
              <a:gd name="connsiteX102" fmla="*/ 7284720 w 25188672"/>
              <a:gd name="connsiteY102" fmla="*/ 4919472 h 7132320"/>
              <a:gd name="connsiteX103" fmla="*/ 6809232 w 25188672"/>
              <a:gd name="connsiteY103" fmla="*/ 5285232 h 7132320"/>
              <a:gd name="connsiteX104" fmla="*/ 5583936 w 25188672"/>
              <a:gd name="connsiteY104" fmla="*/ 5687568 h 7132320"/>
              <a:gd name="connsiteX105" fmla="*/ 5017008 w 25188672"/>
              <a:gd name="connsiteY105" fmla="*/ 5961888 h 7132320"/>
              <a:gd name="connsiteX106" fmla="*/ 3846576 w 25188672"/>
              <a:gd name="connsiteY106" fmla="*/ 6419088 h 7132320"/>
              <a:gd name="connsiteX107" fmla="*/ 3151632 w 25188672"/>
              <a:gd name="connsiteY107" fmla="*/ 6455664 h 7132320"/>
              <a:gd name="connsiteX108" fmla="*/ 2145792 w 25188672"/>
              <a:gd name="connsiteY108" fmla="*/ 6620256 h 7132320"/>
              <a:gd name="connsiteX109" fmla="*/ 719328 w 25188672"/>
              <a:gd name="connsiteY109" fmla="*/ 6510528 h 7132320"/>
              <a:gd name="connsiteX110" fmla="*/ 18288 w 25188672"/>
              <a:gd name="connsiteY110" fmla="*/ 6181344 h 7132320"/>
              <a:gd name="connsiteX111" fmla="*/ 45720 w 25188672"/>
              <a:gd name="connsiteY111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30272 w 25188672"/>
              <a:gd name="connsiteY49" fmla="*/ 4864608 h 7132320"/>
              <a:gd name="connsiteX50" fmla="*/ 15569184 w 25188672"/>
              <a:gd name="connsiteY50" fmla="*/ 523036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569184 w 25188672"/>
              <a:gd name="connsiteY50" fmla="*/ 523036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5989808 w 25188672"/>
              <a:gd name="connsiteY51" fmla="*/ 524865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190976 w 25188672"/>
              <a:gd name="connsiteY52" fmla="*/ 554126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611600 w 25188672"/>
              <a:gd name="connsiteY53" fmla="*/ 552297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7013936 w 25188672"/>
              <a:gd name="connsiteY54" fmla="*/ 555955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526000 w 25188672"/>
              <a:gd name="connsiteY55" fmla="*/ 5870448 h 7132320"/>
              <a:gd name="connsiteX56" fmla="*/ 18056352 w 25188672"/>
              <a:gd name="connsiteY56" fmla="*/ 5907024 h 7132320"/>
              <a:gd name="connsiteX57" fmla="*/ 19025616 w 25188672"/>
              <a:gd name="connsiteY57" fmla="*/ 6419088 h 7132320"/>
              <a:gd name="connsiteX58" fmla="*/ 19299936 w 25188672"/>
              <a:gd name="connsiteY58" fmla="*/ 6547104 h 7132320"/>
              <a:gd name="connsiteX59" fmla="*/ 19461480 w 25188672"/>
              <a:gd name="connsiteY59" fmla="*/ 6874764 h 7132320"/>
              <a:gd name="connsiteX60" fmla="*/ 20335494 w 25188672"/>
              <a:gd name="connsiteY60" fmla="*/ 6214872 h 7132320"/>
              <a:gd name="connsiteX61" fmla="*/ 20627340 w 25188672"/>
              <a:gd name="connsiteY61" fmla="*/ 6158484 h 7132320"/>
              <a:gd name="connsiteX62" fmla="*/ 20862036 w 25188672"/>
              <a:gd name="connsiteY62" fmla="*/ 6179058 h 7132320"/>
              <a:gd name="connsiteX63" fmla="*/ 21344382 w 25188672"/>
              <a:gd name="connsiteY63" fmla="*/ 6207252 h 7132320"/>
              <a:gd name="connsiteX64" fmla="*/ 21613368 w 25188672"/>
              <a:gd name="connsiteY64" fmla="*/ 6198108 h 7132320"/>
              <a:gd name="connsiteX65" fmla="*/ 21969984 w 25188672"/>
              <a:gd name="connsiteY65" fmla="*/ 6327648 h 7132320"/>
              <a:gd name="connsiteX66" fmla="*/ 22573488 w 25188672"/>
              <a:gd name="connsiteY66" fmla="*/ 6492240 h 7132320"/>
              <a:gd name="connsiteX67" fmla="*/ 23268432 w 25188672"/>
              <a:gd name="connsiteY67" fmla="*/ 6748272 h 7132320"/>
              <a:gd name="connsiteX68" fmla="*/ 23743920 w 25188672"/>
              <a:gd name="connsiteY68" fmla="*/ 6894576 h 7132320"/>
              <a:gd name="connsiteX69" fmla="*/ 24054816 w 25188672"/>
              <a:gd name="connsiteY69" fmla="*/ 6565392 h 7132320"/>
              <a:gd name="connsiteX70" fmla="*/ 24621744 w 25188672"/>
              <a:gd name="connsiteY70" fmla="*/ 6400800 h 7132320"/>
              <a:gd name="connsiteX71" fmla="*/ 25188672 w 25188672"/>
              <a:gd name="connsiteY71" fmla="*/ 6327648 h 7132320"/>
              <a:gd name="connsiteX72" fmla="*/ 25133808 w 25188672"/>
              <a:gd name="connsiteY72" fmla="*/ 5943600 h 7132320"/>
              <a:gd name="connsiteX73" fmla="*/ 24548592 w 25188672"/>
              <a:gd name="connsiteY73" fmla="*/ 6071616 h 7132320"/>
              <a:gd name="connsiteX74" fmla="*/ 24237696 w 25188672"/>
              <a:gd name="connsiteY74" fmla="*/ 6199632 h 7132320"/>
              <a:gd name="connsiteX75" fmla="*/ 23762208 w 25188672"/>
              <a:gd name="connsiteY75" fmla="*/ 6217920 h 7132320"/>
              <a:gd name="connsiteX76" fmla="*/ 22847808 w 25188672"/>
              <a:gd name="connsiteY76" fmla="*/ 5888736 h 7132320"/>
              <a:gd name="connsiteX77" fmla="*/ 21969984 w 25188672"/>
              <a:gd name="connsiteY77" fmla="*/ 5705856 h 7132320"/>
              <a:gd name="connsiteX78" fmla="*/ 21110448 w 25188672"/>
              <a:gd name="connsiteY78" fmla="*/ 5577840 h 7132320"/>
              <a:gd name="connsiteX79" fmla="*/ 20360640 w 25188672"/>
              <a:gd name="connsiteY79" fmla="*/ 5797296 h 7132320"/>
              <a:gd name="connsiteX80" fmla="*/ 19738848 w 25188672"/>
              <a:gd name="connsiteY80" fmla="*/ 6327648 h 7132320"/>
              <a:gd name="connsiteX81" fmla="*/ 19263360 w 25188672"/>
              <a:gd name="connsiteY81" fmla="*/ 6053328 h 7132320"/>
              <a:gd name="connsiteX82" fmla="*/ 18623280 w 25188672"/>
              <a:gd name="connsiteY82" fmla="*/ 5742432 h 7132320"/>
              <a:gd name="connsiteX83" fmla="*/ 17873472 w 25188672"/>
              <a:gd name="connsiteY83" fmla="*/ 5358384 h 7132320"/>
              <a:gd name="connsiteX84" fmla="*/ 16922496 w 25188672"/>
              <a:gd name="connsiteY84" fmla="*/ 4864608 h 7132320"/>
              <a:gd name="connsiteX85" fmla="*/ 16008096 w 25188672"/>
              <a:gd name="connsiteY85" fmla="*/ 4425696 h 7132320"/>
              <a:gd name="connsiteX86" fmla="*/ 14380464 w 25188672"/>
              <a:gd name="connsiteY86" fmla="*/ 3767328 h 7132320"/>
              <a:gd name="connsiteX87" fmla="*/ 12880848 w 25188672"/>
              <a:gd name="connsiteY87" fmla="*/ 2962656 h 7132320"/>
              <a:gd name="connsiteX88" fmla="*/ 12057888 w 25188672"/>
              <a:gd name="connsiteY88" fmla="*/ 2432304 h 7132320"/>
              <a:gd name="connsiteX89" fmla="*/ 11052048 w 25188672"/>
              <a:gd name="connsiteY89" fmla="*/ 1901952 h 7132320"/>
              <a:gd name="connsiteX90" fmla="*/ 10978896 w 25188672"/>
              <a:gd name="connsiteY90" fmla="*/ 1353312 h 7132320"/>
              <a:gd name="connsiteX91" fmla="*/ 10997184 w 25188672"/>
              <a:gd name="connsiteY91" fmla="*/ 1060704 h 7132320"/>
              <a:gd name="connsiteX92" fmla="*/ 11106912 w 25188672"/>
              <a:gd name="connsiteY92" fmla="*/ 621792 h 7132320"/>
              <a:gd name="connsiteX93" fmla="*/ 10796016 w 25188672"/>
              <a:gd name="connsiteY93" fmla="*/ 54864 h 7132320"/>
              <a:gd name="connsiteX94" fmla="*/ 10155936 w 25188672"/>
              <a:gd name="connsiteY94" fmla="*/ 0 h 7132320"/>
              <a:gd name="connsiteX95" fmla="*/ 9680448 w 25188672"/>
              <a:gd name="connsiteY95" fmla="*/ 512064 h 7132320"/>
              <a:gd name="connsiteX96" fmla="*/ 9607296 w 25188672"/>
              <a:gd name="connsiteY96" fmla="*/ 1005840 h 7132320"/>
              <a:gd name="connsiteX97" fmla="*/ 10027920 w 25188672"/>
              <a:gd name="connsiteY97" fmla="*/ 1847088 h 7132320"/>
              <a:gd name="connsiteX98" fmla="*/ 9570720 w 25188672"/>
              <a:gd name="connsiteY98" fmla="*/ 2414016 h 7132320"/>
              <a:gd name="connsiteX99" fmla="*/ 9204960 w 25188672"/>
              <a:gd name="connsiteY99" fmla="*/ 2944368 h 7132320"/>
              <a:gd name="connsiteX100" fmla="*/ 8528304 w 25188672"/>
              <a:gd name="connsiteY100" fmla="*/ 3511296 h 7132320"/>
              <a:gd name="connsiteX101" fmla="*/ 8235696 w 25188672"/>
              <a:gd name="connsiteY101" fmla="*/ 3877056 h 7132320"/>
              <a:gd name="connsiteX102" fmla="*/ 7595616 w 25188672"/>
              <a:gd name="connsiteY102" fmla="*/ 4425696 h 7132320"/>
              <a:gd name="connsiteX103" fmla="*/ 7284720 w 25188672"/>
              <a:gd name="connsiteY103" fmla="*/ 4919472 h 7132320"/>
              <a:gd name="connsiteX104" fmla="*/ 6809232 w 25188672"/>
              <a:gd name="connsiteY104" fmla="*/ 5285232 h 7132320"/>
              <a:gd name="connsiteX105" fmla="*/ 5583936 w 25188672"/>
              <a:gd name="connsiteY105" fmla="*/ 5687568 h 7132320"/>
              <a:gd name="connsiteX106" fmla="*/ 5017008 w 25188672"/>
              <a:gd name="connsiteY106" fmla="*/ 5961888 h 7132320"/>
              <a:gd name="connsiteX107" fmla="*/ 3846576 w 25188672"/>
              <a:gd name="connsiteY107" fmla="*/ 6419088 h 7132320"/>
              <a:gd name="connsiteX108" fmla="*/ 3151632 w 25188672"/>
              <a:gd name="connsiteY108" fmla="*/ 6455664 h 7132320"/>
              <a:gd name="connsiteX109" fmla="*/ 2145792 w 25188672"/>
              <a:gd name="connsiteY109" fmla="*/ 6620256 h 7132320"/>
              <a:gd name="connsiteX110" fmla="*/ 719328 w 25188672"/>
              <a:gd name="connsiteY110" fmla="*/ 6510528 h 7132320"/>
              <a:gd name="connsiteX111" fmla="*/ 18288 w 25188672"/>
              <a:gd name="connsiteY111" fmla="*/ 6181344 h 7132320"/>
              <a:gd name="connsiteX112" fmla="*/ 45720 w 25188672"/>
              <a:gd name="connsiteY112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526000 w 25188672"/>
              <a:gd name="connsiteY56" fmla="*/ 5870448 h 7132320"/>
              <a:gd name="connsiteX57" fmla="*/ 18056352 w 25188672"/>
              <a:gd name="connsiteY57" fmla="*/ 590702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8056352 w 25188672"/>
              <a:gd name="connsiteY57" fmla="*/ 590702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9025616 w 25188672"/>
              <a:gd name="connsiteY58" fmla="*/ 6419088 h 7132320"/>
              <a:gd name="connsiteX59" fmla="*/ 19299936 w 25188672"/>
              <a:gd name="connsiteY59" fmla="*/ 6547104 h 7132320"/>
              <a:gd name="connsiteX60" fmla="*/ 19461480 w 25188672"/>
              <a:gd name="connsiteY60" fmla="*/ 6874764 h 7132320"/>
              <a:gd name="connsiteX61" fmla="*/ 20335494 w 25188672"/>
              <a:gd name="connsiteY61" fmla="*/ 6214872 h 7132320"/>
              <a:gd name="connsiteX62" fmla="*/ 20627340 w 25188672"/>
              <a:gd name="connsiteY62" fmla="*/ 6158484 h 7132320"/>
              <a:gd name="connsiteX63" fmla="*/ 20862036 w 25188672"/>
              <a:gd name="connsiteY63" fmla="*/ 6179058 h 7132320"/>
              <a:gd name="connsiteX64" fmla="*/ 21344382 w 25188672"/>
              <a:gd name="connsiteY64" fmla="*/ 6207252 h 7132320"/>
              <a:gd name="connsiteX65" fmla="*/ 21613368 w 25188672"/>
              <a:gd name="connsiteY65" fmla="*/ 6198108 h 7132320"/>
              <a:gd name="connsiteX66" fmla="*/ 21969984 w 25188672"/>
              <a:gd name="connsiteY66" fmla="*/ 6327648 h 7132320"/>
              <a:gd name="connsiteX67" fmla="*/ 22573488 w 25188672"/>
              <a:gd name="connsiteY67" fmla="*/ 6492240 h 7132320"/>
              <a:gd name="connsiteX68" fmla="*/ 23268432 w 25188672"/>
              <a:gd name="connsiteY68" fmla="*/ 6748272 h 7132320"/>
              <a:gd name="connsiteX69" fmla="*/ 23743920 w 25188672"/>
              <a:gd name="connsiteY69" fmla="*/ 6894576 h 7132320"/>
              <a:gd name="connsiteX70" fmla="*/ 24054816 w 25188672"/>
              <a:gd name="connsiteY70" fmla="*/ 6565392 h 7132320"/>
              <a:gd name="connsiteX71" fmla="*/ 24621744 w 25188672"/>
              <a:gd name="connsiteY71" fmla="*/ 6400800 h 7132320"/>
              <a:gd name="connsiteX72" fmla="*/ 25188672 w 25188672"/>
              <a:gd name="connsiteY72" fmla="*/ 6327648 h 7132320"/>
              <a:gd name="connsiteX73" fmla="*/ 25133808 w 25188672"/>
              <a:gd name="connsiteY73" fmla="*/ 5943600 h 7132320"/>
              <a:gd name="connsiteX74" fmla="*/ 24548592 w 25188672"/>
              <a:gd name="connsiteY74" fmla="*/ 6071616 h 7132320"/>
              <a:gd name="connsiteX75" fmla="*/ 24237696 w 25188672"/>
              <a:gd name="connsiteY75" fmla="*/ 6199632 h 7132320"/>
              <a:gd name="connsiteX76" fmla="*/ 23762208 w 25188672"/>
              <a:gd name="connsiteY76" fmla="*/ 6217920 h 7132320"/>
              <a:gd name="connsiteX77" fmla="*/ 22847808 w 25188672"/>
              <a:gd name="connsiteY77" fmla="*/ 5888736 h 7132320"/>
              <a:gd name="connsiteX78" fmla="*/ 21969984 w 25188672"/>
              <a:gd name="connsiteY78" fmla="*/ 5705856 h 7132320"/>
              <a:gd name="connsiteX79" fmla="*/ 21110448 w 25188672"/>
              <a:gd name="connsiteY79" fmla="*/ 5577840 h 7132320"/>
              <a:gd name="connsiteX80" fmla="*/ 20360640 w 25188672"/>
              <a:gd name="connsiteY80" fmla="*/ 5797296 h 7132320"/>
              <a:gd name="connsiteX81" fmla="*/ 19738848 w 25188672"/>
              <a:gd name="connsiteY81" fmla="*/ 6327648 h 7132320"/>
              <a:gd name="connsiteX82" fmla="*/ 19263360 w 25188672"/>
              <a:gd name="connsiteY82" fmla="*/ 6053328 h 7132320"/>
              <a:gd name="connsiteX83" fmla="*/ 18623280 w 25188672"/>
              <a:gd name="connsiteY83" fmla="*/ 5742432 h 7132320"/>
              <a:gd name="connsiteX84" fmla="*/ 17873472 w 25188672"/>
              <a:gd name="connsiteY84" fmla="*/ 5358384 h 7132320"/>
              <a:gd name="connsiteX85" fmla="*/ 16922496 w 25188672"/>
              <a:gd name="connsiteY85" fmla="*/ 4864608 h 7132320"/>
              <a:gd name="connsiteX86" fmla="*/ 16008096 w 25188672"/>
              <a:gd name="connsiteY86" fmla="*/ 4425696 h 7132320"/>
              <a:gd name="connsiteX87" fmla="*/ 14380464 w 25188672"/>
              <a:gd name="connsiteY87" fmla="*/ 3767328 h 7132320"/>
              <a:gd name="connsiteX88" fmla="*/ 12880848 w 25188672"/>
              <a:gd name="connsiteY88" fmla="*/ 2962656 h 7132320"/>
              <a:gd name="connsiteX89" fmla="*/ 12057888 w 25188672"/>
              <a:gd name="connsiteY89" fmla="*/ 2432304 h 7132320"/>
              <a:gd name="connsiteX90" fmla="*/ 11052048 w 25188672"/>
              <a:gd name="connsiteY90" fmla="*/ 1901952 h 7132320"/>
              <a:gd name="connsiteX91" fmla="*/ 10978896 w 25188672"/>
              <a:gd name="connsiteY91" fmla="*/ 1353312 h 7132320"/>
              <a:gd name="connsiteX92" fmla="*/ 10997184 w 25188672"/>
              <a:gd name="connsiteY92" fmla="*/ 1060704 h 7132320"/>
              <a:gd name="connsiteX93" fmla="*/ 11106912 w 25188672"/>
              <a:gd name="connsiteY93" fmla="*/ 621792 h 7132320"/>
              <a:gd name="connsiteX94" fmla="*/ 10796016 w 25188672"/>
              <a:gd name="connsiteY94" fmla="*/ 54864 h 7132320"/>
              <a:gd name="connsiteX95" fmla="*/ 10155936 w 25188672"/>
              <a:gd name="connsiteY95" fmla="*/ 0 h 7132320"/>
              <a:gd name="connsiteX96" fmla="*/ 9680448 w 25188672"/>
              <a:gd name="connsiteY96" fmla="*/ 512064 h 7132320"/>
              <a:gd name="connsiteX97" fmla="*/ 9607296 w 25188672"/>
              <a:gd name="connsiteY97" fmla="*/ 1005840 h 7132320"/>
              <a:gd name="connsiteX98" fmla="*/ 10027920 w 25188672"/>
              <a:gd name="connsiteY98" fmla="*/ 1847088 h 7132320"/>
              <a:gd name="connsiteX99" fmla="*/ 9570720 w 25188672"/>
              <a:gd name="connsiteY99" fmla="*/ 2414016 h 7132320"/>
              <a:gd name="connsiteX100" fmla="*/ 9204960 w 25188672"/>
              <a:gd name="connsiteY100" fmla="*/ 2944368 h 7132320"/>
              <a:gd name="connsiteX101" fmla="*/ 8528304 w 25188672"/>
              <a:gd name="connsiteY101" fmla="*/ 3511296 h 7132320"/>
              <a:gd name="connsiteX102" fmla="*/ 8235696 w 25188672"/>
              <a:gd name="connsiteY102" fmla="*/ 3877056 h 7132320"/>
              <a:gd name="connsiteX103" fmla="*/ 7595616 w 25188672"/>
              <a:gd name="connsiteY103" fmla="*/ 4425696 h 7132320"/>
              <a:gd name="connsiteX104" fmla="*/ 7284720 w 25188672"/>
              <a:gd name="connsiteY104" fmla="*/ 4919472 h 7132320"/>
              <a:gd name="connsiteX105" fmla="*/ 6809232 w 25188672"/>
              <a:gd name="connsiteY105" fmla="*/ 5285232 h 7132320"/>
              <a:gd name="connsiteX106" fmla="*/ 5583936 w 25188672"/>
              <a:gd name="connsiteY106" fmla="*/ 5687568 h 7132320"/>
              <a:gd name="connsiteX107" fmla="*/ 5017008 w 25188672"/>
              <a:gd name="connsiteY107" fmla="*/ 5961888 h 7132320"/>
              <a:gd name="connsiteX108" fmla="*/ 3846576 w 25188672"/>
              <a:gd name="connsiteY108" fmla="*/ 6419088 h 7132320"/>
              <a:gd name="connsiteX109" fmla="*/ 3151632 w 25188672"/>
              <a:gd name="connsiteY109" fmla="*/ 6455664 h 7132320"/>
              <a:gd name="connsiteX110" fmla="*/ 2145792 w 25188672"/>
              <a:gd name="connsiteY110" fmla="*/ 6620256 h 7132320"/>
              <a:gd name="connsiteX111" fmla="*/ 719328 w 25188672"/>
              <a:gd name="connsiteY111" fmla="*/ 6510528 h 7132320"/>
              <a:gd name="connsiteX112" fmla="*/ 18288 w 25188672"/>
              <a:gd name="connsiteY112" fmla="*/ 6181344 h 7132320"/>
              <a:gd name="connsiteX113" fmla="*/ 45720 w 25188672"/>
              <a:gd name="connsiteY113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9025616 w 25188672"/>
              <a:gd name="connsiteY59" fmla="*/ 6419088 h 7132320"/>
              <a:gd name="connsiteX60" fmla="*/ 19299936 w 25188672"/>
              <a:gd name="connsiteY60" fmla="*/ 6547104 h 7132320"/>
              <a:gd name="connsiteX61" fmla="*/ 19461480 w 25188672"/>
              <a:gd name="connsiteY61" fmla="*/ 6874764 h 7132320"/>
              <a:gd name="connsiteX62" fmla="*/ 20335494 w 25188672"/>
              <a:gd name="connsiteY62" fmla="*/ 6214872 h 7132320"/>
              <a:gd name="connsiteX63" fmla="*/ 20627340 w 25188672"/>
              <a:gd name="connsiteY63" fmla="*/ 6158484 h 7132320"/>
              <a:gd name="connsiteX64" fmla="*/ 20862036 w 25188672"/>
              <a:gd name="connsiteY64" fmla="*/ 6179058 h 7132320"/>
              <a:gd name="connsiteX65" fmla="*/ 21344382 w 25188672"/>
              <a:gd name="connsiteY65" fmla="*/ 6207252 h 7132320"/>
              <a:gd name="connsiteX66" fmla="*/ 21613368 w 25188672"/>
              <a:gd name="connsiteY66" fmla="*/ 6198108 h 7132320"/>
              <a:gd name="connsiteX67" fmla="*/ 21969984 w 25188672"/>
              <a:gd name="connsiteY67" fmla="*/ 6327648 h 7132320"/>
              <a:gd name="connsiteX68" fmla="*/ 22573488 w 25188672"/>
              <a:gd name="connsiteY68" fmla="*/ 6492240 h 7132320"/>
              <a:gd name="connsiteX69" fmla="*/ 23268432 w 25188672"/>
              <a:gd name="connsiteY69" fmla="*/ 6748272 h 7132320"/>
              <a:gd name="connsiteX70" fmla="*/ 23743920 w 25188672"/>
              <a:gd name="connsiteY70" fmla="*/ 6894576 h 7132320"/>
              <a:gd name="connsiteX71" fmla="*/ 24054816 w 25188672"/>
              <a:gd name="connsiteY71" fmla="*/ 6565392 h 7132320"/>
              <a:gd name="connsiteX72" fmla="*/ 24621744 w 25188672"/>
              <a:gd name="connsiteY72" fmla="*/ 6400800 h 7132320"/>
              <a:gd name="connsiteX73" fmla="*/ 25188672 w 25188672"/>
              <a:gd name="connsiteY73" fmla="*/ 6327648 h 7132320"/>
              <a:gd name="connsiteX74" fmla="*/ 25133808 w 25188672"/>
              <a:gd name="connsiteY74" fmla="*/ 5943600 h 7132320"/>
              <a:gd name="connsiteX75" fmla="*/ 24548592 w 25188672"/>
              <a:gd name="connsiteY75" fmla="*/ 6071616 h 7132320"/>
              <a:gd name="connsiteX76" fmla="*/ 24237696 w 25188672"/>
              <a:gd name="connsiteY76" fmla="*/ 6199632 h 7132320"/>
              <a:gd name="connsiteX77" fmla="*/ 23762208 w 25188672"/>
              <a:gd name="connsiteY77" fmla="*/ 6217920 h 7132320"/>
              <a:gd name="connsiteX78" fmla="*/ 22847808 w 25188672"/>
              <a:gd name="connsiteY78" fmla="*/ 5888736 h 7132320"/>
              <a:gd name="connsiteX79" fmla="*/ 21969984 w 25188672"/>
              <a:gd name="connsiteY79" fmla="*/ 5705856 h 7132320"/>
              <a:gd name="connsiteX80" fmla="*/ 21110448 w 25188672"/>
              <a:gd name="connsiteY80" fmla="*/ 5577840 h 7132320"/>
              <a:gd name="connsiteX81" fmla="*/ 20360640 w 25188672"/>
              <a:gd name="connsiteY81" fmla="*/ 5797296 h 7132320"/>
              <a:gd name="connsiteX82" fmla="*/ 19738848 w 25188672"/>
              <a:gd name="connsiteY82" fmla="*/ 6327648 h 7132320"/>
              <a:gd name="connsiteX83" fmla="*/ 19263360 w 25188672"/>
              <a:gd name="connsiteY83" fmla="*/ 6053328 h 7132320"/>
              <a:gd name="connsiteX84" fmla="*/ 18623280 w 25188672"/>
              <a:gd name="connsiteY84" fmla="*/ 5742432 h 7132320"/>
              <a:gd name="connsiteX85" fmla="*/ 17873472 w 25188672"/>
              <a:gd name="connsiteY85" fmla="*/ 5358384 h 7132320"/>
              <a:gd name="connsiteX86" fmla="*/ 16922496 w 25188672"/>
              <a:gd name="connsiteY86" fmla="*/ 4864608 h 7132320"/>
              <a:gd name="connsiteX87" fmla="*/ 16008096 w 25188672"/>
              <a:gd name="connsiteY87" fmla="*/ 4425696 h 7132320"/>
              <a:gd name="connsiteX88" fmla="*/ 14380464 w 25188672"/>
              <a:gd name="connsiteY88" fmla="*/ 3767328 h 7132320"/>
              <a:gd name="connsiteX89" fmla="*/ 12880848 w 25188672"/>
              <a:gd name="connsiteY89" fmla="*/ 2962656 h 7132320"/>
              <a:gd name="connsiteX90" fmla="*/ 12057888 w 25188672"/>
              <a:gd name="connsiteY90" fmla="*/ 2432304 h 7132320"/>
              <a:gd name="connsiteX91" fmla="*/ 11052048 w 25188672"/>
              <a:gd name="connsiteY91" fmla="*/ 1901952 h 7132320"/>
              <a:gd name="connsiteX92" fmla="*/ 10978896 w 25188672"/>
              <a:gd name="connsiteY92" fmla="*/ 1353312 h 7132320"/>
              <a:gd name="connsiteX93" fmla="*/ 10997184 w 25188672"/>
              <a:gd name="connsiteY93" fmla="*/ 1060704 h 7132320"/>
              <a:gd name="connsiteX94" fmla="*/ 11106912 w 25188672"/>
              <a:gd name="connsiteY94" fmla="*/ 621792 h 7132320"/>
              <a:gd name="connsiteX95" fmla="*/ 10796016 w 25188672"/>
              <a:gd name="connsiteY95" fmla="*/ 54864 h 7132320"/>
              <a:gd name="connsiteX96" fmla="*/ 10155936 w 25188672"/>
              <a:gd name="connsiteY96" fmla="*/ 0 h 7132320"/>
              <a:gd name="connsiteX97" fmla="*/ 9680448 w 25188672"/>
              <a:gd name="connsiteY97" fmla="*/ 512064 h 7132320"/>
              <a:gd name="connsiteX98" fmla="*/ 9607296 w 25188672"/>
              <a:gd name="connsiteY98" fmla="*/ 1005840 h 7132320"/>
              <a:gd name="connsiteX99" fmla="*/ 10027920 w 25188672"/>
              <a:gd name="connsiteY99" fmla="*/ 1847088 h 7132320"/>
              <a:gd name="connsiteX100" fmla="*/ 9570720 w 25188672"/>
              <a:gd name="connsiteY100" fmla="*/ 2414016 h 7132320"/>
              <a:gd name="connsiteX101" fmla="*/ 9204960 w 25188672"/>
              <a:gd name="connsiteY101" fmla="*/ 2944368 h 7132320"/>
              <a:gd name="connsiteX102" fmla="*/ 8528304 w 25188672"/>
              <a:gd name="connsiteY102" fmla="*/ 3511296 h 7132320"/>
              <a:gd name="connsiteX103" fmla="*/ 8235696 w 25188672"/>
              <a:gd name="connsiteY103" fmla="*/ 3877056 h 7132320"/>
              <a:gd name="connsiteX104" fmla="*/ 7595616 w 25188672"/>
              <a:gd name="connsiteY104" fmla="*/ 4425696 h 7132320"/>
              <a:gd name="connsiteX105" fmla="*/ 7284720 w 25188672"/>
              <a:gd name="connsiteY105" fmla="*/ 4919472 h 7132320"/>
              <a:gd name="connsiteX106" fmla="*/ 6809232 w 25188672"/>
              <a:gd name="connsiteY106" fmla="*/ 5285232 h 7132320"/>
              <a:gd name="connsiteX107" fmla="*/ 5583936 w 25188672"/>
              <a:gd name="connsiteY107" fmla="*/ 5687568 h 7132320"/>
              <a:gd name="connsiteX108" fmla="*/ 5017008 w 25188672"/>
              <a:gd name="connsiteY108" fmla="*/ 5961888 h 7132320"/>
              <a:gd name="connsiteX109" fmla="*/ 3846576 w 25188672"/>
              <a:gd name="connsiteY109" fmla="*/ 6419088 h 7132320"/>
              <a:gd name="connsiteX110" fmla="*/ 3151632 w 25188672"/>
              <a:gd name="connsiteY110" fmla="*/ 6455664 h 7132320"/>
              <a:gd name="connsiteX111" fmla="*/ 2145792 w 25188672"/>
              <a:gd name="connsiteY111" fmla="*/ 6620256 h 7132320"/>
              <a:gd name="connsiteX112" fmla="*/ 719328 w 25188672"/>
              <a:gd name="connsiteY112" fmla="*/ 6510528 h 7132320"/>
              <a:gd name="connsiteX113" fmla="*/ 18288 w 25188672"/>
              <a:gd name="connsiteY113" fmla="*/ 6181344 h 7132320"/>
              <a:gd name="connsiteX114" fmla="*/ 45720 w 25188672"/>
              <a:gd name="connsiteY11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9120866 w 25188672"/>
              <a:gd name="connsiteY59" fmla="*/ 6251448 h 7132320"/>
              <a:gd name="connsiteX60" fmla="*/ 19299936 w 25188672"/>
              <a:gd name="connsiteY60" fmla="*/ 6547104 h 7132320"/>
              <a:gd name="connsiteX61" fmla="*/ 19461480 w 25188672"/>
              <a:gd name="connsiteY61" fmla="*/ 6874764 h 7132320"/>
              <a:gd name="connsiteX62" fmla="*/ 20335494 w 25188672"/>
              <a:gd name="connsiteY62" fmla="*/ 6214872 h 7132320"/>
              <a:gd name="connsiteX63" fmla="*/ 20627340 w 25188672"/>
              <a:gd name="connsiteY63" fmla="*/ 6158484 h 7132320"/>
              <a:gd name="connsiteX64" fmla="*/ 20862036 w 25188672"/>
              <a:gd name="connsiteY64" fmla="*/ 6179058 h 7132320"/>
              <a:gd name="connsiteX65" fmla="*/ 21344382 w 25188672"/>
              <a:gd name="connsiteY65" fmla="*/ 6207252 h 7132320"/>
              <a:gd name="connsiteX66" fmla="*/ 21613368 w 25188672"/>
              <a:gd name="connsiteY66" fmla="*/ 6198108 h 7132320"/>
              <a:gd name="connsiteX67" fmla="*/ 21969984 w 25188672"/>
              <a:gd name="connsiteY67" fmla="*/ 6327648 h 7132320"/>
              <a:gd name="connsiteX68" fmla="*/ 22573488 w 25188672"/>
              <a:gd name="connsiteY68" fmla="*/ 6492240 h 7132320"/>
              <a:gd name="connsiteX69" fmla="*/ 23268432 w 25188672"/>
              <a:gd name="connsiteY69" fmla="*/ 6748272 h 7132320"/>
              <a:gd name="connsiteX70" fmla="*/ 23743920 w 25188672"/>
              <a:gd name="connsiteY70" fmla="*/ 6894576 h 7132320"/>
              <a:gd name="connsiteX71" fmla="*/ 24054816 w 25188672"/>
              <a:gd name="connsiteY71" fmla="*/ 6565392 h 7132320"/>
              <a:gd name="connsiteX72" fmla="*/ 24621744 w 25188672"/>
              <a:gd name="connsiteY72" fmla="*/ 6400800 h 7132320"/>
              <a:gd name="connsiteX73" fmla="*/ 25188672 w 25188672"/>
              <a:gd name="connsiteY73" fmla="*/ 6327648 h 7132320"/>
              <a:gd name="connsiteX74" fmla="*/ 25133808 w 25188672"/>
              <a:gd name="connsiteY74" fmla="*/ 5943600 h 7132320"/>
              <a:gd name="connsiteX75" fmla="*/ 24548592 w 25188672"/>
              <a:gd name="connsiteY75" fmla="*/ 6071616 h 7132320"/>
              <a:gd name="connsiteX76" fmla="*/ 24237696 w 25188672"/>
              <a:gd name="connsiteY76" fmla="*/ 6199632 h 7132320"/>
              <a:gd name="connsiteX77" fmla="*/ 23762208 w 25188672"/>
              <a:gd name="connsiteY77" fmla="*/ 6217920 h 7132320"/>
              <a:gd name="connsiteX78" fmla="*/ 22847808 w 25188672"/>
              <a:gd name="connsiteY78" fmla="*/ 5888736 h 7132320"/>
              <a:gd name="connsiteX79" fmla="*/ 21969984 w 25188672"/>
              <a:gd name="connsiteY79" fmla="*/ 5705856 h 7132320"/>
              <a:gd name="connsiteX80" fmla="*/ 21110448 w 25188672"/>
              <a:gd name="connsiteY80" fmla="*/ 5577840 h 7132320"/>
              <a:gd name="connsiteX81" fmla="*/ 20360640 w 25188672"/>
              <a:gd name="connsiteY81" fmla="*/ 5797296 h 7132320"/>
              <a:gd name="connsiteX82" fmla="*/ 19738848 w 25188672"/>
              <a:gd name="connsiteY82" fmla="*/ 6327648 h 7132320"/>
              <a:gd name="connsiteX83" fmla="*/ 19263360 w 25188672"/>
              <a:gd name="connsiteY83" fmla="*/ 6053328 h 7132320"/>
              <a:gd name="connsiteX84" fmla="*/ 18623280 w 25188672"/>
              <a:gd name="connsiteY84" fmla="*/ 5742432 h 7132320"/>
              <a:gd name="connsiteX85" fmla="*/ 17873472 w 25188672"/>
              <a:gd name="connsiteY85" fmla="*/ 5358384 h 7132320"/>
              <a:gd name="connsiteX86" fmla="*/ 16922496 w 25188672"/>
              <a:gd name="connsiteY86" fmla="*/ 4864608 h 7132320"/>
              <a:gd name="connsiteX87" fmla="*/ 16008096 w 25188672"/>
              <a:gd name="connsiteY87" fmla="*/ 4425696 h 7132320"/>
              <a:gd name="connsiteX88" fmla="*/ 14380464 w 25188672"/>
              <a:gd name="connsiteY88" fmla="*/ 3767328 h 7132320"/>
              <a:gd name="connsiteX89" fmla="*/ 12880848 w 25188672"/>
              <a:gd name="connsiteY89" fmla="*/ 2962656 h 7132320"/>
              <a:gd name="connsiteX90" fmla="*/ 12057888 w 25188672"/>
              <a:gd name="connsiteY90" fmla="*/ 2432304 h 7132320"/>
              <a:gd name="connsiteX91" fmla="*/ 11052048 w 25188672"/>
              <a:gd name="connsiteY91" fmla="*/ 1901952 h 7132320"/>
              <a:gd name="connsiteX92" fmla="*/ 10978896 w 25188672"/>
              <a:gd name="connsiteY92" fmla="*/ 1353312 h 7132320"/>
              <a:gd name="connsiteX93" fmla="*/ 10997184 w 25188672"/>
              <a:gd name="connsiteY93" fmla="*/ 1060704 h 7132320"/>
              <a:gd name="connsiteX94" fmla="*/ 11106912 w 25188672"/>
              <a:gd name="connsiteY94" fmla="*/ 621792 h 7132320"/>
              <a:gd name="connsiteX95" fmla="*/ 10796016 w 25188672"/>
              <a:gd name="connsiteY95" fmla="*/ 54864 h 7132320"/>
              <a:gd name="connsiteX96" fmla="*/ 10155936 w 25188672"/>
              <a:gd name="connsiteY96" fmla="*/ 0 h 7132320"/>
              <a:gd name="connsiteX97" fmla="*/ 9680448 w 25188672"/>
              <a:gd name="connsiteY97" fmla="*/ 512064 h 7132320"/>
              <a:gd name="connsiteX98" fmla="*/ 9607296 w 25188672"/>
              <a:gd name="connsiteY98" fmla="*/ 1005840 h 7132320"/>
              <a:gd name="connsiteX99" fmla="*/ 10027920 w 25188672"/>
              <a:gd name="connsiteY99" fmla="*/ 1847088 h 7132320"/>
              <a:gd name="connsiteX100" fmla="*/ 9570720 w 25188672"/>
              <a:gd name="connsiteY100" fmla="*/ 2414016 h 7132320"/>
              <a:gd name="connsiteX101" fmla="*/ 9204960 w 25188672"/>
              <a:gd name="connsiteY101" fmla="*/ 2944368 h 7132320"/>
              <a:gd name="connsiteX102" fmla="*/ 8528304 w 25188672"/>
              <a:gd name="connsiteY102" fmla="*/ 3511296 h 7132320"/>
              <a:gd name="connsiteX103" fmla="*/ 8235696 w 25188672"/>
              <a:gd name="connsiteY103" fmla="*/ 3877056 h 7132320"/>
              <a:gd name="connsiteX104" fmla="*/ 7595616 w 25188672"/>
              <a:gd name="connsiteY104" fmla="*/ 4425696 h 7132320"/>
              <a:gd name="connsiteX105" fmla="*/ 7284720 w 25188672"/>
              <a:gd name="connsiteY105" fmla="*/ 4919472 h 7132320"/>
              <a:gd name="connsiteX106" fmla="*/ 6809232 w 25188672"/>
              <a:gd name="connsiteY106" fmla="*/ 5285232 h 7132320"/>
              <a:gd name="connsiteX107" fmla="*/ 5583936 w 25188672"/>
              <a:gd name="connsiteY107" fmla="*/ 5687568 h 7132320"/>
              <a:gd name="connsiteX108" fmla="*/ 5017008 w 25188672"/>
              <a:gd name="connsiteY108" fmla="*/ 5961888 h 7132320"/>
              <a:gd name="connsiteX109" fmla="*/ 3846576 w 25188672"/>
              <a:gd name="connsiteY109" fmla="*/ 6419088 h 7132320"/>
              <a:gd name="connsiteX110" fmla="*/ 3151632 w 25188672"/>
              <a:gd name="connsiteY110" fmla="*/ 6455664 h 7132320"/>
              <a:gd name="connsiteX111" fmla="*/ 2145792 w 25188672"/>
              <a:gd name="connsiteY111" fmla="*/ 6620256 h 7132320"/>
              <a:gd name="connsiteX112" fmla="*/ 719328 w 25188672"/>
              <a:gd name="connsiteY112" fmla="*/ 6510528 h 7132320"/>
              <a:gd name="connsiteX113" fmla="*/ 18288 w 25188672"/>
              <a:gd name="connsiteY113" fmla="*/ 6181344 h 7132320"/>
              <a:gd name="connsiteX114" fmla="*/ 45720 w 25188672"/>
              <a:gd name="connsiteY114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38848 w 25188672"/>
              <a:gd name="connsiteY83" fmla="*/ 6327648 h 7132320"/>
              <a:gd name="connsiteX84" fmla="*/ 19263360 w 25188672"/>
              <a:gd name="connsiteY84" fmla="*/ 6053328 h 7132320"/>
              <a:gd name="connsiteX85" fmla="*/ 18623280 w 25188672"/>
              <a:gd name="connsiteY85" fmla="*/ 574243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623280 w 25188672"/>
              <a:gd name="connsiteY85" fmla="*/ 574243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61480 w 25188672"/>
              <a:gd name="connsiteY62" fmla="*/ 687476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20335494 w 25188672"/>
              <a:gd name="connsiteY63" fmla="*/ 6214872 h 7132320"/>
              <a:gd name="connsiteX64" fmla="*/ 20627340 w 25188672"/>
              <a:gd name="connsiteY64" fmla="*/ 6158484 h 7132320"/>
              <a:gd name="connsiteX65" fmla="*/ 20862036 w 25188672"/>
              <a:gd name="connsiteY65" fmla="*/ 6179058 h 7132320"/>
              <a:gd name="connsiteX66" fmla="*/ 21344382 w 25188672"/>
              <a:gd name="connsiteY66" fmla="*/ 6207252 h 7132320"/>
              <a:gd name="connsiteX67" fmla="*/ 21613368 w 25188672"/>
              <a:gd name="connsiteY67" fmla="*/ 6198108 h 7132320"/>
              <a:gd name="connsiteX68" fmla="*/ 21969984 w 25188672"/>
              <a:gd name="connsiteY68" fmla="*/ 6327648 h 7132320"/>
              <a:gd name="connsiteX69" fmla="*/ 22573488 w 25188672"/>
              <a:gd name="connsiteY69" fmla="*/ 6492240 h 7132320"/>
              <a:gd name="connsiteX70" fmla="*/ 23268432 w 25188672"/>
              <a:gd name="connsiteY70" fmla="*/ 6748272 h 7132320"/>
              <a:gd name="connsiteX71" fmla="*/ 23743920 w 25188672"/>
              <a:gd name="connsiteY71" fmla="*/ 6894576 h 7132320"/>
              <a:gd name="connsiteX72" fmla="*/ 24054816 w 25188672"/>
              <a:gd name="connsiteY72" fmla="*/ 6565392 h 7132320"/>
              <a:gd name="connsiteX73" fmla="*/ 24621744 w 25188672"/>
              <a:gd name="connsiteY73" fmla="*/ 6400800 h 7132320"/>
              <a:gd name="connsiteX74" fmla="*/ 25188672 w 25188672"/>
              <a:gd name="connsiteY74" fmla="*/ 6327648 h 7132320"/>
              <a:gd name="connsiteX75" fmla="*/ 25133808 w 25188672"/>
              <a:gd name="connsiteY75" fmla="*/ 5943600 h 7132320"/>
              <a:gd name="connsiteX76" fmla="*/ 24548592 w 25188672"/>
              <a:gd name="connsiteY76" fmla="*/ 6071616 h 7132320"/>
              <a:gd name="connsiteX77" fmla="*/ 24237696 w 25188672"/>
              <a:gd name="connsiteY77" fmla="*/ 6199632 h 7132320"/>
              <a:gd name="connsiteX78" fmla="*/ 23762208 w 25188672"/>
              <a:gd name="connsiteY78" fmla="*/ 6217920 h 7132320"/>
              <a:gd name="connsiteX79" fmla="*/ 22847808 w 25188672"/>
              <a:gd name="connsiteY79" fmla="*/ 5888736 h 7132320"/>
              <a:gd name="connsiteX80" fmla="*/ 21969984 w 25188672"/>
              <a:gd name="connsiteY80" fmla="*/ 5705856 h 7132320"/>
              <a:gd name="connsiteX81" fmla="*/ 21110448 w 25188672"/>
              <a:gd name="connsiteY81" fmla="*/ 5577840 h 7132320"/>
              <a:gd name="connsiteX82" fmla="*/ 20360640 w 25188672"/>
              <a:gd name="connsiteY82" fmla="*/ 5797296 h 7132320"/>
              <a:gd name="connsiteX83" fmla="*/ 19773138 w 25188672"/>
              <a:gd name="connsiteY83" fmla="*/ 5893308 h 7132320"/>
              <a:gd name="connsiteX84" fmla="*/ 19263360 w 25188672"/>
              <a:gd name="connsiteY84" fmla="*/ 6053328 h 7132320"/>
              <a:gd name="connsiteX85" fmla="*/ 18703290 w 25188672"/>
              <a:gd name="connsiteY85" fmla="*/ 5631942 h 7132320"/>
              <a:gd name="connsiteX86" fmla="*/ 17873472 w 25188672"/>
              <a:gd name="connsiteY86" fmla="*/ 5358384 h 7132320"/>
              <a:gd name="connsiteX87" fmla="*/ 16922496 w 25188672"/>
              <a:gd name="connsiteY87" fmla="*/ 4864608 h 7132320"/>
              <a:gd name="connsiteX88" fmla="*/ 16008096 w 25188672"/>
              <a:gd name="connsiteY88" fmla="*/ 4425696 h 7132320"/>
              <a:gd name="connsiteX89" fmla="*/ 14380464 w 25188672"/>
              <a:gd name="connsiteY89" fmla="*/ 3767328 h 7132320"/>
              <a:gd name="connsiteX90" fmla="*/ 12880848 w 25188672"/>
              <a:gd name="connsiteY90" fmla="*/ 2962656 h 7132320"/>
              <a:gd name="connsiteX91" fmla="*/ 12057888 w 25188672"/>
              <a:gd name="connsiteY91" fmla="*/ 2432304 h 7132320"/>
              <a:gd name="connsiteX92" fmla="*/ 11052048 w 25188672"/>
              <a:gd name="connsiteY92" fmla="*/ 1901952 h 7132320"/>
              <a:gd name="connsiteX93" fmla="*/ 10978896 w 25188672"/>
              <a:gd name="connsiteY93" fmla="*/ 1353312 h 7132320"/>
              <a:gd name="connsiteX94" fmla="*/ 10997184 w 25188672"/>
              <a:gd name="connsiteY94" fmla="*/ 1060704 h 7132320"/>
              <a:gd name="connsiteX95" fmla="*/ 11106912 w 25188672"/>
              <a:gd name="connsiteY95" fmla="*/ 621792 h 7132320"/>
              <a:gd name="connsiteX96" fmla="*/ 10796016 w 25188672"/>
              <a:gd name="connsiteY96" fmla="*/ 54864 h 7132320"/>
              <a:gd name="connsiteX97" fmla="*/ 10155936 w 25188672"/>
              <a:gd name="connsiteY97" fmla="*/ 0 h 7132320"/>
              <a:gd name="connsiteX98" fmla="*/ 9680448 w 25188672"/>
              <a:gd name="connsiteY98" fmla="*/ 512064 h 7132320"/>
              <a:gd name="connsiteX99" fmla="*/ 9607296 w 25188672"/>
              <a:gd name="connsiteY99" fmla="*/ 1005840 h 7132320"/>
              <a:gd name="connsiteX100" fmla="*/ 10027920 w 25188672"/>
              <a:gd name="connsiteY100" fmla="*/ 1847088 h 7132320"/>
              <a:gd name="connsiteX101" fmla="*/ 9570720 w 25188672"/>
              <a:gd name="connsiteY101" fmla="*/ 2414016 h 7132320"/>
              <a:gd name="connsiteX102" fmla="*/ 9204960 w 25188672"/>
              <a:gd name="connsiteY102" fmla="*/ 2944368 h 7132320"/>
              <a:gd name="connsiteX103" fmla="*/ 8528304 w 25188672"/>
              <a:gd name="connsiteY103" fmla="*/ 3511296 h 7132320"/>
              <a:gd name="connsiteX104" fmla="*/ 8235696 w 25188672"/>
              <a:gd name="connsiteY104" fmla="*/ 3877056 h 7132320"/>
              <a:gd name="connsiteX105" fmla="*/ 7595616 w 25188672"/>
              <a:gd name="connsiteY105" fmla="*/ 4425696 h 7132320"/>
              <a:gd name="connsiteX106" fmla="*/ 7284720 w 25188672"/>
              <a:gd name="connsiteY106" fmla="*/ 4919472 h 7132320"/>
              <a:gd name="connsiteX107" fmla="*/ 6809232 w 25188672"/>
              <a:gd name="connsiteY107" fmla="*/ 5285232 h 7132320"/>
              <a:gd name="connsiteX108" fmla="*/ 5583936 w 25188672"/>
              <a:gd name="connsiteY108" fmla="*/ 5687568 h 7132320"/>
              <a:gd name="connsiteX109" fmla="*/ 5017008 w 25188672"/>
              <a:gd name="connsiteY109" fmla="*/ 5961888 h 7132320"/>
              <a:gd name="connsiteX110" fmla="*/ 3846576 w 25188672"/>
              <a:gd name="connsiteY110" fmla="*/ 6419088 h 7132320"/>
              <a:gd name="connsiteX111" fmla="*/ 3151632 w 25188672"/>
              <a:gd name="connsiteY111" fmla="*/ 6455664 h 7132320"/>
              <a:gd name="connsiteX112" fmla="*/ 2145792 w 25188672"/>
              <a:gd name="connsiteY112" fmla="*/ 6620256 h 7132320"/>
              <a:gd name="connsiteX113" fmla="*/ 719328 w 25188672"/>
              <a:gd name="connsiteY113" fmla="*/ 6510528 h 7132320"/>
              <a:gd name="connsiteX114" fmla="*/ 18288 w 25188672"/>
              <a:gd name="connsiteY114" fmla="*/ 6181344 h 7132320"/>
              <a:gd name="connsiteX115" fmla="*/ 45720 w 25188672"/>
              <a:gd name="connsiteY115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35494 w 25188672"/>
              <a:gd name="connsiteY64" fmla="*/ 6214872 h 7132320"/>
              <a:gd name="connsiteX65" fmla="*/ 20627340 w 25188672"/>
              <a:gd name="connsiteY65" fmla="*/ 615848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627340 w 25188672"/>
              <a:gd name="connsiteY65" fmla="*/ 615848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0862036 w 25188672"/>
              <a:gd name="connsiteY66" fmla="*/ 617905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344382 w 25188672"/>
              <a:gd name="connsiteY67" fmla="*/ 620725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13368 w 25188672"/>
              <a:gd name="connsiteY68" fmla="*/ 619810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360640 w 25188672"/>
              <a:gd name="connsiteY83" fmla="*/ 579729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054816 w 25188672"/>
              <a:gd name="connsiteY73" fmla="*/ 656539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21744 w 25188672"/>
              <a:gd name="connsiteY74" fmla="*/ 640080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68432 w 25188672"/>
              <a:gd name="connsiteY71" fmla="*/ 674827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73488 w 25188672"/>
              <a:gd name="connsiteY70" fmla="*/ 649224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969984 w 25188672"/>
              <a:gd name="connsiteY69" fmla="*/ 6327648 h 7132320"/>
              <a:gd name="connsiteX70" fmla="*/ 22581108 w 25188672"/>
              <a:gd name="connsiteY70" fmla="*/ 640461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581108 w 25188672"/>
              <a:gd name="connsiteY70" fmla="*/ 6404610 h 7132320"/>
              <a:gd name="connsiteX71" fmla="*/ 23257002 w 25188672"/>
              <a:gd name="connsiteY71" fmla="*/ 6626352 h 7132320"/>
              <a:gd name="connsiteX72" fmla="*/ 23743920 w 25188672"/>
              <a:gd name="connsiteY72" fmla="*/ 6894576 h 7132320"/>
              <a:gd name="connsiteX73" fmla="*/ 24176736 w 25188672"/>
              <a:gd name="connsiteY73" fmla="*/ 6668262 h 7132320"/>
              <a:gd name="connsiteX74" fmla="*/ 24614124 w 25188672"/>
              <a:gd name="connsiteY74" fmla="*/ 6339840 h 7132320"/>
              <a:gd name="connsiteX75" fmla="*/ 25188672 w 25188672"/>
              <a:gd name="connsiteY75" fmla="*/ 6327648 h 7132320"/>
              <a:gd name="connsiteX76" fmla="*/ 25133808 w 25188672"/>
              <a:gd name="connsiteY76" fmla="*/ 5943600 h 7132320"/>
              <a:gd name="connsiteX77" fmla="*/ 24548592 w 25188672"/>
              <a:gd name="connsiteY77" fmla="*/ 6071616 h 7132320"/>
              <a:gd name="connsiteX78" fmla="*/ 24237696 w 25188672"/>
              <a:gd name="connsiteY78" fmla="*/ 6199632 h 7132320"/>
              <a:gd name="connsiteX79" fmla="*/ 23762208 w 25188672"/>
              <a:gd name="connsiteY79" fmla="*/ 6217920 h 7132320"/>
              <a:gd name="connsiteX80" fmla="*/ 22847808 w 25188672"/>
              <a:gd name="connsiteY80" fmla="*/ 5888736 h 7132320"/>
              <a:gd name="connsiteX81" fmla="*/ 21969984 w 25188672"/>
              <a:gd name="connsiteY81" fmla="*/ 5705856 h 7132320"/>
              <a:gd name="connsiteX82" fmla="*/ 21110448 w 25188672"/>
              <a:gd name="connsiteY82" fmla="*/ 5577840 h 7132320"/>
              <a:gd name="connsiteX83" fmla="*/ 20273010 w 25188672"/>
              <a:gd name="connsiteY83" fmla="*/ 5671566 h 7132320"/>
              <a:gd name="connsiteX84" fmla="*/ 19773138 w 25188672"/>
              <a:gd name="connsiteY84" fmla="*/ 5893308 h 7132320"/>
              <a:gd name="connsiteX85" fmla="*/ 19263360 w 25188672"/>
              <a:gd name="connsiteY85" fmla="*/ 6053328 h 7132320"/>
              <a:gd name="connsiteX86" fmla="*/ 18703290 w 25188672"/>
              <a:gd name="connsiteY86" fmla="*/ 5631942 h 7132320"/>
              <a:gd name="connsiteX87" fmla="*/ 17873472 w 25188672"/>
              <a:gd name="connsiteY87" fmla="*/ 5358384 h 7132320"/>
              <a:gd name="connsiteX88" fmla="*/ 16922496 w 25188672"/>
              <a:gd name="connsiteY88" fmla="*/ 4864608 h 7132320"/>
              <a:gd name="connsiteX89" fmla="*/ 16008096 w 25188672"/>
              <a:gd name="connsiteY89" fmla="*/ 4425696 h 7132320"/>
              <a:gd name="connsiteX90" fmla="*/ 14380464 w 25188672"/>
              <a:gd name="connsiteY90" fmla="*/ 3767328 h 7132320"/>
              <a:gd name="connsiteX91" fmla="*/ 12880848 w 25188672"/>
              <a:gd name="connsiteY91" fmla="*/ 2962656 h 7132320"/>
              <a:gd name="connsiteX92" fmla="*/ 12057888 w 25188672"/>
              <a:gd name="connsiteY92" fmla="*/ 2432304 h 7132320"/>
              <a:gd name="connsiteX93" fmla="*/ 11052048 w 25188672"/>
              <a:gd name="connsiteY93" fmla="*/ 1901952 h 7132320"/>
              <a:gd name="connsiteX94" fmla="*/ 10978896 w 25188672"/>
              <a:gd name="connsiteY94" fmla="*/ 1353312 h 7132320"/>
              <a:gd name="connsiteX95" fmla="*/ 10997184 w 25188672"/>
              <a:gd name="connsiteY95" fmla="*/ 1060704 h 7132320"/>
              <a:gd name="connsiteX96" fmla="*/ 11106912 w 25188672"/>
              <a:gd name="connsiteY96" fmla="*/ 621792 h 7132320"/>
              <a:gd name="connsiteX97" fmla="*/ 10796016 w 25188672"/>
              <a:gd name="connsiteY97" fmla="*/ 54864 h 7132320"/>
              <a:gd name="connsiteX98" fmla="*/ 10155936 w 25188672"/>
              <a:gd name="connsiteY98" fmla="*/ 0 h 7132320"/>
              <a:gd name="connsiteX99" fmla="*/ 9680448 w 25188672"/>
              <a:gd name="connsiteY99" fmla="*/ 512064 h 7132320"/>
              <a:gd name="connsiteX100" fmla="*/ 9607296 w 25188672"/>
              <a:gd name="connsiteY100" fmla="*/ 1005840 h 7132320"/>
              <a:gd name="connsiteX101" fmla="*/ 10027920 w 25188672"/>
              <a:gd name="connsiteY101" fmla="*/ 1847088 h 7132320"/>
              <a:gd name="connsiteX102" fmla="*/ 9570720 w 25188672"/>
              <a:gd name="connsiteY102" fmla="*/ 2414016 h 7132320"/>
              <a:gd name="connsiteX103" fmla="*/ 9204960 w 25188672"/>
              <a:gd name="connsiteY103" fmla="*/ 2944368 h 7132320"/>
              <a:gd name="connsiteX104" fmla="*/ 8528304 w 25188672"/>
              <a:gd name="connsiteY104" fmla="*/ 3511296 h 7132320"/>
              <a:gd name="connsiteX105" fmla="*/ 8235696 w 25188672"/>
              <a:gd name="connsiteY105" fmla="*/ 3877056 h 7132320"/>
              <a:gd name="connsiteX106" fmla="*/ 7595616 w 25188672"/>
              <a:gd name="connsiteY106" fmla="*/ 4425696 h 7132320"/>
              <a:gd name="connsiteX107" fmla="*/ 7284720 w 25188672"/>
              <a:gd name="connsiteY107" fmla="*/ 4919472 h 7132320"/>
              <a:gd name="connsiteX108" fmla="*/ 6809232 w 25188672"/>
              <a:gd name="connsiteY108" fmla="*/ 5285232 h 7132320"/>
              <a:gd name="connsiteX109" fmla="*/ 5583936 w 25188672"/>
              <a:gd name="connsiteY109" fmla="*/ 5687568 h 7132320"/>
              <a:gd name="connsiteX110" fmla="*/ 5017008 w 25188672"/>
              <a:gd name="connsiteY110" fmla="*/ 5961888 h 7132320"/>
              <a:gd name="connsiteX111" fmla="*/ 3846576 w 25188672"/>
              <a:gd name="connsiteY111" fmla="*/ 6419088 h 7132320"/>
              <a:gd name="connsiteX112" fmla="*/ 3151632 w 25188672"/>
              <a:gd name="connsiteY112" fmla="*/ 6455664 h 7132320"/>
              <a:gd name="connsiteX113" fmla="*/ 2145792 w 25188672"/>
              <a:gd name="connsiteY113" fmla="*/ 6620256 h 7132320"/>
              <a:gd name="connsiteX114" fmla="*/ 719328 w 25188672"/>
              <a:gd name="connsiteY114" fmla="*/ 6510528 h 7132320"/>
              <a:gd name="connsiteX115" fmla="*/ 18288 w 25188672"/>
              <a:gd name="connsiteY115" fmla="*/ 6181344 h 7132320"/>
              <a:gd name="connsiteX116" fmla="*/ 45720 w 25188672"/>
              <a:gd name="connsiteY116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136081 w 25188672"/>
              <a:gd name="connsiteY70" fmla="*/ 6174617 h 7132320"/>
              <a:gd name="connsiteX71" fmla="*/ 22581108 w 25188672"/>
              <a:gd name="connsiteY71" fmla="*/ 6404610 h 7132320"/>
              <a:gd name="connsiteX72" fmla="*/ 23257002 w 25188672"/>
              <a:gd name="connsiteY72" fmla="*/ 6626352 h 7132320"/>
              <a:gd name="connsiteX73" fmla="*/ 23743920 w 25188672"/>
              <a:gd name="connsiteY73" fmla="*/ 6894576 h 7132320"/>
              <a:gd name="connsiteX74" fmla="*/ 24176736 w 25188672"/>
              <a:gd name="connsiteY74" fmla="*/ 6668262 h 7132320"/>
              <a:gd name="connsiteX75" fmla="*/ 24614124 w 25188672"/>
              <a:gd name="connsiteY75" fmla="*/ 6339840 h 7132320"/>
              <a:gd name="connsiteX76" fmla="*/ 25188672 w 25188672"/>
              <a:gd name="connsiteY76" fmla="*/ 6327648 h 7132320"/>
              <a:gd name="connsiteX77" fmla="*/ 25133808 w 25188672"/>
              <a:gd name="connsiteY77" fmla="*/ 5943600 h 7132320"/>
              <a:gd name="connsiteX78" fmla="*/ 24548592 w 25188672"/>
              <a:gd name="connsiteY78" fmla="*/ 6071616 h 7132320"/>
              <a:gd name="connsiteX79" fmla="*/ 24237696 w 25188672"/>
              <a:gd name="connsiteY79" fmla="*/ 6199632 h 7132320"/>
              <a:gd name="connsiteX80" fmla="*/ 23762208 w 25188672"/>
              <a:gd name="connsiteY80" fmla="*/ 6217920 h 7132320"/>
              <a:gd name="connsiteX81" fmla="*/ 22847808 w 25188672"/>
              <a:gd name="connsiteY81" fmla="*/ 5888736 h 7132320"/>
              <a:gd name="connsiteX82" fmla="*/ 21969984 w 25188672"/>
              <a:gd name="connsiteY82" fmla="*/ 5705856 h 7132320"/>
              <a:gd name="connsiteX83" fmla="*/ 21110448 w 25188672"/>
              <a:gd name="connsiteY83" fmla="*/ 5577840 h 7132320"/>
              <a:gd name="connsiteX84" fmla="*/ 20273010 w 25188672"/>
              <a:gd name="connsiteY84" fmla="*/ 5671566 h 7132320"/>
              <a:gd name="connsiteX85" fmla="*/ 19773138 w 25188672"/>
              <a:gd name="connsiteY85" fmla="*/ 5893308 h 7132320"/>
              <a:gd name="connsiteX86" fmla="*/ 19263360 w 25188672"/>
              <a:gd name="connsiteY86" fmla="*/ 6053328 h 7132320"/>
              <a:gd name="connsiteX87" fmla="*/ 18703290 w 25188672"/>
              <a:gd name="connsiteY87" fmla="*/ 5631942 h 7132320"/>
              <a:gd name="connsiteX88" fmla="*/ 17873472 w 25188672"/>
              <a:gd name="connsiteY88" fmla="*/ 5358384 h 7132320"/>
              <a:gd name="connsiteX89" fmla="*/ 16922496 w 25188672"/>
              <a:gd name="connsiteY89" fmla="*/ 4864608 h 7132320"/>
              <a:gd name="connsiteX90" fmla="*/ 16008096 w 25188672"/>
              <a:gd name="connsiteY90" fmla="*/ 4425696 h 7132320"/>
              <a:gd name="connsiteX91" fmla="*/ 14380464 w 25188672"/>
              <a:gd name="connsiteY91" fmla="*/ 3767328 h 7132320"/>
              <a:gd name="connsiteX92" fmla="*/ 12880848 w 25188672"/>
              <a:gd name="connsiteY92" fmla="*/ 2962656 h 7132320"/>
              <a:gd name="connsiteX93" fmla="*/ 12057888 w 25188672"/>
              <a:gd name="connsiteY93" fmla="*/ 2432304 h 7132320"/>
              <a:gd name="connsiteX94" fmla="*/ 11052048 w 25188672"/>
              <a:gd name="connsiteY94" fmla="*/ 1901952 h 7132320"/>
              <a:gd name="connsiteX95" fmla="*/ 10978896 w 25188672"/>
              <a:gd name="connsiteY95" fmla="*/ 1353312 h 7132320"/>
              <a:gd name="connsiteX96" fmla="*/ 10997184 w 25188672"/>
              <a:gd name="connsiteY96" fmla="*/ 1060704 h 7132320"/>
              <a:gd name="connsiteX97" fmla="*/ 11106912 w 25188672"/>
              <a:gd name="connsiteY97" fmla="*/ 621792 h 7132320"/>
              <a:gd name="connsiteX98" fmla="*/ 10796016 w 25188672"/>
              <a:gd name="connsiteY98" fmla="*/ 54864 h 7132320"/>
              <a:gd name="connsiteX99" fmla="*/ 10155936 w 25188672"/>
              <a:gd name="connsiteY99" fmla="*/ 0 h 7132320"/>
              <a:gd name="connsiteX100" fmla="*/ 9680448 w 25188672"/>
              <a:gd name="connsiteY100" fmla="*/ 512064 h 7132320"/>
              <a:gd name="connsiteX101" fmla="*/ 9607296 w 25188672"/>
              <a:gd name="connsiteY101" fmla="*/ 1005840 h 7132320"/>
              <a:gd name="connsiteX102" fmla="*/ 10027920 w 25188672"/>
              <a:gd name="connsiteY102" fmla="*/ 1847088 h 7132320"/>
              <a:gd name="connsiteX103" fmla="*/ 9570720 w 25188672"/>
              <a:gd name="connsiteY103" fmla="*/ 2414016 h 7132320"/>
              <a:gd name="connsiteX104" fmla="*/ 9204960 w 25188672"/>
              <a:gd name="connsiteY104" fmla="*/ 2944368 h 7132320"/>
              <a:gd name="connsiteX105" fmla="*/ 8528304 w 25188672"/>
              <a:gd name="connsiteY105" fmla="*/ 3511296 h 7132320"/>
              <a:gd name="connsiteX106" fmla="*/ 8235696 w 25188672"/>
              <a:gd name="connsiteY106" fmla="*/ 3877056 h 7132320"/>
              <a:gd name="connsiteX107" fmla="*/ 7595616 w 25188672"/>
              <a:gd name="connsiteY107" fmla="*/ 4425696 h 7132320"/>
              <a:gd name="connsiteX108" fmla="*/ 7284720 w 25188672"/>
              <a:gd name="connsiteY108" fmla="*/ 4919472 h 7132320"/>
              <a:gd name="connsiteX109" fmla="*/ 6809232 w 25188672"/>
              <a:gd name="connsiteY109" fmla="*/ 5285232 h 7132320"/>
              <a:gd name="connsiteX110" fmla="*/ 5583936 w 25188672"/>
              <a:gd name="connsiteY110" fmla="*/ 5687568 h 7132320"/>
              <a:gd name="connsiteX111" fmla="*/ 5017008 w 25188672"/>
              <a:gd name="connsiteY111" fmla="*/ 5961888 h 7132320"/>
              <a:gd name="connsiteX112" fmla="*/ 3846576 w 25188672"/>
              <a:gd name="connsiteY112" fmla="*/ 6419088 h 7132320"/>
              <a:gd name="connsiteX113" fmla="*/ 3151632 w 25188672"/>
              <a:gd name="connsiteY113" fmla="*/ 6455664 h 7132320"/>
              <a:gd name="connsiteX114" fmla="*/ 2145792 w 25188672"/>
              <a:gd name="connsiteY114" fmla="*/ 6620256 h 7132320"/>
              <a:gd name="connsiteX115" fmla="*/ 719328 w 25188672"/>
              <a:gd name="connsiteY115" fmla="*/ 6510528 h 7132320"/>
              <a:gd name="connsiteX116" fmla="*/ 18288 w 25188672"/>
              <a:gd name="connsiteY116" fmla="*/ 6181344 h 7132320"/>
              <a:gd name="connsiteX117" fmla="*/ 45720 w 25188672"/>
              <a:gd name="connsiteY117" fmla="*/ 6204204 h 7132320"/>
              <a:gd name="connsiteX0" fmla="*/ 0 w 25188672"/>
              <a:gd name="connsiteY0" fmla="*/ 6195060 h 7132320"/>
              <a:gd name="connsiteX1" fmla="*/ 42672 w 25188672"/>
              <a:gd name="connsiteY1" fmla="*/ 6803136 h 7132320"/>
              <a:gd name="connsiteX2" fmla="*/ 335280 w 25188672"/>
              <a:gd name="connsiteY2" fmla="*/ 6803136 h 7132320"/>
              <a:gd name="connsiteX3" fmla="*/ 1283208 w 25188672"/>
              <a:gd name="connsiteY3" fmla="*/ 7056120 h 7132320"/>
              <a:gd name="connsiteX4" fmla="*/ 2292096 w 25188672"/>
              <a:gd name="connsiteY4" fmla="*/ 7132320 h 7132320"/>
              <a:gd name="connsiteX5" fmla="*/ 2859024 w 25188672"/>
              <a:gd name="connsiteY5" fmla="*/ 7040880 h 7132320"/>
              <a:gd name="connsiteX6" fmla="*/ 3755136 w 25188672"/>
              <a:gd name="connsiteY6" fmla="*/ 6803136 h 7132320"/>
              <a:gd name="connsiteX7" fmla="*/ 4303776 w 25188672"/>
              <a:gd name="connsiteY7" fmla="*/ 6565392 h 7132320"/>
              <a:gd name="connsiteX8" fmla="*/ 4852416 w 25188672"/>
              <a:gd name="connsiteY8" fmla="*/ 6510528 h 7132320"/>
              <a:gd name="connsiteX9" fmla="*/ 5309616 w 25188672"/>
              <a:gd name="connsiteY9" fmla="*/ 6400800 h 7132320"/>
              <a:gd name="connsiteX10" fmla="*/ 5858256 w 25188672"/>
              <a:gd name="connsiteY10" fmla="*/ 6144768 h 7132320"/>
              <a:gd name="connsiteX11" fmla="*/ 6425184 w 25188672"/>
              <a:gd name="connsiteY11" fmla="*/ 6035040 h 7132320"/>
              <a:gd name="connsiteX12" fmla="*/ 6982148 w 25188672"/>
              <a:gd name="connsiteY12" fmla="*/ 5629616 h 7132320"/>
              <a:gd name="connsiteX13" fmla="*/ 7431024 w 25188672"/>
              <a:gd name="connsiteY13" fmla="*/ 5614416 h 7132320"/>
              <a:gd name="connsiteX14" fmla="*/ 7638288 w 25188672"/>
              <a:gd name="connsiteY14" fmla="*/ 5478780 h 7132320"/>
              <a:gd name="connsiteX15" fmla="*/ 7979664 w 25188672"/>
              <a:gd name="connsiteY15" fmla="*/ 5248656 h 7132320"/>
              <a:gd name="connsiteX16" fmla="*/ 8319516 w 25188672"/>
              <a:gd name="connsiteY16" fmla="*/ 4593336 h 7132320"/>
              <a:gd name="connsiteX17" fmla="*/ 8607552 w 25188672"/>
              <a:gd name="connsiteY17" fmla="*/ 4334256 h 7132320"/>
              <a:gd name="connsiteX18" fmla="*/ 8734044 w 25188672"/>
              <a:gd name="connsiteY18" fmla="*/ 4056888 h 7132320"/>
              <a:gd name="connsiteX19" fmla="*/ 9024308 w 25188672"/>
              <a:gd name="connsiteY19" fmla="*/ 3907496 h 7132320"/>
              <a:gd name="connsiteX20" fmla="*/ 9212580 w 25188672"/>
              <a:gd name="connsiteY20" fmla="*/ 3761232 h 7132320"/>
              <a:gd name="connsiteX21" fmla="*/ 9435788 w 25188672"/>
              <a:gd name="connsiteY21" fmla="*/ 3701756 h 7132320"/>
              <a:gd name="connsiteX22" fmla="*/ 9870128 w 25188672"/>
              <a:gd name="connsiteY22" fmla="*/ 3419816 h 7132320"/>
              <a:gd name="connsiteX23" fmla="*/ 10265664 w 25188672"/>
              <a:gd name="connsiteY23" fmla="*/ 2982468 h 7132320"/>
              <a:gd name="connsiteX24" fmla="*/ 10192512 w 25188672"/>
              <a:gd name="connsiteY24" fmla="*/ 2377440 h 7132320"/>
              <a:gd name="connsiteX25" fmla="*/ 10304468 w 25188672"/>
              <a:gd name="connsiteY25" fmla="*/ 1781516 h 7132320"/>
              <a:gd name="connsiteX26" fmla="*/ 10285476 w 25188672"/>
              <a:gd name="connsiteY26" fmla="*/ 1341120 h 7132320"/>
              <a:gd name="connsiteX27" fmla="*/ 10192512 w 25188672"/>
              <a:gd name="connsiteY27" fmla="*/ 1100328 h 7132320"/>
              <a:gd name="connsiteX28" fmla="*/ 10416540 w 25188672"/>
              <a:gd name="connsiteY28" fmla="*/ 794004 h 7132320"/>
              <a:gd name="connsiteX29" fmla="*/ 10424160 w 25188672"/>
              <a:gd name="connsiteY29" fmla="*/ 539496 h 7132320"/>
              <a:gd name="connsiteX30" fmla="*/ 10448544 w 25188672"/>
              <a:gd name="connsiteY30" fmla="*/ 347472 h 7132320"/>
              <a:gd name="connsiteX31" fmla="*/ 10727436 w 25188672"/>
              <a:gd name="connsiteY31" fmla="*/ 618744 h 7132320"/>
              <a:gd name="connsiteX32" fmla="*/ 10503408 w 25188672"/>
              <a:gd name="connsiteY32" fmla="*/ 1377696 h 7132320"/>
              <a:gd name="connsiteX33" fmla="*/ 10501884 w 25188672"/>
              <a:gd name="connsiteY33" fmla="*/ 1836420 h 7132320"/>
              <a:gd name="connsiteX34" fmla="*/ 10814304 w 25188672"/>
              <a:gd name="connsiteY34" fmla="*/ 2194560 h 7132320"/>
              <a:gd name="connsiteX35" fmla="*/ 11102340 w 25188672"/>
              <a:gd name="connsiteY35" fmla="*/ 2369820 h 7132320"/>
              <a:gd name="connsiteX36" fmla="*/ 11448288 w 25188672"/>
              <a:gd name="connsiteY36" fmla="*/ 2575560 h 7132320"/>
              <a:gd name="connsiteX37" fmla="*/ 11903964 w 25188672"/>
              <a:gd name="connsiteY37" fmla="*/ 2883408 h 7132320"/>
              <a:gd name="connsiteX38" fmla="*/ 12293288 w 25188672"/>
              <a:gd name="connsiteY38" fmla="*/ 3160736 h 7132320"/>
              <a:gd name="connsiteX39" fmla="*/ 12544748 w 25188672"/>
              <a:gd name="connsiteY39" fmla="*/ 3381716 h 7132320"/>
              <a:gd name="connsiteX40" fmla="*/ 12701016 w 25188672"/>
              <a:gd name="connsiteY40" fmla="*/ 3479292 h 7132320"/>
              <a:gd name="connsiteX41" fmla="*/ 13040048 w 25188672"/>
              <a:gd name="connsiteY41" fmla="*/ 3587456 h 7132320"/>
              <a:gd name="connsiteX42" fmla="*/ 13217652 w 25188672"/>
              <a:gd name="connsiteY42" fmla="*/ 3756660 h 7132320"/>
              <a:gd name="connsiteX43" fmla="*/ 13374624 w 25188672"/>
              <a:gd name="connsiteY43" fmla="*/ 3942588 h 7132320"/>
              <a:gd name="connsiteX44" fmla="*/ 13712952 w 25188672"/>
              <a:gd name="connsiteY44" fmla="*/ 4145280 h 7132320"/>
              <a:gd name="connsiteX45" fmla="*/ 13941552 w 25188672"/>
              <a:gd name="connsiteY45" fmla="*/ 4315968 h 7132320"/>
              <a:gd name="connsiteX46" fmla="*/ 14085551 w 25188672"/>
              <a:gd name="connsiteY46" fmla="*/ 4223897 h 7132320"/>
              <a:gd name="connsiteX47" fmla="*/ 14472666 w 25188672"/>
              <a:gd name="connsiteY47" fmla="*/ 4564380 h 7132320"/>
              <a:gd name="connsiteX48" fmla="*/ 14999951 w 25188672"/>
              <a:gd name="connsiteY48" fmla="*/ 4589657 h 7132320"/>
              <a:gd name="connsiteX49" fmla="*/ 15179802 w 25188672"/>
              <a:gd name="connsiteY49" fmla="*/ 4773168 h 7132320"/>
              <a:gd name="connsiteX50" fmla="*/ 15694914 w 25188672"/>
              <a:gd name="connsiteY50" fmla="*/ 4902708 h 7132320"/>
              <a:gd name="connsiteX51" fmla="*/ 16104108 w 25188672"/>
              <a:gd name="connsiteY51" fmla="*/ 5092446 h 7132320"/>
              <a:gd name="connsiteX52" fmla="*/ 16347186 w 25188672"/>
              <a:gd name="connsiteY52" fmla="*/ 5308854 h 7132320"/>
              <a:gd name="connsiteX53" fmla="*/ 16714470 w 25188672"/>
              <a:gd name="connsiteY53" fmla="*/ 5401056 h 7132320"/>
              <a:gd name="connsiteX54" fmla="*/ 16838676 w 25188672"/>
              <a:gd name="connsiteY54" fmla="*/ 5338572 h 7132320"/>
              <a:gd name="connsiteX55" fmla="*/ 17164031 w 25188672"/>
              <a:gd name="connsiteY55" fmla="*/ 5496437 h 7132320"/>
              <a:gd name="connsiteX56" fmla="*/ 17606010 w 25188672"/>
              <a:gd name="connsiteY56" fmla="*/ 5653278 h 7132320"/>
              <a:gd name="connsiteX57" fmla="*/ 17812512 w 25188672"/>
              <a:gd name="connsiteY57" fmla="*/ 5747004 h 7132320"/>
              <a:gd name="connsiteX58" fmla="*/ 18021281 w 25188672"/>
              <a:gd name="connsiteY58" fmla="*/ 5705987 h 7132320"/>
              <a:gd name="connsiteX59" fmla="*/ 18482291 w 25188672"/>
              <a:gd name="connsiteY59" fmla="*/ 6003167 h 7132320"/>
              <a:gd name="connsiteX60" fmla="*/ 19120866 w 25188672"/>
              <a:gd name="connsiteY60" fmla="*/ 6251448 h 7132320"/>
              <a:gd name="connsiteX61" fmla="*/ 19299936 w 25188672"/>
              <a:gd name="connsiteY61" fmla="*/ 6547104 h 7132320"/>
              <a:gd name="connsiteX62" fmla="*/ 19427190 w 25188672"/>
              <a:gd name="connsiteY62" fmla="*/ 6699504 h 7132320"/>
              <a:gd name="connsiteX63" fmla="*/ 19488131 w 25188672"/>
              <a:gd name="connsiteY63" fmla="*/ 6334637 h 7132320"/>
              <a:gd name="connsiteX64" fmla="*/ 20346924 w 25188672"/>
              <a:gd name="connsiteY64" fmla="*/ 5932932 h 7132320"/>
              <a:gd name="connsiteX65" fmla="*/ 20794980 w 25188672"/>
              <a:gd name="connsiteY65" fmla="*/ 5979414 h 7132320"/>
              <a:gd name="connsiteX66" fmla="*/ 21136356 w 25188672"/>
              <a:gd name="connsiteY66" fmla="*/ 6057138 h 7132320"/>
              <a:gd name="connsiteX67" fmla="*/ 21432012 w 25188672"/>
              <a:gd name="connsiteY67" fmla="*/ 6089142 h 7132320"/>
              <a:gd name="connsiteX68" fmla="*/ 21640038 w 25188672"/>
              <a:gd name="connsiteY68" fmla="*/ 6110478 h 7132320"/>
              <a:gd name="connsiteX69" fmla="*/ 21768054 w 25188672"/>
              <a:gd name="connsiteY69" fmla="*/ 6049518 h 7132320"/>
              <a:gd name="connsiteX70" fmla="*/ 22136081 w 25188672"/>
              <a:gd name="connsiteY70" fmla="*/ 6174617 h 7132320"/>
              <a:gd name="connsiteX71" fmla="*/ 22581108 w 25188672"/>
              <a:gd name="connsiteY71" fmla="*/ 6404610 h 7132320"/>
              <a:gd name="connsiteX72" fmla="*/ 23257002 w 25188672"/>
              <a:gd name="connsiteY72" fmla="*/ 6626352 h 7132320"/>
              <a:gd name="connsiteX73" fmla="*/ 23743920 w 25188672"/>
              <a:gd name="connsiteY73" fmla="*/ 6894576 h 7132320"/>
              <a:gd name="connsiteX74" fmla="*/ 24176736 w 25188672"/>
              <a:gd name="connsiteY74" fmla="*/ 6668262 h 7132320"/>
              <a:gd name="connsiteX75" fmla="*/ 24614124 w 25188672"/>
              <a:gd name="connsiteY75" fmla="*/ 6339840 h 7132320"/>
              <a:gd name="connsiteX76" fmla="*/ 25188672 w 25188672"/>
              <a:gd name="connsiteY76" fmla="*/ 6327648 h 7132320"/>
              <a:gd name="connsiteX77" fmla="*/ 25133808 w 25188672"/>
              <a:gd name="connsiteY77" fmla="*/ 5943600 h 7132320"/>
              <a:gd name="connsiteX78" fmla="*/ 24548592 w 25188672"/>
              <a:gd name="connsiteY78" fmla="*/ 6071616 h 7132320"/>
              <a:gd name="connsiteX79" fmla="*/ 24226266 w 25188672"/>
              <a:gd name="connsiteY79" fmla="*/ 6142482 h 7132320"/>
              <a:gd name="connsiteX80" fmla="*/ 23762208 w 25188672"/>
              <a:gd name="connsiteY80" fmla="*/ 6217920 h 7132320"/>
              <a:gd name="connsiteX81" fmla="*/ 22847808 w 25188672"/>
              <a:gd name="connsiteY81" fmla="*/ 5888736 h 7132320"/>
              <a:gd name="connsiteX82" fmla="*/ 21969984 w 25188672"/>
              <a:gd name="connsiteY82" fmla="*/ 5705856 h 7132320"/>
              <a:gd name="connsiteX83" fmla="*/ 21110448 w 25188672"/>
              <a:gd name="connsiteY83" fmla="*/ 5577840 h 7132320"/>
              <a:gd name="connsiteX84" fmla="*/ 20273010 w 25188672"/>
              <a:gd name="connsiteY84" fmla="*/ 5671566 h 7132320"/>
              <a:gd name="connsiteX85" fmla="*/ 19773138 w 25188672"/>
              <a:gd name="connsiteY85" fmla="*/ 5893308 h 7132320"/>
              <a:gd name="connsiteX86" fmla="*/ 19263360 w 25188672"/>
              <a:gd name="connsiteY86" fmla="*/ 6053328 h 7132320"/>
              <a:gd name="connsiteX87" fmla="*/ 18703290 w 25188672"/>
              <a:gd name="connsiteY87" fmla="*/ 5631942 h 7132320"/>
              <a:gd name="connsiteX88" fmla="*/ 17873472 w 25188672"/>
              <a:gd name="connsiteY88" fmla="*/ 5358384 h 7132320"/>
              <a:gd name="connsiteX89" fmla="*/ 16922496 w 25188672"/>
              <a:gd name="connsiteY89" fmla="*/ 4864608 h 7132320"/>
              <a:gd name="connsiteX90" fmla="*/ 16008096 w 25188672"/>
              <a:gd name="connsiteY90" fmla="*/ 4425696 h 7132320"/>
              <a:gd name="connsiteX91" fmla="*/ 14380464 w 25188672"/>
              <a:gd name="connsiteY91" fmla="*/ 3767328 h 7132320"/>
              <a:gd name="connsiteX92" fmla="*/ 12880848 w 25188672"/>
              <a:gd name="connsiteY92" fmla="*/ 2962656 h 7132320"/>
              <a:gd name="connsiteX93" fmla="*/ 12057888 w 25188672"/>
              <a:gd name="connsiteY93" fmla="*/ 2432304 h 7132320"/>
              <a:gd name="connsiteX94" fmla="*/ 11052048 w 25188672"/>
              <a:gd name="connsiteY94" fmla="*/ 1901952 h 7132320"/>
              <a:gd name="connsiteX95" fmla="*/ 10978896 w 25188672"/>
              <a:gd name="connsiteY95" fmla="*/ 1353312 h 7132320"/>
              <a:gd name="connsiteX96" fmla="*/ 10997184 w 25188672"/>
              <a:gd name="connsiteY96" fmla="*/ 1060704 h 7132320"/>
              <a:gd name="connsiteX97" fmla="*/ 11106912 w 25188672"/>
              <a:gd name="connsiteY97" fmla="*/ 621792 h 7132320"/>
              <a:gd name="connsiteX98" fmla="*/ 10796016 w 25188672"/>
              <a:gd name="connsiteY98" fmla="*/ 54864 h 7132320"/>
              <a:gd name="connsiteX99" fmla="*/ 10155936 w 25188672"/>
              <a:gd name="connsiteY99" fmla="*/ 0 h 7132320"/>
              <a:gd name="connsiteX100" fmla="*/ 9680448 w 25188672"/>
              <a:gd name="connsiteY100" fmla="*/ 512064 h 7132320"/>
              <a:gd name="connsiteX101" fmla="*/ 9607296 w 25188672"/>
              <a:gd name="connsiteY101" fmla="*/ 1005840 h 7132320"/>
              <a:gd name="connsiteX102" fmla="*/ 10027920 w 25188672"/>
              <a:gd name="connsiteY102" fmla="*/ 1847088 h 7132320"/>
              <a:gd name="connsiteX103" fmla="*/ 9570720 w 25188672"/>
              <a:gd name="connsiteY103" fmla="*/ 2414016 h 7132320"/>
              <a:gd name="connsiteX104" fmla="*/ 9204960 w 25188672"/>
              <a:gd name="connsiteY104" fmla="*/ 2944368 h 7132320"/>
              <a:gd name="connsiteX105" fmla="*/ 8528304 w 25188672"/>
              <a:gd name="connsiteY105" fmla="*/ 3511296 h 7132320"/>
              <a:gd name="connsiteX106" fmla="*/ 8235696 w 25188672"/>
              <a:gd name="connsiteY106" fmla="*/ 3877056 h 7132320"/>
              <a:gd name="connsiteX107" fmla="*/ 7595616 w 25188672"/>
              <a:gd name="connsiteY107" fmla="*/ 4425696 h 7132320"/>
              <a:gd name="connsiteX108" fmla="*/ 7284720 w 25188672"/>
              <a:gd name="connsiteY108" fmla="*/ 4919472 h 7132320"/>
              <a:gd name="connsiteX109" fmla="*/ 6809232 w 25188672"/>
              <a:gd name="connsiteY109" fmla="*/ 5285232 h 7132320"/>
              <a:gd name="connsiteX110" fmla="*/ 5583936 w 25188672"/>
              <a:gd name="connsiteY110" fmla="*/ 5687568 h 7132320"/>
              <a:gd name="connsiteX111" fmla="*/ 5017008 w 25188672"/>
              <a:gd name="connsiteY111" fmla="*/ 5961888 h 7132320"/>
              <a:gd name="connsiteX112" fmla="*/ 3846576 w 25188672"/>
              <a:gd name="connsiteY112" fmla="*/ 6419088 h 7132320"/>
              <a:gd name="connsiteX113" fmla="*/ 3151632 w 25188672"/>
              <a:gd name="connsiteY113" fmla="*/ 6455664 h 7132320"/>
              <a:gd name="connsiteX114" fmla="*/ 2145792 w 25188672"/>
              <a:gd name="connsiteY114" fmla="*/ 6620256 h 7132320"/>
              <a:gd name="connsiteX115" fmla="*/ 719328 w 25188672"/>
              <a:gd name="connsiteY115" fmla="*/ 6510528 h 7132320"/>
              <a:gd name="connsiteX116" fmla="*/ 18288 w 25188672"/>
              <a:gd name="connsiteY116" fmla="*/ 6181344 h 7132320"/>
              <a:gd name="connsiteX117" fmla="*/ 45720 w 25188672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8873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263360 w 25229058"/>
              <a:gd name="connsiteY86" fmla="*/ 605332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6922496 w 25229058"/>
              <a:gd name="connsiteY89" fmla="*/ 4864608 h 7132320"/>
              <a:gd name="connsiteX90" fmla="*/ 16008096 w 25229058"/>
              <a:gd name="connsiteY90" fmla="*/ 4425696 h 7132320"/>
              <a:gd name="connsiteX91" fmla="*/ 14380464 w 25229058"/>
              <a:gd name="connsiteY91" fmla="*/ 3767328 h 7132320"/>
              <a:gd name="connsiteX92" fmla="*/ 12880848 w 25229058"/>
              <a:gd name="connsiteY92" fmla="*/ 2962656 h 7132320"/>
              <a:gd name="connsiteX93" fmla="*/ 12057888 w 25229058"/>
              <a:gd name="connsiteY93" fmla="*/ 2432304 h 7132320"/>
              <a:gd name="connsiteX94" fmla="*/ 11052048 w 25229058"/>
              <a:gd name="connsiteY94" fmla="*/ 1901952 h 7132320"/>
              <a:gd name="connsiteX95" fmla="*/ 10978896 w 25229058"/>
              <a:gd name="connsiteY95" fmla="*/ 1353312 h 7132320"/>
              <a:gd name="connsiteX96" fmla="*/ 10997184 w 25229058"/>
              <a:gd name="connsiteY96" fmla="*/ 1060704 h 7132320"/>
              <a:gd name="connsiteX97" fmla="*/ 11106912 w 25229058"/>
              <a:gd name="connsiteY97" fmla="*/ 621792 h 7132320"/>
              <a:gd name="connsiteX98" fmla="*/ 10796016 w 25229058"/>
              <a:gd name="connsiteY98" fmla="*/ 54864 h 7132320"/>
              <a:gd name="connsiteX99" fmla="*/ 10155936 w 25229058"/>
              <a:gd name="connsiteY99" fmla="*/ 0 h 7132320"/>
              <a:gd name="connsiteX100" fmla="*/ 9680448 w 25229058"/>
              <a:gd name="connsiteY100" fmla="*/ 512064 h 7132320"/>
              <a:gd name="connsiteX101" fmla="*/ 9607296 w 25229058"/>
              <a:gd name="connsiteY101" fmla="*/ 1005840 h 7132320"/>
              <a:gd name="connsiteX102" fmla="*/ 10027920 w 25229058"/>
              <a:gd name="connsiteY102" fmla="*/ 1847088 h 7132320"/>
              <a:gd name="connsiteX103" fmla="*/ 9570720 w 25229058"/>
              <a:gd name="connsiteY103" fmla="*/ 2414016 h 7132320"/>
              <a:gd name="connsiteX104" fmla="*/ 9204960 w 25229058"/>
              <a:gd name="connsiteY104" fmla="*/ 2944368 h 7132320"/>
              <a:gd name="connsiteX105" fmla="*/ 8528304 w 25229058"/>
              <a:gd name="connsiteY105" fmla="*/ 3511296 h 7132320"/>
              <a:gd name="connsiteX106" fmla="*/ 8235696 w 25229058"/>
              <a:gd name="connsiteY106" fmla="*/ 3877056 h 7132320"/>
              <a:gd name="connsiteX107" fmla="*/ 7595616 w 25229058"/>
              <a:gd name="connsiteY107" fmla="*/ 4425696 h 7132320"/>
              <a:gd name="connsiteX108" fmla="*/ 7284720 w 25229058"/>
              <a:gd name="connsiteY108" fmla="*/ 4919472 h 7132320"/>
              <a:gd name="connsiteX109" fmla="*/ 6809232 w 25229058"/>
              <a:gd name="connsiteY109" fmla="*/ 5285232 h 7132320"/>
              <a:gd name="connsiteX110" fmla="*/ 5583936 w 25229058"/>
              <a:gd name="connsiteY110" fmla="*/ 5687568 h 7132320"/>
              <a:gd name="connsiteX111" fmla="*/ 5017008 w 25229058"/>
              <a:gd name="connsiteY111" fmla="*/ 5961888 h 7132320"/>
              <a:gd name="connsiteX112" fmla="*/ 3846576 w 25229058"/>
              <a:gd name="connsiteY112" fmla="*/ 6419088 h 7132320"/>
              <a:gd name="connsiteX113" fmla="*/ 3151632 w 25229058"/>
              <a:gd name="connsiteY113" fmla="*/ 6455664 h 7132320"/>
              <a:gd name="connsiteX114" fmla="*/ 2145792 w 25229058"/>
              <a:gd name="connsiteY114" fmla="*/ 6620256 h 7132320"/>
              <a:gd name="connsiteX115" fmla="*/ 719328 w 25229058"/>
              <a:gd name="connsiteY115" fmla="*/ 6510528 h 7132320"/>
              <a:gd name="connsiteX116" fmla="*/ 18288 w 25229058"/>
              <a:gd name="connsiteY116" fmla="*/ 6181344 h 7132320"/>
              <a:gd name="connsiteX117" fmla="*/ 45720 w 25229058"/>
              <a:gd name="connsiteY117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922496 w 25229058"/>
              <a:gd name="connsiteY90" fmla="*/ 486460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726 h 7132986"/>
              <a:gd name="connsiteX1" fmla="*/ 42672 w 25229058"/>
              <a:gd name="connsiteY1" fmla="*/ 6803802 h 7132986"/>
              <a:gd name="connsiteX2" fmla="*/ 335280 w 25229058"/>
              <a:gd name="connsiteY2" fmla="*/ 6803802 h 7132986"/>
              <a:gd name="connsiteX3" fmla="*/ 1283208 w 25229058"/>
              <a:gd name="connsiteY3" fmla="*/ 7056786 h 7132986"/>
              <a:gd name="connsiteX4" fmla="*/ 2292096 w 25229058"/>
              <a:gd name="connsiteY4" fmla="*/ 7132986 h 7132986"/>
              <a:gd name="connsiteX5" fmla="*/ 2859024 w 25229058"/>
              <a:gd name="connsiteY5" fmla="*/ 7041546 h 7132986"/>
              <a:gd name="connsiteX6" fmla="*/ 3755136 w 25229058"/>
              <a:gd name="connsiteY6" fmla="*/ 6803802 h 7132986"/>
              <a:gd name="connsiteX7" fmla="*/ 4303776 w 25229058"/>
              <a:gd name="connsiteY7" fmla="*/ 6566058 h 7132986"/>
              <a:gd name="connsiteX8" fmla="*/ 4852416 w 25229058"/>
              <a:gd name="connsiteY8" fmla="*/ 6511194 h 7132986"/>
              <a:gd name="connsiteX9" fmla="*/ 5309616 w 25229058"/>
              <a:gd name="connsiteY9" fmla="*/ 6401466 h 7132986"/>
              <a:gd name="connsiteX10" fmla="*/ 5858256 w 25229058"/>
              <a:gd name="connsiteY10" fmla="*/ 6145434 h 7132986"/>
              <a:gd name="connsiteX11" fmla="*/ 6425184 w 25229058"/>
              <a:gd name="connsiteY11" fmla="*/ 6035706 h 7132986"/>
              <a:gd name="connsiteX12" fmla="*/ 6982148 w 25229058"/>
              <a:gd name="connsiteY12" fmla="*/ 5630282 h 7132986"/>
              <a:gd name="connsiteX13" fmla="*/ 7431024 w 25229058"/>
              <a:gd name="connsiteY13" fmla="*/ 5615082 h 7132986"/>
              <a:gd name="connsiteX14" fmla="*/ 7638288 w 25229058"/>
              <a:gd name="connsiteY14" fmla="*/ 5479446 h 7132986"/>
              <a:gd name="connsiteX15" fmla="*/ 7979664 w 25229058"/>
              <a:gd name="connsiteY15" fmla="*/ 5249322 h 7132986"/>
              <a:gd name="connsiteX16" fmla="*/ 8319516 w 25229058"/>
              <a:gd name="connsiteY16" fmla="*/ 4594002 h 7132986"/>
              <a:gd name="connsiteX17" fmla="*/ 8607552 w 25229058"/>
              <a:gd name="connsiteY17" fmla="*/ 4334922 h 7132986"/>
              <a:gd name="connsiteX18" fmla="*/ 8734044 w 25229058"/>
              <a:gd name="connsiteY18" fmla="*/ 4057554 h 7132986"/>
              <a:gd name="connsiteX19" fmla="*/ 9024308 w 25229058"/>
              <a:gd name="connsiteY19" fmla="*/ 3908162 h 7132986"/>
              <a:gd name="connsiteX20" fmla="*/ 9212580 w 25229058"/>
              <a:gd name="connsiteY20" fmla="*/ 3761898 h 7132986"/>
              <a:gd name="connsiteX21" fmla="*/ 9435788 w 25229058"/>
              <a:gd name="connsiteY21" fmla="*/ 3702422 h 7132986"/>
              <a:gd name="connsiteX22" fmla="*/ 9870128 w 25229058"/>
              <a:gd name="connsiteY22" fmla="*/ 3420482 h 7132986"/>
              <a:gd name="connsiteX23" fmla="*/ 10265664 w 25229058"/>
              <a:gd name="connsiteY23" fmla="*/ 2983134 h 7132986"/>
              <a:gd name="connsiteX24" fmla="*/ 10192512 w 25229058"/>
              <a:gd name="connsiteY24" fmla="*/ 2378106 h 7132986"/>
              <a:gd name="connsiteX25" fmla="*/ 10304468 w 25229058"/>
              <a:gd name="connsiteY25" fmla="*/ 1782182 h 7132986"/>
              <a:gd name="connsiteX26" fmla="*/ 10285476 w 25229058"/>
              <a:gd name="connsiteY26" fmla="*/ 1341786 h 7132986"/>
              <a:gd name="connsiteX27" fmla="*/ 10192512 w 25229058"/>
              <a:gd name="connsiteY27" fmla="*/ 1100994 h 7132986"/>
              <a:gd name="connsiteX28" fmla="*/ 10416540 w 25229058"/>
              <a:gd name="connsiteY28" fmla="*/ 794670 h 7132986"/>
              <a:gd name="connsiteX29" fmla="*/ 10424160 w 25229058"/>
              <a:gd name="connsiteY29" fmla="*/ 540162 h 7132986"/>
              <a:gd name="connsiteX30" fmla="*/ 10448544 w 25229058"/>
              <a:gd name="connsiteY30" fmla="*/ 348138 h 7132986"/>
              <a:gd name="connsiteX31" fmla="*/ 10727436 w 25229058"/>
              <a:gd name="connsiteY31" fmla="*/ 619410 h 7132986"/>
              <a:gd name="connsiteX32" fmla="*/ 10503408 w 25229058"/>
              <a:gd name="connsiteY32" fmla="*/ 1378362 h 7132986"/>
              <a:gd name="connsiteX33" fmla="*/ 10501884 w 25229058"/>
              <a:gd name="connsiteY33" fmla="*/ 1837086 h 7132986"/>
              <a:gd name="connsiteX34" fmla="*/ 10814304 w 25229058"/>
              <a:gd name="connsiteY34" fmla="*/ 2195226 h 7132986"/>
              <a:gd name="connsiteX35" fmla="*/ 11102340 w 25229058"/>
              <a:gd name="connsiteY35" fmla="*/ 2370486 h 7132986"/>
              <a:gd name="connsiteX36" fmla="*/ 11448288 w 25229058"/>
              <a:gd name="connsiteY36" fmla="*/ 2576226 h 7132986"/>
              <a:gd name="connsiteX37" fmla="*/ 11903964 w 25229058"/>
              <a:gd name="connsiteY37" fmla="*/ 2884074 h 7132986"/>
              <a:gd name="connsiteX38" fmla="*/ 12293288 w 25229058"/>
              <a:gd name="connsiteY38" fmla="*/ 3161402 h 7132986"/>
              <a:gd name="connsiteX39" fmla="*/ 12544748 w 25229058"/>
              <a:gd name="connsiteY39" fmla="*/ 3382382 h 7132986"/>
              <a:gd name="connsiteX40" fmla="*/ 12701016 w 25229058"/>
              <a:gd name="connsiteY40" fmla="*/ 3479958 h 7132986"/>
              <a:gd name="connsiteX41" fmla="*/ 13040048 w 25229058"/>
              <a:gd name="connsiteY41" fmla="*/ 3588122 h 7132986"/>
              <a:gd name="connsiteX42" fmla="*/ 13217652 w 25229058"/>
              <a:gd name="connsiteY42" fmla="*/ 3757326 h 7132986"/>
              <a:gd name="connsiteX43" fmla="*/ 13374624 w 25229058"/>
              <a:gd name="connsiteY43" fmla="*/ 3943254 h 7132986"/>
              <a:gd name="connsiteX44" fmla="*/ 13712952 w 25229058"/>
              <a:gd name="connsiteY44" fmla="*/ 4145946 h 7132986"/>
              <a:gd name="connsiteX45" fmla="*/ 13941552 w 25229058"/>
              <a:gd name="connsiteY45" fmla="*/ 4316634 h 7132986"/>
              <a:gd name="connsiteX46" fmla="*/ 14085551 w 25229058"/>
              <a:gd name="connsiteY46" fmla="*/ 4224563 h 7132986"/>
              <a:gd name="connsiteX47" fmla="*/ 14472666 w 25229058"/>
              <a:gd name="connsiteY47" fmla="*/ 4565046 h 7132986"/>
              <a:gd name="connsiteX48" fmla="*/ 14999951 w 25229058"/>
              <a:gd name="connsiteY48" fmla="*/ 4590323 h 7132986"/>
              <a:gd name="connsiteX49" fmla="*/ 15179802 w 25229058"/>
              <a:gd name="connsiteY49" fmla="*/ 4773834 h 7132986"/>
              <a:gd name="connsiteX50" fmla="*/ 15694914 w 25229058"/>
              <a:gd name="connsiteY50" fmla="*/ 4903374 h 7132986"/>
              <a:gd name="connsiteX51" fmla="*/ 16104108 w 25229058"/>
              <a:gd name="connsiteY51" fmla="*/ 5093112 h 7132986"/>
              <a:gd name="connsiteX52" fmla="*/ 16347186 w 25229058"/>
              <a:gd name="connsiteY52" fmla="*/ 5309520 h 7132986"/>
              <a:gd name="connsiteX53" fmla="*/ 16714470 w 25229058"/>
              <a:gd name="connsiteY53" fmla="*/ 5401722 h 7132986"/>
              <a:gd name="connsiteX54" fmla="*/ 16838676 w 25229058"/>
              <a:gd name="connsiteY54" fmla="*/ 5339238 h 7132986"/>
              <a:gd name="connsiteX55" fmla="*/ 17164031 w 25229058"/>
              <a:gd name="connsiteY55" fmla="*/ 5497103 h 7132986"/>
              <a:gd name="connsiteX56" fmla="*/ 17606010 w 25229058"/>
              <a:gd name="connsiteY56" fmla="*/ 5653944 h 7132986"/>
              <a:gd name="connsiteX57" fmla="*/ 17812512 w 25229058"/>
              <a:gd name="connsiteY57" fmla="*/ 5747670 h 7132986"/>
              <a:gd name="connsiteX58" fmla="*/ 18021281 w 25229058"/>
              <a:gd name="connsiteY58" fmla="*/ 5706653 h 7132986"/>
              <a:gd name="connsiteX59" fmla="*/ 18482291 w 25229058"/>
              <a:gd name="connsiteY59" fmla="*/ 6003833 h 7132986"/>
              <a:gd name="connsiteX60" fmla="*/ 19120866 w 25229058"/>
              <a:gd name="connsiteY60" fmla="*/ 6252114 h 7132986"/>
              <a:gd name="connsiteX61" fmla="*/ 19299936 w 25229058"/>
              <a:gd name="connsiteY61" fmla="*/ 6547770 h 7132986"/>
              <a:gd name="connsiteX62" fmla="*/ 19427190 w 25229058"/>
              <a:gd name="connsiteY62" fmla="*/ 6700170 h 7132986"/>
              <a:gd name="connsiteX63" fmla="*/ 19488131 w 25229058"/>
              <a:gd name="connsiteY63" fmla="*/ 6335303 h 7132986"/>
              <a:gd name="connsiteX64" fmla="*/ 20346924 w 25229058"/>
              <a:gd name="connsiteY64" fmla="*/ 5933598 h 7132986"/>
              <a:gd name="connsiteX65" fmla="*/ 20794980 w 25229058"/>
              <a:gd name="connsiteY65" fmla="*/ 5980080 h 7132986"/>
              <a:gd name="connsiteX66" fmla="*/ 21136356 w 25229058"/>
              <a:gd name="connsiteY66" fmla="*/ 6057804 h 7132986"/>
              <a:gd name="connsiteX67" fmla="*/ 21432012 w 25229058"/>
              <a:gd name="connsiteY67" fmla="*/ 6089808 h 7132986"/>
              <a:gd name="connsiteX68" fmla="*/ 21640038 w 25229058"/>
              <a:gd name="connsiteY68" fmla="*/ 6111144 h 7132986"/>
              <a:gd name="connsiteX69" fmla="*/ 21768054 w 25229058"/>
              <a:gd name="connsiteY69" fmla="*/ 6050184 h 7132986"/>
              <a:gd name="connsiteX70" fmla="*/ 22136081 w 25229058"/>
              <a:gd name="connsiteY70" fmla="*/ 6175283 h 7132986"/>
              <a:gd name="connsiteX71" fmla="*/ 22581108 w 25229058"/>
              <a:gd name="connsiteY71" fmla="*/ 6405276 h 7132986"/>
              <a:gd name="connsiteX72" fmla="*/ 23257002 w 25229058"/>
              <a:gd name="connsiteY72" fmla="*/ 6627018 h 7132986"/>
              <a:gd name="connsiteX73" fmla="*/ 23743920 w 25229058"/>
              <a:gd name="connsiteY73" fmla="*/ 6895242 h 7132986"/>
              <a:gd name="connsiteX74" fmla="*/ 24176736 w 25229058"/>
              <a:gd name="connsiteY74" fmla="*/ 6668928 h 7132986"/>
              <a:gd name="connsiteX75" fmla="*/ 24614124 w 25229058"/>
              <a:gd name="connsiteY75" fmla="*/ 6340506 h 7132986"/>
              <a:gd name="connsiteX76" fmla="*/ 25188672 w 25229058"/>
              <a:gd name="connsiteY76" fmla="*/ 6328314 h 7132986"/>
              <a:gd name="connsiteX77" fmla="*/ 25229058 w 25229058"/>
              <a:gd name="connsiteY77" fmla="*/ 5753766 h 7132986"/>
              <a:gd name="connsiteX78" fmla="*/ 24548592 w 25229058"/>
              <a:gd name="connsiteY78" fmla="*/ 6072282 h 7132986"/>
              <a:gd name="connsiteX79" fmla="*/ 24226266 w 25229058"/>
              <a:gd name="connsiteY79" fmla="*/ 6143148 h 7132986"/>
              <a:gd name="connsiteX80" fmla="*/ 23762208 w 25229058"/>
              <a:gd name="connsiteY80" fmla="*/ 6218586 h 7132986"/>
              <a:gd name="connsiteX81" fmla="*/ 22847808 w 25229058"/>
              <a:gd name="connsiteY81" fmla="*/ 5828442 h 7132986"/>
              <a:gd name="connsiteX82" fmla="*/ 21969984 w 25229058"/>
              <a:gd name="connsiteY82" fmla="*/ 5706522 h 7132986"/>
              <a:gd name="connsiteX83" fmla="*/ 21110448 w 25229058"/>
              <a:gd name="connsiteY83" fmla="*/ 5578506 h 7132986"/>
              <a:gd name="connsiteX84" fmla="*/ 20273010 w 25229058"/>
              <a:gd name="connsiteY84" fmla="*/ 5672232 h 7132986"/>
              <a:gd name="connsiteX85" fmla="*/ 19773138 w 25229058"/>
              <a:gd name="connsiteY85" fmla="*/ 5893974 h 7132986"/>
              <a:gd name="connsiteX86" fmla="*/ 19316700 w 25229058"/>
              <a:gd name="connsiteY86" fmla="*/ 5935884 h 7132986"/>
              <a:gd name="connsiteX87" fmla="*/ 18703290 w 25229058"/>
              <a:gd name="connsiteY87" fmla="*/ 5632608 h 7132986"/>
              <a:gd name="connsiteX88" fmla="*/ 17873472 w 25229058"/>
              <a:gd name="connsiteY88" fmla="*/ 5359050 h 7132986"/>
              <a:gd name="connsiteX89" fmla="*/ 17510741 w 25229058"/>
              <a:gd name="connsiteY89" fmla="*/ 5146583 h 7132986"/>
              <a:gd name="connsiteX90" fmla="*/ 16880586 w 25229058"/>
              <a:gd name="connsiteY90" fmla="*/ 4910994 h 7132986"/>
              <a:gd name="connsiteX91" fmla="*/ 16008096 w 25229058"/>
              <a:gd name="connsiteY91" fmla="*/ 4426362 h 7132986"/>
              <a:gd name="connsiteX92" fmla="*/ 14380464 w 25229058"/>
              <a:gd name="connsiteY92" fmla="*/ 3767994 h 7132986"/>
              <a:gd name="connsiteX93" fmla="*/ 12880848 w 25229058"/>
              <a:gd name="connsiteY93" fmla="*/ 2963322 h 7132986"/>
              <a:gd name="connsiteX94" fmla="*/ 12057888 w 25229058"/>
              <a:gd name="connsiteY94" fmla="*/ 2432970 h 7132986"/>
              <a:gd name="connsiteX95" fmla="*/ 11052048 w 25229058"/>
              <a:gd name="connsiteY95" fmla="*/ 1902618 h 7132986"/>
              <a:gd name="connsiteX96" fmla="*/ 10978896 w 25229058"/>
              <a:gd name="connsiteY96" fmla="*/ 1353978 h 7132986"/>
              <a:gd name="connsiteX97" fmla="*/ 10997184 w 25229058"/>
              <a:gd name="connsiteY97" fmla="*/ 1061370 h 7132986"/>
              <a:gd name="connsiteX98" fmla="*/ 11106912 w 25229058"/>
              <a:gd name="connsiteY98" fmla="*/ 622458 h 7132986"/>
              <a:gd name="connsiteX99" fmla="*/ 10796016 w 25229058"/>
              <a:gd name="connsiteY99" fmla="*/ 55530 h 7132986"/>
              <a:gd name="connsiteX100" fmla="*/ 10155936 w 25229058"/>
              <a:gd name="connsiteY100" fmla="*/ 666 h 7132986"/>
              <a:gd name="connsiteX101" fmla="*/ 9680448 w 25229058"/>
              <a:gd name="connsiteY101" fmla="*/ 512730 h 7132986"/>
              <a:gd name="connsiteX102" fmla="*/ 9607296 w 25229058"/>
              <a:gd name="connsiteY102" fmla="*/ 1006506 h 7132986"/>
              <a:gd name="connsiteX103" fmla="*/ 10027920 w 25229058"/>
              <a:gd name="connsiteY103" fmla="*/ 1847754 h 7132986"/>
              <a:gd name="connsiteX104" fmla="*/ 9570720 w 25229058"/>
              <a:gd name="connsiteY104" fmla="*/ 2414682 h 7132986"/>
              <a:gd name="connsiteX105" fmla="*/ 9204960 w 25229058"/>
              <a:gd name="connsiteY105" fmla="*/ 2945034 h 7132986"/>
              <a:gd name="connsiteX106" fmla="*/ 8528304 w 25229058"/>
              <a:gd name="connsiteY106" fmla="*/ 3511962 h 7132986"/>
              <a:gd name="connsiteX107" fmla="*/ 8235696 w 25229058"/>
              <a:gd name="connsiteY107" fmla="*/ 3877722 h 7132986"/>
              <a:gd name="connsiteX108" fmla="*/ 7595616 w 25229058"/>
              <a:gd name="connsiteY108" fmla="*/ 4426362 h 7132986"/>
              <a:gd name="connsiteX109" fmla="*/ 7284720 w 25229058"/>
              <a:gd name="connsiteY109" fmla="*/ 4920138 h 7132986"/>
              <a:gd name="connsiteX110" fmla="*/ 6809232 w 25229058"/>
              <a:gd name="connsiteY110" fmla="*/ 5285898 h 7132986"/>
              <a:gd name="connsiteX111" fmla="*/ 5583936 w 25229058"/>
              <a:gd name="connsiteY111" fmla="*/ 5688234 h 7132986"/>
              <a:gd name="connsiteX112" fmla="*/ 5017008 w 25229058"/>
              <a:gd name="connsiteY112" fmla="*/ 5962554 h 7132986"/>
              <a:gd name="connsiteX113" fmla="*/ 3846576 w 25229058"/>
              <a:gd name="connsiteY113" fmla="*/ 6419754 h 7132986"/>
              <a:gd name="connsiteX114" fmla="*/ 3151632 w 25229058"/>
              <a:gd name="connsiteY114" fmla="*/ 6456330 h 7132986"/>
              <a:gd name="connsiteX115" fmla="*/ 2145792 w 25229058"/>
              <a:gd name="connsiteY115" fmla="*/ 6620922 h 7132986"/>
              <a:gd name="connsiteX116" fmla="*/ 719328 w 25229058"/>
              <a:gd name="connsiteY116" fmla="*/ 6511194 h 7132986"/>
              <a:gd name="connsiteX117" fmla="*/ 18288 w 25229058"/>
              <a:gd name="connsiteY117" fmla="*/ 6182010 h 7132986"/>
              <a:gd name="connsiteX118" fmla="*/ 45720 w 25229058"/>
              <a:gd name="connsiteY118" fmla="*/ 6204870 h 7132986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12580 w 25229058"/>
              <a:gd name="connsiteY20" fmla="*/ 376123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34044 w 25229058"/>
              <a:gd name="connsiteY18" fmla="*/ 4056888 h 7132320"/>
              <a:gd name="connsiteX19" fmla="*/ 9024308 w 25229058"/>
              <a:gd name="connsiteY19" fmla="*/ 3907496 h 7132320"/>
              <a:gd name="connsiteX20" fmla="*/ 9231630 w 25229058"/>
              <a:gd name="connsiteY20" fmla="*/ 382981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431024 w 25229058"/>
              <a:gd name="connsiteY13" fmla="*/ 5614416 h 7132320"/>
              <a:gd name="connsiteX14" fmla="*/ 7638288 w 25229058"/>
              <a:gd name="connsiteY14" fmla="*/ 5478780 h 7132320"/>
              <a:gd name="connsiteX15" fmla="*/ 7979664 w 25229058"/>
              <a:gd name="connsiteY15" fmla="*/ 5248656 h 7132320"/>
              <a:gd name="connsiteX16" fmla="*/ 8319516 w 25229058"/>
              <a:gd name="connsiteY16" fmla="*/ 4593336 h 7132320"/>
              <a:gd name="connsiteX17" fmla="*/ 8607552 w 25229058"/>
              <a:gd name="connsiteY17" fmla="*/ 4334256 h 7132320"/>
              <a:gd name="connsiteX18" fmla="*/ 8760714 w 25229058"/>
              <a:gd name="connsiteY18" fmla="*/ 4075938 h 7132320"/>
              <a:gd name="connsiteX19" fmla="*/ 9024308 w 25229058"/>
              <a:gd name="connsiteY19" fmla="*/ 3907496 h 7132320"/>
              <a:gd name="connsiteX20" fmla="*/ 9231630 w 25229058"/>
              <a:gd name="connsiteY20" fmla="*/ 3829812 h 7132320"/>
              <a:gd name="connsiteX21" fmla="*/ 9435788 w 25229058"/>
              <a:gd name="connsiteY21" fmla="*/ 3701756 h 7132320"/>
              <a:gd name="connsiteX22" fmla="*/ 9870128 w 25229058"/>
              <a:gd name="connsiteY22" fmla="*/ 3419816 h 7132320"/>
              <a:gd name="connsiteX23" fmla="*/ 10265664 w 25229058"/>
              <a:gd name="connsiteY23" fmla="*/ 2982468 h 7132320"/>
              <a:gd name="connsiteX24" fmla="*/ 10192512 w 25229058"/>
              <a:gd name="connsiteY24" fmla="*/ 2377440 h 7132320"/>
              <a:gd name="connsiteX25" fmla="*/ 10304468 w 25229058"/>
              <a:gd name="connsiteY25" fmla="*/ 1781516 h 7132320"/>
              <a:gd name="connsiteX26" fmla="*/ 10285476 w 25229058"/>
              <a:gd name="connsiteY26" fmla="*/ 1341120 h 7132320"/>
              <a:gd name="connsiteX27" fmla="*/ 10192512 w 25229058"/>
              <a:gd name="connsiteY27" fmla="*/ 1100328 h 7132320"/>
              <a:gd name="connsiteX28" fmla="*/ 10416540 w 25229058"/>
              <a:gd name="connsiteY28" fmla="*/ 794004 h 7132320"/>
              <a:gd name="connsiteX29" fmla="*/ 10424160 w 25229058"/>
              <a:gd name="connsiteY29" fmla="*/ 539496 h 7132320"/>
              <a:gd name="connsiteX30" fmla="*/ 10448544 w 25229058"/>
              <a:gd name="connsiteY30" fmla="*/ 347472 h 7132320"/>
              <a:gd name="connsiteX31" fmla="*/ 10727436 w 25229058"/>
              <a:gd name="connsiteY31" fmla="*/ 618744 h 7132320"/>
              <a:gd name="connsiteX32" fmla="*/ 10503408 w 25229058"/>
              <a:gd name="connsiteY32" fmla="*/ 1377696 h 7132320"/>
              <a:gd name="connsiteX33" fmla="*/ 10501884 w 25229058"/>
              <a:gd name="connsiteY33" fmla="*/ 1836420 h 7132320"/>
              <a:gd name="connsiteX34" fmla="*/ 10814304 w 25229058"/>
              <a:gd name="connsiteY34" fmla="*/ 2194560 h 7132320"/>
              <a:gd name="connsiteX35" fmla="*/ 11102340 w 25229058"/>
              <a:gd name="connsiteY35" fmla="*/ 2369820 h 7132320"/>
              <a:gd name="connsiteX36" fmla="*/ 11448288 w 25229058"/>
              <a:gd name="connsiteY36" fmla="*/ 2575560 h 7132320"/>
              <a:gd name="connsiteX37" fmla="*/ 11903964 w 25229058"/>
              <a:gd name="connsiteY37" fmla="*/ 2883408 h 7132320"/>
              <a:gd name="connsiteX38" fmla="*/ 12293288 w 25229058"/>
              <a:gd name="connsiteY38" fmla="*/ 3160736 h 7132320"/>
              <a:gd name="connsiteX39" fmla="*/ 12544748 w 25229058"/>
              <a:gd name="connsiteY39" fmla="*/ 3381716 h 7132320"/>
              <a:gd name="connsiteX40" fmla="*/ 12701016 w 25229058"/>
              <a:gd name="connsiteY40" fmla="*/ 3479292 h 7132320"/>
              <a:gd name="connsiteX41" fmla="*/ 13040048 w 25229058"/>
              <a:gd name="connsiteY41" fmla="*/ 3587456 h 7132320"/>
              <a:gd name="connsiteX42" fmla="*/ 13217652 w 25229058"/>
              <a:gd name="connsiteY42" fmla="*/ 3756660 h 7132320"/>
              <a:gd name="connsiteX43" fmla="*/ 13374624 w 25229058"/>
              <a:gd name="connsiteY43" fmla="*/ 3942588 h 7132320"/>
              <a:gd name="connsiteX44" fmla="*/ 13712952 w 25229058"/>
              <a:gd name="connsiteY44" fmla="*/ 4145280 h 7132320"/>
              <a:gd name="connsiteX45" fmla="*/ 13941552 w 25229058"/>
              <a:gd name="connsiteY45" fmla="*/ 4315968 h 7132320"/>
              <a:gd name="connsiteX46" fmla="*/ 14085551 w 25229058"/>
              <a:gd name="connsiteY46" fmla="*/ 4223897 h 7132320"/>
              <a:gd name="connsiteX47" fmla="*/ 14472666 w 25229058"/>
              <a:gd name="connsiteY47" fmla="*/ 4564380 h 7132320"/>
              <a:gd name="connsiteX48" fmla="*/ 14999951 w 25229058"/>
              <a:gd name="connsiteY48" fmla="*/ 4589657 h 7132320"/>
              <a:gd name="connsiteX49" fmla="*/ 15179802 w 25229058"/>
              <a:gd name="connsiteY49" fmla="*/ 4773168 h 7132320"/>
              <a:gd name="connsiteX50" fmla="*/ 15694914 w 25229058"/>
              <a:gd name="connsiteY50" fmla="*/ 4902708 h 7132320"/>
              <a:gd name="connsiteX51" fmla="*/ 16104108 w 25229058"/>
              <a:gd name="connsiteY51" fmla="*/ 5092446 h 7132320"/>
              <a:gd name="connsiteX52" fmla="*/ 16347186 w 25229058"/>
              <a:gd name="connsiteY52" fmla="*/ 5308854 h 7132320"/>
              <a:gd name="connsiteX53" fmla="*/ 16714470 w 25229058"/>
              <a:gd name="connsiteY53" fmla="*/ 5401056 h 7132320"/>
              <a:gd name="connsiteX54" fmla="*/ 16838676 w 25229058"/>
              <a:gd name="connsiteY54" fmla="*/ 5338572 h 7132320"/>
              <a:gd name="connsiteX55" fmla="*/ 17164031 w 25229058"/>
              <a:gd name="connsiteY55" fmla="*/ 5496437 h 7132320"/>
              <a:gd name="connsiteX56" fmla="*/ 17606010 w 25229058"/>
              <a:gd name="connsiteY56" fmla="*/ 5653278 h 7132320"/>
              <a:gd name="connsiteX57" fmla="*/ 17812512 w 25229058"/>
              <a:gd name="connsiteY57" fmla="*/ 5747004 h 7132320"/>
              <a:gd name="connsiteX58" fmla="*/ 18021281 w 25229058"/>
              <a:gd name="connsiteY58" fmla="*/ 5705987 h 7132320"/>
              <a:gd name="connsiteX59" fmla="*/ 18482291 w 25229058"/>
              <a:gd name="connsiteY59" fmla="*/ 6003167 h 7132320"/>
              <a:gd name="connsiteX60" fmla="*/ 19120866 w 25229058"/>
              <a:gd name="connsiteY60" fmla="*/ 6251448 h 7132320"/>
              <a:gd name="connsiteX61" fmla="*/ 19299936 w 25229058"/>
              <a:gd name="connsiteY61" fmla="*/ 6547104 h 7132320"/>
              <a:gd name="connsiteX62" fmla="*/ 19427190 w 25229058"/>
              <a:gd name="connsiteY62" fmla="*/ 6699504 h 7132320"/>
              <a:gd name="connsiteX63" fmla="*/ 19488131 w 25229058"/>
              <a:gd name="connsiteY63" fmla="*/ 6334637 h 7132320"/>
              <a:gd name="connsiteX64" fmla="*/ 20346924 w 25229058"/>
              <a:gd name="connsiteY64" fmla="*/ 5932932 h 7132320"/>
              <a:gd name="connsiteX65" fmla="*/ 20794980 w 25229058"/>
              <a:gd name="connsiteY65" fmla="*/ 5979414 h 7132320"/>
              <a:gd name="connsiteX66" fmla="*/ 21136356 w 25229058"/>
              <a:gd name="connsiteY66" fmla="*/ 6057138 h 7132320"/>
              <a:gd name="connsiteX67" fmla="*/ 21432012 w 25229058"/>
              <a:gd name="connsiteY67" fmla="*/ 6089142 h 7132320"/>
              <a:gd name="connsiteX68" fmla="*/ 21640038 w 25229058"/>
              <a:gd name="connsiteY68" fmla="*/ 6110478 h 7132320"/>
              <a:gd name="connsiteX69" fmla="*/ 21768054 w 25229058"/>
              <a:gd name="connsiteY69" fmla="*/ 6049518 h 7132320"/>
              <a:gd name="connsiteX70" fmla="*/ 22136081 w 25229058"/>
              <a:gd name="connsiteY70" fmla="*/ 6174617 h 7132320"/>
              <a:gd name="connsiteX71" fmla="*/ 22581108 w 25229058"/>
              <a:gd name="connsiteY71" fmla="*/ 6404610 h 7132320"/>
              <a:gd name="connsiteX72" fmla="*/ 23257002 w 25229058"/>
              <a:gd name="connsiteY72" fmla="*/ 6626352 h 7132320"/>
              <a:gd name="connsiteX73" fmla="*/ 23743920 w 25229058"/>
              <a:gd name="connsiteY73" fmla="*/ 6894576 h 7132320"/>
              <a:gd name="connsiteX74" fmla="*/ 24176736 w 25229058"/>
              <a:gd name="connsiteY74" fmla="*/ 6668262 h 7132320"/>
              <a:gd name="connsiteX75" fmla="*/ 24614124 w 25229058"/>
              <a:gd name="connsiteY75" fmla="*/ 6339840 h 7132320"/>
              <a:gd name="connsiteX76" fmla="*/ 25188672 w 25229058"/>
              <a:gd name="connsiteY76" fmla="*/ 6327648 h 7132320"/>
              <a:gd name="connsiteX77" fmla="*/ 25229058 w 25229058"/>
              <a:gd name="connsiteY77" fmla="*/ 5753100 h 7132320"/>
              <a:gd name="connsiteX78" fmla="*/ 24548592 w 25229058"/>
              <a:gd name="connsiteY78" fmla="*/ 6071616 h 7132320"/>
              <a:gd name="connsiteX79" fmla="*/ 24226266 w 25229058"/>
              <a:gd name="connsiteY79" fmla="*/ 6142482 h 7132320"/>
              <a:gd name="connsiteX80" fmla="*/ 23762208 w 25229058"/>
              <a:gd name="connsiteY80" fmla="*/ 6217920 h 7132320"/>
              <a:gd name="connsiteX81" fmla="*/ 22847808 w 25229058"/>
              <a:gd name="connsiteY81" fmla="*/ 5827776 h 7132320"/>
              <a:gd name="connsiteX82" fmla="*/ 21969984 w 25229058"/>
              <a:gd name="connsiteY82" fmla="*/ 5705856 h 7132320"/>
              <a:gd name="connsiteX83" fmla="*/ 21110448 w 25229058"/>
              <a:gd name="connsiteY83" fmla="*/ 5577840 h 7132320"/>
              <a:gd name="connsiteX84" fmla="*/ 20273010 w 25229058"/>
              <a:gd name="connsiteY84" fmla="*/ 5671566 h 7132320"/>
              <a:gd name="connsiteX85" fmla="*/ 19773138 w 25229058"/>
              <a:gd name="connsiteY85" fmla="*/ 5893308 h 7132320"/>
              <a:gd name="connsiteX86" fmla="*/ 19316700 w 25229058"/>
              <a:gd name="connsiteY86" fmla="*/ 5935218 h 7132320"/>
              <a:gd name="connsiteX87" fmla="*/ 18703290 w 25229058"/>
              <a:gd name="connsiteY87" fmla="*/ 5631942 h 7132320"/>
              <a:gd name="connsiteX88" fmla="*/ 17873472 w 25229058"/>
              <a:gd name="connsiteY88" fmla="*/ 5358384 h 7132320"/>
              <a:gd name="connsiteX89" fmla="*/ 17510741 w 25229058"/>
              <a:gd name="connsiteY89" fmla="*/ 5145917 h 7132320"/>
              <a:gd name="connsiteX90" fmla="*/ 16880586 w 25229058"/>
              <a:gd name="connsiteY90" fmla="*/ 4910328 h 7132320"/>
              <a:gd name="connsiteX91" fmla="*/ 16008096 w 25229058"/>
              <a:gd name="connsiteY91" fmla="*/ 4425696 h 7132320"/>
              <a:gd name="connsiteX92" fmla="*/ 14380464 w 25229058"/>
              <a:gd name="connsiteY92" fmla="*/ 3767328 h 7132320"/>
              <a:gd name="connsiteX93" fmla="*/ 12880848 w 25229058"/>
              <a:gd name="connsiteY93" fmla="*/ 2962656 h 7132320"/>
              <a:gd name="connsiteX94" fmla="*/ 12057888 w 25229058"/>
              <a:gd name="connsiteY94" fmla="*/ 2432304 h 7132320"/>
              <a:gd name="connsiteX95" fmla="*/ 11052048 w 25229058"/>
              <a:gd name="connsiteY95" fmla="*/ 1901952 h 7132320"/>
              <a:gd name="connsiteX96" fmla="*/ 10978896 w 25229058"/>
              <a:gd name="connsiteY96" fmla="*/ 1353312 h 7132320"/>
              <a:gd name="connsiteX97" fmla="*/ 10997184 w 25229058"/>
              <a:gd name="connsiteY97" fmla="*/ 1060704 h 7132320"/>
              <a:gd name="connsiteX98" fmla="*/ 11106912 w 25229058"/>
              <a:gd name="connsiteY98" fmla="*/ 621792 h 7132320"/>
              <a:gd name="connsiteX99" fmla="*/ 10796016 w 25229058"/>
              <a:gd name="connsiteY99" fmla="*/ 54864 h 7132320"/>
              <a:gd name="connsiteX100" fmla="*/ 10155936 w 25229058"/>
              <a:gd name="connsiteY100" fmla="*/ 0 h 7132320"/>
              <a:gd name="connsiteX101" fmla="*/ 9680448 w 25229058"/>
              <a:gd name="connsiteY101" fmla="*/ 512064 h 7132320"/>
              <a:gd name="connsiteX102" fmla="*/ 9607296 w 25229058"/>
              <a:gd name="connsiteY102" fmla="*/ 1005840 h 7132320"/>
              <a:gd name="connsiteX103" fmla="*/ 10027920 w 25229058"/>
              <a:gd name="connsiteY103" fmla="*/ 1847088 h 7132320"/>
              <a:gd name="connsiteX104" fmla="*/ 9570720 w 25229058"/>
              <a:gd name="connsiteY104" fmla="*/ 2414016 h 7132320"/>
              <a:gd name="connsiteX105" fmla="*/ 9204960 w 25229058"/>
              <a:gd name="connsiteY105" fmla="*/ 2944368 h 7132320"/>
              <a:gd name="connsiteX106" fmla="*/ 8528304 w 25229058"/>
              <a:gd name="connsiteY106" fmla="*/ 3511296 h 7132320"/>
              <a:gd name="connsiteX107" fmla="*/ 8235696 w 25229058"/>
              <a:gd name="connsiteY107" fmla="*/ 3877056 h 7132320"/>
              <a:gd name="connsiteX108" fmla="*/ 7595616 w 25229058"/>
              <a:gd name="connsiteY108" fmla="*/ 4425696 h 7132320"/>
              <a:gd name="connsiteX109" fmla="*/ 7284720 w 25229058"/>
              <a:gd name="connsiteY109" fmla="*/ 4919472 h 7132320"/>
              <a:gd name="connsiteX110" fmla="*/ 6809232 w 25229058"/>
              <a:gd name="connsiteY110" fmla="*/ 5285232 h 7132320"/>
              <a:gd name="connsiteX111" fmla="*/ 5583936 w 25229058"/>
              <a:gd name="connsiteY111" fmla="*/ 5687568 h 7132320"/>
              <a:gd name="connsiteX112" fmla="*/ 5017008 w 25229058"/>
              <a:gd name="connsiteY112" fmla="*/ 5961888 h 7132320"/>
              <a:gd name="connsiteX113" fmla="*/ 3846576 w 25229058"/>
              <a:gd name="connsiteY113" fmla="*/ 6419088 h 7132320"/>
              <a:gd name="connsiteX114" fmla="*/ 3151632 w 25229058"/>
              <a:gd name="connsiteY114" fmla="*/ 6455664 h 7132320"/>
              <a:gd name="connsiteX115" fmla="*/ 2145792 w 25229058"/>
              <a:gd name="connsiteY115" fmla="*/ 6620256 h 7132320"/>
              <a:gd name="connsiteX116" fmla="*/ 719328 w 25229058"/>
              <a:gd name="connsiteY116" fmla="*/ 6510528 h 7132320"/>
              <a:gd name="connsiteX117" fmla="*/ 18288 w 25229058"/>
              <a:gd name="connsiteY117" fmla="*/ 6181344 h 7132320"/>
              <a:gd name="connsiteX118" fmla="*/ 45720 w 25229058"/>
              <a:gd name="connsiteY118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595616 w 25229058"/>
              <a:gd name="connsiteY109" fmla="*/ 44256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5017008 w 25229058"/>
              <a:gd name="connsiteY113" fmla="*/ 596188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5017008 w 25229058"/>
              <a:gd name="connsiteY113" fmla="*/ 596188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46576 w 25229058"/>
              <a:gd name="connsiteY114" fmla="*/ 641908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18288 w 25229058"/>
              <a:gd name="connsiteY118" fmla="*/ 618134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192512 w 25229058"/>
              <a:gd name="connsiteY25" fmla="*/ 237744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48768 w 25229058"/>
              <a:gd name="connsiteY118" fmla="*/ 618515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285476 w 25229058"/>
              <a:gd name="connsiteY27" fmla="*/ 1341120 h 7132320"/>
              <a:gd name="connsiteX28" fmla="*/ 10192512 w 25229058"/>
              <a:gd name="connsiteY28" fmla="*/ 1100328 h 7132320"/>
              <a:gd name="connsiteX29" fmla="*/ 10416540 w 25229058"/>
              <a:gd name="connsiteY29" fmla="*/ 794004 h 7132320"/>
              <a:gd name="connsiteX30" fmla="*/ 10424160 w 25229058"/>
              <a:gd name="connsiteY30" fmla="*/ 539496 h 7132320"/>
              <a:gd name="connsiteX31" fmla="*/ 10448544 w 25229058"/>
              <a:gd name="connsiteY31" fmla="*/ 347472 h 7132320"/>
              <a:gd name="connsiteX32" fmla="*/ 10727436 w 25229058"/>
              <a:gd name="connsiteY32" fmla="*/ 618744 h 7132320"/>
              <a:gd name="connsiteX33" fmla="*/ 10503408 w 25229058"/>
              <a:gd name="connsiteY33" fmla="*/ 1377696 h 7132320"/>
              <a:gd name="connsiteX34" fmla="*/ 10501884 w 25229058"/>
              <a:gd name="connsiteY34" fmla="*/ 1836420 h 7132320"/>
              <a:gd name="connsiteX35" fmla="*/ 10814304 w 25229058"/>
              <a:gd name="connsiteY35" fmla="*/ 2194560 h 7132320"/>
              <a:gd name="connsiteX36" fmla="*/ 11102340 w 25229058"/>
              <a:gd name="connsiteY36" fmla="*/ 2369820 h 7132320"/>
              <a:gd name="connsiteX37" fmla="*/ 11448288 w 25229058"/>
              <a:gd name="connsiteY37" fmla="*/ 2575560 h 7132320"/>
              <a:gd name="connsiteX38" fmla="*/ 11903964 w 25229058"/>
              <a:gd name="connsiteY38" fmla="*/ 2883408 h 7132320"/>
              <a:gd name="connsiteX39" fmla="*/ 12293288 w 25229058"/>
              <a:gd name="connsiteY39" fmla="*/ 3160736 h 7132320"/>
              <a:gd name="connsiteX40" fmla="*/ 12544748 w 25229058"/>
              <a:gd name="connsiteY40" fmla="*/ 3381716 h 7132320"/>
              <a:gd name="connsiteX41" fmla="*/ 12701016 w 25229058"/>
              <a:gd name="connsiteY41" fmla="*/ 3479292 h 7132320"/>
              <a:gd name="connsiteX42" fmla="*/ 13040048 w 25229058"/>
              <a:gd name="connsiteY42" fmla="*/ 3587456 h 7132320"/>
              <a:gd name="connsiteX43" fmla="*/ 13217652 w 25229058"/>
              <a:gd name="connsiteY43" fmla="*/ 3756660 h 7132320"/>
              <a:gd name="connsiteX44" fmla="*/ 13374624 w 25229058"/>
              <a:gd name="connsiteY44" fmla="*/ 3942588 h 7132320"/>
              <a:gd name="connsiteX45" fmla="*/ 13712952 w 25229058"/>
              <a:gd name="connsiteY45" fmla="*/ 4145280 h 7132320"/>
              <a:gd name="connsiteX46" fmla="*/ 13941552 w 25229058"/>
              <a:gd name="connsiteY46" fmla="*/ 4315968 h 7132320"/>
              <a:gd name="connsiteX47" fmla="*/ 14085551 w 25229058"/>
              <a:gd name="connsiteY47" fmla="*/ 4223897 h 7132320"/>
              <a:gd name="connsiteX48" fmla="*/ 14472666 w 25229058"/>
              <a:gd name="connsiteY48" fmla="*/ 4564380 h 7132320"/>
              <a:gd name="connsiteX49" fmla="*/ 14999951 w 25229058"/>
              <a:gd name="connsiteY49" fmla="*/ 4589657 h 7132320"/>
              <a:gd name="connsiteX50" fmla="*/ 15179802 w 25229058"/>
              <a:gd name="connsiteY50" fmla="*/ 4773168 h 7132320"/>
              <a:gd name="connsiteX51" fmla="*/ 15694914 w 25229058"/>
              <a:gd name="connsiteY51" fmla="*/ 4902708 h 7132320"/>
              <a:gd name="connsiteX52" fmla="*/ 16104108 w 25229058"/>
              <a:gd name="connsiteY52" fmla="*/ 5092446 h 7132320"/>
              <a:gd name="connsiteX53" fmla="*/ 16347186 w 25229058"/>
              <a:gd name="connsiteY53" fmla="*/ 5308854 h 7132320"/>
              <a:gd name="connsiteX54" fmla="*/ 16714470 w 25229058"/>
              <a:gd name="connsiteY54" fmla="*/ 5401056 h 7132320"/>
              <a:gd name="connsiteX55" fmla="*/ 16838676 w 25229058"/>
              <a:gd name="connsiteY55" fmla="*/ 5338572 h 7132320"/>
              <a:gd name="connsiteX56" fmla="*/ 17164031 w 25229058"/>
              <a:gd name="connsiteY56" fmla="*/ 5496437 h 7132320"/>
              <a:gd name="connsiteX57" fmla="*/ 17606010 w 25229058"/>
              <a:gd name="connsiteY57" fmla="*/ 5653278 h 7132320"/>
              <a:gd name="connsiteX58" fmla="*/ 17812512 w 25229058"/>
              <a:gd name="connsiteY58" fmla="*/ 5747004 h 7132320"/>
              <a:gd name="connsiteX59" fmla="*/ 18021281 w 25229058"/>
              <a:gd name="connsiteY59" fmla="*/ 5705987 h 7132320"/>
              <a:gd name="connsiteX60" fmla="*/ 18482291 w 25229058"/>
              <a:gd name="connsiteY60" fmla="*/ 6003167 h 7132320"/>
              <a:gd name="connsiteX61" fmla="*/ 19120866 w 25229058"/>
              <a:gd name="connsiteY61" fmla="*/ 6251448 h 7132320"/>
              <a:gd name="connsiteX62" fmla="*/ 19299936 w 25229058"/>
              <a:gd name="connsiteY62" fmla="*/ 6547104 h 7132320"/>
              <a:gd name="connsiteX63" fmla="*/ 19427190 w 25229058"/>
              <a:gd name="connsiteY63" fmla="*/ 6699504 h 7132320"/>
              <a:gd name="connsiteX64" fmla="*/ 19488131 w 25229058"/>
              <a:gd name="connsiteY64" fmla="*/ 6334637 h 7132320"/>
              <a:gd name="connsiteX65" fmla="*/ 20346924 w 25229058"/>
              <a:gd name="connsiteY65" fmla="*/ 5932932 h 7132320"/>
              <a:gd name="connsiteX66" fmla="*/ 20794980 w 25229058"/>
              <a:gd name="connsiteY66" fmla="*/ 5979414 h 7132320"/>
              <a:gd name="connsiteX67" fmla="*/ 21136356 w 25229058"/>
              <a:gd name="connsiteY67" fmla="*/ 6057138 h 7132320"/>
              <a:gd name="connsiteX68" fmla="*/ 21432012 w 25229058"/>
              <a:gd name="connsiteY68" fmla="*/ 6089142 h 7132320"/>
              <a:gd name="connsiteX69" fmla="*/ 21640038 w 25229058"/>
              <a:gd name="connsiteY69" fmla="*/ 6110478 h 7132320"/>
              <a:gd name="connsiteX70" fmla="*/ 21768054 w 25229058"/>
              <a:gd name="connsiteY70" fmla="*/ 6049518 h 7132320"/>
              <a:gd name="connsiteX71" fmla="*/ 22136081 w 25229058"/>
              <a:gd name="connsiteY71" fmla="*/ 6174617 h 7132320"/>
              <a:gd name="connsiteX72" fmla="*/ 22581108 w 25229058"/>
              <a:gd name="connsiteY72" fmla="*/ 6404610 h 7132320"/>
              <a:gd name="connsiteX73" fmla="*/ 23257002 w 25229058"/>
              <a:gd name="connsiteY73" fmla="*/ 6626352 h 7132320"/>
              <a:gd name="connsiteX74" fmla="*/ 23743920 w 25229058"/>
              <a:gd name="connsiteY74" fmla="*/ 6894576 h 7132320"/>
              <a:gd name="connsiteX75" fmla="*/ 24176736 w 25229058"/>
              <a:gd name="connsiteY75" fmla="*/ 6668262 h 7132320"/>
              <a:gd name="connsiteX76" fmla="*/ 24614124 w 25229058"/>
              <a:gd name="connsiteY76" fmla="*/ 6339840 h 7132320"/>
              <a:gd name="connsiteX77" fmla="*/ 25188672 w 25229058"/>
              <a:gd name="connsiteY77" fmla="*/ 6327648 h 7132320"/>
              <a:gd name="connsiteX78" fmla="*/ 25229058 w 25229058"/>
              <a:gd name="connsiteY78" fmla="*/ 5753100 h 7132320"/>
              <a:gd name="connsiteX79" fmla="*/ 24548592 w 25229058"/>
              <a:gd name="connsiteY79" fmla="*/ 6071616 h 7132320"/>
              <a:gd name="connsiteX80" fmla="*/ 24226266 w 25229058"/>
              <a:gd name="connsiteY80" fmla="*/ 6142482 h 7132320"/>
              <a:gd name="connsiteX81" fmla="*/ 23762208 w 25229058"/>
              <a:gd name="connsiteY81" fmla="*/ 6217920 h 7132320"/>
              <a:gd name="connsiteX82" fmla="*/ 22847808 w 25229058"/>
              <a:gd name="connsiteY82" fmla="*/ 5827776 h 7132320"/>
              <a:gd name="connsiteX83" fmla="*/ 21969984 w 25229058"/>
              <a:gd name="connsiteY83" fmla="*/ 5705856 h 7132320"/>
              <a:gd name="connsiteX84" fmla="*/ 21110448 w 25229058"/>
              <a:gd name="connsiteY84" fmla="*/ 5577840 h 7132320"/>
              <a:gd name="connsiteX85" fmla="*/ 20273010 w 25229058"/>
              <a:gd name="connsiteY85" fmla="*/ 5671566 h 7132320"/>
              <a:gd name="connsiteX86" fmla="*/ 19773138 w 25229058"/>
              <a:gd name="connsiteY86" fmla="*/ 5893308 h 7132320"/>
              <a:gd name="connsiteX87" fmla="*/ 19316700 w 25229058"/>
              <a:gd name="connsiteY87" fmla="*/ 5935218 h 7132320"/>
              <a:gd name="connsiteX88" fmla="*/ 18703290 w 25229058"/>
              <a:gd name="connsiteY88" fmla="*/ 5631942 h 7132320"/>
              <a:gd name="connsiteX89" fmla="*/ 17873472 w 25229058"/>
              <a:gd name="connsiteY89" fmla="*/ 5358384 h 7132320"/>
              <a:gd name="connsiteX90" fmla="*/ 17510741 w 25229058"/>
              <a:gd name="connsiteY90" fmla="*/ 5145917 h 7132320"/>
              <a:gd name="connsiteX91" fmla="*/ 16880586 w 25229058"/>
              <a:gd name="connsiteY91" fmla="*/ 4910328 h 7132320"/>
              <a:gd name="connsiteX92" fmla="*/ 16008096 w 25229058"/>
              <a:gd name="connsiteY92" fmla="*/ 4425696 h 7132320"/>
              <a:gd name="connsiteX93" fmla="*/ 14380464 w 25229058"/>
              <a:gd name="connsiteY93" fmla="*/ 3767328 h 7132320"/>
              <a:gd name="connsiteX94" fmla="*/ 12880848 w 25229058"/>
              <a:gd name="connsiteY94" fmla="*/ 2962656 h 7132320"/>
              <a:gd name="connsiteX95" fmla="*/ 12057888 w 25229058"/>
              <a:gd name="connsiteY95" fmla="*/ 2432304 h 7132320"/>
              <a:gd name="connsiteX96" fmla="*/ 11052048 w 25229058"/>
              <a:gd name="connsiteY96" fmla="*/ 1901952 h 7132320"/>
              <a:gd name="connsiteX97" fmla="*/ 10978896 w 25229058"/>
              <a:gd name="connsiteY97" fmla="*/ 1353312 h 7132320"/>
              <a:gd name="connsiteX98" fmla="*/ 10997184 w 25229058"/>
              <a:gd name="connsiteY98" fmla="*/ 1060704 h 7132320"/>
              <a:gd name="connsiteX99" fmla="*/ 11106912 w 25229058"/>
              <a:gd name="connsiteY99" fmla="*/ 621792 h 7132320"/>
              <a:gd name="connsiteX100" fmla="*/ 10796016 w 25229058"/>
              <a:gd name="connsiteY100" fmla="*/ 54864 h 7132320"/>
              <a:gd name="connsiteX101" fmla="*/ 10155936 w 25229058"/>
              <a:gd name="connsiteY101" fmla="*/ 0 h 7132320"/>
              <a:gd name="connsiteX102" fmla="*/ 9680448 w 25229058"/>
              <a:gd name="connsiteY102" fmla="*/ 512064 h 7132320"/>
              <a:gd name="connsiteX103" fmla="*/ 9607296 w 25229058"/>
              <a:gd name="connsiteY103" fmla="*/ 1005840 h 7132320"/>
              <a:gd name="connsiteX104" fmla="*/ 10027920 w 25229058"/>
              <a:gd name="connsiteY104" fmla="*/ 1847088 h 7132320"/>
              <a:gd name="connsiteX105" fmla="*/ 9570720 w 25229058"/>
              <a:gd name="connsiteY105" fmla="*/ 2414016 h 7132320"/>
              <a:gd name="connsiteX106" fmla="*/ 9204960 w 25229058"/>
              <a:gd name="connsiteY106" fmla="*/ 2944368 h 7132320"/>
              <a:gd name="connsiteX107" fmla="*/ 8528304 w 25229058"/>
              <a:gd name="connsiteY107" fmla="*/ 3511296 h 7132320"/>
              <a:gd name="connsiteX108" fmla="*/ 8235696 w 25229058"/>
              <a:gd name="connsiteY108" fmla="*/ 3877056 h 7132320"/>
              <a:gd name="connsiteX109" fmla="*/ 7473696 w 25229058"/>
              <a:gd name="connsiteY109" fmla="*/ 4311396 h 7132320"/>
              <a:gd name="connsiteX110" fmla="*/ 7284720 w 25229058"/>
              <a:gd name="connsiteY110" fmla="*/ 4919472 h 7132320"/>
              <a:gd name="connsiteX111" fmla="*/ 6809232 w 25229058"/>
              <a:gd name="connsiteY111" fmla="*/ 5285232 h 7132320"/>
              <a:gd name="connsiteX112" fmla="*/ 5583936 w 25229058"/>
              <a:gd name="connsiteY112" fmla="*/ 5687568 h 7132320"/>
              <a:gd name="connsiteX113" fmla="*/ 4975098 w 25229058"/>
              <a:gd name="connsiteY113" fmla="*/ 5744718 h 7132320"/>
              <a:gd name="connsiteX114" fmla="*/ 3838956 w 25229058"/>
              <a:gd name="connsiteY114" fmla="*/ 6377178 h 7132320"/>
              <a:gd name="connsiteX115" fmla="*/ 3151632 w 25229058"/>
              <a:gd name="connsiteY115" fmla="*/ 6455664 h 7132320"/>
              <a:gd name="connsiteX116" fmla="*/ 2145792 w 25229058"/>
              <a:gd name="connsiteY116" fmla="*/ 6620256 h 7132320"/>
              <a:gd name="connsiteX117" fmla="*/ 719328 w 25229058"/>
              <a:gd name="connsiteY117" fmla="*/ 6510528 h 7132320"/>
              <a:gd name="connsiteX118" fmla="*/ 48768 w 25229058"/>
              <a:gd name="connsiteY118" fmla="*/ 6185154 h 7132320"/>
              <a:gd name="connsiteX119" fmla="*/ 45720 w 25229058"/>
              <a:gd name="connsiteY119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355561 w 25229058"/>
              <a:gd name="connsiteY27" fmla="*/ 1530227 h 7132320"/>
              <a:gd name="connsiteX28" fmla="*/ 10285476 w 25229058"/>
              <a:gd name="connsiteY28" fmla="*/ 1341120 h 7132320"/>
              <a:gd name="connsiteX29" fmla="*/ 10192512 w 25229058"/>
              <a:gd name="connsiteY29" fmla="*/ 1100328 h 7132320"/>
              <a:gd name="connsiteX30" fmla="*/ 10416540 w 25229058"/>
              <a:gd name="connsiteY30" fmla="*/ 794004 h 7132320"/>
              <a:gd name="connsiteX31" fmla="*/ 10424160 w 25229058"/>
              <a:gd name="connsiteY31" fmla="*/ 539496 h 7132320"/>
              <a:gd name="connsiteX32" fmla="*/ 10448544 w 25229058"/>
              <a:gd name="connsiteY32" fmla="*/ 347472 h 7132320"/>
              <a:gd name="connsiteX33" fmla="*/ 10727436 w 25229058"/>
              <a:gd name="connsiteY33" fmla="*/ 618744 h 7132320"/>
              <a:gd name="connsiteX34" fmla="*/ 10503408 w 25229058"/>
              <a:gd name="connsiteY34" fmla="*/ 1377696 h 7132320"/>
              <a:gd name="connsiteX35" fmla="*/ 10501884 w 25229058"/>
              <a:gd name="connsiteY35" fmla="*/ 1836420 h 7132320"/>
              <a:gd name="connsiteX36" fmla="*/ 10814304 w 25229058"/>
              <a:gd name="connsiteY36" fmla="*/ 2194560 h 7132320"/>
              <a:gd name="connsiteX37" fmla="*/ 11102340 w 25229058"/>
              <a:gd name="connsiteY37" fmla="*/ 2369820 h 7132320"/>
              <a:gd name="connsiteX38" fmla="*/ 11448288 w 25229058"/>
              <a:gd name="connsiteY38" fmla="*/ 2575560 h 7132320"/>
              <a:gd name="connsiteX39" fmla="*/ 11903964 w 25229058"/>
              <a:gd name="connsiteY39" fmla="*/ 2883408 h 7132320"/>
              <a:gd name="connsiteX40" fmla="*/ 12293288 w 25229058"/>
              <a:gd name="connsiteY40" fmla="*/ 3160736 h 7132320"/>
              <a:gd name="connsiteX41" fmla="*/ 12544748 w 25229058"/>
              <a:gd name="connsiteY41" fmla="*/ 3381716 h 7132320"/>
              <a:gd name="connsiteX42" fmla="*/ 12701016 w 25229058"/>
              <a:gd name="connsiteY42" fmla="*/ 3479292 h 7132320"/>
              <a:gd name="connsiteX43" fmla="*/ 13040048 w 25229058"/>
              <a:gd name="connsiteY43" fmla="*/ 3587456 h 7132320"/>
              <a:gd name="connsiteX44" fmla="*/ 13217652 w 25229058"/>
              <a:gd name="connsiteY44" fmla="*/ 3756660 h 7132320"/>
              <a:gd name="connsiteX45" fmla="*/ 13374624 w 25229058"/>
              <a:gd name="connsiteY45" fmla="*/ 3942588 h 7132320"/>
              <a:gd name="connsiteX46" fmla="*/ 13712952 w 25229058"/>
              <a:gd name="connsiteY46" fmla="*/ 4145280 h 7132320"/>
              <a:gd name="connsiteX47" fmla="*/ 13941552 w 25229058"/>
              <a:gd name="connsiteY47" fmla="*/ 4315968 h 7132320"/>
              <a:gd name="connsiteX48" fmla="*/ 14085551 w 25229058"/>
              <a:gd name="connsiteY48" fmla="*/ 4223897 h 7132320"/>
              <a:gd name="connsiteX49" fmla="*/ 14472666 w 25229058"/>
              <a:gd name="connsiteY49" fmla="*/ 4564380 h 7132320"/>
              <a:gd name="connsiteX50" fmla="*/ 14999951 w 25229058"/>
              <a:gd name="connsiteY50" fmla="*/ 4589657 h 7132320"/>
              <a:gd name="connsiteX51" fmla="*/ 15179802 w 25229058"/>
              <a:gd name="connsiteY51" fmla="*/ 4773168 h 7132320"/>
              <a:gd name="connsiteX52" fmla="*/ 15694914 w 25229058"/>
              <a:gd name="connsiteY52" fmla="*/ 4902708 h 7132320"/>
              <a:gd name="connsiteX53" fmla="*/ 16104108 w 25229058"/>
              <a:gd name="connsiteY53" fmla="*/ 5092446 h 7132320"/>
              <a:gd name="connsiteX54" fmla="*/ 16347186 w 25229058"/>
              <a:gd name="connsiteY54" fmla="*/ 5308854 h 7132320"/>
              <a:gd name="connsiteX55" fmla="*/ 16714470 w 25229058"/>
              <a:gd name="connsiteY55" fmla="*/ 5401056 h 7132320"/>
              <a:gd name="connsiteX56" fmla="*/ 16838676 w 25229058"/>
              <a:gd name="connsiteY56" fmla="*/ 5338572 h 7132320"/>
              <a:gd name="connsiteX57" fmla="*/ 17164031 w 25229058"/>
              <a:gd name="connsiteY57" fmla="*/ 5496437 h 7132320"/>
              <a:gd name="connsiteX58" fmla="*/ 17606010 w 25229058"/>
              <a:gd name="connsiteY58" fmla="*/ 5653278 h 7132320"/>
              <a:gd name="connsiteX59" fmla="*/ 17812512 w 25229058"/>
              <a:gd name="connsiteY59" fmla="*/ 5747004 h 7132320"/>
              <a:gd name="connsiteX60" fmla="*/ 18021281 w 25229058"/>
              <a:gd name="connsiteY60" fmla="*/ 5705987 h 7132320"/>
              <a:gd name="connsiteX61" fmla="*/ 18482291 w 25229058"/>
              <a:gd name="connsiteY61" fmla="*/ 6003167 h 7132320"/>
              <a:gd name="connsiteX62" fmla="*/ 19120866 w 25229058"/>
              <a:gd name="connsiteY62" fmla="*/ 6251448 h 7132320"/>
              <a:gd name="connsiteX63" fmla="*/ 19299936 w 25229058"/>
              <a:gd name="connsiteY63" fmla="*/ 6547104 h 7132320"/>
              <a:gd name="connsiteX64" fmla="*/ 19427190 w 25229058"/>
              <a:gd name="connsiteY64" fmla="*/ 6699504 h 7132320"/>
              <a:gd name="connsiteX65" fmla="*/ 19488131 w 25229058"/>
              <a:gd name="connsiteY65" fmla="*/ 6334637 h 7132320"/>
              <a:gd name="connsiteX66" fmla="*/ 20346924 w 25229058"/>
              <a:gd name="connsiteY66" fmla="*/ 5932932 h 7132320"/>
              <a:gd name="connsiteX67" fmla="*/ 20794980 w 25229058"/>
              <a:gd name="connsiteY67" fmla="*/ 5979414 h 7132320"/>
              <a:gd name="connsiteX68" fmla="*/ 21136356 w 25229058"/>
              <a:gd name="connsiteY68" fmla="*/ 6057138 h 7132320"/>
              <a:gd name="connsiteX69" fmla="*/ 21432012 w 25229058"/>
              <a:gd name="connsiteY69" fmla="*/ 6089142 h 7132320"/>
              <a:gd name="connsiteX70" fmla="*/ 21640038 w 25229058"/>
              <a:gd name="connsiteY70" fmla="*/ 6110478 h 7132320"/>
              <a:gd name="connsiteX71" fmla="*/ 21768054 w 25229058"/>
              <a:gd name="connsiteY71" fmla="*/ 6049518 h 7132320"/>
              <a:gd name="connsiteX72" fmla="*/ 22136081 w 25229058"/>
              <a:gd name="connsiteY72" fmla="*/ 6174617 h 7132320"/>
              <a:gd name="connsiteX73" fmla="*/ 22581108 w 25229058"/>
              <a:gd name="connsiteY73" fmla="*/ 6404610 h 7132320"/>
              <a:gd name="connsiteX74" fmla="*/ 23257002 w 25229058"/>
              <a:gd name="connsiteY74" fmla="*/ 6626352 h 7132320"/>
              <a:gd name="connsiteX75" fmla="*/ 23743920 w 25229058"/>
              <a:gd name="connsiteY75" fmla="*/ 6894576 h 7132320"/>
              <a:gd name="connsiteX76" fmla="*/ 24176736 w 25229058"/>
              <a:gd name="connsiteY76" fmla="*/ 6668262 h 7132320"/>
              <a:gd name="connsiteX77" fmla="*/ 24614124 w 25229058"/>
              <a:gd name="connsiteY77" fmla="*/ 6339840 h 7132320"/>
              <a:gd name="connsiteX78" fmla="*/ 25188672 w 25229058"/>
              <a:gd name="connsiteY78" fmla="*/ 6327648 h 7132320"/>
              <a:gd name="connsiteX79" fmla="*/ 25229058 w 25229058"/>
              <a:gd name="connsiteY79" fmla="*/ 5753100 h 7132320"/>
              <a:gd name="connsiteX80" fmla="*/ 24548592 w 25229058"/>
              <a:gd name="connsiteY80" fmla="*/ 6071616 h 7132320"/>
              <a:gd name="connsiteX81" fmla="*/ 24226266 w 25229058"/>
              <a:gd name="connsiteY81" fmla="*/ 6142482 h 7132320"/>
              <a:gd name="connsiteX82" fmla="*/ 23762208 w 25229058"/>
              <a:gd name="connsiteY82" fmla="*/ 6217920 h 7132320"/>
              <a:gd name="connsiteX83" fmla="*/ 22847808 w 25229058"/>
              <a:gd name="connsiteY83" fmla="*/ 5827776 h 7132320"/>
              <a:gd name="connsiteX84" fmla="*/ 21969984 w 25229058"/>
              <a:gd name="connsiteY84" fmla="*/ 5705856 h 7132320"/>
              <a:gd name="connsiteX85" fmla="*/ 21110448 w 25229058"/>
              <a:gd name="connsiteY85" fmla="*/ 5577840 h 7132320"/>
              <a:gd name="connsiteX86" fmla="*/ 20273010 w 25229058"/>
              <a:gd name="connsiteY86" fmla="*/ 5671566 h 7132320"/>
              <a:gd name="connsiteX87" fmla="*/ 19773138 w 25229058"/>
              <a:gd name="connsiteY87" fmla="*/ 5893308 h 7132320"/>
              <a:gd name="connsiteX88" fmla="*/ 19316700 w 25229058"/>
              <a:gd name="connsiteY88" fmla="*/ 5935218 h 7132320"/>
              <a:gd name="connsiteX89" fmla="*/ 18703290 w 25229058"/>
              <a:gd name="connsiteY89" fmla="*/ 5631942 h 7132320"/>
              <a:gd name="connsiteX90" fmla="*/ 17873472 w 25229058"/>
              <a:gd name="connsiteY90" fmla="*/ 5358384 h 7132320"/>
              <a:gd name="connsiteX91" fmla="*/ 17510741 w 25229058"/>
              <a:gd name="connsiteY91" fmla="*/ 5145917 h 7132320"/>
              <a:gd name="connsiteX92" fmla="*/ 16880586 w 25229058"/>
              <a:gd name="connsiteY92" fmla="*/ 4910328 h 7132320"/>
              <a:gd name="connsiteX93" fmla="*/ 16008096 w 25229058"/>
              <a:gd name="connsiteY93" fmla="*/ 4425696 h 7132320"/>
              <a:gd name="connsiteX94" fmla="*/ 14380464 w 25229058"/>
              <a:gd name="connsiteY94" fmla="*/ 3767328 h 7132320"/>
              <a:gd name="connsiteX95" fmla="*/ 12880848 w 25229058"/>
              <a:gd name="connsiteY95" fmla="*/ 2962656 h 7132320"/>
              <a:gd name="connsiteX96" fmla="*/ 12057888 w 25229058"/>
              <a:gd name="connsiteY96" fmla="*/ 2432304 h 7132320"/>
              <a:gd name="connsiteX97" fmla="*/ 11052048 w 25229058"/>
              <a:gd name="connsiteY97" fmla="*/ 1901952 h 7132320"/>
              <a:gd name="connsiteX98" fmla="*/ 10978896 w 25229058"/>
              <a:gd name="connsiteY98" fmla="*/ 1353312 h 7132320"/>
              <a:gd name="connsiteX99" fmla="*/ 10997184 w 25229058"/>
              <a:gd name="connsiteY99" fmla="*/ 1060704 h 7132320"/>
              <a:gd name="connsiteX100" fmla="*/ 11106912 w 25229058"/>
              <a:gd name="connsiteY100" fmla="*/ 621792 h 7132320"/>
              <a:gd name="connsiteX101" fmla="*/ 10796016 w 25229058"/>
              <a:gd name="connsiteY101" fmla="*/ 54864 h 7132320"/>
              <a:gd name="connsiteX102" fmla="*/ 10155936 w 25229058"/>
              <a:gd name="connsiteY102" fmla="*/ 0 h 7132320"/>
              <a:gd name="connsiteX103" fmla="*/ 9680448 w 25229058"/>
              <a:gd name="connsiteY103" fmla="*/ 512064 h 7132320"/>
              <a:gd name="connsiteX104" fmla="*/ 9607296 w 25229058"/>
              <a:gd name="connsiteY104" fmla="*/ 1005840 h 7132320"/>
              <a:gd name="connsiteX105" fmla="*/ 10027920 w 25229058"/>
              <a:gd name="connsiteY105" fmla="*/ 1847088 h 7132320"/>
              <a:gd name="connsiteX106" fmla="*/ 9570720 w 25229058"/>
              <a:gd name="connsiteY106" fmla="*/ 2414016 h 7132320"/>
              <a:gd name="connsiteX107" fmla="*/ 9204960 w 25229058"/>
              <a:gd name="connsiteY107" fmla="*/ 2944368 h 7132320"/>
              <a:gd name="connsiteX108" fmla="*/ 8528304 w 25229058"/>
              <a:gd name="connsiteY108" fmla="*/ 3511296 h 7132320"/>
              <a:gd name="connsiteX109" fmla="*/ 8235696 w 25229058"/>
              <a:gd name="connsiteY109" fmla="*/ 3877056 h 7132320"/>
              <a:gd name="connsiteX110" fmla="*/ 7473696 w 25229058"/>
              <a:gd name="connsiteY110" fmla="*/ 4311396 h 7132320"/>
              <a:gd name="connsiteX111" fmla="*/ 7284720 w 25229058"/>
              <a:gd name="connsiteY111" fmla="*/ 4919472 h 7132320"/>
              <a:gd name="connsiteX112" fmla="*/ 6809232 w 25229058"/>
              <a:gd name="connsiteY112" fmla="*/ 5285232 h 7132320"/>
              <a:gd name="connsiteX113" fmla="*/ 5583936 w 25229058"/>
              <a:gd name="connsiteY113" fmla="*/ 5687568 h 7132320"/>
              <a:gd name="connsiteX114" fmla="*/ 4975098 w 25229058"/>
              <a:gd name="connsiteY114" fmla="*/ 5744718 h 7132320"/>
              <a:gd name="connsiteX115" fmla="*/ 3838956 w 25229058"/>
              <a:gd name="connsiteY115" fmla="*/ 6377178 h 7132320"/>
              <a:gd name="connsiteX116" fmla="*/ 3151632 w 25229058"/>
              <a:gd name="connsiteY116" fmla="*/ 6455664 h 7132320"/>
              <a:gd name="connsiteX117" fmla="*/ 2145792 w 25229058"/>
              <a:gd name="connsiteY117" fmla="*/ 6620256 h 7132320"/>
              <a:gd name="connsiteX118" fmla="*/ 719328 w 25229058"/>
              <a:gd name="connsiteY118" fmla="*/ 6510528 h 7132320"/>
              <a:gd name="connsiteX119" fmla="*/ 48768 w 25229058"/>
              <a:gd name="connsiteY119" fmla="*/ 6185154 h 7132320"/>
              <a:gd name="connsiteX120" fmla="*/ 45720 w 25229058"/>
              <a:gd name="connsiteY120" fmla="*/ 6204204 h 7132320"/>
              <a:gd name="connsiteX0" fmla="*/ 0 w 25229058"/>
              <a:gd name="connsiteY0" fmla="*/ 6195060 h 7132320"/>
              <a:gd name="connsiteX1" fmla="*/ 42672 w 25229058"/>
              <a:gd name="connsiteY1" fmla="*/ 6803136 h 7132320"/>
              <a:gd name="connsiteX2" fmla="*/ 335280 w 25229058"/>
              <a:gd name="connsiteY2" fmla="*/ 6803136 h 7132320"/>
              <a:gd name="connsiteX3" fmla="*/ 1283208 w 25229058"/>
              <a:gd name="connsiteY3" fmla="*/ 7056120 h 7132320"/>
              <a:gd name="connsiteX4" fmla="*/ 2292096 w 25229058"/>
              <a:gd name="connsiteY4" fmla="*/ 7132320 h 7132320"/>
              <a:gd name="connsiteX5" fmla="*/ 2859024 w 25229058"/>
              <a:gd name="connsiteY5" fmla="*/ 7040880 h 7132320"/>
              <a:gd name="connsiteX6" fmla="*/ 3755136 w 25229058"/>
              <a:gd name="connsiteY6" fmla="*/ 6803136 h 7132320"/>
              <a:gd name="connsiteX7" fmla="*/ 4303776 w 25229058"/>
              <a:gd name="connsiteY7" fmla="*/ 6565392 h 7132320"/>
              <a:gd name="connsiteX8" fmla="*/ 4852416 w 25229058"/>
              <a:gd name="connsiteY8" fmla="*/ 6510528 h 7132320"/>
              <a:gd name="connsiteX9" fmla="*/ 5309616 w 25229058"/>
              <a:gd name="connsiteY9" fmla="*/ 6400800 h 7132320"/>
              <a:gd name="connsiteX10" fmla="*/ 5858256 w 25229058"/>
              <a:gd name="connsiteY10" fmla="*/ 6144768 h 7132320"/>
              <a:gd name="connsiteX11" fmla="*/ 6425184 w 25229058"/>
              <a:gd name="connsiteY11" fmla="*/ 6035040 h 7132320"/>
              <a:gd name="connsiteX12" fmla="*/ 6982148 w 25229058"/>
              <a:gd name="connsiteY12" fmla="*/ 5629616 h 7132320"/>
              <a:gd name="connsiteX13" fmla="*/ 7117061 w 25229058"/>
              <a:gd name="connsiteY13" fmla="*/ 5660267 h 7132320"/>
              <a:gd name="connsiteX14" fmla="*/ 7431024 w 25229058"/>
              <a:gd name="connsiteY14" fmla="*/ 5614416 h 7132320"/>
              <a:gd name="connsiteX15" fmla="*/ 7638288 w 25229058"/>
              <a:gd name="connsiteY15" fmla="*/ 5478780 h 7132320"/>
              <a:gd name="connsiteX16" fmla="*/ 7979664 w 25229058"/>
              <a:gd name="connsiteY16" fmla="*/ 5248656 h 7132320"/>
              <a:gd name="connsiteX17" fmla="*/ 8319516 w 25229058"/>
              <a:gd name="connsiteY17" fmla="*/ 4593336 h 7132320"/>
              <a:gd name="connsiteX18" fmla="*/ 8607552 w 25229058"/>
              <a:gd name="connsiteY18" fmla="*/ 4334256 h 7132320"/>
              <a:gd name="connsiteX19" fmla="*/ 8760714 w 25229058"/>
              <a:gd name="connsiteY19" fmla="*/ 4075938 h 7132320"/>
              <a:gd name="connsiteX20" fmla="*/ 9024308 w 25229058"/>
              <a:gd name="connsiteY20" fmla="*/ 3907496 h 7132320"/>
              <a:gd name="connsiteX21" fmla="*/ 9231630 w 25229058"/>
              <a:gd name="connsiteY21" fmla="*/ 3829812 h 7132320"/>
              <a:gd name="connsiteX22" fmla="*/ 9435788 w 25229058"/>
              <a:gd name="connsiteY22" fmla="*/ 3701756 h 7132320"/>
              <a:gd name="connsiteX23" fmla="*/ 9870128 w 25229058"/>
              <a:gd name="connsiteY23" fmla="*/ 3419816 h 7132320"/>
              <a:gd name="connsiteX24" fmla="*/ 10265664 w 25229058"/>
              <a:gd name="connsiteY24" fmla="*/ 2982468 h 7132320"/>
              <a:gd name="connsiteX25" fmla="*/ 10238232 w 25229058"/>
              <a:gd name="connsiteY25" fmla="*/ 2388870 h 7132320"/>
              <a:gd name="connsiteX26" fmla="*/ 10304468 w 25229058"/>
              <a:gd name="connsiteY26" fmla="*/ 1781516 h 7132320"/>
              <a:gd name="connsiteX27" fmla="*/ 10355561 w 25229058"/>
              <a:gd name="connsiteY27" fmla="*/ 1530227 h 7132320"/>
              <a:gd name="connsiteX28" fmla="*/ 10285476 w 25229058"/>
              <a:gd name="connsiteY28" fmla="*/ 1341120 h 7132320"/>
              <a:gd name="connsiteX29" fmla="*/ 10192512 w 25229058"/>
              <a:gd name="connsiteY29" fmla="*/ 1100328 h 7132320"/>
              <a:gd name="connsiteX30" fmla="*/ 10416540 w 25229058"/>
              <a:gd name="connsiteY30" fmla="*/ 794004 h 7132320"/>
              <a:gd name="connsiteX31" fmla="*/ 10424160 w 25229058"/>
              <a:gd name="connsiteY31" fmla="*/ 539496 h 7132320"/>
              <a:gd name="connsiteX32" fmla="*/ 10448544 w 25229058"/>
              <a:gd name="connsiteY32" fmla="*/ 347472 h 7132320"/>
              <a:gd name="connsiteX33" fmla="*/ 10727436 w 25229058"/>
              <a:gd name="connsiteY33" fmla="*/ 618744 h 7132320"/>
              <a:gd name="connsiteX34" fmla="*/ 10523201 w 25229058"/>
              <a:gd name="connsiteY34" fmla="*/ 897767 h 7132320"/>
              <a:gd name="connsiteX35" fmla="*/ 10503408 w 25229058"/>
              <a:gd name="connsiteY35" fmla="*/ 1377696 h 7132320"/>
              <a:gd name="connsiteX36" fmla="*/ 10501884 w 25229058"/>
              <a:gd name="connsiteY36" fmla="*/ 1836420 h 7132320"/>
              <a:gd name="connsiteX37" fmla="*/ 10814304 w 25229058"/>
              <a:gd name="connsiteY37" fmla="*/ 2194560 h 7132320"/>
              <a:gd name="connsiteX38" fmla="*/ 11102340 w 25229058"/>
              <a:gd name="connsiteY38" fmla="*/ 2369820 h 7132320"/>
              <a:gd name="connsiteX39" fmla="*/ 11448288 w 25229058"/>
              <a:gd name="connsiteY39" fmla="*/ 2575560 h 7132320"/>
              <a:gd name="connsiteX40" fmla="*/ 11903964 w 25229058"/>
              <a:gd name="connsiteY40" fmla="*/ 2883408 h 7132320"/>
              <a:gd name="connsiteX41" fmla="*/ 12293288 w 25229058"/>
              <a:gd name="connsiteY41" fmla="*/ 3160736 h 7132320"/>
              <a:gd name="connsiteX42" fmla="*/ 12544748 w 25229058"/>
              <a:gd name="connsiteY42" fmla="*/ 3381716 h 7132320"/>
              <a:gd name="connsiteX43" fmla="*/ 12701016 w 25229058"/>
              <a:gd name="connsiteY43" fmla="*/ 3479292 h 7132320"/>
              <a:gd name="connsiteX44" fmla="*/ 13040048 w 25229058"/>
              <a:gd name="connsiteY44" fmla="*/ 3587456 h 7132320"/>
              <a:gd name="connsiteX45" fmla="*/ 13217652 w 25229058"/>
              <a:gd name="connsiteY45" fmla="*/ 3756660 h 7132320"/>
              <a:gd name="connsiteX46" fmla="*/ 13374624 w 25229058"/>
              <a:gd name="connsiteY46" fmla="*/ 3942588 h 7132320"/>
              <a:gd name="connsiteX47" fmla="*/ 13712952 w 25229058"/>
              <a:gd name="connsiteY47" fmla="*/ 4145280 h 7132320"/>
              <a:gd name="connsiteX48" fmla="*/ 13941552 w 25229058"/>
              <a:gd name="connsiteY48" fmla="*/ 4315968 h 7132320"/>
              <a:gd name="connsiteX49" fmla="*/ 14085551 w 25229058"/>
              <a:gd name="connsiteY49" fmla="*/ 4223897 h 7132320"/>
              <a:gd name="connsiteX50" fmla="*/ 14472666 w 25229058"/>
              <a:gd name="connsiteY50" fmla="*/ 4564380 h 7132320"/>
              <a:gd name="connsiteX51" fmla="*/ 14999951 w 25229058"/>
              <a:gd name="connsiteY51" fmla="*/ 4589657 h 7132320"/>
              <a:gd name="connsiteX52" fmla="*/ 15179802 w 25229058"/>
              <a:gd name="connsiteY52" fmla="*/ 4773168 h 7132320"/>
              <a:gd name="connsiteX53" fmla="*/ 15694914 w 25229058"/>
              <a:gd name="connsiteY53" fmla="*/ 4902708 h 7132320"/>
              <a:gd name="connsiteX54" fmla="*/ 16104108 w 25229058"/>
              <a:gd name="connsiteY54" fmla="*/ 5092446 h 7132320"/>
              <a:gd name="connsiteX55" fmla="*/ 16347186 w 25229058"/>
              <a:gd name="connsiteY55" fmla="*/ 5308854 h 7132320"/>
              <a:gd name="connsiteX56" fmla="*/ 16714470 w 25229058"/>
              <a:gd name="connsiteY56" fmla="*/ 5401056 h 7132320"/>
              <a:gd name="connsiteX57" fmla="*/ 16838676 w 25229058"/>
              <a:gd name="connsiteY57" fmla="*/ 5338572 h 7132320"/>
              <a:gd name="connsiteX58" fmla="*/ 17164031 w 25229058"/>
              <a:gd name="connsiteY58" fmla="*/ 5496437 h 7132320"/>
              <a:gd name="connsiteX59" fmla="*/ 17606010 w 25229058"/>
              <a:gd name="connsiteY59" fmla="*/ 5653278 h 7132320"/>
              <a:gd name="connsiteX60" fmla="*/ 17812512 w 25229058"/>
              <a:gd name="connsiteY60" fmla="*/ 5747004 h 7132320"/>
              <a:gd name="connsiteX61" fmla="*/ 18021281 w 25229058"/>
              <a:gd name="connsiteY61" fmla="*/ 5705987 h 7132320"/>
              <a:gd name="connsiteX62" fmla="*/ 18482291 w 25229058"/>
              <a:gd name="connsiteY62" fmla="*/ 6003167 h 7132320"/>
              <a:gd name="connsiteX63" fmla="*/ 19120866 w 25229058"/>
              <a:gd name="connsiteY63" fmla="*/ 6251448 h 7132320"/>
              <a:gd name="connsiteX64" fmla="*/ 19299936 w 25229058"/>
              <a:gd name="connsiteY64" fmla="*/ 6547104 h 7132320"/>
              <a:gd name="connsiteX65" fmla="*/ 19427190 w 25229058"/>
              <a:gd name="connsiteY65" fmla="*/ 6699504 h 7132320"/>
              <a:gd name="connsiteX66" fmla="*/ 19488131 w 25229058"/>
              <a:gd name="connsiteY66" fmla="*/ 6334637 h 7132320"/>
              <a:gd name="connsiteX67" fmla="*/ 20346924 w 25229058"/>
              <a:gd name="connsiteY67" fmla="*/ 5932932 h 7132320"/>
              <a:gd name="connsiteX68" fmla="*/ 20794980 w 25229058"/>
              <a:gd name="connsiteY68" fmla="*/ 5979414 h 7132320"/>
              <a:gd name="connsiteX69" fmla="*/ 21136356 w 25229058"/>
              <a:gd name="connsiteY69" fmla="*/ 6057138 h 7132320"/>
              <a:gd name="connsiteX70" fmla="*/ 21432012 w 25229058"/>
              <a:gd name="connsiteY70" fmla="*/ 6089142 h 7132320"/>
              <a:gd name="connsiteX71" fmla="*/ 21640038 w 25229058"/>
              <a:gd name="connsiteY71" fmla="*/ 6110478 h 7132320"/>
              <a:gd name="connsiteX72" fmla="*/ 21768054 w 25229058"/>
              <a:gd name="connsiteY72" fmla="*/ 6049518 h 7132320"/>
              <a:gd name="connsiteX73" fmla="*/ 22136081 w 25229058"/>
              <a:gd name="connsiteY73" fmla="*/ 6174617 h 7132320"/>
              <a:gd name="connsiteX74" fmla="*/ 22581108 w 25229058"/>
              <a:gd name="connsiteY74" fmla="*/ 6404610 h 7132320"/>
              <a:gd name="connsiteX75" fmla="*/ 23257002 w 25229058"/>
              <a:gd name="connsiteY75" fmla="*/ 6626352 h 7132320"/>
              <a:gd name="connsiteX76" fmla="*/ 23743920 w 25229058"/>
              <a:gd name="connsiteY76" fmla="*/ 6894576 h 7132320"/>
              <a:gd name="connsiteX77" fmla="*/ 24176736 w 25229058"/>
              <a:gd name="connsiteY77" fmla="*/ 6668262 h 7132320"/>
              <a:gd name="connsiteX78" fmla="*/ 24614124 w 25229058"/>
              <a:gd name="connsiteY78" fmla="*/ 6339840 h 7132320"/>
              <a:gd name="connsiteX79" fmla="*/ 25188672 w 25229058"/>
              <a:gd name="connsiteY79" fmla="*/ 6327648 h 7132320"/>
              <a:gd name="connsiteX80" fmla="*/ 25229058 w 25229058"/>
              <a:gd name="connsiteY80" fmla="*/ 5753100 h 7132320"/>
              <a:gd name="connsiteX81" fmla="*/ 24548592 w 25229058"/>
              <a:gd name="connsiteY81" fmla="*/ 6071616 h 7132320"/>
              <a:gd name="connsiteX82" fmla="*/ 24226266 w 25229058"/>
              <a:gd name="connsiteY82" fmla="*/ 6142482 h 7132320"/>
              <a:gd name="connsiteX83" fmla="*/ 23762208 w 25229058"/>
              <a:gd name="connsiteY83" fmla="*/ 6217920 h 7132320"/>
              <a:gd name="connsiteX84" fmla="*/ 22847808 w 25229058"/>
              <a:gd name="connsiteY84" fmla="*/ 5827776 h 7132320"/>
              <a:gd name="connsiteX85" fmla="*/ 21969984 w 25229058"/>
              <a:gd name="connsiteY85" fmla="*/ 5705856 h 7132320"/>
              <a:gd name="connsiteX86" fmla="*/ 21110448 w 25229058"/>
              <a:gd name="connsiteY86" fmla="*/ 5577840 h 7132320"/>
              <a:gd name="connsiteX87" fmla="*/ 20273010 w 25229058"/>
              <a:gd name="connsiteY87" fmla="*/ 5671566 h 7132320"/>
              <a:gd name="connsiteX88" fmla="*/ 19773138 w 25229058"/>
              <a:gd name="connsiteY88" fmla="*/ 5893308 h 7132320"/>
              <a:gd name="connsiteX89" fmla="*/ 19316700 w 25229058"/>
              <a:gd name="connsiteY89" fmla="*/ 5935218 h 7132320"/>
              <a:gd name="connsiteX90" fmla="*/ 18703290 w 25229058"/>
              <a:gd name="connsiteY90" fmla="*/ 5631942 h 7132320"/>
              <a:gd name="connsiteX91" fmla="*/ 17873472 w 25229058"/>
              <a:gd name="connsiteY91" fmla="*/ 5358384 h 7132320"/>
              <a:gd name="connsiteX92" fmla="*/ 17510741 w 25229058"/>
              <a:gd name="connsiteY92" fmla="*/ 5145917 h 7132320"/>
              <a:gd name="connsiteX93" fmla="*/ 16880586 w 25229058"/>
              <a:gd name="connsiteY93" fmla="*/ 4910328 h 7132320"/>
              <a:gd name="connsiteX94" fmla="*/ 16008096 w 25229058"/>
              <a:gd name="connsiteY94" fmla="*/ 4425696 h 7132320"/>
              <a:gd name="connsiteX95" fmla="*/ 14380464 w 25229058"/>
              <a:gd name="connsiteY95" fmla="*/ 3767328 h 7132320"/>
              <a:gd name="connsiteX96" fmla="*/ 12880848 w 25229058"/>
              <a:gd name="connsiteY96" fmla="*/ 2962656 h 7132320"/>
              <a:gd name="connsiteX97" fmla="*/ 12057888 w 25229058"/>
              <a:gd name="connsiteY97" fmla="*/ 2432304 h 7132320"/>
              <a:gd name="connsiteX98" fmla="*/ 11052048 w 25229058"/>
              <a:gd name="connsiteY98" fmla="*/ 1901952 h 7132320"/>
              <a:gd name="connsiteX99" fmla="*/ 10978896 w 25229058"/>
              <a:gd name="connsiteY99" fmla="*/ 1353312 h 7132320"/>
              <a:gd name="connsiteX100" fmla="*/ 10997184 w 25229058"/>
              <a:gd name="connsiteY100" fmla="*/ 1060704 h 7132320"/>
              <a:gd name="connsiteX101" fmla="*/ 11106912 w 25229058"/>
              <a:gd name="connsiteY101" fmla="*/ 621792 h 7132320"/>
              <a:gd name="connsiteX102" fmla="*/ 10796016 w 25229058"/>
              <a:gd name="connsiteY102" fmla="*/ 54864 h 7132320"/>
              <a:gd name="connsiteX103" fmla="*/ 10155936 w 25229058"/>
              <a:gd name="connsiteY103" fmla="*/ 0 h 7132320"/>
              <a:gd name="connsiteX104" fmla="*/ 9680448 w 25229058"/>
              <a:gd name="connsiteY104" fmla="*/ 512064 h 7132320"/>
              <a:gd name="connsiteX105" fmla="*/ 9607296 w 25229058"/>
              <a:gd name="connsiteY105" fmla="*/ 1005840 h 7132320"/>
              <a:gd name="connsiteX106" fmla="*/ 10027920 w 25229058"/>
              <a:gd name="connsiteY106" fmla="*/ 1847088 h 7132320"/>
              <a:gd name="connsiteX107" fmla="*/ 9570720 w 25229058"/>
              <a:gd name="connsiteY107" fmla="*/ 2414016 h 7132320"/>
              <a:gd name="connsiteX108" fmla="*/ 9204960 w 25229058"/>
              <a:gd name="connsiteY108" fmla="*/ 2944368 h 7132320"/>
              <a:gd name="connsiteX109" fmla="*/ 8528304 w 25229058"/>
              <a:gd name="connsiteY109" fmla="*/ 3511296 h 7132320"/>
              <a:gd name="connsiteX110" fmla="*/ 8235696 w 25229058"/>
              <a:gd name="connsiteY110" fmla="*/ 3877056 h 7132320"/>
              <a:gd name="connsiteX111" fmla="*/ 7473696 w 25229058"/>
              <a:gd name="connsiteY111" fmla="*/ 4311396 h 7132320"/>
              <a:gd name="connsiteX112" fmla="*/ 7284720 w 25229058"/>
              <a:gd name="connsiteY112" fmla="*/ 4919472 h 7132320"/>
              <a:gd name="connsiteX113" fmla="*/ 6809232 w 25229058"/>
              <a:gd name="connsiteY113" fmla="*/ 5285232 h 7132320"/>
              <a:gd name="connsiteX114" fmla="*/ 5583936 w 25229058"/>
              <a:gd name="connsiteY114" fmla="*/ 5687568 h 7132320"/>
              <a:gd name="connsiteX115" fmla="*/ 4975098 w 25229058"/>
              <a:gd name="connsiteY115" fmla="*/ 5744718 h 7132320"/>
              <a:gd name="connsiteX116" fmla="*/ 3838956 w 25229058"/>
              <a:gd name="connsiteY116" fmla="*/ 6377178 h 7132320"/>
              <a:gd name="connsiteX117" fmla="*/ 3151632 w 25229058"/>
              <a:gd name="connsiteY117" fmla="*/ 6455664 h 7132320"/>
              <a:gd name="connsiteX118" fmla="*/ 2145792 w 25229058"/>
              <a:gd name="connsiteY118" fmla="*/ 6620256 h 7132320"/>
              <a:gd name="connsiteX119" fmla="*/ 719328 w 25229058"/>
              <a:gd name="connsiteY119" fmla="*/ 6510528 h 7132320"/>
              <a:gd name="connsiteX120" fmla="*/ 48768 w 25229058"/>
              <a:gd name="connsiteY120" fmla="*/ 6185154 h 7132320"/>
              <a:gd name="connsiteX121" fmla="*/ 45720 w 25229058"/>
              <a:gd name="connsiteY121" fmla="*/ 6204204 h 713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5229058" h="7132320">
                <a:moveTo>
                  <a:pt x="0" y="6195060"/>
                </a:moveTo>
                <a:lnTo>
                  <a:pt x="42672" y="6803136"/>
                </a:lnTo>
                <a:lnTo>
                  <a:pt x="335280" y="6803136"/>
                </a:lnTo>
                <a:lnTo>
                  <a:pt x="1283208" y="7056120"/>
                </a:lnTo>
                <a:lnTo>
                  <a:pt x="2292096" y="7132320"/>
                </a:lnTo>
                <a:lnTo>
                  <a:pt x="2859024" y="7040880"/>
                </a:lnTo>
                <a:lnTo>
                  <a:pt x="3755136" y="6803136"/>
                </a:lnTo>
                <a:lnTo>
                  <a:pt x="4303776" y="6565392"/>
                </a:lnTo>
                <a:lnTo>
                  <a:pt x="4852416" y="6510528"/>
                </a:lnTo>
                <a:lnTo>
                  <a:pt x="5309616" y="6400800"/>
                </a:lnTo>
                <a:lnTo>
                  <a:pt x="5858256" y="6144768"/>
                </a:lnTo>
                <a:lnTo>
                  <a:pt x="6425184" y="6035040"/>
                </a:lnTo>
                <a:cubicBezTo>
                  <a:pt x="6631159" y="5945619"/>
                  <a:pt x="6776173" y="5719037"/>
                  <a:pt x="6982148" y="5629616"/>
                </a:cubicBezTo>
                <a:cubicBezTo>
                  <a:pt x="7025849" y="5625863"/>
                  <a:pt x="7073360" y="5664020"/>
                  <a:pt x="7117061" y="5660267"/>
                </a:cubicBezTo>
                <a:lnTo>
                  <a:pt x="7431024" y="5614416"/>
                </a:lnTo>
                <a:lnTo>
                  <a:pt x="7638288" y="5478780"/>
                </a:lnTo>
                <a:lnTo>
                  <a:pt x="7979664" y="5248656"/>
                </a:lnTo>
                <a:lnTo>
                  <a:pt x="8319516" y="4593336"/>
                </a:lnTo>
                <a:lnTo>
                  <a:pt x="8607552" y="4334256"/>
                </a:lnTo>
                <a:lnTo>
                  <a:pt x="8760714" y="4075938"/>
                </a:lnTo>
                <a:cubicBezTo>
                  <a:pt x="8852389" y="4015981"/>
                  <a:pt x="8932633" y="3967453"/>
                  <a:pt x="9024308" y="3907496"/>
                </a:cubicBezTo>
                <a:lnTo>
                  <a:pt x="9231630" y="3829812"/>
                </a:lnTo>
                <a:cubicBezTo>
                  <a:pt x="9338427" y="3763003"/>
                  <a:pt x="9326197" y="3758659"/>
                  <a:pt x="9435788" y="3701756"/>
                </a:cubicBezTo>
                <a:cubicBezTo>
                  <a:pt x="9545379" y="3644853"/>
                  <a:pt x="9721655" y="3532077"/>
                  <a:pt x="9870128" y="3419816"/>
                </a:cubicBezTo>
                <a:lnTo>
                  <a:pt x="10265664" y="2982468"/>
                </a:lnTo>
                <a:lnTo>
                  <a:pt x="10238232" y="2388870"/>
                </a:lnTo>
                <a:cubicBezTo>
                  <a:pt x="10247611" y="2192769"/>
                  <a:pt x="10295089" y="1977617"/>
                  <a:pt x="10304468" y="1781516"/>
                </a:cubicBezTo>
                <a:cubicBezTo>
                  <a:pt x="10299909" y="1700293"/>
                  <a:pt x="10360120" y="1611450"/>
                  <a:pt x="10355561" y="1530227"/>
                </a:cubicBezTo>
                <a:lnTo>
                  <a:pt x="10285476" y="1341120"/>
                </a:lnTo>
                <a:lnTo>
                  <a:pt x="10192512" y="1100328"/>
                </a:lnTo>
                <a:lnTo>
                  <a:pt x="10416540" y="794004"/>
                </a:lnTo>
                <a:lnTo>
                  <a:pt x="10424160" y="539496"/>
                </a:lnTo>
                <a:lnTo>
                  <a:pt x="10448544" y="347472"/>
                </a:lnTo>
                <a:lnTo>
                  <a:pt x="10727436" y="618744"/>
                </a:lnTo>
                <a:cubicBezTo>
                  <a:pt x="10687298" y="753662"/>
                  <a:pt x="10563339" y="762849"/>
                  <a:pt x="10523201" y="897767"/>
                </a:cubicBezTo>
                <a:lnTo>
                  <a:pt x="10503408" y="1377696"/>
                </a:lnTo>
                <a:lnTo>
                  <a:pt x="10501884" y="1836420"/>
                </a:lnTo>
                <a:lnTo>
                  <a:pt x="10814304" y="2194560"/>
                </a:lnTo>
                <a:lnTo>
                  <a:pt x="11102340" y="2369820"/>
                </a:lnTo>
                <a:lnTo>
                  <a:pt x="11448288" y="2575560"/>
                </a:lnTo>
                <a:lnTo>
                  <a:pt x="11903964" y="2883408"/>
                </a:lnTo>
                <a:cubicBezTo>
                  <a:pt x="12003259" y="2996171"/>
                  <a:pt x="12193993" y="3047973"/>
                  <a:pt x="12293288" y="3160736"/>
                </a:cubicBezTo>
                <a:cubicBezTo>
                  <a:pt x="12359328" y="3287736"/>
                  <a:pt x="12478708" y="3254716"/>
                  <a:pt x="12544748" y="3381716"/>
                </a:cubicBezTo>
                <a:lnTo>
                  <a:pt x="12701016" y="3479292"/>
                </a:lnTo>
                <a:cubicBezTo>
                  <a:pt x="12786087" y="3545827"/>
                  <a:pt x="12954977" y="3520921"/>
                  <a:pt x="13040048" y="3587456"/>
                </a:cubicBezTo>
                <a:lnTo>
                  <a:pt x="13217652" y="3756660"/>
                </a:lnTo>
                <a:lnTo>
                  <a:pt x="13374624" y="3942588"/>
                </a:lnTo>
                <a:lnTo>
                  <a:pt x="13712952" y="4145280"/>
                </a:lnTo>
                <a:lnTo>
                  <a:pt x="13941552" y="4315968"/>
                </a:lnTo>
                <a:cubicBezTo>
                  <a:pt x="14039082" y="4386878"/>
                  <a:pt x="13988021" y="4152987"/>
                  <a:pt x="14085551" y="4223897"/>
                </a:cubicBezTo>
                <a:cubicBezTo>
                  <a:pt x="14314919" y="4370411"/>
                  <a:pt x="14319498" y="4387386"/>
                  <a:pt x="14472666" y="4564380"/>
                </a:cubicBezTo>
                <a:cubicBezTo>
                  <a:pt x="14604746" y="4639945"/>
                  <a:pt x="14890350" y="4539619"/>
                  <a:pt x="14999951" y="4589657"/>
                </a:cubicBezTo>
                <a:cubicBezTo>
                  <a:pt x="15109552" y="4639695"/>
                  <a:pt x="15064610" y="4680988"/>
                  <a:pt x="15179802" y="4773168"/>
                </a:cubicBezTo>
                <a:lnTo>
                  <a:pt x="15694914" y="4902708"/>
                </a:lnTo>
                <a:lnTo>
                  <a:pt x="16104108" y="5092446"/>
                </a:lnTo>
                <a:lnTo>
                  <a:pt x="16347186" y="5308854"/>
                </a:lnTo>
                <a:lnTo>
                  <a:pt x="16714470" y="5401056"/>
                </a:lnTo>
                <a:lnTo>
                  <a:pt x="16838676" y="5338572"/>
                </a:lnTo>
                <a:cubicBezTo>
                  <a:pt x="16933158" y="5408974"/>
                  <a:pt x="17069549" y="5426035"/>
                  <a:pt x="17164031" y="5496437"/>
                </a:cubicBezTo>
                <a:lnTo>
                  <a:pt x="17606010" y="5653278"/>
                </a:lnTo>
                <a:lnTo>
                  <a:pt x="17812512" y="5747004"/>
                </a:lnTo>
                <a:cubicBezTo>
                  <a:pt x="17889722" y="5791752"/>
                  <a:pt x="17944071" y="5661239"/>
                  <a:pt x="18021281" y="5705987"/>
                </a:cubicBezTo>
                <a:cubicBezTo>
                  <a:pt x="18185111" y="5784727"/>
                  <a:pt x="18318461" y="5924427"/>
                  <a:pt x="18482291" y="6003167"/>
                </a:cubicBezTo>
                <a:lnTo>
                  <a:pt x="19120866" y="6251448"/>
                </a:lnTo>
                <a:lnTo>
                  <a:pt x="19299936" y="6547104"/>
                </a:lnTo>
                <a:lnTo>
                  <a:pt x="19427190" y="6699504"/>
                </a:lnTo>
                <a:cubicBezTo>
                  <a:pt x="19469986" y="6688223"/>
                  <a:pt x="19336747" y="6415409"/>
                  <a:pt x="19488131" y="6334637"/>
                </a:cubicBezTo>
                <a:cubicBezTo>
                  <a:pt x="19639515" y="6253865"/>
                  <a:pt x="20168486" y="5986421"/>
                  <a:pt x="20346924" y="5932932"/>
                </a:cubicBezTo>
                <a:lnTo>
                  <a:pt x="20794980" y="5979414"/>
                </a:lnTo>
                <a:lnTo>
                  <a:pt x="21136356" y="6057138"/>
                </a:lnTo>
                <a:lnTo>
                  <a:pt x="21432012" y="6089142"/>
                </a:lnTo>
                <a:lnTo>
                  <a:pt x="21640038" y="6110478"/>
                </a:lnTo>
                <a:lnTo>
                  <a:pt x="21768054" y="6049518"/>
                </a:lnTo>
                <a:cubicBezTo>
                  <a:pt x="21888190" y="6101378"/>
                  <a:pt x="22015945" y="6122757"/>
                  <a:pt x="22136081" y="6174617"/>
                </a:cubicBezTo>
                <a:lnTo>
                  <a:pt x="22581108" y="6404610"/>
                </a:lnTo>
                <a:lnTo>
                  <a:pt x="23257002" y="6626352"/>
                </a:lnTo>
                <a:lnTo>
                  <a:pt x="23743920" y="6894576"/>
                </a:lnTo>
                <a:lnTo>
                  <a:pt x="24176736" y="6668262"/>
                </a:lnTo>
                <a:lnTo>
                  <a:pt x="24614124" y="6339840"/>
                </a:lnTo>
                <a:lnTo>
                  <a:pt x="25188672" y="6327648"/>
                </a:lnTo>
                <a:lnTo>
                  <a:pt x="25229058" y="5753100"/>
                </a:lnTo>
                <a:lnTo>
                  <a:pt x="24548592" y="6071616"/>
                </a:lnTo>
                <a:lnTo>
                  <a:pt x="24226266" y="6142482"/>
                </a:lnTo>
                <a:lnTo>
                  <a:pt x="23762208" y="6217920"/>
                </a:lnTo>
                <a:cubicBezTo>
                  <a:pt x="23532465" y="6165469"/>
                  <a:pt x="23146512" y="5913120"/>
                  <a:pt x="22847808" y="5827776"/>
                </a:cubicBezTo>
                <a:cubicBezTo>
                  <a:pt x="22549104" y="5742432"/>
                  <a:pt x="22259544" y="5747512"/>
                  <a:pt x="21969984" y="5705856"/>
                </a:cubicBezTo>
                <a:cubicBezTo>
                  <a:pt x="21680424" y="5654040"/>
                  <a:pt x="21393277" y="5583555"/>
                  <a:pt x="21110448" y="5577840"/>
                </a:cubicBezTo>
                <a:cubicBezTo>
                  <a:pt x="20827619" y="5572125"/>
                  <a:pt x="20439634" y="5597652"/>
                  <a:pt x="20273010" y="5671566"/>
                </a:cubicBezTo>
                <a:lnTo>
                  <a:pt x="19773138" y="5893308"/>
                </a:lnTo>
                <a:cubicBezTo>
                  <a:pt x="19613753" y="5937250"/>
                  <a:pt x="19495008" y="5978779"/>
                  <a:pt x="19316700" y="5935218"/>
                </a:cubicBezTo>
                <a:cubicBezTo>
                  <a:pt x="19138392" y="5891657"/>
                  <a:pt x="18979896" y="5723128"/>
                  <a:pt x="18703290" y="5631942"/>
                </a:cubicBezTo>
                <a:cubicBezTo>
                  <a:pt x="18426684" y="5540756"/>
                  <a:pt x="18072230" y="5439388"/>
                  <a:pt x="17873472" y="5358384"/>
                </a:cubicBezTo>
                <a:cubicBezTo>
                  <a:pt x="17674714" y="5277380"/>
                  <a:pt x="17669237" y="5228213"/>
                  <a:pt x="17510741" y="5145917"/>
                </a:cubicBezTo>
                <a:cubicBezTo>
                  <a:pt x="17352245" y="5063621"/>
                  <a:pt x="17171416" y="5071872"/>
                  <a:pt x="16880586" y="4910328"/>
                </a:cubicBezTo>
                <a:lnTo>
                  <a:pt x="16008096" y="4425696"/>
                </a:lnTo>
                <a:cubicBezTo>
                  <a:pt x="15591409" y="4235196"/>
                  <a:pt x="14880336" y="4035552"/>
                  <a:pt x="14380464" y="3767328"/>
                </a:cubicBezTo>
                <a:lnTo>
                  <a:pt x="12880848" y="2962656"/>
                </a:lnTo>
                <a:cubicBezTo>
                  <a:pt x="12493752" y="2740152"/>
                  <a:pt x="12362688" y="2609088"/>
                  <a:pt x="12057888" y="2432304"/>
                </a:cubicBezTo>
                <a:cubicBezTo>
                  <a:pt x="11753088" y="2255520"/>
                  <a:pt x="11076432" y="2084832"/>
                  <a:pt x="11052048" y="1901952"/>
                </a:cubicBezTo>
                <a:lnTo>
                  <a:pt x="10978896" y="1353312"/>
                </a:lnTo>
                <a:cubicBezTo>
                  <a:pt x="11001896" y="1146309"/>
                  <a:pt x="10997184" y="1243922"/>
                  <a:pt x="10997184" y="1060704"/>
                </a:cubicBezTo>
                <a:lnTo>
                  <a:pt x="11106912" y="621792"/>
                </a:lnTo>
                <a:cubicBezTo>
                  <a:pt x="11073384" y="454152"/>
                  <a:pt x="11009376" y="73152"/>
                  <a:pt x="10796016" y="54864"/>
                </a:cubicBezTo>
                <a:lnTo>
                  <a:pt x="10155936" y="0"/>
                </a:lnTo>
                <a:cubicBezTo>
                  <a:pt x="9970008" y="76200"/>
                  <a:pt x="9771888" y="344424"/>
                  <a:pt x="9680448" y="512064"/>
                </a:cubicBezTo>
                <a:cubicBezTo>
                  <a:pt x="9589008" y="679704"/>
                  <a:pt x="9467088" y="725424"/>
                  <a:pt x="9607296" y="1005840"/>
                </a:cubicBezTo>
                <a:lnTo>
                  <a:pt x="10027920" y="1847088"/>
                </a:lnTo>
                <a:cubicBezTo>
                  <a:pt x="10021824" y="2081784"/>
                  <a:pt x="9692640" y="2237232"/>
                  <a:pt x="9570720" y="2414016"/>
                </a:cubicBezTo>
                <a:lnTo>
                  <a:pt x="9204960" y="2944368"/>
                </a:lnTo>
                <a:cubicBezTo>
                  <a:pt x="9031224" y="3127248"/>
                  <a:pt x="8625840" y="3389376"/>
                  <a:pt x="8528304" y="3511296"/>
                </a:cubicBezTo>
                <a:cubicBezTo>
                  <a:pt x="8430768" y="3633216"/>
                  <a:pt x="8411464" y="3743706"/>
                  <a:pt x="8235696" y="3877056"/>
                </a:cubicBezTo>
                <a:cubicBezTo>
                  <a:pt x="8059928" y="4010406"/>
                  <a:pt x="7577328" y="4146804"/>
                  <a:pt x="7473696" y="4311396"/>
                </a:cubicBezTo>
                <a:cubicBezTo>
                  <a:pt x="7410704" y="4514088"/>
                  <a:pt x="7395464" y="4757166"/>
                  <a:pt x="7284720" y="4919472"/>
                </a:cubicBezTo>
                <a:cubicBezTo>
                  <a:pt x="7173976" y="5081778"/>
                  <a:pt x="7092696" y="5157216"/>
                  <a:pt x="6809232" y="5285232"/>
                </a:cubicBezTo>
                <a:cubicBezTo>
                  <a:pt x="6525768" y="5413248"/>
                  <a:pt x="5882640" y="5574792"/>
                  <a:pt x="5583936" y="5687568"/>
                </a:cubicBezTo>
                <a:cubicBezTo>
                  <a:pt x="5380990" y="5706618"/>
                  <a:pt x="5265928" y="5629783"/>
                  <a:pt x="4975098" y="5744718"/>
                </a:cubicBezTo>
                <a:cubicBezTo>
                  <a:pt x="4684268" y="5859653"/>
                  <a:pt x="4068064" y="6351016"/>
                  <a:pt x="3838956" y="6377178"/>
                </a:cubicBezTo>
                <a:lnTo>
                  <a:pt x="3151632" y="6455664"/>
                </a:lnTo>
                <a:cubicBezTo>
                  <a:pt x="2869438" y="6496177"/>
                  <a:pt x="2551176" y="6611112"/>
                  <a:pt x="2145792" y="6620256"/>
                </a:cubicBezTo>
                <a:cubicBezTo>
                  <a:pt x="1740408" y="6629400"/>
                  <a:pt x="1068832" y="6583045"/>
                  <a:pt x="719328" y="6510528"/>
                </a:cubicBezTo>
                <a:cubicBezTo>
                  <a:pt x="369824" y="6438011"/>
                  <a:pt x="272288" y="6293612"/>
                  <a:pt x="48768" y="6185154"/>
                </a:cubicBezTo>
                <a:lnTo>
                  <a:pt x="45720" y="6204204"/>
                </a:lnTo>
              </a:path>
            </a:pathLst>
          </a:custGeom>
          <a:pattFill prst="lgConfetti">
            <a:fgClr>
              <a:srgbClr val="FFC000"/>
            </a:fgClr>
            <a:bgClr>
              <a:schemeClr val="bg1"/>
            </a:bgClr>
          </a:pattFill>
          <a:ln w="38100">
            <a:solidFill>
              <a:srgbClr val="7F6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/>
          <p:cNvSpPr/>
          <p:nvPr/>
        </p:nvSpPr>
        <p:spPr>
          <a:xfrm rot="10800000">
            <a:off x="1279706" y="8877186"/>
            <a:ext cx="25230582" cy="7169300"/>
          </a:xfrm>
          <a:custGeom>
            <a:avLst/>
            <a:gdLst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60768 w 25237440"/>
              <a:gd name="connsiteY34" fmla="*/ 57424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997928 w 25237440"/>
              <a:gd name="connsiteY34" fmla="*/ 587197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281392 w 25237440"/>
              <a:gd name="connsiteY22" fmla="*/ 534009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94976 w 25237440"/>
              <a:gd name="connsiteY45" fmla="*/ 69494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351008 w 25237440"/>
              <a:gd name="connsiteY44" fmla="*/ 7315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206228 w 25237440"/>
              <a:gd name="connsiteY44" fmla="*/ 24841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272784 h 6839712"/>
              <a:gd name="connsiteX1" fmla="*/ 1664208 w 25237440"/>
              <a:gd name="connsiteY1" fmla="*/ 6839712 h 6839712"/>
              <a:gd name="connsiteX2" fmla="*/ 4334256 w 25237440"/>
              <a:gd name="connsiteY2" fmla="*/ 6272784 h 6839712"/>
              <a:gd name="connsiteX3" fmla="*/ 6364224 w 25237440"/>
              <a:gd name="connsiteY3" fmla="*/ 5596128 h 6839712"/>
              <a:gd name="connsiteX4" fmla="*/ 7790688 w 25237440"/>
              <a:gd name="connsiteY4" fmla="*/ 5157216 h 6839712"/>
              <a:gd name="connsiteX5" fmla="*/ 8394192 w 25237440"/>
              <a:gd name="connsiteY5" fmla="*/ 4005072 h 6839712"/>
              <a:gd name="connsiteX6" fmla="*/ 9765792 w 25237440"/>
              <a:gd name="connsiteY6" fmla="*/ 3090672 h 6839712"/>
              <a:gd name="connsiteX7" fmla="*/ 10296144 w 25237440"/>
              <a:gd name="connsiteY7" fmla="*/ 1975104 h 6839712"/>
              <a:gd name="connsiteX8" fmla="*/ 10369296 w 25237440"/>
              <a:gd name="connsiteY8" fmla="*/ 1810512 h 6839712"/>
              <a:gd name="connsiteX9" fmla="*/ 10387584 w 25237440"/>
              <a:gd name="connsiteY9" fmla="*/ 1188720 h 6839712"/>
              <a:gd name="connsiteX10" fmla="*/ 10332720 w 25237440"/>
              <a:gd name="connsiteY10" fmla="*/ 603504 h 6839712"/>
              <a:gd name="connsiteX11" fmla="*/ 10442448 w 25237440"/>
              <a:gd name="connsiteY11" fmla="*/ 256032 h 6839712"/>
              <a:gd name="connsiteX12" fmla="*/ 10533888 w 25237440"/>
              <a:gd name="connsiteY12" fmla="*/ 804672 h 6839712"/>
              <a:gd name="connsiteX13" fmla="*/ 10735056 w 25237440"/>
              <a:gd name="connsiteY13" fmla="*/ 1463040 h 6839712"/>
              <a:gd name="connsiteX14" fmla="*/ 11119104 w 25237440"/>
              <a:gd name="connsiteY14" fmla="*/ 1938528 h 6839712"/>
              <a:gd name="connsiteX15" fmla="*/ 12143232 w 25237440"/>
              <a:gd name="connsiteY15" fmla="*/ 2560320 h 6839712"/>
              <a:gd name="connsiteX16" fmla="*/ 13496544 w 25237440"/>
              <a:gd name="connsiteY16" fmla="*/ 3566160 h 6839712"/>
              <a:gd name="connsiteX17" fmla="*/ 14923008 w 25237440"/>
              <a:gd name="connsiteY17" fmla="*/ 4169664 h 6839712"/>
              <a:gd name="connsiteX18" fmla="*/ 17428464 w 25237440"/>
              <a:gd name="connsiteY18" fmla="*/ 5175504 h 6839712"/>
              <a:gd name="connsiteX19" fmla="*/ 18141696 w 25237440"/>
              <a:gd name="connsiteY19" fmla="*/ 5431536 h 6839712"/>
              <a:gd name="connsiteX20" fmla="*/ 19184112 w 25237440"/>
              <a:gd name="connsiteY20" fmla="*/ 5925312 h 6839712"/>
              <a:gd name="connsiteX21" fmla="*/ 19366992 w 25237440"/>
              <a:gd name="connsiteY21" fmla="*/ 6291072 h 6839712"/>
              <a:gd name="connsiteX22" fmla="*/ 20311872 w 25237440"/>
              <a:gd name="connsiteY22" fmla="*/ 5439156 h 6839712"/>
              <a:gd name="connsiteX23" fmla="*/ 21689568 w 25237440"/>
              <a:gd name="connsiteY23" fmla="*/ 5632704 h 6839712"/>
              <a:gd name="connsiteX24" fmla="*/ 23116032 w 25237440"/>
              <a:gd name="connsiteY24" fmla="*/ 6199632 h 6839712"/>
              <a:gd name="connsiteX25" fmla="*/ 24012144 w 25237440"/>
              <a:gd name="connsiteY25" fmla="*/ 6236208 h 6839712"/>
              <a:gd name="connsiteX26" fmla="*/ 24597360 w 25237440"/>
              <a:gd name="connsiteY26" fmla="*/ 5596128 h 6839712"/>
              <a:gd name="connsiteX27" fmla="*/ 25237440 w 25237440"/>
              <a:gd name="connsiteY27" fmla="*/ 5596128 h 6839712"/>
              <a:gd name="connsiteX28" fmla="*/ 25219152 w 25237440"/>
              <a:gd name="connsiteY28" fmla="*/ 5376672 h 6839712"/>
              <a:gd name="connsiteX29" fmla="*/ 24560784 w 25237440"/>
              <a:gd name="connsiteY29" fmla="*/ 5650992 h 6839712"/>
              <a:gd name="connsiteX30" fmla="*/ 23792688 w 25237440"/>
              <a:gd name="connsiteY30" fmla="*/ 5797296 h 6839712"/>
              <a:gd name="connsiteX31" fmla="*/ 22969728 w 25237440"/>
              <a:gd name="connsiteY31" fmla="*/ 5559552 h 6839712"/>
              <a:gd name="connsiteX32" fmla="*/ 22000464 w 25237440"/>
              <a:gd name="connsiteY32" fmla="*/ 5303520 h 6839712"/>
              <a:gd name="connsiteX33" fmla="*/ 20647152 w 25237440"/>
              <a:gd name="connsiteY33" fmla="*/ 5138928 h 6839712"/>
              <a:gd name="connsiteX34" fmla="*/ 19891248 w 25237440"/>
              <a:gd name="connsiteY34" fmla="*/ 5551932 h 6839712"/>
              <a:gd name="connsiteX35" fmla="*/ 18818352 w 25237440"/>
              <a:gd name="connsiteY35" fmla="*/ 5486400 h 6839712"/>
              <a:gd name="connsiteX36" fmla="*/ 16733520 w 25237440"/>
              <a:gd name="connsiteY36" fmla="*/ 4626864 h 6839712"/>
              <a:gd name="connsiteX37" fmla="*/ 14923008 w 25237440"/>
              <a:gd name="connsiteY37" fmla="*/ 3822192 h 6839712"/>
              <a:gd name="connsiteX38" fmla="*/ 13258800 w 25237440"/>
              <a:gd name="connsiteY38" fmla="*/ 3017520 h 6839712"/>
              <a:gd name="connsiteX39" fmla="*/ 13112496 w 25237440"/>
              <a:gd name="connsiteY39" fmla="*/ 2852928 h 6839712"/>
              <a:gd name="connsiteX40" fmla="*/ 11338560 w 25237440"/>
              <a:gd name="connsiteY40" fmla="*/ 1682496 h 6839712"/>
              <a:gd name="connsiteX41" fmla="*/ 10716768 w 25237440"/>
              <a:gd name="connsiteY41" fmla="*/ 1115568 h 6839712"/>
              <a:gd name="connsiteX42" fmla="*/ 10771632 w 25237440"/>
              <a:gd name="connsiteY42" fmla="*/ 274320 h 6839712"/>
              <a:gd name="connsiteX43" fmla="*/ 10753344 w 25237440"/>
              <a:gd name="connsiteY43" fmla="*/ 0 h 6839712"/>
              <a:gd name="connsiteX44" fmla="*/ 10206228 w 25237440"/>
              <a:gd name="connsiteY44" fmla="*/ 248412 h 6839712"/>
              <a:gd name="connsiteX45" fmla="*/ 10034016 w 25237440"/>
              <a:gd name="connsiteY45" fmla="*/ 557784 h 6839712"/>
              <a:gd name="connsiteX46" fmla="*/ 10241280 w 25237440"/>
              <a:gd name="connsiteY46" fmla="*/ 1408176 h 6839712"/>
              <a:gd name="connsiteX47" fmla="*/ 10149840 w 25237440"/>
              <a:gd name="connsiteY47" fmla="*/ 2048256 h 6839712"/>
              <a:gd name="connsiteX48" fmla="*/ 9528048 w 25237440"/>
              <a:gd name="connsiteY48" fmla="*/ 2706624 h 6839712"/>
              <a:gd name="connsiteX49" fmla="*/ 7735824 w 25237440"/>
              <a:gd name="connsiteY49" fmla="*/ 4187952 h 6839712"/>
              <a:gd name="connsiteX50" fmla="*/ 7406640 w 25237440"/>
              <a:gd name="connsiteY50" fmla="*/ 4809744 h 6839712"/>
              <a:gd name="connsiteX51" fmla="*/ 5943600 w 25237440"/>
              <a:gd name="connsiteY51" fmla="*/ 5431536 h 6839712"/>
              <a:gd name="connsiteX52" fmla="*/ 4754880 w 25237440"/>
              <a:gd name="connsiteY52" fmla="*/ 5742432 h 6839712"/>
              <a:gd name="connsiteX53" fmla="*/ 3621024 w 25237440"/>
              <a:gd name="connsiteY53" fmla="*/ 6016752 h 6839712"/>
              <a:gd name="connsiteX54" fmla="*/ 2706624 w 25237440"/>
              <a:gd name="connsiteY54" fmla="*/ 6327648 h 6839712"/>
              <a:gd name="connsiteX55" fmla="*/ 2176272 w 25237440"/>
              <a:gd name="connsiteY55" fmla="*/ 6437376 h 6839712"/>
              <a:gd name="connsiteX56" fmla="*/ 1609344 w 25237440"/>
              <a:gd name="connsiteY56" fmla="*/ 6419088 h 6839712"/>
              <a:gd name="connsiteX57" fmla="*/ 969264 w 25237440"/>
              <a:gd name="connsiteY57" fmla="*/ 6217920 h 6839712"/>
              <a:gd name="connsiteX58" fmla="*/ 18288 w 25237440"/>
              <a:gd name="connsiteY58" fmla="*/ 6053328 h 6839712"/>
              <a:gd name="connsiteX59" fmla="*/ 0 w 25237440"/>
              <a:gd name="connsiteY59" fmla="*/ 6272784 h 6839712"/>
              <a:gd name="connsiteX0" fmla="*/ 0 w 25237440"/>
              <a:gd name="connsiteY0" fmla="*/ 6610030 h 7176958"/>
              <a:gd name="connsiteX1" fmla="*/ 1664208 w 25237440"/>
              <a:gd name="connsiteY1" fmla="*/ 7176958 h 7176958"/>
              <a:gd name="connsiteX2" fmla="*/ 4334256 w 25237440"/>
              <a:gd name="connsiteY2" fmla="*/ 6610030 h 7176958"/>
              <a:gd name="connsiteX3" fmla="*/ 6364224 w 25237440"/>
              <a:gd name="connsiteY3" fmla="*/ 5933374 h 7176958"/>
              <a:gd name="connsiteX4" fmla="*/ 7790688 w 25237440"/>
              <a:gd name="connsiteY4" fmla="*/ 5494462 h 7176958"/>
              <a:gd name="connsiteX5" fmla="*/ 8394192 w 25237440"/>
              <a:gd name="connsiteY5" fmla="*/ 4342318 h 7176958"/>
              <a:gd name="connsiteX6" fmla="*/ 9765792 w 25237440"/>
              <a:gd name="connsiteY6" fmla="*/ 3427918 h 7176958"/>
              <a:gd name="connsiteX7" fmla="*/ 10296144 w 25237440"/>
              <a:gd name="connsiteY7" fmla="*/ 2312350 h 7176958"/>
              <a:gd name="connsiteX8" fmla="*/ 10369296 w 25237440"/>
              <a:gd name="connsiteY8" fmla="*/ 2147758 h 7176958"/>
              <a:gd name="connsiteX9" fmla="*/ 10387584 w 25237440"/>
              <a:gd name="connsiteY9" fmla="*/ 1525966 h 7176958"/>
              <a:gd name="connsiteX10" fmla="*/ 10332720 w 25237440"/>
              <a:gd name="connsiteY10" fmla="*/ 940750 h 7176958"/>
              <a:gd name="connsiteX11" fmla="*/ 10442448 w 25237440"/>
              <a:gd name="connsiteY11" fmla="*/ 593278 h 7176958"/>
              <a:gd name="connsiteX12" fmla="*/ 10533888 w 25237440"/>
              <a:gd name="connsiteY12" fmla="*/ 1141918 h 7176958"/>
              <a:gd name="connsiteX13" fmla="*/ 10735056 w 25237440"/>
              <a:gd name="connsiteY13" fmla="*/ 1800286 h 7176958"/>
              <a:gd name="connsiteX14" fmla="*/ 11119104 w 25237440"/>
              <a:gd name="connsiteY14" fmla="*/ 2275774 h 7176958"/>
              <a:gd name="connsiteX15" fmla="*/ 12143232 w 25237440"/>
              <a:gd name="connsiteY15" fmla="*/ 2897566 h 7176958"/>
              <a:gd name="connsiteX16" fmla="*/ 13496544 w 25237440"/>
              <a:gd name="connsiteY16" fmla="*/ 3903406 h 7176958"/>
              <a:gd name="connsiteX17" fmla="*/ 14923008 w 25237440"/>
              <a:gd name="connsiteY17" fmla="*/ 4506910 h 7176958"/>
              <a:gd name="connsiteX18" fmla="*/ 17428464 w 25237440"/>
              <a:gd name="connsiteY18" fmla="*/ 5512750 h 7176958"/>
              <a:gd name="connsiteX19" fmla="*/ 18141696 w 25237440"/>
              <a:gd name="connsiteY19" fmla="*/ 5768782 h 7176958"/>
              <a:gd name="connsiteX20" fmla="*/ 19184112 w 25237440"/>
              <a:gd name="connsiteY20" fmla="*/ 6262558 h 7176958"/>
              <a:gd name="connsiteX21" fmla="*/ 19366992 w 25237440"/>
              <a:gd name="connsiteY21" fmla="*/ 6628318 h 7176958"/>
              <a:gd name="connsiteX22" fmla="*/ 20311872 w 25237440"/>
              <a:gd name="connsiteY22" fmla="*/ 5776402 h 7176958"/>
              <a:gd name="connsiteX23" fmla="*/ 21689568 w 25237440"/>
              <a:gd name="connsiteY23" fmla="*/ 5969950 h 7176958"/>
              <a:gd name="connsiteX24" fmla="*/ 23116032 w 25237440"/>
              <a:gd name="connsiteY24" fmla="*/ 6536878 h 7176958"/>
              <a:gd name="connsiteX25" fmla="*/ 24012144 w 25237440"/>
              <a:gd name="connsiteY25" fmla="*/ 6573454 h 7176958"/>
              <a:gd name="connsiteX26" fmla="*/ 24597360 w 25237440"/>
              <a:gd name="connsiteY26" fmla="*/ 5933374 h 7176958"/>
              <a:gd name="connsiteX27" fmla="*/ 25237440 w 25237440"/>
              <a:gd name="connsiteY27" fmla="*/ 5933374 h 7176958"/>
              <a:gd name="connsiteX28" fmla="*/ 25219152 w 25237440"/>
              <a:gd name="connsiteY28" fmla="*/ 5713918 h 7176958"/>
              <a:gd name="connsiteX29" fmla="*/ 24560784 w 25237440"/>
              <a:gd name="connsiteY29" fmla="*/ 5988238 h 7176958"/>
              <a:gd name="connsiteX30" fmla="*/ 23792688 w 25237440"/>
              <a:gd name="connsiteY30" fmla="*/ 6134542 h 7176958"/>
              <a:gd name="connsiteX31" fmla="*/ 22969728 w 25237440"/>
              <a:gd name="connsiteY31" fmla="*/ 5896798 h 7176958"/>
              <a:gd name="connsiteX32" fmla="*/ 22000464 w 25237440"/>
              <a:gd name="connsiteY32" fmla="*/ 5640766 h 7176958"/>
              <a:gd name="connsiteX33" fmla="*/ 20647152 w 25237440"/>
              <a:gd name="connsiteY33" fmla="*/ 5476174 h 7176958"/>
              <a:gd name="connsiteX34" fmla="*/ 19891248 w 25237440"/>
              <a:gd name="connsiteY34" fmla="*/ 5889178 h 7176958"/>
              <a:gd name="connsiteX35" fmla="*/ 18818352 w 25237440"/>
              <a:gd name="connsiteY35" fmla="*/ 5823646 h 7176958"/>
              <a:gd name="connsiteX36" fmla="*/ 16733520 w 25237440"/>
              <a:gd name="connsiteY36" fmla="*/ 4964110 h 7176958"/>
              <a:gd name="connsiteX37" fmla="*/ 14923008 w 25237440"/>
              <a:gd name="connsiteY37" fmla="*/ 4159438 h 7176958"/>
              <a:gd name="connsiteX38" fmla="*/ 13258800 w 25237440"/>
              <a:gd name="connsiteY38" fmla="*/ 3354766 h 7176958"/>
              <a:gd name="connsiteX39" fmla="*/ 13112496 w 25237440"/>
              <a:gd name="connsiteY39" fmla="*/ 3190174 h 7176958"/>
              <a:gd name="connsiteX40" fmla="*/ 11338560 w 25237440"/>
              <a:gd name="connsiteY40" fmla="*/ 2019742 h 7176958"/>
              <a:gd name="connsiteX41" fmla="*/ 10716768 w 25237440"/>
              <a:gd name="connsiteY41" fmla="*/ 1452814 h 7176958"/>
              <a:gd name="connsiteX42" fmla="*/ 10771632 w 25237440"/>
              <a:gd name="connsiteY42" fmla="*/ 611566 h 7176958"/>
              <a:gd name="connsiteX43" fmla="*/ 10753344 w 25237440"/>
              <a:gd name="connsiteY43" fmla="*/ 337246 h 7176958"/>
              <a:gd name="connsiteX44" fmla="*/ 10437876 w 25237440"/>
              <a:gd name="connsiteY44" fmla="*/ 3490 h 7176958"/>
              <a:gd name="connsiteX45" fmla="*/ 10206228 w 25237440"/>
              <a:gd name="connsiteY45" fmla="*/ 585658 h 7176958"/>
              <a:gd name="connsiteX46" fmla="*/ 10034016 w 25237440"/>
              <a:gd name="connsiteY46" fmla="*/ 895030 h 7176958"/>
              <a:gd name="connsiteX47" fmla="*/ 10241280 w 25237440"/>
              <a:gd name="connsiteY47" fmla="*/ 1745422 h 7176958"/>
              <a:gd name="connsiteX48" fmla="*/ 10149840 w 25237440"/>
              <a:gd name="connsiteY48" fmla="*/ 2385502 h 7176958"/>
              <a:gd name="connsiteX49" fmla="*/ 9528048 w 25237440"/>
              <a:gd name="connsiteY49" fmla="*/ 3043870 h 7176958"/>
              <a:gd name="connsiteX50" fmla="*/ 7735824 w 25237440"/>
              <a:gd name="connsiteY50" fmla="*/ 4525198 h 7176958"/>
              <a:gd name="connsiteX51" fmla="*/ 7406640 w 25237440"/>
              <a:gd name="connsiteY51" fmla="*/ 5146990 h 7176958"/>
              <a:gd name="connsiteX52" fmla="*/ 5943600 w 25237440"/>
              <a:gd name="connsiteY52" fmla="*/ 5768782 h 7176958"/>
              <a:gd name="connsiteX53" fmla="*/ 4754880 w 25237440"/>
              <a:gd name="connsiteY53" fmla="*/ 6079678 h 7176958"/>
              <a:gd name="connsiteX54" fmla="*/ 3621024 w 25237440"/>
              <a:gd name="connsiteY54" fmla="*/ 6353998 h 7176958"/>
              <a:gd name="connsiteX55" fmla="*/ 2706624 w 25237440"/>
              <a:gd name="connsiteY55" fmla="*/ 6664894 h 7176958"/>
              <a:gd name="connsiteX56" fmla="*/ 2176272 w 25237440"/>
              <a:gd name="connsiteY56" fmla="*/ 6774622 h 7176958"/>
              <a:gd name="connsiteX57" fmla="*/ 1609344 w 25237440"/>
              <a:gd name="connsiteY57" fmla="*/ 6756334 h 7176958"/>
              <a:gd name="connsiteX58" fmla="*/ 969264 w 25237440"/>
              <a:gd name="connsiteY58" fmla="*/ 6555166 h 7176958"/>
              <a:gd name="connsiteX59" fmla="*/ 18288 w 25237440"/>
              <a:gd name="connsiteY59" fmla="*/ 6390574 h 7176958"/>
              <a:gd name="connsiteX60" fmla="*/ 0 w 25237440"/>
              <a:gd name="connsiteY60" fmla="*/ 6610030 h 7176958"/>
              <a:gd name="connsiteX0" fmla="*/ 0 w 25237440"/>
              <a:gd name="connsiteY0" fmla="*/ 6610030 h 7176958"/>
              <a:gd name="connsiteX1" fmla="*/ 1664208 w 25237440"/>
              <a:gd name="connsiteY1" fmla="*/ 7176958 h 7176958"/>
              <a:gd name="connsiteX2" fmla="*/ 4334256 w 25237440"/>
              <a:gd name="connsiteY2" fmla="*/ 6610030 h 7176958"/>
              <a:gd name="connsiteX3" fmla="*/ 6364224 w 25237440"/>
              <a:gd name="connsiteY3" fmla="*/ 5933374 h 7176958"/>
              <a:gd name="connsiteX4" fmla="*/ 7790688 w 25237440"/>
              <a:gd name="connsiteY4" fmla="*/ 5494462 h 7176958"/>
              <a:gd name="connsiteX5" fmla="*/ 8394192 w 25237440"/>
              <a:gd name="connsiteY5" fmla="*/ 4342318 h 7176958"/>
              <a:gd name="connsiteX6" fmla="*/ 9765792 w 25237440"/>
              <a:gd name="connsiteY6" fmla="*/ 3427918 h 7176958"/>
              <a:gd name="connsiteX7" fmla="*/ 10296144 w 25237440"/>
              <a:gd name="connsiteY7" fmla="*/ 2312350 h 7176958"/>
              <a:gd name="connsiteX8" fmla="*/ 10369296 w 25237440"/>
              <a:gd name="connsiteY8" fmla="*/ 2147758 h 7176958"/>
              <a:gd name="connsiteX9" fmla="*/ 10387584 w 25237440"/>
              <a:gd name="connsiteY9" fmla="*/ 1525966 h 7176958"/>
              <a:gd name="connsiteX10" fmla="*/ 10332720 w 25237440"/>
              <a:gd name="connsiteY10" fmla="*/ 940750 h 7176958"/>
              <a:gd name="connsiteX11" fmla="*/ 10442448 w 25237440"/>
              <a:gd name="connsiteY11" fmla="*/ 593278 h 7176958"/>
              <a:gd name="connsiteX12" fmla="*/ 10533888 w 25237440"/>
              <a:gd name="connsiteY12" fmla="*/ 1141918 h 7176958"/>
              <a:gd name="connsiteX13" fmla="*/ 10735056 w 25237440"/>
              <a:gd name="connsiteY13" fmla="*/ 1800286 h 7176958"/>
              <a:gd name="connsiteX14" fmla="*/ 11119104 w 25237440"/>
              <a:gd name="connsiteY14" fmla="*/ 2275774 h 7176958"/>
              <a:gd name="connsiteX15" fmla="*/ 12143232 w 25237440"/>
              <a:gd name="connsiteY15" fmla="*/ 2897566 h 7176958"/>
              <a:gd name="connsiteX16" fmla="*/ 13496544 w 25237440"/>
              <a:gd name="connsiteY16" fmla="*/ 3903406 h 7176958"/>
              <a:gd name="connsiteX17" fmla="*/ 14923008 w 25237440"/>
              <a:gd name="connsiteY17" fmla="*/ 4506910 h 7176958"/>
              <a:gd name="connsiteX18" fmla="*/ 17428464 w 25237440"/>
              <a:gd name="connsiteY18" fmla="*/ 5512750 h 7176958"/>
              <a:gd name="connsiteX19" fmla="*/ 18141696 w 25237440"/>
              <a:gd name="connsiteY19" fmla="*/ 5768782 h 7176958"/>
              <a:gd name="connsiteX20" fmla="*/ 19184112 w 25237440"/>
              <a:gd name="connsiteY20" fmla="*/ 6262558 h 7176958"/>
              <a:gd name="connsiteX21" fmla="*/ 19366992 w 25237440"/>
              <a:gd name="connsiteY21" fmla="*/ 6628318 h 7176958"/>
              <a:gd name="connsiteX22" fmla="*/ 20311872 w 25237440"/>
              <a:gd name="connsiteY22" fmla="*/ 5776402 h 7176958"/>
              <a:gd name="connsiteX23" fmla="*/ 21689568 w 25237440"/>
              <a:gd name="connsiteY23" fmla="*/ 5969950 h 7176958"/>
              <a:gd name="connsiteX24" fmla="*/ 23116032 w 25237440"/>
              <a:gd name="connsiteY24" fmla="*/ 6536878 h 7176958"/>
              <a:gd name="connsiteX25" fmla="*/ 24012144 w 25237440"/>
              <a:gd name="connsiteY25" fmla="*/ 6573454 h 7176958"/>
              <a:gd name="connsiteX26" fmla="*/ 24597360 w 25237440"/>
              <a:gd name="connsiteY26" fmla="*/ 5933374 h 7176958"/>
              <a:gd name="connsiteX27" fmla="*/ 25237440 w 25237440"/>
              <a:gd name="connsiteY27" fmla="*/ 5933374 h 7176958"/>
              <a:gd name="connsiteX28" fmla="*/ 25219152 w 25237440"/>
              <a:gd name="connsiteY28" fmla="*/ 5713918 h 7176958"/>
              <a:gd name="connsiteX29" fmla="*/ 24560784 w 25237440"/>
              <a:gd name="connsiteY29" fmla="*/ 5988238 h 7176958"/>
              <a:gd name="connsiteX30" fmla="*/ 23792688 w 25237440"/>
              <a:gd name="connsiteY30" fmla="*/ 6134542 h 7176958"/>
              <a:gd name="connsiteX31" fmla="*/ 22969728 w 25237440"/>
              <a:gd name="connsiteY31" fmla="*/ 5896798 h 7176958"/>
              <a:gd name="connsiteX32" fmla="*/ 22000464 w 25237440"/>
              <a:gd name="connsiteY32" fmla="*/ 5640766 h 7176958"/>
              <a:gd name="connsiteX33" fmla="*/ 20647152 w 25237440"/>
              <a:gd name="connsiteY33" fmla="*/ 5476174 h 7176958"/>
              <a:gd name="connsiteX34" fmla="*/ 19891248 w 25237440"/>
              <a:gd name="connsiteY34" fmla="*/ 5889178 h 7176958"/>
              <a:gd name="connsiteX35" fmla="*/ 18818352 w 25237440"/>
              <a:gd name="connsiteY35" fmla="*/ 5823646 h 7176958"/>
              <a:gd name="connsiteX36" fmla="*/ 16733520 w 25237440"/>
              <a:gd name="connsiteY36" fmla="*/ 4964110 h 7176958"/>
              <a:gd name="connsiteX37" fmla="*/ 14923008 w 25237440"/>
              <a:gd name="connsiteY37" fmla="*/ 4159438 h 7176958"/>
              <a:gd name="connsiteX38" fmla="*/ 13258800 w 25237440"/>
              <a:gd name="connsiteY38" fmla="*/ 3354766 h 7176958"/>
              <a:gd name="connsiteX39" fmla="*/ 13112496 w 25237440"/>
              <a:gd name="connsiteY39" fmla="*/ 3190174 h 7176958"/>
              <a:gd name="connsiteX40" fmla="*/ 11338560 w 25237440"/>
              <a:gd name="connsiteY40" fmla="*/ 2019742 h 7176958"/>
              <a:gd name="connsiteX41" fmla="*/ 10716768 w 25237440"/>
              <a:gd name="connsiteY41" fmla="*/ 1452814 h 7176958"/>
              <a:gd name="connsiteX42" fmla="*/ 10771632 w 25237440"/>
              <a:gd name="connsiteY42" fmla="*/ 611566 h 7176958"/>
              <a:gd name="connsiteX43" fmla="*/ 10753344 w 25237440"/>
              <a:gd name="connsiteY43" fmla="*/ 337246 h 7176958"/>
              <a:gd name="connsiteX44" fmla="*/ 10437876 w 25237440"/>
              <a:gd name="connsiteY44" fmla="*/ 3490 h 7176958"/>
              <a:gd name="connsiteX45" fmla="*/ 10369296 w 25237440"/>
              <a:gd name="connsiteY45" fmla="*/ 232090 h 7176958"/>
              <a:gd name="connsiteX46" fmla="*/ 10206228 w 25237440"/>
              <a:gd name="connsiteY46" fmla="*/ 585658 h 7176958"/>
              <a:gd name="connsiteX47" fmla="*/ 10034016 w 25237440"/>
              <a:gd name="connsiteY47" fmla="*/ 895030 h 7176958"/>
              <a:gd name="connsiteX48" fmla="*/ 10241280 w 25237440"/>
              <a:gd name="connsiteY48" fmla="*/ 1745422 h 7176958"/>
              <a:gd name="connsiteX49" fmla="*/ 10149840 w 25237440"/>
              <a:gd name="connsiteY49" fmla="*/ 2385502 h 7176958"/>
              <a:gd name="connsiteX50" fmla="*/ 9528048 w 25237440"/>
              <a:gd name="connsiteY50" fmla="*/ 3043870 h 7176958"/>
              <a:gd name="connsiteX51" fmla="*/ 7735824 w 25237440"/>
              <a:gd name="connsiteY51" fmla="*/ 4525198 h 7176958"/>
              <a:gd name="connsiteX52" fmla="*/ 7406640 w 25237440"/>
              <a:gd name="connsiteY52" fmla="*/ 5146990 h 7176958"/>
              <a:gd name="connsiteX53" fmla="*/ 5943600 w 25237440"/>
              <a:gd name="connsiteY53" fmla="*/ 5768782 h 7176958"/>
              <a:gd name="connsiteX54" fmla="*/ 4754880 w 25237440"/>
              <a:gd name="connsiteY54" fmla="*/ 6079678 h 7176958"/>
              <a:gd name="connsiteX55" fmla="*/ 3621024 w 25237440"/>
              <a:gd name="connsiteY55" fmla="*/ 6353998 h 7176958"/>
              <a:gd name="connsiteX56" fmla="*/ 2706624 w 25237440"/>
              <a:gd name="connsiteY56" fmla="*/ 6664894 h 7176958"/>
              <a:gd name="connsiteX57" fmla="*/ 2176272 w 25237440"/>
              <a:gd name="connsiteY57" fmla="*/ 6774622 h 7176958"/>
              <a:gd name="connsiteX58" fmla="*/ 1609344 w 25237440"/>
              <a:gd name="connsiteY58" fmla="*/ 6756334 h 7176958"/>
              <a:gd name="connsiteX59" fmla="*/ 969264 w 25237440"/>
              <a:gd name="connsiteY59" fmla="*/ 6555166 h 7176958"/>
              <a:gd name="connsiteX60" fmla="*/ 18288 w 25237440"/>
              <a:gd name="connsiteY60" fmla="*/ 6390574 h 7176958"/>
              <a:gd name="connsiteX61" fmla="*/ 0 w 25237440"/>
              <a:gd name="connsiteY61" fmla="*/ 6610030 h 7176958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771632 w 25237440"/>
              <a:gd name="connsiteY42" fmla="*/ 611012 h 7176404"/>
              <a:gd name="connsiteX43" fmla="*/ 10753344 w 25237440"/>
              <a:gd name="connsiteY43" fmla="*/ 336692 h 7176404"/>
              <a:gd name="connsiteX44" fmla="*/ 10628376 w 25237440"/>
              <a:gd name="connsiteY44" fmla="*/ 201056 h 7176404"/>
              <a:gd name="connsiteX45" fmla="*/ 10437876 w 25237440"/>
              <a:gd name="connsiteY45" fmla="*/ 2936 h 7176404"/>
              <a:gd name="connsiteX46" fmla="*/ 10369296 w 25237440"/>
              <a:gd name="connsiteY46" fmla="*/ 231536 h 7176404"/>
              <a:gd name="connsiteX47" fmla="*/ 10206228 w 25237440"/>
              <a:gd name="connsiteY47" fmla="*/ 585104 h 7176404"/>
              <a:gd name="connsiteX48" fmla="*/ 10034016 w 25237440"/>
              <a:gd name="connsiteY48" fmla="*/ 894476 h 7176404"/>
              <a:gd name="connsiteX49" fmla="*/ 10241280 w 25237440"/>
              <a:gd name="connsiteY49" fmla="*/ 1744868 h 7176404"/>
              <a:gd name="connsiteX50" fmla="*/ 10149840 w 25237440"/>
              <a:gd name="connsiteY50" fmla="*/ 2384948 h 7176404"/>
              <a:gd name="connsiteX51" fmla="*/ 9528048 w 25237440"/>
              <a:gd name="connsiteY51" fmla="*/ 3043316 h 7176404"/>
              <a:gd name="connsiteX52" fmla="*/ 7735824 w 25237440"/>
              <a:gd name="connsiteY52" fmla="*/ 4524644 h 7176404"/>
              <a:gd name="connsiteX53" fmla="*/ 7406640 w 25237440"/>
              <a:gd name="connsiteY53" fmla="*/ 5146436 h 7176404"/>
              <a:gd name="connsiteX54" fmla="*/ 5943600 w 25237440"/>
              <a:gd name="connsiteY54" fmla="*/ 5768228 h 7176404"/>
              <a:gd name="connsiteX55" fmla="*/ 4754880 w 25237440"/>
              <a:gd name="connsiteY55" fmla="*/ 6079124 h 7176404"/>
              <a:gd name="connsiteX56" fmla="*/ 3621024 w 25237440"/>
              <a:gd name="connsiteY56" fmla="*/ 6353444 h 7176404"/>
              <a:gd name="connsiteX57" fmla="*/ 2706624 w 25237440"/>
              <a:gd name="connsiteY57" fmla="*/ 6664340 h 7176404"/>
              <a:gd name="connsiteX58" fmla="*/ 2176272 w 25237440"/>
              <a:gd name="connsiteY58" fmla="*/ 6774068 h 7176404"/>
              <a:gd name="connsiteX59" fmla="*/ 1609344 w 25237440"/>
              <a:gd name="connsiteY59" fmla="*/ 6755780 h 7176404"/>
              <a:gd name="connsiteX60" fmla="*/ 969264 w 25237440"/>
              <a:gd name="connsiteY60" fmla="*/ 6554612 h 7176404"/>
              <a:gd name="connsiteX61" fmla="*/ 18288 w 25237440"/>
              <a:gd name="connsiteY61" fmla="*/ 6390020 h 7176404"/>
              <a:gd name="connsiteX62" fmla="*/ 0 w 25237440"/>
              <a:gd name="connsiteY6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750296 w 25237440"/>
              <a:gd name="connsiteY42" fmla="*/ 825896 h 7176404"/>
              <a:gd name="connsiteX43" fmla="*/ 10771632 w 25237440"/>
              <a:gd name="connsiteY43" fmla="*/ 611012 h 7176404"/>
              <a:gd name="connsiteX44" fmla="*/ 10753344 w 25237440"/>
              <a:gd name="connsiteY44" fmla="*/ 336692 h 7176404"/>
              <a:gd name="connsiteX45" fmla="*/ 10628376 w 25237440"/>
              <a:gd name="connsiteY45" fmla="*/ 201056 h 7176404"/>
              <a:gd name="connsiteX46" fmla="*/ 10437876 w 25237440"/>
              <a:gd name="connsiteY46" fmla="*/ 2936 h 7176404"/>
              <a:gd name="connsiteX47" fmla="*/ 10369296 w 25237440"/>
              <a:gd name="connsiteY47" fmla="*/ 231536 h 7176404"/>
              <a:gd name="connsiteX48" fmla="*/ 10206228 w 25237440"/>
              <a:gd name="connsiteY48" fmla="*/ 585104 h 7176404"/>
              <a:gd name="connsiteX49" fmla="*/ 10034016 w 25237440"/>
              <a:gd name="connsiteY49" fmla="*/ 894476 h 7176404"/>
              <a:gd name="connsiteX50" fmla="*/ 10241280 w 25237440"/>
              <a:gd name="connsiteY50" fmla="*/ 1744868 h 7176404"/>
              <a:gd name="connsiteX51" fmla="*/ 10149840 w 25237440"/>
              <a:gd name="connsiteY51" fmla="*/ 2384948 h 7176404"/>
              <a:gd name="connsiteX52" fmla="*/ 9528048 w 25237440"/>
              <a:gd name="connsiteY52" fmla="*/ 3043316 h 7176404"/>
              <a:gd name="connsiteX53" fmla="*/ 7735824 w 25237440"/>
              <a:gd name="connsiteY53" fmla="*/ 4524644 h 7176404"/>
              <a:gd name="connsiteX54" fmla="*/ 7406640 w 25237440"/>
              <a:gd name="connsiteY54" fmla="*/ 5146436 h 7176404"/>
              <a:gd name="connsiteX55" fmla="*/ 5943600 w 25237440"/>
              <a:gd name="connsiteY55" fmla="*/ 5768228 h 7176404"/>
              <a:gd name="connsiteX56" fmla="*/ 4754880 w 25237440"/>
              <a:gd name="connsiteY56" fmla="*/ 6079124 h 7176404"/>
              <a:gd name="connsiteX57" fmla="*/ 3621024 w 25237440"/>
              <a:gd name="connsiteY57" fmla="*/ 6353444 h 7176404"/>
              <a:gd name="connsiteX58" fmla="*/ 2706624 w 25237440"/>
              <a:gd name="connsiteY58" fmla="*/ 6664340 h 7176404"/>
              <a:gd name="connsiteX59" fmla="*/ 2176272 w 25237440"/>
              <a:gd name="connsiteY59" fmla="*/ 6774068 h 7176404"/>
              <a:gd name="connsiteX60" fmla="*/ 1609344 w 25237440"/>
              <a:gd name="connsiteY60" fmla="*/ 6755780 h 7176404"/>
              <a:gd name="connsiteX61" fmla="*/ 969264 w 25237440"/>
              <a:gd name="connsiteY61" fmla="*/ 6554612 h 7176404"/>
              <a:gd name="connsiteX62" fmla="*/ 18288 w 25237440"/>
              <a:gd name="connsiteY62" fmla="*/ 6390020 h 7176404"/>
              <a:gd name="connsiteX63" fmla="*/ 0 w 25237440"/>
              <a:gd name="connsiteY6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651236 w 25237440"/>
              <a:gd name="connsiteY42" fmla="*/ 688736 h 7176404"/>
              <a:gd name="connsiteX43" fmla="*/ 10771632 w 25237440"/>
              <a:gd name="connsiteY43" fmla="*/ 611012 h 7176404"/>
              <a:gd name="connsiteX44" fmla="*/ 10753344 w 25237440"/>
              <a:gd name="connsiteY44" fmla="*/ 336692 h 7176404"/>
              <a:gd name="connsiteX45" fmla="*/ 10628376 w 25237440"/>
              <a:gd name="connsiteY45" fmla="*/ 201056 h 7176404"/>
              <a:gd name="connsiteX46" fmla="*/ 10437876 w 25237440"/>
              <a:gd name="connsiteY46" fmla="*/ 2936 h 7176404"/>
              <a:gd name="connsiteX47" fmla="*/ 10369296 w 25237440"/>
              <a:gd name="connsiteY47" fmla="*/ 231536 h 7176404"/>
              <a:gd name="connsiteX48" fmla="*/ 10206228 w 25237440"/>
              <a:gd name="connsiteY48" fmla="*/ 585104 h 7176404"/>
              <a:gd name="connsiteX49" fmla="*/ 10034016 w 25237440"/>
              <a:gd name="connsiteY49" fmla="*/ 894476 h 7176404"/>
              <a:gd name="connsiteX50" fmla="*/ 10241280 w 25237440"/>
              <a:gd name="connsiteY50" fmla="*/ 1744868 h 7176404"/>
              <a:gd name="connsiteX51" fmla="*/ 10149840 w 25237440"/>
              <a:gd name="connsiteY51" fmla="*/ 2384948 h 7176404"/>
              <a:gd name="connsiteX52" fmla="*/ 9528048 w 25237440"/>
              <a:gd name="connsiteY52" fmla="*/ 3043316 h 7176404"/>
              <a:gd name="connsiteX53" fmla="*/ 7735824 w 25237440"/>
              <a:gd name="connsiteY53" fmla="*/ 4524644 h 7176404"/>
              <a:gd name="connsiteX54" fmla="*/ 7406640 w 25237440"/>
              <a:gd name="connsiteY54" fmla="*/ 5146436 h 7176404"/>
              <a:gd name="connsiteX55" fmla="*/ 5943600 w 25237440"/>
              <a:gd name="connsiteY55" fmla="*/ 5768228 h 7176404"/>
              <a:gd name="connsiteX56" fmla="*/ 4754880 w 25237440"/>
              <a:gd name="connsiteY56" fmla="*/ 6079124 h 7176404"/>
              <a:gd name="connsiteX57" fmla="*/ 3621024 w 25237440"/>
              <a:gd name="connsiteY57" fmla="*/ 6353444 h 7176404"/>
              <a:gd name="connsiteX58" fmla="*/ 2706624 w 25237440"/>
              <a:gd name="connsiteY58" fmla="*/ 6664340 h 7176404"/>
              <a:gd name="connsiteX59" fmla="*/ 2176272 w 25237440"/>
              <a:gd name="connsiteY59" fmla="*/ 6774068 h 7176404"/>
              <a:gd name="connsiteX60" fmla="*/ 1609344 w 25237440"/>
              <a:gd name="connsiteY60" fmla="*/ 6755780 h 7176404"/>
              <a:gd name="connsiteX61" fmla="*/ 969264 w 25237440"/>
              <a:gd name="connsiteY61" fmla="*/ 6554612 h 7176404"/>
              <a:gd name="connsiteX62" fmla="*/ 18288 w 25237440"/>
              <a:gd name="connsiteY62" fmla="*/ 6390020 h 7176404"/>
              <a:gd name="connsiteX63" fmla="*/ 0 w 25237440"/>
              <a:gd name="connsiteY6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42448 w 25237440"/>
              <a:gd name="connsiteY11" fmla="*/ 59272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533888 w 25237440"/>
              <a:gd name="connsiteY12" fmla="*/ 114136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735056 w 25237440"/>
              <a:gd name="connsiteY13" fmla="*/ 1799732 h 7176404"/>
              <a:gd name="connsiteX14" fmla="*/ 11119104 w 25237440"/>
              <a:gd name="connsiteY14" fmla="*/ 2275220 h 7176404"/>
              <a:gd name="connsiteX15" fmla="*/ 12143232 w 25237440"/>
              <a:gd name="connsiteY15" fmla="*/ 2897012 h 7176404"/>
              <a:gd name="connsiteX16" fmla="*/ 13496544 w 25237440"/>
              <a:gd name="connsiteY16" fmla="*/ 3902852 h 7176404"/>
              <a:gd name="connsiteX17" fmla="*/ 14923008 w 25237440"/>
              <a:gd name="connsiteY17" fmla="*/ 4506356 h 7176404"/>
              <a:gd name="connsiteX18" fmla="*/ 17428464 w 25237440"/>
              <a:gd name="connsiteY18" fmla="*/ 5512196 h 7176404"/>
              <a:gd name="connsiteX19" fmla="*/ 18141696 w 25237440"/>
              <a:gd name="connsiteY19" fmla="*/ 5768228 h 7176404"/>
              <a:gd name="connsiteX20" fmla="*/ 19184112 w 25237440"/>
              <a:gd name="connsiteY20" fmla="*/ 6262004 h 7176404"/>
              <a:gd name="connsiteX21" fmla="*/ 19366992 w 25237440"/>
              <a:gd name="connsiteY21" fmla="*/ 6627764 h 7176404"/>
              <a:gd name="connsiteX22" fmla="*/ 20311872 w 25237440"/>
              <a:gd name="connsiteY22" fmla="*/ 5775848 h 7176404"/>
              <a:gd name="connsiteX23" fmla="*/ 21689568 w 25237440"/>
              <a:gd name="connsiteY23" fmla="*/ 5969396 h 7176404"/>
              <a:gd name="connsiteX24" fmla="*/ 23116032 w 25237440"/>
              <a:gd name="connsiteY24" fmla="*/ 6536324 h 7176404"/>
              <a:gd name="connsiteX25" fmla="*/ 24012144 w 25237440"/>
              <a:gd name="connsiteY25" fmla="*/ 6572900 h 7176404"/>
              <a:gd name="connsiteX26" fmla="*/ 24597360 w 25237440"/>
              <a:gd name="connsiteY26" fmla="*/ 5932820 h 7176404"/>
              <a:gd name="connsiteX27" fmla="*/ 25237440 w 25237440"/>
              <a:gd name="connsiteY27" fmla="*/ 5932820 h 7176404"/>
              <a:gd name="connsiteX28" fmla="*/ 25219152 w 25237440"/>
              <a:gd name="connsiteY28" fmla="*/ 5713364 h 7176404"/>
              <a:gd name="connsiteX29" fmla="*/ 24560784 w 25237440"/>
              <a:gd name="connsiteY29" fmla="*/ 5987684 h 7176404"/>
              <a:gd name="connsiteX30" fmla="*/ 23792688 w 25237440"/>
              <a:gd name="connsiteY30" fmla="*/ 6133988 h 7176404"/>
              <a:gd name="connsiteX31" fmla="*/ 22969728 w 25237440"/>
              <a:gd name="connsiteY31" fmla="*/ 5896244 h 7176404"/>
              <a:gd name="connsiteX32" fmla="*/ 22000464 w 25237440"/>
              <a:gd name="connsiteY32" fmla="*/ 5640212 h 7176404"/>
              <a:gd name="connsiteX33" fmla="*/ 20647152 w 25237440"/>
              <a:gd name="connsiteY33" fmla="*/ 5475620 h 7176404"/>
              <a:gd name="connsiteX34" fmla="*/ 19891248 w 25237440"/>
              <a:gd name="connsiteY34" fmla="*/ 5888624 h 7176404"/>
              <a:gd name="connsiteX35" fmla="*/ 18818352 w 25237440"/>
              <a:gd name="connsiteY35" fmla="*/ 5823092 h 7176404"/>
              <a:gd name="connsiteX36" fmla="*/ 16733520 w 25237440"/>
              <a:gd name="connsiteY36" fmla="*/ 4963556 h 7176404"/>
              <a:gd name="connsiteX37" fmla="*/ 14923008 w 25237440"/>
              <a:gd name="connsiteY37" fmla="*/ 4158884 h 7176404"/>
              <a:gd name="connsiteX38" fmla="*/ 13258800 w 25237440"/>
              <a:gd name="connsiteY38" fmla="*/ 3354212 h 7176404"/>
              <a:gd name="connsiteX39" fmla="*/ 13112496 w 25237440"/>
              <a:gd name="connsiteY39" fmla="*/ 3189620 h 7176404"/>
              <a:gd name="connsiteX40" fmla="*/ 11338560 w 25237440"/>
              <a:gd name="connsiteY40" fmla="*/ 2019188 h 7176404"/>
              <a:gd name="connsiteX41" fmla="*/ 10716768 w 25237440"/>
              <a:gd name="connsiteY41" fmla="*/ 1452260 h 7176404"/>
              <a:gd name="connsiteX42" fmla="*/ 10540746 w 25237440"/>
              <a:gd name="connsiteY42" fmla="*/ 902096 h 7176404"/>
              <a:gd name="connsiteX43" fmla="*/ 10651236 w 25237440"/>
              <a:gd name="connsiteY43" fmla="*/ 688736 h 7176404"/>
              <a:gd name="connsiteX44" fmla="*/ 10771632 w 25237440"/>
              <a:gd name="connsiteY44" fmla="*/ 611012 h 7176404"/>
              <a:gd name="connsiteX45" fmla="*/ 10753344 w 25237440"/>
              <a:gd name="connsiteY45" fmla="*/ 336692 h 7176404"/>
              <a:gd name="connsiteX46" fmla="*/ 10628376 w 25237440"/>
              <a:gd name="connsiteY46" fmla="*/ 201056 h 7176404"/>
              <a:gd name="connsiteX47" fmla="*/ 10437876 w 25237440"/>
              <a:gd name="connsiteY47" fmla="*/ 2936 h 7176404"/>
              <a:gd name="connsiteX48" fmla="*/ 10369296 w 25237440"/>
              <a:gd name="connsiteY48" fmla="*/ 231536 h 7176404"/>
              <a:gd name="connsiteX49" fmla="*/ 10206228 w 25237440"/>
              <a:gd name="connsiteY49" fmla="*/ 585104 h 7176404"/>
              <a:gd name="connsiteX50" fmla="*/ 10034016 w 25237440"/>
              <a:gd name="connsiteY50" fmla="*/ 894476 h 7176404"/>
              <a:gd name="connsiteX51" fmla="*/ 10241280 w 25237440"/>
              <a:gd name="connsiteY51" fmla="*/ 1744868 h 7176404"/>
              <a:gd name="connsiteX52" fmla="*/ 10149840 w 25237440"/>
              <a:gd name="connsiteY52" fmla="*/ 2384948 h 7176404"/>
              <a:gd name="connsiteX53" fmla="*/ 9528048 w 25237440"/>
              <a:gd name="connsiteY53" fmla="*/ 3043316 h 7176404"/>
              <a:gd name="connsiteX54" fmla="*/ 7735824 w 25237440"/>
              <a:gd name="connsiteY54" fmla="*/ 4524644 h 7176404"/>
              <a:gd name="connsiteX55" fmla="*/ 7406640 w 25237440"/>
              <a:gd name="connsiteY55" fmla="*/ 5146436 h 7176404"/>
              <a:gd name="connsiteX56" fmla="*/ 5943600 w 25237440"/>
              <a:gd name="connsiteY56" fmla="*/ 5768228 h 7176404"/>
              <a:gd name="connsiteX57" fmla="*/ 4754880 w 25237440"/>
              <a:gd name="connsiteY57" fmla="*/ 6079124 h 7176404"/>
              <a:gd name="connsiteX58" fmla="*/ 3621024 w 25237440"/>
              <a:gd name="connsiteY58" fmla="*/ 6353444 h 7176404"/>
              <a:gd name="connsiteX59" fmla="*/ 2706624 w 25237440"/>
              <a:gd name="connsiteY59" fmla="*/ 6664340 h 7176404"/>
              <a:gd name="connsiteX60" fmla="*/ 2176272 w 25237440"/>
              <a:gd name="connsiteY60" fmla="*/ 6774068 h 7176404"/>
              <a:gd name="connsiteX61" fmla="*/ 1609344 w 25237440"/>
              <a:gd name="connsiteY61" fmla="*/ 6755780 h 7176404"/>
              <a:gd name="connsiteX62" fmla="*/ 969264 w 25237440"/>
              <a:gd name="connsiteY62" fmla="*/ 6554612 h 7176404"/>
              <a:gd name="connsiteX63" fmla="*/ 18288 w 25237440"/>
              <a:gd name="connsiteY63" fmla="*/ 6390020 h 7176404"/>
              <a:gd name="connsiteX64" fmla="*/ 0 w 25237440"/>
              <a:gd name="connsiteY6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0746 w 25237440"/>
              <a:gd name="connsiteY43" fmla="*/ 902096 h 7176404"/>
              <a:gd name="connsiteX44" fmla="*/ 10651236 w 25237440"/>
              <a:gd name="connsiteY44" fmla="*/ 688736 h 7176404"/>
              <a:gd name="connsiteX45" fmla="*/ 10771632 w 25237440"/>
              <a:gd name="connsiteY45" fmla="*/ 611012 h 7176404"/>
              <a:gd name="connsiteX46" fmla="*/ 10753344 w 25237440"/>
              <a:gd name="connsiteY46" fmla="*/ 336692 h 7176404"/>
              <a:gd name="connsiteX47" fmla="*/ 10628376 w 25237440"/>
              <a:gd name="connsiteY47" fmla="*/ 201056 h 7176404"/>
              <a:gd name="connsiteX48" fmla="*/ 10437876 w 25237440"/>
              <a:gd name="connsiteY48" fmla="*/ 2936 h 7176404"/>
              <a:gd name="connsiteX49" fmla="*/ 10369296 w 25237440"/>
              <a:gd name="connsiteY49" fmla="*/ 231536 h 7176404"/>
              <a:gd name="connsiteX50" fmla="*/ 10206228 w 25237440"/>
              <a:gd name="connsiteY50" fmla="*/ 585104 h 7176404"/>
              <a:gd name="connsiteX51" fmla="*/ 10034016 w 25237440"/>
              <a:gd name="connsiteY51" fmla="*/ 894476 h 7176404"/>
              <a:gd name="connsiteX52" fmla="*/ 10241280 w 25237440"/>
              <a:gd name="connsiteY52" fmla="*/ 1744868 h 7176404"/>
              <a:gd name="connsiteX53" fmla="*/ 10149840 w 25237440"/>
              <a:gd name="connsiteY53" fmla="*/ 2384948 h 7176404"/>
              <a:gd name="connsiteX54" fmla="*/ 9528048 w 25237440"/>
              <a:gd name="connsiteY54" fmla="*/ 3043316 h 7176404"/>
              <a:gd name="connsiteX55" fmla="*/ 7735824 w 25237440"/>
              <a:gd name="connsiteY55" fmla="*/ 4524644 h 7176404"/>
              <a:gd name="connsiteX56" fmla="*/ 7406640 w 25237440"/>
              <a:gd name="connsiteY56" fmla="*/ 5146436 h 7176404"/>
              <a:gd name="connsiteX57" fmla="*/ 5943600 w 25237440"/>
              <a:gd name="connsiteY57" fmla="*/ 5768228 h 7176404"/>
              <a:gd name="connsiteX58" fmla="*/ 4754880 w 25237440"/>
              <a:gd name="connsiteY58" fmla="*/ 6079124 h 7176404"/>
              <a:gd name="connsiteX59" fmla="*/ 3621024 w 25237440"/>
              <a:gd name="connsiteY59" fmla="*/ 6353444 h 7176404"/>
              <a:gd name="connsiteX60" fmla="*/ 2706624 w 25237440"/>
              <a:gd name="connsiteY60" fmla="*/ 6664340 h 7176404"/>
              <a:gd name="connsiteX61" fmla="*/ 2176272 w 25237440"/>
              <a:gd name="connsiteY61" fmla="*/ 6774068 h 7176404"/>
              <a:gd name="connsiteX62" fmla="*/ 1609344 w 25237440"/>
              <a:gd name="connsiteY62" fmla="*/ 6755780 h 7176404"/>
              <a:gd name="connsiteX63" fmla="*/ 969264 w 25237440"/>
              <a:gd name="connsiteY63" fmla="*/ 6554612 h 7176404"/>
              <a:gd name="connsiteX64" fmla="*/ 18288 w 25237440"/>
              <a:gd name="connsiteY64" fmla="*/ 6390020 h 7176404"/>
              <a:gd name="connsiteX65" fmla="*/ 0 w 25237440"/>
              <a:gd name="connsiteY6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0746 w 25237440"/>
              <a:gd name="connsiteY43" fmla="*/ 902096 h 7176404"/>
              <a:gd name="connsiteX44" fmla="*/ 10651236 w 25237440"/>
              <a:gd name="connsiteY44" fmla="*/ 688736 h 7176404"/>
              <a:gd name="connsiteX45" fmla="*/ 10771632 w 25237440"/>
              <a:gd name="connsiteY45" fmla="*/ 611012 h 7176404"/>
              <a:gd name="connsiteX46" fmla="*/ 10753344 w 25237440"/>
              <a:gd name="connsiteY46" fmla="*/ 336692 h 7176404"/>
              <a:gd name="connsiteX47" fmla="*/ 10628376 w 25237440"/>
              <a:gd name="connsiteY47" fmla="*/ 201056 h 7176404"/>
              <a:gd name="connsiteX48" fmla="*/ 10437876 w 25237440"/>
              <a:gd name="connsiteY48" fmla="*/ 2936 h 7176404"/>
              <a:gd name="connsiteX49" fmla="*/ 10369296 w 25237440"/>
              <a:gd name="connsiteY49" fmla="*/ 231536 h 7176404"/>
              <a:gd name="connsiteX50" fmla="*/ 10206228 w 25237440"/>
              <a:gd name="connsiteY50" fmla="*/ 585104 h 7176404"/>
              <a:gd name="connsiteX51" fmla="*/ 10034016 w 25237440"/>
              <a:gd name="connsiteY51" fmla="*/ 894476 h 7176404"/>
              <a:gd name="connsiteX52" fmla="*/ 10241280 w 25237440"/>
              <a:gd name="connsiteY52" fmla="*/ 1744868 h 7176404"/>
              <a:gd name="connsiteX53" fmla="*/ 10149840 w 25237440"/>
              <a:gd name="connsiteY53" fmla="*/ 2384948 h 7176404"/>
              <a:gd name="connsiteX54" fmla="*/ 9528048 w 25237440"/>
              <a:gd name="connsiteY54" fmla="*/ 3043316 h 7176404"/>
              <a:gd name="connsiteX55" fmla="*/ 7735824 w 25237440"/>
              <a:gd name="connsiteY55" fmla="*/ 4524644 h 7176404"/>
              <a:gd name="connsiteX56" fmla="*/ 7406640 w 25237440"/>
              <a:gd name="connsiteY56" fmla="*/ 5146436 h 7176404"/>
              <a:gd name="connsiteX57" fmla="*/ 5943600 w 25237440"/>
              <a:gd name="connsiteY57" fmla="*/ 5768228 h 7176404"/>
              <a:gd name="connsiteX58" fmla="*/ 4754880 w 25237440"/>
              <a:gd name="connsiteY58" fmla="*/ 6079124 h 7176404"/>
              <a:gd name="connsiteX59" fmla="*/ 3621024 w 25237440"/>
              <a:gd name="connsiteY59" fmla="*/ 6353444 h 7176404"/>
              <a:gd name="connsiteX60" fmla="*/ 2706624 w 25237440"/>
              <a:gd name="connsiteY60" fmla="*/ 6664340 h 7176404"/>
              <a:gd name="connsiteX61" fmla="*/ 2176272 w 25237440"/>
              <a:gd name="connsiteY61" fmla="*/ 6774068 h 7176404"/>
              <a:gd name="connsiteX62" fmla="*/ 1609344 w 25237440"/>
              <a:gd name="connsiteY62" fmla="*/ 6755780 h 7176404"/>
              <a:gd name="connsiteX63" fmla="*/ 969264 w 25237440"/>
              <a:gd name="connsiteY63" fmla="*/ 6554612 h 7176404"/>
              <a:gd name="connsiteX64" fmla="*/ 18288 w 25237440"/>
              <a:gd name="connsiteY64" fmla="*/ 6390020 h 7176404"/>
              <a:gd name="connsiteX65" fmla="*/ 0 w 25237440"/>
              <a:gd name="connsiteY6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51236 w 25237440"/>
              <a:gd name="connsiteY45" fmla="*/ 68873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034016 w 25237440"/>
              <a:gd name="connsiteY52" fmla="*/ 89447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24566 w 25237440"/>
              <a:gd name="connsiteY45" fmla="*/ 68111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034016 w 25237440"/>
              <a:gd name="connsiteY52" fmla="*/ 89447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624566 w 25237440"/>
              <a:gd name="connsiteY45" fmla="*/ 681116 h 7176404"/>
              <a:gd name="connsiteX46" fmla="*/ 10771632 w 25237440"/>
              <a:gd name="connsiteY46" fmla="*/ 611012 h 7176404"/>
              <a:gd name="connsiteX47" fmla="*/ 10753344 w 25237440"/>
              <a:gd name="connsiteY47" fmla="*/ 336692 h 7176404"/>
              <a:gd name="connsiteX48" fmla="*/ 10628376 w 25237440"/>
              <a:gd name="connsiteY48" fmla="*/ 201056 h 7176404"/>
              <a:gd name="connsiteX49" fmla="*/ 10437876 w 25237440"/>
              <a:gd name="connsiteY49" fmla="*/ 2936 h 7176404"/>
              <a:gd name="connsiteX50" fmla="*/ 10369296 w 25237440"/>
              <a:gd name="connsiteY50" fmla="*/ 231536 h 7176404"/>
              <a:gd name="connsiteX51" fmla="*/ 10206228 w 25237440"/>
              <a:gd name="connsiteY51" fmla="*/ 585104 h 7176404"/>
              <a:gd name="connsiteX52" fmla="*/ 10155936 w 25237440"/>
              <a:gd name="connsiteY52" fmla="*/ 902096 h 7176404"/>
              <a:gd name="connsiteX53" fmla="*/ 10241280 w 25237440"/>
              <a:gd name="connsiteY53" fmla="*/ 1744868 h 7176404"/>
              <a:gd name="connsiteX54" fmla="*/ 10149840 w 25237440"/>
              <a:gd name="connsiteY54" fmla="*/ 2384948 h 7176404"/>
              <a:gd name="connsiteX55" fmla="*/ 9528048 w 25237440"/>
              <a:gd name="connsiteY55" fmla="*/ 3043316 h 7176404"/>
              <a:gd name="connsiteX56" fmla="*/ 7735824 w 25237440"/>
              <a:gd name="connsiteY56" fmla="*/ 4524644 h 7176404"/>
              <a:gd name="connsiteX57" fmla="*/ 7406640 w 25237440"/>
              <a:gd name="connsiteY57" fmla="*/ 5146436 h 7176404"/>
              <a:gd name="connsiteX58" fmla="*/ 5943600 w 25237440"/>
              <a:gd name="connsiteY58" fmla="*/ 5768228 h 7176404"/>
              <a:gd name="connsiteX59" fmla="*/ 4754880 w 25237440"/>
              <a:gd name="connsiteY59" fmla="*/ 6079124 h 7176404"/>
              <a:gd name="connsiteX60" fmla="*/ 3621024 w 25237440"/>
              <a:gd name="connsiteY60" fmla="*/ 6353444 h 7176404"/>
              <a:gd name="connsiteX61" fmla="*/ 2706624 w 25237440"/>
              <a:gd name="connsiteY61" fmla="*/ 6664340 h 7176404"/>
              <a:gd name="connsiteX62" fmla="*/ 2176272 w 25237440"/>
              <a:gd name="connsiteY62" fmla="*/ 6774068 h 7176404"/>
              <a:gd name="connsiteX63" fmla="*/ 1609344 w 25237440"/>
              <a:gd name="connsiteY63" fmla="*/ 6755780 h 7176404"/>
              <a:gd name="connsiteX64" fmla="*/ 969264 w 25237440"/>
              <a:gd name="connsiteY64" fmla="*/ 6554612 h 7176404"/>
              <a:gd name="connsiteX65" fmla="*/ 18288 w 25237440"/>
              <a:gd name="connsiteY65" fmla="*/ 6390020 h 7176404"/>
              <a:gd name="connsiteX66" fmla="*/ 0 w 25237440"/>
              <a:gd name="connsiteY6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6073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536936 w 25237440"/>
              <a:gd name="connsiteY45" fmla="*/ 768746 h 7176404"/>
              <a:gd name="connsiteX46" fmla="*/ 10624566 w 25237440"/>
              <a:gd name="connsiteY46" fmla="*/ 681116 h 7176404"/>
              <a:gd name="connsiteX47" fmla="*/ 10771632 w 25237440"/>
              <a:gd name="connsiteY47" fmla="*/ 611012 h 7176404"/>
              <a:gd name="connsiteX48" fmla="*/ 10753344 w 25237440"/>
              <a:gd name="connsiteY48" fmla="*/ 336692 h 7176404"/>
              <a:gd name="connsiteX49" fmla="*/ 10628376 w 25237440"/>
              <a:gd name="connsiteY49" fmla="*/ 201056 h 7176404"/>
              <a:gd name="connsiteX50" fmla="*/ 10437876 w 25237440"/>
              <a:gd name="connsiteY50" fmla="*/ 2936 h 7176404"/>
              <a:gd name="connsiteX51" fmla="*/ 10369296 w 25237440"/>
              <a:gd name="connsiteY51" fmla="*/ 231536 h 7176404"/>
              <a:gd name="connsiteX52" fmla="*/ 10206228 w 25237440"/>
              <a:gd name="connsiteY52" fmla="*/ 585104 h 7176404"/>
              <a:gd name="connsiteX53" fmla="*/ 10155936 w 25237440"/>
              <a:gd name="connsiteY53" fmla="*/ 902096 h 7176404"/>
              <a:gd name="connsiteX54" fmla="*/ 10241280 w 25237440"/>
              <a:gd name="connsiteY54" fmla="*/ 1744868 h 7176404"/>
              <a:gd name="connsiteX55" fmla="*/ 10149840 w 25237440"/>
              <a:gd name="connsiteY55" fmla="*/ 2384948 h 7176404"/>
              <a:gd name="connsiteX56" fmla="*/ 9528048 w 25237440"/>
              <a:gd name="connsiteY56" fmla="*/ 3043316 h 7176404"/>
              <a:gd name="connsiteX57" fmla="*/ 7735824 w 25237440"/>
              <a:gd name="connsiteY57" fmla="*/ 4524644 h 7176404"/>
              <a:gd name="connsiteX58" fmla="*/ 7406640 w 25237440"/>
              <a:gd name="connsiteY58" fmla="*/ 5146436 h 7176404"/>
              <a:gd name="connsiteX59" fmla="*/ 5943600 w 25237440"/>
              <a:gd name="connsiteY59" fmla="*/ 5768228 h 7176404"/>
              <a:gd name="connsiteX60" fmla="*/ 4754880 w 25237440"/>
              <a:gd name="connsiteY60" fmla="*/ 6079124 h 7176404"/>
              <a:gd name="connsiteX61" fmla="*/ 3621024 w 25237440"/>
              <a:gd name="connsiteY61" fmla="*/ 6353444 h 7176404"/>
              <a:gd name="connsiteX62" fmla="*/ 2706624 w 25237440"/>
              <a:gd name="connsiteY62" fmla="*/ 6664340 h 7176404"/>
              <a:gd name="connsiteX63" fmla="*/ 2176272 w 25237440"/>
              <a:gd name="connsiteY63" fmla="*/ 6774068 h 7176404"/>
              <a:gd name="connsiteX64" fmla="*/ 1609344 w 25237440"/>
              <a:gd name="connsiteY64" fmla="*/ 6755780 h 7176404"/>
              <a:gd name="connsiteX65" fmla="*/ 969264 w 25237440"/>
              <a:gd name="connsiteY65" fmla="*/ 6554612 h 7176404"/>
              <a:gd name="connsiteX66" fmla="*/ 18288 w 25237440"/>
              <a:gd name="connsiteY66" fmla="*/ 6390020 h 7176404"/>
              <a:gd name="connsiteX67" fmla="*/ 0 w 25237440"/>
              <a:gd name="connsiteY6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735056 w 25237440"/>
              <a:gd name="connsiteY14" fmla="*/ 1799732 h 7176404"/>
              <a:gd name="connsiteX15" fmla="*/ 11119104 w 25237440"/>
              <a:gd name="connsiteY15" fmla="*/ 2275220 h 7176404"/>
              <a:gd name="connsiteX16" fmla="*/ 12143232 w 25237440"/>
              <a:gd name="connsiteY16" fmla="*/ 2897012 h 7176404"/>
              <a:gd name="connsiteX17" fmla="*/ 13496544 w 25237440"/>
              <a:gd name="connsiteY17" fmla="*/ 3902852 h 7176404"/>
              <a:gd name="connsiteX18" fmla="*/ 14923008 w 25237440"/>
              <a:gd name="connsiteY18" fmla="*/ 4506356 h 7176404"/>
              <a:gd name="connsiteX19" fmla="*/ 17428464 w 25237440"/>
              <a:gd name="connsiteY19" fmla="*/ 5512196 h 7176404"/>
              <a:gd name="connsiteX20" fmla="*/ 18141696 w 25237440"/>
              <a:gd name="connsiteY20" fmla="*/ 5768228 h 7176404"/>
              <a:gd name="connsiteX21" fmla="*/ 19184112 w 25237440"/>
              <a:gd name="connsiteY21" fmla="*/ 6262004 h 7176404"/>
              <a:gd name="connsiteX22" fmla="*/ 19366992 w 25237440"/>
              <a:gd name="connsiteY22" fmla="*/ 6627764 h 7176404"/>
              <a:gd name="connsiteX23" fmla="*/ 20311872 w 25237440"/>
              <a:gd name="connsiteY23" fmla="*/ 5775848 h 7176404"/>
              <a:gd name="connsiteX24" fmla="*/ 21689568 w 25237440"/>
              <a:gd name="connsiteY24" fmla="*/ 5969396 h 7176404"/>
              <a:gd name="connsiteX25" fmla="*/ 23116032 w 25237440"/>
              <a:gd name="connsiteY25" fmla="*/ 6536324 h 7176404"/>
              <a:gd name="connsiteX26" fmla="*/ 24012144 w 25237440"/>
              <a:gd name="connsiteY26" fmla="*/ 6572900 h 7176404"/>
              <a:gd name="connsiteX27" fmla="*/ 24597360 w 25237440"/>
              <a:gd name="connsiteY27" fmla="*/ 5932820 h 7176404"/>
              <a:gd name="connsiteX28" fmla="*/ 25237440 w 25237440"/>
              <a:gd name="connsiteY28" fmla="*/ 5932820 h 7176404"/>
              <a:gd name="connsiteX29" fmla="*/ 25219152 w 25237440"/>
              <a:gd name="connsiteY29" fmla="*/ 5713364 h 7176404"/>
              <a:gd name="connsiteX30" fmla="*/ 24560784 w 25237440"/>
              <a:gd name="connsiteY30" fmla="*/ 5987684 h 7176404"/>
              <a:gd name="connsiteX31" fmla="*/ 23792688 w 25237440"/>
              <a:gd name="connsiteY31" fmla="*/ 6133988 h 7176404"/>
              <a:gd name="connsiteX32" fmla="*/ 22969728 w 25237440"/>
              <a:gd name="connsiteY32" fmla="*/ 5896244 h 7176404"/>
              <a:gd name="connsiteX33" fmla="*/ 22000464 w 25237440"/>
              <a:gd name="connsiteY33" fmla="*/ 5640212 h 7176404"/>
              <a:gd name="connsiteX34" fmla="*/ 20647152 w 25237440"/>
              <a:gd name="connsiteY34" fmla="*/ 5475620 h 7176404"/>
              <a:gd name="connsiteX35" fmla="*/ 19891248 w 25237440"/>
              <a:gd name="connsiteY35" fmla="*/ 5888624 h 7176404"/>
              <a:gd name="connsiteX36" fmla="*/ 18818352 w 25237440"/>
              <a:gd name="connsiteY36" fmla="*/ 5823092 h 7176404"/>
              <a:gd name="connsiteX37" fmla="*/ 16733520 w 25237440"/>
              <a:gd name="connsiteY37" fmla="*/ 4963556 h 7176404"/>
              <a:gd name="connsiteX38" fmla="*/ 14923008 w 25237440"/>
              <a:gd name="connsiteY38" fmla="*/ 4158884 h 7176404"/>
              <a:gd name="connsiteX39" fmla="*/ 13258800 w 25237440"/>
              <a:gd name="connsiteY39" fmla="*/ 3354212 h 7176404"/>
              <a:gd name="connsiteX40" fmla="*/ 13112496 w 25237440"/>
              <a:gd name="connsiteY40" fmla="*/ 3189620 h 7176404"/>
              <a:gd name="connsiteX41" fmla="*/ 11338560 w 25237440"/>
              <a:gd name="connsiteY41" fmla="*/ 2019188 h 7176404"/>
              <a:gd name="connsiteX42" fmla="*/ 10716768 w 25237440"/>
              <a:gd name="connsiteY42" fmla="*/ 1452260 h 7176404"/>
              <a:gd name="connsiteX43" fmla="*/ 10548366 w 25237440"/>
              <a:gd name="connsiteY43" fmla="*/ 1283096 h 7176404"/>
              <a:gd name="connsiteX44" fmla="*/ 10540746 w 25237440"/>
              <a:gd name="connsiteY44" fmla="*/ 902096 h 7176404"/>
              <a:gd name="connsiteX45" fmla="*/ 10536936 w 25237440"/>
              <a:gd name="connsiteY45" fmla="*/ 768746 h 7176404"/>
              <a:gd name="connsiteX46" fmla="*/ 10624566 w 25237440"/>
              <a:gd name="connsiteY46" fmla="*/ 681116 h 7176404"/>
              <a:gd name="connsiteX47" fmla="*/ 10771632 w 25237440"/>
              <a:gd name="connsiteY47" fmla="*/ 611012 h 7176404"/>
              <a:gd name="connsiteX48" fmla="*/ 10753344 w 25237440"/>
              <a:gd name="connsiteY48" fmla="*/ 336692 h 7176404"/>
              <a:gd name="connsiteX49" fmla="*/ 10628376 w 25237440"/>
              <a:gd name="connsiteY49" fmla="*/ 201056 h 7176404"/>
              <a:gd name="connsiteX50" fmla="*/ 10437876 w 25237440"/>
              <a:gd name="connsiteY50" fmla="*/ 2936 h 7176404"/>
              <a:gd name="connsiteX51" fmla="*/ 10369296 w 25237440"/>
              <a:gd name="connsiteY51" fmla="*/ 231536 h 7176404"/>
              <a:gd name="connsiteX52" fmla="*/ 10206228 w 25237440"/>
              <a:gd name="connsiteY52" fmla="*/ 585104 h 7176404"/>
              <a:gd name="connsiteX53" fmla="*/ 10155936 w 25237440"/>
              <a:gd name="connsiteY53" fmla="*/ 902096 h 7176404"/>
              <a:gd name="connsiteX54" fmla="*/ 10241280 w 25237440"/>
              <a:gd name="connsiteY54" fmla="*/ 1744868 h 7176404"/>
              <a:gd name="connsiteX55" fmla="*/ 10149840 w 25237440"/>
              <a:gd name="connsiteY55" fmla="*/ 2384948 h 7176404"/>
              <a:gd name="connsiteX56" fmla="*/ 9528048 w 25237440"/>
              <a:gd name="connsiteY56" fmla="*/ 3043316 h 7176404"/>
              <a:gd name="connsiteX57" fmla="*/ 7735824 w 25237440"/>
              <a:gd name="connsiteY57" fmla="*/ 4524644 h 7176404"/>
              <a:gd name="connsiteX58" fmla="*/ 7406640 w 25237440"/>
              <a:gd name="connsiteY58" fmla="*/ 5146436 h 7176404"/>
              <a:gd name="connsiteX59" fmla="*/ 5943600 w 25237440"/>
              <a:gd name="connsiteY59" fmla="*/ 5768228 h 7176404"/>
              <a:gd name="connsiteX60" fmla="*/ 4754880 w 25237440"/>
              <a:gd name="connsiteY60" fmla="*/ 6079124 h 7176404"/>
              <a:gd name="connsiteX61" fmla="*/ 3621024 w 25237440"/>
              <a:gd name="connsiteY61" fmla="*/ 6353444 h 7176404"/>
              <a:gd name="connsiteX62" fmla="*/ 2706624 w 25237440"/>
              <a:gd name="connsiteY62" fmla="*/ 6664340 h 7176404"/>
              <a:gd name="connsiteX63" fmla="*/ 2176272 w 25237440"/>
              <a:gd name="connsiteY63" fmla="*/ 6774068 h 7176404"/>
              <a:gd name="connsiteX64" fmla="*/ 1609344 w 25237440"/>
              <a:gd name="connsiteY64" fmla="*/ 6755780 h 7176404"/>
              <a:gd name="connsiteX65" fmla="*/ 969264 w 25237440"/>
              <a:gd name="connsiteY65" fmla="*/ 6554612 h 7176404"/>
              <a:gd name="connsiteX66" fmla="*/ 18288 w 25237440"/>
              <a:gd name="connsiteY66" fmla="*/ 6390020 h 7176404"/>
              <a:gd name="connsiteX67" fmla="*/ 0 w 25237440"/>
              <a:gd name="connsiteY6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735056 w 25237440"/>
              <a:gd name="connsiteY15" fmla="*/ 1799732 h 7176404"/>
              <a:gd name="connsiteX16" fmla="*/ 11119104 w 25237440"/>
              <a:gd name="connsiteY16" fmla="*/ 2275220 h 7176404"/>
              <a:gd name="connsiteX17" fmla="*/ 12143232 w 25237440"/>
              <a:gd name="connsiteY17" fmla="*/ 2897012 h 7176404"/>
              <a:gd name="connsiteX18" fmla="*/ 13496544 w 25237440"/>
              <a:gd name="connsiteY18" fmla="*/ 3902852 h 7176404"/>
              <a:gd name="connsiteX19" fmla="*/ 14923008 w 25237440"/>
              <a:gd name="connsiteY19" fmla="*/ 4506356 h 7176404"/>
              <a:gd name="connsiteX20" fmla="*/ 17428464 w 25237440"/>
              <a:gd name="connsiteY20" fmla="*/ 5512196 h 7176404"/>
              <a:gd name="connsiteX21" fmla="*/ 18141696 w 25237440"/>
              <a:gd name="connsiteY21" fmla="*/ 5768228 h 7176404"/>
              <a:gd name="connsiteX22" fmla="*/ 19184112 w 25237440"/>
              <a:gd name="connsiteY22" fmla="*/ 6262004 h 7176404"/>
              <a:gd name="connsiteX23" fmla="*/ 19366992 w 25237440"/>
              <a:gd name="connsiteY23" fmla="*/ 6627764 h 7176404"/>
              <a:gd name="connsiteX24" fmla="*/ 20311872 w 25237440"/>
              <a:gd name="connsiteY24" fmla="*/ 5775848 h 7176404"/>
              <a:gd name="connsiteX25" fmla="*/ 21689568 w 25237440"/>
              <a:gd name="connsiteY25" fmla="*/ 5969396 h 7176404"/>
              <a:gd name="connsiteX26" fmla="*/ 23116032 w 25237440"/>
              <a:gd name="connsiteY26" fmla="*/ 6536324 h 7176404"/>
              <a:gd name="connsiteX27" fmla="*/ 24012144 w 25237440"/>
              <a:gd name="connsiteY27" fmla="*/ 6572900 h 7176404"/>
              <a:gd name="connsiteX28" fmla="*/ 24597360 w 25237440"/>
              <a:gd name="connsiteY28" fmla="*/ 5932820 h 7176404"/>
              <a:gd name="connsiteX29" fmla="*/ 25237440 w 25237440"/>
              <a:gd name="connsiteY29" fmla="*/ 5932820 h 7176404"/>
              <a:gd name="connsiteX30" fmla="*/ 25219152 w 25237440"/>
              <a:gd name="connsiteY30" fmla="*/ 5713364 h 7176404"/>
              <a:gd name="connsiteX31" fmla="*/ 24560784 w 25237440"/>
              <a:gd name="connsiteY31" fmla="*/ 5987684 h 7176404"/>
              <a:gd name="connsiteX32" fmla="*/ 23792688 w 25237440"/>
              <a:gd name="connsiteY32" fmla="*/ 6133988 h 7176404"/>
              <a:gd name="connsiteX33" fmla="*/ 22969728 w 25237440"/>
              <a:gd name="connsiteY33" fmla="*/ 5896244 h 7176404"/>
              <a:gd name="connsiteX34" fmla="*/ 22000464 w 25237440"/>
              <a:gd name="connsiteY34" fmla="*/ 5640212 h 7176404"/>
              <a:gd name="connsiteX35" fmla="*/ 20647152 w 25237440"/>
              <a:gd name="connsiteY35" fmla="*/ 5475620 h 7176404"/>
              <a:gd name="connsiteX36" fmla="*/ 19891248 w 25237440"/>
              <a:gd name="connsiteY36" fmla="*/ 5888624 h 7176404"/>
              <a:gd name="connsiteX37" fmla="*/ 18818352 w 25237440"/>
              <a:gd name="connsiteY37" fmla="*/ 5823092 h 7176404"/>
              <a:gd name="connsiteX38" fmla="*/ 16733520 w 25237440"/>
              <a:gd name="connsiteY38" fmla="*/ 4963556 h 7176404"/>
              <a:gd name="connsiteX39" fmla="*/ 14923008 w 25237440"/>
              <a:gd name="connsiteY39" fmla="*/ 4158884 h 7176404"/>
              <a:gd name="connsiteX40" fmla="*/ 13258800 w 25237440"/>
              <a:gd name="connsiteY40" fmla="*/ 3354212 h 7176404"/>
              <a:gd name="connsiteX41" fmla="*/ 13112496 w 25237440"/>
              <a:gd name="connsiteY41" fmla="*/ 3189620 h 7176404"/>
              <a:gd name="connsiteX42" fmla="*/ 11338560 w 25237440"/>
              <a:gd name="connsiteY42" fmla="*/ 2019188 h 7176404"/>
              <a:gd name="connsiteX43" fmla="*/ 10716768 w 25237440"/>
              <a:gd name="connsiteY43" fmla="*/ 1452260 h 7176404"/>
              <a:gd name="connsiteX44" fmla="*/ 10548366 w 25237440"/>
              <a:gd name="connsiteY44" fmla="*/ 1283096 h 7176404"/>
              <a:gd name="connsiteX45" fmla="*/ 10540746 w 25237440"/>
              <a:gd name="connsiteY45" fmla="*/ 902096 h 7176404"/>
              <a:gd name="connsiteX46" fmla="*/ 10536936 w 25237440"/>
              <a:gd name="connsiteY46" fmla="*/ 768746 h 7176404"/>
              <a:gd name="connsiteX47" fmla="*/ 10624566 w 25237440"/>
              <a:gd name="connsiteY47" fmla="*/ 681116 h 7176404"/>
              <a:gd name="connsiteX48" fmla="*/ 10771632 w 25237440"/>
              <a:gd name="connsiteY48" fmla="*/ 611012 h 7176404"/>
              <a:gd name="connsiteX49" fmla="*/ 10753344 w 25237440"/>
              <a:gd name="connsiteY49" fmla="*/ 336692 h 7176404"/>
              <a:gd name="connsiteX50" fmla="*/ 10628376 w 25237440"/>
              <a:gd name="connsiteY50" fmla="*/ 201056 h 7176404"/>
              <a:gd name="connsiteX51" fmla="*/ 10437876 w 25237440"/>
              <a:gd name="connsiteY51" fmla="*/ 2936 h 7176404"/>
              <a:gd name="connsiteX52" fmla="*/ 10369296 w 25237440"/>
              <a:gd name="connsiteY52" fmla="*/ 231536 h 7176404"/>
              <a:gd name="connsiteX53" fmla="*/ 10206228 w 25237440"/>
              <a:gd name="connsiteY53" fmla="*/ 585104 h 7176404"/>
              <a:gd name="connsiteX54" fmla="*/ 10155936 w 25237440"/>
              <a:gd name="connsiteY54" fmla="*/ 902096 h 7176404"/>
              <a:gd name="connsiteX55" fmla="*/ 10241280 w 25237440"/>
              <a:gd name="connsiteY55" fmla="*/ 1744868 h 7176404"/>
              <a:gd name="connsiteX56" fmla="*/ 10149840 w 25237440"/>
              <a:gd name="connsiteY56" fmla="*/ 2384948 h 7176404"/>
              <a:gd name="connsiteX57" fmla="*/ 9528048 w 25237440"/>
              <a:gd name="connsiteY57" fmla="*/ 3043316 h 7176404"/>
              <a:gd name="connsiteX58" fmla="*/ 7735824 w 25237440"/>
              <a:gd name="connsiteY58" fmla="*/ 4524644 h 7176404"/>
              <a:gd name="connsiteX59" fmla="*/ 7406640 w 25237440"/>
              <a:gd name="connsiteY59" fmla="*/ 5146436 h 7176404"/>
              <a:gd name="connsiteX60" fmla="*/ 5943600 w 25237440"/>
              <a:gd name="connsiteY60" fmla="*/ 5768228 h 7176404"/>
              <a:gd name="connsiteX61" fmla="*/ 4754880 w 25237440"/>
              <a:gd name="connsiteY61" fmla="*/ 6079124 h 7176404"/>
              <a:gd name="connsiteX62" fmla="*/ 3621024 w 25237440"/>
              <a:gd name="connsiteY62" fmla="*/ 6353444 h 7176404"/>
              <a:gd name="connsiteX63" fmla="*/ 2706624 w 25237440"/>
              <a:gd name="connsiteY63" fmla="*/ 6664340 h 7176404"/>
              <a:gd name="connsiteX64" fmla="*/ 2176272 w 25237440"/>
              <a:gd name="connsiteY64" fmla="*/ 6774068 h 7176404"/>
              <a:gd name="connsiteX65" fmla="*/ 1609344 w 25237440"/>
              <a:gd name="connsiteY65" fmla="*/ 6755780 h 7176404"/>
              <a:gd name="connsiteX66" fmla="*/ 969264 w 25237440"/>
              <a:gd name="connsiteY66" fmla="*/ 6554612 h 7176404"/>
              <a:gd name="connsiteX67" fmla="*/ 18288 w 25237440"/>
              <a:gd name="connsiteY67" fmla="*/ 6390020 h 7176404"/>
              <a:gd name="connsiteX68" fmla="*/ 0 w 25237440"/>
              <a:gd name="connsiteY6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35056 w 25237440"/>
              <a:gd name="connsiteY16" fmla="*/ 1799732 h 7176404"/>
              <a:gd name="connsiteX17" fmla="*/ 11119104 w 25237440"/>
              <a:gd name="connsiteY17" fmla="*/ 2275220 h 7176404"/>
              <a:gd name="connsiteX18" fmla="*/ 12143232 w 25237440"/>
              <a:gd name="connsiteY18" fmla="*/ 2897012 h 7176404"/>
              <a:gd name="connsiteX19" fmla="*/ 13496544 w 25237440"/>
              <a:gd name="connsiteY19" fmla="*/ 3902852 h 7176404"/>
              <a:gd name="connsiteX20" fmla="*/ 14923008 w 25237440"/>
              <a:gd name="connsiteY20" fmla="*/ 4506356 h 7176404"/>
              <a:gd name="connsiteX21" fmla="*/ 17428464 w 25237440"/>
              <a:gd name="connsiteY21" fmla="*/ 5512196 h 7176404"/>
              <a:gd name="connsiteX22" fmla="*/ 18141696 w 25237440"/>
              <a:gd name="connsiteY22" fmla="*/ 5768228 h 7176404"/>
              <a:gd name="connsiteX23" fmla="*/ 19184112 w 25237440"/>
              <a:gd name="connsiteY23" fmla="*/ 6262004 h 7176404"/>
              <a:gd name="connsiteX24" fmla="*/ 19366992 w 25237440"/>
              <a:gd name="connsiteY24" fmla="*/ 6627764 h 7176404"/>
              <a:gd name="connsiteX25" fmla="*/ 20311872 w 25237440"/>
              <a:gd name="connsiteY25" fmla="*/ 5775848 h 7176404"/>
              <a:gd name="connsiteX26" fmla="*/ 21689568 w 25237440"/>
              <a:gd name="connsiteY26" fmla="*/ 5969396 h 7176404"/>
              <a:gd name="connsiteX27" fmla="*/ 23116032 w 25237440"/>
              <a:gd name="connsiteY27" fmla="*/ 6536324 h 7176404"/>
              <a:gd name="connsiteX28" fmla="*/ 24012144 w 25237440"/>
              <a:gd name="connsiteY28" fmla="*/ 6572900 h 7176404"/>
              <a:gd name="connsiteX29" fmla="*/ 24597360 w 25237440"/>
              <a:gd name="connsiteY29" fmla="*/ 5932820 h 7176404"/>
              <a:gd name="connsiteX30" fmla="*/ 25237440 w 25237440"/>
              <a:gd name="connsiteY30" fmla="*/ 5932820 h 7176404"/>
              <a:gd name="connsiteX31" fmla="*/ 25219152 w 25237440"/>
              <a:gd name="connsiteY31" fmla="*/ 5713364 h 7176404"/>
              <a:gd name="connsiteX32" fmla="*/ 24560784 w 25237440"/>
              <a:gd name="connsiteY32" fmla="*/ 5987684 h 7176404"/>
              <a:gd name="connsiteX33" fmla="*/ 23792688 w 25237440"/>
              <a:gd name="connsiteY33" fmla="*/ 6133988 h 7176404"/>
              <a:gd name="connsiteX34" fmla="*/ 22969728 w 25237440"/>
              <a:gd name="connsiteY34" fmla="*/ 5896244 h 7176404"/>
              <a:gd name="connsiteX35" fmla="*/ 22000464 w 25237440"/>
              <a:gd name="connsiteY35" fmla="*/ 5640212 h 7176404"/>
              <a:gd name="connsiteX36" fmla="*/ 20647152 w 25237440"/>
              <a:gd name="connsiteY36" fmla="*/ 5475620 h 7176404"/>
              <a:gd name="connsiteX37" fmla="*/ 19891248 w 25237440"/>
              <a:gd name="connsiteY37" fmla="*/ 5888624 h 7176404"/>
              <a:gd name="connsiteX38" fmla="*/ 18818352 w 25237440"/>
              <a:gd name="connsiteY38" fmla="*/ 5823092 h 7176404"/>
              <a:gd name="connsiteX39" fmla="*/ 16733520 w 25237440"/>
              <a:gd name="connsiteY39" fmla="*/ 4963556 h 7176404"/>
              <a:gd name="connsiteX40" fmla="*/ 14923008 w 25237440"/>
              <a:gd name="connsiteY40" fmla="*/ 4158884 h 7176404"/>
              <a:gd name="connsiteX41" fmla="*/ 13258800 w 25237440"/>
              <a:gd name="connsiteY41" fmla="*/ 3354212 h 7176404"/>
              <a:gd name="connsiteX42" fmla="*/ 13112496 w 25237440"/>
              <a:gd name="connsiteY42" fmla="*/ 3189620 h 7176404"/>
              <a:gd name="connsiteX43" fmla="*/ 11338560 w 25237440"/>
              <a:gd name="connsiteY43" fmla="*/ 2019188 h 7176404"/>
              <a:gd name="connsiteX44" fmla="*/ 10716768 w 25237440"/>
              <a:gd name="connsiteY44" fmla="*/ 1452260 h 7176404"/>
              <a:gd name="connsiteX45" fmla="*/ 10548366 w 25237440"/>
              <a:gd name="connsiteY45" fmla="*/ 1283096 h 7176404"/>
              <a:gd name="connsiteX46" fmla="*/ 10540746 w 25237440"/>
              <a:gd name="connsiteY46" fmla="*/ 902096 h 7176404"/>
              <a:gd name="connsiteX47" fmla="*/ 10536936 w 25237440"/>
              <a:gd name="connsiteY47" fmla="*/ 768746 h 7176404"/>
              <a:gd name="connsiteX48" fmla="*/ 10624566 w 25237440"/>
              <a:gd name="connsiteY48" fmla="*/ 681116 h 7176404"/>
              <a:gd name="connsiteX49" fmla="*/ 10771632 w 25237440"/>
              <a:gd name="connsiteY49" fmla="*/ 611012 h 7176404"/>
              <a:gd name="connsiteX50" fmla="*/ 10753344 w 25237440"/>
              <a:gd name="connsiteY50" fmla="*/ 336692 h 7176404"/>
              <a:gd name="connsiteX51" fmla="*/ 10628376 w 25237440"/>
              <a:gd name="connsiteY51" fmla="*/ 201056 h 7176404"/>
              <a:gd name="connsiteX52" fmla="*/ 10437876 w 25237440"/>
              <a:gd name="connsiteY52" fmla="*/ 2936 h 7176404"/>
              <a:gd name="connsiteX53" fmla="*/ 10369296 w 25237440"/>
              <a:gd name="connsiteY53" fmla="*/ 231536 h 7176404"/>
              <a:gd name="connsiteX54" fmla="*/ 10206228 w 25237440"/>
              <a:gd name="connsiteY54" fmla="*/ 585104 h 7176404"/>
              <a:gd name="connsiteX55" fmla="*/ 10155936 w 25237440"/>
              <a:gd name="connsiteY55" fmla="*/ 902096 h 7176404"/>
              <a:gd name="connsiteX56" fmla="*/ 10241280 w 25237440"/>
              <a:gd name="connsiteY56" fmla="*/ 1744868 h 7176404"/>
              <a:gd name="connsiteX57" fmla="*/ 10149840 w 25237440"/>
              <a:gd name="connsiteY57" fmla="*/ 2384948 h 7176404"/>
              <a:gd name="connsiteX58" fmla="*/ 9528048 w 25237440"/>
              <a:gd name="connsiteY58" fmla="*/ 3043316 h 7176404"/>
              <a:gd name="connsiteX59" fmla="*/ 7735824 w 25237440"/>
              <a:gd name="connsiteY59" fmla="*/ 4524644 h 7176404"/>
              <a:gd name="connsiteX60" fmla="*/ 7406640 w 25237440"/>
              <a:gd name="connsiteY60" fmla="*/ 5146436 h 7176404"/>
              <a:gd name="connsiteX61" fmla="*/ 5943600 w 25237440"/>
              <a:gd name="connsiteY61" fmla="*/ 5768228 h 7176404"/>
              <a:gd name="connsiteX62" fmla="*/ 4754880 w 25237440"/>
              <a:gd name="connsiteY62" fmla="*/ 6079124 h 7176404"/>
              <a:gd name="connsiteX63" fmla="*/ 3621024 w 25237440"/>
              <a:gd name="connsiteY63" fmla="*/ 6353444 h 7176404"/>
              <a:gd name="connsiteX64" fmla="*/ 2706624 w 25237440"/>
              <a:gd name="connsiteY64" fmla="*/ 6664340 h 7176404"/>
              <a:gd name="connsiteX65" fmla="*/ 2176272 w 25237440"/>
              <a:gd name="connsiteY65" fmla="*/ 6774068 h 7176404"/>
              <a:gd name="connsiteX66" fmla="*/ 1609344 w 25237440"/>
              <a:gd name="connsiteY66" fmla="*/ 6755780 h 7176404"/>
              <a:gd name="connsiteX67" fmla="*/ 969264 w 25237440"/>
              <a:gd name="connsiteY67" fmla="*/ 6554612 h 7176404"/>
              <a:gd name="connsiteX68" fmla="*/ 18288 w 25237440"/>
              <a:gd name="connsiteY68" fmla="*/ 6390020 h 7176404"/>
              <a:gd name="connsiteX69" fmla="*/ 0 w 25237440"/>
              <a:gd name="connsiteY6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1119104 w 25237440"/>
              <a:gd name="connsiteY17" fmla="*/ 2275220 h 7176404"/>
              <a:gd name="connsiteX18" fmla="*/ 12143232 w 25237440"/>
              <a:gd name="connsiteY18" fmla="*/ 2897012 h 7176404"/>
              <a:gd name="connsiteX19" fmla="*/ 13496544 w 25237440"/>
              <a:gd name="connsiteY19" fmla="*/ 3902852 h 7176404"/>
              <a:gd name="connsiteX20" fmla="*/ 14923008 w 25237440"/>
              <a:gd name="connsiteY20" fmla="*/ 4506356 h 7176404"/>
              <a:gd name="connsiteX21" fmla="*/ 17428464 w 25237440"/>
              <a:gd name="connsiteY21" fmla="*/ 5512196 h 7176404"/>
              <a:gd name="connsiteX22" fmla="*/ 18141696 w 25237440"/>
              <a:gd name="connsiteY22" fmla="*/ 5768228 h 7176404"/>
              <a:gd name="connsiteX23" fmla="*/ 19184112 w 25237440"/>
              <a:gd name="connsiteY23" fmla="*/ 6262004 h 7176404"/>
              <a:gd name="connsiteX24" fmla="*/ 19366992 w 25237440"/>
              <a:gd name="connsiteY24" fmla="*/ 6627764 h 7176404"/>
              <a:gd name="connsiteX25" fmla="*/ 20311872 w 25237440"/>
              <a:gd name="connsiteY25" fmla="*/ 5775848 h 7176404"/>
              <a:gd name="connsiteX26" fmla="*/ 21689568 w 25237440"/>
              <a:gd name="connsiteY26" fmla="*/ 5969396 h 7176404"/>
              <a:gd name="connsiteX27" fmla="*/ 23116032 w 25237440"/>
              <a:gd name="connsiteY27" fmla="*/ 6536324 h 7176404"/>
              <a:gd name="connsiteX28" fmla="*/ 24012144 w 25237440"/>
              <a:gd name="connsiteY28" fmla="*/ 6572900 h 7176404"/>
              <a:gd name="connsiteX29" fmla="*/ 24597360 w 25237440"/>
              <a:gd name="connsiteY29" fmla="*/ 5932820 h 7176404"/>
              <a:gd name="connsiteX30" fmla="*/ 25237440 w 25237440"/>
              <a:gd name="connsiteY30" fmla="*/ 5932820 h 7176404"/>
              <a:gd name="connsiteX31" fmla="*/ 25219152 w 25237440"/>
              <a:gd name="connsiteY31" fmla="*/ 5713364 h 7176404"/>
              <a:gd name="connsiteX32" fmla="*/ 24560784 w 25237440"/>
              <a:gd name="connsiteY32" fmla="*/ 5987684 h 7176404"/>
              <a:gd name="connsiteX33" fmla="*/ 23792688 w 25237440"/>
              <a:gd name="connsiteY33" fmla="*/ 6133988 h 7176404"/>
              <a:gd name="connsiteX34" fmla="*/ 22969728 w 25237440"/>
              <a:gd name="connsiteY34" fmla="*/ 5896244 h 7176404"/>
              <a:gd name="connsiteX35" fmla="*/ 22000464 w 25237440"/>
              <a:gd name="connsiteY35" fmla="*/ 5640212 h 7176404"/>
              <a:gd name="connsiteX36" fmla="*/ 20647152 w 25237440"/>
              <a:gd name="connsiteY36" fmla="*/ 5475620 h 7176404"/>
              <a:gd name="connsiteX37" fmla="*/ 19891248 w 25237440"/>
              <a:gd name="connsiteY37" fmla="*/ 5888624 h 7176404"/>
              <a:gd name="connsiteX38" fmla="*/ 18818352 w 25237440"/>
              <a:gd name="connsiteY38" fmla="*/ 5823092 h 7176404"/>
              <a:gd name="connsiteX39" fmla="*/ 16733520 w 25237440"/>
              <a:gd name="connsiteY39" fmla="*/ 4963556 h 7176404"/>
              <a:gd name="connsiteX40" fmla="*/ 14923008 w 25237440"/>
              <a:gd name="connsiteY40" fmla="*/ 4158884 h 7176404"/>
              <a:gd name="connsiteX41" fmla="*/ 13258800 w 25237440"/>
              <a:gd name="connsiteY41" fmla="*/ 3354212 h 7176404"/>
              <a:gd name="connsiteX42" fmla="*/ 13112496 w 25237440"/>
              <a:gd name="connsiteY42" fmla="*/ 3189620 h 7176404"/>
              <a:gd name="connsiteX43" fmla="*/ 11338560 w 25237440"/>
              <a:gd name="connsiteY43" fmla="*/ 2019188 h 7176404"/>
              <a:gd name="connsiteX44" fmla="*/ 10716768 w 25237440"/>
              <a:gd name="connsiteY44" fmla="*/ 1452260 h 7176404"/>
              <a:gd name="connsiteX45" fmla="*/ 10548366 w 25237440"/>
              <a:gd name="connsiteY45" fmla="*/ 1283096 h 7176404"/>
              <a:gd name="connsiteX46" fmla="*/ 10540746 w 25237440"/>
              <a:gd name="connsiteY46" fmla="*/ 902096 h 7176404"/>
              <a:gd name="connsiteX47" fmla="*/ 10536936 w 25237440"/>
              <a:gd name="connsiteY47" fmla="*/ 768746 h 7176404"/>
              <a:gd name="connsiteX48" fmla="*/ 10624566 w 25237440"/>
              <a:gd name="connsiteY48" fmla="*/ 681116 h 7176404"/>
              <a:gd name="connsiteX49" fmla="*/ 10771632 w 25237440"/>
              <a:gd name="connsiteY49" fmla="*/ 611012 h 7176404"/>
              <a:gd name="connsiteX50" fmla="*/ 10753344 w 25237440"/>
              <a:gd name="connsiteY50" fmla="*/ 336692 h 7176404"/>
              <a:gd name="connsiteX51" fmla="*/ 10628376 w 25237440"/>
              <a:gd name="connsiteY51" fmla="*/ 201056 h 7176404"/>
              <a:gd name="connsiteX52" fmla="*/ 10437876 w 25237440"/>
              <a:gd name="connsiteY52" fmla="*/ 2936 h 7176404"/>
              <a:gd name="connsiteX53" fmla="*/ 10369296 w 25237440"/>
              <a:gd name="connsiteY53" fmla="*/ 231536 h 7176404"/>
              <a:gd name="connsiteX54" fmla="*/ 10206228 w 25237440"/>
              <a:gd name="connsiteY54" fmla="*/ 585104 h 7176404"/>
              <a:gd name="connsiteX55" fmla="*/ 10155936 w 25237440"/>
              <a:gd name="connsiteY55" fmla="*/ 902096 h 7176404"/>
              <a:gd name="connsiteX56" fmla="*/ 10241280 w 25237440"/>
              <a:gd name="connsiteY56" fmla="*/ 1744868 h 7176404"/>
              <a:gd name="connsiteX57" fmla="*/ 10149840 w 25237440"/>
              <a:gd name="connsiteY57" fmla="*/ 2384948 h 7176404"/>
              <a:gd name="connsiteX58" fmla="*/ 9528048 w 25237440"/>
              <a:gd name="connsiteY58" fmla="*/ 3043316 h 7176404"/>
              <a:gd name="connsiteX59" fmla="*/ 7735824 w 25237440"/>
              <a:gd name="connsiteY59" fmla="*/ 4524644 h 7176404"/>
              <a:gd name="connsiteX60" fmla="*/ 7406640 w 25237440"/>
              <a:gd name="connsiteY60" fmla="*/ 5146436 h 7176404"/>
              <a:gd name="connsiteX61" fmla="*/ 5943600 w 25237440"/>
              <a:gd name="connsiteY61" fmla="*/ 5768228 h 7176404"/>
              <a:gd name="connsiteX62" fmla="*/ 4754880 w 25237440"/>
              <a:gd name="connsiteY62" fmla="*/ 6079124 h 7176404"/>
              <a:gd name="connsiteX63" fmla="*/ 3621024 w 25237440"/>
              <a:gd name="connsiteY63" fmla="*/ 6353444 h 7176404"/>
              <a:gd name="connsiteX64" fmla="*/ 2706624 w 25237440"/>
              <a:gd name="connsiteY64" fmla="*/ 6664340 h 7176404"/>
              <a:gd name="connsiteX65" fmla="*/ 2176272 w 25237440"/>
              <a:gd name="connsiteY65" fmla="*/ 6774068 h 7176404"/>
              <a:gd name="connsiteX66" fmla="*/ 1609344 w 25237440"/>
              <a:gd name="connsiteY66" fmla="*/ 6755780 h 7176404"/>
              <a:gd name="connsiteX67" fmla="*/ 969264 w 25237440"/>
              <a:gd name="connsiteY67" fmla="*/ 6554612 h 7176404"/>
              <a:gd name="connsiteX68" fmla="*/ 18288 w 25237440"/>
              <a:gd name="connsiteY68" fmla="*/ 6390020 h 7176404"/>
              <a:gd name="connsiteX69" fmla="*/ 0 w 25237440"/>
              <a:gd name="connsiteY6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119104 w 25237440"/>
              <a:gd name="connsiteY18" fmla="*/ 2275220 h 7176404"/>
              <a:gd name="connsiteX19" fmla="*/ 12143232 w 25237440"/>
              <a:gd name="connsiteY19" fmla="*/ 2897012 h 7176404"/>
              <a:gd name="connsiteX20" fmla="*/ 13496544 w 25237440"/>
              <a:gd name="connsiteY20" fmla="*/ 3902852 h 7176404"/>
              <a:gd name="connsiteX21" fmla="*/ 14923008 w 25237440"/>
              <a:gd name="connsiteY21" fmla="*/ 4506356 h 7176404"/>
              <a:gd name="connsiteX22" fmla="*/ 17428464 w 25237440"/>
              <a:gd name="connsiteY22" fmla="*/ 5512196 h 7176404"/>
              <a:gd name="connsiteX23" fmla="*/ 18141696 w 25237440"/>
              <a:gd name="connsiteY23" fmla="*/ 5768228 h 7176404"/>
              <a:gd name="connsiteX24" fmla="*/ 19184112 w 25237440"/>
              <a:gd name="connsiteY24" fmla="*/ 6262004 h 7176404"/>
              <a:gd name="connsiteX25" fmla="*/ 19366992 w 25237440"/>
              <a:gd name="connsiteY25" fmla="*/ 6627764 h 7176404"/>
              <a:gd name="connsiteX26" fmla="*/ 20311872 w 25237440"/>
              <a:gd name="connsiteY26" fmla="*/ 5775848 h 7176404"/>
              <a:gd name="connsiteX27" fmla="*/ 21689568 w 25237440"/>
              <a:gd name="connsiteY27" fmla="*/ 5969396 h 7176404"/>
              <a:gd name="connsiteX28" fmla="*/ 23116032 w 25237440"/>
              <a:gd name="connsiteY28" fmla="*/ 6536324 h 7176404"/>
              <a:gd name="connsiteX29" fmla="*/ 24012144 w 25237440"/>
              <a:gd name="connsiteY29" fmla="*/ 6572900 h 7176404"/>
              <a:gd name="connsiteX30" fmla="*/ 24597360 w 25237440"/>
              <a:gd name="connsiteY30" fmla="*/ 5932820 h 7176404"/>
              <a:gd name="connsiteX31" fmla="*/ 25237440 w 25237440"/>
              <a:gd name="connsiteY31" fmla="*/ 5932820 h 7176404"/>
              <a:gd name="connsiteX32" fmla="*/ 25219152 w 25237440"/>
              <a:gd name="connsiteY32" fmla="*/ 5713364 h 7176404"/>
              <a:gd name="connsiteX33" fmla="*/ 24560784 w 25237440"/>
              <a:gd name="connsiteY33" fmla="*/ 5987684 h 7176404"/>
              <a:gd name="connsiteX34" fmla="*/ 23792688 w 25237440"/>
              <a:gd name="connsiteY34" fmla="*/ 6133988 h 7176404"/>
              <a:gd name="connsiteX35" fmla="*/ 22969728 w 25237440"/>
              <a:gd name="connsiteY35" fmla="*/ 5896244 h 7176404"/>
              <a:gd name="connsiteX36" fmla="*/ 22000464 w 25237440"/>
              <a:gd name="connsiteY36" fmla="*/ 5640212 h 7176404"/>
              <a:gd name="connsiteX37" fmla="*/ 20647152 w 25237440"/>
              <a:gd name="connsiteY37" fmla="*/ 5475620 h 7176404"/>
              <a:gd name="connsiteX38" fmla="*/ 19891248 w 25237440"/>
              <a:gd name="connsiteY38" fmla="*/ 5888624 h 7176404"/>
              <a:gd name="connsiteX39" fmla="*/ 18818352 w 25237440"/>
              <a:gd name="connsiteY39" fmla="*/ 5823092 h 7176404"/>
              <a:gd name="connsiteX40" fmla="*/ 16733520 w 25237440"/>
              <a:gd name="connsiteY40" fmla="*/ 4963556 h 7176404"/>
              <a:gd name="connsiteX41" fmla="*/ 14923008 w 25237440"/>
              <a:gd name="connsiteY41" fmla="*/ 4158884 h 7176404"/>
              <a:gd name="connsiteX42" fmla="*/ 13258800 w 25237440"/>
              <a:gd name="connsiteY42" fmla="*/ 3354212 h 7176404"/>
              <a:gd name="connsiteX43" fmla="*/ 13112496 w 25237440"/>
              <a:gd name="connsiteY43" fmla="*/ 3189620 h 7176404"/>
              <a:gd name="connsiteX44" fmla="*/ 11338560 w 25237440"/>
              <a:gd name="connsiteY44" fmla="*/ 2019188 h 7176404"/>
              <a:gd name="connsiteX45" fmla="*/ 10716768 w 25237440"/>
              <a:gd name="connsiteY45" fmla="*/ 1452260 h 7176404"/>
              <a:gd name="connsiteX46" fmla="*/ 10548366 w 25237440"/>
              <a:gd name="connsiteY46" fmla="*/ 1283096 h 7176404"/>
              <a:gd name="connsiteX47" fmla="*/ 10540746 w 25237440"/>
              <a:gd name="connsiteY47" fmla="*/ 902096 h 7176404"/>
              <a:gd name="connsiteX48" fmla="*/ 10536936 w 25237440"/>
              <a:gd name="connsiteY48" fmla="*/ 768746 h 7176404"/>
              <a:gd name="connsiteX49" fmla="*/ 10624566 w 25237440"/>
              <a:gd name="connsiteY49" fmla="*/ 681116 h 7176404"/>
              <a:gd name="connsiteX50" fmla="*/ 10771632 w 25237440"/>
              <a:gd name="connsiteY50" fmla="*/ 611012 h 7176404"/>
              <a:gd name="connsiteX51" fmla="*/ 10753344 w 25237440"/>
              <a:gd name="connsiteY51" fmla="*/ 336692 h 7176404"/>
              <a:gd name="connsiteX52" fmla="*/ 10628376 w 25237440"/>
              <a:gd name="connsiteY52" fmla="*/ 201056 h 7176404"/>
              <a:gd name="connsiteX53" fmla="*/ 10437876 w 25237440"/>
              <a:gd name="connsiteY53" fmla="*/ 2936 h 7176404"/>
              <a:gd name="connsiteX54" fmla="*/ 10369296 w 25237440"/>
              <a:gd name="connsiteY54" fmla="*/ 231536 h 7176404"/>
              <a:gd name="connsiteX55" fmla="*/ 10206228 w 25237440"/>
              <a:gd name="connsiteY55" fmla="*/ 585104 h 7176404"/>
              <a:gd name="connsiteX56" fmla="*/ 10155936 w 25237440"/>
              <a:gd name="connsiteY56" fmla="*/ 902096 h 7176404"/>
              <a:gd name="connsiteX57" fmla="*/ 10241280 w 25237440"/>
              <a:gd name="connsiteY57" fmla="*/ 1744868 h 7176404"/>
              <a:gd name="connsiteX58" fmla="*/ 10149840 w 25237440"/>
              <a:gd name="connsiteY58" fmla="*/ 2384948 h 7176404"/>
              <a:gd name="connsiteX59" fmla="*/ 9528048 w 25237440"/>
              <a:gd name="connsiteY59" fmla="*/ 3043316 h 7176404"/>
              <a:gd name="connsiteX60" fmla="*/ 7735824 w 25237440"/>
              <a:gd name="connsiteY60" fmla="*/ 4524644 h 7176404"/>
              <a:gd name="connsiteX61" fmla="*/ 7406640 w 25237440"/>
              <a:gd name="connsiteY61" fmla="*/ 5146436 h 7176404"/>
              <a:gd name="connsiteX62" fmla="*/ 5943600 w 25237440"/>
              <a:gd name="connsiteY62" fmla="*/ 5768228 h 7176404"/>
              <a:gd name="connsiteX63" fmla="*/ 4754880 w 25237440"/>
              <a:gd name="connsiteY63" fmla="*/ 6079124 h 7176404"/>
              <a:gd name="connsiteX64" fmla="*/ 3621024 w 25237440"/>
              <a:gd name="connsiteY64" fmla="*/ 6353444 h 7176404"/>
              <a:gd name="connsiteX65" fmla="*/ 2706624 w 25237440"/>
              <a:gd name="connsiteY65" fmla="*/ 6664340 h 7176404"/>
              <a:gd name="connsiteX66" fmla="*/ 2176272 w 25237440"/>
              <a:gd name="connsiteY66" fmla="*/ 6774068 h 7176404"/>
              <a:gd name="connsiteX67" fmla="*/ 1609344 w 25237440"/>
              <a:gd name="connsiteY67" fmla="*/ 6755780 h 7176404"/>
              <a:gd name="connsiteX68" fmla="*/ 969264 w 25237440"/>
              <a:gd name="connsiteY68" fmla="*/ 6554612 h 7176404"/>
              <a:gd name="connsiteX69" fmla="*/ 18288 w 25237440"/>
              <a:gd name="connsiteY69" fmla="*/ 6390020 h 7176404"/>
              <a:gd name="connsiteX70" fmla="*/ 0 w 25237440"/>
              <a:gd name="connsiteY7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2143232 w 25237440"/>
              <a:gd name="connsiteY20" fmla="*/ 2897012 h 7176404"/>
              <a:gd name="connsiteX21" fmla="*/ 13496544 w 25237440"/>
              <a:gd name="connsiteY21" fmla="*/ 3902852 h 7176404"/>
              <a:gd name="connsiteX22" fmla="*/ 14923008 w 25237440"/>
              <a:gd name="connsiteY22" fmla="*/ 4506356 h 7176404"/>
              <a:gd name="connsiteX23" fmla="*/ 17428464 w 25237440"/>
              <a:gd name="connsiteY23" fmla="*/ 5512196 h 7176404"/>
              <a:gd name="connsiteX24" fmla="*/ 18141696 w 25237440"/>
              <a:gd name="connsiteY24" fmla="*/ 5768228 h 7176404"/>
              <a:gd name="connsiteX25" fmla="*/ 19184112 w 25237440"/>
              <a:gd name="connsiteY25" fmla="*/ 6262004 h 7176404"/>
              <a:gd name="connsiteX26" fmla="*/ 19366992 w 25237440"/>
              <a:gd name="connsiteY26" fmla="*/ 6627764 h 7176404"/>
              <a:gd name="connsiteX27" fmla="*/ 20311872 w 25237440"/>
              <a:gd name="connsiteY27" fmla="*/ 5775848 h 7176404"/>
              <a:gd name="connsiteX28" fmla="*/ 21689568 w 25237440"/>
              <a:gd name="connsiteY28" fmla="*/ 5969396 h 7176404"/>
              <a:gd name="connsiteX29" fmla="*/ 23116032 w 25237440"/>
              <a:gd name="connsiteY29" fmla="*/ 6536324 h 7176404"/>
              <a:gd name="connsiteX30" fmla="*/ 24012144 w 25237440"/>
              <a:gd name="connsiteY30" fmla="*/ 6572900 h 7176404"/>
              <a:gd name="connsiteX31" fmla="*/ 24597360 w 25237440"/>
              <a:gd name="connsiteY31" fmla="*/ 5932820 h 7176404"/>
              <a:gd name="connsiteX32" fmla="*/ 25237440 w 25237440"/>
              <a:gd name="connsiteY32" fmla="*/ 5932820 h 7176404"/>
              <a:gd name="connsiteX33" fmla="*/ 25219152 w 25237440"/>
              <a:gd name="connsiteY33" fmla="*/ 5713364 h 7176404"/>
              <a:gd name="connsiteX34" fmla="*/ 24560784 w 25237440"/>
              <a:gd name="connsiteY34" fmla="*/ 5987684 h 7176404"/>
              <a:gd name="connsiteX35" fmla="*/ 23792688 w 25237440"/>
              <a:gd name="connsiteY35" fmla="*/ 6133988 h 7176404"/>
              <a:gd name="connsiteX36" fmla="*/ 22969728 w 25237440"/>
              <a:gd name="connsiteY36" fmla="*/ 5896244 h 7176404"/>
              <a:gd name="connsiteX37" fmla="*/ 22000464 w 25237440"/>
              <a:gd name="connsiteY37" fmla="*/ 5640212 h 7176404"/>
              <a:gd name="connsiteX38" fmla="*/ 20647152 w 25237440"/>
              <a:gd name="connsiteY38" fmla="*/ 5475620 h 7176404"/>
              <a:gd name="connsiteX39" fmla="*/ 19891248 w 25237440"/>
              <a:gd name="connsiteY39" fmla="*/ 5888624 h 7176404"/>
              <a:gd name="connsiteX40" fmla="*/ 18818352 w 25237440"/>
              <a:gd name="connsiteY40" fmla="*/ 5823092 h 7176404"/>
              <a:gd name="connsiteX41" fmla="*/ 16733520 w 25237440"/>
              <a:gd name="connsiteY41" fmla="*/ 4963556 h 7176404"/>
              <a:gd name="connsiteX42" fmla="*/ 14923008 w 25237440"/>
              <a:gd name="connsiteY42" fmla="*/ 4158884 h 7176404"/>
              <a:gd name="connsiteX43" fmla="*/ 13258800 w 25237440"/>
              <a:gd name="connsiteY43" fmla="*/ 3354212 h 7176404"/>
              <a:gd name="connsiteX44" fmla="*/ 13112496 w 25237440"/>
              <a:gd name="connsiteY44" fmla="*/ 3189620 h 7176404"/>
              <a:gd name="connsiteX45" fmla="*/ 11338560 w 25237440"/>
              <a:gd name="connsiteY45" fmla="*/ 2019188 h 7176404"/>
              <a:gd name="connsiteX46" fmla="*/ 10716768 w 25237440"/>
              <a:gd name="connsiteY46" fmla="*/ 1452260 h 7176404"/>
              <a:gd name="connsiteX47" fmla="*/ 10548366 w 25237440"/>
              <a:gd name="connsiteY47" fmla="*/ 1283096 h 7176404"/>
              <a:gd name="connsiteX48" fmla="*/ 10540746 w 25237440"/>
              <a:gd name="connsiteY48" fmla="*/ 902096 h 7176404"/>
              <a:gd name="connsiteX49" fmla="*/ 10536936 w 25237440"/>
              <a:gd name="connsiteY49" fmla="*/ 768746 h 7176404"/>
              <a:gd name="connsiteX50" fmla="*/ 10624566 w 25237440"/>
              <a:gd name="connsiteY50" fmla="*/ 681116 h 7176404"/>
              <a:gd name="connsiteX51" fmla="*/ 10771632 w 25237440"/>
              <a:gd name="connsiteY51" fmla="*/ 611012 h 7176404"/>
              <a:gd name="connsiteX52" fmla="*/ 10753344 w 25237440"/>
              <a:gd name="connsiteY52" fmla="*/ 336692 h 7176404"/>
              <a:gd name="connsiteX53" fmla="*/ 10628376 w 25237440"/>
              <a:gd name="connsiteY53" fmla="*/ 201056 h 7176404"/>
              <a:gd name="connsiteX54" fmla="*/ 10437876 w 25237440"/>
              <a:gd name="connsiteY54" fmla="*/ 2936 h 7176404"/>
              <a:gd name="connsiteX55" fmla="*/ 10369296 w 25237440"/>
              <a:gd name="connsiteY55" fmla="*/ 231536 h 7176404"/>
              <a:gd name="connsiteX56" fmla="*/ 10206228 w 25237440"/>
              <a:gd name="connsiteY56" fmla="*/ 585104 h 7176404"/>
              <a:gd name="connsiteX57" fmla="*/ 10155936 w 25237440"/>
              <a:gd name="connsiteY57" fmla="*/ 902096 h 7176404"/>
              <a:gd name="connsiteX58" fmla="*/ 10241280 w 25237440"/>
              <a:gd name="connsiteY58" fmla="*/ 1744868 h 7176404"/>
              <a:gd name="connsiteX59" fmla="*/ 10149840 w 25237440"/>
              <a:gd name="connsiteY59" fmla="*/ 2384948 h 7176404"/>
              <a:gd name="connsiteX60" fmla="*/ 9528048 w 25237440"/>
              <a:gd name="connsiteY60" fmla="*/ 3043316 h 7176404"/>
              <a:gd name="connsiteX61" fmla="*/ 7735824 w 25237440"/>
              <a:gd name="connsiteY61" fmla="*/ 4524644 h 7176404"/>
              <a:gd name="connsiteX62" fmla="*/ 7406640 w 25237440"/>
              <a:gd name="connsiteY62" fmla="*/ 5146436 h 7176404"/>
              <a:gd name="connsiteX63" fmla="*/ 5943600 w 25237440"/>
              <a:gd name="connsiteY63" fmla="*/ 5768228 h 7176404"/>
              <a:gd name="connsiteX64" fmla="*/ 4754880 w 25237440"/>
              <a:gd name="connsiteY64" fmla="*/ 6079124 h 7176404"/>
              <a:gd name="connsiteX65" fmla="*/ 3621024 w 25237440"/>
              <a:gd name="connsiteY65" fmla="*/ 6353444 h 7176404"/>
              <a:gd name="connsiteX66" fmla="*/ 2706624 w 25237440"/>
              <a:gd name="connsiteY66" fmla="*/ 6664340 h 7176404"/>
              <a:gd name="connsiteX67" fmla="*/ 2176272 w 25237440"/>
              <a:gd name="connsiteY67" fmla="*/ 6774068 h 7176404"/>
              <a:gd name="connsiteX68" fmla="*/ 1609344 w 25237440"/>
              <a:gd name="connsiteY68" fmla="*/ 6755780 h 7176404"/>
              <a:gd name="connsiteX69" fmla="*/ 969264 w 25237440"/>
              <a:gd name="connsiteY69" fmla="*/ 6554612 h 7176404"/>
              <a:gd name="connsiteX70" fmla="*/ 18288 w 25237440"/>
              <a:gd name="connsiteY70" fmla="*/ 6390020 h 7176404"/>
              <a:gd name="connsiteX71" fmla="*/ 0 w 25237440"/>
              <a:gd name="connsiteY7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2143232 w 25237440"/>
              <a:gd name="connsiteY21" fmla="*/ 2897012 h 7176404"/>
              <a:gd name="connsiteX22" fmla="*/ 13496544 w 25237440"/>
              <a:gd name="connsiteY22" fmla="*/ 3902852 h 7176404"/>
              <a:gd name="connsiteX23" fmla="*/ 14923008 w 25237440"/>
              <a:gd name="connsiteY23" fmla="*/ 4506356 h 7176404"/>
              <a:gd name="connsiteX24" fmla="*/ 17428464 w 25237440"/>
              <a:gd name="connsiteY24" fmla="*/ 5512196 h 7176404"/>
              <a:gd name="connsiteX25" fmla="*/ 18141696 w 25237440"/>
              <a:gd name="connsiteY25" fmla="*/ 5768228 h 7176404"/>
              <a:gd name="connsiteX26" fmla="*/ 19184112 w 25237440"/>
              <a:gd name="connsiteY26" fmla="*/ 6262004 h 7176404"/>
              <a:gd name="connsiteX27" fmla="*/ 19366992 w 25237440"/>
              <a:gd name="connsiteY27" fmla="*/ 6627764 h 7176404"/>
              <a:gd name="connsiteX28" fmla="*/ 20311872 w 25237440"/>
              <a:gd name="connsiteY28" fmla="*/ 5775848 h 7176404"/>
              <a:gd name="connsiteX29" fmla="*/ 21689568 w 25237440"/>
              <a:gd name="connsiteY29" fmla="*/ 5969396 h 7176404"/>
              <a:gd name="connsiteX30" fmla="*/ 23116032 w 25237440"/>
              <a:gd name="connsiteY30" fmla="*/ 6536324 h 7176404"/>
              <a:gd name="connsiteX31" fmla="*/ 24012144 w 25237440"/>
              <a:gd name="connsiteY31" fmla="*/ 6572900 h 7176404"/>
              <a:gd name="connsiteX32" fmla="*/ 24597360 w 25237440"/>
              <a:gd name="connsiteY32" fmla="*/ 5932820 h 7176404"/>
              <a:gd name="connsiteX33" fmla="*/ 25237440 w 25237440"/>
              <a:gd name="connsiteY33" fmla="*/ 5932820 h 7176404"/>
              <a:gd name="connsiteX34" fmla="*/ 25219152 w 25237440"/>
              <a:gd name="connsiteY34" fmla="*/ 5713364 h 7176404"/>
              <a:gd name="connsiteX35" fmla="*/ 24560784 w 25237440"/>
              <a:gd name="connsiteY35" fmla="*/ 5987684 h 7176404"/>
              <a:gd name="connsiteX36" fmla="*/ 23792688 w 25237440"/>
              <a:gd name="connsiteY36" fmla="*/ 6133988 h 7176404"/>
              <a:gd name="connsiteX37" fmla="*/ 22969728 w 25237440"/>
              <a:gd name="connsiteY37" fmla="*/ 5896244 h 7176404"/>
              <a:gd name="connsiteX38" fmla="*/ 22000464 w 25237440"/>
              <a:gd name="connsiteY38" fmla="*/ 5640212 h 7176404"/>
              <a:gd name="connsiteX39" fmla="*/ 20647152 w 25237440"/>
              <a:gd name="connsiteY39" fmla="*/ 5475620 h 7176404"/>
              <a:gd name="connsiteX40" fmla="*/ 19891248 w 25237440"/>
              <a:gd name="connsiteY40" fmla="*/ 5888624 h 7176404"/>
              <a:gd name="connsiteX41" fmla="*/ 18818352 w 25237440"/>
              <a:gd name="connsiteY41" fmla="*/ 5823092 h 7176404"/>
              <a:gd name="connsiteX42" fmla="*/ 16733520 w 25237440"/>
              <a:gd name="connsiteY42" fmla="*/ 4963556 h 7176404"/>
              <a:gd name="connsiteX43" fmla="*/ 14923008 w 25237440"/>
              <a:gd name="connsiteY43" fmla="*/ 4158884 h 7176404"/>
              <a:gd name="connsiteX44" fmla="*/ 13258800 w 25237440"/>
              <a:gd name="connsiteY44" fmla="*/ 3354212 h 7176404"/>
              <a:gd name="connsiteX45" fmla="*/ 13112496 w 25237440"/>
              <a:gd name="connsiteY45" fmla="*/ 3189620 h 7176404"/>
              <a:gd name="connsiteX46" fmla="*/ 11338560 w 25237440"/>
              <a:gd name="connsiteY46" fmla="*/ 2019188 h 7176404"/>
              <a:gd name="connsiteX47" fmla="*/ 10716768 w 25237440"/>
              <a:gd name="connsiteY47" fmla="*/ 1452260 h 7176404"/>
              <a:gd name="connsiteX48" fmla="*/ 10548366 w 25237440"/>
              <a:gd name="connsiteY48" fmla="*/ 1283096 h 7176404"/>
              <a:gd name="connsiteX49" fmla="*/ 10540746 w 25237440"/>
              <a:gd name="connsiteY49" fmla="*/ 902096 h 7176404"/>
              <a:gd name="connsiteX50" fmla="*/ 10536936 w 25237440"/>
              <a:gd name="connsiteY50" fmla="*/ 768746 h 7176404"/>
              <a:gd name="connsiteX51" fmla="*/ 10624566 w 25237440"/>
              <a:gd name="connsiteY51" fmla="*/ 681116 h 7176404"/>
              <a:gd name="connsiteX52" fmla="*/ 10771632 w 25237440"/>
              <a:gd name="connsiteY52" fmla="*/ 611012 h 7176404"/>
              <a:gd name="connsiteX53" fmla="*/ 10753344 w 25237440"/>
              <a:gd name="connsiteY53" fmla="*/ 336692 h 7176404"/>
              <a:gd name="connsiteX54" fmla="*/ 10628376 w 25237440"/>
              <a:gd name="connsiteY54" fmla="*/ 201056 h 7176404"/>
              <a:gd name="connsiteX55" fmla="*/ 10437876 w 25237440"/>
              <a:gd name="connsiteY55" fmla="*/ 2936 h 7176404"/>
              <a:gd name="connsiteX56" fmla="*/ 10369296 w 25237440"/>
              <a:gd name="connsiteY56" fmla="*/ 231536 h 7176404"/>
              <a:gd name="connsiteX57" fmla="*/ 10206228 w 25237440"/>
              <a:gd name="connsiteY57" fmla="*/ 585104 h 7176404"/>
              <a:gd name="connsiteX58" fmla="*/ 10155936 w 25237440"/>
              <a:gd name="connsiteY58" fmla="*/ 902096 h 7176404"/>
              <a:gd name="connsiteX59" fmla="*/ 10241280 w 25237440"/>
              <a:gd name="connsiteY59" fmla="*/ 1744868 h 7176404"/>
              <a:gd name="connsiteX60" fmla="*/ 10149840 w 25237440"/>
              <a:gd name="connsiteY60" fmla="*/ 2384948 h 7176404"/>
              <a:gd name="connsiteX61" fmla="*/ 9528048 w 25237440"/>
              <a:gd name="connsiteY61" fmla="*/ 3043316 h 7176404"/>
              <a:gd name="connsiteX62" fmla="*/ 7735824 w 25237440"/>
              <a:gd name="connsiteY62" fmla="*/ 4524644 h 7176404"/>
              <a:gd name="connsiteX63" fmla="*/ 7406640 w 25237440"/>
              <a:gd name="connsiteY63" fmla="*/ 5146436 h 7176404"/>
              <a:gd name="connsiteX64" fmla="*/ 5943600 w 25237440"/>
              <a:gd name="connsiteY64" fmla="*/ 5768228 h 7176404"/>
              <a:gd name="connsiteX65" fmla="*/ 4754880 w 25237440"/>
              <a:gd name="connsiteY65" fmla="*/ 6079124 h 7176404"/>
              <a:gd name="connsiteX66" fmla="*/ 3621024 w 25237440"/>
              <a:gd name="connsiteY66" fmla="*/ 6353444 h 7176404"/>
              <a:gd name="connsiteX67" fmla="*/ 2706624 w 25237440"/>
              <a:gd name="connsiteY67" fmla="*/ 6664340 h 7176404"/>
              <a:gd name="connsiteX68" fmla="*/ 2176272 w 25237440"/>
              <a:gd name="connsiteY68" fmla="*/ 6774068 h 7176404"/>
              <a:gd name="connsiteX69" fmla="*/ 1609344 w 25237440"/>
              <a:gd name="connsiteY69" fmla="*/ 6755780 h 7176404"/>
              <a:gd name="connsiteX70" fmla="*/ 969264 w 25237440"/>
              <a:gd name="connsiteY70" fmla="*/ 6554612 h 7176404"/>
              <a:gd name="connsiteX71" fmla="*/ 18288 w 25237440"/>
              <a:gd name="connsiteY71" fmla="*/ 6390020 h 7176404"/>
              <a:gd name="connsiteX72" fmla="*/ 0 w 25237440"/>
              <a:gd name="connsiteY7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2143232 w 25237440"/>
              <a:gd name="connsiteY22" fmla="*/ 2897012 h 7176404"/>
              <a:gd name="connsiteX23" fmla="*/ 13496544 w 25237440"/>
              <a:gd name="connsiteY23" fmla="*/ 3902852 h 7176404"/>
              <a:gd name="connsiteX24" fmla="*/ 14923008 w 25237440"/>
              <a:gd name="connsiteY24" fmla="*/ 4506356 h 7176404"/>
              <a:gd name="connsiteX25" fmla="*/ 17428464 w 25237440"/>
              <a:gd name="connsiteY25" fmla="*/ 5512196 h 7176404"/>
              <a:gd name="connsiteX26" fmla="*/ 18141696 w 25237440"/>
              <a:gd name="connsiteY26" fmla="*/ 5768228 h 7176404"/>
              <a:gd name="connsiteX27" fmla="*/ 19184112 w 25237440"/>
              <a:gd name="connsiteY27" fmla="*/ 6262004 h 7176404"/>
              <a:gd name="connsiteX28" fmla="*/ 19366992 w 25237440"/>
              <a:gd name="connsiteY28" fmla="*/ 6627764 h 7176404"/>
              <a:gd name="connsiteX29" fmla="*/ 20311872 w 25237440"/>
              <a:gd name="connsiteY29" fmla="*/ 5775848 h 7176404"/>
              <a:gd name="connsiteX30" fmla="*/ 21689568 w 25237440"/>
              <a:gd name="connsiteY30" fmla="*/ 5969396 h 7176404"/>
              <a:gd name="connsiteX31" fmla="*/ 23116032 w 25237440"/>
              <a:gd name="connsiteY31" fmla="*/ 6536324 h 7176404"/>
              <a:gd name="connsiteX32" fmla="*/ 24012144 w 25237440"/>
              <a:gd name="connsiteY32" fmla="*/ 6572900 h 7176404"/>
              <a:gd name="connsiteX33" fmla="*/ 24597360 w 25237440"/>
              <a:gd name="connsiteY33" fmla="*/ 5932820 h 7176404"/>
              <a:gd name="connsiteX34" fmla="*/ 25237440 w 25237440"/>
              <a:gd name="connsiteY34" fmla="*/ 5932820 h 7176404"/>
              <a:gd name="connsiteX35" fmla="*/ 25219152 w 25237440"/>
              <a:gd name="connsiteY35" fmla="*/ 5713364 h 7176404"/>
              <a:gd name="connsiteX36" fmla="*/ 24560784 w 25237440"/>
              <a:gd name="connsiteY36" fmla="*/ 5987684 h 7176404"/>
              <a:gd name="connsiteX37" fmla="*/ 23792688 w 25237440"/>
              <a:gd name="connsiteY37" fmla="*/ 6133988 h 7176404"/>
              <a:gd name="connsiteX38" fmla="*/ 22969728 w 25237440"/>
              <a:gd name="connsiteY38" fmla="*/ 5896244 h 7176404"/>
              <a:gd name="connsiteX39" fmla="*/ 22000464 w 25237440"/>
              <a:gd name="connsiteY39" fmla="*/ 5640212 h 7176404"/>
              <a:gd name="connsiteX40" fmla="*/ 20647152 w 25237440"/>
              <a:gd name="connsiteY40" fmla="*/ 5475620 h 7176404"/>
              <a:gd name="connsiteX41" fmla="*/ 19891248 w 25237440"/>
              <a:gd name="connsiteY41" fmla="*/ 5888624 h 7176404"/>
              <a:gd name="connsiteX42" fmla="*/ 18818352 w 25237440"/>
              <a:gd name="connsiteY42" fmla="*/ 5823092 h 7176404"/>
              <a:gd name="connsiteX43" fmla="*/ 16733520 w 25237440"/>
              <a:gd name="connsiteY43" fmla="*/ 4963556 h 7176404"/>
              <a:gd name="connsiteX44" fmla="*/ 14923008 w 25237440"/>
              <a:gd name="connsiteY44" fmla="*/ 4158884 h 7176404"/>
              <a:gd name="connsiteX45" fmla="*/ 13258800 w 25237440"/>
              <a:gd name="connsiteY45" fmla="*/ 3354212 h 7176404"/>
              <a:gd name="connsiteX46" fmla="*/ 13112496 w 25237440"/>
              <a:gd name="connsiteY46" fmla="*/ 3189620 h 7176404"/>
              <a:gd name="connsiteX47" fmla="*/ 11338560 w 25237440"/>
              <a:gd name="connsiteY47" fmla="*/ 2019188 h 7176404"/>
              <a:gd name="connsiteX48" fmla="*/ 10716768 w 25237440"/>
              <a:gd name="connsiteY48" fmla="*/ 1452260 h 7176404"/>
              <a:gd name="connsiteX49" fmla="*/ 10548366 w 25237440"/>
              <a:gd name="connsiteY49" fmla="*/ 1283096 h 7176404"/>
              <a:gd name="connsiteX50" fmla="*/ 10540746 w 25237440"/>
              <a:gd name="connsiteY50" fmla="*/ 902096 h 7176404"/>
              <a:gd name="connsiteX51" fmla="*/ 10536936 w 25237440"/>
              <a:gd name="connsiteY51" fmla="*/ 768746 h 7176404"/>
              <a:gd name="connsiteX52" fmla="*/ 10624566 w 25237440"/>
              <a:gd name="connsiteY52" fmla="*/ 681116 h 7176404"/>
              <a:gd name="connsiteX53" fmla="*/ 10771632 w 25237440"/>
              <a:gd name="connsiteY53" fmla="*/ 611012 h 7176404"/>
              <a:gd name="connsiteX54" fmla="*/ 10753344 w 25237440"/>
              <a:gd name="connsiteY54" fmla="*/ 336692 h 7176404"/>
              <a:gd name="connsiteX55" fmla="*/ 10628376 w 25237440"/>
              <a:gd name="connsiteY55" fmla="*/ 201056 h 7176404"/>
              <a:gd name="connsiteX56" fmla="*/ 10437876 w 25237440"/>
              <a:gd name="connsiteY56" fmla="*/ 2936 h 7176404"/>
              <a:gd name="connsiteX57" fmla="*/ 10369296 w 25237440"/>
              <a:gd name="connsiteY57" fmla="*/ 231536 h 7176404"/>
              <a:gd name="connsiteX58" fmla="*/ 10206228 w 25237440"/>
              <a:gd name="connsiteY58" fmla="*/ 585104 h 7176404"/>
              <a:gd name="connsiteX59" fmla="*/ 10155936 w 25237440"/>
              <a:gd name="connsiteY59" fmla="*/ 902096 h 7176404"/>
              <a:gd name="connsiteX60" fmla="*/ 10241280 w 25237440"/>
              <a:gd name="connsiteY60" fmla="*/ 1744868 h 7176404"/>
              <a:gd name="connsiteX61" fmla="*/ 10149840 w 25237440"/>
              <a:gd name="connsiteY61" fmla="*/ 2384948 h 7176404"/>
              <a:gd name="connsiteX62" fmla="*/ 9528048 w 25237440"/>
              <a:gd name="connsiteY62" fmla="*/ 3043316 h 7176404"/>
              <a:gd name="connsiteX63" fmla="*/ 7735824 w 25237440"/>
              <a:gd name="connsiteY63" fmla="*/ 4524644 h 7176404"/>
              <a:gd name="connsiteX64" fmla="*/ 7406640 w 25237440"/>
              <a:gd name="connsiteY64" fmla="*/ 5146436 h 7176404"/>
              <a:gd name="connsiteX65" fmla="*/ 5943600 w 25237440"/>
              <a:gd name="connsiteY65" fmla="*/ 5768228 h 7176404"/>
              <a:gd name="connsiteX66" fmla="*/ 4754880 w 25237440"/>
              <a:gd name="connsiteY66" fmla="*/ 6079124 h 7176404"/>
              <a:gd name="connsiteX67" fmla="*/ 3621024 w 25237440"/>
              <a:gd name="connsiteY67" fmla="*/ 6353444 h 7176404"/>
              <a:gd name="connsiteX68" fmla="*/ 2706624 w 25237440"/>
              <a:gd name="connsiteY68" fmla="*/ 6664340 h 7176404"/>
              <a:gd name="connsiteX69" fmla="*/ 2176272 w 25237440"/>
              <a:gd name="connsiteY69" fmla="*/ 6774068 h 7176404"/>
              <a:gd name="connsiteX70" fmla="*/ 1609344 w 25237440"/>
              <a:gd name="connsiteY70" fmla="*/ 6755780 h 7176404"/>
              <a:gd name="connsiteX71" fmla="*/ 969264 w 25237440"/>
              <a:gd name="connsiteY71" fmla="*/ 6554612 h 7176404"/>
              <a:gd name="connsiteX72" fmla="*/ 18288 w 25237440"/>
              <a:gd name="connsiteY72" fmla="*/ 6390020 h 7176404"/>
              <a:gd name="connsiteX73" fmla="*/ 0 w 25237440"/>
              <a:gd name="connsiteY7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2143232 w 25237440"/>
              <a:gd name="connsiteY23" fmla="*/ 2897012 h 7176404"/>
              <a:gd name="connsiteX24" fmla="*/ 13496544 w 25237440"/>
              <a:gd name="connsiteY24" fmla="*/ 3902852 h 7176404"/>
              <a:gd name="connsiteX25" fmla="*/ 14923008 w 25237440"/>
              <a:gd name="connsiteY25" fmla="*/ 4506356 h 7176404"/>
              <a:gd name="connsiteX26" fmla="*/ 17428464 w 25237440"/>
              <a:gd name="connsiteY26" fmla="*/ 5512196 h 7176404"/>
              <a:gd name="connsiteX27" fmla="*/ 18141696 w 25237440"/>
              <a:gd name="connsiteY27" fmla="*/ 5768228 h 7176404"/>
              <a:gd name="connsiteX28" fmla="*/ 19184112 w 25237440"/>
              <a:gd name="connsiteY28" fmla="*/ 6262004 h 7176404"/>
              <a:gd name="connsiteX29" fmla="*/ 19366992 w 25237440"/>
              <a:gd name="connsiteY29" fmla="*/ 6627764 h 7176404"/>
              <a:gd name="connsiteX30" fmla="*/ 20311872 w 25237440"/>
              <a:gd name="connsiteY30" fmla="*/ 5775848 h 7176404"/>
              <a:gd name="connsiteX31" fmla="*/ 21689568 w 25237440"/>
              <a:gd name="connsiteY31" fmla="*/ 5969396 h 7176404"/>
              <a:gd name="connsiteX32" fmla="*/ 23116032 w 25237440"/>
              <a:gd name="connsiteY32" fmla="*/ 6536324 h 7176404"/>
              <a:gd name="connsiteX33" fmla="*/ 24012144 w 25237440"/>
              <a:gd name="connsiteY33" fmla="*/ 6572900 h 7176404"/>
              <a:gd name="connsiteX34" fmla="*/ 24597360 w 25237440"/>
              <a:gd name="connsiteY34" fmla="*/ 5932820 h 7176404"/>
              <a:gd name="connsiteX35" fmla="*/ 25237440 w 25237440"/>
              <a:gd name="connsiteY35" fmla="*/ 5932820 h 7176404"/>
              <a:gd name="connsiteX36" fmla="*/ 25219152 w 25237440"/>
              <a:gd name="connsiteY36" fmla="*/ 5713364 h 7176404"/>
              <a:gd name="connsiteX37" fmla="*/ 24560784 w 25237440"/>
              <a:gd name="connsiteY37" fmla="*/ 5987684 h 7176404"/>
              <a:gd name="connsiteX38" fmla="*/ 23792688 w 25237440"/>
              <a:gd name="connsiteY38" fmla="*/ 6133988 h 7176404"/>
              <a:gd name="connsiteX39" fmla="*/ 22969728 w 25237440"/>
              <a:gd name="connsiteY39" fmla="*/ 5896244 h 7176404"/>
              <a:gd name="connsiteX40" fmla="*/ 22000464 w 25237440"/>
              <a:gd name="connsiteY40" fmla="*/ 5640212 h 7176404"/>
              <a:gd name="connsiteX41" fmla="*/ 20647152 w 25237440"/>
              <a:gd name="connsiteY41" fmla="*/ 5475620 h 7176404"/>
              <a:gd name="connsiteX42" fmla="*/ 19891248 w 25237440"/>
              <a:gd name="connsiteY42" fmla="*/ 5888624 h 7176404"/>
              <a:gd name="connsiteX43" fmla="*/ 18818352 w 25237440"/>
              <a:gd name="connsiteY43" fmla="*/ 5823092 h 7176404"/>
              <a:gd name="connsiteX44" fmla="*/ 16733520 w 25237440"/>
              <a:gd name="connsiteY44" fmla="*/ 4963556 h 7176404"/>
              <a:gd name="connsiteX45" fmla="*/ 14923008 w 25237440"/>
              <a:gd name="connsiteY45" fmla="*/ 4158884 h 7176404"/>
              <a:gd name="connsiteX46" fmla="*/ 13258800 w 25237440"/>
              <a:gd name="connsiteY46" fmla="*/ 3354212 h 7176404"/>
              <a:gd name="connsiteX47" fmla="*/ 13112496 w 25237440"/>
              <a:gd name="connsiteY47" fmla="*/ 3189620 h 7176404"/>
              <a:gd name="connsiteX48" fmla="*/ 11338560 w 25237440"/>
              <a:gd name="connsiteY48" fmla="*/ 2019188 h 7176404"/>
              <a:gd name="connsiteX49" fmla="*/ 10716768 w 25237440"/>
              <a:gd name="connsiteY49" fmla="*/ 1452260 h 7176404"/>
              <a:gd name="connsiteX50" fmla="*/ 10548366 w 25237440"/>
              <a:gd name="connsiteY50" fmla="*/ 1283096 h 7176404"/>
              <a:gd name="connsiteX51" fmla="*/ 10540746 w 25237440"/>
              <a:gd name="connsiteY51" fmla="*/ 902096 h 7176404"/>
              <a:gd name="connsiteX52" fmla="*/ 10536936 w 25237440"/>
              <a:gd name="connsiteY52" fmla="*/ 768746 h 7176404"/>
              <a:gd name="connsiteX53" fmla="*/ 10624566 w 25237440"/>
              <a:gd name="connsiteY53" fmla="*/ 681116 h 7176404"/>
              <a:gd name="connsiteX54" fmla="*/ 10771632 w 25237440"/>
              <a:gd name="connsiteY54" fmla="*/ 611012 h 7176404"/>
              <a:gd name="connsiteX55" fmla="*/ 10753344 w 25237440"/>
              <a:gd name="connsiteY55" fmla="*/ 336692 h 7176404"/>
              <a:gd name="connsiteX56" fmla="*/ 10628376 w 25237440"/>
              <a:gd name="connsiteY56" fmla="*/ 201056 h 7176404"/>
              <a:gd name="connsiteX57" fmla="*/ 10437876 w 25237440"/>
              <a:gd name="connsiteY57" fmla="*/ 2936 h 7176404"/>
              <a:gd name="connsiteX58" fmla="*/ 10369296 w 25237440"/>
              <a:gd name="connsiteY58" fmla="*/ 231536 h 7176404"/>
              <a:gd name="connsiteX59" fmla="*/ 10206228 w 25237440"/>
              <a:gd name="connsiteY59" fmla="*/ 585104 h 7176404"/>
              <a:gd name="connsiteX60" fmla="*/ 10155936 w 25237440"/>
              <a:gd name="connsiteY60" fmla="*/ 902096 h 7176404"/>
              <a:gd name="connsiteX61" fmla="*/ 10241280 w 25237440"/>
              <a:gd name="connsiteY61" fmla="*/ 1744868 h 7176404"/>
              <a:gd name="connsiteX62" fmla="*/ 10149840 w 25237440"/>
              <a:gd name="connsiteY62" fmla="*/ 2384948 h 7176404"/>
              <a:gd name="connsiteX63" fmla="*/ 9528048 w 25237440"/>
              <a:gd name="connsiteY63" fmla="*/ 3043316 h 7176404"/>
              <a:gd name="connsiteX64" fmla="*/ 7735824 w 25237440"/>
              <a:gd name="connsiteY64" fmla="*/ 4524644 h 7176404"/>
              <a:gd name="connsiteX65" fmla="*/ 7406640 w 25237440"/>
              <a:gd name="connsiteY65" fmla="*/ 5146436 h 7176404"/>
              <a:gd name="connsiteX66" fmla="*/ 5943600 w 25237440"/>
              <a:gd name="connsiteY66" fmla="*/ 5768228 h 7176404"/>
              <a:gd name="connsiteX67" fmla="*/ 4754880 w 25237440"/>
              <a:gd name="connsiteY67" fmla="*/ 6079124 h 7176404"/>
              <a:gd name="connsiteX68" fmla="*/ 3621024 w 25237440"/>
              <a:gd name="connsiteY68" fmla="*/ 6353444 h 7176404"/>
              <a:gd name="connsiteX69" fmla="*/ 2706624 w 25237440"/>
              <a:gd name="connsiteY69" fmla="*/ 6664340 h 7176404"/>
              <a:gd name="connsiteX70" fmla="*/ 2176272 w 25237440"/>
              <a:gd name="connsiteY70" fmla="*/ 6774068 h 7176404"/>
              <a:gd name="connsiteX71" fmla="*/ 1609344 w 25237440"/>
              <a:gd name="connsiteY71" fmla="*/ 6755780 h 7176404"/>
              <a:gd name="connsiteX72" fmla="*/ 969264 w 25237440"/>
              <a:gd name="connsiteY72" fmla="*/ 6554612 h 7176404"/>
              <a:gd name="connsiteX73" fmla="*/ 18288 w 25237440"/>
              <a:gd name="connsiteY73" fmla="*/ 6390020 h 7176404"/>
              <a:gd name="connsiteX74" fmla="*/ 0 w 25237440"/>
              <a:gd name="connsiteY7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2143232 w 25237440"/>
              <a:gd name="connsiteY24" fmla="*/ 2897012 h 7176404"/>
              <a:gd name="connsiteX25" fmla="*/ 13496544 w 25237440"/>
              <a:gd name="connsiteY25" fmla="*/ 3902852 h 7176404"/>
              <a:gd name="connsiteX26" fmla="*/ 14923008 w 25237440"/>
              <a:gd name="connsiteY26" fmla="*/ 4506356 h 7176404"/>
              <a:gd name="connsiteX27" fmla="*/ 17428464 w 25237440"/>
              <a:gd name="connsiteY27" fmla="*/ 5512196 h 7176404"/>
              <a:gd name="connsiteX28" fmla="*/ 18141696 w 25237440"/>
              <a:gd name="connsiteY28" fmla="*/ 5768228 h 7176404"/>
              <a:gd name="connsiteX29" fmla="*/ 19184112 w 25237440"/>
              <a:gd name="connsiteY29" fmla="*/ 6262004 h 7176404"/>
              <a:gd name="connsiteX30" fmla="*/ 19366992 w 25237440"/>
              <a:gd name="connsiteY30" fmla="*/ 6627764 h 7176404"/>
              <a:gd name="connsiteX31" fmla="*/ 20311872 w 25237440"/>
              <a:gd name="connsiteY31" fmla="*/ 5775848 h 7176404"/>
              <a:gd name="connsiteX32" fmla="*/ 21689568 w 25237440"/>
              <a:gd name="connsiteY32" fmla="*/ 5969396 h 7176404"/>
              <a:gd name="connsiteX33" fmla="*/ 23116032 w 25237440"/>
              <a:gd name="connsiteY33" fmla="*/ 6536324 h 7176404"/>
              <a:gd name="connsiteX34" fmla="*/ 24012144 w 25237440"/>
              <a:gd name="connsiteY34" fmla="*/ 6572900 h 7176404"/>
              <a:gd name="connsiteX35" fmla="*/ 24597360 w 25237440"/>
              <a:gd name="connsiteY35" fmla="*/ 5932820 h 7176404"/>
              <a:gd name="connsiteX36" fmla="*/ 25237440 w 25237440"/>
              <a:gd name="connsiteY36" fmla="*/ 5932820 h 7176404"/>
              <a:gd name="connsiteX37" fmla="*/ 25219152 w 25237440"/>
              <a:gd name="connsiteY37" fmla="*/ 5713364 h 7176404"/>
              <a:gd name="connsiteX38" fmla="*/ 24560784 w 25237440"/>
              <a:gd name="connsiteY38" fmla="*/ 5987684 h 7176404"/>
              <a:gd name="connsiteX39" fmla="*/ 23792688 w 25237440"/>
              <a:gd name="connsiteY39" fmla="*/ 6133988 h 7176404"/>
              <a:gd name="connsiteX40" fmla="*/ 22969728 w 25237440"/>
              <a:gd name="connsiteY40" fmla="*/ 5896244 h 7176404"/>
              <a:gd name="connsiteX41" fmla="*/ 22000464 w 25237440"/>
              <a:gd name="connsiteY41" fmla="*/ 5640212 h 7176404"/>
              <a:gd name="connsiteX42" fmla="*/ 20647152 w 25237440"/>
              <a:gd name="connsiteY42" fmla="*/ 5475620 h 7176404"/>
              <a:gd name="connsiteX43" fmla="*/ 19891248 w 25237440"/>
              <a:gd name="connsiteY43" fmla="*/ 5888624 h 7176404"/>
              <a:gd name="connsiteX44" fmla="*/ 18818352 w 25237440"/>
              <a:gd name="connsiteY44" fmla="*/ 5823092 h 7176404"/>
              <a:gd name="connsiteX45" fmla="*/ 16733520 w 25237440"/>
              <a:gd name="connsiteY45" fmla="*/ 4963556 h 7176404"/>
              <a:gd name="connsiteX46" fmla="*/ 14923008 w 25237440"/>
              <a:gd name="connsiteY46" fmla="*/ 4158884 h 7176404"/>
              <a:gd name="connsiteX47" fmla="*/ 13258800 w 25237440"/>
              <a:gd name="connsiteY47" fmla="*/ 3354212 h 7176404"/>
              <a:gd name="connsiteX48" fmla="*/ 13112496 w 25237440"/>
              <a:gd name="connsiteY48" fmla="*/ 3189620 h 7176404"/>
              <a:gd name="connsiteX49" fmla="*/ 11338560 w 25237440"/>
              <a:gd name="connsiteY49" fmla="*/ 2019188 h 7176404"/>
              <a:gd name="connsiteX50" fmla="*/ 10716768 w 25237440"/>
              <a:gd name="connsiteY50" fmla="*/ 1452260 h 7176404"/>
              <a:gd name="connsiteX51" fmla="*/ 10548366 w 25237440"/>
              <a:gd name="connsiteY51" fmla="*/ 1283096 h 7176404"/>
              <a:gd name="connsiteX52" fmla="*/ 10540746 w 25237440"/>
              <a:gd name="connsiteY52" fmla="*/ 902096 h 7176404"/>
              <a:gd name="connsiteX53" fmla="*/ 10536936 w 25237440"/>
              <a:gd name="connsiteY53" fmla="*/ 768746 h 7176404"/>
              <a:gd name="connsiteX54" fmla="*/ 10624566 w 25237440"/>
              <a:gd name="connsiteY54" fmla="*/ 681116 h 7176404"/>
              <a:gd name="connsiteX55" fmla="*/ 10771632 w 25237440"/>
              <a:gd name="connsiteY55" fmla="*/ 611012 h 7176404"/>
              <a:gd name="connsiteX56" fmla="*/ 10753344 w 25237440"/>
              <a:gd name="connsiteY56" fmla="*/ 336692 h 7176404"/>
              <a:gd name="connsiteX57" fmla="*/ 10628376 w 25237440"/>
              <a:gd name="connsiteY57" fmla="*/ 201056 h 7176404"/>
              <a:gd name="connsiteX58" fmla="*/ 10437876 w 25237440"/>
              <a:gd name="connsiteY58" fmla="*/ 2936 h 7176404"/>
              <a:gd name="connsiteX59" fmla="*/ 10369296 w 25237440"/>
              <a:gd name="connsiteY59" fmla="*/ 231536 h 7176404"/>
              <a:gd name="connsiteX60" fmla="*/ 10206228 w 25237440"/>
              <a:gd name="connsiteY60" fmla="*/ 585104 h 7176404"/>
              <a:gd name="connsiteX61" fmla="*/ 10155936 w 25237440"/>
              <a:gd name="connsiteY61" fmla="*/ 902096 h 7176404"/>
              <a:gd name="connsiteX62" fmla="*/ 10241280 w 25237440"/>
              <a:gd name="connsiteY62" fmla="*/ 1744868 h 7176404"/>
              <a:gd name="connsiteX63" fmla="*/ 10149840 w 25237440"/>
              <a:gd name="connsiteY63" fmla="*/ 2384948 h 7176404"/>
              <a:gd name="connsiteX64" fmla="*/ 9528048 w 25237440"/>
              <a:gd name="connsiteY64" fmla="*/ 3043316 h 7176404"/>
              <a:gd name="connsiteX65" fmla="*/ 7735824 w 25237440"/>
              <a:gd name="connsiteY65" fmla="*/ 4524644 h 7176404"/>
              <a:gd name="connsiteX66" fmla="*/ 7406640 w 25237440"/>
              <a:gd name="connsiteY66" fmla="*/ 5146436 h 7176404"/>
              <a:gd name="connsiteX67" fmla="*/ 5943600 w 25237440"/>
              <a:gd name="connsiteY67" fmla="*/ 5768228 h 7176404"/>
              <a:gd name="connsiteX68" fmla="*/ 4754880 w 25237440"/>
              <a:gd name="connsiteY68" fmla="*/ 6079124 h 7176404"/>
              <a:gd name="connsiteX69" fmla="*/ 3621024 w 25237440"/>
              <a:gd name="connsiteY69" fmla="*/ 6353444 h 7176404"/>
              <a:gd name="connsiteX70" fmla="*/ 2706624 w 25237440"/>
              <a:gd name="connsiteY70" fmla="*/ 6664340 h 7176404"/>
              <a:gd name="connsiteX71" fmla="*/ 2176272 w 25237440"/>
              <a:gd name="connsiteY71" fmla="*/ 6774068 h 7176404"/>
              <a:gd name="connsiteX72" fmla="*/ 1609344 w 25237440"/>
              <a:gd name="connsiteY72" fmla="*/ 6755780 h 7176404"/>
              <a:gd name="connsiteX73" fmla="*/ 969264 w 25237440"/>
              <a:gd name="connsiteY73" fmla="*/ 6554612 h 7176404"/>
              <a:gd name="connsiteX74" fmla="*/ 18288 w 25237440"/>
              <a:gd name="connsiteY74" fmla="*/ 6390020 h 7176404"/>
              <a:gd name="connsiteX75" fmla="*/ 0 w 25237440"/>
              <a:gd name="connsiteY7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2143232 w 25237440"/>
              <a:gd name="connsiteY25" fmla="*/ 2897012 h 7176404"/>
              <a:gd name="connsiteX26" fmla="*/ 13496544 w 25237440"/>
              <a:gd name="connsiteY26" fmla="*/ 3902852 h 7176404"/>
              <a:gd name="connsiteX27" fmla="*/ 14923008 w 25237440"/>
              <a:gd name="connsiteY27" fmla="*/ 4506356 h 7176404"/>
              <a:gd name="connsiteX28" fmla="*/ 17428464 w 25237440"/>
              <a:gd name="connsiteY28" fmla="*/ 5512196 h 7176404"/>
              <a:gd name="connsiteX29" fmla="*/ 18141696 w 25237440"/>
              <a:gd name="connsiteY29" fmla="*/ 5768228 h 7176404"/>
              <a:gd name="connsiteX30" fmla="*/ 19184112 w 25237440"/>
              <a:gd name="connsiteY30" fmla="*/ 6262004 h 7176404"/>
              <a:gd name="connsiteX31" fmla="*/ 19366992 w 25237440"/>
              <a:gd name="connsiteY31" fmla="*/ 6627764 h 7176404"/>
              <a:gd name="connsiteX32" fmla="*/ 20311872 w 25237440"/>
              <a:gd name="connsiteY32" fmla="*/ 5775848 h 7176404"/>
              <a:gd name="connsiteX33" fmla="*/ 21689568 w 25237440"/>
              <a:gd name="connsiteY33" fmla="*/ 5969396 h 7176404"/>
              <a:gd name="connsiteX34" fmla="*/ 23116032 w 25237440"/>
              <a:gd name="connsiteY34" fmla="*/ 6536324 h 7176404"/>
              <a:gd name="connsiteX35" fmla="*/ 24012144 w 25237440"/>
              <a:gd name="connsiteY35" fmla="*/ 6572900 h 7176404"/>
              <a:gd name="connsiteX36" fmla="*/ 24597360 w 25237440"/>
              <a:gd name="connsiteY36" fmla="*/ 5932820 h 7176404"/>
              <a:gd name="connsiteX37" fmla="*/ 25237440 w 25237440"/>
              <a:gd name="connsiteY37" fmla="*/ 5932820 h 7176404"/>
              <a:gd name="connsiteX38" fmla="*/ 25219152 w 25237440"/>
              <a:gd name="connsiteY38" fmla="*/ 5713364 h 7176404"/>
              <a:gd name="connsiteX39" fmla="*/ 24560784 w 25237440"/>
              <a:gd name="connsiteY39" fmla="*/ 5987684 h 7176404"/>
              <a:gd name="connsiteX40" fmla="*/ 23792688 w 25237440"/>
              <a:gd name="connsiteY40" fmla="*/ 6133988 h 7176404"/>
              <a:gd name="connsiteX41" fmla="*/ 22969728 w 25237440"/>
              <a:gd name="connsiteY41" fmla="*/ 5896244 h 7176404"/>
              <a:gd name="connsiteX42" fmla="*/ 22000464 w 25237440"/>
              <a:gd name="connsiteY42" fmla="*/ 5640212 h 7176404"/>
              <a:gd name="connsiteX43" fmla="*/ 20647152 w 25237440"/>
              <a:gd name="connsiteY43" fmla="*/ 5475620 h 7176404"/>
              <a:gd name="connsiteX44" fmla="*/ 19891248 w 25237440"/>
              <a:gd name="connsiteY44" fmla="*/ 5888624 h 7176404"/>
              <a:gd name="connsiteX45" fmla="*/ 18818352 w 25237440"/>
              <a:gd name="connsiteY45" fmla="*/ 5823092 h 7176404"/>
              <a:gd name="connsiteX46" fmla="*/ 16733520 w 25237440"/>
              <a:gd name="connsiteY46" fmla="*/ 4963556 h 7176404"/>
              <a:gd name="connsiteX47" fmla="*/ 14923008 w 25237440"/>
              <a:gd name="connsiteY47" fmla="*/ 4158884 h 7176404"/>
              <a:gd name="connsiteX48" fmla="*/ 13258800 w 25237440"/>
              <a:gd name="connsiteY48" fmla="*/ 3354212 h 7176404"/>
              <a:gd name="connsiteX49" fmla="*/ 13112496 w 25237440"/>
              <a:gd name="connsiteY49" fmla="*/ 3189620 h 7176404"/>
              <a:gd name="connsiteX50" fmla="*/ 11338560 w 25237440"/>
              <a:gd name="connsiteY50" fmla="*/ 2019188 h 7176404"/>
              <a:gd name="connsiteX51" fmla="*/ 10716768 w 25237440"/>
              <a:gd name="connsiteY51" fmla="*/ 1452260 h 7176404"/>
              <a:gd name="connsiteX52" fmla="*/ 10548366 w 25237440"/>
              <a:gd name="connsiteY52" fmla="*/ 1283096 h 7176404"/>
              <a:gd name="connsiteX53" fmla="*/ 10540746 w 25237440"/>
              <a:gd name="connsiteY53" fmla="*/ 902096 h 7176404"/>
              <a:gd name="connsiteX54" fmla="*/ 10536936 w 25237440"/>
              <a:gd name="connsiteY54" fmla="*/ 768746 h 7176404"/>
              <a:gd name="connsiteX55" fmla="*/ 10624566 w 25237440"/>
              <a:gd name="connsiteY55" fmla="*/ 681116 h 7176404"/>
              <a:gd name="connsiteX56" fmla="*/ 10771632 w 25237440"/>
              <a:gd name="connsiteY56" fmla="*/ 611012 h 7176404"/>
              <a:gd name="connsiteX57" fmla="*/ 10753344 w 25237440"/>
              <a:gd name="connsiteY57" fmla="*/ 336692 h 7176404"/>
              <a:gd name="connsiteX58" fmla="*/ 10628376 w 25237440"/>
              <a:gd name="connsiteY58" fmla="*/ 201056 h 7176404"/>
              <a:gd name="connsiteX59" fmla="*/ 10437876 w 25237440"/>
              <a:gd name="connsiteY59" fmla="*/ 2936 h 7176404"/>
              <a:gd name="connsiteX60" fmla="*/ 10369296 w 25237440"/>
              <a:gd name="connsiteY60" fmla="*/ 231536 h 7176404"/>
              <a:gd name="connsiteX61" fmla="*/ 10206228 w 25237440"/>
              <a:gd name="connsiteY61" fmla="*/ 585104 h 7176404"/>
              <a:gd name="connsiteX62" fmla="*/ 10155936 w 25237440"/>
              <a:gd name="connsiteY62" fmla="*/ 902096 h 7176404"/>
              <a:gd name="connsiteX63" fmla="*/ 10241280 w 25237440"/>
              <a:gd name="connsiteY63" fmla="*/ 1744868 h 7176404"/>
              <a:gd name="connsiteX64" fmla="*/ 10149840 w 25237440"/>
              <a:gd name="connsiteY64" fmla="*/ 2384948 h 7176404"/>
              <a:gd name="connsiteX65" fmla="*/ 9528048 w 25237440"/>
              <a:gd name="connsiteY65" fmla="*/ 3043316 h 7176404"/>
              <a:gd name="connsiteX66" fmla="*/ 7735824 w 25237440"/>
              <a:gd name="connsiteY66" fmla="*/ 4524644 h 7176404"/>
              <a:gd name="connsiteX67" fmla="*/ 7406640 w 25237440"/>
              <a:gd name="connsiteY67" fmla="*/ 5146436 h 7176404"/>
              <a:gd name="connsiteX68" fmla="*/ 5943600 w 25237440"/>
              <a:gd name="connsiteY68" fmla="*/ 5768228 h 7176404"/>
              <a:gd name="connsiteX69" fmla="*/ 4754880 w 25237440"/>
              <a:gd name="connsiteY69" fmla="*/ 6079124 h 7176404"/>
              <a:gd name="connsiteX70" fmla="*/ 3621024 w 25237440"/>
              <a:gd name="connsiteY70" fmla="*/ 6353444 h 7176404"/>
              <a:gd name="connsiteX71" fmla="*/ 2706624 w 25237440"/>
              <a:gd name="connsiteY71" fmla="*/ 6664340 h 7176404"/>
              <a:gd name="connsiteX72" fmla="*/ 2176272 w 25237440"/>
              <a:gd name="connsiteY72" fmla="*/ 6774068 h 7176404"/>
              <a:gd name="connsiteX73" fmla="*/ 1609344 w 25237440"/>
              <a:gd name="connsiteY73" fmla="*/ 6755780 h 7176404"/>
              <a:gd name="connsiteX74" fmla="*/ 969264 w 25237440"/>
              <a:gd name="connsiteY74" fmla="*/ 6554612 h 7176404"/>
              <a:gd name="connsiteX75" fmla="*/ 18288 w 25237440"/>
              <a:gd name="connsiteY75" fmla="*/ 6390020 h 7176404"/>
              <a:gd name="connsiteX76" fmla="*/ 0 w 25237440"/>
              <a:gd name="connsiteY7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2143232 w 25237440"/>
              <a:gd name="connsiteY26" fmla="*/ 2897012 h 7176404"/>
              <a:gd name="connsiteX27" fmla="*/ 13496544 w 25237440"/>
              <a:gd name="connsiteY27" fmla="*/ 3902852 h 7176404"/>
              <a:gd name="connsiteX28" fmla="*/ 14923008 w 25237440"/>
              <a:gd name="connsiteY28" fmla="*/ 4506356 h 7176404"/>
              <a:gd name="connsiteX29" fmla="*/ 17428464 w 25237440"/>
              <a:gd name="connsiteY29" fmla="*/ 5512196 h 7176404"/>
              <a:gd name="connsiteX30" fmla="*/ 18141696 w 25237440"/>
              <a:gd name="connsiteY30" fmla="*/ 5768228 h 7176404"/>
              <a:gd name="connsiteX31" fmla="*/ 19184112 w 25237440"/>
              <a:gd name="connsiteY31" fmla="*/ 6262004 h 7176404"/>
              <a:gd name="connsiteX32" fmla="*/ 19366992 w 25237440"/>
              <a:gd name="connsiteY32" fmla="*/ 6627764 h 7176404"/>
              <a:gd name="connsiteX33" fmla="*/ 20311872 w 25237440"/>
              <a:gd name="connsiteY33" fmla="*/ 5775848 h 7176404"/>
              <a:gd name="connsiteX34" fmla="*/ 21689568 w 25237440"/>
              <a:gd name="connsiteY34" fmla="*/ 5969396 h 7176404"/>
              <a:gd name="connsiteX35" fmla="*/ 23116032 w 25237440"/>
              <a:gd name="connsiteY35" fmla="*/ 6536324 h 7176404"/>
              <a:gd name="connsiteX36" fmla="*/ 24012144 w 25237440"/>
              <a:gd name="connsiteY36" fmla="*/ 6572900 h 7176404"/>
              <a:gd name="connsiteX37" fmla="*/ 24597360 w 25237440"/>
              <a:gd name="connsiteY37" fmla="*/ 5932820 h 7176404"/>
              <a:gd name="connsiteX38" fmla="*/ 25237440 w 25237440"/>
              <a:gd name="connsiteY38" fmla="*/ 5932820 h 7176404"/>
              <a:gd name="connsiteX39" fmla="*/ 25219152 w 25237440"/>
              <a:gd name="connsiteY39" fmla="*/ 5713364 h 7176404"/>
              <a:gd name="connsiteX40" fmla="*/ 24560784 w 25237440"/>
              <a:gd name="connsiteY40" fmla="*/ 5987684 h 7176404"/>
              <a:gd name="connsiteX41" fmla="*/ 23792688 w 25237440"/>
              <a:gd name="connsiteY41" fmla="*/ 6133988 h 7176404"/>
              <a:gd name="connsiteX42" fmla="*/ 22969728 w 25237440"/>
              <a:gd name="connsiteY42" fmla="*/ 5896244 h 7176404"/>
              <a:gd name="connsiteX43" fmla="*/ 22000464 w 25237440"/>
              <a:gd name="connsiteY43" fmla="*/ 5640212 h 7176404"/>
              <a:gd name="connsiteX44" fmla="*/ 20647152 w 25237440"/>
              <a:gd name="connsiteY44" fmla="*/ 5475620 h 7176404"/>
              <a:gd name="connsiteX45" fmla="*/ 19891248 w 25237440"/>
              <a:gd name="connsiteY45" fmla="*/ 5888624 h 7176404"/>
              <a:gd name="connsiteX46" fmla="*/ 18818352 w 25237440"/>
              <a:gd name="connsiteY46" fmla="*/ 5823092 h 7176404"/>
              <a:gd name="connsiteX47" fmla="*/ 16733520 w 25237440"/>
              <a:gd name="connsiteY47" fmla="*/ 4963556 h 7176404"/>
              <a:gd name="connsiteX48" fmla="*/ 14923008 w 25237440"/>
              <a:gd name="connsiteY48" fmla="*/ 4158884 h 7176404"/>
              <a:gd name="connsiteX49" fmla="*/ 13258800 w 25237440"/>
              <a:gd name="connsiteY49" fmla="*/ 3354212 h 7176404"/>
              <a:gd name="connsiteX50" fmla="*/ 13112496 w 25237440"/>
              <a:gd name="connsiteY50" fmla="*/ 3189620 h 7176404"/>
              <a:gd name="connsiteX51" fmla="*/ 11338560 w 25237440"/>
              <a:gd name="connsiteY51" fmla="*/ 2019188 h 7176404"/>
              <a:gd name="connsiteX52" fmla="*/ 10716768 w 25237440"/>
              <a:gd name="connsiteY52" fmla="*/ 1452260 h 7176404"/>
              <a:gd name="connsiteX53" fmla="*/ 10548366 w 25237440"/>
              <a:gd name="connsiteY53" fmla="*/ 1283096 h 7176404"/>
              <a:gd name="connsiteX54" fmla="*/ 10540746 w 25237440"/>
              <a:gd name="connsiteY54" fmla="*/ 902096 h 7176404"/>
              <a:gd name="connsiteX55" fmla="*/ 10536936 w 25237440"/>
              <a:gd name="connsiteY55" fmla="*/ 768746 h 7176404"/>
              <a:gd name="connsiteX56" fmla="*/ 10624566 w 25237440"/>
              <a:gd name="connsiteY56" fmla="*/ 681116 h 7176404"/>
              <a:gd name="connsiteX57" fmla="*/ 10771632 w 25237440"/>
              <a:gd name="connsiteY57" fmla="*/ 611012 h 7176404"/>
              <a:gd name="connsiteX58" fmla="*/ 10753344 w 25237440"/>
              <a:gd name="connsiteY58" fmla="*/ 336692 h 7176404"/>
              <a:gd name="connsiteX59" fmla="*/ 10628376 w 25237440"/>
              <a:gd name="connsiteY59" fmla="*/ 201056 h 7176404"/>
              <a:gd name="connsiteX60" fmla="*/ 10437876 w 25237440"/>
              <a:gd name="connsiteY60" fmla="*/ 2936 h 7176404"/>
              <a:gd name="connsiteX61" fmla="*/ 10369296 w 25237440"/>
              <a:gd name="connsiteY61" fmla="*/ 231536 h 7176404"/>
              <a:gd name="connsiteX62" fmla="*/ 10206228 w 25237440"/>
              <a:gd name="connsiteY62" fmla="*/ 585104 h 7176404"/>
              <a:gd name="connsiteX63" fmla="*/ 10155936 w 25237440"/>
              <a:gd name="connsiteY63" fmla="*/ 902096 h 7176404"/>
              <a:gd name="connsiteX64" fmla="*/ 10241280 w 25237440"/>
              <a:gd name="connsiteY64" fmla="*/ 1744868 h 7176404"/>
              <a:gd name="connsiteX65" fmla="*/ 10149840 w 25237440"/>
              <a:gd name="connsiteY65" fmla="*/ 2384948 h 7176404"/>
              <a:gd name="connsiteX66" fmla="*/ 9528048 w 25237440"/>
              <a:gd name="connsiteY66" fmla="*/ 3043316 h 7176404"/>
              <a:gd name="connsiteX67" fmla="*/ 7735824 w 25237440"/>
              <a:gd name="connsiteY67" fmla="*/ 4524644 h 7176404"/>
              <a:gd name="connsiteX68" fmla="*/ 7406640 w 25237440"/>
              <a:gd name="connsiteY68" fmla="*/ 5146436 h 7176404"/>
              <a:gd name="connsiteX69" fmla="*/ 5943600 w 25237440"/>
              <a:gd name="connsiteY69" fmla="*/ 5768228 h 7176404"/>
              <a:gd name="connsiteX70" fmla="*/ 4754880 w 25237440"/>
              <a:gd name="connsiteY70" fmla="*/ 6079124 h 7176404"/>
              <a:gd name="connsiteX71" fmla="*/ 3621024 w 25237440"/>
              <a:gd name="connsiteY71" fmla="*/ 6353444 h 7176404"/>
              <a:gd name="connsiteX72" fmla="*/ 2706624 w 25237440"/>
              <a:gd name="connsiteY72" fmla="*/ 6664340 h 7176404"/>
              <a:gd name="connsiteX73" fmla="*/ 2176272 w 25237440"/>
              <a:gd name="connsiteY73" fmla="*/ 6774068 h 7176404"/>
              <a:gd name="connsiteX74" fmla="*/ 1609344 w 25237440"/>
              <a:gd name="connsiteY74" fmla="*/ 6755780 h 7176404"/>
              <a:gd name="connsiteX75" fmla="*/ 969264 w 25237440"/>
              <a:gd name="connsiteY75" fmla="*/ 6554612 h 7176404"/>
              <a:gd name="connsiteX76" fmla="*/ 18288 w 25237440"/>
              <a:gd name="connsiteY76" fmla="*/ 6390020 h 7176404"/>
              <a:gd name="connsiteX77" fmla="*/ 0 w 25237440"/>
              <a:gd name="connsiteY7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88546 w 25237440"/>
              <a:gd name="connsiteY26" fmla="*/ 2841386 h 7176404"/>
              <a:gd name="connsiteX27" fmla="*/ 12143232 w 25237440"/>
              <a:gd name="connsiteY27" fmla="*/ 2897012 h 7176404"/>
              <a:gd name="connsiteX28" fmla="*/ 13496544 w 25237440"/>
              <a:gd name="connsiteY28" fmla="*/ 3902852 h 7176404"/>
              <a:gd name="connsiteX29" fmla="*/ 14923008 w 25237440"/>
              <a:gd name="connsiteY29" fmla="*/ 4506356 h 7176404"/>
              <a:gd name="connsiteX30" fmla="*/ 17428464 w 25237440"/>
              <a:gd name="connsiteY30" fmla="*/ 5512196 h 7176404"/>
              <a:gd name="connsiteX31" fmla="*/ 18141696 w 25237440"/>
              <a:gd name="connsiteY31" fmla="*/ 5768228 h 7176404"/>
              <a:gd name="connsiteX32" fmla="*/ 19184112 w 25237440"/>
              <a:gd name="connsiteY32" fmla="*/ 6262004 h 7176404"/>
              <a:gd name="connsiteX33" fmla="*/ 19366992 w 25237440"/>
              <a:gd name="connsiteY33" fmla="*/ 6627764 h 7176404"/>
              <a:gd name="connsiteX34" fmla="*/ 20311872 w 25237440"/>
              <a:gd name="connsiteY34" fmla="*/ 5775848 h 7176404"/>
              <a:gd name="connsiteX35" fmla="*/ 21689568 w 25237440"/>
              <a:gd name="connsiteY35" fmla="*/ 5969396 h 7176404"/>
              <a:gd name="connsiteX36" fmla="*/ 23116032 w 25237440"/>
              <a:gd name="connsiteY36" fmla="*/ 6536324 h 7176404"/>
              <a:gd name="connsiteX37" fmla="*/ 24012144 w 25237440"/>
              <a:gd name="connsiteY37" fmla="*/ 6572900 h 7176404"/>
              <a:gd name="connsiteX38" fmla="*/ 24597360 w 25237440"/>
              <a:gd name="connsiteY38" fmla="*/ 5932820 h 7176404"/>
              <a:gd name="connsiteX39" fmla="*/ 25237440 w 25237440"/>
              <a:gd name="connsiteY39" fmla="*/ 5932820 h 7176404"/>
              <a:gd name="connsiteX40" fmla="*/ 25219152 w 25237440"/>
              <a:gd name="connsiteY40" fmla="*/ 5713364 h 7176404"/>
              <a:gd name="connsiteX41" fmla="*/ 24560784 w 25237440"/>
              <a:gd name="connsiteY41" fmla="*/ 5987684 h 7176404"/>
              <a:gd name="connsiteX42" fmla="*/ 23792688 w 25237440"/>
              <a:gd name="connsiteY42" fmla="*/ 6133988 h 7176404"/>
              <a:gd name="connsiteX43" fmla="*/ 22969728 w 25237440"/>
              <a:gd name="connsiteY43" fmla="*/ 5896244 h 7176404"/>
              <a:gd name="connsiteX44" fmla="*/ 22000464 w 25237440"/>
              <a:gd name="connsiteY44" fmla="*/ 5640212 h 7176404"/>
              <a:gd name="connsiteX45" fmla="*/ 20647152 w 25237440"/>
              <a:gd name="connsiteY45" fmla="*/ 5475620 h 7176404"/>
              <a:gd name="connsiteX46" fmla="*/ 19891248 w 25237440"/>
              <a:gd name="connsiteY46" fmla="*/ 5888624 h 7176404"/>
              <a:gd name="connsiteX47" fmla="*/ 18818352 w 25237440"/>
              <a:gd name="connsiteY47" fmla="*/ 5823092 h 7176404"/>
              <a:gd name="connsiteX48" fmla="*/ 16733520 w 25237440"/>
              <a:gd name="connsiteY48" fmla="*/ 4963556 h 7176404"/>
              <a:gd name="connsiteX49" fmla="*/ 14923008 w 25237440"/>
              <a:gd name="connsiteY49" fmla="*/ 4158884 h 7176404"/>
              <a:gd name="connsiteX50" fmla="*/ 13258800 w 25237440"/>
              <a:gd name="connsiteY50" fmla="*/ 3354212 h 7176404"/>
              <a:gd name="connsiteX51" fmla="*/ 13112496 w 25237440"/>
              <a:gd name="connsiteY51" fmla="*/ 3189620 h 7176404"/>
              <a:gd name="connsiteX52" fmla="*/ 11338560 w 25237440"/>
              <a:gd name="connsiteY52" fmla="*/ 2019188 h 7176404"/>
              <a:gd name="connsiteX53" fmla="*/ 10716768 w 25237440"/>
              <a:gd name="connsiteY53" fmla="*/ 1452260 h 7176404"/>
              <a:gd name="connsiteX54" fmla="*/ 10548366 w 25237440"/>
              <a:gd name="connsiteY54" fmla="*/ 1283096 h 7176404"/>
              <a:gd name="connsiteX55" fmla="*/ 10540746 w 25237440"/>
              <a:gd name="connsiteY55" fmla="*/ 902096 h 7176404"/>
              <a:gd name="connsiteX56" fmla="*/ 10536936 w 25237440"/>
              <a:gd name="connsiteY56" fmla="*/ 768746 h 7176404"/>
              <a:gd name="connsiteX57" fmla="*/ 10624566 w 25237440"/>
              <a:gd name="connsiteY57" fmla="*/ 681116 h 7176404"/>
              <a:gd name="connsiteX58" fmla="*/ 10771632 w 25237440"/>
              <a:gd name="connsiteY58" fmla="*/ 611012 h 7176404"/>
              <a:gd name="connsiteX59" fmla="*/ 10753344 w 25237440"/>
              <a:gd name="connsiteY59" fmla="*/ 336692 h 7176404"/>
              <a:gd name="connsiteX60" fmla="*/ 10628376 w 25237440"/>
              <a:gd name="connsiteY60" fmla="*/ 201056 h 7176404"/>
              <a:gd name="connsiteX61" fmla="*/ 10437876 w 25237440"/>
              <a:gd name="connsiteY61" fmla="*/ 2936 h 7176404"/>
              <a:gd name="connsiteX62" fmla="*/ 10369296 w 25237440"/>
              <a:gd name="connsiteY62" fmla="*/ 231536 h 7176404"/>
              <a:gd name="connsiteX63" fmla="*/ 10206228 w 25237440"/>
              <a:gd name="connsiteY63" fmla="*/ 585104 h 7176404"/>
              <a:gd name="connsiteX64" fmla="*/ 10155936 w 25237440"/>
              <a:gd name="connsiteY64" fmla="*/ 902096 h 7176404"/>
              <a:gd name="connsiteX65" fmla="*/ 10241280 w 25237440"/>
              <a:gd name="connsiteY65" fmla="*/ 1744868 h 7176404"/>
              <a:gd name="connsiteX66" fmla="*/ 10149840 w 25237440"/>
              <a:gd name="connsiteY66" fmla="*/ 2384948 h 7176404"/>
              <a:gd name="connsiteX67" fmla="*/ 9528048 w 25237440"/>
              <a:gd name="connsiteY67" fmla="*/ 3043316 h 7176404"/>
              <a:gd name="connsiteX68" fmla="*/ 7735824 w 25237440"/>
              <a:gd name="connsiteY68" fmla="*/ 4524644 h 7176404"/>
              <a:gd name="connsiteX69" fmla="*/ 7406640 w 25237440"/>
              <a:gd name="connsiteY69" fmla="*/ 5146436 h 7176404"/>
              <a:gd name="connsiteX70" fmla="*/ 5943600 w 25237440"/>
              <a:gd name="connsiteY70" fmla="*/ 5768228 h 7176404"/>
              <a:gd name="connsiteX71" fmla="*/ 4754880 w 25237440"/>
              <a:gd name="connsiteY71" fmla="*/ 6079124 h 7176404"/>
              <a:gd name="connsiteX72" fmla="*/ 3621024 w 25237440"/>
              <a:gd name="connsiteY72" fmla="*/ 6353444 h 7176404"/>
              <a:gd name="connsiteX73" fmla="*/ 2706624 w 25237440"/>
              <a:gd name="connsiteY73" fmla="*/ 6664340 h 7176404"/>
              <a:gd name="connsiteX74" fmla="*/ 2176272 w 25237440"/>
              <a:gd name="connsiteY74" fmla="*/ 6774068 h 7176404"/>
              <a:gd name="connsiteX75" fmla="*/ 1609344 w 25237440"/>
              <a:gd name="connsiteY75" fmla="*/ 6755780 h 7176404"/>
              <a:gd name="connsiteX76" fmla="*/ 969264 w 25237440"/>
              <a:gd name="connsiteY76" fmla="*/ 6554612 h 7176404"/>
              <a:gd name="connsiteX77" fmla="*/ 18288 w 25237440"/>
              <a:gd name="connsiteY77" fmla="*/ 6390020 h 7176404"/>
              <a:gd name="connsiteX78" fmla="*/ 0 w 25237440"/>
              <a:gd name="connsiteY7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43232 w 25237440"/>
              <a:gd name="connsiteY28" fmla="*/ 2897012 h 7176404"/>
              <a:gd name="connsiteX29" fmla="*/ 13496544 w 25237440"/>
              <a:gd name="connsiteY29" fmla="*/ 3902852 h 7176404"/>
              <a:gd name="connsiteX30" fmla="*/ 14923008 w 25237440"/>
              <a:gd name="connsiteY30" fmla="*/ 4506356 h 7176404"/>
              <a:gd name="connsiteX31" fmla="*/ 17428464 w 25237440"/>
              <a:gd name="connsiteY31" fmla="*/ 5512196 h 7176404"/>
              <a:gd name="connsiteX32" fmla="*/ 18141696 w 25237440"/>
              <a:gd name="connsiteY32" fmla="*/ 5768228 h 7176404"/>
              <a:gd name="connsiteX33" fmla="*/ 19184112 w 25237440"/>
              <a:gd name="connsiteY33" fmla="*/ 6262004 h 7176404"/>
              <a:gd name="connsiteX34" fmla="*/ 19366992 w 25237440"/>
              <a:gd name="connsiteY34" fmla="*/ 6627764 h 7176404"/>
              <a:gd name="connsiteX35" fmla="*/ 20311872 w 25237440"/>
              <a:gd name="connsiteY35" fmla="*/ 5775848 h 7176404"/>
              <a:gd name="connsiteX36" fmla="*/ 21689568 w 25237440"/>
              <a:gd name="connsiteY36" fmla="*/ 5969396 h 7176404"/>
              <a:gd name="connsiteX37" fmla="*/ 23116032 w 25237440"/>
              <a:gd name="connsiteY37" fmla="*/ 6536324 h 7176404"/>
              <a:gd name="connsiteX38" fmla="*/ 24012144 w 25237440"/>
              <a:gd name="connsiteY38" fmla="*/ 6572900 h 7176404"/>
              <a:gd name="connsiteX39" fmla="*/ 24597360 w 25237440"/>
              <a:gd name="connsiteY39" fmla="*/ 5932820 h 7176404"/>
              <a:gd name="connsiteX40" fmla="*/ 25237440 w 25237440"/>
              <a:gd name="connsiteY40" fmla="*/ 5932820 h 7176404"/>
              <a:gd name="connsiteX41" fmla="*/ 25219152 w 25237440"/>
              <a:gd name="connsiteY41" fmla="*/ 5713364 h 7176404"/>
              <a:gd name="connsiteX42" fmla="*/ 24560784 w 25237440"/>
              <a:gd name="connsiteY42" fmla="*/ 5987684 h 7176404"/>
              <a:gd name="connsiteX43" fmla="*/ 23792688 w 25237440"/>
              <a:gd name="connsiteY43" fmla="*/ 6133988 h 7176404"/>
              <a:gd name="connsiteX44" fmla="*/ 22969728 w 25237440"/>
              <a:gd name="connsiteY44" fmla="*/ 5896244 h 7176404"/>
              <a:gd name="connsiteX45" fmla="*/ 22000464 w 25237440"/>
              <a:gd name="connsiteY45" fmla="*/ 5640212 h 7176404"/>
              <a:gd name="connsiteX46" fmla="*/ 20647152 w 25237440"/>
              <a:gd name="connsiteY46" fmla="*/ 5475620 h 7176404"/>
              <a:gd name="connsiteX47" fmla="*/ 19891248 w 25237440"/>
              <a:gd name="connsiteY47" fmla="*/ 5888624 h 7176404"/>
              <a:gd name="connsiteX48" fmla="*/ 18818352 w 25237440"/>
              <a:gd name="connsiteY48" fmla="*/ 5823092 h 7176404"/>
              <a:gd name="connsiteX49" fmla="*/ 16733520 w 25237440"/>
              <a:gd name="connsiteY49" fmla="*/ 4963556 h 7176404"/>
              <a:gd name="connsiteX50" fmla="*/ 14923008 w 25237440"/>
              <a:gd name="connsiteY50" fmla="*/ 4158884 h 7176404"/>
              <a:gd name="connsiteX51" fmla="*/ 13258800 w 25237440"/>
              <a:gd name="connsiteY51" fmla="*/ 3354212 h 7176404"/>
              <a:gd name="connsiteX52" fmla="*/ 13112496 w 25237440"/>
              <a:gd name="connsiteY52" fmla="*/ 3189620 h 7176404"/>
              <a:gd name="connsiteX53" fmla="*/ 11338560 w 25237440"/>
              <a:gd name="connsiteY53" fmla="*/ 2019188 h 7176404"/>
              <a:gd name="connsiteX54" fmla="*/ 10716768 w 25237440"/>
              <a:gd name="connsiteY54" fmla="*/ 1452260 h 7176404"/>
              <a:gd name="connsiteX55" fmla="*/ 10548366 w 25237440"/>
              <a:gd name="connsiteY55" fmla="*/ 1283096 h 7176404"/>
              <a:gd name="connsiteX56" fmla="*/ 10540746 w 25237440"/>
              <a:gd name="connsiteY56" fmla="*/ 902096 h 7176404"/>
              <a:gd name="connsiteX57" fmla="*/ 10536936 w 25237440"/>
              <a:gd name="connsiteY57" fmla="*/ 768746 h 7176404"/>
              <a:gd name="connsiteX58" fmla="*/ 10624566 w 25237440"/>
              <a:gd name="connsiteY58" fmla="*/ 681116 h 7176404"/>
              <a:gd name="connsiteX59" fmla="*/ 10771632 w 25237440"/>
              <a:gd name="connsiteY59" fmla="*/ 611012 h 7176404"/>
              <a:gd name="connsiteX60" fmla="*/ 10753344 w 25237440"/>
              <a:gd name="connsiteY60" fmla="*/ 336692 h 7176404"/>
              <a:gd name="connsiteX61" fmla="*/ 10628376 w 25237440"/>
              <a:gd name="connsiteY61" fmla="*/ 201056 h 7176404"/>
              <a:gd name="connsiteX62" fmla="*/ 10437876 w 25237440"/>
              <a:gd name="connsiteY62" fmla="*/ 2936 h 7176404"/>
              <a:gd name="connsiteX63" fmla="*/ 10369296 w 25237440"/>
              <a:gd name="connsiteY63" fmla="*/ 231536 h 7176404"/>
              <a:gd name="connsiteX64" fmla="*/ 10206228 w 25237440"/>
              <a:gd name="connsiteY64" fmla="*/ 585104 h 7176404"/>
              <a:gd name="connsiteX65" fmla="*/ 10155936 w 25237440"/>
              <a:gd name="connsiteY65" fmla="*/ 902096 h 7176404"/>
              <a:gd name="connsiteX66" fmla="*/ 10241280 w 25237440"/>
              <a:gd name="connsiteY66" fmla="*/ 1744868 h 7176404"/>
              <a:gd name="connsiteX67" fmla="*/ 10149840 w 25237440"/>
              <a:gd name="connsiteY67" fmla="*/ 2384948 h 7176404"/>
              <a:gd name="connsiteX68" fmla="*/ 9528048 w 25237440"/>
              <a:gd name="connsiteY68" fmla="*/ 3043316 h 7176404"/>
              <a:gd name="connsiteX69" fmla="*/ 7735824 w 25237440"/>
              <a:gd name="connsiteY69" fmla="*/ 4524644 h 7176404"/>
              <a:gd name="connsiteX70" fmla="*/ 7406640 w 25237440"/>
              <a:gd name="connsiteY70" fmla="*/ 5146436 h 7176404"/>
              <a:gd name="connsiteX71" fmla="*/ 5943600 w 25237440"/>
              <a:gd name="connsiteY71" fmla="*/ 5768228 h 7176404"/>
              <a:gd name="connsiteX72" fmla="*/ 4754880 w 25237440"/>
              <a:gd name="connsiteY72" fmla="*/ 6079124 h 7176404"/>
              <a:gd name="connsiteX73" fmla="*/ 3621024 w 25237440"/>
              <a:gd name="connsiteY73" fmla="*/ 6353444 h 7176404"/>
              <a:gd name="connsiteX74" fmla="*/ 2706624 w 25237440"/>
              <a:gd name="connsiteY74" fmla="*/ 6664340 h 7176404"/>
              <a:gd name="connsiteX75" fmla="*/ 2176272 w 25237440"/>
              <a:gd name="connsiteY75" fmla="*/ 6774068 h 7176404"/>
              <a:gd name="connsiteX76" fmla="*/ 1609344 w 25237440"/>
              <a:gd name="connsiteY76" fmla="*/ 6755780 h 7176404"/>
              <a:gd name="connsiteX77" fmla="*/ 969264 w 25237440"/>
              <a:gd name="connsiteY77" fmla="*/ 6554612 h 7176404"/>
              <a:gd name="connsiteX78" fmla="*/ 18288 w 25237440"/>
              <a:gd name="connsiteY78" fmla="*/ 6390020 h 7176404"/>
              <a:gd name="connsiteX79" fmla="*/ 0 w 25237440"/>
              <a:gd name="connsiteY7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3496544 w 25237440"/>
              <a:gd name="connsiteY30" fmla="*/ 3902852 h 7176404"/>
              <a:gd name="connsiteX31" fmla="*/ 14923008 w 25237440"/>
              <a:gd name="connsiteY31" fmla="*/ 4506356 h 7176404"/>
              <a:gd name="connsiteX32" fmla="*/ 17428464 w 25237440"/>
              <a:gd name="connsiteY32" fmla="*/ 5512196 h 7176404"/>
              <a:gd name="connsiteX33" fmla="*/ 18141696 w 25237440"/>
              <a:gd name="connsiteY33" fmla="*/ 5768228 h 7176404"/>
              <a:gd name="connsiteX34" fmla="*/ 19184112 w 25237440"/>
              <a:gd name="connsiteY34" fmla="*/ 6262004 h 7176404"/>
              <a:gd name="connsiteX35" fmla="*/ 19366992 w 25237440"/>
              <a:gd name="connsiteY35" fmla="*/ 6627764 h 7176404"/>
              <a:gd name="connsiteX36" fmla="*/ 20311872 w 25237440"/>
              <a:gd name="connsiteY36" fmla="*/ 5775848 h 7176404"/>
              <a:gd name="connsiteX37" fmla="*/ 21689568 w 25237440"/>
              <a:gd name="connsiteY37" fmla="*/ 5969396 h 7176404"/>
              <a:gd name="connsiteX38" fmla="*/ 23116032 w 25237440"/>
              <a:gd name="connsiteY38" fmla="*/ 6536324 h 7176404"/>
              <a:gd name="connsiteX39" fmla="*/ 24012144 w 25237440"/>
              <a:gd name="connsiteY39" fmla="*/ 6572900 h 7176404"/>
              <a:gd name="connsiteX40" fmla="*/ 24597360 w 25237440"/>
              <a:gd name="connsiteY40" fmla="*/ 5932820 h 7176404"/>
              <a:gd name="connsiteX41" fmla="*/ 25237440 w 25237440"/>
              <a:gd name="connsiteY41" fmla="*/ 5932820 h 7176404"/>
              <a:gd name="connsiteX42" fmla="*/ 25219152 w 25237440"/>
              <a:gd name="connsiteY42" fmla="*/ 5713364 h 7176404"/>
              <a:gd name="connsiteX43" fmla="*/ 24560784 w 25237440"/>
              <a:gd name="connsiteY43" fmla="*/ 5987684 h 7176404"/>
              <a:gd name="connsiteX44" fmla="*/ 23792688 w 25237440"/>
              <a:gd name="connsiteY44" fmla="*/ 6133988 h 7176404"/>
              <a:gd name="connsiteX45" fmla="*/ 22969728 w 25237440"/>
              <a:gd name="connsiteY45" fmla="*/ 5896244 h 7176404"/>
              <a:gd name="connsiteX46" fmla="*/ 22000464 w 25237440"/>
              <a:gd name="connsiteY46" fmla="*/ 5640212 h 7176404"/>
              <a:gd name="connsiteX47" fmla="*/ 20647152 w 25237440"/>
              <a:gd name="connsiteY47" fmla="*/ 5475620 h 7176404"/>
              <a:gd name="connsiteX48" fmla="*/ 19891248 w 25237440"/>
              <a:gd name="connsiteY48" fmla="*/ 5888624 h 7176404"/>
              <a:gd name="connsiteX49" fmla="*/ 18818352 w 25237440"/>
              <a:gd name="connsiteY49" fmla="*/ 5823092 h 7176404"/>
              <a:gd name="connsiteX50" fmla="*/ 16733520 w 25237440"/>
              <a:gd name="connsiteY50" fmla="*/ 4963556 h 7176404"/>
              <a:gd name="connsiteX51" fmla="*/ 14923008 w 25237440"/>
              <a:gd name="connsiteY51" fmla="*/ 4158884 h 7176404"/>
              <a:gd name="connsiteX52" fmla="*/ 13258800 w 25237440"/>
              <a:gd name="connsiteY52" fmla="*/ 3354212 h 7176404"/>
              <a:gd name="connsiteX53" fmla="*/ 13112496 w 25237440"/>
              <a:gd name="connsiteY53" fmla="*/ 3189620 h 7176404"/>
              <a:gd name="connsiteX54" fmla="*/ 11338560 w 25237440"/>
              <a:gd name="connsiteY54" fmla="*/ 2019188 h 7176404"/>
              <a:gd name="connsiteX55" fmla="*/ 10716768 w 25237440"/>
              <a:gd name="connsiteY55" fmla="*/ 1452260 h 7176404"/>
              <a:gd name="connsiteX56" fmla="*/ 10548366 w 25237440"/>
              <a:gd name="connsiteY56" fmla="*/ 1283096 h 7176404"/>
              <a:gd name="connsiteX57" fmla="*/ 10540746 w 25237440"/>
              <a:gd name="connsiteY57" fmla="*/ 902096 h 7176404"/>
              <a:gd name="connsiteX58" fmla="*/ 10536936 w 25237440"/>
              <a:gd name="connsiteY58" fmla="*/ 768746 h 7176404"/>
              <a:gd name="connsiteX59" fmla="*/ 10624566 w 25237440"/>
              <a:gd name="connsiteY59" fmla="*/ 681116 h 7176404"/>
              <a:gd name="connsiteX60" fmla="*/ 10771632 w 25237440"/>
              <a:gd name="connsiteY60" fmla="*/ 611012 h 7176404"/>
              <a:gd name="connsiteX61" fmla="*/ 10753344 w 25237440"/>
              <a:gd name="connsiteY61" fmla="*/ 336692 h 7176404"/>
              <a:gd name="connsiteX62" fmla="*/ 10628376 w 25237440"/>
              <a:gd name="connsiteY62" fmla="*/ 201056 h 7176404"/>
              <a:gd name="connsiteX63" fmla="*/ 10437876 w 25237440"/>
              <a:gd name="connsiteY63" fmla="*/ 2936 h 7176404"/>
              <a:gd name="connsiteX64" fmla="*/ 10369296 w 25237440"/>
              <a:gd name="connsiteY64" fmla="*/ 231536 h 7176404"/>
              <a:gd name="connsiteX65" fmla="*/ 10206228 w 25237440"/>
              <a:gd name="connsiteY65" fmla="*/ 585104 h 7176404"/>
              <a:gd name="connsiteX66" fmla="*/ 10155936 w 25237440"/>
              <a:gd name="connsiteY66" fmla="*/ 902096 h 7176404"/>
              <a:gd name="connsiteX67" fmla="*/ 10241280 w 25237440"/>
              <a:gd name="connsiteY67" fmla="*/ 1744868 h 7176404"/>
              <a:gd name="connsiteX68" fmla="*/ 10149840 w 25237440"/>
              <a:gd name="connsiteY68" fmla="*/ 2384948 h 7176404"/>
              <a:gd name="connsiteX69" fmla="*/ 9528048 w 25237440"/>
              <a:gd name="connsiteY69" fmla="*/ 3043316 h 7176404"/>
              <a:gd name="connsiteX70" fmla="*/ 7735824 w 25237440"/>
              <a:gd name="connsiteY70" fmla="*/ 4524644 h 7176404"/>
              <a:gd name="connsiteX71" fmla="*/ 7406640 w 25237440"/>
              <a:gd name="connsiteY71" fmla="*/ 5146436 h 7176404"/>
              <a:gd name="connsiteX72" fmla="*/ 5943600 w 25237440"/>
              <a:gd name="connsiteY72" fmla="*/ 5768228 h 7176404"/>
              <a:gd name="connsiteX73" fmla="*/ 4754880 w 25237440"/>
              <a:gd name="connsiteY73" fmla="*/ 6079124 h 7176404"/>
              <a:gd name="connsiteX74" fmla="*/ 3621024 w 25237440"/>
              <a:gd name="connsiteY74" fmla="*/ 6353444 h 7176404"/>
              <a:gd name="connsiteX75" fmla="*/ 2706624 w 25237440"/>
              <a:gd name="connsiteY75" fmla="*/ 6664340 h 7176404"/>
              <a:gd name="connsiteX76" fmla="*/ 2176272 w 25237440"/>
              <a:gd name="connsiteY76" fmla="*/ 6774068 h 7176404"/>
              <a:gd name="connsiteX77" fmla="*/ 1609344 w 25237440"/>
              <a:gd name="connsiteY77" fmla="*/ 6755780 h 7176404"/>
              <a:gd name="connsiteX78" fmla="*/ 969264 w 25237440"/>
              <a:gd name="connsiteY78" fmla="*/ 6554612 h 7176404"/>
              <a:gd name="connsiteX79" fmla="*/ 18288 w 25237440"/>
              <a:gd name="connsiteY79" fmla="*/ 6390020 h 7176404"/>
              <a:gd name="connsiteX80" fmla="*/ 0 w 25237440"/>
              <a:gd name="connsiteY8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3496544 w 25237440"/>
              <a:gd name="connsiteY31" fmla="*/ 3902852 h 7176404"/>
              <a:gd name="connsiteX32" fmla="*/ 14923008 w 25237440"/>
              <a:gd name="connsiteY32" fmla="*/ 4506356 h 7176404"/>
              <a:gd name="connsiteX33" fmla="*/ 17428464 w 25237440"/>
              <a:gd name="connsiteY33" fmla="*/ 5512196 h 7176404"/>
              <a:gd name="connsiteX34" fmla="*/ 18141696 w 25237440"/>
              <a:gd name="connsiteY34" fmla="*/ 5768228 h 7176404"/>
              <a:gd name="connsiteX35" fmla="*/ 19184112 w 25237440"/>
              <a:gd name="connsiteY35" fmla="*/ 6262004 h 7176404"/>
              <a:gd name="connsiteX36" fmla="*/ 19366992 w 25237440"/>
              <a:gd name="connsiteY36" fmla="*/ 6627764 h 7176404"/>
              <a:gd name="connsiteX37" fmla="*/ 20311872 w 25237440"/>
              <a:gd name="connsiteY37" fmla="*/ 5775848 h 7176404"/>
              <a:gd name="connsiteX38" fmla="*/ 21689568 w 25237440"/>
              <a:gd name="connsiteY38" fmla="*/ 5969396 h 7176404"/>
              <a:gd name="connsiteX39" fmla="*/ 23116032 w 25237440"/>
              <a:gd name="connsiteY39" fmla="*/ 6536324 h 7176404"/>
              <a:gd name="connsiteX40" fmla="*/ 24012144 w 25237440"/>
              <a:gd name="connsiteY40" fmla="*/ 6572900 h 7176404"/>
              <a:gd name="connsiteX41" fmla="*/ 24597360 w 25237440"/>
              <a:gd name="connsiteY41" fmla="*/ 5932820 h 7176404"/>
              <a:gd name="connsiteX42" fmla="*/ 25237440 w 25237440"/>
              <a:gd name="connsiteY42" fmla="*/ 5932820 h 7176404"/>
              <a:gd name="connsiteX43" fmla="*/ 25219152 w 25237440"/>
              <a:gd name="connsiteY43" fmla="*/ 5713364 h 7176404"/>
              <a:gd name="connsiteX44" fmla="*/ 24560784 w 25237440"/>
              <a:gd name="connsiteY44" fmla="*/ 5987684 h 7176404"/>
              <a:gd name="connsiteX45" fmla="*/ 23792688 w 25237440"/>
              <a:gd name="connsiteY45" fmla="*/ 6133988 h 7176404"/>
              <a:gd name="connsiteX46" fmla="*/ 22969728 w 25237440"/>
              <a:gd name="connsiteY46" fmla="*/ 5896244 h 7176404"/>
              <a:gd name="connsiteX47" fmla="*/ 22000464 w 25237440"/>
              <a:gd name="connsiteY47" fmla="*/ 5640212 h 7176404"/>
              <a:gd name="connsiteX48" fmla="*/ 20647152 w 25237440"/>
              <a:gd name="connsiteY48" fmla="*/ 5475620 h 7176404"/>
              <a:gd name="connsiteX49" fmla="*/ 19891248 w 25237440"/>
              <a:gd name="connsiteY49" fmla="*/ 5888624 h 7176404"/>
              <a:gd name="connsiteX50" fmla="*/ 18818352 w 25237440"/>
              <a:gd name="connsiteY50" fmla="*/ 5823092 h 7176404"/>
              <a:gd name="connsiteX51" fmla="*/ 16733520 w 25237440"/>
              <a:gd name="connsiteY51" fmla="*/ 4963556 h 7176404"/>
              <a:gd name="connsiteX52" fmla="*/ 14923008 w 25237440"/>
              <a:gd name="connsiteY52" fmla="*/ 4158884 h 7176404"/>
              <a:gd name="connsiteX53" fmla="*/ 13258800 w 25237440"/>
              <a:gd name="connsiteY53" fmla="*/ 3354212 h 7176404"/>
              <a:gd name="connsiteX54" fmla="*/ 13112496 w 25237440"/>
              <a:gd name="connsiteY54" fmla="*/ 3189620 h 7176404"/>
              <a:gd name="connsiteX55" fmla="*/ 11338560 w 25237440"/>
              <a:gd name="connsiteY55" fmla="*/ 2019188 h 7176404"/>
              <a:gd name="connsiteX56" fmla="*/ 10716768 w 25237440"/>
              <a:gd name="connsiteY56" fmla="*/ 1452260 h 7176404"/>
              <a:gd name="connsiteX57" fmla="*/ 10548366 w 25237440"/>
              <a:gd name="connsiteY57" fmla="*/ 1283096 h 7176404"/>
              <a:gd name="connsiteX58" fmla="*/ 10540746 w 25237440"/>
              <a:gd name="connsiteY58" fmla="*/ 902096 h 7176404"/>
              <a:gd name="connsiteX59" fmla="*/ 10536936 w 25237440"/>
              <a:gd name="connsiteY59" fmla="*/ 768746 h 7176404"/>
              <a:gd name="connsiteX60" fmla="*/ 10624566 w 25237440"/>
              <a:gd name="connsiteY60" fmla="*/ 681116 h 7176404"/>
              <a:gd name="connsiteX61" fmla="*/ 10771632 w 25237440"/>
              <a:gd name="connsiteY61" fmla="*/ 611012 h 7176404"/>
              <a:gd name="connsiteX62" fmla="*/ 10753344 w 25237440"/>
              <a:gd name="connsiteY62" fmla="*/ 336692 h 7176404"/>
              <a:gd name="connsiteX63" fmla="*/ 10628376 w 25237440"/>
              <a:gd name="connsiteY63" fmla="*/ 201056 h 7176404"/>
              <a:gd name="connsiteX64" fmla="*/ 10437876 w 25237440"/>
              <a:gd name="connsiteY64" fmla="*/ 2936 h 7176404"/>
              <a:gd name="connsiteX65" fmla="*/ 10369296 w 25237440"/>
              <a:gd name="connsiteY65" fmla="*/ 231536 h 7176404"/>
              <a:gd name="connsiteX66" fmla="*/ 10206228 w 25237440"/>
              <a:gd name="connsiteY66" fmla="*/ 585104 h 7176404"/>
              <a:gd name="connsiteX67" fmla="*/ 10155936 w 25237440"/>
              <a:gd name="connsiteY67" fmla="*/ 902096 h 7176404"/>
              <a:gd name="connsiteX68" fmla="*/ 10241280 w 25237440"/>
              <a:gd name="connsiteY68" fmla="*/ 1744868 h 7176404"/>
              <a:gd name="connsiteX69" fmla="*/ 10149840 w 25237440"/>
              <a:gd name="connsiteY69" fmla="*/ 2384948 h 7176404"/>
              <a:gd name="connsiteX70" fmla="*/ 9528048 w 25237440"/>
              <a:gd name="connsiteY70" fmla="*/ 3043316 h 7176404"/>
              <a:gd name="connsiteX71" fmla="*/ 7735824 w 25237440"/>
              <a:gd name="connsiteY71" fmla="*/ 4524644 h 7176404"/>
              <a:gd name="connsiteX72" fmla="*/ 7406640 w 25237440"/>
              <a:gd name="connsiteY72" fmla="*/ 5146436 h 7176404"/>
              <a:gd name="connsiteX73" fmla="*/ 5943600 w 25237440"/>
              <a:gd name="connsiteY73" fmla="*/ 5768228 h 7176404"/>
              <a:gd name="connsiteX74" fmla="*/ 4754880 w 25237440"/>
              <a:gd name="connsiteY74" fmla="*/ 6079124 h 7176404"/>
              <a:gd name="connsiteX75" fmla="*/ 3621024 w 25237440"/>
              <a:gd name="connsiteY75" fmla="*/ 6353444 h 7176404"/>
              <a:gd name="connsiteX76" fmla="*/ 2706624 w 25237440"/>
              <a:gd name="connsiteY76" fmla="*/ 6664340 h 7176404"/>
              <a:gd name="connsiteX77" fmla="*/ 2176272 w 25237440"/>
              <a:gd name="connsiteY77" fmla="*/ 6774068 h 7176404"/>
              <a:gd name="connsiteX78" fmla="*/ 1609344 w 25237440"/>
              <a:gd name="connsiteY78" fmla="*/ 6755780 h 7176404"/>
              <a:gd name="connsiteX79" fmla="*/ 969264 w 25237440"/>
              <a:gd name="connsiteY79" fmla="*/ 6554612 h 7176404"/>
              <a:gd name="connsiteX80" fmla="*/ 18288 w 25237440"/>
              <a:gd name="connsiteY80" fmla="*/ 6390020 h 7176404"/>
              <a:gd name="connsiteX81" fmla="*/ 0 w 25237440"/>
              <a:gd name="connsiteY8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3496544 w 25237440"/>
              <a:gd name="connsiteY32" fmla="*/ 3902852 h 7176404"/>
              <a:gd name="connsiteX33" fmla="*/ 14923008 w 25237440"/>
              <a:gd name="connsiteY33" fmla="*/ 4506356 h 7176404"/>
              <a:gd name="connsiteX34" fmla="*/ 17428464 w 25237440"/>
              <a:gd name="connsiteY34" fmla="*/ 5512196 h 7176404"/>
              <a:gd name="connsiteX35" fmla="*/ 18141696 w 25237440"/>
              <a:gd name="connsiteY35" fmla="*/ 5768228 h 7176404"/>
              <a:gd name="connsiteX36" fmla="*/ 19184112 w 25237440"/>
              <a:gd name="connsiteY36" fmla="*/ 6262004 h 7176404"/>
              <a:gd name="connsiteX37" fmla="*/ 19366992 w 25237440"/>
              <a:gd name="connsiteY37" fmla="*/ 6627764 h 7176404"/>
              <a:gd name="connsiteX38" fmla="*/ 20311872 w 25237440"/>
              <a:gd name="connsiteY38" fmla="*/ 5775848 h 7176404"/>
              <a:gd name="connsiteX39" fmla="*/ 21689568 w 25237440"/>
              <a:gd name="connsiteY39" fmla="*/ 5969396 h 7176404"/>
              <a:gd name="connsiteX40" fmla="*/ 23116032 w 25237440"/>
              <a:gd name="connsiteY40" fmla="*/ 6536324 h 7176404"/>
              <a:gd name="connsiteX41" fmla="*/ 24012144 w 25237440"/>
              <a:gd name="connsiteY41" fmla="*/ 6572900 h 7176404"/>
              <a:gd name="connsiteX42" fmla="*/ 24597360 w 25237440"/>
              <a:gd name="connsiteY42" fmla="*/ 5932820 h 7176404"/>
              <a:gd name="connsiteX43" fmla="*/ 25237440 w 25237440"/>
              <a:gd name="connsiteY43" fmla="*/ 5932820 h 7176404"/>
              <a:gd name="connsiteX44" fmla="*/ 25219152 w 25237440"/>
              <a:gd name="connsiteY44" fmla="*/ 5713364 h 7176404"/>
              <a:gd name="connsiteX45" fmla="*/ 24560784 w 25237440"/>
              <a:gd name="connsiteY45" fmla="*/ 5987684 h 7176404"/>
              <a:gd name="connsiteX46" fmla="*/ 23792688 w 25237440"/>
              <a:gd name="connsiteY46" fmla="*/ 6133988 h 7176404"/>
              <a:gd name="connsiteX47" fmla="*/ 22969728 w 25237440"/>
              <a:gd name="connsiteY47" fmla="*/ 5896244 h 7176404"/>
              <a:gd name="connsiteX48" fmla="*/ 22000464 w 25237440"/>
              <a:gd name="connsiteY48" fmla="*/ 5640212 h 7176404"/>
              <a:gd name="connsiteX49" fmla="*/ 20647152 w 25237440"/>
              <a:gd name="connsiteY49" fmla="*/ 5475620 h 7176404"/>
              <a:gd name="connsiteX50" fmla="*/ 19891248 w 25237440"/>
              <a:gd name="connsiteY50" fmla="*/ 5888624 h 7176404"/>
              <a:gd name="connsiteX51" fmla="*/ 18818352 w 25237440"/>
              <a:gd name="connsiteY51" fmla="*/ 5823092 h 7176404"/>
              <a:gd name="connsiteX52" fmla="*/ 16733520 w 25237440"/>
              <a:gd name="connsiteY52" fmla="*/ 4963556 h 7176404"/>
              <a:gd name="connsiteX53" fmla="*/ 14923008 w 25237440"/>
              <a:gd name="connsiteY53" fmla="*/ 4158884 h 7176404"/>
              <a:gd name="connsiteX54" fmla="*/ 13258800 w 25237440"/>
              <a:gd name="connsiteY54" fmla="*/ 3354212 h 7176404"/>
              <a:gd name="connsiteX55" fmla="*/ 13112496 w 25237440"/>
              <a:gd name="connsiteY55" fmla="*/ 3189620 h 7176404"/>
              <a:gd name="connsiteX56" fmla="*/ 11338560 w 25237440"/>
              <a:gd name="connsiteY56" fmla="*/ 2019188 h 7176404"/>
              <a:gd name="connsiteX57" fmla="*/ 10716768 w 25237440"/>
              <a:gd name="connsiteY57" fmla="*/ 1452260 h 7176404"/>
              <a:gd name="connsiteX58" fmla="*/ 10548366 w 25237440"/>
              <a:gd name="connsiteY58" fmla="*/ 1283096 h 7176404"/>
              <a:gd name="connsiteX59" fmla="*/ 10540746 w 25237440"/>
              <a:gd name="connsiteY59" fmla="*/ 902096 h 7176404"/>
              <a:gd name="connsiteX60" fmla="*/ 10536936 w 25237440"/>
              <a:gd name="connsiteY60" fmla="*/ 768746 h 7176404"/>
              <a:gd name="connsiteX61" fmla="*/ 10624566 w 25237440"/>
              <a:gd name="connsiteY61" fmla="*/ 681116 h 7176404"/>
              <a:gd name="connsiteX62" fmla="*/ 10771632 w 25237440"/>
              <a:gd name="connsiteY62" fmla="*/ 611012 h 7176404"/>
              <a:gd name="connsiteX63" fmla="*/ 10753344 w 25237440"/>
              <a:gd name="connsiteY63" fmla="*/ 336692 h 7176404"/>
              <a:gd name="connsiteX64" fmla="*/ 10628376 w 25237440"/>
              <a:gd name="connsiteY64" fmla="*/ 201056 h 7176404"/>
              <a:gd name="connsiteX65" fmla="*/ 10437876 w 25237440"/>
              <a:gd name="connsiteY65" fmla="*/ 2936 h 7176404"/>
              <a:gd name="connsiteX66" fmla="*/ 10369296 w 25237440"/>
              <a:gd name="connsiteY66" fmla="*/ 231536 h 7176404"/>
              <a:gd name="connsiteX67" fmla="*/ 10206228 w 25237440"/>
              <a:gd name="connsiteY67" fmla="*/ 585104 h 7176404"/>
              <a:gd name="connsiteX68" fmla="*/ 10155936 w 25237440"/>
              <a:gd name="connsiteY68" fmla="*/ 902096 h 7176404"/>
              <a:gd name="connsiteX69" fmla="*/ 10241280 w 25237440"/>
              <a:gd name="connsiteY69" fmla="*/ 1744868 h 7176404"/>
              <a:gd name="connsiteX70" fmla="*/ 10149840 w 25237440"/>
              <a:gd name="connsiteY70" fmla="*/ 2384948 h 7176404"/>
              <a:gd name="connsiteX71" fmla="*/ 9528048 w 25237440"/>
              <a:gd name="connsiteY71" fmla="*/ 3043316 h 7176404"/>
              <a:gd name="connsiteX72" fmla="*/ 7735824 w 25237440"/>
              <a:gd name="connsiteY72" fmla="*/ 4524644 h 7176404"/>
              <a:gd name="connsiteX73" fmla="*/ 7406640 w 25237440"/>
              <a:gd name="connsiteY73" fmla="*/ 5146436 h 7176404"/>
              <a:gd name="connsiteX74" fmla="*/ 5943600 w 25237440"/>
              <a:gd name="connsiteY74" fmla="*/ 5768228 h 7176404"/>
              <a:gd name="connsiteX75" fmla="*/ 4754880 w 25237440"/>
              <a:gd name="connsiteY75" fmla="*/ 6079124 h 7176404"/>
              <a:gd name="connsiteX76" fmla="*/ 3621024 w 25237440"/>
              <a:gd name="connsiteY76" fmla="*/ 6353444 h 7176404"/>
              <a:gd name="connsiteX77" fmla="*/ 2706624 w 25237440"/>
              <a:gd name="connsiteY77" fmla="*/ 6664340 h 7176404"/>
              <a:gd name="connsiteX78" fmla="*/ 2176272 w 25237440"/>
              <a:gd name="connsiteY78" fmla="*/ 6774068 h 7176404"/>
              <a:gd name="connsiteX79" fmla="*/ 1609344 w 25237440"/>
              <a:gd name="connsiteY79" fmla="*/ 6755780 h 7176404"/>
              <a:gd name="connsiteX80" fmla="*/ 969264 w 25237440"/>
              <a:gd name="connsiteY80" fmla="*/ 6554612 h 7176404"/>
              <a:gd name="connsiteX81" fmla="*/ 18288 w 25237440"/>
              <a:gd name="connsiteY81" fmla="*/ 6390020 h 7176404"/>
              <a:gd name="connsiteX82" fmla="*/ 0 w 25237440"/>
              <a:gd name="connsiteY8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3496544 w 25237440"/>
              <a:gd name="connsiteY33" fmla="*/ 3902852 h 7176404"/>
              <a:gd name="connsiteX34" fmla="*/ 14923008 w 25237440"/>
              <a:gd name="connsiteY34" fmla="*/ 4506356 h 7176404"/>
              <a:gd name="connsiteX35" fmla="*/ 17428464 w 25237440"/>
              <a:gd name="connsiteY35" fmla="*/ 5512196 h 7176404"/>
              <a:gd name="connsiteX36" fmla="*/ 18141696 w 25237440"/>
              <a:gd name="connsiteY36" fmla="*/ 5768228 h 7176404"/>
              <a:gd name="connsiteX37" fmla="*/ 19184112 w 25237440"/>
              <a:gd name="connsiteY37" fmla="*/ 6262004 h 7176404"/>
              <a:gd name="connsiteX38" fmla="*/ 19366992 w 25237440"/>
              <a:gd name="connsiteY38" fmla="*/ 6627764 h 7176404"/>
              <a:gd name="connsiteX39" fmla="*/ 20311872 w 25237440"/>
              <a:gd name="connsiteY39" fmla="*/ 5775848 h 7176404"/>
              <a:gd name="connsiteX40" fmla="*/ 21689568 w 25237440"/>
              <a:gd name="connsiteY40" fmla="*/ 5969396 h 7176404"/>
              <a:gd name="connsiteX41" fmla="*/ 23116032 w 25237440"/>
              <a:gd name="connsiteY41" fmla="*/ 6536324 h 7176404"/>
              <a:gd name="connsiteX42" fmla="*/ 24012144 w 25237440"/>
              <a:gd name="connsiteY42" fmla="*/ 6572900 h 7176404"/>
              <a:gd name="connsiteX43" fmla="*/ 24597360 w 25237440"/>
              <a:gd name="connsiteY43" fmla="*/ 5932820 h 7176404"/>
              <a:gd name="connsiteX44" fmla="*/ 25237440 w 25237440"/>
              <a:gd name="connsiteY44" fmla="*/ 5932820 h 7176404"/>
              <a:gd name="connsiteX45" fmla="*/ 25219152 w 25237440"/>
              <a:gd name="connsiteY45" fmla="*/ 5713364 h 7176404"/>
              <a:gd name="connsiteX46" fmla="*/ 24560784 w 25237440"/>
              <a:gd name="connsiteY46" fmla="*/ 5987684 h 7176404"/>
              <a:gd name="connsiteX47" fmla="*/ 23792688 w 25237440"/>
              <a:gd name="connsiteY47" fmla="*/ 6133988 h 7176404"/>
              <a:gd name="connsiteX48" fmla="*/ 22969728 w 25237440"/>
              <a:gd name="connsiteY48" fmla="*/ 5896244 h 7176404"/>
              <a:gd name="connsiteX49" fmla="*/ 22000464 w 25237440"/>
              <a:gd name="connsiteY49" fmla="*/ 5640212 h 7176404"/>
              <a:gd name="connsiteX50" fmla="*/ 20647152 w 25237440"/>
              <a:gd name="connsiteY50" fmla="*/ 5475620 h 7176404"/>
              <a:gd name="connsiteX51" fmla="*/ 19891248 w 25237440"/>
              <a:gd name="connsiteY51" fmla="*/ 5888624 h 7176404"/>
              <a:gd name="connsiteX52" fmla="*/ 18818352 w 25237440"/>
              <a:gd name="connsiteY52" fmla="*/ 5823092 h 7176404"/>
              <a:gd name="connsiteX53" fmla="*/ 16733520 w 25237440"/>
              <a:gd name="connsiteY53" fmla="*/ 4963556 h 7176404"/>
              <a:gd name="connsiteX54" fmla="*/ 14923008 w 25237440"/>
              <a:gd name="connsiteY54" fmla="*/ 4158884 h 7176404"/>
              <a:gd name="connsiteX55" fmla="*/ 13258800 w 25237440"/>
              <a:gd name="connsiteY55" fmla="*/ 3354212 h 7176404"/>
              <a:gd name="connsiteX56" fmla="*/ 13112496 w 25237440"/>
              <a:gd name="connsiteY56" fmla="*/ 3189620 h 7176404"/>
              <a:gd name="connsiteX57" fmla="*/ 11338560 w 25237440"/>
              <a:gd name="connsiteY57" fmla="*/ 2019188 h 7176404"/>
              <a:gd name="connsiteX58" fmla="*/ 10716768 w 25237440"/>
              <a:gd name="connsiteY58" fmla="*/ 1452260 h 7176404"/>
              <a:gd name="connsiteX59" fmla="*/ 10548366 w 25237440"/>
              <a:gd name="connsiteY59" fmla="*/ 1283096 h 7176404"/>
              <a:gd name="connsiteX60" fmla="*/ 10540746 w 25237440"/>
              <a:gd name="connsiteY60" fmla="*/ 902096 h 7176404"/>
              <a:gd name="connsiteX61" fmla="*/ 10536936 w 25237440"/>
              <a:gd name="connsiteY61" fmla="*/ 768746 h 7176404"/>
              <a:gd name="connsiteX62" fmla="*/ 10624566 w 25237440"/>
              <a:gd name="connsiteY62" fmla="*/ 681116 h 7176404"/>
              <a:gd name="connsiteX63" fmla="*/ 10771632 w 25237440"/>
              <a:gd name="connsiteY63" fmla="*/ 611012 h 7176404"/>
              <a:gd name="connsiteX64" fmla="*/ 10753344 w 25237440"/>
              <a:gd name="connsiteY64" fmla="*/ 336692 h 7176404"/>
              <a:gd name="connsiteX65" fmla="*/ 10628376 w 25237440"/>
              <a:gd name="connsiteY65" fmla="*/ 201056 h 7176404"/>
              <a:gd name="connsiteX66" fmla="*/ 10437876 w 25237440"/>
              <a:gd name="connsiteY66" fmla="*/ 2936 h 7176404"/>
              <a:gd name="connsiteX67" fmla="*/ 10369296 w 25237440"/>
              <a:gd name="connsiteY67" fmla="*/ 231536 h 7176404"/>
              <a:gd name="connsiteX68" fmla="*/ 10206228 w 25237440"/>
              <a:gd name="connsiteY68" fmla="*/ 585104 h 7176404"/>
              <a:gd name="connsiteX69" fmla="*/ 10155936 w 25237440"/>
              <a:gd name="connsiteY69" fmla="*/ 902096 h 7176404"/>
              <a:gd name="connsiteX70" fmla="*/ 10241280 w 25237440"/>
              <a:gd name="connsiteY70" fmla="*/ 1744868 h 7176404"/>
              <a:gd name="connsiteX71" fmla="*/ 10149840 w 25237440"/>
              <a:gd name="connsiteY71" fmla="*/ 2384948 h 7176404"/>
              <a:gd name="connsiteX72" fmla="*/ 9528048 w 25237440"/>
              <a:gd name="connsiteY72" fmla="*/ 3043316 h 7176404"/>
              <a:gd name="connsiteX73" fmla="*/ 7735824 w 25237440"/>
              <a:gd name="connsiteY73" fmla="*/ 4524644 h 7176404"/>
              <a:gd name="connsiteX74" fmla="*/ 7406640 w 25237440"/>
              <a:gd name="connsiteY74" fmla="*/ 5146436 h 7176404"/>
              <a:gd name="connsiteX75" fmla="*/ 5943600 w 25237440"/>
              <a:gd name="connsiteY75" fmla="*/ 5768228 h 7176404"/>
              <a:gd name="connsiteX76" fmla="*/ 4754880 w 25237440"/>
              <a:gd name="connsiteY76" fmla="*/ 6079124 h 7176404"/>
              <a:gd name="connsiteX77" fmla="*/ 3621024 w 25237440"/>
              <a:gd name="connsiteY77" fmla="*/ 6353444 h 7176404"/>
              <a:gd name="connsiteX78" fmla="*/ 2706624 w 25237440"/>
              <a:gd name="connsiteY78" fmla="*/ 6664340 h 7176404"/>
              <a:gd name="connsiteX79" fmla="*/ 2176272 w 25237440"/>
              <a:gd name="connsiteY79" fmla="*/ 6774068 h 7176404"/>
              <a:gd name="connsiteX80" fmla="*/ 1609344 w 25237440"/>
              <a:gd name="connsiteY80" fmla="*/ 6755780 h 7176404"/>
              <a:gd name="connsiteX81" fmla="*/ 969264 w 25237440"/>
              <a:gd name="connsiteY81" fmla="*/ 6554612 h 7176404"/>
              <a:gd name="connsiteX82" fmla="*/ 18288 w 25237440"/>
              <a:gd name="connsiteY82" fmla="*/ 6390020 h 7176404"/>
              <a:gd name="connsiteX83" fmla="*/ 0 w 25237440"/>
              <a:gd name="connsiteY8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3496544 w 25237440"/>
              <a:gd name="connsiteY34" fmla="*/ 3902852 h 7176404"/>
              <a:gd name="connsiteX35" fmla="*/ 14923008 w 25237440"/>
              <a:gd name="connsiteY35" fmla="*/ 4506356 h 7176404"/>
              <a:gd name="connsiteX36" fmla="*/ 17428464 w 25237440"/>
              <a:gd name="connsiteY36" fmla="*/ 5512196 h 7176404"/>
              <a:gd name="connsiteX37" fmla="*/ 18141696 w 25237440"/>
              <a:gd name="connsiteY37" fmla="*/ 5768228 h 7176404"/>
              <a:gd name="connsiteX38" fmla="*/ 19184112 w 25237440"/>
              <a:gd name="connsiteY38" fmla="*/ 6262004 h 7176404"/>
              <a:gd name="connsiteX39" fmla="*/ 19366992 w 25237440"/>
              <a:gd name="connsiteY39" fmla="*/ 6627764 h 7176404"/>
              <a:gd name="connsiteX40" fmla="*/ 20311872 w 25237440"/>
              <a:gd name="connsiteY40" fmla="*/ 5775848 h 7176404"/>
              <a:gd name="connsiteX41" fmla="*/ 21689568 w 25237440"/>
              <a:gd name="connsiteY41" fmla="*/ 5969396 h 7176404"/>
              <a:gd name="connsiteX42" fmla="*/ 23116032 w 25237440"/>
              <a:gd name="connsiteY42" fmla="*/ 6536324 h 7176404"/>
              <a:gd name="connsiteX43" fmla="*/ 24012144 w 25237440"/>
              <a:gd name="connsiteY43" fmla="*/ 6572900 h 7176404"/>
              <a:gd name="connsiteX44" fmla="*/ 24597360 w 25237440"/>
              <a:gd name="connsiteY44" fmla="*/ 5932820 h 7176404"/>
              <a:gd name="connsiteX45" fmla="*/ 25237440 w 25237440"/>
              <a:gd name="connsiteY45" fmla="*/ 5932820 h 7176404"/>
              <a:gd name="connsiteX46" fmla="*/ 25219152 w 25237440"/>
              <a:gd name="connsiteY46" fmla="*/ 5713364 h 7176404"/>
              <a:gd name="connsiteX47" fmla="*/ 24560784 w 25237440"/>
              <a:gd name="connsiteY47" fmla="*/ 5987684 h 7176404"/>
              <a:gd name="connsiteX48" fmla="*/ 23792688 w 25237440"/>
              <a:gd name="connsiteY48" fmla="*/ 6133988 h 7176404"/>
              <a:gd name="connsiteX49" fmla="*/ 22969728 w 25237440"/>
              <a:gd name="connsiteY49" fmla="*/ 5896244 h 7176404"/>
              <a:gd name="connsiteX50" fmla="*/ 22000464 w 25237440"/>
              <a:gd name="connsiteY50" fmla="*/ 5640212 h 7176404"/>
              <a:gd name="connsiteX51" fmla="*/ 20647152 w 25237440"/>
              <a:gd name="connsiteY51" fmla="*/ 5475620 h 7176404"/>
              <a:gd name="connsiteX52" fmla="*/ 19891248 w 25237440"/>
              <a:gd name="connsiteY52" fmla="*/ 5888624 h 7176404"/>
              <a:gd name="connsiteX53" fmla="*/ 18818352 w 25237440"/>
              <a:gd name="connsiteY53" fmla="*/ 5823092 h 7176404"/>
              <a:gd name="connsiteX54" fmla="*/ 16733520 w 25237440"/>
              <a:gd name="connsiteY54" fmla="*/ 4963556 h 7176404"/>
              <a:gd name="connsiteX55" fmla="*/ 14923008 w 25237440"/>
              <a:gd name="connsiteY55" fmla="*/ 4158884 h 7176404"/>
              <a:gd name="connsiteX56" fmla="*/ 13258800 w 25237440"/>
              <a:gd name="connsiteY56" fmla="*/ 3354212 h 7176404"/>
              <a:gd name="connsiteX57" fmla="*/ 13112496 w 25237440"/>
              <a:gd name="connsiteY57" fmla="*/ 3189620 h 7176404"/>
              <a:gd name="connsiteX58" fmla="*/ 11338560 w 25237440"/>
              <a:gd name="connsiteY58" fmla="*/ 2019188 h 7176404"/>
              <a:gd name="connsiteX59" fmla="*/ 10716768 w 25237440"/>
              <a:gd name="connsiteY59" fmla="*/ 1452260 h 7176404"/>
              <a:gd name="connsiteX60" fmla="*/ 10548366 w 25237440"/>
              <a:gd name="connsiteY60" fmla="*/ 1283096 h 7176404"/>
              <a:gd name="connsiteX61" fmla="*/ 10540746 w 25237440"/>
              <a:gd name="connsiteY61" fmla="*/ 902096 h 7176404"/>
              <a:gd name="connsiteX62" fmla="*/ 10536936 w 25237440"/>
              <a:gd name="connsiteY62" fmla="*/ 768746 h 7176404"/>
              <a:gd name="connsiteX63" fmla="*/ 10624566 w 25237440"/>
              <a:gd name="connsiteY63" fmla="*/ 681116 h 7176404"/>
              <a:gd name="connsiteX64" fmla="*/ 10771632 w 25237440"/>
              <a:gd name="connsiteY64" fmla="*/ 611012 h 7176404"/>
              <a:gd name="connsiteX65" fmla="*/ 10753344 w 25237440"/>
              <a:gd name="connsiteY65" fmla="*/ 336692 h 7176404"/>
              <a:gd name="connsiteX66" fmla="*/ 10628376 w 25237440"/>
              <a:gd name="connsiteY66" fmla="*/ 201056 h 7176404"/>
              <a:gd name="connsiteX67" fmla="*/ 10437876 w 25237440"/>
              <a:gd name="connsiteY67" fmla="*/ 2936 h 7176404"/>
              <a:gd name="connsiteX68" fmla="*/ 10369296 w 25237440"/>
              <a:gd name="connsiteY68" fmla="*/ 231536 h 7176404"/>
              <a:gd name="connsiteX69" fmla="*/ 10206228 w 25237440"/>
              <a:gd name="connsiteY69" fmla="*/ 585104 h 7176404"/>
              <a:gd name="connsiteX70" fmla="*/ 10155936 w 25237440"/>
              <a:gd name="connsiteY70" fmla="*/ 902096 h 7176404"/>
              <a:gd name="connsiteX71" fmla="*/ 10241280 w 25237440"/>
              <a:gd name="connsiteY71" fmla="*/ 1744868 h 7176404"/>
              <a:gd name="connsiteX72" fmla="*/ 10149840 w 25237440"/>
              <a:gd name="connsiteY72" fmla="*/ 2384948 h 7176404"/>
              <a:gd name="connsiteX73" fmla="*/ 9528048 w 25237440"/>
              <a:gd name="connsiteY73" fmla="*/ 3043316 h 7176404"/>
              <a:gd name="connsiteX74" fmla="*/ 7735824 w 25237440"/>
              <a:gd name="connsiteY74" fmla="*/ 4524644 h 7176404"/>
              <a:gd name="connsiteX75" fmla="*/ 7406640 w 25237440"/>
              <a:gd name="connsiteY75" fmla="*/ 5146436 h 7176404"/>
              <a:gd name="connsiteX76" fmla="*/ 5943600 w 25237440"/>
              <a:gd name="connsiteY76" fmla="*/ 5768228 h 7176404"/>
              <a:gd name="connsiteX77" fmla="*/ 4754880 w 25237440"/>
              <a:gd name="connsiteY77" fmla="*/ 6079124 h 7176404"/>
              <a:gd name="connsiteX78" fmla="*/ 3621024 w 25237440"/>
              <a:gd name="connsiteY78" fmla="*/ 6353444 h 7176404"/>
              <a:gd name="connsiteX79" fmla="*/ 2706624 w 25237440"/>
              <a:gd name="connsiteY79" fmla="*/ 6664340 h 7176404"/>
              <a:gd name="connsiteX80" fmla="*/ 2176272 w 25237440"/>
              <a:gd name="connsiteY80" fmla="*/ 6774068 h 7176404"/>
              <a:gd name="connsiteX81" fmla="*/ 1609344 w 25237440"/>
              <a:gd name="connsiteY81" fmla="*/ 6755780 h 7176404"/>
              <a:gd name="connsiteX82" fmla="*/ 969264 w 25237440"/>
              <a:gd name="connsiteY82" fmla="*/ 6554612 h 7176404"/>
              <a:gd name="connsiteX83" fmla="*/ 18288 w 25237440"/>
              <a:gd name="connsiteY83" fmla="*/ 6390020 h 7176404"/>
              <a:gd name="connsiteX84" fmla="*/ 0 w 25237440"/>
              <a:gd name="connsiteY8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3496544 w 25237440"/>
              <a:gd name="connsiteY35" fmla="*/ 3902852 h 7176404"/>
              <a:gd name="connsiteX36" fmla="*/ 14923008 w 25237440"/>
              <a:gd name="connsiteY36" fmla="*/ 4506356 h 7176404"/>
              <a:gd name="connsiteX37" fmla="*/ 17428464 w 25237440"/>
              <a:gd name="connsiteY37" fmla="*/ 5512196 h 7176404"/>
              <a:gd name="connsiteX38" fmla="*/ 18141696 w 25237440"/>
              <a:gd name="connsiteY38" fmla="*/ 5768228 h 7176404"/>
              <a:gd name="connsiteX39" fmla="*/ 19184112 w 25237440"/>
              <a:gd name="connsiteY39" fmla="*/ 6262004 h 7176404"/>
              <a:gd name="connsiteX40" fmla="*/ 19366992 w 25237440"/>
              <a:gd name="connsiteY40" fmla="*/ 6627764 h 7176404"/>
              <a:gd name="connsiteX41" fmla="*/ 20311872 w 25237440"/>
              <a:gd name="connsiteY41" fmla="*/ 5775848 h 7176404"/>
              <a:gd name="connsiteX42" fmla="*/ 21689568 w 25237440"/>
              <a:gd name="connsiteY42" fmla="*/ 5969396 h 7176404"/>
              <a:gd name="connsiteX43" fmla="*/ 23116032 w 25237440"/>
              <a:gd name="connsiteY43" fmla="*/ 6536324 h 7176404"/>
              <a:gd name="connsiteX44" fmla="*/ 24012144 w 25237440"/>
              <a:gd name="connsiteY44" fmla="*/ 6572900 h 7176404"/>
              <a:gd name="connsiteX45" fmla="*/ 24597360 w 25237440"/>
              <a:gd name="connsiteY45" fmla="*/ 5932820 h 7176404"/>
              <a:gd name="connsiteX46" fmla="*/ 25237440 w 25237440"/>
              <a:gd name="connsiteY46" fmla="*/ 5932820 h 7176404"/>
              <a:gd name="connsiteX47" fmla="*/ 25219152 w 25237440"/>
              <a:gd name="connsiteY47" fmla="*/ 5713364 h 7176404"/>
              <a:gd name="connsiteX48" fmla="*/ 24560784 w 25237440"/>
              <a:gd name="connsiteY48" fmla="*/ 5987684 h 7176404"/>
              <a:gd name="connsiteX49" fmla="*/ 23792688 w 25237440"/>
              <a:gd name="connsiteY49" fmla="*/ 6133988 h 7176404"/>
              <a:gd name="connsiteX50" fmla="*/ 22969728 w 25237440"/>
              <a:gd name="connsiteY50" fmla="*/ 5896244 h 7176404"/>
              <a:gd name="connsiteX51" fmla="*/ 22000464 w 25237440"/>
              <a:gd name="connsiteY51" fmla="*/ 5640212 h 7176404"/>
              <a:gd name="connsiteX52" fmla="*/ 20647152 w 25237440"/>
              <a:gd name="connsiteY52" fmla="*/ 5475620 h 7176404"/>
              <a:gd name="connsiteX53" fmla="*/ 19891248 w 25237440"/>
              <a:gd name="connsiteY53" fmla="*/ 5888624 h 7176404"/>
              <a:gd name="connsiteX54" fmla="*/ 18818352 w 25237440"/>
              <a:gd name="connsiteY54" fmla="*/ 5823092 h 7176404"/>
              <a:gd name="connsiteX55" fmla="*/ 16733520 w 25237440"/>
              <a:gd name="connsiteY55" fmla="*/ 4963556 h 7176404"/>
              <a:gd name="connsiteX56" fmla="*/ 14923008 w 25237440"/>
              <a:gd name="connsiteY56" fmla="*/ 4158884 h 7176404"/>
              <a:gd name="connsiteX57" fmla="*/ 13258800 w 25237440"/>
              <a:gd name="connsiteY57" fmla="*/ 3354212 h 7176404"/>
              <a:gd name="connsiteX58" fmla="*/ 13112496 w 25237440"/>
              <a:gd name="connsiteY58" fmla="*/ 3189620 h 7176404"/>
              <a:gd name="connsiteX59" fmla="*/ 11338560 w 25237440"/>
              <a:gd name="connsiteY59" fmla="*/ 2019188 h 7176404"/>
              <a:gd name="connsiteX60" fmla="*/ 10716768 w 25237440"/>
              <a:gd name="connsiteY60" fmla="*/ 1452260 h 7176404"/>
              <a:gd name="connsiteX61" fmla="*/ 10548366 w 25237440"/>
              <a:gd name="connsiteY61" fmla="*/ 1283096 h 7176404"/>
              <a:gd name="connsiteX62" fmla="*/ 10540746 w 25237440"/>
              <a:gd name="connsiteY62" fmla="*/ 902096 h 7176404"/>
              <a:gd name="connsiteX63" fmla="*/ 10536936 w 25237440"/>
              <a:gd name="connsiteY63" fmla="*/ 768746 h 7176404"/>
              <a:gd name="connsiteX64" fmla="*/ 10624566 w 25237440"/>
              <a:gd name="connsiteY64" fmla="*/ 681116 h 7176404"/>
              <a:gd name="connsiteX65" fmla="*/ 10771632 w 25237440"/>
              <a:gd name="connsiteY65" fmla="*/ 611012 h 7176404"/>
              <a:gd name="connsiteX66" fmla="*/ 10753344 w 25237440"/>
              <a:gd name="connsiteY66" fmla="*/ 336692 h 7176404"/>
              <a:gd name="connsiteX67" fmla="*/ 10628376 w 25237440"/>
              <a:gd name="connsiteY67" fmla="*/ 201056 h 7176404"/>
              <a:gd name="connsiteX68" fmla="*/ 10437876 w 25237440"/>
              <a:gd name="connsiteY68" fmla="*/ 2936 h 7176404"/>
              <a:gd name="connsiteX69" fmla="*/ 10369296 w 25237440"/>
              <a:gd name="connsiteY69" fmla="*/ 231536 h 7176404"/>
              <a:gd name="connsiteX70" fmla="*/ 10206228 w 25237440"/>
              <a:gd name="connsiteY70" fmla="*/ 585104 h 7176404"/>
              <a:gd name="connsiteX71" fmla="*/ 10155936 w 25237440"/>
              <a:gd name="connsiteY71" fmla="*/ 902096 h 7176404"/>
              <a:gd name="connsiteX72" fmla="*/ 10241280 w 25237440"/>
              <a:gd name="connsiteY72" fmla="*/ 1744868 h 7176404"/>
              <a:gd name="connsiteX73" fmla="*/ 10149840 w 25237440"/>
              <a:gd name="connsiteY73" fmla="*/ 2384948 h 7176404"/>
              <a:gd name="connsiteX74" fmla="*/ 9528048 w 25237440"/>
              <a:gd name="connsiteY74" fmla="*/ 3043316 h 7176404"/>
              <a:gd name="connsiteX75" fmla="*/ 7735824 w 25237440"/>
              <a:gd name="connsiteY75" fmla="*/ 4524644 h 7176404"/>
              <a:gd name="connsiteX76" fmla="*/ 7406640 w 25237440"/>
              <a:gd name="connsiteY76" fmla="*/ 5146436 h 7176404"/>
              <a:gd name="connsiteX77" fmla="*/ 5943600 w 25237440"/>
              <a:gd name="connsiteY77" fmla="*/ 5768228 h 7176404"/>
              <a:gd name="connsiteX78" fmla="*/ 4754880 w 25237440"/>
              <a:gd name="connsiteY78" fmla="*/ 6079124 h 7176404"/>
              <a:gd name="connsiteX79" fmla="*/ 3621024 w 25237440"/>
              <a:gd name="connsiteY79" fmla="*/ 6353444 h 7176404"/>
              <a:gd name="connsiteX80" fmla="*/ 2706624 w 25237440"/>
              <a:gd name="connsiteY80" fmla="*/ 6664340 h 7176404"/>
              <a:gd name="connsiteX81" fmla="*/ 2176272 w 25237440"/>
              <a:gd name="connsiteY81" fmla="*/ 6774068 h 7176404"/>
              <a:gd name="connsiteX82" fmla="*/ 1609344 w 25237440"/>
              <a:gd name="connsiteY82" fmla="*/ 6755780 h 7176404"/>
              <a:gd name="connsiteX83" fmla="*/ 969264 w 25237440"/>
              <a:gd name="connsiteY83" fmla="*/ 6554612 h 7176404"/>
              <a:gd name="connsiteX84" fmla="*/ 18288 w 25237440"/>
              <a:gd name="connsiteY84" fmla="*/ 6390020 h 7176404"/>
              <a:gd name="connsiteX85" fmla="*/ 0 w 25237440"/>
              <a:gd name="connsiteY8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3496544 w 25237440"/>
              <a:gd name="connsiteY36" fmla="*/ 3902852 h 7176404"/>
              <a:gd name="connsiteX37" fmla="*/ 14923008 w 25237440"/>
              <a:gd name="connsiteY37" fmla="*/ 4506356 h 7176404"/>
              <a:gd name="connsiteX38" fmla="*/ 17428464 w 25237440"/>
              <a:gd name="connsiteY38" fmla="*/ 5512196 h 7176404"/>
              <a:gd name="connsiteX39" fmla="*/ 18141696 w 25237440"/>
              <a:gd name="connsiteY39" fmla="*/ 5768228 h 7176404"/>
              <a:gd name="connsiteX40" fmla="*/ 19184112 w 25237440"/>
              <a:gd name="connsiteY40" fmla="*/ 6262004 h 7176404"/>
              <a:gd name="connsiteX41" fmla="*/ 19366992 w 25237440"/>
              <a:gd name="connsiteY41" fmla="*/ 6627764 h 7176404"/>
              <a:gd name="connsiteX42" fmla="*/ 20311872 w 25237440"/>
              <a:gd name="connsiteY42" fmla="*/ 5775848 h 7176404"/>
              <a:gd name="connsiteX43" fmla="*/ 21689568 w 25237440"/>
              <a:gd name="connsiteY43" fmla="*/ 5969396 h 7176404"/>
              <a:gd name="connsiteX44" fmla="*/ 23116032 w 25237440"/>
              <a:gd name="connsiteY44" fmla="*/ 6536324 h 7176404"/>
              <a:gd name="connsiteX45" fmla="*/ 24012144 w 25237440"/>
              <a:gd name="connsiteY45" fmla="*/ 6572900 h 7176404"/>
              <a:gd name="connsiteX46" fmla="*/ 24597360 w 25237440"/>
              <a:gd name="connsiteY46" fmla="*/ 5932820 h 7176404"/>
              <a:gd name="connsiteX47" fmla="*/ 25237440 w 25237440"/>
              <a:gd name="connsiteY47" fmla="*/ 5932820 h 7176404"/>
              <a:gd name="connsiteX48" fmla="*/ 25219152 w 25237440"/>
              <a:gd name="connsiteY48" fmla="*/ 5713364 h 7176404"/>
              <a:gd name="connsiteX49" fmla="*/ 24560784 w 25237440"/>
              <a:gd name="connsiteY49" fmla="*/ 5987684 h 7176404"/>
              <a:gd name="connsiteX50" fmla="*/ 23792688 w 25237440"/>
              <a:gd name="connsiteY50" fmla="*/ 6133988 h 7176404"/>
              <a:gd name="connsiteX51" fmla="*/ 22969728 w 25237440"/>
              <a:gd name="connsiteY51" fmla="*/ 5896244 h 7176404"/>
              <a:gd name="connsiteX52" fmla="*/ 22000464 w 25237440"/>
              <a:gd name="connsiteY52" fmla="*/ 5640212 h 7176404"/>
              <a:gd name="connsiteX53" fmla="*/ 20647152 w 25237440"/>
              <a:gd name="connsiteY53" fmla="*/ 5475620 h 7176404"/>
              <a:gd name="connsiteX54" fmla="*/ 19891248 w 25237440"/>
              <a:gd name="connsiteY54" fmla="*/ 5888624 h 7176404"/>
              <a:gd name="connsiteX55" fmla="*/ 18818352 w 25237440"/>
              <a:gd name="connsiteY55" fmla="*/ 5823092 h 7176404"/>
              <a:gd name="connsiteX56" fmla="*/ 16733520 w 25237440"/>
              <a:gd name="connsiteY56" fmla="*/ 4963556 h 7176404"/>
              <a:gd name="connsiteX57" fmla="*/ 14923008 w 25237440"/>
              <a:gd name="connsiteY57" fmla="*/ 4158884 h 7176404"/>
              <a:gd name="connsiteX58" fmla="*/ 13258800 w 25237440"/>
              <a:gd name="connsiteY58" fmla="*/ 3354212 h 7176404"/>
              <a:gd name="connsiteX59" fmla="*/ 13112496 w 25237440"/>
              <a:gd name="connsiteY59" fmla="*/ 3189620 h 7176404"/>
              <a:gd name="connsiteX60" fmla="*/ 11338560 w 25237440"/>
              <a:gd name="connsiteY60" fmla="*/ 2019188 h 7176404"/>
              <a:gd name="connsiteX61" fmla="*/ 10716768 w 25237440"/>
              <a:gd name="connsiteY61" fmla="*/ 1452260 h 7176404"/>
              <a:gd name="connsiteX62" fmla="*/ 10548366 w 25237440"/>
              <a:gd name="connsiteY62" fmla="*/ 1283096 h 7176404"/>
              <a:gd name="connsiteX63" fmla="*/ 10540746 w 25237440"/>
              <a:gd name="connsiteY63" fmla="*/ 902096 h 7176404"/>
              <a:gd name="connsiteX64" fmla="*/ 10536936 w 25237440"/>
              <a:gd name="connsiteY64" fmla="*/ 768746 h 7176404"/>
              <a:gd name="connsiteX65" fmla="*/ 10624566 w 25237440"/>
              <a:gd name="connsiteY65" fmla="*/ 681116 h 7176404"/>
              <a:gd name="connsiteX66" fmla="*/ 10771632 w 25237440"/>
              <a:gd name="connsiteY66" fmla="*/ 611012 h 7176404"/>
              <a:gd name="connsiteX67" fmla="*/ 10753344 w 25237440"/>
              <a:gd name="connsiteY67" fmla="*/ 336692 h 7176404"/>
              <a:gd name="connsiteX68" fmla="*/ 10628376 w 25237440"/>
              <a:gd name="connsiteY68" fmla="*/ 201056 h 7176404"/>
              <a:gd name="connsiteX69" fmla="*/ 10437876 w 25237440"/>
              <a:gd name="connsiteY69" fmla="*/ 2936 h 7176404"/>
              <a:gd name="connsiteX70" fmla="*/ 10369296 w 25237440"/>
              <a:gd name="connsiteY70" fmla="*/ 231536 h 7176404"/>
              <a:gd name="connsiteX71" fmla="*/ 10206228 w 25237440"/>
              <a:gd name="connsiteY71" fmla="*/ 585104 h 7176404"/>
              <a:gd name="connsiteX72" fmla="*/ 10155936 w 25237440"/>
              <a:gd name="connsiteY72" fmla="*/ 902096 h 7176404"/>
              <a:gd name="connsiteX73" fmla="*/ 10241280 w 25237440"/>
              <a:gd name="connsiteY73" fmla="*/ 1744868 h 7176404"/>
              <a:gd name="connsiteX74" fmla="*/ 10149840 w 25237440"/>
              <a:gd name="connsiteY74" fmla="*/ 2384948 h 7176404"/>
              <a:gd name="connsiteX75" fmla="*/ 9528048 w 25237440"/>
              <a:gd name="connsiteY75" fmla="*/ 3043316 h 7176404"/>
              <a:gd name="connsiteX76" fmla="*/ 7735824 w 25237440"/>
              <a:gd name="connsiteY76" fmla="*/ 4524644 h 7176404"/>
              <a:gd name="connsiteX77" fmla="*/ 7406640 w 25237440"/>
              <a:gd name="connsiteY77" fmla="*/ 5146436 h 7176404"/>
              <a:gd name="connsiteX78" fmla="*/ 5943600 w 25237440"/>
              <a:gd name="connsiteY78" fmla="*/ 5768228 h 7176404"/>
              <a:gd name="connsiteX79" fmla="*/ 4754880 w 25237440"/>
              <a:gd name="connsiteY79" fmla="*/ 6079124 h 7176404"/>
              <a:gd name="connsiteX80" fmla="*/ 3621024 w 25237440"/>
              <a:gd name="connsiteY80" fmla="*/ 6353444 h 7176404"/>
              <a:gd name="connsiteX81" fmla="*/ 2706624 w 25237440"/>
              <a:gd name="connsiteY81" fmla="*/ 6664340 h 7176404"/>
              <a:gd name="connsiteX82" fmla="*/ 2176272 w 25237440"/>
              <a:gd name="connsiteY82" fmla="*/ 6774068 h 7176404"/>
              <a:gd name="connsiteX83" fmla="*/ 1609344 w 25237440"/>
              <a:gd name="connsiteY83" fmla="*/ 6755780 h 7176404"/>
              <a:gd name="connsiteX84" fmla="*/ 969264 w 25237440"/>
              <a:gd name="connsiteY84" fmla="*/ 6554612 h 7176404"/>
              <a:gd name="connsiteX85" fmla="*/ 18288 w 25237440"/>
              <a:gd name="connsiteY85" fmla="*/ 6390020 h 7176404"/>
              <a:gd name="connsiteX86" fmla="*/ 0 w 25237440"/>
              <a:gd name="connsiteY8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3496544 w 25237440"/>
              <a:gd name="connsiteY37" fmla="*/ 3902852 h 7176404"/>
              <a:gd name="connsiteX38" fmla="*/ 14923008 w 25237440"/>
              <a:gd name="connsiteY38" fmla="*/ 4506356 h 7176404"/>
              <a:gd name="connsiteX39" fmla="*/ 17428464 w 25237440"/>
              <a:gd name="connsiteY39" fmla="*/ 5512196 h 7176404"/>
              <a:gd name="connsiteX40" fmla="*/ 18141696 w 25237440"/>
              <a:gd name="connsiteY40" fmla="*/ 5768228 h 7176404"/>
              <a:gd name="connsiteX41" fmla="*/ 19184112 w 25237440"/>
              <a:gd name="connsiteY41" fmla="*/ 6262004 h 7176404"/>
              <a:gd name="connsiteX42" fmla="*/ 19366992 w 25237440"/>
              <a:gd name="connsiteY42" fmla="*/ 6627764 h 7176404"/>
              <a:gd name="connsiteX43" fmla="*/ 20311872 w 25237440"/>
              <a:gd name="connsiteY43" fmla="*/ 5775848 h 7176404"/>
              <a:gd name="connsiteX44" fmla="*/ 21689568 w 25237440"/>
              <a:gd name="connsiteY44" fmla="*/ 5969396 h 7176404"/>
              <a:gd name="connsiteX45" fmla="*/ 23116032 w 25237440"/>
              <a:gd name="connsiteY45" fmla="*/ 6536324 h 7176404"/>
              <a:gd name="connsiteX46" fmla="*/ 24012144 w 25237440"/>
              <a:gd name="connsiteY46" fmla="*/ 6572900 h 7176404"/>
              <a:gd name="connsiteX47" fmla="*/ 24597360 w 25237440"/>
              <a:gd name="connsiteY47" fmla="*/ 5932820 h 7176404"/>
              <a:gd name="connsiteX48" fmla="*/ 25237440 w 25237440"/>
              <a:gd name="connsiteY48" fmla="*/ 5932820 h 7176404"/>
              <a:gd name="connsiteX49" fmla="*/ 25219152 w 25237440"/>
              <a:gd name="connsiteY49" fmla="*/ 5713364 h 7176404"/>
              <a:gd name="connsiteX50" fmla="*/ 24560784 w 25237440"/>
              <a:gd name="connsiteY50" fmla="*/ 5987684 h 7176404"/>
              <a:gd name="connsiteX51" fmla="*/ 23792688 w 25237440"/>
              <a:gd name="connsiteY51" fmla="*/ 6133988 h 7176404"/>
              <a:gd name="connsiteX52" fmla="*/ 22969728 w 25237440"/>
              <a:gd name="connsiteY52" fmla="*/ 5896244 h 7176404"/>
              <a:gd name="connsiteX53" fmla="*/ 22000464 w 25237440"/>
              <a:gd name="connsiteY53" fmla="*/ 5640212 h 7176404"/>
              <a:gd name="connsiteX54" fmla="*/ 20647152 w 25237440"/>
              <a:gd name="connsiteY54" fmla="*/ 5475620 h 7176404"/>
              <a:gd name="connsiteX55" fmla="*/ 19891248 w 25237440"/>
              <a:gd name="connsiteY55" fmla="*/ 5888624 h 7176404"/>
              <a:gd name="connsiteX56" fmla="*/ 18818352 w 25237440"/>
              <a:gd name="connsiteY56" fmla="*/ 5823092 h 7176404"/>
              <a:gd name="connsiteX57" fmla="*/ 16733520 w 25237440"/>
              <a:gd name="connsiteY57" fmla="*/ 4963556 h 7176404"/>
              <a:gd name="connsiteX58" fmla="*/ 14923008 w 25237440"/>
              <a:gd name="connsiteY58" fmla="*/ 4158884 h 7176404"/>
              <a:gd name="connsiteX59" fmla="*/ 13258800 w 25237440"/>
              <a:gd name="connsiteY59" fmla="*/ 3354212 h 7176404"/>
              <a:gd name="connsiteX60" fmla="*/ 13112496 w 25237440"/>
              <a:gd name="connsiteY60" fmla="*/ 3189620 h 7176404"/>
              <a:gd name="connsiteX61" fmla="*/ 11338560 w 25237440"/>
              <a:gd name="connsiteY61" fmla="*/ 2019188 h 7176404"/>
              <a:gd name="connsiteX62" fmla="*/ 10716768 w 25237440"/>
              <a:gd name="connsiteY62" fmla="*/ 1452260 h 7176404"/>
              <a:gd name="connsiteX63" fmla="*/ 10548366 w 25237440"/>
              <a:gd name="connsiteY63" fmla="*/ 1283096 h 7176404"/>
              <a:gd name="connsiteX64" fmla="*/ 10540746 w 25237440"/>
              <a:gd name="connsiteY64" fmla="*/ 902096 h 7176404"/>
              <a:gd name="connsiteX65" fmla="*/ 10536936 w 25237440"/>
              <a:gd name="connsiteY65" fmla="*/ 768746 h 7176404"/>
              <a:gd name="connsiteX66" fmla="*/ 10624566 w 25237440"/>
              <a:gd name="connsiteY66" fmla="*/ 681116 h 7176404"/>
              <a:gd name="connsiteX67" fmla="*/ 10771632 w 25237440"/>
              <a:gd name="connsiteY67" fmla="*/ 611012 h 7176404"/>
              <a:gd name="connsiteX68" fmla="*/ 10753344 w 25237440"/>
              <a:gd name="connsiteY68" fmla="*/ 336692 h 7176404"/>
              <a:gd name="connsiteX69" fmla="*/ 10628376 w 25237440"/>
              <a:gd name="connsiteY69" fmla="*/ 201056 h 7176404"/>
              <a:gd name="connsiteX70" fmla="*/ 10437876 w 25237440"/>
              <a:gd name="connsiteY70" fmla="*/ 2936 h 7176404"/>
              <a:gd name="connsiteX71" fmla="*/ 10369296 w 25237440"/>
              <a:gd name="connsiteY71" fmla="*/ 231536 h 7176404"/>
              <a:gd name="connsiteX72" fmla="*/ 10206228 w 25237440"/>
              <a:gd name="connsiteY72" fmla="*/ 585104 h 7176404"/>
              <a:gd name="connsiteX73" fmla="*/ 10155936 w 25237440"/>
              <a:gd name="connsiteY73" fmla="*/ 902096 h 7176404"/>
              <a:gd name="connsiteX74" fmla="*/ 10241280 w 25237440"/>
              <a:gd name="connsiteY74" fmla="*/ 1744868 h 7176404"/>
              <a:gd name="connsiteX75" fmla="*/ 10149840 w 25237440"/>
              <a:gd name="connsiteY75" fmla="*/ 2384948 h 7176404"/>
              <a:gd name="connsiteX76" fmla="*/ 9528048 w 25237440"/>
              <a:gd name="connsiteY76" fmla="*/ 3043316 h 7176404"/>
              <a:gd name="connsiteX77" fmla="*/ 7735824 w 25237440"/>
              <a:gd name="connsiteY77" fmla="*/ 4524644 h 7176404"/>
              <a:gd name="connsiteX78" fmla="*/ 7406640 w 25237440"/>
              <a:gd name="connsiteY78" fmla="*/ 5146436 h 7176404"/>
              <a:gd name="connsiteX79" fmla="*/ 5943600 w 25237440"/>
              <a:gd name="connsiteY79" fmla="*/ 5768228 h 7176404"/>
              <a:gd name="connsiteX80" fmla="*/ 4754880 w 25237440"/>
              <a:gd name="connsiteY80" fmla="*/ 6079124 h 7176404"/>
              <a:gd name="connsiteX81" fmla="*/ 3621024 w 25237440"/>
              <a:gd name="connsiteY81" fmla="*/ 6353444 h 7176404"/>
              <a:gd name="connsiteX82" fmla="*/ 2706624 w 25237440"/>
              <a:gd name="connsiteY82" fmla="*/ 6664340 h 7176404"/>
              <a:gd name="connsiteX83" fmla="*/ 2176272 w 25237440"/>
              <a:gd name="connsiteY83" fmla="*/ 6774068 h 7176404"/>
              <a:gd name="connsiteX84" fmla="*/ 1609344 w 25237440"/>
              <a:gd name="connsiteY84" fmla="*/ 6755780 h 7176404"/>
              <a:gd name="connsiteX85" fmla="*/ 969264 w 25237440"/>
              <a:gd name="connsiteY85" fmla="*/ 6554612 h 7176404"/>
              <a:gd name="connsiteX86" fmla="*/ 18288 w 25237440"/>
              <a:gd name="connsiteY86" fmla="*/ 6390020 h 7176404"/>
              <a:gd name="connsiteX87" fmla="*/ 0 w 25237440"/>
              <a:gd name="connsiteY8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3496544 w 25237440"/>
              <a:gd name="connsiteY38" fmla="*/ 3902852 h 7176404"/>
              <a:gd name="connsiteX39" fmla="*/ 14923008 w 25237440"/>
              <a:gd name="connsiteY39" fmla="*/ 4506356 h 7176404"/>
              <a:gd name="connsiteX40" fmla="*/ 17428464 w 25237440"/>
              <a:gd name="connsiteY40" fmla="*/ 5512196 h 7176404"/>
              <a:gd name="connsiteX41" fmla="*/ 18141696 w 25237440"/>
              <a:gd name="connsiteY41" fmla="*/ 5768228 h 7176404"/>
              <a:gd name="connsiteX42" fmla="*/ 19184112 w 25237440"/>
              <a:gd name="connsiteY42" fmla="*/ 6262004 h 7176404"/>
              <a:gd name="connsiteX43" fmla="*/ 19366992 w 25237440"/>
              <a:gd name="connsiteY43" fmla="*/ 6627764 h 7176404"/>
              <a:gd name="connsiteX44" fmla="*/ 20311872 w 25237440"/>
              <a:gd name="connsiteY44" fmla="*/ 5775848 h 7176404"/>
              <a:gd name="connsiteX45" fmla="*/ 21689568 w 25237440"/>
              <a:gd name="connsiteY45" fmla="*/ 5969396 h 7176404"/>
              <a:gd name="connsiteX46" fmla="*/ 23116032 w 25237440"/>
              <a:gd name="connsiteY46" fmla="*/ 6536324 h 7176404"/>
              <a:gd name="connsiteX47" fmla="*/ 24012144 w 25237440"/>
              <a:gd name="connsiteY47" fmla="*/ 6572900 h 7176404"/>
              <a:gd name="connsiteX48" fmla="*/ 24597360 w 25237440"/>
              <a:gd name="connsiteY48" fmla="*/ 5932820 h 7176404"/>
              <a:gd name="connsiteX49" fmla="*/ 25237440 w 25237440"/>
              <a:gd name="connsiteY49" fmla="*/ 5932820 h 7176404"/>
              <a:gd name="connsiteX50" fmla="*/ 25219152 w 25237440"/>
              <a:gd name="connsiteY50" fmla="*/ 5713364 h 7176404"/>
              <a:gd name="connsiteX51" fmla="*/ 24560784 w 25237440"/>
              <a:gd name="connsiteY51" fmla="*/ 5987684 h 7176404"/>
              <a:gd name="connsiteX52" fmla="*/ 23792688 w 25237440"/>
              <a:gd name="connsiteY52" fmla="*/ 6133988 h 7176404"/>
              <a:gd name="connsiteX53" fmla="*/ 22969728 w 25237440"/>
              <a:gd name="connsiteY53" fmla="*/ 5896244 h 7176404"/>
              <a:gd name="connsiteX54" fmla="*/ 22000464 w 25237440"/>
              <a:gd name="connsiteY54" fmla="*/ 5640212 h 7176404"/>
              <a:gd name="connsiteX55" fmla="*/ 20647152 w 25237440"/>
              <a:gd name="connsiteY55" fmla="*/ 5475620 h 7176404"/>
              <a:gd name="connsiteX56" fmla="*/ 19891248 w 25237440"/>
              <a:gd name="connsiteY56" fmla="*/ 5888624 h 7176404"/>
              <a:gd name="connsiteX57" fmla="*/ 18818352 w 25237440"/>
              <a:gd name="connsiteY57" fmla="*/ 5823092 h 7176404"/>
              <a:gd name="connsiteX58" fmla="*/ 16733520 w 25237440"/>
              <a:gd name="connsiteY58" fmla="*/ 4963556 h 7176404"/>
              <a:gd name="connsiteX59" fmla="*/ 14923008 w 25237440"/>
              <a:gd name="connsiteY59" fmla="*/ 4158884 h 7176404"/>
              <a:gd name="connsiteX60" fmla="*/ 13258800 w 25237440"/>
              <a:gd name="connsiteY60" fmla="*/ 3354212 h 7176404"/>
              <a:gd name="connsiteX61" fmla="*/ 13112496 w 25237440"/>
              <a:gd name="connsiteY61" fmla="*/ 3189620 h 7176404"/>
              <a:gd name="connsiteX62" fmla="*/ 11338560 w 25237440"/>
              <a:gd name="connsiteY62" fmla="*/ 2019188 h 7176404"/>
              <a:gd name="connsiteX63" fmla="*/ 10716768 w 25237440"/>
              <a:gd name="connsiteY63" fmla="*/ 1452260 h 7176404"/>
              <a:gd name="connsiteX64" fmla="*/ 10548366 w 25237440"/>
              <a:gd name="connsiteY64" fmla="*/ 1283096 h 7176404"/>
              <a:gd name="connsiteX65" fmla="*/ 10540746 w 25237440"/>
              <a:gd name="connsiteY65" fmla="*/ 902096 h 7176404"/>
              <a:gd name="connsiteX66" fmla="*/ 10536936 w 25237440"/>
              <a:gd name="connsiteY66" fmla="*/ 768746 h 7176404"/>
              <a:gd name="connsiteX67" fmla="*/ 10624566 w 25237440"/>
              <a:gd name="connsiteY67" fmla="*/ 681116 h 7176404"/>
              <a:gd name="connsiteX68" fmla="*/ 10771632 w 25237440"/>
              <a:gd name="connsiteY68" fmla="*/ 611012 h 7176404"/>
              <a:gd name="connsiteX69" fmla="*/ 10753344 w 25237440"/>
              <a:gd name="connsiteY69" fmla="*/ 336692 h 7176404"/>
              <a:gd name="connsiteX70" fmla="*/ 10628376 w 25237440"/>
              <a:gd name="connsiteY70" fmla="*/ 201056 h 7176404"/>
              <a:gd name="connsiteX71" fmla="*/ 10437876 w 25237440"/>
              <a:gd name="connsiteY71" fmla="*/ 2936 h 7176404"/>
              <a:gd name="connsiteX72" fmla="*/ 10369296 w 25237440"/>
              <a:gd name="connsiteY72" fmla="*/ 231536 h 7176404"/>
              <a:gd name="connsiteX73" fmla="*/ 10206228 w 25237440"/>
              <a:gd name="connsiteY73" fmla="*/ 585104 h 7176404"/>
              <a:gd name="connsiteX74" fmla="*/ 10155936 w 25237440"/>
              <a:gd name="connsiteY74" fmla="*/ 902096 h 7176404"/>
              <a:gd name="connsiteX75" fmla="*/ 10241280 w 25237440"/>
              <a:gd name="connsiteY75" fmla="*/ 1744868 h 7176404"/>
              <a:gd name="connsiteX76" fmla="*/ 10149840 w 25237440"/>
              <a:gd name="connsiteY76" fmla="*/ 2384948 h 7176404"/>
              <a:gd name="connsiteX77" fmla="*/ 9528048 w 25237440"/>
              <a:gd name="connsiteY77" fmla="*/ 3043316 h 7176404"/>
              <a:gd name="connsiteX78" fmla="*/ 7735824 w 25237440"/>
              <a:gd name="connsiteY78" fmla="*/ 4524644 h 7176404"/>
              <a:gd name="connsiteX79" fmla="*/ 7406640 w 25237440"/>
              <a:gd name="connsiteY79" fmla="*/ 5146436 h 7176404"/>
              <a:gd name="connsiteX80" fmla="*/ 5943600 w 25237440"/>
              <a:gd name="connsiteY80" fmla="*/ 5768228 h 7176404"/>
              <a:gd name="connsiteX81" fmla="*/ 4754880 w 25237440"/>
              <a:gd name="connsiteY81" fmla="*/ 6079124 h 7176404"/>
              <a:gd name="connsiteX82" fmla="*/ 3621024 w 25237440"/>
              <a:gd name="connsiteY82" fmla="*/ 6353444 h 7176404"/>
              <a:gd name="connsiteX83" fmla="*/ 2706624 w 25237440"/>
              <a:gd name="connsiteY83" fmla="*/ 6664340 h 7176404"/>
              <a:gd name="connsiteX84" fmla="*/ 2176272 w 25237440"/>
              <a:gd name="connsiteY84" fmla="*/ 6774068 h 7176404"/>
              <a:gd name="connsiteX85" fmla="*/ 1609344 w 25237440"/>
              <a:gd name="connsiteY85" fmla="*/ 6755780 h 7176404"/>
              <a:gd name="connsiteX86" fmla="*/ 969264 w 25237440"/>
              <a:gd name="connsiteY86" fmla="*/ 6554612 h 7176404"/>
              <a:gd name="connsiteX87" fmla="*/ 18288 w 25237440"/>
              <a:gd name="connsiteY87" fmla="*/ 6390020 h 7176404"/>
              <a:gd name="connsiteX88" fmla="*/ 0 w 25237440"/>
              <a:gd name="connsiteY8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3496544 w 25237440"/>
              <a:gd name="connsiteY39" fmla="*/ 3902852 h 7176404"/>
              <a:gd name="connsiteX40" fmla="*/ 14923008 w 25237440"/>
              <a:gd name="connsiteY40" fmla="*/ 4506356 h 7176404"/>
              <a:gd name="connsiteX41" fmla="*/ 17428464 w 25237440"/>
              <a:gd name="connsiteY41" fmla="*/ 5512196 h 7176404"/>
              <a:gd name="connsiteX42" fmla="*/ 18141696 w 25237440"/>
              <a:gd name="connsiteY42" fmla="*/ 5768228 h 7176404"/>
              <a:gd name="connsiteX43" fmla="*/ 19184112 w 25237440"/>
              <a:gd name="connsiteY43" fmla="*/ 6262004 h 7176404"/>
              <a:gd name="connsiteX44" fmla="*/ 19366992 w 25237440"/>
              <a:gd name="connsiteY44" fmla="*/ 6627764 h 7176404"/>
              <a:gd name="connsiteX45" fmla="*/ 20311872 w 25237440"/>
              <a:gd name="connsiteY45" fmla="*/ 5775848 h 7176404"/>
              <a:gd name="connsiteX46" fmla="*/ 21689568 w 25237440"/>
              <a:gd name="connsiteY46" fmla="*/ 5969396 h 7176404"/>
              <a:gd name="connsiteX47" fmla="*/ 23116032 w 25237440"/>
              <a:gd name="connsiteY47" fmla="*/ 6536324 h 7176404"/>
              <a:gd name="connsiteX48" fmla="*/ 24012144 w 25237440"/>
              <a:gd name="connsiteY48" fmla="*/ 6572900 h 7176404"/>
              <a:gd name="connsiteX49" fmla="*/ 24597360 w 25237440"/>
              <a:gd name="connsiteY49" fmla="*/ 5932820 h 7176404"/>
              <a:gd name="connsiteX50" fmla="*/ 25237440 w 25237440"/>
              <a:gd name="connsiteY50" fmla="*/ 5932820 h 7176404"/>
              <a:gd name="connsiteX51" fmla="*/ 25219152 w 25237440"/>
              <a:gd name="connsiteY51" fmla="*/ 5713364 h 7176404"/>
              <a:gd name="connsiteX52" fmla="*/ 24560784 w 25237440"/>
              <a:gd name="connsiteY52" fmla="*/ 5987684 h 7176404"/>
              <a:gd name="connsiteX53" fmla="*/ 23792688 w 25237440"/>
              <a:gd name="connsiteY53" fmla="*/ 6133988 h 7176404"/>
              <a:gd name="connsiteX54" fmla="*/ 22969728 w 25237440"/>
              <a:gd name="connsiteY54" fmla="*/ 5896244 h 7176404"/>
              <a:gd name="connsiteX55" fmla="*/ 22000464 w 25237440"/>
              <a:gd name="connsiteY55" fmla="*/ 5640212 h 7176404"/>
              <a:gd name="connsiteX56" fmla="*/ 20647152 w 25237440"/>
              <a:gd name="connsiteY56" fmla="*/ 5475620 h 7176404"/>
              <a:gd name="connsiteX57" fmla="*/ 19891248 w 25237440"/>
              <a:gd name="connsiteY57" fmla="*/ 5888624 h 7176404"/>
              <a:gd name="connsiteX58" fmla="*/ 18818352 w 25237440"/>
              <a:gd name="connsiteY58" fmla="*/ 5823092 h 7176404"/>
              <a:gd name="connsiteX59" fmla="*/ 16733520 w 25237440"/>
              <a:gd name="connsiteY59" fmla="*/ 4963556 h 7176404"/>
              <a:gd name="connsiteX60" fmla="*/ 14923008 w 25237440"/>
              <a:gd name="connsiteY60" fmla="*/ 4158884 h 7176404"/>
              <a:gd name="connsiteX61" fmla="*/ 13258800 w 25237440"/>
              <a:gd name="connsiteY61" fmla="*/ 3354212 h 7176404"/>
              <a:gd name="connsiteX62" fmla="*/ 13112496 w 25237440"/>
              <a:gd name="connsiteY62" fmla="*/ 3189620 h 7176404"/>
              <a:gd name="connsiteX63" fmla="*/ 11338560 w 25237440"/>
              <a:gd name="connsiteY63" fmla="*/ 2019188 h 7176404"/>
              <a:gd name="connsiteX64" fmla="*/ 10716768 w 25237440"/>
              <a:gd name="connsiteY64" fmla="*/ 1452260 h 7176404"/>
              <a:gd name="connsiteX65" fmla="*/ 10548366 w 25237440"/>
              <a:gd name="connsiteY65" fmla="*/ 1283096 h 7176404"/>
              <a:gd name="connsiteX66" fmla="*/ 10540746 w 25237440"/>
              <a:gd name="connsiteY66" fmla="*/ 902096 h 7176404"/>
              <a:gd name="connsiteX67" fmla="*/ 10536936 w 25237440"/>
              <a:gd name="connsiteY67" fmla="*/ 768746 h 7176404"/>
              <a:gd name="connsiteX68" fmla="*/ 10624566 w 25237440"/>
              <a:gd name="connsiteY68" fmla="*/ 681116 h 7176404"/>
              <a:gd name="connsiteX69" fmla="*/ 10771632 w 25237440"/>
              <a:gd name="connsiteY69" fmla="*/ 611012 h 7176404"/>
              <a:gd name="connsiteX70" fmla="*/ 10753344 w 25237440"/>
              <a:gd name="connsiteY70" fmla="*/ 336692 h 7176404"/>
              <a:gd name="connsiteX71" fmla="*/ 10628376 w 25237440"/>
              <a:gd name="connsiteY71" fmla="*/ 201056 h 7176404"/>
              <a:gd name="connsiteX72" fmla="*/ 10437876 w 25237440"/>
              <a:gd name="connsiteY72" fmla="*/ 2936 h 7176404"/>
              <a:gd name="connsiteX73" fmla="*/ 10369296 w 25237440"/>
              <a:gd name="connsiteY73" fmla="*/ 231536 h 7176404"/>
              <a:gd name="connsiteX74" fmla="*/ 10206228 w 25237440"/>
              <a:gd name="connsiteY74" fmla="*/ 585104 h 7176404"/>
              <a:gd name="connsiteX75" fmla="*/ 10155936 w 25237440"/>
              <a:gd name="connsiteY75" fmla="*/ 902096 h 7176404"/>
              <a:gd name="connsiteX76" fmla="*/ 10241280 w 25237440"/>
              <a:gd name="connsiteY76" fmla="*/ 1744868 h 7176404"/>
              <a:gd name="connsiteX77" fmla="*/ 10149840 w 25237440"/>
              <a:gd name="connsiteY77" fmla="*/ 2384948 h 7176404"/>
              <a:gd name="connsiteX78" fmla="*/ 9528048 w 25237440"/>
              <a:gd name="connsiteY78" fmla="*/ 3043316 h 7176404"/>
              <a:gd name="connsiteX79" fmla="*/ 7735824 w 25237440"/>
              <a:gd name="connsiteY79" fmla="*/ 4524644 h 7176404"/>
              <a:gd name="connsiteX80" fmla="*/ 7406640 w 25237440"/>
              <a:gd name="connsiteY80" fmla="*/ 5146436 h 7176404"/>
              <a:gd name="connsiteX81" fmla="*/ 5943600 w 25237440"/>
              <a:gd name="connsiteY81" fmla="*/ 5768228 h 7176404"/>
              <a:gd name="connsiteX82" fmla="*/ 4754880 w 25237440"/>
              <a:gd name="connsiteY82" fmla="*/ 6079124 h 7176404"/>
              <a:gd name="connsiteX83" fmla="*/ 3621024 w 25237440"/>
              <a:gd name="connsiteY83" fmla="*/ 6353444 h 7176404"/>
              <a:gd name="connsiteX84" fmla="*/ 2706624 w 25237440"/>
              <a:gd name="connsiteY84" fmla="*/ 6664340 h 7176404"/>
              <a:gd name="connsiteX85" fmla="*/ 2176272 w 25237440"/>
              <a:gd name="connsiteY85" fmla="*/ 6774068 h 7176404"/>
              <a:gd name="connsiteX86" fmla="*/ 1609344 w 25237440"/>
              <a:gd name="connsiteY86" fmla="*/ 6755780 h 7176404"/>
              <a:gd name="connsiteX87" fmla="*/ 969264 w 25237440"/>
              <a:gd name="connsiteY87" fmla="*/ 6554612 h 7176404"/>
              <a:gd name="connsiteX88" fmla="*/ 18288 w 25237440"/>
              <a:gd name="connsiteY88" fmla="*/ 6390020 h 7176404"/>
              <a:gd name="connsiteX89" fmla="*/ 0 w 25237440"/>
              <a:gd name="connsiteY8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3496544 w 25237440"/>
              <a:gd name="connsiteY40" fmla="*/ 3902852 h 7176404"/>
              <a:gd name="connsiteX41" fmla="*/ 14923008 w 25237440"/>
              <a:gd name="connsiteY41" fmla="*/ 4506356 h 7176404"/>
              <a:gd name="connsiteX42" fmla="*/ 17428464 w 25237440"/>
              <a:gd name="connsiteY42" fmla="*/ 5512196 h 7176404"/>
              <a:gd name="connsiteX43" fmla="*/ 18141696 w 25237440"/>
              <a:gd name="connsiteY43" fmla="*/ 5768228 h 7176404"/>
              <a:gd name="connsiteX44" fmla="*/ 19184112 w 25237440"/>
              <a:gd name="connsiteY44" fmla="*/ 6262004 h 7176404"/>
              <a:gd name="connsiteX45" fmla="*/ 19366992 w 25237440"/>
              <a:gd name="connsiteY45" fmla="*/ 6627764 h 7176404"/>
              <a:gd name="connsiteX46" fmla="*/ 20311872 w 25237440"/>
              <a:gd name="connsiteY46" fmla="*/ 5775848 h 7176404"/>
              <a:gd name="connsiteX47" fmla="*/ 21689568 w 25237440"/>
              <a:gd name="connsiteY47" fmla="*/ 5969396 h 7176404"/>
              <a:gd name="connsiteX48" fmla="*/ 23116032 w 25237440"/>
              <a:gd name="connsiteY48" fmla="*/ 6536324 h 7176404"/>
              <a:gd name="connsiteX49" fmla="*/ 24012144 w 25237440"/>
              <a:gd name="connsiteY49" fmla="*/ 6572900 h 7176404"/>
              <a:gd name="connsiteX50" fmla="*/ 24597360 w 25237440"/>
              <a:gd name="connsiteY50" fmla="*/ 5932820 h 7176404"/>
              <a:gd name="connsiteX51" fmla="*/ 25237440 w 25237440"/>
              <a:gd name="connsiteY51" fmla="*/ 5932820 h 7176404"/>
              <a:gd name="connsiteX52" fmla="*/ 25219152 w 25237440"/>
              <a:gd name="connsiteY52" fmla="*/ 5713364 h 7176404"/>
              <a:gd name="connsiteX53" fmla="*/ 24560784 w 25237440"/>
              <a:gd name="connsiteY53" fmla="*/ 5987684 h 7176404"/>
              <a:gd name="connsiteX54" fmla="*/ 23792688 w 25237440"/>
              <a:gd name="connsiteY54" fmla="*/ 6133988 h 7176404"/>
              <a:gd name="connsiteX55" fmla="*/ 22969728 w 25237440"/>
              <a:gd name="connsiteY55" fmla="*/ 5896244 h 7176404"/>
              <a:gd name="connsiteX56" fmla="*/ 22000464 w 25237440"/>
              <a:gd name="connsiteY56" fmla="*/ 5640212 h 7176404"/>
              <a:gd name="connsiteX57" fmla="*/ 20647152 w 25237440"/>
              <a:gd name="connsiteY57" fmla="*/ 5475620 h 7176404"/>
              <a:gd name="connsiteX58" fmla="*/ 19891248 w 25237440"/>
              <a:gd name="connsiteY58" fmla="*/ 5888624 h 7176404"/>
              <a:gd name="connsiteX59" fmla="*/ 18818352 w 25237440"/>
              <a:gd name="connsiteY59" fmla="*/ 5823092 h 7176404"/>
              <a:gd name="connsiteX60" fmla="*/ 16733520 w 25237440"/>
              <a:gd name="connsiteY60" fmla="*/ 4963556 h 7176404"/>
              <a:gd name="connsiteX61" fmla="*/ 14923008 w 25237440"/>
              <a:gd name="connsiteY61" fmla="*/ 4158884 h 7176404"/>
              <a:gd name="connsiteX62" fmla="*/ 13258800 w 25237440"/>
              <a:gd name="connsiteY62" fmla="*/ 3354212 h 7176404"/>
              <a:gd name="connsiteX63" fmla="*/ 13112496 w 25237440"/>
              <a:gd name="connsiteY63" fmla="*/ 3189620 h 7176404"/>
              <a:gd name="connsiteX64" fmla="*/ 11338560 w 25237440"/>
              <a:gd name="connsiteY64" fmla="*/ 2019188 h 7176404"/>
              <a:gd name="connsiteX65" fmla="*/ 10716768 w 25237440"/>
              <a:gd name="connsiteY65" fmla="*/ 1452260 h 7176404"/>
              <a:gd name="connsiteX66" fmla="*/ 10548366 w 25237440"/>
              <a:gd name="connsiteY66" fmla="*/ 1283096 h 7176404"/>
              <a:gd name="connsiteX67" fmla="*/ 10540746 w 25237440"/>
              <a:gd name="connsiteY67" fmla="*/ 902096 h 7176404"/>
              <a:gd name="connsiteX68" fmla="*/ 10536936 w 25237440"/>
              <a:gd name="connsiteY68" fmla="*/ 768746 h 7176404"/>
              <a:gd name="connsiteX69" fmla="*/ 10624566 w 25237440"/>
              <a:gd name="connsiteY69" fmla="*/ 681116 h 7176404"/>
              <a:gd name="connsiteX70" fmla="*/ 10771632 w 25237440"/>
              <a:gd name="connsiteY70" fmla="*/ 611012 h 7176404"/>
              <a:gd name="connsiteX71" fmla="*/ 10753344 w 25237440"/>
              <a:gd name="connsiteY71" fmla="*/ 336692 h 7176404"/>
              <a:gd name="connsiteX72" fmla="*/ 10628376 w 25237440"/>
              <a:gd name="connsiteY72" fmla="*/ 201056 h 7176404"/>
              <a:gd name="connsiteX73" fmla="*/ 10437876 w 25237440"/>
              <a:gd name="connsiteY73" fmla="*/ 2936 h 7176404"/>
              <a:gd name="connsiteX74" fmla="*/ 10369296 w 25237440"/>
              <a:gd name="connsiteY74" fmla="*/ 231536 h 7176404"/>
              <a:gd name="connsiteX75" fmla="*/ 10206228 w 25237440"/>
              <a:gd name="connsiteY75" fmla="*/ 585104 h 7176404"/>
              <a:gd name="connsiteX76" fmla="*/ 10155936 w 25237440"/>
              <a:gd name="connsiteY76" fmla="*/ 902096 h 7176404"/>
              <a:gd name="connsiteX77" fmla="*/ 10241280 w 25237440"/>
              <a:gd name="connsiteY77" fmla="*/ 1744868 h 7176404"/>
              <a:gd name="connsiteX78" fmla="*/ 10149840 w 25237440"/>
              <a:gd name="connsiteY78" fmla="*/ 2384948 h 7176404"/>
              <a:gd name="connsiteX79" fmla="*/ 9528048 w 25237440"/>
              <a:gd name="connsiteY79" fmla="*/ 3043316 h 7176404"/>
              <a:gd name="connsiteX80" fmla="*/ 7735824 w 25237440"/>
              <a:gd name="connsiteY80" fmla="*/ 4524644 h 7176404"/>
              <a:gd name="connsiteX81" fmla="*/ 7406640 w 25237440"/>
              <a:gd name="connsiteY81" fmla="*/ 5146436 h 7176404"/>
              <a:gd name="connsiteX82" fmla="*/ 5943600 w 25237440"/>
              <a:gd name="connsiteY82" fmla="*/ 5768228 h 7176404"/>
              <a:gd name="connsiteX83" fmla="*/ 4754880 w 25237440"/>
              <a:gd name="connsiteY83" fmla="*/ 6079124 h 7176404"/>
              <a:gd name="connsiteX84" fmla="*/ 3621024 w 25237440"/>
              <a:gd name="connsiteY84" fmla="*/ 6353444 h 7176404"/>
              <a:gd name="connsiteX85" fmla="*/ 2706624 w 25237440"/>
              <a:gd name="connsiteY85" fmla="*/ 6664340 h 7176404"/>
              <a:gd name="connsiteX86" fmla="*/ 2176272 w 25237440"/>
              <a:gd name="connsiteY86" fmla="*/ 6774068 h 7176404"/>
              <a:gd name="connsiteX87" fmla="*/ 1609344 w 25237440"/>
              <a:gd name="connsiteY87" fmla="*/ 6755780 h 7176404"/>
              <a:gd name="connsiteX88" fmla="*/ 969264 w 25237440"/>
              <a:gd name="connsiteY88" fmla="*/ 6554612 h 7176404"/>
              <a:gd name="connsiteX89" fmla="*/ 18288 w 25237440"/>
              <a:gd name="connsiteY89" fmla="*/ 6390020 h 7176404"/>
              <a:gd name="connsiteX90" fmla="*/ 0 w 25237440"/>
              <a:gd name="connsiteY9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496544 w 25237440"/>
              <a:gd name="connsiteY41" fmla="*/ 3902852 h 7176404"/>
              <a:gd name="connsiteX42" fmla="*/ 14923008 w 25237440"/>
              <a:gd name="connsiteY42" fmla="*/ 4506356 h 7176404"/>
              <a:gd name="connsiteX43" fmla="*/ 17428464 w 25237440"/>
              <a:gd name="connsiteY43" fmla="*/ 5512196 h 7176404"/>
              <a:gd name="connsiteX44" fmla="*/ 18141696 w 25237440"/>
              <a:gd name="connsiteY44" fmla="*/ 5768228 h 7176404"/>
              <a:gd name="connsiteX45" fmla="*/ 19184112 w 25237440"/>
              <a:gd name="connsiteY45" fmla="*/ 6262004 h 7176404"/>
              <a:gd name="connsiteX46" fmla="*/ 19366992 w 25237440"/>
              <a:gd name="connsiteY46" fmla="*/ 6627764 h 7176404"/>
              <a:gd name="connsiteX47" fmla="*/ 20311872 w 25237440"/>
              <a:gd name="connsiteY47" fmla="*/ 5775848 h 7176404"/>
              <a:gd name="connsiteX48" fmla="*/ 21689568 w 25237440"/>
              <a:gd name="connsiteY48" fmla="*/ 5969396 h 7176404"/>
              <a:gd name="connsiteX49" fmla="*/ 23116032 w 25237440"/>
              <a:gd name="connsiteY49" fmla="*/ 6536324 h 7176404"/>
              <a:gd name="connsiteX50" fmla="*/ 24012144 w 25237440"/>
              <a:gd name="connsiteY50" fmla="*/ 6572900 h 7176404"/>
              <a:gd name="connsiteX51" fmla="*/ 24597360 w 25237440"/>
              <a:gd name="connsiteY51" fmla="*/ 5932820 h 7176404"/>
              <a:gd name="connsiteX52" fmla="*/ 25237440 w 25237440"/>
              <a:gd name="connsiteY52" fmla="*/ 5932820 h 7176404"/>
              <a:gd name="connsiteX53" fmla="*/ 25219152 w 25237440"/>
              <a:gd name="connsiteY53" fmla="*/ 5713364 h 7176404"/>
              <a:gd name="connsiteX54" fmla="*/ 24560784 w 25237440"/>
              <a:gd name="connsiteY54" fmla="*/ 5987684 h 7176404"/>
              <a:gd name="connsiteX55" fmla="*/ 23792688 w 25237440"/>
              <a:gd name="connsiteY55" fmla="*/ 6133988 h 7176404"/>
              <a:gd name="connsiteX56" fmla="*/ 22969728 w 25237440"/>
              <a:gd name="connsiteY56" fmla="*/ 5896244 h 7176404"/>
              <a:gd name="connsiteX57" fmla="*/ 22000464 w 25237440"/>
              <a:gd name="connsiteY57" fmla="*/ 5640212 h 7176404"/>
              <a:gd name="connsiteX58" fmla="*/ 20647152 w 25237440"/>
              <a:gd name="connsiteY58" fmla="*/ 5475620 h 7176404"/>
              <a:gd name="connsiteX59" fmla="*/ 19891248 w 25237440"/>
              <a:gd name="connsiteY59" fmla="*/ 5888624 h 7176404"/>
              <a:gd name="connsiteX60" fmla="*/ 18818352 w 25237440"/>
              <a:gd name="connsiteY60" fmla="*/ 5823092 h 7176404"/>
              <a:gd name="connsiteX61" fmla="*/ 16733520 w 25237440"/>
              <a:gd name="connsiteY61" fmla="*/ 4963556 h 7176404"/>
              <a:gd name="connsiteX62" fmla="*/ 14923008 w 25237440"/>
              <a:gd name="connsiteY62" fmla="*/ 4158884 h 7176404"/>
              <a:gd name="connsiteX63" fmla="*/ 13258800 w 25237440"/>
              <a:gd name="connsiteY63" fmla="*/ 3354212 h 7176404"/>
              <a:gd name="connsiteX64" fmla="*/ 13112496 w 25237440"/>
              <a:gd name="connsiteY64" fmla="*/ 3189620 h 7176404"/>
              <a:gd name="connsiteX65" fmla="*/ 11338560 w 25237440"/>
              <a:gd name="connsiteY65" fmla="*/ 2019188 h 7176404"/>
              <a:gd name="connsiteX66" fmla="*/ 10716768 w 25237440"/>
              <a:gd name="connsiteY66" fmla="*/ 1452260 h 7176404"/>
              <a:gd name="connsiteX67" fmla="*/ 10548366 w 25237440"/>
              <a:gd name="connsiteY67" fmla="*/ 1283096 h 7176404"/>
              <a:gd name="connsiteX68" fmla="*/ 10540746 w 25237440"/>
              <a:gd name="connsiteY68" fmla="*/ 902096 h 7176404"/>
              <a:gd name="connsiteX69" fmla="*/ 10536936 w 25237440"/>
              <a:gd name="connsiteY69" fmla="*/ 768746 h 7176404"/>
              <a:gd name="connsiteX70" fmla="*/ 10624566 w 25237440"/>
              <a:gd name="connsiteY70" fmla="*/ 681116 h 7176404"/>
              <a:gd name="connsiteX71" fmla="*/ 10771632 w 25237440"/>
              <a:gd name="connsiteY71" fmla="*/ 611012 h 7176404"/>
              <a:gd name="connsiteX72" fmla="*/ 10753344 w 25237440"/>
              <a:gd name="connsiteY72" fmla="*/ 336692 h 7176404"/>
              <a:gd name="connsiteX73" fmla="*/ 10628376 w 25237440"/>
              <a:gd name="connsiteY73" fmla="*/ 201056 h 7176404"/>
              <a:gd name="connsiteX74" fmla="*/ 10437876 w 25237440"/>
              <a:gd name="connsiteY74" fmla="*/ 2936 h 7176404"/>
              <a:gd name="connsiteX75" fmla="*/ 10369296 w 25237440"/>
              <a:gd name="connsiteY75" fmla="*/ 231536 h 7176404"/>
              <a:gd name="connsiteX76" fmla="*/ 10206228 w 25237440"/>
              <a:gd name="connsiteY76" fmla="*/ 585104 h 7176404"/>
              <a:gd name="connsiteX77" fmla="*/ 10155936 w 25237440"/>
              <a:gd name="connsiteY77" fmla="*/ 902096 h 7176404"/>
              <a:gd name="connsiteX78" fmla="*/ 10241280 w 25237440"/>
              <a:gd name="connsiteY78" fmla="*/ 1744868 h 7176404"/>
              <a:gd name="connsiteX79" fmla="*/ 10149840 w 25237440"/>
              <a:gd name="connsiteY79" fmla="*/ 2384948 h 7176404"/>
              <a:gd name="connsiteX80" fmla="*/ 9528048 w 25237440"/>
              <a:gd name="connsiteY80" fmla="*/ 3043316 h 7176404"/>
              <a:gd name="connsiteX81" fmla="*/ 7735824 w 25237440"/>
              <a:gd name="connsiteY81" fmla="*/ 4524644 h 7176404"/>
              <a:gd name="connsiteX82" fmla="*/ 7406640 w 25237440"/>
              <a:gd name="connsiteY82" fmla="*/ 5146436 h 7176404"/>
              <a:gd name="connsiteX83" fmla="*/ 5943600 w 25237440"/>
              <a:gd name="connsiteY83" fmla="*/ 5768228 h 7176404"/>
              <a:gd name="connsiteX84" fmla="*/ 4754880 w 25237440"/>
              <a:gd name="connsiteY84" fmla="*/ 6079124 h 7176404"/>
              <a:gd name="connsiteX85" fmla="*/ 3621024 w 25237440"/>
              <a:gd name="connsiteY85" fmla="*/ 6353444 h 7176404"/>
              <a:gd name="connsiteX86" fmla="*/ 2706624 w 25237440"/>
              <a:gd name="connsiteY86" fmla="*/ 6664340 h 7176404"/>
              <a:gd name="connsiteX87" fmla="*/ 2176272 w 25237440"/>
              <a:gd name="connsiteY87" fmla="*/ 6774068 h 7176404"/>
              <a:gd name="connsiteX88" fmla="*/ 1609344 w 25237440"/>
              <a:gd name="connsiteY88" fmla="*/ 6755780 h 7176404"/>
              <a:gd name="connsiteX89" fmla="*/ 969264 w 25237440"/>
              <a:gd name="connsiteY89" fmla="*/ 6554612 h 7176404"/>
              <a:gd name="connsiteX90" fmla="*/ 18288 w 25237440"/>
              <a:gd name="connsiteY90" fmla="*/ 6390020 h 7176404"/>
              <a:gd name="connsiteX91" fmla="*/ 0 w 25237440"/>
              <a:gd name="connsiteY9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496544 w 25237440"/>
              <a:gd name="connsiteY42" fmla="*/ 3902852 h 7176404"/>
              <a:gd name="connsiteX43" fmla="*/ 14923008 w 25237440"/>
              <a:gd name="connsiteY43" fmla="*/ 4506356 h 7176404"/>
              <a:gd name="connsiteX44" fmla="*/ 17428464 w 25237440"/>
              <a:gd name="connsiteY44" fmla="*/ 5512196 h 7176404"/>
              <a:gd name="connsiteX45" fmla="*/ 18141696 w 25237440"/>
              <a:gd name="connsiteY45" fmla="*/ 5768228 h 7176404"/>
              <a:gd name="connsiteX46" fmla="*/ 19184112 w 25237440"/>
              <a:gd name="connsiteY46" fmla="*/ 6262004 h 7176404"/>
              <a:gd name="connsiteX47" fmla="*/ 19366992 w 25237440"/>
              <a:gd name="connsiteY47" fmla="*/ 6627764 h 7176404"/>
              <a:gd name="connsiteX48" fmla="*/ 20311872 w 25237440"/>
              <a:gd name="connsiteY48" fmla="*/ 5775848 h 7176404"/>
              <a:gd name="connsiteX49" fmla="*/ 21689568 w 25237440"/>
              <a:gd name="connsiteY49" fmla="*/ 5969396 h 7176404"/>
              <a:gd name="connsiteX50" fmla="*/ 23116032 w 25237440"/>
              <a:gd name="connsiteY50" fmla="*/ 6536324 h 7176404"/>
              <a:gd name="connsiteX51" fmla="*/ 24012144 w 25237440"/>
              <a:gd name="connsiteY51" fmla="*/ 6572900 h 7176404"/>
              <a:gd name="connsiteX52" fmla="*/ 24597360 w 25237440"/>
              <a:gd name="connsiteY52" fmla="*/ 5932820 h 7176404"/>
              <a:gd name="connsiteX53" fmla="*/ 25237440 w 25237440"/>
              <a:gd name="connsiteY53" fmla="*/ 5932820 h 7176404"/>
              <a:gd name="connsiteX54" fmla="*/ 25219152 w 25237440"/>
              <a:gd name="connsiteY54" fmla="*/ 5713364 h 7176404"/>
              <a:gd name="connsiteX55" fmla="*/ 24560784 w 25237440"/>
              <a:gd name="connsiteY55" fmla="*/ 5987684 h 7176404"/>
              <a:gd name="connsiteX56" fmla="*/ 23792688 w 25237440"/>
              <a:gd name="connsiteY56" fmla="*/ 6133988 h 7176404"/>
              <a:gd name="connsiteX57" fmla="*/ 22969728 w 25237440"/>
              <a:gd name="connsiteY57" fmla="*/ 5896244 h 7176404"/>
              <a:gd name="connsiteX58" fmla="*/ 22000464 w 25237440"/>
              <a:gd name="connsiteY58" fmla="*/ 5640212 h 7176404"/>
              <a:gd name="connsiteX59" fmla="*/ 20647152 w 25237440"/>
              <a:gd name="connsiteY59" fmla="*/ 5475620 h 7176404"/>
              <a:gd name="connsiteX60" fmla="*/ 19891248 w 25237440"/>
              <a:gd name="connsiteY60" fmla="*/ 5888624 h 7176404"/>
              <a:gd name="connsiteX61" fmla="*/ 18818352 w 25237440"/>
              <a:gd name="connsiteY61" fmla="*/ 5823092 h 7176404"/>
              <a:gd name="connsiteX62" fmla="*/ 16733520 w 25237440"/>
              <a:gd name="connsiteY62" fmla="*/ 4963556 h 7176404"/>
              <a:gd name="connsiteX63" fmla="*/ 14923008 w 25237440"/>
              <a:gd name="connsiteY63" fmla="*/ 4158884 h 7176404"/>
              <a:gd name="connsiteX64" fmla="*/ 13258800 w 25237440"/>
              <a:gd name="connsiteY64" fmla="*/ 3354212 h 7176404"/>
              <a:gd name="connsiteX65" fmla="*/ 13112496 w 25237440"/>
              <a:gd name="connsiteY65" fmla="*/ 3189620 h 7176404"/>
              <a:gd name="connsiteX66" fmla="*/ 11338560 w 25237440"/>
              <a:gd name="connsiteY66" fmla="*/ 2019188 h 7176404"/>
              <a:gd name="connsiteX67" fmla="*/ 10716768 w 25237440"/>
              <a:gd name="connsiteY67" fmla="*/ 1452260 h 7176404"/>
              <a:gd name="connsiteX68" fmla="*/ 10548366 w 25237440"/>
              <a:gd name="connsiteY68" fmla="*/ 1283096 h 7176404"/>
              <a:gd name="connsiteX69" fmla="*/ 10540746 w 25237440"/>
              <a:gd name="connsiteY69" fmla="*/ 902096 h 7176404"/>
              <a:gd name="connsiteX70" fmla="*/ 10536936 w 25237440"/>
              <a:gd name="connsiteY70" fmla="*/ 768746 h 7176404"/>
              <a:gd name="connsiteX71" fmla="*/ 10624566 w 25237440"/>
              <a:gd name="connsiteY71" fmla="*/ 681116 h 7176404"/>
              <a:gd name="connsiteX72" fmla="*/ 10771632 w 25237440"/>
              <a:gd name="connsiteY72" fmla="*/ 611012 h 7176404"/>
              <a:gd name="connsiteX73" fmla="*/ 10753344 w 25237440"/>
              <a:gd name="connsiteY73" fmla="*/ 336692 h 7176404"/>
              <a:gd name="connsiteX74" fmla="*/ 10628376 w 25237440"/>
              <a:gd name="connsiteY74" fmla="*/ 201056 h 7176404"/>
              <a:gd name="connsiteX75" fmla="*/ 10437876 w 25237440"/>
              <a:gd name="connsiteY75" fmla="*/ 2936 h 7176404"/>
              <a:gd name="connsiteX76" fmla="*/ 10369296 w 25237440"/>
              <a:gd name="connsiteY76" fmla="*/ 231536 h 7176404"/>
              <a:gd name="connsiteX77" fmla="*/ 10206228 w 25237440"/>
              <a:gd name="connsiteY77" fmla="*/ 585104 h 7176404"/>
              <a:gd name="connsiteX78" fmla="*/ 10155936 w 25237440"/>
              <a:gd name="connsiteY78" fmla="*/ 902096 h 7176404"/>
              <a:gd name="connsiteX79" fmla="*/ 10241280 w 25237440"/>
              <a:gd name="connsiteY79" fmla="*/ 1744868 h 7176404"/>
              <a:gd name="connsiteX80" fmla="*/ 10149840 w 25237440"/>
              <a:gd name="connsiteY80" fmla="*/ 2384948 h 7176404"/>
              <a:gd name="connsiteX81" fmla="*/ 9528048 w 25237440"/>
              <a:gd name="connsiteY81" fmla="*/ 3043316 h 7176404"/>
              <a:gd name="connsiteX82" fmla="*/ 7735824 w 25237440"/>
              <a:gd name="connsiteY82" fmla="*/ 4524644 h 7176404"/>
              <a:gd name="connsiteX83" fmla="*/ 7406640 w 25237440"/>
              <a:gd name="connsiteY83" fmla="*/ 5146436 h 7176404"/>
              <a:gd name="connsiteX84" fmla="*/ 5943600 w 25237440"/>
              <a:gd name="connsiteY84" fmla="*/ 5768228 h 7176404"/>
              <a:gd name="connsiteX85" fmla="*/ 4754880 w 25237440"/>
              <a:gd name="connsiteY85" fmla="*/ 6079124 h 7176404"/>
              <a:gd name="connsiteX86" fmla="*/ 3621024 w 25237440"/>
              <a:gd name="connsiteY86" fmla="*/ 6353444 h 7176404"/>
              <a:gd name="connsiteX87" fmla="*/ 2706624 w 25237440"/>
              <a:gd name="connsiteY87" fmla="*/ 6664340 h 7176404"/>
              <a:gd name="connsiteX88" fmla="*/ 2176272 w 25237440"/>
              <a:gd name="connsiteY88" fmla="*/ 6774068 h 7176404"/>
              <a:gd name="connsiteX89" fmla="*/ 1609344 w 25237440"/>
              <a:gd name="connsiteY89" fmla="*/ 6755780 h 7176404"/>
              <a:gd name="connsiteX90" fmla="*/ 969264 w 25237440"/>
              <a:gd name="connsiteY90" fmla="*/ 6554612 h 7176404"/>
              <a:gd name="connsiteX91" fmla="*/ 18288 w 25237440"/>
              <a:gd name="connsiteY91" fmla="*/ 6390020 h 7176404"/>
              <a:gd name="connsiteX92" fmla="*/ 0 w 25237440"/>
              <a:gd name="connsiteY9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165836 w 25237440"/>
              <a:gd name="connsiteY42" fmla="*/ 3572906 h 7176404"/>
              <a:gd name="connsiteX43" fmla="*/ 13496544 w 25237440"/>
              <a:gd name="connsiteY43" fmla="*/ 3902852 h 7176404"/>
              <a:gd name="connsiteX44" fmla="*/ 14923008 w 25237440"/>
              <a:gd name="connsiteY44" fmla="*/ 4506356 h 7176404"/>
              <a:gd name="connsiteX45" fmla="*/ 17428464 w 25237440"/>
              <a:gd name="connsiteY45" fmla="*/ 5512196 h 7176404"/>
              <a:gd name="connsiteX46" fmla="*/ 18141696 w 25237440"/>
              <a:gd name="connsiteY46" fmla="*/ 5768228 h 7176404"/>
              <a:gd name="connsiteX47" fmla="*/ 19184112 w 25237440"/>
              <a:gd name="connsiteY47" fmla="*/ 6262004 h 7176404"/>
              <a:gd name="connsiteX48" fmla="*/ 19366992 w 25237440"/>
              <a:gd name="connsiteY48" fmla="*/ 6627764 h 7176404"/>
              <a:gd name="connsiteX49" fmla="*/ 20311872 w 25237440"/>
              <a:gd name="connsiteY49" fmla="*/ 5775848 h 7176404"/>
              <a:gd name="connsiteX50" fmla="*/ 21689568 w 25237440"/>
              <a:gd name="connsiteY50" fmla="*/ 5969396 h 7176404"/>
              <a:gd name="connsiteX51" fmla="*/ 23116032 w 25237440"/>
              <a:gd name="connsiteY51" fmla="*/ 6536324 h 7176404"/>
              <a:gd name="connsiteX52" fmla="*/ 24012144 w 25237440"/>
              <a:gd name="connsiteY52" fmla="*/ 6572900 h 7176404"/>
              <a:gd name="connsiteX53" fmla="*/ 24597360 w 25237440"/>
              <a:gd name="connsiteY53" fmla="*/ 5932820 h 7176404"/>
              <a:gd name="connsiteX54" fmla="*/ 25237440 w 25237440"/>
              <a:gd name="connsiteY54" fmla="*/ 5932820 h 7176404"/>
              <a:gd name="connsiteX55" fmla="*/ 25219152 w 25237440"/>
              <a:gd name="connsiteY55" fmla="*/ 5713364 h 7176404"/>
              <a:gd name="connsiteX56" fmla="*/ 24560784 w 25237440"/>
              <a:gd name="connsiteY56" fmla="*/ 5987684 h 7176404"/>
              <a:gd name="connsiteX57" fmla="*/ 23792688 w 25237440"/>
              <a:gd name="connsiteY57" fmla="*/ 6133988 h 7176404"/>
              <a:gd name="connsiteX58" fmla="*/ 22969728 w 25237440"/>
              <a:gd name="connsiteY58" fmla="*/ 5896244 h 7176404"/>
              <a:gd name="connsiteX59" fmla="*/ 22000464 w 25237440"/>
              <a:gd name="connsiteY59" fmla="*/ 5640212 h 7176404"/>
              <a:gd name="connsiteX60" fmla="*/ 20647152 w 25237440"/>
              <a:gd name="connsiteY60" fmla="*/ 5475620 h 7176404"/>
              <a:gd name="connsiteX61" fmla="*/ 19891248 w 25237440"/>
              <a:gd name="connsiteY61" fmla="*/ 5888624 h 7176404"/>
              <a:gd name="connsiteX62" fmla="*/ 18818352 w 25237440"/>
              <a:gd name="connsiteY62" fmla="*/ 5823092 h 7176404"/>
              <a:gd name="connsiteX63" fmla="*/ 16733520 w 25237440"/>
              <a:gd name="connsiteY63" fmla="*/ 4963556 h 7176404"/>
              <a:gd name="connsiteX64" fmla="*/ 14923008 w 25237440"/>
              <a:gd name="connsiteY64" fmla="*/ 4158884 h 7176404"/>
              <a:gd name="connsiteX65" fmla="*/ 13258800 w 25237440"/>
              <a:gd name="connsiteY65" fmla="*/ 3354212 h 7176404"/>
              <a:gd name="connsiteX66" fmla="*/ 13112496 w 25237440"/>
              <a:gd name="connsiteY66" fmla="*/ 3189620 h 7176404"/>
              <a:gd name="connsiteX67" fmla="*/ 11338560 w 25237440"/>
              <a:gd name="connsiteY67" fmla="*/ 2019188 h 7176404"/>
              <a:gd name="connsiteX68" fmla="*/ 10716768 w 25237440"/>
              <a:gd name="connsiteY68" fmla="*/ 1452260 h 7176404"/>
              <a:gd name="connsiteX69" fmla="*/ 10548366 w 25237440"/>
              <a:gd name="connsiteY69" fmla="*/ 1283096 h 7176404"/>
              <a:gd name="connsiteX70" fmla="*/ 10540746 w 25237440"/>
              <a:gd name="connsiteY70" fmla="*/ 902096 h 7176404"/>
              <a:gd name="connsiteX71" fmla="*/ 10536936 w 25237440"/>
              <a:gd name="connsiteY71" fmla="*/ 768746 h 7176404"/>
              <a:gd name="connsiteX72" fmla="*/ 10624566 w 25237440"/>
              <a:gd name="connsiteY72" fmla="*/ 681116 h 7176404"/>
              <a:gd name="connsiteX73" fmla="*/ 10771632 w 25237440"/>
              <a:gd name="connsiteY73" fmla="*/ 611012 h 7176404"/>
              <a:gd name="connsiteX74" fmla="*/ 10753344 w 25237440"/>
              <a:gd name="connsiteY74" fmla="*/ 336692 h 7176404"/>
              <a:gd name="connsiteX75" fmla="*/ 10628376 w 25237440"/>
              <a:gd name="connsiteY75" fmla="*/ 201056 h 7176404"/>
              <a:gd name="connsiteX76" fmla="*/ 10437876 w 25237440"/>
              <a:gd name="connsiteY76" fmla="*/ 2936 h 7176404"/>
              <a:gd name="connsiteX77" fmla="*/ 10369296 w 25237440"/>
              <a:gd name="connsiteY77" fmla="*/ 231536 h 7176404"/>
              <a:gd name="connsiteX78" fmla="*/ 10206228 w 25237440"/>
              <a:gd name="connsiteY78" fmla="*/ 585104 h 7176404"/>
              <a:gd name="connsiteX79" fmla="*/ 10155936 w 25237440"/>
              <a:gd name="connsiteY79" fmla="*/ 902096 h 7176404"/>
              <a:gd name="connsiteX80" fmla="*/ 10241280 w 25237440"/>
              <a:gd name="connsiteY80" fmla="*/ 1744868 h 7176404"/>
              <a:gd name="connsiteX81" fmla="*/ 10149840 w 25237440"/>
              <a:gd name="connsiteY81" fmla="*/ 2384948 h 7176404"/>
              <a:gd name="connsiteX82" fmla="*/ 9528048 w 25237440"/>
              <a:gd name="connsiteY82" fmla="*/ 3043316 h 7176404"/>
              <a:gd name="connsiteX83" fmla="*/ 7735824 w 25237440"/>
              <a:gd name="connsiteY83" fmla="*/ 4524644 h 7176404"/>
              <a:gd name="connsiteX84" fmla="*/ 7406640 w 25237440"/>
              <a:gd name="connsiteY84" fmla="*/ 5146436 h 7176404"/>
              <a:gd name="connsiteX85" fmla="*/ 5943600 w 25237440"/>
              <a:gd name="connsiteY85" fmla="*/ 5768228 h 7176404"/>
              <a:gd name="connsiteX86" fmla="*/ 4754880 w 25237440"/>
              <a:gd name="connsiteY86" fmla="*/ 6079124 h 7176404"/>
              <a:gd name="connsiteX87" fmla="*/ 3621024 w 25237440"/>
              <a:gd name="connsiteY87" fmla="*/ 6353444 h 7176404"/>
              <a:gd name="connsiteX88" fmla="*/ 2706624 w 25237440"/>
              <a:gd name="connsiteY88" fmla="*/ 6664340 h 7176404"/>
              <a:gd name="connsiteX89" fmla="*/ 2176272 w 25237440"/>
              <a:gd name="connsiteY89" fmla="*/ 6774068 h 7176404"/>
              <a:gd name="connsiteX90" fmla="*/ 1609344 w 25237440"/>
              <a:gd name="connsiteY90" fmla="*/ 6755780 h 7176404"/>
              <a:gd name="connsiteX91" fmla="*/ 969264 w 25237440"/>
              <a:gd name="connsiteY91" fmla="*/ 6554612 h 7176404"/>
              <a:gd name="connsiteX92" fmla="*/ 18288 w 25237440"/>
              <a:gd name="connsiteY92" fmla="*/ 6390020 h 7176404"/>
              <a:gd name="connsiteX93" fmla="*/ 0 w 25237440"/>
              <a:gd name="connsiteY9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944606 w 25237440"/>
              <a:gd name="connsiteY17" fmla="*/ 2071766 h 7176404"/>
              <a:gd name="connsiteX18" fmla="*/ 11032236 w 25237440"/>
              <a:gd name="connsiteY18" fmla="*/ 2193686 h 7176404"/>
              <a:gd name="connsiteX19" fmla="*/ 11119104 w 25237440"/>
              <a:gd name="connsiteY19" fmla="*/ 2275220 h 7176404"/>
              <a:gd name="connsiteX20" fmla="*/ 11272266 w 25237440"/>
              <a:gd name="connsiteY20" fmla="*/ 2307986 h 7176404"/>
              <a:gd name="connsiteX21" fmla="*/ 11367516 w 25237440"/>
              <a:gd name="connsiteY21" fmla="*/ 2349896 h 7176404"/>
              <a:gd name="connsiteX22" fmla="*/ 11447526 w 25237440"/>
              <a:gd name="connsiteY22" fmla="*/ 2448956 h 7176404"/>
              <a:gd name="connsiteX23" fmla="*/ 11580876 w 25237440"/>
              <a:gd name="connsiteY23" fmla="*/ 2513726 h 7176404"/>
              <a:gd name="connsiteX24" fmla="*/ 11672316 w 25237440"/>
              <a:gd name="connsiteY24" fmla="*/ 2567066 h 7176404"/>
              <a:gd name="connsiteX25" fmla="*/ 11763756 w 25237440"/>
              <a:gd name="connsiteY25" fmla="*/ 2650886 h 7176404"/>
              <a:gd name="connsiteX26" fmla="*/ 11900916 w 25237440"/>
              <a:gd name="connsiteY26" fmla="*/ 2711846 h 7176404"/>
              <a:gd name="connsiteX27" fmla="*/ 11988546 w 25237440"/>
              <a:gd name="connsiteY27" fmla="*/ 2841386 h 7176404"/>
              <a:gd name="connsiteX28" fmla="*/ 12114276 w 25237440"/>
              <a:gd name="connsiteY28" fmla="*/ 2829956 h 7176404"/>
              <a:gd name="connsiteX29" fmla="*/ 12143232 w 25237440"/>
              <a:gd name="connsiteY29" fmla="*/ 2897012 h 7176404"/>
              <a:gd name="connsiteX30" fmla="*/ 12220956 w 25237440"/>
              <a:gd name="connsiteY30" fmla="*/ 2921396 h 7176404"/>
              <a:gd name="connsiteX31" fmla="*/ 12297156 w 25237440"/>
              <a:gd name="connsiteY31" fmla="*/ 3081416 h 7176404"/>
              <a:gd name="connsiteX32" fmla="*/ 12411456 w 25237440"/>
              <a:gd name="connsiteY32" fmla="*/ 3100466 h 7176404"/>
              <a:gd name="connsiteX33" fmla="*/ 12468606 w 25237440"/>
              <a:gd name="connsiteY33" fmla="*/ 3214766 h 7176404"/>
              <a:gd name="connsiteX34" fmla="*/ 12560046 w 25237440"/>
              <a:gd name="connsiteY34" fmla="*/ 3191906 h 7176404"/>
              <a:gd name="connsiteX35" fmla="*/ 12617196 w 25237440"/>
              <a:gd name="connsiteY35" fmla="*/ 3290966 h 7176404"/>
              <a:gd name="connsiteX36" fmla="*/ 12681966 w 25237440"/>
              <a:gd name="connsiteY36" fmla="*/ 3416696 h 7176404"/>
              <a:gd name="connsiteX37" fmla="*/ 12784836 w 25237440"/>
              <a:gd name="connsiteY37" fmla="*/ 3428126 h 7176404"/>
              <a:gd name="connsiteX38" fmla="*/ 12792456 w 25237440"/>
              <a:gd name="connsiteY38" fmla="*/ 3298586 h 7176404"/>
              <a:gd name="connsiteX39" fmla="*/ 12872466 w 25237440"/>
              <a:gd name="connsiteY39" fmla="*/ 3363356 h 7176404"/>
              <a:gd name="connsiteX40" fmla="*/ 12986766 w 25237440"/>
              <a:gd name="connsiteY40" fmla="*/ 3435746 h 7176404"/>
              <a:gd name="connsiteX41" fmla="*/ 13116306 w 25237440"/>
              <a:gd name="connsiteY41" fmla="*/ 3466226 h 7176404"/>
              <a:gd name="connsiteX42" fmla="*/ 13165836 w 25237440"/>
              <a:gd name="connsiteY42" fmla="*/ 3572906 h 7176404"/>
              <a:gd name="connsiteX43" fmla="*/ 13173456 w 25237440"/>
              <a:gd name="connsiteY43" fmla="*/ 3652916 h 7176404"/>
              <a:gd name="connsiteX44" fmla="*/ 13496544 w 25237440"/>
              <a:gd name="connsiteY44" fmla="*/ 3902852 h 7176404"/>
              <a:gd name="connsiteX45" fmla="*/ 14923008 w 25237440"/>
              <a:gd name="connsiteY45" fmla="*/ 4506356 h 7176404"/>
              <a:gd name="connsiteX46" fmla="*/ 17428464 w 25237440"/>
              <a:gd name="connsiteY46" fmla="*/ 5512196 h 7176404"/>
              <a:gd name="connsiteX47" fmla="*/ 18141696 w 25237440"/>
              <a:gd name="connsiteY47" fmla="*/ 5768228 h 7176404"/>
              <a:gd name="connsiteX48" fmla="*/ 19184112 w 25237440"/>
              <a:gd name="connsiteY48" fmla="*/ 6262004 h 7176404"/>
              <a:gd name="connsiteX49" fmla="*/ 19366992 w 25237440"/>
              <a:gd name="connsiteY49" fmla="*/ 6627764 h 7176404"/>
              <a:gd name="connsiteX50" fmla="*/ 20311872 w 25237440"/>
              <a:gd name="connsiteY50" fmla="*/ 5775848 h 7176404"/>
              <a:gd name="connsiteX51" fmla="*/ 21689568 w 25237440"/>
              <a:gd name="connsiteY51" fmla="*/ 5969396 h 7176404"/>
              <a:gd name="connsiteX52" fmla="*/ 23116032 w 25237440"/>
              <a:gd name="connsiteY52" fmla="*/ 6536324 h 7176404"/>
              <a:gd name="connsiteX53" fmla="*/ 24012144 w 25237440"/>
              <a:gd name="connsiteY53" fmla="*/ 6572900 h 7176404"/>
              <a:gd name="connsiteX54" fmla="*/ 24597360 w 25237440"/>
              <a:gd name="connsiteY54" fmla="*/ 5932820 h 7176404"/>
              <a:gd name="connsiteX55" fmla="*/ 25237440 w 25237440"/>
              <a:gd name="connsiteY55" fmla="*/ 5932820 h 7176404"/>
              <a:gd name="connsiteX56" fmla="*/ 25219152 w 25237440"/>
              <a:gd name="connsiteY56" fmla="*/ 5713364 h 7176404"/>
              <a:gd name="connsiteX57" fmla="*/ 24560784 w 25237440"/>
              <a:gd name="connsiteY57" fmla="*/ 5987684 h 7176404"/>
              <a:gd name="connsiteX58" fmla="*/ 23792688 w 25237440"/>
              <a:gd name="connsiteY58" fmla="*/ 6133988 h 7176404"/>
              <a:gd name="connsiteX59" fmla="*/ 22969728 w 25237440"/>
              <a:gd name="connsiteY59" fmla="*/ 5896244 h 7176404"/>
              <a:gd name="connsiteX60" fmla="*/ 22000464 w 25237440"/>
              <a:gd name="connsiteY60" fmla="*/ 5640212 h 7176404"/>
              <a:gd name="connsiteX61" fmla="*/ 20647152 w 25237440"/>
              <a:gd name="connsiteY61" fmla="*/ 5475620 h 7176404"/>
              <a:gd name="connsiteX62" fmla="*/ 19891248 w 25237440"/>
              <a:gd name="connsiteY62" fmla="*/ 5888624 h 7176404"/>
              <a:gd name="connsiteX63" fmla="*/ 18818352 w 25237440"/>
              <a:gd name="connsiteY63" fmla="*/ 5823092 h 7176404"/>
              <a:gd name="connsiteX64" fmla="*/ 16733520 w 25237440"/>
              <a:gd name="connsiteY64" fmla="*/ 4963556 h 7176404"/>
              <a:gd name="connsiteX65" fmla="*/ 14923008 w 25237440"/>
              <a:gd name="connsiteY65" fmla="*/ 4158884 h 7176404"/>
              <a:gd name="connsiteX66" fmla="*/ 13258800 w 25237440"/>
              <a:gd name="connsiteY66" fmla="*/ 3354212 h 7176404"/>
              <a:gd name="connsiteX67" fmla="*/ 13112496 w 25237440"/>
              <a:gd name="connsiteY67" fmla="*/ 3189620 h 7176404"/>
              <a:gd name="connsiteX68" fmla="*/ 11338560 w 25237440"/>
              <a:gd name="connsiteY68" fmla="*/ 2019188 h 7176404"/>
              <a:gd name="connsiteX69" fmla="*/ 10716768 w 25237440"/>
              <a:gd name="connsiteY69" fmla="*/ 1452260 h 7176404"/>
              <a:gd name="connsiteX70" fmla="*/ 10548366 w 25237440"/>
              <a:gd name="connsiteY70" fmla="*/ 1283096 h 7176404"/>
              <a:gd name="connsiteX71" fmla="*/ 10540746 w 25237440"/>
              <a:gd name="connsiteY71" fmla="*/ 902096 h 7176404"/>
              <a:gd name="connsiteX72" fmla="*/ 10536936 w 25237440"/>
              <a:gd name="connsiteY72" fmla="*/ 768746 h 7176404"/>
              <a:gd name="connsiteX73" fmla="*/ 10624566 w 25237440"/>
              <a:gd name="connsiteY73" fmla="*/ 681116 h 7176404"/>
              <a:gd name="connsiteX74" fmla="*/ 10771632 w 25237440"/>
              <a:gd name="connsiteY74" fmla="*/ 611012 h 7176404"/>
              <a:gd name="connsiteX75" fmla="*/ 10753344 w 25237440"/>
              <a:gd name="connsiteY75" fmla="*/ 336692 h 7176404"/>
              <a:gd name="connsiteX76" fmla="*/ 10628376 w 25237440"/>
              <a:gd name="connsiteY76" fmla="*/ 201056 h 7176404"/>
              <a:gd name="connsiteX77" fmla="*/ 10437876 w 25237440"/>
              <a:gd name="connsiteY77" fmla="*/ 2936 h 7176404"/>
              <a:gd name="connsiteX78" fmla="*/ 10369296 w 25237440"/>
              <a:gd name="connsiteY78" fmla="*/ 231536 h 7176404"/>
              <a:gd name="connsiteX79" fmla="*/ 10206228 w 25237440"/>
              <a:gd name="connsiteY79" fmla="*/ 585104 h 7176404"/>
              <a:gd name="connsiteX80" fmla="*/ 10155936 w 25237440"/>
              <a:gd name="connsiteY80" fmla="*/ 902096 h 7176404"/>
              <a:gd name="connsiteX81" fmla="*/ 10241280 w 25237440"/>
              <a:gd name="connsiteY81" fmla="*/ 1744868 h 7176404"/>
              <a:gd name="connsiteX82" fmla="*/ 10149840 w 25237440"/>
              <a:gd name="connsiteY82" fmla="*/ 2384948 h 7176404"/>
              <a:gd name="connsiteX83" fmla="*/ 9528048 w 25237440"/>
              <a:gd name="connsiteY83" fmla="*/ 3043316 h 7176404"/>
              <a:gd name="connsiteX84" fmla="*/ 7735824 w 25237440"/>
              <a:gd name="connsiteY84" fmla="*/ 4524644 h 7176404"/>
              <a:gd name="connsiteX85" fmla="*/ 7406640 w 25237440"/>
              <a:gd name="connsiteY85" fmla="*/ 5146436 h 7176404"/>
              <a:gd name="connsiteX86" fmla="*/ 5943600 w 25237440"/>
              <a:gd name="connsiteY86" fmla="*/ 5768228 h 7176404"/>
              <a:gd name="connsiteX87" fmla="*/ 4754880 w 25237440"/>
              <a:gd name="connsiteY87" fmla="*/ 6079124 h 7176404"/>
              <a:gd name="connsiteX88" fmla="*/ 3621024 w 25237440"/>
              <a:gd name="connsiteY88" fmla="*/ 6353444 h 7176404"/>
              <a:gd name="connsiteX89" fmla="*/ 2706624 w 25237440"/>
              <a:gd name="connsiteY89" fmla="*/ 6664340 h 7176404"/>
              <a:gd name="connsiteX90" fmla="*/ 2176272 w 25237440"/>
              <a:gd name="connsiteY90" fmla="*/ 6774068 h 7176404"/>
              <a:gd name="connsiteX91" fmla="*/ 1609344 w 25237440"/>
              <a:gd name="connsiteY91" fmla="*/ 6755780 h 7176404"/>
              <a:gd name="connsiteX92" fmla="*/ 969264 w 25237440"/>
              <a:gd name="connsiteY92" fmla="*/ 6554612 h 7176404"/>
              <a:gd name="connsiteX93" fmla="*/ 18288 w 25237440"/>
              <a:gd name="connsiteY93" fmla="*/ 6390020 h 7176404"/>
              <a:gd name="connsiteX94" fmla="*/ 0 w 25237440"/>
              <a:gd name="connsiteY9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56976 w 25237440"/>
              <a:gd name="connsiteY17" fmla="*/ 2109866 h 7176404"/>
              <a:gd name="connsiteX18" fmla="*/ 10944606 w 25237440"/>
              <a:gd name="connsiteY18" fmla="*/ 2071766 h 7176404"/>
              <a:gd name="connsiteX19" fmla="*/ 11032236 w 25237440"/>
              <a:gd name="connsiteY19" fmla="*/ 2193686 h 7176404"/>
              <a:gd name="connsiteX20" fmla="*/ 11119104 w 25237440"/>
              <a:gd name="connsiteY20" fmla="*/ 2275220 h 7176404"/>
              <a:gd name="connsiteX21" fmla="*/ 11272266 w 25237440"/>
              <a:gd name="connsiteY21" fmla="*/ 2307986 h 7176404"/>
              <a:gd name="connsiteX22" fmla="*/ 11367516 w 25237440"/>
              <a:gd name="connsiteY22" fmla="*/ 2349896 h 7176404"/>
              <a:gd name="connsiteX23" fmla="*/ 11447526 w 25237440"/>
              <a:gd name="connsiteY23" fmla="*/ 2448956 h 7176404"/>
              <a:gd name="connsiteX24" fmla="*/ 11580876 w 25237440"/>
              <a:gd name="connsiteY24" fmla="*/ 2513726 h 7176404"/>
              <a:gd name="connsiteX25" fmla="*/ 11672316 w 25237440"/>
              <a:gd name="connsiteY25" fmla="*/ 2567066 h 7176404"/>
              <a:gd name="connsiteX26" fmla="*/ 11763756 w 25237440"/>
              <a:gd name="connsiteY26" fmla="*/ 2650886 h 7176404"/>
              <a:gd name="connsiteX27" fmla="*/ 11900916 w 25237440"/>
              <a:gd name="connsiteY27" fmla="*/ 2711846 h 7176404"/>
              <a:gd name="connsiteX28" fmla="*/ 11988546 w 25237440"/>
              <a:gd name="connsiteY28" fmla="*/ 2841386 h 7176404"/>
              <a:gd name="connsiteX29" fmla="*/ 12114276 w 25237440"/>
              <a:gd name="connsiteY29" fmla="*/ 2829956 h 7176404"/>
              <a:gd name="connsiteX30" fmla="*/ 12143232 w 25237440"/>
              <a:gd name="connsiteY30" fmla="*/ 2897012 h 7176404"/>
              <a:gd name="connsiteX31" fmla="*/ 12220956 w 25237440"/>
              <a:gd name="connsiteY31" fmla="*/ 2921396 h 7176404"/>
              <a:gd name="connsiteX32" fmla="*/ 12297156 w 25237440"/>
              <a:gd name="connsiteY32" fmla="*/ 3081416 h 7176404"/>
              <a:gd name="connsiteX33" fmla="*/ 12411456 w 25237440"/>
              <a:gd name="connsiteY33" fmla="*/ 3100466 h 7176404"/>
              <a:gd name="connsiteX34" fmla="*/ 12468606 w 25237440"/>
              <a:gd name="connsiteY34" fmla="*/ 3214766 h 7176404"/>
              <a:gd name="connsiteX35" fmla="*/ 12560046 w 25237440"/>
              <a:gd name="connsiteY35" fmla="*/ 3191906 h 7176404"/>
              <a:gd name="connsiteX36" fmla="*/ 12617196 w 25237440"/>
              <a:gd name="connsiteY36" fmla="*/ 3290966 h 7176404"/>
              <a:gd name="connsiteX37" fmla="*/ 12681966 w 25237440"/>
              <a:gd name="connsiteY37" fmla="*/ 3416696 h 7176404"/>
              <a:gd name="connsiteX38" fmla="*/ 12784836 w 25237440"/>
              <a:gd name="connsiteY38" fmla="*/ 3428126 h 7176404"/>
              <a:gd name="connsiteX39" fmla="*/ 12792456 w 25237440"/>
              <a:gd name="connsiteY39" fmla="*/ 3298586 h 7176404"/>
              <a:gd name="connsiteX40" fmla="*/ 12872466 w 25237440"/>
              <a:gd name="connsiteY40" fmla="*/ 3363356 h 7176404"/>
              <a:gd name="connsiteX41" fmla="*/ 12986766 w 25237440"/>
              <a:gd name="connsiteY41" fmla="*/ 3435746 h 7176404"/>
              <a:gd name="connsiteX42" fmla="*/ 13116306 w 25237440"/>
              <a:gd name="connsiteY42" fmla="*/ 3466226 h 7176404"/>
              <a:gd name="connsiteX43" fmla="*/ 13165836 w 25237440"/>
              <a:gd name="connsiteY43" fmla="*/ 3572906 h 7176404"/>
              <a:gd name="connsiteX44" fmla="*/ 13173456 w 25237440"/>
              <a:gd name="connsiteY44" fmla="*/ 3652916 h 7176404"/>
              <a:gd name="connsiteX45" fmla="*/ 13496544 w 25237440"/>
              <a:gd name="connsiteY45" fmla="*/ 3902852 h 7176404"/>
              <a:gd name="connsiteX46" fmla="*/ 14923008 w 25237440"/>
              <a:gd name="connsiteY46" fmla="*/ 4506356 h 7176404"/>
              <a:gd name="connsiteX47" fmla="*/ 17428464 w 25237440"/>
              <a:gd name="connsiteY47" fmla="*/ 5512196 h 7176404"/>
              <a:gd name="connsiteX48" fmla="*/ 18141696 w 25237440"/>
              <a:gd name="connsiteY48" fmla="*/ 5768228 h 7176404"/>
              <a:gd name="connsiteX49" fmla="*/ 19184112 w 25237440"/>
              <a:gd name="connsiteY49" fmla="*/ 6262004 h 7176404"/>
              <a:gd name="connsiteX50" fmla="*/ 19366992 w 25237440"/>
              <a:gd name="connsiteY50" fmla="*/ 6627764 h 7176404"/>
              <a:gd name="connsiteX51" fmla="*/ 20311872 w 25237440"/>
              <a:gd name="connsiteY51" fmla="*/ 5775848 h 7176404"/>
              <a:gd name="connsiteX52" fmla="*/ 21689568 w 25237440"/>
              <a:gd name="connsiteY52" fmla="*/ 5969396 h 7176404"/>
              <a:gd name="connsiteX53" fmla="*/ 23116032 w 25237440"/>
              <a:gd name="connsiteY53" fmla="*/ 6536324 h 7176404"/>
              <a:gd name="connsiteX54" fmla="*/ 24012144 w 25237440"/>
              <a:gd name="connsiteY54" fmla="*/ 6572900 h 7176404"/>
              <a:gd name="connsiteX55" fmla="*/ 24597360 w 25237440"/>
              <a:gd name="connsiteY55" fmla="*/ 5932820 h 7176404"/>
              <a:gd name="connsiteX56" fmla="*/ 25237440 w 25237440"/>
              <a:gd name="connsiteY56" fmla="*/ 5932820 h 7176404"/>
              <a:gd name="connsiteX57" fmla="*/ 25219152 w 25237440"/>
              <a:gd name="connsiteY57" fmla="*/ 5713364 h 7176404"/>
              <a:gd name="connsiteX58" fmla="*/ 24560784 w 25237440"/>
              <a:gd name="connsiteY58" fmla="*/ 5987684 h 7176404"/>
              <a:gd name="connsiteX59" fmla="*/ 23792688 w 25237440"/>
              <a:gd name="connsiteY59" fmla="*/ 6133988 h 7176404"/>
              <a:gd name="connsiteX60" fmla="*/ 22969728 w 25237440"/>
              <a:gd name="connsiteY60" fmla="*/ 5896244 h 7176404"/>
              <a:gd name="connsiteX61" fmla="*/ 22000464 w 25237440"/>
              <a:gd name="connsiteY61" fmla="*/ 5640212 h 7176404"/>
              <a:gd name="connsiteX62" fmla="*/ 20647152 w 25237440"/>
              <a:gd name="connsiteY62" fmla="*/ 5475620 h 7176404"/>
              <a:gd name="connsiteX63" fmla="*/ 19891248 w 25237440"/>
              <a:gd name="connsiteY63" fmla="*/ 5888624 h 7176404"/>
              <a:gd name="connsiteX64" fmla="*/ 18818352 w 25237440"/>
              <a:gd name="connsiteY64" fmla="*/ 5823092 h 7176404"/>
              <a:gd name="connsiteX65" fmla="*/ 16733520 w 25237440"/>
              <a:gd name="connsiteY65" fmla="*/ 4963556 h 7176404"/>
              <a:gd name="connsiteX66" fmla="*/ 14923008 w 25237440"/>
              <a:gd name="connsiteY66" fmla="*/ 4158884 h 7176404"/>
              <a:gd name="connsiteX67" fmla="*/ 13258800 w 25237440"/>
              <a:gd name="connsiteY67" fmla="*/ 3354212 h 7176404"/>
              <a:gd name="connsiteX68" fmla="*/ 13112496 w 25237440"/>
              <a:gd name="connsiteY68" fmla="*/ 3189620 h 7176404"/>
              <a:gd name="connsiteX69" fmla="*/ 11338560 w 25237440"/>
              <a:gd name="connsiteY69" fmla="*/ 2019188 h 7176404"/>
              <a:gd name="connsiteX70" fmla="*/ 10716768 w 25237440"/>
              <a:gd name="connsiteY70" fmla="*/ 1452260 h 7176404"/>
              <a:gd name="connsiteX71" fmla="*/ 10548366 w 25237440"/>
              <a:gd name="connsiteY71" fmla="*/ 1283096 h 7176404"/>
              <a:gd name="connsiteX72" fmla="*/ 10540746 w 25237440"/>
              <a:gd name="connsiteY72" fmla="*/ 902096 h 7176404"/>
              <a:gd name="connsiteX73" fmla="*/ 10536936 w 25237440"/>
              <a:gd name="connsiteY73" fmla="*/ 768746 h 7176404"/>
              <a:gd name="connsiteX74" fmla="*/ 10624566 w 25237440"/>
              <a:gd name="connsiteY74" fmla="*/ 681116 h 7176404"/>
              <a:gd name="connsiteX75" fmla="*/ 10771632 w 25237440"/>
              <a:gd name="connsiteY75" fmla="*/ 611012 h 7176404"/>
              <a:gd name="connsiteX76" fmla="*/ 10753344 w 25237440"/>
              <a:gd name="connsiteY76" fmla="*/ 336692 h 7176404"/>
              <a:gd name="connsiteX77" fmla="*/ 10628376 w 25237440"/>
              <a:gd name="connsiteY77" fmla="*/ 201056 h 7176404"/>
              <a:gd name="connsiteX78" fmla="*/ 10437876 w 25237440"/>
              <a:gd name="connsiteY78" fmla="*/ 2936 h 7176404"/>
              <a:gd name="connsiteX79" fmla="*/ 10369296 w 25237440"/>
              <a:gd name="connsiteY79" fmla="*/ 231536 h 7176404"/>
              <a:gd name="connsiteX80" fmla="*/ 10206228 w 25237440"/>
              <a:gd name="connsiteY80" fmla="*/ 585104 h 7176404"/>
              <a:gd name="connsiteX81" fmla="*/ 10155936 w 25237440"/>
              <a:gd name="connsiteY81" fmla="*/ 902096 h 7176404"/>
              <a:gd name="connsiteX82" fmla="*/ 10241280 w 25237440"/>
              <a:gd name="connsiteY82" fmla="*/ 1744868 h 7176404"/>
              <a:gd name="connsiteX83" fmla="*/ 10149840 w 25237440"/>
              <a:gd name="connsiteY83" fmla="*/ 2384948 h 7176404"/>
              <a:gd name="connsiteX84" fmla="*/ 9528048 w 25237440"/>
              <a:gd name="connsiteY84" fmla="*/ 3043316 h 7176404"/>
              <a:gd name="connsiteX85" fmla="*/ 7735824 w 25237440"/>
              <a:gd name="connsiteY85" fmla="*/ 4524644 h 7176404"/>
              <a:gd name="connsiteX86" fmla="*/ 7406640 w 25237440"/>
              <a:gd name="connsiteY86" fmla="*/ 5146436 h 7176404"/>
              <a:gd name="connsiteX87" fmla="*/ 5943600 w 25237440"/>
              <a:gd name="connsiteY87" fmla="*/ 5768228 h 7176404"/>
              <a:gd name="connsiteX88" fmla="*/ 4754880 w 25237440"/>
              <a:gd name="connsiteY88" fmla="*/ 6079124 h 7176404"/>
              <a:gd name="connsiteX89" fmla="*/ 3621024 w 25237440"/>
              <a:gd name="connsiteY89" fmla="*/ 6353444 h 7176404"/>
              <a:gd name="connsiteX90" fmla="*/ 2706624 w 25237440"/>
              <a:gd name="connsiteY90" fmla="*/ 6664340 h 7176404"/>
              <a:gd name="connsiteX91" fmla="*/ 2176272 w 25237440"/>
              <a:gd name="connsiteY91" fmla="*/ 6774068 h 7176404"/>
              <a:gd name="connsiteX92" fmla="*/ 1609344 w 25237440"/>
              <a:gd name="connsiteY92" fmla="*/ 6755780 h 7176404"/>
              <a:gd name="connsiteX93" fmla="*/ 969264 w 25237440"/>
              <a:gd name="connsiteY93" fmla="*/ 6554612 h 7176404"/>
              <a:gd name="connsiteX94" fmla="*/ 18288 w 25237440"/>
              <a:gd name="connsiteY94" fmla="*/ 6390020 h 7176404"/>
              <a:gd name="connsiteX95" fmla="*/ 0 w 25237440"/>
              <a:gd name="connsiteY9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496544 w 25237440"/>
              <a:gd name="connsiteY46" fmla="*/ 3902852 h 7176404"/>
              <a:gd name="connsiteX47" fmla="*/ 14923008 w 25237440"/>
              <a:gd name="connsiteY47" fmla="*/ 4506356 h 7176404"/>
              <a:gd name="connsiteX48" fmla="*/ 17428464 w 25237440"/>
              <a:gd name="connsiteY48" fmla="*/ 5512196 h 7176404"/>
              <a:gd name="connsiteX49" fmla="*/ 18141696 w 25237440"/>
              <a:gd name="connsiteY49" fmla="*/ 5768228 h 7176404"/>
              <a:gd name="connsiteX50" fmla="*/ 19184112 w 25237440"/>
              <a:gd name="connsiteY50" fmla="*/ 6262004 h 7176404"/>
              <a:gd name="connsiteX51" fmla="*/ 19366992 w 25237440"/>
              <a:gd name="connsiteY51" fmla="*/ 6627764 h 7176404"/>
              <a:gd name="connsiteX52" fmla="*/ 20311872 w 25237440"/>
              <a:gd name="connsiteY52" fmla="*/ 5775848 h 7176404"/>
              <a:gd name="connsiteX53" fmla="*/ 21689568 w 25237440"/>
              <a:gd name="connsiteY53" fmla="*/ 5969396 h 7176404"/>
              <a:gd name="connsiteX54" fmla="*/ 23116032 w 25237440"/>
              <a:gd name="connsiteY54" fmla="*/ 6536324 h 7176404"/>
              <a:gd name="connsiteX55" fmla="*/ 24012144 w 25237440"/>
              <a:gd name="connsiteY55" fmla="*/ 6572900 h 7176404"/>
              <a:gd name="connsiteX56" fmla="*/ 24597360 w 25237440"/>
              <a:gd name="connsiteY56" fmla="*/ 5932820 h 7176404"/>
              <a:gd name="connsiteX57" fmla="*/ 25237440 w 25237440"/>
              <a:gd name="connsiteY57" fmla="*/ 5932820 h 7176404"/>
              <a:gd name="connsiteX58" fmla="*/ 25219152 w 25237440"/>
              <a:gd name="connsiteY58" fmla="*/ 5713364 h 7176404"/>
              <a:gd name="connsiteX59" fmla="*/ 24560784 w 25237440"/>
              <a:gd name="connsiteY59" fmla="*/ 5987684 h 7176404"/>
              <a:gd name="connsiteX60" fmla="*/ 23792688 w 25237440"/>
              <a:gd name="connsiteY60" fmla="*/ 6133988 h 7176404"/>
              <a:gd name="connsiteX61" fmla="*/ 22969728 w 25237440"/>
              <a:gd name="connsiteY61" fmla="*/ 5896244 h 7176404"/>
              <a:gd name="connsiteX62" fmla="*/ 22000464 w 25237440"/>
              <a:gd name="connsiteY62" fmla="*/ 5640212 h 7176404"/>
              <a:gd name="connsiteX63" fmla="*/ 20647152 w 25237440"/>
              <a:gd name="connsiteY63" fmla="*/ 5475620 h 7176404"/>
              <a:gd name="connsiteX64" fmla="*/ 19891248 w 25237440"/>
              <a:gd name="connsiteY64" fmla="*/ 5888624 h 7176404"/>
              <a:gd name="connsiteX65" fmla="*/ 18818352 w 25237440"/>
              <a:gd name="connsiteY65" fmla="*/ 5823092 h 7176404"/>
              <a:gd name="connsiteX66" fmla="*/ 16733520 w 25237440"/>
              <a:gd name="connsiteY66" fmla="*/ 4963556 h 7176404"/>
              <a:gd name="connsiteX67" fmla="*/ 14923008 w 25237440"/>
              <a:gd name="connsiteY67" fmla="*/ 4158884 h 7176404"/>
              <a:gd name="connsiteX68" fmla="*/ 13258800 w 25237440"/>
              <a:gd name="connsiteY68" fmla="*/ 3354212 h 7176404"/>
              <a:gd name="connsiteX69" fmla="*/ 13112496 w 25237440"/>
              <a:gd name="connsiteY69" fmla="*/ 3189620 h 7176404"/>
              <a:gd name="connsiteX70" fmla="*/ 11338560 w 25237440"/>
              <a:gd name="connsiteY70" fmla="*/ 2019188 h 7176404"/>
              <a:gd name="connsiteX71" fmla="*/ 10716768 w 25237440"/>
              <a:gd name="connsiteY71" fmla="*/ 1452260 h 7176404"/>
              <a:gd name="connsiteX72" fmla="*/ 10548366 w 25237440"/>
              <a:gd name="connsiteY72" fmla="*/ 1283096 h 7176404"/>
              <a:gd name="connsiteX73" fmla="*/ 10540746 w 25237440"/>
              <a:gd name="connsiteY73" fmla="*/ 902096 h 7176404"/>
              <a:gd name="connsiteX74" fmla="*/ 10536936 w 25237440"/>
              <a:gd name="connsiteY74" fmla="*/ 768746 h 7176404"/>
              <a:gd name="connsiteX75" fmla="*/ 10624566 w 25237440"/>
              <a:gd name="connsiteY75" fmla="*/ 681116 h 7176404"/>
              <a:gd name="connsiteX76" fmla="*/ 10771632 w 25237440"/>
              <a:gd name="connsiteY76" fmla="*/ 611012 h 7176404"/>
              <a:gd name="connsiteX77" fmla="*/ 10753344 w 25237440"/>
              <a:gd name="connsiteY77" fmla="*/ 336692 h 7176404"/>
              <a:gd name="connsiteX78" fmla="*/ 10628376 w 25237440"/>
              <a:gd name="connsiteY78" fmla="*/ 201056 h 7176404"/>
              <a:gd name="connsiteX79" fmla="*/ 10437876 w 25237440"/>
              <a:gd name="connsiteY79" fmla="*/ 2936 h 7176404"/>
              <a:gd name="connsiteX80" fmla="*/ 10369296 w 25237440"/>
              <a:gd name="connsiteY80" fmla="*/ 231536 h 7176404"/>
              <a:gd name="connsiteX81" fmla="*/ 10206228 w 25237440"/>
              <a:gd name="connsiteY81" fmla="*/ 585104 h 7176404"/>
              <a:gd name="connsiteX82" fmla="*/ 10155936 w 25237440"/>
              <a:gd name="connsiteY82" fmla="*/ 902096 h 7176404"/>
              <a:gd name="connsiteX83" fmla="*/ 10241280 w 25237440"/>
              <a:gd name="connsiteY83" fmla="*/ 1744868 h 7176404"/>
              <a:gd name="connsiteX84" fmla="*/ 10149840 w 25237440"/>
              <a:gd name="connsiteY84" fmla="*/ 2384948 h 7176404"/>
              <a:gd name="connsiteX85" fmla="*/ 9528048 w 25237440"/>
              <a:gd name="connsiteY85" fmla="*/ 3043316 h 7176404"/>
              <a:gd name="connsiteX86" fmla="*/ 7735824 w 25237440"/>
              <a:gd name="connsiteY86" fmla="*/ 4524644 h 7176404"/>
              <a:gd name="connsiteX87" fmla="*/ 7406640 w 25237440"/>
              <a:gd name="connsiteY87" fmla="*/ 5146436 h 7176404"/>
              <a:gd name="connsiteX88" fmla="*/ 5943600 w 25237440"/>
              <a:gd name="connsiteY88" fmla="*/ 5768228 h 7176404"/>
              <a:gd name="connsiteX89" fmla="*/ 4754880 w 25237440"/>
              <a:gd name="connsiteY89" fmla="*/ 6079124 h 7176404"/>
              <a:gd name="connsiteX90" fmla="*/ 3621024 w 25237440"/>
              <a:gd name="connsiteY90" fmla="*/ 6353444 h 7176404"/>
              <a:gd name="connsiteX91" fmla="*/ 2706624 w 25237440"/>
              <a:gd name="connsiteY91" fmla="*/ 6664340 h 7176404"/>
              <a:gd name="connsiteX92" fmla="*/ 2176272 w 25237440"/>
              <a:gd name="connsiteY92" fmla="*/ 6774068 h 7176404"/>
              <a:gd name="connsiteX93" fmla="*/ 1609344 w 25237440"/>
              <a:gd name="connsiteY93" fmla="*/ 6755780 h 7176404"/>
              <a:gd name="connsiteX94" fmla="*/ 969264 w 25237440"/>
              <a:gd name="connsiteY94" fmla="*/ 6554612 h 7176404"/>
              <a:gd name="connsiteX95" fmla="*/ 18288 w 25237440"/>
              <a:gd name="connsiteY95" fmla="*/ 6390020 h 7176404"/>
              <a:gd name="connsiteX96" fmla="*/ 0 w 25237440"/>
              <a:gd name="connsiteY9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496544 w 25237440"/>
              <a:gd name="connsiteY47" fmla="*/ 3902852 h 7176404"/>
              <a:gd name="connsiteX48" fmla="*/ 14923008 w 25237440"/>
              <a:gd name="connsiteY48" fmla="*/ 4506356 h 7176404"/>
              <a:gd name="connsiteX49" fmla="*/ 17428464 w 25237440"/>
              <a:gd name="connsiteY49" fmla="*/ 5512196 h 7176404"/>
              <a:gd name="connsiteX50" fmla="*/ 18141696 w 25237440"/>
              <a:gd name="connsiteY50" fmla="*/ 5768228 h 7176404"/>
              <a:gd name="connsiteX51" fmla="*/ 19184112 w 25237440"/>
              <a:gd name="connsiteY51" fmla="*/ 6262004 h 7176404"/>
              <a:gd name="connsiteX52" fmla="*/ 19366992 w 25237440"/>
              <a:gd name="connsiteY52" fmla="*/ 6627764 h 7176404"/>
              <a:gd name="connsiteX53" fmla="*/ 20311872 w 25237440"/>
              <a:gd name="connsiteY53" fmla="*/ 5775848 h 7176404"/>
              <a:gd name="connsiteX54" fmla="*/ 21689568 w 25237440"/>
              <a:gd name="connsiteY54" fmla="*/ 5969396 h 7176404"/>
              <a:gd name="connsiteX55" fmla="*/ 23116032 w 25237440"/>
              <a:gd name="connsiteY55" fmla="*/ 6536324 h 7176404"/>
              <a:gd name="connsiteX56" fmla="*/ 24012144 w 25237440"/>
              <a:gd name="connsiteY56" fmla="*/ 6572900 h 7176404"/>
              <a:gd name="connsiteX57" fmla="*/ 24597360 w 25237440"/>
              <a:gd name="connsiteY57" fmla="*/ 5932820 h 7176404"/>
              <a:gd name="connsiteX58" fmla="*/ 25237440 w 25237440"/>
              <a:gd name="connsiteY58" fmla="*/ 5932820 h 7176404"/>
              <a:gd name="connsiteX59" fmla="*/ 25219152 w 25237440"/>
              <a:gd name="connsiteY59" fmla="*/ 5713364 h 7176404"/>
              <a:gd name="connsiteX60" fmla="*/ 24560784 w 25237440"/>
              <a:gd name="connsiteY60" fmla="*/ 5987684 h 7176404"/>
              <a:gd name="connsiteX61" fmla="*/ 23792688 w 25237440"/>
              <a:gd name="connsiteY61" fmla="*/ 6133988 h 7176404"/>
              <a:gd name="connsiteX62" fmla="*/ 22969728 w 25237440"/>
              <a:gd name="connsiteY62" fmla="*/ 5896244 h 7176404"/>
              <a:gd name="connsiteX63" fmla="*/ 22000464 w 25237440"/>
              <a:gd name="connsiteY63" fmla="*/ 5640212 h 7176404"/>
              <a:gd name="connsiteX64" fmla="*/ 20647152 w 25237440"/>
              <a:gd name="connsiteY64" fmla="*/ 5475620 h 7176404"/>
              <a:gd name="connsiteX65" fmla="*/ 19891248 w 25237440"/>
              <a:gd name="connsiteY65" fmla="*/ 5888624 h 7176404"/>
              <a:gd name="connsiteX66" fmla="*/ 18818352 w 25237440"/>
              <a:gd name="connsiteY66" fmla="*/ 5823092 h 7176404"/>
              <a:gd name="connsiteX67" fmla="*/ 16733520 w 25237440"/>
              <a:gd name="connsiteY67" fmla="*/ 4963556 h 7176404"/>
              <a:gd name="connsiteX68" fmla="*/ 14923008 w 25237440"/>
              <a:gd name="connsiteY68" fmla="*/ 4158884 h 7176404"/>
              <a:gd name="connsiteX69" fmla="*/ 13258800 w 25237440"/>
              <a:gd name="connsiteY69" fmla="*/ 3354212 h 7176404"/>
              <a:gd name="connsiteX70" fmla="*/ 13112496 w 25237440"/>
              <a:gd name="connsiteY70" fmla="*/ 3189620 h 7176404"/>
              <a:gd name="connsiteX71" fmla="*/ 11338560 w 25237440"/>
              <a:gd name="connsiteY71" fmla="*/ 2019188 h 7176404"/>
              <a:gd name="connsiteX72" fmla="*/ 10716768 w 25237440"/>
              <a:gd name="connsiteY72" fmla="*/ 1452260 h 7176404"/>
              <a:gd name="connsiteX73" fmla="*/ 10548366 w 25237440"/>
              <a:gd name="connsiteY73" fmla="*/ 1283096 h 7176404"/>
              <a:gd name="connsiteX74" fmla="*/ 10540746 w 25237440"/>
              <a:gd name="connsiteY74" fmla="*/ 902096 h 7176404"/>
              <a:gd name="connsiteX75" fmla="*/ 10536936 w 25237440"/>
              <a:gd name="connsiteY75" fmla="*/ 768746 h 7176404"/>
              <a:gd name="connsiteX76" fmla="*/ 10624566 w 25237440"/>
              <a:gd name="connsiteY76" fmla="*/ 681116 h 7176404"/>
              <a:gd name="connsiteX77" fmla="*/ 10771632 w 25237440"/>
              <a:gd name="connsiteY77" fmla="*/ 611012 h 7176404"/>
              <a:gd name="connsiteX78" fmla="*/ 10753344 w 25237440"/>
              <a:gd name="connsiteY78" fmla="*/ 336692 h 7176404"/>
              <a:gd name="connsiteX79" fmla="*/ 10628376 w 25237440"/>
              <a:gd name="connsiteY79" fmla="*/ 201056 h 7176404"/>
              <a:gd name="connsiteX80" fmla="*/ 10437876 w 25237440"/>
              <a:gd name="connsiteY80" fmla="*/ 2936 h 7176404"/>
              <a:gd name="connsiteX81" fmla="*/ 10369296 w 25237440"/>
              <a:gd name="connsiteY81" fmla="*/ 231536 h 7176404"/>
              <a:gd name="connsiteX82" fmla="*/ 10206228 w 25237440"/>
              <a:gd name="connsiteY82" fmla="*/ 585104 h 7176404"/>
              <a:gd name="connsiteX83" fmla="*/ 10155936 w 25237440"/>
              <a:gd name="connsiteY83" fmla="*/ 902096 h 7176404"/>
              <a:gd name="connsiteX84" fmla="*/ 10241280 w 25237440"/>
              <a:gd name="connsiteY84" fmla="*/ 1744868 h 7176404"/>
              <a:gd name="connsiteX85" fmla="*/ 10149840 w 25237440"/>
              <a:gd name="connsiteY85" fmla="*/ 2384948 h 7176404"/>
              <a:gd name="connsiteX86" fmla="*/ 9528048 w 25237440"/>
              <a:gd name="connsiteY86" fmla="*/ 3043316 h 7176404"/>
              <a:gd name="connsiteX87" fmla="*/ 7735824 w 25237440"/>
              <a:gd name="connsiteY87" fmla="*/ 4524644 h 7176404"/>
              <a:gd name="connsiteX88" fmla="*/ 7406640 w 25237440"/>
              <a:gd name="connsiteY88" fmla="*/ 5146436 h 7176404"/>
              <a:gd name="connsiteX89" fmla="*/ 5943600 w 25237440"/>
              <a:gd name="connsiteY89" fmla="*/ 5768228 h 7176404"/>
              <a:gd name="connsiteX90" fmla="*/ 4754880 w 25237440"/>
              <a:gd name="connsiteY90" fmla="*/ 6079124 h 7176404"/>
              <a:gd name="connsiteX91" fmla="*/ 3621024 w 25237440"/>
              <a:gd name="connsiteY91" fmla="*/ 6353444 h 7176404"/>
              <a:gd name="connsiteX92" fmla="*/ 2706624 w 25237440"/>
              <a:gd name="connsiteY92" fmla="*/ 6664340 h 7176404"/>
              <a:gd name="connsiteX93" fmla="*/ 2176272 w 25237440"/>
              <a:gd name="connsiteY93" fmla="*/ 6774068 h 7176404"/>
              <a:gd name="connsiteX94" fmla="*/ 1609344 w 25237440"/>
              <a:gd name="connsiteY94" fmla="*/ 6755780 h 7176404"/>
              <a:gd name="connsiteX95" fmla="*/ 969264 w 25237440"/>
              <a:gd name="connsiteY95" fmla="*/ 6554612 h 7176404"/>
              <a:gd name="connsiteX96" fmla="*/ 18288 w 25237440"/>
              <a:gd name="connsiteY96" fmla="*/ 6390020 h 7176404"/>
              <a:gd name="connsiteX97" fmla="*/ 0 w 25237440"/>
              <a:gd name="connsiteY9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496544 w 25237440"/>
              <a:gd name="connsiteY48" fmla="*/ 390285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496544 w 25237440"/>
              <a:gd name="connsiteY48" fmla="*/ 390285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4923008 w 25237440"/>
              <a:gd name="connsiteY49" fmla="*/ 4506356 h 7176404"/>
              <a:gd name="connsiteX50" fmla="*/ 17428464 w 25237440"/>
              <a:gd name="connsiteY50" fmla="*/ 5512196 h 7176404"/>
              <a:gd name="connsiteX51" fmla="*/ 18141696 w 25237440"/>
              <a:gd name="connsiteY51" fmla="*/ 5768228 h 7176404"/>
              <a:gd name="connsiteX52" fmla="*/ 19184112 w 25237440"/>
              <a:gd name="connsiteY52" fmla="*/ 6262004 h 7176404"/>
              <a:gd name="connsiteX53" fmla="*/ 19366992 w 25237440"/>
              <a:gd name="connsiteY53" fmla="*/ 6627764 h 7176404"/>
              <a:gd name="connsiteX54" fmla="*/ 20311872 w 25237440"/>
              <a:gd name="connsiteY54" fmla="*/ 5775848 h 7176404"/>
              <a:gd name="connsiteX55" fmla="*/ 21689568 w 25237440"/>
              <a:gd name="connsiteY55" fmla="*/ 5969396 h 7176404"/>
              <a:gd name="connsiteX56" fmla="*/ 23116032 w 25237440"/>
              <a:gd name="connsiteY56" fmla="*/ 6536324 h 7176404"/>
              <a:gd name="connsiteX57" fmla="*/ 24012144 w 25237440"/>
              <a:gd name="connsiteY57" fmla="*/ 6572900 h 7176404"/>
              <a:gd name="connsiteX58" fmla="*/ 24597360 w 25237440"/>
              <a:gd name="connsiteY58" fmla="*/ 5932820 h 7176404"/>
              <a:gd name="connsiteX59" fmla="*/ 25237440 w 25237440"/>
              <a:gd name="connsiteY59" fmla="*/ 5932820 h 7176404"/>
              <a:gd name="connsiteX60" fmla="*/ 25219152 w 25237440"/>
              <a:gd name="connsiteY60" fmla="*/ 5713364 h 7176404"/>
              <a:gd name="connsiteX61" fmla="*/ 24560784 w 25237440"/>
              <a:gd name="connsiteY61" fmla="*/ 5987684 h 7176404"/>
              <a:gd name="connsiteX62" fmla="*/ 23792688 w 25237440"/>
              <a:gd name="connsiteY62" fmla="*/ 6133988 h 7176404"/>
              <a:gd name="connsiteX63" fmla="*/ 22969728 w 25237440"/>
              <a:gd name="connsiteY63" fmla="*/ 5896244 h 7176404"/>
              <a:gd name="connsiteX64" fmla="*/ 22000464 w 25237440"/>
              <a:gd name="connsiteY64" fmla="*/ 5640212 h 7176404"/>
              <a:gd name="connsiteX65" fmla="*/ 20647152 w 25237440"/>
              <a:gd name="connsiteY65" fmla="*/ 5475620 h 7176404"/>
              <a:gd name="connsiteX66" fmla="*/ 19891248 w 25237440"/>
              <a:gd name="connsiteY66" fmla="*/ 5888624 h 7176404"/>
              <a:gd name="connsiteX67" fmla="*/ 18818352 w 25237440"/>
              <a:gd name="connsiteY67" fmla="*/ 5823092 h 7176404"/>
              <a:gd name="connsiteX68" fmla="*/ 16733520 w 25237440"/>
              <a:gd name="connsiteY68" fmla="*/ 4963556 h 7176404"/>
              <a:gd name="connsiteX69" fmla="*/ 14923008 w 25237440"/>
              <a:gd name="connsiteY69" fmla="*/ 4158884 h 7176404"/>
              <a:gd name="connsiteX70" fmla="*/ 13258800 w 25237440"/>
              <a:gd name="connsiteY70" fmla="*/ 3354212 h 7176404"/>
              <a:gd name="connsiteX71" fmla="*/ 13112496 w 25237440"/>
              <a:gd name="connsiteY71" fmla="*/ 3189620 h 7176404"/>
              <a:gd name="connsiteX72" fmla="*/ 11338560 w 25237440"/>
              <a:gd name="connsiteY72" fmla="*/ 2019188 h 7176404"/>
              <a:gd name="connsiteX73" fmla="*/ 10716768 w 25237440"/>
              <a:gd name="connsiteY73" fmla="*/ 1452260 h 7176404"/>
              <a:gd name="connsiteX74" fmla="*/ 10548366 w 25237440"/>
              <a:gd name="connsiteY74" fmla="*/ 1283096 h 7176404"/>
              <a:gd name="connsiteX75" fmla="*/ 10540746 w 25237440"/>
              <a:gd name="connsiteY75" fmla="*/ 902096 h 7176404"/>
              <a:gd name="connsiteX76" fmla="*/ 10536936 w 25237440"/>
              <a:gd name="connsiteY76" fmla="*/ 768746 h 7176404"/>
              <a:gd name="connsiteX77" fmla="*/ 10624566 w 25237440"/>
              <a:gd name="connsiteY77" fmla="*/ 681116 h 7176404"/>
              <a:gd name="connsiteX78" fmla="*/ 10771632 w 25237440"/>
              <a:gd name="connsiteY78" fmla="*/ 611012 h 7176404"/>
              <a:gd name="connsiteX79" fmla="*/ 10753344 w 25237440"/>
              <a:gd name="connsiteY79" fmla="*/ 336692 h 7176404"/>
              <a:gd name="connsiteX80" fmla="*/ 10628376 w 25237440"/>
              <a:gd name="connsiteY80" fmla="*/ 201056 h 7176404"/>
              <a:gd name="connsiteX81" fmla="*/ 10437876 w 25237440"/>
              <a:gd name="connsiteY81" fmla="*/ 2936 h 7176404"/>
              <a:gd name="connsiteX82" fmla="*/ 10369296 w 25237440"/>
              <a:gd name="connsiteY82" fmla="*/ 231536 h 7176404"/>
              <a:gd name="connsiteX83" fmla="*/ 10206228 w 25237440"/>
              <a:gd name="connsiteY83" fmla="*/ 585104 h 7176404"/>
              <a:gd name="connsiteX84" fmla="*/ 10155936 w 25237440"/>
              <a:gd name="connsiteY84" fmla="*/ 902096 h 7176404"/>
              <a:gd name="connsiteX85" fmla="*/ 10241280 w 25237440"/>
              <a:gd name="connsiteY85" fmla="*/ 1744868 h 7176404"/>
              <a:gd name="connsiteX86" fmla="*/ 10149840 w 25237440"/>
              <a:gd name="connsiteY86" fmla="*/ 2384948 h 7176404"/>
              <a:gd name="connsiteX87" fmla="*/ 9528048 w 25237440"/>
              <a:gd name="connsiteY87" fmla="*/ 3043316 h 7176404"/>
              <a:gd name="connsiteX88" fmla="*/ 7735824 w 25237440"/>
              <a:gd name="connsiteY88" fmla="*/ 4524644 h 7176404"/>
              <a:gd name="connsiteX89" fmla="*/ 7406640 w 25237440"/>
              <a:gd name="connsiteY89" fmla="*/ 5146436 h 7176404"/>
              <a:gd name="connsiteX90" fmla="*/ 5943600 w 25237440"/>
              <a:gd name="connsiteY90" fmla="*/ 5768228 h 7176404"/>
              <a:gd name="connsiteX91" fmla="*/ 4754880 w 25237440"/>
              <a:gd name="connsiteY91" fmla="*/ 6079124 h 7176404"/>
              <a:gd name="connsiteX92" fmla="*/ 3621024 w 25237440"/>
              <a:gd name="connsiteY92" fmla="*/ 6353444 h 7176404"/>
              <a:gd name="connsiteX93" fmla="*/ 2706624 w 25237440"/>
              <a:gd name="connsiteY93" fmla="*/ 6664340 h 7176404"/>
              <a:gd name="connsiteX94" fmla="*/ 2176272 w 25237440"/>
              <a:gd name="connsiteY94" fmla="*/ 6774068 h 7176404"/>
              <a:gd name="connsiteX95" fmla="*/ 1609344 w 25237440"/>
              <a:gd name="connsiteY95" fmla="*/ 6755780 h 7176404"/>
              <a:gd name="connsiteX96" fmla="*/ 969264 w 25237440"/>
              <a:gd name="connsiteY96" fmla="*/ 6554612 h 7176404"/>
              <a:gd name="connsiteX97" fmla="*/ 18288 w 25237440"/>
              <a:gd name="connsiteY97" fmla="*/ 6390020 h 7176404"/>
              <a:gd name="connsiteX98" fmla="*/ 0 w 25237440"/>
              <a:gd name="connsiteY9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4923008 w 25237440"/>
              <a:gd name="connsiteY50" fmla="*/ 4506356 h 7176404"/>
              <a:gd name="connsiteX51" fmla="*/ 17428464 w 25237440"/>
              <a:gd name="connsiteY51" fmla="*/ 5512196 h 7176404"/>
              <a:gd name="connsiteX52" fmla="*/ 18141696 w 25237440"/>
              <a:gd name="connsiteY52" fmla="*/ 5768228 h 7176404"/>
              <a:gd name="connsiteX53" fmla="*/ 19184112 w 25237440"/>
              <a:gd name="connsiteY53" fmla="*/ 6262004 h 7176404"/>
              <a:gd name="connsiteX54" fmla="*/ 19366992 w 25237440"/>
              <a:gd name="connsiteY54" fmla="*/ 6627764 h 7176404"/>
              <a:gd name="connsiteX55" fmla="*/ 20311872 w 25237440"/>
              <a:gd name="connsiteY55" fmla="*/ 5775848 h 7176404"/>
              <a:gd name="connsiteX56" fmla="*/ 21689568 w 25237440"/>
              <a:gd name="connsiteY56" fmla="*/ 5969396 h 7176404"/>
              <a:gd name="connsiteX57" fmla="*/ 23116032 w 25237440"/>
              <a:gd name="connsiteY57" fmla="*/ 6536324 h 7176404"/>
              <a:gd name="connsiteX58" fmla="*/ 24012144 w 25237440"/>
              <a:gd name="connsiteY58" fmla="*/ 6572900 h 7176404"/>
              <a:gd name="connsiteX59" fmla="*/ 24597360 w 25237440"/>
              <a:gd name="connsiteY59" fmla="*/ 5932820 h 7176404"/>
              <a:gd name="connsiteX60" fmla="*/ 25237440 w 25237440"/>
              <a:gd name="connsiteY60" fmla="*/ 5932820 h 7176404"/>
              <a:gd name="connsiteX61" fmla="*/ 25219152 w 25237440"/>
              <a:gd name="connsiteY61" fmla="*/ 5713364 h 7176404"/>
              <a:gd name="connsiteX62" fmla="*/ 24560784 w 25237440"/>
              <a:gd name="connsiteY62" fmla="*/ 5987684 h 7176404"/>
              <a:gd name="connsiteX63" fmla="*/ 23792688 w 25237440"/>
              <a:gd name="connsiteY63" fmla="*/ 6133988 h 7176404"/>
              <a:gd name="connsiteX64" fmla="*/ 22969728 w 25237440"/>
              <a:gd name="connsiteY64" fmla="*/ 5896244 h 7176404"/>
              <a:gd name="connsiteX65" fmla="*/ 22000464 w 25237440"/>
              <a:gd name="connsiteY65" fmla="*/ 5640212 h 7176404"/>
              <a:gd name="connsiteX66" fmla="*/ 20647152 w 25237440"/>
              <a:gd name="connsiteY66" fmla="*/ 5475620 h 7176404"/>
              <a:gd name="connsiteX67" fmla="*/ 19891248 w 25237440"/>
              <a:gd name="connsiteY67" fmla="*/ 5888624 h 7176404"/>
              <a:gd name="connsiteX68" fmla="*/ 18818352 w 25237440"/>
              <a:gd name="connsiteY68" fmla="*/ 5823092 h 7176404"/>
              <a:gd name="connsiteX69" fmla="*/ 16733520 w 25237440"/>
              <a:gd name="connsiteY69" fmla="*/ 4963556 h 7176404"/>
              <a:gd name="connsiteX70" fmla="*/ 14923008 w 25237440"/>
              <a:gd name="connsiteY70" fmla="*/ 4158884 h 7176404"/>
              <a:gd name="connsiteX71" fmla="*/ 13258800 w 25237440"/>
              <a:gd name="connsiteY71" fmla="*/ 3354212 h 7176404"/>
              <a:gd name="connsiteX72" fmla="*/ 13112496 w 25237440"/>
              <a:gd name="connsiteY72" fmla="*/ 3189620 h 7176404"/>
              <a:gd name="connsiteX73" fmla="*/ 11338560 w 25237440"/>
              <a:gd name="connsiteY73" fmla="*/ 2019188 h 7176404"/>
              <a:gd name="connsiteX74" fmla="*/ 10716768 w 25237440"/>
              <a:gd name="connsiteY74" fmla="*/ 1452260 h 7176404"/>
              <a:gd name="connsiteX75" fmla="*/ 10548366 w 25237440"/>
              <a:gd name="connsiteY75" fmla="*/ 1283096 h 7176404"/>
              <a:gd name="connsiteX76" fmla="*/ 10540746 w 25237440"/>
              <a:gd name="connsiteY76" fmla="*/ 902096 h 7176404"/>
              <a:gd name="connsiteX77" fmla="*/ 10536936 w 25237440"/>
              <a:gd name="connsiteY77" fmla="*/ 768746 h 7176404"/>
              <a:gd name="connsiteX78" fmla="*/ 10624566 w 25237440"/>
              <a:gd name="connsiteY78" fmla="*/ 681116 h 7176404"/>
              <a:gd name="connsiteX79" fmla="*/ 10771632 w 25237440"/>
              <a:gd name="connsiteY79" fmla="*/ 611012 h 7176404"/>
              <a:gd name="connsiteX80" fmla="*/ 10753344 w 25237440"/>
              <a:gd name="connsiteY80" fmla="*/ 336692 h 7176404"/>
              <a:gd name="connsiteX81" fmla="*/ 10628376 w 25237440"/>
              <a:gd name="connsiteY81" fmla="*/ 201056 h 7176404"/>
              <a:gd name="connsiteX82" fmla="*/ 10437876 w 25237440"/>
              <a:gd name="connsiteY82" fmla="*/ 2936 h 7176404"/>
              <a:gd name="connsiteX83" fmla="*/ 10369296 w 25237440"/>
              <a:gd name="connsiteY83" fmla="*/ 231536 h 7176404"/>
              <a:gd name="connsiteX84" fmla="*/ 10206228 w 25237440"/>
              <a:gd name="connsiteY84" fmla="*/ 585104 h 7176404"/>
              <a:gd name="connsiteX85" fmla="*/ 10155936 w 25237440"/>
              <a:gd name="connsiteY85" fmla="*/ 902096 h 7176404"/>
              <a:gd name="connsiteX86" fmla="*/ 10241280 w 25237440"/>
              <a:gd name="connsiteY86" fmla="*/ 1744868 h 7176404"/>
              <a:gd name="connsiteX87" fmla="*/ 10149840 w 25237440"/>
              <a:gd name="connsiteY87" fmla="*/ 2384948 h 7176404"/>
              <a:gd name="connsiteX88" fmla="*/ 9528048 w 25237440"/>
              <a:gd name="connsiteY88" fmla="*/ 3043316 h 7176404"/>
              <a:gd name="connsiteX89" fmla="*/ 7735824 w 25237440"/>
              <a:gd name="connsiteY89" fmla="*/ 4524644 h 7176404"/>
              <a:gd name="connsiteX90" fmla="*/ 7406640 w 25237440"/>
              <a:gd name="connsiteY90" fmla="*/ 5146436 h 7176404"/>
              <a:gd name="connsiteX91" fmla="*/ 5943600 w 25237440"/>
              <a:gd name="connsiteY91" fmla="*/ 5768228 h 7176404"/>
              <a:gd name="connsiteX92" fmla="*/ 4754880 w 25237440"/>
              <a:gd name="connsiteY92" fmla="*/ 6079124 h 7176404"/>
              <a:gd name="connsiteX93" fmla="*/ 3621024 w 25237440"/>
              <a:gd name="connsiteY93" fmla="*/ 6353444 h 7176404"/>
              <a:gd name="connsiteX94" fmla="*/ 2706624 w 25237440"/>
              <a:gd name="connsiteY94" fmla="*/ 6664340 h 7176404"/>
              <a:gd name="connsiteX95" fmla="*/ 2176272 w 25237440"/>
              <a:gd name="connsiteY95" fmla="*/ 6774068 h 7176404"/>
              <a:gd name="connsiteX96" fmla="*/ 1609344 w 25237440"/>
              <a:gd name="connsiteY96" fmla="*/ 6755780 h 7176404"/>
              <a:gd name="connsiteX97" fmla="*/ 969264 w 25237440"/>
              <a:gd name="connsiteY97" fmla="*/ 6554612 h 7176404"/>
              <a:gd name="connsiteX98" fmla="*/ 18288 w 25237440"/>
              <a:gd name="connsiteY98" fmla="*/ 6390020 h 7176404"/>
              <a:gd name="connsiteX99" fmla="*/ 0 w 25237440"/>
              <a:gd name="connsiteY9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4923008 w 25237440"/>
              <a:gd name="connsiteY50" fmla="*/ 4506356 h 7176404"/>
              <a:gd name="connsiteX51" fmla="*/ 17428464 w 25237440"/>
              <a:gd name="connsiteY51" fmla="*/ 5512196 h 7176404"/>
              <a:gd name="connsiteX52" fmla="*/ 18141696 w 25237440"/>
              <a:gd name="connsiteY52" fmla="*/ 5768228 h 7176404"/>
              <a:gd name="connsiteX53" fmla="*/ 19184112 w 25237440"/>
              <a:gd name="connsiteY53" fmla="*/ 6262004 h 7176404"/>
              <a:gd name="connsiteX54" fmla="*/ 19366992 w 25237440"/>
              <a:gd name="connsiteY54" fmla="*/ 6627764 h 7176404"/>
              <a:gd name="connsiteX55" fmla="*/ 20311872 w 25237440"/>
              <a:gd name="connsiteY55" fmla="*/ 5775848 h 7176404"/>
              <a:gd name="connsiteX56" fmla="*/ 21689568 w 25237440"/>
              <a:gd name="connsiteY56" fmla="*/ 5969396 h 7176404"/>
              <a:gd name="connsiteX57" fmla="*/ 23116032 w 25237440"/>
              <a:gd name="connsiteY57" fmla="*/ 6536324 h 7176404"/>
              <a:gd name="connsiteX58" fmla="*/ 24012144 w 25237440"/>
              <a:gd name="connsiteY58" fmla="*/ 6572900 h 7176404"/>
              <a:gd name="connsiteX59" fmla="*/ 24597360 w 25237440"/>
              <a:gd name="connsiteY59" fmla="*/ 5932820 h 7176404"/>
              <a:gd name="connsiteX60" fmla="*/ 25237440 w 25237440"/>
              <a:gd name="connsiteY60" fmla="*/ 5932820 h 7176404"/>
              <a:gd name="connsiteX61" fmla="*/ 25219152 w 25237440"/>
              <a:gd name="connsiteY61" fmla="*/ 5713364 h 7176404"/>
              <a:gd name="connsiteX62" fmla="*/ 24560784 w 25237440"/>
              <a:gd name="connsiteY62" fmla="*/ 5987684 h 7176404"/>
              <a:gd name="connsiteX63" fmla="*/ 23792688 w 25237440"/>
              <a:gd name="connsiteY63" fmla="*/ 6133988 h 7176404"/>
              <a:gd name="connsiteX64" fmla="*/ 22969728 w 25237440"/>
              <a:gd name="connsiteY64" fmla="*/ 5896244 h 7176404"/>
              <a:gd name="connsiteX65" fmla="*/ 22000464 w 25237440"/>
              <a:gd name="connsiteY65" fmla="*/ 5640212 h 7176404"/>
              <a:gd name="connsiteX66" fmla="*/ 20647152 w 25237440"/>
              <a:gd name="connsiteY66" fmla="*/ 5475620 h 7176404"/>
              <a:gd name="connsiteX67" fmla="*/ 19891248 w 25237440"/>
              <a:gd name="connsiteY67" fmla="*/ 5888624 h 7176404"/>
              <a:gd name="connsiteX68" fmla="*/ 18818352 w 25237440"/>
              <a:gd name="connsiteY68" fmla="*/ 5823092 h 7176404"/>
              <a:gd name="connsiteX69" fmla="*/ 16733520 w 25237440"/>
              <a:gd name="connsiteY69" fmla="*/ 4963556 h 7176404"/>
              <a:gd name="connsiteX70" fmla="*/ 14923008 w 25237440"/>
              <a:gd name="connsiteY70" fmla="*/ 4158884 h 7176404"/>
              <a:gd name="connsiteX71" fmla="*/ 13258800 w 25237440"/>
              <a:gd name="connsiteY71" fmla="*/ 3354212 h 7176404"/>
              <a:gd name="connsiteX72" fmla="*/ 13112496 w 25237440"/>
              <a:gd name="connsiteY72" fmla="*/ 3189620 h 7176404"/>
              <a:gd name="connsiteX73" fmla="*/ 11338560 w 25237440"/>
              <a:gd name="connsiteY73" fmla="*/ 2019188 h 7176404"/>
              <a:gd name="connsiteX74" fmla="*/ 10716768 w 25237440"/>
              <a:gd name="connsiteY74" fmla="*/ 1452260 h 7176404"/>
              <a:gd name="connsiteX75" fmla="*/ 10548366 w 25237440"/>
              <a:gd name="connsiteY75" fmla="*/ 1283096 h 7176404"/>
              <a:gd name="connsiteX76" fmla="*/ 10540746 w 25237440"/>
              <a:gd name="connsiteY76" fmla="*/ 902096 h 7176404"/>
              <a:gd name="connsiteX77" fmla="*/ 10536936 w 25237440"/>
              <a:gd name="connsiteY77" fmla="*/ 768746 h 7176404"/>
              <a:gd name="connsiteX78" fmla="*/ 10624566 w 25237440"/>
              <a:gd name="connsiteY78" fmla="*/ 681116 h 7176404"/>
              <a:gd name="connsiteX79" fmla="*/ 10771632 w 25237440"/>
              <a:gd name="connsiteY79" fmla="*/ 611012 h 7176404"/>
              <a:gd name="connsiteX80" fmla="*/ 10753344 w 25237440"/>
              <a:gd name="connsiteY80" fmla="*/ 336692 h 7176404"/>
              <a:gd name="connsiteX81" fmla="*/ 10628376 w 25237440"/>
              <a:gd name="connsiteY81" fmla="*/ 201056 h 7176404"/>
              <a:gd name="connsiteX82" fmla="*/ 10437876 w 25237440"/>
              <a:gd name="connsiteY82" fmla="*/ 2936 h 7176404"/>
              <a:gd name="connsiteX83" fmla="*/ 10369296 w 25237440"/>
              <a:gd name="connsiteY83" fmla="*/ 231536 h 7176404"/>
              <a:gd name="connsiteX84" fmla="*/ 10206228 w 25237440"/>
              <a:gd name="connsiteY84" fmla="*/ 585104 h 7176404"/>
              <a:gd name="connsiteX85" fmla="*/ 10155936 w 25237440"/>
              <a:gd name="connsiteY85" fmla="*/ 902096 h 7176404"/>
              <a:gd name="connsiteX86" fmla="*/ 10241280 w 25237440"/>
              <a:gd name="connsiteY86" fmla="*/ 1744868 h 7176404"/>
              <a:gd name="connsiteX87" fmla="*/ 10149840 w 25237440"/>
              <a:gd name="connsiteY87" fmla="*/ 2384948 h 7176404"/>
              <a:gd name="connsiteX88" fmla="*/ 9528048 w 25237440"/>
              <a:gd name="connsiteY88" fmla="*/ 3043316 h 7176404"/>
              <a:gd name="connsiteX89" fmla="*/ 7735824 w 25237440"/>
              <a:gd name="connsiteY89" fmla="*/ 4524644 h 7176404"/>
              <a:gd name="connsiteX90" fmla="*/ 7406640 w 25237440"/>
              <a:gd name="connsiteY90" fmla="*/ 5146436 h 7176404"/>
              <a:gd name="connsiteX91" fmla="*/ 5943600 w 25237440"/>
              <a:gd name="connsiteY91" fmla="*/ 5768228 h 7176404"/>
              <a:gd name="connsiteX92" fmla="*/ 4754880 w 25237440"/>
              <a:gd name="connsiteY92" fmla="*/ 6079124 h 7176404"/>
              <a:gd name="connsiteX93" fmla="*/ 3621024 w 25237440"/>
              <a:gd name="connsiteY93" fmla="*/ 6353444 h 7176404"/>
              <a:gd name="connsiteX94" fmla="*/ 2706624 w 25237440"/>
              <a:gd name="connsiteY94" fmla="*/ 6664340 h 7176404"/>
              <a:gd name="connsiteX95" fmla="*/ 2176272 w 25237440"/>
              <a:gd name="connsiteY95" fmla="*/ 6774068 h 7176404"/>
              <a:gd name="connsiteX96" fmla="*/ 1609344 w 25237440"/>
              <a:gd name="connsiteY96" fmla="*/ 6755780 h 7176404"/>
              <a:gd name="connsiteX97" fmla="*/ 969264 w 25237440"/>
              <a:gd name="connsiteY97" fmla="*/ 6554612 h 7176404"/>
              <a:gd name="connsiteX98" fmla="*/ 18288 w 25237440"/>
              <a:gd name="connsiteY98" fmla="*/ 6390020 h 7176404"/>
              <a:gd name="connsiteX99" fmla="*/ 0 w 25237440"/>
              <a:gd name="connsiteY9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4923008 w 25237440"/>
              <a:gd name="connsiteY51" fmla="*/ 4506356 h 7176404"/>
              <a:gd name="connsiteX52" fmla="*/ 17428464 w 25237440"/>
              <a:gd name="connsiteY52" fmla="*/ 5512196 h 7176404"/>
              <a:gd name="connsiteX53" fmla="*/ 18141696 w 25237440"/>
              <a:gd name="connsiteY53" fmla="*/ 5768228 h 7176404"/>
              <a:gd name="connsiteX54" fmla="*/ 19184112 w 25237440"/>
              <a:gd name="connsiteY54" fmla="*/ 6262004 h 7176404"/>
              <a:gd name="connsiteX55" fmla="*/ 19366992 w 25237440"/>
              <a:gd name="connsiteY55" fmla="*/ 6627764 h 7176404"/>
              <a:gd name="connsiteX56" fmla="*/ 20311872 w 25237440"/>
              <a:gd name="connsiteY56" fmla="*/ 5775848 h 7176404"/>
              <a:gd name="connsiteX57" fmla="*/ 21689568 w 25237440"/>
              <a:gd name="connsiteY57" fmla="*/ 5969396 h 7176404"/>
              <a:gd name="connsiteX58" fmla="*/ 23116032 w 25237440"/>
              <a:gd name="connsiteY58" fmla="*/ 6536324 h 7176404"/>
              <a:gd name="connsiteX59" fmla="*/ 24012144 w 25237440"/>
              <a:gd name="connsiteY59" fmla="*/ 6572900 h 7176404"/>
              <a:gd name="connsiteX60" fmla="*/ 24597360 w 25237440"/>
              <a:gd name="connsiteY60" fmla="*/ 5932820 h 7176404"/>
              <a:gd name="connsiteX61" fmla="*/ 25237440 w 25237440"/>
              <a:gd name="connsiteY61" fmla="*/ 5932820 h 7176404"/>
              <a:gd name="connsiteX62" fmla="*/ 25219152 w 25237440"/>
              <a:gd name="connsiteY62" fmla="*/ 5713364 h 7176404"/>
              <a:gd name="connsiteX63" fmla="*/ 24560784 w 25237440"/>
              <a:gd name="connsiteY63" fmla="*/ 5987684 h 7176404"/>
              <a:gd name="connsiteX64" fmla="*/ 23792688 w 25237440"/>
              <a:gd name="connsiteY64" fmla="*/ 6133988 h 7176404"/>
              <a:gd name="connsiteX65" fmla="*/ 22969728 w 25237440"/>
              <a:gd name="connsiteY65" fmla="*/ 5896244 h 7176404"/>
              <a:gd name="connsiteX66" fmla="*/ 22000464 w 25237440"/>
              <a:gd name="connsiteY66" fmla="*/ 5640212 h 7176404"/>
              <a:gd name="connsiteX67" fmla="*/ 20647152 w 25237440"/>
              <a:gd name="connsiteY67" fmla="*/ 5475620 h 7176404"/>
              <a:gd name="connsiteX68" fmla="*/ 19891248 w 25237440"/>
              <a:gd name="connsiteY68" fmla="*/ 5888624 h 7176404"/>
              <a:gd name="connsiteX69" fmla="*/ 18818352 w 25237440"/>
              <a:gd name="connsiteY69" fmla="*/ 5823092 h 7176404"/>
              <a:gd name="connsiteX70" fmla="*/ 16733520 w 25237440"/>
              <a:gd name="connsiteY70" fmla="*/ 4963556 h 7176404"/>
              <a:gd name="connsiteX71" fmla="*/ 14923008 w 25237440"/>
              <a:gd name="connsiteY71" fmla="*/ 4158884 h 7176404"/>
              <a:gd name="connsiteX72" fmla="*/ 13258800 w 25237440"/>
              <a:gd name="connsiteY72" fmla="*/ 3354212 h 7176404"/>
              <a:gd name="connsiteX73" fmla="*/ 13112496 w 25237440"/>
              <a:gd name="connsiteY73" fmla="*/ 3189620 h 7176404"/>
              <a:gd name="connsiteX74" fmla="*/ 11338560 w 25237440"/>
              <a:gd name="connsiteY74" fmla="*/ 2019188 h 7176404"/>
              <a:gd name="connsiteX75" fmla="*/ 10716768 w 25237440"/>
              <a:gd name="connsiteY75" fmla="*/ 1452260 h 7176404"/>
              <a:gd name="connsiteX76" fmla="*/ 10548366 w 25237440"/>
              <a:gd name="connsiteY76" fmla="*/ 1283096 h 7176404"/>
              <a:gd name="connsiteX77" fmla="*/ 10540746 w 25237440"/>
              <a:gd name="connsiteY77" fmla="*/ 902096 h 7176404"/>
              <a:gd name="connsiteX78" fmla="*/ 10536936 w 25237440"/>
              <a:gd name="connsiteY78" fmla="*/ 768746 h 7176404"/>
              <a:gd name="connsiteX79" fmla="*/ 10624566 w 25237440"/>
              <a:gd name="connsiteY79" fmla="*/ 681116 h 7176404"/>
              <a:gd name="connsiteX80" fmla="*/ 10771632 w 25237440"/>
              <a:gd name="connsiteY80" fmla="*/ 611012 h 7176404"/>
              <a:gd name="connsiteX81" fmla="*/ 10753344 w 25237440"/>
              <a:gd name="connsiteY81" fmla="*/ 336692 h 7176404"/>
              <a:gd name="connsiteX82" fmla="*/ 10628376 w 25237440"/>
              <a:gd name="connsiteY82" fmla="*/ 201056 h 7176404"/>
              <a:gd name="connsiteX83" fmla="*/ 10437876 w 25237440"/>
              <a:gd name="connsiteY83" fmla="*/ 2936 h 7176404"/>
              <a:gd name="connsiteX84" fmla="*/ 10369296 w 25237440"/>
              <a:gd name="connsiteY84" fmla="*/ 231536 h 7176404"/>
              <a:gd name="connsiteX85" fmla="*/ 10206228 w 25237440"/>
              <a:gd name="connsiteY85" fmla="*/ 585104 h 7176404"/>
              <a:gd name="connsiteX86" fmla="*/ 10155936 w 25237440"/>
              <a:gd name="connsiteY86" fmla="*/ 902096 h 7176404"/>
              <a:gd name="connsiteX87" fmla="*/ 10241280 w 25237440"/>
              <a:gd name="connsiteY87" fmla="*/ 1744868 h 7176404"/>
              <a:gd name="connsiteX88" fmla="*/ 10149840 w 25237440"/>
              <a:gd name="connsiteY88" fmla="*/ 2384948 h 7176404"/>
              <a:gd name="connsiteX89" fmla="*/ 9528048 w 25237440"/>
              <a:gd name="connsiteY89" fmla="*/ 3043316 h 7176404"/>
              <a:gd name="connsiteX90" fmla="*/ 7735824 w 25237440"/>
              <a:gd name="connsiteY90" fmla="*/ 4524644 h 7176404"/>
              <a:gd name="connsiteX91" fmla="*/ 7406640 w 25237440"/>
              <a:gd name="connsiteY91" fmla="*/ 5146436 h 7176404"/>
              <a:gd name="connsiteX92" fmla="*/ 5943600 w 25237440"/>
              <a:gd name="connsiteY92" fmla="*/ 5768228 h 7176404"/>
              <a:gd name="connsiteX93" fmla="*/ 4754880 w 25237440"/>
              <a:gd name="connsiteY93" fmla="*/ 6079124 h 7176404"/>
              <a:gd name="connsiteX94" fmla="*/ 3621024 w 25237440"/>
              <a:gd name="connsiteY94" fmla="*/ 6353444 h 7176404"/>
              <a:gd name="connsiteX95" fmla="*/ 2706624 w 25237440"/>
              <a:gd name="connsiteY95" fmla="*/ 6664340 h 7176404"/>
              <a:gd name="connsiteX96" fmla="*/ 2176272 w 25237440"/>
              <a:gd name="connsiteY96" fmla="*/ 6774068 h 7176404"/>
              <a:gd name="connsiteX97" fmla="*/ 1609344 w 25237440"/>
              <a:gd name="connsiteY97" fmla="*/ 6755780 h 7176404"/>
              <a:gd name="connsiteX98" fmla="*/ 969264 w 25237440"/>
              <a:gd name="connsiteY98" fmla="*/ 6554612 h 7176404"/>
              <a:gd name="connsiteX99" fmla="*/ 18288 w 25237440"/>
              <a:gd name="connsiteY99" fmla="*/ 6390020 h 7176404"/>
              <a:gd name="connsiteX100" fmla="*/ 0 w 25237440"/>
              <a:gd name="connsiteY10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4923008 w 25237440"/>
              <a:gd name="connsiteY52" fmla="*/ 4506356 h 7176404"/>
              <a:gd name="connsiteX53" fmla="*/ 17428464 w 25237440"/>
              <a:gd name="connsiteY53" fmla="*/ 5512196 h 7176404"/>
              <a:gd name="connsiteX54" fmla="*/ 18141696 w 25237440"/>
              <a:gd name="connsiteY54" fmla="*/ 5768228 h 7176404"/>
              <a:gd name="connsiteX55" fmla="*/ 19184112 w 25237440"/>
              <a:gd name="connsiteY55" fmla="*/ 6262004 h 7176404"/>
              <a:gd name="connsiteX56" fmla="*/ 19366992 w 25237440"/>
              <a:gd name="connsiteY56" fmla="*/ 6627764 h 7176404"/>
              <a:gd name="connsiteX57" fmla="*/ 20311872 w 25237440"/>
              <a:gd name="connsiteY57" fmla="*/ 5775848 h 7176404"/>
              <a:gd name="connsiteX58" fmla="*/ 21689568 w 25237440"/>
              <a:gd name="connsiteY58" fmla="*/ 5969396 h 7176404"/>
              <a:gd name="connsiteX59" fmla="*/ 23116032 w 25237440"/>
              <a:gd name="connsiteY59" fmla="*/ 6536324 h 7176404"/>
              <a:gd name="connsiteX60" fmla="*/ 24012144 w 25237440"/>
              <a:gd name="connsiteY60" fmla="*/ 6572900 h 7176404"/>
              <a:gd name="connsiteX61" fmla="*/ 24597360 w 25237440"/>
              <a:gd name="connsiteY61" fmla="*/ 5932820 h 7176404"/>
              <a:gd name="connsiteX62" fmla="*/ 25237440 w 25237440"/>
              <a:gd name="connsiteY62" fmla="*/ 5932820 h 7176404"/>
              <a:gd name="connsiteX63" fmla="*/ 25219152 w 25237440"/>
              <a:gd name="connsiteY63" fmla="*/ 5713364 h 7176404"/>
              <a:gd name="connsiteX64" fmla="*/ 24560784 w 25237440"/>
              <a:gd name="connsiteY64" fmla="*/ 5987684 h 7176404"/>
              <a:gd name="connsiteX65" fmla="*/ 23792688 w 25237440"/>
              <a:gd name="connsiteY65" fmla="*/ 6133988 h 7176404"/>
              <a:gd name="connsiteX66" fmla="*/ 22969728 w 25237440"/>
              <a:gd name="connsiteY66" fmla="*/ 5896244 h 7176404"/>
              <a:gd name="connsiteX67" fmla="*/ 22000464 w 25237440"/>
              <a:gd name="connsiteY67" fmla="*/ 5640212 h 7176404"/>
              <a:gd name="connsiteX68" fmla="*/ 20647152 w 25237440"/>
              <a:gd name="connsiteY68" fmla="*/ 5475620 h 7176404"/>
              <a:gd name="connsiteX69" fmla="*/ 19891248 w 25237440"/>
              <a:gd name="connsiteY69" fmla="*/ 5888624 h 7176404"/>
              <a:gd name="connsiteX70" fmla="*/ 18818352 w 25237440"/>
              <a:gd name="connsiteY70" fmla="*/ 5823092 h 7176404"/>
              <a:gd name="connsiteX71" fmla="*/ 16733520 w 25237440"/>
              <a:gd name="connsiteY71" fmla="*/ 4963556 h 7176404"/>
              <a:gd name="connsiteX72" fmla="*/ 14923008 w 25237440"/>
              <a:gd name="connsiteY72" fmla="*/ 4158884 h 7176404"/>
              <a:gd name="connsiteX73" fmla="*/ 13258800 w 25237440"/>
              <a:gd name="connsiteY73" fmla="*/ 3354212 h 7176404"/>
              <a:gd name="connsiteX74" fmla="*/ 13112496 w 25237440"/>
              <a:gd name="connsiteY74" fmla="*/ 3189620 h 7176404"/>
              <a:gd name="connsiteX75" fmla="*/ 11338560 w 25237440"/>
              <a:gd name="connsiteY75" fmla="*/ 2019188 h 7176404"/>
              <a:gd name="connsiteX76" fmla="*/ 10716768 w 25237440"/>
              <a:gd name="connsiteY76" fmla="*/ 1452260 h 7176404"/>
              <a:gd name="connsiteX77" fmla="*/ 10548366 w 25237440"/>
              <a:gd name="connsiteY77" fmla="*/ 1283096 h 7176404"/>
              <a:gd name="connsiteX78" fmla="*/ 10540746 w 25237440"/>
              <a:gd name="connsiteY78" fmla="*/ 902096 h 7176404"/>
              <a:gd name="connsiteX79" fmla="*/ 10536936 w 25237440"/>
              <a:gd name="connsiteY79" fmla="*/ 768746 h 7176404"/>
              <a:gd name="connsiteX80" fmla="*/ 10624566 w 25237440"/>
              <a:gd name="connsiteY80" fmla="*/ 681116 h 7176404"/>
              <a:gd name="connsiteX81" fmla="*/ 10771632 w 25237440"/>
              <a:gd name="connsiteY81" fmla="*/ 611012 h 7176404"/>
              <a:gd name="connsiteX82" fmla="*/ 10753344 w 25237440"/>
              <a:gd name="connsiteY82" fmla="*/ 336692 h 7176404"/>
              <a:gd name="connsiteX83" fmla="*/ 10628376 w 25237440"/>
              <a:gd name="connsiteY83" fmla="*/ 201056 h 7176404"/>
              <a:gd name="connsiteX84" fmla="*/ 10437876 w 25237440"/>
              <a:gd name="connsiteY84" fmla="*/ 2936 h 7176404"/>
              <a:gd name="connsiteX85" fmla="*/ 10369296 w 25237440"/>
              <a:gd name="connsiteY85" fmla="*/ 231536 h 7176404"/>
              <a:gd name="connsiteX86" fmla="*/ 10206228 w 25237440"/>
              <a:gd name="connsiteY86" fmla="*/ 585104 h 7176404"/>
              <a:gd name="connsiteX87" fmla="*/ 10155936 w 25237440"/>
              <a:gd name="connsiteY87" fmla="*/ 902096 h 7176404"/>
              <a:gd name="connsiteX88" fmla="*/ 10241280 w 25237440"/>
              <a:gd name="connsiteY88" fmla="*/ 1744868 h 7176404"/>
              <a:gd name="connsiteX89" fmla="*/ 10149840 w 25237440"/>
              <a:gd name="connsiteY89" fmla="*/ 2384948 h 7176404"/>
              <a:gd name="connsiteX90" fmla="*/ 9528048 w 25237440"/>
              <a:gd name="connsiteY90" fmla="*/ 3043316 h 7176404"/>
              <a:gd name="connsiteX91" fmla="*/ 7735824 w 25237440"/>
              <a:gd name="connsiteY91" fmla="*/ 4524644 h 7176404"/>
              <a:gd name="connsiteX92" fmla="*/ 7406640 w 25237440"/>
              <a:gd name="connsiteY92" fmla="*/ 5146436 h 7176404"/>
              <a:gd name="connsiteX93" fmla="*/ 5943600 w 25237440"/>
              <a:gd name="connsiteY93" fmla="*/ 5768228 h 7176404"/>
              <a:gd name="connsiteX94" fmla="*/ 4754880 w 25237440"/>
              <a:gd name="connsiteY94" fmla="*/ 6079124 h 7176404"/>
              <a:gd name="connsiteX95" fmla="*/ 3621024 w 25237440"/>
              <a:gd name="connsiteY95" fmla="*/ 6353444 h 7176404"/>
              <a:gd name="connsiteX96" fmla="*/ 2706624 w 25237440"/>
              <a:gd name="connsiteY96" fmla="*/ 6664340 h 7176404"/>
              <a:gd name="connsiteX97" fmla="*/ 2176272 w 25237440"/>
              <a:gd name="connsiteY97" fmla="*/ 6774068 h 7176404"/>
              <a:gd name="connsiteX98" fmla="*/ 1609344 w 25237440"/>
              <a:gd name="connsiteY98" fmla="*/ 6755780 h 7176404"/>
              <a:gd name="connsiteX99" fmla="*/ 969264 w 25237440"/>
              <a:gd name="connsiteY99" fmla="*/ 6554612 h 7176404"/>
              <a:gd name="connsiteX100" fmla="*/ 18288 w 25237440"/>
              <a:gd name="connsiteY100" fmla="*/ 6390020 h 7176404"/>
              <a:gd name="connsiteX101" fmla="*/ 0 w 25237440"/>
              <a:gd name="connsiteY10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4923008 w 25237440"/>
              <a:gd name="connsiteY53" fmla="*/ 4506356 h 7176404"/>
              <a:gd name="connsiteX54" fmla="*/ 17428464 w 25237440"/>
              <a:gd name="connsiteY54" fmla="*/ 5512196 h 7176404"/>
              <a:gd name="connsiteX55" fmla="*/ 18141696 w 25237440"/>
              <a:gd name="connsiteY55" fmla="*/ 5768228 h 7176404"/>
              <a:gd name="connsiteX56" fmla="*/ 19184112 w 25237440"/>
              <a:gd name="connsiteY56" fmla="*/ 6262004 h 7176404"/>
              <a:gd name="connsiteX57" fmla="*/ 19366992 w 25237440"/>
              <a:gd name="connsiteY57" fmla="*/ 6627764 h 7176404"/>
              <a:gd name="connsiteX58" fmla="*/ 20311872 w 25237440"/>
              <a:gd name="connsiteY58" fmla="*/ 5775848 h 7176404"/>
              <a:gd name="connsiteX59" fmla="*/ 21689568 w 25237440"/>
              <a:gd name="connsiteY59" fmla="*/ 5969396 h 7176404"/>
              <a:gd name="connsiteX60" fmla="*/ 23116032 w 25237440"/>
              <a:gd name="connsiteY60" fmla="*/ 6536324 h 7176404"/>
              <a:gd name="connsiteX61" fmla="*/ 24012144 w 25237440"/>
              <a:gd name="connsiteY61" fmla="*/ 6572900 h 7176404"/>
              <a:gd name="connsiteX62" fmla="*/ 24597360 w 25237440"/>
              <a:gd name="connsiteY62" fmla="*/ 5932820 h 7176404"/>
              <a:gd name="connsiteX63" fmla="*/ 25237440 w 25237440"/>
              <a:gd name="connsiteY63" fmla="*/ 5932820 h 7176404"/>
              <a:gd name="connsiteX64" fmla="*/ 25219152 w 25237440"/>
              <a:gd name="connsiteY64" fmla="*/ 5713364 h 7176404"/>
              <a:gd name="connsiteX65" fmla="*/ 24560784 w 25237440"/>
              <a:gd name="connsiteY65" fmla="*/ 5987684 h 7176404"/>
              <a:gd name="connsiteX66" fmla="*/ 23792688 w 25237440"/>
              <a:gd name="connsiteY66" fmla="*/ 6133988 h 7176404"/>
              <a:gd name="connsiteX67" fmla="*/ 22969728 w 25237440"/>
              <a:gd name="connsiteY67" fmla="*/ 5896244 h 7176404"/>
              <a:gd name="connsiteX68" fmla="*/ 22000464 w 25237440"/>
              <a:gd name="connsiteY68" fmla="*/ 5640212 h 7176404"/>
              <a:gd name="connsiteX69" fmla="*/ 20647152 w 25237440"/>
              <a:gd name="connsiteY69" fmla="*/ 5475620 h 7176404"/>
              <a:gd name="connsiteX70" fmla="*/ 19891248 w 25237440"/>
              <a:gd name="connsiteY70" fmla="*/ 5888624 h 7176404"/>
              <a:gd name="connsiteX71" fmla="*/ 18818352 w 25237440"/>
              <a:gd name="connsiteY71" fmla="*/ 5823092 h 7176404"/>
              <a:gd name="connsiteX72" fmla="*/ 16733520 w 25237440"/>
              <a:gd name="connsiteY72" fmla="*/ 4963556 h 7176404"/>
              <a:gd name="connsiteX73" fmla="*/ 14923008 w 25237440"/>
              <a:gd name="connsiteY73" fmla="*/ 4158884 h 7176404"/>
              <a:gd name="connsiteX74" fmla="*/ 13258800 w 25237440"/>
              <a:gd name="connsiteY74" fmla="*/ 3354212 h 7176404"/>
              <a:gd name="connsiteX75" fmla="*/ 13112496 w 25237440"/>
              <a:gd name="connsiteY75" fmla="*/ 3189620 h 7176404"/>
              <a:gd name="connsiteX76" fmla="*/ 11338560 w 25237440"/>
              <a:gd name="connsiteY76" fmla="*/ 2019188 h 7176404"/>
              <a:gd name="connsiteX77" fmla="*/ 10716768 w 25237440"/>
              <a:gd name="connsiteY77" fmla="*/ 1452260 h 7176404"/>
              <a:gd name="connsiteX78" fmla="*/ 10548366 w 25237440"/>
              <a:gd name="connsiteY78" fmla="*/ 1283096 h 7176404"/>
              <a:gd name="connsiteX79" fmla="*/ 10540746 w 25237440"/>
              <a:gd name="connsiteY79" fmla="*/ 902096 h 7176404"/>
              <a:gd name="connsiteX80" fmla="*/ 10536936 w 25237440"/>
              <a:gd name="connsiteY80" fmla="*/ 768746 h 7176404"/>
              <a:gd name="connsiteX81" fmla="*/ 10624566 w 25237440"/>
              <a:gd name="connsiteY81" fmla="*/ 681116 h 7176404"/>
              <a:gd name="connsiteX82" fmla="*/ 10771632 w 25237440"/>
              <a:gd name="connsiteY82" fmla="*/ 611012 h 7176404"/>
              <a:gd name="connsiteX83" fmla="*/ 10753344 w 25237440"/>
              <a:gd name="connsiteY83" fmla="*/ 336692 h 7176404"/>
              <a:gd name="connsiteX84" fmla="*/ 10628376 w 25237440"/>
              <a:gd name="connsiteY84" fmla="*/ 201056 h 7176404"/>
              <a:gd name="connsiteX85" fmla="*/ 10437876 w 25237440"/>
              <a:gd name="connsiteY85" fmla="*/ 2936 h 7176404"/>
              <a:gd name="connsiteX86" fmla="*/ 10369296 w 25237440"/>
              <a:gd name="connsiteY86" fmla="*/ 231536 h 7176404"/>
              <a:gd name="connsiteX87" fmla="*/ 10206228 w 25237440"/>
              <a:gd name="connsiteY87" fmla="*/ 585104 h 7176404"/>
              <a:gd name="connsiteX88" fmla="*/ 10155936 w 25237440"/>
              <a:gd name="connsiteY88" fmla="*/ 902096 h 7176404"/>
              <a:gd name="connsiteX89" fmla="*/ 10241280 w 25237440"/>
              <a:gd name="connsiteY89" fmla="*/ 1744868 h 7176404"/>
              <a:gd name="connsiteX90" fmla="*/ 10149840 w 25237440"/>
              <a:gd name="connsiteY90" fmla="*/ 2384948 h 7176404"/>
              <a:gd name="connsiteX91" fmla="*/ 9528048 w 25237440"/>
              <a:gd name="connsiteY91" fmla="*/ 3043316 h 7176404"/>
              <a:gd name="connsiteX92" fmla="*/ 7735824 w 25237440"/>
              <a:gd name="connsiteY92" fmla="*/ 4524644 h 7176404"/>
              <a:gd name="connsiteX93" fmla="*/ 7406640 w 25237440"/>
              <a:gd name="connsiteY93" fmla="*/ 5146436 h 7176404"/>
              <a:gd name="connsiteX94" fmla="*/ 5943600 w 25237440"/>
              <a:gd name="connsiteY94" fmla="*/ 5768228 h 7176404"/>
              <a:gd name="connsiteX95" fmla="*/ 4754880 w 25237440"/>
              <a:gd name="connsiteY95" fmla="*/ 6079124 h 7176404"/>
              <a:gd name="connsiteX96" fmla="*/ 3621024 w 25237440"/>
              <a:gd name="connsiteY96" fmla="*/ 6353444 h 7176404"/>
              <a:gd name="connsiteX97" fmla="*/ 2706624 w 25237440"/>
              <a:gd name="connsiteY97" fmla="*/ 6664340 h 7176404"/>
              <a:gd name="connsiteX98" fmla="*/ 2176272 w 25237440"/>
              <a:gd name="connsiteY98" fmla="*/ 6774068 h 7176404"/>
              <a:gd name="connsiteX99" fmla="*/ 1609344 w 25237440"/>
              <a:gd name="connsiteY99" fmla="*/ 6755780 h 7176404"/>
              <a:gd name="connsiteX100" fmla="*/ 969264 w 25237440"/>
              <a:gd name="connsiteY100" fmla="*/ 6554612 h 7176404"/>
              <a:gd name="connsiteX101" fmla="*/ 18288 w 25237440"/>
              <a:gd name="connsiteY101" fmla="*/ 6390020 h 7176404"/>
              <a:gd name="connsiteX102" fmla="*/ 0 w 25237440"/>
              <a:gd name="connsiteY10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923008 w 25237440"/>
              <a:gd name="connsiteY54" fmla="*/ 4506356 h 7176404"/>
              <a:gd name="connsiteX55" fmla="*/ 17428464 w 25237440"/>
              <a:gd name="connsiteY55" fmla="*/ 5512196 h 7176404"/>
              <a:gd name="connsiteX56" fmla="*/ 18141696 w 25237440"/>
              <a:gd name="connsiteY56" fmla="*/ 5768228 h 7176404"/>
              <a:gd name="connsiteX57" fmla="*/ 19184112 w 25237440"/>
              <a:gd name="connsiteY57" fmla="*/ 6262004 h 7176404"/>
              <a:gd name="connsiteX58" fmla="*/ 19366992 w 25237440"/>
              <a:gd name="connsiteY58" fmla="*/ 6627764 h 7176404"/>
              <a:gd name="connsiteX59" fmla="*/ 20311872 w 25237440"/>
              <a:gd name="connsiteY59" fmla="*/ 5775848 h 7176404"/>
              <a:gd name="connsiteX60" fmla="*/ 21689568 w 25237440"/>
              <a:gd name="connsiteY60" fmla="*/ 5969396 h 7176404"/>
              <a:gd name="connsiteX61" fmla="*/ 23116032 w 25237440"/>
              <a:gd name="connsiteY61" fmla="*/ 6536324 h 7176404"/>
              <a:gd name="connsiteX62" fmla="*/ 24012144 w 25237440"/>
              <a:gd name="connsiteY62" fmla="*/ 6572900 h 7176404"/>
              <a:gd name="connsiteX63" fmla="*/ 24597360 w 25237440"/>
              <a:gd name="connsiteY63" fmla="*/ 5932820 h 7176404"/>
              <a:gd name="connsiteX64" fmla="*/ 25237440 w 25237440"/>
              <a:gd name="connsiteY64" fmla="*/ 5932820 h 7176404"/>
              <a:gd name="connsiteX65" fmla="*/ 25219152 w 25237440"/>
              <a:gd name="connsiteY65" fmla="*/ 5713364 h 7176404"/>
              <a:gd name="connsiteX66" fmla="*/ 24560784 w 25237440"/>
              <a:gd name="connsiteY66" fmla="*/ 5987684 h 7176404"/>
              <a:gd name="connsiteX67" fmla="*/ 23792688 w 25237440"/>
              <a:gd name="connsiteY67" fmla="*/ 6133988 h 7176404"/>
              <a:gd name="connsiteX68" fmla="*/ 22969728 w 25237440"/>
              <a:gd name="connsiteY68" fmla="*/ 5896244 h 7176404"/>
              <a:gd name="connsiteX69" fmla="*/ 22000464 w 25237440"/>
              <a:gd name="connsiteY69" fmla="*/ 5640212 h 7176404"/>
              <a:gd name="connsiteX70" fmla="*/ 20647152 w 25237440"/>
              <a:gd name="connsiteY70" fmla="*/ 5475620 h 7176404"/>
              <a:gd name="connsiteX71" fmla="*/ 19891248 w 25237440"/>
              <a:gd name="connsiteY71" fmla="*/ 5888624 h 7176404"/>
              <a:gd name="connsiteX72" fmla="*/ 18818352 w 25237440"/>
              <a:gd name="connsiteY72" fmla="*/ 5823092 h 7176404"/>
              <a:gd name="connsiteX73" fmla="*/ 16733520 w 25237440"/>
              <a:gd name="connsiteY73" fmla="*/ 4963556 h 7176404"/>
              <a:gd name="connsiteX74" fmla="*/ 14923008 w 25237440"/>
              <a:gd name="connsiteY74" fmla="*/ 4158884 h 7176404"/>
              <a:gd name="connsiteX75" fmla="*/ 13258800 w 25237440"/>
              <a:gd name="connsiteY75" fmla="*/ 3354212 h 7176404"/>
              <a:gd name="connsiteX76" fmla="*/ 13112496 w 25237440"/>
              <a:gd name="connsiteY76" fmla="*/ 3189620 h 7176404"/>
              <a:gd name="connsiteX77" fmla="*/ 11338560 w 25237440"/>
              <a:gd name="connsiteY77" fmla="*/ 2019188 h 7176404"/>
              <a:gd name="connsiteX78" fmla="*/ 10716768 w 25237440"/>
              <a:gd name="connsiteY78" fmla="*/ 1452260 h 7176404"/>
              <a:gd name="connsiteX79" fmla="*/ 10548366 w 25237440"/>
              <a:gd name="connsiteY79" fmla="*/ 1283096 h 7176404"/>
              <a:gd name="connsiteX80" fmla="*/ 10540746 w 25237440"/>
              <a:gd name="connsiteY80" fmla="*/ 902096 h 7176404"/>
              <a:gd name="connsiteX81" fmla="*/ 10536936 w 25237440"/>
              <a:gd name="connsiteY81" fmla="*/ 768746 h 7176404"/>
              <a:gd name="connsiteX82" fmla="*/ 10624566 w 25237440"/>
              <a:gd name="connsiteY82" fmla="*/ 681116 h 7176404"/>
              <a:gd name="connsiteX83" fmla="*/ 10771632 w 25237440"/>
              <a:gd name="connsiteY83" fmla="*/ 611012 h 7176404"/>
              <a:gd name="connsiteX84" fmla="*/ 10753344 w 25237440"/>
              <a:gd name="connsiteY84" fmla="*/ 336692 h 7176404"/>
              <a:gd name="connsiteX85" fmla="*/ 10628376 w 25237440"/>
              <a:gd name="connsiteY85" fmla="*/ 201056 h 7176404"/>
              <a:gd name="connsiteX86" fmla="*/ 10437876 w 25237440"/>
              <a:gd name="connsiteY86" fmla="*/ 2936 h 7176404"/>
              <a:gd name="connsiteX87" fmla="*/ 10369296 w 25237440"/>
              <a:gd name="connsiteY87" fmla="*/ 231536 h 7176404"/>
              <a:gd name="connsiteX88" fmla="*/ 10206228 w 25237440"/>
              <a:gd name="connsiteY88" fmla="*/ 585104 h 7176404"/>
              <a:gd name="connsiteX89" fmla="*/ 10155936 w 25237440"/>
              <a:gd name="connsiteY89" fmla="*/ 902096 h 7176404"/>
              <a:gd name="connsiteX90" fmla="*/ 10241280 w 25237440"/>
              <a:gd name="connsiteY90" fmla="*/ 1744868 h 7176404"/>
              <a:gd name="connsiteX91" fmla="*/ 10149840 w 25237440"/>
              <a:gd name="connsiteY91" fmla="*/ 2384948 h 7176404"/>
              <a:gd name="connsiteX92" fmla="*/ 9528048 w 25237440"/>
              <a:gd name="connsiteY92" fmla="*/ 3043316 h 7176404"/>
              <a:gd name="connsiteX93" fmla="*/ 7735824 w 25237440"/>
              <a:gd name="connsiteY93" fmla="*/ 4524644 h 7176404"/>
              <a:gd name="connsiteX94" fmla="*/ 7406640 w 25237440"/>
              <a:gd name="connsiteY94" fmla="*/ 5146436 h 7176404"/>
              <a:gd name="connsiteX95" fmla="*/ 5943600 w 25237440"/>
              <a:gd name="connsiteY95" fmla="*/ 5768228 h 7176404"/>
              <a:gd name="connsiteX96" fmla="*/ 4754880 w 25237440"/>
              <a:gd name="connsiteY96" fmla="*/ 6079124 h 7176404"/>
              <a:gd name="connsiteX97" fmla="*/ 3621024 w 25237440"/>
              <a:gd name="connsiteY97" fmla="*/ 6353444 h 7176404"/>
              <a:gd name="connsiteX98" fmla="*/ 2706624 w 25237440"/>
              <a:gd name="connsiteY98" fmla="*/ 6664340 h 7176404"/>
              <a:gd name="connsiteX99" fmla="*/ 2176272 w 25237440"/>
              <a:gd name="connsiteY99" fmla="*/ 6774068 h 7176404"/>
              <a:gd name="connsiteX100" fmla="*/ 1609344 w 25237440"/>
              <a:gd name="connsiteY100" fmla="*/ 6755780 h 7176404"/>
              <a:gd name="connsiteX101" fmla="*/ 969264 w 25237440"/>
              <a:gd name="connsiteY101" fmla="*/ 6554612 h 7176404"/>
              <a:gd name="connsiteX102" fmla="*/ 18288 w 25237440"/>
              <a:gd name="connsiteY102" fmla="*/ 6390020 h 7176404"/>
              <a:gd name="connsiteX103" fmla="*/ 0 w 25237440"/>
              <a:gd name="connsiteY10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80236 w 25237440"/>
              <a:gd name="connsiteY54" fmla="*/ 3995816 h 7176404"/>
              <a:gd name="connsiteX55" fmla="*/ 14923008 w 25237440"/>
              <a:gd name="connsiteY55" fmla="*/ 4506356 h 7176404"/>
              <a:gd name="connsiteX56" fmla="*/ 17428464 w 25237440"/>
              <a:gd name="connsiteY56" fmla="*/ 5512196 h 7176404"/>
              <a:gd name="connsiteX57" fmla="*/ 18141696 w 25237440"/>
              <a:gd name="connsiteY57" fmla="*/ 5768228 h 7176404"/>
              <a:gd name="connsiteX58" fmla="*/ 19184112 w 25237440"/>
              <a:gd name="connsiteY58" fmla="*/ 6262004 h 7176404"/>
              <a:gd name="connsiteX59" fmla="*/ 19366992 w 25237440"/>
              <a:gd name="connsiteY59" fmla="*/ 6627764 h 7176404"/>
              <a:gd name="connsiteX60" fmla="*/ 20311872 w 25237440"/>
              <a:gd name="connsiteY60" fmla="*/ 5775848 h 7176404"/>
              <a:gd name="connsiteX61" fmla="*/ 21689568 w 25237440"/>
              <a:gd name="connsiteY61" fmla="*/ 5969396 h 7176404"/>
              <a:gd name="connsiteX62" fmla="*/ 23116032 w 25237440"/>
              <a:gd name="connsiteY62" fmla="*/ 6536324 h 7176404"/>
              <a:gd name="connsiteX63" fmla="*/ 24012144 w 25237440"/>
              <a:gd name="connsiteY63" fmla="*/ 6572900 h 7176404"/>
              <a:gd name="connsiteX64" fmla="*/ 24597360 w 25237440"/>
              <a:gd name="connsiteY64" fmla="*/ 5932820 h 7176404"/>
              <a:gd name="connsiteX65" fmla="*/ 25237440 w 25237440"/>
              <a:gd name="connsiteY65" fmla="*/ 5932820 h 7176404"/>
              <a:gd name="connsiteX66" fmla="*/ 25219152 w 25237440"/>
              <a:gd name="connsiteY66" fmla="*/ 5713364 h 7176404"/>
              <a:gd name="connsiteX67" fmla="*/ 24560784 w 25237440"/>
              <a:gd name="connsiteY67" fmla="*/ 5987684 h 7176404"/>
              <a:gd name="connsiteX68" fmla="*/ 23792688 w 25237440"/>
              <a:gd name="connsiteY68" fmla="*/ 6133988 h 7176404"/>
              <a:gd name="connsiteX69" fmla="*/ 22969728 w 25237440"/>
              <a:gd name="connsiteY69" fmla="*/ 5896244 h 7176404"/>
              <a:gd name="connsiteX70" fmla="*/ 22000464 w 25237440"/>
              <a:gd name="connsiteY70" fmla="*/ 5640212 h 7176404"/>
              <a:gd name="connsiteX71" fmla="*/ 20647152 w 25237440"/>
              <a:gd name="connsiteY71" fmla="*/ 5475620 h 7176404"/>
              <a:gd name="connsiteX72" fmla="*/ 19891248 w 25237440"/>
              <a:gd name="connsiteY72" fmla="*/ 5888624 h 7176404"/>
              <a:gd name="connsiteX73" fmla="*/ 18818352 w 25237440"/>
              <a:gd name="connsiteY73" fmla="*/ 5823092 h 7176404"/>
              <a:gd name="connsiteX74" fmla="*/ 16733520 w 25237440"/>
              <a:gd name="connsiteY74" fmla="*/ 4963556 h 7176404"/>
              <a:gd name="connsiteX75" fmla="*/ 14923008 w 25237440"/>
              <a:gd name="connsiteY75" fmla="*/ 4158884 h 7176404"/>
              <a:gd name="connsiteX76" fmla="*/ 13258800 w 25237440"/>
              <a:gd name="connsiteY76" fmla="*/ 3354212 h 7176404"/>
              <a:gd name="connsiteX77" fmla="*/ 13112496 w 25237440"/>
              <a:gd name="connsiteY77" fmla="*/ 3189620 h 7176404"/>
              <a:gd name="connsiteX78" fmla="*/ 11338560 w 25237440"/>
              <a:gd name="connsiteY78" fmla="*/ 2019188 h 7176404"/>
              <a:gd name="connsiteX79" fmla="*/ 10716768 w 25237440"/>
              <a:gd name="connsiteY79" fmla="*/ 1452260 h 7176404"/>
              <a:gd name="connsiteX80" fmla="*/ 10548366 w 25237440"/>
              <a:gd name="connsiteY80" fmla="*/ 1283096 h 7176404"/>
              <a:gd name="connsiteX81" fmla="*/ 10540746 w 25237440"/>
              <a:gd name="connsiteY81" fmla="*/ 902096 h 7176404"/>
              <a:gd name="connsiteX82" fmla="*/ 10536936 w 25237440"/>
              <a:gd name="connsiteY82" fmla="*/ 768746 h 7176404"/>
              <a:gd name="connsiteX83" fmla="*/ 10624566 w 25237440"/>
              <a:gd name="connsiteY83" fmla="*/ 681116 h 7176404"/>
              <a:gd name="connsiteX84" fmla="*/ 10771632 w 25237440"/>
              <a:gd name="connsiteY84" fmla="*/ 611012 h 7176404"/>
              <a:gd name="connsiteX85" fmla="*/ 10753344 w 25237440"/>
              <a:gd name="connsiteY85" fmla="*/ 336692 h 7176404"/>
              <a:gd name="connsiteX86" fmla="*/ 10628376 w 25237440"/>
              <a:gd name="connsiteY86" fmla="*/ 201056 h 7176404"/>
              <a:gd name="connsiteX87" fmla="*/ 10437876 w 25237440"/>
              <a:gd name="connsiteY87" fmla="*/ 2936 h 7176404"/>
              <a:gd name="connsiteX88" fmla="*/ 10369296 w 25237440"/>
              <a:gd name="connsiteY88" fmla="*/ 231536 h 7176404"/>
              <a:gd name="connsiteX89" fmla="*/ 10206228 w 25237440"/>
              <a:gd name="connsiteY89" fmla="*/ 585104 h 7176404"/>
              <a:gd name="connsiteX90" fmla="*/ 10155936 w 25237440"/>
              <a:gd name="connsiteY90" fmla="*/ 902096 h 7176404"/>
              <a:gd name="connsiteX91" fmla="*/ 10241280 w 25237440"/>
              <a:gd name="connsiteY91" fmla="*/ 1744868 h 7176404"/>
              <a:gd name="connsiteX92" fmla="*/ 10149840 w 25237440"/>
              <a:gd name="connsiteY92" fmla="*/ 2384948 h 7176404"/>
              <a:gd name="connsiteX93" fmla="*/ 9528048 w 25237440"/>
              <a:gd name="connsiteY93" fmla="*/ 3043316 h 7176404"/>
              <a:gd name="connsiteX94" fmla="*/ 7735824 w 25237440"/>
              <a:gd name="connsiteY94" fmla="*/ 4524644 h 7176404"/>
              <a:gd name="connsiteX95" fmla="*/ 7406640 w 25237440"/>
              <a:gd name="connsiteY95" fmla="*/ 5146436 h 7176404"/>
              <a:gd name="connsiteX96" fmla="*/ 5943600 w 25237440"/>
              <a:gd name="connsiteY96" fmla="*/ 5768228 h 7176404"/>
              <a:gd name="connsiteX97" fmla="*/ 4754880 w 25237440"/>
              <a:gd name="connsiteY97" fmla="*/ 6079124 h 7176404"/>
              <a:gd name="connsiteX98" fmla="*/ 3621024 w 25237440"/>
              <a:gd name="connsiteY98" fmla="*/ 6353444 h 7176404"/>
              <a:gd name="connsiteX99" fmla="*/ 2706624 w 25237440"/>
              <a:gd name="connsiteY99" fmla="*/ 6664340 h 7176404"/>
              <a:gd name="connsiteX100" fmla="*/ 2176272 w 25237440"/>
              <a:gd name="connsiteY100" fmla="*/ 6774068 h 7176404"/>
              <a:gd name="connsiteX101" fmla="*/ 1609344 w 25237440"/>
              <a:gd name="connsiteY101" fmla="*/ 6755780 h 7176404"/>
              <a:gd name="connsiteX102" fmla="*/ 969264 w 25237440"/>
              <a:gd name="connsiteY102" fmla="*/ 6554612 h 7176404"/>
              <a:gd name="connsiteX103" fmla="*/ 18288 w 25237440"/>
              <a:gd name="connsiteY103" fmla="*/ 6390020 h 7176404"/>
              <a:gd name="connsiteX104" fmla="*/ 0 w 25237440"/>
              <a:gd name="connsiteY10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923008 w 25237440"/>
              <a:gd name="connsiteY56" fmla="*/ 4506356 h 7176404"/>
              <a:gd name="connsiteX57" fmla="*/ 17428464 w 25237440"/>
              <a:gd name="connsiteY57" fmla="*/ 5512196 h 7176404"/>
              <a:gd name="connsiteX58" fmla="*/ 18141696 w 25237440"/>
              <a:gd name="connsiteY58" fmla="*/ 5768228 h 7176404"/>
              <a:gd name="connsiteX59" fmla="*/ 19184112 w 25237440"/>
              <a:gd name="connsiteY59" fmla="*/ 6262004 h 7176404"/>
              <a:gd name="connsiteX60" fmla="*/ 19366992 w 25237440"/>
              <a:gd name="connsiteY60" fmla="*/ 6627764 h 7176404"/>
              <a:gd name="connsiteX61" fmla="*/ 20311872 w 25237440"/>
              <a:gd name="connsiteY61" fmla="*/ 5775848 h 7176404"/>
              <a:gd name="connsiteX62" fmla="*/ 21689568 w 25237440"/>
              <a:gd name="connsiteY62" fmla="*/ 5969396 h 7176404"/>
              <a:gd name="connsiteX63" fmla="*/ 23116032 w 25237440"/>
              <a:gd name="connsiteY63" fmla="*/ 6536324 h 7176404"/>
              <a:gd name="connsiteX64" fmla="*/ 24012144 w 25237440"/>
              <a:gd name="connsiteY64" fmla="*/ 6572900 h 7176404"/>
              <a:gd name="connsiteX65" fmla="*/ 24597360 w 25237440"/>
              <a:gd name="connsiteY65" fmla="*/ 5932820 h 7176404"/>
              <a:gd name="connsiteX66" fmla="*/ 25237440 w 25237440"/>
              <a:gd name="connsiteY66" fmla="*/ 5932820 h 7176404"/>
              <a:gd name="connsiteX67" fmla="*/ 25219152 w 25237440"/>
              <a:gd name="connsiteY67" fmla="*/ 5713364 h 7176404"/>
              <a:gd name="connsiteX68" fmla="*/ 24560784 w 25237440"/>
              <a:gd name="connsiteY68" fmla="*/ 5987684 h 7176404"/>
              <a:gd name="connsiteX69" fmla="*/ 23792688 w 25237440"/>
              <a:gd name="connsiteY69" fmla="*/ 6133988 h 7176404"/>
              <a:gd name="connsiteX70" fmla="*/ 22969728 w 25237440"/>
              <a:gd name="connsiteY70" fmla="*/ 5896244 h 7176404"/>
              <a:gd name="connsiteX71" fmla="*/ 22000464 w 25237440"/>
              <a:gd name="connsiteY71" fmla="*/ 5640212 h 7176404"/>
              <a:gd name="connsiteX72" fmla="*/ 20647152 w 25237440"/>
              <a:gd name="connsiteY72" fmla="*/ 5475620 h 7176404"/>
              <a:gd name="connsiteX73" fmla="*/ 19891248 w 25237440"/>
              <a:gd name="connsiteY73" fmla="*/ 5888624 h 7176404"/>
              <a:gd name="connsiteX74" fmla="*/ 18818352 w 25237440"/>
              <a:gd name="connsiteY74" fmla="*/ 5823092 h 7176404"/>
              <a:gd name="connsiteX75" fmla="*/ 16733520 w 25237440"/>
              <a:gd name="connsiteY75" fmla="*/ 4963556 h 7176404"/>
              <a:gd name="connsiteX76" fmla="*/ 14923008 w 25237440"/>
              <a:gd name="connsiteY76" fmla="*/ 4158884 h 7176404"/>
              <a:gd name="connsiteX77" fmla="*/ 13258800 w 25237440"/>
              <a:gd name="connsiteY77" fmla="*/ 3354212 h 7176404"/>
              <a:gd name="connsiteX78" fmla="*/ 13112496 w 25237440"/>
              <a:gd name="connsiteY78" fmla="*/ 3189620 h 7176404"/>
              <a:gd name="connsiteX79" fmla="*/ 11338560 w 25237440"/>
              <a:gd name="connsiteY79" fmla="*/ 2019188 h 7176404"/>
              <a:gd name="connsiteX80" fmla="*/ 10716768 w 25237440"/>
              <a:gd name="connsiteY80" fmla="*/ 1452260 h 7176404"/>
              <a:gd name="connsiteX81" fmla="*/ 10548366 w 25237440"/>
              <a:gd name="connsiteY81" fmla="*/ 1283096 h 7176404"/>
              <a:gd name="connsiteX82" fmla="*/ 10540746 w 25237440"/>
              <a:gd name="connsiteY82" fmla="*/ 902096 h 7176404"/>
              <a:gd name="connsiteX83" fmla="*/ 10536936 w 25237440"/>
              <a:gd name="connsiteY83" fmla="*/ 768746 h 7176404"/>
              <a:gd name="connsiteX84" fmla="*/ 10624566 w 25237440"/>
              <a:gd name="connsiteY84" fmla="*/ 681116 h 7176404"/>
              <a:gd name="connsiteX85" fmla="*/ 10771632 w 25237440"/>
              <a:gd name="connsiteY85" fmla="*/ 611012 h 7176404"/>
              <a:gd name="connsiteX86" fmla="*/ 10753344 w 25237440"/>
              <a:gd name="connsiteY86" fmla="*/ 336692 h 7176404"/>
              <a:gd name="connsiteX87" fmla="*/ 10628376 w 25237440"/>
              <a:gd name="connsiteY87" fmla="*/ 201056 h 7176404"/>
              <a:gd name="connsiteX88" fmla="*/ 10437876 w 25237440"/>
              <a:gd name="connsiteY88" fmla="*/ 2936 h 7176404"/>
              <a:gd name="connsiteX89" fmla="*/ 10369296 w 25237440"/>
              <a:gd name="connsiteY89" fmla="*/ 231536 h 7176404"/>
              <a:gd name="connsiteX90" fmla="*/ 10206228 w 25237440"/>
              <a:gd name="connsiteY90" fmla="*/ 585104 h 7176404"/>
              <a:gd name="connsiteX91" fmla="*/ 10155936 w 25237440"/>
              <a:gd name="connsiteY91" fmla="*/ 902096 h 7176404"/>
              <a:gd name="connsiteX92" fmla="*/ 10241280 w 25237440"/>
              <a:gd name="connsiteY92" fmla="*/ 1744868 h 7176404"/>
              <a:gd name="connsiteX93" fmla="*/ 10149840 w 25237440"/>
              <a:gd name="connsiteY93" fmla="*/ 2384948 h 7176404"/>
              <a:gd name="connsiteX94" fmla="*/ 9528048 w 25237440"/>
              <a:gd name="connsiteY94" fmla="*/ 3043316 h 7176404"/>
              <a:gd name="connsiteX95" fmla="*/ 7735824 w 25237440"/>
              <a:gd name="connsiteY95" fmla="*/ 4524644 h 7176404"/>
              <a:gd name="connsiteX96" fmla="*/ 7406640 w 25237440"/>
              <a:gd name="connsiteY96" fmla="*/ 5146436 h 7176404"/>
              <a:gd name="connsiteX97" fmla="*/ 5943600 w 25237440"/>
              <a:gd name="connsiteY97" fmla="*/ 5768228 h 7176404"/>
              <a:gd name="connsiteX98" fmla="*/ 4754880 w 25237440"/>
              <a:gd name="connsiteY98" fmla="*/ 6079124 h 7176404"/>
              <a:gd name="connsiteX99" fmla="*/ 3621024 w 25237440"/>
              <a:gd name="connsiteY99" fmla="*/ 6353444 h 7176404"/>
              <a:gd name="connsiteX100" fmla="*/ 2706624 w 25237440"/>
              <a:gd name="connsiteY100" fmla="*/ 6664340 h 7176404"/>
              <a:gd name="connsiteX101" fmla="*/ 2176272 w 25237440"/>
              <a:gd name="connsiteY101" fmla="*/ 6774068 h 7176404"/>
              <a:gd name="connsiteX102" fmla="*/ 1609344 w 25237440"/>
              <a:gd name="connsiteY102" fmla="*/ 6755780 h 7176404"/>
              <a:gd name="connsiteX103" fmla="*/ 969264 w 25237440"/>
              <a:gd name="connsiteY103" fmla="*/ 6554612 h 7176404"/>
              <a:gd name="connsiteX104" fmla="*/ 18288 w 25237440"/>
              <a:gd name="connsiteY104" fmla="*/ 6390020 h 7176404"/>
              <a:gd name="connsiteX105" fmla="*/ 0 w 25237440"/>
              <a:gd name="connsiteY10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923008 w 25237440"/>
              <a:gd name="connsiteY57" fmla="*/ 4506356 h 7176404"/>
              <a:gd name="connsiteX58" fmla="*/ 17428464 w 25237440"/>
              <a:gd name="connsiteY58" fmla="*/ 5512196 h 7176404"/>
              <a:gd name="connsiteX59" fmla="*/ 18141696 w 25237440"/>
              <a:gd name="connsiteY59" fmla="*/ 5768228 h 7176404"/>
              <a:gd name="connsiteX60" fmla="*/ 19184112 w 25237440"/>
              <a:gd name="connsiteY60" fmla="*/ 6262004 h 7176404"/>
              <a:gd name="connsiteX61" fmla="*/ 19366992 w 25237440"/>
              <a:gd name="connsiteY61" fmla="*/ 6627764 h 7176404"/>
              <a:gd name="connsiteX62" fmla="*/ 20311872 w 25237440"/>
              <a:gd name="connsiteY62" fmla="*/ 5775848 h 7176404"/>
              <a:gd name="connsiteX63" fmla="*/ 21689568 w 25237440"/>
              <a:gd name="connsiteY63" fmla="*/ 5969396 h 7176404"/>
              <a:gd name="connsiteX64" fmla="*/ 23116032 w 25237440"/>
              <a:gd name="connsiteY64" fmla="*/ 6536324 h 7176404"/>
              <a:gd name="connsiteX65" fmla="*/ 24012144 w 25237440"/>
              <a:gd name="connsiteY65" fmla="*/ 6572900 h 7176404"/>
              <a:gd name="connsiteX66" fmla="*/ 24597360 w 25237440"/>
              <a:gd name="connsiteY66" fmla="*/ 5932820 h 7176404"/>
              <a:gd name="connsiteX67" fmla="*/ 25237440 w 25237440"/>
              <a:gd name="connsiteY67" fmla="*/ 5932820 h 7176404"/>
              <a:gd name="connsiteX68" fmla="*/ 25219152 w 25237440"/>
              <a:gd name="connsiteY68" fmla="*/ 5713364 h 7176404"/>
              <a:gd name="connsiteX69" fmla="*/ 24560784 w 25237440"/>
              <a:gd name="connsiteY69" fmla="*/ 5987684 h 7176404"/>
              <a:gd name="connsiteX70" fmla="*/ 23792688 w 25237440"/>
              <a:gd name="connsiteY70" fmla="*/ 6133988 h 7176404"/>
              <a:gd name="connsiteX71" fmla="*/ 22969728 w 25237440"/>
              <a:gd name="connsiteY71" fmla="*/ 5896244 h 7176404"/>
              <a:gd name="connsiteX72" fmla="*/ 22000464 w 25237440"/>
              <a:gd name="connsiteY72" fmla="*/ 5640212 h 7176404"/>
              <a:gd name="connsiteX73" fmla="*/ 20647152 w 25237440"/>
              <a:gd name="connsiteY73" fmla="*/ 5475620 h 7176404"/>
              <a:gd name="connsiteX74" fmla="*/ 19891248 w 25237440"/>
              <a:gd name="connsiteY74" fmla="*/ 5888624 h 7176404"/>
              <a:gd name="connsiteX75" fmla="*/ 18818352 w 25237440"/>
              <a:gd name="connsiteY75" fmla="*/ 5823092 h 7176404"/>
              <a:gd name="connsiteX76" fmla="*/ 16733520 w 25237440"/>
              <a:gd name="connsiteY76" fmla="*/ 4963556 h 7176404"/>
              <a:gd name="connsiteX77" fmla="*/ 14923008 w 25237440"/>
              <a:gd name="connsiteY77" fmla="*/ 4158884 h 7176404"/>
              <a:gd name="connsiteX78" fmla="*/ 13258800 w 25237440"/>
              <a:gd name="connsiteY78" fmla="*/ 3354212 h 7176404"/>
              <a:gd name="connsiteX79" fmla="*/ 13112496 w 25237440"/>
              <a:gd name="connsiteY79" fmla="*/ 3189620 h 7176404"/>
              <a:gd name="connsiteX80" fmla="*/ 11338560 w 25237440"/>
              <a:gd name="connsiteY80" fmla="*/ 2019188 h 7176404"/>
              <a:gd name="connsiteX81" fmla="*/ 10716768 w 25237440"/>
              <a:gd name="connsiteY81" fmla="*/ 1452260 h 7176404"/>
              <a:gd name="connsiteX82" fmla="*/ 10548366 w 25237440"/>
              <a:gd name="connsiteY82" fmla="*/ 1283096 h 7176404"/>
              <a:gd name="connsiteX83" fmla="*/ 10540746 w 25237440"/>
              <a:gd name="connsiteY83" fmla="*/ 902096 h 7176404"/>
              <a:gd name="connsiteX84" fmla="*/ 10536936 w 25237440"/>
              <a:gd name="connsiteY84" fmla="*/ 768746 h 7176404"/>
              <a:gd name="connsiteX85" fmla="*/ 10624566 w 25237440"/>
              <a:gd name="connsiteY85" fmla="*/ 681116 h 7176404"/>
              <a:gd name="connsiteX86" fmla="*/ 10771632 w 25237440"/>
              <a:gd name="connsiteY86" fmla="*/ 611012 h 7176404"/>
              <a:gd name="connsiteX87" fmla="*/ 10753344 w 25237440"/>
              <a:gd name="connsiteY87" fmla="*/ 336692 h 7176404"/>
              <a:gd name="connsiteX88" fmla="*/ 10628376 w 25237440"/>
              <a:gd name="connsiteY88" fmla="*/ 201056 h 7176404"/>
              <a:gd name="connsiteX89" fmla="*/ 10437876 w 25237440"/>
              <a:gd name="connsiteY89" fmla="*/ 2936 h 7176404"/>
              <a:gd name="connsiteX90" fmla="*/ 10369296 w 25237440"/>
              <a:gd name="connsiteY90" fmla="*/ 231536 h 7176404"/>
              <a:gd name="connsiteX91" fmla="*/ 10206228 w 25237440"/>
              <a:gd name="connsiteY91" fmla="*/ 585104 h 7176404"/>
              <a:gd name="connsiteX92" fmla="*/ 10155936 w 25237440"/>
              <a:gd name="connsiteY92" fmla="*/ 902096 h 7176404"/>
              <a:gd name="connsiteX93" fmla="*/ 10241280 w 25237440"/>
              <a:gd name="connsiteY93" fmla="*/ 1744868 h 7176404"/>
              <a:gd name="connsiteX94" fmla="*/ 10149840 w 25237440"/>
              <a:gd name="connsiteY94" fmla="*/ 2384948 h 7176404"/>
              <a:gd name="connsiteX95" fmla="*/ 9528048 w 25237440"/>
              <a:gd name="connsiteY95" fmla="*/ 3043316 h 7176404"/>
              <a:gd name="connsiteX96" fmla="*/ 7735824 w 25237440"/>
              <a:gd name="connsiteY96" fmla="*/ 4524644 h 7176404"/>
              <a:gd name="connsiteX97" fmla="*/ 7406640 w 25237440"/>
              <a:gd name="connsiteY97" fmla="*/ 5146436 h 7176404"/>
              <a:gd name="connsiteX98" fmla="*/ 5943600 w 25237440"/>
              <a:gd name="connsiteY98" fmla="*/ 5768228 h 7176404"/>
              <a:gd name="connsiteX99" fmla="*/ 4754880 w 25237440"/>
              <a:gd name="connsiteY99" fmla="*/ 6079124 h 7176404"/>
              <a:gd name="connsiteX100" fmla="*/ 3621024 w 25237440"/>
              <a:gd name="connsiteY100" fmla="*/ 6353444 h 7176404"/>
              <a:gd name="connsiteX101" fmla="*/ 2706624 w 25237440"/>
              <a:gd name="connsiteY101" fmla="*/ 6664340 h 7176404"/>
              <a:gd name="connsiteX102" fmla="*/ 2176272 w 25237440"/>
              <a:gd name="connsiteY102" fmla="*/ 6774068 h 7176404"/>
              <a:gd name="connsiteX103" fmla="*/ 1609344 w 25237440"/>
              <a:gd name="connsiteY103" fmla="*/ 6755780 h 7176404"/>
              <a:gd name="connsiteX104" fmla="*/ 969264 w 25237440"/>
              <a:gd name="connsiteY104" fmla="*/ 6554612 h 7176404"/>
              <a:gd name="connsiteX105" fmla="*/ 18288 w 25237440"/>
              <a:gd name="connsiteY105" fmla="*/ 6390020 h 7176404"/>
              <a:gd name="connsiteX106" fmla="*/ 0 w 25237440"/>
              <a:gd name="connsiteY10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923008 w 25237440"/>
              <a:gd name="connsiteY58" fmla="*/ 4506356 h 7176404"/>
              <a:gd name="connsiteX59" fmla="*/ 17428464 w 25237440"/>
              <a:gd name="connsiteY59" fmla="*/ 5512196 h 7176404"/>
              <a:gd name="connsiteX60" fmla="*/ 18141696 w 25237440"/>
              <a:gd name="connsiteY60" fmla="*/ 5768228 h 7176404"/>
              <a:gd name="connsiteX61" fmla="*/ 19184112 w 25237440"/>
              <a:gd name="connsiteY61" fmla="*/ 6262004 h 7176404"/>
              <a:gd name="connsiteX62" fmla="*/ 19366992 w 25237440"/>
              <a:gd name="connsiteY62" fmla="*/ 6627764 h 7176404"/>
              <a:gd name="connsiteX63" fmla="*/ 20311872 w 25237440"/>
              <a:gd name="connsiteY63" fmla="*/ 5775848 h 7176404"/>
              <a:gd name="connsiteX64" fmla="*/ 21689568 w 25237440"/>
              <a:gd name="connsiteY64" fmla="*/ 5969396 h 7176404"/>
              <a:gd name="connsiteX65" fmla="*/ 23116032 w 25237440"/>
              <a:gd name="connsiteY65" fmla="*/ 6536324 h 7176404"/>
              <a:gd name="connsiteX66" fmla="*/ 24012144 w 25237440"/>
              <a:gd name="connsiteY66" fmla="*/ 6572900 h 7176404"/>
              <a:gd name="connsiteX67" fmla="*/ 24597360 w 25237440"/>
              <a:gd name="connsiteY67" fmla="*/ 5932820 h 7176404"/>
              <a:gd name="connsiteX68" fmla="*/ 25237440 w 25237440"/>
              <a:gd name="connsiteY68" fmla="*/ 5932820 h 7176404"/>
              <a:gd name="connsiteX69" fmla="*/ 25219152 w 25237440"/>
              <a:gd name="connsiteY69" fmla="*/ 5713364 h 7176404"/>
              <a:gd name="connsiteX70" fmla="*/ 24560784 w 25237440"/>
              <a:gd name="connsiteY70" fmla="*/ 5987684 h 7176404"/>
              <a:gd name="connsiteX71" fmla="*/ 23792688 w 25237440"/>
              <a:gd name="connsiteY71" fmla="*/ 6133988 h 7176404"/>
              <a:gd name="connsiteX72" fmla="*/ 22969728 w 25237440"/>
              <a:gd name="connsiteY72" fmla="*/ 5896244 h 7176404"/>
              <a:gd name="connsiteX73" fmla="*/ 22000464 w 25237440"/>
              <a:gd name="connsiteY73" fmla="*/ 5640212 h 7176404"/>
              <a:gd name="connsiteX74" fmla="*/ 20647152 w 25237440"/>
              <a:gd name="connsiteY74" fmla="*/ 5475620 h 7176404"/>
              <a:gd name="connsiteX75" fmla="*/ 19891248 w 25237440"/>
              <a:gd name="connsiteY75" fmla="*/ 5888624 h 7176404"/>
              <a:gd name="connsiteX76" fmla="*/ 18818352 w 25237440"/>
              <a:gd name="connsiteY76" fmla="*/ 5823092 h 7176404"/>
              <a:gd name="connsiteX77" fmla="*/ 16733520 w 25237440"/>
              <a:gd name="connsiteY77" fmla="*/ 4963556 h 7176404"/>
              <a:gd name="connsiteX78" fmla="*/ 14923008 w 25237440"/>
              <a:gd name="connsiteY78" fmla="*/ 4158884 h 7176404"/>
              <a:gd name="connsiteX79" fmla="*/ 13258800 w 25237440"/>
              <a:gd name="connsiteY79" fmla="*/ 3354212 h 7176404"/>
              <a:gd name="connsiteX80" fmla="*/ 13112496 w 25237440"/>
              <a:gd name="connsiteY80" fmla="*/ 3189620 h 7176404"/>
              <a:gd name="connsiteX81" fmla="*/ 11338560 w 25237440"/>
              <a:gd name="connsiteY81" fmla="*/ 2019188 h 7176404"/>
              <a:gd name="connsiteX82" fmla="*/ 10716768 w 25237440"/>
              <a:gd name="connsiteY82" fmla="*/ 1452260 h 7176404"/>
              <a:gd name="connsiteX83" fmla="*/ 10548366 w 25237440"/>
              <a:gd name="connsiteY83" fmla="*/ 1283096 h 7176404"/>
              <a:gd name="connsiteX84" fmla="*/ 10540746 w 25237440"/>
              <a:gd name="connsiteY84" fmla="*/ 902096 h 7176404"/>
              <a:gd name="connsiteX85" fmla="*/ 10536936 w 25237440"/>
              <a:gd name="connsiteY85" fmla="*/ 768746 h 7176404"/>
              <a:gd name="connsiteX86" fmla="*/ 10624566 w 25237440"/>
              <a:gd name="connsiteY86" fmla="*/ 681116 h 7176404"/>
              <a:gd name="connsiteX87" fmla="*/ 10771632 w 25237440"/>
              <a:gd name="connsiteY87" fmla="*/ 611012 h 7176404"/>
              <a:gd name="connsiteX88" fmla="*/ 10753344 w 25237440"/>
              <a:gd name="connsiteY88" fmla="*/ 336692 h 7176404"/>
              <a:gd name="connsiteX89" fmla="*/ 10628376 w 25237440"/>
              <a:gd name="connsiteY89" fmla="*/ 201056 h 7176404"/>
              <a:gd name="connsiteX90" fmla="*/ 10437876 w 25237440"/>
              <a:gd name="connsiteY90" fmla="*/ 2936 h 7176404"/>
              <a:gd name="connsiteX91" fmla="*/ 10369296 w 25237440"/>
              <a:gd name="connsiteY91" fmla="*/ 231536 h 7176404"/>
              <a:gd name="connsiteX92" fmla="*/ 10206228 w 25237440"/>
              <a:gd name="connsiteY92" fmla="*/ 585104 h 7176404"/>
              <a:gd name="connsiteX93" fmla="*/ 10155936 w 25237440"/>
              <a:gd name="connsiteY93" fmla="*/ 902096 h 7176404"/>
              <a:gd name="connsiteX94" fmla="*/ 10241280 w 25237440"/>
              <a:gd name="connsiteY94" fmla="*/ 1744868 h 7176404"/>
              <a:gd name="connsiteX95" fmla="*/ 10149840 w 25237440"/>
              <a:gd name="connsiteY95" fmla="*/ 2384948 h 7176404"/>
              <a:gd name="connsiteX96" fmla="*/ 9528048 w 25237440"/>
              <a:gd name="connsiteY96" fmla="*/ 3043316 h 7176404"/>
              <a:gd name="connsiteX97" fmla="*/ 7735824 w 25237440"/>
              <a:gd name="connsiteY97" fmla="*/ 4524644 h 7176404"/>
              <a:gd name="connsiteX98" fmla="*/ 7406640 w 25237440"/>
              <a:gd name="connsiteY98" fmla="*/ 5146436 h 7176404"/>
              <a:gd name="connsiteX99" fmla="*/ 5943600 w 25237440"/>
              <a:gd name="connsiteY99" fmla="*/ 5768228 h 7176404"/>
              <a:gd name="connsiteX100" fmla="*/ 4754880 w 25237440"/>
              <a:gd name="connsiteY100" fmla="*/ 6079124 h 7176404"/>
              <a:gd name="connsiteX101" fmla="*/ 3621024 w 25237440"/>
              <a:gd name="connsiteY101" fmla="*/ 6353444 h 7176404"/>
              <a:gd name="connsiteX102" fmla="*/ 2706624 w 25237440"/>
              <a:gd name="connsiteY102" fmla="*/ 6664340 h 7176404"/>
              <a:gd name="connsiteX103" fmla="*/ 2176272 w 25237440"/>
              <a:gd name="connsiteY103" fmla="*/ 6774068 h 7176404"/>
              <a:gd name="connsiteX104" fmla="*/ 1609344 w 25237440"/>
              <a:gd name="connsiteY104" fmla="*/ 6755780 h 7176404"/>
              <a:gd name="connsiteX105" fmla="*/ 969264 w 25237440"/>
              <a:gd name="connsiteY105" fmla="*/ 6554612 h 7176404"/>
              <a:gd name="connsiteX106" fmla="*/ 18288 w 25237440"/>
              <a:gd name="connsiteY106" fmla="*/ 6390020 h 7176404"/>
              <a:gd name="connsiteX107" fmla="*/ 0 w 25237440"/>
              <a:gd name="connsiteY10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923008 w 25237440"/>
              <a:gd name="connsiteY59" fmla="*/ 4506356 h 7176404"/>
              <a:gd name="connsiteX60" fmla="*/ 17428464 w 25237440"/>
              <a:gd name="connsiteY60" fmla="*/ 5512196 h 7176404"/>
              <a:gd name="connsiteX61" fmla="*/ 18141696 w 25237440"/>
              <a:gd name="connsiteY61" fmla="*/ 5768228 h 7176404"/>
              <a:gd name="connsiteX62" fmla="*/ 19184112 w 25237440"/>
              <a:gd name="connsiteY62" fmla="*/ 6262004 h 7176404"/>
              <a:gd name="connsiteX63" fmla="*/ 19366992 w 25237440"/>
              <a:gd name="connsiteY63" fmla="*/ 6627764 h 7176404"/>
              <a:gd name="connsiteX64" fmla="*/ 20311872 w 25237440"/>
              <a:gd name="connsiteY64" fmla="*/ 5775848 h 7176404"/>
              <a:gd name="connsiteX65" fmla="*/ 21689568 w 25237440"/>
              <a:gd name="connsiteY65" fmla="*/ 5969396 h 7176404"/>
              <a:gd name="connsiteX66" fmla="*/ 23116032 w 25237440"/>
              <a:gd name="connsiteY66" fmla="*/ 6536324 h 7176404"/>
              <a:gd name="connsiteX67" fmla="*/ 24012144 w 25237440"/>
              <a:gd name="connsiteY67" fmla="*/ 6572900 h 7176404"/>
              <a:gd name="connsiteX68" fmla="*/ 24597360 w 25237440"/>
              <a:gd name="connsiteY68" fmla="*/ 5932820 h 7176404"/>
              <a:gd name="connsiteX69" fmla="*/ 25237440 w 25237440"/>
              <a:gd name="connsiteY69" fmla="*/ 5932820 h 7176404"/>
              <a:gd name="connsiteX70" fmla="*/ 25219152 w 25237440"/>
              <a:gd name="connsiteY70" fmla="*/ 5713364 h 7176404"/>
              <a:gd name="connsiteX71" fmla="*/ 24560784 w 25237440"/>
              <a:gd name="connsiteY71" fmla="*/ 5987684 h 7176404"/>
              <a:gd name="connsiteX72" fmla="*/ 23792688 w 25237440"/>
              <a:gd name="connsiteY72" fmla="*/ 6133988 h 7176404"/>
              <a:gd name="connsiteX73" fmla="*/ 22969728 w 25237440"/>
              <a:gd name="connsiteY73" fmla="*/ 5896244 h 7176404"/>
              <a:gd name="connsiteX74" fmla="*/ 22000464 w 25237440"/>
              <a:gd name="connsiteY74" fmla="*/ 5640212 h 7176404"/>
              <a:gd name="connsiteX75" fmla="*/ 20647152 w 25237440"/>
              <a:gd name="connsiteY75" fmla="*/ 5475620 h 7176404"/>
              <a:gd name="connsiteX76" fmla="*/ 19891248 w 25237440"/>
              <a:gd name="connsiteY76" fmla="*/ 5888624 h 7176404"/>
              <a:gd name="connsiteX77" fmla="*/ 18818352 w 25237440"/>
              <a:gd name="connsiteY77" fmla="*/ 5823092 h 7176404"/>
              <a:gd name="connsiteX78" fmla="*/ 16733520 w 25237440"/>
              <a:gd name="connsiteY78" fmla="*/ 4963556 h 7176404"/>
              <a:gd name="connsiteX79" fmla="*/ 14923008 w 25237440"/>
              <a:gd name="connsiteY79" fmla="*/ 4158884 h 7176404"/>
              <a:gd name="connsiteX80" fmla="*/ 13258800 w 25237440"/>
              <a:gd name="connsiteY80" fmla="*/ 3354212 h 7176404"/>
              <a:gd name="connsiteX81" fmla="*/ 13112496 w 25237440"/>
              <a:gd name="connsiteY81" fmla="*/ 3189620 h 7176404"/>
              <a:gd name="connsiteX82" fmla="*/ 11338560 w 25237440"/>
              <a:gd name="connsiteY82" fmla="*/ 2019188 h 7176404"/>
              <a:gd name="connsiteX83" fmla="*/ 10716768 w 25237440"/>
              <a:gd name="connsiteY83" fmla="*/ 1452260 h 7176404"/>
              <a:gd name="connsiteX84" fmla="*/ 10548366 w 25237440"/>
              <a:gd name="connsiteY84" fmla="*/ 1283096 h 7176404"/>
              <a:gd name="connsiteX85" fmla="*/ 10540746 w 25237440"/>
              <a:gd name="connsiteY85" fmla="*/ 902096 h 7176404"/>
              <a:gd name="connsiteX86" fmla="*/ 10536936 w 25237440"/>
              <a:gd name="connsiteY86" fmla="*/ 768746 h 7176404"/>
              <a:gd name="connsiteX87" fmla="*/ 10624566 w 25237440"/>
              <a:gd name="connsiteY87" fmla="*/ 681116 h 7176404"/>
              <a:gd name="connsiteX88" fmla="*/ 10771632 w 25237440"/>
              <a:gd name="connsiteY88" fmla="*/ 611012 h 7176404"/>
              <a:gd name="connsiteX89" fmla="*/ 10753344 w 25237440"/>
              <a:gd name="connsiteY89" fmla="*/ 336692 h 7176404"/>
              <a:gd name="connsiteX90" fmla="*/ 10628376 w 25237440"/>
              <a:gd name="connsiteY90" fmla="*/ 201056 h 7176404"/>
              <a:gd name="connsiteX91" fmla="*/ 10437876 w 25237440"/>
              <a:gd name="connsiteY91" fmla="*/ 2936 h 7176404"/>
              <a:gd name="connsiteX92" fmla="*/ 10369296 w 25237440"/>
              <a:gd name="connsiteY92" fmla="*/ 231536 h 7176404"/>
              <a:gd name="connsiteX93" fmla="*/ 10206228 w 25237440"/>
              <a:gd name="connsiteY93" fmla="*/ 585104 h 7176404"/>
              <a:gd name="connsiteX94" fmla="*/ 10155936 w 25237440"/>
              <a:gd name="connsiteY94" fmla="*/ 902096 h 7176404"/>
              <a:gd name="connsiteX95" fmla="*/ 10241280 w 25237440"/>
              <a:gd name="connsiteY95" fmla="*/ 1744868 h 7176404"/>
              <a:gd name="connsiteX96" fmla="*/ 10149840 w 25237440"/>
              <a:gd name="connsiteY96" fmla="*/ 2384948 h 7176404"/>
              <a:gd name="connsiteX97" fmla="*/ 9528048 w 25237440"/>
              <a:gd name="connsiteY97" fmla="*/ 3043316 h 7176404"/>
              <a:gd name="connsiteX98" fmla="*/ 7735824 w 25237440"/>
              <a:gd name="connsiteY98" fmla="*/ 4524644 h 7176404"/>
              <a:gd name="connsiteX99" fmla="*/ 7406640 w 25237440"/>
              <a:gd name="connsiteY99" fmla="*/ 5146436 h 7176404"/>
              <a:gd name="connsiteX100" fmla="*/ 5943600 w 25237440"/>
              <a:gd name="connsiteY100" fmla="*/ 5768228 h 7176404"/>
              <a:gd name="connsiteX101" fmla="*/ 4754880 w 25237440"/>
              <a:gd name="connsiteY101" fmla="*/ 6079124 h 7176404"/>
              <a:gd name="connsiteX102" fmla="*/ 3621024 w 25237440"/>
              <a:gd name="connsiteY102" fmla="*/ 6353444 h 7176404"/>
              <a:gd name="connsiteX103" fmla="*/ 2706624 w 25237440"/>
              <a:gd name="connsiteY103" fmla="*/ 6664340 h 7176404"/>
              <a:gd name="connsiteX104" fmla="*/ 2176272 w 25237440"/>
              <a:gd name="connsiteY104" fmla="*/ 6774068 h 7176404"/>
              <a:gd name="connsiteX105" fmla="*/ 1609344 w 25237440"/>
              <a:gd name="connsiteY105" fmla="*/ 6755780 h 7176404"/>
              <a:gd name="connsiteX106" fmla="*/ 969264 w 25237440"/>
              <a:gd name="connsiteY106" fmla="*/ 6554612 h 7176404"/>
              <a:gd name="connsiteX107" fmla="*/ 18288 w 25237440"/>
              <a:gd name="connsiteY107" fmla="*/ 6390020 h 7176404"/>
              <a:gd name="connsiteX108" fmla="*/ 0 w 25237440"/>
              <a:gd name="connsiteY10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923008 w 25237440"/>
              <a:gd name="connsiteY60" fmla="*/ 4506356 h 7176404"/>
              <a:gd name="connsiteX61" fmla="*/ 17428464 w 25237440"/>
              <a:gd name="connsiteY61" fmla="*/ 5512196 h 7176404"/>
              <a:gd name="connsiteX62" fmla="*/ 18141696 w 25237440"/>
              <a:gd name="connsiteY62" fmla="*/ 5768228 h 7176404"/>
              <a:gd name="connsiteX63" fmla="*/ 19184112 w 25237440"/>
              <a:gd name="connsiteY63" fmla="*/ 6262004 h 7176404"/>
              <a:gd name="connsiteX64" fmla="*/ 19366992 w 25237440"/>
              <a:gd name="connsiteY64" fmla="*/ 6627764 h 7176404"/>
              <a:gd name="connsiteX65" fmla="*/ 20311872 w 25237440"/>
              <a:gd name="connsiteY65" fmla="*/ 5775848 h 7176404"/>
              <a:gd name="connsiteX66" fmla="*/ 21689568 w 25237440"/>
              <a:gd name="connsiteY66" fmla="*/ 5969396 h 7176404"/>
              <a:gd name="connsiteX67" fmla="*/ 23116032 w 25237440"/>
              <a:gd name="connsiteY67" fmla="*/ 6536324 h 7176404"/>
              <a:gd name="connsiteX68" fmla="*/ 24012144 w 25237440"/>
              <a:gd name="connsiteY68" fmla="*/ 6572900 h 7176404"/>
              <a:gd name="connsiteX69" fmla="*/ 24597360 w 25237440"/>
              <a:gd name="connsiteY69" fmla="*/ 5932820 h 7176404"/>
              <a:gd name="connsiteX70" fmla="*/ 25237440 w 25237440"/>
              <a:gd name="connsiteY70" fmla="*/ 5932820 h 7176404"/>
              <a:gd name="connsiteX71" fmla="*/ 25219152 w 25237440"/>
              <a:gd name="connsiteY71" fmla="*/ 5713364 h 7176404"/>
              <a:gd name="connsiteX72" fmla="*/ 24560784 w 25237440"/>
              <a:gd name="connsiteY72" fmla="*/ 5987684 h 7176404"/>
              <a:gd name="connsiteX73" fmla="*/ 23792688 w 25237440"/>
              <a:gd name="connsiteY73" fmla="*/ 6133988 h 7176404"/>
              <a:gd name="connsiteX74" fmla="*/ 22969728 w 25237440"/>
              <a:gd name="connsiteY74" fmla="*/ 5896244 h 7176404"/>
              <a:gd name="connsiteX75" fmla="*/ 22000464 w 25237440"/>
              <a:gd name="connsiteY75" fmla="*/ 5640212 h 7176404"/>
              <a:gd name="connsiteX76" fmla="*/ 20647152 w 25237440"/>
              <a:gd name="connsiteY76" fmla="*/ 5475620 h 7176404"/>
              <a:gd name="connsiteX77" fmla="*/ 19891248 w 25237440"/>
              <a:gd name="connsiteY77" fmla="*/ 5888624 h 7176404"/>
              <a:gd name="connsiteX78" fmla="*/ 18818352 w 25237440"/>
              <a:gd name="connsiteY78" fmla="*/ 5823092 h 7176404"/>
              <a:gd name="connsiteX79" fmla="*/ 16733520 w 25237440"/>
              <a:gd name="connsiteY79" fmla="*/ 4963556 h 7176404"/>
              <a:gd name="connsiteX80" fmla="*/ 14923008 w 25237440"/>
              <a:gd name="connsiteY80" fmla="*/ 4158884 h 7176404"/>
              <a:gd name="connsiteX81" fmla="*/ 13258800 w 25237440"/>
              <a:gd name="connsiteY81" fmla="*/ 3354212 h 7176404"/>
              <a:gd name="connsiteX82" fmla="*/ 13112496 w 25237440"/>
              <a:gd name="connsiteY82" fmla="*/ 3189620 h 7176404"/>
              <a:gd name="connsiteX83" fmla="*/ 11338560 w 25237440"/>
              <a:gd name="connsiteY83" fmla="*/ 2019188 h 7176404"/>
              <a:gd name="connsiteX84" fmla="*/ 10716768 w 25237440"/>
              <a:gd name="connsiteY84" fmla="*/ 1452260 h 7176404"/>
              <a:gd name="connsiteX85" fmla="*/ 10548366 w 25237440"/>
              <a:gd name="connsiteY85" fmla="*/ 1283096 h 7176404"/>
              <a:gd name="connsiteX86" fmla="*/ 10540746 w 25237440"/>
              <a:gd name="connsiteY86" fmla="*/ 902096 h 7176404"/>
              <a:gd name="connsiteX87" fmla="*/ 10536936 w 25237440"/>
              <a:gd name="connsiteY87" fmla="*/ 768746 h 7176404"/>
              <a:gd name="connsiteX88" fmla="*/ 10624566 w 25237440"/>
              <a:gd name="connsiteY88" fmla="*/ 681116 h 7176404"/>
              <a:gd name="connsiteX89" fmla="*/ 10771632 w 25237440"/>
              <a:gd name="connsiteY89" fmla="*/ 611012 h 7176404"/>
              <a:gd name="connsiteX90" fmla="*/ 10753344 w 25237440"/>
              <a:gd name="connsiteY90" fmla="*/ 336692 h 7176404"/>
              <a:gd name="connsiteX91" fmla="*/ 10628376 w 25237440"/>
              <a:gd name="connsiteY91" fmla="*/ 201056 h 7176404"/>
              <a:gd name="connsiteX92" fmla="*/ 10437876 w 25237440"/>
              <a:gd name="connsiteY92" fmla="*/ 2936 h 7176404"/>
              <a:gd name="connsiteX93" fmla="*/ 10369296 w 25237440"/>
              <a:gd name="connsiteY93" fmla="*/ 231536 h 7176404"/>
              <a:gd name="connsiteX94" fmla="*/ 10206228 w 25237440"/>
              <a:gd name="connsiteY94" fmla="*/ 585104 h 7176404"/>
              <a:gd name="connsiteX95" fmla="*/ 10155936 w 25237440"/>
              <a:gd name="connsiteY95" fmla="*/ 902096 h 7176404"/>
              <a:gd name="connsiteX96" fmla="*/ 10241280 w 25237440"/>
              <a:gd name="connsiteY96" fmla="*/ 1744868 h 7176404"/>
              <a:gd name="connsiteX97" fmla="*/ 10149840 w 25237440"/>
              <a:gd name="connsiteY97" fmla="*/ 2384948 h 7176404"/>
              <a:gd name="connsiteX98" fmla="*/ 9528048 w 25237440"/>
              <a:gd name="connsiteY98" fmla="*/ 3043316 h 7176404"/>
              <a:gd name="connsiteX99" fmla="*/ 7735824 w 25237440"/>
              <a:gd name="connsiteY99" fmla="*/ 4524644 h 7176404"/>
              <a:gd name="connsiteX100" fmla="*/ 7406640 w 25237440"/>
              <a:gd name="connsiteY100" fmla="*/ 5146436 h 7176404"/>
              <a:gd name="connsiteX101" fmla="*/ 5943600 w 25237440"/>
              <a:gd name="connsiteY101" fmla="*/ 5768228 h 7176404"/>
              <a:gd name="connsiteX102" fmla="*/ 4754880 w 25237440"/>
              <a:gd name="connsiteY102" fmla="*/ 6079124 h 7176404"/>
              <a:gd name="connsiteX103" fmla="*/ 3621024 w 25237440"/>
              <a:gd name="connsiteY103" fmla="*/ 6353444 h 7176404"/>
              <a:gd name="connsiteX104" fmla="*/ 2706624 w 25237440"/>
              <a:gd name="connsiteY104" fmla="*/ 6664340 h 7176404"/>
              <a:gd name="connsiteX105" fmla="*/ 2176272 w 25237440"/>
              <a:gd name="connsiteY105" fmla="*/ 6774068 h 7176404"/>
              <a:gd name="connsiteX106" fmla="*/ 1609344 w 25237440"/>
              <a:gd name="connsiteY106" fmla="*/ 6755780 h 7176404"/>
              <a:gd name="connsiteX107" fmla="*/ 969264 w 25237440"/>
              <a:gd name="connsiteY107" fmla="*/ 6554612 h 7176404"/>
              <a:gd name="connsiteX108" fmla="*/ 18288 w 25237440"/>
              <a:gd name="connsiteY108" fmla="*/ 6390020 h 7176404"/>
              <a:gd name="connsiteX109" fmla="*/ 0 w 25237440"/>
              <a:gd name="connsiteY10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923008 w 25237440"/>
              <a:gd name="connsiteY60" fmla="*/ 4506356 h 7176404"/>
              <a:gd name="connsiteX61" fmla="*/ 17428464 w 25237440"/>
              <a:gd name="connsiteY61" fmla="*/ 5512196 h 7176404"/>
              <a:gd name="connsiteX62" fmla="*/ 18141696 w 25237440"/>
              <a:gd name="connsiteY62" fmla="*/ 5768228 h 7176404"/>
              <a:gd name="connsiteX63" fmla="*/ 19184112 w 25237440"/>
              <a:gd name="connsiteY63" fmla="*/ 6262004 h 7176404"/>
              <a:gd name="connsiteX64" fmla="*/ 19366992 w 25237440"/>
              <a:gd name="connsiteY64" fmla="*/ 6627764 h 7176404"/>
              <a:gd name="connsiteX65" fmla="*/ 20311872 w 25237440"/>
              <a:gd name="connsiteY65" fmla="*/ 5775848 h 7176404"/>
              <a:gd name="connsiteX66" fmla="*/ 21689568 w 25237440"/>
              <a:gd name="connsiteY66" fmla="*/ 5969396 h 7176404"/>
              <a:gd name="connsiteX67" fmla="*/ 23116032 w 25237440"/>
              <a:gd name="connsiteY67" fmla="*/ 6536324 h 7176404"/>
              <a:gd name="connsiteX68" fmla="*/ 24012144 w 25237440"/>
              <a:gd name="connsiteY68" fmla="*/ 6572900 h 7176404"/>
              <a:gd name="connsiteX69" fmla="*/ 24597360 w 25237440"/>
              <a:gd name="connsiteY69" fmla="*/ 5932820 h 7176404"/>
              <a:gd name="connsiteX70" fmla="*/ 25237440 w 25237440"/>
              <a:gd name="connsiteY70" fmla="*/ 5932820 h 7176404"/>
              <a:gd name="connsiteX71" fmla="*/ 25219152 w 25237440"/>
              <a:gd name="connsiteY71" fmla="*/ 5713364 h 7176404"/>
              <a:gd name="connsiteX72" fmla="*/ 24560784 w 25237440"/>
              <a:gd name="connsiteY72" fmla="*/ 5987684 h 7176404"/>
              <a:gd name="connsiteX73" fmla="*/ 23792688 w 25237440"/>
              <a:gd name="connsiteY73" fmla="*/ 6133988 h 7176404"/>
              <a:gd name="connsiteX74" fmla="*/ 22969728 w 25237440"/>
              <a:gd name="connsiteY74" fmla="*/ 5896244 h 7176404"/>
              <a:gd name="connsiteX75" fmla="*/ 22000464 w 25237440"/>
              <a:gd name="connsiteY75" fmla="*/ 5640212 h 7176404"/>
              <a:gd name="connsiteX76" fmla="*/ 20647152 w 25237440"/>
              <a:gd name="connsiteY76" fmla="*/ 5475620 h 7176404"/>
              <a:gd name="connsiteX77" fmla="*/ 19891248 w 25237440"/>
              <a:gd name="connsiteY77" fmla="*/ 5888624 h 7176404"/>
              <a:gd name="connsiteX78" fmla="*/ 18818352 w 25237440"/>
              <a:gd name="connsiteY78" fmla="*/ 5823092 h 7176404"/>
              <a:gd name="connsiteX79" fmla="*/ 16733520 w 25237440"/>
              <a:gd name="connsiteY79" fmla="*/ 4963556 h 7176404"/>
              <a:gd name="connsiteX80" fmla="*/ 14923008 w 25237440"/>
              <a:gd name="connsiteY80" fmla="*/ 4158884 h 7176404"/>
              <a:gd name="connsiteX81" fmla="*/ 13258800 w 25237440"/>
              <a:gd name="connsiteY81" fmla="*/ 3354212 h 7176404"/>
              <a:gd name="connsiteX82" fmla="*/ 13112496 w 25237440"/>
              <a:gd name="connsiteY82" fmla="*/ 3189620 h 7176404"/>
              <a:gd name="connsiteX83" fmla="*/ 11338560 w 25237440"/>
              <a:gd name="connsiteY83" fmla="*/ 2019188 h 7176404"/>
              <a:gd name="connsiteX84" fmla="*/ 10716768 w 25237440"/>
              <a:gd name="connsiteY84" fmla="*/ 1452260 h 7176404"/>
              <a:gd name="connsiteX85" fmla="*/ 10548366 w 25237440"/>
              <a:gd name="connsiteY85" fmla="*/ 1283096 h 7176404"/>
              <a:gd name="connsiteX86" fmla="*/ 10540746 w 25237440"/>
              <a:gd name="connsiteY86" fmla="*/ 902096 h 7176404"/>
              <a:gd name="connsiteX87" fmla="*/ 10536936 w 25237440"/>
              <a:gd name="connsiteY87" fmla="*/ 768746 h 7176404"/>
              <a:gd name="connsiteX88" fmla="*/ 10624566 w 25237440"/>
              <a:gd name="connsiteY88" fmla="*/ 681116 h 7176404"/>
              <a:gd name="connsiteX89" fmla="*/ 10771632 w 25237440"/>
              <a:gd name="connsiteY89" fmla="*/ 611012 h 7176404"/>
              <a:gd name="connsiteX90" fmla="*/ 10753344 w 25237440"/>
              <a:gd name="connsiteY90" fmla="*/ 336692 h 7176404"/>
              <a:gd name="connsiteX91" fmla="*/ 10628376 w 25237440"/>
              <a:gd name="connsiteY91" fmla="*/ 201056 h 7176404"/>
              <a:gd name="connsiteX92" fmla="*/ 10437876 w 25237440"/>
              <a:gd name="connsiteY92" fmla="*/ 2936 h 7176404"/>
              <a:gd name="connsiteX93" fmla="*/ 10369296 w 25237440"/>
              <a:gd name="connsiteY93" fmla="*/ 231536 h 7176404"/>
              <a:gd name="connsiteX94" fmla="*/ 10206228 w 25237440"/>
              <a:gd name="connsiteY94" fmla="*/ 585104 h 7176404"/>
              <a:gd name="connsiteX95" fmla="*/ 10155936 w 25237440"/>
              <a:gd name="connsiteY95" fmla="*/ 902096 h 7176404"/>
              <a:gd name="connsiteX96" fmla="*/ 10241280 w 25237440"/>
              <a:gd name="connsiteY96" fmla="*/ 1744868 h 7176404"/>
              <a:gd name="connsiteX97" fmla="*/ 10149840 w 25237440"/>
              <a:gd name="connsiteY97" fmla="*/ 2384948 h 7176404"/>
              <a:gd name="connsiteX98" fmla="*/ 9528048 w 25237440"/>
              <a:gd name="connsiteY98" fmla="*/ 3043316 h 7176404"/>
              <a:gd name="connsiteX99" fmla="*/ 7735824 w 25237440"/>
              <a:gd name="connsiteY99" fmla="*/ 4524644 h 7176404"/>
              <a:gd name="connsiteX100" fmla="*/ 7406640 w 25237440"/>
              <a:gd name="connsiteY100" fmla="*/ 5146436 h 7176404"/>
              <a:gd name="connsiteX101" fmla="*/ 5943600 w 25237440"/>
              <a:gd name="connsiteY101" fmla="*/ 5768228 h 7176404"/>
              <a:gd name="connsiteX102" fmla="*/ 4754880 w 25237440"/>
              <a:gd name="connsiteY102" fmla="*/ 6079124 h 7176404"/>
              <a:gd name="connsiteX103" fmla="*/ 3621024 w 25237440"/>
              <a:gd name="connsiteY103" fmla="*/ 6353444 h 7176404"/>
              <a:gd name="connsiteX104" fmla="*/ 2706624 w 25237440"/>
              <a:gd name="connsiteY104" fmla="*/ 6664340 h 7176404"/>
              <a:gd name="connsiteX105" fmla="*/ 2176272 w 25237440"/>
              <a:gd name="connsiteY105" fmla="*/ 6774068 h 7176404"/>
              <a:gd name="connsiteX106" fmla="*/ 1609344 w 25237440"/>
              <a:gd name="connsiteY106" fmla="*/ 6755780 h 7176404"/>
              <a:gd name="connsiteX107" fmla="*/ 969264 w 25237440"/>
              <a:gd name="connsiteY107" fmla="*/ 6554612 h 7176404"/>
              <a:gd name="connsiteX108" fmla="*/ 18288 w 25237440"/>
              <a:gd name="connsiteY108" fmla="*/ 6390020 h 7176404"/>
              <a:gd name="connsiteX109" fmla="*/ 0 w 25237440"/>
              <a:gd name="connsiteY10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923008 w 25237440"/>
              <a:gd name="connsiteY61" fmla="*/ 450635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5124938 w 25237440"/>
              <a:gd name="connsiteY61" fmla="*/ 439967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5124938 w 25237440"/>
              <a:gd name="connsiteY61" fmla="*/ 4399676 h 7176404"/>
              <a:gd name="connsiteX62" fmla="*/ 17428464 w 25237440"/>
              <a:gd name="connsiteY62" fmla="*/ 5512196 h 7176404"/>
              <a:gd name="connsiteX63" fmla="*/ 18141696 w 25237440"/>
              <a:gd name="connsiteY63" fmla="*/ 5768228 h 7176404"/>
              <a:gd name="connsiteX64" fmla="*/ 19184112 w 25237440"/>
              <a:gd name="connsiteY64" fmla="*/ 6262004 h 7176404"/>
              <a:gd name="connsiteX65" fmla="*/ 19366992 w 25237440"/>
              <a:gd name="connsiteY65" fmla="*/ 6627764 h 7176404"/>
              <a:gd name="connsiteX66" fmla="*/ 20311872 w 25237440"/>
              <a:gd name="connsiteY66" fmla="*/ 5775848 h 7176404"/>
              <a:gd name="connsiteX67" fmla="*/ 21689568 w 25237440"/>
              <a:gd name="connsiteY67" fmla="*/ 5969396 h 7176404"/>
              <a:gd name="connsiteX68" fmla="*/ 23116032 w 25237440"/>
              <a:gd name="connsiteY68" fmla="*/ 6536324 h 7176404"/>
              <a:gd name="connsiteX69" fmla="*/ 24012144 w 25237440"/>
              <a:gd name="connsiteY69" fmla="*/ 6572900 h 7176404"/>
              <a:gd name="connsiteX70" fmla="*/ 24597360 w 25237440"/>
              <a:gd name="connsiteY70" fmla="*/ 5932820 h 7176404"/>
              <a:gd name="connsiteX71" fmla="*/ 25237440 w 25237440"/>
              <a:gd name="connsiteY71" fmla="*/ 5932820 h 7176404"/>
              <a:gd name="connsiteX72" fmla="*/ 25219152 w 25237440"/>
              <a:gd name="connsiteY72" fmla="*/ 5713364 h 7176404"/>
              <a:gd name="connsiteX73" fmla="*/ 24560784 w 25237440"/>
              <a:gd name="connsiteY73" fmla="*/ 5987684 h 7176404"/>
              <a:gd name="connsiteX74" fmla="*/ 23792688 w 25237440"/>
              <a:gd name="connsiteY74" fmla="*/ 6133988 h 7176404"/>
              <a:gd name="connsiteX75" fmla="*/ 22969728 w 25237440"/>
              <a:gd name="connsiteY75" fmla="*/ 5896244 h 7176404"/>
              <a:gd name="connsiteX76" fmla="*/ 22000464 w 25237440"/>
              <a:gd name="connsiteY76" fmla="*/ 5640212 h 7176404"/>
              <a:gd name="connsiteX77" fmla="*/ 20647152 w 25237440"/>
              <a:gd name="connsiteY77" fmla="*/ 5475620 h 7176404"/>
              <a:gd name="connsiteX78" fmla="*/ 19891248 w 25237440"/>
              <a:gd name="connsiteY78" fmla="*/ 5888624 h 7176404"/>
              <a:gd name="connsiteX79" fmla="*/ 18818352 w 25237440"/>
              <a:gd name="connsiteY79" fmla="*/ 5823092 h 7176404"/>
              <a:gd name="connsiteX80" fmla="*/ 16733520 w 25237440"/>
              <a:gd name="connsiteY80" fmla="*/ 4963556 h 7176404"/>
              <a:gd name="connsiteX81" fmla="*/ 14923008 w 25237440"/>
              <a:gd name="connsiteY81" fmla="*/ 4158884 h 7176404"/>
              <a:gd name="connsiteX82" fmla="*/ 13258800 w 25237440"/>
              <a:gd name="connsiteY82" fmla="*/ 3354212 h 7176404"/>
              <a:gd name="connsiteX83" fmla="*/ 13112496 w 25237440"/>
              <a:gd name="connsiteY83" fmla="*/ 3189620 h 7176404"/>
              <a:gd name="connsiteX84" fmla="*/ 11338560 w 25237440"/>
              <a:gd name="connsiteY84" fmla="*/ 2019188 h 7176404"/>
              <a:gd name="connsiteX85" fmla="*/ 10716768 w 25237440"/>
              <a:gd name="connsiteY85" fmla="*/ 1452260 h 7176404"/>
              <a:gd name="connsiteX86" fmla="*/ 10548366 w 25237440"/>
              <a:gd name="connsiteY86" fmla="*/ 1283096 h 7176404"/>
              <a:gd name="connsiteX87" fmla="*/ 10540746 w 25237440"/>
              <a:gd name="connsiteY87" fmla="*/ 902096 h 7176404"/>
              <a:gd name="connsiteX88" fmla="*/ 10536936 w 25237440"/>
              <a:gd name="connsiteY88" fmla="*/ 768746 h 7176404"/>
              <a:gd name="connsiteX89" fmla="*/ 10624566 w 25237440"/>
              <a:gd name="connsiteY89" fmla="*/ 681116 h 7176404"/>
              <a:gd name="connsiteX90" fmla="*/ 10771632 w 25237440"/>
              <a:gd name="connsiteY90" fmla="*/ 611012 h 7176404"/>
              <a:gd name="connsiteX91" fmla="*/ 10753344 w 25237440"/>
              <a:gd name="connsiteY91" fmla="*/ 336692 h 7176404"/>
              <a:gd name="connsiteX92" fmla="*/ 10628376 w 25237440"/>
              <a:gd name="connsiteY92" fmla="*/ 201056 h 7176404"/>
              <a:gd name="connsiteX93" fmla="*/ 10437876 w 25237440"/>
              <a:gd name="connsiteY93" fmla="*/ 2936 h 7176404"/>
              <a:gd name="connsiteX94" fmla="*/ 10369296 w 25237440"/>
              <a:gd name="connsiteY94" fmla="*/ 231536 h 7176404"/>
              <a:gd name="connsiteX95" fmla="*/ 10206228 w 25237440"/>
              <a:gd name="connsiteY95" fmla="*/ 585104 h 7176404"/>
              <a:gd name="connsiteX96" fmla="*/ 10155936 w 25237440"/>
              <a:gd name="connsiteY96" fmla="*/ 902096 h 7176404"/>
              <a:gd name="connsiteX97" fmla="*/ 10241280 w 25237440"/>
              <a:gd name="connsiteY97" fmla="*/ 1744868 h 7176404"/>
              <a:gd name="connsiteX98" fmla="*/ 10149840 w 25237440"/>
              <a:gd name="connsiteY98" fmla="*/ 2384948 h 7176404"/>
              <a:gd name="connsiteX99" fmla="*/ 9528048 w 25237440"/>
              <a:gd name="connsiteY99" fmla="*/ 3043316 h 7176404"/>
              <a:gd name="connsiteX100" fmla="*/ 7735824 w 25237440"/>
              <a:gd name="connsiteY100" fmla="*/ 4524644 h 7176404"/>
              <a:gd name="connsiteX101" fmla="*/ 7406640 w 25237440"/>
              <a:gd name="connsiteY101" fmla="*/ 5146436 h 7176404"/>
              <a:gd name="connsiteX102" fmla="*/ 5943600 w 25237440"/>
              <a:gd name="connsiteY102" fmla="*/ 5768228 h 7176404"/>
              <a:gd name="connsiteX103" fmla="*/ 4754880 w 25237440"/>
              <a:gd name="connsiteY103" fmla="*/ 6079124 h 7176404"/>
              <a:gd name="connsiteX104" fmla="*/ 3621024 w 25237440"/>
              <a:gd name="connsiteY104" fmla="*/ 6353444 h 7176404"/>
              <a:gd name="connsiteX105" fmla="*/ 2706624 w 25237440"/>
              <a:gd name="connsiteY105" fmla="*/ 6664340 h 7176404"/>
              <a:gd name="connsiteX106" fmla="*/ 2176272 w 25237440"/>
              <a:gd name="connsiteY106" fmla="*/ 6774068 h 7176404"/>
              <a:gd name="connsiteX107" fmla="*/ 1609344 w 25237440"/>
              <a:gd name="connsiteY107" fmla="*/ 6755780 h 7176404"/>
              <a:gd name="connsiteX108" fmla="*/ 969264 w 25237440"/>
              <a:gd name="connsiteY108" fmla="*/ 6554612 h 7176404"/>
              <a:gd name="connsiteX109" fmla="*/ 18288 w 25237440"/>
              <a:gd name="connsiteY109" fmla="*/ 6390020 h 7176404"/>
              <a:gd name="connsiteX110" fmla="*/ 0 w 25237440"/>
              <a:gd name="connsiteY11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5124938 w 25237440"/>
              <a:gd name="connsiteY62" fmla="*/ 4399676 h 7176404"/>
              <a:gd name="connsiteX63" fmla="*/ 17428464 w 25237440"/>
              <a:gd name="connsiteY63" fmla="*/ 5512196 h 7176404"/>
              <a:gd name="connsiteX64" fmla="*/ 18141696 w 25237440"/>
              <a:gd name="connsiteY64" fmla="*/ 5768228 h 7176404"/>
              <a:gd name="connsiteX65" fmla="*/ 19184112 w 25237440"/>
              <a:gd name="connsiteY65" fmla="*/ 6262004 h 7176404"/>
              <a:gd name="connsiteX66" fmla="*/ 19366992 w 25237440"/>
              <a:gd name="connsiteY66" fmla="*/ 6627764 h 7176404"/>
              <a:gd name="connsiteX67" fmla="*/ 20311872 w 25237440"/>
              <a:gd name="connsiteY67" fmla="*/ 5775848 h 7176404"/>
              <a:gd name="connsiteX68" fmla="*/ 21689568 w 25237440"/>
              <a:gd name="connsiteY68" fmla="*/ 5969396 h 7176404"/>
              <a:gd name="connsiteX69" fmla="*/ 23116032 w 25237440"/>
              <a:gd name="connsiteY69" fmla="*/ 6536324 h 7176404"/>
              <a:gd name="connsiteX70" fmla="*/ 24012144 w 25237440"/>
              <a:gd name="connsiteY70" fmla="*/ 6572900 h 7176404"/>
              <a:gd name="connsiteX71" fmla="*/ 24597360 w 25237440"/>
              <a:gd name="connsiteY71" fmla="*/ 5932820 h 7176404"/>
              <a:gd name="connsiteX72" fmla="*/ 25237440 w 25237440"/>
              <a:gd name="connsiteY72" fmla="*/ 5932820 h 7176404"/>
              <a:gd name="connsiteX73" fmla="*/ 25219152 w 25237440"/>
              <a:gd name="connsiteY73" fmla="*/ 5713364 h 7176404"/>
              <a:gd name="connsiteX74" fmla="*/ 24560784 w 25237440"/>
              <a:gd name="connsiteY74" fmla="*/ 5987684 h 7176404"/>
              <a:gd name="connsiteX75" fmla="*/ 23792688 w 25237440"/>
              <a:gd name="connsiteY75" fmla="*/ 6133988 h 7176404"/>
              <a:gd name="connsiteX76" fmla="*/ 22969728 w 25237440"/>
              <a:gd name="connsiteY76" fmla="*/ 5896244 h 7176404"/>
              <a:gd name="connsiteX77" fmla="*/ 22000464 w 25237440"/>
              <a:gd name="connsiteY77" fmla="*/ 5640212 h 7176404"/>
              <a:gd name="connsiteX78" fmla="*/ 20647152 w 25237440"/>
              <a:gd name="connsiteY78" fmla="*/ 5475620 h 7176404"/>
              <a:gd name="connsiteX79" fmla="*/ 19891248 w 25237440"/>
              <a:gd name="connsiteY79" fmla="*/ 5888624 h 7176404"/>
              <a:gd name="connsiteX80" fmla="*/ 18818352 w 25237440"/>
              <a:gd name="connsiteY80" fmla="*/ 5823092 h 7176404"/>
              <a:gd name="connsiteX81" fmla="*/ 16733520 w 25237440"/>
              <a:gd name="connsiteY81" fmla="*/ 4963556 h 7176404"/>
              <a:gd name="connsiteX82" fmla="*/ 14923008 w 25237440"/>
              <a:gd name="connsiteY82" fmla="*/ 4158884 h 7176404"/>
              <a:gd name="connsiteX83" fmla="*/ 13258800 w 25237440"/>
              <a:gd name="connsiteY83" fmla="*/ 3354212 h 7176404"/>
              <a:gd name="connsiteX84" fmla="*/ 13112496 w 25237440"/>
              <a:gd name="connsiteY84" fmla="*/ 3189620 h 7176404"/>
              <a:gd name="connsiteX85" fmla="*/ 11338560 w 25237440"/>
              <a:gd name="connsiteY85" fmla="*/ 2019188 h 7176404"/>
              <a:gd name="connsiteX86" fmla="*/ 10716768 w 25237440"/>
              <a:gd name="connsiteY86" fmla="*/ 1452260 h 7176404"/>
              <a:gd name="connsiteX87" fmla="*/ 10548366 w 25237440"/>
              <a:gd name="connsiteY87" fmla="*/ 1283096 h 7176404"/>
              <a:gd name="connsiteX88" fmla="*/ 10540746 w 25237440"/>
              <a:gd name="connsiteY88" fmla="*/ 902096 h 7176404"/>
              <a:gd name="connsiteX89" fmla="*/ 10536936 w 25237440"/>
              <a:gd name="connsiteY89" fmla="*/ 768746 h 7176404"/>
              <a:gd name="connsiteX90" fmla="*/ 10624566 w 25237440"/>
              <a:gd name="connsiteY90" fmla="*/ 681116 h 7176404"/>
              <a:gd name="connsiteX91" fmla="*/ 10771632 w 25237440"/>
              <a:gd name="connsiteY91" fmla="*/ 611012 h 7176404"/>
              <a:gd name="connsiteX92" fmla="*/ 10753344 w 25237440"/>
              <a:gd name="connsiteY92" fmla="*/ 336692 h 7176404"/>
              <a:gd name="connsiteX93" fmla="*/ 10628376 w 25237440"/>
              <a:gd name="connsiteY93" fmla="*/ 201056 h 7176404"/>
              <a:gd name="connsiteX94" fmla="*/ 10437876 w 25237440"/>
              <a:gd name="connsiteY94" fmla="*/ 2936 h 7176404"/>
              <a:gd name="connsiteX95" fmla="*/ 10369296 w 25237440"/>
              <a:gd name="connsiteY95" fmla="*/ 231536 h 7176404"/>
              <a:gd name="connsiteX96" fmla="*/ 10206228 w 25237440"/>
              <a:gd name="connsiteY96" fmla="*/ 585104 h 7176404"/>
              <a:gd name="connsiteX97" fmla="*/ 10155936 w 25237440"/>
              <a:gd name="connsiteY97" fmla="*/ 902096 h 7176404"/>
              <a:gd name="connsiteX98" fmla="*/ 10241280 w 25237440"/>
              <a:gd name="connsiteY98" fmla="*/ 1744868 h 7176404"/>
              <a:gd name="connsiteX99" fmla="*/ 10149840 w 25237440"/>
              <a:gd name="connsiteY99" fmla="*/ 2384948 h 7176404"/>
              <a:gd name="connsiteX100" fmla="*/ 9528048 w 25237440"/>
              <a:gd name="connsiteY100" fmla="*/ 3043316 h 7176404"/>
              <a:gd name="connsiteX101" fmla="*/ 7735824 w 25237440"/>
              <a:gd name="connsiteY101" fmla="*/ 4524644 h 7176404"/>
              <a:gd name="connsiteX102" fmla="*/ 7406640 w 25237440"/>
              <a:gd name="connsiteY102" fmla="*/ 5146436 h 7176404"/>
              <a:gd name="connsiteX103" fmla="*/ 5943600 w 25237440"/>
              <a:gd name="connsiteY103" fmla="*/ 5768228 h 7176404"/>
              <a:gd name="connsiteX104" fmla="*/ 4754880 w 25237440"/>
              <a:gd name="connsiteY104" fmla="*/ 6079124 h 7176404"/>
              <a:gd name="connsiteX105" fmla="*/ 3621024 w 25237440"/>
              <a:gd name="connsiteY105" fmla="*/ 6353444 h 7176404"/>
              <a:gd name="connsiteX106" fmla="*/ 2706624 w 25237440"/>
              <a:gd name="connsiteY106" fmla="*/ 6664340 h 7176404"/>
              <a:gd name="connsiteX107" fmla="*/ 2176272 w 25237440"/>
              <a:gd name="connsiteY107" fmla="*/ 6774068 h 7176404"/>
              <a:gd name="connsiteX108" fmla="*/ 1609344 w 25237440"/>
              <a:gd name="connsiteY108" fmla="*/ 6755780 h 7176404"/>
              <a:gd name="connsiteX109" fmla="*/ 969264 w 25237440"/>
              <a:gd name="connsiteY109" fmla="*/ 6554612 h 7176404"/>
              <a:gd name="connsiteX110" fmla="*/ 18288 w 25237440"/>
              <a:gd name="connsiteY110" fmla="*/ 6390020 h 7176404"/>
              <a:gd name="connsiteX111" fmla="*/ 0 w 25237440"/>
              <a:gd name="connsiteY11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938 w 25237440"/>
              <a:gd name="connsiteY63" fmla="*/ 4399676 h 7176404"/>
              <a:gd name="connsiteX64" fmla="*/ 17428464 w 25237440"/>
              <a:gd name="connsiteY64" fmla="*/ 5512196 h 7176404"/>
              <a:gd name="connsiteX65" fmla="*/ 18141696 w 25237440"/>
              <a:gd name="connsiteY65" fmla="*/ 5768228 h 7176404"/>
              <a:gd name="connsiteX66" fmla="*/ 19184112 w 25237440"/>
              <a:gd name="connsiteY66" fmla="*/ 6262004 h 7176404"/>
              <a:gd name="connsiteX67" fmla="*/ 19366992 w 25237440"/>
              <a:gd name="connsiteY67" fmla="*/ 6627764 h 7176404"/>
              <a:gd name="connsiteX68" fmla="*/ 20311872 w 25237440"/>
              <a:gd name="connsiteY68" fmla="*/ 5775848 h 7176404"/>
              <a:gd name="connsiteX69" fmla="*/ 21689568 w 25237440"/>
              <a:gd name="connsiteY69" fmla="*/ 5969396 h 7176404"/>
              <a:gd name="connsiteX70" fmla="*/ 23116032 w 25237440"/>
              <a:gd name="connsiteY70" fmla="*/ 6536324 h 7176404"/>
              <a:gd name="connsiteX71" fmla="*/ 24012144 w 25237440"/>
              <a:gd name="connsiteY71" fmla="*/ 6572900 h 7176404"/>
              <a:gd name="connsiteX72" fmla="*/ 24597360 w 25237440"/>
              <a:gd name="connsiteY72" fmla="*/ 5932820 h 7176404"/>
              <a:gd name="connsiteX73" fmla="*/ 25237440 w 25237440"/>
              <a:gd name="connsiteY73" fmla="*/ 5932820 h 7176404"/>
              <a:gd name="connsiteX74" fmla="*/ 25219152 w 25237440"/>
              <a:gd name="connsiteY74" fmla="*/ 5713364 h 7176404"/>
              <a:gd name="connsiteX75" fmla="*/ 24560784 w 25237440"/>
              <a:gd name="connsiteY75" fmla="*/ 5987684 h 7176404"/>
              <a:gd name="connsiteX76" fmla="*/ 23792688 w 25237440"/>
              <a:gd name="connsiteY76" fmla="*/ 6133988 h 7176404"/>
              <a:gd name="connsiteX77" fmla="*/ 22969728 w 25237440"/>
              <a:gd name="connsiteY77" fmla="*/ 5896244 h 7176404"/>
              <a:gd name="connsiteX78" fmla="*/ 22000464 w 25237440"/>
              <a:gd name="connsiteY78" fmla="*/ 5640212 h 7176404"/>
              <a:gd name="connsiteX79" fmla="*/ 20647152 w 25237440"/>
              <a:gd name="connsiteY79" fmla="*/ 5475620 h 7176404"/>
              <a:gd name="connsiteX80" fmla="*/ 19891248 w 25237440"/>
              <a:gd name="connsiteY80" fmla="*/ 5888624 h 7176404"/>
              <a:gd name="connsiteX81" fmla="*/ 18818352 w 25237440"/>
              <a:gd name="connsiteY81" fmla="*/ 5823092 h 7176404"/>
              <a:gd name="connsiteX82" fmla="*/ 16733520 w 25237440"/>
              <a:gd name="connsiteY82" fmla="*/ 4963556 h 7176404"/>
              <a:gd name="connsiteX83" fmla="*/ 14923008 w 25237440"/>
              <a:gd name="connsiteY83" fmla="*/ 4158884 h 7176404"/>
              <a:gd name="connsiteX84" fmla="*/ 13258800 w 25237440"/>
              <a:gd name="connsiteY84" fmla="*/ 3354212 h 7176404"/>
              <a:gd name="connsiteX85" fmla="*/ 13112496 w 25237440"/>
              <a:gd name="connsiteY85" fmla="*/ 3189620 h 7176404"/>
              <a:gd name="connsiteX86" fmla="*/ 11338560 w 25237440"/>
              <a:gd name="connsiteY86" fmla="*/ 2019188 h 7176404"/>
              <a:gd name="connsiteX87" fmla="*/ 10716768 w 25237440"/>
              <a:gd name="connsiteY87" fmla="*/ 1452260 h 7176404"/>
              <a:gd name="connsiteX88" fmla="*/ 10548366 w 25237440"/>
              <a:gd name="connsiteY88" fmla="*/ 1283096 h 7176404"/>
              <a:gd name="connsiteX89" fmla="*/ 10540746 w 25237440"/>
              <a:gd name="connsiteY89" fmla="*/ 902096 h 7176404"/>
              <a:gd name="connsiteX90" fmla="*/ 10536936 w 25237440"/>
              <a:gd name="connsiteY90" fmla="*/ 768746 h 7176404"/>
              <a:gd name="connsiteX91" fmla="*/ 10624566 w 25237440"/>
              <a:gd name="connsiteY91" fmla="*/ 681116 h 7176404"/>
              <a:gd name="connsiteX92" fmla="*/ 10771632 w 25237440"/>
              <a:gd name="connsiteY92" fmla="*/ 611012 h 7176404"/>
              <a:gd name="connsiteX93" fmla="*/ 10753344 w 25237440"/>
              <a:gd name="connsiteY93" fmla="*/ 336692 h 7176404"/>
              <a:gd name="connsiteX94" fmla="*/ 10628376 w 25237440"/>
              <a:gd name="connsiteY94" fmla="*/ 201056 h 7176404"/>
              <a:gd name="connsiteX95" fmla="*/ 10437876 w 25237440"/>
              <a:gd name="connsiteY95" fmla="*/ 2936 h 7176404"/>
              <a:gd name="connsiteX96" fmla="*/ 10369296 w 25237440"/>
              <a:gd name="connsiteY96" fmla="*/ 231536 h 7176404"/>
              <a:gd name="connsiteX97" fmla="*/ 10206228 w 25237440"/>
              <a:gd name="connsiteY97" fmla="*/ 585104 h 7176404"/>
              <a:gd name="connsiteX98" fmla="*/ 10155936 w 25237440"/>
              <a:gd name="connsiteY98" fmla="*/ 902096 h 7176404"/>
              <a:gd name="connsiteX99" fmla="*/ 10241280 w 25237440"/>
              <a:gd name="connsiteY99" fmla="*/ 1744868 h 7176404"/>
              <a:gd name="connsiteX100" fmla="*/ 10149840 w 25237440"/>
              <a:gd name="connsiteY100" fmla="*/ 2384948 h 7176404"/>
              <a:gd name="connsiteX101" fmla="*/ 9528048 w 25237440"/>
              <a:gd name="connsiteY101" fmla="*/ 3043316 h 7176404"/>
              <a:gd name="connsiteX102" fmla="*/ 7735824 w 25237440"/>
              <a:gd name="connsiteY102" fmla="*/ 4524644 h 7176404"/>
              <a:gd name="connsiteX103" fmla="*/ 7406640 w 25237440"/>
              <a:gd name="connsiteY103" fmla="*/ 5146436 h 7176404"/>
              <a:gd name="connsiteX104" fmla="*/ 5943600 w 25237440"/>
              <a:gd name="connsiteY104" fmla="*/ 5768228 h 7176404"/>
              <a:gd name="connsiteX105" fmla="*/ 4754880 w 25237440"/>
              <a:gd name="connsiteY105" fmla="*/ 6079124 h 7176404"/>
              <a:gd name="connsiteX106" fmla="*/ 3621024 w 25237440"/>
              <a:gd name="connsiteY106" fmla="*/ 6353444 h 7176404"/>
              <a:gd name="connsiteX107" fmla="*/ 2706624 w 25237440"/>
              <a:gd name="connsiteY107" fmla="*/ 6664340 h 7176404"/>
              <a:gd name="connsiteX108" fmla="*/ 2176272 w 25237440"/>
              <a:gd name="connsiteY108" fmla="*/ 6774068 h 7176404"/>
              <a:gd name="connsiteX109" fmla="*/ 1609344 w 25237440"/>
              <a:gd name="connsiteY109" fmla="*/ 6755780 h 7176404"/>
              <a:gd name="connsiteX110" fmla="*/ 969264 w 25237440"/>
              <a:gd name="connsiteY110" fmla="*/ 6554612 h 7176404"/>
              <a:gd name="connsiteX111" fmla="*/ 18288 w 25237440"/>
              <a:gd name="connsiteY111" fmla="*/ 6390020 h 7176404"/>
              <a:gd name="connsiteX112" fmla="*/ 0 w 25237440"/>
              <a:gd name="connsiteY11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559278 w 25237440"/>
              <a:gd name="connsiteY63" fmla="*/ 4708286 h 7176404"/>
              <a:gd name="connsiteX64" fmla="*/ 17428464 w 25237440"/>
              <a:gd name="connsiteY64" fmla="*/ 5512196 h 7176404"/>
              <a:gd name="connsiteX65" fmla="*/ 18141696 w 25237440"/>
              <a:gd name="connsiteY65" fmla="*/ 5768228 h 7176404"/>
              <a:gd name="connsiteX66" fmla="*/ 19184112 w 25237440"/>
              <a:gd name="connsiteY66" fmla="*/ 6262004 h 7176404"/>
              <a:gd name="connsiteX67" fmla="*/ 19366992 w 25237440"/>
              <a:gd name="connsiteY67" fmla="*/ 6627764 h 7176404"/>
              <a:gd name="connsiteX68" fmla="*/ 20311872 w 25237440"/>
              <a:gd name="connsiteY68" fmla="*/ 5775848 h 7176404"/>
              <a:gd name="connsiteX69" fmla="*/ 21689568 w 25237440"/>
              <a:gd name="connsiteY69" fmla="*/ 5969396 h 7176404"/>
              <a:gd name="connsiteX70" fmla="*/ 23116032 w 25237440"/>
              <a:gd name="connsiteY70" fmla="*/ 6536324 h 7176404"/>
              <a:gd name="connsiteX71" fmla="*/ 24012144 w 25237440"/>
              <a:gd name="connsiteY71" fmla="*/ 6572900 h 7176404"/>
              <a:gd name="connsiteX72" fmla="*/ 24597360 w 25237440"/>
              <a:gd name="connsiteY72" fmla="*/ 5932820 h 7176404"/>
              <a:gd name="connsiteX73" fmla="*/ 25237440 w 25237440"/>
              <a:gd name="connsiteY73" fmla="*/ 5932820 h 7176404"/>
              <a:gd name="connsiteX74" fmla="*/ 25219152 w 25237440"/>
              <a:gd name="connsiteY74" fmla="*/ 5713364 h 7176404"/>
              <a:gd name="connsiteX75" fmla="*/ 24560784 w 25237440"/>
              <a:gd name="connsiteY75" fmla="*/ 5987684 h 7176404"/>
              <a:gd name="connsiteX76" fmla="*/ 23792688 w 25237440"/>
              <a:gd name="connsiteY76" fmla="*/ 6133988 h 7176404"/>
              <a:gd name="connsiteX77" fmla="*/ 22969728 w 25237440"/>
              <a:gd name="connsiteY77" fmla="*/ 5896244 h 7176404"/>
              <a:gd name="connsiteX78" fmla="*/ 22000464 w 25237440"/>
              <a:gd name="connsiteY78" fmla="*/ 5640212 h 7176404"/>
              <a:gd name="connsiteX79" fmla="*/ 20647152 w 25237440"/>
              <a:gd name="connsiteY79" fmla="*/ 5475620 h 7176404"/>
              <a:gd name="connsiteX80" fmla="*/ 19891248 w 25237440"/>
              <a:gd name="connsiteY80" fmla="*/ 5888624 h 7176404"/>
              <a:gd name="connsiteX81" fmla="*/ 18818352 w 25237440"/>
              <a:gd name="connsiteY81" fmla="*/ 5823092 h 7176404"/>
              <a:gd name="connsiteX82" fmla="*/ 16733520 w 25237440"/>
              <a:gd name="connsiteY82" fmla="*/ 4963556 h 7176404"/>
              <a:gd name="connsiteX83" fmla="*/ 14923008 w 25237440"/>
              <a:gd name="connsiteY83" fmla="*/ 4158884 h 7176404"/>
              <a:gd name="connsiteX84" fmla="*/ 13258800 w 25237440"/>
              <a:gd name="connsiteY84" fmla="*/ 3354212 h 7176404"/>
              <a:gd name="connsiteX85" fmla="*/ 13112496 w 25237440"/>
              <a:gd name="connsiteY85" fmla="*/ 3189620 h 7176404"/>
              <a:gd name="connsiteX86" fmla="*/ 11338560 w 25237440"/>
              <a:gd name="connsiteY86" fmla="*/ 2019188 h 7176404"/>
              <a:gd name="connsiteX87" fmla="*/ 10716768 w 25237440"/>
              <a:gd name="connsiteY87" fmla="*/ 1452260 h 7176404"/>
              <a:gd name="connsiteX88" fmla="*/ 10548366 w 25237440"/>
              <a:gd name="connsiteY88" fmla="*/ 1283096 h 7176404"/>
              <a:gd name="connsiteX89" fmla="*/ 10540746 w 25237440"/>
              <a:gd name="connsiteY89" fmla="*/ 902096 h 7176404"/>
              <a:gd name="connsiteX90" fmla="*/ 10536936 w 25237440"/>
              <a:gd name="connsiteY90" fmla="*/ 768746 h 7176404"/>
              <a:gd name="connsiteX91" fmla="*/ 10624566 w 25237440"/>
              <a:gd name="connsiteY91" fmla="*/ 681116 h 7176404"/>
              <a:gd name="connsiteX92" fmla="*/ 10771632 w 25237440"/>
              <a:gd name="connsiteY92" fmla="*/ 611012 h 7176404"/>
              <a:gd name="connsiteX93" fmla="*/ 10753344 w 25237440"/>
              <a:gd name="connsiteY93" fmla="*/ 336692 h 7176404"/>
              <a:gd name="connsiteX94" fmla="*/ 10628376 w 25237440"/>
              <a:gd name="connsiteY94" fmla="*/ 201056 h 7176404"/>
              <a:gd name="connsiteX95" fmla="*/ 10437876 w 25237440"/>
              <a:gd name="connsiteY95" fmla="*/ 2936 h 7176404"/>
              <a:gd name="connsiteX96" fmla="*/ 10369296 w 25237440"/>
              <a:gd name="connsiteY96" fmla="*/ 231536 h 7176404"/>
              <a:gd name="connsiteX97" fmla="*/ 10206228 w 25237440"/>
              <a:gd name="connsiteY97" fmla="*/ 585104 h 7176404"/>
              <a:gd name="connsiteX98" fmla="*/ 10155936 w 25237440"/>
              <a:gd name="connsiteY98" fmla="*/ 902096 h 7176404"/>
              <a:gd name="connsiteX99" fmla="*/ 10241280 w 25237440"/>
              <a:gd name="connsiteY99" fmla="*/ 1744868 h 7176404"/>
              <a:gd name="connsiteX100" fmla="*/ 10149840 w 25237440"/>
              <a:gd name="connsiteY100" fmla="*/ 2384948 h 7176404"/>
              <a:gd name="connsiteX101" fmla="*/ 9528048 w 25237440"/>
              <a:gd name="connsiteY101" fmla="*/ 3043316 h 7176404"/>
              <a:gd name="connsiteX102" fmla="*/ 7735824 w 25237440"/>
              <a:gd name="connsiteY102" fmla="*/ 4524644 h 7176404"/>
              <a:gd name="connsiteX103" fmla="*/ 7406640 w 25237440"/>
              <a:gd name="connsiteY103" fmla="*/ 5146436 h 7176404"/>
              <a:gd name="connsiteX104" fmla="*/ 5943600 w 25237440"/>
              <a:gd name="connsiteY104" fmla="*/ 5768228 h 7176404"/>
              <a:gd name="connsiteX105" fmla="*/ 4754880 w 25237440"/>
              <a:gd name="connsiteY105" fmla="*/ 6079124 h 7176404"/>
              <a:gd name="connsiteX106" fmla="*/ 3621024 w 25237440"/>
              <a:gd name="connsiteY106" fmla="*/ 6353444 h 7176404"/>
              <a:gd name="connsiteX107" fmla="*/ 2706624 w 25237440"/>
              <a:gd name="connsiteY107" fmla="*/ 6664340 h 7176404"/>
              <a:gd name="connsiteX108" fmla="*/ 2176272 w 25237440"/>
              <a:gd name="connsiteY108" fmla="*/ 6774068 h 7176404"/>
              <a:gd name="connsiteX109" fmla="*/ 1609344 w 25237440"/>
              <a:gd name="connsiteY109" fmla="*/ 6755780 h 7176404"/>
              <a:gd name="connsiteX110" fmla="*/ 969264 w 25237440"/>
              <a:gd name="connsiteY110" fmla="*/ 6554612 h 7176404"/>
              <a:gd name="connsiteX111" fmla="*/ 18288 w 25237440"/>
              <a:gd name="connsiteY111" fmla="*/ 6390020 h 7176404"/>
              <a:gd name="connsiteX112" fmla="*/ 0 w 25237440"/>
              <a:gd name="connsiteY11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559278 w 25237440"/>
              <a:gd name="connsiteY64" fmla="*/ 4708286 h 7176404"/>
              <a:gd name="connsiteX65" fmla="*/ 17428464 w 25237440"/>
              <a:gd name="connsiteY65" fmla="*/ 5512196 h 7176404"/>
              <a:gd name="connsiteX66" fmla="*/ 18141696 w 25237440"/>
              <a:gd name="connsiteY66" fmla="*/ 5768228 h 7176404"/>
              <a:gd name="connsiteX67" fmla="*/ 19184112 w 25237440"/>
              <a:gd name="connsiteY67" fmla="*/ 6262004 h 7176404"/>
              <a:gd name="connsiteX68" fmla="*/ 19366992 w 25237440"/>
              <a:gd name="connsiteY68" fmla="*/ 6627764 h 7176404"/>
              <a:gd name="connsiteX69" fmla="*/ 20311872 w 25237440"/>
              <a:gd name="connsiteY69" fmla="*/ 5775848 h 7176404"/>
              <a:gd name="connsiteX70" fmla="*/ 21689568 w 25237440"/>
              <a:gd name="connsiteY70" fmla="*/ 5969396 h 7176404"/>
              <a:gd name="connsiteX71" fmla="*/ 23116032 w 25237440"/>
              <a:gd name="connsiteY71" fmla="*/ 6536324 h 7176404"/>
              <a:gd name="connsiteX72" fmla="*/ 24012144 w 25237440"/>
              <a:gd name="connsiteY72" fmla="*/ 6572900 h 7176404"/>
              <a:gd name="connsiteX73" fmla="*/ 24597360 w 25237440"/>
              <a:gd name="connsiteY73" fmla="*/ 5932820 h 7176404"/>
              <a:gd name="connsiteX74" fmla="*/ 25237440 w 25237440"/>
              <a:gd name="connsiteY74" fmla="*/ 5932820 h 7176404"/>
              <a:gd name="connsiteX75" fmla="*/ 25219152 w 25237440"/>
              <a:gd name="connsiteY75" fmla="*/ 5713364 h 7176404"/>
              <a:gd name="connsiteX76" fmla="*/ 24560784 w 25237440"/>
              <a:gd name="connsiteY76" fmla="*/ 5987684 h 7176404"/>
              <a:gd name="connsiteX77" fmla="*/ 23792688 w 25237440"/>
              <a:gd name="connsiteY77" fmla="*/ 6133988 h 7176404"/>
              <a:gd name="connsiteX78" fmla="*/ 22969728 w 25237440"/>
              <a:gd name="connsiteY78" fmla="*/ 5896244 h 7176404"/>
              <a:gd name="connsiteX79" fmla="*/ 22000464 w 25237440"/>
              <a:gd name="connsiteY79" fmla="*/ 5640212 h 7176404"/>
              <a:gd name="connsiteX80" fmla="*/ 20647152 w 25237440"/>
              <a:gd name="connsiteY80" fmla="*/ 5475620 h 7176404"/>
              <a:gd name="connsiteX81" fmla="*/ 19891248 w 25237440"/>
              <a:gd name="connsiteY81" fmla="*/ 5888624 h 7176404"/>
              <a:gd name="connsiteX82" fmla="*/ 18818352 w 25237440"/>
              <a:gd name="connsiteY82" fmla="*/ 5823092 h 7176404"/>
              <a:gd name="connsiteX83" fmla="*/ 16733520 w 25237440"/>
              <a:gd name="connsiteY83" fmla="*/ 4963556 h 7176404"/>
              <a:gd name="connsiteX84" fmla="*/ 14923008 w 25237440"/>
              <a:gd name="connsiteY84" fmla="*/ 4158884 h 7176404"/>
              <a:gd name="connsiteX85" fmla="*/ 13258800 w 25237440"/>
              <a:gd name="connsiteY85" fmla="*/ 3354212 h 7176404"/>
              <a:gd name="connsiteX86" fmla="*/ 13112496 w 25237440"/>
              <a:gd name="connsiteY86" fmla="*/ 3189620 h 7176404"/>
              <a:gd name="connsiteX87" fmla="*/ 11338560 w 25237440"/>
              <a:gd name="connsiteY87" fmla="*/ 2019188 h 7176404"/>
              <a:gd name="connsiteX88" fmla="*/ 10716768 w 25237440"/>
              <a:gd name="connsiteY88" fmla="*/ 1452260 h 7176404"/>
              <a:gd name="connsiteX89" fmla="*/ 10548366 w 25237440"/>
              <a:gd name="connsiteY89" fmla="*/ 1283096 h 7176404"/>
              <a:gd name="connsiteX90" fmla="*/ 10540746 w 25237440"/>
              <a:gd name="connsiteY90" fmla="*/ 902096 h 7176404"/>
              <a:gd name="connsiteX91" fmla="*/ 10536936 w 25237440"/>
              <a:gd name="connsiteY91" fmla="*/ 768746 h 7176404"/>
              <a:gd name="connsiteX92" fmla="*/ 10624566 w 25237440"/>
              <a:gd name="connsiteY92" fmla="*/ 681116 h 7176404"/>
              <a:gd name="connsiteX93" fmla="*/ 10771632 w 25237440"/>
              <a:gd name="connsiteY93" fmla="*/ 611012 h 7176404"/>
              <a:gd name="connsiteX94" fmla="*/ 10753344 w 25237440"/>
              <a:gd name="connsiteY94" fmla="*/ 336692 h 7176404"/>
              <a:gd name="connsiteX95" fmla="*/ 10628376 w 25237440"/>
              <a:gd name="connsiteY95" fmla="*/ 201056 h 7176404"/>
              <a:gd name="connsiteX96" fmla="*/ 10437876 w 25237440"/>
              <a:gd name="connsiteY96" fmla="*/ 2936 h 7176404"/>
              <a:gd name="connsiteX97" fmla="*/ 10369296 w 25237440"/>
              <a:gd name="connsiteY97" fmla="*/ 231536 h 7176404"/>
              <a:gd name="connsiteX98" fmla="*/ 10206228 w 25237440"/>
              <a:gd name="connsiteY98" fmla="*/ 585104 h 7176404"/>
              <a:gd name="connsiteX99" fmla="*/ 10155936 w 25237440"/>
              <a:gd name="connsiteY99" fmla="*/ 902096 h 7176404"/>
              <a:gd name="connsiteX100" fmla="*/ 10241280 w 25237440"/>
              <a:gd name="connsiteY100" fmla="*/ 1744868 h 7176404"/>
              <a:gd name="connsiteX101" fmla="*/ 10149840 w 25237440"/>
              <a:gd name="connsiteY101" fmla="*/ 2384948 h 7176404"/>
              <a:gd name="connsiteX102" fmla="*/ 9528048 w 25237440"/>
              <a:gd name="connsiteY102" fmla="*/ 3043316 h 7176404"/>
              <a:gd name="connsiteX103" fmla="*/ 7735824 w 25237440"/>
              <a:gd name="connsiteY103" fmla="*/ 4524644 h 7176404"/>
              <a:gd name="connsiteX104" fmla="*/ 7406640 w 25237440"/>
              <a:gd name="connsiteY104" fmla="*/ 5146436 h 7176404"/>
              <a:gd name="connsiteX105" fmla="*/ 5943600 w 25237440"/>
              <a:gd name="connsiteY105" fmla="*/ 5768228 h 7176404"/>
              <a:gd name="connsiteX106" fmla="*/ 4754880 w 25237440"/>
              <a:gd name="connsiteY106" fmla="*/ 6079124 h 7176404"/>
              <a:gd name="connsiteX107" fmla="*/ 3621024 w 25237440"/>
              <a:gd name="connsiteY107" fmla="*/ 6353444 h 7176404"/>
              <a:gd name="connsiteX108" fmla="*/ 2706624 w 25237440"/>
              <a:gd name="connsiteY108" fmla="*/ 6664340 h 7176404"/>
              <a:gd name="connsiteX109" fmla="*/ 2176272 w 25237440"/>
              <a:gd name="connsiteY109" fmla="*/ 6774068 h 7176404"/>
              <a:gd name="connsiteX110" fmla="*/ 1609344 w 25237440"/>
              <a:gd name="connsiteY110" fmla="*/ 6755780 h 7176404"/>
              <a:gd name="connsiteX111" fmla="*/ 969264 w 25237440"/>
              <a:gd name="connsiteY111" fmla="*/ 6554612 h 7176404"/>
              <a:gd name="connsiteX112" fmla="*/ 18288 w 25237440"/>
              <a:gd name="connsiteY112" fmla="*/ 6390020 h 7176404"/>
              <a:gd name="connsiteX113" fmla="*/ 0 w 25237440"/>
              <a:gd name="connsiteY11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7428464 w 25237440"/>
              <a:gd name="connsiteY66" fmla="*/ 5512196 h 7176404"/>
              <a:gd name="connsiteX67" fmla="*/ 18141696 w 25237440"/>
              <a:gd name="connsiteY67" fmla="*/ 5768228 h 7176404"/>
              <a:gd name="connsiteX68" fmla="*/ 19184112 w 25237440"/>
              <a:gd name="connsiteY68" fmla="*/ 6262004 h 7176404"/>
              <a:gd name="connsiteX69" fmla="*/ 19366992 w 25237440"/>
              <a:gd name="connsiteY69" fmla="*/ 6627764 h 7176404"/>
              <a:gd name="connsiteX70" fmla="*/ 20311872 w 25237440"/>
              <a:gd name="connsiteY70" fmla="*/ 5775848 h 7176404"/>
              <a:gd name="connsiteX71" fmla="*/ 21689568 w 25237440"/>
              <a:gd name="connsiteY71" fmla="*/ 5969396 h 7176404"/>
              <a:gd name="connsiteX72" fmla="*/ 23116032 w 25237440"/>
              <a:gd name="connsiteY72" fmla="*/ 6536324 h 7176404"/>
              <a:gd name="connsiteX73" fmla="*/ 24012144 w 25237440"/>
              <a:gd name="connsiteY73" fmla="*/ 6572900 h 7176404"/>
              <a:gd name="connsiteX74" fmla="*/ 24597360 w 25237440"/>
              <a:gd name="connsiteY74" fmla="*/ 5932820 h 7176404"/>
              <a:gd name="connsiteX75" fmla="*/ 25237440 w 25237440"/>
              <a:gd name="connsiteY75" fmla="*/ 5932820 h 7176404"/>
              <a:gd name="connsiteX76" fmla="*/ 25219152 w 25237440"/>
              <a:gd name="connsiteY76" fmla="*/ 5713364 h 7176404"/>
              <a:gd name="connsiteX77" fmla="*/ 24560784 w 25237440"/>
              <a:gd name="connsiteY77" fmla="*/ 5987684 h 7176404"/>
              <a:gd name="connsiteX78" fmla="*/ 23792688 w 25237440"/>
              <a:gd name="connsiteY78" fmla="*/ 6133988 h 7176404"/>
              <a:gd name="connsiteX79" fmla="*/ 22969728 w 25237440"/>
              <a:gd name="connsiteY79" fmla="*/ 5896244 h 7176404"/>
              <a:gd name="connsiteX80" fmla="*/ 22000464 w 25237440"/>
              <a:gd name="connsiteY80" fmla="*/ 5640212 h 7176404"/>
              <a:gd name="connsiteX81" fmla="*/ 20647152 w 25237440"/>
              <a:gd name="connsiteY81" fmla="*/ 5475620 h 7176404"/>
              <a:gd name="connsiteX82" fmla="*/ 19891248 w 25237440"/>
              <a:gd name="connsiteY82" fmla="*/ 5888624 h 7176404"/>
              <a:gd name="connsiteX83" fmla="*/ 18818352 w 25237440"/>
              <a:gd name="connsiteY83" fmla="*/ 5823092 h 7176404"/>
              <a:gd name="connsiteX84" fmla="*/ 16733520 w 25237440"/>
              <a:gd name="connsiteY84" fmla="*/ 4963556 h 7176404"/>
              <a:gd name="connsiteX85" fmla="*/ 14923008 w 25237440"/>
              <a:gd name="connsiteY85" fmla="*/ 4158884 h 7176404"/>
              <a:gd name="connsiteX86" fmla="*/ 13258800 w 25237440"/>
              <a:gd name="connsiteY86" fmla="*/ 3354212 h 7176404"/>
              <a:gd name="connsiteX87" fmla="*/ 13112496 w 25237440"/>
              <a:gd name="connsiteY87" fmla="*/ 3189620 h 7176404"/>
              <a:gd name="connsiteX88" fmla="*/ 11338560 w 25237440"/>
              <a:gd name="connsiteY88" fmla="*/ 2019188 h 7176404"/>
              <a:gd name="connsiteX89" fmla="*/ 10716768 w 25237440"/>
              <a:gd name="connsiteY89" fmla="*/ 1452260 h 7176404"/>
              <a:gd name="connsiteX90" fmla="*/ 10548366 w 25237440"/>
              <a:gd name="connsiteY90" fmla="*/ 1283096 h 7176404"/>
              <a:gd name="connsiteX91" fmla="*/ 10540746 w 25237440"/>
              <a:gd name="connsiteY91" fmla="*/ 902096 h 7176404"/>
              <a:gd name="connsiteX92" fmla="*/ 10536936 w 25237440"/>
              <a:gd name="connsiteY92" fmla="*/ 768746 h 7176404"/>
              <a:gd name="connsiteX93" fmla="*/ 10624566 w 25237440"/>
              <a:gd name="connsiteY93" fmla="*/ 681116 h 7176404"/>
              <a:gd name="connsiteX94" fmla="*/ 10771632 w 25237440"/>
              <a:gd name="connsiteY94" fmla="*/ 611012 h 7176404"/>
              <a:gd name="connsiteX95" fmla="*/ 10753344 w 25237440"/>
              <a:gd name="connsiteY95" fmla="*/ 336692 h 7176404"/>
              <a:gd name="connsiteX96" fmla="*/ 10628376 w 25237440"/>
              <a:gd name="connsiteY96" fmla="*/ 201056 h 7176404"/>
              <a:gd name="connsiteX97" fmla="*/ 10437876 w 25237440"/>
              <a:gd name="connsiteY97" fmla="*/ 2936 h 7176404"/>
              <a:gd name="connsiteX98" fmla="*/ 10369296 w 25237440"/>
              <a:gd name="connsiteY98" fmla="*/ 231536 h 7176404"/>
              <a:gd name="connsiteX99" fmla="*/ 10206228 w 25237440"/>
              <a:gd name="connsiteY99" fmla="*/ 585104 h 7176404"/>
              <a:gd name="connsiteX100" fmla="*/ 10155936 w 25237440"/>
              <a:gd name="connsiteY100" fmla="*/ 902096 h 7176404"/>
              <a:gd name="connsiteX101" fmla="*/ 10241280 w 25237440"/>
              <a:gd name="connsiteY101" fmla="*/ 1744868 h 7176404"/>
              <a:gd name="connsiteX102" fmla="*/ 10149840 w 25237440"/>
              <a:gd name="connsiteY102" fmla="*/ 2384948 h 7176404"/>
              <a:gd name="connsiteX103" fmla="*/ 9528048 w 25237440"/>
              <a:gd name="connsiteY103" fmla="*/ 3043316 h 7176404"/>
              <a:gd name="connsiteX104" fmla="*/ 7735824 w 25237440"/>
              <a:gd name="connsiteY104" fmla="*/ 4524644 h 7176404"/>
              <a:gd name="connsiteX105" fmla="*/ 7406640 w 25237440"/>
              <a:gd name="connsiteY105" fmla="*/ 5146436 h 7176404"/>
              <a:gd name="connsiteX106" fmla="*/ 5943600 w 25237440"/>
              <a:gd name="connsiteY106" fmla="*/ 5768228 h 7176404"/>
              <a:gd name="connsiteX107" fmla="*/ 4754880 w 25237440"/>
              <a:gd name="connsiteY107" fmla="*/ 6079124 h 7176404"/>
              <a:gd name="connsiteX108" fmla="*/ 3621024 w 25237440"/>
              <a:gd name="connsiteY108" fmla="*/ 6353444 h 7176404"/>
              <a:gd name="connsiteX109" fmla="*/ 2706624 w 25237440"/>
              <a:gd name="connsiteY109" fmla="*/ 6664340 h 7176404"/>
              <a:gd name="connsiteX110" fmla="*/ 2176272 w 25237440"/>
              <a:gd name="connsiteY110" fmla="*/ 6774068 h 7176404"/>
              <a:gd name="connsiteX111" fmla="*/ 1609344 w 25237440"/>
              <a:gd name="connsiteY111" fmla="*/ 6755780 h 7176404"/>
              <a:gd name="connsiteX112" fmla="*/ 969264 w 25237440"/>
              <a:gd name="connsiteY112" fmla="*/ 6554612 h 7176404"/>
              <a:gd name="connsiteX113" fmla="*/ 18288 w 25237440"/>
              <a:gd name="connsiteY113" fmla="*/ 6390020 h 7176404"/>
              <a:gd name="connsiteX114" fmla="*/ 0 w 25237440"/>
              <a:gd name="connsiteY11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76626 w 25237440"/>
              <a:gd name="connsiteY66" fmla="*/ 5035946 h 7176404"/>
              <a:gd name="connsiteX67" fmla="*/ 17428464 w 25237440"/>
              <a:gd name="connsiteY67" fmla="*/ 5512196 h 7176404"/>
              <a:gd name="connsiteX68" fmla="*/ 18141696 w 25237440"/>
              <a:gd name="connsiteY68" fmla="*/ 5768228 h 7176404"/>
              <a:gd name="connsiteX69" fmla="*/ 19184112 w 25237440"/>
              <a:gd name="connsiteY69" fmla="*/ 6262004 h 7176404"/>
              <a:gd name="connsiteX70" fmla="*/ 19366992 w 25237440"/>
              <a:gd name="connsiteY70" fmla="*/ 6627764 h 7176404"/>
              <a:gd name="connsiteX71" fmla="*/ 20311872 w 25237440"/>
              <a:gd name="connsiteY71" fmla="*/ 5775848 h 7176404"/>
              <a:gd name="connsiteX72" fmla="*/ 21689568 w 25237440"/>
              <a:gd name="connsiteY72" fmla="*/ 5969396 h 7176404"/>
              <a:gd name="connsiteX73" fmla="*/ 23116032 w 25237440"/>
              <a:gd name="connsiteY73" fmla="*/ 6536324 h 7176404"/>
              <a:gd name="connsiteX74" fmla="*/ 24012144 w 25237440"/>
              <a:gd name="connsiteY74" fmla="*/ 6572900 h 7176404"/>
              <a:gd name="connsiteX75" fmla="*/ 24597360 w 25237440"/>
              <a:gd name="connsiteY75" fmla="*/ 5932820 h 7176404"/>
              <a:gd name="connsiteX76" fmla="*/ 25237440 w 25237440"/>
              <a:gd name="connsiteY76" fmla="*/ 5932820 h 7176404"/>
              <a:gd name="connsiteX77" fmla="*/ 25219152 w 25237440"/>
              <a:gd name="connsiteY77" fmla="*/ 5713364 h 7176404"/>
              <a:gd name="connsiteX78" fmla="*/ 24560784 w 25237440"/>
              <a:gd name="connsiteY78" fmla="*/ 5987684 h 7176404"/>
              <a:gd name="connsiteX79" fmla="*/ 23792688 w 25237440"/>
              <a:gd name="connsiteY79" fmla="*/ 6133988 h 7176404"/>
              <a:gd name="connsiteX80" fmla="*/ 22969728 w 25237440"/>
              <a:gd name="connsiteY80" fmla="*/ 5896244 h 7176404"/>
              <a:gd name="connsiteX81" fmla="*/ 22000464 w 25237440"/>
              <a:gd name="connsiteY81" fmla="*/ 5640212 h 7176404"/>
              <a:gd name="connsiteX82" fmla="*/ 20647152 w 25237440"/>
              <a:gd name="connsiteY82" fmla="*/ 5475620 h 7176404"/>
              <a:gd name="connsiteX83" fmla="*/ 19891248 w 25237440"/>
              <a:gd name="connsiteY83" fmla="*/ 5888624 h 7176404"/>
              <a:gd name="connsiteX84" fmla="*/ 18818352 w 25237440"/>
              <a:gd name="connsiteY84" fmla="*/ 5823092 h 7176404"/>
              <a:gd name="connsiteX85" fmla="*/ 16733520 w 25237440"/>
              <a:gd name="connsiteY85" fmla="*/ 4963556 h 7176404"/>
              <a:gd name="connsiteX86" fmla="*/ 14923008 w 25237440"/>
              <a:gd name="connsiteY86" fmla="*/ 4158884 h 7176404"/>
              <a:gd name="connsiteX87" fmla="*/ 13258800 w 25237440"/>
              <a:gd name="connsiteY87" fmla="*/ 3354212 h 7176404"/>
              <a:gd name="connsiteX88" fmla="*/ 13112496 w 25237440"/>
              <a:gd name="connsiteY88" fmla="*/ 3189620 h 7176404"/>
              <a:gd name="connsiteX89" fmla="*/ 11338560 w 25237440"/>
              <a:gd name="connsiteY89" fmla="*/ 2019188 h 7176404"/>
              <a:gd name="connsiteX90" fmla="*/ 10716768 w 25237440"/>
              <a:gd name="connsiteY90" fmla="*/ 1452260 h 7176404"/>
              <a:gd name="connsiteX91" fmla="*/ 10548366 w 25237440"/>
              <a:gd name="connsiteY91" fmla="*/ 1283096 h 7176404"/>
              <a:gd name="connsiteX92" fmla="*/ 10540746 w 25237440"/>
              <a:gd name="connsiteY92" fmla="*/ 902096 h 7176404"/>
              <a:gd name="connsiteX93" fmla="*/ 10536936 w 25237440"/>
              <a:gd name="connsiteY93" fmla="*/ 768746 h 7176404"/>
              <a:gd name="connsiteX94" fmla="*/ 10624566 w 25237440"/>
              <a:gd name="connsiteY94" fmla="*/ 681116 h 7176404"/>
              <a:gd name="connsiteX95" fmla="*/ 10771632 w 25237440"/>
              <a:gd name="connsiteY95" fmla="*/ 611012 h 7176404"/>
              <a:gd name="connsiteX96" fmla="*/ 10753344 w 25237440"/>
              <a:gd name="connsiteY96" fmla="*/ 336692 h 7176404"/>
              <a:gd name="connsiteX97" fmla="*/ 10628376 w 25237440"/>
              <a:gd name="connsiteY97" fmla="*/ 201056 h 7176404"/>
              <a:gd name="connsiteX98" fmla="*/ 10437876 w 25237440"/>
              <a:gd name="connsiteY98" fmla="*/ 2936 h 7176404"/>
              <a:gd name="connsiteX99" fmla="*/ 10369296 w 25237440"/>
              <a:gd name="connsiteY99" fmla="*/ 231536 h 7176404"/>
              <a:gd name="connsiteX100" fmla="*/ 10206228 w 25237440"/>
              <a:gd name="connsiteY100" fmla="*/ 585104 h 7176404"/>
              <a:gd name="connsiteX101" fmla="*/ 10155936 w 25237440"/>
              <a:gd name="connsiteY101" fmla="*/ 902096 h 7176404"/>
              <a:gd name="connsiteX102" fmla="*/ 10241280 w 25237440"/>
              <a:gd name="connsiteY102" fmla="*/ 1744868 h 7176404"/>
              <a:gd name="connsiteX103" fmla="*/ 10149840 w 25237440"/>
              <a:gd name="connsiteY103" fmla="*/ 2384948 h 7176404"/>
              <a:gd name="connsiteX104" fmla="*/ 9528048 w 25237440"/>
              <a:gd name="connsiteY104" fmla="*/ 3043316 h 7176404"/>
              <a:gd name="connsiteX105" fmla="*/ 7735824 w 25237440"/>
              <a:gd name="connsiteY105" fmla="*/ 4524644 h 7176404"/>
              <a:gd name="connsiteX106" fmla="*/ 7406640 w 25237440"/>
              <a:gd name="connsiteY106" fmla="*/ 5146436 h 7176404"/>
              <a:gd name="connsiteX107" fmla="*/ 5943600 w 25237440"/>
              <a:gd name="connsiteY107" fmla="*/ 5768228 h 7176404"/>
              <a:gd name="connsiteX108" fmla="*/ 4754880 w 25237440"/>
              <a:gd name="connsiteY108" fmla="*/ 6079124 h 7176404"/>
              <a:gd name="connsiteX109" fmla="*/ 3621024 w 25237440"/>
              <a:gd name="connsiteY109" fmla="*/ 6353444 h 7176404"/>
              <a:gd name="connsiteX110" fmla="*/ 2706624 w 25237440"/>
              <a:gd name="connsiteY110" fmla="*/ 6664340 h 7176404"/>
              <a:gd name="connsiteX111" fmla="*/ 2176272 w 25237440"/>
              <a:gd name="connsiteY111" fmla="*/ 6774068 h 7176404"/>
              <a:gd name="connsiteX112" fmla="*/ 1609344 w 25237440"/>
              <a:gd name="connsiteY112" fmla="*/ 6755780 h 7176404"/>
              <a:gd name="connsiteX113" fmla="*/ 969264 w 25237440"/>
              <a:gd name="connsiteY113" fmla="*/ 6554612 h 7176404"/>
              <a:gd name="connsiteX114" fmla="*/ 18288 w 25237440"/>
              <a:gd name="connsiteY114" fmla="*/ 6390020 h 7176404"/>
              <a:gd name="connsiteX115" fmla="*/ 0 w 25237440"/>
              <a:gd name="connsiteY11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76626 w 25237440"/>
              <a:gd name="connsiteY67" fmla="*/ 5035946 h 7176404"/>
              <a:gd name="connsiteX68" fmla="*/ 17428464 w 25237440"/>
              <a:gd name="connsiteY68" fmla="*/ 5512196 h 7176404"/>
              <a:gd name="connsiteX69" fmla="*/ 18141696 w 25237440"/>
              <a:gd name="connsiteY69" fmla="*/ 5768228 h 7176404"/>
              <a:gd name="connsiteX70" fmla="*/ 19184112 w 25237440"/>
              <a:gd name="connsiteY70" fmla="*/ 6262004 h 7176404"/>
              <a:gd name="connsiteX71" fmla="*/ 19366992 w 25237440"/>
              <a:gd name="connsiteY71" fmla="*/ 6627764 h 7176404"/>
              <a:gd name="connsiteX72" fmla="*/ 20311872 w 25237440"/>
              <a:gd name="connsiteY72" fmla="*/ 5775848 h 7176404"/>
              <a:gd name="connsiteX73" fmla="*/ 21689568 w 25237440"/>
              <a:gd name="connsiteY73" fmla="*/ 5969396 h 7176404"/>
              <a:gd name="connsiteX74" fmla="*/ 23116032 w 25237440"/>
              <a:gd name="connsiteY74" fmla="*/ 6536324 h 7176404"/>
              <a:gd name="connsiteX75" fmla="*/ 24012144 w 25237440"/>
              <a:gd name="connsiteY75" fmla="*/ 6572900 h 7176404"/>
              <a:gd name="connsiteX76" fmla="*/ 24597360 w 25237440"/>
              <a:gd name="connsiteY76" fmla="*/ 5932820 h 7176404"/>
              <a:gd name="connsiteX77" fmla="*/ 25237440 w 25237440"/>
              <a:gd name="connsiteY77" fmla="*/ 5932820 h 7176404"/>
              <a:gd name="connsiteX78" fmla="*/ 25219152 w 25237440"/>
              <a:gd name="connsiteY78" fmla="*/ 5713364 h 7176404"/>
              <a:gd name="connsiteX79" fmla="*/ 24560784 w 25237440"/>
              <a:gd name="connsiteY79" fmla="*/ 5987684 h 7176404"/>
              <a:gd name="connsiteX80" fmla="*/ 23792688 w 25237440"/>
              <a:gd name="connsiteY80" fmla="*/ 6133988 h 7176404"/>
              <a:gd name="connsiteX81" fmla="*/ 22969728 w 25237440"/>
              <a:gd name="connsiteY81" fmla="*/ 5896244 h 7176404"/>
              <a:gd name="connsiteX82" fmla="*/ 22000464 w 25237440"/>
              <a:gd name="connsiteY82" fmla="*/ 5640212 h 7176404"/>
              <a:gd name="connsiteX83" fmla="*/ 20647152 w 25237440"/>
              <a:gd name="connsiteY83" fmla="*/ 5475620 h 7176404"/>
              <a:gd name="connsiteX84" fmla="*/ 19891248 w 25237440"/>
              <a:gd name="connsiteY84" fmla="*/ 5888624 h 7176404"/>
              <a:gd name="connsiteX85" fmla="*/ 18818352 w 25237440"/>
              <a:gd name="connsiteY85" fmla="*/ 5823092 h 7176404"/>
              <a:gd name="connsiteX86" fmla="*/ 16733520 w 25237440"/>
              <a:gd name="connsiteY86" fmla="*/ 4963556 h 7176404"/>
              <a:gd name="connsiteX87" fmla="*/ 14923008 w 25237440"/>
              <a:gd name="connsiteY87" fmla="*/ 4158884 h 7176404"/>
              <a:gd name="connsiteX88" fmla="*/ 13258800 w 25237440"/>
              <a:gd name="connsiteY88" fmla="*/ 3354212 h 7176404"/>
              <a:gd name="connsiteX89" fmla="*/ 13112496 w 25237440"/>
              <a:gd name="connsiteY89" fmla="*/ 3189620 h 7176404"/>
              <a:gd name="connsiteX90" fmla="*/ 11338560 w 25237440"/>
              <a:gd name="connsiteY90" fmla="*/ 2019188 h 7176404"/>
              <a:gd name="connsiteX91" fmla="*/ 10716768 w 25237440"/>
              <a:gd name="connsiteY91" fmla="*/ 1452260 h 7176404"/>
              <a:gd name="connsiteX92" fmla="*/ 10548366 w 25237440"/>
              <a:gd name="connsiteY92" fmla="*/ 1283096 h 7176404"/>
              <a:gd name="connsiteX93" fmla="*/ 10540746 w 25237440"/>
              <a:gd name="connsiteY93" fmla="*/ 902096 h 7176404"/>
              <a:gd name="connsiteX94" fmla="*/ 10536936 w 25237440"/>
              <a:gd name="connsiteY94" fmla="*/ 768746 h 7176404"/>
              <a:gd name="connsiteX95" fmla="*/ 10624566 w 25237440"/>
              <a:gd name="connsiteY95" fmla="*/ 681116 h 7176404"/>
              <a:gd name="connsiteX96" fmla="*/ 10771632 w 25237440"/>
              <a:gd name="connsiteY96" fmla="*/ 611012 h 7176404"/>
              <a:gd name="connsiteX97" fmla="*/ 10753344 w 25237440"/>
              <a:gd name="connsiteY97" fmla="*/ 336692 h 7176404"/>
              <a:gd name="connsiteX98" fmla="*/ 10628376 w 25237440"/>
              <a:gd name="connsiteY98" fmla="*/ 201056 h 7176404"/>
              <a:gd name="connsiteX99" fmla="*/ 10437876 w 25237440"/>
              <a:gd name="connsiteY99" fmla="*/ 2936 h 7176404"/>
              <a:gd name="connsiteX100" fmla="*/ 10369296 w 25237440"/>
              <a:gd name="connsiteY100" fmla="*/ 231536 h 7176404"/>
              <a:gd name="connsiteX101" fmla="*/ 10206228 w 25237440"/>
              <a:gd name="connsiteY101" fmla="*/ 585104 h 7176404"/>
              <a:gd name="connsiteX102" fmla="*/ 10155936 w 25237440"/>
              <a:gd name="connsiteY102" fmla="*/ 902096 h 7176404"/>
              <a:gd name="connsiteX103" fmla="*/ 10241280 w 25237440"/>
              <a:gd name="connsiteY103" fmla="*/ 1744868 h 7176404"/>
              <a:gd name="connsiteX104" fmla="*/ 10149840 w 25237440"/>
              <a:gd name="connsiteY104" fmla="*/ 2384948 h 7176404"/>
              <a:gd name="connsiteX105" fmla="*/ 9528048 w 25237440"/>
              <a:gd name="connsiteY105" fmla="*/ 3043316 h 7176404"/>
              <a:gd name="connsiteX106" fmla="*/ 7735824 w 25237440"/>
              <a:gd name="connsiteY106" fmla="*/ 4524644 h 7176404"/>
              <a:gd name="connsiteX107" fmla="*/ 7406640 w 25237440"/>
              <a:gd name="connsiteY107" fmla="*/ 5146436 h 7176404"/>
              <a:gd name="connsiteX108" fmla="*/ 5943600 w 25237440"/>
              <a:gd name="connsiteY108" fmla="*/ 5768228 h 7176404"/>
              <a:gd name="connsiteX109" fmla="*/ 4754880 w 25237440"/>
              <a:gd name="connsiteY109" fmla="*/ 6079124 h 7176404"/>
              <a:gd name="connsiteX110" fmla="*/ 3621024 w 25237440"/>
              <a:gd name="connsiteY110" fmla="*/ 6353444 h 7176404"/>
              <a:gd name="connsiteX111" fmla="*/ 2706624 w 25237440"/>
              <a:gd name="connsiteY111" fmla="*/ 6664340 h 7176404"/>
              <a:gd name="connsiteX112" fmla="*/ 2176272 w 25237440"/>
              <a:gd name="connsiteY112" fmla="*/ 6774068 h 7176404"/>
              <a:gd name="connsiteX113" fmla="*/ 1609344 w 25237440"/>
              <a:gd name="connsiteY113" fmla="*/ 6755780 h 7176404"/>
              <a:gd name="connsiteX114" fmla="*/ 969264 w 25237440"/>
              <a:gd name="connsiteY114" fmla="*/ 6554612 h 7176404"/>
              <a:gd name="connsiteX115" fmla="*/ 18288 w 25237440"/>
              <a:gd name="connsiteY115" fmla="*/ 6390020 h 7176404"/>
              <a:gd name="connsiteX116" fmla="*/ 0 w 25237440"/>
              <a:gd name="connsiteY11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676626 w 25237440"/>
              <a:gd name="connsiteY68" fmla="*/ 5035946 h 7176404"/>
              <a:gd name="connsiteX69" fmla="*/ 17428464 w 25237440"/>
              <a:gd name="connsiteY69" fmla="*/ 5512196 h 7176404"/>
              <a:gd name="connsiteX70" fmla="*/ 18141696 w 25237440"/>
              <a:gd name="connsiteY70" fmla="*/ 5768228 h 7176404"/>
              <a:gd name="connsiteX71" fmla="*/ 19184112 w 25237440"/>
              <a:gd name="connsiteY71" fmla="*/ 6262004 h 7176404"/>
              <a:gd name="connsiteX72" fmla="*/ 19366992 w 25237440"/>
              <a:gd name="connsiteY72" fmla="*/ 6627764 h 7176404"/>
              <a:gd name="connsiteX73" fmla="*/ 20311872 w 25237440"/>
              <a:gd name="connsiteY73" fmla="*/ 5775848 h 7176404"/>
              <a:gd name="connsiteX74" fmla="*/ 21689568 w 25237440"/>
              <a:gd name="connsiteY74" fmla="*/ 5969396 h 7176404"/>
              <a:gd name="connsiteX75" fmla="*/ 23116032 w 25237440"/>
              <a:gd name="connsiteY75" fmla="*/ 6536324 h 7176404"/>
              <a:gd name="connsiteX76" fmla="*/ 24012144 w 25237440"/>
              <a:gd name="connsiteY76" fmla="*/ 6572900 h 7176404"/>
              <a:gd name="connsiteX77" fmla="*/ 24597360 w 25237440"/>
              <a:gd name="connsiteY77" fmla="*/ 5932820 h 7176404"/>
              <a:gd name="connsiteX78" fmla="*/ 25237440 w 25237440"/>
              <a:gd name="connsiteY78" fmla="*/ 5932820 h 7176404"/>
              <a:gd name="connsiteX79" fmla="*/ 25219152 w 25237440"/>
              <a:gd name="connsiteY79" fmla="*/ 5713364 h 7176404"/>
              <a:gd name="connsiteX80" fmla="*/ 24560784 w 25237440"/>
              <a:gd name="connsiteY80" fmla="*/ 5987684 h 7176404"/>
              <a:gd name="connsiteX81" fmla="*/ 23792688 w 25237440"/>
              <a:gd name="connsiteY81" fmla="*/ 6133988 h 7176404"/>
              <a:gd name="connsiteX82" fmla="*/ 22969728 w 25237440"/>
              <a:gd name="connsiteY82" fmla="*/ 5896244 h 7176404"/>
              <a:gd name="connsiteX83" fmla="*/ 22000464 w 25237440"/>
              <a:gd name="connsiteY83" fmla="*/ 5640212 h 7176404"/>
              <a:gd name="connsiteX84" fmla="*/ 20647152 w 25237440"/>
              <a:gd name="connsiteY84" fmla="*/ 5475620 h 7176404"/>
              <a:gd name="connsiteX85" fmla="*/ 19891248 w 25237440"/>
              <a:gd name="connsiteY85" fmla="*/ 5888624 h 7176404"/>
              <a:gd name="connsiteX86" fmla="*/ 18818352 w 25237440"/>
              <a:gd name="connsiteY86" fmla="*/ 5823092 h 7176404"/>
              <a:gd name="connsiteX87" fmla="*/ 16733520 w 25237440"/>
              <a:gd name="connsiteY87" fmla="*/ 4963556 h 7176404"/>
              <a:gd name="connsiteX88" fmla="*/ 14923008 w 25237440"/>
              <a:gd name="connsiteY88" fmla="*/ 4158884 h 7176404"/>
              <a:gd name="connsiteX89" fmla="*/ 13258800 w 25237440"/>
              <a:gd name="connsiteY89" fmla="*/ 3354212 h 7176404"/>
              <a:gd name="connsiteX90" fmla="*/ 13112496 w 25237440"/>
              <a:gd name="connsiteY90" fmla="*/ 3189620 h 7176404"/>
              <a:gd name="connsiteX91" fmla="*/ 11338560 w 25237440"/>
              <a:gd name="connsiteY91" fmla="*/ 2019188 h 7176404"/>
              <a:gd name="connsiteX92" fmla="*/ 10716768 w 25237440"/>
              <a:gd name="connsiteY92" fmla="*/ 1452260 h 7176404"/>
              <a:gd name="connsiteX93" fmla="*/ 10548366 w 25237440"/>
              <a:gd name="connsiteY93" fmla="*/ 1283096 h 7176404"/>
              <a:gd name="connsiteX94" fmla="*/ 10540746 w 25237440"/>
              <a:gd name="connsiteY94" fmla="*/ 902096 h 7176404"/>
              <a:gd name="connsiteX95" fmla="*/ 10536936 w 25237440"/>
              <a:gd name="connsiteY95" fmla="*/ 768746 h 7176404"/>
              <a:gd name="connsiteX96" fmla="*/ 10624566 w 25237440"/>
              <a:gd name="connsiteY96" fmla="*/ 681116 h 7176404"/>
              <a:gd name="connsiteX97" fmla="*/ 10771632 w 25237440"/>
              <a:gd name="connsiteY97" fmla="*/ 611012 h 7176404"/>
              <a:gd name="connsiteX98" fmla="*/ 10753344 w 25237440"/>
              <a:gd name="connsiteY98" fmla="*/ 336692 h 7176404"/>
              <a:gd name="connsiteX99" fmla="*/ 10628376 w 25237440"/>
              <a:gd name="connsiteY99" fmla="*/ 201056 h 7176404"/>
              <a:gd name="connsiteX100" fmla="*/ 10437876 w 25237440"/>
              <a:gd name="connsiteY100" fmla="*/ 2936 h 7176404"/>
              <a:gd name="connsiteX101" fmla="*/ 10369296 w 25237440"/>
              <a:gd name="connsiteY101" fmla="*/ 231536 h 7176404"/>
              <a:gd name="connsiteX102" fmla="*/ 10206228 w 25237440"/>
              <a:gd name="connsiteY102" fmla="*/ 585104 h 7176404"/>
              <a:gd name="connsiteX103" fmla="*/ 10155936 w 25237440"/>
              <a:gd name="connsiteY103" fmla="*/ 902096 h 7176404"/>
              <a:gd name="connsiteX104" fmla="*/ 10241280 w 25237440"/>
              <a:gd name="connsiteY104" fmla="*/ 1744868 h 7176404"/>
              <a:gd name="connsiteX105" fmla="*/ 10149840 w 25237440"/>
              <a:gd name="connsiteY105" fmla="*/ 2384948 h 7176404"/>
              <a:gd name="connsiteX106" fmla="*/ 9528048 w 25237440"/>
              <a:gd name="connsiteY106" fmla="*/ 3043316 h 7176404"/>
              <a:gd name="connsiteX107" fmla="*/ 7735824 w 25237440"/>
              <a:gd name="connsiteY107" fmla="*/ 4524644 h 7176404"/>
              <a:gd name="connsiteX108" fmla="*/ 7406640 w 25237440"/>
              <a:gd name="connsiteY108" fmla="*/ 5146436 h 7176404"/>
              <a:gd name="connsiteX109" fmla="*/ 5943600 w 25237440"/>
              <a:gd name="connsiteY109" fmla="*/ 5768228 h 7176404"/>
              <a:gd name="connsiteX110" fmla="*/ 4754880 w 25237440"/>
              <a:gd name="connsiteY110" fmla="*/ 6079124 h 7176404"/>
              <a:gd name="connsiteX111" fmla="*/ 3621024 w 25237440"/>
              <a:gd name="connsiteY111" fmla="*/ 6353444 h 7176404"/>
              <a:gd name="connsiteX112" fmla="*/ 2706624 w 25237440"/>
              <a:gd name="connsiteY112" fmla="*/ 6664340 h 7176404"/>
              <a:gd name="connsiteX113" fmla="*/ 2176272 w 25237440"/>
              <a:gd name="connsiteY113" fmla="*/ 6774068 h 7176404"/>
              <a:gd name="connsiteX114" fmla="*/ 1609344 w 25237440"/>
              <a:gd name="connsiteY114" fmla="*/ 6755780 h 7176404"/>
              <a:gd name="connsiteX115" fmla="*/ 969264 w 25237440"/>
              <a:gd name="connsiteY115" fmla="*/ 6554612 h 7176404"/>
              <a:gd name="connsiteX116" fmla="*/ 18288 w 25237440"/>
              <a:gd name="connsiteY116" fmla="*/ 6390020 h 7176404"/>
              <a:gd name="connsiteX117" fmla="*/ 0 w 25237440"/>
              <a:gd name="connsiteY11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6453866 w 25237440"/>
              <a:gd name="connsiteY68" fmla="*/ 5203586 h 7176404"/>
              <a:gd name="connsiteX69" fmla="*/ 17428464 w 25237440"/>
              <a:gd name="connsiteY69" fmla="*/ 5512196 h 7176404"/>
              <a:gd name="connsiteX70" fmla="*/ 18141696 w 25237440"/>
              <a:gd name="connsiteY70" fmla="*/ 5768228 h 7176404"/>
              <a:gd name="connsiteX71" fmla="*/ 19184112 w 25237440"/>
              <a:gd name="connsiteY71" fmla="*/ 6262004 h 7176404"/>
              <a:gd name="connsiteX72" fmla="*/ 19366992 w 25237440"/>
              <a:gd name="connsiteY72" fmla="*/ 6627764 h 7176404"/>
              <a:gd name="connsiteX73" fmla="*/ 20311872 w 25237440"/>
              <a:gd name="connsiteY73" fmla="*/ 5775848 h 7176404"/>
              <a:gd name="connsiteX74" fmla="*/ 21689568 w 25237440"/>
              <a:gd name="connsiteY74" fmla="*/ 5969396 h 7176404"/>
              <a:gd name="connsiteX75" fmla="*/ 23116032 w 25237440"/>
              <a:gd name="connsiteY75" fmla="*/ 6536324 h 7176404"/>
              <a:gd name="connsiteX76" fmla="*/ 24012144 w 25237440"/>
              <a:gd name="connsiteY76" fmla="*/ 6572900 h 7176404"/>
              <a:gd name="connsiteX77" fmla="*/ 24597360 w 25237440"/>
              <a:gd name="connsiteY77" fmla="*/ 5932820 h 7176404"/>
              <a:gd name="connsiteX78" fmla="*/ 25237440 w 25237440"/>
              <a:gd name="connsiteY78" fmla="*/ 5932820 h 7176404"/>
              <a:gd name="connsiteX79" fmla="*/ 25219152 w 25237440"/>
              <a:gd name="connsiteY79" fmla="*/ 5713364 h 7176404"/>
              <a:gd name="connsiteX80" fmla="*/ 24560784 w 25237440"/>
              <a:gd name="connsiteY80" fmla="*/ 5987684 h 7176404"/>
              <a:gd name="connsiteX81" fmla="*/ 23792688 w 25237440"/>
              <a:gd name="connsiteY81" fmla="*/ 6133988 h 7176404"/>
              <a:gd name="connsiteX82" fmla="*/ 22969728 w 25237440"/>
              <a:gd name="connsiteY82" fmla="*/ 5896244 h 7176404"/>
              <a:gd name="connsiteX83" fmla="*/ 22000464 w 25237440"/>
              <a:gd name="connsiteY83" fmla="*/ 5640212 h 7176404"/>
              <a:gd name="connsiteX84" fmla="*/ 20647152 w 25237440"/>
              <a:gd name="connsiteY84" fmla="*/ 5475620 h 7176404"/>
              <a:gd name="connsiteX85" fmla="*/ 19891248 w 25237440"/>
              <a:gd name="connsiteY85" fmla="*/ 5888624 h 7176404"/>
              <a:gd name="connsiteX86" fmla="*/ 18818352 w 25237440"/>
              <a:gd name="connsiteY86" fmla="*/ 5823092 h 7176404"/>
              <a:gd name="connsiteX87" fmla="*/ 16733520 w 25237440"/>
              <a:gd name="connsiteY87" fmla="*/ 4963556 h 7176404"/>
              <a:gd name="connsiteX88" fmla="*/ 14923008 w 25237440"/>
              <a:gd name="connsiteY88" fmla="*/ 4158884 h 7176404"/>
              <a:gd name="connsiteX89" fmla="*/ 13258800 w 25237440"/>
              <a:gd name="connsiteY89" fmla="*/ 3354212 h 7176404"/>
              <a:gd name="connsiteX90" fmla="*/ 13112496 w 25237440"/>
              <a:gd name="connsiteY90" fmla="*/ 3189620 h 7176404"/>
              <a:gd name="connsiteX91" fmla="*/ 11338560 w 25237440"/>
              <a:gd name="connsiteY91" fmla="*/ 2019188 h 7176404"/>
              <a:gd name="connsiteX92" fmla="*/ 10716768 w 25237440"/>
              <a:gd name="connsiteY92" fmla="*/ 1452260 h 7176404"/>
              <a:gd name="connsiteX93" fmla="*/ 10548366 w 25237440"/>
              <a:gd name="connsiteY93" fmla="*/ 1283096 h 7176404"/>
              <a:gd name="connsiteX94" fmla="*/ 10540746 w 25237440"/>
              <a:gd name="connsiteY94" fmla="*/ 902096 h 7176404"/>
              <a:gd name="connsiteX95" fmla="*/ 10536936 w 25237440"/>
              <a:gd name="connsiteY95" fmla="*/ 768746 h 7176404"/>
              <a:gd name="connsiteX96" fmla="*/ 10624566 w 25237440"/>
              <a:gd name="connsiteY96" fmla="*/ 681116 h 7176404"/>
              <a:gd name="connsiteX97" fmla="*/ 10771632 w 25237440"/>
              <a:gd name="connsiteY97" fmla="*/ 611012 h 7176404"/>
              <a:gd name="connsiteX98" fmla="*/ 10753344 w 25237440"/>
              <a:gd name="connsiteY98" fmla="*/ 336692 h 7176404"/>
              <a:gd name="connsiteX99" fmla="*/ 10628376 w 25237440"/>
              <a:gd name="connsiteY99" fmla="*/ 201056 h 7176404"/>
              <a:gd name="connsiteX100" fmla="*/ 10437876 w 25237440"/>
              <a:gd name="connsiteY100" fmla="*/ 2936 h 7176404"/>
              <a:gd name="connsiteX101" fmla="*/ 10369296 w 25237440"/>
              <a:gd name="connsiteY101" fmla="*/ 231536 h 7176404"/>
              <a:gd name="connsiteX102" fmla="*/ 10206228 w 25237440"/>
              <a:gd name="connsiteY102" fmla="*/ 585104 h 7176404"/>
              <a:gd name="connsiteX103" fmla="*/ 10155936 w 25237440"/>
              <a:gd name="connsiteY103" fmla="*/ 902096 h 7176404"/>
              <a:gd name="connsiteX104" fmla="*/ 10241280 w 25237440"/>
              <a:gd name="connsiteY104" fmla="*/ 1744868 h 7176404"/>
              <a:gd name="connsiteX105" fmla="*/ 10149840 w 25237440"/>
              <a:gd name="connsiteY105" fmla="*/ 2384948 h 7176404"/>
              <a:gd name="connsiteX106" fmla="*/ 9528048 w 25237440"/>
              <a:gd name="connsiteY106" fmla="*/ 3043316 h 7176404"/>
              <a:gd name="connsiteX107" fmla="*/ 7735824 w 25237440"/>
              <a:gd name="connsiteY107" fmla="*/ 4524644 h 7176404"/>
              <a:gd name="connsiteX108" fmla="*/ 7406640 w 25237440"/>
              <a:gd name="connsiteY108" fmla="*/ 5146436 h 7176404"/>
              <a:gd name="connsiteX109" fmla="*/ 5943600 w 25237440"/>
              <a:gd name="connsiteY109" fmla="*/ 5768228 h 7176404"/>
              <a:gd name="connsiteX110" fmla="*/ 4754880 w 25237440"/>
              <a:gd name="connsiteY110" fmla="*/ 6079124 h 7176404"/>
              <a:gd name="connsiteX111" fmla="*/ 3621024 w 25237440"/>
              <a:gd name="connsiteY111" fmla="*/ 6353444 h 7176404"/>
              <a:gd name="connsiteX112" fmla="*/ 2706624 w 25237440"/>
              <a:gd name="connsiteY112" fmla="*/ 6664340 h 7176404"/>
              <a:gd name="connsiteX113" fmla="*/ 2176272 w 25237440"/>
              <a:gd name="connsiteY113" fmla="*/ 6774068 h 7176404"/>
              <a:gd name="connsiteX114" fmla="*/ 1609344 w 25237440"/>
              <a:gd name="connsiteY114" fmla="*/ 6755780 h 7176404"/>
              <a:gd name="connsiteX115" fmla="*/ 969264 w 25237440"/>
              <a:gd name="connsiteY115" fmla="*/ 6554612 h 7176404"/>
              <a:gd name="connsiteX116" fmla="*/ 18288 w 25237440"/>
              <a:gd name="connsiteY116" fmla="*/ 6390020 h 7176404"/>
              <a:gd name="connsiteX117" fmla="*/ 0 w 25237440"/>
              <a:gd name="connsiteY11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840456 w 25237440"/>
              <a:gd name="connsiteY68" fmla="*/ 4757816 h 7176404"/>
              <a:gd name="connsiteX69" fmla="*/ 16453866 w 25237440"/>
              <a:gd name="connsiteY69" fmla="*/ 5203586 h 7176404"/>
              <a:gd name="connsiteX70" fmla="*/ 17428464 w 25237440"/>
              <a:gd name="connsiteY70" fmla="*/ 5512196 h 7176404"/>
              <a:gd name="connsiteX71" fmla="*/ 18141696 w 25237440"/>
              <a:gd name="connsiteY71" fmla="*/ 5768228 h 7176404"/>
              <a:gd name="connsiteX72" fmla="*/ 19184112 w 25237440"/>
              <a:gd name="connsiteY72" fmla="*/ 6262004 h 7176404"/>
              <a:gd name="connsiteX73" fmla="*/ 19366992 w 25237440"/>
              <a:gd name="connsiteY73" fmla="*/ 6627764 h 7176404"/>
              <a:gd name="connsiteX74" fmla="*/ 20311872 w 25237440"/>
              <a:gd name="connsiteY74" fmla="*/ 5775848 h 7176404"/>
              <a:gd name="connsiteX75" fmla="*/ 21689568 w 25237440"/>
              <a:gd name="connsiteY75" fmla="*/ 5969396 h 7176404"/>
              <a:gd name="connsiteX76" fmla="*/ 23116032 w 25237440"/>
              <a:gd name="connsiteY76" fmla="*/ 6536324 h 7176404"/>
              <a:gd name="connsiteX77" fmla="*/ 24012144 w 25237440"/>
              <a:gd name="connsiteY77" fmla="*/ 6572900 h 7176404"/>
              <a:gd name="connsiteX78" fmla="*/ 24597360 w 25237440"/>
              <a:gd name="connsiteY78" fmla="*/ 5932820 h 7176404"/>
              <a:gd name="connsiteX79" fmla="*/ 25237440 w 25237440"/>
              <a:gd name="connsiteY79" fmla="*/ 5932820 h 7176404"/>
              <a:gd name="connsiteX80" fmla="*/ 25219152 w 25237440"/>
              <a:gd name="connsiteY80" fmla="*/ 5713364 h 7176404"/>
              <a:gd name="connsiteX81" fmla="*/ 24560784 w 25237440"/>
              <a:gd name="connsiteY81" fmla="*/ 5987684 h 7176404"/>
              <a:gd name="connsiteX82" fmla="*/ 23792688 w 25237440"/>
              <a:gd name="connsiteY82" fmla="*/ 6133988 h 7176404"/>
              <a:gd name="connsiteX83" fmla="*/ 22969728 w 25237440"/>
              <a:gd name="connsiteY83" fmla="*/ 5896244 h 7176404"/>
              <a:gd name="connsiteX84" fmla="*/ 22000464 w 25237440"/>
              <a:gd name="connsiteY84" fmla="*/ 5640212 h 7176404"/>
              <a:gd name="connsiteX85" fmla="*/ 20647152 w 25237440"/>
              <a:gd name="connsiteY85" fmla="*/ 5475620 h 7176404"/>
              <a:gd name="connsiteX86" fmla="*/ 19891248 w 25237440"/>
              <a:gd name="connsiteY86" fmla="*/ 5888624 h 7176404"/>
              <a:gd name="connsiteX87" fmla="*/ 18818352 w 25237440"/>
              <a:gd name="connsiteY87" fmla="*/ 5823092 h 7176404"/>
              <a:gd name="connsiteX88" fmla="*/ 16733520 w 25237440"/>
              <a:gd name="connsiteY88" fmla="*/ 4963556 h 7176404"/>
              <a:gd name="connsiteX89" fmla="*/ 14923008 w 25237440"/>
              <a:gd name="connsiteY89" fmla="*/ 4158884 h 7176404"/>
              <a:gd name="connsiteX90" fmla="*/ 13258800 w 25237440"/>
              <a:gd name="connsiteY90" fmla="*/ 3354212 h 7176404"/>
              <a:gd name="connsiteX91" fmla="*/ 13112496 w 25237440"/>
              <a:gd name="connsiteY91" fmla="*/ 3189620 h 7176404"/>
              <a:gd name="connsiteX92" fmla="*/ 11338560 w 25237440"/>
              <a:gd name="connsiteY92" fmla="*/ 2019188 h 7176404"/>
              <a:gd name="connsiteX93" fmla="*/ 10716768 w 25237440"/>
              <a:gd name="connsiteY93" fmla="*/ 1452260 h 7176404"/>
              <a:gd name="connsiteX94" fmla="*/ 10548366 w 25237440"/>
              <a:gd name="connsiteY94" fmla="*/ 1283096 h 7176404"/>
              <a:gd name="connsiteX95" fmla="*/ 10540746 w 25237440"/>
              <a:gd name="connsiteY95" fmla="*/ 902096 h 7176404"/>
              <a:gd name="connsiteX96" fmla="*/ 10536936 w 25237440"/>
              <a:gd name="connsiteY96" fmla="*/ 768746 h 7176404"/>
              <a:gd name="connsiteX97" fmla="*/ 10624566 w 25237440"/>
              <a:gd name="connsiteY97" fmla="*/ 681116 h 7176404"/>
              <a:gd name="connsiteX98" fmla="*/ 10771632 w 25237440"/>
              <a:gd name="connsiteY98" fmla="*/ 611012 h 7176404"/>
              <a:gd name="connsiteX99" fmla="*/ 10753344 w 25237440"/>
              <a:gd name="connsiteY99" fmla="*/ 336692 h 7176404"/>
              <a:gd name="connsiteX100" fmla="*/ 10628376 w 25237440"/>
              <a:gd name="connsiteY100" fmla="*/ 201056 h 7176404"/>
              <a:gd name="connsiteX101" fmla="*/ 10437876 w 25237440"/>
              <a:gd name="connsiteY101" fmla="*/ 2936 h 7176404"/>
              <a:gd name="connsiteX102" fmla="*/ 10369296 w 25237440"/>
              <a:gd name="connsiteY102" fmla="*/ 231536 h 7176404"/>
              <a:gd name="connsiteX103" fmla="*/ 10206228 w 25237440"/>
              <a:gd name="connsiteY103" fmla="*/ 585104 h 7176404"/>
              <a:gd name="connsiteX104" fmla="*/ 10155936 w 25237440"/>
              <a:gd name="connsiteY104" fmla="*/ 902096 h 7176404"/>
              <a:gd name="connsiteX105" fmla="*/ 10241280 w 25237440"/>
              <a:gd name="connsiteY105" fmla="*/ 1744868 h 7176404"/>
              <a:gd name="connsiteX106" fmla="*/ 10149840 w 25237440"/>
              <a:gd name="connsiteY106" fmla="*/ 2384948 h 7176404"/>
              <a:gd name="connsiteX107" fmla="*/ 9528048 w 25237440"/>
              <a:gd name="connsiteY107" fmla="*/ 3043316 h 7176404"/>
              <a:gd name="connsiteX108" fmla="*/ 7735824 w 25237440"/>
              <a:gd name="connsiteY108" fmla="*/ 4524644 h 7176404"/>
              <a:gd name="connsiteX109" fmla="*/ 7406640 w 25237440"/>
              <a:gd name="connsiteY109" fmla="*/ 5146436 h 7176404"/>
              <a:gd name="connsiteX110" fmla="*/ 5943600 w 25237440"/>
              <a:gd name="connsiteY110" fmla="*/ 5768228 h 7176404"/>
              <a:gd name="connsiteX111" fmla="*/ 4754880 w 25237440"/>
              <a:gd name="connsiteY111" fmla="*/ 6079124 h 7176404"/>
              <a:gd name="connsiteX112" fmla="*/ 3621024 w 25237440"/>
              <a:gd name="connsiteY112" fmla="*/ 6353444 h 7176404"/>
              <a:gd name="connsiteX113" fmla="*/ 2706624 w 25237440"/>
              <a:gd name="connsiteY113" fmla="*/ 6664340 h 7176404"/>
              <a:gd name="connsiteX114" fmla="*/ 2176272 w 25237440"/>
              <a:gd name="connsiteY114" fmla="*/ 6774068 h 7176404"/>
              <a:gd name="connsiteX115" fmla="*/ 1609344 w 25237440"/>
              <a:gd name="connsiteY115" fmla="*/ 6755780 h 7176404"/>
              <a:gd name="connsiteX116" fmla="*/ 969264 w 25237440"/>
              <a:gd name="connsiteY116" fmla="*/ 6554612 h 7176404"/>
              <a:gd name="connsiteX117" fmla="*/ 18288 w 25237440"/>
              <a:gd name="connsiteY117" fmla="*/ 6390020 h 7176404"/>
              <a:gd name="connsiteX118" fmla="*/ 0 w 25237440"/>
              <a:gd name="connsiteY11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6453866 w 25237440"/>
              <a:gd name="connsiteY70" fmla="*/ 5203586 h 7176404"/>
              <a:gd name="connsiteX71" fmla="*/ 17428464 w 25237440"/>
              <a:gd name="connsiteY71" fmla="*/ 5512196 h 7176404"/>
              <a:gd name="connsiteX72" fmla="*/ 18141696 w 25237440"/>
              <a:gd name="connsiteY72" fmla="*/ 5768228 h 7176404"/>
              <a:gd name="connsiteX73" fmla="*/ 19184112 w 25237440"/>
              <a:gd name="connsiteY73" fmla="*/ 6262004 h 7176404"/>
              <a:gd name="connsiteX74" fmla="*/ 19366992 w 25237440"/>
              <a:gd name="connsiteY74" fmla="*/ 6627764 h 7176404"/>
              <a:gd name="connsiteX75" fmla="*/ 20311872 w 25237440"/>
              <a:gd name="connsiteY75" fmla="*/ 5775848 h 7176404"/>
              <a:gd name="connsiteX76" fmla="*/ 21689568 w 25237440"/>
              <a:gd name="connsiteY76" fmla="*/ 5969396 h 7176404"/>
              <a:gd name="connsiteX77" fmla="*/ 23116032 w 25237440"/>
              <a:gd name="connsiteY77" fmla="*/ 6536324 h 7176404"/>
              <a:gd name="connsiteX78" fmla="*/ 24012144 w 25237440"/>
              <a:gd name="connsiteY78" fmla="*/ 6572900 h 7176404"/>
              <a:gd name="connsiteX79" fmla="*/ 24597360 w 25237440"/>
              <a:gd name="connsiteY79" fmla="*/ 5932820 h 7176404"/>
              <a:gd name="connsiteX80" fmla="*/ 25237440 w 25237440"/>
              <a:gd name="connsiteY80" fmla="*/ 5932820 h 7176404"/>
              <a:gd name="connsiteX81" fmla="*/ 25219152 w 25237440"/>
              <a:gd name="connsiteY81" fmla="*/ 5713364 h 7176404"/>
              <a:gd name="connsiteX82" fmla="*/ 24560784 w 25237440"/>
              <a:gd name="connsiteY82" fmla="*/ 5987684 h 7176404"/>
              <a:gd name="connsiteX83" fmla="*/ 23792688 w 25237440"/>
              <a:gd name="connsiteY83" fmla="*/ 6133988 h 7176404"/>
              <a:gd name="connsiteX84" fmla="*/ 22969728 w 25237440"/>
              <a:gd name="connsiteY84" fmla="*/ 5896244 h 7176404"/>
              <a:gd name="connsiteX85" fmla="*/ 22000464 w 25237440"/>
              <a:gd name="connsiteY85" fmla="*/ 5640212 h 7176404"/>
              <a:gd name="connsiteX86" fmla="*/ 20647152 w 25237440"/>
              <a:gd name="connsiteY86" fmla="*/ 5475620 h 7176404"/>
              <a:gd name="connsiteX87" fmla="*/ 19891248 w 25237440"/>
              <a:gd name="connsiteY87" fmla="*/ 5888624 h 7176404"/>
              <a:gd name="connsiteX88" fmla="*/ 18818352 w 25237440"/>
              <a:gd name="connsiteY88" fmla="*/ 5823092 h 7176404"/>
              <a:gd name="connsiteX89" fmla="*/ 16733520 w 25237440"/>
              <a:gd name="connsiteY89" fmla="*/ 4963556 h 7176404"/>
              <a:gd name="connsiteX90" fmla="*/ 14923008 w 25237440"/>
              <a:gd name="connsiteY90" fmla="*/ 4158884 h 7176404"/>
              <a:gd name="connsiteX91" fmla="*/ 13258800 w 25237440"/>
              <a:gd name="connsiteY91" fmla="*/ 3354212 h 7176404"/>
              <a:gd name="connsiteX92" fmla="*/ 13112496 w 25237440"/>
              <a:gd name="connsiteY92" fmla="*/ 3189620 h 7176404"/>
              <a:gd name="connsiteX93" fmla="*/ 11338560 w 25237440"/>
              <a:gd name="connsiteY93" fmla="*/ 2019188 h 7176404"/>
              <a:gd name="connsiteX94" fmla="*/ 10716768 w 25237440"/>
              <a:gd name="connsiteY94" fmla="*/ 1452260 h 7176404"/>
              <a:gd name="connsiteX95" fmla="*/ 10548366 w 25237440"/>
              <a:gd name="connsiteY95" fmla="*/ 1283096 h 7176404"/>
              <a:gd name="connsiteX96" fmla="*/ 10540746 w 25237440"/>
              <a:gd name="connsiteY96" fmla="*/ 902096 h 7176404"/>
              <a:gd name="connsiteX97" fmla="*/ 10536936 w 25237440"/>
              <a:gd name="connsiteY97" fmla="*/ 768746 h 7176404"/>
              <a:gd name="connsiteX98" fmla="*/ 10624566 w 25237440"/>
              <a:gd name="connsiteY98" fmla="*/ 681116 h 7176404"/>
              <a:gd name="connsiteX99" fmla="*/ 10771632 w 25237440"/>
              <a:gd name="connsiteY99" fmla="*/ 611012 h 7176404"/>
              <a:gd name="connsiteX100" fmla="*/ 10753344 w 25237440"/>
              <a:gd name="connsiteY100" fmla="*/ 336692 h 7176404"/>
              <a:gd name="connsiteX101" fmla="*/ 10628376 w 25237440"/>
              <a:gd name="connsiteY101" fmla="*/ 201056 h 7176404"/>
              <a:gd name="connsiteX102" fmla="*/ 10437876 w 25237440"/>
              <a:gd name="connsiteY102" fmla="*/ 2936 h 7176404"/>
              <a:gd name="connsiteX103" fmla="*/ 10369296 w 25237440"/>
              <a:gd name="connsiteY103" fmla="*/ 231536 h 7176404"/>
              <a:gd name="connsiteX104" fmla="*/ 10206228 w 25237440"/>
              <a:gd name="connsiteY104" fmla="*/ 585104 h 7176404"/>
              <a:gd name="connsiteX105" fmla="*/ 10155936 w 25237440"/>
              <a:gd name="connsiteY105" fmla="*/ 902096 h 7176404"/>
              <a:gd name="connsiteX106" fmla="*/ 10241280 w 25237440"/>
              <a:gd name="connsiteY106" fmla="*/ 1744868 h 7176404"/>
              <a:gd name="connsiteX107" fmla="*/ 10149840 w 25237440"/>
              <a:gd name="connsiteY107" fmla="*/ 2384948 h 7176404"/>
              <a:gd name="connsiteX108" fmla="*/ 9528048 w 25237440"/>
              <a:gd name="connsiteY108" fmla="*/ 3043316 h 7176404"/>
              <a:gd name="connsiteX109" fmla="*/ 7735824 w 25237440"/>
              <a:gd name="connsiteY109" fmla="*/ 4524644 h 7176404"/>
              <a:gd name="connsiteX110" fmla="*/ 7406640 w 25237440"/>
              <a:gd name="connsiteY110" fmla="*/ 5146436 h 7176404"/>
              <a:gd name="connsiteX111" fmla="*/ 5943600 w 25237440"/>
              <a:gd name="connsiteY111" fmla="*/ 5768228 h 7176404"/>
              <a:gd name="connsiteX112" fmla="*/ 4754880 w 25237440"/>
              <a:gd name="connsiteY112" fmla="*/ 6079124 h 7176404"/>
              <a:gd name="connsiteX113" fmla="*/ 3621024 w 25237440"/>
              <a:gd name="connsiteY113" fmla="*/ 6353444 h 7176404"/>
              <a:gd name="connsiteX114" fmla="*/ 2706624 w 25237440"/>
              <a:gd name="connsiteY114" fmla="*/ 6664340 h 7176404"/>
              <a:gd name="connsiteX115" fmla="*/ 2176272 w 25237440"/>
              <a:gd name="connsiteY115" fmla="*/ 6774068 h 7176404"/>
              <a:gd name="connsiteX116" fmla="*/ 1609344 w 25237440"/>
              <a:gd name="connsiteY116" fmla="*/ 6755780 h 7176404"/>
              <a:gd name="connsiteX117" fmla="*/ 969264 w 25237440"/>
              <a:gd name="connsiteY117" fmla="*/ 6554612 h 7176404"/>
              <a:gd name="connsiteX118" fmla="*/ 18288 w 25237440"/>
              <a:gd name="connsiteY118" fmla="*/ 6390020 h 7176404"/>
              <a:gd name="connsiteX119" fmla="*/ 0 w 25237440"/>
              <a:gd name="connsiteY11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453866 w 25237440"/>
              <a:gd name="connsiteY71" fmla="*/ 5203586 h 7176404"/>
              <a:gd name="connsiteX72" fmla="*/ 17428464 w 25237440"/>
              <a:gd name="connsiteY72" fmla="*/ 5512196 h 7176404"/>
              <a:gd name="connsiteX73" fmla="*/ 18141696 w 25237440"/>
              <a:gd name="connsiteY73" fmla="*/ 5768228 h 7176404"/>
              <a:gd name="connsiteX74" fmla="*/ 19184112 w 25237440"/>
              <a:gd name="connsiteY74" fmla="*/ 6262004 h 7176404"/>
              <a:gd name="connsiteX75" fmla="*/ 19366992 w 25237440"/>
              <a:gd name="connsiteY75" fmla="*/ 6627764 h 7176404"/>
              <a:gd name="connsiteX76" fmla="*/ 20311872 w 25237440"/>
              <a:gd name="connsiteY76" fmla="*/ 5775848 h 7176404"/>
              <a:gd name="connsiteX77" fmla="*/ 21689568 w 25237440"/>
              <a:gd name="connsiteY77" fmla="*/ 5969396 h 7176404"/>
              <a:gd name="connsiteX78" fmla="*/ 23116032 w 25237440"/>
              <a:gd name="connsiteY78" fmla="*/ 6536324 h 7176404"/>
              <a:gd name="connsiteX79" fmla="*/ 24012144 w 25237440"/>
              <a:gd name="connsiteY79" fmla="*/ 6572900 h 7176404"/>
              <a:gd name="connsiteX80" fmla="*/ 24597360 w 25237440"/>
              <a:gd name="connsiteY80" fmla="*/ 5932820 h 7176404"/>
              <a:gd name="connsiteX81" fmla="*/ 25237440 w 25237440"/>
              <a:gd name="connsiteY81" fmla="*/ 5932820 h 7176404"/>
              <a:gd name="connsiteX82" fmla="*/ 25219152 w 25237440"/>
              <a:gd name="connsiteY82" fmla="*/ 5713364 h 7176404"/>
              <a:gd name="connsiteX83" fmla="*/ 24560784 w 25237440"/>
              <a:gd name="connsiteY83" fmla="*/ 5987684 h 7176404"/>
              <a:gd name="connsiteX84" fmla="*/ 23792688 w 25237440"/>
              <a:gd name="connsiteY84" fmla="*/ 6133988 h 7176404"/>
              <a:gd name="connsiteX85" fmla="*/ 22969728 w 25237440"/>
              <a:gd name="connsiteY85" fmla="*/ 5896244 h 7176404"/>
              <a:gd name="connsiteX86" fmla="*/ 22000464 w 25237440"/>
              <a:gd name="connsiteY86" fmla="*/ 5640212 h 7176404"/>
              <a:gd name="connsiteX87" fmla="*/ 20647152 w 25237440"/>
              <a:gd name="connsiteY87" fmla="*/ 5475620 h 7176404"/>
              <a:gd name="connsiteX88" fmla="*/ 19891248 w 25237440"/>
              <a:gd name="connsiteY88" fmla="*/ 5888624 h 7176404"/>
              <a:gd name="connsiteX89" fmla="*/ 18818352 w 25237440"/>
              <a:gd name="connsiteY89" fmla="*/ 5823092 h 7176404"/>
              <a:gd name="connsiteX90" fmla="*/ 16733520 w 25237440"/>
              <a:gd name="connsiteY90" fmla="*/ 4963556 h 7176404"/>
              <a:gd name="connsiteX91" fmla="*/ 14923008 w 25237440"/>
              <a:gd name="connsiteY91" fmla="*/ 4158884 h 7176404"/>
              <a:gd name="connsiteX92" fmla="*/ 13258800 w 25237440"/>
              <a:gd name="connsiteY92" fmla="*/ 3354212 h 7176404"/>
              <a:gd name="connsiteX93" fmla="*/ 13112496 w 25237440"/>
              <a:gd name="connsiteY93" fmla="*/ 3189620 h 7176404"/>
              <a:gd name="connsiteX94" fmla="*/ 11338560 w 25237440"/>
              <a:gd name="connsiteY94" fmla="*/ 2019188 h 7176404"/>
              <a:gd name="connsiteX95" fmla="*/ 10716768 w 25237440"/>
              <a:gd name="connsiteY95" fmla="*/ 1452260 h 7176404"/>
              <a:gd name="connsiteX96" fmla="*/ 10548366 w 25237440"/>
              <a:gd name="connsiteY96" fmla="*/ 1283096 h 7176404"/>
              <a:gd name="connsiteX97" fmla="*/ 10540746 w 25237440"/>
              <a:gd name="connsiteY97" fmla="*/ 902096 h 7176404"/>
              <a:gd name="connsiteX98" fmla="*/ 10536936 w 25237440"/>
              <a:gd name="connsiteY98" fmla="*/ 768746 h 7176404"/>
              <a:gd name="connsiteX99" fmla="*/ 10624566 w 25237440"/>
              <a:gd name="connsiteY99" fmla="*/ 681116 h 7176404"/>
              <a:gd name="connsiteX100" fmla="*/ 10771632 w 25237440"/>
              <a:gd name="connsiteY100" fmla="*/ 611012 h 7176404"/>
              <a:gd name="connsiteX101" fmla="*/ 10753344 w 25237440"/>
              <a:gd name="connsiteY101" fmla="*/ 336692 h 7176404"/>
              <a:gd name="connsiteX102" fmla="*/ 10628376 w 25237440"/>
              <a:gd name="connsiteY102" fmla="*/ 201056 h 7176404"/>
              <a:gd name="connsiteX103" fmla="*/ 10437876 w 25237440"/>
              <a:gd name="connsiteY103" fmla="*/ 2936 h 7176404"/>
              <a:gd name="connsiteX104" fmla="*/ 10369296 w 25237440"/>
              <a:gd name="connsiteY104" fmla="*/ 231536 h 7176404"/>
              <a:gd name="connsiteX105" fmla="*/ 10206228 w 25237440"/>
              <a:gd name="connsiteY105" fmla="*/ 585104 h 7176404"/>
              <a:gd name="connsiteX106" fmla="*/ 10155936 w 25237440"/>
              <a:gd name="connsiteY106" fmla="*/ 902096 h 7176404"/>
              <a:gd name="connsiteX107" fmla="*/ 10241280 w 25237440"/>
              <a:gd name="connsiteY107" fmla="*/ 1744868 h 7176404"/>
              <a:gd name="connsiteX108" fmla="*/ 10149840 w 25237440"/>
              <a:gd name="connsiteY108" fmla="*/ 2384948 h 7176404"/>
              <a:gd name="connsiteX109" fmla="*/ 9528048 w 25237440"/>
              <a:gd name="connsiteY109" fmla="*/ 3043316 h 7176404"/>
              <a:gd name="connsiteX110" fmla="*/ 7735824 w 25237440"/>
              <a:gd name="connsiteY110" fmla="*/ 4524644 h 7176404"/>
              <a:gd name="connsiteX111" fmla="*/ 7406640 w 25237440"/>
              <a:gd name="connsiteY111" fmla="*/ 5146436 h 7176404"/>
              <a:gd name="connsiteX112" fmla="*/ 5943600 w 25237440"/>
              <a:gd name="connsiteY112" fmla="*/ 5768228 h 7176404"/>
              <a:gd name="connsiteX113" fmla="*/ 4754880 w 25237440"/>
              <a:gd name="connsiteY113" fmla="*/ 6079124 h 7176404"/>
              <a:gd name="connsiteX114" fmla="*/ 3621024 w 25237440"/>
              <a:gd name="connsiteY114" fmla="*/ 6353444 h 7176404"/>
              <a:gd name="connsiteX115" fmla="*/ 2706624 w 25237440"/>
              <a:gd name="connsiteY115" fmla="*/ 6664340 h 7176404"/>
              <a:gd name="connsiteX116" fmla="*/ 2176272 w 25237440"/>
              <a:gd name="connsiteY116" fmla="*/ 6774068 h 7176404"/>
              <a:gd name="connsiteX117" fmla="*/ 1609344 w 25237440"/>
              <a:gd name="connsiteY117" fmla="*/ 6755780 h 7176404"/>
              <a:gd name="connsiteX118" fmla="*/ 969264 w 25237440"/>
              <a:gd name="connsiteY118" fmla="*/ 6554612 h 7176404"/>
              <a:gd name="connsiteX119" fmla="*/ 18288 w 25237440"/>
              <a:gd name="connsiteY119" fmla="*/ 6390020 h 7176404"/>
              <a:gd name="connsiteX120" fmla="*/ 0 w 25237440"/>
              <a:gd name="connsiteY12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453866 w 25237440"/>
              <a:gd name="connsiteY72" fmla="*/ 5203586 h 7176404"/>
              <a:gd name="connsiteX73" fmla="*/ 17428464 w 25237440"/>
              <a:gd name="connsiteY73" fmla="*/ 5512196 h 7176404"/>
              <a:gd name="connsiteX74" fmla="*/ 18141696 w 25237440"/>
              <a:gd name="connsiteY74" fmla="*/ 5768228 h 7176404"/>
              <a:gd name="connsiteX75" fmla="*/ 19184112 w 25237440"/>
              <a:gd name="connsiteY75" fmla="*/ 6262004 h 7176404"/>
              <a:gd name="connsiteX76" fmla="*/ 19366992 w 25237440"/>
              <a:gd name="connsiteY76" fmla="*/ 6627764 h 7176404"/>
              <a:gd name="connsiteX77" fmla="*/ 20311872 w 25237440"/>
              <a:gd name="connsiteY77" fmla="*/ 5775848 h 7176404"/>
              <a:gd name="connsiteX78" fmla="*/ 21689568 w 25237440"/>
              <a:gd name="connsiteY78" fmla="*/ 5969396 h 7176404"/>
              <a:gd name="connsiteX79" fmla="*/ 23116032 w 25237440"/>
              <a:gd name="connsiteY79" fmla="*/ 6536324 h 7176404"/>
              <a:gd name="connsiteX80" fmla="*/ 24012144 w 25237440"/>
              <a:gd name="connsiteY80" fmla="*/ 6572900 h 7176404"/>
              <a:gd name="connsiteX81" fmla="*/ 24597360 w 25237440"/>
              <a:gd name="connsiteY81" fmla="*/ 5932820 h 7176404"/>
              <a:gd name="connsiteX82" fmla="*/ 25237440 w 25237440"/>
              <a:gd name="connsiteY82" fmla="*/ 5932820 h 7176404"/>
              <a:gd name="connsiteX83" fmla="*/ 25219152 w 25237440"/>
              <a:gd name="connsiteY83" fmla="*/ 5713364 h 7176404"/>
              <a:gd name="connsiteX84" fmla="*/ 24560784 w 25237440"/>
              <a:gd name="connsiteY84" fmla="*/ 5987684 h 7176404"/>
              <a:gd name="connsiteX85" fmla="*/ 23792688 w 25237440"/>
              <a:gd name="connsiteY85" fmla="*/ 6133988 h 7176404"/>
              <a:gd name="connsiteX86" fmla="*/ 22969728 w 25237440"/>
              <a:gd name="connsiteY86" fmla="*/ 5896244 h 7176404"/>
              <a:gd name="connsiteX87" fmla="*/ 22000464 w 25237440"/>
              <a:gd name="connsiteY87" fmla="*/ 5640212 h 7176404"/>
              <a:gd name="connsiteX88" fmla="*/ 20647152 w 25237440"/>
              <a:gd name="connsiteY88" fmla="*/ 5475620 h 7176404"/>
              <a:gd name="connsiteX89" fmla="*/ 19891248 w 25237440"/>
              <a:gd name="connsiteY89" fmla="*/ 5888624 h 7176404"/>
              <a:gd name="connsiteX90" fmla="*/ 18818352 w 25237440"/>
              <a:gd name="connsiteY90" fmla="*/ 5823092 h 7176404"/>
              <a:gd name="connsiteX91" fmla="*/ 16733520 w 25237440"/>
              <a:gd name="connsiteY91" fmla="*/ 4963556 h 7176404"/>
              <a:gd name="connsiteX92" fmla="*/ 14923008 w 25237440"/>
              <a:gd name="connsiteY92" fmla="*/ 4158884 h 7176404"/>
              <a:gd name="connsiteX93" fmla="*/ 13258800 w 25237440"/>
              <a:gd name="connsiteY93" fmla="*/ 3354212 h 7176404"/>
              <a:gd name="connsiteX94" fmla="*/ 13112496 w 25237440"/>
              <a:gd name="connsiteY94" fmla="*/ 3189620 h 7176404"/>
              <a:gd name="connsiteX95" fmla="*/ 11338560 w 25237440"/>
              <a:gd name="connsiteY95" fmla="*/ 2019188 h 7176404"/>
              <a:gd name="connsiteX96" fmla="*/ 10716768 w 25237440"/>
              <a:gd name="connsiteY96" fmla="*/ 1452260 h 7176404"/>
              <a:gd name="connsiteX97" fmla="*/ 10548366 w 25237440"/>
              <a:gd name="connsiteY97" fmla="*/ 1283096 h 7176404"/>
              <a:gd name="connsiteX98" fmla="*/ 10540746 w 25237440"/>
              <a:gd name="connsiteY98" fmla="*/ 902096 h 7176404"/>
              <a:gd name="connsiteX99" fmla="*/ 10536936 w 25237440"/>
              <a:gd name="connsiteY99" fmla="*/ 768746 h 7176404"/>
              <a:gd name="connsiteX100" fmla="*/ 10624566 w 25237440"/>
              <a:gd name="connsiteY100" fmla="*/ 681116 h 7176404"/>
              <a:gd name="connsiteX101" fmla="*/ 10771632 w 25237440"/>
              <a:gd name="connsiteY101" fmla="*/ 611012 h 7176404"/>
              <a:gd name="connsiteX102" fmla="*/ 10753344 w 25237440"/>
              <a:gd name="connsiteY102" fmla="*/ 336692 h 7176404"/>
              <a:gd name="connsiteX103" fmla="*/ 10628376 w 25237440"/>
              <a:gd name="connsiteY103" fmla="*/ 201056 h 7176404"/>
              <a:gd name="connsiteX104" fmla="*/ 10437876 w 25237440"/>
              <a:gd name="connsiteY104" fmla="*/ 2936 h 7176404"/>
              <a:gd name="connsiteX105" fmla="*/ 10369296 w 25237440"/>
              <a:gd name="connsiteY105" fmla="*/ 231536 h 7176404"/>
              <a:gd name="connsiteX106" fmla="*/ 10206228 w 25237440"/>
              <a:gd name="connsiteY106" fmla="*/ 585104 h 7176404"/>
              <a:gd name="connsiteX107" fmla="*/ 10155936 w 25237440"/>
              <a:gd name="connsiteY107" fmla="*/ 902096 h 7176404"/>
              <a:gd name="connsiteX108" fmla="*/ 10241280 w 25237440"/>
              <a:gd name="connsiteY108" fmla="*/ 1744868 h 7176404"/>
              <a:gd name="connsiteX109" fmla="*/ 10149840 w 25237440"/>
              <a:gd name="connsiteY109" fmla="*/ 2384948 h 7176404"/>
              <a:gd name="connsiteX110" fmla="*/ 9528048 w 25237440"/>
              <a:gd name="connsiteY110" fmla="*/ 3043316 h 7176404"/>
              <a:gd name="connsiteX111" fmla="*/ 7735824 w 25237440"/>
              <a:gd name="connsiteY111" fmla="*/ 4524644 h 7176404"/>
              <a:gd name="connsiteX112" fmla="*/ 7406640 w 25237440"/>
              <a:gd name="connsiteY112" fmla="*/ 5146436 h 7176404"/>
              <a:gd name="connsiteX113" fmla="*/ 5943600 w 25237440"/>
              <a:gd name="connsiteY113" fmla="*/ 5768228 h 7176404"/>
              <a:gd name="connsiteX114" fmla="*/ 4754880 w 25237440"/>
              <a:gd name="connsiteY114" fmla="*/ 6079124 h 7176404"/>
              <a:gd name="connsiteX115" fmla="*/ 3621024 w 25237440"/>
              <a:gd name="connsiteY115" fmla="*/ 6353444 h 7176404"/>
              <a:gd name="connsiteX116" fmla="*/ 2706624 w 25237440"/>
              <a:gd name="connsiteY116" fmla="*/ 6664340 h 7176404"/>
              <a:gd name="connsiteX117" fmla="*/ 2176272 w 25237440"/>
              <a:gd name="connsiteY117" fmla="*/ 6774068 h 7176404"/>
              <a:gd name="connsiteX118" fmla="*/ 1609344 w 25237440"/>
              <a:gd name="connsiteY118" fmla="*/ 6755780 h 7176404"/>
              <a:gd name="connsiteX119" fmla="*/ 969264 w 25237440"/>
              <a:gd name="connsiteY119" fmla="*/ 6554612 h 7176404"/>
              <a:gd name="connsiteX120" fmla="*/ 18288 w 25237440"/>
              <a:gd name="connsiteY120" fmla="*/ 6390020 h 7176404"/>
              <a:gd name="connsiteX121" fmla="*/ 0 w 25237440"/>
              <a:gd name="connsiteY12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7428464 w 25237440"/>
              <a:gd name="connsiteY74" fmla="*/ 5512196 h 7176404"/>
              <a:gd name="connsiteX75" fmla="*/ 18141696 w 25237440"/>
              <a:gd name="connsiteY75" fmla="*/ 5768228 h 7176404"/>
              <a:gd name="connsiteX76" fmla="*/ 19184112 w 25237440"/>
              <a:gd name="connsiteY76" fmla="*/ 6262004 h 7176404"/>
              <a:gd name="connsiteX77" fmla="*/ 19366992 w 25237440"/>
              <a:gd name="connsiteY77" fmla="*/ 6627764 h 7176404"/>
              <a:gd name="connsiteX78" fmla="*/ 20311872 w 25237440"/>
              <a:gd name="connsiteY78" fmla="*/ 5775848 h 7176404"/>
              <a:gd name="connsiteX79" fmla="*/ 21689568 w 25237440"/>
              <a:gd name="connsiteY79" fmla="*/ 5969396 h 7176404"/>
              <a:gd name="connsiteX80" fmla="*/ 23116032 w 25237440"/>
              <a:gd name="connsiteY80" fmla="*/ 6536324 h 7176404"/>
              <a:gd name="connsiteX81" fmla="*/ 24012144 w 25237440"/>
              <a:gd name="connsiteY81" fmla="*/ 6572900 h 7176404"/>
              <a:gd name="connsiteX82" fmla="*/ 24597360 w 25237440"/>
              <a:gd name="connsiteY82" fmla="*/ 5932820 h 7176404"/>
              <a:gd name="connsiteX83" fmla="*/ 25237440 w 25237440"/>
              <a:gd name="connsiteY83" fmla="*/ 5932820 h 7176404"/>
              <a:gd name="connsiteX84" fmla="*/ 25219152 w 25237440"/>
              <a:gd name="connsiteY84" fmla="*/ 5713364 h 7176404"/>
              <a:gd name="connsiteX85" fmla="*/ 24560784 w 25237440"/>
              <a:gd name="connsiteY85" fmla="*/ 5987684 h 7176404"/>
              <a:gd name="connsiteX86" fmla="*/ 23792688 w 25237440"/>
              <a:gd name="connsiteY86" fmla="*/ 6133988 h 7176404"/>
              <a:gd name="connsiteX87" fmla="*/ 22969728 w 25237440"/>
              <a:gd name="connsiteY87" fmla="*/ 5896244 h 7176404"/>
              <a:gd name="connsiteX88" fmla="*/ 22000464 w 25237440"/>
              <a:gd name="connsiteY88" fmla="*/ 5640212 h 7176404"/>
              <a:gd name="connsiteX89" fmla="*/ 20647152 w 25237440"/>
              <a:gd name="connsiteY89" fmla="*/ 5475620 h 7176404"/>
              <a:gd name="connsiteX90" fmla="*/ 19891248 w 25237440"/>
              <a:gd name="connsiteY90" fmla="*/ 5888624 h 7176404"/>
              <a:gd name="connsiteX91" fmla="*/ 18818352 w 25237440"/>
              <a:gd name="connsiteY91" fmla="*/ 5823092 h 7176404"/>
              <a:gd name="connsiteX92" fmla="*/ 16733520 w 25237440"/>
              <a:gd name="connsiteY92" fmla="*/ 4963556 h 7176404"/>
              <a:gd name="connsiteX93" fmla="*/ 14923008 w 25237440"/>
              <a:gd name="connsiteY93" fmla="*/ 4158884 h 7176404"/>
              <a:gd name="connsiteX94" fmla="*/ 13258800 w 25237440"/>
              <a:gd name="connsiteY94" fmla="*/ 3354212 h 7176404"/>
              <a:gd name="connsiteX95" fmla="*/ 13112496 w 25237440"/>
              <a:gd name="connsiteY95" fmla="*/ 3189620 h 7176404"/>
              <a:gd name="connsiteX96" fmla="*/ 11338560 w 25237440"/>
              <a:gd name="connsiteY96" fmla="*/ 2019188 h 7176404"/>
              <a:gd name="connsiteX97" fmla="*/ 10716768 w 25237440"/>
              <a:gd name="connsiteY97" fmla="*/ 1452260 h 7176404"/>
              <a:gd name="connsiteX98" fmla="*/ 10548366 w 25237440"/>
              <a:gd name="connsiteY98" fmla="*/ 1283096 h 7176404"/>
              <a:gd name="connsiteX99" fmla="*/ 10540746 w 25237440"/>
              <a:gd name="connsiteY99" fmla="*/ 902096 h 7176404"/>
              <a:gd name="connsiteX100" fmla="*/ 10536936 w 25237440"/>
              <a:gd name="connsiteY100" fmla="*/ 768746 h 7176404"/>
              <a:gd name="connsiteX101" fmla="*/ 10624566 w 25237440"/>
              <a:gd name="connsiteY101" fmla="*/ 681116 h 7176404"/>
              <a:gd name="connsiteX102" fmla="*/ 10771632 w 25237440"/>
              <a:gd name="connsiteY102" fmla="*/ 611012 h 7176404"/>
              <a:gd name="connsiteX103" fmla="*/ 10753344 w 25237440"/>
              <a:gd name="connsiteY103" fmla="*/ 336692 h 7176404"/>
              <a:gd name="connsiteX104" fmla="*/ 10628376 w 25237440"/>
              <a:gd name="connsiteY104" fmla="*/ 201056 h 7176404"/>
              <a:gd name="connsiteX105" fmla="*/ 10437876 w 25237440"/>
              <a:gd name="connsiteY105" fmla="*/ 2936 h 7176404"/>
              <a:gd name="connsiteX106" fmla="*/ 10369296 w 25237440"/>
              <a:gd name="connsiteY106" fmla="*/ 231536 h 7176404"/>
              <a:gd name="connsiteX107" fmla="*/ 10206228 w 25237440"/>
              <a:gd name="connsiteY107" fmla="*/ 585104 h 7176404"/>
              <a:gd name="connsiteX108" fmla="*/ 10155936 w 25237440"/>
              <a:gd name="connsiteY108" fmla="*/ 902096 h 7176404"/>
              <a:gd name="connsiteX109" fmla="*/ 10241280 w 25237440"/>
              <a:gd name="connsiteY109" fmla="*/ 1744868 h 7176404"/>
              <a:gd name="connsiteX110" fmla="*/ 10149840 w 25237440"/>
              <a:gd name="connsiteY110" fmla="*/ 2384948 h 7176404"/>
              <a:gd name="connsiteX111" fmla="*/ 9528048 w 25237440"/>
              <a:gd name="connsiteY111" fmla="*/ 3043316 h 7176404"/>
              <a:gd name="connsiteX112" fmla="*/ 7735824 w 25237440"/>
              <a:gd name="connsiteY112" fmla="*/ 4524644 h 7176404"/>
              <a:gd name="connsiteX113" fmla="*/ 7406640 w 25237440"/>
              <a:gd name="connsiteY113" fmla="*/ 5146436 h 7176404"/>
              <a:gd name="connsiteX114" fmla="*/ 5943600 w 25237440"/>
              <a:gd name="connsiteY114" fmla="*/ 5768228 h 7176404"/>
              <a:gd name="connsiteX115" fmla="*/ 4754880 w 25237440"/>
              <a:gd name="connsiteY115" fmla="*/ 6079124 h 7176404"/>
              <a:gd name="connsiteX116" fmla="*/ 3621024 w 25237440"/>
              <a:gd name="connsiteY116" fmla="*/ 6353444 h 7176404"/>
              <a:gd name="connsiteX117" fmla="*/ 2706624 w 25237440"/>
              <a:gd name="connsiteY117" fmla="*/ 6664340 h 7176404"/>
              <a:gd name="connsiteX118" fmla="*/ 2176272 w 25237440"/>
              <a:gd name="connsiteY118" fmla="*/ 6774068 h 7176404"/>
              <a:gd name="connsiteX119" fmla="*/ 1609344 w 25237440"/>
              <a:gd name="connsiteY119" fmla="*/ 6755780 h 7176404"/>
              <a:gd name="connsiteX120" fmla="*/ 969264 w 25237440"/>
              <a:gd name="connsiteY120" fmla="*/ 6554612 h 7176404"/>
              <a:gd name="connsiteX121" fmla="*/ 18288 w 25237440"/>
              <a:gd name="connsiteY121" fmla="*/ 6390020 h 7176404"/>
              <a:gd name="connsiteX122" fmla="*/ 0 w 25237440"/>
              <a:gd name="connsiteY12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7428464 w 25237440"/>
              <a:gd name="connsiteY75" fmla="*/ 5512196 h 7176404"/>
              <a:gd name="connsiteX76" fmla="*/ 18141696 w 25237440"/>
              <a:gd name="connsiteY76" fmla="*/ 5768228 h 7176404"/>
              <a:gd name="connsiteX77" fmla="*/ 19184112 w 25237440"/>
              <a:gd name="connsiteY77" fmla="*/ 6262004 h 7176404"/>
              <a:gd name="connsiteX78" fmla="*/ 19366992 w 25237440"/>
              <a:gd name="connsiteY78" fmla="*/ 6627764 h 7176404"/>
              <a:gd name="connsiteX79" fmla="*/ 20311872 w 25237440"/>
              <a:gd name="connsiteY79" fmla="*/ 5775848 h 7176404"/>
              <a:gd name="connsiteX80" fmla="*/ 21689568 w 25237440"/>
              <a:gd name="connsiteY80" fmla="*/ 5969396 h 7176404"/>
              <a:gd name="connsiteX81" fmla="*/ 23116032 w 25237440"/>
              <a:gd name="connsiteY81" fmla="*/ 6536324 h 7176404"/>
              <a:gd name="connsiteX82" fmla="*/ 24012144 w 25237440"/>
              <a:gd name="connsiteY82" fmla="*/ 6572900 h 7176404"/>
              <a:gd name="connsiteX83" fmla="*/ 24597360 w 25237440"/>
              <a:gd name="connsiteY83" fmla="*/ 5932820 h 7176404"/>
              <a:gd name="connsiteX84" fmla="*/ 25237440 w 25237440"/>
              <a:gd name="connsiteY84" fmla="*/ 5932820 h 7176404"/>
              <a:gd name="connsiteX85" fmla="*/ 25219152 w 25237440"/>
              <a:gd name="connsiteY85" fmla="*/ 5713364 h 7176404"/>
              <a:gd name="connsiteX86" fmla="*/ 24560784 w 25237440"/>
              <a:gd name="connsiteY86" fmla="*/ 5987684 h 7176404"/>
              <a:gd name="connsiteX87" fmla="*/ 23792688 w 25237440"/>
              <a:gd name="connsiteY87" fmla="*/ 6133988 h 7176404"/>
              <a:gd name="connsiteX88" fmla="*/ 22969728 w 25237440"/>
              <a:gd name="connsiteY88" fmla="*/ 5896244 h 7176404"/>
              <a:gd name="connsiteX89" fmla="*/ 22000464 w 25237440"/>
              <a:gd name="connsiteY89" fmla="*/ 5640212 h 7176404"/>
              <a:gd name="connsiteX90" fmla="*/ 20647152 w 25237440"/>
              <a:gd name="connsiteY90" fmla="*/ 5475620 h 7176404"/>
              <a:gd name="connsiteX91" fmla="*/ 19891248 w 25237440"/>
              <a:gd name="connsiteY91" fmla="*/ 5888624 h 7176404"/>
              <a:gd name="connsiteX92" fmla="*/ 18818352 w 25237440"/>
              <a:gd name="connsiteY92" fmla="*/ 5823092 h 7176404"/>
              <a:gd name="connsiteX93" fmla="*/ 16733520 w 25237440"/>
              <a:gd name="connsiteY93" fmla="*/ 4963556 h 7176404"/>
              <a:gd name="connsiteX94" fmla="*/ 14923008 w 25237440"/>
              <a:gd name="connsiteY94" fmla="*/ 4158884 h 7176404"/>
              <a:gd name="connsiteX95" fmla="*/ 13258800 w 25237440"/>
              <a:gd name="connsiteY95" fmla="*/ 3354212 h 7176404"/>
              <a:gd name="connsiteX96" fmla="*/ 13112496 w 25237440"/>
              <a:gd name="connsiteY96" fmla="*/ 3189620 h 7176404"/>
              <a:gd name="connsiteX97" fmla="*/ 11338560 w 25237440"/>
              <a:gd name="connsiteY97" fmla="*/ 2019188 h 7176404"/>
              <a:gd name="connsiteX98" fmla="*/ 10716768 w 25237440"/>
              <a:gd name="connsiteY98" fmla="*/ 1452260 h 7176404"/>
              <a:gd name="connsiteX99" fmla="*/ 10548366 w 25237440"/>
              <a:gd name="connsiteY99" fmla="*/ 1283096 h 7176404"/>
              <a:gd name="connsiteX100" fmla="*/ 10540746 w 25237440"/>
              <a:gd name="connsiteY100" fmla="*/ 902096 h 7176404"/>
              <a:gd name="connsiteX101" fmla="*/ 10536936 w 25237440"/>
              <a:gd name="connsiteY101" fmla="*/ 768746 h 7176404"/>
              <a:gd name="connsiteX102" fmla="*/ 10624566 w 25237440"/>
              <a:gd name="connsiteY102" fmla="*/ 681116 h 7176404"/>
              <a:gd name="connsiteX103" fmla="*/ 10771632 w 25237440"/>
              <a:gd name="connsiteY103" fmla="*/ 611012 h 7176404"/>
              <a:gd name="connsiteX104" fmla="*/ 10753344 w 25237440"/>
              <a:gd name="connsiteY104" fmla="*/ 336692 h 7176404"/>
              <a:gd name="connsiteX105" fmla="*/ 10628376 w 25237440"/>
              <a:gd name="connsiteY105" fmla="*/ 201056 h 7176404"/>
              <a:gd name="connsiteX106" fmla="*/ 10437876 w 25237440"/>
              <a:gd name="connsiteY106" fmla="*/ 2936 h 7176404"/>
              <a:gd name="connsiteX107" fmla="*/ 10369296 w 25237440"/>
              <a:gd name="connsiteY107" fmla="*/ 231536 h 7176404"/>
              <a:gd name="connsiteX108" fmla="*/ 10206228 w 25237440"/>
              <a:gd name="connsiteY108" fmla="*/ 585104 h 7176404"/>
              <a:gd name="connsiteX109" fmla="*/ 10155936 w 25237440"/>
              <a:gd name="connsiteY109" fmla="*/ 902096 h 7176404"/>
              <a:gd name="connsiteX110" fmla="*/ 10241280 w 25237440"/>
              <a:gd name="connsiteY110" fmla="*/ 1744868 h 7176404"/>
              <a:gd name="connsiteX111" fmla="*/ 10149840 w 25237440"/>
              <a:gd name="connsiteY111" fmla="*/ 2384948 h 7176404"/>
              <a:gd name="connsiteX112" fmla="*/ 9528048 w 25237440"/>
              <a:gd name="connsiteY112" fmla="*/ 3043316 h 7176404"/>
              <a:gd name="connsiteX113" fmla="*/ 7735824 w 25237440"/>
              <a:gd name="connsiteY113" fmla="*/ 4524644 h 7176404"/>
              <a:gd name="connsiteX114" fmla="*/ 7406640 w 25237440"/>
              <a:gd name="connsiteY114" fmla="*/ 5146436 h 7176404"/>
              <a:gd name="connsiteX115" fmla="*/ 5943600 w 25237440"/>
              <a:gd name="connsiteY115" fmla="*/ 5768228 h 7176404"/>
              <a:gd name="connsiteX116" fmla="*/ 4754880 w 25237440"/>
              <a:gd name="connsiteY116" fmla="*/ 6079124 h 7176404"/>
              <a:gd name="connsiteX117" fmla="*/ 3621024 w 25237440"/>
              <a:gd name="connsiteY117" fmla="*/ 6353444 h 7176404"/>
              <a:gd name="connsiteX118" fmla="*/ 2706624 w 25237440"/>
              <a:gd name="connsiteY118" fmla="*/ 6664340 h 7176404"/>
              <a:gd name="connsiteX119" fmla="*/ 2176272 w 25237440"/>
              <a:gd name="connsiteY119" fmla="*/ 6774068 h 7176404"/>
              <a:gd name="connsiteX120" fmla="*/ 1609344 w 25237440"/>
              <a:gd name="connsiteY120" fmla="*/ 6755780 h 7176404"/>
              <a:gd name="connsiteX121" fmla="*/ 969264 w 25237440"/>
              <a:gd name="connsiteY121" fmla="*/ 6554612 h 7176404"/>
              <a:gd name="connsiteX122" fmla="*/ 18288 w 25237440"/>
              <a:gd name="connsiteY122" fmla="*/ 6390020 h 7176404"/>
              <a:gd name="connsiteX123" fmla="*/ 0 w 25237440"/>
              <a:gd name="connsiteY12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7428464 w 25237440"/>
              <a:gd name="connsiteY76" fmla="*/ 5512196 h 7176404"/>
              <a:gd name="connsiteX77" fmla="*/ 18141696 w 25237440"/>
              <a:gd name="connsiteY77" fmla="*/ 5768228 h 7176404"/>
              <a:gd name="connsiteX78" fmla="*/ 19184112 w 25237440"/>
              <a:gd name="connsiteY78" fmla="*/ 6262004 h 7176404"/>
              <a:gd name="connsiteX79" fmla="*/ 19366992 w 25237440"/>
              <a:gd name="connsiteY79" fmla="*/ 6627764 h 7176404"/>
              <a:gd name="connsiteX80" fmla="*/ 20311872 w 25237440"/>
              <a:gd name="connsiteY80" fmla="*/ 5775848 h 7176404"/>
              <a:gd name="connsiteX81" fmla="*/ 21689568 w 25237440"/>
              <a:gd name="connsiteY81" fmla="*/ 5969396 h 7176404"/>
              <a:gd name="connsiteX82" fmla="*/ 23116032 w 25237440"/>
              <a:gd name="connsiteY82" fmla="*/ 6536324 h 7176404"/>
              <a:gd name="connsiteX83" fmla="*/ 24012144 w 25237440"/>
              <a:gd name="connsiteY83" fmla="*/ 6572900 h 7176404"/>
              <a:gd name="connsiteX84" fmla="*/ 24597360 w 25237440"/>
              <a:gd name="connsiteY84" fmla="*/ 5932820 h 7176404"/>
              <a:gd name="connsiteX85" fmla="*/ 25237440 w 25237440"/>
              <a:gd name="connsiteY85" fmla="*/ 5932820 h 7176404"/>
              <a:gd name="connsiteX86" fmla="*/ 25219152 w 25237440"/>
              <a:gd name="connsiteY86" fmla="*/ 5713364 h 7176404"/>
              <a:gd name="connsiteX87" fmla="*/ 24560784 w 25237440"/>
              <a:gd name="connsiteY87" fmla="*/ 5987684 h 7176404"/>
              <a:gd name="connsiteX88" fmla="*/ 23792688 w 25237440"/>
              <a:gd name="connsiteY88" fmla="*/ 6133988 h 7176404"/>
              <a:gd name="connsiteX89" fmla="*/ 22969728 w 25237440"/>
              <a:gd name="connsiteY89" fmla="*/ 5896244 h 7176404"/>
              <a:gd name="connsiteX90" fmla="*/ 22000464 w 25237440"/>
              <a:gd name="connsiteY90" fmla="*/ 5640212 h 7176404"/>
              <a:gd name="connsiteX91" fmla="*/ 20647152 w 25237440"/>
              <a:gd name="connsiteY91" fmla="*/ 5475620 h 7176404"/>
              <a:gd name="connsiteX92" fmla="*/ 19891248 w 25237440"/>
              <a:gd name="connsiteY92" fmla="*/ 5888624 h 7176404"/>
              <a:gd name="connsiteX93" fmla="*/ 18818352 w 25237440"/>
              <a:gd name="connsiteY93" fmla="*/ 5823092 h 7176404"/>
              <a:gd name="connsiteX94" fmla="*/ 16733520 w 25237440"/>
              <a:gd name="connsiteY94" fmla="*/ 4963556 h 7176404"/>
              <a:gd name="connsiteX95" fmla="*/ 14923008 w 25237440"/>
              <a:gd name="connsiteY95" fmla="*/ 4158884 h 7176404"/>
              <a:gd name="connsiteX96" fmla="*/ 13258800 w 25237440"/>
              <a:gd name="connsiteY96" fmla="*/ 3354212 h 7176404"/>
              <a:gd name="connsiteX97" fmla="*/ 13112496 w 25237440"/>
              <a:gd name="connsiteY97" fmla="*/ 3189620 h 7176404"/>
              <a:gd name="connsiteX98" fmla="*/ 11338560 w 25237440"/>
              <a:gd name="connsiteY98" fmla="*/ 2019188 h 7176404"/>
              <a:gd name="connsiteX99" fmla="*/ 10716768 w 25237440"/>
              <a:gd name="connsiteY99" fmla="*/ 1452260 h 7176404"/>
              <a:gd name="connsiteX100" fmla="*/ 10548366 w 25237440"/>
              <a:gd name="connsiteY100" fmla="*/ 1283096 h 7176404"/>
              <a:gd name="connsiteX101" fmla="*/ 10540746 w 25237440"/>
              <a:gd name="connsiteY101" fmla="*/ 902096 h 7176404"/>
              <a:gd name="connsiteX102" fmla="*/ 10536936 w 25237440"/>
              <a:gd name="connsiteY102" fmla="*/ 768746 h 7176404"/>
              <a:gd name="connsiteX103" fmla="*/ 10624566 w 25237440"/>
              <a:gd name="connsiteY103" fmla="*/ 681116 h 7176404"/>
              <a:gd name="connsiteX104" fmla="*/ 10771632 w 25237440"/>
              <a:gd name="connsiteY104" fmla="*/ 611012 h 7176404"/>
              <a:gd name="connsiteX105" fmla="*/ 10753344 w 25237440"/>
              <a:gd name="connsiteY105" fmla="*/ 336692 h 7176404"/>
              <a:gd name="connsiteX106" fmla="*/ 10628376 w 25237440"/>
              <a:gd name="connsiteY106" fmla="*/ 201056 h 7176404"/>
              <a:gd name="connsiteX107" fmla="*/ 10437876 w 25237440"/>
              <a:gd name="connsiteY107" fmla="*/ 2936 h 7176404"/>
              <a:gd name="connsiteX108" fmla="*/ 10369296 w 25237440"/>
              <a:gd name="connsiteY108" fmla="*/ 231536 h 7176404"/>
              <a:gd name="connsiteX109" fmla="*/ 10206228 w 25237440"/>
              <a:gd name="connsiteY109" fmla="*/ 585104 h 7176404"/>
              <a:gd name="connsiteX110" fmla="*/ 10155936 w 25237440"/>
              <a:gd name="connsiteY110" fmla="*/ 902096 h 7176404"/>
              <a:gd name="connsiteX111" fmla="*/ 10241280 w 25237440"/>
              <a:gd name="connsiteY111" fmla="*/ 1744868 h 7176404"/>
              <a:gd name="connsiteX112" fmla="*/ 10149840 w 25237440"/>
              <a:gd name="connsiteY112" fmla="*/ 2384948 h 7176404"/>
              <a:gd name="connsiteX113" fmla="*/ 9528048 w 25237440"/>
              <a:gd name="connsiteY113" fmla="*/ 3043316 h 7176404"/>
              <a:gd name="connsiteX114" fmla="*/ 7735824 w 25237440"/>
              <a:gd name="connsiteY114" fmla="*/ 4524644 h 7176404"/>
              <a:gd name="connsiteX115" fmla="*/ 7406640 w 25237440"/>
              <a:gd name="connsiteY115" fmla="*/ 5146436 h 7176404"/>
              <a:gd name="connsiteX116" fmla="*/ 5943600 w 25237440"/>
              <a:gd name="connsiteY116" fmla="*/ 5768228 h 7176404"/>
              <a:gd name="connsiteX117" fmla="*/ 4754880 w 25237440"/>
              <a:gd name="connsiteY117" fmla="*/ 6079124 h 7176404"/>
              <a:gd name="connsiteX118" fmla="*/ 3621024 w 25237440"/>
              <a:gd name="connsiteY118" fmla="*/ 6353444 h 7176404"/>
              <a:gd name="connsiteX119" fmla="*/ 2706624 w 25237440"/>
              <a:gd name="connsiteY119" fmla="*/ 6664340 h 7176404"/>
              <a:gd name="connsiteX120" fmla="*/ 2176272 w 25237440"/>
              <a:gd name="connsiteY120" fmla="*/ 6774068 h 7176404"/>
              <a:gd name="connsiteX121" fmla="*/ 1609344 w 25237440"/>
              <a:gd name="connsiteY121" fmla="*/ 6755780 h 7176404"/>
              <a:gd name="connsiteX122" fmla="*/ 969264 w 25237440"/>
              <a:gd name="connsiteY122" fmla="*/ 6554612 h 7176404"/>
              <a:gd name="connsiteX123" fmla="*/ 18288 w 25237440"/>
              <a:gd name="connsiteY123" fmla="*/ 6390020 h 7176404"/>
              <a:gd name="connsiteX124" fmla="*/ 0 w 25237440"/>
              <a:gd name="connsiteY12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428464 w 25237440"/>
              <a:gd name="connsiteY77" fmla="*/ 5512196 h 7176404"/>
              <a:gd name="connsiteX78" fmla="*/ 18141696 w 25237440"/>
              <a:gd name="connsiteY78" fmla="*/ 5768228 h 7176404"/>
              <a:gd name="connsiteX79" fmla="*/ 19184112 w 25237440"/>
              <a:gd name="connsiteY79" fmla="*/ 6262004 h 7176404"/>
              <a:gd name="connsiteX80" fmla="*/ 19366992 w 25237440"/>
              <a:gd name="connsiteY80" fmla="*/ 6627764 h 7176404"/>
              <a:gd name="connsiteX81" fmla="*/ 20311872 w 25237440"/>
              <a:gd name="connsiteY81" fmla="*/ 5775848 h 7176404"/>
              <a:gd name="connsiteX82" fmla="*/ 21689568 w 25237440"/>
              <a:gd name="connsiteY82" fmla="*/ 5969396 h 7176404"/>
              <a:gd name="connsiteX83" fmla="*/ 23116032 w 25237440"/>
              <a:gd name="connsiteY83" fmla="*/ 6536324 h 7176404"/>
              <a:gd name="connsiteX84" fmla="*/ 24012144 w 25237440"/>
              <a:gd name="connsiteY84" fmla="*/ 6572900 h 7176404"/>
              <a:gd name="connsiteX85" fmla="*/ 24597360 w 25237440"/>
              <a:gd name="connsiteY85" fmla="*/ 5932820 h 7176404"/>
              <a:gd name="connsiteX86" fmla="*/ 25237440 w 25237440"/>
              <a:gd name="connsiteY86" fmla="*/ 5932820 h 7176404"/>
              <a:gd name="connsiteX87" fmla="*/ 25219152 w 25237440"/>
              <a:gd name="connsiteY87" fmla="*/ 5713364 h 7176404"/>
              <a:gd name="connsiteX88" fmla="*/ 24560784 w 25237440"/>
              <a:gd name="connsiteY88" fmla="*/ 5987684 h 7176404"/>
              <a:gd name="connsiteX89" fmla="*/ 23792688 w 25237440"/>
              <a:gd name="connsiteY89" fmla="*/ 6133988 h 7176404"/>
              <a:gd name="connsiteX90" fmla="*/ 22969728 w 25237440"/>
              <a:gd name="connsiteY90" fmla="*/ 5896244 h 7176404"/>
              <a:gd name="connsiteX91" fmla="*/ 22000464 w 25237440"/>
              <a:gd name="connsiteY91" fmla="*/ 5640212 h 7176404"/>
              <a:gd name="connsiteX92" fmla="*/ 20647152 w 25237440"/>
              <a:gd name="connsiteY92" fmla="*/ 5475620 h 7176404"/>
              <a:gd name="connsiteX93" fmla="*/ 19891248 w 25237440"/>
              <a:gd name="connsiteY93" fmla="*/ 5888624 h 7176404"/>
              <a:gd name="connsiteX94" fmla="*/ 18818352 w 25237440"/>
              <a:gd name="connsiteY94" fmla="*/ 5823092 h 7176404"/>
              <a:gd name="connsiteX95" fmla="*/ 16733520 w 25237440"/>
              <a:gd name="connsiteY95" fmla="*/ 4963556 h 7176404"/>
              <a:gd name="connsiteX96" fmla="*/ 14923008 w 25237440"/>
              <a:gd name="connsiteY96" fmla="*/ 4158884 h 7176404"/>
              <a:gd name="connsiteX97" fmla="*/ 13258800 w 25237440"/>
              <a:gd name="connsiteY97" fmla="*/ 3354212 h 7176404"/>
              <a:gd name="connsiteX98" fmla="*/ 13112496 w 25237440"/>
              <a:gd name="connsiteY98" fmla="*/ 3189620 h 7176404"/>
              <a:gd name="connsiteX99" fmla="*/ 11338560 w 25237440"/>
              <a:gd name="connsiteY99" fmla="*/ 2019188 h 7176404"/>
              <a:gd name="connsiteX100" fmla="*/ 10716768 w 25237440"/>
              <a:gd name="connsiteY100" fmla="*/ 1452260 h 7176404"/>
              <a:gd name="connsiteX101" fmla="*/ 10548366 w 25237440"/>
              <a:gd name="connsiteY101" fmla="*/ 1283096 h 7176404"/>
              <a:gd name="connsiteX102" fmla="*/ 10540746 w 25237440"/>
              <a:gd name="connsiteY102" fmla="*/ 902096 h 7176404"/>
              <a:gd name="connsiteX103" fmla="*/ 10536936 w 25237440"/>
              <a:gd name="connsiteY103" fmla="*/ 768746 h 7176404"/>
              <a:gd name="connsiteX104" fmla="*/ 10624566 w 25237440"/>
              <a:gd name="connsiteY104" fmla="*/ 681116 h 7176404"/>
              <a:gd name="connsiteX105" fmla="*/ 10771632 w 25237440"/>
              <a:gd name="connsiteY105" fmla="*/ 611012 h 7176404"/>
              <a:gd name="connsiteX106" fmla="*/ 10753344 w 25237440"/>
              <a:gd name="connsiteY106" fmla="*/ 336692 h 7176404"/>
              <a:gd name="connsiteX107" fmla="*/ 10628376 w 25237440"/>
              <a:gd name="connsiteY107" fmla="*/ 201056 h 7176404"/>
              <a:gd name="connsiteX108" fmla="*/ 10437876 w 25237440"/>
              <a:gd name="connsiteY108" fmla="*/ 2936 h 7176404"/>
              <a:gd name="connsiteX109" fmla="*/ 10369296 w 25237440"/>
              <a:gd name="connsiteY109" fmla="*/ 231536 h 7176404"/>
              <a:gd name="connsiteX110" fmla="*/ 10206228 w 25237440"/>
              <a:gd name="connsiteY110" fmla="*/ 585104 h 7176404"/>
              <a:gd name="connsiteX111" fmla="*/ 10155936 w 25237440"/>
              <a:gd name="connsiteY111" fmla="*/ 902096 h 7176404"/>
              <a:gd name="connsiteX112" fmla="*/ 10241280 w 25237440"/>
              <a:gd name="connsiteY112" fmla="*/ 1744868 h 7176404"/>
              <a:gd name="connsiteX113" fmla="*/ 10149840 w 25237440"/>
              <a:gd name="connsiteY113" fmla="*/ 2384948 h 7176404"/>
              <a:gd name="connsiteX114" fmla="*/ 9528048 w 25237440"/>
              <a:gd name="connsiteY114" fmla="*/ 3043316 h 7176404"/>
              <a:gd name="connsiteX115" fmla="*/ 7735824 w 25237440"/>
              <a:gd name="connsiteY115" fmla="*/ 4524644 h 7176404"/>
              <a:gd name="connsiteX116" fmla="*/ 7406640 w 25237440"/>
              <a:gd name="connsiteY116" fmla="*/ 5146436 h 7176404"/>
              <a:gd name="connsiteX117" fmla="*/ 5943600 w 25237440"/>
              <a:gd name="connsiteY117" fmla="*/ 5768228 h 7176404"/>
              <a:gd name="connsiteX118" fmla="*/ 4754880 w 25237440"/>
              <a:gd name="connsiteY118" fmla="*/ 6079124 h 7176404"/>
              <a:gd name="connsiteX119" fmla="*/ 3621024 w 25237440"/>
              <a:gd name="connsiteY119" fmla="*/ 6353444 h 7176404"/>
              <a:gd name="connsiteX120" fmla="*/ 2706624 w 25237440"/>
              <a:gd name="connsiteY120" fmla="*/ 6664340 h 7176404"/>
              <a:gd name="connsiteX121" fmla="*/ 2176272 w 25237440"/>
              <a:gd name="connsiteY121" fmla="*/ 6774068 h 7176404"/>
              <a:gd name="connsiteX122" fmla="*/ 1609344 w 25237440"/>
              <a:gd name="connsiteY122" fmla="*/ 6755780 h 7176404"/>
              <a:gd name="connsiteX123" fmla="*/ 969264 w 25237440"/>
              <a:gd name="connsiteY123" fmla="*/ 6554612 h 7176404"/>
              <a:gd name="connsiteX124" fmla="*/ 18288 w 25237440"/>
              <a:gd name="connsiteY124" fmla="*/ 6390020 h 7176404"/>
              <a:gd name="connsiteX125" fmla="*/ 0 w 25237440"/>
              <a:gd name="connsiteY12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428464 w 25237440"/>
              <a:gd name="connsiteY78" fmla="*/ 5512196 h 7176404"/>
              <a:gd name="connsiteX79" fmla="*/ 18141696 w 25237440"/>
              <a:gd name="connsiteY79" fmla="*/ 5768228 h 7176404"/>
              <a:gd name="connsiteX80" fmla="*/ 19184112 w 25237440"/>
              <a:gd name="connsiteY80" fmla="*/ 6262004 h 7176404"/>
              <a:gd name="connsiteX81" fmla="*/ 19366992 w 25237440"/>
              <a:gd name="connsiteY81" fmla="*/ 6627764 h 7176404"/>
              <a:gd name="connsiteX82" fmla="*/ 20311872 w 25237440"/>
              <a:gd name="connsiteY82" fmla="*/ 5775848 h 7176404"/>
              <a:gd name="connsiteX83" fmla="*/ 21689568 w 25237440"/>
              <a:gd name="connsiteY83" fmla="*/ 5969396 h 7176404"/>
              <a:gd name="connsiteX84" fmla="*/ 23116032 w 25237440"/>
              <a:gd name="connsiteY84" fmla="*/ 6536324 h 7176404"/>
              <a:gd name="connsiteX85" fmla="*/ 24012144 w 25237440"/>
              <a:gd name="connsiteY85" fmla="*/ 6572900 h 7176404"/>
              <a:gd name="connsiteX86" fmla="*/ 24597360 w 25237440"/>
              <a:gd name="connsiteY86" fmla="*/ 5932820 h 7176404"/>
              <a:gd name="connsiteX87" fmla="*/ 25237440 w 25237440"/>
              <a:gd name="connsiteY87" fmla="*/ 5932820 h 7176404"/>
              <a:gd name="connsiteX88" fmla="*/ 25219152 w 25237440"/>
              <a:gd name="connsiteY88" fmla="*/ 5713364 h 7176404"/>
              <a:gd name="connsiteX89" fmla="*/ 24560784 w 25237440"/>
              <a:gd name="connsiteY89" fmla="*/ 5987684 h 7176404"/>
              <a:gd name="connsiteX90" fmla="*/ 23792688 w 25237440"/>
              <a:gd name="connsiteY90" fmla="*/ 6133988 h 7176404"/>
              <a:gd name="connsiteX91" fmla="*/ 22969728 w 25237440"/>
              <a:gd name="connsiteY91" fmla="*/ 5896244 h 7176404"/>
              <a:gd name="connsiteX92" fmla="*/ 22000464 w 25237440"/>
              <a:gd name="connsiteY92" fmla="*/ 5640212 h 7176404"/>
              <a:gd name="connsiteX93" fmla="*/ 20647152 w 25237440"/>
              <a:gd name="connsiteY93" fmla="*/ 5475620 h 7176404"/>
              <a:gd name="connsiteX94" fmla="*/ 19891248 w 25237440"/>
              <a:gd name="connsiteY94" fmla="*/ 5888624 h 7176404"/>
              <a:gd name="connsiteX95" fmla="*/ 18818352 w 25237440"/>
              <a:gd name="connsiteY95" fmla="*/ 5823092 h 7176404"/>
              <a:gd name="connsiteX96" fmla="*/ 16733520 w 25237440"/>
              <a:gd name="connsiteY96" fmla="*/ 4963556 h 7176404"/>
              <a:gd name="connsiteX97" fmla="*/ 14923008 w 25237440"/>
              <a:gd name="connsiteY97" fmla="*/ 4158884 h 7176404"/>
              <a:gd name="connsiteX98" fmla="*/ 13258800 w 25237440"/>
              <a:gd name="connsiteY98" fmla="*/ 3354212 h 7176404"/>
              <a:gd name="connsiteX99" fmla="*/ 13112496 w 25237440"/>
              <a:gd name="connsiteY99" fmla="*/ 3189620 h 7176404"/>
              <a:gd name="connsiteX100" fmla="*/ 11338560 w 25237440"/>
              <a:gd name="connsiteY100" fmla="*/ 2019188 h 7176404"/>
              <a:gd name="connsiteX101" fmla="*/ 10716768 w 25237440"/>
              <a:gd name="connsiteY101" fmla="*/ 1452260 h 7176404"/>
              <a:gd name="connsiteX102" fmla="*/ 10548366 w 25237440"/>
              <a:gd name="connsiteY102" fmla="*/ 1283096 h 7176404"/>
              <a:gd name="connsiteX103" fmla="*/ 10540746 w 25237440"/>
              <a:gd name="connsiteY103" fmla="*/ 902096 h 7176404"/>
              <a:gd name="connsiteX104" fmla="*/ 10536936 w 25237440"/>
              <a:gd name="connsiteY104" fmla="*/ 768746 h 7176404"/>
              <a:gd name="connsiteX105" fmla="*/ 10624566 w 25237440"/>
              <a:gd name="connsiteY105" fmla="*/ 681116 h 7176404"/>
              <a:gd name="connsiteX106" fmla="*/ 10771632 w 25237440"/>
              <a:gd name="connsiteY106" fmla="*/ 611012 h 7176404"/>
              <a:gd name="connsiteX107" fmla="*/ 10753344 w 25237440"/>
              <a:gd name="connsiteY107" fmla="*/ 336692 h 7176404"/>
              <a:gd name="connsiteX108" fmla="*/ 10628376 w 25237440"/>
              <a:gd name="connsiteY108" fmla="*/ 201056 h 7176404"/>
              <a:gd name="connsiteX109" fmla="*/ 10437876 w 25237440"/>
              <a:gd name="connsiteY109" fmla="*/ 2936 h 7176404"/>
              <a:gd name="connsiteX110" fmla="*/ 10369296 w 25237440"/>
              <a:gd name="connsiteY110" fmla="*/ 231536 h 7176404"/>
              <a:gd name="connsiteX111" fmla="*/ 10206228 w 25237440"/>
              <a:gd name="connsiteY111" fmla="*/ 585104 h 7176404"/>
              <a:gd name="connsiteX112" fmla="*/ 10155936 w 25237440"/>
              <a:gd name="connsiteY112" fmla="*/ 902096 h 7176404"/>
              <a:gd name="connsiteX113" fmla="*/ 10241280 w 25237440"/>
              <a:gd name="connsiteY113" fmla="*/ 1744868 h 7176404"/>
              <a:gd name="connsiteX114" fmla="*/ 10149840 w 25237440"/>
              <a:gd name="connsiteY114" fmla="*/ 2384948 h 7176404"/>
              <a:gd name="connsiteX115" fmla="*/ 9528048 w 25237440"/>
              <a:gd name="connsiteY115" fmla="*/ 3043316 h 7176404"/>
              <a:gd name="connsiteX116" fmla="*/ 7735824 w 25237440"/>
              <a:gd name="connsiteY116" fmla="*/ 4524644 h 7176404"/>
              <a:gd name="connsiteX117" fmla="*/ 7406640 w 25237440"/>
              <a:gd name="connsiteY117" fmla="*/ 5146436 h 7176404"/>
              <a:gd name="connsiteX118" fmla="*/ 5943600 w 25237440"/>
              <a:gd name="connsiteY118" fmla="*/ 5768228 h 7176404"/>
              <a:gd name="connsiteX119" fmla="*/ 4754880 w 25237440"/>
              <a:gd name="connsiteY119" fmla="*/ 6079124 h 7176404"/>
              <a:gd name="connsiteX120" fmla="*/ 3621024 w 25237440"/>
              <a:gd name="connsiteY120" fmla="*/ 6353444 h 7176404"/>
              <a:gd name="connsiteX121" fmla="*/ 2706624 w 25237440"/>
              <a:gd name="connsiteY121" fmla="*/ 6664340 h 7176404"/>
              <a:gd name="connsiteX122" fmla="*/ 2176272 w 25237440"/>
              <a:gd name="connsiteY122" fmla="*/ 6774068 h 7176404"/>
              <a:gd name="connsiteX123" fmla="*/ 1609344 w 25237440"/>
              <a:gd name="connsiteY123" fmla="*/ 6755780 h 7176404"/>
              <a:gd name="connsiteX124" fmla="*/ 969264 w 25237440"/>
              <a:gd name="connsiteY124" fmla="*/ 6554612 h 7176404"/>
              <a:gd name="connsiteX125" fmla="*/ 18288 w 25237440"/>
              <a:gd name="connsiteY125" fmla="*/ 6390020 h 7176404"/>
              <a:gd name="connsiteX126" fmla="*/ 0 w 25237440"/>
              <a:gd name="connsiteY12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28464 w 25237440"/>
              <a:gd name="connsiteY79" fmla="*/ 5512196 h 7176404"/>
              <a:gd name="connsiteX80" fmla="*/ 18141696 w 25237440"/>
              <a:gd name="connsiteY80" fmla="*/ 5768228 h 7176404"/>
              <a:gd name="connsiteX81" fmla="*/ 19184112 w 25237440"/>
              <a:gd name="connsiteY81" fmla="*/ 6262004 h 7176404"/>
              <a:gd name="connsiteX82" fmla="*/ 19366992 w 25237440"/>
              <a:gd name="connsiteY82" fmla="*/ 6627764 h 7176404"/>
              <a:gd name="connsiteX83" fmla="*/ 20311872 w 25237440"/>
              <a:gd name="connsiteY83" fmla="*/ 5775848 h 7176404"/>
              <a:gd name="connsiteX84" fmla="*/ 21689568 w 25237440"/>
              <a:gd name="connsiteY84" fmla="*/ 5969396 h 7176404"/>
              <a:gd name="connsiteX85" fmla="*/ 23116032 w 25237440"/>
              <a:gd name="connsiteY85" fmla="*/ 6536324 h 7176404"/>
              <a:gd name="connsiteX86" fmla="*/ 24012144 w 25237440"/>
              <a:gd name="connsiteY86" fmla="*/ 6572900 h 7176404"/>
              <a:gd name="connsiteX87" fmla="*/ 24597360 w 25237440"/>
              <a:gd name="connsiteY87" fmla="*/ 5932820 h 7176404"/>
              <a:gd name="connsiteX88" fmla="*/ 25237440 w 25237440"/>
              <a:gd name="connsiteY88" fmla="*/ 5932820 h 7176404"/>
              <a:gd name="connsiteX89" fmla="*/ 25219152 w 25237440"/>
              <a:gd name="connsiteY89" fmla="*/ 5713364 h 7176404"/>
              <a:gd name="connsiteX90" fmla="*/ 24560784 w 25237440"/>
              <a:gd name="connsiteY90" fmla="*/ 5987684 h 7176404"/>
              <a:gd name="connsiteX91" fmla="*/ 23792688 w 25237440"/>
              <a:gd name="connsiteY91" fmla="*/ 6133988 h 7176404"/>
              <a:gd name="connsiteX92" fmla="*/ 22969728 w 25237440"/>
              <a:gd name="connsiteY92" fmla="*/ 5896244 h 7176404"/>
              <a:gd name="connsiteX93" fmla="*/ 22000464 w 25237440"/>
              <a:gd name="connsiteY93" fmla="*/ 5640212 h 7176404"/>
              <a:gd name="connsiteX94" fmla="*/ 20647152 w 25237440"/>
              <a:gd name="connsiteY94" fmla="*/ 5475620 h 7176404"/>
              <a:gd name="connsiteX95" fmla="*/ 19891248 w 25237440"/>
              <a:gd name="connsiteY95" fmla="*/ 5888624 h 7176404"/>
              <a:gd name="connsiteX96" fmla="*/ 18818352 w 25237440"/>
              <a:gd name="connsiteY96" fmla="*/ 5823092 h 7176404"/>
              <a:gd name="connsiteX97" fmla="*/ 16733520 w 25237440"/>
              <a:gd name="connsiteY97" fmla="*/ 4963556 h 7176404"/>
              <a:gd name="connsiteX98" fmla="*/ 14923008 w 25237440"/>
              <a:gd name="connsiteY98" fmla="*/ 4158884 h 7176404"/>
              <a:gd name="connsiteX99" fmla="*/ 13258800 w 25237440"/>
              <a:gd name="connsiteY99" fmla="*/ 3354212 h 7176404"/>
              <a:gd name="connsiteX100" fmla="*/ 13112496 w 25237440"/>
              <a:gd name="connsiteY100" fmla="*/ 3189620 h 7176404"/>
              <a:gd name="connsiteX101" fmla="*/ 11338560 w 25237440"/>
              <a:gd name="connsiteY101" fmla="*/ 2019188 h 7176404"/>
              <a:gd name="connsiteX102" fmla="*/ 10716768 w 25237440"/>
              <a:gd name="connsiteY102" fmla="*/ 1452260 h 7176404"/>
              <a:gd name="connsiteX103" fmla="*/ 10548366 w 25237440"/>
              <a:gd name="connsiteY103" fmla="*/ 1283096 h 7176404"/>
              <a:gd name="connsiteX104" fmla="*/ 10540746 w 25237440"/>
              <a:gd name="connsiteY104" fmla="*/ 902096 h 7176404"/>
              <a:gd name="connsiteX105" fmla="*/ 10536936 w 25237440"/>
              <a:gd name="connsiteY105" fmla="*/ 768746 h 7176404"/>
              <a:gd name="connsiteX106" fmla="*/ 10624566 w 25237440"/>
              <a:gd name="connsiteY106" fmla="*/ 681116 h 7176404"/>
              <a:gd name="connsiteX107" fmla="*/ 10771632 w 25237440"/>
              <a:gd name="connsiteY107" fmla="*/ 611012 h 7176404"/>
              <a:gd name="connsiteX108" fmla="*/ 10753344 w 25237440"/>
              <a:gd name="connsiteY108" fmla="*/ 336692 h 7176404"/>
              <a:gd name="connsiteX109" fmla="*/ 10628376 w 25237440"/>
              <a:gd name="connsiteY109" fmla="*/ 201056 h 7176404"/>
              <a:gd name="connsiteX110" fmla="*/ 10437876 w 25237440"/>
              <a:gd name="connsiteY110" fmla="*/ 2936 h 7176404"/>
              <a:gd name="connsiteX111" fmla="*/ 10369296 w 25237440"/>
              <a:gd name="connsiteY111" fmla="*/ 231536 h 7176404"/>
              <a:gd name="connsiteX112" fmla="*/ 10206228 w 25237440"/>
              <a:gd name="connsiteY112" fmla="*/ 585104 h 7176404"/>
              <a:gd name="connsiteX113" fmla="*/ 10155936 w 25237440"/>
              <a:gd name="connsiteY113" fmla="*/ 902096 h 7176404"/>
              <a:gd name="connsiteX114" fmla="*/ 10241280 w 25237440"/>
              <a:gd name="connsiteY114" fmla="*/ 1744868 h 7176404"/>
              <a:gd name="connsiteX115" fmla="*/ 10149840 w 25237440"/>
              <a:gd name="connsiteY115" fmla="*/ 2384948 h 7176404"/>
              <a:gd name="connsiteX116" fmla="*/ 9528048 w 25237440"/>
              <a:gd name="connsiteY116" fmla="*/ 3043316 h 7176404"/>
              <a:gd name="connsiteX117" fmla="*/ 7735824 w 25237440"/>
              <a:gd name="connsiteY117" fmla="*/ 4524644 h 7176404"/>
              <a:gd name="connsiteX118" fmla="*/ 7406640 w 25237440"/>
              <a:gd name="connsiteY118" fmla="*/ 5146436 h 7176404"/>
              <a:gd name="connsiteX119" fmla="*/ 5943600 w 25237440"/>
              <a:gd name="connsiteY119" fmla="*/ 5768228 h 7176404"/>
              <a:gd name="connsiteX120" fmla="*/ 4754880 w 25237440"/>
              <a:gd name="connsiteY120" fmla="*/ 6079124 h 7176404"/>
              <a:gd name="connsiteX121" fmla="*/ 3621024 w 25237440"/>
              <a:gd name="connsiteY121" fmla="*/ 6353444 h 7176404"/>
              <a:gd name="connsiteX122" fmla="*/ 2706624 w 25237440"/>
              <a:gd name="connsiteY122" fmla="*/ 6664340 h 7176404"/>
              <a:gd name="connsiteX123" fmla="*/ 2176272 w 25237440"/>
              <a:gd name="connsiteY123" fmla="*/ 6774068 h 7176404"/>
              <a:gd name="connsiteX124" fmla="*/ 1609344 w 25237440"/>
              <a:gd name="connsiteY124" fmla="*/ 6755780 h 7176404"/>
              <a:gd name="connsiteX125" fmla="*/ 969264 w 25237440"/>
              <a:gd name="connsiteY125" fmla="*/ 6554612 h 7176404"/>
              <a:gd name="connsiteX126" fmla="*/ 18288 w 25237440"/>
              <a:gd name="connsiteY126" fmla="*/ 6390020 h 7176404"/>
              <a:gd name="connsiteX127" fmla="*/ 0 w 25237440"/>
              <a:gd name="connsiteY12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428464 w 25237440"/>
              <a:gd name="connsiteY80" fmla="*/ 5512196 h 7176404"/>
              <a:gd name="connsiteX81" fmla="*/ 18141696 w 25237440"/>
              <a:gd name="connsiteY81" fmla="*/ 5768228 h 7176404"/>
              <a:gd name="connsiteX82" fmla="*/ 19184112 w 25237440"/>
              <a:gd name="connsiteY82" fmla="*/ 6262004 h 7176404"/>
              <a:gd name="connsiteX83" fmla="*/ 19366992 w 25237440"/>
              <a:gd name="connsiteY83" fmla="*/ 6627764 h 7176404"/>
              <a:gd name="connsiteX84" fmla="*/ 20311872 w 25237440"/>
              <a:gd name="connsiteY84" fmla="*/ 5775848 h 7176404"/>
              <a:gd name="connsiteX85" fmla="*/ 21689568 w 25237440"/>
              <a:gd name="connsiteY85" fmla="*/ 5969396 h 7176404"/>
              <a:gd name="connsiteX86" fmla="*/ 23116032 w 25237440"/>
              <a:gd name="connsiteY86" fmla="*/ 6536324 h 7176404"/>
              <a:gd name="connsiteX87" fmla="*/ 24012144 w 25237440"/>
              <a:gd name="connsiteY87" fmla="*/ 6572900 h 7176404"/>
              <a:gd name="connsiteX88" fmla="*/ 24597360 w 25237440"/>
              <a:gd name="connsiteY88" fmla="*/ 5932820 h 7176404"/>
              <a:gd name="connsiteX89" fmla="*/ 25237440 w 25237440"/>
              <a:gd name="connsiteY89" fmla="*/ 5932820 h 7176404"/>
              <a:gd name="connsiteX90" fmla="*/ 25219152 w 25237440"/>
              <a:gd name="connsiteY90" fmla="*/ 5713364 h 7176404"/>
              <a:gd name="connsiteX91" fmla="*/ 24560784 w 25237440"/>
              <a:gd name="connsiteY91" fmla="*/ 5987684 h 7176404"/>
              <a:gd name="connsiteX92" fmla="*/ 23792688 w 25237440"/>
              <a:gd name="connsiteY92" fmla="*/ 6133988 h 7176404"/>
              <a:gd name="connsiteX93" fmla="*/ 22969728 w 25237440"/>
              <a:gd name="connsiteY93" fmla="*/ 5896244 h 7176404"/>
              <a:gd name="connsiteX94" fmla="*/ 22000464 w 25237440"/>
              <a:gd name="connsiteY94" fmla="*/ 5640212 h 7176404"/>
              <a:gd name="connsiteX95" fmla="*/ 20647152 w 25237440"/>
              <a:gd name="connsiteY95" fmla="*/ 5475620 h 7176404"/>
              <a:gd name="connsiteX96" fmla="*/ 19891248 w 25237440"/>
              <a:gd name="connsiteY96" fmla="*/ 5888624 h 7176404"/>
              <a:gd name="connsiteX97" fmla="*/ 18818352 w 25237440"/>
              <a:gd name="connsiteY97" fmla="*/ 5823092 h 7176404"/>
              <a:gd name="connsiteX98" fmla="*/ 16733520 w 25237440"/>
              <a:gd name="connsiteY98" fmla="*/ 4963556 h 7176404"/>
              <a:gd name="connsiteX99" fmla="*/ 14923008 w 25237440"/>
              <a:gd name="connsiteY99" fmla="*/ 4158884 h 7176404"/>
              <a:gd name="connsiteX100" fmla="*/ 13258800 w 25237440"/>
              <a:gd name="connsiteY100" fmla="*/ 3354212 h 7176404"/>
              <a:gd name="connsiteX101" fmla="*/ 13112496 w 25237440"/>
              <a:gd name="connsiteY101" fmla="*/ 3189620 h 7176404"/>
              <a:gd name="connsiteX102" fmla="*/ 11338560 w 25237440"/>
              <a:gd name="connsiteY102" fmla="*/ 2019188 h 7176404"/>
              <a:gd name="connsiteX103" fmla="*/ 10716768 w 25237440"/>
              <a:gd name="connsiteY103" fmla="*/ 1452260 h 7176404"/>
              <a:gd name="connsiteX104" fmla="*/ 10548366 w 25237440"/>
              <a:gd name="connsiteY104" fmla="*/ 1283096 h 7176404"/>
              <a:gd name="connsiteX105" fmla="*/ 10540746 w 25237440"/>
              <a:gd name="connsiteY105" fmla="*/ 902096 h 7176404"/>
              <a:gd name="connsiteX106" fmla="*/ 10536936 w 25237440"/>
              <a:gd name="connsiteY106" fmla="*/ 768746 h 7176404"/>
              <a:gd name="connsiteX107" fmla="*/ 10624566 w 25237440"/>
              <a:gd name="connsiteY107" fmla="*/ 681116 h 7176404"/>
              <a:gd name="connsiteX108" fmla="*/ 10771632 w 25237440"/>
              <a:gd name="connsiteY108" fmla="*/ 611012 h 7176404"/>
              <a:gd name="connsiteX109" fmla="*/ 10753344 w 25237440"/>
              <a:gd name="connsiteY109" fmla="*/ 336692 h 7176404"/>
              <a:gd name="connsiteX110" fmla="*/ 10628376 w 25237440"/>
              <a:gd name="connsiteY110" fmla="*/ 201056 h 7176404"/>
              <a:gd name="connsiteX111" fmla="*/ 10437876 w 25237440"/>
              <a:gd name="connsiteY111" fmla="*/ 2936 h 7176404"/>
              <a:gd name="connsiteX112" fmla="*/ 10369296 w 25237440"/>
              <a:gd name="connsiteY112" fmla="*/ 231536 h 7176404"/>
              <a:gd name="connsiteX113" fmla="*/ 10206228 w 25237440"/>
              <a:gd name="connsiteY113" fmla="*/ 585104 h 7176404"/>
              <a:gd name="connsiteX114" fmla="*/ 10155936 w 25237440"/>
              <a:gd name="connsiteY114" fmla="*/ 902096 h 7176404"/>
              <a:gd name="connsiteX115" fmla="*/ 10241280 w 25237440"/>
              <a:gd name="connsiteY115" fmla="*/ 1744868 h 7176404"/>
              <a:gd name="connsiteX116" fmla="*/ 10149840 w 25237440"/>
              <a:gd name="connsiteY116" fmla="*/ 2384948 h 7176404"/>
              <a:gd name="connsiteX117" fmla="*/ 9528048 w 25237440"/>
              <a:gd name="connsiteY117" fmla="*/ 3043316 h 7176404"/>
              <a:gd name="connsiteX118" fmla="*/ 7735824 w 25237440"/>
              <a:gd name="connsiteY118" fmla="*/ 4524644 h 7176404"/>
              <a:gd name="connsiteX119" fmla="*/ 7406640 w 25237440"/>
              <a:gd name="connsiteY119" fmla="*/ 5146436 h 7176404"/>
              <a:gd name="connsiteX120" fmla="*/ 5943600 w 25237440"/>
              <a:gd name="connsiteY120" fmla="*/ 5768228 h 7176404"/>
              <a:gd name="connsiteX121" fmla="*/ 4754880 w 25237440"/>
              <a:gd name="connsiteY121" fmla="*/ 6079124 h 7176404"/>
              <a:gd name="connsiteX122" fmla="*/ 3621024 w 25237440"/>
              <a:gd name="connsiteY122" fmla="*/ 6353444 h 7176404"/>
              <a:gd name="connsiteX123" fmla="*/ 2706624 w 25237440"/>
              <a:gd name="connsiteY123" fmla="*/ 6664340 h 7176404"/>
              <a:gd name="connsiteX124" fmla="*/ 2176272 w 25237440"/>
              <a:gd name="connsiteY124" fmla="*/ 6774068 h 7176404"/>
              <a:gd name="connsiteX125" fmla="*/ 1609344 w 25237440"/>
              <a:gd name="connsiteY125" fmla="*/ 6755780 h 7176404"/>
              <a:gd name="connsiteX126" fmla="*/ 969264 w 25237440"/>
              <a:gd name="connsiteY126" fmla="*/ 6554612 h 7176404"/>
              <a:gd name="connsiteX127" fmla="*/ 18288 w 25237440"/>
              <a:gd name="connsiteY127" fmla="*/ 6390020 h 7176404"/>
              <a:gd name="connsiteX128" fmla="*/ 0 w 25237440"/>
              <a:gd name="connsiteY12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8141696 w 25237440"/>
              <a:gd name="connsiteY81" fmla="*/ 5768228 h 7176404"/>
              <a:gd name="connsiteX82" fmla="*/ 19184112 w 25237440"/>
              <a:gd name="connsiteY82" fmla="*/ 6262004 h 7176404"/>
              <a:gd name="connsiteX83" fmla="*/ 19366992 w 25237440"/>
              <a:gd name="connsiteY83" fmla="*/ 6627764 h 7176404"/>
              <a:gd name="connsiteX84" fmla="*/ 20311872 w 25237440"/>
              <a:gd name="connsiteY84" fmla="*/ 5775848 h 7176404"/>
              <a:gd name="connsiteX85" fmla="*/ 21689568 w 25237440"/>
              <a:gd name="connsiteY85" fmla="*/ 5969396 h 7176404"/>
              <a:gd name="connsiteX86" fmla="*/ 23116032 w 25237440"/>
              <a:gd name="connsiteY86" fmla="*/ 6536324 h 7176404"/>
              <a:gd name="connsiteX87" fmla="*/ 24012144 w 25237440"/>
              <a:gd name="connsiteY87" fmla="*/ 6572900 h 7176404"/>
              <a:gd name="connsiteX88" fmla="*/ 24597360 w 25237440"/>
              <a:gd name="connsiteY88" fmla="*/ 5932820 h 7176404"/>
              <a:gd name="connsiteX89" fmla="*/ 25237440 w 25237440"/>
              <a:gd name="connsiteY89" fmla="*/ 5932820 h 7176404"/>
              <a:gd name="connsiteX90" fmla="*/ 25219152 w 25237440"/>
              <a:gd name="connsiteY90" fmla="*/ 5713364 h 7176404"/>
              <a:gd name="connsiteX91" fmla="*/ 24560784 w 25237440"/>
              <a:gd name="connsiteY91" fmla="*/ 5987684 h 7176404"/>
              <a:gd name="connsiteX92" fmla="*/ 23792688 w 25237440"/>
              <a:gd name="connsiteY92" fmla="*/ 6133988 h 7176404"/>
              <a:gd name="connsiteX93" fmla="*/ 22969728 w 25237440"/>
              <a:gd name="connsiteY93" fmla="*/ 5896244 h 7176404"/>
              <a:gd name="connsiteX94" fmla="*/ 22000464 w 25237440"/>
              <a:gd name="connsiteY94" fmla="*/ 5640212 h 7176404"/>
              <a:gd name="connsiteX95" fmla="*/ 20647152 w 25237440"/>
              <a:gd name="connsiteY95" fmla="*/ 5475620 h 7176404"/>
              <a:gd name="connsiteX96" fmla="*/ 19891248 w 25237440"/>
              <a:gd name="connsiteY96" fmla="*/ 5888624 h 7176404"/>
              <a:gd name="connsiteX97" fmla="*/ 18818352 w 25237440"/>
              <a:gd name="connsiteY97" fmla="*/ 5823092 h 7176404"/>
              <a:gd name="connsiteX98" fmla="*/ 16733520 w 25237440"/>
              <a:gd name="connsiteY98" fmla="*/ 4963556 h 7176404"/>
              <a:gd name="connsiteX99" fmla="*/ 14923008 w 25237440"/>
              <a:gd name="connsiteY99" fmla="*/ 4158884 h 7176404"/>
              <a:gd name="connsiteX100" fmla="*/ 13258800 w 25237440"/>
              <a:gd name="connsiteY100" fmla="*/ 3354212 h 7176404"/>
              <a:gd name="connsiteX101" fmla="*/ 13112496 w 25237440"/>
              <a:gd name="connsiteY101" fmla="*/ 3189620 h 7176404"/>
              <a:gd name="connsiteX102" fmla="*/ 11338560 w 25237440"/>
              <a:gd name="connsiteY102" fmla="*/ 2019188 h 7176404"/>
              <a:gd name="connsiteX103" fmla="*/ 10716768 w 25237440"/>
              <a:gd name="connsiteY103" fmla="*/ 1452260 h 7176404"/>
              <a:gd name="connsiteX104" fmla="*/ 10548366 w 25237440"/>
              <a:gd name="connsiteY104" fmla="*/ 1283096 h 7176404"/>
              <a:gd name="connsiteX105" fmla="*/ 10540746 w 25237440"/>
              <a:gd name="connsiteY105" fmla="*/ 902096 h 7176404"/>
              <a:gd name="connsiteX106" fmla="*/ 10536936 w 25237440"/>
              <a:gd name="connsiteY106" fmla="*/ 768746 h 7176404"/>
              <a:gd name="connsiteX107" fmla="*/ 10624566 w 25237440"/>
              <a:gd name="connsiteY107" fmla="*/ 681116 h 7176404"/>
              <a:gd name="connsiteX108" fmla="*/ 10771632 w 25237440"/>
              <a:gd name="connsiteY108" fmla="*/ 611012 h 7176404"/>
              <a:gd name="connsiteX109" fmla="*/ 10753344 w 25237440"/>
              <a:gd name="connsiteY109" fmla="*/ 336692 h 7176404"/>
              <a:gd name="connsiteX110" fmla="*/ 10628376 w 25237440"/>
              <a:gd name="connsiteY110" fmla="*/ 201056 h 7176404"/>
              <a:gd name="connsiteX111" fmla="*/ 10437876 w 25237440"/>
              <a:gd name="connsiteY111" fmla="*/ 2936 h 7176404"/>
              <a:gd name="connsiteX112" fmla="*/ 10369296 w 25237440"/>
              <a:gd name="connsiteY112" fmla="*/ 231536 h 7176404"/>
              <a:gd name="connsiteX113" fmla="*/ 10206228 w 25237440"/>
              <a:gd name="connsiteY113" fmla="*/ 585104 h 7176404"/>
              <a:gd name="connsiteX114" fmla="*/ 10155936 w 25237440"/>
              <a:gd name="connsiteY114" fmla="*/ 902096 h 7176404"/>
              <a:gd name="connsiteX115" fmla="*/ 10241280 w 25237440"/>
              <a:gd name="connsiteY115" fmla="*/ 1744868 h 7176404"/>
              <a:gd name="connsiteX116" fmla="*/ 10149840 w 25237440"/>
              <a:gd name="connsiteY116" fmla="*/ 2384948 h 7176404"/>
              <a:gd name="connsiteX117" fmla="*/ 9528048 w 25237440"/>
              <a:gd name="connsiteY117" fmla="*/ 3043316 h 7176404"/>
              <a:gd name="connsiteX118" fmla="*/ 7735824 w 25237440"/>
              <a:gd name="connsiteY118" fmla="*/ 4524644 h 7176404"/>
              <a:gd name="connsiteX119" fmla="*/ 7406640 w 25237440"/>
              <a:gd name="connsiteY119" fmla="*/ 5146436 h 7176404"/>
              <a:gd name="connsiteX120" fmla="*/ 5943600 w 25237440"/>
              <a:gd name="connsiteY120" fmla="*/ 5768228 h 7176404"/>
              <a:gd name="connsiteX121" fmla="*/ 4754880 w 25237440"/>
              <a:gd name="connsiteY121" fmla="*/ 6079124 h 7176404"/>
              <a:gd name="connsiteX122" fmla="*/ 3621024 w 25237440"/>
              <a:gd name="connsiteY122" fmla="*/ 6353444 h 7176404"/>
              <a:gd name="connsiteX123" fmla="*/ 2706624 w 25237440"/>
              <a:gd name="connsiteY123" fmla="*/ 6664340 h 7176404"/>
              <a:gd name="connsiteX124" fmla="*/ 2176272 w 25237440"/>
              <a:gd name="connsiteY124" fmla="*/ 6774068 h 7176404"/>
              <a:gd name="connsiteX125" fmla="*/ 1609344 w 25237440"/>
              <a:gd name="connsiteY125" fmla="*/ 6755780 h 7176404"/>
              <a:gd name="connsiteX126" fmla="*/ 969264 w 25237440"/>
              <a:gd name="connsiteY126" fmla="*/ 6554612 h 7176404"/>
              <a:gd name="connsiteX127" fmla="*/ 18288 w 25237440"/>
              <a:gd name="connsiteY127" fmla="*/ 6390020 h 7176404"/>
              <a:gd name="connsiteX128" fmla="*/ 0 w 25237440"/>
              <a:gd name="connsiteY12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8141696 w 25237440"/>
              <a:gd name="connsiteY82" fmla="*/ 5768228 h 7176404"/>
              <a:gd name="connsiteX83" fmla="*/ 19184112 w 25237440"/>
              <a:gd name="connsiteY83" fmla="*/ 6262004 h 7176404"/>
              <a:gd name="connsiteX84" fmla="*/ 19366992 w 25237440"/>
              <a:gd name="connsiteY84" fmla="*/ 6627764 h 7176404"/>
              <a:gd name="connsiteX85" fmla="*/ 20311872 w 25237440"/>
              <a:gd name="connsiteY85" fmla="*/ 5775848 h 7176404"/>
              <a:gd name="connsiteX86" fmla="*/ 21689568 w 25237440"/>
              <a:gd name="connsiteY86" fmla="*/ 5969396 h 7176404"/>
              <a:gd name="connsiteX87" fmla="*/ 23116032 w 25237440"/>
              <a:gd name="connsiteY87" fmla="*/ 6536324 h 7176404"/>
              <a:gd name="connsiteX88" fmla="*/ 24012144 w 25237440"/>
              <a:gd name="connsiteY88" fmla="*/ 6572900 h 7176404"/>
              <a:gd name="connsiteX89" fmla="*/ 24597360 w 25237440"/>
              <a:gd name="connsiteY89" fmla="*/ 5932820 h 7176404"/>
              <a:gd name="connsiteX90" fmla="*/ 25237440 w 25237440"/>
              <a:gd name="connsiteY90" fmla="*/ 5932820 h 7176404"/>
              <a:gd name="connsiteX91" fmla="*/ 25219152 w 25237440"/>
              <a:gd name="connsiteY91" fmla="*/ 5713364 h 7176404"/>
              <a:gd name="connsiteX92" fmla="*/ 24560784 w 25237440"/>
              <a:gd name="connsiteY92" fmla="*/ 5987684 h 7176404"/>
              <a:gd name="connsiteX93" fmla="*/ 23792688 w 25237440"/>
              <a:gd name="connsiteY93" fmla="*/ 6133988 h 7176404"/>
              <a:gd name="connsiteX94" fmla="*/ 22969728 w 25237440"/>
              <a:gd name="connsiteY94" fmla="*/ 5896244 h 7176404"/>
              <a:gd name="connsiteX95" fmla="*/ 22000464 w 25237440"/>
              <a:gd name="connsiteY95" fmla="*/ 5640212 h 7176404"/>
              <a:gd name="connsiteX96" fmla="*/ 20647152 w 25237440"/>
              <a:gd name="connsiteY96" fmla="*/ 5475620 h 7176404"/>
              <a:gd name="connsiteX97" fmla="*/ 19891248 w 25237440"/>
              <a:gd name="connsiteY97" fmla="*/ 5888624 h 7176404"/>
              <a:gd name="connsiteX98" fmla="*/ 18818352 w 25237440"/>
              <a:gd name="connsiteY98" fmla="*/ 5823092 h 7176404"/>
              <a:gd name="connsiteX99" fmla="*/ 16733520 w 25237440"/>
              <a:gd name="connsiteY99" fmla="*/ 4963556 h 7176404"/>
              <a:gd name="connsiteX100" fmla="*/ 14923008 w 25237440"/>
              <a:gd name="connsiteY100" fmla="*/ 4158884 h 7176404"/>
              <a:gd name="connsiteX101" fmla="*/ 13258800 w 25237440"/>
              <a:gd name="connsiteY101" fmla="*/ 3354212 h 7176404"/>
              <a:gd name="connsiteX102" fmla="*/ 13112496 w 25237440"/>
              <a:gd name="connsiteY102" fmla="*/ 3189620 h 7176404"/>
              <a:gd name="connsiteX103" fmla="*/ 11338560 w 25237440"/>
              <a:gd name="connsiteY103" fmla="*/ 2019188 h 7176404"/>
              <a:gd name="connsiteX104" fmla="*/ 10716768 w 25237440"/>
              <a:gd name="connsiteY104" fmla="*/ 1452260 h 7176404"/>
              <a:gd name="connsiteX105" fmla="*/ 10548366 w 25237440"/>
              <a:gd name="connsiteY105" fmla="*/ 1283096 h 7176404"/>
              <a:gd name="connsiteX106" fmla="*/ 10540746 w 25237440"/>
              <a:gd name="connsiteY106" fmla="*/ 902096 h 7176404"/>
              <a:gd name="connsiteX107" fmla="*/ 10536936 w 25237440"/>
              <a:gd name="connsiteY107" fmla="*/ 768746 h 7176404"/>
              <a:gd name="connsiteX108" fmla="*/ 10624566 w 25237440"/>
              <a:gd name="connsiteY108" fmla="*/ 681116 h 7176404"/>
              <a:gd name="connsiteX109" fmla="*/ 10771632 w 25237440"/>
              <a:gd name="connsiteY109" fmla="*/ 611012 h 7176404"/>
              <a:gd name="connsiteX110" fmla="*/ 10753344 w 25237440"/>
              <a:gd name="connsiteY110" fmla="*/ 336692 h 7176404"/>
              <a:gd name="connsiteX111" fmla="*/ 10628376 w 25237440"/>
              <a:gd name="connsiteY111" fmla="*/ 201056 h 7176404"/>
              <a:gd name="connsiteX112" fmla="*/ 10437876 w 25237440"/>
              <a:gd name="connsiteY112" fmla="*/ 2936 h 7176404"/>
              <a:gd name="connsiteX113" fmla="*/ 10369296 w 25237440"/>
              <a:gd name="connsiteY113" fmla="*/ 231536 h 7176404"/>
              <a:gd name="connsiteX114" fmla="*/ 10206228 w 25237440"/>
              <a:gd name="connsiteY114" fmla="*/ 585104 h 7176404"/>
              <a:gd name="connsiteX115" fmla="*/ 10155936 w 25237440"/>
              <a:gd name="connsiteY115" fmla="*/ 902096 h 7176404"/>
              <a:gd name="connsiteX116" fmla="*/ 10241280 w 25237440"/>
              <a:gd name="connsiteY116" fmla="*/ 1744868 h 7176404"/>
              <a:gd name="connsiteX117" fmla="*/ 10149840 w 25237440"/>
              <a:gd name="connsiteY117" fmla="*/ 2384948 h 7176404"/>
              <a:gd name="connsiteX118" fmla="*/ 9528048 w 25237440"/>
              <a:gd name="connsiteY118" fmla="*/ 3043316 h 7176404"/>
              <a:gd name="connsiteX119" fmla="*/ 7735824 w 25237440"/>
              <a:gd name="connsiteY119" fmla="*/ 4524644 h 7176404"/>
              <a:gd name="connsiteX120" fmla="*/ 7406640 w 25237440"/>
              <a:gd name="connsiteY120" fmla="*/ 5146436 h 7176404"/>
              <a:gd name="connsiteX121" fmla="*/ 5943600 w 25237440"/>
              <a:gd name="connsiteY121" fmla="*/ 5768228 h 7176404"/>
              <a:gd name="connsiteX122" fmla="*/ 4754880 w 25237440"/>
              <a:gd name="connsiteY122" fmla="*/ 6079124 h 7176404"/>
              <a:gd name="connsiteX123" fmla="*/ 3621024 w 25237440"/>
              <a:gd name="connsiteY123" fmla="*/ 6353444 h 7176404"/>
              <a:gd name="connsiteX124" fmla="*/ 2706624 w 25237440"/>
              <a:gd name="connsiteY124" fmla="*/ 6664340 h 7176404"/>
              <a:gd name="connsiteX125" fmla="*/ 2176272 w 25237440"/>
              <a:gd name="connsiteY125" fmla="*/ 6774068 h 7176404"/>
              <a:gd name="connsiteX126" fmla="*/ 1609344 w 25237440"/>
              <a:gd name="connsiteY126" fmla="*/ 6755780 h 7176404"/>
              <a:gd name="connsiteX127" fmla="*/ 969264 w 25237440"/>
              <a:gd name="connsiteY127" fmla="*/ 6554612 h 7176404"/>
              <a:gd name="connsiteX128" fmla="*/ 18288 w 25237440"/>
              <a:gd name="connsiteY128" fmla="*/ 6390020 h 7176404"/>
              <a:gd name="connsiteX129" fmla="*/ 0 w 25237440"/>
              <a:gd name="connsiteY12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8141696 w 25237440"/>
              <a:gd name="connsiteY83" fmla="*/ 5768228 h 7176404"/>
              <a:gd name="connsiteX84" fmla="*/ 19184112 w 25237440"/>
              <a:gd name="connsiteY84" fmla="*/ 6262004 h 7176404"/>
              <a:gd name="connsiteX85" fmla="*/ 19366992 w 25237440"/>
              <a:gd name="connsiteY85" fmla="*/ 6627764 h 7176404"/>
              <a:gd name="connsiteX86" fmla="*/ 20311872 w 25237440"/>
              <a:gd name="connsiteY86" fmla="*/ 5775848 h 7176404"/>
              <a:gd name="connsiteX87" fmla="*/ 21689568 w 25237440"/>
              <a:gd name="connsiteY87" fmla="*/ 5969396 h 7176404"/>
              <a:gd name="connsiteX88" fmla="*/ 23116032 w 25237440"/>
              <a:gd name="connsiteY88" fmla="*/ 6536324 h 7176404"/>
              <a:gd name="connsiteX89" fmla="*/ 24012144 w 25237440"/>
              <a:gd name="connsiteY89" fmla="*/ 6572900 h 7176404"/>
              <a:gd name="connsiteX90" fmla="*/ 24597360 w 25237440"/>
              <a:gd name="connsiteY90" fmla="*/ 5932820 h 7176404"/>
              <a:gd name="connsiteX91" fmla="*/ 25237440 w 25237440"/>
              <a:gd name="connsiteY91" fmla="*/ 5932820 h 7176404"/>
              <a:gd name="connsiteX92" fmla="*/ 25219152 w 25237440"/>
              <a:gd name="connsiteY92" fmla="*/ 5713364 h 7176404"/>
              <a:gd name="connsiteX93" fmla="*/ 24560784 w 25237440"/>
              <a:gd name="connsiteY93" fmla="*/ 5987684 h 7176404"/>
              <a:gd name="connsiteX94" fmla="*/ 23792688 w 25237440"/>
              <a:gd name="connsiteY94" fmla="*/ 6133988 h 7176404"/>
              <a:gd name="connsiteX95" fmla="*/ 22969728 w 25237440"/>
              <a:gd name="connsiteY95" fmla="*/ 5896244 h 7176404"/>
              <a:gd name="connsiteX96" fmla="*/ 22000464 w 25237440"/>
              <a:gd name="connsiteY96" fmla="*/ 5640212 h 7176404"/>
              <a:gd name="connsiteX97" fmla="*/ 20647152 w 25237440"/>
              <a:gd name="connsiteY97" fmla="*/ 5475620 h 7176404"/>
              <a:gd name="connsiteX98" fmla="*/ 19891248 w 25237440"/>
              <a:gd name="connsiteY98" fmla="*/ 5888624 h 7176404"/>
              <a:gd name="connsiteX99" fmla="*/ 18818352 w 25237440"/>
              <a:gd name="connsiteY99" fmla="*/ 5823092 h 7176404"/>
              <a:gd name="connsiteX100" fmla="*/ 16733520 w 25237440"/>
              <a:gd name="connsiteY100" fmla="*/ 4963556 h 7176404"/>
              <a:gd name="connsiteX101" fmla="*/ 14923008 w 25237440"/>
              <a:gd name="connsiteY101" fmla="*/ 4158884 h 7176404"/>
              <a:gd name="connsiteX102" fmla="*/ 13258800 w 25237440"/>
              <a:gd name="connsiteY102" fmla="*/ 3354212 h 7176404"/>
              <a:gd name="connsiteX103" fmla="*/ 13112496 w 25237440"/>
              <a:gd name="connsiteY103" fmla="*/ 3189620 h 7176404"/>
              <a:gd name="connsiteX104" fmla="*/ 11338560 w 25237440"/>
              <a:gd name="connsiteY104" fmla="*/ 2019188 h 7176404"/>
              <a:gd name="connsiteX105" fmla="*/ 10716768 w 25237440"/>
              <a:gd name="connsiteY105" fmla="*/ 1452260 h 7176404"/>
              <a:gd name="connsiteX106" fmla="*/ 10548366 w 25237440"/>
              <a:gd name="connsiteY106" fmla="*/ 1283096 h 7176404"/>
              <a:gd name="connsiteX107" fmla="*/ 10540746 w 25237440"/>
              <a:gd name="connsiteY107" fmla="*/ 902096 h 7176404"/>
              <a:gd name="connsiteX108" fmla="*/ 10536936 w 25237440"/>
              <a:gd name="connsiteY108" fmla="*/ 768746 h 7176404"/>
              <a:gd name="connsiteX109" fmla="*/ 10624566 w 25237440"/>
              <a:gd name="connsiteY109" fmla="*/ 681116 h 7176404"/>
              <a:gd name="connsiteX110" fmla="*/ 10771632 w 25237440"/>
              <a:gd name="connsiteY110" fmla="*/ 611012 h 7176404"/>
              <a:gd name="connsiteX111" fmla="*/ 10753344 w 25237440"/>
              <a:gd name="connsiteY111" fmla="*/ 336692 h 7176404"/>
              <a:gd name="connsiteX112" fmla="*/ 10628376 w 25237440"/>
              <a:gd name="connsiteY112" fmla="*/ 201056 h 7176404"/>
              <a:gd name="connsiteX113" fmla="*/ 10437876 w 25237440"/>
              <a:gd name="connsiteY113" fmla="*/ 2936 h 7176404"/>
              <a:gd name="connsiteX114" fmla="*/ 10369296 w 25237440"/>
              <a:gd name="connsiteY114" fmla="*/ 231536 h 7176404"/>
              <a:gd name="connsiteX115" fmla="*/ 10206228 w 25237440"/>
              <a:gd name="connsiteY115" fmla="*/ 585104 h 7176404"/>
              <a:gd name="connsiteX116" fmla="*/ 10155936 w 25237440"/>
              <a:gd name="connsiteY116" fmla="*/ 902096 h 7176404"/>
              <a:gd name="connsiteX117" fmla="*/ 10241280 w 25237440"/>
              <a:gd name="connsiteY117" fmla="*/ 1744868 h 7176404"/>
              <a:gd name="connsiteX118" fmla="*/ 10149840 w 25237440"/>
              <a:gd name="connsiteY118" fmla="*/ 2384948 h 7176404"/>
              <a:gd name="connsiteX119" fmla="*/ 9528048 w 25237440"/>
              <a:gd name="connsiteY119" fmla="*/ 3043316 h 7176404"/>
              <a:gd name="connsiteX120" fmla="*/ 7735824 w 25237440"/>
              <a:gd name="connsiteY120" fmla="*/ 4524644 h 7176404"/>
              <a:gd name="connsiteX121" fmla="*/ 7406640 w 25237440"/>
              <a:gd name="connsiteY121" fmla="*/ 5146436 h 7176404"/>
              <a:gd name="connsiteX122" fmla="*/ 5943600 w 25237440"/>
              <a:gd name="connsiteY122" fmla="*/ 5768228 h 7176404"/>
              <a:gd name="connsiteX123" fmla="*/ 4754880 w 25237440"/>
              <a:gd name="connsiteY123" fmla="*/ 6079124 h 7176404"/>
              <a:gd name="connsiteX124" fmla="*/ 3621024 w 25237440"/>
              <a:gd name="connsiteY124" fmla="*/ 6353444 h 7176404"/>
              <a:gd name="connsiteX125" fmla="*/ 2706624 w 25237440"/>
              <a:gd name="connsiteY125" fmla="*/ 6664340 h 7176404"/>
              <a:gd name="connsiteX126" fmla="*/ 2176272 w 25237440"/>
              <a:gd name="connsiteY126" fmla="*/ 6774068 h 7176404"/>
              <a:gd name="connsiteX127" fmla="*/ 1609344 w 25237440"/>
              <a:gd name="connsiteY127" fmla="*/ 6755780 h 7176404"/>
              <a:gd name="connsiteX128" fmla="*/ 969264 w 25237440"/>
              <a:gd name="connsiteY128" fmla="*/ 6554612 h 7176404"/>
              <a:gd name="connsiteX129" fmla="*/ 18288 w 25237440"/>
              <a:gd name="connsiteY129" fmla="*/ 6390020 h 7176404"/>
              <a:gd name="connsiteX130" fmla="*/ 0 w 25237440"/>
              <a:gd name="connsiteY13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8141696 w 25237440"/>
              <a:gd name="connsiteY83" fmla="*/ 5768228 h 7176404"/>
              <a:gd name="connsiteX84" fmla="*/ 19184112 w 25237440"/>
              <a:gd name="connsiteY84" fmla="*/ 6262004 h 7176404"/>
              <a:gd name="connsiteX85" fmla="*/ 19366992 w 25237440"/>
              <a:gd name="connsiteY85" fmla="*/ 6627764 h 7176404"/>
              <a:gd name="connsiteX86" fmla="*/ 20311872 w 25237440"/>
              <a:gd name="connsiteY86" fmla="*/ 5775848 h 7176404"/>
              <a:gd name="connsiteX87" fmla="*/ 21689568 w 25237440"/>
              <a:gd name="connsiteY87" fmla="*/ 5969396 h 7176404"/>
              <a:gd name="connsiteX88" fmla="*/ 23116032 w 25237440"/>
              <a:gd name="connsiteY88" fmla="*/ 6536324 h 7176404"/>
              <a:gd name="connsiteX89" fmla="*/ 24012144 w 25237440"/>
              <a:gd name="connsiteY89" fmla="*/ 6572900 h 7176404"/>
              <a:gd name="connsiteX90" fmla="*/ 24597360 w 25237440"/>
              <a:gd name="connsiteY90" fmla="*/ 5932820 h 7176404"/>
              <a:gd name="connsiteX91" fmla="*/ 25237440 w 25237440"/>
              <a:gd name="connsiteY91" fmla="*/ 5932820 h 7176404"/>
              <a:gd name="connsiteX92" fmla="*/ 25219152 w 25237440"/>
              <a:gd name="connsiteY92" fmla="*/ 5713364 h 7176404"/>
              <a:gd name="connsiteX93" fmla="*/ 24560784 w 25237440"/>
              <a:gd name="connsiteY93" fmla="*/ 5987684 h 7176404"/>
              <a:gd name="connsiteX94" fmla="*/ 23792688 w 25237440"/>
              <a:gd name="connsiteY94" fmla="*/ 6133988 h 7176404"/>
              <a:gd name="connsiteX95" fmla="*/ 22969728 w 25237440"/>
              <a:gd name="connsiteY95" fmla="*/ 5896244 h 7176404"/>
              <a:gd name="connsiteX96" fmla="*/ 22000464 w 25237440"/>
              <a:gd name="connsiteY96" fmla="*/ 5640212 h 7176404"/>
              <a:gd name="connsiteX97" fmla="*/ 20647152 w 25237440"/>
              <a:gd name="connsiteY97" fmla="*/ 5475620 h 7176404"/>
              <a:gd name="connsiteX98" fmla="*/ 19891248 w 25237440"/>
              <a:gd name="connsiteY98" fmla="*/ 5888624 h 7176404"/>
              <a:gd name="connsiteX99" fmla="*/ 18818352 w 25237440"/>
              <a:gd name="connsiteY99" fmla="*/ 5823092 h 7176404"/>
              <a:gd name="connsiteX100" fmla="*/ 16733520 w 25237440"/>
              <a:gd name="connsiteY100" fmla="*/ 4963556 h 7176404"/>
              <a:gd name="connsiteX101" fmla="*/ 14923008 w 25237440"/>
              <a:gd name="connsiteY101" fmla="*/ 4158884 h 7176404"/>
              <a:gd name="connsiteX102" fmla="*/ 13258800 w 25237440"/>
              <a:gd name="connsiteY102" fmla="*/ 3354212 h 7176404"/>
              <a:gd name="connsiteX103" fmla="*/ 13112496 w 25237440"/>
              <a:gd name="connsiteY103" fmla="*/ 3189620 h 7176404"/>
              <a:gd name="connsiteX104" fmla="*/ 11338560 w 25237440"/>
              <a:gd name="connsiteY104" fmla="*/ 2019188 h 7176404"/>
              <a:gd name="connsiteX105" fmla="*/ 10716768 w 25237440"/>
              <a:gd name="connsiteY105" fmla="*/ 1452260 h 7176404"/>
              <a:gd name="connsiteX106" fmla="*/ 10548366 w 25237440"/>
              <a:gd name="connsiteY106" fmla="*/ 1283096 h 7176404"/>
              <a:gd name="connsiteX107" fmla="*/ 10540746 w 25237440"/>
              <a:gd name="connsiteY107" fmla="*/ 902096 h 7176404"/>
              <a:gd name="connsiteX108" fmla="*/ 10536936 w 25237440"/>
              <a:gd name="connsiteY108" fmla="*/ 768746 h 7176404"/>
              <a:gd name="connsiteX109" fmla="*/ 10624566 w 25237440"/>
              <a:gd name="connsiteY109" fmla="*/ 681116 h 7176404"/>
              <a:gd name="connsiteX110" fmla="*/ 10771632 w 25237440"/>
              <a:gd name="connsiteY110" fmla="*/ 611012 h 7176404"/>
              <a:gd name="connsiteX111" fmla="*/ 10753344 w 25237440"/>
              <a:gd name="connsiteY111" fmla="*/ 336692 h 7176404"/>
              <a:gd name="connsiteX112" fmla="*/ 10628376 w 25237440"/>
              <a:gd name="connsiteY112" fmla="*/ 201056 h 7176404"/>
              <a:gd name="connsiteX113" fmla="*/ 10437876 w 25237440"/>
              <a:gd name="connsiteY113" fmla="*/ 2936 h 7176404"/>
              <a:gd name="connsiteX114" fmla="*/ 10369296 w 25237440"/>
              <a:gd name="connsiteY114" fmla="*/ 231536 h 7176404"/>
              <a:gd name="connsiteX115" fmla="*/ 10206228 w 25237440"/>
              <a:gd name="connsiteY115" fmla="*/ 585104 h 7176404"/>
              <a:gd name="connsiteX116" fmla="*/ 10155936 w 25237440"/>
              <a:gd name="connsiteY116" fmla="*/ 902096 h 7176404"/>
              <a:gd name="connsiteX117" fmla="*/ 10241280 w 25237440"/>
              <a:gd name="connsiteY117" fmla="*/ 1744868 h 7176404"/>
              <a:gd name="connsiteX118" fmla="*/ 10149840 w 25237440"/>
              <a:gd name="connsiteY118" fmla="*/ 2384948 h 7176404"/>
              <a:gd name="connsiteX119" fmla="*/ 9528048 w 25237440"/>
              <a:gd name="connsiteY119" fmla="*/ 3043316 h 7176404"/>
              <a:gd name="connsiteX120" fmla="*/ 7735824 w 25237440"/>
              <a:gd name="connsiteY120" fmla="*/ 4524644 h 7176404"/>
              <a:gd name="connsiteX121" fmla="*/ 7406640 w 25237440"/>
              <a:gd name="connsiteY121" fmla="*/ 5146436 h 7176404"/>
              <a:gd name="connsiteX122" fmla="*/ 5943600 w 25237440"/>
              <a:gd name="connsiteY122" fmla="*/ 5768228 h 7176404"/>
              <a:gd name="connsiteX123" fmla="*/ 4754880 w 25237440"/>
              <a:gd name="connsiteY123" fmla="*/ 6079124 h 7176404"/>
              <a:gd name="connsiteX124" fmla="*/ 3621024 w 25237440"/>
              <a:gd name="connsiteY124" fmla="*/ 6353444 h 7176404"/>
              <a:gd name="connsiteX125" fmla="*/ 2706624 w 25237440"/>
              <a:gd name="connsiteY125" fmla="*/ 6664340 h 7176404"/>
              <a:gd name="connsiteX126" fmla="*/ 2176272 w 25237440"/>
              <a:gd name="connsiteY126" fmla="*/ 6774068 h 7176404"/>
              <a:gd name="connsiteX127" fmla="*/ 1609344 w 25237440"/>
              <a:gd name="connsiteY127" fmla="*/ 6755780 h 7176404"/>
              <a:gd name="connsiteX128" fmla="*/ 969264 w 25237440"/>
              <a:gd name="connsiteY128" fmla="*/ 6554612 h 7176404"/>
              <a:gd name="connsiteX129" fmla="*/ 18288 w 25237440"/>
              <a:gd name="connsiteY129" fmla="*/ 6390020 h 7176404"/>
              <a:gd name="connsiteX130" fmla="*/ 0 w 25237440"/>
              <a:gd name="connsiteY13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141696 w 25237440"/>
              <a:gd name="connsiteY84" fmla="*/ 5768228 h 7176404"/>
              <a:gd name="connsiteX85" fmla="*/ 19184112 w 25237440"/>
              <a:gd name="connsiteY85" fmla="*/ 6262004 h 7176404"/>
              <a:gd name="connsiteX86" fmla="*/ 19366992 w 25237440"/>
              <a:gd name="connsiteY86" fmla="*/ 6627764 h 7176404"/>
              <a:gd name="connsiteX87" fmla="*/ 20311872 w 25237440"/>
              <a:gd name="connsiteY87" fmla="*/ 5775848 h 7176404"/>
              <a:gd name="connsiteX88" fmla="*/ 21689568 w 25237440"/>
              <a:gd name="connsiteY88" fmla="*/ 5969396 h 7176404"/>
              <a:gd name="connsiteX89" fmla="*/ 23116032 w 25237440"/>
              <a:gd name="connsiteY89" fmla="*/ 6536324 h 7176404"/>
              <a:gd name="connsiteX90" fmla="*/ 24012144 w 25237440"/>
              <a:gd name="connsiteY90" fmla="*/ 6572900 h 7176404"/>
              <a:gd name="connsiteX91" fmla="*/ 24597360 w 25237440"/>
              <a:gd name="connsiteY91" fmla="*/ 5932820 h 7176404"/>
              <a:gd name="connsiteX92" fmla="*/ 25237440 w 25237440"/>
              <a:gd name="connsiteY92" fmla="*/ 5932820 h 7176404"/>
              <a:gd name="connsiteX93" fmla="*/ 25219152 w 25237440"/>
              <a:gd name="connsiteY93" fmla="*/ 5713364 h 7176404"/>
              <a:gd name="connsiteX94" fmla="*/ 24560784 w 25237440"/>
              <a:gd name="connsiteY94" fmla="*/ 5987684 h 7176404"/>
              <a:gd name="connsiteX95" fmla="*/ 23792688 w 25237440"/>
              <a:gd name="connsiteY95" fmla="*/ 6133988 h 7176404"/>
              <a:gd name="connsiteX96" fmla="*/ 22969728 w 25237440"/>
              <a:gd name="connsiteY96" fmla="*/ 5896244 h 7176404"/>
              <a:gd name="connsiteX97" fmla="*/ 22000464 w 25237440"/>
              <a:gd name="connsiteY97" fmla="*/ 5640212 h 7176404"/>
              <a:gd name="connsiteX98" fmla="*/ 20647152 w 25237440"/>
              <a:gd name="connsiteY98" fmla="*/ 5475620 h 7176404"/>
              <a:gd name="connsiteX99" fmla="*/ 19891248 w 25237440"/>
              <a:gd name="connsiteY99" fmla="*/ 5888624 h 7176404"/>
              <a:gd name="connsiteX100" fmla="*/ 18818352 w 25237440"/>
              <a:gd name="connsiteY100" fmla="*/ 5823092 h 7176404"/>
              <a:gd name="connsiteX101" fmla="*/ 16733520 w 25237440"/>
              <a:gd name="connsiteY101" fmla="*/ 4963556 h 7176404"/>
              <a:gd name="connsiteX102" fmla="*/ 14923008 w 25237440"/>
              <a:gd name="connsiteY102" fmla="*/ 4158884 h 7176404"/>
              <a:gd name="connsiteX103" fmla="*/ 13258800 w 25237440"/>
              <a:gd name="connsiteY103" fmla="*/ 3354212 h 7176404"/>
              <a:gd name="connsiteX104" fmla="*/ 13112496 w 25237440"/>
              <a:gd name="connsiteY104" fmla="*/ 3189620 h 7176404"/>
              <a:gd name="connsiteX105" fmla="*/ 11338560 w 25237440"/>
              <a:gd name="connsiteY105" fmla="*/ 2019188 h 7176404"/>
              <a:gd name="connsiteX106" fmla="*/ 10716768 w 25237440"/>
              <a:gd name="connsiteY106" fmla="*/ 1452260 h 7176404"/>
              <a:gd name="connsiteX107" fmla="*/ 10548366 w 25237440"/>
              <a:gd name="connsiteY107" fmla="*/ 1283096 h 7176404"/>
              <a:gd name="connsiteX108" fmla="*/ 10540746 w 25237440"/>
              <a:gd name="connsiteY108" fmla="*/ 902096 h 7176404"/>
              <a:gd name="connsiteX109" fmla="*/ 10536936 w 25237440"/>
              <a:gd name="connsiteY109" fmla="*/ 768746 h 7176404"/>
              <a:gd name="connsiteX110" fmla="*/ 10624566 w 25237440"/>
              <a:gd name="connsiteY110" fmla="*/ 681116 h 7176404"/>
              <a:gd name="connsiteX111" fmla="*/ 10771632 w 25237440"/>
              <a:gd name="connsiteY111" fmla="*/ 611012 h 7176404"/>
              <a:gd name="connsiteX112" fmla="*/ 10753344 w 25237440"/>
              <a:gd name="connsiteY112" fmla="*/ 336692 h 7176404"/>
              <a:gd name="connsiteX113" fmla="*/ 10628376 w 25237440"/>
              <a:gd name="connsiteY113" fmla="*/ 201056 h 7176404"/>
              <a:gd name="connsiteX114" fmla="*/ 10437876 w 25237440"/>
              <a:gd name="connsiteY114" fmla="*/ 2936 h 7176404"/>
              <a:gd name="connsiteX115" fmla="*/ 10369296 w 25237440"/>
              <a:gd name="connsiteY115" fmla="*/ 231536 h 7176404"/>
              <a:gd name="connsiteX116" fmla="*/ 10206228 w 25237440"/>
              <a:gd name="connsiteY116" fmla="*/ 585104 h 7176404"/>
              <a:gd name="connsiteX117" fmla="*/ 10155936 w 25237440"/>
              <a:gd name="connsiteY117" fmla="*/ 902096 h 7176404"/>
              <a:gd name="connsiteX118" fmla="*/ 10241280 w 25237440"/>
              <a:gd name="connsiteY118" fmla="*/ 1744868 h 7176404"/>
              <a:gd name="connsiteX119" fmla="*/ 10149840 w 25237440"/>
              <a:gd name="connsiteY119" fmla="*/ 2384948 h 7176404"/>
              <a:gd name="connsiteX120" fmla="*/ 9528048 w 25237440"/>
              <a:gd name="connsiteY120" fmla="*/ 3043316 h 7176404"/>
              <a:gd name="connsiteX121" fmla="*/ 7735824 w 25237440"/>
              <a:gd name="connsiteY121" fmla="*/ 4524644 h 7176404"/>
              <a:gd name="connsiteX122" fmla="*/ 7406640 w 25237440"/>
              <a:gd name="connsiteY122" fmla="*/ 5146436 h 7176404"/>
              <a:gd name="connsiteX123" fmla="*/ 5943600 w 25237440"/>
              <a:gd name="connsiteY123" fmla="*/ 5768228 h 7176404"/>
              <a:gd name="connsiteX124" fmla="*/ 4754880 w 25237440"/>
              <a:gd name="connsiteY124" fmla="*/ 6079124 h 7176404"/>
              <a:gd name="connsiteX125" fmla="*/ 3621024 w 25237440"/>
              <a:gd name="connsiteY125" fmla="*/ 6353444 h 7176404"/>
              <a:gd name="connsiteX126" fmla="*/ 2706624 w 25237440"/>
              <a:gd name="connsiteY126" fmla="*/ 6664340 h 7176404"/>
              <a:gd name="connsiteX127" fmla="*/ 2176272 w 25237440"/>
              <a:gd name="connsiteY127" fmla="*/ 6774068 h 7176404"/>
              <a:gd name="connsiteX128" fmla="*/ 1609344 w 25237440"/>
              <a:gd name="connsiteY128" fmla="*/ 6755780 h 7176404"/>
              <a:gd name="connsiteX129" fmla="*/ 969264 w 25237440"/>
              <a:gd name="connsiteY129" fmla="*/ 6554612 h 7176404"/>
              <a:gd name="connsiteX130" fmla="*/ 18288 w 25237440"/>
              <a:gd name="connsiteY130" fmla="*/ 6390020 h 7176404"/>
              <a:gd name="connsiteX131" fmla="*/ 0 w 25237440"/>
              <a:gd name="connsiteY13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41696 w 25237440"/>
              <a:gd name="connsiteY85" fmla="*/ 5768228 h 7176404"/>
              <a:gd name="connsiteX86" fmla="*/ 19184112 w 25237440"/>
              <a:gd name="connsiteY86" fmla="*/ 6262004 h 7176404"/>
              <a:gd name="connsiteX87" fmla="*/ 19366992 w 25237440"/>
              <a:gd name="connsiteY87" fmla="*/ 6627764 h 7176404"/>
              <a:gd name="connsiteX88" fmla="*/ 20311872 w 25237440"/>
              <a:gd name="connsiteY88" fmla="*/ 5775848 h 7176404"/>
              <a:gd name="connsiteX89" fmla="*/ 21689568 w 25237440"/>
              <a:gd name="connsiteY89" fmla="*/ 5969396 h 7176404"/>
              <a:gd name="connsiteX90" fmla="*/ 23116032 w 25237440"/>
              <a:gd name="connsiteY90" fmla="*/ 6536324 h 7176404"/>
              <a:gd name="connsiteX91" fmla="*/ 24012144 w 25237440"/>
              <a:gd name="connsiteY91" fmla="*/ 6572900 h 7176404"/>
              <a:gd name="connsiteX92" fmla="*/ 24597360 w 25237440"/>
              <a:gd name="connsiteY92" fmla="*/ 5932820 h 7176404"/>
              <a:gd name="connsiteX93" fmla="*/ 25237440 w 25237440"/>
              <a:gd name="connsiteY93" fmla="*/ 5932820 h 7176404"/>
              <a:gd name="connsiteX94" fmla="*/ 25219152 w 25237440"/>
              <a:gd name="connsiteY94" fmla="*/ 5713364 h 7176404"/>
              <a:gd name="connsiteX95" fmla="*/ 24560784 w 25237440"/>
              <a:gd name="connsiteY95" fmla="*/ 5987684 h 7176404"/>
              <a:gd name="connsiteX96" fmla="*/ 23792688 w 25237440"/>
              <a:gd name="connsiteY96" fmla="*/ 6133988 h 7176404"/>
              <a:gd name="connsiteX97" fmla="*/ 22969728 w 25237440"/>
              <a:gd name="connsiteY97" fmla="*/ 5896244 h 7176404"/>
              <a:gd name="connsiteX98" fmla="*/ 22000464 w 25237440"/>
              <a:gd name="connsiteY98" fmla="*/ 5640212 h 7176404"/>
              <a:gd name="connsiteX99" fmla="*/ 20647152 w 25237440"/>
              <a:gd name="connsiteY99" fmla="*/ 5475620 h 7176404"/>
              <a:gd name="connsiteX100" fmla="*/ 19891248 w 25237440"/>
              <a:gd name="connsiteY100" fmla="*/ 5888624 h 7176404"/>
              <a:gd name="connsiteX101" fmla="*/ 18818352 w 25237440"/>
              <a:gd name="connsiteY101" fmla="*/ 5823092 h 7176404"/>
              <a:gd name="connsiteX102" fmla="*/ 16733520 w 25237440"/>
              <a:gd name="connsiteY102" fmla="*/ 4963556 h 7176404"/>
              <a:gd name="connsiteX103" fmla="*/ 14923008 w 25237440"/>
              <a:gd name="connsiteY103" fmla="*/ 4158884 h 7176404"/>
              <a:gd name="connsiteX104" fmla="*/ 13258800 w 25237440"/>
              <a:gd name="connsiteY104" fmla="*/ 3354212 h 7176404"/>
              <a:gd name="connsiteX105" fmla="*/ 13112496 w 25237440"/>
              <a:gd name="connsiteY105" fmla="*/ 3189620 h 7176404"/>
              <a:gd name="connsiteX106" fmla="*/ 11338560 w 25237440"/>
              <a:gd name="connsiteY106" fmla="*/ 2019188 h 7176404"/>
              <a:gd name="connsiteX107" fmla="*/ 10716768 w 25237440"/>
              <a:gd name="connsiteY107" fmla="*/ 1452260 h 7176404"/>
              <a:gd name="connsiteX108" fmla="*/ 10548366 w 25237440"/>
              <a:gd name="connsiteY108" fmla="*/ 1283096 h 7176404"/>
              <a:gd name="connsiteX109" fmla="*/ 10540746 w 25237440"/>
              <a:gd name="connsiteY109" fmla="*/ 902096 h 7176404"/>
              <a:gd name="connsiteX110" fmla="*/ 10536936 w 25237440"/>
              <a:gd name="connsiteY110" fmla="*/ 768746 h 7176404"/>
              <a:gd name="connsiteX111" fmla="*/ 10624566 w 25237440"/>
              <a:gd name="connsiteY111" fmla="*/ 681116 h 7176404"/>
              <a:gd name="connsiteX112" fmla="*/ 10771632 w 25237440"/>
              <a:gd name="connsiteY112" fmla="*/ 611012 h 7176404"/>
              <a:gd name="connsiteX113" fmla="*/ 10753344 w 25237440"/>
              <a:gd name="connsiteY113" fmla="*/ 336692 h 7176404"/>
              <a:gd name="connsiteX114" fmla="*/ 10628376 w 25237440"/>
              <a:gd name="connsiteY114" fmla="*/ 201056 h 7176404"/>
              <a:gd name="connsiteX115" fmla="*/ 10437876 w 25237440"/>
              <a:gd name="connsiteY115" fmla="*/ 2936 h 7176404"/>
              <a:gd name="connsiteX116" fmla="*/ 10369296 w 25237440"/>
              <a:gd name="connsiteY116" fmla="*/ 231536 h 7176404"/>
              <a:gd name="connsiteX117" fmla="*/ 10206228 w 25237440"/>
              <a:gd name="connsiteY117" fmla="*/ 585104 h 7176404"/>
              <a:gd name="connsiteX118" fmla="*/ 10155936 w 25237440"/>
              <a:gd name="connsiteY118" fmla="*/ 902096 h 7176404"/>
              <a:gd name="connsiteX119" fmla="*/ 10241280 w 25237440"/>
              <a:gd name="connsiteY119" fmla="*/ 1744868 h 7176404"/>
              <a:gd name="connsiteX120" fmla="*/ 10149840 w 25237440"/>
              <a:gd name="connsiteY120" fmla="*/ 2384948 h 7176404"/>
              <a:gd name="connsiteX121" fmla="*/ 9528048 w 25237440"/>
              <a:gd name="connsiteY121" fmla="*/ 3043316 h 7176404"/>
              <a:gd name="connsiteX122" fmla="*/ 7735824 w 25237440"/>
              <a:gd name="connsiteY122" fmla="*/ 4524644 h 7176404"/>
              <a:gd name="connsiteX123" fmla="*/ 7406640 w 25237440"/>
              <a:gd name="connsiteY123" fmla="*/ 5146436 h 7176404"/>
              <a:gd name="connsiteX124" fmla="*/ 5943600 w 25237440"/>
              <a:gd name="connsiteY124" fmla="*/ 5768228 h 7176404"/>
              <a:gd name="connsiteX125" fmla="*/ 4754880 w 25237440"/>
              <a:gd name="connsiteY125" fmla="*/ 6079124 h 7176404"/>
              <a:gd name="connsiteX126" fmla="*/ 3621024 w 25237440"/>
              <a:gd name="connsiteY126" fmla="*/ 6353444 h 7176404"/>
              <a:gd name="connsiteX127" fmla="*/ 2706624 w 25237440"/>
              <a:gd name="connsiteY127" fmla="*/ 6664340 h 7176404"/>
              <a:gd name="connsiteX128" fmla="*/ 2176272 w 25237440"/>
              <a:gd name="connsiteY128" fmla="*/ 6774068 h 7176404"/>
              <a:gd name="connsiteX129" fmla="*/ 1609344 w 25237440"/>
              <a:gd name="connsiteY129" fmla="*/ 6755780 h 7176404"/>
              <a:gd name="connsiteX130" fmla="*/ 969264 w 25237440"/>
              <a:gd name="connsiteY130" fmla="*/ 6554612 h 7176404"/>
              <a:gd name="connsiteX131" fmla="*/ 18288 w 25237440"/>
              <a:gd name="connsiteY131" fmla="*/ 6390020 h 7176404"/>
              <a:gd name="connsiteX132" fmla="*/ 0 w 25237440"/>
              <a:gd name="connsiteY13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141696 w 25237440"/>
              <a:gd name="connsiteY86" fmla="*/ 5768228 h 7176404"/>
              <a:gd name="connsiteX87" fmla="*/ 19184112 w 25237440"/>
              <a:gd name="connsiteY87" fmla="*/ 6262004 h 7176404"/>
              <a:gd name="connsiteX88" fmla="*/ 19366992 w 25237440"/>
              <a:gd name="connsiteY88" fmla="*/ 6627764 h 7176404"/>
              <a:gd name="connsiteX89" fmla="*/ 20311872 w 25237440"/>
              <a:gd name="connsiteY89" fmla="*/ 5775848 h 7176404"/>
              <a:gd name="connsiteX90" fmla="*/ 21689568 w 25237440"/>
              <a:gd name="connsiteY90" fmla="*/ 5969396 h 7176404"/>
              <a:gd name="connsiteX91" fmla="*/ 23116032 w 25237440"/>
              <a:gd name="connsiteY91" fmla="*/ 6536324 h 7176404"/>
              <a:gd name="connsiteX92" fmla="*/ 24012144 w 25237440"/>
              <a:gd name="connsiteY92" fmla="*/ 6572900 h 7176404"/>
              <a:gd name="connsiteX93" fmla="*/ 24597360 w 25237440"/>
              <a:gd name="connsiteY93" fmla="*/ 5932820 h 7176404"/>
              <a:gd name="connsiteX94" fmla="*/ 25237440 w 25237440"/>
              <a:gd name="connsiteY94" fmla="*/ 5932820 h 7176404"/>
              <a:gd name="connsiteX95" fmla="*/ 25219152 w 25237440"/>
              <a:gd name="connsiteY95" fmla="*/ 5713364 h 7176404"/>
              <a:gd name="connsiteX96" fmla="*/ 24560784 w 25237440"/>
              <a:gd name="connsiteY96" fmla="*/ 5987684 h 7176404"/>
              <a:gd name="connsiteX97" fmla="*/ 23792688 w 25237440"/>
              <a:gd name="connsiteY97" fmla="*/ 6133988 h 7176404"/>
              <a:gd name="connsiteX98" fmla="*/ 22969728 w 25237440"/>
              <a:gd name="connsiteY98" fmla="*/ 5896244 h 7176404"/>
              <a:gd name="connsiteX99" fmla="*/ 22000464 w 25237440"/>
              <a:gd name="connsiteY99" fmla="*/ 5640212 h 7176404"/>
              <a:gd name="connsiteX100" fmla="*/ 20647152 w 25237440"/>
              <a:gd name="connsiteY100" fmla="*/ 5475620 h 7176404"/>
              <a:gd name="connsiteX101" fmla="*/ 19891248 w 25237440"/>
              <a:gd name="connsiteY101" fmla="*/ 5888624 h 7176404"/>
              <a:gd name="connsiteX102" fmla="*/ 18818352 w 25237440"/>
              <a:gd name="connsiteY102" fmla="*/ 5823092 h 7176404"/>
              <a:gd name="connsiteX103" fmla="*/ 16733520 w 25237440"/>
              <a:gd name="connsiteY103" fmla="*/ 4963556 h 7176404"/>
              <a:gd name="connsiteX104" fmla="*/ 14923008 w 25237440"/>
              <a:gd name="connsiteY104" fmla="*/ 4158884 h 7176404"/>
              <a:gd name="connsiteX105" fmla="*/ 13258800 w 25237440"/>
              <a:gd name="connsiteY105" fmla="*/ 3354212 h 7176404"/>
              <a:gd name="connsiteX106" fmla="*/ 13112496 w 25237440"/>
              <a:gd name="connsiteY106" fmla="*/ 3189620 h 7176404"/>
              <a:gd name="connsiteX107" fmla="*/ 11338560 w 25237440"/>
              <a:gd name="connsiteY107" fmla="*/ 2019188 h 7176404"/>
              <a:gd name="connsiteX108" fmla="*/ 10716768 w 25237440"/>
              <a:gd name="connsiteY108" fmla="*/ 1452260 h 7176404"/>
              <a:gd name="connsiteX109" fmla="*/ 10548366 w 25237440"/>
              <a:gd name="connsiteY109" fmla="*/ 1283096 h 7176404"/>
              <a:gd name="connsiteX110" fmla="*/ 10540746 w 25237440"/>
              <a:gd name="connsiteY110" fmla="*/ 902096 h 7176404"/>
              <a:gd name="connsiteX111" fmla="*/ 10536936 w 25237440"/>
              <a:gd name="connsiteY111" fmla="*/ 768746 h 7176404"/>
              <a:gd name="connsiteX112" fmla="*/ 10624566 w 25237440"/>
              <a:gd name="connsiteY112" fmla="*/ 681116 h 7176404"/>
              <a:gd name="connsiteX113" fmla="*/ 10771632 w 25237440"/>
              <a:gd name="connsiteY113" fmla="*/ 611012 h 7176404"/>
              <a:gd name="connsiteX114" fmla="*/ 10753344 w 25237440"/>
              <a:gd name="connsiteY114" fmla="*/ 336692 h 7176404"/>
              <a:gd name="connsiteX115" fmla="*/ 10628376 w 25237440"/>
              <a:gd name="connsiteY115" fmla="*/ 201056 h 7176404"/>
              <a:gd name="connsiteX116" fmla="*/ 10437876 w 25237440"/>
              <a:gd name="connsiteY116" fmla="*/ 2936 h 7176404"/>
              <a:gd name="connsiteX117" fmla="*/ 10369296 w 25237440"/>
              <a:gd name="connsiteY117" fmla="*/ 231536 h 7176404"/>
              <a:gd name="connsiteX118" fmla="*/ 10206228 w 25237440"/>
              <a:gd name="connsiteY118" fmla="*/ 585104 h 7176404"/>
              <a:gd name="connsiteX119" fmla="*/ 10155936 w 25237440"/>
              <a:gd name="connsiteY119" fmla="*/ 902096 h 7176404"/>
              <a:gd name="connsiteX120" fmla="*/ 10241280 w 25237440"/>
              <a:gd name="connsiteY120" fmla="*/ 1744868 h 7176404"/>
              <a:gd name="connsiteX121" fmla="*/ 10149840 w 25237440"/>
              <a:gd name="connsiteY121" fmla="*/ 2384948 h 7176404"/>
              <a:gd name="connsiteX122" fmla="*/ 9528048 w 25237440"/>
              <a:gd name="connsiteY122" fmla="*/ 3043316 h 7176404"/>
              <a:gd name="connsiteX123" fmla="*/ 7735824 w 25237440"/>
              <a:gd name="connsiteY123" fmla="*/ 4524644 h 7176404"/>
              <a:gd name="connsiteX124" fmla="*/ 7406640 w 25237440"/>
              <a:gd name="connsiteY124" fmla="*/ 5146436 h 7176404"/>
              <a:gd name="connsiteX125" fmla="*/ 5943600 w 25237440"/>
              <a:gd name="connsiteY125" fmla="*/ 5768228 h 7176404"/>
              <a:gd name="connsiteX126" fmla="*/ 4754880 w 25237440"/>
              <a:gd name="connsiteY126" fmla="*/ 6079124 h 7176404"/>
              <a:gd name="connsiteX127" fmla="*/ 3621024 w 25237440"/>
              <a:gd name="connsiteY127" fmla="*/ 6353444 h 7176404"/>
              <a:gd name="connsiteX128" fmla="*/ 2706624 w 25237440"/>
              <a:gd name="connsiteY128" fmla="*/ 6664340 h 7176404"/>
              <a:gd name="connsiteX129" fmla="*/ 2176272 w 25237440"/>
              <a:gd name="connsiteY129" fmla="*/ 6774068 h 7176404"/>
              <a:gd name="connsiteX130" fmla="*/ 1609344 w 25237440"/>
              <a:gd name="connsiteY130" fmla="*/ 6755780 h 7176404"/>
              <a:gd name="connsiteX131" fmla="*/ 969264 w 25237440"/>
              <a:gd name="connsiteY131" fmla="*/ 6554612 h 7176404"/>
              <a:gd name="connsiteX132" fmla="*/ 18288 w 25237440"/>
              <a:gd name="connsiteY132" fmla="*/ 6390020 h 7176404"/>
              <a:gd name="connsiteX133" fmla="*/ 0 w 25237440"/>
              <a:gd name="connsiteY13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324576 w 25237440"/>
              <a:gd name="connsiteY86" fmla="*/ 5752988 h 7176404"/>
              <a:gd name="connsiteX87" fmla="*/ 19184112 w 25237440"/>
              <a:gd name="connsiteY87" fmla="*/ 6262004 h 7176404"/>
              <a:gd name="connsiteX88" fmla="*/ 19366992 w 25237440"/>
              <a:gd name="connsiteY88" fmla="*/ 6627764 h 7176404"/>
              <a:gd name="connsiteX89" fmla="*/ 20311872 w 25237440"/>
              <a:gd name="connsiteY89" fmla="*/ 5775848 h 7176404"/>
              <a:gd name="connsiteX90" fmla="*/ 21689568 w 25237440"/>
              <a:gd name="connsiteY90" fmla="*/ 5969396 h 7176404"/>
              <a:gd name="connsiteX91" fmla="*/ 23116032 w 25237440"/>
              <a:gd name="connsiteY91" fmla="*/ 6536324 h 7176404"/>
              <a:gd name="connsiteX92" fmla="*/ 24012144 w 25237440"/>
              <a:gd name="connsiteY92" fmla="*/ 6572900 h 7176404"/>
              <a:gd name="connsiteX93" fmla="*/ 24597360 w 25237440"/>
              <a:gd name="connsiteY93" fmla="*/ 5932820 h 7176404"/>
              <a:gd name="connsiteX94" fmla="*/ 25237440 w 25237440"/>
              <a:gd name="connsiteY94" fmla="*/ 5932820 h 7176404"/>
              <a:gd name="connsiteX95" fmla="*/ 25219152 w 25237440"/>
              <a:gd name="connsiteY95" fmla="*/ 5713364 h 7176404"/>
              <a:gd name="connsiteX96" fmla="*/ 24560784 w 25237440"/>
              <a:gd name="connsiteY96" fmla="*/ 5987684 h 7176404"/>
              <a:gd name="connsiteX97" fmla="*/ 23792688 w 25237440"/>
              <a:gd name="connsiteY97" fmla="*/ 6133988 h 7176404"/>
              <a:gd name="connsiteX98" fmla="*/ 22969728 w 25237440"/>
              <a:gd name="connsiteY98" fmla="*/ 5896244 h 7176404"/>
              <a:gd name="connsiteX99" fmla="*/ 22000464 w 25237440"/>
              <a:gd name="connsiteY99" fmla="*/ 5640212 h 7176404"/>
              <a:gd name="connsiteX100" fmla="*/ 20647152 w 25237440"/>
              <a:gd name="connsiteY100" fmla="*/ 5475620 h 7176404"/>
              <a:gd name="connsiteX101" fmla="*/ 19891248 w 25237440"/>
              <a:gd name="connsiteY101" fmla="*/ 5888624 h 7176404"/>
              <a:gd name="connsiteX102" fmla="*/ 18818352 w 25237440"/>
              <a:gd name="connsiteY102" fmla="*/ 5823092 h 7176404"/>
              <a:gd name="connsiteX103" fmla="*/ 16733520 w 25237440"/>
              <a:gd name="connsiteY103" fmla="*/ 4963556 h 7176404"/>
              <a:gd name="connsiteX104" fmla="*/ 14923008 w 25237440"/>
              <a:gd name="connsiteY104" fmla="*/ 4158884 h 7176404"/>
              <a:gd name="connsiteX105" fmla="*/ 13258800 w 25237440"/>
              <a:gd name="connsiteY105" fmla="*/ 3354212 h 7176404"/>
              <a:gd name="connsiteX106" fmla="*/ 13112496 w 25237440"/>
              <a:gd name="connsiteY106" fmla="*/ 3189620 h 7176404"/>
              <a:gd name="connsiteX107" fmla="*/ 11338560 w 25237440"/>
              <a:gd name="connsiteY107" fmla="*/ 2019188 h 7176404"/>
              <a:gd name="connsiteX108" fmla="*/ 10716768 w 25237440"/>
              <a:gd name="connsiteY108" fmla="*/ 1452260 h 7176404"/>
              <a:gd name="connsiteX109" fmla="*/ 10548366 w 25237440"/>
              <a:gd name="connsiteY109" fmla="*/ 1283096 h 7176404"/>
              <a:gd name="connsiteX110" fmla="*/ 10540746 w 25237440"/>
              <a:gd name="connsiteY110" fmla="*/ 902096 h 7176404"/>
              <a:gd name="connsiteX111" fmla="*/ 10536936 w 25237440"/>
              <a:gd name="connsiteY111" fmla="*/ 768746 h 7176404"/>
              <a:gd name="connsiteX112" fmla="*/ 10624566 w 25237440"/>
              <a:gd name="connsiteY112" fmla="*/ 681116 h 7176404"/>
              <a:gd name="connsiteX113" fmla="*/ 10771632 w 25237440"/>
              <a:gd name="connsiteY113" fmla="*/ 611012 h 7176404"/>
              <a:gd name="connsiteX114" fmla="*/ 10753344 w 25237440"/>
              <a:gd name="connsiteY114" fmla="*/ 336692 h 7176404"/>
              <a:gd name="connsiteX115" fmla="*/ 10628376 w 25237440"/>
              <a:gd name="connsiteY115" fmla="*/ 201056 h 7176404"/>
              <a:gd name="connsiteX116" fmla="*/ 10437876 w 25237440"/>
              <a:gd name="connsiteY116" fmla="*/ 2936 h 7176404"/>
              <a:gd name="connsiteX117" fmla="*/ 10369296 w 25237440"/>
              <a:gd name="connsiteY117" fmla="*/ 231536 h 7176404"/>
              <a:gd name="connsiteX118" fmla="*/ 10206228 w 25237440"/>
              <a:gd name="connsiteY118" fmla="*/ 585104 h 7176404"/>
              <a:gd name="connsiteX119" fmla="*/ 10155936 w 25237440"/>
              <a:gd name="connsiteY119" fmla="*/ 902096 h 7176404"/>
              <a:gd name="connsiteX120" fmla="*/ 10241280 w 25237440"/>
              <a:gd name="connsiteY120" fmla="*/ 1744868 h 7176404"/>
              <a:gd name="connsiteX121" fmla="*/ 10149840 w 25237440"/>
              <a:gd name="connsiteY121" fmla="*/ 2384948 h 7176404"/>
              <a:gd name="connsiteX122" fmla="*/ 9528048 w 25237440"/>
              <a:gd name="connsiteY122" fmla="*/ 3043316 h 7176404"/>
              <a:gd name="connsiteX123" fmla="*/ 7735824 w 25237440"/>
              <a:gd name="connsiteY123" fmla="*/ 4524644 h 7176404"/>
              <a:gd name="connsiteX124" fmla="*/ 7406640 w 25237440"/>
              <a:gd name="connsiteY124" fmla="*/ 5146436 h 7176404"/>
              <a:gd name="connsiteX125" fmla="*/ 5943600 w 25237440"/>
              <a:gd name="connsiteY125" fmla="*/ 5768228 h 7176404"/>
              <a:gd name="connsiteX126" fmla="*/ 4754880 w 25237440"/>
              <a:gd name="connsiteY126" fmla="*/ 6079124 h 7176404"/>
              <a:gd name="connsiteX127" fmla="*/ 3621024 w 25237440"/>
              <a:gd name="connsiteY127" fmla="*/ 6353444 h 7176404"/>
              <a:gd name="connsiteX128" fmla="*/ 2706624 w 25237440"/>
              <a:gd name="connsiteY128" fmla="*/ 6664340 h 7176404"/>
              <a:gd name="connsiteX129" fmla="*/ 2176272 w 25237440"/>
              <a:gd name="connsiteY129" fmla="*/ 6774068 h 7176404"/>
              <a:gd name="connsiteX130" fmla="*/ 1609344 w 25237440"/>
              <a:gd name="connsiteY130" fmla="*/ 6755780 h 7176404"/>
              <a:gd name="connsiteX131" fmla="*/ 969264 w 25237440"/>
              <a:gd name="connsiteY131" fmla="*/ 6554612 h 7176404"/>
              <a:gd name="connsiteX132" fmla="*/ 18288 w 25237440"/>
              <a:gd name="connsiteY132" fmla="*/ 6390020 h 7176404"/>
              <a:gd name="connsiteX133" fmla="*/ 0 w 25237440"/>
              <a:gd name="connsiteY13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9184112 w 25237440"/>
              <a:gd name="connsiteY88" fmla="*/ 6262004 h 7176404"/>
              <a:gd name="connsiteX89" fmla="*/ 19366992 w 25237440"/>
              <a:gd name="connsiteY89" fmla="*/ 6627764 h 7176404"/>
              <a:gd name="connsiteX90" fmla="*/ 20311872 w 25237440"/>
              <a:gd name="connsiteY90" fmla="*/ 5775848 h 7176404"/>
              <a:gd name="connsiteX91" fmla="*/ 21689568 w 25237440"/>
              <a:gd name="connsiteY91" fmla="*/ 5969396 h 7176404"/>
              <a:gd name="connsiteX92" fmla="*/ 23116032 w 25237440"/>
              <a:gd name="connsiteY92" fmla="*/ 6536324 h 7176404"/>
              <a:gd name="connsiteX93" fmla="*/ 24012144 w 25237440"/>
              <a:gd name="connsiteY93" fmla="*/ 6572900 h 7176404"/>
              <a:gd name="connsiteX94" fmla="*/ 24597360 w 25237440"/>
              <a:gd name="connsiteY94" fmla="*/ 5932820 h 7176404"/>
              <a:gd name="connsiteX95" fmla="*/ 25237440 w 25237440"/>
              <a:gd name="connsiteY95" fmla="*/ 5932820 h 7176404"/>
              <a:gd name="connsiteX96" fmla="*/ 25219152 w 25237440"/>
              <a:gd name="connsiteY96" fmla="*/ 5713364 h 7176404"/>
              <a:gd name="connsiteX97" fmla="*/ 24560784 w 25237440"/>
              <a:gd name="connsiteY97" fmla="*/ 5987684 h 7176404"/>
              <a:gd name="connsiteX98" fmla="*/ 23792688 w 25237440"/>
              <a:gd name="connsiteY98" fmla="*/ 6133988 h 7176404"/>
              <a:gd name="connsiteX99" fmla="*/ 22969728 w 25237440"/>
              <a:gd name="connsiteY99" fmla="*/ 5896244 h 7176404"/>
              <a:gd name="connsiteX100" fmla="*/ 22000464 w 25237440"/>
              <a:gd name="connsiteY100" fmla="*/ 5640212 h 7176404"/>
              <a:gd name="connsiteX101" fmla="*/ 20647152 w 25237440"/>
              <a:gd name="connsiteY101" fmla="*/ 5475620 h 7176404"/>
              <a:gd name="connsiteX102" fmla="*/ 19891248 w 25237440"/>
              <a:gd name="connsiteY102" fmla="*/ 5888624 h 7176404"/>
              <a:gd name="connsiteX103" fmla="*/ 18818352 w 25237440"/>
              <a:gd name="connsiteY103" fmla="*/ 5823092 h 7176404"/>
              <a:gd name="connsiteX104" fmla="*/ 16733520 w 25237440"/>
              <a:gd name="connsiteY104" fmla="*/ 4963556 h 7176404"/>
              <a:gd name="connsiteX105" fmla="*/ 14923008 w 25237440"/>
              <a:gd name="connsiteY105" fmla="*/ 4158884 h 7176404"/>
              <a:gd name="connsiteX106" fmla="*/ 13258800 w 25237440"/>
              <a:gd name="connsiteY106" fmla="*/ 3354212 h 7176404"/>
              <a:gd name="connsiteX107" fmla="*/ 13112496 w 25237440"/>
              <a:gd name="connsiteY107" fmla="*/ 3189620 h 7176404"/>
              <a:gd name="connsiteX108" fmla="*/ 11338560 w 25237440"/>
              <a:gd name="connsiteY108" fmla="*/ 2019188 h 7176404"/>
              <a:gd name="connsiteX109" fmla="*/ 10716768 w 25237440"/>
              <a:gd name="connsiteY109" fmla="*/ 1452260 h 7176404"/>
              <a:gd name="connsiteX110" fmla="*/ 10548366 w 25237440"/>
              <a:gd name="connsiteY110" fmla="*/ 1283096 h 7176404"/>
              <a:gd name="connsiteX111" fmla="*/ 10540746 w 25237440"/>
              <a:gd name="connsiteY111" fmla="*/ 902096 h 7176404"/>
              <a:gd name="connsiteX112" fmla="*/ 10536936 w 25237440"/>
              <a:gd name="connsiteY112" fmla="*/ 768746 h 7176404"/>
              <a:gd name="connsiteX113" fmla="*/ 10624566 w 25237440"/>
              <a:gd name="connsiteY113" fmla="*/ 681116 h 7176404"/>
              <a:gd name="connsiteX114" fmla="*/ 10771632 w 25237440"/>
              <a:gd name="connsiteY114" fmla="*/ 611012 h 7176404"/>
              <a:gd name="connsiteX115" fmla="*/ 10753344 w 25237440"/>
              <a:gd name="connsiteY115" fmla="*/ 336692 h 7176404"/>
              <a:gd name="connsiteX116" fmla="*/ 10628376 w 25237440"/>
              <a:gd name="connsiteY116" fmla="*/ 201056 h 7176404"/>
              <a:gd name="connsiteX117" fmla="*/ 10437876 w 25237440"/>
              <a:gd name="connsiteY117" fmla="*/ 2936 h 7176404"/>
              <a:gd name="connsiteX118" fmla="*/ 10369296 w 25237440"/>
              <a:gd name="connsiteY118" fmla="*/ 231536 h 7176404"/>
              <a:gd name="connsiteX119" fmla="*/ 10206228 w 25237440"/>
              <a:gd name="connsiteY119" fmla="*/ 585104 h 7176404"/>
              <a:gd name="connsiteX120" fmla="*/ 10155936 w 25237440"/>
              <a:gd name="connsiteY120" fmla="*/ 902096 h 7176404"/>
              <a:gd name="connsiteX121" fmla="*/ 10241280 w 25237440"/>
              <a:gd name="connsiteY121" fmla="*/ 1744868 h 7176404"/>
              <a:gd name="connsiteX122" fmla="*/ 10149840 w 25237440"/>
              <a:gd name="connsiteY122" fmla="*/ 2384948 h 7176404"/>
              <a:gd name="connsiteX123" fmla="*/ 9528048 w 25237440"/>
              <a:gd name="connsiteY123" fmla="*/ 3043316 h 7176404"/>
              <a:gd name="connsiteX124" fmla="*/ 7735824 w 25237440"/>
              <a:gd name="connsiteY124" fmla="*/ 4524644 h 7176404"/>
              <a:gd name="connsiteX125" fmla="*/ 7406640 w 25237440"/>
              <a:gd name="connsiteY125" fmla="*/ 5146436 h 7176404"/>
              <a:gd name="connsiteX126" fmla="*/ 5943600 w 25237440"/>
              <a:gd name="connsiteY126" fmla="*/ 5768228 h 7176404"/>
              <a:gd name="connsiteX127" fmla="*/ 4754880 w 25237440"/>
              <a:gd name="connsiteY127" fmla="*/ 6079124 h 7176404"/>
              <a:gd name="connsiteX128" fmla="*/ 3621024 w 25237440"/>
              <a:gd name="connsiteY128" fmla="*/ 6353444 h 7176404"/>
              <a:gd name="connsiteX129" fmla="*/ 2706624 w 25237440"/>
              <a:gd name="connsiteY129" fmla="*/ 6664340 h 7176404"/>
              <a:gd name="connsiteX130" fmla="*/ 2176272 w 25237440"/>
              <a:gd name="connsiteY130" fmla="*/ 6774068 h 7176404"/>
              <a:gd name="connsiteX131" fmla="*/ 1609344 w 25237440"/>
              <a:gd name="connsiteY131" fmla="*/ 6755780 h 7176404"/>
              <a:gd name="connsiteX132" fmla="*/ 969264 w 25237440"/>
              <a:gd name="connsiteY132" fmla="*/ 6554612 h 7176404"/>
              <a:gd name="connsiteX133" fmla="*/ 18288 w 25237440"/>
              <a:gd name="connsiteY133" fmla="*/ 6390020 h 7176404"/>
              <a:gd name="connsiteX134" fmla="*/ 0 w 25237440"/>
              <a:gd name="connsiteY13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9184112 w 25237440"/>
              <a:gd name="connsiteY89" fmla="*/ 6262004 h 7176404"/>
              <a:gd name="connsiteX90" fmla="*/ 19366992 w 25237440"/>
              <a:gd name="connsiteY90" fmla="*/ 6627764 h 7176404"/>
              <a:gd name="connsiteX91" fmla="*/ 20311872 w 25237440"/>
              <a:gd name="connsiteY91" fmla="*/ 5775848 h 7176404"/>
              <a:gd name="connsiteX92" fmla="*/ 21689568 w 25237440"/>
              <a:gd name="connsiteY92" fmla="*/ 5969396 h 7176404"/>
              <a:gd name="connsiteX93" fmla="*/ 23116032 w 25237440"/>
              <a:gd name="connsiteY93" fmla="*/ 6536324 h 7176404"/>
              <a:gd name="connsiteX94" fmla="*/ 24012144 w 25237440"/>
              <a:gd name="connsiteY94" fmla="*/ 6572900 h 7176404"/>
              <a:gd name="connsiteX95" fmla="*/ 24597360 w 25237440"/>
              <a:gd name="connsiteY95" fmla="*/ 5932820 h 7176404"/>
              <a:gd name="connsiteX96" fmla="*/ 25237440 w 25237440"/>
              <a:gd name="connsiteY96" fmla="*/ 5932820 h 7176404"/>
              <a:gd name="connsiteX97" fmla="*/ 25219152 w 25237440"/>
              <a:gd name="connsiteY97" fmla="*/ 5713364 h 7176404"/>
              <a:gd name="connsiteX98" fmla="*/ 24560784 w 25237440"/>
              <a:gd name="connsiteY98" fmla="*/ 5987684 h 7176404"/>
              <a:gd name="connsiteX99" fmla="*/ 23792688 w 25237440"/>
              <a:gd name="connsiteY99" fmla="*/ 6133988 h 7176404"/>
              <a:gd name="connsiteX100" fmla="*/ 22969728 w 25237440"/>
              <a:gd name="connsiteY100" fmla="*/ 5896244 h 7176404"/>
              <a:gd name="connsiteX101" fmla="*/ 22000464 w 25237440"/>
              <a:gd name="connsiteY101" fmla="*/ 5640212 h 7176404"/>
              <a:gd name="connsiteX102" fmla="*/ 20647152 w 25237440"/>
              <a:gd name="connsiteY102" fmla="*/ 5475620 h 7176404"/>
              <a:gd name="connsiteX103" fmla="*/ 19891248 w 25237440"/>
              <a:gd name="connsiteY103" fmla="*/ 5888624 h 7176404"/>
              <a:gd name="connsiteX104" fmla="*/ 18818352 w 25237440"/>
              <a:gd name="connsiteY104" fmla="*/ 5823092 h 7176404"/>
              <a:gd name="connsiteX105" fmla="*/ 16733520 w 25237440"/>
              <a:gd name="connsiteY105" fmla="*/ 4963556 h 7176404"/>
              <a:gd name="connsiteX106" fmla="*/ 14923008 w 25237440"/>
              <a:gd name="connsiteY106" fmla="*/ 4158884 h 7176404"/>
              <a:gd name="connsiteX107" fmla="*/ 13258800 w 25237440"/>
              <a:gd name="connsiteY107" fmla="*/ 3354212 h 7176404"/>
              <a:gd name="connsiteX108" fmla="*/ 13112496 w 25237440"/>
              <a:gd name="connsiteY108" fmla="*/ 3189620 h 7176404"/>
              <a:gd name="connsiteX109" fmla="*/ 11338560 w 25237440"/>
              <a:gd name="connsiteY109" fmla="*/ 2019188 h 7176404"/>
              <a:gd name="connsiteX110" fmla="*/ 10716768 w 25237440"/>
              <a:gd name="connsiteY110" fmla="*/ 1452260 h 7176404"/>
              <a:gd name="connsiteX111" fmla="*/ 10548366 w 25237440"/>
              <a:gd name="connsiteY111" fmla="*/ 1283096 h 7176404"/>
              <a:gd name="connsiteX112" fmla="*/ 10540746 w 25237440"/>
              <a:gd name="connsiteY112" fmla="*/ 902096 h 7176404"/>
              <a:gd name="connsiteX113" fmla="*/ 10536936 w 25237440"/>
              <a:gd name="connsiteY113" fmla="*/ 768746 h 7176404"/>
              <a:gd name="connsiteX114" fmla="*/ 10624566 w 25237440"/>
              <a:gd name="connsiteY114" fmla="*/ 681116 h 7176404"/>
              <a:gd name="connsiteX115" fmla="*/ 10771632 w 25237440"/>
              <a:gd name="connsiteY115" fmla="*/ 611012 h 7176404"/>
              <a:gd name="connsiteX116" fmla="*/ 10753344 w 25237440"/>
              <a:gd name="connsiteY116" fmla="*/ 336692 h 7176404"/>
              <a:gd name="connsiteX117" fmla="*/ 10628376 w 25237440"/>
              <a:gd name="connsiteY117" fmla="*/ 201056 h 7176404"/>
              <a:gd name="connsiteX118" fmla="*/ 10437876 w 25237440"/>
              <a:gd name="connsiteY118" fmla="*/ 2936 h 7176404"/>
              <a:gd name="connsiteX119" fmla="*/ 10369296 w 25237440"/>
              <a:gd name="connsiteY119" fmla="*/ 231536 h 7176404"/>
              <a:gd name="connsiteX120" fmla="*/ 10206228 w 25237440"/>
              <a:gd name="connsiteY120" fmla="*/ 585104 h 7176404"/>
              <a:gd name="connsiteX121" fmla="*/ 10155936 w 25237440"/>
              <a:gd name="connsiteY121" fmla="*/ 902096 h 7176404"/>
              <a:gd name="connsiteX122" fmla="*/ 10241280 w 25237440"/>
              <a:gd name="connsiteY122" fmla="*/ 1744868 h 7176404"/>
              <a:gd name="connsiteX123" fmla="*/ 10149840 w 25237440"/>
              <a:gd name="connsiteY123" fmla="*/ 2384948 h 7176404"/>
              <a:gd name="connsiteX124" fmla="*/ 9528048 w 25237440"/>
              <a:gd name="connsiteY124" fmla="*/ 3043316 h 7176404"/>
              <a:gd name="connsiteX125" fmla="*/ 7735824 w 25237440"/>
              <a:gd name="connsiteY125" fmla="*/ 4524644 h 7176404"/>
              <a:gd name="connsiteX126" fmla="*/ 7406640 w 25237440"/>
              <a:gd name="connsiteY126" fmla="*/ 5146436 h 7176404"/>
              <a:gd name="connsiteX127" fmla="*/ 5943600 w 25237440"/>
              <a:gd name="connsiteY127" fmla="*/ 5768228 h 7176404"/>
              <a:gd name="connsiteX128" fmla="*/ 4754880 w 25237440"/>
              <a:gd name="connsiteY128" fmla="*/ 6079124 h 7176404"/>
              <a:gd name="connsiteX129" fmla="*/ 3621024 w 25237440"/>
              <a:gd name="connsiteY129" fmla="*/ 6353444 h 7176404"/>
              <a:gd name="connsiteX130" fmla="*/ 2706624 w 25237440"/>
              <a:gd name="connsiteY130" fmla="*/ 6664340 h 7176404"/>
              <a:gd name="connsiteX131" fmla="*/ 2176272 w 25237440"/>
              <a:gd name="connsiteY131" fmla="*/ 6774068 h 7176404"/>
              <a:gd name="connsiteX132" fmla="*/ 1609344 w 25237440"/>
              <a:gd name="connsiteY132" fmla="*/ 6755780 h 7176404"/>
              <a:gd name="connsiteX133" fmla="*/ 969264 w 25237440"/>
              <a:gd name="connsiteY133" fmla="*/ 6554612 h 7176404"/>
              <a:gd name="connsiteX134" fmla="*/ 18288 w 25237440"/>
              <a:gd name="connsiteY134" fmla="*/ 6390020 h 7176404"/>
              <a:gd name="connsiteX135" fmla="*/ 0 w 25237440"/>
              <a:gd name="connsiteY13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9184112 w 25237440"/>
              <a:gd name="connsiteY90" fmla="*/ 6262004 h 7176404"/>
              <a:gd name="connsiteX91" fmla="*/ 19366992 w 25237440"/>
              <a:gd name="connsiteY91" fmla="*/ 6627764 h 7176404"/>
              <a:gd name="connsiteX92" fmla="*/ 20311872 w 25237440"/>
              <a:gd name="connsiteY92" fmla="*/ 5775848 h 7176404"/>
              <a:gd name="connsiteX93" fmla="*/ 21689568 w 25237440"/>
              <a:gd name="connsiteY93" fmla="*/ 5969396 h 7176404"/>
              <a:gd name="connsiteX94" fmla="*/ 23116032 w 25237440"/>
              <a:gd name="connsiteY94" fmla="*/ 6536324 h 7176404"/>
              <a:gd name="connsiteX95" fmla="*/ 24012144 w 25237440"/>
              <a:gd name="connsiteY95" fmla="*/ 6572900 h 7176404"/>
              <a:gd name="connsiteX96" fmla="*/ 24597360 w 25237440"/>
              <a:gd name="connsiteY96" fmla="*/ 5932820 h 7176404"/>
              <a:gd name="connsiteX97" fmla="*/ 25237440 w 25237440"/>
              <a:gd name="connsiteY97" fmla="*/ 5932820 h 7176404"/>
              <a:gd name="connsiteX98" fmla="*/ 25219152 w 25237440"/>
              <a:gd name="connsiteY98" fmla="*/ 5713364 h 7176404"/>
              <a:gd name="connsiteX99" fmla="*/ 24560784 w 25237440"/>
              <a:gd name="connsiteY99" fmla="*/ 5987684 h 7176404"/>
              <a:gd name="connsiteX100" fmla="*/ 23792688 w 25237440"/>
              <a:gd name="connsiteY100" fmla="*/ 6133988 h 7176404"/>
              <a:gd name="connsiteX101" fmla="*/ 22969728 w 25237440"/>
              <a:gd name="connsiteY101" fmla="*/ 5896244 h 7176404"/>
              <a:gd name="connsiteX102" fmla="*/ 22000464 w 25237440"/>
              <a:gd name="connsiteY102" fmla="*/ 5640212 h 7176404"/>
              <a:gd name="connsiteX103" fmla="*/ 20647152 w 25237440"/>
              <a:gd name="connsiteY103" fmla="*/ 5475620 h 7176404"/>
              <a:gd name="connsiteX104" fmla="*/ 19891248 w 25237440"/>
              <a:gd name="connsiteY104" fmla="*/ 5888624 h 7176404"/>
              <a:gd name="connsiteX105" fmla="*/ 18818352 w 25237440"/>
              <a:gd name="connsiteY105" fmla="*/ 5823092 h 7176404"/>
              <a:gd name="connsiteX106" fmla="*/ 16733520 w 25237440"/>
              <a:gd name="connsiteY106" fmla="*/ 4963556 h 7176404"/>
              <a:gd name="connsiteX107" fmla="*/ 14923008 w 25237440"/>
              <a:gd name="connsiteY107" fmla="*/ 4158884 h 7176404"/>
              <a:gd name="connsiteX108" fmla="*/ 13258800 w 25237440"/>
              <a:gd name="connsiteY108" fmla="*/ 3354212 h 7176404"/>
              <a:gd name="connsiteX109" fmla="*/ 13112496 w 25237440"/>
              <a:gd name="connsiteY109" fmla="*/ 3189620 h 7176404"/>
              <a:gd name="connsiteX110" fmla="*/ 11338560 w 25237440"/>
              <a:gd name="connsiteY110" fmla="*/ 2019188 h 7176404"/>
              <a:gd name="connsiteX111" fmla="*/ 10716768 w 25237440"/>
              <a:gd name="connsiteY111" fmla="*/ 1452260 h 7176404"/>
              <a:gd name="connsiteX112" fmla="*/ 10548366 w 25237440"/>
              <a:gd name="connsiteY112" fmla="*/ 1283096 h 7176404"/>
              <a:gd name="connsiteX113" fmla="*/ 10540746 w 25237440"/>
              <a:gd name="connsiteY113" fmla="*/ 902096 h 7176404"/>
              <a:gd name="connsiteX114" fmla="*/ 10536936 w 25237440"/>
              <a:gd name="connsiteY114" fmla="*/ 768746 h 7176404"/>
              <a:gd name="connsiteX115" fmla="*/ 10624566 w 25237440"/>
              <a:gd name="connsiteY115" fmla="*/ 681116 h 7176404"/>
              <a:gd name="connsiteX116" fmla="*/ 10771632 w 25237440"/>
              <a:gd name="connsiteY116" fmla="*/ 611012 h 7176404"/>
              <a:gd name="connsiteX117" fmla="*/ 10753344 w 25237440"/>
              <a:gd name="connsiteY117" fmla="*/ 336692 h 7176404"/>
              <a:gd name="connsiteX118" fmla="*/ 10628376 w 25237440"/>
              <a:gd name="connsiteY118" fmla="*/ 201056 h 7176404"/>
              <a:gd name="connsiteX119" fmla="*/ 10437876 w 25237440"/>
              <a:gd name="connsiteY119" fmla="*/ 2936 h 7176404"/>
              <a:gd name="connsiteX120" fmla="*/ 10369296 w 25237440"/>
              <a:gd name="connsiteY120" fmla="*/ 231536 h 7176404"/>
              <a:gd name="connsiteX121" fmla="*/ 10206228 w 25237440"/>
              <a:gd name="connsiteY121" fmla="*/ 585104 h 7176404"/>
              <a:gd name="connsiteX122" fmla="*/ 10155936 w 25237440"/>
              <a:gd name="connsiteY122" fmla="*/ 902096 h 7176404"/>
              <a:gd name="connsiteX123" fmla="*/ 10241280 w 25237440"/>
              <a:gd name="connsiteY123" fmla="*/ 1744868 h 7176404"/>
              <a:gd name="connsiteX124" fmla="*/ 10149840 w 25237440"/>
              <a:gd name="connsiteY124" fmla="*/ 2384948 h 7176404"/>
              <a:gd name="connsiteX125" fmla="*/ 9528048 w 25237440"/>
              <a:gd name="connsiteY125" fmla="*/ 3043316 h 7176404"/>
              <a:gd name="connsiteX126" fmla="*/ 7735824 w 25237440"/>
              <a:gd name="connsiteY126" fmla="*/ 4524644 h 7176404"/>
              <a:gd name="connsiteX127" fmla="*/ 7406640 w 25237440"/>
              <a:gd name="connsiteY127" fmla="*/ 5146436 h 7176404"/>
              <a:gd name="connsiteX128" fmla="*/ 5943600 w 25237440"/>
              <a:gd name="connsiteY128" fmla="*/ 5768228 h 7176404"/>
              <a:gd name="connsiteX129" fmla="*/ 4754880 w 25237440"/>
              <a:gd name="connsiteY129" fmla="*/ 6079124 h 7176404"/>
              <a:gd name="connsiteX130" fmla="*/ 3621024 w 25237440"/>
              <a:gd name="connsiteY130" fmla="*/ 6353444 h 7176404"/>
              <a:gd name="connsiteX131" fmla="*/ 2706624 w 25237440"/>
              <a:gd name="connsiteY131" fmla="*/ 6664340 h 7176404"/>
              <a:gd name="connsiteX132" fmla="*/ 2176272 w 25237440"/>
              <a:gd name="connsiteY132" fmla="*/ 6774068 h 7176404"/>
              <a:gd name="connsiteX133" fmla="*/ 1609344 w 25237440"/>
              <a:gd name="connsiteY133" fmla="*/ 6755780 h 7176404"/>
              <a:gd name="connsiteX134" fmla="*/ 969264 w 25237440"/>
              <a:gd name="connsiteY134" fmla="*/ 6554612 h 7176404"/>
              <a:gd name="connsiteX135" fmla="*/ 18288 w 25237440"/>
              <a:gd name="connsiteY135" fmla="*/ 6390020 h 7176404"/>
              <a:gd name="connsiteX136" fmla="*/ 0 w 25237440"/>
              <a:gd name="connsiteY13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56046 w 25237440"/>
              <a:gd name="connsiteY90" fmla="*/ 602273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9184112 w 25237440"/>
              <a:gd name="connsiteY91" fmla="*/ 6262004 h 7176404"/>
              <a:gd name="connsiteX92" fmla="*/ 19366992 w 25237440"/>
              <a:gd name="connsiteY92" fmla="*/ 6627764 h 7176404"/>
              <a:gd name="connsiteX93" fmla="*/ 20311872 w 25237440"/>
              <a:gd name="connsiteY93" fmla="*/ 5775848 h 7176404"/>
              <a:gd name="connsiteX94" fmla="*/ 21689568 w 25237440"/>
              <a:gd name="connsiteY94" fmla="*/ 5969396 h 7176404"/>
              <a:gd name="connsiteX95" fmla="*/ 23116032 w 25237440"/>
              <a:gd name="connsiteY95" fmla="*/ 6536324 h 7176404"/>
              <a:gd name="connsiteX96" fmla="*/ 24012144 w 25237440"/>
              <a:gd name="connsiteY96" fmla="*/ 6572900 h 7176404"/>
              <a:gd name="connsiteX97" fmla="*/ 24597360 w 25237440"/>
              <a:gd name="connsiteY97" fmla="*/ 5932820 h 7176404"/>
              <a:gd name="connsiteX98" fmla="*/ 25237440 w 25237440"/>
              <a:gd name="connsiteY98" fmla="*/ 5932820 h 7176404"/>
              <a:gd name="connsiteX99" fmla="*/ 25219152 w 25237440"/>
              <a:gd name="connsiteY99" fmla="*/ 5713364 h 7176404"/>
              <a:gd name="connsiteX100" fmla="*/ 24560784 w 25237440"/>
              <a:gd name="connsiteY100" fmla="*/ 5987684 h 7176404"/>
              <a:gd name="connsiteX101" fmla="*/ 23792688 w 25237440"/>
              <a:gd name="connsiteY101" fmla="*/ 6133988 h 7176404"/>
              <a:gd name="connsiteX102" fmla="*/ 22969728 w 25237440"/>
              <a:gd name="connsiteY102" fmla="*/ 5896244 h 7176404"/>
              <a:gd name="connsiteX103" fmla="*/ 22000464 w 25237440"/>
              <a:gd name="connsiteY103" fmla="*/ 5640212 h 7176404"/>
              <a:gd name="connsiteX104" fmla="*/ 20647152 w 25237440"/>
              <a:gd name="connsiteY104" fmla="*/ 5475620 h 7176404"/>
              <a:gd name="connsiteX105" fmla="*/ 19891248 w 25237440"/>
              <a:gd name="connsiteY105" fmla="*/ 5888624 h 7176404"/>
              <a:gd name="connsiteX106" fmla="*/ 18818352 w 25237440"/>
              <a:gd name="connsiteY106" fmla="*/ 5823092 h 7176404"/>
              <a:gd name="connsiteX107" fmla="*/ 16733520 w 25237440"/>
              <a:gd name="connsiteY107" fmla="*/ 4963556 h 7176404"/>
              <a:gd name="connsiteX108" fmla="*/ 14923008 w 25237440"/>
              <a:gd name="connsiteY108" fmla="*/ 4158884 h 7176404"/>
              <a:gd name="connsiteX109" fmla="*/ 13258800 w 25237440"/>
              <a:gd name="connsiteY109" fmla="*/ 3354212 h 7176404"/>
              <a:gd name="connsiteX110" fmla="*/ 13112496 w 25237440"/>
              <a:gd name="connsiteY110" fmla="*/ 3189620 h 7176404"/>
              <a:gd name="connsiteX111" fmla="*/ 11338560 w 25237440"/>
              <a:gd name="connsiteY111" fmla="*/ 2019188 h 7176404"/>
              <a:gd name="connsiteX112" fmla="*/ 10716768 w 25237440"/>
              <a:gd name="connsiteY112" fmla="*/ 1452260 h 7176404"/>
              <a:gd name="connsiteX113" fmla="*/ 10548366 w 25237440"/>
              <a:gd name="connsiteY113" fmla="*/ 1283096 h 7176404"/>
              <a:gd name="connsiteX114" fmla="*/ 10540746 w 25237440"/>
              <a:gd name="connsiteY114" fmla="*/ 902096 h 7176404"/>
              <a:gd name="connsiteX115" fmla="*/ 10536936 w 25237440"/>
              <a:gd name="connsiteY115" fmla="*/ 768746 h 7176404"/>
              <a:gd name="connsiteX116" fmla="*/ 10624566 w 25237440"/>
              <a:gd name="connsiteY116" fmla="*/ 681116 h 7176404"/>
              <a:gd name="connsiteX117" fmla="*/ 10771632 w 25237440"/>
              <a:gd name="connsiteY117" fmla="*/ 611012 h 7176404"/>
              <a:gd name="connsiteX118" fmla="*/ 10753344 w 25237440"/>
              <a:gd name="connsiteY118" fmla="*/ 336692 h 7176404"/>
              <a:gd name="connsiteX119" fmla="*/ 10628376 w 25237440"/>
              <a:gd name="connsiteY119" fmla="*/ 201056 h 7176404"/>
              <a:gd name="connsiteX120" fmla="*/ 10437876 w 25237440"/>
              <a:gd name="connsiteY120" fmla="*/ 2936 h 7176404"/>
              <a:gd name="connsiteX121" fmla="*/ 10369296 w 25237440"/>
              <a:gd name="connsiteY121" fmla="*/ 231536 h 7176404"/>
              <a:gd name="connsiteX122" fmla="*/ 10206228 w 25237440"/>
              <a:gd name="connsiteY122" fmla="*/ 585104 h 7176404"/>
              <a:gd name="connsiteX123" fmla="*/ 10155936 w 25237440"/>
              <a:gd name="connsiteY123" fmla="*/ 902096 h 7176404"/>
              <a:gd name="connsiteX124" fmla="*/ 10241280 w 25237440"/>
              <a:gd name="connsiteY124" fmla="*/ 1744868 h 7176404"/>
              <a:gd name="connsiteX125" fmla="*/ 10149840 w 25237440"/>
              <a:gd name="connsiteY125" fmla="*/ 2384948 h 7176404"/>
              <a:gd name="connsiteX126" fmla="*/ 9528048 w 25237440"/>
              <a:gd name="connsiteY126" fmla="*/ 3043316 h 7176404"/>
              <a:gd name="connsiteX127" fmla="*/ 7735824 w 25237440"/>
              <a:gd name="connsiteY127" fmla="*/ 4524644 h 7176404"/>
              <a:gd name="connsiteX128" fmla="*/ 7406640 w 25237440"/>
              <a:gd name="connsiteY128" fmla="*/ 5146436 h 7176404"/>
              <a:gd name="connsiteX129" fmla="*/ 5943600 w 25237440"/>
              <a:gd name="connsiteY129" fmla="*/ 5768228 h 7176404"/>
              <a:gd name="connsiteX130" fmla="*/ 4754880 w 25237440"/>
              <a:gd name="connsiteY130" fmla="*/ 6079124 h 7176404"/>
              <a:gd name="connsiteX131" fmla="*/ 3621024 w 25237440"/>
              <a:gd name="connsiteY131" fmla="*/ 6353444 h 7176404"/>
              <a:gd name="connsiteX132" fmla="*/ 2706624 w 25237440"/>
              <a:gd name="connsiteY132" fmla="*/ 6664340 h 7176404"/>
              <a:gd name="connsiteX133" fmla="*/ 2176272 w 25237440"/>
              <a:gd name="connsiteY133" fmla="*/ 6774068 h 7176404"/>
              <a:gd name="connsiteX134" fmla="*/ 1609344 w 25237440"/>
              <a:gd name="connsiteY134" fmla="*/ 6755780 h 7176404"/>
              <a:gd name="connsiteX135" fmla="*/ 969264 w 25237440"/>
              <a:gd name="connsiteY135" fmla="*/ 6554612 h 7176404"/>
              <a:gd name="connsiteX136" fmla="*/ 18288 w 25237440"/>
              <a:gd name="connsiteY136" fmla="*/ 6390020 h 7176404"/>
              <a:gd name="connsiteX137" fmla="*/ 0 w 25237440"/>
              <a:gd name="connsiteY13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697956 w 25237440"/>
              <a:gd name="connsiteY90" fmla="*/ 5973206 h 7176404"/>
              <a:gd name="connsiteX91" fmla="*/ 18709386 w 25237440"/>
              <a:gd name="connsiteY91" fmla="*/ 6045596 h 7176404"/>
              <a:gd name="connsiteX92" fmla="*/ 19184112 w 25237440"/>
              <a:gd name="connsiteY92" fmla="*/ 6262004 h 7176404"/>
              <a:gd name="connsiteX93" fmla="*/ 19366992 w 25237440"/>
              <a:gd name="connsiteY93" fmla="*/ 6627764 h 7176404"/>
              <a:gd name="connsiteX94" fmla="*/ 20311872 w 25237440"/>
              <a:gd name="connsiteY94" fmla="*/ 5775848 h 7176404"/>
              <a:gd name="connsiteX95" fmla="*/ 21689568 w 25237440"/>
              <a:gd name="connsiteY95" fmla="*/ 5969396 h 7176404"/>
              <a:gd name="connsiteX96" fmla="*/ 23116032 w 25237440"/>
              <a:gd name="connsiteY96" fmla="*/ 6536324 h 7176404"/>
              <a:gd name="connsiteX97" fmla="*/ 24012144 w 25237440"/>
              <a:gd name="connsiteY97" fmla="*/ 6572900 h 7176404"/>
              <a:gd name="connsiteX98" fmla="*/ 24597360 w 25237440"/>
              <a:gd name="connsiteY98" fmla="*/ 5932820 h 7176404"/>
              <a:gd name="connsiteX99" fmla="*/ 25237440 w 25237440"/>
              <a:gd name="connsiteY99" fmla="*/ 5932820 h 7176404"/>
              <a:gd name="connsiteX100" fmla="*/ 25219152 w 25237440"/>
              <a:gd name="connsiteY100" fmla="*/ 5713364 h 7176404"/>
              <a:gd name="connsiteX101" fmla="*/ 24560784 w 25237440"/>
              <a:gd name="connsiteY101" fmla="*/ 5987684 h 7176404"/>
              <a:gd name="connsiteX102" fmla="*/ 23792688 w 25237440"/>
              <a:gd name="connsiteY102" fmla="*/ 6133988 h 7176404"/>
              <a:gd name="connsiteX103" fmla="*/ 22969728 w 25237440"/>
              <a:gd name="connsiteY103" fmla="*/ 5896244 h 7176404"/>
              <a:gd name="connsiteX104" fmla="*/ 22000464 w 25237440"/>
              <a:gd name="connsiteY104" fmla="*/ 5640212 h 7176404"/>
              <a:gd name="connsiteX105" fmla="*/ 20647152 w 25237440"/>
              <a:gd name="connsiteY105" fmla="*/ 5475620 h 7176404"/>
              <a:gd name="connsiteX106" fmla="*/ 19891248 w 25237440"/>
              <a:gd name="connsiteY106" fmla="*/ 5888624 h 7176404"/>
              <a:gd name="connsiteX107" fmla="*/ 18818352 w 25237440"/>
              <a:gd name="connsiteY107" fmla="*/ 5823092 h 7176404"/>
              <a:gd name="connsiteX108" fmla="*/ 16733520 w 25237440"/>
              <a:gd name="connsiteY108" fmla="*/ 4963556 h 7176404"/>
              <a:gd name="connsiteX109" fmla="*/ 14923008 w 25237440"/>
              <a:gd name="connsiteY109" fmla="*/ 4158884 h 7176404"/>
              <a:gd name="connsiteX110" fmla="*/ 13258800 w 25237440"/>
              <a:gd name="connsiteY110" fmla="*/ 3354212 h 7176404"/>
              <a:gd name="connsiteX111" fmla="*/ 13112496 w 25237440"/>
              <a:gd name="connsiteY111" fmla="*/ 3189620 h 7176404"/>
              <a:gd name="connsiteX112" fmla="*/ 11338560 w 25237440"/>
              <a:gd name="connsiteY112" fmla="*/ 2019188 h 7176404"/>
              <a:gd name="connsiteX113" fmla="*/ 10716768 w 25237440"/>
              <a:gd name="connsiteY113" fmla="*/ 1452260 h 7176404"/>
              <a:gd name="connsiteX114" fmla="*/ 10548366 w 25237440"/>
              <a:gd name="connsiteY114" fmla="*/ 1283096 h 7176404"/>
              <a:gd name="connsiteX115" fmla="*/ 10540746 w 25237440"/>
              <a:gd name="connsiteY115" fmla="*/ 902096 h 7176404"/>
              <a:gd name="connsiteX116" fmla="*/ 10536936 w 25237440"/>
              <a:gd name="connsiteY116" fmla="*/ 768746 h 7176404"/>
              <a:gd name="connsiteX117" fmla="*/ 10624566 w 25237440"/>
              <a:gd name="connsiteY117" fmla="*/ 681116 h 7176404"/>
              <a:gd name="connsiteX118" fmla="*/ 10771632 w 25237440"/>
              <a:gd name="connsiteY118" fmla="*/ 611012 h 7176404"/>
              <a:gd name="connsiteX119" fmla="*/ 10753344 w 25237440"/>
              <a:gd name="connsiteY119" fmla="*/ 336692 h 7176404"/>
              <a:gd name="connsiteX120" fmla="*/ 10628376 w 25237440"/>
              <a:gd name="connsiteY120" fmla="*/ 201056 h 7176404"/>
              <a:gd name="connsiteX121" fmla="*/ 10437876 w 25237440"/>
              <a:gd name="connsiteY121" fmla="*/ 2936 h 7176404"/>
              <a:gd name="connsiteX122" fmla="*/ 10369296 w 25237440"/>
              <a:gd name="connsiteY122" fmla="*/ 231536 h 7176404"/>
              <a:gd name="connsiteX123" fmla="*/ 10206228 w 25237440"/>
              <a:gd name="connsiteY123" fmla="*/ 585104 h 7176404"/>
              <a:gd name="connsiteX124" fmla="*/ 10155936 w 25237440"/>
              <a:gd name="connsiteY124" fmla="*/ 902096 h 7176404"/>
              <a:gd name="connsiteX125" fmla="*/ 10241280 w 25237440"/>
              <a:gd name="connsiteY125" fmla="*/ 1744868 h 7176404"/>
              <a:gd name="connsiteX126" fmla="*/ 10149840 w 25237440"/>
              <a:gd name="connsiteY126" fmla="*/ 2384948 h 7176404"/>
              <a:gd name="connsiteX127" fmla="*/ 9528048 w 25237440"/>
              <a:gd name="connsiteY127" fmla="*/ 3043316 h 7176404"/>
              <a:gd name="connsiteX128" fmla="*/ 7735824 w 25237440"/>
              <a:gd name="connsiteY128" fmla="*/ 4524644 h 7176404"/>
              <a:gd name="connsiteX129" fmla="*/ 7406640 w 25237440"/>
              <a:gd name="connsiteY129" fmla="*/ 5146436 h 7176404"/>
              <a:gd name="connsiteX130" fmla="*/ 5943600 w 25237440"/>
              <a:gd name="connsiteY130" fmla="*/ 5768228 h 7176404"/>
              <a:gd name="connsiteX131" fmla="*/ 4754880 w 25237440"/>
              <a:gd name="connsiteY131" fmla="*/ 6079124 h 7176404"/>
              <a:gd name="connsiteX132" fmla="*/ 3621024 w 25237440"/>
              <a:gd name="connsiteY132" fmla="*/ 6353444 h 7176404"/>
              <a:gd name="connsiteX133" fmla="*/ 2706624 w 25237440"/>
              <a:gd name="connsiteY133" fmla="*/ 6664340 h 7176404"/>
              <a:gd name="connsiteX134" fmla="*/ 2176272 w 25237440"/>
              <a:gd name="connsiteY134" fmla="*/ 6774068 h 7176404"/>
              <a:gd name="connsiteX135" fmla="*/ 1609344 w 25237440"/>
              <a:gd name="connsiteY135" fmla="*/ 6755780 h 7176404"/>
              <a:gd name="connsiteX136" fmla="*/ 969264 w 25237440"/>
              <a:gd name="connsiteY136" fmla="*/ 6554612 h 7176404"/>
              <a:gd name="connsiteX137" fmla="*/ 18288 w 25237440"/>
              <a:gd name="connsiteY137" fmla="*/ 6390020 h 7176404"/>
              <a:gd name="connsiteX138" fmla="*/ 0 w 25237440"/>
              <a:gd name="connsiteY13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68416 w 25237440"/>
              <a:gd name="connsiteY90" fmla="*/ 6018926 h 7176404"/>
              <a:gd name="connsiteX91" fmla="*/ 18697956 w 25237440"/>
              <a:gd name="connsiteY91" fmla="*/ 5973206 h 7176404"/>
              <a:gd name="connsiteX92" fmla="*/ 18709386 w 25237440"/>
              <a:gd name="connsiteY92" fmla="*/ 6045596 h 7176404"/>
              <a:gd name="connsiteX93" fmla="*/ 19184112 w 25237440"/>
              <a:gd name="connsiteY93" fmla="*/ 6262004 h 7176404"/>
              <a:gd name="connsiteX94" fmla="*/ 19366992 w 25237440"/>
              <a:gd name="connsiteY94" fmla="*/ 6627764 h 7176404"/>
              <a:gd name="connsiteX95" fmla="*/ 20311872 w 25237440"/>
              <a:gd name="connsiteY95" fmla="*/ 5775848 h 7176404"/>
              <a:gd name="connsiteX96" fmla="*/ 21689568 w 25237440"/>
              <a:gd name="connsiteY96" fmla="*/ 5969396 h 7176404"/>
              <a:gd name="connsiteX97" fmla="*/ 23116032 w 25237440"/>
              <a:gd name="connsiteY97" fmla="*/ 6536324 h 7176404"/>
              <a:gd name="connsiteX98" fmla="*/ 24012144 w 25237440"/>
              <a:gd name="connsiteY98" fmla="*/ 6572900 h 7176404"/>
              <a:gd name="connsiteX99" fmla="*/ 24597360 w 25237440"/>
              <a:gd name="connsiteY99" fmla="*/ 5932820 h 7176404"/>
              <a:gd name="connsiteX100" fmla="*/ 25237440 w 25237440"/>
              <a:gd name="connsiteY100" fmla="*/ 5932820 h 7176404"/>
              <a:gd name="connsiteX101" fmla="*/ 25219152 w 25237440"/>
              <a:gd name="connsiteY101" fmla="*/ 5713364 h 7176404"/>
              <a:gd name="connsiteX102" fmla="*/ 24560784 w 25237440"/>
              <a:gd name="connsiteY102" fmla="*/ 5987684 h 7176404"/>
              <a:gd name="connsiteX103" fmla="*/ 23792688 w 25237440"/>
              <a:gd name="connsiteY103" fmla="*/ 6133988 h 7176404"/>
              <a:gd name="connsiteX104" fmla="*/ 22969728 w 25237440"/>
              <a:gd name="connsiteY104" fmla="*/ 5896244 h 7176404"/>
              <a:gd name="connsiteX105" fmla="*/ 22000464 w 25237440"/>
              <a:gd name="connsiteY105" fmla="*/ 5640212 h 7176404"/>
              <a:gd name="connsiteX106" fmla="*/ 20647152 w 25237440"/>
              <a:gd name="connsiteY106" fmla="*/ 5475620 h 7176404"/>
              <a:gd name="connsiteX107" fmla="*/ 19891248 w 25237440"/>
              <a:gd name="connsiteY107" fmla="*/ 5888624 h 7176404"/>
              <a:gd name="connsiteX108" fmla="*/ 18818352 w 25237440"/>
              <a:gd name="connsiteY108" fmla="*/ 5823092 h 7176404"/>
              <a:gd name="connsiteX109" fmla="*/ 16733520 w 25237440"/>
              <a:gd name="connsiteY109" fmla="*/ 4963556 h 7176404"/>
              <a:gd name="connsiteX110" fmla="*/ 14923008 w 25237440"/>
              <a:gd name="connsiteY110" fmla="*/ 4158884 h 7176404"/>
              <a:gd name="connsiteX111" fmla="*/ 13258800 w 25237440"/>
              <a:gd name="connsiteY111" fmla="*/ 3354212 h 7176404"/>
              <a:gd name="connsiteX112" fmla="*/ 13112496 w 25237440"/>
              <a:gd name="connsiteY112" fmla="*/ 3189620 h 7176404"/>
              <a:gd name="connsiteX113" fmla="*/ 11338560 w 25237440"/>
              <a:gd name="connsiteY113" fmla="*/ 2019188 h 7176404"/>
              <a:gd name="connsiteX114" fmla="*/ 10716768 w 25237440"/>
              <a:gd name="connsiteY114" fmla="*/ 1452260 h 7176404"/>
              <a:gd name="connsiteX115" fmla="*/ 10548366 w 25237440"/>
              <a:gd name="connsiteY115" fmla="*/ 1283096 h 7176404"/>
              <a:gd name="connsiteX116" fmla="*/ 10540746 w 25237440"/>
              <a:gd name="connsiteY116" fmla="*/ 902096 h 7176404"/>
              <a:gd name="connsiteX117" fmla="*/ 10536936 w 25237440"/>
              <a:gd name="connsiteY117" fmla="*/ 768746 h 7176404"/>
              <a:gd name="connsiteX118" fmla="*/ 10624566 w 25237440"/>
              <a:gd name="connsiteY118" fmla="*/ 681116 h 7176404"/>
              <a:gd name="connsiteX119" fmla="*/ 10771632 w 25237440"/>
              <a:gd name="connsiteY119" fmla="*/ 611012 h 7176404"/>
              <a:gd name="connsiteX120" fmla="*/ 10753344 w 25237440"/>
              <a:gd name="connsiteY120" fmla="*/ 336692 h 7176404"/>
              <a:gd name="connsiteX121" fmla="*/ 10628376 w 25237440"/>
              <a:gd name="connsiteY121" fmla="*/ 201056 h 7176404"/>
              <a:gd name="connsiteX122" fmla="*/ 10437876 w 25237440"/>
              <a:gd name="connsiteY122" fmla="*/ 2936 h 7176404"/>
              <a:gd name="connsiteX123" fmla="*/ 10369296 w 25237440"/>
              <a:gd name="connsiteY123" fmla="*/ 231536 h 7176404"/>
              <a:gd name="connsiteX124" fmla="*/ 10206228 w 25237440"/>
              <a:gd name="connsiteY124" fmla="*/ 585104 h 7176404"/>
              <a:gd name="connsiteX125" fmla="*/ 10155936 w 25237440"/>
              <a:gd name="connsiteY125" fmla="*/ 902096 h 7176404"/>
              <a:gd name="connsiteX126" fmla="*/ 10241280 w 25237440"/>
              <a:gd name="connsiteY126" fmla="*/ 1744868 h 7176404"/>
              <a:gd name="connsiteX127" fmla="*/ 10149840 w 25237440"/>
              <a:gd name="connsiteY127" fmla="*/ 2384948 h 7176404"/>
              <a:gd name="connsiteX128" fmla="*/ 9528048 w 25237440"/>
              <a:gd name="connsiteY128" fmla="*/ 3043316 h 7176404"/>
              <a:gd name="connsiteX129" fmla="*/ 7735824 w 25237440"/>
              <a:gd name="connsiteY129" fmla="*/ 4524644 h 7176404"/>
              <a:gd name="connsiteX130" fmla="*/ 7406640 w 25237440"/>
              <a:gd name="connsiteY130" fmla="*/ 5146436 h 7176404"/>
              <a:gd name="connsiteX131" fmla="*/ 5943600 w 25237440"/>
              <a:gd name="connsiteY131" fmla="*/ 5768228 h 7176404"/>
              <a:gd name="connsiteX132" fmla="*/ 4754880 w 25237440"/>
              <a:gd name="connsiteY132" fmla="*/ 6079124 h 7176404"/>
              <a:gd name="connsiteX133" fmla="*/ 3621024 w 25237440"/>
              <a:gd name="connsiteY133" fmla="*/ 6353444 h 7176404"/>
              <a:gd name="connsiteX134" fmla="*/ 2706624 w 25237440"/>
              <a:gd name="connsiteY134" fmla="*/ 6664340 h 7176404"/>
              <a:gd name="connsiteX135" fmla="*/ 2176272 w 25237440"/>
              <a:gd name="connsiteY135" fmla="*/ 6774068 h 7176404"/>
              <a:gd name="connsiteX136" fmla="*/ 1609344 w 25237440"/>
              <a:gd name="connsiteY136" fmla="*/ 6755780 h 7176404"/>
              <a:gd name="connsiteX137" fmla="*/ 969264 w 25237440"/>
              <a:gd name="connsiteY137" fmla="*/ 6554612 h 7176404"/>
              <a:gd name="connsiteX138" fmla="*/ 18288 w 25237440"/>
              <a:gd name="connsiteY138" fmla="*/ 6390020 h 7176404"/>
              <a:gd name="connsiteX139" fmla="*/ 0 w 25237440"/>
              <a:gd name="connsiteY13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9184112 w 25237440"/>
              <a:gd name="connsiteY94" fmla="*/ 6262004 h 7176404"/>
              <a:gd name="connsiteX95" fmla="*/ 19366992 w 25237440"/>
              <a:gd name="connsiteY95" fmla="*/ 6627764 h 7176404"/>
              <a:gd name="connsiteX96" fmla="*/ 20311872 w 25237440"/>
              <a:gd name="connsiteY96" fmla="*/ 5775848 h 7176404"/>
              <a:gd name="connsiteX97" fmla="*/ 21689568 w 25237440"/>
              <a:gd name="connsiteY97" fmla="*/ 5969396 h 7176404"/>
              <a:gd name="connsiteX98" fmla="*/ 23116032 w 25237440"/>
              <a:gd name="connsiteY98" fmla="*/ 6536324 h 7176404"/>
              <a:gd name="connsiteX99" fmla="*/ 24012144 w 25237440"/>
              <a:gd name="connsiteY99" fmla="*/ 6572900 h 7176404"/>
              <a:gd name="connsiteX100" fmla="*/ 24597360 w 25237440"/>
              <a:gd name="connsiteY100" fmla="*/ 5932820 h 7176404"/>
              <a:gd name="connsiteX101" fmla="*/ 25237440 w 25237440"/>
              <a:gd name="connsiteY101" fmla="*/ 5932820 h 7176404"/>
              <a:gd name="connsiteX102" fmla="*/ 25219152 w 25237440"/>
              <a:gd name="connsiteY102" fmla="*/ 5713364 h 7176404"/>
              <a:gd name="connsiteX103" fmla="*/ 24560784 w 25237440"/>
              <a:gd name="connsiteY103" fmla="*/ 5987684 h 7176404"/>
              <a:gd name="connsiteX104" fmla="*/ 23792688 w 25237440"/>
              <a:gd name="connsiteY104" fmla="*/ 6133988 h 7176404"/>
              <a:gd name="connsiteX105" fmla="*/ 22969728 w 25237440"/>
              <a:gd name="connsiteY105" fmla="*/ 5896244 h 7176404"/>
              <a:gd name="connsiteX106" fmla="*/ 22000464 w 25237440"/>
              <a:gd name="connsiteY106" fmla="*/ 5640212 h 7176404"/>
              <a:gd name="connsiteX107" fmla="*/ 20647152 w 25237440"/>
              <a:gd name="connsiteY107" fmla="*/ 5475620 h 7176404"/>
              <a:gd name="connsiteX108" fmla="*/ 19891248 w 25237440"/>
              <a:gd name="connsiteY108" fmla="*/ 5888624 h 7176404"/>
              <a:gd name="connsiteX109" fmla="*/ 18818352 w 25237440"/>
              <a:gd name="connsiteY109" fmla="*/ 5823092 h 7176404"/>
              <a:gd name="connsiteX110" fmla="*/ 16733520 w 25237440"/>
              <a:gd name="connsiteY110" fmla="*/ 4963556 h 7176404"/>
              <a:gd name="connsiteX111" fmla="*/ 14923008 w 25237440"/>
              <a:gd name="connsiteY111" fmla="*/ 4158884 h 7176404"/>
              <a:gd name="connsiteX112" fmla="*/ 13258800 w 25237440"/>
              <a:gd name="connsiteY112" fmla="*/ 3354212 h 7176404"/>
              <a:gd name="connsiteX113" fmla="*/ 13112496 w 25237440"/>
              <a:gd name="connsiteY113" fmla="*/ 3189620 h 7176404"/>
              <a:gd name="connsiteX114" fmla="*/ 11338560 w 25237440"/>
              <a:gd name="connsiteY114" fmla="*/ 2019188 h 7176404"/>
              <a:gd name="connsiteX115" fmla="*/ 10716768 w 25237440"/>
              <a:gd name="connsiteY115" fmla="*/ 1452260 h 7176404"/>
              <a:gd name="connsiteX116" fmla="*/ 10548366 w 25237440"/>
              <a:gd name="connsiteY116" fmla="*/ 1283096 h 7176404"/>
              <a:gd name="connsiteX117" fmla="*/ 10540746 w 25237440"/>
              <a:gd name="connsiteY117" fmla="*/ 902096 h 7176404"/>
              <a:gd name="connsiteX118" fmla="*/ 10536936 w 25237440"/>
              <a:gd name="connsiteY118" fmla="*/ 768746 h 7176404"/>
              <a:gd name="connsiteX119" fmla="*/ 10624566 w 25237440"/>
              <a:gd name="connsiteY119" fmla="*/ 681116 h 7176404"/>
              <a:gd name="connsiteX120" fmla="*/ 10771632 w 25237440"/>
              <a:gd name="connsiteY120" fmla="*/ 611012 h 7176404"/>
              <a:gd name="connsiteX121" fmla="*/ 10753344 w 25237440"/>
              <a:gd name="connsiteY121" fmla="*/ 336692 h 7176404"/>
              <a:gd name="connsiteX122" fmla="*/ 10628376 w 25237440"/>
              <a:gd name="connsiteY122" fmla="*/ 201056 h 7176404"/>
              <a:gd name="connsiteX123" fmla="*/ 10437876 w 25237440"/>
              <a:gd name="connsiteY123" fmla="*/ 2936 h 7176404"/>
              <a:gd name="connsiteX124" fmla="*/ 10369296 w 25237440"/>
              <a:gd name="connsiteY124" fmla="*/ 231536 h 7176404"/>
              <a:gd name="connsiteX125" fmla="*/ 10206228 w 25237440"/>
              <a:gd name="connsiteY125" fmla="*/ 585104 h 7176404"/>
              <a:gd name="connsiteX126" fmla="*/ 10155936 w 25237440"/>
              <a:gd name="connsiteY126" fmla="*/ 902096 h 7176404"/>
              <a:gd name="connsiteX127" fmla="*/ 10241280 w 25237440"/>
              <a:gd name="connsiteY127" fmla="*/ 1744868 h 7176404"/>
              <a:gd name="connsiteX128" fmla="*/ 10149840 w 25237440"/>
              <a:gd name="connsiteY128" fmla="*/ 2384948 h 7176404"/>
              <a:gd name="connsiteX129" fmla="*/ 9528048 w 25237440"/>
              <a:gd name="connsiteY129" fmla="*/ 3043316 h 7176404"/>
              <a:gd name="connsiteX130" fmla="*/ 7735824 w 25237440"/>
              <a:gd name="connsiteY130" fmla="*/ 4524644 h 7176404"/>
              <a:gd name="connsiteX131" fmla="*/ 7406640 w 25237440"/>
              <a:gd name="connsiteY131" fmla="*/ 5146436 h 7176404"/>
              <a:gd name="connsiteX132" fmla="*/ 5943600 w 25237440"/>
              <a:gd name="connsiteY132" fmla="*/ 5768228 h 7176404"/>
              <a:gd name="connsiteX133" fmla="*/ 4754880 w 25237440"/>
              <a:gd name="connsiteY133" fmla="*/ 6079124 h 7176404"/>
              <a:gd name="connsiteX134" fmla="*/ 3621024 w 25237440"/>
              <a:gd name="connsiteY134" fmla="*/ 6353444 h 7176404"/>
              <a:gd name="connsiteX135" fmla="*/ 2706624 w 25237440"/>
              <a:gd name="connsiteY135" fmla="*/ 6664340 h 7176404"/>
              <a:gd name="connsiteX136" fmla="*/ 2176272 w 25237440"/>
              <a:gd name="connsiteY136" fmla="*/ 6774068 h 7176404"/>
              <a:gd name="connsiteX137" fmla="*/ 1609344 w 25237440"/>
              <a:gd name="connsiteY137" fmla="*/ 6755780 h 7176404"/>
              <a:gd name="connsiteX138" fmla="*/ 969264 w 25237440"/>
              <a:gd name="connsiteY138" fmla="*/ 6554612 h 7176404"/>
              <a:gd name="connsiteX139" fmla="*/ 18288 w 25237440"/>
              <a:gd name="connsiteY139" fmla="*/ 6390020 h 7176404"/>
              <a:gd name="connsiteX140" fmla="*/ 0 w 25237440"/>
              <a:gd name="connsiteY14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84112 w 25237440"/>
              <a:gd name="connsiteY95" fmla="*/ 6262004 h 7176404"/>
              <a:gd name="connsiteX96" fmla="*/ 19366992 w 25237440"/>
              <a:gd name="connsiteY96" fmla="*/ 6627764 h 7176404"/>
              <a:gd name="connsiteX97" fmla="*/ 20311872 w 25237440"/>
              <a:gd name="connsiteY97" fmla="*/ 5775848 h 7176404"/>
              <a:gd name="connsiteX98" fmla="*/ 21689568 w 25237440"/>
              <a:gd name="connsiteY98" fmla="*/ 5969396 h 7176404"/>
              <a:gd name="connsiteX99" fmla="*/ 23116032 w 25237440"/>
              <a:gd name="connsiteY99" fmla="*/ 6536324 h 7176404"/>
              <a:gd name="connsiteX100" fmla="*/ 24012144 w 25237440"/>
              <a:gd name="connsiteY100" fmla="*/ 6572900 h 7176404"/>
              <a:gd name="connsiteX101" fmla="*/ 24597360 w 25237440"/>
              <a:gd name="connsiteY101" fmla="*/ 5932820 h 7176404"/>
              <a:gd name="connsiteX102" fmla="*/ 25237440 w 25237440"/>
              <a:gd name="connsiteY102" fmla="*/ 5932820 h 7176404"/>
              <a:gd name="connsiteX103" fmla="*/ 25219152 w 25237440"/>
              <a:gd name="connsiteY103" fmla="*/ 5713364 h 7176404"/>
              <a:gd name="connsiteX104" fmla="*/ 24560784 w 25237440"/>
              <a:gd name="connsiteY104" fmla="*/ 5987684 h 7176404"/>
              <a:gd name="connsiteX105" fmla="*/ 23792688 w 25237440"/>
              <a:gd name="connsiteY105" fmla="*/ 6133988 h 7176404"/>
              <a:gd name="connsiteX106" fmla="*/ 22969728 w 25237440"/>
              <a:gd name="connsiteY106" fmla="*/ 5896244 h 7176404"/>
              <a:gd name="connsiteX107" fmla="*/ 22000464 w 25237440"/>
              <a:gd name="connsiteY107" fmla="*/ 5640212 h 7176404"/>
              <a:gd name="connsiteX108" fmla="*/ 20647152 w 25237440"/>
              <a:gd name="connsiteY108" fmla="*/ 5475620 h 7176404"/>
              <a:gd name="connsiteX109" fmla="*/ 19891248 w 25237440"/>
              <a:gd name="connsiteY109" fmla="*/ 5888624 h 7176404"/>
              <a:gd name="connsiteX110" fmla="*/ 18818352 w 25237440"/>
              <a:gd name="connsiteY110" fmla="*/ 5823092 h 7176404"/>
              <a:gd name="connsiteX111" fmla="*/ 16733520 w 25237440"/>
              <a:gd name="connsiteY111" fmla="*/ 4963556 h 7176404"/>
              <a:gd name="connsiteX112" fmla="*/ 14923008 w 25237440"/>
              <a:gd name="connsiteY112" fmla="*/ 4158884 h 7176404"/>
              <a:gd name="connsiteX113" fmla="*/ 13258800 w 25237440"/>
              <a:gd name="connsiteY113" fmla="*/ 3354212 h 7176404"/>
              <a:gd name="connsiteX114" fmla="*/ 13112496 w 25237440"/>
              <a:gd name="connsiteY114" fmla="*/ 3189620 h 7176404"/>
              <a:gd name="connsiteX115" fmla="*/ 11338560 w 25237440"/>
              <a:gd name="connsiteY115" fmla="*/ 2019188 h 7176404"/>
              <a:gd name="connsiteX116" fmla="*/ 10716768 w 25237440"/>
              <a:gd name="connsiteY116" fmla="*/ 1452260 h 7176404"/>
              <a:gd name="connsiteX117" fmla="*/ 10548366 w 25237440"/>
              <a:gd name="connsiteY117" fmla="*/ 1283096 h 7176404"/>
              <a:gd name="connsiteX118" fmla="*/ 10540746 w 25237440"/>
              <a:gd name="connsiteY118" fmla="*/ 902096 h 7176404"/>
              <a:gd name="connsiteX119" fmla="*/ 10536936 w 25237440"/>
              <a:gd name="connsiteY119" fmla="*/ 768746 h 7176404"/>
              <a:gd name="connsiteX120" fmla="*/ 10624566 w 25237440"/>
              <a:gd name="connsiteY120" fmla="*/ 681116 h 7176404"/>
              <a:gd name="connsiteX121" fmla="*/ 10771632 w 25237440"/>
              <a:gd name="connsiteY121" fmla="*/ 611012 h 7176404"/>
              <a:gd name="connsiteX122" fmla="*/ 10753344 w 25237440"/>
              <a:gd name="connsiteY122" fmla="*/ 336692 h 7176404"/>
              <a:gd name="connsiteX123" fmla="*/ 10628376 w 25237440"/>
              <a:gd name="connsiteY123" fmla="*/ 201056 h 7176404"/>
              <a:gd name="connsiteX124" fmla="*/ 10437876 w 25237440"/>
              <a:gd name="connsiteY124" fmla="*/ 2936 h 7176404"/>
              <a:gd name="connsiteX125" fmla="*/ 10369296 w 25237440"/>
              <a:gd name="connsiteY125" fmla="*/ 231536 h 7176404"/>
              <a:gd name="connsiteX126" fmla="*/ 10206228 w 25237440"/>
              <a:gd name="connsiteY126" fmla="*/ 585104 h 7176404"/>
              <a:gd name="connsiteX127" fmla="*/ 10155936 w 25237440"/>
              <a:gd name="connsiteY127" fmla="*/ 902096 h 7176404"/>
              <a:gd name="connsiteX128" fmla="*/ 10241280 w 25237440"/>
              <a:gd name="connsiteY128" fmla="*/ 1744868 h 7176404"/>
              <a:gd name="connsiteX129" fmla="*/ 10149840 w 25237440"/>
              <a:gd name="connsiteY129" fmla="*/ 2384948 h 7176404"/>
              <a:gd name="connsiteX130" fmla="*/ 9528048 w 25237440"/>
              <a:gd name="connsiteY130" fmla="*/ 3043316 h 7176404"/>
              <a:gd name="connsiteX131" fmla="*/ 7735824 w 25237440"/>
              <a:gd name="connsiteY131" fmla="*/ 4524644 h 7176404"/>
              <a:gd name="connsiteX132" fmla="*/ 7406640 w 25237440"/>
              <a:gd name="connsiteY132" fmla="*/ 5146436 h 7176404"/>
              <a:gd name="connsiteX133" fmla="*/ 5943600 w 25237440"/>
              <a:gd name="connsiteY133" fmla="*/ 5768228 h 7176404"/>
              <a:gd name="connsiteX134" fmla="*/ 4754880 w 25237440"/>
              <a:gd name="connsiteY134" fmla="*/ 6079124 h 7176404"/>
              <a:gd name="connsiteX135" fmla="*/ 3621024 w 25237440"/>
              <a:gd name="connsiteY135" fmla="*/ 6353444 h 7176404"/>
              <a:gd name="connsiteX136" fmla="*/ 2706624 w 25237440"/>
              <a:gd name="connsiteY136" fmla="*/ 6664340 h 7176404"/>
              <a:gd name="connsiteX137" fmla="*/ 2176272 w 25237440"/>
              <a:gd name="connsiteY137" fmla="*/ 6774068 h 7176404"/>
              <a:gd name="connsiteX138" fmla="*/ 1609344 w 25237440"/>
              <a:gd name="connsiteY138" fmla="*/ 6755780 h 7176404"/>
              <a:gd name="connsiteX139" fmla="*/ 969264 w 25237440"/>
              <a:gd name="connsiteY139" fmla="*/ 6554612 h 7176404"/>
              <a:gd name="connsiteX140" fmla="*/ 18288 w 25237440"/>
              <a:gd name="connsiteY140" fmla="*/ 6390020 h 7176404"/>
              <a:gd name="connsiteX141" fmla="*/ 0 w 25237440"/>
              <a:gd name="connsiteY14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84112 w 25237440"/>
              <a:gd name="connsiteY95" fmla="*/ 6262004 h 7176404"/>
              <a:gd name="connsiteX96" fmla="*/ 19366992 w 25237440"/>
              <a:gd name="connsiteY96" fmla="*/ 6627764 h 7176404"/>
              <a:gd name="connsiteX97" fmla="*/ 20311872 w 25237440"/>
              <a:gd name="connsiteY97" fmla="*/ 5775848 h 7176404"/>
              <a:gd name="connsiteX98" fmla="*/ 21689568 w 25237440"/>
              <a:gd name="connsiteY98" fmla="*/ 5969396 h 7176404"/>
              <a:gd name="connsiteX99" fmla="*/ 23116032 w 25237440"/>
              <a:gd name="connsiteY99" fmla="*/ 6536324 h 7176404"/>
              <a:gd name="connsiteX100" fmla="*/ 24012144 w 25237440"/>
              <a:gd name="connsiteY100" fmla="*/ 6572900 h 7176404"/>
              <a:gd name="connsiteX101" fmla="*/ 24597360 w 25237440"/>
              <a:gd name="connsiteY101" fmla="*/ 5932820 h 7176404"/>
              <a:gd name="connsiteX102" fmla="*/ 25237440 w 25237440"/>
              <a:gd name="connsiteY102" fmla="*/ 5932820 h 7176404"/>
              <a:gd name="connsiteX103" fmla="*/ 25219152 w 25237440"/>
              <a:gd name="connsiteY103" fmla="*/ 5713364 h 7176404"/>
              <a:gd name="connsiteX104" fmla="*/ 24560784 w 25237440"/>
              <a:gd name="connsiteY104" fmla="*/ 5987684 h 7176404"/>
              <a:gd name="connsiteX105" fmla="*/ 23792688 w 25237440"/>
              <a:gd name="connsiteY105" fmla="*/ 6133988 h 7176404"/>
              <a:gd name="connsiteX106" fmla="*/ 22969728 w 25237440"/>
              <a:gd name="connsiteY106" fmla="*/ 5896244 h 7176404"/>
              <a:gd name="connsiteX107" fmla="*/ 22000464 w 25237440"/>
              <a:gd name="connsiteY107" fmla="*/ 5640212 h 7176404"/>
              <a:gd name="connsiteX108" fmla="*/ 20647152 w 25237440"/>
              <a:gd name="connsiteY108" fmla="*/ 5475620 h 7176404"/>
              <a:gd name="connsiteX109" fmla="*/ 19891248 w 25237440"/>
              <a:gd name="connsiteY109" fmla="*/ 5888624 h 7176404"/>
              <a:gd name="connsiteX110" fmla="*/ 18818352 w 25237440"/>
              <a:gd name="connsiteY110" fmla="*/ 5823092 h 7176404"/>
              <a:gd name="connsiteX111" fmla="*/ 16733520 w 25237440"/>
              <a:gd name="connsiteY111" fmla="*/ 4963556 h 7176404"/>
              <a:gd name="connsiteX112" fmla="*/ 14923008 w 25237440"/>
              <a:gd name="connsiteY112" fmla="*/ 4158884 h 7176404"/>
              <a:gd name="connsiteX113" fmla="*/ 13258800 w 25237440"/>
              <a:gd name="connsiteY113" fmla="*/ 3354212 h 7176404"/>
              <a:gd name="connsiteX114" fmla="*/ 13112496 w 25237440"/>
              <a:gd name="connsiteY114" fmla="*/ 3189620 h 7176404"/>
              <a:gd name="connsiteX115" fmla="*/ 11338560 w 25237440"/>
              <a:gd name="connsiteY115" fmla="*/ 2019188 h 7176404"/>
              <a:gd name="connsiteX116" fmla="*/ 10716768 w 25237440"/>
              <a:gd name="connsiteY116" fmla="*/ 1452260 h 7176404"/>
              <a:gd name="connsiteX117" fmla="*/ 10548366 w 25237440"/>
              <a:gd name="connsiteY117" fmla="*/ 1283096 h 7176404"/>
              <a:gd name="connsiteX118" fmla="*/ 10540746 w 25237440"/>
              <a:gd name="connsiteY118" fmla="*/ 902096 h 7176404"/>
              <a:gd name="connsiteX119" fmla="*/ 10536936 w 25237440"/>
              <a:gd name="connsiteY119" fmla="*/ 768746 h 7176404"/>
              <a:gd name="connsiteX120" fmla="*/ 10624566 w 25237440"/>
              <a:gd name="connsiteY120" fmla="*/ 681116 h 7176404"/>
              <a:gd name="connsiteX121" fmla="*/ 10771632 w 25237440"/>
              <a:gd name="connsiteY121" fmla="*/ 611012 h 7176404"/>
              <a:gd name="connsiteX122" fmla="*/ 10753344 w 25237440"/>
              <a:gd name="connsiteY122" fmla="*/ 336692 h 7176404"/>
              <a:gd name="connsiteX123" fmla="*/ 10628376 w 25237440"/>
              <a:gd name="connsiteY123" fmla="*/ 201056 h 7176404"/>
              <a:gd name="connsiteX124" fmla="*/ 10437876 w 25237440"/>
              <a:gd name="connsiteY124" fmla="*/ 2936 h 7176404"/>
              <a:gd name="connsiteX125" fmla="*/ 10369296 w 25237440"/>
              <a:gd name="connsiteY125" fmla="*/ 231536 h 7176404"/>
              <a:gd name="connsiteX126" fmla="*/ 10206228 w 25237440"/>
              <a:gd name="connsiteY126" fmla="*/ 585104 h 7176404"/>
              <a:gd name="connsiteX127" fmla="*/ 10155936 w 25237440"/>
              <a:gd name="connsiteY127" fmla="*/ 902096 h 7176404"/>
              <a:gd name="connsiteX128" fmla="*/ 10241280 w 25237440"/>
              <a:gd name="connsiteY128" fmla="*/ 1744868 h 7176404"/>
              <a:gd name="connsiteX129" fmla="*/ 10149840 w 25237440"/>
              <a:gd name="connsiteY129" fmla="*/ 2384948 h 7176404"/>
              <a:gd name="connsiteX130" fmla="*/ 9528048 w 25237440"/>
              <a:gd name="connsiteY130" fmla="*/ 3043316 h 7176404"/>
              <a:gd name="connsiteX131" fmla="*/ 7735824 w 25237440"/>
              <a:gd name="connsiteY131" fmla="*/ 4524644 h 7176404"/>
              <a:gd name="connsiteX132" fmla="*/ 7406640 w 25237440"/>
              <a:gd name="connsiteY132" fmla="*/ 5146436 h 7176404"/>
              <a:gd name="connsiteX133" fmla="*/ 5943600 w 25237440"/>
              <a:gd name="connsiteY133" fmla="*/ 5768228 h 7176404"/>
              <a:gd name="connsiteX134" fmla="*/ 4754880 w 25237440"/>
              <a:gd name="connsiteY134" fmla="*/ 6079124 h 7176404"/>
              <a:gd name="connsiteX135" fmla="*/ 3621024 w 25237440"/>
              <a:gd name="connsiteY135" fmla="*/ 6353444 h 7176404"/>
              <a:gd name="connsiteX136" fmla="*/ 2706624 w 25237440"/>
              <a:gd name="connsiteY136" fmla="*/ 6664340 h 7176404"/>
              <a:gd name="connsiteX137" fmla="*/ 2176272 w 25237440"/>
              <a:gd name="connsiteY137" fmla="*/ 6774068 h 7176404"/>
              <a:gd name="connsiteX138" fmla="*/ 1609344 w 25237440"/>
              <a:gd name="connsiteY138" fmla="*/ 6755780 h 7176404"/>
              <a:gd name="connsiteX139" fmla="*/ 969264 w 25237440"/>
              <a:gd name="connsiteY139" fmla="*/ 6554612 h 7176404"/>
              <a:gd name="connsiteX140" fmla="*/ 18288 w 25237440"/>
              <a:gd name="connsiteY140" fmla="*/ 6390020 h 7176404"/>
              <a:gd name="connsiteX141" fmla="*/ 0 w 25237440"/>
              <a:gd name="connsiteY14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184112 w 25237440"/>
              <a:gd name="connsiteY96" fmla="*/ 6262004 h 7176404"/>
              <a:gd name="connsiteX97" fmla="*/ 19366992 w 25237440"/>
              <a:gd name="connsiteY97" fmla="*/ 6627764 h 7176404"/>
              <a:gd name="connsiteX98" fmla="*/ 20311872 w 25237440"/>
              <a:gd name="connsiteY98" fmla="*/ 5775848 h 7176404"/>
              <a:gd name="connsiteX99" fmla="*/ 21689568 w 25237440"/>
              <a:gd name="connsiteY99" fmla="*/ 5969396 h 7176404"/>
              <a:gd name="connsiteX100" fmla="*/ 23116032 w 25237440"/>
              <a:gd name="connsiteY100" fmla="*/ 6536324 h 7176404"/>
              <a:gd name="connsiteX101" fmla="*/ 24012144 w 25237440"/>
              <a:gd name="connsiteY101" fmla="*/ 6572900 h 7176404"/>
              <a:gd name="connsiteX102" fmla="*/ 24597360 w 25237440"/>
              <a:gd name="connsiteY102" fmla="*/ 5932820 h 7176404"/>
              <a:gd name="connsiteX103" fmla="*/ 25237440 w 25237440"/>
              <a:gd name="connsiteY103" fmla="*/ 5932820 h 7176404"/>
              <a:gd name="connsiteX104" fmla="*/ 25219152 w 25237440"/>
              <a:gd name="connsiteY104" fmla="*/ 5713364 h 7176404"/>
              <a:gd name="connsiteX105" fmla="*/ 24560784 w 25237440"/>
              <a:gd name="connsiteY105" fmla="*/ 5987684 h 7176404"/>
              <a:gd name="connsiteX106" fmla="*/ 23792688 w 25237440"/>
              <a:gd name="connsiteY106" fmla="*/ 6133988 h 7176404"/>
              <a:gd name="connsiteX107" fmla="*/ 22969728 w 25237440"/>
              <a:gd name="connsiteY107" fmla="*/ 5896244 h 7176404"/>
              <a:gd name="connsiteX108" fmla="*/ 22000464 w 25237440"/>
              <a:gd name="connsiteY108" fmla="*/ 5640212 h 7176404"/>
              <a:gd name="connsiteX109" fmla="*/ 20647152 w 25237440"/>
              <a:gd name="connsiteY109" fmla="*/ 5475620 h 7176404"/>
              <a:gd name="connsiteX110" fmla="*/ 19891248 w 25237440"/>
              <a:gd name="connsiteY110" fmla="*/ 5888624 h 7176404"/>
              <a:gd name="connsiteX111" fmla="*/ 18818352 w 25237440"/>
              <a:gd name="connsiteY111" fmla="*/ 5823092 h 7176404"/>
              <a:gd name="connsiteX112" fmla="*/ 16733520 w 25237440"/>
              <a:gd name="connsiteY112" fmla="*/ 4963556 h 7176404"/>
              <a:gd name="connsiteX113" fmla="*/ 14923008 w 25237440"/>
              <a:gd name="connsiteY113" fmla="*/ 4158884 h 7176404"/>
              <a:gd name="connsiteX114" fmla="*/ 13258800 w 25237440"/>
              <a:gd name="connsiteY114" fmla="*/ 3354212 h 7176404"/>
              <a:gd name="connsiteX115" fmla="*/ 13112496 w 25237440"/>
              <a:gd name="connsiteY115" fmla="*/ 3189620 h 7176404"/>
              <a:gd name="connsiteX116" fmla="*/ 11338560 w 25237440"/>
              <a:gd name="connsiteY116" fmla="*/ 2019188 h 7176404"/>
              <a:gd name="connsiteX117" fmla="*/ 10716768 w 25237440"/>
              <a:gd name="connsiteY117" fmla="*/ 1452260 h 7176404"/>
              <a:gd name="connsiteX118" fmla="*/ 10548366 w 25237440"/>
              <a:gd name="connsiteY118" fmla="*/ 1283096 h 7176404"/>
              <a:gd name="connsiteX119" fmla="*/ 10540746 w 25237440"/>
              <a:gd name="connsiteY119" fmla="*/ 902096 h 7176404"/>
              <a:gd name="connsiteX120" fmla="*/ 10536936 w 25237440"/>
              <a:gd name="connsiteY120" fmla="*/ 768746 h 7176404"/>
              <a:gd name="connsiteX121" fmla="*/ 10624566 w 25237440"/>
              <a:gd name="connsiteY121" fmla="*/ 681116 h 7176404"/>
              <a:gd name="connsiteX122" fmla="*/ 10771632 w 25237440"/>
              <a:gd name="connsiteY122" fmla="*/ 611012 h 7176404"/>
              <a:gd name="connsiteX123" fmla="*/ 10753344 w 25237440"/>
              <a:gd name="connsiteY123" fmla="*/ 336692 h 7176404"/>
              <a:gd name="connsiteX124" fmla="*/ 10628376 w 25237440"/>
              <a:gd name="connsiteY124" fmla="*/ 201056 h 7176404"/>
              <a:gd name="connsiteX125" fmla="*/ 10437876 w 25237440"/>
              <a:gd name="connsiteY125" fmla="*/ 2936 h 7176404"/>
              <a:gd name="connsiteX126" fmla="*/ 10369296 w 25237440"/>
              <a:gd name="connsiteY126" fmla="*/ 231536 h 7176404"/>
              <a:gd name="connsiteX127" fmla="*/ 10206228 w 25237440"/>
              <a:gd name="connsiteY127" fmla="*/ 585104 h 7176404"/>
              <a:gd name="connsiteX128" fmla="*/ 10155936 w 25237440"/>
              <a:gd name="connsiteY128" fmla="*/ 902096 h 7176404"/>
              <a:gd name="connsiteX129" fmla="*/ 10241280 w 25237440"/>
              <a:gd name="connsiteY129" fmla="*/ 1744868 h 7176404"/>
              <a:gd name="connsiteX130" fmla="*/ 10149840 w 25237440"/>
              <a:gd name="connsiteY130" fmla="*/ 2384948 h 7176404"/>
              <a:gd name="connsiteX131" fmla="*/ 9528048 w 25237440"/>
              <a:gd name="connsiteY131" fmla="*/ 3043316 h 7176404"/>
              <a:gd name="connsiteX132" fmla="*/ 7735824 w 25237440"/>
              <a:gd name="connsiteY132" fmla="*/ 4524644 h 7176404"/>
              <a:gd name="connsiteX133" fmla="*/ 7406640 w 25237440"/>
              <a:gd name="connsiteY133" fmla="*/ 5146436 h 7176404"/>
              <a:gd name="connsiteX134" fmla="*/ 5943600 w 25237440"/>
              <a:gd name="connsiteY134" fmla="*/ 5768228 h 7176404"/>
              <a:gd name="connsiteX135" fmla="*/ 4754880 w 25237440"/>
              <a:gd name="connsiteY135" fmla="*/ 6079124 h 7176404"/>
              <a:gd name="connsiteX136" fmla="*/ 3621024 w 25237440"/>
              <a:gd name="connsiteY136" fmla="*/ 6353444 h 7176404"/>
              <a:gd name="connsiteX137" fmla="*/ 2706624 w 25237440"/>
              <a:gd name="connsiteY137" fmla="*/ 6664340 h 7176404"/>
              <a:gd name="connsiteX138" fmla="*/ 2176272 w 25237440"/>
              <a:gd name="connsiteY138" fmla="*/ 6774068 h 7176404"/>
              <a:gd name="connsiteX139" fmla="*/ 1609344 w 25237440"/>
              <a:gd name="connsiteY139" fmla="*/ 6755780 h 7176404"/>
              <a:gd name="connsiteX140" fmla="*/ 969264 w 25237440"/>
              <a:gd name="connsiteY140" fmla="*/ 6554612 h 7176404"/>
              <a:gd name="connsiteX141" fmla="*/ 18288 w 25237440"/>
              <a:gd name="connsiteY141" fmla="*/ 6390020 h 7176404"/>
              <a:gd name="connsiteX142" fmla="*/ 0 w 25237440"/>
              <a:gd name="connsiteY14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66992 w 25237440"/>
              <a:gd name="connsiteY97" fmla="*/ 6627764 h 7176404"/>
              <a:gd name="connsiteX98" fmla="*/ 20311872 w 25237440"/>
              <a:gd name="connsiteY98" fmla="*/ 5775848 h 7176404"/>
              <a:gd name="connsiteX99" fmla="*/ 21689568 w 25237440"/>
              <a:gd name="connsiteY99" fmla="*/ 5969396 h 7176404"/>
              <a:gd name="connsiteX100" fmla="*/ 23116032 w 25237440"/>
              <a:gd name="connsiteY100" fmla="*/ 6536324 h 7176404"/>
              <a:gd name="connsiteX101" fmla="*/ 24012144 w 25237440"/>
              <a:gd name="connsiteY101" fmla="*/ 6572900 h 7176404"/>
              <a:gd name="connsiteX102" fmla="*/ 24597360 w 25237440"/>
              <a:gd name="connsiteY102" fmla="*/ 5932820 h 7176404"/>
              <a:gd name="connsiteX103" fmla="*/ 25237440 w 25237440"/>
              <a:gd name="connsiteY103" fmla="*/ 5932820 h 7176404"/>
              <a:gd name="connsiteX104" fmla="*/ 25219152 w 25237440"/>
              <a:gd name="connsiteY104" fmla="*/ 5713364 h 7176404"/>
              <a:gd name="connsiteX105" fmla="*/ 24560784 w 25237440"/>
              <a:gd name="connsiteY105" fmla="*/ 5987684 h 7176404"/>
              <a:gd name="connsiteX106" fmla="*/ 23792688 w 25237440"/>
              <a:gd name="connsiteY106" fmla="*/ 6133988 h 7176404"/>
              <a:gd name="connsiteX107" fmla="*/ 22969728 w 25237440"/>
              <a:gd name="connsiteY107" fmla="*/ 5896244 h 7176404"/>
              <a:gd name="connsiteX108" fmla="*/ 22000464 w 25237440"/>
              <a:gd name="connsiteY108" fmla="*/ 5640212 h 7176404"/>
              <a:gd name="connsiteX109" fmla="*/ 20647152 w 25237440"/>
              <a:gd name="connsiteY109" fmla="*/ 5475620 h 7176404"/>
              <a:gd name="connsiteX110" fmla="*/ 19891248 w 25237440"/>
              <a:gd name="connsiteY110" fmla="*/ 5888624 h 7176404"/>
              <a:gd name="connsiteX111" fmla="*/ 18818352 w 25237440"/>
              <a:gd name="connsiteY111" fmla="*/ 5823092 h 7176404"/>
              <a:gd name="connsiteX112" fmla="*/ 16733520 w 25237440"/>
              <a:gd name="connsiteY112" fmla="*/ 4963556 h 7176404"/>
              <a:gd name="connsiteX113" fmla="*/ 14923008 w 25237440"/>
              <a:gd name="connsiteY113" fmla="*/ 4158884 h 7176404"/>
              <a:gd name="connsiteX114" fmla="*/ 13258800 w 25237440"/>
              <a:gd name="connsiteY114" fmla="*/ 3354212 h 7176404"/>
              <a:gd name="connsiteX115" fmla="*/ 13112496 w 25237440"/>
              <a:gd name="connsiteY115" fmla="*/ 3189620 h 7176404"/>
              <a:gd name="connsiteX116" fmla="*/ 11338560 w 25237440"/>
              <a:gd name="connsiteY116" fmla="*/ 2019188 h 7176404"/>
              <a:gd name="connsiteX117" fmla="*/ 10716768 w 25237440"/>
              <a:gd name="connsiteY117" fmla="*/ 1452260 h 7176404"/>
              <a:gd name="connsiteX118" fmla="*/ 10548366 w 25237440"/>
              <a:gd name="connsiteY118" fmla="*/ 1283096 h 7176404"/>
              <a:gd name="connsiteX119" fmla="*/ 10540746 w 25237440"/>
              <a:gd name="connsiteY119" fmla="*/ 902096 h 7176404"/>
              <a:gd name="connsiteX120" fmla="*/ 10536936 w 25237440"/>
              <a:gd name="connsiteY120" fmla="*/ 768746 h 7176404"/>
              <a:gd name="connsiteX121" fmla="*/ 10624566 w 25237440"/>
              <a:gd name="connsiteY121" fmla="*/ 681116 h 7176404"/>
              <a:gd name="connsiteX122" fmla="*/ 10771632 w 25237440"/>
              <a:gd name="connsiteY122" fmla="*/ 611012 h 7176404"/>
              <a:gd name="connsiteX123" fmla="*/ 10753344 w 25237440"/>
              <a:gd name="connsiteY123" fmla="*/ 336692 h 7176404"/>
              <a:gd name="connsiteX124" fmla="*/ 10628376 w 25237440"/>
              <a:gd name="connsiteY124" fmla="*/ 201056 h 7176404"/>
              <a:gd name="connsiteX125" fmla="*/ 10437876 w 25237440"/>
              <a:gd name="connsiteY125" fmla="*/ 2936 h 7176404"/>
              <a:gd name="connsiteX126" fmla="*/ 10369296 w 25237440"/>
              <a:gd name="connsiteY126" fmla="*/ 231536 h 7176404"/>
              <a:gd name="connsiteX127" fmla="*/ 10206228 w 25237440"/>
              <a:gd name="connsiteY127" fmla="*/ 585104 h 7176404"/>
              <a:gd name="connsiteX128" fmla="*/ 10155936 w 25237440"/>
              <a:gd name="connsiteY128" fmla="*/ 902096 h 7176404"/>
              <a:gd name="connsiteX129" fmla="*/ 10241280 w 25237440"/>
              <a:gd name="connsiteY129" fmla="*/ 1744868 h 7176404"/>
              <a:gd name="connsiteX130" fmla="*/ 10149840 w 25237440"/>
              <a:gd name="connsiteY130" fmla="*/ 2384948 h 7176404"/>
              <a:gd name="connsiteX131" fmla="*/ 9528048 w 25237440"/>
              <a:gd name="connsiteY131" fmla="*/ 3043316 h 7176404"/>
              <a:gd name="connsiteX132" fmla="*/ 7735824 w 25237440"/>
              <a:gd name="connsiteY132" fmla="*/ 4524644 h 7176404"/>
              <a:gd name="connsiteX133" fmla="*/ 7406640 w 25237440"/>
              <a:gd name="connsiteY133" fmla="*/ 5146436 h 7176404"/>
              <a:gd name="connsiteX134" fmla="*/ 5943600 w 25237440"/>
              <a:gd name="connsiteY134" fmla="*/ 5768228 h 7176404"/>
              <a:gd name="connsiteX135" fmla="*/ 4754880 w 25237440"/>
              <a:gd name="connsiteY135" fmla="*/ 6079124 h 7176404"/>
              <a:gd name="connsiteX136" fmla="*/ 3621024 w 25237440"/>
              <a:gd name="connsiteY136" fmla="*/ 6353444 h 7176404"/>
              <a:gd name="connsiteX137" fmla="*/ 2706624 w 25237440"/>
              <a:gd name="connsiteY137" fmla="*/ 6664340 h 7176404"/>
              <a:gd name="connsiteX138" fmla="*/ 2176272 w 25237440"/>
              <a:gd name="connsiteY138" fmla="*/ 6774068 h 7176404"/>
              <a:gd name="connsiteX139" fmla="*/ 1609344 w 25237440"/>
              <a:gd name="connsiteY139" fmla="*/ 6755780 h 7176404"/>
              <a:gd name="connsiteX140" fmla="*/ 969264 w 25237440"/>
              <a:gd name="connsiteY140" fmla="*/ 6554612 h 7176404"/>
              <a:gd name="connsiteX141" fmla="*/ 18288 w 25237440"/>
              <a:gd name="connsiteY141" fmla="*/ 6390020 h 7176404"/>
              <a:gd name="connsiteX142" fmla="*/ 0 w 25237440"/>
              <a:gd name="connsiteY14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66992 w 25237440"/>
              <a:gd name="connsiteY98" fmla="*/ 6627764 h 7176404"/>
              <a:gd name="connsiteX99" fmla="*/ 20311872 w 25237440"/>
              <a:gd name="connsiteY99" fmla="*/ 5775848 h 7176404"/>
              <a:gd name="connsiteX100" fmla="*/ 21689568 w 25237440"/>
              <a:gd name="connsiteY100" fmla="*/ 5969396 h 7176404"/>
              <a:gd name="connsiteX101" fmla="*/ 23116032 w 25237440"/>
              <a:gd name="connsiteY101" fmla="*/ 6536324 h 7176404"/>
              <a:gd name="connsiteX102" fmla="*/ 24012144 w 25237440"/>
              <a:gd name="connsiteY102" fmla="*/ 6572900 h 7176404"/>
              <a:gd name="connsiteX103" fmla="*/ 24597360 w 25237440"/>
              <a:gd name="connsiteY103" fmla="*/ 5932820 h 7176404"/>
              <a:gd name="connsiteX104" fmla="*/ 25237440 w 25237440"/>
              <a:gd name="connsiteY104" fmla="*/ 5932820 h 7176404"/>
              <a:gd name="connsiteX105" fmla="*/ 25219152 w 25237440"/>
              <a:gd name="connsiteY105" fmla="*/ 5713364 h 7176404"/>
              <a:gd name="connsiteX106" fmla="*/ 24560784 w 25237440"/>
              <a:gd name="connsiteY106" fmla="*/ 5987684 h 7176404"/>
              <a:gd name="connsiteX107" fmla="*/ 23792688 w 25237440"/>
              <a:gd name="connsiteY107" fmla="*/ 6133988 h 7176404"/>
              <a:gd name="connsiteX108" fmla="*/ 22969728 w 25237440"/>
              <a:gd name="connsiteY108" fmla="*/ 5896244 h 7176404"/>
              <a:gd name="connsiteX109" fmla="*/ 22000464 w 25237440"/>
              <a:gd name="connsiteY109" fmla="*/ 5640212 h 7176404"/>
              <a:gd name="connsiteX110" fmla="*/ 20647152 w 25237440"/>
              <a:gd name="connsiteY110" fmla="*/ 5475620 h 7176404"/>
              <a:gd name="connsiteX111" fmla="*/ 19891248 w 25237440"/>
              <a:gd name="connsiteY111" fmla="*/ 5888624 h 7176404"/>
              <a:gd name="connsiteX112" fmla="*/ 18818352 w 25237440"/>
              <a:gd name="connsiteY112" fmla="*/ 5823092 h 7176404"/>
              <a:gd name="connsiteX113" fmla="*/ 16733520 w 25237440"/>
              <a:gd name="connsiteY113" fmla="*/ 4963556 h 7176404"/>
              <a:gd name="connsiteX114" fmla="*/ 14923008 w 25237440"/>
              <a:gd name="connsiteY114" fmla="*/ 4158884 h 7176404"/>
              <a:gd name="connsiteX115" fmla="*/ 13258800 w 25237440"/>
              <a:gd name="connsiteY115" fmla="*/ 3354212 h 7176404"/>
              <a:gd name="connsiteX116" fmla="*/ 13112496 w 25237440"/>
              <a:gd name="connsiteY116" fmla="*/ 3189620 h 7176404"/>
              <a:gd name="connsiteX117" fmla="*/ 11338560 w 25237440"/>
              <a:gd name="connsiteY117" fmla="*/ 2019188 h 7176404"/>
              <a:gd name="connsiteX118" fmla="*/ 10716768 w 25237440"/>
              <a:gd name="connsiteY118" fmla="*/ 1452260 h 7176404"/>
              <a:gd name="connsiteX119" fmla="*/ 10548366 w 25237440"/>
              <a:gd name="connsiteY119" fmla="*/ 1283096 h 7176404"/>
              <a:gd name="connsiteX120" fmla="*/ 10540746 w 25237440"/>
              <a:gd name="connsiteY120" fmla="*/ 902096 h 7176404"/>
              <a:gd name="connsiteX121" fmla="*/ 10536936 w 25237440"/>
              <a:gd name="connsiteY121" fmla="*/ 768746 h 7176404"/>
              <a:gd name="connsiteX122" fmla="*/ 10624566 w 25237440"/>
              <a:gd name="connsiteY122" fmla="*/ 681116 h 7176404"/>
              <a:gd name="connsiteX123" fmla="*/ 10771632 w 25237440"/>
              <a:gd name="connsiteY123" fmla="*/ 611012 h 7176404"/>
              <a:gd name="connsiteX124" fmla="*/ 10753344 w 25237440"/>
              <a:gd name="connsiteY124" fmla="*/ 336692 h 7176404"/>
              <a:gd name="connsiteX125" fmla="*/ 10628376 w 25237440"/>
              <a:gd name="connsiteY125" fmla="*/ 201056 h 7176404"/>
              <a:gd name="connsiteX126" fmla="*/ 10437876 w 25237440"/>
              <a:gd name="connsiteY126" fmla="*/ 2936 h 7176404"/>
              <a:gd name="connsiteX127" fmla="*/ 10369296 w 25237440"/>
              <a:gd name="connsiteY127" fmla="*/ 231536 h 7176404"/>
              <a:gd name="connsiteX128" fmla="*/ 10206228 w 25237440"/>
              <a:gd name="connsiteY128" fmla="*/ 585104 h 7176404"/>
              <a:gd name="connsiteX129" fmla="*/ 10155936 w 25237440"/>
              <a:gd name="connsiteY129" fmla="*/ 902096 h 7176404"/>
              <a:gd name="connsiteX130" fmla="*/ 10241280 w 25237440"/>
              <a:gd name="connsiteY130" fmla="*/ 1744868 h 7176404"/>
              <a:gd name="connsiteX131" fmla="*/ 10149840 w 25237440"/>
              <a:gd name="connsiteY131" fmla="*/ 2384948 h 7176404"/>
              <a:gd name="connsiteX132" fmla="*/ 9528048 w 25237440"/>
              <a:gd name="connsiteY132" fmla="*/ 3043316 h 7176404"/>
              <a:gd name="connsiteX133" fmla="*/ 7735824 w 25237440"/>
              <a:gd name="connsiteY133" fmla="*/ 4524644 h 7176404"/>
              <a:gd name="connsiteX134" fmla="*/ 7406640 w 25237440"/>
              <a:gd name="connsiteY134" fmla="*/ 5146436 h 7176404"/>
              <a:gd name="connsiteX135" fmla="*/ 5943600 w 25237440"/>
              <a:gd name="connsiteY135" fmla="*/ 5768228 h 7176404"/>
              <a:gd name="connsiteX136" fmla="*/ 4754880 w 25237440"/>
              <a:gd name="connsiteY136" fmla="*/ 6079124 h 7176404"/>
              <a:gd name="connsiteX137" fmla="*/ 3621024 w 25237440"/>
              <a:gd name="connsiteY137" fmla="*/ 6353444 h 7176404"/>
              <a:gd name="connsiteX138" fmla="*/ 2706624 w 25237440"/>
              <a:gd name="connsiteY138" fmla="*/ 6664340 h 7176404"/>
              <a:gd name="connsiteX139" fmla="*/ 2176272 w 25237440"/>
              <a:gd name="connsiteY139" fmla="*/ 6774068 h 7176404"/>
              <a:gd name="connsiteX140" fmla="*/ 1609344 w 25237440"/>
              <a:gd name="connsiteY140" fmla="*/ 6755780 h 7176404"/>
              <a:gd name="connsiteX141" fmla="*/ 969264 w 25237440"/>
              <a:gd name="connsiteY141" fmla="*/ 6554612 h 7176404"/>
              <a:gd name="connsiteX142" fmla="*/ 18288 w 25237440"/>
              <a:gd name="connsiteY142" fmla="*/ 6390020 h 7176404"/>
              <a:gd name="connsiteX143" fmla="*/ 0 w 25237440"/>
              <a:gd name="connsiteY14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20311872 w 25237440"/>
              <a:gd name="connsiteY99" fmla="*/ 5775848 h 7176404"/>
              <a:gd name="connsiteX100" fmla="*/ 21689568 w 25237440"/>
              <a:gd name="connsiteY100" fmla="*/ 5969396 h 7176404"/>
              <a:gd name="connsiteX101" fmla="*/ 23116032 w 25237440"/>
              <a:gd name="connsiteY101" fmla="*/ 6536324 h 7176404"/>
              <a:gd name="connsiteX102" fmla="*/ 24012144 w 25237440"/>
              <a:gd name="connsiteY102" fmla="*/ 6572900 h 7176404"/>
              <a:gd name="connsiteX103" fmla="*/ 24597360 w 25237440"/>
              <a:gd name="connsiteY103" fmla="*/ 5932820 h 7176404"/>
              <a:gd name="connsiteX104" fmla="*/ 25237440 w 25237440"/>
              <a:gd name="connsiteY104" fmla="*/ 5932820 h 7176404"/>
              <a:gd name="connsiteX105" fmla="*/ 25219152 w 25237440"/>
              <a:gd name="connsiteY105" fmla="*/ 5713364 h 7176404"/>
              <a:gd name="connsiteX106" fmla="*/ 24560784 w 25237440"/>
              <a:gd name="connsiteY106" fmla="*/ 5987684 h 7176404"/>
              <a:gd name="connsiteX107" fmla="*/ 23792688 w 25237440"/>
              <a:gd name="connsiteY107" fmla="*/ 6133988 h 7176404"/>
              <a:gd name="connsiteX108" fmla="*/ 22969728 w 25237440"/>
              <a:gd name="connsiteY108" fmla="*/ 5896244 h 7176404"/>
              <a:gd name="connsiteX109" fmla="*/ 22000464 w 25237440"/>
              <a:gd name="connsiteY109" fmla="*/ 5640212 h 7176404"/>
              <a:gd name="connsiteX110" fmla="*/ 20647152 w 25237440"/>
              <a:gd name="connsiteY110" fmla="*/ 5475620 h 7176404"/>
              <a:gd name="connsiteX111" fmla="*/ 19891248 w 25237440"/>
              <a:gd name="connsiteY111" fmla="*/ 5888624 h 7176404"/>
              <a:gd name="connsiteX112" fmla="*/ 18818352 w 25237440"/>
              <a:gd name="connsiteY112" fmla="*/ 5823092 h 7176404"/>
              <a:gd name="connsiteX113" fmla="*/ 16733520 w 25237440"/>
              <a:gd name="connsiteY113" fmla="*/ 4963556 h 7176404"/>
              <a:gd name="connsiteX114" fmla="*/ 14923008 w 25237440"/>
              <a:gd name="connsiteY114" fmla="*/ 4158884 h 7176404"/>
              <a:gd name="connsiteX115" fmla="*/ 13258800 w 25237440"/>
              <a:gd name="connsiteY115" fmla="*/ 3354212 h 7176404"/>
              <a:gd name="connsiteX116" fmla="*/ 13112496 w 25237440"/>
              <a:gd name="connsiteY116" fmla="*/ 3189620 h 7176404"/>
              <a:gd name="connsiteX117" fmla="*/ 11338560 w 25237440"/>
              <a:gd name="connsiteY117" fmla="*/ 2019188 h 7176404"/>
              <a:gd name="connsiteX118" fmla="*/ 10716768 w 25237440"/>
              <a:gd name="connsiteY118" fmla="*/ 1452260 h 7176404"/>
              <a:gd name="connsiteX119" fmla="*/ 10548366 w 25237440"/>
              <a:gd name="connsiteY119" fmla="*/ 1283096 h 7176404"/>
              <a:gd name="connsiteX120" fmla="*/ 10540746 w 25237440"/>
              <a:gd name="connsiteY120" fmla="*/ 902096 h 7176404"/>
              <a:gd name="connsiteX121" fmla="*/ 10536936 w 25237440"/>
              <a:gd name="connsiteY121" fmla="*/ 768746 h 7176404"/>
              <a:gd name="connsiteX122" fmla="*/ 10624566 w 25237440"/>
              <a:gd name="connsiteY122" fmla="*/ 681116 h 7176404"/>
              <a:gd name="connsiteX123" fmla="*/ 10771632 w 25237440"/>
              <a:gd name="connsiteY123" fmla="*/ 611012 h 7176404"/>
              <a:gd name="connsiteX124" fmla="*/ 10753344 w 25237440"/>
              <a:gd name="connsiteY124" fmla="*/ 336692 h 7176404"/>
              <a:gd name="connsiteX125" fmla="*/ 10628376 w 25237440"/>
              <a:gd name="connsiteY125" fmla="*/ 201056 h 7176404"/>
              <a:gd name="connsiteX126" fmla="*/ 10437876 w 25237440"/>
              <a:gd name="connsiteY126" fmla="*/ 2936 h 7176404"/>
              <a:gd name="connsiteX127" fmla="*/ 10369296 w 25237440"/>
              <a:gd name="connsiteY127" fmla="*/ 231536 h 7176404"/>
              <a:gd name="connsiteX128" fmla="*/ 10206228 w 25237440"/>
              <a:gd name="connsiteY128" fmla="*/ 585104 h 7176404"/>
              <a:gd name="connsiteX129" fmla="*/ 10155936 w 25237440"/>
              <a:gd name="connsiteY129" fmla="*/ 902096 h 7176404"/>
              <a:gd name="connsiteX130" fmla="*/ 10241280 w 25237440"/>
              <a:gd name="connsiteY130" fmla="*/ 1744868 h 7176404"/>
              <a:gd name="connsiteX131" fmla="*/ 10149840 w 25237440"/>
              <a:gd name="connsiteY131" fmla="*/ 2384948 h 7176404"/>
              <a:gd name="connsiteX132" fmla="*/ 9528048 w 25237440"/>
              <a:gd name="connsiteY132" fmla="*/ 3043316 h 7176404"/>
              <a:gd name="connsiteX133" fmla="*/ 7735824 w 25237440"/>
              <a:gd name="connsiteY133" fmla="*/ 4524644 h 7176404"/>
              <a:gd name="connsiteX134" fmla="*/ 7406640 w 25237440"/>
              <a:gd name="connsiteY134" fmla="*/ 5146436 h 7176404"/>
              <a:gd name="connsiteX135" fmla="*/ 5943600 w 25237440"/>
              <a:gd name="connsiteY135" fmla="*/ 5768228 h 7176404"/>
              <a:gd name="connsiteX136" fmla="*/ 4754880 w 25237440"/>
              <a:gd name="connsiteY136" fmla="*/ 6079124 h 7176404"/>
              <a:gd name="connsiteX137" fmla="*/ 3621024 w 25237440"/>
              <a:gd name="connsiteY137" fmla="*/ 6353444 h 7176404"/>
              <a:gd name="connsiteX138" fmla="*/ 2706624 w 25237440"/>
              <a:gd name="connsiteY138" fmla="*/ 6664340 h 7176404"/>
              <a:gd name="connsiteX139" fmla="*/ 2176272 w 25237440"/>
              <a:gd name="connsiteY139" fmla="*/ 6774068 h 7176404"/>
              <a:gd name="connsiteX140" fmla="*/ 1609344 w 25237440"/>
              <a:gd name="connsiteY140" fmla="*/ 6755780 h 7176404"/>
              <a:gd name="connsiteX141" fmla="*/ 969264 w 25237440"/>
              <a:gd name="connsiteY141" fmla="*/ 6554612 h 7176404"/>
              <a:gd name="connsiteX142" fmla="*/ 18288 w 25237440"/>
              <a:gd name="connsiteY142" fmla="*/ 6390020 h 7176404"/>
              <a:gd name="connsiteX143" fmla="*/ 0 w 25237440"/>
              <a:gd name="connsiteY14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513296 w 25237440"/>
              <a:gd name="connsiteY99" fmla="*/ 6647576 h 7176404"/>
              <a:gd name="connsiteX100" fmla="*/ 20311872 w 25237440"/>
              <a:gd name="connsiteY100" fmla="*/ 5775848 h 7176404"/>
              <a:gd name="connsiteX101" fmla="*/ 21689568 w 25237440"/>
              <a:gd name="connsiteY101" fmla="*/ 5969396 h 7176404"/>
              <a:gd name="connsiteX102" fmla="*/ 23116032 w 25237440"/>
              <a:gd name="connsiteY102" fmla="*/ 6536324 h 7176404"/>
              <a:gd name="connsiteX103" fmla="*/ 24012144 w 25237440"/>
              <a:gd name="connsiteY103" fmla="*/ 6572900 h 7176404"/>
              <a:gd name="connsiteX104" fmla="*/ 24597360 w 25237440"/>
              <a:gd name="connsiteY104" fmla="*/ 5932820 h 7176404"/>
              <a:gd name="connsiteX105" fmla="*/ 25237440 w 25237440"/>
              <a:gd name="connsiteY105" fmla="*/ 5932820 h 7176404"/>
              <a:gd name="connsiteX106" fmla="*/ 25219152 w 25237440"/>
              <a:gd name="connsiteY106" fmla="*/ 5713364 h 7176404"/>
              <a:gd name="connsiteX107" fmla="*/ 24560784 w 25237440"/>
              <a:gd name="connsiteY107" fmla="*/ 5987684 h 7176404"/>
              <a:gd name="connsiteX108" fmla="*/ 23792688 w 25237440"/>
              <a:gd name="connsiteY108" fmla="*/ 6133988 h 7176404"/>
              <a:gd name="connsiteX109" fmla="*/ 22969728 w 25237440"/>
              <a:gd name="connsiteY109" fmla="*/ 5896244 h 7176404"/>
              <a:gd name="connsiteX110" fmla="*/ 22000464 w 25237440"/>
              <a:gd name="connsiteY110" fmla="*/ 5640212 h 7176404"/>
              <a:gd name="connsiteX111" fmla="*/ 20647152 w 25237440"/>
              <a:gd name="connsiteY111" fmla="*/ 5475620 h 7176404"/>
              <a:gd name="connsiteX112" fmla="*/ 19891248 w 25237440"/>
              <a:gd name="connsiteY112" fmla="*/ 5888624 h 7176404"/>
              <a:gd name="connsiteX113" fmla="*/ 18818352 w 25237440"/>
              <a:gd name="connsiteY113" fmla="*/ 5823092 h 7176404"/>
              <a:gd name="connsiteX114" fmla="*/ 16733520 w 25237440"/>
              <a:gd name="connsiteY114" fmla="*/ 4963556 h 7176404"/>
              <a:gd name="connsiteX115" fmla="*/ 14923008 w 25237440"/>
              <a:gd name="connsiteY115" fmla="*/ 4158884 h 7176404"/>
              <a:gd name="connsiteX116" fmla="*/ 13258800 w 25237440"/>
              <a:gd name="connsiteY116" fmla="*/ 3354212 h 7176404"/>
              <a:gd name="connsiteX117" fmla="*/ 13112496 w 25237440"/>
              <a:gd name="connsiteY117" fmla="*/ 3189620 h 7176404"/>
              <a:gd name="connsiteX118" fmla="*/ 11338560 w 25237440"/>
              <a:gd name="connsiteY118" fmla="*/ 2019188 h 7176404"/>
              <a:gd name="connsiteX119" fmla="*/ 10716768 w 25237440"/>
              <a:gd name="connsiteY119" fmla="*/ 1452260 h 7176404"/>
              <a:gd name="connsiteX120" fmla="*/ 10548366 w 25237440"/>
              <a:gd name="connsiteY120" fmla="*/ 1283096 h 7176404"/>
              <a:gd name="connsiteX121" fmla="*/ 10540746 w 25237440"/>
              <a:gd name="connsiteY121" fmla="*/ 902096 h 7176404"/>
              <a:gd name="connsiteX122" fmla="*/ 10536936 w 25237440"/>
              <a:gd name="connsiteY122" fmla="*/ 768746 h 7176404"/>
              <a:gd name="connsiteX123" fmla="*/ 10624566 w 25237440"/>
              <a:gd name="connsiteY123" fmla="*/ 681116 h 7176404"/>
              <a:gd name="connsiteX124" fmla="*/ 10771632 w 25237440"/>
              <a:gd name="connsiteY124" fmla="*/ 611012 h 7176404"/>
              <a:gd name="connsiteX125" fmla="*/ 10753344 w 25237440"/>
              <a:gd name="connsiteY125" fmla="*/ 336692 h 7176404"/>
              <a:gd name="connsiteX126" fmla="*/ 10628376 w 25237440"/>
              <a:gd name="connsiteY126" fmla="*/ 201056 h 7176404"/>
              <a:gd name="connsiteX127" fmla="*/ 10437876 w 25237440"/>
              <a:gd name="connsiteY127" fmla="*/ 2936 h 7176404"/>
              <a:gd name="connsiteX128" fmla="*/ 10369296 w 25237440"/>
              <a:gd name="connsiteY128" fmla="*/ 231536 h 7176404"/>
              <a:gd name="connsiteX129" fmla="*/ 10206228 w 25237440"/>
              <a:gd name="connsiteY129" fmla="*/ 585104 h 7176404"/>
              <a:gd name="connsiteX130" fmla="*/ 10155936 w 25237440"/>
              <a:gd name="connsiteY130" fmla="*/ 902096 h 7176404"/>
              <a:gd name="connsiteX131" fmla="*/ 10241280 w 25237440"/>
              <a:gd name="connsiteY131" fmla="*/ 1744868 h 7176404"/>
              <a:gd name="connsiteX132" fmla="*/ 10149840 w 25237440"/>
              <a:gd name="connsiteY132" fmla="*/ 2384948 h 7176404"/>
              <a:gd name="connsiteX133" fmla="*/ 9528048 w 25237440"/>
              <a:gd name="connsiteY133" fmla="*/ 3043316 h 7176404"/>
              <a:gd name="connsiteX134" fmla="*/ 7735824 w 25237440"/>
              <a:gd name="connsiteY134" fmla="*/ 4524644 h 7176404"/>
              <a:gd name="connsiteX135" fmla="*/ 7406640 w 25237440"/>
              <a:gd name="connsiteY135" fmla="*/ 5146436 h 7176404"/>
              <a:gd name="connsiteX136" fmla="*/ 5943600 w 25237440"/>
              <a:gd name="connsiteY136" fmla="*/ 5768228 h 7176404"/>
              <a:gd name="connsiteX137" fmla="*/ 4754880 w 25237440"/>
              <a:gd name="connsiteY137" fmla="*/ 6079124 h 7176404"/>
              <a:gd name="connsiteX138" fmla="*/ 3621024 w 25237440"/>
              <a:gd name="connsiteY138" fmla="*/ 6353444 h 7176404"/>
              <a:gd name="connsiteX139" fmla="*/ 2706624 w 25237440"/>
              <a:gd name="connsiteY139" fmla="*/ 6664340 h 7176404"/>
              <a:gd name="connsiteX140" fmla="*/ 2176272 w 25237440"/>
              <a:gd name="connsiteY140" fmla="*/ 6774068 h 7176404"/>
              <a:gd name="connsiteX141" fmla="*/ 1609344 w 25237440"/>
              <a:gd name="connsiteY141" fmla="*/ 6755780 h 7176404"/>
              <a:gd name="connsiteX142" fmla="*/ 969264 w 25237440"/>
              <a:gd name="connsiteY142" fmla="*/ 6554612 h 7176404"/>
              <a:gd name="connsiteX143" fmla="*/ 18288 w 25237440"/>
              <a:gd name="connsiteY143" fmla="*/ 6390020 h 7176404"/>
              <a:gd name="connsiteX144" fmla="*/ 0 w 25237440"/>
              <a:gd name="connsiteY14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20311872 w 25237440"/>
              <a:gd name="connsiteY101" fmla="*/ 5775848 h 7176404"/>
              <a:gd name="connsiteX102" fmla="*/ 21689568 w 25237440"/>
              <a:gd name="connsiteY102" fmla="*/ 5969396 h 7176404"/>
              <a:gd name="connsiteX103" fmla="*/ 23116032 w 25237440"/>
              <a:gd name="connsiteY103" fmla="*/ 6536324 h 7176404"/>
              <a:gd name="connsiteX104" fmla="*/ 24012144 w 25237440"/>
              <a:gd name="connsiteY104" fmla="*/ 6572900 h 7176404"/>
              <a:gd name="connsiteX105" fmla="*/ 24597360 w 25237440"/>
              <a:gd name="connsiteY105" fmla="*/ 5932820 h 7176404"/>
              <a:gd name="connsiteX106" fmla="*/ 25237440 w 25237440"/>
              <a:gd name="connsiteY106" fmla="*/ 5932820 h 7176404"/>
              <a:gd name="connsiteX107" fmla="*/ 25219152 w 25237440"/>
              <a:gd name="connsiteY107" fmla="*/ 5713364 h 7176404"/>
              <a:gd name="connsiteX108" fmla="*/ 24560784 w 25237440"/>
              <a:gd name="connsiteY108" fmla="*/ 5987684 h 7176404"/>
              <a:gd name="connsiteX109" fmla="*/ 23792688 w 25237440"/>
              <a:gd name="connsiteY109" fmla="*/ 6133988 h 7176404"/>
              <a:gd name="connsiteX110" fmla="*/ 22969728 w 25237440"/>
              <a:gd name="connsiteY110" fmla="*/ 5896244 h 7176404"/>
              <a:gd name="connsiteX111" fmla="*/ 22000464 w 25237440"/>
              <a:gd name="connsiteY111" fmla="*/ 5640212 h 7176404"/>
              <a:gd name="connsiteX112" fmla="*/ 20647152 w 25237440"/>
              <a:gd name="connsiteY112" fmla="*/ 5475620 h 7176404"/>
              <a:gd name="connsiteX113" fmla="*/ 19891248 w 25237440"/>
              <a:gd name="connsiteY113" fmla="*/ 5888624 h 7176404"/>
              <a:gd name="connsiteX114" fmla="*/ 18818352 w 25237440"/>
              <a:gd name="connsiteY114" fmla="*/ 5823092 h 7176404"/>
              <a:gd name="connsiteX115" fmla="*/ 16733520 w 25237440"/>
              <a:gd name="connsiteY115" fmla="*/ 4963556 h 7176404"/>
              <a:gd name="connsiteX116" fmla="*/ 14923008 w 25237440"/>
              <a:gd name="connsiteY116" fmla="*/ 4158884 h 7176404"/>
              <a:gd name="connsiteX117" fmla="*/ 13258800 w 25237440"/>
              <a:gd name="connsiteY117" fmla="*/ 3354212 h 7176404"/>
              <a:gd name="connsiteX118" fmla="*/ 13112496 w 25237440"/>
              <a:gd name="connsiteY118" fmla="*/ 3189620 h 7176404"/>
              <a:gd name="connsiteX119" fmla="*/ 11338560 w 25237440"/>
              <a:gd name="connsiteY119" fmla="*/ 2019188 h 7176404"/>
              <a:gd name="connsiteX120" fmla="*/ 10716768 w 25237440"/>
              <a:gd name="connsiteY120" fmla="*/ 1452260 h 7176404"/>
              <a:gd name="connsiteX121" fmla="*/ 10548366 w 25237440"/>
              <a:gd name="connsiteY121" fmla="*/ 1283096 h 7176404"/>
              <a:gd name="connsiteX122" fmla="*/ 10540746 w 25237440"/>
              <a:gd name="connsiteY122" fmla="*/ 902096 h 7176404"/>
              <a:gd name="connsiteX123" fmla="*/ 10536936 w 25237440"/>
              <a:gd name="connsiteY123" fmla="*/ 768746 h 7176404"/>
              <a:gd name="connsiteX124" fmla="*/ 10624566 w 25237440"/>
              <a:gd name="connsiteY124" fmla="*/ 681116 h 7176404"/>
              <a:gd name="connsiteX125" fmla="*/ 10771632 w 25237440"/>
              <a:gd name="connsiteY125" fmla="*/ 611012 h 7176404"/>
              <a:gd name="connsiteX126" fmla="*/ 10753344 w 25237440"/>
              <a:gd name="connsiteY126" fmla="*/ 336692 h 7176404"/>
              <a:gd name="connsiteX127" fmla="*/ 10628376 w 25237440"/>
              <a:gd name="connsiteY127" fmla="*/ 201056 h 7176404"/>
              <a:gd name="connsiteX128" fmla="*/ 10437876 w 25237440"/>
              <a:gd name="connsiteY128" fmla="*/ 2936 h 7176404"/>
              <a:gd name="connsiteX129" fmla="*/ 10369296 w 25237440"/>
              <a:gd name="connsiteY129" fmla="*/ 231536 h 7176404"/>
              <a:gd name="connsiteX130" fmla="*/ 10206228 w 25237440"/>
              <a:gd name="connsiteY130" fmla="*/ 585104 h 7176404"/>
              <a:gd name="connsiteX131" fmla="*/ 10155936 w 25237440"/>
              <a:gd name="connsiteY131" fmla="*/ 902096 h 7176404"/>
              <a:gd name="connsiteX132" fmla="*/ 10241280 w 25237440"/>
              <a:gd name="connsiteY132" fmla="*/ 1744868 h 7176404"/>
              <a:gd name="connsiteX133" fmla="*/ 10149840 w 25237440"/>
              <a:gd name="connsiteY133" fmla="*/ 2384948 h 7176404"/>
              <a:gd name="connsiteX134" fmla="*/ 9528048 w 25237440"/>
              <a:gd name="connsiteY134" fmla="*/ 3043316 h 7176404"/>
              <a:gd name="connsiteX135" fmla="*/ 7735824 w 25237440"/>
              <a:gd name="connsiteY135" fmla="*/ 4524644 h 7176404"/>
              <a:gd name="connsiteX136" fmla="*/ 7406640 w 25237440"/>
              <a:gd name="connsiteY136" fmla="*/ 5146436 h 7176404"/>
              <a:gd name="connsiteX137" fmla="*/ 5943600 w 25237440"/>
              <a:gd name="connsiteY137" fmla="*/ 5768228 h 7176404"/>
              <a:gd name="connsiteX138" fmla="*/ 4754880 w 25237440"/>
              <a:gd name="connsiteY138" fmla="*/ 6079124 h 7176404"/>
              <a:gd name="connsiteX139" fmla="*/ 3621024 w 25237440"/>
              <a:gd name="connsiteY139" fmla="*/ 6353444 h 7176404"/>
              <a:gd name="connsiteX140" fmla="*/ 2706624 w 25237440"/>
              <a:gd name="connsiteY140" fmla="*/ 6664340 h 7176404"/>
              <a:gd name="connsiteX141" fmla="*/ 2176272 w 25237440"/>
              <a:gd name="connsiteY141" fmla="*/ 6774068 h 7176404"/>
              <a:gd name="connsiteX142" fmla="*/ 1609344 w 25237440"/>
              <a:gd name="connsiteY142" fmla="*/ 6755780 h 7176404"/>
              <a:gd name="connsiteX143" fmla="*/ 969264 w 25237440"/>
              <a:gd name="connsiteY143" fmla="*/ 6554612 h 7176404"/>
              <a:gd name="connsiteX144" fmla="*/ 18288 w 25237440"/>
              <a:gd name="connsiteY144" fmla="*/ 6390020 h 7176404"/>
              <a:gd name="connsiteX145" fmla="*/ 0 w 25237440"/>
              <a:gd name="connsiteY14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8056 w 25237440"/>
              <a:gd name="connsiteY101" fmla="*/ 6175136 h 7176404"/>
              <a:gd name="connsiteX102" fmla="*/ 20311872 w 25237440"/>
              <a:gd name="connsiteY102" fmla="*/ 5775848 h 7176404"/>
              <a:gd name="connsiteX103" fmla="*/ 21689568 w 25237440"/>
              <a:gd name="connsiteY103" fmla="*/ 5969396 h 7176404"/>
              <a:gd name="connsiteX104" fmla="*/ 23116032 w 25237440"/>
              <a:gd name="connsiteY104" fmla="*/ 6536324 h 7176404"/>
              <a:gd name="connsiteX105" fmla="*/ 24012144 w 25237440"/>
              <a:gd name="connsiteY105" fmla="*/ 6572900 h 7176404"/>
              <a:gd name="connsiteX106" fmla="*/ 24597360 w 25237440"/>
              <a:gd name="connsiteY106" fmla="*/ 5932820 h 7176404"/>
              <a:gd name="connsiteX107" fmla="*/ 25237440 w 25237440"/>
              <a:gd name="connsiteY107" fmla="*/ 5932820 h 7176404"/>
              <a:gd name="connsiteX108" fmla="*/ 25219152 w 25237440"/>
              <a:gd name="connsiteY108" fmla="*/ 5713364 h 7176404"/>
              <a:gd name="connsiteX109" fmla="*/ 24560784 w 25237440"/>
              <a:gd name="connsiteY109" fmla="*/ 5987684 h 7176404"/>
              <a:gd name="connsiteX110" fmla="*/ 23792688 w 25237440"/>
              <a:gd name="connsiteY110" fmla="*/ 6133988 h 7176404"/>
              <a:gd name="connsiteX111" fmla="*/ 22969728 w 25237440"/>
              <a:gd name="connsiteY111" fmla="*/ 5896244 h 7176404"/>
              <a:gd name="connsiteX112" fmla="*/ 22000464 w 25237440"/>
              <a:gd name="connsiteY112" fmla="*/ 5640212 h 7176404"/>
              <a:gd name="connsiteX113" fmla="*/ 20647152 w 25237440"/>
              <a:gd name="connsiteY113" fmla="*/ 5475620 h 7176404"/>
              <a:gd name="connsiteX114" fmla="*/ 19891248 w 25237440"/>
              <a:gd name="connsiteY114" fmla="*/ 5888624 h 7176404"/>
              <a:gd name="connsiteX115" fmla="*/ 18818352 w 25237440"/>
              <a:gd name="connsiteY115" fmla="*/ 5823092 h 7176404"/>
              <a:gd name="connsiteX116" fmla="*/ 16733520 w 25237440"/>
              <a:gd name="connsiteY116" fmla="*/ 4963556 h 7176404"/>
              <a:gd name="connsiteX117" fmla="*/ 14923008 w 25237440"/>
              <a:gd name="connsiteY117" fmla="*/ 4158884 h 7176404"/>
              <a:gd name="connsiteX118" fmla="*/ 13258800 w 25237440"/>
              <a:gd name="connsiteY118" fmla="*/ 3354212 h 7176404"/>
              <a:gd name="connsiteX119" fmla="*/ 13112496 w 25237440"/>
              <a:gd name="connsiteY119" fmla="*/ 3189620 h 7176404"/>
              <a:gd name="connsiteX120" fmla="*/ 11338560 w 25237440"/>
              <a:gd name="connsiteY120" fmla="*/ 2019188 h 7176404"/>
              <a:gd name="connsiteX121" fmla="*/ 10716768 w 25237440"/>
              <a:gd name="connsiteY121" fmla="*/ 1452260 h 7176404"/>
              <a:gd name="connsiteX122" fmla="*/ 10548366 w 25237440"/>
              <a:gd name="connsiteY122" fmla="*/ 1283096 h 7176404"/>
              <a:gd name="connsiteX123" fmla="*/ 10540746 w 25237440"/>
              <a:gd name="connsiteY123" fmla="*/ 902096 h 7176404"/>
              <a:gd name="connsiteX124" fmla="*/ 10536936 w 25237440"/>
              <a:gd name="connsiteY124" fmla="*/ 768746 h 7176404"/>
              <a:gd name="connsiteX125" fmla="*/ 10624566 w 25237440"/>
              <a:gd name="connsiteY125" fmla="*/ 681116 h 7176404"/>
              <a:gd name="connsiteX126" fmla="*/ 10771632 w 25237440"/>
              <a:gd name="connsiteY126" fmla="*/ 611012 h 7176404"/>
              <a:gd name="connsiteX127" fmla="*/ 10753344 w 25237440"/>
              <a:gd name="connsiteY127" fmla="*/ 336692 h 7176404"/>
              <a:gd name="connsiteX128" fmla="*/ 10628376 w 25237440"/>
              <a:gd name="connsiteY128" fmla="*/ 201056 h 7176404"/>
              <a:gd name="connsiteX129" fmla="*/ 10437876 w 25237440"/>
              <a:gd name="connsiteY129" fmla="*/ 2936 h 7176404"/>
              <a:gd name="connsiteX130" fmla="*/ 10369296 w 25237440"/>
              <a:gd name="connsiteY130" fmla="*/ 231536 h 7176404"/>
              <a:gd name="connsiteX131" fmla="*/ 10206228 w 25237440"/>
              <a:gd name="connsiteY131" fmla="*/ 585104 h 7176404"/>
              <a:gd name="connsiteX132" fmla="*/ 10155936 w 25237440"/>
              <a:gd name="connsiteY132" fmla="*/ 902096 h 7176404"/>
              <a:gd name="connsiteX133" fmla="*/ 10241280 w 25237440"/>
              <a:gd name="connsiteY133" fmla="*/ 1744868 h 7176404"/>
              <a:gd name="connsiteX134" fmla="*/ 10149840 w 25237440"/>
              <a:gd name="connsiteY134" fmla="*/ 2384948 h 7176404"/>
              <a:gd name="connsiteX135" fmla="*/ 9528048 w 25237440"/>
              <a:gd name="connsiteY135" fmla="*/ 3043316 h 7176404"/>
              <a:gd name="connsiteX136" fmla="*/ 7735824 w 25237440"/>
              <a:gd name="connsiteY136" fmla="*/ 4524644 h 7176404"/>
              <a:gd name="connsiteX137" fmla="*/ 7406640 w 25237440"/>
              <a:gd name="connsiteY137" fmla="*/ 5146436 h 7176404"/>
              <a:gd name="connsiteX138" fmla="*/ 5943600 w 25237440"/>
              <a:gd name="connsiteY138" fmla="*/ 5768228 h 7176404"/>
              <a:gd name="connsiteX139" fmla="*/ 4754880 w 25237440"/>
              <a:gd name="connsiteY139" fmla="*/ 6079124 h 7176404"/>
              <a:gd name="connsiteX140" fmla="*/ 3621024 w 25237440"/>
              <a:gd name="connsiteY140" fmla="*/ 6353444 h 7176404"/>
              <a:gd name="connsiteX141" fmla="*/ 2706624 w 25237440"/>
              <a:gd name="connsiteY141" fmla="*/ 6664340 h 7176404"/>
              <a:gd name="connsiteX142" fmla="*/ 2176272 w 25237440"/>
              <a:gd name="connsiteY142" fmla="*/ 6774068 h 7176404"/>
              <a:gd name="connsiteX143" fmla="*/ 1609344 w 25237440"/>
              <a:gd name="connsiteY143" fmla="*/ 6755780 h 7176404"/>
              <a:gd name="connsiteX144" fmla="*/ 969264 w 25237440"/>
              <a:gd name="connsiteY144" fmla="*/ 6554612 h 7176404"/>
              <a:gd name="connsiteX145" fmla="*/ 18288 w 25237440"/>
              <a:gd name="connsiteY145" fmla="*/ 6390020 h 7176404"/>
              <a:gd name="connsiteX146" fmla="*/ 0 w 25237440"/>
              <a:gd name="connsiteY14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20311872 w 25237440"/>
              <a:gd name="connsiteY103" fmla="*/ 5775848 h 7176404"/>
              <a:gd name="connsiteX104" fmla="*/ 21689568 w 25237440"/>
              <a:gd name="connsiteY104" fmla="*/ 5969396 h 7176404"/>
              <a:gd name="connsiteX105" fmla="*/ 23116032 w 25237440"/>
              <a:gd name="connsiteY105" fmla="*/ 6536324 h 7176404"/>
              <a:gd name="connsiteX106" fmla="*/ 24012144 w 25237440"/>
              <a:gd name="connsiteY106" fmla="*/ 6572900 h 7176404"/>
              <a:gd name="connsiteX107" fmla="*/ 24597360 w 25237440"/>
              <a:gd name="connsiteY107" fmla="*/ 5932820 h 7176404"/>
              <a:gd name="connsiteX108" fmla="*/ 25237440 w 25237440"/>
              <a:gd name="connsiteY108" fmla="*/ 5932820 h 7176404"/>
              <a:gd name="connsiteX109" fmla="*/ 25219152 w 25237440"/>
              <a:gd name="connsiteY109" fmla="*/ 5713364 h 7176404"/>
              <a:gd name="connsiteX110" fmla="*/ 24560784 w 25237440"/>
              <a:gd name="connsiteY110" fmla="*/ 5987684 h 7176404"/>
              <a:gd name="connsiteX111" fmla="*/ 23792688 w 25237440"/>
              <a:gd name="connsiteY111" fmla="*/ 6133988 h 7176404"/>
              <a:gd name="connsiteX112" fmla="*/ 22969728 w 25237440"/>
              <a:gd name="connsiteY112" fmla="*/ 5896244 h 7176404"/>
              <a:gd name="connsiteX113" fmla="*/ 22000464 w 25237440"/>
              <a:gd name="connsiteY113" fmla="*/ 5640212 h 7176404"/>
              <a:gd name="connsiteX114" fmla="*/ 20647152 w 25237440"/>
              <a:gd name="connsiteY114" fmla="*/ 5475620 h 7176404"/>
              <a:gd name="connsiteX115" fmla="*/ 19891248 w 25237440"/>
              <a:gd name="connsiteY115" fmla="*/ 5888624 h 7176404"/>
              <a:gd name="connsiteX116" fmla="*/ 18818352 w 25237440"/>
              <a:gd name="connsiteY116" fmla="*/ 5823092 h 7176404"/>
              <a:gd name="connsiteX117" fmla="*/ 16733520 w 25237440"/>
              <a:gd name="connsiteY117" fmla="*/ 4963556 h 7176404"/>
              <a:gd name="connsiteX118" fmla="*/ 14923008 w 25237440"/>
              <a:gd name="connsiteY118" fmla="*/ 4158884 h 7176404"/>
              <a:gd name="connsiteX119" fmla="*/ 13258800 w 25237440"/>
              <a:gd name="connsiteY119" fmla="*/ 3354212 h 7176404"/>
              <a:gd name="connsiteX120" fmla="*/ 13112496 w 25237440"/>
              <a:gd name="connsiteY120" fmla="*/ 3189620 h 7176404"/>
              <a:gd name="connsiteX121" fmla="*/ 11338560 w 25237440"/>
              <a:gd name="connsiteY121" fmla="*/ 2019188 h 7176404"/>
              <a:gd name="connsiteX122" fmla="*/ 10716768 w 25237440"/>
              <a:gd name="connsiteY122" fmla="*/ 1452260 h 7176404"/>
              <a:gd name="connsiteX123" fmla="*/ 10548366 w 25237440"/>
              <a:gd name="connsiteY123" fmla="*/ 1283096 h 7176404"/>
              <a:gd name="connsiteX124" fmla="*/ 10540746 w 25237440"/>
              <a:gd name="connsiteY124" fmla="*/ 902096 h 7176404"/>
              <a:gd name="connsiteX125" fmla="*/ 10536936 w 25237440"/>
              <a:gd name="connsiteY125" fmla="*/ 768746 h 7176404"/>
              <a:gd name="connsiteX126" fmla="*/ 10624566 w 25237440"/>
              <a:gd name="connsiteY126" fmla="*/ 681116 h 7176404"/>
              <a:gd name="connsiteX127" fmla="*/ 10771632 w 25237440"/>
              <a:gd name="connsiteY127" fmla="*/ 611012 h 7176404"/>
              <a:gd name="connsiteX128" fmla="*/ 10753344 w 25237440"/>
              <a:gd name="connsiteY128" fmla="*/ 336692 h 7176404"/>
              <a:gd name="connsiteX129" fmla="*/ 10628376 w 25237440"/>
              <a:gd name="connsiteY129" fmla="*/ 201056 h 7176404"/>
              <a:gd name="connsiteX130" fmla="*/ 10437876 w 25237440"/>
              <a:gd name="connsiteY130" fmla="*/ 2936 h 7176404"/>
              <a:gd name="connsiteX131" fmla="*/ 10369296 w 25237440"/>
              <a:gd name="connsiteY131" fmla="*/ 231536 h 7176404"/>
              <a:gd name="connsiteX132" fmla="*/ 10206228 w 25237440"/>
              <a:gd name="connsiteY132" fmla="*/ 585104 h 7176404"/>
              <a:gd name="connsiteX133" fmla="*/ 10155936 w 25237440"/>
              <a:gd name="connsiteY133" fmla="*/ 902096 h 7176404"/>
              <a:gd name="connsiteX134" fmla="*/ 10241280 w 25237440"/>
              <a:gd name="connsiteY134" fmla="*/ 1744868 h 7176404"/>
              <a:gd name="connsiteX135" fmla="*/ 10149840 w 25237440"/>
              <a:gd name="connsiteY135" fmla="*/ 2384948 h 7176404"/>
              <a:gd name="connsiteX136" fmla="*/ 9528048 w 25237440"/>
              <a:gd name="connsiteY136" fmla="*/ 3043316 h 7176404"/>
              <a:gd name="connsiteX137" fmla="*/ 7735824 w 25237440"/>
              <a:gd name="connsiteY137" fmla="*/ 4524644 h 7176404"/>
              <a:gd name="connsiteX138" fmla="*/ 7406640 w 25237440"/>
              <a:gd name="connsiteY138" fmla="*/ 5146436 h 7176404"/>
              <a:gd name="connsiteX139" fmla="*/ 5943600 w 25237440"/>
              <a:gd name="connsiteY139" fmla="*/ 5768228 h 7176404"/>
              <a:gd name="connsiteX140" fmla="*/ 4754880 w 25237440"/>
              <a:gd name="connsiteY140" fmla="*/ 6079124 h 7176404"/>
              <a:gd name="connsiteX141" fmla="*/ 3621024 w 25237440"/>
              <a:gd name="connsiteY141" fmla="*/ 6353444 h 7176404"/>
              <a:gd name="connsiteX142" fmla="*/ 2706624 w 25237440"/>
              <a:gd name="connsiteY142" fmla="*/ 6664340 h 7176404"/>
              <a:gd name="connsiteX143" fmla="*/ 2176272 w 25237440"/>
              <a:gd name="connsiteY143" fmla="*/ 6774068 h 7176404"/>
              <a:gd name="connsiteX144" fmla="*/ 1609344 w 25237440"/>
              <a:gd name="connsiteY144" fmla="*/ 6755780 h 7176404"/>
              <a:gd name="connsiteX145" fmla="*/ 969264 w 25237440"/>
              <a:gd name="connsiteY145" fmla="*/ 6554612 h 7176404"/>
              <a:gd name="connsiteX146" fmla="*/ 18288 w 25237440"/>
              <a:gd name="connsiteY146" fmla="*/ 6390020 h 7176404"/>
              <a:gd name="connsiteX147" fmla="*/ 0 w 25237440"/>
              <a:gd name="connsiteY14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84746 w 25237440"/>
              <a:gd name="connsiteY103" fmla="*/ 6407546 h 7176404"/>
              <a:gd name="connsiteX104" fmla="*/ 20311872 w 25237440"/>
              <a:gd name="connsiteY104" fmla="*/ 5775848 h 7176404"/>
              <a:gd name="connsiteX105" fmla="*/ 21689568 w 25237440"/>
              <a:gd name="connsiteY105" fmla="*/ 5969396 h 7176404"/>
              <a:gd name="connsiteX106" fmla="*/ 23116032 w 25237440"/>
              <a:gd name="connsiteY106" fmla="*/ 6536324 h 7176404"/>
              <a:gd name="connsiteX107" fmla="*/ 24012144 w 25237440"/>
              <a:gd name="connsiteY107" fmla="*/ 6572900 h 7176404"/>
              <a:gd name="connsiteX108" fmla="*/ 24597360 w 25237440"/>
              <a:gd name="connsiteY108" fmla="*/ 5932820 h 7176404"/>
              <a:gd name="connsiteX109" fmla="*/ 25237440 w 25237440"/>
              <a:gd name="connsiteY109" fmla="*/ 5932820 h 7176404"/>
              <a:gd name="connsiteX110" fmla="*/ 25219152 w 25237440"/>
              <a:gd name="connsiteY110" fmla="*/ 5713364 h 7176404"/>
              <a:gd name="connsiteX111" fmla="*/ 24560784 w 25237440"/>
              <a:gd name="connsiteY111" fmla="*/ 5987684 h 7176404"/>
              <a:gd name="connsiteX112" fmla="*/ 23792688 w 25237440"/>
              <a:gd name="connsiteY112" fmla="*/ 6133988 h 7176404"/>
              <a:gd name="connsiteX113" fmla="*/ 22969728 w 25237440"/>
              <a:gd name="connsiteY113" fmla="*/ 5896244 h 7176404"/>
              <a:gd name="connsiteX114" fmla="*/ 22000464 w 25237440"/>
              <a:gd name="connsiteY114" fmla="*/ 5640212 h 7176404"/>
              <a:gd name="connsiteX115" fmla="*/ 20647152 w 25237440"/>
              <a:gd name="connsiteY115" fmla="*/ 5475620 h 7176404"/>
              <a:gd name="connsiteX116" fmla="*/ 19891248 w 25237440"/>
              <a:gd name="connsiteY116" fmla="*/ 5888624 h 7176404"/>
              <a:gd name="connsiteX117" fmla="*/ 18818352 w 25237440"/>
              <a:gd name="connsiteY117" fmla="*/ 5823092 h 7176404"/>
              <a:gd name="connsiteX118" fmla="*/ 16733520 w 25237440"/>
              <a:gd name="connsiteY118" fmla="*/ 4963556 h 7176404"/>
              <a:gd name="connsiteX119" fmla="*/ 14923008 w 25237440"/>
              <a:gd name="connsiteY119" fmla="*/ 4158884 h 7176404"/>
              <a:gd name="connsiteX120" fmla="*/ 13258800 w 25237440"/>
              <a:gd name="connsiteY120" fmla="*/ 3354212 h 7176404"/>
              <a:gd name="connsiteX121" fmla="*/ 13112496 w 25237440"/>
              <a:gd name="connsiteY121" fmla="*/ 3189620 h 7176404"/>
              <a:gd name="connsiteX122" fmla="*/ 11338560 w 25237440"/>
              <a:gd name="connsiteY122" fmla="*/ 2019188 h 7176404"/>
              <a:gd name="connsiteX123" fmla="*/ 10716768 w 25237440"/>
              <a:gd name="connsiteY123" fmla="*/ 1452260 h 7176404"/>
              <a:gd name="connsiteX124" fmla="*/ 10548366 w 25237440"/>
              <a:gd name="connsiteY124" fmla="*/ 1283096 h 7176404"/>
              <a:gd name="connsiteX125" fmla="*/ 10540746 w 25237440"/>
              <a:gd name="connsiteY125" fmla="*/ 902096 h 7176404"/>
              <a:gd name="connsiteX126" fmla="*/ 10536936 w 25237440"/>
              <a:gd name="connsiteY126" fmla="*/ 768746 h 7176404"/>
              <a:gd name="connsiteX127" fmla="*/ 10624566 w 25237440"/>
              <a:gd name="connsiteY127" fmla="*/ 681116 h 7176404"/>
              <a:gd name="connsiteX128" fmla="*/ 10771632 w 25237440"/>
              <a:gd name="connsiteY128" fmla="*/ 611012 h 7176404"/>
              <a:gd name="connsiteX129" fmla="*/ 10753344 w 25237440"/>
              <a:gd name="connsiteY129" fmla="*/ 336692 h 7176404"/>
              <a:gd name="connsiteX130" fmla="*/ 10628376 w 25237440"/>
              <a:gd name="connsiteY130" fmla="*/ 201056 h 7176404"/>
              <a:gd name="connsiteX131" fmla="*/ 10437876 w 25237440"/>
              <a:gd name="connsiteY131" fmla="*/ 2936 h 7176404"/>
              <a:gd name="connsiteX132" fmla="*/ 10369296 w 25237440"/>
              <a:gd name="connsiteY132" fmla="*/ 231536 h 7176404"/>
              <a:gd name="connsiteX133" fmla="*/ 10206228 w 25237440"/>
              <a:gd name="connsiteY133" fmla="*/ 585104 h 7176404"/>
              <a:gd name="connsiteX134" fmla="*/ 10155936 w 25237440"/>
              <a:gd name="connsiteY134" fmla="*/ 902096 h 7176404"/>
              <a:gd name="connsiteX135" fmla="*/ 10241280 w 25237440"/>
              <a:gd name="connsiteY135" fmla="*/ 1744868 h 7176404"/>
              <a:gd name="connsiteX136" fmla="*/ 10149840 w 25237440"/>
              <a:gd name="connsiteY136" fmla="*/ 2384948 h 7176404"/>
              <a:gd name="connsiteX137" fmla="*/ 9528048 w 25237440"/>
              <a:gd name="connsiteY137" fmla="*/ 3043316 h 7176404"/>
              <a:gd name="connsiteX138" fmla="*/ 7735824 w 25237440"/>
              <a:gd name="connsiteY138" fmla="*/ 4524644 h 7176404"/>
              <a:gd name="connsiteX139" fmla="*/ 7406640 w 25237440"/>
              <a:gd name="connsiteY139" fmla="*/ 5146436 h 7176404"/>
              <a:gd name="connsiteX140" fmla="*/ 5943600 w 25237440"/>
              <a:gd name="connsiteY140" fmla="*/ 5768228 h 7176404"/>
              <a:gd name="connsiteX141" fmla="*/ 4754880 w 25237440"/>
              <a:gd name="connsiteY141" fmla="*/ 6079124 h 7176404"/>
              <a:gd name="connsiteX142" fmla="*/ 3621024 w 25237440"/>
              <a:gd name="connsiteY142" fmla="*/ 6353444 h 7176404"/>
              <a:gd name="connsiteX143" fmla="*/ 2706624 w 25237440"/>
              <a:gd name="connsiteY143" fmla="*/ 6664340 h 7176404"/>
              <a:gd name="connsiteX144" fmla="*/ 2176272 w 25237440"/>
              <a:gd name="connsiteY144" fmla="*/ 6774068 h 7176404"/>
              <a:gd name="connsiteX145" fmla="*/ 1609344 w 25237440"/>
              <a:gd name="connsiteY145" fmla="*/ 6755780 h 7176404"/>
              <a:gd name="connsiteX146" fmla="*/ 969264 w 25237440"/>
              <a:gd name="connsiteY146" fmla="*/ 6554612 h 7176404"/>
              <a:gd name="connsiteX147" fmla="*/ 18288 w 25237440"/>
              <a:gd name="connsiteY147" fmla="*/ 6390020 h 7176404"/>
              <a:gd name="connsiteX148" fmla="*/ 0 w 25237440"/>
              <a:gd name="connsiteY14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20311872 w 25237440"/>
              <a:gd name="connsiteY105" fmla="*/ 5775848 h 7176404"/>
              <a:gd name="connsiteX106" fmla="*/ 21689568 w 25237440"/>
              <a:gd name="connsiteY106" fmla="*/ 5969396 h 7176404"/>
              <a:gd name="connsiteX107" fmla="*/ 23116032 w 25237440"/>
              <a:gd name="connsiteY107" fmla="*/ 6536324 h 7176404"/>
              <a:gd name="connsiteX108" fmla="*/ 24012144 w 25237440"/>
              <a:gd name="connsiteY108" fmla="*/ 6572900 h 7176404"/>
              <a:gd name="connsiteX109" fmla="*/ 24597360 w 25237440"/>
              <a:gd name="connsiteY109" fmla="*/ 5932820 h 7176404"/>
              <a:gd name="connsiteX110" fmla="*/ 25237440 w 25237440"/>
              <a:gd name="connsiteY110" fmla="*/ 5932820 h 7176404"/>
              <a:gd name="connsiteX111" fmla="*/ 25219152 w 25237440"/>
              <a:gd name="connsiteY111" fmla="*/ 5713364 h 7176404"/>
              <a:gd name="connsiteX112" fmla="*/ 24560784 w 25237440"/>
              <a:gd name="connsiteY112" fmla="*/ 5987684 h 7176404"/>
              <a:gd name="connsiteX113" fmla="*/ 23792688 w 25237440"/>
              <a:gd name="connsiteY113" fmla="*/ 6133988 h 7176404"/>
              <a:gd name="connsiteX114" fmla="*/ 22969728 w 25237440"/>
              <a:gd name="connsiteY114" fmla="*/ 5896244 h 7176404"/>
              <a:gd name="connsiteX115" fmla="*/ 22000464 w 25237440"/>
              <a:gd name="connsiteY115" fmla="*/ 5640212 h 7176404"/>
              <a:gd name="connsiteX116" fmla="*/ 20647152 w 25237440"/>
              <a:gd name="connsiteY116" fmla="*/ 5475620 h 7176404"/>
              <a:gd name="connsiteX117" fmla="*/ 19891248 w 25237440"/>
              <a:gd name="connsiteY117" fmla="*/ 5888624 h 7176404"/>
              <a:gd name="connsiteX118" fmla="*/ 18818352 w 25237440"/>
              <a:gd name="connsiteY118" fmla="*/ 5823092 h 7176404"/>
              <a:gd name="connsiteX119" fmla="*/ 16733520 w 25237440"/>
              <a:gd name="connsiteY119" fmla="*/ 4963556 h 7176404"/>
              <a:gd name="connsiteX120" fmla="*/ 14923008 w 25237440"/>
              <a:gd name="connsiteY120" fmla="*/ 4158884 h 7176404"/>
              <a:gd name="connsiteX121" fmla="*/ 13258800 w 25237440"/>
              <a:gd name="connsiteY121" fmla="*/ 3354212 h 7176404"/>
              <a:gd name="connsiteX122" fmla="*/ 13112496 w 25237440"/>
              <a:gd name="connsiteY122" fmla="*/ 3189620 h 7176404"/>
              <a:gd name="connsiteX123" fmla="*/ 11338560 w 25237440"/>
              <a:gd name="connsiteY123" fmla="*/ 2019188 h 7176404"/>
              <a:gd name="connsiteX124" fmla="*/ 10716768 w 25237440"/>
              <a:gd name="connsiteY124" fmla="*/ 1452260 h 7176404"/>
              <a:gd name="connsiteX125" fmla="*/ 10548366 w 25237440"/>
              <a:gd name="connsiteY125" fmla="*/ 1283096 h 7176404"/>
              <a:gd name="connsiteX126" fmla="*/ 10540746 w 25237440"/>
              <a:gd name="connsiteY126" fmla="*/ 902096 h 7176404"/>
              <a:gd name="connsiteX127" fmla="*/ 10536936 w 25237440"/>
              <a:gd name="connsiteY127" fmla="*/ 768746 h 7176404"/>
              <a:gd name="connsiteX128" fmla="*/ 10624566 w 25237440"/>
              <a:gd name="connsiteY128" fmla="*/ 681116 h 7176404"/>
              <a:gd name="connsiteX129" fmla="*/ 10771632 w 25237440"/>
              <a:gd name="connsiteY129" fmla="*/ 611012 h 7176404"/>
              <a:gd name="connsiteX130" fmla="*/ 10753344 w 25237440"/>
              <a:gd name="connsiteY130" fmla="*/ 336692 h 7176404"/>
              <a:gd name="connsiteX131" fmla="*/ 10628376 w 25237440"/>
              <a:gd name="connsiteY131" fmla="*/ 201056 h 7176404"/>
              <a:gd name="connsiteX132" fmla="*/ 10437876 w 25237440"/>
              <a:gd name="connsiteY132" fmla="*/ 2936 h 7176404"/>
              <a:gd name="connsiteX133" fmla="*/ 10369296 w 25237440"/>
              <a:gd name="connsiteY133" fmla="*/ 231536 h 7176404"/>
              <a:gd name="connsiteX134" fmla="*/ 10206228 w 25237440"/>
              <a:gd name="connsiteY134" fmla="*/ 585104 h 7176404"/>
              <a:gd name="connsiteX135" fmla="*/ 10155936 w 25237440"/>
              <a:gd name="connsiteY135" fmla="*/ 902096 h 7176404"/>
              <a:gd name="connsiteX136" fmla="*/ 10241280 w 25237440"/>
              <a:gd name="connsiteY136" fmla="*/ 1744868 h 7176404"/>
              <a:gd name="connsiteX137" fmla="*/ 10149840 w 25237440"/>
              <a:gd name="connsiteY137" fmla="*/ 2384948 h 7176404"/>
              <a:gd name="connsiteX138" fmla="*/ 9528048 w 25237440"/>
              <a:gd name="connsiteY138" fmla="*/ 3043316 h 7176404"/>
              <a:gd name="connsiteX139" fmla="*/ 7735824 w 25237440"/>
              <a:gd name="connsiteY139" fmla="*/ 4524644 h 7176404"/>
              <a:gd name="connsiteX140" fmla="*/ 7406640 w 25237440"/>
              <a:gd name="connsiteY140" fmla="*/ 5146436 h 7176404"/>
              <a:gd name="connsiteX141" fmla="*/ 5943600 w 25237440"/>
              <a:gd name="connsiteY141" fmla="*/ 5768228 h 7176404"/>
              <a:gd name="connsiteX142" fmla="*/ 4754880 w 25237440"/>
              <a:gd name="connsiteY142" fmla="*/ 6079124 h 7176404"/>
              <a:gd name="connsiteX143" fmla="*/ 3621024 w 25237440"/>
              <a:gd name="connsiteY143" fmla="*/ 6353444 h 7176404"/>
              <a:gd name="connsiteX144" fmla="*/ 2706624 w 25237440"/>
              <a:gd name="connsiteY144" fmla="*/ 6664340 h 7176404"/>
              <a:gd name="connsiteX145" fmla="*/ 2176272 w 25237440"/>
              <a:gd name="connsiteY145" fmla="*/ 6774068 h 7176404"/>
              <a:gd name="connsiteX146" fmla="*/ 1609344 w 25237440"/>
              <a:gd name="connsiteY146" fmla="*/ 6755780 h 7176404"/>
              <a:gd name="connsiteX147" fmla="*/ 969264 w 25237440"/>
              <a:gd name="connsiteY147" fmla="*/ 6554612 h 7176404"/>
              <a:gd name="connsiteX148" fmla="*/ 18288 w 25237440"/>
              <a:gd name="connsiteY148" fmla="*/ 6390020 h 7176404"/>
              <a:gd name="connsiteX149" fmla="*/ 0 w 25237440"/>
              <a:gd name="connsiteY14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20311872 w 25237440"/>
              <a:gd name="connsiteY105" fmla="*/ 5775848 h 7176404"/>
              <a:gd name="connsiteX106" fmla="*/ 21689568 w 25237440"/>
              <a:gd name="connsiteY106" fmla="*/ 5969396 h 7176404"/>
              <a:gd name="connsiteX107" fmla="*/ 23116032 w 25237440"/>
              <a:gd name="connsiteY107" fmla="*/ 6536324 h 7176404"/>
              <a:gd name="connsiteX108" fmla="*/ 24012144 w 25237440"/>
              <a:gd name="connsiteY108" fmla="*/ 6572900 h 7176404"/>
              <a:gd name="connsiteX109" fmla="*/ 24597360 w 25237440"/>
              <a:gd name="connsiteY109" fmla="*/ 5932820 h 7176404"/>
              <a:gd name="connsiteX110" fmla="*/ 25237440 w 25237440"/>
              <a:gd name="connsiteY110" fmla="*/ 5932820 h 7176404"/>
              <a:gd name="connsiteX111" fmla="*/ 25219152 w 25237440"/>
              <a:gd name="connsiteY111" fmla="*/ 5713364 h 7176404"/>
              <a:gd name="connsiteX112" fmla="*/ 24560784 w 25237440"/>
              <a:gd name="connsiteY112" fmla="*/ 5987684 h 7176404"/>
              <a:gd name="connsiteX113" fmla="*/ 23792688 w 25237440"/>
              <a:gd name="connsiteY113" fmla="*/ 6133988 h 7176404"/>
              <a:gd name="connsiteX114" fmla="*/ 22969728 w 25237440"/>
              <a:gd name="connsiteY114" fmla="*/ 5896244 h 7176404"/>
              <a:gd name="connsiteX115" fmla="*/ 22000464 w 25237440"/>
              <a:gd name="connsiteY115" fmla="*/ 5640212 h 7176404"/>
              <a:gd name="connsiteX116" fmla="*/ 20647152 w 25237440"/>
              <a:gd name="connsiteY116" fmla="*/ 5475620 h 7176404"/>
              <a:gd name="connsiteX117" fmla="*/ 19891248 w 25237440"/>
              <a:gd name="connsiteY117" fmla="*/ 5888624 h 7176404"/>
              <a:gd name="connsiteX118" fmla="*/ 18818352 w 25237440"/>
              <a:gd name="connsiteY118" fmla="*/ 5823092 h 7176404"/>
              <a:gd name="connsiteX119" fmla="*/ 16733520 w 25237440"/>
              <a:gd name="connsiteY119" fmla="*/ 4963556 h 7176404"/>
              <a:gd name="connsiteX120" fmla="*/ 14923008 w 25237440"/>
              <a:gd name="connsiteY120" fmla="*/ 4158884 h 7176404"/>
              <a:gd name="connsiteX121" fmla="*/ 13258800 w 25237440"/>
              <a:gd name="connsiteY121" fmla="*/ 3354212 h 7176404"/>
              <a:gd name="connsiteX122" fmla="*/ 13112496 w 25237440"/>
              <a:gd name="connsiteY122" fmla="*/ 3189620 h 7176404"/>
              <a:gd name="connsiteX123" fmla="*/ 11338560 w 25237440"/>
              <a:gd name="connsiteY123" fmla="*/ 2019188 h 7176404"/>
              <a:gd name="connsiteX124" fmla="*/ 10716768 w 25237440"/>
              <a:gd name="connsiteY124" fmla="*/ 1452260 h 7176404"/>
              <a:gd name="connsiteX125" fmla="*/ 10548366 w 25237440"/>
              <a:gd name="connsiteY125" fmla="*/ 1283096 h 7176404"/>
              <a:gd name="connsiteX126" fmla="*/ 10540746 w 25237440"/>
              <a:gd name="connsiteY126" fmla="*/ 902096 h 7176404"/>
              <a:gd name="connsiteX127" fmla="*/ 10536936 w 25237440"/>
              <a:gd name="connsiteY127" fmla="*/ 768746 h 7176404"/>
              <a:gd name="connsiteX128" fmla="*/ 10624566 w 25237440"/>
              <a:gd name="connsiteY128" fmla="*/ 681116 h 7176404"/>
              <a:gd name="connsiteX129" fmla="*/ 10771632 w 25237440"/>
              <a:gd name="connsiteY129" fmla="*/ 611012 h 7176404"/>
              <a:gd name="connsiteX130" fmla="*/ 10753344 w 25237440"/>
              <a:gd name="connsiteY130" fmla="*/ 336692 h 7176404"/>
              <a:gd name="connsiteX131" fmla="*/ 10628376 w 25237440"/>
              <a:gd name="connsiteY131" fmla="*/ 201056 h 7176404"/>
              <a:gd name="connsiteX132" fmla="*/ 10437876 w 25237440"/>
              <a:gd name="connsiteY132" fmla="*/ 2936 h 7176404"/>
              <a:gd name="connsiteX133" fmla="*/ 10369296 w 25237440"/>
              <a:gd name="connsiteY133" fmla="*/ 231536 h 7176404"/>
              <a:gd name="connsiteX134" fmla="*/ 10206228 w 25237440"/>
              <a:gd name="connsiteY134" fmla="*/ 585104 h 7176404"/>
              <a:gd name="connsiteX135" fmla="*/ 10155936 w 25237440"/>
              <a:gd name="connsiteY135" fmla="*/ 902096 h 7176404"/>
              <a:gd name="connsiteX136" fmla="*/ 10241280 w 25237440"/>
              <a:gd name="connsiteY136" fmla="*/ 1744868 h 7176404"/>
              <a:gd name="connsiteX137" fmla="*/ 10149840 w 25237440"/>
              <a:gd name="connsiteY137" fmla="*/ 2384948 h 7176404"/>
              <a:gd name="connsiteX138" fmla="*/ 9528048 w 25237440"/>
              <a:gd name="connsiteY138" fmla="*/ 3043316 h 7176404"/>
              <a:gd name="connsiteX139" fmla="*/ 7735824 w 25237440"/>
              <a:gd name="connsiteY139" fmla="*/ 4524644 h 7176404"/>
              <a:gd name="connsiteX140" fmla="*/ 7406640 w 25237440"/>
              <a:gd name="connsiteY140" fmla="*/ 5146436 h 7176404"/>
              <a:gd name="connsiteX141" fmla="*/ 5943600 w 25237440"/>
              <a:gd name="connsiteY141" fmla="*/ 5768228 h 7176404"/>
              <a:gd name="connsiteX142" fmla="*/ 4754880 w 25237440"/>
              <a:gd name="connsiteY142" fmla="*/ 6079124 h 7176404"/>
              <a:gd name="connsiteX143" fmla="*/ 3621024 w 25237440"/>
              <a:gd name="connsiteY143" fmla="*/ 6353444 h 7176404"/>
              <a:gd name="connsiteX144" fmla="*/ 2706624 w 25237440"/>
              <a:gd name="connsiteY144" fmla="*/ 6664340 h 7176404"/>
              <a:gd name="connsiteX145" fmla="*/ 2176272 w 25237440"/>
              <a:gd name="connsiteY145" fmla="*/ 6774068 h 7176404"/>
              <a:gd name="connsiteX146" fmla="*/ 1609344 w 25237440"/>
              <a:gd name="connsiteY146" fmla="*/ 6755780 h 7176404"/>
              <a:gd name="connsiteX147" fmla="*/ 969264 w 25237440"/>
              <a:gd name="connsiteY147" fmla="*/ 6554612 h 7176404"/>
              <a:gd name="connsiteX148" fmla="*/ 18288 w 25237440"/>
              <a:gd name="connsiteY148" fmla="*/ 6390020 h 7176404"/>
              <a:gd name="connsiteX149" fmla="*/ 0 w 25237440"/>
              <a:gd name="connsiteY14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20311872 w 25237440"/>
              <a:gd name="connsiteY106" fmla="*/ 5775848 h 7176404"/>
              <a:gd name="connsiteX107" fmla="*/ 21689568 w 25237440"/>
              <a:gd name="connsiteY107" fmla="*/ 5969396 h 7176404"/>
              <a:gd name="connsiteX108" fmla="*/ 23116032 w 25237440"/>
              <a:gd name="connsiteY108" fmla="*/ 6536324 h 7176404"/>
              <a:gd name="connsiteX109" fmla="*/ 24012144 w 25237440"/>
              <a:gd name="connsiteY109" fmla="*/ 6572900 h 7176404"/>
              <a:gd name="connsiteX110" fmla="*/ 24597360 w 25237440"/>
              <a:gd name="connsiteY110" fmla="*/ 5932820 h 7176404"/>
              <a:gd name="connsiteX111" fmla="*/ 25237440 w 25237440"/>
              <a:gd name="connsiteY111" fmla="*/ 5932820 h 7176404"/>
              <a:gd name="connsiteX112" fmla="*/ 25219152 w 25237440"/>
              <a:gd name="connsiteY112" fmla="*/ 5713364 h 7176404"/>
              <a:gd name="connsiteX113" fmla="*/ 24560784 w 25237440"/>
              <a:gd name="connsiteY113" fmla="*/ 5987684 h 7176404"/>
              <a:gd name="connsiteX114" fmla="*/ 23792688 w 25237440"/>
              <a:gd name="connsiteY114" fmla="*/ 6133988 h 7176404"/>
              <a:gd name="connsiteX115" fmla="*/ 22969728 w 25237440"/>
              <a:gd name="connsiteY115" fmla="*/ 5896244 h 7176404"/>
              <a:gd name="connsiteX116" fmla="*/ 22000464 w 25237440"/>
              <a:gd name="connsiteY116" fmla="*/ 5640212 h 7176404"/>
              <a:gd name="connsiteX117" fmla="*/ 20647152 w 25237440"/>
              <a:gd name="connsiteY117" fmla="*/ 5475620 h 7176404"/>
              <a:gd name="connsiteX118" fmla="*/ 19891248 w 25237440"/>
              <a:gd name="connsiteY118" fmla="*/ 5888624 h 7176404"/>
              <a:gd name="connsiteX119" fmla="*/ 18818352 w 25237440"/>
              <a:gd name="connsiteY119" fmla="*/ 5823092 h 7176404"/>
              <a:gd name="connsiteX120" fmla="*/ 16733520 w 25237440"/>
              <a:gd name="connsiteY120" fmla="*/ 4963556 h 7176404"/>
              <a:gd name="connsiteX121" fmla="*/ 14923008 w 25237440"/>
              <a:gd name="connsiteY121" fmla="*/ 4158884 h 7176404"/>
              <a:gd name="connsiteX122" fmla="*/ 13258800 w 25237440"/>
              <a:gd name="connsiteY122" fmla="*/ 3354212 h 7176404"/>
              <a:gd name="connsiteX123" fmla="*/ 13112496 w 25237440"/>
              <a:gd name="connsiteY123" fmla="*/ 3189620 h 7176404"/>
              <a:gd name="connsiteX124" fmla="*/ 11338560 w 25237440"/>
              <a:gd name="connsiteY124" fmla="*/ 2019188 h 7176404"/>
              <a:gd name="connsiteX125" fmla="*/ 10716768 w 25237440"/>
              <a:gd name="connsiteY125" fmla="*/ 1452260 h 7176404"/>
              <a:gd name="connsiteX126" fmla="*/ 10548366 w 25237440"/>
              <a:gd name="connsiteY126" fmla="*/ 1283096 h 7176404"/>
              <a:gd name="connsiteX127" fmla="*/ 10540746 w 25237440"/>
              <a:gd name="connsiteY127" fmla="*/ 902096 h 7176404"/>
              <a:gd name="connsiteX128" fmla="*/ 10536936 w 25237440"/>
              <a:gd name="connsiteY128" fmla="*/ 768746 h 7176404"/>
              <a:gd name="connsiteX129" fmla="*/ 10624566 w 25237440"/>
              <a:gd name="connsiteY129" fmla="*/ 681116 h 7176404"/>
              <a:gd name="connsiteX130" fmla="*/ 10771632 w 25237440"/>
              <a:gd name="connsiteY130" fmla="*/ 611012 h 7176404"/>
              <a:gd name="connsiteX131" fmla="*/ 10753344 w 25237440"/>
              <a:gd name="connsiteY131" fmla="*/ 336692 h 7176404"/>
              <a:gd name="connsiteX132" fmla="*/ 10628376 w 25237440"/>
              <a:gd name="connsiteY132" fmla="*/ 201056 h 7176404"/>
              <a:gd name="connsiteX133" fmla="*/ 10437876 w 25237440"/>
              <a:gd name="connsiteY133" fmla="*/ 2936 h 7176404"/>
              <a:gd name="connsiteX134" fmla="*/ 10369296 w 25237440"/>
              <a:gd name="connsiteY134" fmla="*/ 231536 h 7176404"/>
              <a:gd name="connsiteX135" fmla="*/ 10206228 w 25237440"/>
              <a:gd name="connsiteY135" fmla="*/ 585104 h 7176404"/>
              <a:gd name="connsiteX136" fmla="*/ 10155936 w 25237440"/>
              <a:gd name="connsiteY136" fmla="*/ 902096 h 7176404"/>
              <a:gd name="connsiteX137" fmla="*/ 10241280 w 25237440"/>
              <a:gd name="connsiteY137" fmla="*/ 1744868 h 7176404"/>
              <a:gd name="connsiteX138" fmla="*/ 10149840 w 25237440"/>
              <a:gd name="connsiteY138" fmla="*/ 2384948 h 7176404"/>
              <a:gd name="connsiteX139" fmla="*/ 9528048 w 25237440"/>
              <a:gd name="connsiteY139" fmla="*/ 3043316 h 7176404"/>
              <a:gd name="connsiteX140" fmla="*/ 7735824 w 25237440"/>
              <a:gd name="connsiteY140" fmla="*/ 4524644 h 7176404"/>
              <a:gd name="connsiteX141" fmla="*/ 7406640 w 25237440"/>
              <a:gd name="connsiteY141" fmla="*/ 5146436 h 7176404"/>
              <a:gd name="connsiteX142" fmla="*/ 5943600 w 25237440"/>
              <a:gd name="connsiteY142" fmla="*/ 5768228 h 7176404"/>
              <a:gd name="connsiteX143" fmla="*/ 4754880 w 25237440"/>
              <a:gd name="connsiteY143" fmla="*/ 6079124 h 7176404"/>
              <a:gd name="connsiteX144" fmla="*/ 3621024 w 25237440"/>
              <a:gd name="connsiteY144" fmla="*/ 6353444 h 7176404"/>
              <a:gd name="connsiteX145" fmla="*/ 2706624 w 25237440"/>
              <a:gd name="connsiteY145" fmla="*/ 6664340 h 7176404"/>
              <a:gd name="connsiteX146" fmla="*/ 2176272 w 25237440"/>
              <a:gd name="connsiteY146" fmla="*/ 6774068 h 7176404"/>
              <a:gd name="connsiteX147" fmla="*/ 1609344 w 25237440"/>
              <a:gd name="connsiteY147" fmla="*/ 6755780 h 7176404"/>
              <a:gd name="connsiteX148" fmla="*/ 969264 w 25237440"/>
              <a:gd name="connsiteY148" fmla="*/ 6554612 h 7176404"/>
              <a:gd name="connsiteX149" fmla="*/ 18288 w 25237440"/>
              <a:gd name="connsiteY149" fmla="*/ 6390020 h 7176404"/>
              <a:gd name="connsiteX150" fmla="*/ 0 w 25237440"/>
              <a:gd name="connsiteY15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20311872 w 25237440"/>
              <a:gd name="connsiteY106" fmla="*/ 5775848 h 7176404"/>
              <a:gd name="connsiteX107" fmla="*/ 21689568 w 25237440"/>
              <a:gd name="connsiteY107" fmla="*/ 5969396 h 7176404"/>
              <a:gd name="connsiteX108" fmla="*/ 23116032 w 25237440"/>
              <a:gd name="connsiteY108" fmla="*/ 6536324 h 7176404"/>
              <a:gd name="connsiteX109" fmla="*/ 24012144 w 25237440"/>
              <a:gd name="connsiteY109" fmla="*/ 6572900 h 7176404"/>
              <a:gd name="connsiteX110" fmla="*/ 24597360 w 25237440"/>
              <a:gd name="connsiteY110" fmla="*/ 5932820 h 7176404"/>
              <a:gd name="connsiteX111" fmla="*/ 25237440 w 25237440"/>
              <a:gd name="connsiteY111" fmla="*/ 5932820 h 7176404"/>
              <a:gd name="connsiteX112" fmla="*/ 25219152 w 25237440"/>
              <a:gd name="connsiteY112" fmla="*/ 5713364 h 7176404"/>
              <a:gd name="connsiteX113" fmla="*/ 24560784 w 25237440"/>
              <a:gd name="connsiteY113" fmla="*/ 5987684 h 7176404"/>
              <a:gd name="connsiteX114" fmla="*/ 23792688 w 25237440"/>
              <a:gd name="connsiteY114" fmla="*/ 6133988 h 7176404"/>
              <a:gd name="connsiteX115" fmla="*/ 22969728 w 25237440"/>
              <a:gd name="connsiteY115" fmla="*/ 5896244 h 7176404"/>
              <a:gd name="connsiteX116" fmla="*/ 22000464 w 25237440"/>
              <a:gd name="connsiteY116" fmla="*/ 5640212 h 7176404"/>
              <a:gd name="connsiteX117" fmla="*/ 20647152 w 25237440"/>
              <a:gd name="connsiteY117" fmla="*/ 5475620 h 7176404"/>
              <a:gd name="connsiteX118" fmla="*/ 19891248 w 25237440"/>
              <a:gd name="connsiteY118" fmla="*/ 5888624 h 7176404"/>
              <a:gd name="connsiteX119" fmla="*/ 18818352 w 25237440"/>
              <a:gd name="connsiteY119" fmla="*/ 5823092 h 7176404"/>
              <a:gd name="connsiteX120" fmla="*/ 16733520 w 25237440"/>
              <a:gd name="connsiteY120" fmla="*/ 4963556 h 7176404"/>
              <a:gd name="connsiteX121" fmla="*/ 14923008 w 25237440"/>
              <a:gd name="connsiteY121" fmla="*/ 4158884 h 7176404"/>
              <a:gd name="connsiteX122" fmla="*/ 13258800 w 25237440"/>
              <a:gd name="connsiteY122" fmla="*/ 3354212 h 7176404"/>
              <a:gd name="connsiteX123" fmla="*/ 13112496 w 25237440"/>
              <a:gd name="connsiteY123" fmla="*/ 3189620 h 7176404"/>
              <a:gd name="connsiteX124" fmla="*/ 11338560 w 25237440"/>
              <a:gd name="connsiteY124" fmla="*/ 2019188 h 7176404"/>
              <a:gd name="connsiteX125" fmla="*/ 10716768 w 25237440"/>
              <a:gd name="connsiteY125" fmla="*/ 1452260 h 7176404"/>
              <a:gd name="connsiteX126" fmla="*/ 10548366 w 25237440"/>
              <a:gd name="connsiteY126" fmla="*/ 1283096 h 7176404"/>
              <a:gd name="connsiteX127" fmla="*/ 10540746 w 25237440"/>
              <a:gd name="connsiteY127" fmla="*/ 902096 h 7176404"/>
              <a:gd name="connsiteX128" fmla="*/ 10536936 w 25237440"/>
              <a:gd name="connsiteY128" fmla="*/ 768746 h 7176404"/>
              <a:gd name="connsiteX129" fmla="*/ 10624566 w 25237440"/>
              <a:gd name="connsiteY129" fmla="*/ 681116 h 7176404"/>
              <a:gd name="connsiteX130" fmla="*/ 10771632 w 25237440"/>
              <a:gd name="connsiteY130" fmla="*/ 611012 h 7176404"/>
              <a:gd name="connsiteX131" fmla="*/ 10753344 w 25237440"/>
              <a:gd name="connsiteY131" fmla="*/ 336692 h 7176404"/>
              <a:gd name="connsiteX132" fmla="*/ 10628376 w 25237440"/>
              <a:gd name="connsiteY132" fmla="*/ 201056 h 7176404"/>
              <a:gd name="connsiteX133" fmla="*/ 10437876 w 25237440"/>
              <a:gd name="connsiteY133" fmla="*/ 2936 h 7176404"/>
              <a:gd name="connsiteX134" fmla="*/ 10369296 w 25237440"/>
              <a:gd name="connsiteY134" fmla="*/ 231536 h 7176404"/>
              <a:gd name="connsiteX135" fmla="*/ 10206228 w 25237440"/>
              <a:gd name="connsiteY135" fmla="*/ 585104 h 7176404"/>
              <a:gd name="connsiteX136" fmla="*/ 10155936 w 25237440"/>
              <a:gd name="connsiteY136" fmla="*/ 902096 h 7176404"/>
              <a:gd name="connsiteX137" fmla="*/ 10241280 w 25237440"/>
              <a:gd name="connsiteY137" fmla="*/ 1744868 h 7176404"/>
              <a:gd name="connsiteX138" fmla="*/ 10149840 w 25237440"/>
              <a:gd name="connsiteY138" fmla="*/ 2384948 h 7176404"/>
              <a:gd name="connsiteX139" fmla="*/ 9528048 w 25237440"/>
              <a:gd name="connsiteY139" fmla="*/ 3043316 h 7176404"/>
              <a:gd name="connsiteX140" fmla="*/ 7735824 w 25237440"/>
              <a:gd name="connsiteY140" fmla="*/ 4524644 h 7176404"/>
              <a:gd name="connsiteX141" fmla="*/ 7406640 w 25237440"/>
              <a:gd name="connsiteY141" fmla="*/ 5146436 h 7176404"/>
              <a:gd name="connsiteX142" fmla="*/ 5943600 w 25237440"/>
              <a:gd name="connsiteY142" fmla="*/ 5768228 h 7176404"/>
              <a:gd name="connsiteX143" fmla="*/ 4754880 w 25237440"/>
              <a:gd name="connsiteY143" fmla="*/ 6079124 h 7176404"/>
              <a:gd name="connsiteX144" fmla="*/ 3621024 w 25237440"/>
              <a:gd name="connsiteY144" fmla="*/ 6353444 h 7176404"/>
              <a:gd name="connsiteX145" fmla="*/ 2706624 w 25237440"/>
              <a:gd name="connsiteY145" fmla="*/ 6664340 h 7176404"/>
              <a:gd name="connsiteX146" fmla="*/ 2176272 w 25237440"/>
              <a:gd name="connsiteY146" fmla="*/ 6774068 h 7176404"/>
              <a:gd name="connsiteX147" fmla="*/ 1609344 w 25237440"/>
              <a:gd name="connsiteY147" fmla="*/ 6755780 h 7176404"/>
              <a:gd name="connsiteX148" fmla="*/ 969264 w 25237440"/>
              <a:gd name="connsiteY148" fmla="*/ 6554612 h 7176404"/>
              <a:gd name="connsiteX149" fmla="*/ 18288 w 25237440"/>
              <a:gd name="connsiteY149" fmla="*/ 6390020 h 7176404"/>
              <a:gd name="connsiteX150" fmla="*/ 0 w 25237440"/>
              <a:gd name="connsiteY15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898106 w 25237440"/>
              <a:gd name="connsiteY106" fmla="*/ 6239906 h 7176404"/>
              <a:gd name="connsiteX107" fmla="*/ 20311872 w 25237440"/>
              <a:gd name="connsiteY107" fmla="*/ 5775848 h 7176404"/>
              <a:gd name="connsiteX108" fmla="*/ 21689568 w 25237440"/>
              <a:gd name="connsiteY108" fmla="*/ 5969396 h 7176404"/>
              <a:gd name="connsiteX109" fmla="*/ 23116032 w 25237440"/>
              <a:gd name="connsiteY109" fmla="*/ 6536324 h 7176404"/>
              <a:gd name="connsiteX110" fmla="*/ 24012144 w 25237440"/>
              <a:gd name="connsiteY110" fmla="*/ 6572900 h 7176404"/>
              <a:gd name="connsiteX111" fmla="*/ 24597360 w 25237440"/>
              <a:gd name="connsiteY111" fmla="*/ 5932820 h 7176404"/>
              <a:gd name="connsiteX112" fmla="*/ 25237440 w 25237440"/>
              <a:gd name="connsiteY112" fmla="*/ 5932820 h 7176404"/>
              <a:gd name="connsiteX113" fmla="*/ 25219152 w 25237440"/>
              <a:gd name="connsiteY113" fmla="*/ 5713364 h 7176404"/>
              <a:gd name="connsiteX114" fmla="*/ 24560784 w 25237440"/>
              <a:gd name="connsiteY114" fmla="*/ 5987684 h 7176404"/>
              <a:gd name="connsiteX115" fmla="*/ 23792688 w 25237440"/>
              <a:gd name="connsiteY115" fmla="*/ 6133988 h 7176404"/>
              <a:gd name="connsiteX116" fmla="*/ 22969728 w 25237440"/>
              <a:gd name="connsiteY116" fmla="*/ 5896244 h 7176404"/>
              <a:gd name="connsiteX117" fmla="*/ 22000464 w 25237440"/>
              <a:gd name="connsiteY117" fmla="*/ 5640212 h 7176404"/>
              <a:gd name="connsiteX118" fmla="*/ 20647152 w 25237440"/>
              <a:gd name="connsiteY118" fmla="*/ 5475620 h 7176404"/>
              <a:gd name="connsiteX119" fmla="*/ 19891248 w 25237440"/>
              <a:gd name="connsiteY119" fmla="*/ 5888624 h 7176404"/>
              <a:gd name="connsiteX120" fmla="*/ 18818352 w 25237440"/>
              <a:gd name="connsiteY120" fmla="*/ 5823092 h 7176404"/>
              <a:gd name="connsiteX121" fmla="*/ 16733520 w 25237440"/>
              <a:gd name="connsiteY121" fmla="*/ 4963556 h 7176404"/>
              <a:gd name="connsiteX122" fmla="*/ 14923008 w 25237440"/>
              <a:gd name="connsiteY122" fmla="*/ 4158884 h 7176404"/>
              <a:gd name="connsiteX123" fmla="*/ 13258800 w 25237440"/>
              <a:gd name="connsiteY123" fmla="*/ 3354212 h 7176404"/>
              <a:gd name="connsiteX124" fmla="*/ 13112496 w 25237440"/>
              <a:gd name="connsiteY124" fmla="*/ 3189620 h 7176404"/>
              <a:gd name="connsiteX125" fmla="*/ 11338560 w 25237440"/>
              <a:gd name="connsiteY125" fmla="*/ 2019188 h 7176404"/>
              <a:gd name="connsiteX126" fmla="*/ 10716768 w 25237440"/>
              <a:gd name="connsiteY126" fmla="*/ 1452260 h 7176404"/>
              <a:gd name="connsiteX127" fmla="*/ 10548366 w 25237440"/>
              <a:gd name="connsiteY127" fmla="*/ 1283096 h 7176404"/>
              <a:gd name="connsiteX128" fmla="*/ 10540746 w 25237440"/>
              <a:gd name="connsiteY128" fmla="*/ 902096 h 7176404"/>
              <a:gd name="connsiteX129" fmla="*/ 10536936 w 25237440"/>
              <a:gd name="connsiteY129" fmla="*/ 768746 h 7176404"/>
              <a:gd name="connsiteX130" fmla="*/ 10624566 w 25237440"/>
              <a:gd name="connsiteY130" fmla="*/ 681116 h 7176404"/>
              <a:gd name="connsiteX131" fmla="*/ 10771632 w 25237440"/>
              <a:gd name="connsiteY131" fmla="*/ 611012 h 7176404"/>
              <a:gd name="connsiteX132" fmla="*/ 10753344 w 25237440"/>
              <a:gd name="connsiteY132" fmla="*/ 336692 h 7176404"/>
              <a:gd name="connsiteX133" fmla="*/ 10628376 w 25237440"/>
              <a:gd name="connsiteY133" fmla="*/ 201056 h 7176404"/>
              <a:gd name="connsiteX134" fmla="*/ 10437876 w 25237440"/>
              <a:gd name="connsiteY134" fmla="*/ 2936 h 7176404"/>
              <a:gd name="connsiteX135" fmla="*/ 10369296 w 25237440"/>
              <a:gd name="connsiteY135" fmla="*/ 231536 h 7176404"/>
              <a:gd name="connsiteX136" fmla="*/ 10206228 w 25237440"/>
              <a:gd name="connsiteY136" fmla="*/ 585104 h 7176404"/>
              <a:gd name="connsiteX137" fmla="*/ 10155936 w 25237440"/>
              <a:gd name="connsiteY137" fmla="*/ 902096 h 7176404"/>
              <a:gd name="connsiteX138" fmla="*/ 10241280 w 25237440"/>
              <a:gd name="connsiteY138" fmla="*/ 1744868 h 7176404"/>
              <a:gd name="connsiteX139" fmla="*/ 10149840 w 25237440"/>
              <a:gd name="connsiteY139" fmla="*/ 2384948 h 7176404"/>
              <a:gd name="connsiteX140" fmla="*/ 9528048 w 25237440"/>
              <a:gd name="connsiteY140" fmla="*/ 3043316 h 7176404"/>
              <a:gd name="connsiteX141" fmla="*/ 7735824 w 25237440"/>
              <a:gd name="connsiteY141" fmla="*/ 4524644 h 7176404"/>
              <a:gd name="connsiteX142" fmla="*/ 7406640 w 25237440"/>
              <a:gd name="connsiteY142" fmla="*/ 5146436 h 7176404"/>
              <a:gd name="connsiteX143" fmla="*/ 5943600 w 25237440"/>
              <a:gd name="connsiteY143" fmla="*/ 5768228 h 7176404"/>
              <a:gd name="connsiteX144" fmla="*/ 4754880 w 25237440"/>
              <a:gd name="connsiteY144" fmla="*/ 6079124 h 7176404"/>
              <a:gd name="connsiteX145" fmla="*/ 3621024 w 25237440"/>
              <a:gd name="connsiteY145" fmla="*/ 6353444 h 7176404"/>
              <a:gd name="connsiteX146" fmla="*/ 2706624 w 25237440"/>
              <a:gd name="connsiteY146" fmla="*/ 6664340 h 7176404"/>
              <a:gd name="connsiteX147" fmla="*/ 2176272 w 25237440"/>
              <a:gd name="connsiteY147" fmla="*/ 6774068 h 7176404"/>
              <a:gd name="connsiteX148" fmla="*/ 1609344 w 25237440"/>
              <a:gd name="connsiteY148" fmla="*/ 6755780 h 7176404"/>
              <a:gd name="connsiteX149" fmla="*/ 969264 w 25237440"/>
              <a:gd name="connsiteY149" fmla="*/ 6554612 h 7176404"/>
              <a:gd name="connsiteX150" fmla="*/ 18288 w 25237440"/>
              <a:gd name="connsiteY150" fmla="*/ 6390020 h 7176404"/>
              <a:gd name="connsiteX151" fmla="*/ 0 w 25237440"/>
              <a:gd name="connsiteY15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20311872 w 25237440"/>
              <a:gd name="connsiteY108" fmla="*/ 5775848 h 7176404"/>
              <a:gd name="connsiteX109" fmla="*/ 21689568 w 25237440"/>
              <a:gd name="connsiteY109" fmla="*/ 5969396 h 7176404"/>
              <a:gd name="connsiteX110" fmla="*/ 23116032 w 25237440"/>
              <a:gd name="connsiteY110" fmla="*/ 6536324 h 7176404"/>
              <a:gd name="connsiteX111" fmla="*/ 24012144 w 25237440"/>
              <a:gd name="connsiteY111" fmla="*/ 6572900 h 7176404"/>
              <a:gd name="connsiteX112" fmla="*/ 24597360 w 25237440"/>
              <a:gd name="connsiteY112" fmla="*/ 5932820 h 7176404"/>
              <a:gd name="connsiteX113" fmla="*/ 25237440 w 25237440"/>
              <a:gd name="connsiteY113" fmla="*/ 5932820 h 7176404"/>
              <a:gd name="connsiteX114" fmla="*/ 25219152 w 25237440"/>
              <a:gd name="connsiteY114" fmla="*/ 5713364 h 7176404"/>
              <a:gd name="connsiteX115" fmla="*/ 24560784 w 25237440"/>
              <a:gd name="connsiteY115" fmla="*/ 5987684 h 7176404"/>
              <a:gd name="connsiteX116" fmla="*/ 23792688 w 25237440"/>
              <a:gd name="connsiteY116" fmla="*/ 6133988 h 7176404"/>
              <a:gd name="connsiteX117" fmla="*/ 22969728 w 25237440"/>
              <a:gd name="connsiteY117" fmla="*/ 5896244 h 7176404"/>
              <a:gd name="connsiteX118" fmla="*/ 22000464 w 25237440"/>
              <a:gd name="connsiteY118" fmla="*/ 5640212 h 7176404"/>
              <a:gd name="connsiteX119" fmla="*/ 20647152 w 25237440"/>
              <a:gd name="connsiteY119" fmla="*/ 5475620 h 7176404"/>
              <a:gd name="connsiteX120" fmla="*/ 19891248 w 25237440"/>
              <a:gd name="connsiteY120" fmla="*/ 5888624 h 7176404"/>
              <a:gd name="connsiteX121" fmla="*/ 18818352 w 25237440"/>
              <a:gd name="connsiteY121" fmla="*/ 5823092 h 7176404"/>
              <a:gd name="connsiteX122" fmla="*/ 16733520 w 25237440"/>
              <a:gd name="connsiteY122" fmla="*/ 4963556 h 7176404"/>
              <a:gd name="connsiteX123" fmla="*/ 14923008 w 25237440"/>
              <a:gd name="connsiteY123" fmla="*/ 4158884 h 7176404"/>
              <a:gd name="connsiteX124" fmla="*/ 13258800 w 25237440"/>
              <a:gd name="connsiteY124" fmla="*/ 3354212 h 7176404"/>
              <a:gd name="connsiteX125" fmla="*/ 13112496 w 25237440"/>
              <a:gd name="connsiteY125" fmla="*/ 3189620 h 7176404"/>
              <a:gd name="connsiteX126" fmla="*/ 11338560 w 25237440"/>
              <a:gd name="connsiteY126" fmla="*/ 2019188 h 7176404"/>
              <a:gd name="connsiteX127" fmla="*/ 10716768 w 25237440"/>
              <a:gd name="connsiteY127" fmla="*/ 1452260 h 7176404"/>
              <a:gd name="connsiteX128" fmla="*/ 10548366 w 25237440"/>
              <a:gd name="connsiteY128" fmla="*/ 1283096 h 7176404"/>
              <a:gd name="connsiteX129" fmla="*/ 10540746 w 25237440"/>
              <a:gd name="connsiteY129" fmla="*/ 902096 h 7176404"/>
              <a:gd name="connsiteX130" fmla="*/ 10536936 w 25237440"/>
              <a:gd name="connsiteY130" fmla="*/ 768746 h 7176404"/>
              <a:gd name="connsiteX131" fmla="*/ 10624566 w 25237440"/>
              <a:gd name="connsiteY131" fmla="*/ 681116 h 7176404"/>
              <a:gd name="connsiteX132" fmla="*/ 10771632 w 25237440"/>
              <a:gd name="connsiteY132" fmla="*/ 611012 h 7176404"/>
              <a:gd name="connsiteX133" fmla="*/ 10753344 w 25237440"/>
              <a:gd name="connsiteY133" fmla="*/ 336692 h 7176404"/>
              <a:gd name="connsiteX134" fmla="*/ 10628376 w 25237440"/>
              <a:gd name="connsiteY134" fmla="*/ 201056 h 7176404"/>
              <a:gd name="connsiteX135" fmla="*/ 10437876 w 25237440"/>
              <a:gd name="connsiteY135" fmla="*/ 2936 h 7176404"/>
              <a:gd name="connsiteX136" fmla="*/ 10369296 w 25237440"/>
              <a:gd name="connsiteY136" fmla="*/ 231536 h 7176404"/>
              <a:gd name="connsiteX137" fmla="*/ 10206228 w 25237440"/>
              <a:gd name="connsiteY137" fmla="*/ 585104 h 7176404"/>
              <a:gd name="connsiteX138" fmla="*/ 10155936 w 25237440"/>
              <a:gd name="connsiteY138" fmla="*/ 902096 h 7176404"/>
              <a:gd name="connsiteX139" fmla="*/ 10241280 w 25237440"/>
              <a:gd name="connsiteY139" fmla="*/ 1744868 h 7176404"/>
              <a:gd name="connsiteX140" fmla="*/ 10149840 w 25237440"/>
              <a:gd name="connsiteY140" fmla="*/ 2384948 h 7176404"/>
              <a:gd name="connsiteX141" fmla="*/ 9528048 w 25237440"/>
              <a:gd name="connsiteY141" fmla="*/ 3043316 h 7176404"/>
              <a:gd name="connsiteX142" fmla="*/ 7735824 w 25237440"/>
              <a:gd name="connsiteY142" fmla="*/ 4524644 h 7176404"/>
              <a:gd name="connsiteX143" fmla="*/ 7406640 w 25237440"/>
              <a:gd name="connsiteY143" fmla="*/ 5146436 h 7176404"/>
              <a:gd name="connsiteX144" fmla="*/ 5943600 w 25237440"/>
              <a:gd name="connsiteY144" fmla="*/ 5768228 h 7176404"/>
              <a:gd name="connsiteX145" fmla="*/ 4754880 w 25237440"/>
              <a:gd name="connsiteY145" fmla="*/ 6079124 h 7176404"/>
              <a:gd name="connsiteX146" fmla="*/ 3621024 w 25237440"/>
              <a:gd name="connsiteY146" fmla="*/ 6353444 h 7176404"/>
              <a:gd name="connsiteX147" fmla="*/ 2706624 w 25237440"/>
              <a:gd name="connsiteY147" fmla="*/ 6664340 h 7176404"/>
              <a:gd name="connsiteX148" fmla="*/ 2176272 w 25237440"/>
              <a:gd name="connsiteY148" fmla="*/ 6774068 h 7176404"/>
              <a:gd name="connsiteX149" fmla="*/ 1609344 w 25237440"/>
              <a:gd name="connsiteY149" fmla="*/ 6755780 h 7176404"/>
              <a:gd name="connsiteX150" fmla="*/ 969264 w 25237440"/>
              <a:gd name="connsiteY150" fmla="*/ 6554612 h 7176404"/>
              <a:gd name="connsiteX151" fmla="*/ 18288 w 25237440"/>
              <a:gd name="connsiteY151" fmla="*/ 6390020 h 7176404"/>
              <a:gd name="connsiteX152" fmla="*/ 0 w 25237440"/>
              <a:gd name="connsiteY152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311872 w 25237440"/>
              <a:gd name="connsiteY109" fmla="*/ 5775848 h 7176404"/>
              <a:gd name="connsiteX110" fmla="*/ 21689568 w 25237440"/>
              <a:gd name="connsiteY110" fmla="*/ 5969396 h 7176404"/>
              <a:gd name="connsiteX111" fmla="*/ 23116032 w 25237440"/>
              <a:gd name="connsiteY111" fmla="*/ 6536324 h 7176404"/>
              <a:gd name="connsiteX112" fmla="*/ 24012144 w 25237440"/>
              <a:gd name="connsiteY112" fmla="*/ 6572900 h 7176404"/>
              <a:gd name="connsiteX113" fmla="*/ 24597360 w 25237440"/>
              <a:gd name="connsiteY113" fmla="*/ 5932820 h 7176404"/>
              <a:gd name="connsiteX114" fmla="*/ 25237440 w 25237440"/>
              <a:gd name="connsiteY114" fmla="*/ 5932820 h 7176404"/>
              <a:gd name="connsiteX115" fmla="*/ 25219152 w 25237440"/>
              <a:gd name="connsiteY115" fmla="*/ 5713364 h 7176404"/>
              <a:gd name="connsiteX116" fmla="*/ 24560784 w 25237440"/>
              <a:gd name="connsiteY116" fmla="*/ 5987684 h 7176404"/>
              <a:gd name="connsiteX117" fmla="*/ 23792688 w 25237440"/>
              <a:gd name="connsiteY117" fmla="*/ 6133988 h 7176404"/>
              <a:gd name="connsiteX118" fmla="*/ 22969728 w 25237440"/>
              <a:gd name="connsiteY118" fmla="*/ 5896244 h 7176404"/>
              <a:gd name="connsiteX119" fmla="*/ 22000464 w 25237440"/>
              <a:gd name="connsiteY119" fmla="*/ 5640212 h 7176404"/>
              <a:gd name="connsiteX120" fmla="*/ 20647152 w 25237440"/>
              <a:gd name="connsiteY120" fmla="*/ 5475620 h 7176404"/>
              <a:gd name="connsiteX121" fmla="*/ 19891248 w 25237440"/>
              <a:gd name="connsiteY121" fmla="*/ 5888624 h 7176404"/>
              <a:gd name="connsiteX122" fmla="*/ 18818352 w 25237440"/>
              <a:gd name="connsiteY122" fmla="*/ 5823092 h 7176404"/>
              <a:gd name="connsiteX123" fmla="*/ 16733520 w 25237440"/>
              <a:gd name="connsiteY123" fmla="*/ 4963556 h 7176404"/>
              <a:gd name="connsiteX124" fmla="*/ 14923008 w 25237440"/>
              <a:gd name="connsiteY124" fmla="*/ 4158884 h 7176404"/>
              <a:gd name="connsiteX125" fmla="*/ 13258800 w 25237440"/>
              <a:gd name="connsiteY125" fmla="*/ 3354212 h 7176404"/>
              <a:gd name="connsiteX126" fmla="*/ 13112496 w 25237440"/>
              <a:gd name="connsiteY126" fmla="*/ 3189620 h 7176404"/>
              <a:gd name="connsiteX127" fmla="*/ 11338560 w 25237440"/>
              <a:gd name="connsiteY127" fmla="*/ 2019188 h 7176404"/>
              <a:gd name="connsiteX128" fmla="*/ 10716768 w 25237440"/>
              <a:gd name="connsiteY128" fmla="*/ 1452260 h 7176404"/>
              <a:gd name="connsiteX129" fmla="*/ 10548366 w 25237440"/>
              <a:gd name="connsiteY129" fmla="*/ 1283096 h 7176404"/>
              <a:gd name="connsiteX130" fmla="*/ 10540746 w 25237440"/>
              <a:gd name="connsiteY130" fmla="*/ 902096 h 7176404"/>
              <a:gd name="connsiteX131" fmla="*/ 10536936 w 25237440"/>
              <a:gd name="connsiteY131" fmla="*/ 768746 h 7176404"/>
              <a:gd name="connsiteX132" fmla="*/ 10624566 w 25237440"/>
              <a:gd name="connsiteY132" fmla="*/ 681116 h 7176404"/>
              <a:gd name="connsiteX133" fmla="*/ 10771632 w 25237440"/>
              <a:gd name="connsiteY133" fmla="*/ 611012 h 7176404"/>
              <a:gd name="connsiteX134" fmla="*/ 10753344 w 25237440"/>
              <a:gd name="connsiteY134" fmla="*/ 336692 h 7176404"/>
              <a:gd name="connsiteX135" fmla="*/ 10628376 w 25237440"/>
              <a:gd name="connsiteY135" fmla="*/ 201056 h 7176404"/>
              <a:gd name="connsiteX136" fmla="*/ 10437876 w 25237440"/>
              <a:gd name="connsiteY136" fmla="*/ 2936 h 7176404"/>
              <a:gd name="connsiteX137" fmla="*/ 10369296 w 25237440"/>
              <a:gd name="connsiteY137" fmla="*/ 231536 h 7176404"/>
              <a:gd name="connsiteX138" fmla="*/ 10206228 w 25237440"/>
              <a:gd name="connsiteY138" fmla="*/ 585104 h 7176404"/>
              <a:gd name="connsiteX139" fmla="*/ 10155936 w 25237440"/>
              <a:gd name="connsiteY139" fmla="*/ 902096 h 7176404"/>
              <a:gd name="connsiteX140" fmla="*/ 10241280 w 25237440"/>
              <a:gd name="connsiteY140" fmla="*/ 1744868 h 7176404"/>
              <a:gd name="connsiteX141" fmla="*/ 10149840 w 25237440"/>
              <a:gd name="connsiteY141" fmla="*/ 2384948 h 7176404"/>
              <a:gd name="connsiteX142" fmla="*/ 9528048 w 25237440"/>
              <a:gd name="connsiteY142" fmla="*/ 3043316 h 7176404"/>
              <a:gd name="connsiteX143" fmla="*/ 7735824 w 25237440"/>
              <a:gd name="connsiteY143" fmla="*/ 4524644 h 7176404"/>
              <a:gd name="connsiteX144" fmla="*/ 7406640 w 25237440"/>
              <a:gd name="connsiteY144" fmla="*/ 5146436 h 7176404"/>
              <a:gd name="connsiteX145" fmla="*/ 5943600 w 25237440"/>
              <a:gd name="connsiteY145" fmla="*/ 5768228 h 7176404"/>
              <a:gd name="connsiteX146" fmla="*/ 4754880 w 25237440"/>
              <a:gd name="connsiteY146" fmla="*/ 6079124 h 7176404"/>
              <a:gd name="connsiteX147" fmla="*/ 3621024 w 25237440"/>
              <a:gd name="connsiteY147" fmla="*/ 6353444 h 7176404"/>
              <a:gd name="connsiteX148" fmla="*/ 2706624 w 25237440"/>
              <a:gd name="connsiteY148" fmla="*/ 6664340 h 7176404"/>
              <a:gd name="connsiteX149" fmla="*/ 2176272 w 25237440"/>
              <a:gd name="connsiteY149" fmla="*/ 6774068 h 7176404"/>
              <a:gd name="connsiteX150" fmla="*/ 1609344 w 25237440"/>
              <a:gd name="connsiteY150" fmla="*/ 6755780 h 7176404"/>
              <a:gd name="connsiteX151" fmla="*/ 969264 w 25237440"/>
              <a:gd name="connsiteY151" fmla="*/ 6554612 h 7176404"/>
              <a:gd name="connsiteX152" fmla="*/ 18288 w 25237440"/>
              <a:gd name="connsiteY152" fmla="*/ 6390020 h 7176404"/>
              <a:gd name="connsiteX153" fmla="*/ 0 w 25237440"/>
              <a:gd name="connsiteY153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311872 w 25237440"/>
              <a:gd name="connsiteY110" fmla="*/ 5775848 h 7176404"/>
              <a:gd name="connsiteX111" fmla="*/ 21689568 w 25237440"/>
              <a:gd name="connsiteY111" fmla="*/ 5969396 h 7176404"/>
              <a:gd name="connsiteX112" fmla="*/ 23116032 w 25237440"/>
              <a:gd name="connsiteY112" fmla="*/ 6536324 h 7176404"/>
              <a:gd name="connsiteX113" fmla="*/ 24012144 w 25237440"/>
              <a:gd name="connsiteY113" fmla="*/ 6572900 h 7176404"/>
              <a:gd name="connsiteX114" fmla="*/ 24597360 w 25237440"/>
              <a:gd name="connsiteY114" fmla="*/ 5932820 h 7176404"/>
              <a:gd name="connsiteX115" fmla="*/ 25237440 w 25237440"/>
              <a:gd name="connsiteY115" fmla="*/ 5932820 h 7176404"/>
              <a:gd name="connsiteX116" fmla="*/ 25219152 w 25237440"/>
              <a:gd name="connsiteY116" fmla="*/ 5713364 h 7176404"/>
              <a:gd name="connsiteX117" fmla="*/ 24560784 w 25237440"/>
              <a:gd name="connsiteY117" fmla="*/ 5987684 h 7176404"/>
              <a:gd name="connsiteX118" fmla="*/ 23792688 w 25237440"/>
              <a:gd name="connsiteY118" fmla="*/ 6133988 h 7176404"/>
              <a:gd name="connsiteX119" fmla="*/ 22969728 w 25237440"/>
              <a:gd name="connsiteY119" fmla="*/ 5896244 h 7176404"/>
              <a:gd name="connsiteX120" fmla="*/ 22000464 w 25237440"/>
              <a:gd name="connsiteY120" fmla="*/ 5640212 h 7176404"/>
              <a:gd name="connsiteX121" fmla="*/ 20647152 w 25237440"/>
              <a:gd name="connsiteY121" fmla="*/ 5475620 h 7176404"/>
              <a:gd name="connsiteX122" fmla="*/ 19891248 w 25237440"/>
              <a:gd name="connsiteY122" fmla="*/ 5888624 h 7176404"/>
              <a:gd name="connsiteX123" fmla="*/ 18818352 w 25237440"/>
              <a:gd name="connsiteY123" fmla="*/ 5823092 h 7176404"/>
              <a:gd name="connsiteX124" fmla="*/ 16733520 w 25237440"/>
              <a:gd name="connsiteY124" fmla="*/ 4963556 h 7176404"/>
              <a:gd name="connsiteX125" fmla="*/ 14923008 w 25237440"/>
              <a:gd name="connsiteY125" fmla="*/ 4158884 h 7176404"/>
              <a:gd name="connsiteX126" fmla="*/ 13258800 w 25237440"/>
              <a:gd name="connsiteY126" fmla="*/ 3354212 h 7176404"/>
              <a:gd name="connsiteX127" fmla="*/ 13112496 w 25237440"/>
              <a:gd name="connsiteY127" fmla="*/ 3189620 h 7176404"/>
              <a:gd name="connsiteX128" fmla="*/ 11338560 w 25237440"/>
              <a:gd name="connsiteY128" fmla="*/ 2019188 h 7176404"/>
              <a:gd name="connsiteX129" fmla="*/ 10716768 w 25237440"/>
              <a:gd name="connsiteY129" fmla="*/ 1452260 h 7176404"/>
              <a:gd name="connsiteX130" fmla="*/ 10548366 w 25237440"/>
              <a:gd name="connsiteY130" fmla="*/ 1283096 h 7176404"/>
              <a:gd name="connsiteX131" fmla="*/ 10540746 w 25237440"/>
              <a:gd name="connsiteY131" fmla="*/ 902096 h 7176404"/>
              <a:gd name="connsiteX132" fmla="*/ 10536936 w 25237440"/>
              <a:gd name="connsiteY132" fmla="*/ 768746 h 7176404"/>
              <a:gd name="connsiteX133" fmla="*/ 10624566 w 25237440"/>
              <a:gd name="connsiteY133" fmla="*/ 681116 h 7176404"/>
              <a:gd name="connsiteX134" fmla="*/ 10771632 w 25237440"/>
              <a:gd name="connsiteY134" fmla="*/ 611012 h 7176404"/>
              <a:gd name="connsiteX135" fmla="*/ 10753344 w 25237440"/>
              <a:gd name="connsiteY135" fmla="*/ 336692 h 7176404"/>
              <a:gd name="connsiteX136" fmla="*/ 10628376 w 25237440"/>
              <a:gd name="connsiteY136" fmla="*/ 201056 h 7176404"/>
              <a:gd name="connsiteX137" fmla="*/ 10437876 w 25237440"/>
              <a:gd name="connsiteY137" fmla="*/ 2936 h 7176404"/>
              <a:gd name="connsiteX138" fmla="*/ 10369296 w 25237440"/>
              <a:gd name="connsiteY138" fmla="*/ 231536 h 7176404"/>
              <a:gd name="connsiteX139" fmla="*/ 10206228 w 25237440"/>
              <a:gd name="connsiteY139" fmla="*/ 585104 h 7176404"/>
              <a:gd name="connsiteX140" fmla="*/ 10155936 w 25237440"/>
              <a:gd name="connsiteY140" fmla="*/ 902096 h 7176404"/>
              <a:gd name="connsiteX141" fmla="*/ 10241280 w 25237440"/>
              <a:gd name="connsiteY141" fmla="*/ 1744868 h 7176404"/>
              <a:gd name="connsiteX142" fmla="*/ 10149840 w 25237440"/>
              <a:gd name="connsiteY142" fmla="*/ 2384948 h 7176404"/>
              <a:gd name="connsiteX143" fmla="*/ 9528048 w 25237440"/>
              <a:gd name="connsiteY143" fmla="*/ 3043316 h 7176404"/>
              <a:gd name="connsiteX144" fmla="*/ 7735824 w 25237440"/>
              <a:gd name="connsiteY144" fmla="*/ 4524644 h 7176404"/>
              <a:gd name="connsiteX145" fmla="*/ 7406640 w 25237440"/>
              <a:gd name="connsiteY145" fmla="*/ 5146436 h 7176404"/>
              <a:gd name="connsiteX146" fmla="*/ 5943600 w 25237440"/>
              <a:gd name="connsiteY146" fmla="*/ 5768228 h 7176404"/>
              <a:gd name="connsiteX147" fmla="*/ 4754880 w 25237440"/>
              <a:gd name="connsiteY147" fmla="*/ 6079124 h 7176404"/>
              <a:gd name="connsiteX148" fmla="*/ 3621024 w 25237440"/>
              <a:gd name="connsiteY148" fmla="*/ 6353444 h 7176404"/>
              <a:gd name="connsiteX149" fmla="*/ 2706624 w 25237440"/>
              <a:gd name="connsiteY149" fmla="*/ 6664340 h 7176404"/>
              <a:gd name="connsiteX150" fmla="*/ 2176272 w 25237440"/>
              <a:gd name="connsiteY150" fmla="*/ 6774068 h 7176404"/>
              <a:gd name="connsiteX151" fmla="*/ 1609344 w 25237440"/>
              <a:gd name="connsiteY151" fmla="*/ 6755780 h 7176404"/>
              <a:gd name="connsiteX152" fmla="*/ 969264 w 25237440"/>
              <a:gd name="connsiteY152" fmla="*/ 6554612 h 7176404"/>
              <a:gd name="connsiteX153" fmla="*/ 18288 w 25237440"/>
              <a:gd name="connsiteY153" fmla="*/ 6390020 h 7176404"/>
              <a:gd name="connsiteX154" fmla="*/ 0 w 25237440"/>
              <a:gd name="connsiteY15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1689568 w 25237440"/>
              <a:gd name="connsiteY111" fmla="*/ 5969396 h 7176404"/>
              <a:gd name="connsiteX112" fmla="*/ 23116032 w 25237440"/>
              <a:gd name="connsiteY112" fmla="*/ 6536324 h 7176404"/>
              <a:gd name="connsiteX113" fmla="*/ 24012144 w 25237440"/>
              <a:gd name="connsiteY113" fmla="*/ 6572900 h 7176404"/>
              <a:gd name="connsiteX114" fmla="*/ 24597360 w 25237440"/>
              <a:gd name="connsiteY114" fmla="*/ 5932820 h 7176404"/>
              <a:gd name="connsiteX115" fmla="*/ 25237440 w 25237440"/>
              <a:gd name="connsiteY115" fmla="*/ 5932820 h 7176404"/>
              <a:gd name="connsiteX116" fmla="*/ 25219152 w 25237440"/>
              <a:gd name="connsiteY116" fmla="*/ 5713364 h 7176404"/>
              <a:gd name="connsiteX117" fmla="*/ 24560784 w 25237440"/>
              <a:gd name="connsiteY117" fmla="*/ 5987684 h 7176404"/>
              <a:gd name="connsiteX118" fmla="*/ 23792688 w 25237440"/>
              <a:gd name="connsiteY118" fmla="*/ 6133988 h 7176404"/>
              <a:gd name="connsiteX119" fmla="*/ 22969728 w 25237440"/>
              <a:gd name="connsiteY119" fmla="*/ 5896244 h 7176404"/>
              <a:gd name="connsiteX120" fmla="*/ 22000464 w 25237440"/>
              <a:gd name="connsiteY120" fmla="*/ 5640212 h 7176404"/>
              <a:gd name="connsiteX121" fmla="*/ 20647152 w 25237440"/>
              <a:gd name="connsiteY121" fmla="*/ 5475620 h 7176404"/>
              <a:gd name="connsiteX122" fmla="*/ 19891248 w 25237440"/>
              <a:gd name="connsiteY122" fmla="*/ 5888624 h 7176404"/>
              <a:gd name="connsiteX123" fmla="*/ 18818352 w 25237440"/>
              <a:gd name="connsiteY123" fmla="*/ 5823092 h 7176404"/>
              <a:gd name="connsiteX124" fmla="*/ 16733520 w 25237440"/>
              <a:gd name="connsiteY124" fmla="*/ 4963556 h 7176404"/>
              <a:gd name="connsiteX125" fmla="*/ 14923008 w 25237440"/>
              <a:gd name="connsiteY125" fmla="*/ 4158884 h 7176404"/>
              <a:gd name="connsiteX126" fmla="*/ 13258800 w 25237440"/>
              <a:gd name="connsiteY126" fmla="*/ 3354212 h 7176404"/>
              <a:gd name="connsiteX127" fmla="*/ 13112496 w 25237440"/>
              <a:gd name="connsiteY127" fmla="*/ 3189620 h 7176404"/>
              <a:gd name="connsiteX128" fmla="*/ 11338560 w 25237440"/>
              <a:gd name="connsiteY128" fmla="*/ 2019188 h 7176404"/>
              <a:gd name="connsiteX129" fmla="*/ 10716768 w 25237440"/>
              <a:gd name="connsiteY129" fmla="*/ 1452260 h 7176404"/>
              <a:gd name="connsiteX130" fmla="*/ 10548366 w 25237440"/>
              <a:gd name="connsiteY130" fmla="*/ 1283096 h 7176404"/>
              <a:gd name="connsiteX131" fmla="*/ 10540746 w 25237440"/>
              <a:gd name="connsiteY131" fmla="*/ 902096 h 7176404"/>
              <a:gd name="connsiteX132" fmla="*/ 10536936 w 25237440"/>
              <a:gd name="connsiteY132" fmla="*/ 768746 h 7176404"/>
              <a:gd name="connsiteX133" fmla="*/ 10624566 w 25237440"/>
              <a:gd name="connsiteY133" fmla="*/ 681116 h 7176404"/>
              <a:gd name="connsiteX134" fmla="*/ 10771632 w 25237440"/>
              <a:gd name="connsiteY134" fmla="*/ 611012 h 7176404"/>
              <a:gd name="connsiteX135" fmla="*/ 10753344 w 25237440"/>
              <a:gd name="connsiteY135" fmla="*/ 336692 h 7176404"/>
              <a:gd name="connsiteX136" fmla="*/ 10628376 w 25237440"/>
              <a:gd name="connsiteY136" fmla="*/ 201056 h 7176404"/>
              <a:gd name="connsiteX137" fmla="*/ 10437876 w 25237440"/>
              <a:gd name="connsiteY137" fmla="*/ 2936 h 7176404"/>
              <a:gd name="connsiteX138" fmla="*/ 10369296 w 25237440"/>
              <a:gd name="connsiteY138" fmla="*/ 231536 h 7176404"/>
              <a:gd name="connsiteX139" fmla="*/ 10206228 w 25237440"/>
              <a:gd name="connsiteY139" fmla="*/ 585104 h 7176404"/>
              <a:gd name="connsiteX140" fmla="*/ 10155936 w 25237440"/>
              <a:gd name="connsiteY140" fmla="*/ 902096 h 7176404"/>
              <a:gd name="connsiteX141" fmla="*/ 10241280 w 25237440"/>
              <a:gd name="connsiteY141" fmla="*/ 1744868 h 7176404"/>
              <a:gd name="connsiteX142" fmla="*/ 10149840 w 25237440"/>
              <a:gd name="connsiteY142" fmla="*/ 2384948 h 7176404"/>
              <a:gd name="connsiteX143" fmla="*/ 9528048 w 25237440"/>
              <a:gd name="connsiteY143" fmla="*/ 3043316 h 7176404"/>
              <a:gd name="connsiteX144" fmla="*/ 7735824 w 25237440"/>
              <a:gd name="connsiteY144" fmla="*/ 4524644 h 7176404"/>
              <a:gd name="connsiteX145" fmla="*/ 7406640 w 25237440"/>
              <a:gd name="connsiteY145" fmla="*/ 5146436 h 7176404"/>
              <a:gd name="connsiteX146" fmla="*/ 5943600 w 25237440"/>
              <a:gd name="connsiteY146" fmla="*/ 5768228 h 7176404"/>
              <a:gd name="connsiteX147" fmla="*/ 4754880 w 25237440"/>
              <a:gd name="connsiteY147" fmla="*/ 6079124 h 7176404"/>
              <a:gd name="connsiteX148" fmla="*/ 3621024 w 25237440"/>
              <a:gd name="connsiteY148" fmla="*/ 6353444 h 7176404"/>
              <a:gd name="connsiteX149" fmla="*/ 2706624 w 25237440"/>
              <a:gd name="connsiteY149" fmla="*/ 6664340 h 7176404"/>
              <a:gd name="connsiteX150" fmla="*/ 2176272 w 25237440"/>
              <a:gd name="connsiteY150" fmla="*/ 6774068 h 7176404"/>
              <a:gd name="connsiteX151" fmla="*/ 1609344 w 25237440"/>
              <a:gd name="connsiteY151" fmla="*/ 6755780 h 7176404"/>
              <a:gd name="connsiteX152" fmla="*/ 969264 w 25237440"/>
              <a:gd name="connsiteY152" fmla="*/ 6554612 h 7176404"/>
              <a:gd name="connsiteX153" fmla="*/ 18288 w 25237440"/>
              <a:gd name="connsiteY153" fmla="*/ 6390020 h 7176404"/>
              <a:gd name="connsiteX154" fmla="*/ 0 w 25237440"/>
              <a:gd name="connsiteY154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1689568 w 25237440"/>
              <a:gd name="connsiteY112" fmla="*/ 5969396 h 7176404"/>
              <a:gd name="connsiteX113" fmla="*/ 23116032 w 25237440"/>
              <a:gd name="connsiteY113" fmla="*/ 6536324 h 7176404"/>
              <a:gd name="connsiteX114" fmla="*/ 24012144 w 25237440"/>
              <a:gd name="connsiteY114" fmla="*/ 6572900 h 7176404"/>
              <a:gd name="connsiteX115" fmla="*/ 24597360 w 25237440"/>
              <a:gd name="connsiteY115" fmla="*/ 5932820 h 7176404"/>
              <a:gd name="connsiteX116" fmla="*/ 25237440 w 25237440"/>
              <a:gd name="connsiteY116" fmla="*/ 5932820 h 7176404"/>
              <a:gd name="connsiteX117" fmla="*/ 25219152 w 25237440"/>
              <a:gd name="connsiteY117" fmla="*/ 5713364 h 7176404"/>
              <a:gd name="connsiteX118" fmla="*/ 24560784 w 25237440"/>
              <a:gd name="connsiteY118" fmla="*/ 5987684 h 7176404"/>
              <a:gd name="connsiteX119" fmla="*/ 23792688 w 25237440"/>
              <a:gd name="connsiteY119" fmla="*/ 6133988 h 7176404"/>
              <a:gd name="connsiteX120" fmla="*/ 22969728 w 25237440"/>
              <a:gd name="connsiteY120" fmla="*/ 5896244 h 7176404"/>
              <a:gd name="connsiteX121" fmla="*/ 22000464 w 25237440"/>
              <a:gd name="connsiteY121" fmla="*/ 5640212 h 7176404"/>
              <a:gd name="connsiteX122" fmla="*/ 20647152 w 25237440"/>
              <a:gd name="connsiteY122" fmla="*/ 5475620 h 7176404"/>
              <a:gd name="connsiteX123" fmla="*/ 19891248 w 25237440"/>
              <a:gd name="connsiteY123" fmla="*/ 5888624 h 7176404"/>
              <a:gd name="connsiteX124" fmla="*/ 18818352 w 25237440"/>
              <a:gd name="connsiteY124" fmla="*/ 5823092 h 7176404"/>
              <a:gd name="connsiteX125" fmla="*/ 16733520 w 25237440"/>
              <a:gd name="connsiteY125" fmla="*/ 4963556 h 7176404"/>
              <a:gd name="connsiteX126" fmla="*/ 14923008 w 25237440"/>
              <a:gd name="connsiteY126" fmla="*/ 4158884 h 7176404"/>
              <a:gd name="connsiteX127" fmla="*/ 13258800 w 25237440"/>
              <a:gd name="connsiteY127" fmla="*/ 3354212 h 7176404"/>
              <a:gd name="connsiteX128" fmla="*/ 13112496 w 25237440"/>
              <a:gd name="connsiteY128" fmla="*/ 3189620 h 7176404"/>
              <a:gd name="connsiteX129" fmla="*/ 11338560 w 25237440"/>
              <a:gd name="connsiteY129" fmla="*/ 2019188 h 7176404"/>
              <a:gd name="connsiteX130" fmla="*/ 10716768 w 25237440"/>
              <a:gd name="connsiteY130" fmla="*/ 1452260 h 7176404"/>
              <a:gd name="connsiteX131" fmla="*/ 10548366 w 25237440"/>
              <a:gd name="connsiteY131" fmla="*/ 1283096 h 7176404"/>
              <a:gd name="connsiteX132" fmla="*/ 10540746 w 25237440"/>
              <a:gd name="connsiteY132" fmla="*/ 902096 h 7176404"/>
              <a:gd name="connsiteX133" fmla="*/ 10536936 w 25237440"/>
              <a:gd name="connsiteY133" fmla="*/ 768746 h 7176404"/>
              <a:gd name="connsiteX134" fmla="*/ 10624566 w 25237440"/>
              <a:gd name="connsiteY134" fmla="*/ 681116 h 7176404"/>
              <a:gd name="connsiteX135" fmla="*/ 10771632 w 25237440"/>
              <a:gd name="connsiteY135" fmla="*/ 611012 h 7176404"/>
              <a:gd name="connsiteX136" fmla="*/ 10753344 w 25237440"/>
              <a:gd name="connsiteY136" fmla="*/ 336692 h 7176404"/>
              <a:gd name="connsiteX137" fmla="*/ 10628376 w 25237440"/>
              <a:gd name="connsiteY137" fmla="*/ 201056 h 7176404"/>
              <a:gd name="connsiteX138" fmla="*/ 10437876 w 25237440"/>
              <a:gd name="connsiteY138" fmla="*/ 2936 h 7176404"/>
              <a:gd name="connsiteX139" fmla="*/ 10369296 w 25237440"/>
              <a:gd name="connsiteY139" fmla="*/ 231536 h 7176404"/>
              <a:gd name="connsiteX140" fmla="*/ 10206228 w 25237440"/>
              <a:gd name="connsiteY140" fmla="*/ 585104 h 7176404"/>
              <a:gd name="connsiteX141" fmla="*/ 10155936 w 25237440"/>
              <a:gd name="connsiteY141" fmla="*/ 902096 h 7176404"/>
              <a:gd name="connsiteX142" fmla="*/ 10241280 w 25237440"/>
              <a:gd name="connsiteY142" fmla="*/ 1744868 h 7176404"/>
              <a:gd name="connsiteX143" fmla="*/ 10149840 w 25237440"/>
              <a:gd name="connsiteY143" fmla="*/ 2384948 h 7176404"/>
              <a:gd name="connsiteX144" fmla="*/ 9528048 w 25237440"/>
              <a:gd name="connsiteY144" fmla="*/ 3043316 h 7176404"/>
              <a:gd name="connsiteX145" fmla="*/ 7735824 w 25237440"/>
              <a:gd name="connsiteY145" fmla="*/ 4524644 h 7176404"/>
              <a:gd name="connsiteX146" fmla="*/ 7406640 w 25237440"/>
              <a:gd name="connsiteY146" fmla="*/ 5146436 h 7176404"/>
              <a:gd name="connsiteX147" fmla="*/ 5943600 w 25237440"/>
              <a:gd name="connsiteY147" fmla="*/ 5768228 h 7176404"/>
              <a:gd name="connsiteX148" fmla="*/ 4754880 w 25237440"/>
              <a:gd name="connsiteY148" fmla="*/ 6079124 h 7176404"/>
              <a:gd name="connsiteX149" fmla="*/ 3621024 w 25237440"/>
              <a:gd name="connsiteY149" fmla="*/ 6353444 h 7176404"/>
              <a:gd name="connsiteX150" fmla="*/ 2706624 w 25237440"/>
              <a:gd name="connsiteY150" fmla="*/ 6664340 h 7176404"/>
              <a:gd name="connsiteX151" fmla="*/ 2176272 w 25237440"/>
              <a:gd name="connsiteY151" fmla="*/ 6774068 h 7176404"/>
              <a:gd name="connsiteX152" fmla="*/ 1609344 w 25237440"/>
              <a:gd name="connsiteY152" fmla="*/ 6755780 h 7176404"/>
              <a:gd name="connsiteX153" fmla="*/ 969264 w 25237440"/>
              <a:gd name="connsiteY153" fmla="*/ 6554612 h 7176404"/>
              <a:gd name="connsiteX154" fmla="*/ 18288 w 25237440"/>
              <a:gd name="connsiteY154" fmla="*/ 6390020 h 7176404"/>
              <a:gd name="connsiteX155" fmla="*/ 0 w 25237440"/>
              <a:gd name="connsiteY155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1140166 w 25237440"/>
              <a:gd name="connsiteY112" fmla="*/ 5881766 h 7176404"/>
              <a:gd name="connsiteX113" fmla="*/ 21689568 w 25237440"/>
              <a:gd name="connsiteY113" fmla="*/ 5969396 h 7176404"/>
              <a:gd name="connsiteX114" fmla="*/ 23116032 w 25237440"/>
              <a:gd name="connsiteY114" fmla="*/ 6536324 h 7176404"/>
              <a:gd name="connsiteX115" fmla="*/ 24012144 w 25237440"/>
              <a:gd name="connsiteY115" fmla="*/ 6572900 h 7176404"/>
              <a:gd name="connsiteX116" fmla="*/ 24597360 w 25237440"/>
              <a:gd name="connsiteY116" fmla="*/ 5932820 h 7176404"/>
              <a:gd name="connsiteX117" fmla="*/ 25237440 w 25237440"/>
              <a:gd name="connsiteY117" fmla="*/ 5932820 h 7176404"/>
              <a:gd name="connsiteX118" fmla="*/ 25219152 w 25237440"/>
              <a:gd name="connsiteY118" fmla="*/ 5713364 h 7176404"/>
              <a:gd name="connsiteX119" fmla="*/ 24560784 w 25237440"/>
              <a:gd name="connsiteY119" fmla="*/ 5987684 h 7176404"/>
              <a:gd name="connsiteX120" fmla="*/ 23792688 w 25237440"/>
              <a:gd name="connsiteY120" fmla="*/ 6133988 h 7176404"/>
              <a:gd name="connsiteX121" fmla="*/ 22969728 w 25237440"/>
              <a:gd name="connsiteY121" fmla="*/ 5896244 h 7176404"/>
              <a:gd name="connsiteX122" fmla="*/ 22000464 w 25237440"/>
              <a:gd name="connsiteY122" fmla="*/ 5640212 h 7176404"/>
              <a:gd name="connsiteX123" fmla="*/ 20647152 w 25237440"/>
              <a:gd name="connsiteY123" fmla="*/ 5475620 h 7176404"/>
              <a:gd name="connsiteX124" fmla="*/ 19891248 w 25237440"/>
              <a:gd name="connsiteY124" fmla="*/ 5888624 h 7176404"/>
              <a:gd name="connsiteX125" fmla="*/ 18818352 w 25237440"/>
              <a:gd name="connsiteY125" fmla="*/ 5823092 h 7176404"/>
              <a:gd name="connsiteX126" fmla="*/ 16733520 w 25237440"/>
              <a:gd name="connsiteY126" fmla="*/ 4963556 h 7176404"/>
              <a:gd name="connsiteX127" fmla="*/ 14923008 w 25237440"/>
              <a:gd name="connsiteY127" fmla="*/ 4158884 h 7176404"/>
              <a:gd name="connsiteX128" fmla="*/ 13258800 w 25237440"/>
              <a:gd name="connsiteY128" fmla="*/ 3354212 h 7176404"/>
              <a:gd name="connsiteX129" fmla="*/ 13112496 w 25237440"/>
              <a:gd name="connsiteY129" fmla="*/ 3189620 h 7176404"/>
              <a:gd name="connsiteX130" fmla="*/ 11338560 w 25237440"/>
              <a:gd name="connsiteY130" fmla="*/ 2019188 h 7176404"/>
              <a:gd name="connsiteX131" fmla="*/ 10716768 w 25237440"/>
              <a:gd name="connsiteY131" fmla="*/ 1452260 h 7176404"/>
              <a:gd name="connsiteX132" fmla="*/ 10548366 w 25237440"/>
              <a:gd name="connsiteY132" fmla="*/ 1283096 h 7176404"/>
              <a:gd name="connsiteX133" fmla="*/ 10540746 w 25237440"/>
              <a:gd name="connsiteY133" fmla="*/ 902096 h 7176404"/>
              <a:gd name="connsiteX134" fmla="*/ 10536936 w 25237440"/>
              <a:gd name="connsiteY134" fmla="*/ 768746 h 7176404"/>
              <a:gd name="connsiteX135" fmla="*/ 10624566 w 25237440"/>
              <a:gd name="connsiteY135" fmla="*/ 681116 h 7176404"/>
              <a:gd name="connsiteX136" fmla="*/ 10771632 w 25237440"/>
              <a:gd name="connsiteY136" fmla="*/ 611012 h 7176404"/>
              <a:gd name="connsiteX137" fmla="*/ 10753344 w 25237440"/>
              <a:gd name="connsiteY137" fmla="*/ 336692 h 7176404"/>
              <a:gd name="connsiteX138" fmla="*/ 10628376 w 25237440"/>
              <a:gd name="connsiteY138" fmla="*/ 201056 h 7176404"/>
              <a:gd name="connsiteX139" fmla="*/ 10437876 w 25237440"/>
              <a:gd name="connsiteY139" fmla="*/ 2936 h 7176404"/>
              <a:gd name="connsiteX140" fmla="*/ 10369296 w 25237440"/>
              <a:gd name="connsiteY140" fmla="*/ 231536 h 7176404"/>
              <a:gd name="connsiteX141" fmla="*/ 10206228 w 25237440"/>
              <a:gd name="connsiteY141" fmla="*/ 585104 h 7176404"/>
              <a:gd name="connsiteX142" fmla="*/ 10155936 w 25237440"/>
              <a:gd name="connsiteY142" fmla="*/ 902096 h 7176404"/>
              <a:gd name="connsiteX143" fmla="*/ 10241280 w 25237440"/>
              <a:gd name="connsiteY143" fmla="*/ 1744868 h 7176404"/>
              <a:gd name="connsiteX144" fmla="*/ 10149840 w 25237440"/>
              <a:gd name="connsiteY144" fmla="*/ 2384948 h 7176404"/>
              <a:gd name="connsiteX145" fmla="*/ 9528048 w 25237440"/>
              <a:gd name="connsiteY145" fmla="*/ 3043316 h 7176404"/>
              <a:gd name="connsiteX146" fmla="*/ 7735824 w 25237440"/>
              <a:gd name="connsiteY146" fmla="*/ 4524644 h 7176404"/>
              <a:gd name="connsiteX147" fmla="*/ 7406640 w 25237440"/>
              <a:gd name="connsiteY147" fmla="*/ 5146436 h 7176404"/>
              <a:gd name="connsiteX148" fmla="*/ 5943600 w 25237440"/>
              <a:gd name="connsiteY148" fmla="*/ 5768228 h 7176404"/>
              <a:gd name="connsiteX149" fmla="*/ 4754880 w 25237440"/>
              <a:gd name="connsiteY149" fmla="*/ 6079124 h 7176404"/>
              <a:gd name="connsiteX150" fmla="*/ 3621024 w 25237440"/>
              <a:gd name="connsiteY150" fmla="*/ 6353444 h 7176404"/>
              <a:gd name="connsiteX151" fmla="*/ 2706624 w 25237440"/>
              <a:gd name="connsiteY151" fmla="*/ 6664340 h 7176404"/>
              <a:gd name="connsiteX152" fmla="*/ 2176272 w 25237440"/>
              <a:gd name="connsiteY152" fmla="*/ 6774068 h 7176404"/>
              <a:gd name="connsiteX153" fmla="*/ 1609344 w 25237440"/>
              <a:gd name="connsiteY153" fmla="*/ 6755780 h 7176404"/>
              <a:gd name="connsiteX154" fmla="*/ 969264 w 25237440"/>
              <a:gd name="connsiteY154" fmla="*/ 6554612 h 7176404"/>
              <a:gd name="connsiteX155" fmla="*/ 18288 w 25237440"/>
              <a:gd name="connsiteY155" fmla="*/ 6390020 h 7176404"/>
              <a:gd name="connsiteX156" fmla="*/ 0 w 25237440"/>
              <a:gd name="connsiteY156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40166 w 25237440"/>
              <a:gd name="connsiteY113" fmla="*/ 5881766 h 7176404"/>
              <a:gd name="connsiteX114" fmla="*/ 21689568 w 25237440"/>
              <a:gd name="connsiteY114" fmla="*/ 5969396 h 7176404"/>
              <a:gd name="connsiteX115" fmla="*/ 23116032 w 25237440"/>
              <a:gd name="connsiteY115" fmla="*/ 6536324 h 7176404"/>
              <a:gd name="connsiteX116" fmla="*/ 24012144 w 25237440"/>
              <a:gd name="connsiteY116" fmla="*/ 6572900 h 7176404"/>
              <a:gd name="connsiteX117" fmla="*/ 24597360 w 25237440"/>
              <a:gd name="connsiteY117" fmla="*/ 5932820 h 7176404"/>
              <a:gd name="connsiteX118" fmla="*/ 25237440 w 25237440"/>
              <a:gd name="connsiteY118" fmla="*/ 5932820 h 7176404"/>
              <a:gd name="connsiteX119" fmla="*/ 25219152 w 25237440"/>
              <a:gd name="connsiteY119" fmla="*/ 5713364 h 7176404"/>
              <a:gd name="connsiteX120" fmla="*/ 24560784 w 25237440"/>
              <a:gd name="connsiteY120" fmla="*/ 5987684 h 7176404"/>
              <a:gd name="connsiteX121" fmla="*/ 23792688 w 25237440"/>
              <a:gd name="connsiteY121" fmla="*/ 6133988 h 7176404"/>
              <a:gd name="connsiteX122" fmla="*/ 22969728 w 25237440"/>
              <a:gd name="connsiteY122" fmla="*/ 5896244 h 7176404"/>
              <a:gd name="connsiteX123" fmla="*/ 22000464 w 25237440"/>
              <a:gd name="connsiteY123" fmla="*/ 5640212 h 7176404"/>
              <a:gd name="connsiteX124" fmla="*/ 20647152 w 25237440"/>
              <a:gd name="connsiteY124" fmla="*/ 5475620 h 7176404"/>
              <a:gd name="connsiteX125" fmla="*/ 19891248 w 25237440"/>
              <a:gd name="connsiteY125" fmla="*/ 5888624 h 7176404"/>
              <a:gd name="connsiteX126" fmla="*/ 18818352 w 25237440"/>
              <a:gd name="connsiteY126" fmla="*/ 5823092 h 7176404"/>
              <a:gd name="connsiteX127" fmla="*/ 16733520 w 25237440"/>
              <a:gd name="connsiteY127" fmla="*/ 4963556 h 7176404"/>
              <a:gd name="connsiteX128" fmla="*/ 14923008 w 25237440"/>
              <a:gd name="connsiteY128" fmla="*/ 4158884 h 7176404"/>
              <a:gd name="connsiteX129" fmla="*/ 13258800 w 25237440"/>
              <a:gd name="connsiteY129" fmla="*/ 3354212 h 7176404"/>
              <a:gd name="connsiteX130" fmla="*/ 13112496 w 25237440"/>
              <a:gd name="connsiteY130" fmla="*/ 3189620 h 7176404"/>
              <a:gd name="connsiteX131" fmla="*/ 11338560 w 25237440"/>
              <a:gd name="connsiteY131" fmla="*/ 2019188 h 7176404"/>
              <a:gd name="connsiteX132" fmla="*/ 10716768 w 25237440"/>
              <a:gd name="connsiteY132" fmla="*/ 1452260 h 7176404"/>
              <a:gd name="connsiteX133" fmla="*/ 10548366 w 25237440"/>
              <a:gd name="connsiteY133" fmla="*/ 1283096 h 7176404"/>
              <a:gd name="connsiteX134" fmla="*/ 10540746 w 25237440"/>
              <a:gd name="connsiteY134" fmla="*/ 902096 h 7176404"/>
              <a:gd name="connsiteX135" fmla="*/ 10536936 w 25237440"/>
              <a:gd name="connsiteY135" fmla="*/ 768746 h 7176404"/>
              <a:gd name="connsiteX136" fmla="*/ 10624566 w 25237440"/>
              <a:gd name="connsiteY136" fmla="*/ 681116 h 7176404"/>
              <a:gd name="connsiteX137" fmla="*/ 10771632 w 25237440"/>
              <a:gd name="connsiteY137" fmla="*/ 611012 h 7176404"/>
              <a:gd name="connsiteX138" fmla="*/ 10753344 w 25237440"/>
              <a:gd name="connsiteY138" fmla="*/ 336692 h 7176404"/>
              <a:gd name="connsiteX139" fmla="*/ 10628376 w 25237440"/>
              <a:gd name="connsiteY139" fmla="*/ 201056 h 7176404"/>
              <a:gd name="connsiteX140" fmla="*/ 10437876 w 25237440"/>
              <a:gd name="connsiteY140" fmla="*/ 2936 h 7176404"/>
              <a:gd name="connsiteX141" fmla="*/ 10369296 w 25237440"/>
              <a:gd name="connsiteY141" fmla="*/ 231536 h 7176404"/>
              <a:gd name="connsiteX142" fmla="*/ 10206228 w 25237440"/>
              <a:gd name="connsiteY142" fmla="*/ 585104 h 7176404"/>
              <a:gd name="connsiteX143" fmla="*/ 10155936 w 25237440"/>
              <a:gd name="connsiteY143" fmla="*/ 902096 h 7176404"/>
              <a:gd name="connsiteX144" fmla="*/ 10241280 w 25237440"/>
              <a:gd name="connsiteY144" fmla="*/ 1744868 h 7176404"/>
              <a:gd name="connsiteX145" fmla="*/ 10149840 w 25237440"/>
              <a:gd name="connsiteY145" fmla="*/ 2384948 h 7176404"/>
              <a:gd name="connsiteX146" fmla="*/ 9528048 w 25237440"/>
              <a:gd name="connsiteY146" fmla="*/ 3043316 h 7176404"/>
              <a:gd name="connsiteX147" fmla="*/ 7735824 w 25237440"/>
              <a:gd name="connsiteY147" fmla="*/ 4524644 h 7176404"/>
              <a:gd name="connsiteX148" fmla="*/ 7406640 w 25237440"/>
              <a:gd name="connsiteY148" fmla="*/ 5146436 h 7176404"/>
              <a:gd name="connsiteX149" fmla="*/ 5943600 w 25237440"/>
              <a:gd name="connsiteY149" fmla="*/ 5768228 h 7176404"/>
              <a:gd name="connsiteX150" fmla="*/ 4754880 w 25237440"/>
              <a:gd name="connsiteY150" fmla="*/ 6079124 h 7176404"/>
              <a:gd name="connsiteX151" fmla="*/ 3621024 w 25237440"/>
              <a:gd name="connsiteY151" fmla="*/ 6353444 h 7176404"/>
              <a:gd name="connsiteX152" fmla="*/ 2706624 w 25237440"/>
              <a:gd name="connsiteY152" fmla="*/ 6664340 h 7176404"/>
              <a:gd name="connsiteX153" fmla="*/ 2176272 w 25237440"/>
              <a:gd name="connsiteY153" fmla="*/ 6774068 h 7176404"/>
              <a:gd name="connsiteX154" fmla="*/ 1609344 w 25237440"/>
              <a:gd name="connsiteY154" fmla="*/ 6755780 h 7176404"/>
              <a:gd name="connsiteX155" fmla="*/ 969264 w 25237440"/>
              <a:gd name="connsiteY155" fmla="*/ 6554612 h 7176404"/>
              <a:gd name="connsiteX156" fmla="*/ 18288 w 25237440"/>
              <a:gd name="connsiteY156" fmla="*/ 6390020 h 7176404"/>
              <a:gd name="connsiteX157" fmla="*/ 0 w 25237440"/>
              <a:gd name="connsiteY15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689568 w 25237440"/>
              <a:gd name="connsiteY114" fmla="*/ 5969396 h 7176404"/>
              <a:gd name="connsiteX115" fmla="*/ 23116032 w 25237440"/>
              <a:gd name="connsiteY115" fmla="*/ 6536324 h 7176404"/>
              <a:gd name="connsiteX116" fmla="*/ 24012144 w 25237440"/>
              <a:gd name="connsiteY116" fmla="*/ 6572900 h 7176404"/>
              <a:gd name="connsiteX117" fmla="*/ 24597360 w 25237440"/>
              <a:gd name="connsiteY117" fmla="*/ 5932820 h 7176404"/>
              <a:gd name="connsiteX118" fmla="*/ 25237440 w 25237440"/>
              <a:gd name="connsiteY118" fmla="*/ 5932820 h 7176404"/>
              <a:gd name="connsiteX119" fmla="*/ 25219152 w 25237440"/>
              <a:gd name="connsiteY119" fmla="*/ 5713364 h 7176404"/>
              <a:gd name="connsiteX120" fmla="*/ 24560784 w 25237440"/>
              <a:gd name="connsiteY120" fmla="*/ 5987684 h 7176404"/>
              <a:gd name="connsiteX121" fmla="*/ 23792688 w 25237440"/>
              <a:gd name="connsiteY121" fmla="*/ 6133988 h 7176404"/>
              <a:gd name="connsiteX122" fmla="*/ 22969728 w 25237440"/>
              <a:gd name="connsiteY122" fmla="*/ 5896244 h 7176404"/>
              <a:gd name="connsiteX123" fmla="*/ 22000464 w 25237440"/>
              <a:gd name="connsiteY123" fmla="*/ 5640212 h 7176404"/>
              <a:gd name="connsiteX124" fmla="*/ 20647152 w 25237440"/>
              <a:gd name="connsiteY124" fmla="*/ 5475620 h 7176404"/>
              <a:gd name="connsiteX125" fmla="*/ 19891248 w 25237440"/>
              <a:gd name="connsiteY125" fmla="*/ 5888624 h 7176404"/>
              <a:gd name="connsiteX126" fmla="*/ 18818352 w 25237440"/>
              <a:gd name="connsiteY126" fmla="*/ 5823092 h 7176404"/>
              <a:gd name="connsiteX127" fmla="*/ 16733520 w 25237440"/>
              <a:gd name="connsiteY127" fmla="*/ 4963556 h 7176404"/>
              <a:gd name="connsiteX128" fmla="*/ 14923008 w 25237440"/>
              <a:gd name="connsiteY128" fmla="*/ 4158884 h 7176404"/>
              <a:gd name="connsiteX129" fmla="*/ 13258800 w 25237440"/>
              <a:gd name="connsiteY129" fmla="*/ 3354212 h 7176404"/>
              <a:gd name="connsiteX130" fmla="*/ 13112496 w 25237440"/>
              <a:gd name="connsiteY130" fmla="*/ 3189620 h 7176404"/>
              <a:gd name="connsiteX131" fmla="*/ 11338560 w 25237440"/>
              <a:gd name="connsiteY131" fmla="*/ 2019188 h 7176404"/>
              <a:gd name="connsiteX132" fmla="*/ 10716768 w 25237440"/>
              <a:gd name="connsiteY132" fmla="*/ 1452260 h 7176404"/>
              <a:gd name="connsiteX133" fmla="*/ 10548366 w 25237440"/>
              <a:gd name="connsiteY133" fmla="*/ 1283096 h 7176404"/>
              <a:gd name="connsiteX134" fmla="*/ 10540746 w 25237440"/>
              <a:gd name="connsiteY134" fmla="*/ 902096 h 7176404"/>
              <a:gd name="connsiteX135" fmla="*/ 10536936 w 25237440"/>
              <a:gd name="connsiteY135" fmla="*/ 768746 h 7176404"/>
              <a:gd name="connsiteX136" fmla="*/ 10624566 w 25237440"/>
              <a:gd name="connsiteY136" fmla="*/ 681116 h 7176404"/>
              <a:gd name="connsiteX137" fmla="*/ 10771632 w 25237440"/>
              <a:gd name="connsiteY137" fmla="*/ 611012 h 7176404"/>
              <a:gd name="connsiteX138" fmla="*/ 10753344 w 25237440"/>
              <a:gd name="connsiteY138" fmla="*/ 336692 h 7176404"/>
              <a:gd name="connsiteX139" fmla="*/ 10628376 w 25237440"/>
              <a:gd name="connsiteY139" fmla="*/ 201056 h 7176404"/>
              <a:gd name="connsiteX140" fmla="*/ 10437876 w 25237440"/>
              <a:gd name="connsiteY140" fmla="*/ 2936 h 7176404"/>
              <a:gd name="connsiteX141" fmla="*/ 10369296 w 25237440"/>
              <a:gd name="connsiteY141" fmla="*/ 231536 h 7176404"/>
              <a:gd name="connsiteX142" fmla="*/ 10206228 w 25237440"/>
              <a:gd name="connsiteY142" fmla="*/ 585104 h 7176404"/>
              <a:gd name="connsiteX143" fmla="*/ 10155936 w 25237440"/>
              <a:gd name="connsiteY143" fmla="*/ 902096 h 7176404"/>
              <a:gd name="connsiteX144" fmla="*/ 10241280 w 25237440"/>
              <a:gd name="connsiteY144" fmla="*/ 1744868 h 7176404"/>
              <a:gd name="connsiteX145" fmla="*/ 10149840 w 25237440"/>
              <a:gd name="connsiteY145" fmla="*/ 2384948 h 7176404"/>
              <a:gd name="connsiteX146" fmla="*/ 9528048 w 25237440"/>
              <a:gd name="connsiteY146" fmla="*/ 3043316 h 7176404"/>
              <a:gd name="connsiteX147" fmla="*/ 7735824 w 25237440"/>
              <a:gd name="connsiteY147" fmla="*/ 4524644 h 7176404"/>
              <a:gd name="connsiteX148" fmla="*/ 7406640 w 25237440"/>
              <a:gd name="connsiteY148" fmla="*/ 5146436 h 7176404"/>
              <a:gd name="connsiteX149" fmla="*/ 5943600 w 25237440"/>
              <a:gd name="connsiteY149" fmla="*/ 5768228 h 7176404"/>
              <a:gd name="connsiteX150" fmla="*/ 4754880 w 25237440"/>
              <a:gd name="connsiteY150" fmla="*/ 6079124 h 7176404"/>
              <a:gd name="connsiteX151" fmla="*/ 3621024 w 25237440"/>
              <a:gd name="connsiteY151" fmla="*/ 6353444 h 7176404"/>
              <a:gd name="connsiteX152" fmla="*/ 2706624 w 25237440"/>
              <a:gd name="connsiteY152" fmla="*/ 6664340 h 7176404"/>
              <a:gd name="connsiteX153" fmla="*/ 2176272 w 25237440"/>
              <a:gd name="connsiteY153" fmla="*/ 6774068 h 7176404"/>
              <a:gd name="connsiteX154" fmla="*/ 1609344 w 25237440"/>
              <a:gd name="connsiteY154" fmla="*/ 6755780 h 7176404"/>
              <a:gd name="connsiteX155" fmla="*/ 969264 w 25237440"/>
              <a:gd name="connsiteY155" fmla="*/ 6554612 h 7176404"/>
              <a:gd name="connsiteX156" fmla="*/ 18288 w 25237440"/>
              <a:gd name="connsiteY156" fmla="*/ 6390020 h 7176404"/>
              <a:gd name="connsiteX157" fmla="*/ 0 w 25237440"/>
              <a:gd name="connsiteY157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89568 w 25237440"/>
              <a:gd name="connsiteY115" fmla="*/ 596939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3116032 w 25237440"/>
              <a:gd name="connsiteY116" fmla="*/ 6536324 h 7176404"/>
              <a:gd name="connsiteX117" fmla="*/ 24012144 w 25237440"/>
              <a:gd name="connsiteY117" fmla="*/ 6572900 h 7176404"/>
              <a:gd name="connsiteX118" fmla="*/ 24597360 w 25237440"/>
              <a:gd name="connsiteY118" fmla="*/ 5932820 h 7176404"/>
              <a:gd name="connsiteX119" fmla="*/ 25237440 w 25237440"/>
              <a:gd name="connsiteY119" fmla="*/ 5932820 h 7176404"/>
              <a:gd name="connsiteX120" fmla="*/ 25219152 w 25237440"/>
              <a:gd name="connsiteY120" fmla="*/ 5713364 h 7176404"/>
              <a:gd name="connsiteX121" fmla="*/ 24560784 w 25237440"/>
              <a:gd name="connsiteY121" fmla="*/ 5987684 h 7176404"/>
              <a:gd name="connsiteX122" fmla="*/ 23792688 w 25237440"/>
              <a:gd name="connsiteY122" fmla="*/ 6133988 h 7176404"/>
              <a:gd name="connsiteX123" fmla="*/ 22969728 w 25237440"/>
              <a:gd name="connsiteY123" fmla="*/ 5896244 h 7176404"/>
              <a:gd name="connsiteX124" fmla="*/ 22000464 w 25237440"/>
              <a:gd name="connsiteY124" fmla="*/ 5640212 h 7176404"/>
              <a:gd name="connsiteX125" fmla="*/ 20647152 w 25237440"/>
              <a:gd name="connsiteY125" fmla="*/ 5475620 h 7176404"/>
              <a:gd name="connsiteX126" fmla="*/ 19891248 w 25237440"/>
              <a:gd name="connsiteY126" fmla="*/ 5888624 h 7176404"/>
              <a:gd name="connsiteX127" fmla="*/ 18818352 w 25237440"/>
              <a:gd name="connsiteY127" fmla="*/ 5823092 h 7176404"/>
              <a:gd name="connsiteX128" fmla="*/ 16733520 w 25237440"/>
              <a:gd name="connsiteY128" fmla="*/ 4963556 h 7176404"/>
              <a:gd name="connsiteX129" fmla="*/ 14923008 w 25237440"/>
              <a:gd name="connsiteY129" fmla="*/ 4158884 h 7176404"/>
              <a:gd name="connsiteX130" fmla="*/ 13258800 w 25237440"/>
              <a:gd name="connsiteY130" fmla="*/ 3354212 h 7176404"/>
              <a:gd name="connsiteX131" fmla="*/ 13112496 w 25237440"/>
              <a:gd name="connsiteY131" fmla="*/ 3189620 h 7176404"/>
              <a:gd name="connsiteX132" fmla="*/ 11338560 w 25237440"/>
              <a:gd name="connsiteY132" fmla="*/ 2019188 h 7176404"/>
              <a:gd name="connsiteX133" fmla="*/ 10716768 w 25237440"/>
              <a:gd name="connsiteY133" fmla="*/ 1452260 h 7176404"/>
              <a:gd name="connsiteX134" fmla="*/ 10548366 w 25237440"/>
              <a:gd name="connsiteY134" fmla="*/ 1283096 h 7176404"/>
              <a:gd name="connsiteX135" fmla="*/ 10540746 w 25237440"/>
              <a:gd name="connsiteY135" fmla="*/ 902096 h 7176404"/>
              <a:gd name="connsiteX136" fmla="*/ 10536936 w 25237440"/>
              <a:gd name="connsiteY136" fmla="*/ 768746 h 7176404"/>
              <a:gd name="connsiteX137" fmla="*/ 10624566 w 25237440"/>
              <a:gd name="connsiteY137" fmla="*/ 681116 h 7176404"/>
              <a:gd name="connsiteX138" fmla="*/ 10771632 w 25237440"/>
              <a:gd name="connsiteY138" fmla="*/ 611012 h 7176404"/>
              <a:gd name="connsiteX139" fmla="*/ 10753344 w 25237440"/>
              <a:gd name="connsiteY139" fmla="*/ 336692 h 7176404"/>
              <a:gd name="connsiteX140" fmla="*/ 10628376 w 25237440"/>
              <a:gd name="connsiteY140" fmla="*/ 201056 h 7176404"/>
              <a:gd name="connsiteX141" fmla="*/ 10437876 w 25237440"/>
              <a:gd name="connsiteY141" fmla="*/ 2936 h 7176404"/>
              <a:gd name="connsiteX142" fmla="*/ 10369296 w 25237440"/>
              <a:gd name="connsiteY142" fmla="*/ 231536 h 7176404"/>
              <a:gd name="connsiteX143" fmla="*/ 10206228 w 25237440"/>
              <a:gd name="connsiteY143" fmla="*/ 585104 h 7176404"/>
              <a:gd name="connsiteX144" fmla="*/ 10155936 w 25237440"/>
              <a:gd name="connsiteY144" fmla="*/ 902096 h 7176404"/>
              <a:gd name="connsiteX145" fmla="*/ 10241280 w 25237440"/>
              <a:gd name="connsiteY145" fmla="*/ 1744868 h 7176404"/>
              <a:gd name="connsiteX146" fmla="*/ 10149840 w 25237440"/>
              <a:gd name="connsiteY146" fmla="*/ 2384948 h 7176404"/>
              <a:gd name="connsiteX147" fmla="*/ 9528048 w 25237440"/>
              <a:gd name="connsiteY147" fmla="*/ 3043316 h 7176404"/>
              <a:gd name="connsiteX148" fmla="*/ 7735824 w 25237440"/>
              <a:gd name="connsiteY148" fmla="*/ 4524644 h 7176404"/>
              <a:gd name="connsiteX149" fmla="*/ 7406640 w 25237440"/>
              <a:gd name="connsiteY149" fmla="*/ 5146436 h 7176404"/>
              <a:gd name="connsiteX150" fmla="*/ 5943600 w 25237440"/>
              <a:gd name="connsiteY150" fmla="*/ 5768228 h 7176404"/>
              <a:gd name="connsiteX151" fmla="*/ 4754880 w 25237440"/>
              <a:gd name="connsiteY151" fmla="*/ 6079124 h 7176404"/>
              <a:gd name="connsiteX152" fmla="*/ 3621024 w 25237440"/>
              <a:gd name="connsiteY152" fmla="*/ 6353444 h 7176404"/>
              <a:gd name="connsiteX153" fmla="*/ 2706624 w 25237440"/>
              <a:gd name="connsiteY153" fmla="*/ 6664340 h 7176404"/>
              <a:gd name="connsiteX154" fmla="*/ 2176272 w 25237440"/>
              <a:gd name="connsiteY154" fmla="*/ 6774068 h 7176404"/>
              <a:gd name="connsiteX155" fmla="*/ 1609344 w 25237440"/>
              <a:gd name="connsiteY155" fmla="*/ 6755780 h 7176404"/>
              <a:gd name="connsiteX156" fmla="*/ 969264 w 25237440"/>
              <a:gd name="connsiteY156" fmla="*/ 6554612 h 7176404"/>
              <a:gd name="connsiteX157" fmla="*/ 18288 w 25237440"/>
              <a:gd name="connsiteY157" fmla="*/ 6390020 h 7176404"/>
              <a:gd name="connsiteX158" fmla="*/ 0 w 25237440"/>
              <a:gd name="connsiteY158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3116032 w 25237440"/>
              <a:gd name="connsiteY117" fmla="*/ 6536324 h 7176404"/>
              <a:gd name="connsiteX118" fmla="*/ 24012144 w 25237440"/>
              <a:gd name="connsiteY118" fmla="*/ 6572900 h 7176404"/>
              <a:gd name="connsiteX119" fmla="*/ 24597360 w 25237440"/>
              <a:gd name="connsiteY119" fmla="*/ 5932820 h 7176404"/>
              <a:gd name="connsiteX120" fmla="*/ 25237440 w 25237440"/>
              <a:gd name="connsiteY120" fmla="*/ 5932820 h 7176404"/>
              <a:gd name="connsiteX121" fmla="*/ 25219152 w 25237440"/>
              <a:gd name="connsiteY121" fmla="*/ 5713364 h 7176404"/>
              <a:gd name="connsiteX122" fmla="*/ 24560784 w 25237440"/>
              <a:gd name="connsiteY122" fmla="*/ 5987684 h 7176404"/>
              <a:gd name="connsiteX123" fmla="*/ 23792688 w 25237440"/>
              <a:gd name="connsiteY123" fmla="*/ 6133988 h 7176404"/>
              <a:gd name="connsiteX124" fmla="*/ 22969728 w 25237440"/>
              <a:gd name="connsiteY124" fmla="*/ 5896244 h 7176404"/>
              <a:gd name="connsiteX125" fmla="*/ 22000464 w 25237440"/>
              <a:gd name="connsiteY125" fmla="*/ 5640212 h 7176404"/>
              <a:gd name="connsiteX126" fmla="*/ 20647152 w 25237440"/>
              <a:gd name="connsiteY126" fmla="*/ 5475620 h 7176404"/>
              <a:gd name="connsiteX127" fmla="*/ 19891248 w 25237440"/>
              <a:gd name="connsiteY127" fmla="*/ 5888624 h 7176404"/>
              <a:gd name="connsiteX128" fmla="*/ 18818352 w 25237440"/>
              <a:gd name="connsiteY128" fmla="*/ 5823092 h 7176404"/>
              <a:gd name="connsiteX129" fmla="*/ 16733520 w 25237440"/>
              <a:gd name="connsiteY129" fmla="*/ 4963556 h 7176404"/>
              <a:gd name="connsiteX130" fmla="*/ 14923008 w 25237440"/>
              <a:gd name="connsiteY130" fmla="*/ 4158884 h 7176404"/>
              <a:gd name="connsiteX131" fmla="*/ 13258800 w 25237440"/>
              <a:gd name="connsiteY131" fmla="*/ 3354212 h 7176404"/>
              <a:gd name="connsiteX132" fmla="*/ 13112496 w 25237440"/>
              <a:gd name="connsiteY132" fmla="*/ 3189620 h 7176404"/>
              <a:gd name="connsiteX133" fmla="*/ 11338560 w 25237440"/>
              <a:gd name="connsiteY133" fmla="*/ 2019188 h 7176404"/>
              <a:gd name="connsiteX134" fmla="*/ 10716768 w 25237440"/>
              <a:gd name="connsiteY134" fmla="*/ 1452260 h 7176404"/>
              <a:gd name="connsiteX135" fmla="*/ 10548366 w 25237440"/>
              <a:gd name="connsiteY135" fmla="*/ 1283096 h 7176404"/>
              <a:gd name="connsiteX136" fmla="*/ 10540746 w 25237440"/>
              <a:gd name="connsiteY136" fmla="*/ 902096 h 7176404"/>
              <a:gd name="connsiteX137" fmla="*/ 10536936 w 25237440"/>
              <a:gd name="connsiteY137" fmla="*/ 768746 h 7176404"/>
              <a:gd name="connsiteX138" fmla="*/ 10624566 w 25237440"/>
              <a:gd name="connsiteY138" fmla="*/ 681116 h 7176404"/>
              <a:gd name="connsiteX139" fmla="*/ 10771632 w 25237440"/>
              <a:gd name="connsiteY139" fmla="*/ 611012 h 7176404"/>
              <a:gd name="connsiteX140" fmla="*/ 10753344 w 25237440"/>
              <a:gd name="connsiteY140" fmla="*/ 336692 h 7176404"/>
              <a:gd name="connsiteX141" fmla="*/ 10628376 w 25237440"/>
              <a:gd name="connsiteY141" fmla="*/ 201056 h 7176404"/>
              <a:gd name="connsiteX142" fmla="*/ 10437876 w 25237440"/>
              <a:gd name="connsiteY142" fmla="*/ 2936 h 7176404"/>
              <a:gd name="connsiteX143" fmla="*/ 10369296 w 25237440"/>
              <a:gd name="connsiteY143" fmla="*/ 231536 h 7176404"/>
              <a:gd name="connsiteX144" fmla="*/ 10206228 w 25237440"/>
              <a:gd name="connsiteY144" fmla="*/ 585104 h 7176404"/>
              <a:gd name="connsiteX145" fmla="*/ 10155936 w 25237440"/>
              <a:gd name="connsiteY145" fmla="*/ 902096 h 7176404"/>
              <a:gd name="connsiteX146" fmla="*/ 10241280 w 25237440"/>
              <a:gd name="connsiteY146" fmla="*/ 1744868 h 7176404"/>
              <a:gd name="connsiteX147" fmla="*/ 10149840 w 25237440"/>
              <a:gd name="connsiteY147" fmla="*/ 2384948 h 7176404"/>
              <a:gd name="connsiteX148" fmla="*/ 9528048 w 25237440"/>
              <a:gd name="connsiteY148" fmla="*/ 3043316 h 7176404"/>
              <a:gd name="connsiteX149" fmla="*/ 7735824 w 25237440"/>
              <a:gd name="connsiteY149" fmla="*/ 4524644 h 7176404"/>
              <a:gd name="connsiteX150" fmla="*/ 7406640 w 25237440"/>
              <a:gd name="connsiteY150" fmla="*/ 5146436 h 7176404"/>
              <a:gd name="connsiteX151" fmla="*/ 5943600 w 25237440"/>
              <a:gd name="connsiteY151" fmla="*/ 5768228 h 7176404"/>
              <a:gd name="connsiteX152" fmla="*/ 4754880 w 25237440"/>
              <a:gd name="connsiteY152" fmla="*/ 6079124 h 7176404"/>
              <a:gd name="connsiteX153" fmla="*/ 3621024 w 25237440"/>
              <a:gd name="connsiteY153" fmla="*/ 6353444 h 7176404"/>
              <a:gd name="connsiteX154" fmla="*/ 2706624 w 25237440"/>
              <a:gd name="connsiteY154" fmla="*/ 6664340 h 7176404"/>
              <a:gd name="connsiteX155" fmla="*/ 2176272 w 25237440"/>
              <a:gd name="connsiteY155" fmla="*/ 6774068 h 7176404"/>
              <a:gd name="connsiteX156" fmla="*/ 1609344 w 25237440"/>
              <a:gd name="connsiteY156" fmla="*/ 6755780 h 7176404"/>
              <a:gd name="connsiteX157" fmla="*/ 969264 w 25237440"/>
              <a:gd name="connsiteY157" fmla="*/ 6554612 h 7176404"/>
              <a:gd name="connsiteX158" fmla="*/ 18288 w 25237440"/>
              <a:gd name="connsiteY158" fmla="*/ 6390020 h 7176404"/>
              <a:gd name="connsiteX159" fmla="*/ 0 w 25237440"/>
              <a:gd name="connsiteY159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2107906 w 25237440"/>
              <a:gd name="connsiteY117" fmla="*/ 5977016 h 7176404"/>
              <a:gd name="connsiteX118" fmla="*/ 23116032 w 25237440"/>
              <a:gd name="connsiteY118" fmla="*/ 6536324 h 7176404"/>
              <a:gd name="connsiteX119" fmla="*/ 24012144 w 25237440"/>
              <a:gd name="connsiteY119" fmla="*/ 6572900 h 7176404"/>
              <a:gd name="connsiteX120" fmla="*/ 24597360 w 25237440"/>
              <a:gd name="connsiteY120" fmla="*/ 5932820 h 7176404"/>
              <a:gd name="connsiteX121" fmla="*/ 25237440 w 25237440"/>
              <a:gd name="connsiteY121" fmla="*/ 5932820 h 7176404"/>
              <a:gd name="connsiteX122" fmla="*/ 25219152 w 25237440"/>
              <a:gd name="connsiteY122" fmla="*/ 5713364 h 7176404"/>
              <a:gd name="connsiteX123" fmla="*/ 24560784 w 25237440"/>
              <a:gd name="connsiteY123" fmla="*/ 5987684 h 7176404"/>
              <a:gd name="connsiteX124" fmla="*/ 23792688 w 25237440"/>
              <a:gd name="connsiteY124" fmla="*/ 6133988 h 7176404"/>
              <a:gd name="connsiteX125" fmla="*/ 22969728 w 25237440"/>
              <a:gd name="connsiteY125" fmla="*/ 5896244 h 7176404"/>
              <a:gd name="connsiteX126" fmla="*/ 22000464 w 25237440"/>
              <a:gd name="connsiteY126" fmla="*/ 5640212 h 7176404"/>
              <a:gd name="connsiteX127" fmla="*/ 20647152 w 25237440"/>
              <a:gd name="connsiteY127" fmla="*/ 5475620 h 7176404"/>
              <a:gd name="connsiteX128" fmla="*/ 19891248 w 25237440"/>
              <a:gd name="connsiteY128" fmla="*/ 5888624 h 7176404"/>
              <a:gd name="connsiteX129" fmla="*/ 18818352 w 25237440"/>
              <a:gd name="connsiteY129" fmla="*/ 5823092 h 7176404"/>
              <a:gd name="connsiteX130" fmla="*/ 16733520 w 25237440"/>
              <a:gd name="connsiteY130" fmla="*/ 4963556 h 7176404"/>
              <a:gd name="connsiteX131" fmla="*/ 14923008 w 25237440"/>
              <a:gd name="connsiteY131" fmla="*/ 4158884 h 7176404"/>
              <a:gd name="connsiteX132" fmla="*/ 13258800 w 25237440"/>
              <a:gd name="connsiteY132" fmla="*/ 3354212 h 7176404"/>
              <a:gd name="connsiteX133" fmla="*/ 13112496 w 25237440"/>
              <a:gd name="connsiteY133" fmla="*/ 3189620 h 7176404"/>
              <a:gd name="connsiteX134" fmla="*/ 11338560 w 25237440"/>
              <a:gd name="connsiteY134" fmla="*/ 2019188 h 7176404"/>
              <a:gd name="connsiteX135" fmla="*/ 10716768 w 25237440"/>
              <a:gd name="connsiteY135" fmla="*/ 1452260 h 7176404"/>
              <a:gd name="connsiteX136" fmla="*/ 10548366 w 25237440"/>
              <a:gd name="connsiteY136" fmla="*/ 1283096 h 7176404"/>
              <a:gd name="connsiteX137" fmla="*/ 10540746 w 25237440"/>
              <a:gd name="connsiteY137" fmla="*/ 902096 h 7176404"/>
              <a:gd name="connsiteX138" fmla="*/ 10536936 w 25237440"/>
              <a:gd name="connsiteY138" fmla="*/ 768746 h 7176404"/>
              <a:gd name="connsiteX139" fmla="*/ 10624566 w 25237440"/>
              <a:gd name="connsiteY139" fmla="*/ 681116 h 7176404"/>
              <a:gd name="connsiteX140" fmla="*/ 10771632 w 25237440"/>
              <a:gd name="connsiteY140" fmla="*/ 611012 h 7176404"/>
              <a:gd name="connsiteX141" fmla="*/ 10753344 w 25237440"/>
              <a:gd name="connsiteY141" fmla="*/ 336692 h 7176404"/>
              <a:gd name="connsiteX142" fmla="*/ 10628376 w 25237440"/>
              <a:gd name="connsiteY142" fmla="*/ 201056 h 7176404"/>
              <a:gd name="connsiteX143" fmla="*/ 10437876 w 25237440"/>
              <a:gd name="connsiteY143" fmla="*/ 2936 h 7176404"/>
              <a:gd name="connsiteX144" fmla="*/ 10369296 w 25237440"/>
              <a:gd name="connsiteY144" fmla="*/ 231536 h 7176404"/>
              <a:gd name="connsiteX145" fmla="*/ 10206228 w 25237440"/>
              <a:gd name="connsiteY145" fmla="*/ 585104 h 7176404"/>
              <a:gd name="connsiteX146" fmla="*/ 10155936 w 25237440"/>
              <a:gd name="connsiteY146" fmla="*/ 902096 h 7176404"/>
              <a:gd name="connsiteX147" fmla="*/ 10241280 w 25237440"/>
              <a:gd name="connsiteY147" fmla="*/ 1744868 h 7176404"/>
              <a:gd name="connsiteX148" fmla="*/ 10149840 w 25237440"/>
              <a:gd name="connsiteY148" fmla="*/ 2384948 h 7176404"/>
              <a:gd name="connsiteX149" fmla="*/ 9528048 w 25237440"/>
              <a:gd name="connsiteY149" fmla="*/ 3043316 h 7176404"/>
              <a:gd name="connsiteX150" fmla="*/ 7735824 w 25237440"/>
              <a:gd name="connsiteY150" fmla="*/ 4524644 h 7176404"/>
              <a:gd name="connsiteX151" fmla="*/ 7406640 w 25237440"/>
              <a:gd name="connsiteY151" fmla="*/ 5146436 h 7176404"/>
              <a:gd name="connsiteX152" fmla="*/ 5943600 w 25237440"/>
              <a:gd name="connsiteY152" fmla="*/ 5768228 h 7176404"/>
              <a:gd name="connsiteX153" fmla="*/ 4754880 w 25237440"/>
              <a:gd name="connsiteY153" fmla="*/ 6079124 h 7176404"/>
              <a:gd name="connsiteX154" fmla="*/ 3621024 w 25237440"/>
              <a:gd name="connsiteY154" fmla="*/ 6353444 h 7176404"/>
              <a:gd name="connsiteX155" fmla="*/ 2706624 w 25237440"/>
              <a:gd name="connsiteY155" fmla="*/ 6664340 h 7176404"/>
              <a:gd name="connsiteX156" fmla="*/ 2176272 w 25237440"/>
              <a:gd name="connsiteY156" fmla="*/ 6774068 h 7176404"/>
              <a:gd name="connsiteX157" fmla="*/ 1609344 w 25237440"/>
              <a:gd name="connsiteY157" fmla="*/ 6755780 h 7176404"/>
              <a:gd name="connsiteX158" fmla="*/ 969264 w 25237440"/>
              <a:gd name="connsiteY158" fmla="*/ 6554612 h 7176404"/>
              <a:gd name="connsiteX159" fmla="*/ 18288 w 25237440"/>
              <a:gd name="connsiteY159" fmla="*/ 6390020 h 7176404"/>
              <a:gd name="connsiteX160" fmla="*/ 0 w 25237440"/>
              <a:gd name="connsiteY160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597360 w 25237440"/>
              <a:gd name="connsiteY121" fmla="*/ 593282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60784 w 25237440"/>
              <a:gd name="connsiteY124" fmla="*/ 598768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597360 w 25237440"/>
              <a:gd name="connsiteY121" fmla="*/ 593282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37924 w 25237440"/>
              <a:gd name="connsiteY124" fmla="*/ 586957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37440"/>
              <a:gd name="connsiteY0" fmla="*/ 6609476 h 7176404"/>
              <a:gd name="connsiteX1" fmla="*/ 1664208 w 25237440"/>
              <a:gd name="connsiteY1" fmla="*/ 7176404 h 7176404"/>
              <a:gd name="connsiteX2" fmla="*/ 4334256 w 25237440"/>
              <a:gd name="connsiteY2" fmla="*/ 6609476 h 7176404"/>
              <a:gd name="connsiteX3" fmla="*/ 6364224 w 25237440"/>
              <a:gd name="connsiteY3" fmla="*/ 5932820 h 7176404"/>
              <a:gd name="connsiteX4" fmla="*/ 7790688 w 25237440"/>
              <a:gd name="connsiteY4" fmla="*/ 5493908 h 7176404"/>
              <a:gd name="connsiteX5" fmla="*/ 8394192 w 25237440"/>
              <a:gd name="connsiteY5" fmla="*/ 4341764 h 7176404"/>
              <a:gd name="connsiteX6" fmla="*/ 9765792 w 25237440"/>
              <a:gd name="connsiteY6" fmla="*/ 3427364 h 7176404"/>
              <a:gd name="connsiteX7" fmla="*/ 10296144 w 25237440"/>
              <a:gd name="connsiteY7" fmla="*/ 2311796 h 7176404"/>
              <a:gd name="connsiteX8" fmla="*/ 10369296 w 25237440"/>
              <a:gd name="connsiteY8" fmla="*/ 2147204 h 7176404"/>
              <a:gd name="connsiteX9" fmla="*/ 10387584 w 25237440"/>
              <a:gd name="connsiteY9" fmla="*/ 1525412 h 7176404"/>
              <a:gd name="connsiteX10" fmla="*/ 10332720 w 25237440"/>
              <a:gd name="connsiteY10" fmla="*/ 940196 h 7176404"/>
              <a:gd name="connsiteX11" fmla="*/ 10461498 w 25237440"/>
              <a:gd name="connsiteY11" fmla="*/ 611774 h 7176404"/>
              <a:gd name="connsiteX12" fmla="*/ 10469118 w 25237440"/>
              <a:gd name="connsiteY12" fmla="*/ 1076594 h 7176404"/>
              <a:gd name="connsiteX13" fmla="*/ 10430256 w 25237440"/>
              <a:gd name="connsiteY13" fmla="*/ 1302146 h 7176404"/>
              <a:gd name="connsiteX14" fmla="*/ 10472166 w 25237440"/>
              <a:gd name="connsiteY14" fmla="*/ 1565036 h 7176404"/>
              <a:gd name="connsiteX15" fmla="*/ 10559796 w 25237440"/>
              <a:gd name="connsiteY15" fmla="*/ 1759346 h 7176404"/>
              <a:gd name="connsiteX16" fmla="*/ 10708386 w 25237440"/>
              <a:gd name="connsiteY16" fmla="*/ 1944512 h 7176404"/>
              <a:gd name="connsiteX17" fmla="*/ 10803636 w 25237440"/>
              <a:gd name="connsiteY17" fmla="*/ 2018426 h 7176404"/>
              <a:gd name="connsiteX18" fmla="*/ 10856976 w 25237440"/>
              <a:gd name="connsiteY18" fmla="*/ 2109866 h 7176404"/>
              <a:gd name="connsiteX19" fmla="*/ 10944606 w 25237440"/>
              <a:gd name="connsiteY19" fmla="*/ 2071766 h 7176404"/>
              <a:gd name="connsiteX20" fmla="*/ 11032236 w 25237440"/>
              <a:gd name="connsiteY20" fmla="*/ 2193686 h 7176404"/>
              <a:gd name="connsiteX21" fmla="*/ 11119104 w 25237440"/>
              <a:gd name="connsiteY21" fmla="*/ 2275220 h 7176404"/>
              <a:gd name="connsiteX22" fmla="*/ 11272266 w 25237440"/>
              <a:gd name="connsiteY22" fmla="*/ 2307986 h 7176404"/>
              <a:gd name="connsiteX23" fmla="*/ 11367516 w 25237440"/>
              <a:gd name="connsiteY23" fmla="*/ 2349896 h 7176404"/>
              <a:gd name="connsiteX24" fmla="*/ 11447526 w 25237440"/>
              <a:gd name="connsiteY24" fmla="*/ 2448956 h 7176404"/>
              <a:gd name="connsiteX25" fmla="*/ 11580876 w 25237440"/>
              <a:gd name="connsiteY25" fmla="*/ 2513726 h 7176404"/>
              <a:gd name="connsiteX26" fmla="*/ 11672316 w 25237440"/>
              <a:gd name="connsiteY26" fmla="*/ 2567066 h 7176404"/>
              <a:gd name="connsiteX27" fmla="*/ 11763756 w 25237440"/>
              <a:gd name="connsiteY27" fmla="*/ 2650886 h 7176404"/>
              <a:gd name="connsiteX28" fmla="*/ 11900916 w 25237440"/>
              <a:gd name="connsiteY28" fmla="*/ 2711846 h 7176404"/>
              <a:gd name="connsiteX29" fmla="*/ 11988546 w 25237440"/>
              <a:gd name="connsiteY29" fmla="*/ 2841386 h 7176404"/>
              <a:gd name="connsiteX30" fmla="*/ 12114276 w 25237440"/>
              <a:gd name="connsiteY30" fmla="*/ 2829956 h 7176404"/>
              <a:gd name="connsiteX31" fmla="*/ 12143232 w 25237440"/>
              <a:gd name="connsiteY31" fmla="*/ 2897012 h 7176404"/>
              <a:gd name="connsiteX32" fmla="*/ 12220956 w 25237440"/>
              <a:gd name="connsiteY32" fmla="*/ 2921396 h 7176404"/>
              <a:gd name="connsiteX33" fmla="*/ 12297156 w 25237440"/>
              <a:gd name="connsiteY33" fmla="*/ 3081416 h 7176404"/>
              <a:gd name="connsiteX34" fmla="*/ 12411456 w 25237440"/>
              <a:gd name="connsiteY34" fmla="*/ 3100466 h 7176404"/>
              <a:gd name="connsiteX35" fmla="*/ 12468606 w 25237440"/>
              <a:gd name="connsiteY35" fmla="*/ 3214766 h 7176404"/>
              <a:gd name="connsiteX36" fmla="*/ 12560046 w 25237440"/>
              <a:gd name="connsiteY36" fmla="*/ 3191906 h 7176404"/>
              <a:gd name="connsiteX37" fmla="*/ 12617196 w 25237440"/>
              <a:gd name="connsiteY37" fmla="*/ 3290966 h 7176404"/>
              <a:gd name="connsiteX38" fmla="*/ 12681966 w 25237440"/>
              <a:gd name="connsiteY38" fmla="*/ 3416696 h 7176404"/>
              <a:gd name="connsiteX39" fmla="*/ 12784836 w 25237440"/>
              <a:gd name="connsiteY39" fmla="*/ 3428126 h 7176404"/>
              <a:gd name="connsiteX40" fmla="*/ 12792456 w 25237440"/>
              <a:gd name="connsiteY40" fmla="*/ 3298586 h 7176404"/>
              <a:gd name="connsiteX41" fmla="*/ 12872466 w 25237440"/>
              <a:gd name="connsiteY41" fmla="*/ 3363356 h 7176404"/>
              <a:gd name="connsiteX42" fmla="*/ 12986766 w 25237440"/>
              <a:gd name="connsiteY42" fmla="*/ 3435746 h 7176404"/>
              <a:gd name="connsiteX43" fmla="*/ 13116306 w 25237440"/>
              <a:gd name="connsiteY43" fmla="*/ 3466226 h 7176404"/>
              <a:gd name="connsiteX44" fmla="*/ 13165836 w 25237440"/>
              <a:gd name="connsiteY44" fmla="*/ 3572906 h 7176404"/>
              <a:gd name="connsiteX45" fmla="*/ 13173456 w 25237440"/>
              <a:gd name="connsiteY45" fmla="*/ 3652916 h 7176404"/>
              <a:gd name="connsiteX46" fmla="*/ 13253466 w 25237440"/>
              <a:gd name="connsiteY46" fmla="*/ 3736736 h 7176404"/>
              <a:gd name="connsiteX47" fmla="*/ 13386816 w 25237440"/>
              <a:gd name="connsiteY47" fmla="*/ 3774836 h 7176404"/>
              <a:gd name="connsiteX48" fmla="*/ 13557504 w 25237440"/>
              <a:gd name="connsiteY48" fmla="*/ 3853322 h 7176404"/>
              <a:gd name="connsiteX49" fmla="*/ 13592556 w 25237440"/>
              <a:gd name="connsiteY49" fmla="*/ 3923426 h 7176404"/>
              <a:gd name="connsiteX50" fmla="*/ 13687806 w 25237440"/>
              <a:gd name="connsiteY50" fmla="*/ 3988196 h 7176404"/>
              <a:gd name="connsiteX51" fmla="*/ 13824966 w 25237440"/>
              <a:gd name="connsiteY51" fmla="*/ 4091066 h 7176404"/>
              <a:gd name="connsiteX52" fmla="*/ 13908786 w 25237440"/>
              <a:gd name="connsiteY52" fmla="*/ 4205366 h 7176404"/>
              <a:gd name="connsiteX53" fmla="*/ 13973556 w 25237440"/>
              <a:gd name="connsiteY53" fmla="*/ 4296806 h 7176404"/>
              <a:gd name="connsiteX54" fmla="*/ 14007846 w 25237440"/>
              <a:gd name="connsiteY54" fmla="*/ 4129166 h 7176404"/>
              <a:gd name="connsiteX55" fmla="*/ 14080236 w 25237440"/>
              <a:gd name="connsiteY55" fmla="*/ 3995816 h 7176404"/>
              <a:gd name="connsiteX56" fmla="*/ 14194536 w 25237440"/>
              <a:gd name="connsiteY56" fmla="*/ 4098686 h 7176404"/>
              <a:gd name="connsiteX57" fmla="*/ 14308836 w 25237440"/>
              <a:gd name="connsiteY57" fmla="*/ 4304426 h 7176404"/>
              <a:gd name="connsiteX58" fmla="*/ 14449806 w 25237440"/>
              <a:gd name="connsiteY58" fmla="*/ 4399676 h 7176404"/>
              <a:gd name="connsiteX59" fmla="*/ 14640306 w 25237440"/>
              <a:gd name="connsiteY59" fmla="*/ 4353956 h 7176404"/>
              <a:gd name="connsiteX60" fmla="*/ 14807946 w 25237440"/>
              <a:gd name="connsiteY60" fmla="*/ 4430156 h 7176404"/>
              <a:gd name="connsiteX61" fmla="*/ 14884146 w 25237440"/>
              <a:gd name="connsiteY61" fmla="*/ 4361576 h 7176404"/>
              <a:gd name="connsiteX62" fmla="*/ 14990826 w 25237440"/>
              <a:gd name="connsiteY62" fmla="*/ 4464446 h 7176404"/>
              <a:gd name="connsiteX63" fmla="*/ 15124176 w 25237440"/>
              <a:gd name="connsiteY63" fmla="*/ 4479686 h 7176404"/>
              <a:gd name="connsiteX64" fmla="*/ 15486126 w 25237440"/>
              <a:gd name="connsiteY64" fmla="*/ 4693046 h 7176404"/>
              <a:gd name="connsiteX65" fmla="*/ 15559278 w 25237440"/>
              <a:gd name="connsiteY65" fmla="*/ 4708286 h 7176404"/>
              <a:gd name="connsiteX66" fmla="*/ 15611856 w 25237440"/>
              <a:gd name="connsiteY66" fmla="*/ 4875926 h 7176404"/>
              <a:gd name="connsiteX67" fmla="*/ 15630906 w 25237440"/>
              <a:gd name="connsiteY67" fmla="*/ 4997846 h 7176404"/>
              <a:gd name="connsiteX68" fmla="*/ 15749016 w 25237440"/>
              <a:gd name="connsiteY68" fmla="*/ 4921646 h 7176404"/>
              <a:gd name="connsiteX69" fmla="*/ 15840456 w 25237440"/>
              <a:gd name="connsiteY69" fmla="*/ 4757816 h 7176404"/>
              <a:gd name="connsiteX70" fmla="*/ 15916656 w 25237440"/>
              <a:gd name="connsiteY70" fmla="*/ 4872116 h 7176404"/>
              <a:gd name="connsiteX71" fmla="*/ 16110966 w 25237440"/>
              <a:gd name="connsiteY71" fmla="*/ 4978796 h 7176404"/>
              <a:gd name="connsiteX72" fmla="*/ 16248126 w 25237440"/>
              <a:gd name="connsiteY72" fmla="*/ 5138816 h 7176404"/>
              <a:gd name="connsiteX73" fmla="*/ 16453866 w 25237440"/>
              <a:gd name="connsiteY73" fmla="*/ 5203586 h 7176404"/>
              <a:gd name="connsiteX74" fmla="*/ 16625316 w 25237440"/>
              <a:gd name="connsiteY74" fmla="*/ 5234066 h 7176404"/>
              <a:gd name="connsiteX75" fmla="*/ 16861536 w 25237440"/>
              <a:gd name="connsiteY75" fmla="*/ 5199776 h 7176404"/>
              <a:gd name="connsiteX76" fmla="*/ 16972026 w 25237440"/>
              <a:gd name="connsiteY76" fmla="*/ 5218826 h 7176404"/>
              <a:gd name="connsiteX77" fmla="*/ 17128236 w 25237440"/>
              <a:gd name="connsiteY77" fmla="*/ 5344556 h 7176404"/>
              <a:gd name="connsiteX78" fmla="*/ 17318736 w 25237440"/>
              <a:gd name="connsiteY78" fmla="*/ 5359796 h 7176404"/>
              <a:gd name="connsiteX79" fmla="*/ 17444466 w 25237440"/>
              <a:gd name="connsiteY79" fmla="*/ 5420756 h 7176404"/>
              <a:gd name="connsiteX80" fmla="*/ 17535144 w 25237440"/>
              <a:gd name="connsiteY80" fmla="*/ 5550296 h 7176404"/>
              <a:gd name="connsiteX81" fmla="*/ 17638776 w 25237440"/>
              <a:gd name="connsiteY81" fmla="*/ 5569346 h 7176404"/>
              <a:gd name="connsiteX82" fmla="*/ 17855946 w 25237440"/>
              <a:gd name="connsiteY82" fmla="*/ 5717936 h 7176404"/>
              <a:gd name="connsiteX83" fmla="*/ 17855946 w 25237440"/>
              <a:gd name="connsiteY83" fmla="*/ 5561726 h 7176404"/>
              <a:gd name="connsiteX84" fmla="*/ 18054066 w 25237440"/>
              <a:gd name="connsiteY84" fmla="*/ 5565536 h 7176404"/>
              <a:gd name="connsiteX85" fmla="*/ 18134076 w 25237440"/>
              <a:gd name="connsiteY85" fmla="*/ 5668406 h 7176404"/>
              <a:gd name="connsiteX86" fmla="*/ 18236946 w 25237440"/>
              <a:gd name="connsiteY86" fmla="*/ 5676026 h 7176404"/>
              <a:gd name="connsiteX87" fmla="*/ 18324576 w 25237440"/>
              <a:gd name="connsiteY87" fmla="*/ 5752988 h 7176404"/>
              <a:gd name="connsiteX88" fmla="*/ 18389346 w 25237440"/>
              <a:gd name="connsiteY88" fmla="*/ 5866526 h 7176404"/>
              <a:gd name="connsiteX89" fmla="*/ 18507456 w 25237440"/>
              <a:gd name="connsiteY89" fmla="*/ 5851286 h 7176404"/>
              <a:gd name="connsiteX90" fmla="*/ 18598896 w 25237440"/>
              <a:gd name="connsiteY90" fmla="*/ 5935106 h 7176404"/>
              <a:gd name="connsiteX91" fmla="*/ 18568416 w 25237440"/>
              <a:gd name="connsiteY91" fmla="*/ 6018926 h 7176404"/>
              <a:gd name="connsiteX92" fmla="*/ 18697956 w 25237440"/>
              <a:gd name="connsiteY92" fmla="*/ 5973206 h 7176404"/>
              <a:gd name="connsiteX93" fmla="*/ 18709386 w 25237440"/>
              <a:gd name="connsiteY93" fmla="*/ 6045596 h 7176404"/>
              <a:gd name="connsiteX94" fmla="*/ 18831306 w 25237440"/>
              <a:gd name="connsiteY94" fmla="*/ 6007496 h 7176404"/>
              <a:gd name="connsiteX95" fmla="*/ 19132296 w 25237440"/>
              <a:gd name="connsiteY95" fmla="*/ 6137036 h 7176404"/>
              <a:gd name="connsiteX96" fmla="*/ 19267932 w 25237440"/>
              <a:gd name="connsiteY96" fmla="*/ 6242954 h 7176404"/>
              <a:gd name="connsiteX97" fmla="*/ 19338036 w 25237440"/>
              <a:gd name="connsiteY97" fmla="*/ 6453266 h 7176404"/>
              <a:gd name="connsiteX98" fmla="*/ 19393662 w 25237440"/>
              <a:gd name="connsiteY98" fmla="*/ 6593474 h 7176404"/>
              <a:gd name="connsiteX99" fmla="*/ 19463766 w 25237440"/>
              <a:gd name="connsiteY99" fmla="*/ 6567566 h 7176404"/>
              <a:gd name="connsiteX100" fmla="*/ 19513296 w 25237440"/>
              <a:gd name="connsiteY100" fmla="*/ 6647576 h 7176404"/>
              <a:gd name="connsiteX101" fmla="*/ 19494246 w 25237440"/>
              <a:gd name="connsiteY101" fmla="*/ 6377066 h 7176404"/>
              <a:gd name="connsiteX102" fmla="*/ 19498056 w 25237440"/>
              <a:gd name="connsiteY102" fmla="*/ 6175136 h 7176404"/>
              <a:gd name="connsiteX103" fmla="*/ 19600926 w 25237440"/>
              <a:gd name="connsiteY103" fmla="*/ 6285626 h 7176404"/>
              <a:gd name="connsiteX104" fmla="*/ 19684746 w 25237440"/>
              <a:gd name="connsiteY104" fmla="*/ 6407546 h 7176404"/>
              <a:gd name="connsiteX105" fmla="*/ 19692366 w 25237440"/>
              <a:gd name="connsiteY105" fmla="*/ 6213236 h 7176404"/>
              <a:gd name="connsiteX106" fmla="*/ 19779996 w 25237440"/>
              <a:gd name="connsiteY106" fmla="*/ 6129416 h 7176404"/>
              <a:gd name="connsiteX107" fmla="*/ 19898106 w 25237440"/>
              <a:gd name="connsiteY107" fmla="*/ 6239906 h 7176404"/>
              <a:gd name="connsiteX108" fmla="*/ 19837146 w 25237440"/>
              <a:gd name="connsiteY108" fmla="*/ 6026546 h 7176404"/>
              <a:gd name="connsiteX109" fmla="*/ 20145756 w 25237440"/>
              <a:gd name="connsiteY109" fmla="*/ 6022736 h 7176404"/>
              <a:gd name="connsiteX110" fmla="*/ 20418552 w 25237440"/>
              <a:gd name="connsiteY110" fmla="*/ 5897768 h 7176404"/>
              <a:gd name="connsiteX111" fmla="*/ 20713446 w 25237440"/>
              <a:gd name="connsiteY111" fmla="*/ 5893196 h 7176404"/>
              <a:gd name="connsiteX112" fmla="*/ 20961096 w 25237440"/>
              <a:gd name="connsiteY112" fmla="*/ 5938916 h 7176404"/>
              <a:gd name="connsiteX113" fmla="*/ 21151596 w 25237440"/>
              <a:gd name="connsiteY113" fmla="*/ 5813186 h 7176404"/>
              <a:gd name="connsiteX114" fmla="*/ 21448776 w 25237440"/>
              <a:gd name="connsiteY114" fmla="*/ 5862716 h 7176404"/>
              <a:gd name="connsiteX115" fmla="*/ 21678138 w 25237440"/>
              <a:gd name="connsiteY115" fmla="*/ 5961776 h 7176404"/>
              <a:gd name="connsiteX116" fmla="*/ 21780246 w 25237440"/>
              <a:gd name="connsiteY116" fmla="*/ 5885576 h 7176404"/>
              <a:gd name="connsiteX117" fmla="*/ 21963126 w 25237440"/>
              <a:gd name="connsiteY117" fmla="*/ 6041786 h 7176404"/>
              <a:gd name="connsiteX118" fmla="*/ 22107906 w 25237440"/>
              <a:gd name="connsiteY118" fmla="*/ 5977016 h 7176404"/>
              <a:gd name="connsiteX119" fmla="*/ 23116032 w 25237440"/>
              <a:gd name="connsiteY119" fmla="*/ 6536324 h 7176404"/>
              <a:gd name="connsiteX120" fmla="*/ 24012144 w 25237440"/>
              <a:gd name="connsiteY120" fmla="*/ 6572900 h 7176404"/>
              <a:gd name="connsiteX121" fmla="*/ 24734520 w 25237440"/>
              <a:gd name="connsiteY121" fmla="*/ 6188090 h 7176404"/>
              <a:gd name="connsiteX122" fmla="*/ 25237440 w 25237440"/>
              <a:gd name="connsiteY122" fmla="*/ 5932820 h 7176404"/>
              <a:gd name="connsiteX123" fmla="*/ 25219152 w 25237440"/>
              <a:gd name="connsiteY123" fmla="*/ 5713364 h 7176404"/>
              <a:gd name="connsiteX124" fmla="*/ 24537924 w 25237440"/>
              <a:gd name="connsiteY124" fmla="*/ 5869574 h 7176404"/>
              <a:gd name="connsiteX125" fmla="*/ 23792688 w 25237440"/>
              <a:gd name="connsiteY125" fmla="*/ 6133988 h 7176404"/>
              <a:gd name="connsiteX126" fmla="*/ 22969728 w 25237440"/>
              <a:gd name="connsiteY126" fmla="*/ 5896244 h 7176404"/>
              <a:gd name="connsiteX127" fmla="*/ 22000464 w 25237440"/>
              <a:gd name="connsiteY127" fmla="*/ 5640212 h 7176404"/>
              <a:gd name="connsiteX128" fmla="*/ 20647152 w 25237440"/>
              <a:gd name="connsiteY128" fmla="*/ 5475620 h 7176404"/>
              <a:gd name="connsiteX129" fmla="*/ 19891248 w 25237440"/>
              <a:gd name="connsiteY129" fmla="*/ 5888624 h 7176404"/>
              <a:gd name="connsiteX130" fmla="*/ 18818352 w 25237440"/>
              <a:gd name="connsiteY130" fmla="*/ 5823092 h 7176404"/>
              <a:gd name="connsiteX131" fmla="*/ 16733520 w 25237440"/>
              <a:gd name="connsiteY131" fmla="*/ 4963556 h 7176404"/>
              <a:gd name="connsiteX132" fmla="*/ 14923008 w 25237440"/>
              <a:gd name="connsiteY132" fmla="*/ 4158884 h 7176404"/>
              <a:gd name="connsiteX133" fmla="*/ 13258800 w 25237440"/>
              <a:gd name="connsiteY133" fmla="*/ 3354212 h 7176404"/>
              <a:gd name="connsiteX134" fmla="*/ 13112496 w 25237440"/>
              <a:gd name="connsiteY134" fmla="*/ 3189620 h 7176404"/>
              <a:gd name="connsiteX135" fmla="*/ 11338560 w 25237440"/>
              <a:gd name="connsiteY135" fmla="*/ 2019188 h 7176404"/>
              <a:gd name="connsiteX136" fmla="*/ 10716768 w 25237440"/>
              <a:gd name="connsiteY136" fmla="*/ 1452260 h 7176404"/>
              <a:gd name="connsiteX137" fmla="*/ 10548366 w 25237440"/>
              <a:gd name="connsiteY137" fmla="*/ 1283096 h 7176404"/>
              <a:gd name="connsiteX138" fmla="*/ 10540746 w 25237440"/>
              <a:gd name="connsiteY138" fmla="*/ 902096 h 7176404"/>
              <a:gd name="connsiteX139" fmla="*/ 10536936 w 25237440"/>
              <a:gd name="connsiteY139" fmla="*/ 768746 h 7176404"/>
              <a:gd name="connsiteX140" fmla="*/ 10624566 w 25237440"/>
              <a:gd name="connsiteY140" fmla="*/ 681116 h 7176404"/>
              <a:gd name="connsiteX141" fmla="*/ 10771632 w 25237440"/>
              <a:gd name="connsiteY141" fmla="*/ 611012 h 7176404"/>
              <a:gd name="connsiteX142" fmla="*/ 10753344 w 25237440"/>
              <a:gd name="connsiteY142" fmla="*/ 336692 h 7176404"/>
              <a:gd name="connsiteX143" fmla="*/ 10628376 w 25237440"/>
              <a:gd name="connsiteY143" fmla="*/ 201056 h 7176404"/>
              <a:gd name="connsiteX144" fmla="*/ 10437876 w 25237440"/>
              <a:gd name="connsiteY144" fmla="*/ 2936 h 7176404"/>
              <a:gd name="connsiteX145" fmla="*/ 10369296 w 25237440"/>
              <a:gd name="connsiteY145" fmla="*/ 231536 h 7176404"/>
              <a:gd name="connsiteX146" fmla="*/ 10206228 w 25237440"/>
              <a:gd name="connsiteY146" fmla="*/ 585104 h 7176404"/>
              <a:gd name="connsiteX147" fmla="*/ 10155936 w 25237440"/>
              <a:gd name="connsiteY147" fmla="*/ 902096 h 7176404"/>
              <a:gd name="connsiteX148" fmla="*/ 10241280 w 25237440"/>
              <a:gd name="connsiteY148" fmla="*/ 1744868 h 7176404"/>
              <a:gd name="connsiteX149" fmla="*/ 10149840 w 25237440"/>
              <a:gd name="connsiteY149" fmla="*/ 2384948 h 7176404"/>
              <a:gd name="connsiteX150" fmla="*/ 9528048 w 25237440"/>
              <a:gd name="connsiteY150" fmla="*/ 3043316 h 7176404"/>
              <a:gd name="connsiteX151" fmla="*/ 7735824 w 25237440"/>
              <a:gd name="connsiteY151" fmla="*/ 4524644 h 7176404"/>
              <a:gd name="connsiteX152" fmla="*/ 7406640 w 25237440"/>
              <a:gd name="connsiteY152" fmla="*/ 5146436 h 7176404"/>
              <a:gd name="connsiteX153" fmla="*/ 5943600 w 25237440"/>
              <a:gd name="connsiteY153" fmla="*/ 5768228 h 7176404"/>
              <a:gd name="connsiteX154" fmla="*/ 4754880 w 25237440"/>
              <a:gd name="connsiteY154" fmla="*/ 6079124 h 7176404"/>
              <a:gd name="connsiteX155" fmla="*/ 3621024 w 25237440"/>
              <a:gd name="connsiteY155" fmla="*/ 6353444 h 7176404"/>
              <a:gd name="connsiteX156" fmla="*/ 2706624 w 25237440"/>
              <a:gd name="connsiteY156" fmla="*/ 6664340 h 7176404"/>
              <a:gd name="connsiteX157" fmla="*/ 2176272 w 25237440"/>
              <a:gd name="connsiteY157" fmla="*/ 6774068 h 7176404"/>
              <a:gd name="connsiteX158" fmla="*/ 1609344 w 25237440"/>
              <a:gd name="connsiteY158" fmla="*/ 6755780 h 7176404"/>
              <a:gd name="connsiteX159" fmla="*/ 969264 w 25237440"/>
              <a:gd name="connsiteY159" fmla="*/ 6554612 h 7176404"/>
              <a:gd name="connsiteX160" fmla="*/ 18288 w 25237440"/>
              <a:gd name="connsiteY160" fmla="*/ 6390020 h 7176404"/>
              <a:gd name="connsiteX161" fmla="*/ 0 w 25237440"/>
              <a:gd name="connsiteY16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4012144 w 25219152"/>
              <a:gd name="connsiteY120" fmla="*/ 6572900 h 7176404"/>
              <a:gd name="connsiteX121" fmla="*/ 24734520 w 25219152"/>
              <a:gd name="connsiteY121" fmla="*/ 6188090 h 7176404"/>
              <a:gd name="connsiteX122" fmla="*/ 25199340 w 25219152"/>
              <a:gd name="connsiteY122" fmla="*/ 6157610 h 7176404"/>
              <a:gd name="connsiteX123" fmla="*/ 25219152 w 25219152"/>
              <a:gd name="connsiteY123" fmla="*/ 5713364 h 7176404"/>
              <a:gd name="connsiteX124" fmla="*/ 24537924 w 25219152"/>
              <a:gd name="connsiteY124" fmla="*/ 5869574 h 7176404"/>
              <a:gd name="connsiteX125" fmla="*/ 23792688 w 25219152"/>
              <a:gd name="connsiteY125" fmla="*/ 6133988 h 7176404"/>
              <a:gd name="connsiteX126" fmla="*/ 22969728 w 25219152"/>
              <a:gd name="connsiteY126" fmla="*/ 5896244 h 7176404"/>
              <a:gd name="connsiteX127" fmla="*/ 22000464 w 25219152"/>
              <a:gd name="connsiteY127" fmla="*/ 5640212 h 7176404"/>
              <a:gd name="connsiteX128" fmla="*/ 20647152 w 25219152"/>
              <a:gd name="connsiteY128" fmla="*/ 5475620 h 7176404"/>
              <a:gd name="connsiteX129" fmla="*/ 19891248 w 25219152"/>
              <a:gd name="connsiteY129" fmla="*/ 5888624 h 7176404"/>
              <a:gd name="connsiteX130" fmla="*/ 18818352 w 25219152"/>
              <a:gd name="connsiteY130" fmla="*/ 5823092 h 7176404"/>
              <a:gd name="connsiteX131" fmla="*/ 16733520 w 25219152"/>
              <a:gd name="connsiteY131" fmla="*/ 4963556 h 7176404"/>
              <a:gd name="connsiteX132" fmla="*/ 14923008 w 25219152"/>
              <a:gd name="connsiteY132" fmla="*/ 4158884 h 7176404"/>
              <a:gd name="connsiteX133" fmla="*/ 13258800 w 25219152"/>
              <a:gd name="connsiteY133" fmla="*/ 3354212 h 7176404"/>
              <a:gd name="connsiteX134" fmla="*/ 13112496 w 25219152"/>
              <a:gd name="connsiteY134" fmla="*/ 3189620 h 7176404"/>
              <a:gd name="connsiteX135" fmla="*/ 11338560 w 25219152"/>
              <a:gd name="connsiteY135" fmla="*/ 2019188 h 7176404"/>
              <a:gd name="connsiteX136" fmla="*/ 10716768 w 25219152"/>
              <a:gd name="connsiteY136" fmla="*/ 1452260 h 7176404"/>
              <a:gd name="connsiteX137" fmla="*/ 10548366 w 25219152"/>
              <a:gd name="connsiteY137" fmla="*/ 1283096 h 7176404"/>
              <a:gd name="connsiteX138" fmla="*/ 10540746 w 25219152"/>
              <a:gd name="connsiteY138" fmla="*/ 902096 h 7176404"/>
              <a:gd name="connsiteX139" fmla="*/ 10536936 w 25219152"/>
              <a:gd name="connsiteY139" fmla="*/ 768746 h 7176404"/>
              <a:gd name="connsiteX140" fmla="*/ 10624566 w 25219152"/>
              <a:gd name="connsiteY140" fmla="*/ 681116 h 7176404"/>
              <a:gd name="connsiteX141" fmla="*/ 10771632 w 25219152"/>
              <a:gd name="connsiteY141" fmla="*/ 611012 h 7176404"/>
              <a:gd name="connsiteX142" fmla="*/ 10753344 w 25219152"/>
              <a:gd name="connsiteY142" fmla="*/ 336692 h 7176404"/>
              <a:gd name="connsiteX143" fmla="*/ 10628376 w 25219152"/>
              <a:gd name="connsiteY143" fmla="*/ 201056 h 7176404"/>
              <a:gd name="connsiteX144" fmla="*/ 10437876 w 25219152"/>
              <a:gd name="connsiteY144" fmla="*/ 2936 h 7176404"/>
              <a:gd name="connsiteX145" fmla="*/ 10369296 w 25219152"/>
              <a:gd name="connsiteY145" fmla="*/ 231536 h 7176404"/>
              <a:gd name="connsiteX146" fmla="*/ 10206228 w 25219152"/>
              <a:gd name="connsiteY146" fmla="*/ 585104 h 7176404"/>
              <a:gd name="connsiteX147" fmla="*/ 10155936 w 25219152"/>
              <a:gd name="connsiteY147" fmla="*/ 902096 h 7176404"/>
              <a:gd name="connsiteX148" fmla="*/ 10241280 w 25219152"/>
              <a:gd name="connsiteY148" fmla="*/ 1744868 h 7176404"/>
              <a:gd name="connsiteX149" fmla="*/ 10149840 w 25219152"/>
              <a:gd name="connsiteY149" fmla="*/ 2384948 h 7176404"/>
              <a:gd name="connsiteX150" fmla="*/ 9528048 w 25219152"/>
              <a:gd name="connsiteY150" fmla="*/ 3043316 h 7176404"/>
              <a:gd name="connsiteX151" fmla="*/ 7735824 w 25219152"/>
              <a:gd name="connsiteY151" fmla="*/ 4524644 h 7176404"/>
              <a:gd name="connsiteX152" fmla="*/ 7406640 w 25219152"/>
              <a:gd name="connsiteY152" fmla="*/ 5146436 h 7176404"/>
              <a:gd name="connsiteX153" fmla="*/ 5943600 w 25219152"/>
              <a:gd name="connsiteY153" fmla="*/ 5768228 h 7176404"/>
              <a:gd name="connsiteX154" fmla="*/ 4754880 w 25219152"/>
              <a:gd name="connsiteY154" fmla="*/ 6079124 h 7176404"/>
              <a:gd name="connsiteX155" fmla="*/ 3621024 w 25219152"/>
              <a:gd name="connsiteY155" fmla="*/ 6353444 h 7176404"/>
              <a:gd name="connsiteX156" fmla="*/ 2706624 w 25219152"/>
              <a:gd name="connsiteY156" fmla="*/ 6664340 h 7176404"/>
              <a:gd name="connsiteX157" fmla="*/ 2176272 w 25219152"/>
              <a:gd name="connsiteY157" fmla="*/ 6774068 h 7176404"/>
              <a:gd name="connsiteX158" fmla="*/ 1609344 w 25219152"/>
              <a:gd name="connsiteY158" fmla="*/ 6755780 h 7176404"/>
              <a:gd name="connsiteX159" fmla="*/ 969264 w 25219152"/>
              <a:gd name="connsiteY159" fmla="*/ 6554612 h 7176404"/>
              <a:gd name="connsiteX160" fmla="*/ 18288 w 25219152"/>
              <a:gd name="connsiteY160" fmla="*/ 6390020 h 7176404"/>
              <a:gd name="connsiteX161" fmla="*/ 0 w 25219152"/>
              <a:gd name="connsiteY16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4012144 w 25219152"/>
              <a:gd name="connsiteY120" fmla="*/ 6572900 h 7176404"/>
              <a:gd name="connsiteX121" fmla="*/ 24378666 w 25219152"/>
              <a:gd name="connsiteY121" fmla="*/ 6438026 h 7176404"/>
              <a:gd name="connsiteX122" fmla="*/ 24734520 w 25219152"/>
              <a:gd name="connsiteY122" fmla="*/ 6188090 h 7176404"/>
              <a:gd name="connsiteX123" fmla="*/ 25199340 w 25219152"/>
              <a:gd name="connsiteY123" fmla="*/ 6157610 h 7176404"/>
              <a:gd name="connsiteX124" fmla="*/ 25219152 w 25219152"/>
              <a:gd name="connsiteY124" fmla="*/ 5713364 h 7176404"/>
              <a:gd name="connsiteX125" fmla="*/ 24537924 w 25219152"/>
              <a:gd name="connsiteY125" fmla="*/ 5869574 h 7176404"/>
              <a:gd name="connsiteX126" fmla="*/ 23792688 w 25219152"/>
              <a:gd name="connsiteY126" fmla="*/ 6133988 h 7176404"/>
              <a:gd name="connsiteX127" fmla="*/ 22969728 w 25219152"/>
              <a:gd name="connsiteY127" fmla="*/ 5896244 h 7176404"/>
              <a:gd name="connsiteX128" fmla="*/ 22000464 w 25219152"/>
              <a:gd name="connsiteY128" fmla="*/ 5640212 h 7176404"/>
              <a:gd name="connsiteX129" fmla="*/ 20647152 w 25219152"/>
              <a:gd name="connsiteY129" fmla="*/ 5475620 h 7176404"/>
              <a:gd name="connsiteX130" fmla="*/ 19891248 w 25219152"/>
              <a:gd name="connsiteY130" fmla="*/ 5888624 h 7176404"/>
              <a:gd name="connsiteX131" fmla="*/ 18818352 w 25219152"/>
              <a:gd name="connsiteY131" fmla="*/ 5823092 h 7176404"/>
              <a:gd name="connsiteX132" fmla="*/ 16733520 w 25219152"/>
              <a:gd name="connsiteY132" fmla="*/ 4963556 h 7176404"/>
              <a:gd name="connsiteX133" fmla="*/ 14923008 w 25219152"/>
              <a:gd name="connsiteY133" fmla="*/ 4158884 h 7176404"/>
              <a:gd name="connsiteX134" fmla="*/ 13258800 w 25219152"/>
              <a:gd name="connsiteY134" fmla="*/ 3354212 h 7176404"/>
              <a:gd name="connsiteX135" fmla="*/ 13112496 w 25219152"/>
              <a:gd name="connsiteY135" fmla="*/ 3189620 h 7176404"/>
              <a:gd name="connsiteX136" fmla="*/ 11338560 w 25219152"/>
              <a:gd name="connsiteY136" fmla="*/ 2019188 h 7176404"/>
              <a:gd name="connsiteX137" fmla="*/ 10716768 w 25219152"/>
              <a:gd name="connsiteY137" fmla="*/ 1452260 h 7176404"/>
              <a:gd name="connsiteX138" fmla="*/ 10548366 w 25219152"/>
              <a:gd name="connsiteY138" fmla="*/ 1283096 h 7176404"/>
              <a:gd name="connsiteX139" fmla="*/ 10540746 w 25219152"/>
              <a:gd name="connsiteY139" fmla="*/ 902096 h 7176404"/>
              <a:gd name="connsiteX140" fmla="*/ 10536936 w 25219152"/>
              <a:gd name="connsiteY140" fmla="*/ 768746 h 7176404"/>
              <a:gd name="connsiteX141" fmla="*/ 10624566 w 25219152"/>
              <a:gd name="connsiteY141" fmla="*/ 681116 h 7176404"/>
              <a:gd name="connsiteX142" fmla="*/ 10771632 w 25219152"/>
              <a:gd name="connsiteY142" fmla="*/ 611012 h 7176404"/>
              <a:gd name="connsiteX143" fmla="*/ 10753344 w 25219152"/>
              <a:gd name="connsiteY143" fmla="*/ 336692 h 7176404"/>
              <a:gd name="connsiteX144" fmla="*/ 10628376 w 25219152"/>
              <a:gd name="connsiteY144" fmla="*/ 201056 h 7176404"/>
              <a:gd name="connsiteX145" fmla="*/ 10437876 w 25219152"/>
              <a:gd name="connsiteY145" fmla="*/ 2936 h 7176404"/>
              <a:gd name="connsiteX146" fmla="*/ 10369296 w 25219152"/>
              <a:gd name="connsiteY146" fmla="*/ 231536 h 7176404"/>
              <a:gd name="connsiteX147" fmla="*/ 10206228 w 25219152"/>
              <a:gd name="connsiteY147" fmla="*/ 585104 h 7176404"/>
              <a:gd name="connsiteX148" fmla="*/ 10155936 w 25219152"/>
              <a:gd name="connsiteY148" fmla="*/ 902096 h 7176404"/>
              <a:gd name="connsiteX149" fmla="*/ 10241280 w 25219152"/>
              <a:gd name="connsiteY149" fmla="*/ 1744868 h 7176404"/>
              <a:gd name="connsiteX150" fmla="*/ 10149840 w 25219152"/>
              <a:gd name="connsiteY150" fmla="*/ 2384948 h 7176404"/>
              <a:gd name="connsiteX151" fmla="*/ 9528048 w 25219152"/>
              <a:gd name="connsiteY151" fmla="*/ 3043316 h 7176404"/>
              <a:gd name="connsiteX152" fmla="*/ 7735824 w 25219152"/>
              <a:gd name="connsiteY152" fmla="*/ 4524644 h 7176404"/>
              <a:gd name="connsiteX153" fmla="*/ 7406640 w 25219152"/>
              <a:gd name="connsiteY153" fmla="*/ 5146436 h 7176404"/>
              <a:gd name="connsiteX154" fmla="*/ 5943600 w 25219152"/>
              <a:gd name="connsiteY154" fmla="*/ 5768228 h 7176404"/>
              <a:gd name="connsiteX155" fmla="*/ 4754880 w 25219152"/>
              <a:gd name="connsiteY155" fmla="*/ 6079124 h 7176404"/>
              <a:gd name="connsiteX156" fmla="*/ 3621024 w 25219152"/>
              <a:gd name="connsiteY156" fmla="*/ 6353444 h 7176404"/>
              <a:gd name="connsiteX157" fmla="*/ 2706624 w 25219152"/>
              <a:gd name="connsiteY157" fmla="*/ 6664340 h 7176404"/>
              <a:gd name="connsiteX158" fmla="*/ 2176272 w 25219152"/>
              <a:gd name="connsiteY158" fmla="*/ 6774068 h 7176404"/>
              <a:gd name="connsiteX159" fmla="*/ 1609344 w 25219152"/>
              <a:gd name="connsiteY159" fmla="*/ 6755780 h 7176404"/>
              <a:gd name="connsiteX160" fmla="*/ 969264 w 25219152"/>
              <a:gd name="connsiteY160" fmla="*/ 6554612 h 7176404"/>
              <a:gd name="connsiteX161" fmla="*/ 18288 w 25219152"/>
              <a:gd name="connsiteY161" fmla="*/ 6390020 h 7176404"/>
              <a:gd name="connsiteX162" fmla="*/ 0 w 25219152"/>
              <a:gd name="connsiteY162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3803356 w 25219152"/>
              <a:gd name="connsiteY120" fmla="*/ 6780926 h 7176404"/>
              <a:gd name="connsiteX121" fmla="*/ 24012144 w 25219152"/>
              <a:gd name="connsiteY121" fmla="*/ 6572900 h 7176404"/>
              <a:gd name="connsiteX122" fmla="*/ 24378666 w 25219152"/>
              <a:gd name="connsiteY122" fmla="*/ 6438026 h 7176404"/>
              <a:gd name="connsiteX123" fmla="*/ 24734520 w 25219152"/>
              <a:gd name="connsiteY123" fmla="*/ 6188090 h 7176404"/>
              <a:gd name="connsiteX124" fmla="*/ 25199340 w 25219152"/>
              <a:gd name="connsiteY124" fmla="*/ 6157610 h 7176404"/>
              <a:gd name="connsiteX125" fmla="*/ 25219152 w 25219152"/>
              <a:gd name="connsiteY125" fmla="*/ 5713364 h 7176404"/>
              <a:gd name="connsiteX126" fmla="*/ 24537924 w 25219152"/>
              <a:gd name="connsiteY126" fmla="*/ 5869574 h 7176404"/>
              <a:gd name="connsiteX127" fmla="*/ 23792688 w 25219152"/>
              <a:gd name="connsiteY127" fmla="*/ 6133988 h 7176404"/>
              <a:gd name="connsiteX128" fmla="*/ 22969728 w 25219152"/>
              <a:gd name="connsiteY128" fmla="*/ 5896244 h 7176404"/>
              <a:gd name="connsiteX129" fmla="*/ 22000464 w 25219152"/>
              <a:gd name="connsiteY129" fmla="*/ 5640212 h 7176404"/>
              <a:gd name="connsiteX130" fmla="*/ 20647152 w 25219152"/>
              <a:gd name="connsiteY130" fmla="*/ 5475620 h 7176404"/>
              <a:gd name="connsiteX131" fmla="*/ 19891248 w 25219152"/>
              <a:gd name="connsiteY131" fmla="*/ 5888624 h 7176404"/>
              <a:gd name="connsiteX132" fmla="*/ 18818352 w 25219152"/>
              <a:gd name="connsiteY132" fmla="*/ 5823092 h 7176404"/>
              <a:gd name="connsiteX133" fmla="*/ 16733520 w 25219152"/>
              <a:gd name="connsiteY133" fmla="*/ 4963556 h 7176404"/>
              <a:gd name="connsiteX134" fmla="*/ 14923008 w 25219152"/>
              <a:gd name="connsiteY134" fmla="*/ 4158884 h 7176404"/>
              <a:gd name="connsiteX135" fmla="*/ 13258800 w 25219152"/>
              <a:gd name="connsiteY135" fmla="*/ 3354212 h 7176404"/>
              <a:gd name="connsiteX136" fmla="*/ 13112496 w 25219152"/>
              <a:gd name="connsiteY136" fmla="*/ 3189620 h 7176404"/>
              <a:gd name="connsiteX137" fmla="*/ 11338560 w 25219152"/>
              <a:gd name="connsiteY137" fmla="*/ 2019188 h 7176404"/>
              <a:gd name="connsiteX138" fmla="*/ 10716768 w 25219152"/>
              <a:gd name="connsiteY138" fmla="*/ 1452260 h 7176404"/>
              <a:gd name="connsiteX139" fmla="*/ 10548366 w 25219152"/>
              <a:gd name="connsiteY139" fmla="*/ 1283096 h 7176404"/>
              <a:gd name="connsiteX140" fmla="*/ 10540746 w 25219152"/>
              <a:gd name="connsiteY140" fmla="*/ 902096 h 7176404"/>
              <a:gd name="connsiteX141" fmla="*/ 10536936 w 25219152"/>
              <a:gd name="connsiteY141" fmla="*/ 768746 h 7176404"/>
              <a:gd name="connsiteX142" fmla="*/ 10624566 w 25219152"/>
              <a:gd name="connsiteY142" fmla="*/ 681116 h 7176404"/>
              <a:gd name="connsiteX143" fmla="*/ 10771632 w 25219152"/>
              <a:gd name="connsiteY143" fmla="*/ 611012 h 7176404"/>
              <a:gd name="connsiteX144" fmla="*/ 10753344 w 25219152"/>
              <a:gd name="connsiteY144" fmla="*/ 336692 h 7176404"/>
              <a:gd name="connsiteX145" fmla="*/ 10628376 w 25219152"/>
              <a:gd name="connsiteY145" fmla="*/ 201056 h 7176404"/>
              <a:gd name="connsiteX146" fmla="*/ 10437876 w 25219152"/>
              <a:gd name="connsiteY146" fmla="*/ 2936 h 7176404"/>
              <a:gd name="connsiteX147" fmla="*/ 10369296 w 25219152"/>
              <a:gd name="connsiteY147" fmla="*/ 231536 h 7176404"/>
              <a:gd name="connsiteX148" fmla="*/ 10206228 w 25219152"/>
              <a:gd name="connsiteY148" fmla="*/ 585104 h 7176404"/>
              <a:gd name="connsiteX149" fmla="*/ 10155936 w 25219152"/>
              <a:gd name="connsiteY149" fmla="*/ 902096 h 7176404"/>
              <a:gd name="connsiteX150" fmla="*/ 10241280 w 25219152"/>
              <a:gd name="connsiteY150" fmla="*/ 1744868 h 7176404"/>
              <a:gd name="connsiteX151" fmla="*/ 10149840 w 25219152"/>
              <a:gd name="connsiteY151" fmla="*/ 2384948 h 7176404"/>
              <a:gd name="connsiteX152" fmla="*/ 9528048 w 25219152"/>
              <a:gd name="connsiteY152" fmla="*/ 3043316 h 7176404"/>
              <a:gd name="connsiteX153" fmla="*/ 7735824 w 25219152"/>
              <a:gd name="connsiteY153" fmla="*/ 4524644 h 7176404"/>
              <a:gd name="connsiteX154" fmla="*/ 7406640 w 25219152"/>
              <a:gd name="connsiteY154" fmla="*/ 5146436 h 7176404"/>
              <a:gd name="connsiteX155" fmla="*/ 5943600 w 25219152"/>
              <a:gd name="connsiteY155" fmla="*/ 5768228 h 7176404"/>
              <a:gd name="connsiteX156" fmla="*/ 4754880 w 25219152"/>
              <a:gd name="connsiteY156" fmla="*/ 6079124 h 7176404"/>
              <a:gd name="connsiteX157" fmla="*/ 3621024 w 25219152"/>
              <a:gd name="connsiteY157" fmla="*/ 6353444 h 7176404"/>
              <a:gd name="connsiteX158" fmla="*/ 2706624 w 25219152"/>
              <a:gd name="connsiteY158" fmla="*/ 6664340 h 7176404"/>
              <a:gd name="connsiteX159" fmla="*/ 2176272 w 25219152"/>
              <a:gd name="connsiteY159" fmla="*/ 6774068 h 7176404"/>
              <a:gd name="connsiteX160" fmla="*/ 1609344 w 25219152"/>
              <a:gd name="connsiteY160" fmla="*/ 6755780 h 7176404"/>
              <a:gd name="connsiteX161" fmla="*/ 969264 w 25219152"/>
              <a:gd name="connsiteY161" fmla="*/ 6554612 h 7176404"/>
              <a:gd name="connsiteX162" fmla="*/ 18288 w 25219152"/>
              <a:gd name="connsiteY162" fmla="*/ 6390020 h 7176404"/>
              <a:gd name="connsiteX163" fmla="*/ 0 w 25219152"/>
              <a:gd name="connsiteY163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16032 w 25219152"/>
              <a:gd name="connsiteY119" fmla="*/ 6536324 h 7176404"/>
              <a:gd name="connsiteX120" fmla="*/ 23490936 w 25219152"/>
              <a:gd name="connsiteY120" fmla="*/ 6727586 h 7176404"/>
              <a:gd name="connsiteX121" fmla="*/ 23803356 w 25219152"/>
              <a:gd name="connsiteY121" fmla="*/ 6780926 h 7176404"/>
              <a:gd name="connsiteX122" fmla="*/ 24012144 w 25219152"/>
              <a:gd name="connsiteY122" fmla="*/ 6572900 h 7176404"/>
              <a:gd name="connsiteX123" fmla="*/ 24378666 w 25219152"/>
              <a:gd name="connsiteY123" fmla="*/ 6438026 h 7176404"/>
              <a:gd name="connsiteX124" fmla="*/ 24734520 w 25219152"/>
              <a:gd name="connsiteY124" fmla="*/ 6188090 h 7176404"/>
              <a:gd name="connsiteX125" fmla="*/ 25199340 w 25219152"/>
              <a:gd name="connsiteY125" fmla="*/ 6157610 h 7176404"/>
              <a:gd name="connsiteX126" fmla="*/ 25219152 w 25219152"/>
              <a:gd name="connsiteY126" fmla="*/ 5713364 h 7176404"/>
              <a:gd name="connsiteX127" fmla="*/ 24537924 w 25219152"/>
              <a:gd name="connsiteY127" fmla="*/ 5869574 h 7176404"/>
              <a:gd name="connsiteX128" fmla="*/ 23792688 w 25219152"/>
              <a:gd name="connsiteY128" fmla="*/ 6133988 h 7176404"/>
              <a:gd name="connsiteX129" fmla="*/ 22969728 w 25219152"/>
              <a:gd name="connsiteY129" fmla="*/ 5896244 h 7176404"/>
              <a:gd name="connsiteX130" fmla="*/ 22000464 w 25219152"/>
              <a:gd name="connsiteY130" fmla="*/ 5640212 h 7176404"/>
              <a:gd name="connsiteX131" fmla="*/ 20647152 w 25219152"/>
              <a:gd name="connsiteY131" fmla="*/ 5475620 h 7176404"/>
              <a:gd name="connsiteX132" fmla="*/ 19891248 w 25219152"/>
              <a:gd name="connsiteY132" fmla="*/ 5888624 h 7176404"/>
              <a:gd name="connsiteX133" fmla="*/ 18818352 w 25219152"/>
              <a:gd name="connsiteY133" fmla="*/ 5823092 h 7176404"/>
              <a:gd name="connsiteX134" fmla="*/ 16733520 w 25219152"/>
              <a:gd name="connsiteY134" fmla="*/ 4963556 h 7176404"/>
              <a:gd name="connsiteX135" fmla="*/ 14923008 w 25219152"/>
              <a:gd name="connsiteY135" fmla="*/ 4158884 h 7176404"/>
              <a:gd name="connsiteX136" fmla="*/ 13258800 w 25219152"/>
              <a:gd name="connsiteY136" fmla="*/ 3354212 h 7176404"/>
              <a:gd name="connsiteX137" fmla="*/ 13112496 w 25219152"/>
              <a:gd name="connsiteY137" fmla="*/ 3189620 h 7176404"/>
              <a:gd name="connsiteX138" fmla="*/ 11338560 w 25219152"/>
              <a:gd name="connsiteY138" fmla="*/ 2019188 h 7176404"/>
              <a:gd name="connsiteX139" fmla="*/ 10716768 w 25219152"/>
              <a:gd name="connsiteY139" fmla="*/ 1452260 h 7176404"/>
              <a:gd name="connsiteX140" fmla="*/ 10548366 w 25219152"/>
              <a:gd name="connsiteY140" fmla="*/ 1283096 h 7176404"/>
              <a:gd name="connsiteX141" fmla="*/ 10540746 w 25219152"/>
              <a:gd name="connsiteY141" fmla="*/ 902096 h 7176404"/>
              <a:gd name="connsiteX142" fmla="*/ 10536936 w 25219152"/>
              <a:gd name="connsiteY142" fmla="*/ 768746 h 7176404"/>
              <a:gd name="connsiteX143" fmla="*/ 10624566 w 25219152"/>
              <a:gd name="connsiteY143" fmla="*/ 681116 h 7176404"/>
              <a:gd name="connsiteX144" fmla="*/ 10771632 w 25219152"/>
              <a:gd name="connsiteY144" fmla="*/ 611012 h 7176404"/>
              <a:gd name="connsiteX145" fmla="*/ 10753344 w 25219152"/>
              <a:gd name="connsiteY145" fmla="*/ 336692 h 7176404"/>
              <a:gd name="connsiteX146" fmla="*/ 10628376 w 25219152"/>
              <a:gd name="connsiteY146" fmla="*/ 201056 h 7176404"/>
              <a:gd name="connsiteX147" fmla="*/ 10437876 w 25219152"/>
              <a:gd name="connsiteY147" fmla="*/ 2936 h 7176404"/>
              <a:gd name="connsiteX148" fmla="*/ 10369296 w 25219152"/>
              <a:gd name="connsiteY148" fmla="*/ 231536 h 7176404"/>
              <a:gd name="connsiteX149" fmla="*/ 10206228 w 25219152"/>
              <a:gd name="connsiteY149" fmla="*/ 585104 h 7176404"/>
              <a:gd name="connsiteX150" fmla="*/ 10155936 w 25219152"/>
              <a:gd name="connsiteY150" fmla="*/ 902096 h 7176404"/>
              <a:gd name="connsiteX151" fmla="*/ 10241280 w 25219152"/>
              <a:gd name="connsiteY151" fmla="*/ 1744868 h 7176404"/>
              <a:gd name="connsiteX152" fmla="*/ 10149840 w 25219152"/>
              <a:gd name="connsiteY152" fmla="*/ 2384948 h 7176404"/>
              <a:gd name="connsiteX153" fmla="*/ 9528048 w 25219152"/>
              <a:gd name="connsiteY153" fmla="*/ 3043316 h 7176404"/>
              <a:gd name="connsiteX154" fmla="*/ 7735824 w 25219152"/>
              <a:gd name="connsiteY154" fmla="*/ 4524644 h 7176404"/>
              <a:gd name="connsiteX155" fmla="*/ 7406640 w 25219152"/>
              <a:gd name="connsiteY155" fmla="*/ 5146436 h 7176404"/>
              <a:gd name="connsiteX156" fmla="*/ 5943600 w 25219152"/>
              <a:gd name="connsiteY156" fmla="*/ 5768228 h 7176404"/>
              <a:gd name="connsiteX157" fmla="*/ 4754880 w 25219152"/>
              <a:gd name="connsiteY157" fmla="*/ 6079124 h 7176404"/>
              <a:gd name="connsiteX158" fmla="*/ 3621024 w 25219152"/>
              <a:gd name="connsiteY158" fmla="*/ 6353444 h 7176404"/>
              <a:gd name="connsiteX159" fmla="*/ 2706624 w 25219152"/>
              <a:gd name="connsiteY159" fmla="*/ 6664340 h 7176404"/>
              <a:gd name="connsiteX160" fmla="*/ 2176272 w 25219152"/>
              <a:gd name="connsiteY160" fmla="*/ 6774068 h 7176404"/>
              <a:gd name="connsiteX161" fmla="*/ 1609344 w 25219152"/>
              <a:gd name="connsiteY161" fmla="*/ 6755780 h 7176404"/>
              <a:gd name="connsiteX162" fmla="*/ 969264 w 25219152"/>
              <a:gd name="connsiteY162" fmla="*/ 6554612 h 7176404"/>
              <a:gd name="connsiteX163" fmla="*/ 18288 w 25219152"/>
              <a:gd name="connsiteY163" fmla="*/ 6390020 h 7176404"/>
              <a:gd name="connsiteX164" fmla="*/ 0 w 25219152"/>
              <a:gd name="connsiteY16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3135082 w 25219152"/>
              <a:gd name="connsiteY119" fmla="*/ 6513464 h 7176404"/>
              <a:gd name="connsiteX120" fmla="*/ 23490936 w 25219152"/>
              <a:gd name="connsiteY120" fmla="*/ 6727586 h 7176404"/>
              <a:gd name="connsiteX121" fmla="*/ 23803356 w 25219152"/>
              <a:gd name="connsiteY121" fmla="*/ 6780926 h 7176404"/>
              <a:gd name="connsiteX122" fmla="*/ 24012144 w 25219152"/>
              <a:gd name="connsiteY122" fmla="*/ 6572900 h 7176404"/>
              <a:gd name="connsiteX123" fmla="*/ 24378666 w 25219152"/>
              <a:gd name="connsiteY123" fmla="*/ 6438026 h 7176404"/>
              <a:gd name="connsiteX124" fmla="*/ 24734520 w 25219152"/>
              <a:gd name="connsiteY124" fmla="*/ 6188090 h 7176404"/>
              <a:gd name="connsiteX125" fmla="*/ 25199340 w 25219152"/>
              <a:gd name="connsiteY125" fmla="*/ 6157610 h 7176404"/>
              <a:gd name="connsiteX126" fmla="*/ 25219152 w 25219152"/>
              <a:gd name="connsiteY126" fmla="*/ 5713364 h 7176404"/>
              <a:gd name="connsiteX127" fmla="*/ 24537924 w 25219152"/>
              <a:gd name="connsiteY127" fmla="*/ 5869574 h 7176404"/>
              <a:gd name="connsiteX128" fmla="*/ 23792688 w 25219152"/>
              <a:gd name="connsiteY128" fmla="*/ 6133988 h 7176404"/>
              <a:gd name="connsiteX129" fmla="*/ 22969728 w 25219152"/>
              <a:gd name="connsiteY129" fmla="*/ 5896244 h 7176404"/>
              <a:gd name="connsiteX130" fmla="*/ 22000464 w 25219152"/>
              <a:gd name="connsiteY130" fmla="*/ 5640212 h 7176404"/>
              <a:gd name="connsiteX131" fmla="*/ 20647152 w 25219152"/>
              <a:gd name="connsiteY131" fmla="*/ 5475620 h 7176404"/>
              <a:gd name="connsiteX132" fmla="*/ 19891248 w 25219152"/>
              <a:gd name="connsiteY132" fmla="*/ 5888624 h 7176404"/>
              <a:gd name="connsiteX133" fmla="*/ 18818352 w 25219152"/>
              <a:gd name="connsiteY133" fmla="*/ 5823092 h 7176404"/>
              <a:gd name="connsiteX134" fmla="*/ 16733520 w 25219152"/>
              <a:gd name="connsiteY134" fmla="*/ 4963556 h 7176404"/>
              <a:gd name="connsiteX135" fmla="*/ 14923008 w 25219152"/>
              <a:gd name="connsiteY135" fmla="*/ 4158884 h 7176404"/>
              <a:gd name="connsiteX136" fmla="*/ 13258800 w 25219152"/>
              <a:gd name="connsiteY136" fmla="*/ 3354212 h 7176404"/>
              <a:gd name="connsiteX137" fmla="*/ 13112496 w 25219152"/>
              <a:gd name="connsiteY137" fmla="*/ 3189620 h 7176404"/>
              <a:gd name="connsiteX138" fmla="*/ 11338560 w 25219152"/>
              <a:gd name="connsiteY138" fmla="*/ 2019188 h 7176404"/>
              <a:gd name="connsiteX139" fmla="*/ 10716768 w 25219152"/>
              <a:gd name="connsiteY139" fmla="*/ 1452260 h 7176404"/>
              <a:gd name="connsiteX140" fmla="*/ 10548366 w 25219152"/>
              <a:gd name="connsiteY140" fmla="*/ 1283096 h 7176404"/>
              <a:gd name="connsiteX141" fmla="*/ 10540746 w 25219152"/>
              <a:gd name="connsiteY141" fmla="*/ 902096 h 7176404"/>
              <a:gd name="connsiteX142" fmla="*/ 10536936 w 25219152"/>
              <a:gd name="connsiteY142" fmla="*/ 768746 h 7176404"/>
              <a:gd name="connsiteX143" fmla="*/ 10624566 w 25219152"/>
              <a:gd name="connsiteY143" fmla="*/ 681116 h 7176404"/>
              <a:gd name="connsiteX144" fmla="*/ 10771632 w 25219152"/>
              <a:gd name="connsiteY144" fmla="*/ 611012 h 7176404"/>
              <a:gd name="connsiteX145" fmla="*/ 10753344 w 25219152"/>
              <a:gd name="connsiteY145" fmla="*/ 336692 h 7176404"/>
              <a:gd name="connsiteX146" fmla="*/ 10628376 w 25219152"/>
              <a:gd name="connsiteY146" fmla="*/ 201056 h 7176404"/>
              <a:gd name="connsiteX147" fmla="*/ 10437876 w 25219152"/>
              <a:gd name="connsiteY147" fmla="*/ 2936 h 7176404"/>
              <a:gd name="connsiteX148" fmla="*/ 10369296 w 25219152"/>
              <a:gd name="connsiteY148" fmla="*/ 231536 h 7176404"/>
              <a:gd name="connsiteX149" fmla="*/ 10206228 w 25219152"/>
              <a:gd name="connsiteY149" fmla="*/ 585104 h 7176404"/>
              <a:gd name="connsiteX150" fmla="*/ 10155936 w 25219152"/>
              <a:gd name="connsiteY150" fmla="*/ 902096 h 7176404"/>
              <a:gd name="connsiteX151" fmla="*/ 10241280 w 25219152"/>
              <a:gd name="connsiteY151" fmla="*/ 1744868 h 7176404"/>
              <a:gd name="connsiteX152" fmla="*/ 10149840 w 25219152"/>
              <a:gd name="connsiteY152" fmla="*/ 2384948 h 7176404"/>
              <a:gd name="connsiteX153" fmla="*/ 9528048 w 25219152"/>
              <a:gd name="connsiteY153" fmla="*/ 3043316 h 7176404"/>
              <a:gd name="connsiteX154" fmla="*/ 7735824 w 25219152"/>
              <a:gd name="connsiteY154" fmla="*/ 4524644 h 7176404"/>
              <a:gd name="connsiteX155" fmla="*/ 7406640 w 25219152"/>
              <a:gd name="connsiteY155" fmla="*/ 5146436 h 7176404"/>
              <a:gd name="connsiteX156" fmla="*/ 5943600 w 25219152"/>
              <a:gd name="connsiteY156" fmla="*/ 5768228 h 7176404"/>
              <a:gd name="connsiteX157" fmla="*/ 4754880 w 25219152"/>
              <a:gd name="connsiteY157" fmla="*/ 6079124 h 7176404"/>
              <a:gd name="connsiteX158" fmla="*/ 3621024 w 25219152"/>
              <a:gd name="connsiteY158" fmla="*/ 6353444 h 7176404"/>
              <a:gd name="connsiteX159" fmla="*/ 2706624 w 25219152"/>
              <a:gd name="connsiteY159" fmla="*/ 6664340 h 7176404"/>
              <a:gd name="connsiteX160" fmla="*/ 2176272 w 25219152"/>
              <a:gd name="connsiteY160" fmla="*/ 6774068 h 7176404"/>
              <a:gd name="connsiteX161" fmla="*/ 1609344 w 25219152"/>
              <a:gd name="connsiteY161" fmla="*/ 6755780 h 7176404"/>
              <a:gd name="connsiteX162" fmla="*/ 969264 w 25219152"/>
              <a:gd name="connsiteY162" fmla="*/ 6554612 h 7176404"/>
              <a:gd name="connsiteX163" fmla="*/ 18288 w 25219152"/>
              <a:gd name="connsiteY163" fmla="*/ 6390020 h 7176404"/>
              <a:gd name="connsiteX164" fmla="*/ 0 w 25219152"/>
              <a:gd name="connsiteY16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35082 w 25219152"/>
              <a:gd name="connsiteY120" fmla="*/ 6513464 h 7176404"/>
              <a:gd name="connsiteX121" fmla="*/ 23490936 w 25219152"/>
              <a:gd name="connsiteY121" fmla="*/ 6727586 h 7176404"/>
              <a:gd name="connsiteX122" fmla="*/ 23803356 w 25219152"/>
              <a:gd name="connsiteY122" fmla="*/ 6780926 h 7176404"/>
              <a:gd name="connsiteX123" fmla="*/ 24012144 w 25219152"/>
              <a:gd name="connsiteY123" fmla="*/ 6572900 h 7176404"/>
              <a:gd name="connsiteX124" fmla="*/ 24378666 w 25219152"/>
              <a:gd name="connsiteY124" fmla="*/ 6438026 h 7176404"/>
              <a:gd name="connsiteX125" fmla="*/ 24734520 w 25219152"/>
              <a:gd name="connsiteY125" fmla="*/ 6188090 h 7176404"/>
              <a:gd name="connsiteX126" fmla="*/ 25199340 w 25219152"/>
              <a:gd name="connsiteY126" fmla="*/ 6157610 h 7176404"/>
              <a:gd name="connsiteX127" fmla="*/ 25219152 w 25219152"/>
              <a:gd name="connsiteY127" fmla="*/ 5713364 h 7176404"/>
              <a:gd name="connsiteX128" fmla="*/ 24537924 w 25219152"/>
              <a:gd name="connsiteY128" fmla="*/ 5869574 h 7176404"/>
              <a:gd name="connsiteX129" fmla="*/ 23792688 w 25219152"/>
              <a:gd name="connsiteY129" fmla="*/ 6133988 h 7176404"/>
              <a:gd name="connsiteX130" fmla="*/ 22969728 w 25219152"/>
              <a:gd name="connsiteY130" fmla="*/ 5896244 h 7176404"/>
              <a:gd name="connsiteX131" fmla="*/ 22000464 w 25219152"/>
              <a:gd name="connsiteY131" fmla="*/ 5640212 h 7176404"/>
              <a:gd name="connsiteX132" fmla="*/ 20647152 w 25219152"/>
              <a:gd name="connsiteY132" fmla="*/ 5475620 h 7176404"/>
              <a:gd name="connsiteX133" fmla="*/ 19891248 w 25219152"/>
              <a:gd name="connsiteY133" fmla="*/ 5888624 h 7176404"/>
              <a:gd name="connsiteX134" fmla="*/ 18818352 w 25219152"/>
              <a:gd name="connsiteY134" fmla="*/ 5823092 h 7176404"/>
              <a:gd name="connsiteX135" fmla="*/ 16733520 w 25219152"/>
              <a:gd name="connsiteY135" fmla="*/ 4963556 h 7176404"/>
              <a:gd name="connsiteX136" fmla="*/ 14923008 w 25219152"/>
              <a:gd name="connsiteY136" fmla="*/ 4158884 h 7176404"/>
              <a:gd name="connsiteX137" fmla="*/ 13258800 w 25219152"/>
              <a:gd name="connsiteY137" fmla="*/ 3354212 h 7176404"/>
              <a:gd name="connsiteX138" fmla="*/ 13112496 w 25219152"/>
              <a:gd name="connsiteY138" fmla="*/ 3189620 h 7176404"/>
              <a:gd name="connsiteX139" fmla="*/ 11338560 w 25219152"/>
              <a:gd name="connsiteY139" fmla="*/ 2019188 h 7176404"/>
              <a:gd name="connsiteX140" fmla="*/ 10716768 w 25219152"/>
              <a:gd name="connsiteY140" fmla="*/ 1452260 h 7176404"/>
              <a:gd name="connsiteX141" fmla="*/ 10548366 w 25219152"/>
              <a:gd name="connsiteY141" fmla="*/ 1283096 h 7176404"/>
              <a:gd name="connsiteX142" fmla="*/ 10540746 w 25219152"/>
              <a:gd name="connsiteY142" fmla="*/ 902096 h 7176404"/>
              <a:gd name="connsiteX143" fmla="*/ 10536936 w 25219152"/>
              <a:gd name="connsiteY143" fmla="*/ 768746 h 7176404"/>
              <a:gd name="connsiteX144" fmla="*/ 10624566 w 25219152"/>
              <a:gd name="connsiteY144" fmla="*/ 681116 h 7176404"/>
              <a:gd name="connsiteX145" fmla="*/ 10771632 w 25219152"/>
              <a:gd name="connsiteY145" fmla="*/ 611012 h 7176404"/>
              <a:gd name="connsiteX146" fmla="*/ 10753344 w 25219152"/>
              <a:gd name="connsiteY146" fmla="*/ 336692 h 7176404"/>
              <a:gd name="connsiteX147" fmla="*/ 10628376 w 25219152"/>
              <a:gd name="connsiteY147" fmla="*/ 201056 h 7176404"/>
              <a:gd name="connsiteX148" fmla="*/ 10437876 w 25219152"/>
              <a:gd name="connsiteY148" fmla="*/ 2936 h 7176404"/>
              <a:gd name="connsiteX149" fmla="*/ 10369296 w 25219152"/>
              <a:gd name="connsiteY149" fmla="*/ 231536 h 7176404"/>
              <a:gd name="connsiteX150" fmla="*/ 10206228 w 25219152"/>
              <a:gd name="connsiteY150" fmla="*/ 585104 h 7176404"/>
              <a:gd name="connsiteX151" fmla="*/ 10155936 w 25219152"/>
              <a:gd name="connsiteY151" fmla="*/ 902096 h 7176404"/>
              <a:gd name="connsiteX152" fmla="*/ 10241280 w 25219152"/>
              <a:gd name="connsiteY152" fmla="*/ 1744868 h 7176404"/>
              <a:gd name="connsiteX153" fmla="*/ 10149840 w 25219152"/>
              <a:gd name="connsiteY153" fmla="*/ 2384948 h 7176404"/>
              <a:gd name="connsiteX154" fmla="*/ 9528048 w 25219152"/>
              <a:gd name="connsiteY154" fmla="*/ 3043316 h 7176404"/>
              <a:gd name="connsiteX155" fmla="*/ 7735824 w 25219152"/>
              <a:gd name="connsiteY155" fmla="*/ 4524644 h 7176404"/>
              <a:gd name="connsiteX156" fmla="*/ 7406640 w 25219152"/>
              <a:gd name="connsiteY156" fmla="*/ 5146436 h 7176404"/>
              <a:gd name="connsiteX157" fmla="*/ 5943600 w 25219152"/>
              <a:gd name="connsiteY157" fmla="*/ 5768228 h 7176404"/>
              <a:gd name="connsiteX158" fmla="*/ 4754880 w 25219152"/>
              <a:gd name="connsiteY158" fmla="*/ 6079124 h 7176404"/>
              <a:gd name="connsiteX159" fmla="*/ 3621024 w 25219152"/>
              <a:gd name="connsiteY159" fmla="*/ 6353444 h 7176404"/>
              <a:gd name="connsiteX160" fmla="*/ 2706624 w 25219152"/>
              <a:gd name="connsiteY160" fmla="*/ 6664340 h 7176404"/>
              <a:gd name="connsiteX161" fmla="*/ 2176272 w 25219152"/>
              <a:gd name="connsiteY161" fmla="*/ 6774068 h 7176404"/>
              <a:gd name="connsiteX162" fmla="*/ 1609344 w 25219152"/>
              <a:gd name="connsiteY162" fmla="*/ 6755780 h 7176404"/>
              <a:gd name="connsiteX163" fmla="*/ 969264 w 25219152"/>
              <a:gd name="connsiteY163" fmla="*/ 6554612 h 7176404"/>
              <a:gd name="connsiteX164" fmla="*/ 18288 w 25219152"/>
              <a:gd name="connsiteY164" fmla="*/ 6390020 h 7176404"/>
              <a:gd name="connsiteX165" fmla="*/ 0 w 25219152"/>
              <a:gd name="connsiteY16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490936 w 25219152"/>
              <a:gd name="connsiteY121" fmla="*/ 6727586 h 7176404"/>
              <a:gd name="connsiteX122" fmla="*/ 23803356 w 25219152"/>
              <a:gd name="connsiteY122" fmla="*/ 6780926 h 7176404"/>
              <a:gd name="connsiteX123" fmla="*/ 24012144 w 25219152"/>
              <a:gd name="connsiteY123" fmla="*/ 6572900 h 7176404"/>
              <a:gd name="connsiteX124" fmla="*/ 24378666 w 25219152"/>
              <a:gd name="connsiteY124" fmla="*/ 6438026 h 7176404"/>
              <a:gd name="connsiteX125" fmla="*/ 24734520 w 25219152"/>
              <a:gd name="connsiteY125" fmla="*/ 6188090 h 7176404"/>
              <a:gd name="connsiteX126" fmla="*/ 25199340 w 25219152"/>
              <a:gd name="connsiteY126" fmla="*/ 6157610 h 7176404"/>
              <a:gd name="connsiteX127" fmla="*/ 25219152 w 25219152"/>
              <a:gd name="connsiteY127" fmla="*/ 5713364 h 7176404"/>
              <a:gd name="connsiteX128" fmla="*/ 24537924 w 25219152"/>
              <a:gd name="connsiteY128" fmla="*/ 5869574 h 7176404"/>
              <a:gd name="connsiteX129" fmla="*/ 23792688 w 25219152"/>
              <a:gd name="connsiteY129" fmla="*/ 6133988 h 7176404"/>
              <a:gd name="connsiteX130" fmla="*/ 22969728 w 25219152"/>
              <a:gd name="connsiteY130" fmla="*/ 5896244 h 7176404"/>
              <a:gd name="connsiteX131" fmla="*/ 22000464 w 25219152"/>
              <a:gd name="connsiteY131" fmla="*/ 5640212 h 7176404"/>
              <a:gd name="connsiteX132" fmla="*/ 20647152 w 25219152"/>
              <a:gd name="connsiteY132" fmla="*/ 5475620 h 7176404"/>
              <a:gd name="connsiteX133" fmla="*/ 19891248 w 25219152"/>
              <a:gd name="connsiteY133" fmla="*/ 5888624 h 7176404"/>
              <a:gd name="connsiteX134" fmla="*/ 18818352 w 25219152"/>
              <a:gd name="connsiteY134" fmla="*/ 5823092 h 7176404"/>
              <a:gd name="connsiteX135" fmla="*/ 16733520 w 25219152"/>
              <a:gd name="connsiteY135" fmla="*/ 4963556 h 7176404"/>
              <a:gd name="connsiteX136" fmla="*/ 14923008 w 25219152"/>
              <a:gd name="connsiteY136" fmla="*/ 4158884 h 7176404"/>
              <a:gd name="connsiteX137" fmla="*/ 13258800 w 25219152"/>
              <a:gd name="connsiteY137" fmla="*/ 3354212 h 7176404"/>
              <a:gd name="connsiteX138" fmla="*/ 13112496 w 25219152"/>
              <a:gd name="connsiteY138" fmla="*/ 3189620 h 7176404"/>
              <a:gd name="connsiteX139" fmla="*/ 11338560 w 25219152"/>
              <a:gd name="connsiteY139" fmla="*/ 2019188 h 7176404"/>
              <a:gd name="connsiteX140" fmla="*/ 10716768 w 25219152"/>
              <a:gd name="connsiteY140" fmla="*/ 1452260 h 7176404"/>
              <a:gd name="connsiteX141" fmla="*/ 10548366 w 25219152"/>
              <a:gd name="connsiteY141" fmla="*/ 1283096 h 7176404"/>
              <a:gd name="connsiteX142" fmla="*/ 10540746 w 25219152"/>
              <a:gd name="connsiteY142" fmla="*/ 902096 h 7176404"/>
              <a:gd name="connsiteX143" fmla="*/ 10536936 w 25219152"/>
              <a:gd name="connsiteY143" fmla="*/ 768746 h 7176404"/>
              <a:gd name="connsiteX144" fmla="*/ 10624566 w 25219152"/>
              <a:gd name="connsiteY144" fmla="*/ 681116 h 7176404"/>
              <a:gd name="connsiteX145" fmla="*/ 10771632 w 25219152"/>
              <a:gd name="connsiteY145" fmla="*/ 611012 h 7176404"/>
              <a:gd name="connsiteX146" fmla="*/ 10753344 w 25219152"/>
              <a:gd name="connsiteY146" fmla="*/ 336692 h 7176404"/>
              <a:gd name="connsiteX147" fmla="*/ 10628376 w 25219152"/>
              <a:gd name="connsiteY147" fmla="*/ 201056 h 7176404"/>
              <a:gd name="connsiteX148" fmla="*/ 10437876 w 25219152"/>
              <a:gd name="connsiteY148" fmla="*/ 2936 h 7176404"/>
              <a:gd name="connsiteX149" fmla="*/ 10369296 w 25219152"/>
              <a:gd name="connsiteY149" fmla="*/ 231536 h 7176404"/>
              <a:gd name="connsiteX150" fmla="*/ 10206228 w 25219152"/>
              <a:gd name="connsiteY150" fmla="*/ 585104 h 7176404"/>
              <a:gd name="connsiteX151" fmla="*/ 10155936 w 25219152"/>
              <a:gd name="connsiteY151" fmla="*/ 902096 h 7176404"/>
              <a:gd name="connsiteX152" fmla="*/ 10241280 w 25219152"/>
              <a:gd name="connsiteY152" fmla="*/ 1744868 h 7176404"/>
              <a:gd name="connsiteX153" fmla="*/ 10149840 w 25219152"/>
              <a:gd name="connsiteY153" fmla="*/ 2384948 h 7176404"/>
              <a:gd name="connsiteX154" fmla="*/ 9528048 w 25219152"/>
              <a:gd name="connsiteY154" fmla="*/ 3043316 h 7176404"/>
              <a:gd name="connsiteX155" fmla="*/ 7735824 w 25219152"/>
              <a:gd name="connsiteY155" fmla="*/ 4524644 h 7176404"/>
              <a:gd name="connsiteX156" fmla="*/ 7406640 w 25219152"/>
              <a:gd name="connsiteY156" fmla="*/ 5146436 h 7176404"/>
              <a:gd name="connsiteX157" fmla="*/ 5943600 w 25219152"/>
              <a:gd name="connsiteY157" fmla="*/ 5768228 h 7176404"/>
              <a:gd name="connsiteX158" fmla="*/ 4754880 w 25219152"/>
              <a:gd name="connsiteY158" fmla="*/ 6079124 h 7176404"/>
              <a:gd name="connsiteX159" fmla="*/ 3621024 w 25219152"/>
              <a:gd name="connsiteY159" fmla="*/ 6353444 h 7176404"/>
              <a:gd name="connsiteX160" fmla="*/ 2706624 w 25219152"/>
              <a:gd name="connsiteY160" fmla="*/ 6664340 h 7176404"/>
              <a:gd name="connsiteX161" fmla="*/ 2176272 w 25219152"/>
              <a:gd name="connsiteY161" fmla="*/ 6774068 h 7176404"/>
              <a:gd name="connsiteX162" fmla="*/ 1609344 w 25219152"/>
              <a:gd name="connsiteY162" fmla="*/ 6755780 h 7176404"/>
              <a:gd name="connsiteX163" fmla="*/ 969264 w 25219152"/>
              <a:gd name="connsiteY163" fmla="*/ 6554612 h 7176404"/>
              <a:gd name="connsiteX164" fmla="*/ 18288 w 25219152"/>
              <a:gd name="connsiteY164" fmla="*/ 6390020 h 7176404"/>
              <a:gd name="connsiteX165" fmla="*/ 0 w 25219152"/>
              <a:gd name="connsiteY16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04246 w 25219152"/>
              <a:gd name="connsiteY121" fmla="*/ 6693296 h 7176404"/>
              <a:gd name="connsiteX122" fmla="*/ 23490936 w 25219152"/>
              <a:gd name="connsiteY122" fmla="*/ 6727586 h 7176404"/>
              <a:gd name="connsiteX123" fmla="*/ 23803356 w 25219152"/>
              <a:gd name="connsiteY123" fmla="*/ 6780926 h 7176404"/>
              <a:gd name="connsiteX124" fmla="*/ 24012144 w 25219152"/>
              <a:gd name="connsiteY124" fmla="*/ 6572900 h 7176404"/>
              <a:gd name="connsiteX125" fmla="*/ 24378666 w 25219152"/>
              <a:gd name="connsiteY125" fmla="*/ 6438026 h 7176404"/>
              <a:gd name="connsiteX126" fmla="*/ 24734520 w 25219152"/>
              <a:gd name="connsiteY126" fmla="*/ 6188090 h 7176404"/>
              <a:gd name="connsiteX127" fmla="*/ 25199340 w 25219152"/>
              <a:gd name="connsiteY127" fmla="*/ 6157610 h 7176404"/>
              <a:gd name="connsiteX128" fmla="*/ 25219152 w 25219152"/>
              <a:gd name="connsiteY128" fmla="*/ 5713364 h 7176404"/>
              <a:gd name="connsiteX129" fmla="*/ 24537924 w 25219152"/>
              <a:gd name="connsiteY129" fmla="*/ 5869574 h 7176404"/>
              <a:gd name="connsiteX130" fmla="*/ 23792688 w 25219152"/>
              <a:gd name="connsiteY130" fmla="*/ 6133988 h 7176404"/>
              <a:gd name="connsiteX131" fmla="*/ 22969728 w 25219152"/>
              <a:gd name="connsiteY131" fmla="*/ 5896244 h 7176404"/>
              <a:gd name="connsiteX132" fmla="*/ 22000464 w 25219152"/>
              <a:gd name="connsiteY132" fmla="*/ 5640212 h 7176404"/>
              <a:gd name="connsiteX133" fmla="*/ 20647152 w 25219152"/>
              <a:gd name="connsiteY133" fmla="*/ 5475620 h 7176404"/>
              <a:gd name="connsiteX134" fmla="*/ 19891248 w 25219152"/>
              <a:gd name="connsiteY134" fmla="*/ 5888624 h 7176404"/>
              <a:gd name="connsiteX135" fmla="*/ 18818352 w 25219152"/>
              <a:gd name="connsiteY135" fmla="*/ 5823092 h 7176404"/>
              <a:gd name="connsiteX136" fmla="*/ 16733520 w 25219152"/>
              <a:gd name="connsiteY136" fmla="*/ 4963556 h 7176404"/>
              <a:gd name="connsiteX137" fmla="*/ 14923008 w 25219152"/>
              <a:gd name="connsiteY137" fmla="*/ 4158884 h 7176404"/>
              <a:gd name="connsiteX138" fmla="*/ 13258800 w 25219152"/>
              <a:gd name="connsiteY138" fmla="*/ 3354212 h 7176404"/>
              <a:gd name="connsiteX139" fmla="*/ 13112496 w 25219152"/>
              <a:gd name="connsiteY139" fmla="*/ 3189620 h 7176404"/>
              <a:gd name="connsiteX140" fmla="*/ 11338560 w 25219152"/>
              <a:gd name="connsiteY140" fmla="*/ 2019188 h 7176404"/>
              <a:gd name="connsiteX141" fmla="*/ 10716768 w 25219152"/>
              <a:gd name="connsiteY141" fmla="*/ 1452260 h 7176404"/>
              <a:gd name="connsiteX142" fmla="*/ 10548366 w 25219152"/>
              <a:gd name="connsiteY142" fmla="*/ 1283096 h 7176404"/>
              <a:gd name="connsiteX143" fmla="*/ 10540746 w 25219152"/>
              <a:gd name="connsiteY143" fmla="*/ 902096 h 7176404"/>
              <a:gd name="connsiteX144" fmla="*/ 10536936 w 25219152"/>
              <a:gd name="connsiteY144" fmla="*/ 768746 h 7176404"/>
              <a:gd name="connsiteX145" fmla="*/ 10624566 w 25219152"/>
              <a:gd name="connsiteY145" fmla="*/ 681116 h 7176404"/>
              <a:gd name="connsiteX146" fmla="*/ 10771632 w 25219152"/>
              <a:gd name="connsiteY146" fmla="*/ 611012 h 7176404"/>
              <a:gd name="connsiteX147" fmla="*/ 10753344 w 25219152"/>
              <a:gd name="connsiteY147" fmla="*/ 336692 h 7176404"/>
              <a:gd name="connsiteX148" fmla="*/ 10628376 w 25219152"/>
              <a:gd name="connsiteY148" fmla="*/ 201056 h 7176404"/>
              <a:gd name="connsiteX149" fmla="*/ 10437876 w 25219152"/>
              <a:gd name="connsiteY149" fmla="*/ 2936 h 7176404"/>
              <a:gd name="connsiteX150" fmla="*/ 10369296 w 25219152"/>
              <a:gd name="connsiteY150" fmla="*/ 231536 h 7176404"/>
              <a:gd name="connsiteX151" fmla="*/ 10206228 w 25219152"/>
              <a:gd name="connsiteY151" fmla="*/ 585104 h 7176404"/>
              <a:gd name="connsiteX152" fmla="*/ 10155936 w 25219152"/>
              <a:gd name="connsiteY152" fmla="*/ 902096 h 7176404"/>
              <a:gd name="connsiteX153" fmla="*/ 10241280 w 25219152"/>
              <a:gd name="connsiteY153" fmla="*/ 1744868 h 7176404"/>
              <a:gd name="connsiteX154" fmla="*/ 10149840 w 25219152"/>
              <a:gd name="connsiteY154" fmla="*/ 2384948 h 7176404"/>
              <a:gd name="connsiteX155" fmla="*/ 9528048 w 25219152"/>
              <a:gd name="connsiteY155" fmla="*/ 3043316 h 7176404"/>
              <a:gd name="connsiteX156" fmla="*/ 7735824 w 25219152"/>
              <a:gd name="connsiteY156" fmla="*/ 4524644 h 7176404"/>
              <a:gd name="connsiteX157" fmla="*/ 7406640 w 25219152"/>
              <a:gd name="connsiteY157" fmla="*/ 5146436 h 7176404"/>
              <a:gd name="connsiteX158" fmla="*/ 5943600 w 25219152"/>
              <a:gd name="connsiteY158" fmla="*/ 5768228 h 7176404"/>
              <a:gd name="connsiteX159" fmla="*/ 4754880 w 25219152"/>
              <a:gd name="connsiteY159" fmla="*/ 6079124 h 7176404"/>
              <a:gd name="connsiteX160" fmla="*/ 3621024 w 25219152"/>
              <a:gd name="connsiteY160" fmla="*/ 6353444 h 7176404"/>
              <a:gd name="connsiteX161" fmla="*/ 2706624 w 25219152"/>
              <a:gd name="connsiteY161" fmla="*/ 6664340 h 7176404"/>
              <a:gd name="connsiteX162" fmla="*/ 2176272 w 25219152"/>
              <a:gd name="connsiteY162" fmla="*/ 6774068 h 7176404"/>
              <a:gd name="connsiteX163" fmla="*/ 1609344 w 25219152"/>
              <a:gd name="connsiteY163" fmla="*/ 6755780 h 7176404"/>
              <a:gd name="connsiteX164" fmla="*/ 969264 w 25219152"/>
              <a:gd name="connsiteY164" fmla="*/ 6554612 h 7176404"/>
              <a:gd name="connsiteX165" fmla="*/ 18288 w 25219152"/>
              <a:gd name="connsiteY165" fmla="*/ 6390020 h 7176404"/>
              <a:gd name="connsiteX166" fmla="*/ 0 w 25219152"/>
              <a:gd name="connsiteY166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90936 w 25219152"/>
              <a:gd name="connsiteY123" fmla="*/ 6727586 h 7176404"/>
              <a:gd name="connsiteX124" fmla="*/ 23803356 w 25219152"/>
              <a:gd name="connsiteY124" fmla="*/ 6780926 h 7176404"/>
              <a:gd name="connsiteX125" fmla="*/ 24012144 w 25219152"/>
              <a:gd name="connsiteY125" fmla="*/ 657290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12144 w 25219152"/>
              <a:gd name="connsiteY125" fmla="*/ 657290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378666 w 25219152"/>
              <a:gd name="connsiteY126" fmla="*/ 6438026 h 7176404"/>
              <a:gd name="connsiteX127" fmla="*/ 24734520 w 25219152"/>
              <a:gd name="connsiteY127" fmla="*/ 6188090 h 7176404"/>
              <a:gd name="connsiteX128" fmla="*/ 25199340 w 25219152"/>
              <a:gd name="connsiteY128" fmla="*/ 6157610 h 7176404"/>
              <a:gd name="connsiteX129" fmla="*/ 25219152 w 25219152"/>
              <a:gd name="connsiteY129" fmla="*/ 5713364 h 7176404"/>
              <a:gd name="connsiteX130" fmla="*/ 24537924 w 25219152"/>
              <a:gd name="connsiteY130" fmla="*/ 5869574 h 7176404"/>
              <a:gd name="connsiteX131" fmla="*/ 23792688 w 25219152"/>
              <a:gd name="connsiteY131" fmla="*/ 6133988 h 7176404"/>
              <a:gd name="connsiteX132" fmla="*/ 22969728 w 25219152"/>
              <a:gd name="connsiteY132" fmla="*/ 5896244 h 7176404"/>
              <a:gd name="connsiteX133" fmla="*/ 22000464 w 25219152"/>
              <a:gd name="connsiteY133" fmla="*/ 5640212 h 7176404"/>
              <a:gd name="connsiteX134" fmla="*/ 20647152 w 25219152"/>
              <a:gd name="connsiteY134" fmla="*/ 5475620 h 7176404"/>
              <a:gd name="connsiteX135" fmla="*/ 19891248 w 25219152"/>
              <a:gd name="connsiteY135" fmla="*/ 5888624 h 7176404"/>
              <a:gd name="connsiteX136" fmla="*/ 18818352 w 25219152"/>
              <a:gd name="connsiteY136" fmla="*/ 5823092 h 7176404"/>
              <a:gd name="connsiteX137" fmla="*/ 16733520 w 25219152"/>
              <a:gd name="connsiteY137" fmla="*/ 4963556 h 7176404"/>
              <a:gd name="connsiteX138" fmla="*/ 14923008 w 25219152"/>
              <a:gd name="connsiteY138" fmla="*/ 4158884 h 7176404"/>
              <a:gd name="connsiteX139" fmla="*/ 13258800 w 25219152"/>
              <a:gd name="connsiteY139" fmla="*/ 3354212 h 7176404"/>
              <a:gd name="connsiteX140" fmla="*/ 13112496 w 25219152"/>
              <a:gd name="connsiteY140" fmla="*/ 3189620 h 7176404"/>
              <a:gd name="connsiteX141" fmla="*/ 11338560 w 25219152"/>
              <a:gd name="connsiteY141" fmla="*/ 2019188 h 7176404"/>
              <a:gd name="connsiteX142" fmla="*/ 10716768 w 25219152"/>
              <a:gd name="connsiteY142" fmla="*/ 1452260 h 7176404"/>
              <a:gd name="connsiteX143" fmla="*/ 10548366 w 25219152"/>
              <a:gd name="connsiteY143" fmla="*/ 1283096 h 7176404"/>
              <a:gd name="connsiteX144" fmla="*/ 10540746 w 25219152"/>
              <a:gd name="connsiteY144" fmla="*/ 902096 h 7176404"/>
              <a:gd name="connsiteX145" fmla="*/ 10536936 w 25219152"/>
              <a:gd name="connsiteY145" fmla="*/ 768746 h 7176404"/>
              <a:gd name="connsiteX146" fmla="*/ 10624566 w 25219152"/>
              <a:gd name="connsiteY146" fmla="*/ 681116 h 7176404"/>
              <a:gd name="connsiteX147" fmla="*/ 10771632 w 25219152"/>
              <a:gd name="connsiteY147" fmla="*/ 611012 h 7176404"/>
              <a:gd name="connsiteX148" fmla="*/ 10753344 w 25219152"/>
              <a:gd name="connsiteY148" fmla="*/ 336692 h 7176404"/>
              <a:gd name="connsiteX149" fmla="*/ 10628376 w 25219152"/>
              <a:gd name="connsiteY149" fmla="*/ 201056 h 7176404"/>
              <a:gd name="connsiteX150" fmla="*/ 10437876 w 25219152"/>
              <a:gd name="connsiteY150" fmla="*/ 2936 h 7176404"/>
              <a:gd name="connsiteX151" fmla="*/ 10369296 w 25219152"/>
              <a:gd name="connsiteY151" fmla="*/ 231536 h 7176404"/>
              <a:gd name="connsiteX152" fmla="*/ 10206228 w 25219152"/>
              <a:gd name="connsiteY152" fmla="*/ 585104 h 7176404"/>
              <a:gd name="connsiteX153" fmla="*/ 10155936 w 25219152"/>
              <a:gd name="connsiteY153" fmla="*/ 902096 h 7176404"/>
              <a:gd name="connsiteX154" fmla="*/ 10241280 w 25219152"/>
              <a:gd name="connsiteY154" fmla="*/ 1744868 h 7176404"/>
              <a:gd name="connsiteX155" fmla="*/ 10149840 w 25219152"/>
              <a:gd name="connsiteY155" fmla="*/ 2384948 h 7176404"/>
              <a:gd name="connsiteX156" fmla="*/ 9528048 w 25219152"/>
              <a:gd name="connsiteY156" fmla="*/ 3043316 h 7176404"/>
              <a:gd name="connsiteX157" fmla="*/ 7735824 w 25219152"/>
              <a:gd name="connsiteY157" fmla="*/ 4524644 h 7176404"/>
              <a:gd name="connsiteX158" fmla="*/ 7406640 w 25219152"/>
              <a:gd name="connsiteY158" fmla="*/ 5146436 h 7176404"/>
              <a:gd name="connsiteX159" fmla="*/ 5943600 w 25219152"/>
              <a:gd name="connsiteY159" fmla="*/ 5768228 h 7176404"/>
              <a:gd name="connsiteX160" fmla="*/ 4754880 w 25219152"/>
              <a:gd name="connsiteY160" fmla="*/ 6079124 h 7176404"/>
              <a:gd name="connsiteX161" fmla="*/ 3621024 w 25219152"/>
              <a:gd name="connsiteY161" fmla="*/ 6353444 h 7176404"/>
              <a:gd name="connsiteX162" fmla="*/ 2706624 w 25219152"/>
              <a:gd name="connsiteY162" fmla="*/ 6664340 h 7176404"/>
              <a:gd name="connsiteX163" fmla="*/ 2176272 w 25219152"/>
              <a:gd name="connsiteY163" fmla="*/ 6774068 h 7176404"/>
              <a:gd name="connsiteX164" fmla="*/ 1609344 w 25219152"/>
              <a:gd name="connsiteY164" fmla="*/ 6755780 h 7176404"/>
              <a:gd name="connsiteX165" fmla="*/ 969264 w 25219152"/>
              <a:gd name="connsiteY165" fmla="*/ 6554612 h 7176404"/>
              <a:gd name="connsiteX166" fmla="*/ 18288 w 25219152"/>
              <a:gd name="connsiteY166" fmla="*/ 6390020 h 7176404"/>
              <a:gd name="connsiteX167" fmla="*/ 0 w 25219152"/>
              <a:gd name="connsiteY16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378666 w 25219152"/>
              <a:gd name="connsiteY127" fmla="*/ 6438026 h 7176404"/>
              <a:gd name="connsiteX128" fmla="*/ 24734520 w 25219152"/>
              <a:gd name="connsiteY128" fmla="*/ 6188090 h 7176404"/>
              <a:gd name="connsiteX129" fmla="*/ 25199340 w 25219152"/>
              <a:gd name="connsiteY129" fmla="*/ 6157610 h 7176404"/>
              <a:gd name="connsiteX130" fmla="*/ 25219152 w 25219152"/>
              <a:gd name="connsiteY130" fmla="*/ 5713364 h 7176404"/>
              <a:gd name="connsiteX131" fmla="*/ 24537924 w 25219152"/>
              <a:gd name="connsiteY131" fmla="*/ 5869574 h 7176404"/>
              <a:gd name="connsiteX132" fmla="*/ 23792688 w 25219152"/>
              <a:gd name="connsiteY132" fmla="*/ 6133988 h 7176404"/>
              <a:gd name="connsiteX133" fmla="*/ 22969728 w 25219152"/>
              <a:gd name="connsiteY133" fmla="*/ 5896244 h 7176404"/>
              <a:gd name="connsiteX134" fmla="*/ 22000464 w 25219152"/>
              <a:gd name="connsiteY134" fmla="*/ 5640212 h 7176404"/>
              <a:gd name="connsiteX135" fmla="*/ 20647152 w 25219152"/>
              <a:gd name="connsiteY135" fmla="*/ 5475620 h 7176404"/>
              <a:gd name="connsiteX136" fmla="*/ 19891248 w 25219152"/>
              <a:gd name="connsiteY136" fmla="*/ 5888624 h 7176404"/>
              <a:gd name="connsiteX137" fmla="*/ 18818352 w 25219152"/>
              <a:gd name="connsiteY137" fmla="*/ 5823092 h 7176404"/>
              <a:gd name="connsiteX138" fmla="*/ 16733520 w 25219152"/>
              <a:gd name="connsiteY138" fmla="*/ 4963556 h 7176404"/>
              <a:gd name="connsiteX139" fmla="*/ 14923008 w 25219152"/>
              <a:gd name="connsiteY139" fmla="*/ 4158884 h 7176404"/>
              <a:gd name="connsiteX140" fmla="*/ 13258800 w 25219152"/>
              <a:gd name="connsiteY140" fmla="*/ 3354212 h 7176404"/>
              <a:gd name="connsiteX141" fmla="*/ 13112496 w 25219152"/>
              <a:gd name="connsiteY141" fmla="*/ 3189620 h 7176404"/>
              <a:gd name="connsiteX142" fmla="*/ 11338560 w 25219152"/>
              <a:gd name="connsiteY142" fmla="*/ 2019188 h 7176404"/>
              <a:gd name="connsiteX143" fmla="*/ 10716768 w 25219152"/>
              <a:gd name="connsiteY143" fmla="*/ 1452260 h 7176404"/>
              <a:gd name="connsiteX144" fmla="*/ 10548366 w 25219152"/>
              <a:gd name="connsiteY144" fmla="*/ 1283096 h 7176404"/>
              <a:gd name="connsiteX145" fmla="*/ 10540746 w 25219152"/>
              <a:gd name="connsiteY145" fmla="*/ 902096 h 7176404"/>
              <a:gd name="connsiteX146" fmla="*/ 10536936 w 25219152"/>
              <a:gd name="connsiteY146" fmla="*/ 768746 h 7176404"/>
              <a:gd name="connsiteX147" fmla="*/ 10624566 w 25219152"/>
              <a:gd name="connsiteY147" fmla="*/ 681116 h 7176404"/>
              <a:gd name="connsiteX148" fmla="*/ 10771632 w 25219152"/>
              <a:gd name="connsiteY148" fmla="*/ 611012 h 7176404"/>
              <a:gd name="connsiteX149" fmla="*/ 10753344 w 25219152"/>
              <a:gd name="connsiteY149" fmla="*/ 336692 h 7176404"/>
              <a:gd name="connsiteX150" fmla="*/ 10628376 w 25219152"/>
              <a:gd name="connsiteY150" fmla="*/ 201056 h 7176404"/>
              <a:gd name="connsiteX151" fmla="*/ 10437876 w 25219152"/>
              <a:gd name="connsiteY151" fmla="*/ 2936 h 7176404"/>
              <a:gd name="connsiteX152" fmla="*/ 10369296 w 25219152"/>
              <a:gd name="connsiteY152" fmla="*/ 231536 h 7176404"/>
              <a:gd name="connsiteX153" fmla="*/ 10206228 w 25219152"/>
              <a:gd name="connsiteY153" fmla="*/ 585104 h 7176404"/>
              <a:gd name="connsiteX154" fmla="*/ 10155936 w 25219152"/>
              <a:gd name="connsiteY154" fmla="*/ 902096 h 7176404"/>
              <a:gd name="connsiteX155" fmla="*/ 10241280 w 25219152"/>
              <a:gd name="connsiteY155" fmla="*/ 1744868 h 7176404"/>
              <a:gd name="connsiteX156" fmla="*/ 10149840 w 25219152"/>
              <a:gd name="connsiteY156" fmla="*/ 2384948 h 7176404"/>
              <a:gd name="connsiteX157" fmla="*/ 9528048 w 25219152"/>
              <a:gd name="connsiteY157" fmla="*/ 3043316 h 7176404"/>
              <a:gd name="connsiteX158" fmla="*/ 7735824 w 25219152"/>
              <a:gd name="connsiteY158" fmla="*/ 4524644 h 7176404"/>
              <a:gd name="connsiteX159" fmla="*/ 7406640 w 25219152"/>
              <a:gd name="connsiteY159" fmla="*/ 5146436 h 7176404"/>
              <a:gd name="connsiteX160" fmla="*/ 5943600 w 25219152"/>
              <a:gd name="connsiteY160" fmla="*/ 5768228 h 7176404"/>
              <a:gd name="connsiteX161" fmla="*/ 4754880 w 25219152"/>
              <a:gd name="connsiteY161" fmla="*/ 6079124 h 7176404"/>
              <a:gd name="connsiteX162" fmla="*/ 3621024 w 25219152"/>
              <a:gd name="connsiteY162" fmla="*/ 6353444 h 7176404"/>
              <a:gd name="connsiteX163" fmla="*/ 2706624 w 25219152"/>
              <a:gd name="connsiteY163" fmla="*/ 6664340 h 7176404"/>
              <a:gd name="connsiteX164" fmla="*/ 2176272 w 25219152"/>
              <a:gd name="connsiteY164" fmla="*/ 6774068 h 7176404"/>
              <a:gd name="connsiteX165" fmla="*/ 1609344 w 25219152"/>
              <a:gd name="connsiteY165" fmla="*/ 6755780 h 7176404"/>
              <a:gd name="connsiteX166" fmla="*/ 969264 w 25219152"/>
              <a:gd name="connsiteY166" fmla="*/ 6554612 h 7176404"/>
              <a:gd name="connsiteX167" fmla="*/ 18288 w 25219152"/>
              <a:gd name="connsiteY167" fmla="*/ 6390020 h 7176404"/>
              <a:gd name="connsiteX168" fmla="*/ 0 w 25219152"/>
              <a:gd name="connsiteY168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734520 w 25219152"/>
              <a:gd name="connsiteY129" fmla="*/ 6188090 h 7176404"/>
              <a:gd name="connsiteX130" fmla="*/ 25199340 w 25219152"/>
              <a:gd name="connsiteY130" fmla="*/ 6157610 h 7176404"/>
              <a:gd name="connsiteX131" fmla="*/ 25219152 w 25219152"/>
              <a:gd name="connsiteY131" fmla="*/ 5713364 h 7176404"/>
              <a:gd name="connsiteX132" fmla="*/ 24537924 w 25219152"/>
              <a:gd name="connsiteY132" fmla="*/ 5869574 h 7176404"/>
              <a:gd name="connsiteX133" fmla="*/ 23792688 w 25219152"/>
              <a:gd name="connsiteY133" fmla="*/ 6133988 h 7176404"/>
              <a:gd name="connsiteX134" fmla="*/ 22969728 w 25219152"/>
              <a:gd name="connsiteY134" fmla="*/ 5896244 h 7176404"/>
              <a:gd name="connsiteX135" fmla="*/ 22000464 w 25219152"/>
              <a:gd name="connsiteY135" fmla="*/ 5640212 h 7176404"/>
              <a:gd name="connsiteX136" fmla="*/ 20647152 w 25219152"/>
              <a:gd name="connsiteY136" fmla="*/ 5475620 h 7176404"/>
              <a:gd name="connsiteX137" fmla="*/ 19891248 w 25219152"/>
              <a:gd name="connsiteY137" fmla="*/ 5888624 h 7176404"/>
              <a:gd name="connsiteX138" fmla="*/ 18818352 w 25219152"/>
              <a:gd name="connsiteY138" fmla="*/ 5823092 h 7176404"/>
              <a:gd name="connsiteX139" fmla="*/ 16733520 w 25219152"/>
              <a:gd name="connsiteY139" fmla="*/ 4963556 h 7176404"/>
              <a:gd name="connsiteX140" fmla="*/ 14923008 w 25219152"/>
              <a:gd name="connsiteY140" fmla="*/ 4158884 h 7176404"/>
              <a:gd name="connsiteX141" fmla="*/ 13258800 w 25219152"/>
              <a:gd name="connsiteY141" fmla="*/ 3354212 h 7176404"/>
              <a:gd name="connsiteX142" fmla="*/ 13112496 w 25219152"/>
              <a:gd name="connsiteY142" fmla="*/ 3189620 h 7176404"/>
              <a:gd name="connsiteX143" fmla="*/ 11338560 w 25219152"/>
              <a:gd name="connsiteY143" fmla="*/ 2019188 h 7176404"/>
              <a:gd name="connsiteX144" fmla="*/ 10716768 w 25219152"/>
              <a:gd name="connsiteY144" fmla="*/ 1452260 h 7176404"/>
              <a:gd name="connsiteX145" fmla="*/ 10548366 w 25219152"/>
              <a:gd name="connsiteY145" fmla="*/ 1283096 h 7176404"/>
              <a:gd name="connsiteX146" fmla="*/ 10540746 w 25219152"/>
              <a:gd name="connsiteY146" fmla="*/ 902096 h 7176404"/>
              <a:gd name="connsiteX147" fmla="*/ 10536936 w 25219152"/>
              <a:gd name="connsiteY147" fmla="*/ 768746 h 7176404"/>
              <a:gd name="connsiteX148" fmla="*/ 10624566 w 25219152"/>
              <a:gd name="connsiteY148" fmla="*/ 681116 h 7176404"/>
              <a:gd name="connsiteX149" fmla="*/ 10771632 w 25219152"/>
              <a:gd name="connsiteY149" fmla="*/ 611012 h 7176404"/>
              <a:gd name="connsiteX150" fmla="*/ 10753344 w 25219152"/>
              <a:gd name="connsiteY150" fmla="*/ 336692 h 7176404"/>
              <a:gd name="connsiteX151" fmla="*/ 10628376 w 25219152"/>
              <a:gd name="connsiteY151" fmla="*/ 201056 h 7176404"/>
              <a:gd name="connsiteX152" fmla="*/ 10437876 w 25219152"/>
              <a:gd name="connsiteY152" fmla="*/ 2936 h 7176404"/>
              <a:gd name="connsiteX153" fmla="*/ 10369296 w 25219152"/>
              <a:gd name="connsiteY153" fmla="*/ 231536 h 7176404"/>
              <a:gd name="connsiteX154" fmla="*/ 10206228 w 25219152"/>
              <a:gd name="connsiteY154" fmla="*/ 585104 h 7176404"/>
              <a:gd name="connsiteX155" fmla="*/ 10155936 w 25219152"/>
              <a:gd name="connsiteY155" fmla="*/ 902096 h 7176404"/>
              <a:gd name="connsiteX156" fmla="*/ 10241280 w 25219152"/>
              <a:gd name="connsiteY156" fmla="*/ 1744868 h 7176404"/>
              <a:gd name="connsiteX157" fmla="*/ 10149840 w 25219152"/>
              <a:gd name="connsiteY157" fmla="*/ 2384948 h 7176404"/>
              <a:gd name="connsiteX158" fmla="*/ 9528048 w 25219152"/>
              <a:gd name="connsiteY158" fmla="*/ 3043316 h 7176404"/>
              <a:gd name="connsiteX159" fmla="*/ 7735824 w 25219152"/>
              <a:gd name="connsiteY159" fmla="*/ 4524644 h 7176404"/>
              <a:gd name="connsiteX160" fmla="*/ 7406640 w 25219152"/>
              <a:gd name="connsiteY160" fmla="*/ 5146436 h 7176404"/>
              <a:gd name="connsiteX161" fmla="*/ 5943600 w 25219152"/>
              <a:gd name="connsiteY161" fmla="*/ 5768228 h 7176404"/>
              <a:gd name="connsiteX162" fmla="*/ 4754880 w 25219152"/>
              <a:gd name="connsiteY162" fmla="*/ 6079124 h 7176404"/>
              <a:gd name="connsiteX163" fmla="*/ 3621024 w 25219152"/>
              <a:gd name="connsiteY163" fmla="*/ 6353444 h 7176404"/>
              <a:gd name="connsiteX164" fmla="*/ 2706624 w 25219152"/>
              <a:gd name="connsiteY164" fmla="*/ 6664340 h 7176404"/>
              <a:gd name="connsiteX165" fmla="*/ 2176272 w 25219152"/>
              <a:gd name="connsiteY165" fmla="*/ 6774068 h 7176404"/>
              <a:gd name="connsiteX166" fmla="*/ 1609344 w 25219152"/>
              <a:gd name="connsiteY166" fmla="*/ 6755780 h 7176404"/>
              <a:gd name="connsiteX167" fmla="*/ 969264 w 25219152"/>
              <a:gd name="connsiteY167" fmla="*/ 6554612 h 7176404"/>
              <a:gd name="connsiteX168" fmla="*/ 18288 w 25219152"/>
              <a:gd name="connsiteY168" fmla="*/ 6390020 h 7176404"/>
              <a:gd name="connsiteX169" fmla="*/ 0 w 25219152"/>
              <a:gd name="connsiteY16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734520 w 25219152"/>
              <a:gd name="connsiteY130" fmla="*/ 6188090 h 7176404"/>
              <a:gd name="connsiteX131" fmla="*/ 25199340 w 25219152"/>
              <a:gd name="connsiteY131" fmla="*/ 6157610 h 7176404"/>
              <a:gd name="connsiteX132" fmla="*/ 25219152 w 25219152"/>
              <a:gd name="connsiteY132" fmla="*/ 5713364 h 7176404"/>
              <a:gd name="connsiteX133" fmla="*/ 24537924 w 25219152"/>
              <a:gd name="connsiteY133" fmla="*/ 5869574 h 7176404"/>
              <a:gd name="connsiteX134" fmla="*/ 23792688 w 25219152"/>
              <a:gd name="connsiteY134" fmla="*/ 6133988 h 7176404"/>
              <a:gd name="connsiteX135" fmla="*/ 22969728 w 25219152"/>
              <a:gd name="connsiteY135" fmla="*/ 5896244 h 7176404"/>
              <a:gd name="connsiteX136" fmla="*/ 22000464 w 25219152"/>
              <a:gd name="connsiteY136" fmla="*/ 5640212 h 7176404"/>
              <a:gd name="connsiteX137" fmla="*/ 20647152 w 25219152"/>
              <a:gd name="connsiteY137" fmla="*/ 5475620 h 7176404"/>
              <a:gd name="connsiteX138" fmla="*/ 19891248 w 25219152"/>
              <a:gd name="connsiteY138" fmla="*/ 5888624 h 7176404"/>
              <a:gd name="connsiteX139" fmla="*/ 18818352 w 25219152"/>
              <a:gd name="connsiteY139" fmla="*/ 5823092 h 7176404"/>
              <a:gd name="connsiteX140" fmla="*/ 16733520 w 25219152"/>
              <a:gd name="connsiteY140" fmla="*/ 4963556 h 7176404"/>
              <a:gd name="connsiteX141" fmla="*/ 14923008 w 25219152"/>
              <a:gd name="connsiteY141" fmla="*/ 4158884 h 7176404"/>
              <a:gd name="connsiteX142" fmla="*/ 13258800 w 25219152"/>
              <a:gd name="connsiteY142" fmla="*/ 3354212 h 7176404"/>
              <a:gd name="connsiteX143" fmla="*/ 13112496 w 25219152"/>
              <a:gd name="connsiteY143" fmla="*/ 3189620 h 7176404"/>
              <a:gd name="connsiteX144" fmla="*/ 11338560 w 25219152"/>
              <a:gd name="connsiteY144" fmla="*/ 2019188 h 7176404"/>
              <a:gd name="connsiteX145" fmla="*/ 10716768 w 25219152"/>
              <a:gd name="connsiteY145" fmla="*/ 1452260 h 7176404"/>
              <a:gd name="connsiteX146" fmla="*/ 10548366 w 25219152"/>
              <a:gd name="connsiteY146" fmla="*/ 1283096 h 7176404"/>
              <a:gd name="connsiteX147" fmla="*/ 10540746 w 25219152"/>
              <a:gd name="connsiteY147" fmla="*/ 902096 h 7176404"/>
              <a:gd name="connsiteX148" fmla="*/ 10536936 w 25219152"/>
              <a:gd name="connsiteY148" fmla="*/ 768746 h 7176404"/>
              <a:gd name="connsiteX149" fmla="*/ 10624566 w 25219152"/>
              <a:gd name="connsiteY149" fmla="*/ 681116 h 7176404"/>
              <a:gd name="connsiteX150" fmla="*/ 10771632 w 25219152"/>
              <a:gd name="connsiteY150" fmla="*/ 611012 h 7176404"/>
              <a:gd name="connsiteX151" fmla="*/ 10753344 w 25219152"/>
              <a:gd name="connsiteY151" fmla="*/ 336692 h 7176404"/>
              <a:gd name="connsiteX152" fmla="*/ 10628376 w 25219152"/>
              <a:gd name="connsiteY152" fmla="*/ 201056 h 7176404"/>
              <a:gd name="connsiteX153" fmla="*/ 10437876 w 25219152"/>
              <a:gd name="connsiteY153" fmla="*/ 2936 h 7176404"/>
              <a:gd name="connsiteX154" fmla="*/ 10369296 w 25219152"/>
              <a:gd name="connsiteY154" fmla="*/ 231536 h 7176404"/>
              <a:gd name="connsiteX155" fmla="*/ 10206228 w 25219152"/>
              <a:gd name="connsiteY155" fmla="*/ 585104 h 7176404"/>
              <a:gd name="connsiteX156" fmla="*/ 10155936 w 25219152"/>
              <a:gd name="connsiteY156" fmla="*/ 902096 h 7176404"/>
              <a:gd name="connsiteX157" fmla="*/ 10241280 w 25219152"/>
              <a:gd name="connsiteY157" fmla="*/ 1744868 h 7176404"/>
              <a:gd name="connsiteX158" fmla="*/ 10149840 w 25219152"/>
              <a:gd name="connsiteY158" fmla="*/ 2384948 h 7176404"/>
              <a:gd name="connsiteX159" fmla="*/ 9528048 w 25219152"/>
              <a:gd name="connsiteY159" fmla="*/ 3043316 h 7176404"/>
              <a:gd name="connsiteX160" fmla="*/ 7735824 w 25219152"/>
              <a:gd name="connsiteY160" fmla="*/ 4524644 h 7176404"/>
              <a:gd name="connsiteX161" fmla="*/ 7406640 w 25219152"/>
              <a:gd name="connsiteY161" fmla="*/ 5146436 h 7176404"/>
              <a:gd name="connsiteX162" fmla="*/ 5943600 w 25219152"/>
              <a:gd name="connsiteY162" fmla="*/ 5768228 h 7176404"/>
              <a:gd name="connsiteX163" fmla="*/ 4754880 w 25219152"/>
              <a:gd name="connsiteY163" fmla="*/ 6079124 h 7176404"/>
              <a:gd name="connsiteX164" fmla="*/ 3621024 w 25219152"/>
              <a:gd name="connsiteY164" fmla="*/ 6353444 h 7176404"/>
              <a:gd name="connsiteX165" fmla="*/ 2706624 w 25219152"/>
              <a:gd name="connsiteY165" fmla="*/ 6664340 h 7176404"/>
              <a:gd name="connsiteX166" fmla="*/ 2176272 w 25219152"/>
              <a:gd name="connsiteY166" fmla="*/ 6774068 h 7176404"/>
              <a:gd name="connsiteX167" fmla="*/ 1609344 w 25219152"/>
              <a:gd name="connsiteY167" fmla="*/ 6755780 h 7176404"/>
              <a:gd name="connsiteX168" fmla="*/ 969264 w 25219152"/>
              <a:gd name="connsiteY168" fmla="*/ 6554612 h 7176404"/>
              <a:gd name="connsiteX169" fmla="*/ 18288 w 25219152"/>
              <a:gd name="connsiteY169" fmla="*/ 6390020 h 7176404"/>
              <a:gd name="connsiteX170" fmla="*/ 0 w 25219152"/>
              <a:gd name="connsiteY170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734520 w 25219152"/>
              <a:gd name="connsiteY130" fmla="*/ 6188090 h 7176404"/>
              <a:gd name="connsiteX131" fmla="*/ 24999696 w 25219152"/>
              <a:gd name="connsiteY131" fmla="*/ 6232286 h 7176404"/>
              <a:gd name="connsiteX132" fmla="*/ 25199340 w 25219152"/>
              <a:gd name="connsiteY132" fmla="*/ 6157610 h 7176404"/>
              <a:gd name="connsiteX133" fmla="*/ 25219152 w 25219152"/>
              <a:gd name="connsiteY133" fmla="*/ 5713364 h 7176404"/>
              <a:gd name="connsiteX134" fmla="*/ 24537924 w 25219152"/>
              <a:gd name="connsiteY134" fmla="*/ 5869574 h 7176404"/>
              <a:gd name="connsiteX135" fmla="*/ 23792688 w 25219152"/>
              <a:gd name="connsiteY135" fmla="*/ 6133988 h 7176404"/>
              <a:gd name="connsiteX136" fmla="*/ 22969728 w 25219152"/>
              <a:gd name="connsiteY136" fmla="*/ 5896244 h 7176404"/>
              <a:gd name="connsiteX137" fmla="*/ 22000464 w 25219152"/>
              <a:gd name="connsiteY137" fmla="*/ 5640212 h 7176404"/>
              <a:gd name="connsiteX138" fmla="*/ 20647152 w 25219152"/>
              <a:gd name="connsiteY138" fmla="*/ 5475620 h 7176404"/>
              <a:gd name="connsiteX139" fmla="*/ 19891248 w 25219152"/>
              <a:gd name="connsiteY139" fmla="*/ 5888624 h 7176404"/>
              <a:gd name="connsiteX140" fmla="*/ 18818352 w 25219152"/>
              <a:gd name="connsiteY140" fmla="*/ 5823092 h 7176404"/>
              <a:gd name="connsiteX141" fmla="*/ 16733520 w 25219152"/>
              <a:gd name="connsiteY141" fmla="*/ 4963556 h 7176404"/>
              <a:gd name="connsiteX142" fmla="*/ 14923008 w 25219152"/>
              <a:gd name="connsiteY142" fmla="*/ 4158884 h 7176404"/>
              <a:gd name="connsiteX143" fmla="*/ 13258800 w 25219152"/>
              <a:gd name="connsiteY143" fmla="*/ 3354212 h 7176404"/>
              <a:gd name="connsiteX144" fmla="*/ 13112496 w 25219152"/>
              <a:gd name="connsiteY144" fmla="*/ 3189620 h 7176404"/>
              <a:gd name="connsiteX145" fmla="*/ 11338560 w 25219152"/>
              <a:gd name="connsiteY145" fmla="*/ 2019188 h 7176404"/>
              <a:gd name="connsiteX146" fmla="*/ 10716768 w 25219152"/>
              <a:gd name="connsiteY146" fmla="*/ 1452260 h 7176404"/>
              <a:gd name="connsiteX147" fmla="*/ 10548366 w 25219152"/>
              <a:gd name="connsiteY147" fmla="*/ 1283096 h 7176404"/>
              <a:gd name="connsiteX148" fmla="*/ 10540746 w 25219152"/>
              <a:gd name="connsiteY148" fmla="*/ 902096 h 7176404"/>
              <a:gd name="connsiteX149" fmla="*/ 10536936 w 25219152"/>
              <a:gd name="connsiteY149" fmla="*/ 768746 h 7176404"/>
              <a:gd name="connsiteX150" fmla="*/ 10624566 w 25219152"/>
              <a:gd name="connsiteY150" fmla="*/ 681116 h 7176404"/>
              <a:gd name="connsiteX151" fmla="*/ 10771632 w 25219152"/>
              <a:gd name="connsiteY151" fmla="*/ 611012 h 7176404"/>
              <a:gd name="connsiteX152" fmla="*/ 10753344 w 25219152"/>
              <a:gd name="connsiteY152" fmla="*/ 336692 h 7176404"/>
              <a:gd name="connsiteX153" fmla="*/ 10628376 w 25219152"/>
              <a:gd name="connsiteY153" fmla="*/ 201056 h 7176404"/>
              <a:gd name="connsiteX154" fmla="*/ 10437876 w 25219152"/>
              <a:gd name="connsiteY154" fmla="*/ 2936 h 7176404"/>
              <a:gd name="connsiteX155" fmla="*/ 10369296 w 25219152"/>
              <a:gd name="connsiteY155" fmla="*/ 231536 h 7176404"/>
              <a:gd name="connsiteX156" fmla="*/ 10206228 w 25219152"/>
              <a:gd name="connsiteY156" fmla="*/ 585104 h 7176404"/>
              <a:gd name="connsiteX157" fmla="*/ 10155936 w 25219152"/>
              <a:gd name="connsiteY157" fmla="*/ 902096 h 7176404"/>
              <a:gd name="connsiteX158" fmla="*/ 10241280 w 25219152"/>
              <a:gd name="connsiteY158" fmla="*/ 1744868 h 7176404"/>
              <a:gd name="connsiteX159" fmla="*/ 10149840 w 25219152"/>
              <a:gd name="connsiteY159" fmla="*/ 2384948 h 7176404"/>
              <a:gd name="connsiteX160" fmla="*/ 9528048 w 25219152"/>
              <a:gd name="connsiteY160" fmla="*/ 3043316 h 7176404"/>
              <a:gd name="connsiteX161" fmla="*/ 7735824 w 25219152"/>
              <a:gd name="connsiteY161" fmla="*/ 4524644 h 7176404"/>
              <a:gd name="connsiteX162" fmla="*/ 7406640 w 25219152"/>
              <a:gd name="connsiteY162" fmla="*/ 5146436 h 7176404"/>
              <a:gd name="connsiteX163" fmla="*/ 5943600 w 25219152"/>
              <a:gd name="connsiteY163" fmla="*/ 5768228 h 7176404"/>
              <a:gd name="connsiteX164" fmla="*/ 4754880 w 25219152"/>
              <a:gd name="connsiteY164" fmla="*/ 6079124 h 7176404"/>
              <a:gd name="connsiteX165" fmla="*/ 3621024 w 25219152"/>
              <a:gd name="connsiteY165" fmla="*/ 6353444 h 7176404"/>
              <a:gd name="connsiteX166" fmla="*/ 2706624 w 25219152"/>
              <a:gd name="connsiteY166" fmla="*/ 6664340 h 7176404"/>
              <a:gd name="connsiteX167" fmla="*/ 2176272 w 25219152"/>
              <a:gd name="connsiteY167" fmla="*/ 6774068 h 7176404"/>
              <a:gd name="connsiteX168" fmla="*/ 1609344 w 25219152"/>
              <a:gd name="connsiteY168" fmla="*/ 6755780 h 7176404"/>
              <a:gd name="connsiteX169" fmla="*/ 969264 w 25219152"/>
              <a:gd name="connsiteY169" fmla="*/ 6554612 h 7176404"/>
              <a:gd name="connsiteX170" fmla="*/ 18288 w 25219152"/>
              <a:gd name="connsiteY170" fmla="*/ 6390020 h 7176404"/>
              <a:gd name="connsiteX171" fmla="*/ 0 w 25219152"/>
              <a:gd name="connsiteY171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861536 w 25219152"/>
              <a:gd name="connsiteY75" fmla="*/ 5199776 h 7176404"/>
              <a:gd name="connsiteX76" fmla="*/ 16972026 w 25219152"/>
              <a:gd name="connsiteY76" fmla="*/ 5218826 h 7176404"/>
              <a:gd name="connsiteX77" fmla="*/ 17128236 w 25219152"/>
              <a:gd name="connsiteY77" fmla="*/ 5344556 h 7176404"/>
              <a:gd name="connsiteX78" fmla="*/ 17318736 w 25219152"/>
              <a:gd name="connsiteY78" fmla="*/ 5359796 h 7176404"/>
              <a:gd name="connsiteX79" fmla="*/ 17444466 w 25219152"/>
              <a:gd name="connsiteY79" fmla="*/ 5420756 h 7176404"/>
              <a:gd name="connsiteX80" fmla="*/ 17535144 w 25219152"/>
              <a:gd name="connsiteY80" fmla="*/ 5550296 h 7176404"/>
              <a:gd name="connsiteX81" fmla="*/ 17638776 w 25219152"/>
              <a:gd name="connsiteY81" fmla="*/ 5569346 h 7176404"/>
              <a:gd name="connsiteX82" fmla="*/ 17855946 w 25219152"/>
              <a:gd name="connsiteY82" fmla="*/ 5717936 h 7176404"/>
              <a:gd name="connsiteX83" fmla="*/ 17855946 w 25219152"/>
              <a:gd name="connsiteY83" fmla="*/ 5561726 h 7176404"/>
              <a:gd name="connsiteX84" fmla="*/ 18054066 w 25219152"/>
              <a:gd name="connsiteY84" fmla="*/ 5565536 h 7176404"/>
              <a:gd name="connsiteX85" fmla="*/ 18134076 w 25219152"/>
              <a:gd name="connsiteY85" fmla="*/ 5668406 h 7176404"/>
              <a:gd name="connsiteX86" fmla="*/ 18236946 w 25219152"/>
              <a:gd name="connsiteY86" fmla="*/ 5676026 h 7176404"/>
              <a:gd name="connsiteX87" fmla="*/ 18324576 w 25219152"/>
              <a:gd name="connsiteY87" fmla="*/ 5752988 h 7176404"/>
              <a:gd name="connsiteX88" fmla="*/ 18389346 w 25219152"/>
              <a:gd name="connsiteY88" fmla="*/ 5866526 h 7176404"/>
              <a:gd name="connsiteX89" fmla="*/ 18507456 w 25219152"/>
              <a:gd name="connsiteY89" fmla="*/ 5851286 h 7176404"/>
              <a:gd name="connsiteX90" fmla="*/ 18598896 w 25219152"/>
              <a:gd name="connsiteY90" fmla="*/ 5935106 h 7176404"/>
              <a:gd name="connsiteX91" fmla="*/ 18568416 w 25219152"/>
              <a:gd name="connsiteY91" fmla="*/ 6018926 h 7176404"/>
              <a:gd name="connsiteX92" fmla="*/ 18697956 w 25219152"/>
              <a:gd name="connsiteY92" fmla="*/ 5973206 h 7176404"/>
              <a:gd name="connsiteX93" fmla="*/ 18709386 w 25219152"/>
              <a:gd name="connsiteY93" fmla="*/ 6045596 h 7176404"/>
              <a:gd name="connsiteX94" fmla="*/ 18831306 w 25219152"/>
              <a:gd name="connsiteY94" fmla="*/ 6007496 h 7176404"/>
              <a:gd name="connsiteX95" fmla="*/ 19132296 w 25219152"/>
              <a:gd name="connsiteY95" fmla="*/ 6137036 h 7176404"/>
              <a:gd name="connsiteX96" fmla="*/ 19267932 w 25219152"/>
              <a:gd name="connsiteY96" fmla="*/ 6242954 h 7176404"/>
              <a:gd name="connsiteX97" fmla="*/ 19338036 w 25219152"/>
              <a:gd name="connsiteY97" fmla="*/ 6453266 h 7176404"/>
              <a:gd name="connsiteX98" fmla="*/ 19393662 w 25219152"/>
              <a:gd name="connsiteY98" fmla="*/ 6593474 h 7176404"/>
              <a:gd name="connsiteX99" fmla="*/ 19463766 w 25219152"/>
              <a:gd name="connsiteY99" fmla="*/ 6567566 h 7176404"/>
              <a:gd name="connsiteX100" fmla="*/ 19513296 w 25219152"/>
              <a:gd name="connsiteY100" fmla="*/ 6647576 h 7176404"/>
              <a:gd name="connsiteX101" fmla="*/ 19494246 w 25219152"/>
              <a:gd name="connsiteY101" fmla="*/ 6377066 h 7176404"/>
              <a:gd name="connsiteX102" fmla="*/ 19498056 w 25219152"/>
              <a:gd name="connsiteY102" fmla="*/ 6175136 h 7176404"/>
              <a:gd name="connsiteX103" fmla="*/ 19600926 w 25219152"/>
              <a:gd name="connsiteY103" fmla="*/ 6285626 h 7176404"/>
              <a:gd name="connsiteX104" fmla="*/ 19684746 w 25219152"/>
              <a:gd name="connsiteY104" fmla="*/ 6407546 h 7176404"/>
              <a:gd name="connsiteX105" fmla="*/ 19692366 w 25219152"/>
              <a:gd name="connsiteY105" fmla="*/ 6213236 h 7176404"/>
              <a:gd name="connsiteX106" fmla="*/ 19779996 w 25219152"/>
              <a:gd name="connsiteY106" fmla="*/ 6129416 h 7176404"/>
              <a:gd name="connsiteX107" fmla="*/ 19898106 w 25219152"/>
              <a:gd name="connsiteY107" fmla="*/ 6239906 h 7176404"/>
              <a:gd name="connsiteX108" fmla="*/ 19837146 w 25219152"/>
              <a:gd name="connsiteY108" fmla="*/ 6026546 h 7176404"/>
              <a:gd name="connsiteX109" fmla="*/ 20145756 w 25219152"/>
              <a:gd name="connsiteY109" fmla="*/ 6022736 h 7176404"/>
              <a:gd name="connsiteX110" fmla="*/ 20418552 w 25219152"/>
              <a:gd name="connsiteY110" fmla="*/ 5897768 h 7176404"/>
              <a:gd name="connsiteX111" fmla="*/ 20713446 w 25219152"/>
              <a:gd name="connsiteY111" fmla="*/ 5893196 h 7176404"/>
              <a:gd name="connsiteX112" fmla="*/ 20961096 w 25219152"/>
              <a:gd name="connsiteY112" fmla="*/ 5938916 h 7176404"/>
              <a:gd name="connsiteX113" fmla="*/ 21151596 w 25219152"/>
              <a:gd name="connsiteY113" fmla="*/ 5813186 h 7176404"/>
              <a:gd name="connsiteX114" fmla="*/ 21448776 w 25219152"/>
              <a:gd name="connsiteY114" fmla="*/ 5862716 h 7176404"/>
              <a:gd name="connsiteX115" fmla="*/ 21678138 w 25219152"/>
              <a:gd name="connsiteY115" fmla="*/ 5961776 h 7176404"/>
              <a:gd name="connsiteX116" fmla="*/ 21780246 w 25219152"/>
              <a:gd name="connsiteY116" fmla="*/ 5885576 h 7176404"/>
              <a:gd name="connsiteX117" fmla="*/ 21963126 w 25219152"/>
              <a:gd name="connsiteY117" fmla="*/ 6041786 h 7176404"/>
              <a:gd name="connsiteX118" fmla="*/ 22107906 w 25219152"/>
              <a:gd name="connsiteY118" fmla="*/ 5977016 h 7176404"/>
              <a:gd name="connsiteX119" fmla="*/ 22328886 w 25219152"/>
              <a:gd name="connsiteY119" fmla="*/ 6186566 h 7176404"/>
              <a:gd name="connsiteX120" fmla="*/ 23169372 w 25219152"/>
              <a:gd name="connsiteY120" fmla="*/ 6482984 h 7176404"/>
              <a:gd name="connsiteX121" fmla="*/ 23311866 w 25219152"/>
              <a:gd name="connsiteY121" fmla="*/ 6609476 h 7176404"/>
              <a:gd name="connsiteX122" fmla="*/ 23304246 w 25219152"/>
              <a:gd name="connsiteY122" fmla="*/ 6693296 h 7176404"/>
              <a:gd name="connsiteX123" fmla="*/ 23433786 w 25219152"/>
              <a:gd name="connsiteY123" fmla="*/ 6659006 h 7176404"/>
              <a:gd name="connsiteX124" fmla="*/ 23803356 w 25219152"/>
              <a:gd name="connsiteY124" fmla="*/ 6780926 h 7176404"/>
              <a:gd name="connsiteX125" fmla="*/ 24027384 w 25219152"/>
              <a:gd name="connsiteY125" fmla="*/ 6645290 h 7176404"/>
              <a:gd name="connsiteX126" fmla="*/ 24096726 w 25219152"/>
              <a:gd name="connsiteY126" fmla="*/ 6544706 h 7176404"/>
              <a:gd name="connsiteX127" fmla="*/ 24249126 w 25219152"/>
              <a:gd name="connsiteY127" fmla="*/ 6533276 h 7176404"/>
              <a:gd name="connsiteX128" fmla="*/ 24378666 w 25219152"/>
              <a:gd name="connsiteY128" fmla="*/ 6438026 h 7176404"/>
              <a:gd name="connsiteX129" fmla="*/ 24473916 w 25219152"/>
              <a:gd name="connsiteY129" fmla="*/ 6422786 h 7176404"/>
              <a:gd name="connsiteX130" fmla="*/ 24576786 w 25219152"/>
              <a:gd name="connsiteY130" fmla="*/ 6243716 h 7176404"/>
              <a:gd name="connsiteX131" fmla="*/ 24734520 w 25219152"/>
              <a:gd name="connsiteY131" fmla="*/ 6188090 h 7176404"/>
              <a:gd name="connsiteX132" fmla="*/ 24999696 w 25219152"/>
              <a:gd name="connsiteY132" fmla="*/ 6232286 h 7176404"/>
              <a:gd name="connsiteX133" fmla="*/ 25199340 w 25219152"/>
              <a:gd name="connsiteY133" fmla="*/ 6157610 h 7176404"/>
              <a:gd name="connsiteX134" fmla="*/ 25219152 w 25219152"/>
              <a:gd name="connsiteY134" fmla="*/ 5713364 h 7176404"/>
              <a:gd name="connsiteX135" fmla="*/ 24537924 w 25219152"/>
              <a:gd name="connsiteY135" fmla="*/ 5869574 h 7176404"/>
              <a:gd name="connsiteX136" fmla="*/ 23792688 w 25219152"/>
              <a:gd name="connsiteY136" fmla="*/ 6133988 h 7176404"/>
              <a:gd name="connsiteX137" fmla="*/ 22969728 w 25219152"/>
              <a:gd name="connsiteY137" fmla="*/ 5896244 h 7176404"/>
              <a:gd name="connsiteX138" fmla="*/ 22000464 w 25219152"/>
              <a:gd name="connsiteY138" fmla="*/ 5640212 h 7176404"/>
              <a:gd name="connsiteX139" fmla="*/ 20647152 w 25219152"/>
              <a:gd name="connsiteY139" fmla="*/ 5475620 h 7176404"/>
              <a:gd name="connsiteX140" fmla="*/ 19891248 w 25219152"/>
              <a:gd name="connsiteY140" fmla="*/ 5888624 h 7176404"/>
              <a:gd name="connsiteX141" fmla="*/ 18818352 w 25219152"/>
              <a:gd name="connsiteY141" fmla="*/ 5823092 h 7176404"/>
              <a:gd name="connsiteX142" fmla="*/ 16733520 w 25219152"/>
              <a:gd name="connsiteY142" fmla="*/ 4963556 h 7176404"/>
              <a:gd name="connsiteX143" fmla="*/ 14923008 w 25219152"/>
              <a:gd name="connsiteY143" fmla="*/ 4158884 h 7176404"/>
              <a:gd name="connsiteX144" fmla="*/ 13258800 w 25219152"/>
              <a:gd name="connsiteY144" fmla="*/ 3354212 h 7176404"/>
              <a:gd name="connsiteX145" fmla="*/ 13112496 w 25219152"/>
              <a:gd name="connsiteY145" fmla="*/ 3189620 h 7176404"/>
              <a:gd name="connsiteX146" fmla="*/ 11338560 w 25219152"/>
              <a:gd name="connsiteY146" fmla="*/ 2019188 h 7176404"/>
              <a:gd name="connsiteX147" fmla="*/ 10716768 w 25219152"/>
              <a:gd name="connsiteY147" fmla="*/ 1452260 h 7176404"/>
              <a:gd name="connsiteX148" fmla="*/ 10548366 w 25219152"/>
              <a:gd name="connsiteY148" fmla="*/ 1283096 h 7176404"/>
              <a:gd name="connsiteX149" fmla="*/ 10540746 w 25219152"/>
              <a:gd name="connsiteY149" fmla="*/ 902096 h 7176404"/>
              <a:gd name="connsiteX150" fmla="*/ 10536936 w 25219152"/>
              <a:gd name="connsiteY150" fmla="*/ 768746 h 7176404"/>
              <a:gd name="connsiteX151" fmla="*/ 10624566 w 25219152"/>
              <a:gd name="connsiteY151" fmla="*/ 681116 h 7176404"/>
              <a:gd name="connsiteX152" fmla="*/ 10771632 w 25219152"/>
              <a:gd name="connsiteY152" fmla="*/ 611012 h 7176404"/>
              <a:gd name="connsiteX153" fmla="*/ 10753344 w 25219152"/>
              <a:gd name="connsiteY153" fmla="*/ 336692 h 7176404"/>
              <a:gd name="connsiteX154" fmla="*/ 10628376 w 25219152"/>
              <a:gd name="connsiteY154" fmla="*/ 201056 h 7176404"/>
              <a:gd name="connsiteX155" fmla="*/ 10437876 w 25219152"/>
              <a:gd name="connsiteY155" fmla="*/ 2936 h 7176404"/>
              <a:gd name="connsiteX156" fmla="*/ 10369296 w 25219152"/>
              <a:gd name="connsiteY156" fmla="*/ 231536 h 7176404"/>
              <a:gd name="connsiteX157" fmla="*/ 10206228 w 25219152"/>
              <a:gd name="connsiteY157" fmla="*/ 585104 h 7176404"/>
              <a:gd name="connsiteX158" fmla="*/ 10155936 w 25219152"/>
              <a:gd name="connsiteY158" fmla="*/ 902096 h 7176404"/>
              <a:gd name="connsiteX159" fmla="*/ 10241280 w 25219152"/>
              <a:gd name="connsiteY159" fmla="*/ 1744868 h 7176404"/>
              <a:gd name="connsiteX160" fmla="*/ 10149840 w 25219152"/>
              <a:gd name="connsiteY160" fmla="*/ 2384948 h 7176404"/>
              <a:gd name="connsiteX161" fmla="*/ 9528048 w 25219152"/>
              <a:gd name="connsiteY161" fmla="*/ 3043316 h 7176404"/>
              <a:gd name="connsiteX162" fmla="*/ 7735824 w 25219152"/>
              <a:gd name="connsiteY162" fmla="*/ 4524644 h 7176404"/>
              <a:gd name="connsiteX163" fmla="*/ 7406640 w 25219152"/>
              <a:gd name="connsiteY163" fmla="*/ 5146436 h 7176404"/>
              <a:gd name="connsiteX164" fmla="*/ 5943600 w 25219152"/>
              <a:gd name="connsiteY164" fmla="*/ 5768228 h 7176404"/>
              <a:gd name="connsiteX165" fmla="*/ 4754880 w 25219152"/>
              <a:gd name="connsiteY165" fmla="*/ 6079124 h 7176404"/>
              <a:gd name="connsiteX166" fmla="*/ 3621024 w 25219152"/>
              <a:gd name="connsiteY166" fmla="*/ 6353444 h 7176404"/>
              <a:gd name="connsiteX167" fmla="*/ 2706624 w 25219152"/>
              <a:gd name="connsiteY167" fmla="*/ 6664340 h 7176404"/>
              <a:gd name="connsiteX168" fmla="*/ 2176272 w 25219152"/>
              <a:gd name="connsiteY168" fmla="*/ 6774068 h 7176404"/>
              <a:gd name="connsiteX169" fmla="*/ 1609344 w 25219152"/>
              <a:gd name="connsiteY169" fmla="*/ 6755780 h 7176404"/>
              <a:gd name="connsiteX170" fmla="*/ 969264 w 25219152"/>
              <a:gd name="connsiteY170" fmla="*/ 6554612 h 7176404"/>
              <a:gd name="connsiteX171" fmla="*/ 18288 w 25219152"/>
              <a:gd name="connsiteY171" fmla="*/ 6390020 h 7176404"/>
              <a:gd name="connsiteX172" fmla="*/ 0 w 25219152"/>
              <a:gd name="connsiteY172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861536 w 25219152"/>
              <a:gd name="connsiteY76" fmla="*/ 5199776 h 7176404"/>
              <a:gd name="connsiteX77" fmla="*/ 16972026 w 25219152"/>
              <a:gd name="connsiteY77" fmla="*/ 5218826 h 7176404"/>
              <a:gd name="connsiteX78" fmla="*/ 17128236 w 25219152"/>
              <a:gd name="connsiteY78" fmla="*/ 5344556 h 7176404"/>
              <a:gd name="connsiteX79" fmla="*/ 17318736 w 25219152"/>
              <a:gd name="connsiteY79" fmla="*/ 5359796 h 7176404"/>
              <a:gd name="connsiteX80" fmla="*/ 17444466 w 25219152"/>
              <a:gd name="connsiteY80" fmla="*/ 5420756 h 7176404"/>
              <a:gd name="connsiteX81" fmla="*/ 17535144 w 25219152"/>
              <a:gd name="connsiteY81" fmla="*/ 5550296 h 7176404"/>
              <a:gd name="connsiteX82" fmla="*/ 17638776 w 25219152"/>
              <a:gd name="connsiteY82" fmla="*/ 5569346 h 7176404"/>
              <a:gd name="connsiteX83" fmla="*/ 17855946 w 25219152"/>
              <a:gd name="connsiteY83" fmla="*/ 5717936 h 7176404"/>
              <a:gd name="connsiteX84" fmla="*/ 17855946 w 25219152"/>
              <a:gd name="connsiteY84" fmla="*/ 5561726 h 7176404"/>
              <a:gd name="connsiteX85" fmla="*/ 18054066 w 25219152"/>
              <a:gd name="connsiteY85" fmla="*/ 5565536 h 7176404"/>
              <a:gd name="connsiteX86" fmla="*/ 18134076 w 25219152"/>
              <a:gd name="connsiteY86" fmla="*/ 5668406 h 7176404"/>
              <a:gd name="connsiteX87" fmla="*/ 18236946 w 25219152"/>
              <a:gd name="connsiteY87" fmla="*/ 5676026 h 7176404"/>
              <a:gd name="connsiteX88" fmla="*/ 18324576 w 25219152"/>
              <a:gd name="connsiteY88" fmla="*/ 5752988 h 7176404"/>
              <a:gd name="connsiteX89" fmla="*/ 18389346 w 25219152"/>
              <a:gd name="connsiteY89" fmla="*/ 5866526 h 7176404"/>
              <a:gd name="connsiteX90" fmla="*/ 18507456 w 25219152"/>
              <a:gd name="connsiteY90" fmla="*/ 5851286 h 7176404"/>
              <a:gd name="connsiteX91" fmla="*/ 18598896 w 25219152"/>
              <a:gd name="connsiteY91" fmla="*/ 5935106 h 7176404"/>
              <a:gd name="connsiteX92" fmla="*/ 18568416 w 25219152"/>
              <a:gd name="connsiteY92" fmla="*/ 6018926 h 7176404"/>
              <a:gd name="connsiteX93" fmla="*/ 18697956 w 25219152"/>
              <a:gd name="connsiteY93" fmla="*/ 5973206 h 7176404"/>
              <a:gd name="connsiteX94" fmla="*/ 18709386 w 25219152"/>
              <a:gd name="connsiteY94" fmla="*/ 6045596 h 7176404"/>
              <a:gd name="connsiteX95" fmla="*/ 18831306 w 25219152"/>
              <a:gd name="connsiteY95" fmla="*/ 6007496 h 7176404"/>
              <a:gd name="connsiteX96" fmla="*/ 19132296 w 25219152"/>
              <a:gd name="connsiteY96" fmla="*/ 6137036 h 7176404"/>
              <a:gd name="connsiteX97" fmla="*/ 19267932 w 25219152"/>
              <a:gd name="connsiteY97" fmla="*/ 6242954 h 7176404"/>
              <a:gd name="connsiteX98" fmla="*/ 19338036 w 25219152"/>
              <a:gd name="connsiteY98" fmla="*/ 6453266 h 7176404"/>
              <a:gd name="connsiteX99" fmla="*/ 19393662 w 25219152"/>
              <a:gd name="connsiteY99" fmla="*/ 6593474 h 7176404"/>
              <a:gd name="connsiteX100" fmla="*/ 19463766 w 25219152"/>
              <a:gd name="connsiteY100" fmla="*/ 6567566 h 7176404"/>
              <a:gd name="connsiteX101" fmla="*/ 19513296 w 25219152"/>
              <a:gd name="connsiteY101" fmla="*/ 6647576 h 7176404"/>
              <a:gd name="connsiteX102" fmla="*/ 19494246 w 25219152"/>
              <a:gd name="connsiteY102" fmla="*/ 6377066 h 7176404"/>
              <a:gd name="connsiteX103" fmla="*/ 19498056 w 25219152"/>
              <a:gd name="connsiteY103" fmla="*/ 6175136 h 7176404"/>
              <a:gd name="connsiteX104" fmla="*/ 19600926 w 25219152"/>
              <a:gd name="connsiteY104" fmla="*/ 6285626 h 7176404"/>
              <a:gd name="connsiteX105" fmla="*/ 19684746 w 25219152"/>
              <a:gd name="connsiteY105" fmla="*/ 6407546 h 7176404"/>
              <a:gd name="connsiteX106" fmla="*/ 19692366 w 25219152"/>
              <a:gd name="connsiteY106" fmla="*/ 6213236 h 7176404"/>
              <a:gd name="connsiteX107" fmla="*/ 19779996 w 25219152"/>
              <a:gd name="connsiteY107" fmla="*/ 6129416 h 7176404"/>
              <a:gd name="connsiteX108" fmla="*/ 19898106 w 25219152"/>
              <a:gd name="connsiteY108" fmla="*/ 6239906 h 7176404"/>
              <a:gd name="connsiteX109" fmla="*/ 19837146 w 25219152"/>
              <a:gd name="connsiteY109" fmla="*/ 6026546 h 7176404"/>
              <a:gd name="connsiteX110" fmla="*/ 20145756 w 25219152"/>
              <a:gd name="connsiteY110" fmla="*/ 6022736 h 7176404"/>
              <a:gd name="connsiteX111" fmla="*/ 20418552 w 25219152"/>
              <a:gd name="connsiteY111" fmla="*/ 5897768 h 7176404"/>
              <a:gd name="connsiteX112" fmla="*/ 20713446 w 25219152"/>
              <a:gd name="connsiteY112" fmla="*/ 5893196 h 7176404"/>
              <a:gd name="connsiteX113" fmla="*/ 20961096 w 25219152"/>
              <a:gd name="connsiteY113" fmla="*/ 5938916 h 7176404"/>
              <a:gd name="connsiteX114" fmla="*/ 21151596 w 25219152"/>
              <a:gd name="connsiteY114" fmla="*/ 5813186 h 7176404"/>
              <a:gd name="connsiteX115" fmla="*/ 21448776 w 25219152"/>
              <a:gd name="connsiteY115" fmla="*/ 5862716 h 7176404"/>
              <a:gd name="connsiteX116" fmla="*/ 21678138 w 25219152"/>
              <a:gd name="connsiteY116" fmla="*/ 5961776 h 7176404"/>
              <a:gd name="connsiteX117" fmla="*/ 21780246 w 25219152"/>
              <a:gd name="connsiteY117" fmla="*/ 5885576 h 7176404"/>
              <a:gd name="connsiteX118" fmla="*/ 21963126 w 25219152"/>
              <a:gd name="connsiteY118" fmla="*/ 6041786 h 7176404"/>
              <a:gd name="connsiteX119" fmla="*/ 22107906 w 25219152"/>
              <a:gd name="connsiteY119" fmla="*/ 5977016 h 7176404"/>
              <a:gd name="connsiteX120" fmla="*/ 22328886 w 25219152"/>
              <a:gd name="connsiteY120" fmla="*/ 6186566 h 7176404"/>
              <a:gd name="connsiteX121" fmla="*/ 23169372 w 25219152"/>
              <a:gd name="connsiteY121" fmla="*/ 6482984 h 7176404"/>
              <a:gd name="connsiteX122" fmla="*/ 23311866 w 25219152"/>
              <a:gd name="connsiteY122" fmla="*/ 6609476 h 7176404"/>
              <a:gd name="connsiteX123" fmla="*/ 23304246 w 25219152"/>
              <a:gd name="connsiteY123" fmla="*/ 6693296 h 7176404"/>
              <a:gd name="connsiteX124" fmla="*/ 23433786 w 25219152"/>
              <a:gd name="connsiteY124" fmla="*/ 6659006 h 7176404"/>
              <a:gd name="connsiteX125" fmla="*/ 23803356 w 25219152"/>
              <a:gd name="connsiteY125" fmla="*/ 6780926 h 7176404"/>
              <a:gd name="connsiteX126" fmla="*/ 24027384 w 25219152"/>
              <a:gd name="connsiteY126" fmla="*/ 6645290 h 7176404"/>
              <a:gd name="connsiteX127" fmla="*/ 24096726 w 25219152"/>
              <a:gd name="connsiteY127" fmla="*/ 6544706 h 7176404"/>
              <a:gd name="connsiteX128" fmla="*/ 24249126 w 25219152"/>
              <a:gd name="connsiteY128" fmla="*/ 6533276 h 7176404"/>
              <a:gd name="connsiteX129" fmla="*/ 24378666 w 25219152"/>
              <a:gd name="connsiteY129" fmla="*/ 6438026 h 7176404"/>
              <a:gd name="connsiteX130" fmla="*/ 24473916 w 25219152"/>
              <a:gd name="connsiteY130" fmla="*/ 6422786 h 7176404"/>
              <a:gd name="connsiteX131" fmla="*/ 24576786 w 25219152"/>
              <a:gd name="connsiteY131" fmla="*/ 6243716 h 7176404"/>
              <a:gd name="connsiteX132" fmla="*/ 24734520 w 25219152"/>
              <a:gd name="connsiteY132" fmla="*/ 6188090 h 7176404"/>
              <a:gd name="connsiteX133" fmla="*/ 24999696 w 25219152"/>
              <a:gd name="connsiteY133" fmla="*/ 6232286 h 7176404"/>
              <a:gd name="connsiteX134" fmla="*/ 25199340 w 25219152"/>
              <a:gd name="connsiteY134" fmla="*/ 6157610 h 7176404"/>
              <a:gd name="connsiteX135" fmla="*/ 25219152 w 25219152"/>
              <a:gd name="connsiteY135" fmla="*/ 5713364 h 7176404"/>
              <a:gd name="connsiteX136" fmla="*/ 24537924 w 25219152"/>
              <a:gd name="connsiteY136" fmla="*/ 5869574 h 7176404"/>
              <a:gd name="connsiteX137" fmla="*/ 23792688 w 25219152"/>
              <a:gd name="connsiteY137" fmla="*/ 6133988 h 7176404"/>
              <a:gd name="connsiteX138" fmla="*/ 22969728 w 25219152"/>
              <a:gd name="connsiteY138" fmla="*/ 5896244 h 7176404"/>
              <a:gd name="connsiteX139" fmla="*/ 22000464 w 25219152"/>
              <a:gd name="connsiteY139" fmla="*/ 5640212 h 7176404"/>
              <a:gd name="connsiteX140" fmla="*/ 20647152 w 25219152"/>
              <a:gd name="connsiteY140" fmla="*/ 5475620 h 7176404"/>
              <a:gd name="connsiteX141" fmla="*/ 19891248 w 25219152"/>
              <a:gd name="connsiteY141" fmla="*/ 5888624 h 7176404"/>
              <a:gd name="connsiteX142" fmla="*/ 18818352 w 25219152"/>
              <a:gd name="connsiteY142" fmla="*/ 5823092 h 7176404"/>
              <a:gd name="connsiteX143" fmla="*/ 16733520 w 25219152"/>
              <a:gd name="connsiteY143" fmla="*/ 4963556 h 7176404"/>
              <a:gd name="connsiteX144" fmla="*/ 14923008 w 25219152"/>
              <a:gd name="connsiteY144" fmla="*/ 4158884 h 7176404"/>
              <a:gd name="connsiteX145" fmla="*/ 13258800 w 25219152"/>
              <a:gd name="connsiteY145" fmla="*/ 3354212 h 7176404"/>
              <a:gd name="connsiteX146" fmla="*/ 13112496 w 25219152"/>
              <a:gd name="connsiteY146" fmla="*/ 3189620 h 7176404"/>
              <a:gd name="connsiteX147" fmla="*/ 11338560 w 25219152"/>
              <a:gd name="connsiteY147" fmla="*/ 2019188 h 7176404"/>
              <a:gd name="connsiteX148" fmla="*/ 10716768 w 25219152"/>
              <a:gd name="connsiteY148" fmla="*/ 1452260 h 7176404"/>
              <a:gd name="connsiteX149" fmla="*/ 10548366 w 25219152"/>
              <a:gd name="connsiteY149" fmla="*/ 1283096 h 7176404"/>
              <a:gd name="connsiteX150" fmla="*/ 10540746 w 25219152"/>
              <a:gd name="connsiteY150" fmla="*/ 902096 h 7176404"/>
              <a:gd name="connsiteX151" fmla="*/ 10536936 w 25219152"/>
              <a:gd name="connsiteY151" fmla="*/ 768746 h 7176404"/>
              <a:gd name="connsiteX152" fmla="*/ 10624566 w 25219152"/>
              <a:gd name="connsiteY152" fmla="*/ 681116 h 7176404"/>
              <a:gd name="connsiteX153" fmla="*/ 10771632 w 25219152"/>
              <a:gd name="connsiteY153" fmla="*/ 611012 h 7176404"/>
              <a:gd name="connsiteX154" fmla="*/ 10753344 w 25219152"/>
              <a:gd name="connsiteY154" fmla="*/ 336692 h 7176404"/>
              <a:gd name="connsiteX155" fmla="*/ 10628376 w 25219152"/>
              <a:gd name="connsiteY155" fmla="*/ 201056 h 7176404"/>
              <a:gd name="connsiteX156" fmla="*/ 10437876 w 25219152"/>
              <a:gd name="connsiteY156" fmla="*/ 2936 h 7176404"/>
              <a:gd name="connsiteX157" fmla="*/ 10369296 w 25219152"/>
              <a:gd name="connsiteY157" fmla="*/ 231536 h 7176404"/>
              <a:gd name="connsiteX158" fmla="*/ 10206228 w 25219152"/>
              <a:gd name="connsiteY158" fmla="*/ 585104 h 7176404"/>
              <a:gd name="connsiteX159" fmla="*/ 10155936 w 25219152"/>
              <a:gd name="connsiteY159" fmla="*/ 902096 h 7176404"/>
              <a:gd name="connsiteX160" fmla="*/ 10241280 w 25219152"/>
              <a:gd name="connsiteY160" fmla="*/ 1744868 h 7176404"/>
              <a:gd name="connsiteX161" fmla="*/ 10149840 w 25219152"/>
              <a:gd name="connsiteY161" fmla="*/ 2384948 h 7176404"/>
              <a:gd name="connsiteX162" fmla="*/ 9528048 w 25219152"/>
              <a:gd name="connsiteY162" fmla="*/ 3043316 h 7176404"/>
              <a:gd name="connsiteX163" fmla="*/ 7735824 w 25219152"/>
              <a:gd name="connsiteY163" fmla="*/ 4524644 h 7176404"/>
              <a:gd name="connsiteX164" fmla="*/ 7406640 w 25219152"/>
              <a:gd name="connsiteY164" fmla="*/ 5146436 h 7176404"/>
              <a:gd name="connsiteX165" fmla="*/ 5943600 w 25219152"/>
              <a:gd name="connsiteY165" fmla="*/ 5768228 h 7176404"/>
              <a:gd name="connsiteX166" fmla="*/ 4754880 w 25219152"/>
              <a:gd name="connsiteY166" fmla="*/ 6079124 h 7176404"/>
              <a:gd name="connsiteX167" fmla="*/ 3621024 w 25219152"/>
              <a:gd name="connsiteY167" fmla="*/ 6353444 h 7176404"/>
              <a:gd name="connsiteX168" fmla="*/ 2706624 w 25219152"/>
              <a:gd name="connsiteY168" fmla="*/ 6664340 h 7176404"/>
              <a:gd name="connsiteX169" fmla="*/ 2176272 w 25219152"/>
              <a:gd name="connsiteY169" fmla="*/ 6774068 h 7176404"/>
              <a:gd name="connsiteX170" fmla="*/ 1609344 w 25219152"/>
              <a:gd name="connsiteY170" fmla="*/ 6755780 h 7176404"/>
              <a:gd name="connsiteX171" fmla="*/ 969264 w 25219152"/>
              <a:gd name="connsiteY171" fmla="*/ 6554612 h 7176404"/>
              <a:gd name="connsiteX172" fmla="*/ 18288 w 25219152"/>
              <a:gd name="connsiteY172" fmla="*/ 6390020 h 7176404"/>
              <a:gd name="connsiteX173" fmla="*/ 0 w 25219152"/>
              <a:gd name="connsiteY173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945356 w 25219152"/>
              <a:gd name="connsiteY76" fmla="*/ 5317886 h 7176404"/>
              <a:gd name="connsiteX77" fmla="*/ 16861536 w 25219152"/>
              <a:gd name="connsiteY77" fmla="*/ 5199776 h 7176404"/>
              <a:gd name="connsiteX78" fmla="*/ 16972026 w 25219152"/>
              <a:gd name="connsiteY78" fmla="*/ 5218826 h 7176404"/>
              <a:gd name="connsiteX79" fmla="*/ 17128236 w 25219152"/>
              <a:gd name="connsiteY79" fmla="*/ 5344556 h 7176404"/>
              <a:gd name="connsiteX80" fmla="*/ 17318736 w 25219152"/>
              <a:gd name="connsiteY80" fmla="*/ 5359796 h 7176404"/>
              <a:gd name="connsiteX81" fmla="*/ 17444466 w 25219152"/>
              <a:gd name="connsiteY81" fmla="*/ 5420756 h 7176404"/>
              <a:gd name="connsiteX82" fmla="*/ 17535144 w 25219152"/>
              <a:gd name="connsiteY82" fmla="*/ 5550296 h 7176404"/>
              <a:gd name="connsiteX83" fmla="*/ 17638776 w 25219152"/>
              <a:gd name="connsiteY83" fmla="*/ 5569346 h 7176404"/>
              <a:gd name="connsiteX84" fmla="*/ 17855946 w 25219152"/>
              <a:gd name="connsiteY84" fmla="*/ 5717936 h 7176404"/>
              <a:gd name="connsiteX85" fmla="*/ 17855946 w 25219152"/>
              <a:gd name="connsiteY85" fmla="*/ 5561726 h 7176404"/>
              <a:gd name="connsiteX86" fmla="*/ 18054066 w 25219152"/>
              <a:gd name="connsiteY86" fmla="*/ 5565536 h 7176404"/>
              <a:gd name="connsiteX87" fmla="*/ 18134076 w 25219152"/>
              <a:gd name="connsiteY87" fmla="*/ 5668406 h 7176404"/>
              <a:gd name="connsiteX88" fmla="*/ 18236946 w 25219152"/>
              <a:gd name="connsiteY88" fmla="*/ 5676026 h 7176404"/>
              <a:gd name="connsiteX89" fmla="*/ 18324576 w 25219152"/>
              <a:gd name="connsiteY89" fmla="*/ 5752988 h 7176404"/>
              <a:gd name="connsiteX90" fmla="*/ 18389346 w 25219152"/>
              <a:gd name="connsiteY90" fmla="*/ 5866526 h 7176404"/>
              <a:gd name="connsiteX91" fmla="*/ 18507456 w 25219152"/>
              <a:gd name="connsiteY91" fmla="*/ 5851286 h 7176404"/>
              <a:gd name="connsiteX92" fmla="*/ 18598896 w 25219152"/>
              <a:gd name="connsiteY92" fmla="*/ 5935106 h 7176404"/>
              <a:gd name="connsiteX93" fmla="*/ 18568416 w 25219152"/>
              <a:gd name="connsiteY93" fmla="*/ 6018926 h 7176404"/>
              <a:gd name="connsiteX94" fmla="*/ 18697956 w 25219152"/>
              <a:gd name="connsiteY94" fmla="*/ 5973206 h 7176404"/>
              <a:gd name="connsiteX95" fmla="*/ 18709386 w 25219152"/>
              <a:gd name="connsiteY95" fmla="*/ 6045596 h 7176404"/>
              <a:gd name="connsiteX96" fmla="*/ 18831306 w 25219152"/>
              <a:gd name="connsiteY96" fmla="*/ 6007496 h 7176404"/>
              <a:gd name="connsiteX97" fmla="*/ 19132296 w 25219152"/>
              <a:gd name="connsiteY97" fmla="*/ 6137036 h 7176404"/>
              <a:gd name="connsiteX98" fmla="*/ 19267932 w 25219152"/>
              <a:gd name="connsiteY98" fmla="*/ 6242954 h 7176404"/>
              <a:gd name="connsiteX99" fmla="*/ 19338036 w 25219152"/>
              <a:gd name="connsiteY99" fmla="*/ 6453266 h 7176404"/>
              <a:gd name="connsiteX100" fmla="*/ 19393662 w 25219152"/>
              <a:gd name="connsiteY100" fmla="*/ 6593474 h 7176404"/>
              <a:gd name="connsiteX101" fmla="*/ 19463766 w 25219152"/>
              <a:gd name="connsiteY101" fmla="*/ 6567566 h 7176404"/>
              <a:gd name="connsiteX102" fmla="*/ 19513296 w 25219152"/>
              <a:gd name="connsiteY102" fmla="*/ 6647576 h 7176404"/>
              <a:gd name="connsiteX103" fmla="*/ 19494246 w 25219152"/>
              <a:gd name="connsiteY103" fmla="*/ 6377066 h 7176404"/>
              <a:gd name="connsiteX104" fmla="*/ 19498056 w 25219152"/>
              <a:gd name="connsiteY104" fmla="*/ 6175136 h 7176404"/>
              <a:gd name="connsiteX105" fmla="*/ 19600926 w 25219152"/>
              <a:gd name="connsiteY105" fmla="*/ 6285626 h 7176404"/>
              <a:gd name="connsiteX106" fmla="*/ 19684746 w 25219152"/>
              <a:gd name="connsiteY106" fmla="*/ 6407546 h 7176404"/>
              <a:gd name="connsiteX107" fmla="*/ 19692366 w 25219152"/>
              <a:gd name="connsiteY107" fmla="*/ 6213236 h 7176404"/>
              <a:gd name="connsiteX108" fmla="*/ 19779996 w 25219152"/>
              <a:gd name="connsiteY108" fmla="*/ 6129416 h 7176404"/>
              <a:gd name="connsiteX109" fmla="*/ 19898106 w 25219152"/>
              <a:gd name="connsiteY109" fmla="*/ 6239906 h 7176404"/>
              <a:gd name="connsiteX110" fmla="*/ 19837146 w 25219152"/>
              <a:gd name="connsiteY110" fmla="*/ 6026546 h 7176404"/>
              <a:gd name="connsiteX111" fmla="*/ 20145756 w 25219152"/>
              <a:gd name="connsiteY111" fmla="*/ 6022736 h 7176404"/>
              <a:gd name="connsiteX112" fmla="*/ 20418552 w 25219152"/>
              <a:gd name="connsiteY112" fmla="*/ 5897768 h 7176404"/>
              <a:gd name="connsiteX113" fmla="*/ 20713446 w 25219152"/>
              <a:gd name="connsiteY113" fmla="*/ 5893196 h 7176404"/>
              <a:gd name="connsiteX114" fmla="*/ 20961096 w 25219152"/>
              <a:gd name="connsiteY114" fmla="*/ 5938916 h 7176404"/>
              <a:gd name="connsiteX115" fmla="*/ 21151596 w 25219152"/>
              <a:gd name="connsiteY115" fmla="*/ 5813186 h 7176404"/>
              <a:gd name="connsiteX116" fmla="*/ 21448776 w 25219152"/>
              <a:gd name="connsiteY116" fmla="*/ 5862716 h 7176404"/>
              <a:gd name="connsiteX117" fmla="*/ 21678138 w 25219152"/>
              <a:gd name="connsiteY117" fmla="*/ 5961776 h 7176404"/>
              <a:gd name="connsiteX118" fmla="*/ 21780246 w 25219152"/>
              <a:gd name="connsiteY118" fmla="*/ 5885576 h 7176404"/>
              <a:gd name="connsiteX119" fmla="*/ 21963126 w 25219152"/>
              <a:gd name="connsiteY119" fmla="*/ 6041786 h 7176404"/>
              <a:gd name="connsiteX120" fmla="*/ 22107906 w 25219152"/>
              <a:gd name="connsiteY120" fmla="*/ 5977016 h 7176404"/>
              <a:gd name="connsiteX121" fmla="*/ 22328886 w 25219152"/>
              <a:gd name="connsiteY121" fmla="*/ 6186566 h 7176404"/>
              <a:gd name="connsiteX122" fmla="*/ 23169372 w 25219152"/>
              <a:gd name="connsiteY122" fmla="*/ 6482984 h 7176404"/>
              <a:gd name="connsiteX123" fmla="*/ 23311866 w 25219152"/>
              <a:gd name="connsiteY123" fmla="*/ 6609476 h 7176404"/>
              <a:gd name="connsiteX124" fmla="*/ 23304246 w 25219152"/>
              <a:gd name="connsiteY124" fmla="*/ 6693296 h 7176404"/>
              <a:gd name="connsiteX125" fmla="*/ 23433786 w 25219152"/>
              <a:gd name="connsiteY125" fmla="*/ 6659006 h 7176404"/>
              <a:gd name="connsiteX126" fmla="*/ 23803356 w 25219152"/>
              <a:gd name="connsiteY126" fmla="*/ 6780926 h 7176404"/>
              <a:gd name="connsiteX127" fmla="*/ 24027384 w 25219152"/>
              <a:gd name="connsiteY127" fmla="*/ 6645290 h 7176404"/>
              <a:gd name="connsiteX128" fmla="*/ 24096726 w 25219152"/>
              <a:gd name="connsiteY128" fmla="*/ 6544706 h 7176404"/>
              <a:gd name="connsiteX129" fmla="*/ 24249126 w 25219152"/>
              <a:gd name="connsiteY129" fmla="*/ 6533276 h 7176404"/>
              <a:gd name="connsiteX130" fmla="*/ 24378666 w 25219152"/>
              <a:gd name="connsiteY130" fmla="*/ 6438026 h 7176404"/>
              <a:gd name="connsiteX131" fmla="*/ 24473916 w 25219152"/>
              <a:gd name="connsiteY131" fmla="*/ 6422786 h 7176404"/>
              <a:gd name="connsiteX132" fmla="*/ 24576786 w 25219152"/>
              <a:gd name="connsiteY132" fmla="*/ 6243716 h 7176404"/>
              <a:gd name="connsiteX133" fmla="*/ 24734520 w 25219152"/>
              <a:gd name="connsiteY133" fmla="*/ 6188090 h 7176404"/>
              <a:gd name="connsiteX134" fmla="*/ 24999696 w 25219152"/>
              <a:gd name="connsiteY134" fmla="*/ 6232286 h 7176404"/>
              <a:gd name="connsiteX135" fmla="*/ 25199340 w 25219152"/>
              <a:gd name="connsiteY135" fmla="*/ 6157610 h 7176404"/>
              <a:gd name="connsiteX136" fmla="*/ 25219152 w 25219152"/>
              <a:gd name="connsiteY136" fmla="*/ 5713364 h 7176404"/>
              <a:gd name="connsiteX137" fmla="*/ 24537924 w 25219152"/>
              <a:gd name="connsiteY137" fmla="*/ 5869574 h 7176404"/>
              <a:gd name="connsiteX138" fmla="*/ 23792688 w 25219152"/>
              <a:gd name="connsiteY138" fmla="*/ 6133988 h 7176404"/>
              <a:gd name="connsiteX139" fmla="*/ 22969728 w 25219152"/>
              <a:gd name="connsiteY139" fmla="*/ 5896244 h 7176404"/>
              <a:gd name="connsiteX140" fmla="*/ 22000464 w 25219152"/>
              <a:gd name="connsiteY140" fmla="*/ 5640212 h 7176404"/>
              <a:gd name="connsiteX141" fmla="*/ 20647152 w 25219152"/>
              <a:gd name="connsiteY141" fmla="*/ 5475620 h 7176404"/>
              <a:gd name="connsiteX142" fmla="*/ 19891248 w 25219152"/>
              <a:gd name="connsiteY142" fmla="*/ 5888624 h 7176404"/>
              <a:gd name="connsiteX143" fmla="*/ 18818352 w 25219152"/>
              <a:gd name="connsiteY143" fmla="*/ 5823092 h 7176404"/>
              <a:gd name="connsiteX144" fmla="*/ 16733520 w 25219152"/>
              <a:gd name="connsiteY144" fmla="*/ 4963556 h 7176404"/>
              <a:gd name="connsiteX145" fmla="*/ 14923008 w 25219152"/>
              <a:gd name="connsiteY145" fmla="*/ 4158884 h 7176404"/>
              <a:gd name="connsiteX146" fmla="*/ 13258800 w 25219152"/>
              <a:gd name="connsiteY146" fmla="*/ 3354212 h 7176404"/>
              <a:gd name="connsiteX147" fmla="*/ 13112496 w 25219152"/>
              <a:gd name="connsiteY147" fmla="*/ 3189620 h 7176404"/>
              <a:gd name="connsiteX148" fmla="*/ 11338560 w 25219152"/>
              <a:gd name="connsiteY148" fmla="*/ 2019188 h 7176404"/>
              <a:gd name="connsiteX149" fmla="*/ 10716768 w 25219152"/>
              <a:gd name="connsiteY149" fmla="*/ 1452260 h 7176404"/>
              <a:gd name="connsiteX150" fmla="*/ 10548366 w 25219152"/>
              <a:gd name="connsiteY150" fmla="*/ 1283096 h 7176404"/>
              <a:gd name="connsiteX151" fmla="*/ 10540746 w 25219152"/>
              <a:gd name="connsiteY151" fmla="*/ 902096 h 7176404"/>
              <a:gd name="connsiteX152" fmla="*/ 10536936 w 25219152"/>
              <a:gd name="connsiteY152" fmla="*/ 768746 h 7176404"/>
              <a:gd name="connsiteX153" fmla="*/ 10624566 w 25219152"/>
              <a:gd name="connsiteY153" fmla="*/ 681116 h 7176404"/>
              <a:gd name="connsiteX154" fmla="*/ 10771632 w 25219152"/>
              <a:gd name="connsiteY154" fmla="*/ 611012 h 7176404"/>
              <a:gd name="connsiteX155" fmla="*/ 10753344 w 25219152"/>
              <a:gd name="connsiteY155" fmla="*/ 336692 h 7176404"/>
              <a:gd name="connsiteX156" fmla="*/ 10628376 w 25219152"/>
              <a:gd name="connsiteY156" fmla="*/ 201056 h 7176404"/>
              <a:gd name="connsiteX157" fmla="*/ 10437876 w 25219152"/>
              <a:gd name="connsiteY157" fmla="*/ 2936 h 7176404"/>
              <a:gd name="connsiteX158" fmla="*/ 10369296 w 25219152"/>
              <a:gd name="connsiteY158" fmla="*/ 231536 h 7176404"/>
              <a:gd name="connsiteX159" fmla="*/ 10206228 w 25219152"/>
              <a:gd name="connsiteY159" fmla="*/ 585104 h 7176404"/>
              <a:gd name="connsiteX160" fmla="*/ 10155936 w 25219152"/>
              <a:gd name="connsiteY160" fmla="*/ 902096 h 7176404"/>
              <a:gd name="connsiteX161" fmla="*/ 10241280 w 25219152"/>
              <a:gd name="connsiteY161" fmla="*/ 1744868 h 7176404"/>
              <a:gd name="connsiteX162" fmla="*/ 10149840 w 25219152"/>
              <a:gd name="connsiteY162" fmla="*/ 2384948 h 7176404"/>
              <a:gd name="connsiteX163" fmla="*/ 9528048 w 25219152"/>
              <a:gd name="connsiteY163" fmla="*/ 3043316 h 7176404"/>
              <a:gd name="connsiteX164" fmla="*/ 7735824 w 25219152"/>
              <a:gd name="connsiteY164" fmla="*/ 4524644 h 7176404"/>
              <a:gd name="connsiteX165" fmla="*/ 7406640 w 25219152"/>
              <a:gd name="connsiteY165" fmla="*/ 5146436 h 7176404"/>
              <a:gd name="connsiteX166" fmla="*/ 5943600 w 25219152"/>
              <a:gd name="connsiteY166" fmla="*/ 5768228 h 7176404"/>
              <a:gd name="connsiteX167" fmla="*/ 4754880 w 25219152"/>
              <a:gd name="connsiteY167" fmla="*/ 6079124 h 7176404"/>
              <a:gd name="connsiteX168" fmla="*/ 3621024 w 25219152"/>
              <a:gd name="connsiteY168" fmla="*/ 6353444 h 7176404"/>
              <a:gd name="connsiteX169" fmla="*/ 2706624 w 25219152"/>
              <a:gd name="connsiteY169" fmla="*/ 6664340 h 7176404"/>
              <a:gd name="connsiteX170" fmla="*/ 2176272 w 25219152"/>
              <a:gd name="connsiteY170" fmla="*/ 6774068 h 7176404"/>
              <a:gd name="connsiteX171" fmla="*/ 1609344 w 25219152"/>
              <a:gd name="connsiteY171" fmla="*/ 6755780 h 7176404"/>
              <a:gd name="connsiteX172" fmla="*/ 969264 w 25219152"/>
              <a:gd name="connsiteY172" fmla="*/ 6554612 h 7176404"/>
              <a:gd name="connsiteX173" fmla="*/ 18288 w 25219152"/>
              <a:gd name="connsiteY173" fmla="*/ 6390020 h 7176404"/>
              <a:gd name="connsiteX174" fmla="*/ 0 w 25219152"/>
              <a:gd name="connsiteY174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70096 w 25219152"/>
              <a:gd name="connsiteY75" fmla="*/ 5298836 h 7176404"/>
              <a:gd name="connsiteX76" fmla="*/ 16945356 w 25219152"/>
              <a:gd name="connsiteY76" fmla="*/ 5317886 h 7176404"/>
              <a:gd name="connsiteX77" fmla="*/ 16827246 w 25219152"/>
              <a:gd name="connsiteY77" fmla="*/ 5245496 h 7176404"/>
              <a:gd name="connsiteX78" fmla="*/ 16861536 w 25219152"/>
              <a:gd name="connsiteY78" fmla="*/ 5199776 h 7176404"/>
              <a:gd name="connsiteX79" fmla="*/ 16972026 w 25219152"/>
              <a:gd name="connsiteY79" fmla="*/ 5218826 h 7176404"/>
              <a:gd name="connsiteX80" fmla="*/ 17128236 w 25219152"/>
              <a:gd name="connsiteY80" fmla="*/ 5344556 h 7176404"/>
              <a:gd name="connsiteX81" fmla="*/ 17318736 w 25219152"/>
              <a:gd name="connsiteY81" fmla="*/ 5359796 h 7176404"/>
              <a:gd name="connsiteX82" fmla="*/ 17444466 w 25219152"/>
              <a:gd name="connsiteY82" fmla="*/ 5420756 h 7176404"/>
              <a:gd name="connsiteX83" fmla="*/ 17535144 w 25219152"/>
              <a:gd name="connsiteY83" fmla="*/ 5550296 h 7176404"/>
              <a:gd name="connsiteX84" fmla="*/ 17638776 w 25219152"/>
              <a:gd name="connsiteY84" fmla="*/ 5569346 h 7176404"/>
              <a:gd name="connsiteX85" fmla="*/ 17855946 w 25219152"/>
              <a:gd name="connsiteY85" fmla="*/ 5717936 h 7176404"/>
              <a:gd name="connsiteX86" fmla="*/ 17855946 w 25219152"/>
              <a:gd name="connsiteY86" fmla="*/ 5561726 h 7176404"/>
              <a:gd name="connsiteX87" fmla="*/ 18054066 w 25219152"/>
              <a:gd name="connsiteY87" fmla="*/ 5565536 h 7176404"/>
              <a:gd name="connsiteX88" fmla="*/ 18134076 w 25219152"/>
              <a:gd name="connsiteY88" fmla="*/ 5668406 h 7176404"/>
              <a:gd name="connsiteX89" fmla="*/ 18236946 w 25219152"/>
              <a:gd name="connsiteY89" fmla="*/ 5676026 h 7176404"/>
              <a:gd name="connsiteX90" fmla="*/ 18324576 w 25219152"/>
              <a:gd name="connsiteY90" fmla="*/ 5752988 h 7176404"/>
              <a:gd name="connsiteX91" fmla="*/ 18389346 w 25219152"/>
              <a:gd name="connsiteY91" fmla="*/ 5866526 h 7176404"/>
              <a:gd name="connsiteX92" fmla="*/ 18507456 w 25219152"/>
              <a:gd name="connsiteY92" fmla="*/ 5851286 h 7176404"/>
              <a:gd name="connsiteX93" fmla="*/ 18598896 w 25219152"/>
              <a:gd name="connsiteY93" fmla="*/ 5935106 h 7176404"/>
              <a:gd name="connsiteX94" fmla="*/ 18568416 w 25219152"/>
              <a:gd name="connsiteY94" fmla="*/ 6018926 h 7176404"/>
              <a:gd name="connsiteX95" fmla="*/ 18697956 w 25219152"/>
              <a:gd name="connsiteY95" fmla="*/ 5973206 h 7176404"/>
              <a:gd name="connsiteX96" fmla="*/ 18709386 w 25219152"/>
              <a:gd name="connsiteY96" fmla="*/ 6045596 h 7176404"/>
              <a:gd name="connsiteX97" fmla="*/ 18831306 w 25219152"/>
              <a:gd name="connsiteY97" fmla="*/ 6007496 h 7176404"/>
              <a:gd name="connsiteX98" fmla="*/ 19132296 w 25219152"/>
              <a:gd name="connsiteY98" fmla="*/ 6137036 h 7176404"/>
              <a:gd name="connsiteX99" fmla="*/ 19267932 w 25219152"/>
              <a:gd name="connsiteY99" fmla="*/ 6242954 h 7176404"/>
              <a:gd name="connsiteX100" fmla="*/ 19338036 w 25219152"/>
              <a:gd name="connsiteY100" fmla="*/ 6453266 h 7176404"/>
              <a:gd name="connsiteX101" fmla="*/ 19393662 w 25219152"/>
              <a:gd name="connsiteY101" fmla="*/ 6593474 h 7176404"/>
              <a:gd name="connsiteX102" fmla="*/ 19463766 w 25219152"/>
              <a:gd name="connsiteY102" fmla="*/ 6567566 h 7176404"/>
              <a:gd name="connsiteX103" fmla="*/ 19513296 w 25219152"/>
              <a:gd name="connsiteY103" fmla="*/ 6647576 h 7176404"/>
              <a:gd name="connsiteX104" fmla="*/ 19494246 w 25219152"/>
              <a:gd name="connsiteY104" fmla="*/ 6377066 h 7176404"/>
              <a:gd name="connsiteX105" fmla="*/ 19498056 w 25219152"/>
              <a:gd name="connsiteY105" fmla="*/ 6175136 h 7176404"/>
              <a:gd name="connsiteX106" fmla="*/ 19600926 w 25219152"/>
              <a:gd name="connsiteY106" fmla="*/ 6285626 h 7176404"/>
              <a:gd name="connsiteX107" fmla="*/ 19684746 w 25219152"/>
              <a:gd name="connsiteY107" fmla="*/ 6407546 h 7176404"/>
              <a:gd name="connsiteX108" fmla="*/ 19692366 w 25219152"/>
              <a:gd name="connsiteY108" fmla="*/ 6213236 h 7176404"/>
              <a:gd name="connsiteX109" fmla="*/ 19779996 w 25219152"/>
              <a:gd name="connsiteY109" fmla="*/ 6129416 h 7176404"/>
              <a:gd name="connsiteX110" fmla="*/ 19898106 w 25219152"/>
              <a:gd name="connsiteY110" fmla="*/ 6239906 h 7176404"/>
              <a:gd name="connsiteX111" fmla="*/ 19837146 w 25219152"/>
              <a:gd name="connsiteY111" fmla="*/ 6026546 h 7176404"/>
              <a:gd name="connsiteX112" fmla="*/ 20145756 w 25219152"/>
              <a:gd name="connsiteY112" fmla="*/ 6022736 h 7176404"/>
              <a:gd name="connsiteX113" fmla="*/ 20418552 w 25219152"/>
              <a:gd name="connsiteY113" fmla="*/ 5897768 h 7176404"/>
              <a:gd name="connsiteX114" fmla="*/ 20713446 w 25219152"/>
              <a:gd name="connsiteY114" fmla="*/ 5893196 h 7176404"/>
              <a:gd name="connsiteX115" fmla="*/ 20961096 w 25219152"/>
              <a:gd name="connsiteY115" fmla="*/ 5938916 h 7176404"/>
              <a:gd name="connsiteX116" fmla="*/ 21151596 w 25219152"/>
              <a:gd name="connsiteY116" fmla="*/ 5813186 h 7176404"/>
              <a:gd name="connsiteX117" fmla="*/ 21448776 w 25219152"/>
              <a:gd name="connsiteY117" fmla="*/ 5862716 h 7176404"/>
              <a:gd name="connsiteX118" fmla="*/ 21678138 w 25219152"/>
              <a:gd name="connsiteY118" fmla="*/ 5961776 h 7176404"/>
              <a:gd name="connsiteX119" fmla="*/ 21780246 w 25219152"/>
              <a:gd name="connsiteY119" fmla="*/ 5885576 h 7176404"/>
              <a:gd name="connsiteX120" fmla="*/ 21963126 w 25219152"/>
              <a:gd name="connsiteY120" fmla="*/ 6041786 h 7176404"/>
              <a:gd name="connsiteX121" fmla="*/ 22107906 w 25219152"/>
              <a:gd name="connsiteY121" fmla="*/ 5977016 h 7176404"/>
              <a:gd name="connsiteX122" fmla="*/ 22328886 w 25219152"/>
              <a:gd name="connsiteY122" fmla="*/ 6186566 h 7176404"/>
              <a:gd name="connsiteX123" fmla="*/ 23169372 w 25219152"/>
              <a:gd name="connsiteY123" fmla="*/ 6482984 h 7176404"/>
              <a:gd name="connsiteX124" fmla="*/ 23311866 w 25219152"/>
              <a:gd name="connsiteY124" fmla="*/ 6609476 h 7176404"/>
              <a:gd name="connsiteX125" fmla="*/ 23304246 w 25219152"/>
              <a:gd name="connsiteY125" fmla="*/ 6693296 h 7176404"/>
              <a:gd name="connsiteX126" fmla="*/ 23433786 w 25219152"/>
              <a:gd name="connsiteY126" fmla="*/ 6659006 h 7176404"/>
              <a:gd name="connsiteX127" fmla="*/ 23803356 w 25219152"/>
              <a:gd name="connsiteY127" fmla="*/ 6780926 h 7176404"/>
              <a:gd name="connsiteX128" fmla="*/ 24027384 w 25219152"/>
              <a:gd name="connsiteY128" fmla="*/ 6645290 h 7176404"/>
              <a:gd name="connsiteX129" fmla="*/ 24096726 w 25219152"/>
              <a:gd name="connsiteY129" fmla="*/ 6544706 h 7176404"/>
              <a:gd name="connsiteX130" fmla="*/ 24249126 w 25219152"/>
              <a:gd name="connsiteY130" fmla="*/ 6533276 h 7176404"/>
              <a:gd name="connsiteX131" fmla="*/ 24378666 w 25219152"/>
              <a:gd name="connsiteY131" fmla="*/ 6438026 h 7176404"/>
              <a:gd name="connsiteX132" fmla="*/ 24473916 w 25219152"/>
              <a:gd name="connsiteY132" fmla="*/ 6422786 h 7176404"/>
              <a:gd name="connsiteX133" fmla="*/ 24576786 w 25219152"/>
              <a:gd name="connsiteY133" fmla="*/ 6243716 h 7176404"/>
              <a:gd name="connsiteX134" fmla="*/ 24734520 w 25219152"/>
              <a:gd name="connsiteY134" fmla="*/ 6188090 h 7176404"/>
              <a:gd name="connsiteX135" fmla="*/ 24999696 w 25219152"/>
              <a:gd name="connsiteY135" fmla="*/ 6232286 h 7176404"/>
              <a:gd name="connsiteX136" fmla="*/ 25199340 w 25219152"/>
              <a:gd name="connsiteY136" fmla="*/ 6157610 h 7176404"/>
              <a:gd name="connsiteX137" fmla="*/ 25219152 w 25219152"/>
              <a:gd name="connsiteY137" fmla="*/ 5713364 h 7176404"/>
              <a:gd name="connsiteX138" fmla="*/ 24537924 w 25219152"/>
              <a:gd name="connsiteY138" fmla="*/ 5869574 h 7176404"/>
              <a:gd name="connsiteX139" fmla="*/ 23792688 w 25219152"/>
              <a:gd name="connsiteY139" fmla="*/ 6133988 h 7176404"/>
              <a:gd name="connsiteX140" fmla="*/ 22969728 w 25219152"/>
              <a:gd name="connsiteY140" fmla="*/ 5896244 h 7176404"/>
              <a:gd name="connsiteX141" fmla="*/ 22000464 w 25219152"/>
              <a:gd name="connsiteY141" fmla="*/ 5640212 h 7176404"/>
              <a:gd name="connsiteX142" fmla="*/ 20647152 w 25219152"/>
              <a:gd name="connsiteY142" fmla="*/ 5475620 h 7176404"/>
              <a:gd name="connsiteX143" fmla="*/ 19891248 w 25219152"/>
              <a:gd name="connsiteY143" fmla="*/ 5888624 h 7176404"/>
              <a:gd name="connsiteX144" fmla="*/ 18818352 w 25219152"/>
              <a:gd name="connsiteY144" fmla="*/ 5823092 h 7176404"/>
              <a:gd name="connsiteX145" fmla="*/ 16733520 w 25219152"/>
              <a:gd name="connsiteY145" fmla="*/ 4963556 h 7176404"/>
              <a:gd name="connsiteX146" fmla="*/ 14923008 w 25219152"/>
              <a:gd name="connsiteY146" fmla="*/ 4158884 h 7176404"/>
              <a:gd name="connsiteX147" fmla="*/ 13258800 w 25219152"/>
              <a:gd name="connsiteY147" fmla="*/ 3354212 h 7176404"/>
              <a:gd name="connsiteX148" fmla="*/ 13112496 w 25219152"/>
              <a:gd name="connsiteY148" fmla="*/ 3189620 h 7176404"/>
              <a:gd name="connsiteX149" fmla="*/ 11338560 w 25219152"/>
              <a:gd name="connsiteY149" fmla="*/ 2019188 h 7176404"/>
              <a:gd name="connsiteX150" fmla="*/ 10716768 w 25219152"/>
              <a:gd name="connsiteY150" fmla="*/ 1452260 h 7176404"/>
              <a:gd name="connsiteX151" fmla="*/ 10548366 w 25219152"/>
              <a:gd name="connsiteY151" fmla="*/ 1283096 h 7176404"/>
              <a:gd name="connsiteX152" fmla="*/ 10540746 w 25219152"/>
              <a:gd name="connsiteY152" fmla="*/ 902096 h 7176404"/>
              <a:gd name="connsiteX153" fmla="*/ 10536936 w 25219152"/>
              <a:gd name="connsiteY153" fmla="*/ 768746 h 7176404"/>
              <a:gd name="connsiteX154" fmla="*/ 10624566 w 25219152"/>
              <a:gd name="connsiteY154" fmla="*/ 681116 h 7176404"/>
              <a:gd name="connsiteX155" fmla="*/ 10771632 w 25219152"/>
              <a:gd name="connsiteY155" fmla="*/ 611012 h 7176404"/>
              <a:gd name="connsiteX156" fmla="*/ 10753344 w 25219152"/>
              <a:gd name="connsiteY156" fmla="*/ 336692 h 7176404"/>
              <a:gd name="connsiteX157" fmla="*/ 10628376 w 25219152"/>
              <a:gd name="connsiteY157" fmla="*/ 201056 h 7176404"/>
              <a:gd name="connsiteX158" fmla="*/ 10437876 w 25219152"/>
              <a:gd name="connsiteY158" fmla="*/ 2936 h 7176404"/>
              <a:gd name="connsiteX159" fmla="*/ 10369296 w 25219152"/>
              <a:gd name="connsiteY159" fmla="*/ 231536 h 7176404"/>
              <a:gd name="connsiteX160" fmla="*/ 10206228 w 25219152"/>
              <a:gd name="connsiteY160" fmla="*/ 585104 h 7176404"/>
              <a:gd name="connsiteX161" fmla="*/ 10155936 w 25219152"/>
              <a:gd name="connsiteY161" fmla="*/ 902096 h 7176404"/>
              <a:gd name="connsiteX162" fmla="*/ 10241280 w 25219152"/>
              <a:gd name="connsiteY162" fmla="*/ 1744868 h 7176404"/>
              <a:gd name="connsiteX163" fmla="*/ 10149840 w 25219152"/>
              <a:gd name="connsiteY163" fmla="*/ 2384948 h 7176404"/>
              <a:gd name="connsiteX164" fmla="*/ 9528048 w 25219152"/>
              <a:gd name="connsiteY164" fmla="*/ 3043316 h 7176404"/>
              <a:gd name="connsiteX165" fmla="*/ 7735824 w 25219152"/>
              <a:gd name="connsiteY165" fmla="*/ 4524644 h 7176404"/>
              <a:gd name="connsiteX166" fmla="*/ 7406640 w 25219152"/>
              <a:gd name="connsiteY166" fmla="*/ 5146436 h 7176404"/>
              <a:gd name="connsiteX167" fmla="*/ 5943600 w 25219152"/>
              <a:gd name="connsiteY167" fmla="*/ 5768228 h 7176404"/>
              <a:gd name="connsiteX168" fmla="*/ 4754880 w 25219152"/>
              <a:gd name="connsiteY168" fmla="*/ 6079124 h 7176404"/>
              <a:gd name="connsiteX169" fmla="*/ 3621024 w 25219152"/>
              <a:gd name="connsiteY169" fmla="*/ 6353444 h 7176404"/>
              <a:gd name="connsiteX170" fmla="*/ 2706624 w 25219152"/>
              <a:gd name="connsiteY170" fmla="*/ 6664340 h 7176404"/>
              <a:gd name="connsiteX171" fmla="*/ 2176272 w 25219152"/>
              <a:gd name="connsiteY171" fmla="*/ 6774068 h 7176404"/>
              <a:gd name="connsiteX172" fmla="*/ 1609344 w 25219152"/>
              <a:gd name="connsiteY172" fmla="*/ 6755780 h 7176404"/>
              <a:gd name="connsiteX173" fmla="*/ 969264 w 25219152"/>
              <a:gd name="connsiteY173" fmla="*/ 6554612 h 7176404"/>
              <a:gd name="connsiteX174" fmla="*/ 18288 w 25219152"/>
              <a:gd name="connsiteY174" fmla="*/ 6390020 h 7176404"/>
              <a:gd name="connsiteX175" fmla="*/ 0 w 25219152"/>
              <a:gd name="connsiteY175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625316 w 25219152"/>
              <a:gd name="connsiteY74" fmla="*/ 5234066 h 7176404"/>
              <a:gd name="connsiteX75" fmla="*/ 16705326 w 25219152"/>
              <a:gd name="connsiteY75" fmla="*/ 5275976 h 7176404"/>
              <a:gd name="connsiteX76" fmla="*/ 16770096 w 25219152"/>
              <a:gd name="connsiteY76" fmla="*/ 5298836 h 7176404"/>
              <a:gd name="connsiteX77" fmla="*/ 16945356 w 25219152"/>
              <a:gd name="connsiteY77" fmla="*/ 5317886 h 7176404"/>
              <a:gd name="connsiteX78" fmla="*/ 16827246 w 25219152"/>
              <a:gd name="connsiteY78" fmla="*/ 5245496 h 7176404"/>
              <a:gd name="connsiteX79" fmla="*/ 16861536 w 25219152"/>
              <a:gd name="connsiteY79" fmla="*/ 5199776 h 7176404"/>
              <a:gd name="connsiteX80" fmla="*/ 16972026 w 25219152"/>
              <a:gd name="connsiteY80" fmla="*/ 5218826 h 7176404"/>
              <a:gd name="connsiteX81" fmla="*/ 17128236 w 25219152"/>
              <a:gd name="connsiteY81" fmla="*/ 5344556 h 7176404"/>
              <a:gd name="connsiteX82" fmla="*/ 17318736 w 25219152"/>
              <a:gd name="connsiteY82" fmla="*/ 5359796 h 7176404"/>
              <a:gd name="connsiteX83" fmla="*/ 17444466 w 25219152"/>
              <a:gd name="connsiteY83" fmla="*/ 5420756 h 7176404"/>
              <a:gd name="connsiteX84" fmla="*/ 17535144 w 25219152"/>
              <a:gd name="connsiteY84" fmla="*/ 5550296 h 7176404"/>
              <a:gd name="connsiteX85" fmla="*/ 17638776 w 25219152"/>
              <a:gd name="connsiteY85" fmla="*/ 5569346 h 7176404"/>
              <a:gd name="connsiteX86" fmla="*/ 17855946 w 25219152"/>
              <a:gd name="connsiteY86" fmla="*/ 5717936 h 7176404"/>
              <a:gd name="connsiteX87" fmla="*/ 17855946 w 25219152"/>
              <a:gd name="connsiteY87" fmla="*/ 5561726 h 7176404"/>
              <a:gd name="connsiteX88" fmla="*/ 18054066 w 25219152"/>
              <a:gd name="connsiteY88" fmla="*/ 5565536 h 7176404"/>
              <a:gd name="connsiteX89" fmla="*/ 18134076 w 25219152"/>
              <a:gd name="connsiteY89" fmla="*/ 5668406 h 7176404"/>
              <a:gd name="connsiteX90" fmla="*/ 18236946 w 25219152"/>
              <a:gd name="connsiteY90" fmla="*/ 5676026 h 7176404"/>
              <a:gd name="connsiteX91" fmla="*/ 18324576 w 25219152"/>
              <a:gd name="connsiteY91" fmla="*/ 5752988 h 7176404"/>
              <a:gd name="connsiteX92" fmla="*/ 18389346 w 25219152"/>
              <a:gd name="connsiteY92" fmla="*/ 5866526 h 7176404"/>
              <a:gd name="connsiteX93" fmla="*/ 18507456 w 25219152"/>
              <a:gd name="connsiteY93" fmla="*/ 5851286 h 7176404"/>
              <a:gd name="connsiteX94" fmla="*/ 18598896 w 25219152"/>
              <a:gd name="connsiteY94" fmla="*/ 5935106 h 7176404"/>
              <a:gd name="connsiteX95" fmla="*/ 18568416 w 25219152"/>
              <a:gd name="connsiteY95" fmla="*/ 6018926 h 7176404"/>
              <a:gd name="connsiteX96" fmla="*/ 18697956 w 25219152"/>
              <a:gd name="connsiteY96" fmla="*/ 5973206 h 7176404"/>
              <a:gd name="connsiteX97" fmla="*/ 18709386 w 25219152"/>
              <a:gd name="connsiteY97" fmla="*/ 6045596 h 7176404"/>
              <a:gd name="connsiteX98" fmla="*/ 18831306 w 25219152"/>
              <a:gd name="connsiteY98" fmla="*/ 6007496 h 7176404"/>
              <a:gd name="connsiteX99" fmla="*/ 19132296 w 25219152"/>
              <a:gd name="connsiteY99" fmla="*/ 6137036 h 7176404"/>
              <a:gd name="connsiteX100" fmla="*/ 19267932 w 25219152"/>
              <a:gd name="connsiteY100" fmla="*/ 6242954 h 7176404"/>
              <a:gd name="connsiteX101" fmla="*/ 19338036 w 25219152"/>
              <a:gd name="connsiteY101" fmla="*/ 6453266 h 7176404"/>
              <a:gd name="connsiteX102" fmla="*/ 19393662 w 25219152"/>
              <a:gd name="connsiteY102" fmla="*/ 6593474 h 7176404"/>
              <a:gd name="connsiteX103" fmla="*/ 19463766 w 25219152"/>
              <a:gd name="connsiteY103" fmla="*/ 6567566 h 7176404"/>
              <a:gd name="connsiteX104" fmla="*/ 19513296 w 25219152"/>
              <a:gd name="connsiteY104" fmla="*/ 6647576 h 7176404"/>
              <a:gd name="connsiteX105" fmla="*/ 19494246 w 25219152"/>
              <a:gd name="connsiteY105" fmla="*/ 6377066 h 7176404"/>
              <a:gd name="connsiteX106" fmla="*/ 19498056 w 25219152"/>
              <a:gd name="connsiteY106" fmla="*/ 6175136 h 7176404"/>
              <a:gd name="connsiteX107" fmla="*/ 19600926 w 25219152"/>
              <a:gd name="connsiteY107" fmla="*/ 6285626 h 7176404"/>
              <a:gd name="connsiteX108" fmla="*/ 19684746 w 25219152"/>
              <a:gd name="connsiteY108" fmla="*/ 6407546 h 7176404"/>
              <a:gd name="connsiteX109" fmla="*/ 19692366 w 25219152"/>
              <a:gd name="connsiteY109" fmla="*/ 6213236 h 7176404"/>
              <a:gd name="connsiteX110" fmla="*/ 19779996 w 25219152"/>
              <a:gd name="connsiteY110" fmla="*/ 6129416 h 7176404"/>
              <a:gd name="connsiteX111" fmla="*/ 19898106 w 25219152"/>
              <a:gd name="connsiteY111" fmla="*/ 6239906 h 7176404"/>
              <a:gd name="connsiteX112" fmla="*/ 19837146 w 25219152"/>
              <a:gd name="connsiteY112" fmla="*/ 6026546 h 7176404"/>
              <a:gd name="connsiteX113" fmla="*/ 20145756 w 25219152"/>
              <a:gd name="connsiteY113" fmla="*/ 6022736 h 7176404"/>
              <a:gd name="connsiteX114" fmla="*/ 20418552 w 25219152"/>
              <a:gd name="connsiteY114" fmla="*/ 5897768 h 7176404"/>
              <a:gd name="connsiteX115" fmla="*/ 20713446 w 25219152"/>
              <a:gd name="connsiteY115" fmla="*/ 5893196 h 7176404"/>
              <a:gd name="connsiteX116" fmla="*/ 20961096 w 25219152"/>
              <a:gd name="connsiteY116" fmla="*/ 5938916 h 7176404"/>
              <a:gd name="connsiteX117" fmla="*/ 21151596 w 25219152"/>
              <a:gd name="connsiteY117" fmla="*/ 5813186 h 7176404"/>
              <a:gd name="connsiteX118" fmla="*/ 21448776 w 25219152"/>
              <a:gd name="connsiteY118" fmla="*/ 5862716 h 7176404"/>
              <a:gd name="connsiteX119" fmla="*/ 21678138 w 25219152"/>
              <a:gd name="connsiteY119" fmla="*/ 5961776 h 7176404"/>
              <a:gd name="connsiteX120" fmla="*/ 21780246 w 25219152"/>
              <a:gd name="connsiteY120" fmla="*/ 5885576 h 7176404"/>
              <a:gd name="connsiteX121" fmla="*/ 21963126 w 25219152"/>
              <a:gd name="connsiteY121" fmla="*/ 6041786 h 7176404"/>
              <a:gd name="connsiteX122" fmla="*/ 22107906 w 25219152"/>
              <a:gd name="connsiteY122" fmla="*/ 5977016 h 7176404"/>
              <a:gd name="connsiteX123" fmla="*/ 22328886 w 25219152"/>
              <a:gd name="connsiteY123" fmla="*/ 6186566 h 7176404"/>
              <a:gd name="connsiteX124" fmla="*/ 23169372 w 25219152"/>
              <a:gd name="connsiteY124" fmla="*/ 6482984 h 7176404"/>
              <a:gd name="connsiteX125" fmla="*/ 23311866 w 25219152"/>
              <a:gd name="connsiteY125" fmla="*/ 6609476 h 7176404"/>
              <a:gd name="connsiteX126" fmla="*/ 23304246 w 25219152"/>
              <a:gd name="connsiteY126" fmla="*/ 6693296 h 7176404"/>
              <a:gd name="connsiteX127" fmla="*/ 23433786 w 25219152"/>
              <a:gd name="connsiteY127" fmla="*/ 6659006 h 7176404"/>
              <a:gd name="connsiteX128" fmla="*/ 23803356 w 25219152"/>
              <a:gd name="connsiteY128" fmla="*/ 6780926 h 7176404"/>
              <a:gd name="connsiteX129" fmla="*/ 24027384 w 25219152"/>
              <a:gd name="connsiteY129" fmla="*/ 6645290 h 7176404"/>
              <a:gd name="connsiteX130" fmla="*/ 24096726 w 25219152"/>
              <a:gd name="connsiteY130" fmla="*/ 6544706 h 7176404"/>
              <a:gd name="connsiteX131" fmla="*/ 24249126 w 25219152"/>
              <a:gd name="connsiteY131" fmla="*/ 6533276 h 7176404"/>
              <a:gd name="connsiteX132" fmla="*/ 24378666 w 25219152"/>
              <a:gd name="connsiteY132" fmla="*/ 6438026 h 7176404"/>
              <a:gd name="connsiteX133" fmla="*/ 24473916 w 25219152"/>
              <a:gd name="connsiteY133" fmla="*/ 6422786 h 7176404"/>
              <a:gd name="connsiteX134" fmla="*/ 24576786 w 25219152"/>
              <a:gd name="connsiteY134" fmla="*/ 6243716 h 7176404"/>
              <a:gd name="connsiteX135" fmla="*/ 24734520 w 25219152"/>
              <a:gd name="connsiteY135" fmla="*/ 6188090 h 7176404"/>
              <a:gd name="connsiteX136" fmla="*/ 24999696 w 25219152"/>
              <a:gd name="connsiteY136" fmla="*/ 6232286 h 7176404"/>
              <a:gd name="connsiteX137" fmla="*/ 25199340 w 25219152"/>
              <a:gd name="connsiteY137" fmla="*/ 6157610 h 7176404"/>
              <a:gd name="connsiteX138" fmla="*/ 25219152 w 25219152"/>
              <a:gd name="connsiteY138" fmla="*/ 5713364 h 7176404"/>
              <a:gd name="connsiteX139" fmla="*/ 24537924 w 25219152"/>
              <a:gd name="connsiteY139" fmla="*/ 5869574 h 7176404"/>
              <a:gd name="connsiteX140" fmla="*/ 23792688 w 25219152"/>
              <a:gd name="connsiteY140" fmla="*/ 6133988 h 7176404"/>
              <a:gd name="connsiteX141" fmla="*/ 22969728 w 25219152"/>
              <a:gd name="connsiteY141" fmla="*/ 5896244 h 7176404"/>
              <a:gd name="connsiteX142" fmla="*/ 22000464 w 25219152"/>
              <a:gd name="connsiteY142" fmla="*/ 5640212 h 7176404"/>
              <a:gd name="connsiteX143" fmla="*/ 20647152 w 25219152"/>
              <a:gd name="connsiteY143" fmla="*/ 5475620 h 7176404"/>
              <a:gd name="connsiteX144" fmla="*/ 19891248 w 25219152"/>
              <a:gd name="connsiteY144" fmla="*/ 5888624 h 7176404"/>
              <a:gd name="connsiteX145" fmla="*/ 18818352 w 25219152"/>
              <a:gd name="connsiteY145" fmla="*/ 5823092 h 7176404"/>
              <a:gd name="connsiteX146" fmla="*/ 16733520 w 25219152"/>
              <a:gd name="connsiteY146" fmla="*/ 4963556 h 7176404"/>
              <a:gd name="connsiteX147" fmla="*/ 14923008 w 25219152"/>
              <a:gd name="connsiteY147" fmla="*/ 4158884 h 7176404"/>
              <a:gd name="connsiteX148" fmla="*/ 13258800 w 25219152"/>
              <a:gd name="connsiteY148" fmla="*/ 3354212 h 7176404"/>
              <a:gd name="connsiteX149" fmla="*/ 13112496 w 25219152"/>
              <a:gd name="connsiteY149" fmla="*/ 3189620 h 7176404"/>
              <a:gd name="connsiteX150" fmla="*/ 11338560 w 25219152"/>
              <a:gd name="connsiteY150" fmla="*/ 2019188 h 7176404"/>
              <a:gd name="connsiteX151" fmla="*/ 10716768 w 25219152"/>
              <a:gd name="connsiteY151" fmla="*/ 1452260 h 7176404"/>
              <a:gd name="connsiteX152" fmla="*/ 10548366 w 25219152"/>
              <a:gd name="connsiteY152" fmla="*/ 1283096 h 7176404"/>
              <a:gd name="connsiteX153" fmla="*/ 10540746 w 25219152"/>
              <a:gd name="connsiteY153" fmla="*/ 902096 h 7176404"/>
              <a:gd name="connsiteX154" fmla="*/ 10536936 w 25219152"/>
              <a:gd name="connsiteY154" fmla="*/ 768746 h 7176404"/>
              <a:gd name="connsiteX155" fmla="*/ 10624566 w 25219152"/>
              <a:gd name="connsiteY155" fmla="*/ 681116 h 7176404"/>
              <a:gd name="connsiteX156" fmla="*/ 10771632 w 25219152"/>
              <a:gd name="connsiteY156" fmla="*/ 611012 h 7176404"/>
              <a:gd name="connsiteX157" fmla="*/ 10753344 w 25219152"/>
              <a:gd name="connsiteY157" fmla="*/ 336692 h 7176404"/>
              <a:gd name="connsiteX158" fmla="*/ 10628376 w 25219152"/>
              <a:gd name="connsiteY158" fmla="*/ 201056 h 7176404"/>
              <a:gd name="connsiteX159" fmla="*/ 10437876 w 25219152"/>
              <a:gd name="connsiteY159" fmla="*/ 2936 h 7176404"/>
              <a:gd name="connsiteX160" fmla="*/ 10369296 w 25219152"/>
              <a:gd name="connsiteY160" fmla="*/ 231536 h 7176404"/>
              <a:gd name="connsiteX161" fmla="*/ 10206228 w 25219152"/>
              <a:gd name="connsiteY161" fmla="*/ 585104 h 7176404"/>
              <a:gd name="connsiteX162" fmla="*/ 10155936 w 25219152"/>
              <a:gd name="connsiteY162" fmla="*/ 902096 h 7176404"/>
              <a:gd name="connsiteX163" fmla="*/ 10241280 w 25219152"/>
              <a:gd name="connsiteY163" fmla="*/ 1744868 h 7176404"/>
              <a:gd name="connsiteX164" fmla="*/ 10149840 w 25219152"/>
              <a:gd name="connsiteY164" fmla="*/ 2384948 h 7176404"/>
              <a:gd name="connsiteX165" fmla="*/ 9528048 w 25219152"/>
              <a:gd name="connsiteY165" fmla="*/ 3043316 h 7176404"/>
              <a:gd name="connsiteX166" fmla="*/ 7735824 w 25219152"/>
              <a:gd name="connsiteY166" fmla="*/ 4524644 h 7176404"/>
              <a:gd name="connsiteX167" fmla="*/ 7406640 w 25219152"/>
              <a:gd name="connsiteY167" fmla="*/ 5146436 h 7176404"/>
              <a:gd name="connsiteX168" fmla="*/ 5943600 w 25219152"/>
              <a:gd name="connsiteY168" fmla="*/ 5768228 h 7176404"/>
              <a:gd name="connsiteX169" fmla="*/ 4754880 w 25219152"/>
              <a:gd name="connsiteY169" fmla="*/ 6079124 h 7176404"/>
              <a:gd name="connsiteX170" fmla="*/ 3621024 w 25219152"/>
              <a:gd name="connsiteY170" fmla="*/ 6353444 h 7176404"/>
              <a:gd name="connsiteX171" fmla="*/ 2706624 w 25219152"/>
              <a:gd name="connsiteY171" fmla="*/ 6664340 h 7176404"/>
              <a:gd name="connsiteX172" fmla="*/ 2176272 w 25219152"/>
              <a:gd name="connsiteY172" fmla="*/ 6774068 h 7176404"/>
              <a:gd name="connsiteX173" fmla="*/ 1609344 w 25219152"/>
              <a:gd name="connsiteY173" fmla="*/ 6755780 h 7176404"/>
              <a:gd name="connsiteX174" fmla="*/ 969264 w 25219152"/>
              <a:gd name="connsiteY174" fmla="*/ 6554612 h 7176404"/>
              <a:gd name="connsiteX175" fmla="*/ 18288 w 25219152"/>
              <a:gd name="connsiteY175" fmla="*/ 6390020 h 7176404"/>
              <a:gd name="connsiteX176" fmla="*/ 0 w 25219152"/>
              <a:gd name="connsiteY176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453866 w 25219152"/>
              <a:gd name="connsiteY73" fmla="*/ 5203586 h 7176404"/>
              <a:gd name="connsiteX74" fmla="*/ 16533876 w 25219152"/>
              <a:gd name="connsiteY74" fmla="*/ 5195966 h 7176404"/>
              <a:gd name="connsiteX75" fmla="*/ 16625316 w 25219152"/>
              <a:gd name="connsiteY75" fmla="*/ 5234066 h 7176404"/>
              <a:gd name="connsiteX76" fmla="*/ 16705326 w 25219152"/>
              <a:gd name="connsiteY76" fmla="*/ 5275976 h 7176404"/>
              <a:gd name="connsiteX77" fmla="*/ 16770096 w 25219152"/>
              <a:gd name="connsiteY77" fmla="*/ 5298836 h 7176404"/>
              <a:gd name="connsiteX78" fmla="*/ 16945356 w 25219152"/>
              <a:gd name="connsiteY78" fmla="*/ 5317886 h 7176404"/>
              <a:gd name="connsiteX79" fmla="*/ 16827246 w 25219152"/>
              <a:gd name="connsiteY79" fmla="*/ 5245496 h 7176404"/>
              <a:gd name="connsiteX80" fmla="*/ 16861536 w 25219152"/>
              <a:gd name="connsiteY80" fmla="*/ 5199776 h 7176404"/>
              <a:gd name="connsiteX81" fmla="*/ 16972026 w 25219152"/>
              <a:gd name="connsiteY81" fmla="*/ 5218826 h 7176404"/>
              <a:gd name="connsiteX82" fmla="*/ 17128236 w 25219152"/>
              <a:gd name="connsiteY82" fmla="*/ 5344556 h 7176404"/>
              <a:gd name="connsiteX83" fmla="*/ 17318736 w 25219152"/>
              <a:gd name="connsiteY83" fmla="*/ 5359796 h 7176404"/>
              <a:gd name="connsiteX84" fmla="*/ 17444466 w 25219152"/>
              <a:gd name="connsiteY84" fmla="*/ 5420756 h 7176404"/>
              <a:gd name="connsiteX85" fmla="*/ 17535144 w 25219152"/>
              <a:gd name="connsiteY85" fmla="*/ 5550296 h 7176404"/>
              <a:gd name="connsiteX86" fmla="*/ 17638776 w 25219152"/>
              <a:gd name="connsiteY86" fmla="*/ 5569346 h 7176404"/>
              <a:gd name="connsiteX87" fmla="*/ 17855946 w 25219152"/>
              <a:gd name="connsiteY87" fmla="*/ 5717936 h 7176404"/>
              <a:gd name="connsiteX88" fmla="*/ 17855946 w 25219152"/>
              <a:gd name="connsiteY88" fmla="*/ 5561726 h 7176404"/>
              <a:gd name="connsiteX89" fmla="*/ 18054066 w 25219152"/>
              <a:gd name="connsiteY89" fmla="*/ 5565536 h 7176404"/>
              <a:gd name="connsiteX90" fmla="*/ 18134076 w 25219152"/>
              <a:gd name="connsiteY90" fmla="*/ 5668406 h 7176404"/>
              <a:gd name="connsiteX91" fmla="*/ 18236946 w 25219152"/>
              <a:gd name="connsiteY91" fmla="*/ 5676026 h 7176404"/>
              <a:gd name="connsiteX92" fmla="*/ 18324576 w 25219152"/>
              <a:gd name="connsiteY92" fmla="*/ 5752988 h 7176404"/>
              <a:gd name="connsiteX93" fmla="*/ 18389346 w 25219152"/>
              <a:gd name="connsiteY93" fmla="*/ 5866526 h 7176404"/>
              <a:gd name="connsiteX94" fmla="*/ 18507456 w 25219152"/>
              <a:gd name="connsiteY94" fmla="*/ 5851286 h 7176404"/>
              <a:gd name="connsiteX95" fmla="*/ 18598896 w 25219152"/>
              <a:gd name="connsiteY95" fmla="*/ 5935106 h 7176404"/>
              <a:gd name="connsiteX96" fmla="*/ 18568416 w 25219152"/>
              <a:gd name="connsiteY96" fmla="*/ 6018926 h 7176404"/>
              <a:gd name="connsiteX97" fmla="*/ 18697956 w 25219152"/>
              <a:gd name="connsiteY97" fmla="*/ 5973206 h 7176404"/>
              <a:gd name="connsiteX98" fmla="*/ 18709386 w 25219152"/>
              <a:gd name="connsiteY98" fmla="*/ 6045596 h 7176404"/>
              <a:gd name="connsiteX99" fmla="*/ 18831306 w 25219152"/>
              <a:gd name="connsiteY99" fmla="*/ 6007496 h 7176404"/>
              <a:gd name="connsiteX100" fmla="*/ 19132296 w 25219152"/>
              <a:gd name="connsiteY100" fmla="*/ 6137036 h 7176404"/>
              <a:gd name="connsiteX101" fmla="*/ 19267932 w 25219152"/>
              <a:gd name="connsiteY101" fmla="*/ 6242954 h 7176404"/>
              <a:gd name="connsiteX102" fmla="*/ 19338036 w 25219152"/>
              <a:gd name="connsiteY102" fmla="*/ 6453266 h 7176404"/>
              <a:gd name="connsiteX103" fmla="*/ 19393662 w 25219152"/>
              <a:gd name="connsiteY103" fmla="*/ 6593474 h 7176404"/>
              <a:gd name="connsiteX104" fmla="*/ 19463766 w 25219152"/>
              <a:gd name="connsiteY104" fmla="*/ 6567566 h 7176404"/>
              <a:gd name="connsiteX105" fmla="*/ 19513296 w 25219152"/>
              <a:gd name="connsiteY105" fmla="*/ 6647576 h 7176404"/>
              <a:gd name="connsiteX106" fmla="*/ 19494246 w 25219152"/>
              <a:gd name="connsiteY106" fmla="*/ 6377066 h 7176404"/>
              <a:gd name="connsiteX107" fmla="*/ 19498056 w 25219152"/>
              <a:gd name="connsiteY107" fmla="*/ 6175136 h 7176404"/>
              <a:gd name="connsiteX108" fmla="*/ 19600926 w 25219152"/>
              <a:gd name="connsiteY108" fmla="*/ 6285626 h 7176404"/>
              <a:gd name="connsiteX109" fmla="*/ 19684746 w 25219152"/>
              <a:gd name="connsiteY109" fmla="*/ 6407546 h 7176404"/>
              <a:gd name="connsiteX110" fmla="*/ 19692366 w 25219152"/>
              <a:gd name="connsiteY110" fmla="*/ 6213236 h 7176404"/>
              <a:gd name="connsiteX111" fmla="*/ 19779996 w 25219152"/>
              <a:gd name="connsiteY111" fmla="*/ 6129416 h 7176404"/>
              <a:gd name="connsiteX112" fmla="*/ 19898106 w 25219152"/>
              <a:gd name="connsiteY112" fmla="*/ 6239906 h 7176404"/>
              <a:gd name="connsiteX113" fmla="*/ 19837146 w 25219152"/>
              <a:gd name="connsiteY113" fmla="*/ 6026546 h 7176404"/>
              <a:gd name="connsiteX114" fmla="*/ 20145756 w 25219152"/>
              <a:gd name="connsiteY114" fmla="*/ 6022736 h 7176404"/>
              <a:gd name="connsiteX115" fmla="*/ 20418552 w 25219152"/>
              <a:gd name="connsiteY115" fmla="*/ 5897768 h 7176404"/>
              <a:gd name="connsiteX116" fmla="*/ 20713446 w 25219152"/>
              <a:gd name="connsiteY116" fmla="*/ 5893196 h 7176404"/>
              <a:gd name="connsiteX117" fmla="*/ 20961096 w 25219152"/>
              <a:gd name="connsiteY117" fmla="*/ 5938916 h 7176404"/>
              <a:gd name="connsiteX118" fmla="*/ 21151596 w 25219152"/>
              <a:gd name="connsiteY118" fmla="*/ 5813186 h 7176404"/>
              <a:gd name="connsiteX119" fmla="*/ 21448776 w 25219152"/>
              <a:gd name="connsiteY119" fmla="*/ 5862716 h 7176404"/>
              <a:gd name="connsiteX120" fmla="*/ 21678138 w 25219152"/>
              <a:gd name="connsiteY120" fmla="*/ 5961776 h 7176404"/>
              <a:gd name="connsiteX121" fmla="*/ 21780246 w 25219152"/>
              <a:gd name="connsiteY121" fmla="*/ 5885576 h 7176404"/>
              <a:gd name="connsiteX122" fmla="*/ 21963126 w 25219152"/>
              <a:gd name="connsiteY122" fmla="*/ 6041786 h 7176404"/>
              <a:gd name="connsiteX123" fmla="*/ 22107906 w 25219152"/>
              <a:gd name="connsiteY123" fmla="*/ 5977016 h 7176404"/>
              <a:gd name="connsiteX124" fmla="*/ 22328886 w 25219152"/>
              <a:gd name="connsiteY124" fmla="*/ 6186566 h 7176404"/>
              <a:gd name="connsiteX125" fmla="*/ 23169372 w 25219152"/>
              <a:gd name="connsiteY125" fmla="*/ 6482984 h 7176404"/>
              <a:gd name="connsiteX126" fmla="*/ 23311866 w 25219152"/>
              <a:gd name="connsiteY126" fmla="*/ 6609476 h 7176404"/>
              <a:gd name="connsiteX127" fmla="*/ 23304246 w 25219152"/>
              <a:gd name="connsiteY127" fmla="*/ 6693296 h 7176404"/>
              <a:gd name="connsiteX128" fmla="*/ 23433786 w 25219152"/>
              <a:gd name="connsiteY128" fmla="*/ 6659006 h 7176404"/>
              <a:gd name="connsiteX129" fmla="*/ 23803356 w 25219152"/>
              <a:gd name="connsiteY129" fmla="*/ 6780926 h 7176404"/>
              <a:gd name="connsiteX130" fmla="*/ 24027384 w 25219152"/>
              <a:gd name="connsiteY130" fmla="*/ 6645290 h 7176404"/>
              <a:gd name="connsiteX131" fmla="*/ 24096726 w 25219152"/>
              <a:gd name="connsiteY131" fmla="*/ 6544706 h 7176404"/>
              <a:gd name="connsiteX132" fmla="*/ 24249126 w 25219152"/>
              <a:gd name="connsiteY132" fmla="*/ 6533276 h 7176404"/>
              <a:gd name="connsiteX133" fmla="*/ 24378666 w 25219152"/>
              <a:gd name="connsiteY133" fmla="*/ 6438026 h 7176404"/>
              <a:gd name="connsiteX134" fmla="*/ 24473916 w 25219152"/>
              <a:gd name="connsiteY134" fmla="*/ 6422786 h 7176404"/>
              <a:gd name="connsiteX135" fmla="*/ 24576786 w 25219152"/>
              <a:gd name="connsiteY135" fmla="*/ 6243716 h 7176404"/>
              <a:gd name="connsiteX136" fmla="*/ 24734520 w 25219152"/>
              <a:gd name="connsiteY136" fmla="*/ 6188090 h 7176404"/>
              <a:gd name="connsiteX137" fmla="*/ 24999696 w 25219152"/>
              <a:gd name="connsiteY137" fmla="*/ 6232286 h 7176404"/>
              <a:gd name="connsiteX138" fmla="*/ 25199340 w 25219152"/>
              <a:gd name="connsiteY138" fmla="*/ 6157610 h 7176404"/>
              <a:gd name="connsiteX139" fmla="*/ 25219152 w 25219152"/>
              <a:gd name="connsiteY139" fmla="*/ 5713364 h 7176404"/>
              <a:gd name="connsiteX140" fmla="*/ 24537924 w 25219152"/>
              <a:gd name="connsiteY140" fmla="*/ 5869574 h 7176404"/>
              <a:gd name="connsiteX141" fmla="*/ 23792688 w 25219152"/>
              <a:gd name="connsiteY141" fmla="*/ 6133988 h 7176404"/>
              <a:gd name="connsiteX142" fmla="*/ 22969728 w 25219152"/>
              <a:gd name="connsiteY142" fmla="*/ 5896244 h 7176404"/>
              <a:gd name="connsiteX143" fmla="*/ 22000464 w 25219152"/>
              <a:gd name="connsiteY143" fmla="*/ 5640212 h 7176404"/>
              <a:gd name="connsiteX144" fmla="*/ 20647152 w 25219152"/>
              <a:gd name="connsiteY144" fmla="*/ 5475620 h 7176404"/>
              <a:gd name="connsiteX145" fmla="*/ 19891248 w 25219152"/>
              <a:gd name="connsiteY145" fmla="*/ 5888624 h 7176404"/>
              <a:gd name="connsiteX146" fmla="*/ 18818352 w 25219152"/>
              <a:gd name="connsiteY146" fmla="*/ 5823092 h 7176404"/>
              <a:gd name="connsiteX147" fmla="*/ 16733520 w 25219152"/>
              <a:gd name="connsiteY147" fmla="*/ 4963556 h 7176404"/>
              <a:gd name="connsiteX148" fmla="*/ 14923008 w 25219152"/>
              <a:gd name="connsiteY148" fmla="*/ 4158884 h 7176404"/>
              <a:gd name="connsiteX149" fmla="*/ 13258800 w 25219152"/>
              <a:gd name="connsiteY149" fmla="*/ 3354212 h 7176404"/>
              <a:gd name="connsiteX150" fmla="*/ 13112496 w 25219152"/>
              <a:gd name="connsiteY150" fmla="*/ 3189620 h 7176404"/>
              <a:gd name="connsiteX151" fmla="*/ 11338560 w 25219152"/>
              <a:gd name="connsiteY151" fmla="*/ 2019188 h 7176404"/>
              <a:gd name="connsiteX152" fmla="*/ 10716768 w 25219152"/>
              <a:gd name="connsiteY152" fmla="*/ 1452260 h 7176404"/>
              <a:gd name="connsiteX153" fmla="*/ 10548366 w 25219152"/>
              <a:gd name="connsiteY153" fmla="*/ 1283096 h 7176404"/>
              <a:gd name="connsiteX154" fmla="*/ 10540746 w 25219152"/>
              <a:gd name="connsiteY154" fmla="*/ 902096 h 7176404"/>
              <a:gd name="connsiteX155" fmla="*/ 10536936 w 25219152"/>
              <a:gd name="connsiteY155" fmla="*/ 768746 h 7176404"/>
              <a:gd name="connsiteX156" fmla="*/ 10624566 w 25219152"/>
              <a:gd name="connsiteY156" fmla="*/ 681116 h 7176404"/>
              <a:gd name="connsiteX157" fmla="*/ 10771632 w 25219152"/>
              <a:gd name="connsiteY157" fmla="*/ 611012 h 7176404"/>
              <a:gd name="connsiteX158" fmla="*/ 10753344 w 25219152"/>
              <a:gd name="connsiteY158" fmla="*/ 336692 h 7176404"/>
              <a:gd name="connsiteX159" fmla="*/ 10628376 w 25219152"/>
              <a:gd name="connsiteY159" fmla="*/ 201056 h 7176404"/>
              <a:gd name="connsiteX160" fmla="*/ 10437876 w 25219152"/>
              <a:gd name="connsiteY160" fmla="*/ 2936 h 7176404"/>
              <a:gd name="connsiteX161" fmla="*/ 10369296 w 25219152"/>
              <a:gd name="connsiteY161" fmla="*/ 231536 h 7176404"/>
              <a:gd name="connsiteX162" fmla="*/ 10206228 w 25219152"/>
              <a:gd name="connsiteY162" fmla="*/ 585104 h 7176404"/>
              <a:gd name="connsiteX163" fmla="*/ 10155936 w 25219152"/>
              <a:gd name="connsiteY163" fmla="*/ 902096 h 7176404"/>
              <a:gd name="connsiteX164" fmla="*/ 10241280 w 25219152"/>
              <a:gd name="connsiteY164" fmla="*/ 1744868 h 7176404"/>
              <a:gd name="connsiteX165" fmla="*/ 10149840 w 25219152"/>
              <a:gd name="connsiteY165" fmla="*/ 2384948 h 7176404"/>
              <a:gd name="connsiteX166" fmla="*/ 9528048 w 25219152"/>
              <a:gd name="connsiteY166" fmla="*/ 3043316 h 7176404"/>
              <a:gd name="connsiteX167" fmla="*/ 7735824 w 25219152"/>
              <a:gd name="connsiteY167" fmla="*/ 4524644 h 7176404"/>
              <a:gd name="connsiteX168" fmla="*/ 7406640 w 25219152"/>
              <a:gd name="connsiteY168" fmla="*/ 5146436 h 7176404"/>
              <a:gd name="connsiteX169" fmla="*/ 5943600 w 25219152"/>
              <a:gd name="connsiteY169" fmla="*/ 5768228 h 7176404"/>
              <a:gd name="connsiteX170" fmla="*/ 4754880 w 25219152"/>
              <a:gd name="connsiteY170" fmla="*/ 6079124 h 7176404"/>
              <a:gd name="connsiteX171" fmla="*/ 3621024 w 25219152"/>
              <a:gd name="connsiteY171" fmla="*/ 6353444 h 7176404"/>
              <a:gd name="connsiteX172" fmla="*/ 2706624 w 25219152"/>
              <a:gd name="connsiteY172" fmla="*/ 6664340 h 7176404"/>
              <a:gd name="connsiteX173" fmla="*/ 2176272 w 25219152"/>
              <a:gd name="connsiteY173" fmla="*/ 6774068 h 7176404"/>
              <a:gd name="connsiteX174" fmla="*/ 1609344 w 25219152"/>
              <a:gd name="connsiteY174" fmla="*/ 6755780 h 7176404"/>
              <a:gd name="connsiteX175" fmla="*/ 969264 w 25219152"/>
              <a:gd name="connsiteY175" fmla="*/ 6554612 h 7176404"/>
              <a:gd name="connsiteX176" fmla="*/ 18288 w 25219152"/>
              <a:gd name="connsiteY176" fmla="*/ 6390020 h 7176404"/>
              <a:gd name="connsiteX177" fmla="*/ 0 w 25219152"/>
              <a:gd name="connsiteY177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840456 w 25219152"/>
              <a:gd name="connsiteY69" fmla="*/ 4757816 h 7176404"/>
              <a:gd name="connsiteX70" fmla="*/ 15916656 w 25219152"/>
              <a:gd name="connsiteY70" fmla="*/ 4872116 h 7176404"/>
              <a:gd name="connsiteX71" fmla="*/ 16110966 w 25219152"/>
              <a:gd name="connsiteY71" fmla="*/ 4978796 h 7176404"/>
              <a:gd name="connsiteX72" fmla="*/ 16248126 w 25219152"/>
              <a:gd name="connsiteY72" fmla="*/ 5138816 h 7176404"/>
              <a:gd name="connsiteX73" fmla="*/ 16358616 w 25219152"/>
              <a:gd name="connsiteY73" fmla="*/ 5154056 h 7176404"/>
              <a:gd name="connsiteX74" fmla="*/ 16453866 w 25219152"/>
              <a:gd name="connsiteY74" fmla="*/ 5203586 h 7176404"/>
              <a:gd name="connsiteX75" fmla="*/ 16533876 w 25219152"/>
              <a:gd name="connsiteY75" fmla="*/ 5195966 h 7176404"/>
              <a:gd name="connsiteX76" fmla="*/ 16625316 w 25219152"/>
              <a:gd name="connsiteY76" fmla="*/ 5234066 h 7176404"/>
              <a:gd name="connsiteX77" fmla="*/ 16705326 w 25219152"/>
              <a:gd name="connsiteY77" fmla="*/ 5275976 h 7176404"/>
              <a:gd name="connsiteX78" fmla="*/ 16770096 w 25219152"/>
              <a:gd name="connsiteY78" fmla="*/ 5298836 h 7176404"/>
              <a:gd name="connsiteX79" fmla="*/ 16945356 w 25219152"/>
              <a:gd name="connsiteY79" fmla="*/ 5317886 h 7176404"/>
              <a:gd name="connsiteX80" fmla="*/ 16827246 w 25219152"/>
              <a:gd name="connsiteY80" fmla="*/ 5245496 h 7176404"/>
              <a:gd name="connsiteX81" fmla="*/ 16861536 w 25219152"/>
              <a:gd name="connsiteY81" fmla="*/ 5199776 h 7176404"/>
              <a:gd name="connsiteX82" fmla="*/ 16972026 w 25219152"/>
              <a:gd name="connsiteY82" fmla="*/ 5218826 h 7176404"/>
              <a:gd name="connsiteX83" fmla="*/ 17128236 w 25219152"/>
              <a:gd name="connsiteY83" fmla="*/ 5344556 h 7176404"/>
              <a:gd name="connsiteX84" fmla="*/ 17318736 w 25219152"/>
              <a:gd name="connsiteY84" fmla="*/ 5359796 h 7176404"/>
              <a:gd name="connsiteX85" fmla="*/ 17444466 w 25219152"/>
              <a:gd name="connsiteY85" fmla="*/ 5420756 h 7176404"/>
              <a:gd name="connsiteX86" fmla="*/ 17535144 w 25219152"/>
              <a:gd name="connsiteY86" fmla="*/ 5550296 h 7176404"/>
              <a:gd name="connsiteX87" fmla="*/ 17638776 w 25219152"/>
              <a:gd name="connsiteY87" fmla="*/ 5569346 h 7176404"/>
              <a:gd name="connsiteX88" fmla="*/ 17855946 w 25219152"/>
              <a:gd name="connsiteY88" fmla="*/ 5717936 h 7176404"/>
              <a:gd name="connsiteX89" fmla="*/ 17855946 w 25219152"/>
              <a:gd name="connsiteY89" fmla="*/ 5561726 h 7176404"/>
              <a:gd name="connsiteX90" fmla="*/ 18054066 w 25219152"/>
              <a:gd name="connsiteY90" fmla="*/ 5565536 h 7176404"/>
              <a:gd name="connsiteX91" fmla="*/ 18134076 w 25219152"/>
              <a:gd name="connsiteY91" fmla="*/ 5668406 h 7176404"/>
              <a:gd name="connsiteX92" fmla="*/ 18236946 w 25219152"/>
              <a:gd name="connsiteY92" fmla="*/ 5676026 h 7176404"/>
              <a:gd name="connsiteX93" fmla="*/ 18324576 w 25219152"/>
              <a:gd name="connsiteY93" fmla="*/ 5752988 h 7176404"/>
              <a:gd name="connsiteX94" fmla="*/ 18389346 w 25219152"/>
              <a:gd name="connsiteY94" fmla="*/ 5866526 h 7176404"/>
              <a:gd name="connsiteX95" fmla="*/ 18507456 w 25219152"/>
              <a:gd name="connsiteY95" fmla="*/ 5851286 h 7176404"/>
              <a:gd name="connsiteX96" fmla="*/ 18598896 w 25219152"/>
              <a:gd name="connsiteY96" fmla="*/ 5935106 h 7176404"/>
              <a:gd name="connsiteX97" fmla="*/ 18568416 w 25219152"/>
              <a:gd name="connsiteY97" fmla="*/ 6018926 h 7176404"/>
              <a:gd name="connsiteX98" fmla="*/ 18697956 w 25219152"/>
              <a:gd name="connsiteY98" fmla="*/ 5973206 h 7176404"/>
              <a:gd name="connsiteX99" fmla="*/ 18709386 w 25219152"/>
              <a:gd name="connsiteY99" fmla="*/ 6045596 h 7176404"/>
              <a:gd name="connsiteX100" fmla="*/ 18831306 w 25219152"/>
              <a:gd name="connsiteY100" fmla="*/ 6007496 h 7176404"/>
              <a:gd name="connsiteX101" fmla="*/ 19132296 w 25219152"/>
              <a:gd name="connsiteY101" fmla="*/ 6137036 h 7176404"/>
              <a:gd name="connsiteX102" fmla="*/ 19267932 w 25219152"/>
              <a:gd name="connsiteY102" fmla="*/ 6242954 h 7176404"/>
              <a:gd name="connsiteX103" fmla="*/ 19338036 w 25219152"/>
              <a:gd name="connsiteY103" fmla="*/ 6453266 h 7176404"/>
              <a:gd name="connsiteX104" fmla="*/ 19393662 w 25219152"/>
              <a:gd name="connsiteY104" fmla="*/ 6593474 h 7176404"/>
              <a:gd name="connsiteX105" fmla="*/ 19463766 w 25219152"/>
              <a:gd name="connsiteY105" fmla="*/ 6567566 h 7176404"/>
              <a:gd name="connsiteX106" fmla="*/ 19513296 w 25219152"/>
              <a:gd name="connsiteY106" fmla="*/ 6647576 h 7176404"/>
              <a:gd name="connsiteX107" fmla="*/ 19494246 w 25219152"/>
              <a:gd name="connsiteY107" fmla="*/ 6377066 h 7176404"/>
              <a:gd name="connsiteX108" fmla="*/ 19498056 w 25219152"/>
              <a:gd name="connsiteY108" fmla="*/ 6175136 h 7176404"/>
              <a:gd name="connsiteX109" fmla="*/ 19600926 w 25219152"/>
              <a:gd name="connsiteY109" fmla="*/ 6285626 h 7176404"/>
              <a:gd name="connsiteX110" fmla="*/ 19684746 w 25219152"/>
              <a:gd name="connsiteY110" fmla="*/ 6407546 h 7176404"/>
              <a:gd name="connsiteX111" fmla="*/ 19692366 w 25219152"/>
              <a:gd name="connsiteY111" fmla="*/ 6213236 h 7176404"/>
              <a:gd name="connsiteX112" fmla="*/ 19779996 w 25219152"/>
              <a:gd name="connsiteY112" fmla="*/ 6129416 h 7176404"/>
              <a:gd name="connsiteX113" fmla="*/ 19898106 w 25219152"/>
              <a:gd name="connsiteY113" fmla="*/ 6239906 h 7176404"/>
              <a:gd name="connsiteX114" fmla="*/ 19837146 w 25219152"/>
              <a:gd name="connsiteY114" fmla="*/ 6026546 h 7176404"/>
              <a:gd name="connsiteX115" fmla="*/ 20145756 w 25219152"/>
              <a:gd name="connsiteY115" fmla="*/ 6022736 h 7176404"/>
              <a:gd name="connsiteX116" fmla="*/ 20418552 w 25219152"/>
              <a:gd name="connsiteY116" fmla="*/ 5897768 h 7176404"/>
              <a:gd name="connsiteX117" fmla="*/ 20713446 w 25219152"/>
              <a:gd name="connsiteY117" fmla="*/ 5893196 h 7176404"/>
              <a:gd name="connsiteX118" fmla="*/ 20961096 w 25219152"/>
              <a:gd name="connsiteY118" fmla="*/ 5938916 h 7176404"/>
              <a:gd name="connsiteX119" fmla="*/ 21151596 w 25219152"/>
              <a:gd name="connsiteY119" fmla="*/ 5813186 h 7176404"/>
              <a:gd name="connsiteX120" fmla="*/ 21448776 w 25219152"/>
              <a:gd name="connsiteY120" fmla="*/ 5862716 h 7176404"/>
              <a:gd name="connsiteX121" fmla="*/ 21678138 w 25219152"/>
              <a:gd name="connsiteY121" fmla="*/ 5961776 h 7176404"/>
              <a:gd name="connsiteX122" fmla="*/ 21780246 w 25219152"/>
              <a:gd name="connsiteY122" fmla="*/ 5885576 h 7176404"/>
              <a:gd name="connsiteX123" fmla="*/ 21963126 w 25219152"/>
              <a:gd name="connsiteY123" fmla="*/ 6041786 h 7176404"/>
              <a:gd name="connsiteX124" fmla="*/ 22107906 w 25219152"/>
              <a:gd name="connsiteY124" fmla="*/ 5977016 h 7176404"/>
              <a:gd name="connsiteX125" fmla="*/ 22328886 w 25219152"/>
              <a:gd name="connsiteY125" fmla="*/ 6186566 h 7176404"/>
              <a:gd name="connsiteX126" fmla="*/ 23169372 w 25219152"/>
              <a:gd name="connsiteY126" fmla="*/ 6482984 h 7176404"/>
              <a:gd name="connsiteX127" fmla="*/ 23311866 w 25219152"/>
              <a:gd name="connsiteY127" fmla="*/ 6609476 h 7176404"/>
              <a:gd name="connsiteX128" fmla="*/ 23304246 w 25219152"/>
              <a:gd name="connsiteY128" fmla="*/ 6693296 h 7176404"/>
              <a:gd name="connsiteX129" fmla="*/ 23433786 w 25219152"/>
              <a:gd name="connsiteY129" fmla="*/ 6659006 h 7176404"/>
              <a:gd name="connsiteX130" fmla="*/ 23803356 w 25219152"/>
              <a:gd name="connsiteY130" fmla="*/ 6780926 h 7176404"/>
              <a:gd name="connsiteX131" fmla="*/ 24027384 w 25219152"/>
              <a:gd name="connsiteY131" fmla="*/ 6645290 h 7176404"/>
              <a:gd name="connsiteX132" fmla="*/ 24096726 w 25219152"/>
              <a:gd name="connsiteY132" fmla="*/ 6544706 h 7176404"/>
              <a:gd name="connsiteX133" fmla="*/ 24249126 w 25219152"/>
              <a:gd name="connsiteY133" fmla="*/ 6533276 h 7176404"/>
              <a:gd name="connsiteX134" fmla="*/ 24378666 w 25219152"/>
              <a:gd name="connsiteY134" fmla="*/ 6438026 h 7176404"/>
              <a:gd name="connsiteX135" fmla="*/ 24473916 w 25219152"/>
              <a:gd name="connsiteY135" fmla="*/ 6422786 h 7176404"/>
              <a:gd name="connsiteX136" fmla="*/ 24576786 w 25219152"/>
              <a:gd name="connsiteY136" fmla="*/ 6243716 h 7176404"/>
              <a:gd name="connsiteX137" fmla="*/ 24734520 w 25219152"/>
              <a:gd name="connsiteY137" fmla="*/ 6188090 h 7176404"/>
              <a:gd name="connsiteX138" fmla="*/ 24999696 w 25219152"/>
              <a:gd name="connsiteY138" fmla="*/ 6232286 h 7176404"/>
              <a:gd name="connsiteX139" fmla="*/ 25199340 w 25219152"/>
              <a:gd name="connsiteY139" fmla="*/ 6157610 h 7176404"/>
              <a:gd name="connsiteX140" fmla="*/ 25219152 w 25219152"/>
              <a:gd name="connsiteY140" fmla="*/ 5713364 h 7176404"/>
              <a:gd name="connsiteX141" fmla="*/ 24537924 w 25219152"/>
              <a:gd name="connsiteY141" fmla="*/ 5869574 h 7176404"/>
              <a:gd name="connsiteX142" fmla="*/ 23792688 w 25219152"/>
              <a:gd name="connsiteY142" fmla="*/ 6133988 h 7176404"/>
              <a:gd name="connsiteX143" fmla="*/ 22969728 w 25219152"/>
              <a:gd name="connsiteY143" fmla="*/ 5896244 h 7176404"/>
              <a:gd name="connsiteX144" fmla="*/ 22000464 w 25219152"/>
              <a:gd name="connsiteY144" fmla="*/ 5640212 h 7176404"/>
              <a:gd name="connsiteX145" fmla="*/ 20647152 w 25219152"/>
              <a:gd name="connsiteY145" fmla="*/ 5475620 h 7176404"/>
              <a:gd name="connsiteX146" fmla="*/ 19891248 w 25219152"/>
              <a:gd name="connsiteY146" fmla="*/ 5888624 h 7176404"/>
              <a:gd name="connsiteX147" fmla="*/ 18818352 w 25219152"/>
              <a:gd name="connsiteY147" fmla="*/ 5823092 h 7176404"/>
              <a:gd name="connsiteX148" fmla="*/ 16733520 w 25219152"/>
              <a:gd name="connsiteY148" fmla="*/ 4963556 h 7176404"/>
              <a:gd name="connsiteX149" fmla="*/ 14923008 w 25219152"/>
              <a:gd name="connsiteY149" fmla="*/ 4158884 h 7176404"/>
              <a:gd name="connsiteX150" fmla="*/ 13258800 w 25219152"/>
              <a:gd name="connsiteY150" fmla="*/ 3354212 h 7176404"/>
              <a:gd name="connsiteX151" fmla="*/ 13112496 w 25219152"/>
              <a:gd name="connsiteY151" fmla="*/ 3189620 h 7176404"/>
              <a:gd name="connsiteX152" fmla="*/ 11338560 w 25219152"/>
              <a:gd name="connsiteY152" fmla="*/ 2019188 h 7176404"/>
              <a:gd name="connsiteX153" fmla="*/ 10716768 w 25219152"/>
              <a:gd name="connsiteY153" fmla="*/ 1452260 h 7176404"/>
              <a:gd name="connsiteX154" fmla="*/ 10548366 w 25219152"/>
              <a:gd name="connsiteY154" fmla="*/ 1283096 h 7176404"/>
              <a:gd name="connsiteX155" fmla="*/ 10540746 w 25219152"/>
              <a:gd name="connsiteY155" fmla="*/ 902096 h 7176404"/>
              <a:gd name="connsiteX156" fmla="*/ 10536936 w 25219152"/>
              <a:gd name="connsiteY156" fmla="*/ 768746 h 7176404"/>
              <a:gd name="connsiteX157" fmla="*/ 10624566 w 25219152"/>
              <a:gd name="connsiteY157" fmla="*/ 681116 h 7176404"/>
              <a:gd name="connsiteX158" fmla="*/ 10771632 w 25219152"/>
              <a:gd name="connsiteY158" fmla="*/ 611012 h 7176404"/>
              <a:gd name="connsiteX159" fmla="*/ 10753344 w 25219152"/>
              <a:gd name="connsiteY159" fmla="*/ 336692 h 7176404"/>
              <a:gd name="connsiteX160" fmla="*/ 10628376 w 25219152"/>
              <a:gd name="connsiteY160" fmla="*/ 201056 h 7176404"/>
              <a:gd name="connsiteX161" fmla="*/ 10437876 w 25219152"/>
              <a:gd name="connsiteY161" fmla="*/ 2936 h 7176404"/>
              <a:gd name="connsiteX162" fmla="*/ 10369296 w 25219152"/>
              <a:gd name="connsiteY162" fmla="*/ 231536 h 7176404"/>
              <a:gd name="connsiteX163" fmla="*/ 10206228 w 25219152"/>
              <a:gd name="connsiteY163" fmla="*/ 585104 h 7176404"/>
              <a:gd name="connsiteX164" fmla="*/ 10155936 w 25219152"/>
              <a:gd name="connsiteY164" fmla="*/ 902096 h 7176404"/>
              <a:gd name="connsiteX165" fmla="*/ 10241280 w 25219152"/>
              <a:gd name="connsiteY165" fmla="*/ 1744868 h 7176404"/>
              <a:gd name="connsiteX166" fmla="*/ 10149840 w 25219152"/>
              <a:gd name="connsiteY166" fmla="*/ 2384948 h 7176404"/>
              <a:gd name="connsiteX167" fmla="*/ 9528048 w 25219152"/>
              <a:gd name="connsiteY167" fmla="*/ 3043316 h 7176404"/>
              <a:gd name="connsiteX168" fmla="*/ 7735824 w 25219152"/>
              <a:gd name="connsiteY168" fmla="*/ 4524644 h 7176404"/>
              <a:gd name="connsiteX169" fmla="*/ 7406640 w 25219152"/>
              <a:gd name="connsiteY169" fmla="*/ 5146436 h 7176404"/>
              <a:gd name="connsiteX170" fmla="*/ 5943600 w 25219152"/>
              <a:gd name="connsiteY170" fmla="*/ 5768228 h 7176404"/>
              <a:gd name="connsiteX171" fmla="*/ 4754880 w 25219152"/>
              <a:gd name="connsiteY171" fmla="*/ 6079124 h 7176404"/>
              <a:gd name="connsiteX172" fmla="*/ 3621024 w 25219152"/>
              <a:gd name="connsiteY172" fmla="*/ 6353444 h 7176404"/>
              <a:gd name="connsiteX173" fmla="*/ 2706624 w 25219152"/>
              <a:gd name="connsiteY173" fmla="*/ 6664340 h 7176404"/>
              <a:gd name="connsiteX174" fmla="*/ 2176272 w 25219152"/>
              <a:gd name="connsiteY174" fmla="*/ 6774068 h 7176404"/>
              <a:gd name="connsiteX175" fmla="*/ 1609344 w 25219152"/>
              <a:gd name="connsiteY175" fmla="*/ 6755780 h 7176404"/>
              <a:gd name="connsiteX176" fmla="*/ 969264 w 25219152"/>
              <a:gd name="connsiteY176" fmla="*/ 6554612 h 7176404"/>
              <a:gd name="connsiteX177" fmla="*/ 18288 w 25219152"/>
              <a:gd name="connsiteY177" fmla="*/ 6390020 h 7176404"/>
              <a:gd name="connsiteX178" fmla="*/ 0 w 25219152"/>
              <a:gd name="connsiteY178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124176 w 25219152"/>
              <a:gd name="connsiteY63" fmla="*/ 447968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486126 w 25219152"/>
              <a:gd name="connsiteY64" fmla="*/ 4693046 h 7176404"/>
              <a:gd name="connsiteX65" fmla="*/ 15559278 w 25219152"/>
              <a:gd name="connsiteY65" fmla="*/ 4708286 h 7176404"/>
              <a:gd name="connsiteX66" fmla="*/ 15611856 w 25219152"/>
              <a:gd name="connsiteY66" fmla="*/ 4875926 h 7176404"/>
              <a:gd name="connsiteX67" fmla="*/ 15630906 w 25219152"/>
              <a:gd name="connsiteY67" fmla="*/ 4997846 h 7176404"/>
              <a:gd name="connsiteX68" fmla="*/ 15749016 w 25219152"/>
              <a:gd name="connsiteY68" fmla="*/ 4921646 h 7176404"/>
              <a:gd name="connsiteX69" fmla="*/ 15764256 w 25219152"/>
              <a:gd name="connsiteY69" fmla="*/ 4769246 h 7176404"/>
              <a:gd name="connsiteX70" fmla="*/ 15840456 w 25219152"/>
              <a:gd name="connsiteY70" fmla="*/ 4757816 h 7176404"/>
              <a:gd name="connsiteX71" fmla="*/ 15916656 w 25219152"/>
              <a:gd name="connsiteY71" fmla="*/ 4872116 h 7176404"/>
              <a:gd name="connsiteX72" fmla="*/ 16110966 w 25219152"/>
              <a:gd name="connsiteY72" fmla="*/ 4978796 h 7176404"/>
              <a:gd name="connsiteX73" fmla="*/ 16248126 w 25219152"/>
              <a:gd name="connsiteY73" fmla="*/ 5138816 h 7176404"/>
              <a:gd name="connsiteX74" fmla="*/ 16358616 w 25219152"/>
              <a:gd name="connsiteY74" fmla="*/ 5154056 h 7176404"/>
              <a:gd name="connsiteX75" fmla="*/ 16453866 w 25219152"/>
              <a:gd name="connsiteY75" fmla="*/ 5203586 h 7176404"/>
              <a:gd name="connsiteX76" fmla="*/ 16533876 w 25219152"/>
              <a:gd name="connsiteY76" fmla="*/ 5195966 h 7176404"/>
              <a:gd name="connsiteX77" fmla="*/ 16625316 w 25219152"/>
              <a:gd name="connsiteY77" fmla="*/ 5234066 h 7176404"/>
              <a:gd name="connsiteX78" fmla="*/ 16705326 w 25219152"/>
              <a:gd name="connsiteY78" fmla="*/ 5275976 h 7176404"/>
              <a:gd name="connsiteX79" fmla="*/ 16770096 w 25219152"/>
              <a:gd name="connsiteY79" fmla="*/ 5298836 h 7176404"/>
              <a:gd name="connsiteX80" fmla="*/ 16945356 w 25219152"/>
              <a:gd name="connsiteY80" fmla="*/ 5317886 h 7176404"/>
              <a:gd name="connsiteX81" fmla="*/ 16827246 w 25219152"/>
              <a:gd name="connsiteY81" fmla="*/ 5245496 h 7176404"/>
              <a:gd name="connsiteX82" fmla="*/ 16861536 w 25219152"/>
              <a:gd name="connsiteY82" fmla="*/ 5199776 h 7176404"/>
              <a:gd name="connsiteX83" fmla="*/ 16972026 w 25219152"/>
              <a:gd name="connsiteY83" fmla="*/ 5218826 h 7176404"/>
              <a:gd name="connsiteX84" fmla="*/ 17128236 w 25219152"/>
              <a:gd name="connsiteY84" fmla="*/ 5344556 h 7176404"/>
              <a:gd name="connsiteX85" fmla="*/ 17318736 w 25219152"/>
              <a:gd name="connsiteY85" fmla="*/ 5359796 h 7176404"/>
              <a:gd name="connsiteX86" fmla="*/ 17444466 w 25219152"/>
              <a:gd name="connsiteY86" fmla="*/ 5420756 h 7176404"/>
              <a:gd name="connsiteX87" fmla="*/ 17535144 w 25219152"/>
              <a:gd name="connsiteY87" fmla="*/ 5550296 h 7176404"/>
              <a:gd name="connsiteX88" fmla="*/ 17638776 w 25219152"/>
              <a:gd name="connsiteY88" fmla="*/ 5569346 h 7176404"/>
              <a:gd name="connsiteX89" fmla="*/ 17855946 w 25219152"/>
              <a:gd name="connsiteY89" fmla="*/ 5717936 h 7176404"/>
              <a:gd name="connsiteX90" fmla="*/ 17855946 w 25219152"/>
              <a:gd name="connsiteY90" fmla="*/ 5561726 h 7176404"/>
              <a:gd name="connsiteX91" fmla="*/ 18054066 w 25219152"/>
              <a:gd name="connsiteY91" fmla="*/ 5565536 h 7176404"/>
              <a:gd name="connsiteX92" fmla="*/ 18134076 w 25219152"/>
              <a:gd name="connsiteY92" fmla="*/ 5668406 h 7176404"/>
              <a:gd name="connsiteX93" fmla="*/ 18236946 w 25219152"/>
              <a:gd name="connsiteY93" fmla="*/ 5676026 h 7176404"/>
              <a:gd name="connsiteX94" fmla="*/ 18324576 w 25219152"/>
              <a:gd name="connsiteY94" fmla="*/ 5752988 h 7176404"/>
              <a:gd name="connsiteX95" fmla="*/ 18389346 w 25219152"/>
              <a:gd name="connsiteY95" fmla="*/ 5866526 h 7176404"/>
              <a:gd name="connsiteX96" fmla="*/ 18507456 w 25219152"/>
              <a:gd name="connsiteY96" fmla="*/ 5851286 h 7176404"/>
              <a:gd name="connsiteX97" fmla="*/ 18598896 w 25219152"/>
              <a:gd name="connsiteY97" fmla="*/ 5935106 h 7176404"/>
              <a:gd name="connsiteX98" fmla="*/ 18568416 w 25219152"/>
              <a:gd name="connsiteY98" fmla="*/ 6018926 h 7176404"/>
              <a:gd name="connsiteX99" fmla="*/ 18697956 w 25219152"/>
              <a:gd name="connsiteY99" fmla="*/ 5973206 h 7176404"/>
              <a:gd name="connsiteX100" fmla="*/ 18709386 w 25219152"/>
              <a:gd name="connsiteY100" fmla="*/ 6045596 h 7176404"/>
              <a:gd name="connsiteX101" fmla="*/ 18831306 w 25219152"/>
              <a:gd name="connsiteY101" fmla="*/ 6007496 h 7176404"/>
              <a:gd name="connsiteX102" fmla="*/ 19132296 w 25219152"/>
              <a:gd name="connsiteY102" fmla="*/ 6137036 h 7176404"/>
              <a:gd name="connsiteX103" fmla="*/ 19267932 w 25219152"/>
              <a:gd name="connsiteY103" fmla="*/ 6242954 h 7176404"/>
              <a:gd name="connsiteX104" fmla="*/ 19338036 w 25219152"/>
              <a:gd name="connsiteY104" fmla="*/ 6453266 h 7176404"/>
              <a:gd name="connsiteX105" fmla="*/ 19393662 w 25219152"/>
              <a:gd name="connsiteY105" fmla="*/ 6593474 h 7176404"/>
              <a:gd name="connsiteX106" fmla="*/ 19463766 w 25219152"/>
              <a:gd name="connsiteY106" fmla="*/ 6567566 h 7176404"/>
              <a:gd name="connsiteX107" fmla="*/ 19513296 w 25219152"/>
              <a:gd name="connsiteY107" fmla="*/ 6647576 h 7176404"/>
              <a:gd name="connsiteX108" fmla="*/ 19494246 w 25219152"/>
              <a:gd name="connsiteY108" fmla="*/ 6377066 h 7176404"/>
              <a:gd name="connsiteX109" fmla="*/ 19498056 w 25219152"/>
              <a:gd name="connsiteY109" fmla="*/ 6175136 h 7176404"/>
              <a:gd name="connsiteX110" fmla="*/ 19600926 w 25219152"/>
              <a:gd name="connsiteY110" fmla="*/ 6285626 h 7176404"/>
              <a:gd name="connsiteX111" fmla="*/ 19684746 w 25219152"/>
              <a:gd name="connsiteY111" fmla="*/ 6407546 h 7176404"/>
              <a:gd name="connsiteX112" fmla="*/ 19692366 w 25219152"/>
              <a:gd name="connsiteY112" fmla="*/ 6213236 h 7176404"/>
              <a:gd name="connsiteX113" fmla="*/ 19779996 w 25219152"/>
              <a:gd name="connsiteY113" fmla="*/ 6129416 h 7176404"/>
              <a:gd name="connsiteX114" fmla="*/ 19898106 w 25219152"/>
              <a:gd name="connsiteY114" fmla="*/ 6239906 h 7176404"/>
              <a:gd name="connsiteX115" fmla="*/ 19837146 w 25219152"/>
              <a:gd name="connsiteY115" fmla="*/ 6026546 h 7176404"/>
              <a:gd name="connsiteX116" fmla="*/ 20145756 w 25219152"/>
              <a:gd name="connsiteY116" fmla="*/ 6022736 h 7176404"/>
              <a:gd name="connsiteX117" fmla="*/ 20418552 w 25219152"/>
              <a:gd name="connsiteY117" fmla="*/ 5897768 h 7176404"/>
              <a:gd name="connsiteX118" fmla="*/ 20713446 w 25219152"/>
              <a:gd name="connsiteY118" fmla="*/ 5893196 h 7176404"/>
              <a:gd name="connsiteX119" fmla="*/ 20961096 w 25219152"/>
              <a:gd name="connsiteY119" fmla="*/ 5938916 h 7176404"/>
              <a:gd name="connsiteX120" fmla="*/ 21151596 w 25219152"/>
              <a:gd name="connsiteY120" fmla="*/ 5813186 h 7176404"/>
              <a:gd name="connsiteX121" fmla="*/ 21448776 w 25219152"/>
              <a:gd name="connsiteY121" fmla="*/ 5862716 h 7176404"/>
              <a:gd name="connsiteX122" fmla="*/ 21678138 w 25219152"/>
              <a:gd name="connsiteY122" fmla="*/ 5961776 h 7176404"/>
              <a:gd name="connsiteX123" fmla="*/ 21780246 w 25219152"/>
              <a:gd name="connsiteY123" fmla="*/ 5885576 h 7176404"/>
              <a:gd name="connsiteX124" fmla="*/ 21963126 w 25219152"/>
              <a:gd name="connsiteY124" fmla="*/ 6041786 h 7176404"/>
              <a:gd name="connsiteX125" fmla="*/ 22107906 w 25219152"/>
              <a:gd name="connsiteY125" fmla="*/ 5977016 h 7176404"/>
              <a:gd name="connsiteX126" fmla="*/ 22328886 w 25219152"/>
              <a:gd name="connsiteY126" fmla="*/ 6186566 h 7176404"/>
              <a:gd name="connsiteX127" fmla="*/ 23169372 w 25219152"/>
              <a:gd name="connsiteY127" fmla="*/ 6482984 h 7176404"/>
              <a:gd name="connsiteX128" fmla="*/ 23311866 w 25219152"/>
              <a:gd name="connsiteY128" fmla="*/ 6609476 h 7176404"/>
              <a:gd name="connsiteX129" fmla="*/ 23304246 w 25219152"/>
              <a:gd name="connsiteY129" fmla="*/ 6693296 h 7176404"/>
              <a:gd name="connsiteX130" fmla="*/ 23433786 w 25219152"/>
              <a:gd name="connsiteY130" fmla="*/ 6659006 h 7176404"/>
              <a:gd name="connsiteX131" fmla="*/ 23803356 w 25219152"/>
              <a:gd name="connsiteY131" fmla="*/ 6780926 h 7176404"/>
              <a:gd name="connsiteX132" fmla="*/ 24027384 w 25219152"/>
              <a:gd name="connsiteY132" fmla="*/ 6645290 h 7176404"/>
              <a:gd name="connsiteX133" fmla="*/ 24096726 w 25219152"/>
              <a:gd name="connsiteY133" fmla="*/ 6544706 h 7176404"/>
              <a:gd name="connsiteX134" fmla="*/ 24249126 w 25219152"/>
              <a:gd name="connsiteY134" fmla="*/ 6533276 h 7176404"/>
              <a:gd name="connsiteX135" fmla="*/ 24378666 w 25219152"/>
              <a:gd name="connsiteY135" fmla="*/ 6438026 h 7176404"/>
              <a:gd name="connsiteX136" fmla="*/ 24473916 w 25219152"/>
              <a:gd name="connsiteY136" fmla="*/ 6422786 h 7176404"/>
              <a:gd name="connsiteX137" fmla="*/ 24576786 w 25219152"/>
              <a:gd name="connsiteY137" fmla="*/ 6243716 h 7176404"/>
              <a:gd name="connsiteX138" fmla="*/ 24734520 w 25219152"/>
              <a:gd name="connsiteY138" fmla="*/ 6188090 h 7176404"/>
              <a:gd name="connsiteX139" fmla="*/ 24999696 w 25219152"/>
              <a:gd name="connsiteY139" fmla="*/ 6232286 h 7176404"/>
              <a:gd name="connsiteX140" fmla="*/ 25199340 w 25219152"/>
              <a:gd name="connsiteY140" fmla="*/ 6157610 h 7176404"/>
              <a:gd name="connsiteX141" fmla="*/ 25219152 w 25219152"/>
              <a:gd name="connsiteY141" fmla="*/ 5713364 h 7176404"/>
              <a:gd name="connsiteX142" fmla="*/ 24537924 w 25219152"/>
              <a:gd name="connsiteY142" fmla="*/ 5869574 h 7176404"/>
              <a:gd name="connsiteX143" fmla="*/ 23792688 w 25219152"/>
              <a:gd name="connsiteY143" fmla="*/ 6133988 h 7176404"/>
              <a:gd name="connsiteX144" fmla="*/ 22969728 w 25219152"/>
              <a:gd name="connsiteY144" fmla="*/ 5896244 h 7176404"/>
              <a:gd name="connsiteX145" fmla="*/ 22000464 w 25219152"/>
              <a:gd name="connsiteY145" fmla="*/ 5640212 h 7176404"/>
              <a:gd name="connsiteX146" fmla="*/ 20647152 w 25219152"/>
              <a:gd name="connsiteY146" fmla="*/ 5475620 h 7176404"/>
              <a:gd name="connsiteX147" fmla="*/ 19891248 w 25219152"/>
              <a:gd name="connsiteY147" fmla="*/ 5888624 h 7176404"/>
              <a:gd name="connsiteX148" fmla="*/ 18818352 w 25219152"/>
              <a:gd name="connsiteY148" fmla="*/ 5823092 h 7176404"/>
              <a:gd name="connsiteX149" fmla="*/ 16733520 w 25219152"/>
              <a:gd name="connsiteY149" fmla="*/ 4963556 h 7176404"/>
              <a:gd name="connsiteX150" fmla="*/ 14923008 w 25219152"/>
              <a:gd name="connsiteY150" fmla="*/ 4158884 h 7176404"/>
              <a:gd name="connsiteX151" fmla="*/ 13258800 w 25219152"/>
              <a:gd name="connsiteY151" fmla="*/ 3354212 h 7176404"/>
              <a:gd name="connsiteX152" fmla="*/ 13112496 w 25219152"/>
              <a:gd name="connsiteY152" fmla="*/ 3189620 h 7176404"/>
              <a:gd name="connsiteX153" fmla="*/ 11338560 w 25219152"/>
              <a:gd name="connsiteY153" fmla="*/ 2019188 h 7176404"/>
              <a:gd name="connsiteX154" fmla="*/ 10716768 w 25219152"/>
              <a:gd name="connsiteY154" fmla="*/ 1452260 h 7176404"/>
              <a:gd name="connsiteX155" fmla="*/ 10548366 w 25219152"/>
              <a:gd name="connsiteY155" fmla="*/ 1283096 h 7176404"/>
              <a:gd name="connsiteX156" fmla="*/ 10540746 w 25219152"/>
              <a:gd name="connsiteY156" fmla="*/ 902096 h 7176404"/>
              <a:gd name="connsiteX157" fmla="*/ 10536936 w 25219152"/>
              <a:gd name="connsiteY157" fmla="*/ 768746 h 7176404"/>
              <a:gd name="connsiteX158" fmla="*/ 10624566 w 25219152"/>
              <a:gd name="connsiteY158" fmla="*/ 681116 h 7176404"/>
              <a:gd name="connsiteX159" fmla="*/ 10771632 w 25219152"/>
              <a:gd name="connsiteY159" fmla="*/ 611012 h 7176404"/>
              <a:gd name="connsiteX160" fmla="*/ 10753344 w 25219152"/>
              <a:gd name="connsiteY160" fmla="*/ 336692 h 7176404"/>
              <a:gd name="connsiteX161" fmla="*/ 10628376 w 25219152"/>
              <a:gd name="connsiteY161" fmla="*/ 201056 h 7176404"/>
              <a:gd name="connsiteX162" fmla="*/ 10437876 w 25219152"/>
              <a:gd name="connsiteY162" fmla="*/ 2936 h 7176404"/>
              <a:gd name="connsiteX163" fmla="*/ 10369296 w 25219152"/>
              <a:gd name="connsiteY163" fmla="*/ 231536 h 7176404"/>
              <a:gd name="connsiteX164" fmla="*/ 10206228 w 25219152"/>
              <a:gd name="connsiteY164" fmla="*/ 585104 h 7176404"/>
              <a:gd name="connsiteX165" fmla="*/ 10155936 w 25219152"/>
              <a:gd name="connsiteY165" fmla="*/ 902096 h 7176404"/>
              <a:gd name="connsiteX166" fmla="*/ 10241280 w 25219152"/>
              <a:gd name="connsiteY166" fmla="*/ 1744868 h 7176404"/>
              <a:gd name="connsiteX167" fmla="*/ 10149840 w 25219152"/>
              <a:gd name="connsiteY167" fmla="*/ 2384948 h 7176404"/>
              <a:gd name="connsiteX168" fmla="*/ 9528048 w 25219152"/>
              <a:gd name="connsiteY168" fmla="*/ 3043316 h 7176404"/>
              <a:gd name="connsiteX169" fmla="*/ 7735824 w 25219152"/>
              <a:gd name="connsiteY169" fmla="*/ 4524644 h 7176404"/>
              <a:gd name="connsiteX170" fmla="*/ 7406640 w 25219152"/>
              <a:gd name="connsiteY170" fmla="*/ 5146436 h 7176404"/>
              <a:gd name="connsiteX171" fmla="*/ 5943600 w 25219152"/>
              <a:gd name="connsiteY171" fmla="*/ 5768228 h 7176404"/>
              <a:gd name="connsiteX172" fmla="*/ 4754880 w 25219152"/>
              <a:gd name="connsiteY172" fmla="*/ 6079124 h 7176404"/>
              <a:gd name="connsiteX173" fmla="*/ 3621024 w 25219152"/>
              <a:gd name="connsiteY173" fmla="*/ 6353444 h 7176404"/>
              <a:gd name="connsiteX174" fmla="*/ 2706624 w 25219152"/>
              <a:gd name="connsiteY174" fmla="*/ 6664340 h 7176404"/>
              <a:gd name="connsiteX175" fmla="*/ 2176272 w 25219152"/>
              <a:gd name="connsiteY175" fmla="*/ 6774068 h 7176404"/>
              <a:gd name="connsiteX176" fmla="*/ 1609344 w 25219152"/>
              <a:gd name="connsiteY176" fmla="*/ 6755780 h 7176404"/>
              <a:gd name="connsiteX177" fmla="*/ 969264 w 25219152"/>
              <a:gd name="connsiteY177" fmla="*/ 6554612 h 7176404"/>
              <a:gd name="connsiteX178" fmla="*/ 18288 w 25219152"/>
              <a:gd name="connsiteY178" fmla="*/ 6390020 h 7176404"/>
              <a:gd name="connsiteX179" fmla="*/ 0 w 25219152"/>
              <a:gd name="connsiteY179" fmla="*/ 6609476 h 7176404"/>
              <a:gd name="connsiteX0" fmla="*/ 0 w 25219152"/>
              <a:gd name="connsiteY0" fmla="*/ 6609476 h 7176404"/>
              <a:gd name="connsiteX1" fmla="*/ 1664208 w 25219152"/>
              <a:gd name="connsiteY1" fmla="*/ 7176404 h 7176404"/>
              <a:gd name="connsiteX2" fmla="*/ 4334256 w 25219152"/>
              <a:gd name="connsiteY2" fmla="*/ 6609476 h 7176404"/>
              <a:gd name="connsiteX3" fmla="*/ 6364224 w 25219152"/>
              <a:gd name="connsiteY3" fmla="*/ 5932820 h 7176404"/>
              <a:gd name="connsiteX4" fmla="*/ 7790688 w 25219152"/>
              <a:gd name="connsiteY4" fmla="*/ 5493908 h 7176404"/>
              <a:gd name="connsiteX5" fmla="*/ 8394192 w 25219152"/>
              <a:gd name="connsiteY5" fmla="*/ 4341764 h 7176404"/>
              <a:gd name="connsiteX6" fmla="*/ 9765792 w 25219152"/>
              <a:gd name="connsiteY6" fmla="*/ 3427364 h 7176404"/>
              <a:gd name="connsiteX7" fmla="*/ 10296144 w 25219152"/>
              <a:gd name="connsiteY7" fmla="*/ 2311796 h 7176404"/>
              <a:gd name="connsiteX8" fmla="*/ 10369296 w 25219152"/>
              <a:gd name="connsiteY8" fmla="*/ 2147204 h 7176404"/>
              <a:gd name="connsiteX9" fmla="*/ 10387584 w 25219152"/>
              <a:gd name="connsiteY9" fmla="*/ 1525412 h 7176404"/>
              <a:gd name="connsiteX10" fmla="*/ 10332720 w 25219152"/>
              <a:gd name="connsiteY10" fmla="*/ 940196 h 7176404"/>
              <a:gd name="connsiteX11" fmla="*/ 10461498 w 25219152"/>
              <a:gd name="connsiteY11" fmla="*/ 611774 h 7176404"/>
              <a:gd name="connsiteX12" fmla="*/ 10469118 w 25219152"/>
              <a:gd name="connsiteY12" fmla="*/ 1076594 h 7176404"/>
              <a:gd name="connsiteX13" fmla="*/ 10430256 w 25219152"/>
              <a:gd name="connsiteY13" fmla="*/ 1302146 h 7176404"/>
              <a:gd name="connsiteX14" fmla="*/ 10472166 w 25219152"/>
              <a:gd name="connsiteY14" fmla="*/ 1565036 h 7176404"/>
              <a:gd name="connsiteX15" fmla="*/ 10559796 w 25219152"/>
              <a:gd name="connsiteY15" fmla="*/ 1759346 h 7176404"/>
              <a:gd name="connsiteX16" fmla="*/ 10708386 w 25219152"/>
              <a:gd name="connsiteY16" fmla="*/ 1944512 h 7176404"/>
              <a:gd name="connsiteX17" fmla="*/ 10803636 w 25219152"/>
              <a:gd name="connsiteY17" fmla="*/ 2018426 h 7176404"/>
              <a:gd name="connsiteX18" fmla="*/ 10856976 w 25219152"/>
              <a:gd name="connsiteY18" fmla="*/ 2109866 h 7176404"/>
              <a:gd name="connsiteX19" fmla="*/ 10944606 w 25219152"/>
              <a:gd name="connsiteY19" fmla="*/ 2071766 h 7176404"/>
              <a:gd name="connsiteX20" fmla="*/ 11032236 w 25219152"/>
              <a:gd name="connsiteY20" fmla="*/ 2193686 h 7176404"/>
              <a:gd name="connsiteX21" fmla="*/ 11119104 w 25219152"/>
              <a:gd name="connsiteY21" fmla="*/ 2275220 h 7176404"/>
              <a:gd name="connsiteX22" fmla="*/ 11272266 w 25219152"/>
              <a:gd name="connsiteY22" fmla="*/ 2307986 h 7176404"/>
              <a:gd name="connsiteX23" fmla="*/ 11367516 w 25219152"/>
              <a:gd name="connsiteY23" fmla="*/ 2349896 h 7176404"/>
              <a:gd name="connsiteX24" fmla="*/ 11447526 w 25219152"/>
              <a:gd name="connsiteY24" fmla="*/ 2448956 h 7176404"/>
              <a:gd name="connsiteX25" fmla="*/ 11580876 w 25219152"/>
              <a:gd name="connsiteY25" fmla="*/ 2513726 h 7176404"/>
              <a:gd name="connsiteX26" fmla="*/ 11672316 w 25219152"/>
              <a:gd name="connsiteY26" fmla="*/ 2567066 h 7176404"/>
              <a:gd name="connsiteX27" fmla="*/ 11763756 w 25219152"/>
              <a:gd name="connsiteY27" fmla="*/ 2650886 h 7176404"/>
              <a:gd name="connsiteX28" fmla="*/ 11900916 w 25219152"/>
              <a:gd name="connsiteY28" fmla="*/ 2711846 h 7176404"/>
              <a:gd name="connsiteX29" fmla="*/ 11988546 w 25219152"/>
              <a:gd name="connsiteY29" fmla="*/ 2841386 h 7176404"/>
              <a:gd name="connsiteX30" fmla="*/ 12114276 w 25219152"/>
              <a:gd name="connsiteY30" fmla="*/ 2829956 h 7176404"/>
              <a:gd name="connsiteX31" fmla="*/ 12143232 w 25219152"/>
              <a:gd name="connsiteY31" fmla="*/ 2897012 h 7176404"/>
              <a:gd name="connsiteX32" fmla="*/ 12220956 w 25219152"/>
              <a:gd name="connsiteY32" fmla="*/ 2921396 h 7176404"/>
              <a:gd name="connsiteX33" fmla="*/ 12297156 w 25219152"/>
              <a:gd name="connsiteY33" fmla="*/ 3081416 h 7176404"/>
              <a:gd name="connsiteX34" fmla="*/ 12411456 w 25219152"/>
              <a:gd name="connsiteY34" fmla="*/ 3100466 h 7176404"/>
              <a:gd name="connsiteX35" fmla="*/ 12468606 w 25219152"/>
              <a:gd name="connsiteY35" fmla="*/ 3214766 h 7176404"/>
              <a:gd name="connsiteX36" fmla="*/ 12560046 w 25219152"/>
              <a:gd name="connsiteY36" fmla="*/ 3191906 h 7176404"/>
              <a:gd name="connsiteX37" fmla="*/ 12617196 w 25219152"/>
              <a:gd name="connsiteY37" fmla="*/ 3290966 h 7176404"/>
              <a:gd name="connsiteX38" fmla="*/ 12681966 w 25219152"/>
              <a:gd name="connsiteY38" fmla="*/ 3416696 h 7176404"/>
              <a:gd name="connsiteX39" fmla="*/ 12784836 w 25219152"/>
              <a:gd name="connsiteY39" fmla="*/ 3428126 h 7176404"/>
              <a:gd name="connsiteX40" fmla="*/ 12792456 w 25219152"/>
              <a:gd name="connsiteY40" fmla="*/ 3298586 h 7176404"/>
              <a:gd name="connsiteX41" fmla="*/ 12872466 w 25219152"/>
              <a:gd name="connsiteY41" fmla="*/ 3363356 h 7176404"/>
              <a:gd name="connsiteX42" fmla="*/ 12986766 w 25219152"/>
              <a:gd name="connsiteY42" fmla="*/ 3435746 h 7176404"/>
              <a:gd name="connsiteX43" fmla="*/ 13116306 w 25219152"/>
              <a:gd name="connsiteY43" fmla="*/ 3466226 h 7176404"/>
              <a:gd name="connsiteX44" fmla="*/ 13165836 w 25219152"/>
              <a:gd name="connsiteY44" fmla="*/ 3572906 h 7176404"/>
              <a:gd name="connsiteX45" fmla="*/ 13173456 w 25219152"/>
              <a:gd name="connsiteY45" fmla="*/ 3652916 h 7176404"/>
              <a:gd name="connsiteX46" fmla="*/ 13253466 w 25219152"/>
              <a:gd name="connsiteY46" fmla="*/ 3736736 h 7176404"/>
              <a:gd name="connsiteX47" fmla="*/ 13386816 w 25219152"/>
              <a:gd name="connsiteY47" fmla="*/ 3774836 h 7176404"/>
              <a:gd name="connsiteX48" fmla="*/ 13557504 w 25219152"/>
              <a:gd name="connsiteY48" fmla="*/ 3853322 h 7176404"/>
              <a:gd name="connsiteX49" fmla="*/ 13592556 w 25219152"/>
              <a:gd name="connsiteY49" fmla="*/ 3923426 h 7176404"/>
              <a:gd name="connsiteX50" fmla="*/ 13687806 w 25219152"/>
              <a:gd name="connsiteY50" fmla="*/ 3988196 h 7176404"/>
              <a:gd name="connsiteX51" fmla="*/ 13824966 w 25219152"/>
              <a:gd name="connsiteY51" fmla="*/ 4091066 h 7176404"/>
              <a:gd name="connsiteX52" fmla="*/ 13908786 w 25219152"/>
              <a:gd name="connsiteY52" fmla="*/ 4205366 h 7176404"/>
              <a:gd name="connsiteX53" fmla="*/ 13973556 w 25219152"/>
              <a:gd name="connsiteY53" fmla="*/ 4296806 h 7176404"/>
              <a:gd name="connsiteX54" fmla="*/ 14007846 w 25219152"/>
              <a:gd name="connsiteY54" fmla="*/ 4129166 h 7176404"/>
              <a:gd name="connsiteX55" fmla="*/ 14080236 w 25219152"/>
              <a:gd name="connsiteY55" fmla="*/ 3995816 h 7176404"/>
              <a:gd name="connsiteX56" fmla="*/ 14194536 w 25219152"/>
              <a:gd name="connsiteY56" fmla="*/ 4098686 h 7176404"/>
              <a:gd name="connsiteX57" fmla="*/ 14308836 w 25219152"/>
              <a:gd name="connsiteY57" fmla="*/ 4304426 h 7176404"/>
              <a:gd name="connsiteX58" fmla="*/ 14449806 w 25219152"/>
              <a:gd name="connsiteY58" fmla="*/ 4399676 h 7176404"/>
              <a:gd name="connsiteX59" fmla="*/ 14640306 w 25219152"/>
              <a:gd name="connsiteY59" fmla="*/ 4353956 h 7176404"/>
              <a:gd name="connsiteX60" fmla="*/ 14807946 w 25219152"/>
              <a:gd name="connsiteY60" fmla="*/ 4430156 h 7176404"/>
              <a:gd name="connsiteX61" fmla="*/ 14884146 w 25219152"/>
              <a:gd name="connsiteY61" fmla="*/ 4361576 h 7176404"/>
              <a:gd name="connsiteX62" fmla="*/ 14990826 w 25219152"/>
              <a:gd name="connsiteY62" fmla="*/ 4464446 h 7176404"/>
              <a:gd name="connsiteX63" fmla="*/ 15086076 w 25219152"/>
              <a:gd name="connsiteY63" fmla="*/ 4586366 h 7176404"/>
              <a:gd name="connsiteX64" fmla="*/ 15322296 w 25219152"/>
              <a:gd name="connsiteY64" fmla="*/ 4651136 h 7176404"/>
              <a:gd name="connsiteX65" fmla="*/ 15486126 w 25219152"/>
              <a:gd name="connsiteY65" fmla="*/ 4693046 h 7176404"/>
              <a:gd name="connsiteX66" fmla="*/ 15559278 w 25219152"/>
              <a:gd name="connsiteY66" fmla="*/ 4708286 h 7176404"/>
              <a:gd name="connsiteX67" fmla="*/ 15611856 w 25219152"/>
              <a:gd name="connsiteY67" fmla="*/ 4875926 h 7176404"/>
              <a:gd name="connsiteX68" fmla="*/ 15630906 w 25219152"/>
              <a:gd name="connsiteY68" fmla="*/ 4997846 h 7176404"/>
              <a:gd name="connsiteX69" fmla="*/ 15749016 w 25219152"/>
              <a:gd name="connsiteY69" fmla="*/ 4921646 h 7176404"/>
              <a:gd name="connsiteX70" fmla="*/ 15764256 w 25219152"/>
              <a:gd name="connsiteY70" fmla="*/ 4769246 h 7176404"/>
              <a:gd name="connsiteX71" fmla="*/ 15840456 w 25219152"/>
              <a:gd name="connsiteY71" fmla="*/ 4757816 h 7176404"/>
              <a:gd name="connsiteX72" fmla="*/ 15916656 w 25219152"/>
              <a:gd name="connsiteY72" fmla="*/ 4872116 h 7176404"/>
              <a:gd name="connsiteX73" fmla="*/ 16110966 w 25219152"/>
              <a:gd name="connsiteY73" fmla="*/ 4978796 h 7176404"/>
              <a:gd name="connsiteX74" fmla="*/ 16248126 w 25219152"/>
              <a:gd name="connsiteY74" fmla="*/ 5138816 h 7176404"/>
              <a:gd name="connsiteX75" fmla="*/ 16358616 w 25219152"/>
              <a:gd name="connsiteY75" fmla="*/ 5154056 h 7176404"/>
              <a:gd name="connsiteX76" fmla="*/ 16453866 w 25219152"/>
              <a:gd name="connsiteY76" fmla="*/ 5203586 h 7176404"/>
              <a:gd name="connsiteX77" fmla="*/ 16533876 w 25219152"/>
              <a:gd name="connsiteY77" fmla="*/ 5195966 h 7176404"/>
              <a:gd name="connsiteX78" fmla="*/ 16625316 w 25219152"/>
              <a:gd name="connsiteY78" fmla="*/ 5234066 h 7176404"/>
              <a:gd name="connsiteX79" fmla="*/ 16705326 w 25219152"/>
              <a:gd name="connsiteY79" fmla="*/ 5275976 h 7176404"/>
              <a:gd name="connsiteX80" fmla="*/ 16770096 w 25219152"/>
              <a:gd name="connsiteY80" fmla="*/ 5298836 h 7176404"/>
              <a:gd name="connsiteX81" fmla="*/ 16945356 w 25219152"/>
              <a:gd name="connsiteY81" fmla="*/ 5317886 h 7176404"/>
              <a:gd name="connsiteX82" fmla="*/ 16827246 w 25219152"/>
              <a:gd name="connsiteY82" fmla="*/ 5245496 h 7176404"/>
              <a:gd name="connsiteX83" fmla="*/ 16861536 w 25219152"/>
              <a:gd name="connsiteY83" fmla="*/ 5199776 h 7176404"/>
              <a:gd name="connsiteX84" fmla="*/ 16972026 w 25219152"/>
              <a:gd name="connsiteY84" fmla="*/ 5218826 h 7176404"/>
              <a:gd name="connsiteX85" fmla="*/ 17128236 w 25219152"/>
              <a:gd name="connsiteY85" fmla="*/ 5344556 h 7176404"/>
              <a:gd name="connsiteX86" fmla="*/ 17318736 w 25219152"/>
              <a:gd name="connsiteY86" fmla="*/ 5359796 h 7176404"/>
              <a:gd name="connsiteX87" fmla="*/ 17444466 w 25219152"/>
              <a:gd name="connsiteY87" fmla="*/ 5420756 h 7176404"/>
              <a:gd name="connsiteX88" fmla="*/ 17535144 w 25219152"/>
              <a:gd name="connsiteY88" fmla="*/ 5550296 h 7176404"/>
              <a:gd name="connsiteX89" fmla="*/ 17638776 w 25219152"/>
              <a:gd name="connsiteY89" fmla="*/ 5569346 h 7176404"/>
              <a:gd name="connsiteX90" fmla="*/ 17855946 w 25219152"/>
              <a:gd name="connsiteY90" fmla="*/ 5717936 h 7176404"/>
              <a:gd name="connsiteX91" fmla="*/ 17855946 w 25219152"/>
              <a:gd name="connsiteY91" fmla="*/ 5561726 h 7176404"/>
              <a:gd name="connsiteX92" fmla="*/ 18054066 w 25219152"/>
              <a:gd name="connsiteY92" fmla="*/ 5565536 h 7176404"/>
              <a:gd name="connsiteX93" fmla="*/ 18134076 w 25219152"/>
              <a:gd name="connsiteY93" fmla="*/ 5668406 h 7176404"/>
              <a:gd name="connsiteX94" fmla="*/ 18236946 w 25219152"/>
              <a:gd name="connsiteY94" fmla="*/ 5676026 h 7176404"/>
              <a:gd name="connsiteX95" fmla="*/ 18324576 w 25219152"/>
              <a:gd name="connsiteY95" fmla="*/ 5752988 h 7176404"/>
              <a:gd name="connsiteX96" fmla="*/ 18389346 w 25219152"/>
              <a:gd name="connsiteY96" fmla="*/ 5866526 h 7176404"/>
              <a:gd name="connsiteX97" fmla="*/ 18507456 w 25219152"/>
              <a:gd name="connsiteY97" fmla="*/ 5851286 h 7176404"/>
              <a:gd name="connsiteX98" fmla="*/ 18598896 w 25219152"/>
              <a:gd name="connsiteY98" fmla="*/ 5935106 h 7176404"/>
              <a:gd name="connsiteX99" fmla="*/ 18568416 w 25219152"/>
              <a:gd name="connsiteY99" fmla="*/ 6018926 h 7176404"/>
              <a:gd name="connsiteX100" fmla="*/ 18697956 w 25219152"/>
              <a:gd name="connsiteY100" fmla="*/ 5973206 h 7176404"/>
              <a:gd name="connsiteX101" fmla="*/ 18709386 w 25219152"/>
              <a:gd name="connsiteY101" fmla="*/ 6045596 h 7176404"/>
              <a:gd name="connsiteX102" fmla="*/ 18831306 w 25219152"/>
              <a:gd name="connsiteY102" fmla="*/ 6007496 h 7176404"/>
              <a:gd name="connsiteX103" fmla="*/ 19132296 w 25219152"/>
              <a:gd name="connsiteY103" fmla="*/ 6137036 h 7176404"/>
              <a:gd name="connsiteX104" fmla="*/ 19267932 w 25219152"/>
              <a:gd name="connsiteY104" fmla="*/ 6242954 h 7176404"/>
              <a:gd name="connsiteX105" fmla="*/ 19338036 w 25219152"/>
              <a:gd name="connsiteY105" fmla="*/ 6453266 h 7176404"/>
              <a:gd name="connsiteX106" fmla="*/ 19393662 w 25219152"/>
              <a:gd name="connsiteY106" fmla="*/ 6593474 h 7176404"/>
              <a:gd name="connsiteX107" fmla="*/ 19463766 w 25219152"/>
              <a:gd name="connsiteY107" fmla="*/ 6567566 h 7176404"/>
              <a:gd name="connsiteX108" fmla="*/ 19513296 w 25219152"/>
              <a:gd name="connsiteY108" fmla="*/ 6647576 h 7176404"/>
              <a:gd name="connsiteX109" fmla="*/ 19494246 w 25219152"/>
              <a:gd name="connsiteY109" fmla="*/ 6377066 h 7176404"/>
              <a:gd name="connsiteX110" fmla="*/ 19498056 w 25219152"/>
              <a:gd name="connsiteY110" fmla="*/ 6175136 h 7176404"/>
              <a:gd name="connsiteX111" fmla="*/ 19600926 w 25219152"/>
              <a:gd name="connsiteY111" fmla="*/ 6285626 h 7176404"/>
              <a:gd name="connsiteX112" fmla="*/ 19684746 w 25219152"/>
              <a:gd name="connsiteY112" fmla="*/ 6407546 h 7176404"/>
              <a:gd name="connsiteX113" fmla="*/ 19692366 w 25219152"/>
              <a:gd name="connsiteY113" fmla="*/ 6213236 h 7176404"/>
              <a:gd name="connsiteX114" fmla="*/ 19779996 w 25219152"/>
              <a:gd name="connsiteY114" fmla="*/ 6129416 h 7176404"/>
              <a:gd name="connsiteX115" fmla="*/ 19898106 w 25219152"/>
              <a:gd name="connsiteY115" fmla="*/ 6239906 h 7176404"/>
              <a:gd name="connsiteX116" fmla="*/ 19837146 w 25219152"/>
              <a:gd name="connsiteY116" fmla="*/ 6026546 h 7176404"/>
              <a:gd name="connsiteX117" fmla="*/ 20145756 w 25219152"/>
              <a:gd name="connsiteY117" fmla="*/ 6022736 h 7176404"/>
              <a:gd name="connsiteX118" fmla="*/ 20418552 w 25219152"/>
              <a:gd name="connsiteY118" fmla="*/ 5897768 h 7176404"/>
              <a:gd name="connsiteX119" fmla="*/ 20713446 w 25219152"/>
              <a:gd name="connsiteY119" fmla="*/ 5893196 h 7176404"/>
              <a:gd name="connsiteX120" fmla="*/ 20961096 w 25219152"/>
              <a:gd name="connsiteY120" fmla="*/ 5938916 h 7176404"/>
              <a:gd name="connsiteX121" fmla="*/ 21151596 w 25219152"/>
              <a:gd name="connsiteY121" fmla="*/ 5813186 h 7176404"/>
              <a:gd name="connsiteX122" fmla="*/ 21448776 w 25219152"/>
              <a:gd name="connsiteY122" fmla="*/ 5862716 h 7176404"/>
              <a:gd name="connsiteX123" fmla="*/ 21678138 w 25219152"/>
              <a:gd name="connsiteY123" fmla="*/ 5961776 h 7176404"/>
              <a:gd name="connsiteX124" fmla="*/ 21780246 w 25219152"/>
              <a:gd name="connsiteY124" fmla="*/ 5885576 h 7176404"/>
              <a:gd name="connsiteX125" fmla="*/ 21963126 w 25219152"/>
              <a:gd name="connsiteY125" fmla="*/ 6041786 h 7176404"/>
              <a:gd name="connsiteX126" fmla="*/ 22107906 w 25219152"/>
              <a:gd name="connsiteY126" fmla="*/ 5977016 h 7176404"/>
              <a:gd name="connsiteX127" fmla="*/ 22328886 w 25219152"/>
              <a:gd name="connsiteY127" fmla="*/ 6186566 h 7176404"/>
              <a:gd name="connsiteX128" fmla="*/ 23169372 w 25219152"/>
              <a:gd name="connsiteY128" fmla="*/ 6482984 h 7176404"/>
              <a:gd name="connsiteX129" fmla="*/ 23311866 w 25219152"/>
              <a:gd name="connsiteY129" fmla="*/ 6609476 h 7176404"/>
              <a:gd name="connsiteX130" fmla="*/ 23304246 w 25219152"/>
              <a:gd name="connsiteY130" fmla="*/ 6693296 h 7176404"/>
              <a:gd name="connsiteX131" fmla="*/ 23433786 w 25219152"/>
              <a:gd name="connsiteY131" fmla="*/ 6659006 h 7176404"/>
              <a:gd name="connsiteX132" fmla="*/ 23803356 w 25219152"/>
              <a:gd name="connsiteY132" fmla="*/ 6780926 h 7176404"/>
              <a:gd name="connsiteX133" fmla="*/ 24027384 w 25219152"/>
              <a:gd name="connsiteY133" fmla="*/ 6645290 h 7176404"/>
              <a:gd name="connsiteX134" fmla="*/ 24096726 w 25219152"/>
              <a:gd name="connsiteY134" fmla="*/ 6544706 h 7176404"/>
              <a:gd name="connsiteX135" fmla="*/ 24249126 w 25219152"/>
              <a:gd name="connsiteY135" fmla="*/ 6533276 h 7176404"/>
              <a:gd name="connsiteX136" fmla="*/ 24378666 w 25219152"/>
              <a:gd name="connsiteY136" fmla="*/ 6438026 h 7176404"/>
              <a:gd name="connsiteX137" fmla="*/ 24473916 w 25219152"/>
              <a:gd name="connsiteY137" fmla="*/ 6422786 h 7176404"/>
              <a:gd name="connsiteX138" fmla="*/ 24576786 w 25219152"/>
              <a:gd name="connsiteY138" fmla="*/ 6243716 h 7176404"/>
              <a:gd name="connsiteX139" fmla="*/ 24734520 w 25219152"/>
              <a:gd name="connsiteY139" fmla="*/ 6188090 h 7176404"/>
              <a:gd name="connsiteX140" fmla="*/ 24999696 w 25219152"/>
              <a:gd name="connsiteY140" fmla="*/ 6232286 h 7176404"/>
              <a:gd name="connsiteX141" fmla="*/ 25199340 w 25219152"/>
              <a:gd name="connsiteY141" fmla="*/ 6157610 h 7176404"/>
              <a:gd name="connsiteX142" fmla="*/ 25219152 w 25219152"/>
              <a:gd name="connsiteY142" fmla="*/ 5713364 h 7176404"/>
              <a:gd name="connsiteX143" fmla="*/ 24537924 w 25219152"/>
              <a:gd name="connsiteY143" fmla="*/ 5869574 h 7176404"/>
              <a:gd name="connsiteX144" fmla="*/ 23792688 w 25219152"/>
              <a:gd name="connsiteY144" fmla="*/ 6133988 h 7176404"/>
              <a:gd name="connsiteX145" fmla="*/ 22969728 w 25219152"/>
              <a:gd name="connsiteY145" fmla="*/ 5896244 h 7176404"/>
              <a:gd name="connsiteX146" fmla="*/ 22000464 w 25219152"/>
              <a:gd name="connsiteY146" fmla="*/ 5640212 h 7176404"/>
              <a:gd name="connsiteX147" fmla="*/ 20647152 w 25219152"/>
              <a:gd name="connsiteY147" fmla="*/ 5475620 h 7176404"/>
              <a:gd name="connsiteX148" fmla="*/ 19891248 w 25219152"/>
              <a:gd name="connsiteY148" fmla="*/ 5888624 h 7176404"/>
              <a:gd name="connsiteX149" fmla="*/ 18818352 w 25219152"/>
              <a:gd name="connsiteY149" fmla="*/ 5823092 h 7176404"/>
              <a:gd name="connsiteX150" fmla="*/ 16733520 w 25219152"/>
              <a:gd name="connsiteY150" fmla="*/ 4963556 h 7176404"/>
              <a:gd name="connsiteX151" fmla="*/ 14923008 w 25219152"/>
              <a:gd name="connsiteY151" fmla="*/ 4158884 h 7176404"/>
              <a:gd name="connsiteX152" fmla="*/ 13258800 w 25219152"/>
              <a:gd name="connsiteY152" fmla="*/ 3354212 h 7176404"/>
              <a:gd name="connsiteX153" fmla="*/ 13112496 w 25219152"/>
              <a:gd name="connsiteY153" fmla="*/ 3189620 h 7176404"/>
              <a:gd name="connsiteX154" fmla="*/ 11338560 w 25219152"/>
              <a:gd name="connsiteY154" fmla="*/ 2019188 h 7176404"/>
              <a:gd name="connsiteX155" fmla="*/ 10716768 w 25219152"/>
              <a:gd name="connsiteY155" fmla="*/ 1452260 h 7176404"/>
              <a:gd name="connsiteX156" fmla="*/ 10548366 w 25219152"/>
              <a:gd name="connsiteY156" fmla="*/ 1283096 h 7176404"/>
              <a:gd name="connsiteX157" fmla="*/ 10540746 w 25219152"/>
              <a:gd name="connsiteY157" fmla="*/ 902096 h 7176404"/>
              <a:gd name="connsiteX158" fmla="*/ 10536936 w 25219152"/>
              <a:gd name="connsiteY158" fmla="*/ 768746 h 7176404"/>
              <a:gd name="connsiteX159" fmla="*/ 10624566 w 25219152"/>
              <a:gd name="connsiteY159" fmla="*/ 681116 h 7176404"/>
              <a:gd name="connsiteX160" fmla="*/ 10771632 w 25219152"/>
              <a:gd name="connsiteY160" fmla="*/ 611012 h 7176404"/>
              <a:gd name="connsiteX161" fmla="*/ 10753344 w 25219152"/>
              <a:gd name="connsiteY161" fmla="*/ 336692 h 7176404"/>
              <a:gd name="connsiteX162" fmla="*/ 10628376 w 25219152"/>
              <a:gd name="connsiteY162" fmla="*/ 201056 h 7176404"/>
              <a:gd name="connsiteX163" fmla="*/ 10437876 w 25219152"/>
              <a:gd name="connsiteY163" fmla="*/ 2936 h 7176404"/>
              <a:gd name="connsiteX164" fmla="*/ 10369296 w 25219152"/>
              <a:gd name="connsiteY164" fmla="*/ 231536 h 7176404"/>
              <a:gd name="connsiteX165" fmla="*/ 10206228 w 25219152"/>
              <a:gd name="connsiteY165" fmla="*/ 585104 h 7176404"/>
              <a:gd name="connsiteX166" fmla="*/ 10155936 w 25219152"/>
              <a:gd name="connsiteY166" fmla="*/ 902096 h 7176404"/>
              <a:gd name="connsiteX167" fmla="*/ 10241280 w 25219152"/>
              <a:gd name="connsiteY167" fmla="*/ 1744868 h 7176404"/>
              <a:gd name="connsiteX168" fmla="*/ 10149840 w 25219152"/>
              <a:gd name="connsiteY168" fmla="*/ 2384948 h 7176404"/>
              <a:gd name="connsiteX169" fmla="*/ 9528048 w 25219152"/>
              <a:gd name="connsiteY169" fmla="*/ 3043316 h 7176404"/>
              <a:gd name="connsiteX170" fmla="*/ 7735824 w 25219152"/>
              <a:gd name="connsiteY170" fmla="*/ 4524644 h 7176404"/>
              <a:gd name="connsiteX171" fmla="*/ 7406640 w 25219152"/>
              <a:gd name="connsiteY171" fmla="*/ 5146436 h 7176404"/>
              <a:gd name="connsiteX172" fmla="*/ 5943600 w 25219152"/>
              <a:gd name="connsiteY172" fmla="*/ 5768228 h 7176404"/>
              <a:gd name="connsiteX173" fmla="*/ 4754880 w 25219152"/>
              <a:gd name="connsiteY173" fmla="*/ 6079124 h 7176404"/>
              <a:gd name="connsiteX174" fmla="*/ 3621024 w 25219152"/>
              <a:gd name="connsiteY174" fmla="*/ 6353444 h 7176404"/>
              <a:gd name="connsiteX175" fmla="*/ 2706624 w 25219152"/>
              <a:gd name="connsiteY175" fmla="*/ 6664340 h 7176404"/>
              <a:gd name="connsiteX176" fmla="*/ 2176272 w 25219152"/>
              <a:gd name="connsiteY176" fmla="*/ 6774068 h 7176404"/>
              <a:gd name="connsiteX177" fmla="*/ 1609344 w 25219152"/>
              <a:gd name="connsiteY177" fmla="*/ 6755780 h 7176404"/>
              <a:gd name="connsiteX178" fmla="*/ 969264 w 25219152"/>
              <a:gd name="connsiteY178" fmla="*/ 6554612 h 7176404"/>
              <a:gd name="connsiteX179" fmla="*/ 18288 w 25219152"/>
              <a:gd name="connsiteY179" fmla="*/ 6390020 h 7176404"/>
              <a:gd name="connsiteX180" fmla="*/ 0 w 25219152"/>
              <a:gd name="connsiteY180" fmla="*/ 6609476 h 7176404"/>
              <a:gd name="connsiteX0" fmla="*/ 27432 w 25200864"/>
              <a:gd name="connsiteY0" fmla="*/ 6605666 h 7176404"/>
              <a:gd name="connsiteX1" fmla="*/ 1645920 w 25200864"/>
              <a:gd name="connsiteY1" fmla="*/ 7176404 h 7176404"/>
              <a:gd name="connsiteX2" fmla="*/ 4315968 w 25200864"/>
              <a:gd name="connsiteY2" fmla="*/ 6609476 h 7176404"/>
              <a:gd name="connsiteX3" fmla="*/ 6345936 w 25200864"/>
              <a:gd name="connsiteY3" fmla="*/ 5932820 h 7176404"/>
              <a:gd name="connsiteX4" fmla="*/ 7772400 w 25200864"/>
              <a:gd name="connsiteY4" fmla="*/ 5493908 h 7176404"/>
              <a:gd name="connsiteX5" fmla="*/ 8375904 w 25200864"/>
              <a:gd name="connsiteY5" fmla="*/ 4341764 h 7176404"/>
              <a:gd name="connsiteX6" fmla="*/ 9747504 w 25200864"/>
              <a:gd name="connsiteY6" fmla="*/ 3427364 h 7176404"/>
              <a:gd name="connsiteX7" fmla="*/ 10277856 w 25200864"/>
              <a:gd name="connsiteY7" fmla="*/ 2311796 h 7176404"/>
              <a:gd name="connsiteX8" fmla="*/ 10351008 w 25200864"/>
              <a:gd name="connsiteY8" fmla="*/ 2147204 h 7176404"/>
              <a:gd name="connsiteX9" fmla="*/ 10369296 w 25200864"/>
              <a:gd name="connsiteY9" fmla="*/ 1525412 h 7176404"/>
              <a:gd name="connsiteX10" fmla="*/ 10314432 w 25200864"/>
              <a:gd name="connsiteY10" fmla="*/ 940196 h 7176404"/>
              <a:gd name="connsiteX11" fmla="*/ 10443210 w 25200864"/>
              <a:gd name="connsiteY11" fmla="*/ 611774 h 7176404"/>
              <a:gd name="connsiteX12" fmla="*/ 10450830 w 25200864"/>
              <a:gd name="connsiteY12" fmla="*/ 1076594 h 7176404"/>
              <a:gd name="connsiteX13" fmla="*/ 10411968 w 25200864"/>
              <a:gd name="connsiteY13" fmla="*/ 1302146 h 7176404"/>
              <a:gd name="connsiteX14" fmla="*/ 10453878 w 25200864"/>
              <a:gd name="connsiteY14" fmla="*/ 1565036 h 7176404"/>
              <a:gd name="connsiteX15" fmla="*/ 10541508 w 25200864"/>
              <a:gd name="connsiteY15" fmla="*/ 1759346 h 7176404"/>
              <a:gd name="connsiteX16" fmla="*/ 10690098 w 25200864"/>
              <a:gd name="connsiteY16" fmla="*/ 1944512 h 7176404"/>
              <a:gd name="connsiteX17" fmla="*/ 10785348 w 25200864"/>
              <a:gd name="connsiteY17" fmla="*/ 2018426 h 7176404"/>
              <a:gd name="connsiteX18" fmla="*/ 10838688 w 25200864"/>
              <a:gd name="connsiteY18" fmla="*/ 2109866 h 7176404"/>
              <a:gd name="connsiteX19" fmla="*/ 10926318 w 25200864"/>
              <a:gd name="connsiteY19" fmla="*/ 2071766 h 7176404"/>
              <a:gd name="connsiteX20" fmla="*/ 11013948 w 25200864"/>
              <a:gd name="connsiteY20" fmla="*/ 2193686 h 7176404"/>
              <a:gd name="connsiteX21" fmla="*/ 11100816 w 25200864"/>
              <a:gd name="connsiteY21" fmla="*/ 2275220 h 7176404"/>
              <a:gd name="connsiteX22" fmla="*/ 11253978 w 25200864"/>
              <a:gd name="connsiteY22" fmla="*/ 2307986 h 7176404"/>
              <a:gd name="connsiteX23" fmla="*/ 11349228 w 25200864"/>
              <a:gd name="connsiteY23" fmla="*/ 2349896 h 7176404"/>
              <a:gd name="connsiteX24" fmla="*/ 11429238 w 25200864"/>
              <a:gd name="connsiteY24" fmla="*/ 2448956 h 7176404"/>
              <a:gd name="connsiteX25" fmla="*/ 11562588 w 25200864"/>
              <a:gd name="connsiteY25" fmla="*/ 2513726 h 7176404"/>
              <a:gd name="connsiteX26" fmla="*/ 11654028 w 25200864"/>
              <a:gd name="connsiteY26" fmla="*/ 2567066 h 7176404"/>
              <a:gd name="connsiteX27" fmla="*/ 11745468 w 25200864"/>
              <a:gd name="connsiteY27" fmla="*/ 2650886 h 7176404"/>
              <a:gd name="connsiteX28" fmla="*/ 11882628 w 25200864"/>
              <a:gd name="connsiteY28" fmla="*/ 2711846 h 7176404"/>
              <a:gd name="connsiteX29" fmla="*/ 11970258 w 25200864"/>
              <a:gd name="connsiteY29" fmla="*/ 2841386 h 7176404"/>
              <a:gd name="connsiteX30" fmla="*/ 12095988 w 25200864"/>
              <a:gd name="connsiteY30" fmla="*/ 2829956 h 7176404"/>
              <a:gd name="connsiteX31" fmla="*/ 12124944 w 25200864"/>
              <a:gd name="connsiteY31" fmla="*/ 2897012 h 7176404"/>
              <a:gd name="connsiteX32" fmla="*/ 12202668 w 25200864"/>
              <a:gd name="connsiteY32" fmla="*/ 2921396 h 7176404"/>
              <a:gd name="connsiteX33" fmla="*/ 12278868 w 25200864"/>
              <a:gd name="connsiteY33" fmla="*/ 3081416 h 7176404"/>
              <a:gd name="connsiteX34" fmla="*/ 12393168 w 25200864"/>
              <a:gd name="connsiteY34" fmla="*/ 3100466 h 7176404"/>
              <a:gd name="connsiteX35" fmla="*/ 12450318 w 25200864"/>
              <a:gd name="connsiteY35" fmla="*/ 3214766 h 7176404"/>
              <a:gd name="connsiteX36" fmla="*/ 12541758 w 25200864"/>
              <a:gd name="connsiteY36" fmla="*/ 3191906 h 7176404"/>
              <a:gd name="connsiteX37" fmla="*/ 12598908 w 25200864"/>
              <a:gd name="connsiteY37" fmla="*/ 3290966 h 7176404"/>
              <a:gd name="connsiteX38" fmla="*/ 12663678 w 25200864"/>
              <a:gd name="connsiteY38" fmla="*/ 3416696 h 7176404"/>
              <a:gd name="connsiteX39" fmla="*/ 12766548 w 25200864"/>
              <a:gd name="connsiteY39" fmla="*/ 3428126 h 7176404"/>
              <a:gd name="connsiteX40" fmla="*/ 12774168 w 25200864"/>
              <a:gd name="connsiteY40" fmla="*/ 3298586 h 7176404"/>
              <a:gd name="connsiteX41" fmla="*/ 12854178 w 25200864"/>
              <a:gd name="connsiteY41" fmla="*/ 3363356 h 7176404"/>
              <a:gd name="connsiteX42" fmla="*/ 12968478 w 25200864"/>
              <a:gd name="connsiteY42" fmla="*/ 3435746 h 7176404"/>
              <a:gd name="connsiteX43" fmla="*/ 13098018 w 25200864"/>
              <a:gd name="connsiteY43" fmla="*/ 3466226 h 7176404"/>
              <a:gd name="connsiteX44" fmla="*/ 13147548 w 25200864"/>
              <a:gd name="connsiteY44" fmla="*/ 3572906 h 7176404"/>
              <a:gd name="connsiteX45" fmla="*/ 13155168 w 25200864"/>
              <a:gd name="connsiteY45" fmla="*/ 3652916 h 7176404"/>
              <a:gd name="connsiteX46" fmla="*/ 13235178 w 25200864"/>
              <a:gd name="connsiteY46" fmla="*/ 3736736 h 7176404"/>
              <a:gd name="connsiteX47" fmla="*/ 13368528 w 25200864"/>
              <a:gd name="connsiteY47" fmla="*/ 3774836 h 7176404"/>
              <a:gd name="connsiteX48" fmla="*/ 13539216 w 25200864"/>
              <a:gd name="connsiteY48" fmla="*/ 3853322 h 7176404"/>
              <a:gd name="connsiteX49" fmla="*/ 13574268 w 25200864"/>
              <a:gd name="connsiteY49" fmla="*/ 3923426 h 7176404"/>
              <a:gd name="connsiteX50" fmla="*/ 13669518 w 25200864"/>
              <a:gd name="connsiteY50" fmla="*/ 3988196 h 7176404"/>
              <a:gd name="connsiteX51" fmla="*/ 13806678 w 25200864"/>
              <a:gd name="connsiteY51" fmla="*/ 4091066 h 7176404"/>
              <a:gd name="connsiteX52" fmla="*/ 13890498 w 25200864"/>
              <a:gd name="connsiteY52" fmla="*/ 4205366 h 7176404"/>
              <a:gd name="connsiteX53" fmla="*/ 13955268 w 25200864"/>
              <a:gd name="connsiteY53" fmla="*/ 4296806 h 7176404"/>
              <a:gd name="connsiteX54" fmla="*/ 13989558 w 25200864"/>
              <a:gd name="connsiteY54" fmla="*/ 4129166 h 7176404"/>
              <a:gd name="connsiteX55" fmla="*/ 14061948 w 25200864"/>
              <a:gd name="connsiteY55" fmla="*/ 3995816 h 7176404"/>
              <a:gd name="connsiteX56" fmla="*/ 14176248 w 25200864"/>
              <a:gd name="connsiteY56" fmla="*/ 4098686 h 7176404"/>
              <a:gd name="connsiteX57" fmla="*/ 14290548 w 25200864"/>
              <a:gd name="connsiteY57" fmla="*/ 4304426 h 7176404"/>
              <a:gd name="connsiteX58" fmla="*/ 14431518 w 25200864"/>
              <a:gd name="connsiteY58" fmla="*/ 4399676 h 7176404"/>
              <a:gd name="connsiteX59" fmla="*/ 14622018 w 25200864"/>
              <a:gd name="connsiteY59" fmla="*/ 4353956 h 7176404"/>
              <a:gd name="connsiteX60" fmla="*/ 14789658 w 25200864"/>
              <a:gd name="connsiteY60" fmla="*/ 4430156 h 7176404"/>
              <a:gd name="connsiteX61" fmla="*/ 14865858 w 25200864"/>
              <a:gd name="connsiteY61" fmla="*/ 4361576 h 7176404"/>
              <a:gd name="connsiteX62" fmla="*/ 14972538 w 25200864"/>
              <a:gd name="connsiteY62" fmla="*/ 4464446 h 7176404"/>
              <a:gd name="connsiteX63" fmla="*/ 15067788 w 25200864"/>
              <a:gd name="connsiteY63" fmla="*/ 4586366 h 7176404"/>
              <a:gd name="connsiteX64" fmla="*/ 15304008 w 25200864"/>
              <a:gd name="connsiteY64" fmla="*/ 4651136 h 7176404"/>
              <a:gd name="connsiteX65" fmla="*/ 15467838 w 25200864"/>
              <a:gd name="connsiteY65" fmla="*/ 4693046 h 7176404"/>
              <a:gd name="connsiteX66" fmla="*/ 15540990 w 25200864"/>
              <a:gd name="connsiteY66" fmla="*/ 4708286 h 7176404"/>
              <a:gd name="connsiteX67" fmla="*/ 15593568 w 25200864"/>
              <a:gd name="connsiteY67" fmla="*/ 4875926 h 7176404"/>
              <a:gd name="connsiteX68" fmla="*/ 15612618 w 25200864"/>
              <a:gd name="connsiteY68" fmla="*/ 4997846 h 7176404"/>
              <a:gd name="connsiteX69" fmla="*/ 15730728 w 25200864"/>
              <a:gd name="connsiteY69" fmla="*/ 4921646 h 7176404"/>
              <a:gd name="connsiteX70" fmla="*/ 15745968 w 25200864"/>
              <a:gd name="connsiteY70" fmla="*/ 4769246 h 7176404"/>
              <a:gd name="connsiteX71" fmla="*/ 15822168 w 25200864"/>
              <a:gd name="connsiteY71" fmla="*/ 4757816 h 7176404"/>
              <a:gd name="connsiteX72" fmla="*/ 15898368 w 25200864"/>
              <a:gd name="connsiteY72" fmla="*/ 4872116 h 7176404"/>
              <a:gd name="connsiteX73" fmla="*/ 16092678 w 25200864"/>
              <a:gd name="connsiteY73" fmla="*/ 4978796 h 7176404"/>
              <a:gd name="connsiteX74" fmla="*/ 16229838 w 25200864"/>
              <a:gd name="connsiteY74" fmla="*/ 5138816 h 7176404"/>
              <a:gd name="connsiteX75" fmla="*/ 16340328 w 25200864"/>
              <a:gd name="connsiteY75" fmla="*/ 5154056 h 7176404"/>
              <a:gd name="connsiteX76" fmla="*/ 16435578 w 25200864"/>
              <a:gd name="connsiteY76" fmla="*/ 5203586 h 7176404"/>
              <a:gd name="connsiteX77" fmla="*/ 16515588 w 25200864"/>
              <a:gd name="connsiteY77" fmla="*/ 5195966 h 7176404"/>
              <a:gd name="connsiteX78" fmla="*/ 16607028 w 25200864"/>
              <a:gd name="connsiteY78" fmla="*/ 5234066 h 7176404"/>
              <a:gd name="connsiteX79" fmla="*/ 16687038 w 25200864"/>
              <a:gd name="connsiteY79" fmla="*/ 5275976 h 7176404"/>
              <a:gd name="connsiteX80" fmla="*/ 16751808 w 25200864"/>
              <a:gd name="connsiteY80" fmla="*/ 5298836 h 7176404"/>
              <a:gd name="connsiteX81" fmla="*/ 16927068 w 25200864"/>
              <a:gd name="connsiteY81" fmla="*/ 5317886 h 7176404"/>
              <a:gd name="connsiteX82" fmla="*/ 16808958 w 25200864"/>
              <a:gd name="connsiteY82" fmla="*/ 5245496 h 7176404"/>
              <a:gd name="connsiteX83" fmla="*/ 16843248 w 25200864"/>
              <a:gd name="connsiteY83" fmla="*/ 5199776 h 7176404"/>
              <a:gd name="connsiteX84" fmla="*/ 16953738 w 25200864"/>
              <a:gd name="connsiteY84" fmla="*/ 5218826 h 7176404"/>
              <a:gd name="connsiteX85" fmla="*/ 17109948 w 25200864"/>
              <a:gd name="connsiteY85" fmla="*/ 5344556 h 7176404"/>
              <a:gd name="connsiteX86" fmla="*/ 17300448 w 25200864"/>
              <a:gd name="connsiteY86" fmla="*/ 5359796 h 7176404"/>
              <a:gd name="connsiteX87" fmla="*/ 17426178 w 25200864"/>
              <a:gd name="connsiteY87" fmla="*/ 5420756 h 7176404"/>
              <a:gd name="connsiteX88" fmla="*/ 17516856 w 25200864"/>
              <a:gd name="connsiteY88" fmla="*/ 5550296 h 7176404"/>
              <a:gd name="connsiteX89" fmla="*/ 17620488 w 25200864"/>
              <a:gd name="connsiteY89" fmla="*/ 5569346 h 7176404"/>
              <a:gd name="connsiteX90" fmla="*/ 17837658 w 25200864"/>
              <a:gd name="connsiteY90" fmla="*/ 5717936 h 7176404"/>
              <a:gd name="connsiteX91" fmla="*/ 17837658 w 25200864"/>
              <a:gd name="connsiteY91" fmla="*/ 5561726 h 7176404"/>
              <a:gd name="connsiteX92" fmla="*/ 18035778 w 25200864"/>
              <a:gd name="connsiteY92" fmla="*/ 5565536 h 7176404"/>
              <a:gd name="connsiteX93" fmla="*/ 18115788 w 25200864"/>
              <a:gd name="connsiteY93" fmla="*/ 5668406 h 7176404"/>
              <a:gd name="connsiteX94" fmla="*/ 18218658 w 25200864"/>
              <a:gd name="connsiteY94" fmla="*/ 5676026 h 7176404"/>
              <a:gd name="connsiteX95" fmla="*/ 18306288 w 25200864"/>
              <a:gd name="connsiteY95" fmla="*/ 5752988 h 7176404"/>
              <a:gd name="connsiteX96" fmla="*/ 18371058 w 25200864"/>
              <a:gd name="connsiteY96" fmla="*/ 5866526 h 7176404"/>
              <a:gd name="connsiteX97" fmla="*/ 18489168 w 25200864"/>
              <a:gd name="connsiteY97" fmla="*/ 5851286 h 7176404"/>
              <a:gd name="connsiteX98" fmla="*/ 18580608 w 25200864"/>
              <a:gd name="connsiteY98" fmla="*/ 5935106 h 7176404"/>
              <a:gd name="connsiteX99" fmla="*/ 18550128 w 25200864"/>
              <a:gd name="connsiteY99" fmla="*/ 6018926 h 7176404"/>
              <a:gd name="connsiteX100" fmla="*/ 18679668 w 25200864"/>
              <a:gd name="connsiteY100" fmla="*/ 5973206 h 7176404"/>
              <a:gd name="connsiteX101" fmla="*/ 18691098 w 25200864"/>
              <a:gd name="connsiteY101" fmla="*/ 6045596 h 7176404"/>
              <a:gd name="connsiteX102" fmla="*/ 18813018 w 25200864"/>
              <a:gd name="connsiteY102" fmla="*/ 6007496 h 7176404"/>
              <a:gd name="connsiteX103" fmla="*/ 19114008 w 25200864"/>
              <a:gd name="connsiteY103" fmla="*/ 6137036 h 7176404"/>
              <a:gd name="connsiteX104" fmla="*/ 19249644 w 25200864"/>
              <a:gd name="connsiteY104" fmla="*/ 6242954 h 7176404"/>
              <a:gd name="connsiteX105" fmla="*/ 19319748 w 25200864"/>
              <a:gd name="connsiteY105" fmla="*/ 6453266 h 7176404"/>
              <a:gd name="connsiteX106" fmla="*/ 19375374 w 25200864"/>
              <a:gd name="connsiteY106" fmla="*/ 6593474 h 7176404"/>
              <a:gd name="connsiteX107" fmla="*/ 19445478 w 25200864"/>
              <a:gd name="connsiteY107" fmla="*/ 6567566 h 7176404"/>
              <a:gd name="connsiteX108" fmla="*/ 19495008 w 25200864"/>
              <a:gd name="connsiteY108" fmla="*/ 6647576 h 7176404"/>
              <a:gd name="connsiteX109" fmla="*/ 19475958 w 25200864"/>
              <a:gd name="connsiteY109" fmla="*/ 6377066 h 7176404"/>
              <a:gd name="connsiteX110" fmla="*/ 19479768 w 25200864"/>
              <a:gd name="connsiteY110" fmla="*/ 6175136 h 7176404"/>
              <a:gd name="connsiteX111" fmla="*/ 19582638 w 25200864"/>
              <a:gd name="connsiteY111" fmla="*/ 6285626 h 7176404"/>
              <a:gd name="connsiteX112" fmla="*/ 19666458 w 25200864"/>
              <a:gd name="connsiteY112" fmla="*/ 6407546 h 7176404"/>
              <a:gd name="connsiteX113" fmla="*/ 19674078 w 25200864"/>
              <a:gd name="connsiteY113" fmla="*/ 6213236 h 7176404"/>
              <a:gd name="connsiteX114" fmla="*/ 19761708 w 25200864"/>
              <a:gd name="connsiteY114" fmla="*/ 6129416 h 7176404"/>
              <a:gd name="connsiteX115" fmla="*/ 19879818 w 25200864"/>
              <a:gd name="connsiteY115" fmla="*/ 6239906 h 7176404"/>
              <a:gd name="connsiteX116" fmla="*/ 19818858 w 25200864"/>
              <a:gd name="connsiteY116" fmla="*/ 6026546 h 7176404"/>
              <a:gd name="connsiteX117" fmla="*/ 20127468 w 25200864"/>
              <a:gd name="connsiteY117" fmla="*/ 6022736 h 7176404"/>
              <a:gd name="connsiteX118" fmla="*/ 20400264 w 25200864"/>
              <a:gd name="connsiteY118" fmla="*/ 5897768 h 7176404"/>
              <a:gd name="connsiteX119" fmla="*/ 20695158 w 25200864"/>
              <a:gd name="connsiteY119" fmla="*/ 5893196 h 7176404"/>
              <a:gd name="connsiteX120" fmla="*/ 20942808 w 25200864"/>
              <a:gd name="connsiteY120" fmla="*/ 5938916 h 7176404"/>
              <a:gd name="connsiteX121" fmla="*/ 21133308 w 25200864"/>
              <a:gd name="connsiteY121" fmla="*/ 5813186 h 7176404"/>
              <a:gd name="connsiteX122" fmla="*/ 21430488 w 25200864"/>
              <a:gd name="connsiteY122" fmla="*/ 5862716 h 7176404"/>
              <a:gd name="connsiteX123" fmla="*/ 21659850 w 25200864"/>
              <a:gd name="connsiteY123" fmla="*/ 5961776 h 7176404"/>
              <a:gd name="connsiteX124" fmla="*/ 21761958 w 25200864"/>
              <a:gd name="connsiteY124" fmla="*/ 5885576 h 7176404"/>
              <a:gd name="connsiteX125" fmla="*/ 21944838 w 25200864"/>
              <a:gd name="connsiteY125" fmla="*/ 6041786 h 7176404"/>
              <a:gd name="connsiteX126" fmla="*/ 22089618 w 25200864"/>
              <a:gd name="connsiteY126" fmla="*/ 5977016 h 7176404"/>
              <a:gd name="connsiteX127" fmla="*/ 22310598 w 25200864"/>
              <a:gd name="connsiteY127" fmla="*/ 6186566 h 7176404"/>
              <a:gd name="connsiteX128" fmla="*/ 23151084 w 25200864"/>
              <a:gd name="connsiteY128" fmla="*/ 6482984 h 7176404"/>
              <a:gd name="connsiteX129" fmla="*/ 23293578 w 25200864"/>
              <a:gd name="connsiteY129" fmla="*/ 6609476 h 7176404"/>
              <a:gd name="connsiteX130" fmla="*/ 23285958 w 25200864"/>
              <a:gd name="connsiteY130" fmla="*/ 6693296 h 7176404"/>
              <a:gd name="connsiteX131" fmla="*/ 23415498 w 25200864"/>
              <a:gd name="connsiteY131" fmla="*/ 6659006 h 7176404"/>
              <a:gd name="connsiteX132" fmla="*/ 23785068 w 25200864"/>
              <a:gd name="connsiteY132" fmla="*/ 6780926 h 7176404"/>
              <a:gd name="connsiteX133" fmla="*/ 24009096 w 25200864"/>
              <a:gd name="connsiteY133" fmla="*/ 6645290 h 7176404"/>
              <a:gd name="connsiteX134" fmla="*/ 24078438 w 25200864"/>
              <a:gd name="connsiteY134" fmla="*/ 6544706 h 7176404"/>
              <a:gd name="connsiteX135" fmla="*/ 24230838 w 25200864"/>
              <a:gd name="connsiteY135" fmla="*/ 6533276 h 7176404"/>
              <a:gd name="connsiteX136" fmla="*/ 24360378 w 25200864"/>
              <a:gd name="connsiteY136" fmla="*/ 6438026 h 7176404"/>
              <a:gd name="connsiteX137" fmla="*/ 24455628 w 25200864"/>
              <a:gd name="connsiteY137" fmla="*/ 6422786 h 7176404"/>
              <a:gd name="connsiteX138" fmla="*/ 24558498 w 25200864"/>
              <a:gd name="connsiteY138" fmla="*/ 6243716 h 7176404"/>
              <a:gd name="connsiteX139" fmla="*/ 24716232 w 25200864"/>
              <a:gd name="connsiteY139" fmla="*/ 6188090 h 7176404"/>
              <a:gd name="connsiteX140" fmla="*/ 24981408 w 25200864"/>
              <a:gd name="connsiteY140" fmla="*/ 6232286 h 7176404"/>
              <a:gd name="connsiteX141" fmla="*/ 25181052 w 25200864"/>
              <a:gd name="connsiteY141" fmla="*/ 6157610 h 7176404"/>
              <a:gd name="connsiteX142" fmla="*/ 25200864 w 25200864"/>
              <a:gd name="connsiteY142" fmla="*/ 5713364 h 7176404"/>
              <a:gd name="connsiteX143" fmla="*/ 24519636 w 25200864"/>
              <a:gd name="connsiteY143" fmla="*/ 5869574 h 7176404"/>
              <a:gd name="connsiteX144" fmla="*/ 23774400 w 25200864"/>
              <a:gd name="connsiteY144" fmla="*/ 6133988 h 7176404"/>
              <a:gd name="connsiteX145" fmla="*/ 22951440 w 25200864"/>
              <a:gd name="connsiteY145" fmla="*/ 5896244 h 7176404"/>
              <a:gd name="connsiteX146" fmla="*/ 21982176 w 25200864"/>
              <a:gd name="connsiteY146" fmla="*/ 5640212 h 7176404"/>
              <a:gd name="connsiteX147" fmla="*/ 20628864 w 25200864"/>
              <a:gd name="connsiteY147" fmla="*/ 5475620 h 7176404"/>
              <a:gd name="connsiteX148" fmla="*/ 19872960 w 25200864"/>
              <a:gd name="connsiteY148" fmla="*/ 5888624 h 7176404"/>
              <a:gd name="connsiteX149" fmla="*/ 18800064 w 25200864"/>
              <a:gd name="connsiteY149" fmla="*/ 5823092 h 7176404"/>
              <a:gd name="connsiteX150" fmla="*/ 16715232 w 25200864"/>
              <a:gd name="connsiteY150" fmla="*/ 4963556 h 7176404"/>
              <a:gd name="connsiteX151" fmla="*/ 14904720 w 25200864"/>
              <a:gd name="connsiteY151" fmla="*/ 4158884 h 7176404"/>
              <a:gd name="connsiteX152" fmla="*/ 13240512 w 25200864"/>
              <a:gd name="connsiteY152" fmla="*/ 3354212 h 7176404"/>
              <a:gd name="connsiteX153" fmla="*/ 13094208 w 25200864"/>
              <a:gd name="connsiteY153" fmla="*/ 3189620 h 7176404"/>
              <a:gd name="connsiteX154" fmla="*/ 11320272 w 25200864"/>
              <a:gd name="connsiteY154" fmla="*/ 2019188 h 7176404"/>
              <a:gd name="connsiteX155" fmla="*/ 10698480 w 25200864"/>
              <a:gd name="connsiteY155" fmla="*/ 1452260 h 7176404"/>
              <a:gd name="connsiteX156" fmla="*/ 10530078 w 25200864"/>
              <a:gd name="connsiteY156" fmla="*/ 1283096 h 7176404"/>
              <a:gd name="connsiteX157" fmla="*/ 10522458 w 25200864"/>
              <a:gd name="connsiteY157" fmla="*/ 902096 h 7176404"/>
              <a:gd name="connsiteX158" fmla="*/ 10518648 w 25200864"/>
              <a:gd name="connsiteY158" fmla="*/ 768746 h 7176404"/>
              <a:gd name="connsiteX159" fmla="*/ 10606278 w 25200864"/>
              <a:gd name="connsiteY159" fmla="*/ 681116 h 7176404"/>
              <a:gd name="connsiteX160" fmla="*/ 10753344 w 25200864"/>
              <a:gd name="connsiteY160" fmla="*/ 611012 h 7176404"/>
              <a:gd name="connsiteX161" fmla="*/ 10735056 w 25200864"/>
              <a:gd name="connsiteY161" fmla="*/ 336692 h 7176404"/>
              <a:gd name="connsiteX162" fmla="*/ 10610088 w 25200864"/>
              <a:gd name="connsiteY162" fmla="*/ 201056 h 7176404"/>
              <a:gd name="connsiteX163" fmla="*/ 10419588 w 25200864"/>
              <a:gd name="connsiteY163" fmla="*/ 2936 h 7176404"/>
              <a:gd name="connsiteX164" fmla="*/ 10351008 w 25200864"/>
              <a:gd name="connsiteY164" fmla="*/ 231536 h 7176404"/>
              <a:gd name="connsiteX165" fmla="*/ 10187940 w 25200864"/>
              <a:gd name="connsiteY165" fmla="*/ 585104 h 7176404"/>
              <a:gd name="connsiteX166" fmla="*/ 10137648 w 25200864"/>
              <a:gd name="connsiteY166" fmla="*/ 902096 h 7176404"/>
              <a:gd name="connsiteX167" fmla="*/ 10222992 w 25200864"/>
              <a:gd name="connsiteY167" fmla="*/ 1744868 h 7176404"/>
              <a:gd name="connsiteX168" fmla="*/ 10131552 w 25200864"/>
              <a:gd name="connsiteY168" fmla="*/ 2384948 h 7176404"/>
              <a:gd name="connsiteX169" fmla="*/ 9509760 w 25200864"/>
              <a:gd name="connsiteY169" fmla="*/ 3043316 h 7176404"/>
              <a:gd name="connsiteX170" fmla="*/ 7717536 w 25200864"/>
              <a:gd name="connsiteY170" fmla="*/ 4524644 h 7176404"/>
              <a:gd name="connsiteX171" fmla="*/ 7388352 w 25200864"/>
              <a:gd name="connsiteY171" fmla="*/ 5146436 h 7176404"/>
              <a:gd name="connsiteX172" fmla="*/ 5925312 w 25200864"/>
              <a:gd name="connsiteY172" fmla="*/ 5768228 h 7176404"/>
              <a:gd name="connsiteX173" fmla="*/ 4736592 w 25200864"/>
              <a:gd name="connsiteY173" fmla="*/ 6079124 h 7176404"/>
              <a:gd name="connsiteX174" fmla="*/ 3602736 w 25200864"/>
              <a:gd name="connsiteY174" fmla="*/ 6353444 h 7176404"/>
              <a:gd name="connsiteX175" fmla="*/ 2688336 w 25200864"/>
              <a:gd name="connsiteY175" fmla="*/ 6664340 h 7176404"/>
              <a:gd name="connsiteX176" fmla="*/ 2157984 w 25200864"/>
              <a:gd name="connsiteY176" fmla="*/ 6774068 h 7176404"/>
              <a:gd name="connsiteX177" fmla="*/ 1591056 w 25200864"/>
              <a:gd name="connsiteY177" fmla="*/ 6755780 h 7176404"/>
              <a:gd name="connsiteX178" fmla="*/ 950976 w 25200864"/>
              <a:gd name="connsiteY178" fmla="*/ 6554612 h 7176404"/>
              <a:gd name="connsiteX179" fmla="*/ 0 w 25200864"/>
              <a:gd name="connsiteY179" fmla="*/ 6390020 h 7176404"/>
              <a:gd name="connsiteX180" fmla="*/ 27432 w 25200864"/>
              <a:gd name="connsiteY180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645920 w 25200864"/>
              <a:gd name="connsiteY2" fmla="*/ 7176404 h 7176404"/>
              <a:gd name="connsiteX3" fmla="*/ 4315968 w 25200864"/>
              <a:gd name="connsiteY3" fmla="*/ 6609476 h 7176404"/>
              <a:gd name="connsiteX4" fmla="*/ 6345936 w 25200864"/>
              <a:gd name="connsiteY4" fmla="*/ 5932820 h 7176404"/>
              <a:gd name="connsiteX5" fmla="*/ 7772400 w 25200864"/>
              <a:gd name="connsiteY5" fmla="*/ 5493908 h 7176404"/>
              <a:gd name="connsiteX6" fmla="*/ 8375904 w 25200864"/>
              <a:gd name="connsiteY6" fmla="*/ 4341764 h 7176404"/>
              <a:gd name="connsiteX7" fmla="*/ 9747504 w 25200864"/>
              <a:gd name="connsiteY7" fmla="*/ 3427364 h 7176404"/>
              <a:gd name="connsiteX8" fmla="*/ 10277856 w 25200864"/>
              <a:gd name="connsiteY8" fmla="*/ 2311796 h 7176404"/>
              <a:gd name="connsiteX9" fmla="*/ 10351008 w 25200864"/>
              <a:gd name="connsiteY9" fmla="*/ 2147204 h 7176404"/>
              <a:gd name="connsiteX10" fmla="*/ 10369296 w 25200864"/>
              <a:gd name="connsiteY10" fmla="*/ 1525412 h 7176404"/>
              <a:gd name="connsiteX11" fmla="*/ 10314432 w 25200864"/>
              <a:gd name="connsiteY11" fmla="*/ 940196 h 7176404"/>
              <a:gd name="connsiteX12" fmla="*/ 10443210 w 25200864"/>
              <a:gd name="connsiteY12" fmla="*/ 611774 h 7176404"/>
              <a:gd name="connsiteX13" fmla="*/ 10450830 w 25200864"/>
              <a:gd name="connsiteY13" fmla="*/ 1076594 h 7176404"/>
              <a:gd name="connsiteX14" fmla="*/ 10411968 w 25200864"/>
              <a:gd name="connsiteY14" fmla="*/ 1302146 h 7176404"/>
              <a:gd name="connsiteX15" fmla="*/ 10453878 w 25200864"/>
              <a:gd name="connsiteY15" fmla="*/ 1565036 h 7176404"/>
              <a:gd name="connsiteX16" fmla="*/ 10541508 w 25200864"/>
              <a:gd name="connsiteY16" fmla="*/ 1759346 h 7176404"/>
              <a:gd name="connsiteX17" fmla="*/ 10690098 w 25200864"/>
              <a:gd name="connsiteY17" fmla="*/ 1944512 h 7176404"/>
              <a:gd name="connsiteX18" fmla="*/ 10785348 w 25200864"/>
              <a:gd name="connsiteY18" fmla="*/ 2018426 h 7176404"/>
              <a:gd name="connsiteX19" fmla="*/ 10838688 w 25200864"/>
              <a:gd name="connsiteY19" fmla="*/ 2109866 h 7176404"/>
              <a:gd name="connsiteX20" fmla="*/ 10926318 w 25200864"/>
              <a:gd name="connsiteY20" fmla="*/ 2071766 h 7176404"/>
              <a:gd name="connsiteX21" fmla="*/ 11013948 w 25200864"/>
              <a:gd name="connsiteY21" fmla="*/ 2193686 h 7176404"/>
              <a:gd name="connsiteX22" fmla="*/ 11100816 w 25200864"/>
              <a:gd name="connsiteY22" fmla="*/ 2275220 h 7176404"/>
              <a:gd name="connsiteX23" fmla="*/ 11253978 w 25200864"/>
              <a:gd name="connsiteY23" fmla="*/ 2307986 h 7176404"/>
              <a:gd name="connsiteX24" fmla="*/ 11349228 w 25200864"/>
              <a:gd name="connsiteY24" fmla="*/ 2349896 h 7176404"/>
              <a:gd name="connsiteX25" fmla="*/ 11429238 w 25200864"/>
              <a:gd name="connsiteY25" fmla="*/ 2448956 h 7176404"/>
              <a:gd name="connsiteX26" fmla="*/ 11562588 w 25200864"/>
              <a:gd name="connsiteY26" fmla="*/ 2513726 h 7176404"/>
              <a:gd name="connsiteX27" fmla="*/ 11654028 w 25200864"/>
              <a:gd name="connsiteY27" fmla="*/ 2567066 h 7176404"/>
              <a:gd name="connsiteX28" fmla="*/ 11745468 w 25200864"/>
              <a:gd name="connsiteY28" fmla="*/ 2650886 h 7176404"/>
              <a:gd name="connsiteX29" fmla="*/ 11882628 w 25200864"/>
              <a:gd name="connsiteY29" fmla="*/ 2711846 h 7176404"/>
              <a:gd name="connsiteX30" fmla="*/ 11970258 w 25200864"/>
              <a:gd name="connsiteY30" fmla="*/ 2841386 h 7176404"/>
              <a:gd name="connsiteX31" fmla="*/ 12095988 w 25200864"/>
              <a:gd name="connsiteY31" fmla="*/ 2829956 h 7176404"/>
              <a:gd name="connsiteX32" fmla="*/ 12124944 w 25200864"/>
              <a:gd name="connsiteY32" fmla="*/ 2897012 h 7176404"/>
              <a:gd name="connsiteX33" fmla="*/ 12202668 w 25200864"/>
              <a:gd name="connsiteY33" fmla="*/ 2921396 h 7176404"/>
              <a:gd name="connsiteX34" fmla="*/ 12278868 w 25200864"/>
              <a:gd name="connsiteY34" fmla="*/ 3081416 h 7176404"/>
              <a:gd name="connsiteX35" fmla="*/ 12393168 w 25200864"/>
              <a:gd name="connsiteY35" fmla="*/ 3100466 h 7176404"/>
              <a:gd name="connsiteX36" fmla="*/ 12450318 w 25200864"/>
              <a:gd name="connsiteY36" fmla="*/ 3214766 h 7176404"/>
              <a:gd name="connsiteX37" fmla="*/ 12541758 w 25200864"/>
              <a:gd name="connsiteY37" fmla="*/ 3191906 h 7176404"/>
              <a:gd name="connsiteX38" fmla="*/ 12598908 w 25200864"/>
              <a:gd name="connsiteY38" fmla="*/ 3290966 h 7176404"/>
              <a:gd name="connsiteX39" fmla="*/ 12663678 w 25200864"/>
              <a:gd name="connsiteY39" fmla="*/ 3416696 h 7176404"/>
              <a:gd name="connsiteX40" fmla="*/ 12766548 w 25200864"/>
              <a:gd name="connsiteY40" fmla="*/ 3428126 h 7176404"/>
              <a:gd name="connsiteX41" fmla="*/ 12774168 w 25200864"/>
              <a:gd name="connsiteY41" fmla="*/ 3298586 h 7176404"/>
              <a:gd name="connsiteX42" fmla="*/ 12854178 w 25200864"/>
              <a:gd name="connsiteY42" fmla="*/ 3363356 h 7176404"/>
              <a:gd name="connsiteX43" fmla="*/ 12968478 w 25200864"/>
              <a:gd name="connsiteY43" fmla="*/ 3435746 h 7176404"/>
              <a:gd name="connsiteX44" fmla="*/ 13098018 w 25200864"/>
              <a:gd name="connsiteY44" fmla="*/ 3466226 h 7176404"/>
              <a:gd name="connsiteX45" fmla="*/ 13147548 w 25200864"/>
              <a:gd name="connsiteY45" fmla="*/ 3572906 h 7176404"/>
              <a:gd name="connsiteX46" fmla="*/ 13155168 w 25200864"/>
              <a:gd name="connsiteY46" fmla="*/ 3652916 h 7176404"/>
              <a:gd name="connsiteX47" fmla="*/ 13235178 w 25200864"/>
              <a:gd name="connsiteY47" fmla="*/ 3736736 h 7176404"/>
              <a:gd name="connsiteX48" fmla="*/ 13368528 w 25200864"/>
              <a:gd name="connsiteY48" fmla="*/ 3774836 h 7176404"/>
              <a:gd name="connsiteX49" fmla="*/ 13539216 w 25200864"/>
              <a:gd name="connsiteY49" fmla="*/ 3853322 h 7176404"/>
              <a:gd name="connsiteX50" fmla="*/ 13574268 w 25200864"/>
              <a:gd name="connsiteY50" fmla="*/ 3923426 h 7176404"/>
              <a:gd name="connsiteX51" fmla="*/ 13669518 w 25200864"/>
              <a:gd name="connsiteY51" fmla="*/ 3988196 h 7176404"/>
              <a:gd name="connsiteX52" fmla="*/ 13806678 w 25200864"/>
              <a:gd name="connsiteY52" fmla="*/ 4091066 h 7176404"/>
              <a:gd name="connsiteX53" fmla="*/ 13890498 w 25200864"/>
              <a:gd name="connsiteY53" fmla="*/ 4205366 h 7176404"/>
              <a:gd name="connsiteX54" fmla="*/ 13955268 w 25200864"/>
              <a:gd name="connsiteY54" fmla="*/ 4296806 h 7176404"/>
              <a:gd name="connsiteX55" fmla="*/ 13989558 w 25200864"/>
              <a:gd name="connsiteY55" fmla="*/ 4129166 h 7176404"/>
              <a:gd name="connsiteX56" fmla="*/ 14061948 w 25200864"/>
              <a:gd name="connsiteY56" fmla="*/ 3995816 h 7176404"/>
              <a:gd name="connsiteX57" fmla="*/ 14176248 w 25200864"/>
              <a:gd name="connsiteY57" fmla="*/ 4098686 h 7176404"/>
              <a:gd name="connsiteX58" fmla="*/ 14290548 w 25200864"/>
              <a:gd name="connsiteY58" fmla="*/ 4304426 h 7176404"/>
              <a:gd name="connsiteX59" fmla="*/ 14431518 w 25200864"/>
              <a:gd name="connsiteY59" fmla="*/ 4399676 h 7176404"/>
              <a:gd name="connsiteX60" fmla="*/ 14622018 w 25200864"/>
              <a:gd name="connsiteY60" fmla="*/ 4353956 h 7176404"/>
              <a:gd name="connsiteX61" fmla="*/ 14789658 w 25200864"/>
              <a:gd name="connsiteY61" fmla="*/ 4430156 h 7176404"/>
              <a:gd name="connsiteX62" fmla="*/ 14865858 w 25200864"/>
              <a:gd name="connsiteY62" fmla="*/ 4361576 h 7176404"/>
              <a:gd name="connsiteX63" fmla="*/ 14972538 w 25200864"/>
              <a:gd name="connsiteY63" fmla="*/ 4464446 h 7176404"/>
              <a:gd name="connsiteX64" fmla="*/ 15067788 w 25200864"/>
              <a:gd name="connsiteY64" fmla="*/ 4586366 h 7176404"/>
              <a:gd name="connsiteX65" fmla="*/ 15304008 w 25200864"/>
              <a:gd name="connsiteY65" fmla="*/ 4651136 h 7176404"/>
              <a:gd name="connsiteX66" fmla="*/ 15467838 w 25200864"/>
              <a:gd name="connsiteY66" fmla="*/ 4693046 h 7176404"/>
              <a:gd name="connsiteX67" fmla="*/ 15540990 w 25200864"/>
              <a:gd name="connsiteY67" fmla="*/ 4708286 h 7176404"/>
              <a:gd name="connsiteX68" fmla="*/ 15593568 w 25200864"/>
              <a:gd name="connsiteY68" fmla="*/ 4875926 h 7176404"/>
              <a:gd name="connsiteX69" fmla="*/ 15612618 w 25200864"/>
              <a:gd name="connsiteY69" fmla="*/ 4997846 h 7176404"/>
              <a:gd name="connsiteX70" fmla="*/ 15730728 w 25200864"/>
              <a:gd name="connsiteY70" fmla="*/ 4921646 h 7176404"/>
              <a:gd name="connsiteX71" fmla="*/ 15745968 w 25200864"/>
              <a:gd name="connsiteY71" fmla="*/ 4769246 h 7176404"/>
              <a:gd name="connsiteX72" fmla="*/ 15822168 w 25200864"/>
              <a:gd name="connsiteY72" fmla="*/ 4757816 h 7176404"/>
              <a:gd name="connsiteX73" fmla="*/ 15898368 w 25200864"/>
              <a:gd name="connsiteY73" fmla="*/ 4872116 h 7176404"/>
              <a:gd name="connsiteX74" fmla="*/ 16092678 w 25200864"/>
              <a:gd name="connsiteY74" fmla="*/ 4978796 h 7176404"/>
              <a:gd name="connsiteX75" fmla="*/ 16229838 w 25200864"/>
              <a:gd name="connsiteY75" fmla="*/ 5138816 h 7176404"/>
              <a:gd name="connsiteX76" fmla="*/ 16340328 w 25200864"/>
              <a:gd name="connsiteY76" fmla="*/ 5154056 h 7176404"/>
              <a:gd name="connsiteX77" fmla="*/ 16435578 w 25200864"/>
              <a:gd name="connsiteY77" fmla="*/ 5203586 h 7176404"/>
              <a:gd name="connsiteX78" fmla="*/ 16515588 w 25200864"/>
              <a:gd name="connsiteY78" fmla="*/ 5195966 h 7176404"/>
              <a:gd name="connsiteX79" fmla="*/ 16607028 w 25200864"/>
              <a:gd name="connsiteY79" fmla="*/ 5234066 h 7176404"/>
              <a:gd name="connsiteX80" fmla="*/ 16687038 w 25200864"/>
              <a:gd name="connsiteY80" fmla="*/ 5275976 h 7176404"/>
              <a:gd name="connsiteX81" fmla="*/ 16751808 w 25200864"/>
              <a:gd name="connsiteY81" fmla="*/ 5298836 h 7176404"/>
              <a:gd name="connsiteX82" fmla="*/ 16927068 w 25200864"/>
              <a:gd name="connsiteY82" fmla="*/ 5317886 h 7176404"/>
              <a:gd name="connsiteX83" fmla="*/ 16808958 w 25200864"/>
              <a:gd name="connsiteY83" fmla="*/ 5245496 h 7176404"/>
              <a:gd name="connsiteX84" fmla="*/ 16843248 w 25200864"/>
              <a:gd name="connsiteY84" fmla="*/ 5199776 h 7176404"/>
              <a:gd name="connsiteX85" fmla="*/ 16953738 w 25200864"/>
              <a:gd name="connsiteY85" fmla="*/ 5218826 h 7176404"/>
              <a:gd name="connsiteX86" fmla="*/ 17109948 w 25200864"/>
              <a:gd name="connsiteY86" fmla="*/ 5344556 h 7176404"/>
              <a:gd name="connsiteX87" fmla="*/ 17300448 w 25200864"/>
              <a:gd name="connsiteY87" fmla="*/ 5359796 h 7176404"/>
              <a:gd name="connsiteX88" fmla="*/ 17426178 w 25200864"/>
              <a:gd name="connsiteY88" fmla="*/ 5420756 h 7176404"/>
              <a:gd name="connsiteX89" fmla="*/ 17516856 w 25200864"/>
              <a:gd name="connsiteY89" fmla="*/ 5550296 h 7176404"/>
              <a:gd name="connsiteX90" fmla="*/ 17620488 w 25200864"/>
              <a:gd name="connsiteY90" fmla="*/ 5569346 h 7176404"/>
              <a:gd name="connsiteX91" fmla="*/ 17837658 w 25200864"/>
              <a:gd name="connsiteY91" fmla="*/ 5717936 h 7176404"/>
              <a:gd name="connsiteX92" fmla="*/ 17837658 w 25200864"/>
              <a:gd name="connsiteY92" fmla="*/ 5561726 h 7176404"/>
              <a:gd name="connsiteX93" fmla="*/ 18035778 w 25200864"/>
              <a:gd name="connsiteY93" fmla="*/ 5565536 h 7176404"/>
              <a:gd name="connsiteX94" fmla="*/ 18115788 w 25200864"/>
              <a:gd name="connsiteY94" fmla="*/ 5668406 h 7176404"/>
              <a:gd name="connsiteX95" fmla="*/ 18218658 w 25200864"/>
              <a:gd name="connsiteY95" fmla="*/ 5676026 h 7176404"/>
              <a:gd name="connsiteX96" fmla="*/ 18306288 w 25200864"/>
              <a:gd name="connsiteY96" fmla="*/ 5752988 h 7176404"/>
              <a:gd name="connsiteX97" fmla="*/ 18371058 w 25200864"/>
              <a:gd name="connsiteY97" fmla="*/ 5866526 h 7176404"/>
              <a:gd name="connsiteX98" fmla="*/ 18489168 w 25200864"/>
              <a:gd name="connsiteY98" fmla="*/ 5851286 h 7176404"/>
              <a:gd name="connsiteX99" fmla="*/ 18580608 w 25200864"/>
              <a:gd name="connsiteY99" fmla="*/ 5935106 h 7176404"/>
              <a:gd name="connsiteX100" fmla="*/ 18550128 w 25200864"/>
              <a:gd name="connsiteY100" fmla="*/ 6018926 h 7176404"/>
              <a:gd name="connsiteX101" fmla="*/ 18679668 w 25200864"/>
              <a:gd name="connsiteY101" fmla="*/ 5973206 h 7176404"/>
              <a:gd name="connsiteX102" fmla="*/ 18691098 w 25200864"/>
              <a:gd name="connsiteY102" fmla="*/ 6045596 h 7176404"/>
              <a:gd name="connsiteX103" fmla="*/ 18813018 w 25200864"/>
              <a:gd name="connsiteY103" fmla="*/ 6007496 h 7176404"/>
              <a:gd name="connsiteX104" fmla="*/ 19114008 w 25200864"/>
              <a:gd name="connsiteY104" fmla="*/ 6137036 h 7176404"/>
              <a:gd name="connsiteX105" fmla="*/ 19249644 w 25200864"/>
              <a:gd name="connsiteY105" fmla="*/ 6242954 h 7176404"/>
              <a:gd name="connsiteX106" fmla="*/ 19319748 w 25200864"/>
              <a:gd name="connsiteY106" fmla="*/ 6453266 h 7176404"/>
              <a:gd name="connsiteX107" fmla="*/ 19375374 w 25200864"/>
              <a:gd name="connsiteY107" fmla="*/ 6593474 h 7176404"/>
              <a:gd name="connsiteX108" fmla="*/ 19445478 w 25200864"/>
              <a:gd name="connsiteY108" fmla="*/ 6567566 h 7176404"/>
              <a:gd name="connsiteX109" fmla="*/ 19495008 w 25200864"/>
              <a:gd name="connsiteY109" fmla="*/ 6647576 h 7176404"/>
              <a:gd name="connsiteX110" fmla="*/ 19475958 w 25200864"/>
              <a:gd name="connsiteY110" fmla="*/ 6377066 h 7176404"/>
              <a:gd name="connsiteX111" fmla="*/ 19479768 w 25200864"/>
              <a:gd name="connsiteY111" fmla="*/ 6175136 h 7176404"/>
              <a:gd name="connsiteX112" fmla="*/ 19582638 w 25200864"/>
              <a:gd name="connsiteY112" fmla="*/ 6285626 h 7176404"/>
              <a:gd name="connsiteX113" fmla="*/ 19666458 w 25200864"/>
              <a:gd name="connsiteY113" fmla="*/ 6407546 h 7176404"/>
              <a:gd name="connsiteX114" fmla="*/ 19674078 w 25200864"/>
              <a:gd name="connsiteY114" fmla="*/ 6213236 h 7176404"/>
              <a:gd name="connsiteX115" fmla="*/ 19761708 w 25200864"/>
              <a:gd name="connsiteY115" fmla="*/ 6129416 h 7176404"/>
              <a:gd name="connsiteX116" fmla="*/ 19879818 w 25200864"/>
              <a:gd name="connsiteY116" fmla="*/ 6239906 h 7176404"/>
              <a:gd name="connsiteX117" fmla="*/ 19818858 w 25200864"/>
              <a:gd name="connsiteY117" fmla="*/ 6026546 h 7176404"/>
              <a:gd name="connsiteX118" fmla="*/ 20127468 w 25200864"/>
              <a:gd name="connsiteY118" fmla="*/ 6022736 h 7176404"/>
              <a:gd name="connsiteX119" fmla="*/ 20400264 w 25200864"/>
              <a:gd name="connsiteY119" fmla="*/ 5897768 h 7176404"/>
              <a:gd name="connsiteX120" fmla="*/ 20695158 w 25200864"/>
              <a:gd name="connsiteY120" fmla="*/ 5893196 h 7176404"/>
              <a:gd name="connsiteX121" fmla="*/ 20942808 w 25200864"/>
              <a:gd name="connsiteY121" fmla="*/ 5938916 h 7176404"/>
              <a:gd name="connsiteX122" fmla="*/ 21133308 w 25200864"/>
              <a:gd name="connsiteY122" fmla="*/ 5813186 h 7176404"/>
              <a:gd name="connsiteX123" fmla="*/ 21430488 w 25200864"/>
              <a:gd name="connsiteY123" fmla="*/ 5862716 h 7176404"/>
              <a:gd name="connsiteX124" fmla="*/ 21659850 w 25200864"/>
              <a:gd name="connsiteY124" fmla="*/ 5961776 h 7176404"/>
              <a:gd name="connsiteX125" fmla="*/ 21761958 w 25200864"/>
              <a:gd name="connsiteY125" fmla="*/ 5885576 h 7176404"/>
              <a:gd name="connsiteX126" fmla="*/ 21944838 w 25200864"/>
              <a:gd name="connsiteY126" fmla="*/ 6041786 h 7176404"/>
              <a:gd name="connsiteX127" fmla="*/ 22089618 w 25200864"/>
              <a:gd name="connsiteY127" fmla="*/ 5977016 h 7176404"/>
              <a:gd name="connsiteX128" fmla="*/ 22310598 w 25200864"/>
              <a:gd name="connsiteY128" fmla="*/ 6186566 h 7176404"/>
              <a:gd name="connsiteX129" fmla="*/ 23151084 w 25200864"/>
              <a:gd name="connsiteY129" fmla="*/ 6482984 h 7176404"/>
              <a:gd name="connsiteX130" fmla="*/ 23293578 w 25200864"/>
              <a:gd name="connsiteY130" fmla="*/ 6609476 h 7176404"/>
              <a:gd name="connsiteX131" fmla="*/ 23285958 w 25200864"/>
              <a:gd name="connsiteY131" fmla="*/ 6693296 h 7176404"/>
              <a:gd name="connsiteX132" fmla="*/ 23415498 w 25200864"/>
              <a:gd name="connsiteY132" fmla="*/ 6659006 h 7176404"/>
              <a:gd name="connsiteX133" fmla="*/ 23785068 w 25200864"/>
              <a:gd name="connsiteY133" fmla="*/ 6780926 h 7176404"/>
              <a:gd name="connsiteX134" fmla="*/ 24009096 w 25200864"/>
              <a:gd name="connsiteY134" fmla="*/ 6645290 h 7176404"/>
              <a:gd name="connsiteX135" fmla="*/ 24078438 w 25200864"/>
              <a:gd name="connsiteY135" fmla="*/ 6544706 h 7176404"/>
              <a:gd name="connsiteX136" fmla="*/ 24230838 w 25200864"/>
              <a:gd name="connsiteY136" fmla="*/ 6533276 h 7176404"/>
              <a:gd name="connsiteX137" fmla="*/ 24360378 w 25200864"/>
              <a:gd name="connsiteY137" fmla="*/ 6438026 h 7176404"/>
              <a:gd name="connsiteX138" fmla="*/ 24455628 w 25200864"/>
              <a:gd name="connsiteY138" fmla="*/ 6422786 h 7176404"/>
              <a:gd name="connsiteX139" fmla="*/ 24558498 w 25200864"/>
              <a:gd name="connsiteY139" fmla="*/ 6243716 h 7176404"/>
              <a:gd name="connsiteX140" fmla="*/ 24716232 w 25200864"/>
              <a:gd name="connsiteY140" fmla="*/ 6188090 h 7176404"/>
              <a:gd name="connsiteX141" fmla="*/ 24981408 w 25200864"/>
              <a:gd name="connsiteY141" fmla="*/ 6232286 h 7176404"/>
              <a:gd name="connsiteX142" fmla="*/ 25181052 w 25200864"/>
              <a:gd name="connsiteY142" fmla="*/ 6157610 h 7176404"/>
              <a:gd name="connsiteX143" fmla="*/ 25200864 w 25200864"/>
              <a:gd name="connsiteY143" fmla="*/ 5713364 h 7176404"/>
              <a:gd name="connsiteX144" fmla="*/ 24519636 w 25200864"/>
              <a:gd name="connsiteY144" fmla="*/ 5869574 h 7176404"/>
              <a:gd name="connsiteX145" fmla="*/ 23774400 w 25200864"/>
              <a:gd name="connsiteY145" fmla="*/ 6133988 h 7176404"/>
              <a:gd name="connsiteX146" fmla="*/ 22951440 w 25200864"/>
              <a:gd name="connsiteY146" fmla="*/ 5896244 h 7176404"/>
              <a:gd name="connsiteX147" fmla="*/ 21982176 w 25200864"/>
              <a:gd name="connsiteY147" fmla="*/ 5640212 h 7176404"/>
              <a:gd name="connsiteX148" fmla="*/ 20628864 w 25200864"/>
              <a:gd name="connsiteY148" fmla="*/ 5475620 h 7176404"/>
              <a:gd name="connsiteX149" fmla="*/ 19872960 w 25200864"/>
              <a:gd name="connsiteY149" fmla="*/ 5888624 h 7176404"/>
              <a:gd name="connsiteX150" fmla="*/ 18800064 w 25200864"/>
              <a:gd name="connsiteY150" fmla="*/ 5823092 h 7176404"/>
              <a:gd name="connsiteX151" fmla="*/ 16715232 w 25200864"/>
              <a:gd name="connsiteY151" fmla="*/ 4963556 h 7176404"/>
              <a:gd name="connsiteX152" fmla="*/ 14904720 w 25200864"/>
              <a:gd name="connsiteY152" fmla="*/ 4158884 h 7176404"/>
              <a:gd name="connsiteX153" fmla="*/ 13240512 w 25200864"/>
              <a:gd name="connsiteY153" fmla="*/ 3354212 h 7176404"/>
              <a:gd name="connsiteX154" fmla="*/ 13094208 w 25200864"/>
              <a:gd name="connsiteY154" fmla="*/ 3189620 h 7176404"/>
              <a:gd name="connsiteX155" fmla="*/ 11320272 w 25200864"/>
              <a:gd name="connsiteY155" fmla="*/ 2019188 h 7176404"/>
              <a:gd name="connsiteX156" fmla="*/ 10698480 w 25200864"/>
              <a:gd name="connsiteY156" fmla="*/ 1452260 h 7176404"/>
              <a:gd name="connsiteX157" fmla="*/ 10530078 w 25200864"/>
              <a:gd name="connsiteY157" fmla="*/ 1283096 h 7176404"/>
              <a:gd name="connsiteX158" fmla="*/ 10522458 w 25200864"/>
              <a:gd name="connsiteY158" fmla="*/ 902096 h 7176404"/>
              <a:gd name="connsiteX159" fmla="*/ 10518648 w 25200864"/>
              <a:gd name="connsiteY159" fmla="*/ 768746 h 7176404"/>
              <a:gd name="connsiteX160" fmla="*/ 10606278 w 25200864"/>
              <a:gd name="connsiteY160" fmla="*/ 681116 h 7176404"/>
              <a:gd name="connsiteX161" fmla="*/ 10753344 w 25200864"/>
              <a:gd name="connsiteY161" fmla="*/ 611012 h 7176404"/>
              <a:gd name="connsiteX162" fmla="*/ 10735056 w 25200864"/>
              <a:gd name="connsiteY162" fmla="*/ 336692 h 7176404"/>
              <a:gd name="connsiteX163" fmla="*/ 10610088 w 25200864"/>
              <a:gd name="connsiteY163" fmla="*/ 201056 h 7176404"/>
              <a:gd name="connsiteX164" fmla="*/ 10419588 w 25200864"/>
              <a:gd name="connsiteY164" fmla="*/ 2936 h 7176404"/>
              <a:gd name="connsiteX165" fmla="*/ 10351008 w 25200864"/>
              <a:gd name="connsiteY165" fmla="*/ 231536 h 7176404"/>
              <a:gd name="connsiteX166" fmla="*/ 10187940 w 25200864"/>
              <a:gd name="connsiteY166" fmla="*/ 585104 h 7176404"/>
              <a:gd name="connsiteX167" fmla="*/ 10137648 w 25200864"/>
              <a:gd name="connsiteY167" fmla="*/ 902096 h 7176404"/>
              <a:gd name="connsiteX168" fmla="*/ 10222992 w 25200864"/>
              <a:gd name="connsiteY168" fmla="*/ 1744868 h 7176404"/>
              <a:gd name="connsiteX169" fmla="*/ 10131552 w 25200864"/>
              <a:gd name="connsiteY169" fmla="*/ 2384948 h 7176404"/>
              <a:gd name="connsiteX170" fmla="*/ 9509760 w 25200864"/>
              <a:gd name="connsiteY170" fmla="*/ 3043316 h 7176404"/>
              <a:gd name="connsiteX171" fmla="*/ 7717536 w 25200864"/>
              <a:gd name="connsiteY171" fmla="*/ 4524644 h 7176404"/>
              <a:gd name="connsiteX172" fmla="*/ 7388352 w 25200864"/>
              <a:gd name="connsiteY172" fmla="*/ 5146436 h 7176404"/>
              <a:gd name="connsiteX173" fmla="*/ 5925312 w 25200864"/>
              <a:gd name="connsiteY173" fmla="*/ 5768228 h 7176404"/>
              <a:gd name="connsiteX174" fmla="*/ 4736592 w 25200864"/>
              <a:gd name="connsiteY174" fmla="*/ 6079124 h 7176404"/>
              <a:gd name="connsiteX175" fmla="*/ 3602736 w 25200864"/>
              <a:gd name="connsiteY175" fmla="*/ 6353444 h 7176404"/>
              <a:gd name="connsiteX176" fmla="*/ 2688336 w 25200864"/>
              <a:gd name="connsiteY176" fmla="*/ 6664340 h 7176404"/>
              <a:gd name="connsiteX177" fmla="*/ 2157984 w 25200864"/>
              <a:gd name="connsiteY177" fmla="*/ 6774068 h 7176404"/>
              <a:gd name="connsiteX178" fmla="*/ 1591056 w 25200864"/>
              <a:gd name="connsiteY178" fmla="*/ 6755780 h 7176404"/>
              <a:gd name="connsiteX179" fmla="*/ 950976 w 25200864"/>
              <a:gd name="connsiteY179" fmla="*/ 6554612 h 7176404"/>
              <a:gd name="connsiteX180" fmla="*/ 0 w 25200864"/>
              <a:gd name="connsiteY180" fmla="*/ 6390020 h 7176404"/>
              <a:gd name="connsiteX181" fmla="*/ 27432 w 25200864"/>
              <a:gd name="connsiteY181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1645920 w 25200864"/>
              <a:gd name="connsiteY3" fmla="*/ 7176404 h 7176404"/>
              <a:gd name="connsiteX4" fmla="*/ 4315968 w 25200864"/>
              <a:gd name="connsiteY4" fmla="*/ 6609476 h 7176404"/>
              <a:gd name="connsiteX5" fmla="*/ 6345936 w 25200864"/>
              <a:gd name="connsiteY5" fmla="*/ 5932820 h 7176404"/>
              <a:gd name="connsiteX6" fmla="*/ 7772400 w 25200864"/>
              <a:gd name="connsiteY6" fmla="*/ 5493908 h 7176404"/>
              <a:gd name="connsiteX7" fmla="*/ 8375904 w 25200864"/>
              <a:gd name="connsiteY7" fmla="*/ 4341764 h 7176404"/>
              <a:gd name="connsiteX8" fmla="*/ 9747504 w 25200864"/>
              <a:gd name="connsiteY8" fmla="*/ 3427364 h 7176404"/>
              <a:gd name="connsiteX9" fmla="*/ 10277856 w 25200864"/>
              <a:gd name="connsiteY9" fmla="*/ 2311796 h 7176404"/>
              <a:gd name="connsiteX10" fmla="*/ 10351008 w 25200864"/>
              <a:gd name="connsiteY10" fmla="*/ 2147204 h 7176404"/>
              <a:gd name="connsiteX11" fmla="*/ 10369296 w 25200864"/>
              <a:gd name="connsiteY11" fmla="*/ 1525412 h 7176404"/>
              <a:gd name="connsiteX12" fmla="*/ 10314432 w 25200864"/>
              <a:gd name="connsiteY12" fmla="*/ 940196 h 7176404"/>
              <a:gd name="connsiteX13" fmla="*/ 10443210 w 25200864"/>
              <a:gd name="connsiteY13" fmla="*/ 611774 h 7176404"/>
              <a:gd name="connsiteX14" fmla="*/ 10450830 w 25200864"/>
              <a:gd name="connsiteY14" fmla="*/ 1076594 h 7176404"/>
              <a:gd name="connsiteX15" fmla="*/ 10411968 w 25200864"/>
              <a:gd name="connsiteY15" fmla="*/ 1302146 h 7176404"/>
              <a:gd name="connsiteX16" fmla="*/ 10453878 w 25200864"/>
              <a:gd name="connsiteY16" fmla="*/ 1565036 h 7176404"/>
              <a:gd name="connsiteX17" fmla="*/ 10541508 w 25200864"/>
              <a:gd name="connsiteY17" fmla="*/ 1759346 h 7176404"/>
              <a:gd name="connsiteX18" fmla="*/ 10690098 w 25200864"/>
              <a:gd name="connsiteY18" fmla="*/ 1944512 h 7176404"/>
              <a:gd name="connsiteX19" fmla="*/ 10785348 w 25200864"/>
              <a:gd name="connsiteY19" fmla="*/ 2018426 h 7176404"/>
              <a:gd name="connsiteX20" fmla="*/ 10838688 w 25200864"/>
              <a:gd name="connsiteY20" fmla="*/ 2109866 h 7176404"/>
              <a:gd name="connsiteX21" fmla="*/ 10926318 w 25200864"/>
              <a:gd name="connsiteY21" fmla="*/ 2071766 h 7176404"/>
              <a:gd name="connsiteX22" fmla="*/ 11013948 w 25200864"/>
              <a:gd name="connsiteY22" fmla="*/ 2193686 h 7176404"/>
              <a:gd name="connsiteX23" fmla="*/ 11100816 w 25200864"/>
              <a:gd name="connsiteY23" fmla="*/ 2275220 h 7176404"/>
              <a:gd name="connsiteX24" fmla="*/ 11253978 w 25200864"/>
              <a:gd name="connsiteY24" fmla="*/ 2307986 h 7176404"/>
              <a:gd name="connsiteX25" fmla="*/ 11349228 w 25200864"/>
              <a:gd name="connsiteY25" fmla="*/ 2349896 h 7176404"/>
              <a:gd name="connsiteX26" fmla="*/ 11429238 w 25200864"/>
              <a:gd name="connsiteY26" fmla="*/ 2448956 h 7176404"/>
              <a:gd name="connsiteX27" fmla="*/ 11562588 w 25200864"/>
              <a:gd name="connsiteY27" fmla="*/ 2513726 h 7176404"/>
              <a:gd name="connsiteX28" fmla="*/ 11654028 w 25200864"/>
              <a:gd name="connsiteY28" fmla="*/ 2567066 h 7176404"/>
              <a:gd name="connsiteX29" fmla="*/ 11745468 w 25200864"/>
              <a:gd name="connsiteY29" fmla="*/ 2650886 h 7176404"/>
              <a:gd name="connsiteX30" fmla="*/ 11882628 w 25200864"/>
              <a:gd name="connsiteY30" fmla="*/ 2711846 h 7176404"/>
              <a:gd name="connsiteX31" fmla="*/ 11970258 w 25200864"/>
              <a:gd name="connsiteY31" fmla="*/ 2841386 h 7176404"/>
              <a:gd name="connsiteX32" fmla="*/ 12095988 w 25200864"/>
              <a:gd name="connsiteY32" fmla="*/ 2829956 h 7176404"/>
              <a:gd name="connsiteX33" fmla="*/ 12124944 w 25200864"/>
              <a:gd name="connsiteY33" fmla="*/ 2897012 h 7176404"/>
              <a:gd name="connsiteX34" fmla="*/ 12202668 w 25200864"/>
              <a:gd name="connsiteY34" fmla="*/ 2921396 h 7176404"/>
              <a:gd name="connsiteX35" fmla="*/ 12278868 w 25200864"/>
              <a:gd name="connsiteY35" fmla="*/ 3081416 h 7176404"/>
              <a:gd name="connsiteX36" fmla="*/ 12393168 w 25200864"/>
              <a:gd name="connsiteY36" fmla="*/ 3100466 h 7176404"/>
              <a:gd name="connsiteX37" fmla="*/ 12450318 w 25200864"/>
              <a:gd name="connsiteY37" fmla="*/ 3214766 h 7176404"/>
              <a:gd name="connsiteX38" fmla="*/ 12541758 w 25200864"/>
              <a:gd name="connsiteY38" fmla="*/ 3191906 h 7176404"/>
              <a:gd name="connsiteX39" fmla="*/ 12598908 w 25200864"/>
              <a:gd name="connsiteY39" fmla="*/ 3290966 h 7176404"/>
              <a:gd name="connsiteX40" fmla="*/ 12663678 w 25200864"/>
              <a:gd name="connsiteY40" fmla="*/ 3416696 h 7176404"/>
              <a:gd name="connsiteX41" fmla="*/ 12766548 w 25200864"/>
              <a:gd name="connsiteY41" fmla="*/ 3428126 h 7176404"/>
              <a:gd name="connsiteX42" fmla="*/ 12774168 w 25200864"/>
              <a:gd name="connsiteY42" fmla="*/ 3298586 h 7176404"/>
              <a:gd name="connsiteX43" fmla="*/ 12854178 w 25200864"/>
              <a:gd name="connsiteY43" fmla="*/ 3363356 h 7176404"/>
              <a:gd name="connsiteX44" fmla="*/ 12968478 w 25200864"/>
              <a:gd name="connsiteY44" fmla="*/ 3435746 h 7176404"/>
              <a:gd name="connsiteX45" fmla="*/ 13098018 w 25200864"/>
              <a:gd name="connsiteY45" fmla="*/ 3466226 h 7176404"/>
              <a:gd name="connsiteX46" fmla="*/ 13147548 w 25200864"/>
              <a:gd name="connsiteY46" fmla="*/ 3572906 h 7176404"/>
              <a:gd name="connsiteX47" fmla="*/ 13155168 w 25200864"/>
              <a:gd name="connsiteY47" fmla="*/ 3652916 h 7176404"/>
              <a:gd name="connsiteX48" fmla="*/ 13235178 w 25200864"/>
              <a:gd name="connsiteY48" fmla="*/ 3736736 h 7176404"/>
              <a:gd name="connsiteX49" fmla="*/ 13368528 w 25200864"/>
              <a:gd name="connsiteY49" fmla="*/ 3774836 h 7176404"/>
              <a:gd name="connsiteX50" fmla="*/ 13539216 w 25200864"/>
              <a:gd name="connsiteY50" fmla="*/ 3853322 h 7176404"/>
              <a:gd name="connsiteX51" fmla="*/ 13574268 w 25200864"/>
              <a:gd name="connsiteY51" fmla="*/ 3923426 h 7176404"/>
              <a:gd name="connsiteX52" fmla="*/ 13669518 w 25200864"/>
              <a:gd name="connsiteY52" fmla="*/ 3988196 h 7176404"/>
              <a:gd name="connsiteX53" fmla="*/ 13806678 w 25200864"/>
              <a:gd name="connsiteY53" fmla="*/ 4091066 h 7176404"/>
              <a:gd name="connsiteX54" fmla="*/ 13890498 w 25200864"/>
              <a:gd name="connsiteY54" fmla="*/ 4205366 h 7176404"/>
              <a:gd name="connsiteX55" fmla="*/ 13955268 w 25200864"/>
              <a:gd name="connsiteY55" fmla="*/ 4296806 h 7176404"/>
              <a:gd name="connsiteX56" fmla="*/ 13989558 w 25200864"/>
              <a:gd name="connsiteY56" fmla="*/ 4129166 h 7176404"/>
              <a:gd name="connsiteX57" fmla="*/ 14061948 w 25200864"/>
              <a:gd name="connsiteY57" fmla="*/ 3995816 h 7176404"/>
              <a:gd name="connsiteX58" fmla="*/ 14176248 w 25200864"/>
              <a:gd name="connsiteY58" fmla="*/ 4098686 h 7176404"/>
              <a:gd name="connsiteX59" fmla="*/ 14290548 w 25200864"/>
              <a:gd name="connsiteY59" fmla="*/ 4304426 h 7176404"/>
              <a:gd name="connsiteX60" fmla="*/ 14431518 w 25200864"/>
              <a:gd name="connsiteY60" fmla="*/ 4399676 h 7176404"/>
              <a:gd name="connsiteX61" fmla="*/ 14622018 w 25200864"/>
              <a:gd name="connsiteY61" fmla="*/ 4353956 h 7176404"/>
              <a:gd name="connsiteX62" fmla="*/ 14789658 w 25200864"/>
              <a:gd name="connsiteY62" fmla="*/ 4430156 h 7176404"/>
              <a:gd name="connsiteX63" fmla="*/ 14865858 w 25200864"/>
              <a:gd name="connsiteY63" fmla="*/ 4361576 h 7176404"/>
              <a:gd name="connsiteX64" fmla="*/ 14972538 w 25200864"/>
              <a:gd name="connsiteY64" fmla="*/ 4464446 h 7176404"/>
              <a:gd name="connsiteX65" fmla="*/ 15067788 w 25200864"/>
              <a:gd name="connsiteY65" fmla="*/ 4586366 h 7176404"/>
              <a:gd name="connsiteX66" fmla="*/ 15304008 w 25200864"/>
              <a:gd name="connsiteY66" fmla="*/ 4651136 h 7176404"/>
              <a:gd name="connsiteX67" fmla="*/ 15467838 w 25200864"/>
              <a:gd name="connsiteY67" fmla="*/ 4693046 h 7176404"/>
              <a:gd name="connsiteX68" fmla="*/ 15540990 w 25200864"/>
              <a:gd name="connsiteY68" fmla="*/ 4708286 h 7176404"/>
              <a:gd name="connsiteX69" fmla="*/ 15593568 w 25200864"/>
              <a:gd name="connsiteY69" fmla="*/ 4875926 h 7176404"/>
              <a:gd name="connsiteX70" fmla="*/ 15612618 w 25200864"/>
              <a:gd name="connsiteY70" fmla="*/ 4997846 h 7176404"/>
              <a:gd name="connsiteX71" fmla="*/ 15730728 w 25200864"/>
              <a:gd name="connsiteY71" fmla="*/ 4921646 h 7176404"/>
              <a:gd name="connsiteX72" fmla="*/ 15745968 w 25200864"/>
              <a:gd name="connsiteY72" fmla="*/ 4769246 h 7176404"/>
              <a:gd name="connsiteX73" fmla="*/ 15822168 w 25200864"/>
              <a:gd name="connsiteY73" fmla="*/ 4757816 h 7176404"/>
              <a:gd name="connsiteX74" fmla="*/ 15898368 w 25200864"/>
              <a:gd name="connsiteY74" fmla="*/ 4872116 h 7176404"/>
              <a:gd name="connsiteX75" fmla="*/ 16092678 w 25200864"/>
              <a:gd name="connsiteY75" fmla="*/ 4978796 h 7176404"/>
              <a:gd name="connsiteX76" fmla="*/ 16229838 w 25200864"/>
              <a:gd name="connsiteY76" fmla="*/ 5138816 h 7176404"/>
              <a:gd name="connsiteX77" fmla="*/ 16340328 w 25200864"/>
              <a:gd name="connsiteY77" fmla="*/ 5154056 h 7176404"/>
              <a:gd name="connsiteX78" fmla="*/ 16435578 w 25200864"/>
              <a:gd name="connsiteY78" fmla="*/ 5203586 h 7176404"/>
              <a:gd name="connsiteX79" fmla="*/ 16515588 w 25200864"/>
              <a:gd name="connsiteY79" fmla="*/ 5195966 h 7176404"/>
              <a:gd name="connsiteX80" fmla="*/ 16607028 w 25200864"/>
              <a:gd name="connsiteY80" fmla="*/ 5234066 h 7176404"/>
              <a:gd name="connsiteX81" fmla="*/ 16687038 w 25200864"/>
              <a:gd name="connsiteY81" fmla="*/ 5275976 h 7176404"/>
              <a:gd name="connsiteX82" fmla="*/ 16751808 w 25200864"/>
              <a:gd name="connsiteY82" fmla="*/ 5298836 h 7176404"/>
              <a:gd name="connsiteX83" fmla="*/ 16927068 w 25200864"/>
              <a:gd name="connsiteY83" fmla="*/ 5317886 h 7176404"/>
              <a:gd name="connsiteX84" fmla="*/ 16808958 w 25200864"/>
              <a:gd name="connsiteY84" fmla="*/ 5245496 h 7176404"/>
              <a:gd name="connsiteX85" fmla="*/ 16843248 w 25200864"/>
              <a:gd name="connsiteY85" fmla="*/ 5199776 h 7176404"/>
              <a:gd name="connsiteX86" fmla="*/ 16953738 w 25200864"/>
              <a:gd name="connsiteY86" fmla="*/ 5218826 h 7176404"/>
              <a:gd name="connsiteX87" fmla="*/ 17109948 w 25200864"/>
              <a:gd name="connsiteY87" fmla="*/ 5344556 h 7176404"/>
              <a:gd name="connsiteX88" fmla="*/ 17300448 w 25200864"/>
              <a:gd name="connsiteY88" fmla="*/ 5359796 h 7176404"/>
              <a:gd name="connsiteX89" fmla="*/ 17426178 w 25200864"/>
              <a:gd name="connsiteY89" fmla="*/ 5420756 h 7176404"/>
              <a:gd name="connsiteX90" fmla="*/ 17516856 w 25200864"/>
              <a:gd name="connsiteY90" fmla="*/ 5550296 h 7176404"/>
              <a:gd name="connsiteX91" fmla="*/ 17620488 w 25200864"/>
              <a:gd name="connsiteY91" fmla="*/ 5569346 h 7176404"/>
              <a:gd name="connsiteX92" fmla="*/ 17837658 w 25200864"/>
              <a:gd name="connsiteY92" fmla="*/ 5717936 h 7176404"/>
              <a:gd name="connsiteX93" fmla="*/ 17837658 w 25200864"/>
              <a:gd name="connsiteY93" fmla="*/ 5561726 h 7176404"/>
              <a:gd name="connsiteX94" fmla="*/ 18035778 w 25200864"/>
              <a:gd name="connsiteY94" fmla="*/ 5565536 h 7176404"/>
              <a:gd name="connsiteX95" fmla="*/ 18115788 w 25200864"/>
              <a:gd name="connsiteY95" fmla="*/ 5668406 h 7176404"/>
              <a:gd name="connsiteX96" fmla="*/ 18218658 w 25200864"/>
              <a:gd name="connsiteY96" fmla="*/ 5676026 h 7176404"/>
              <a:gd name="connsiteX97" fmla="*/ 18306288 w 25200864"/>
              <a:gd name="connsiteY97" fmla="*/ 5752988 h 7176404"/>
              <a:gd name="connsiteX98" fmla="*/ 18371058 w 25200864"/>
              <a:gd name="connsiteY98" fmla="*/ 5866526 h 7176404"/>
              <a:gd name="connsiteX99" fmla="*/ 18489168 w 25200864"/>
              <a:gd name="connsiteY99" fmla="*/ 5851286 h 7176404"/>
              <a:gd name="connsiteX100" fmla="*/ 18580608 w 25200864"/>
              <a:gd name="connsiteY100" fmla="*/ 5935106 h 7176404"/>
              <a:gd name="connsiteX101" fmla="*/ 18550128 w 25200864"/>
              <a:gd name="connsiteY101" fmla="*/ 6018926 h 7176404"/>
              <a:gd name="connsiteX102" fmla="*/ 18679668 w 25200864"/>
              <a:gd name="connsiteY102" fmla="*/ 5973206 h 7176404"/>
              <a:gd name="connsiteX103" fmla="*/ 18691098 w 25200864"/>
              <a:gd name="connsiteY103" fmla="*/ 6045596 h 7176404"/>
              <a:gd name="connsiteX104" fmla="*/ 18813018 w 25200864"/>
              <a:gd name="connsiteY104" fmla="*/ 6007496 h 7176404"/>
              <a:gd name="connsiteX105" fmla="*/ 19114008 w 25200864"/>
              <a:gd name="connsiteY105" fmla="*/ 6137036 h 7176404"/>
              <a:gd name="connsiteX106" fmla="*/ 19249644 w 25200864"/>
              <a:gd name="connsiteY106" fmla="*/ 6242954 h 7176404"/>
              <a:gd name="connsiteX107" fmla="*/ 19319748 w 25200864"/>
              <a:gd name="connsiteY107" fmla="*/ 6453266 h 7176404"/>
              <a:gd name="connsiteX108" fmla="*/ 19375374 w 25200864"/>
              <a:gd name="connsiteY108" fmla="*/ 6593474 h 7176404"/>
              <a:gd name="connsiteX109" fmla="*/ 19445478 w 25200864"/>
              <a:gd name="connsiteY109" fmla="*/ 6567566 h 7176404"/>
              <a:gd name="connsiteX110" fmla="*/ 19495008 w 25200864"/>
              <a:gd name="connsiteY110" fmla="*/ 6647576 h 7176404"/>
              <a:gd name="connsiteX111" fmla="*/ 19475958 w 25200864"/>
              <a:gd name="connsiteY111" fmla="*/ 6377066 h 7176404"/>
              <a:gd name="connsiteX112" fmla="*/ 19479768 w 25200864"/>
              <a:gd name="connsiteY112" fmla="*/ 6175136 h 7176404"/>
              <a:gd name="connsiteX113" fmla="*/ 19582638 w 25200864"/>
              <a:gd name="connsiteY113" fmla="*/ 6285626 h 7176404"/>
              <a:gd name="connsiteX114" fmla="*/ 19666458 w 25200864"/>
              <a:gd name="connsiteY114" fmla="*/ 6407546 h 7176404"/>
              <a:gd name="connsiteX115" fmla="*/ 19674078 w 25200864"/>
              <a:gd name="connsiteY115" fmla="*/ 6213236 h 7176404"/>
              <a:gd name="connsiteX116" fmla="*/ 19761708 w 25200864"/>
              <a:gd name="connsiteY116" fmla="*/ 6129416 h 7176404"/>
              <a:gd name="connsiteX117" fmla="*/ 19879818 w 25200864"/>
              <a:gd name="connsiteY117" fmla="*/ 6239906 h 7176404"/>
              <a:gd name="connsiteX118" fmla="*/ 19818858 w 25200864"/>
              <a:gd name="connsiteY118" fmla="*/ 6026546 h 7176404"/>
              <a:gd name="connsiteX119" fmla="*/ 20127468 w 25200864"/>
              <a:gd name="connsiteY119" fmla="*/ 6022736 h 7176404"/>
              <a:gd name="connsiteX120" fmla="*/ 20400264 w 25200864"/>
              <a:gd name="connsiteY120" fmla="*/ 5897768 h 7176404"/>
              <a:gd name="connsiteX121" fmla="*/ 20695158 w 25200864"/>
              <a:gd name="connsiteY121" fmla="*/ 5893196 h 7176404"/>
              <a:gd name="connsiteX122" fmla="*/ 20942808 w 25200864"/>
              <a:gd name="connsiteY122" fmla="*/ 5938916 h 7176404"/>
              <a:gd name="connsiteX123" fmla="*/ 21133308 w 25200864"/>
              <a:gd name="connsiteY123" fmla="*/ 5813186 h 7176404"/>
              <a:gd name="connsiteX124" fmla="*/ 21430488 w 25200864"/>
              <a:gd name="connsiteY124" fmla="*/ 5862716 h 7176404"/>
              <a:gd name="connsiteX125" fmla="*/ 21659850 w 25200864"/>
              <a:gd name="connsiteY125" fmla="*/ 5961776 h 7176404"/>
              <a:gd name="connsiteX126" fmla="*/ 21761958 w 25200864"/>
              <a:gd name="connsiteY126" fmla="*/ 5885576 h 7176404"/>
              <a:gd name="connsiteX127" fmla="*/ 21944838 w 25200864"/>
              <a:gd name="connsiteY127" fmla="*/ 6041786 h 7176404"/>
              <a:gd name="connsiteX128" fmla="*/ 22089618 w 25200864"/>
              <a:gd name="connsiteY128" fmla="*/ 5977016 h 7176404"/>
              <a:gd name="connsiteX129" fmla="*/ 22310598 w 25200864"/>
              <a:gd name="connsiteY129" fmla="*/ 6186566 h 7176404"/>
              <a:gd name="connsiteX130" fmla="*/ 23151084 w 25200864"/>
              <a:gd name="connsiteY130" fmla="*/ 6482984 h 7176404"/>
              <a:gd name="connsiteX131" fmla="*/ 23293578 w 25200864"/>
              <a:gd name="connsiteY131" fmla="*/ 6609476 h 7176404"/>
              <a:gd name="connsiteX132" fmla="*/ 23285958 w 25200864"/>
              <a:gd name="connsiteY132" fmla="*/ 6693296 h 7176404"/>
              <a:gd name="connsiteX133" fmla="*/ 23415498 w 25200864"/>
              <a:gd name="connsiteY133" fmla="*/ 6659006 h 7176404"/>
              <a:gd name="connsiteX134" fmla="*/ 23785068 w 25200864"/>
              <a:gd name="connsiteY134" fmla="*/ 6780926 h 7176404"/>
              <a:gd name="connsiteX135" fmla="*/ 24009096 w 25200864"/>
              <a:gd name="connsiteY135" fmla="*/ 6645290 h 7176404"/>
              <a:gd name="connsiteX136" fmla="*/ 24078438 w 25200864"/>
              <a:gd name="connsiteY136" fmla="*/ 6544706 h 7176404"/>
              <a:gd name="connsiteX137" fmla="*/ 24230838 w 25200864"/>
              <a:gd name="connsiteY137" fmla="*/ 6533276 h 7176404"/>
              <a:gd name="connsiteX138" fmla="*/ 24360378 w 25200864"/>
              <a:gd name="connsiteY138" fmla="*/ 6438026 h 7176404"/>
              <a:gd name="connsiteX139" fmla="*/ 24455628 w 25200864"/>
              <a:gd name="connsiteY139" fmla="*/ 6422786 h 7176404"/>
              <a:gd name="connsiteX140" fmla="*/ 24558498 w 25200864"/>
              <a:gd name="connsiteY140" fmla="*/ 6243716 h 7176404"/>
              <a:gd name="connsiteX141" fmla="*/ 24716232 w 25200864"/>
              <a:gd name="connsiteY141" fmla="*/ 6188090 h 7176404"/>
              <a:gd name="connsiteX142" fmla="*/ 24981408 w 25200864"/>
              <a:gd name="connsiteY142" fmla="*/ 6232286 h 7176404"/>
              <a:gd name="connsiteX143" fmla="*/ 25181052 w 25200864"/>
              <a:gd name="connsiteY143" fmla="*/ 6157610 h 7176404"/>
              <a:gd name="connsiteX144" fmla="*/ 25200864 w 25200864"/>
              <a:gd name="connsiteY144" fmla="*/ 5713364 h 7176404"/>
              <a:gd name="connsiteX145" fmla="*/ 24519636 w 25200864"/>
              <a:gd name="connsiteY145" fmla="*/ 5869574 h 7176404"/>
              <a:gd name="connsiteX146" fmla="*/ 23774400 w 25200864"/>
              <a:gd name="connsiteY146" fmla="*/ 6133988 h 7176404"/>
              <a:gd name="connsiteX147" fmla="*/ 22951440 w 25200864"/>
              <a:gd name="connsiteY147" fmla="*/ 5896244 h 7176404"/>
              <a:gd name="connsiteX148" fmla="*/ 21982176 w 25200864"/>
              <a:gd name="connsiteY148" fmla="*/ 5640212 h 7176404"/>
              <a:gd name="connsiteX149" fmla="*/ 20628864 w 25200864"/>
              <a:gd name="connsiteY149" fmla="*/ 5475620 h 7176404"/>
              <a:gd name="connsiteX150" fmla="*/ 19872960 w 25200864"/>
              <a:gd name="connsiteY150" fmla="*/ 5888624 h 7176404"/>
              <a:gd name="connsiteX151" fmla="*/ 18800064 w 25200864"/>
              <a:gd name="connsiteY151" fmla="*/ 5823092 h 7176404"/>
              <a:gd name="connsiteX152" fmla="*/ 16715232 w 25200864"/>
              <a:gd name="connsiteY152" fmla="*/ 4963556 h 7176404"/>
              <a:gd name="connsiteX153" fmla="*/ 14904720 w 25200864"/>
              <a:gd name="connsiteY153" fmla="*/ 4158884 h 7176404"/>
              <a:gd name="connsiteX154" fmla="*/ 13240512 w 25200864"/>
              <a:gd name="connsiteY154" fmla="*/ 3354212 h 7176404"/>
              <a:gd name="connsiteX155" fmla="*/ 13094208 w 25200864"/>
              <a:gd name="connsiteY155" fmla="*/ 3189620 h 7176404"/>
              <a:gd name="connsiteX156" fmla="*/ 11320272 w 25200864"/>
              <a:gd name="connsiteY156" fmla="*/ 2019188 h 7176404"/>
              <a:gd name="connsiteX157" fmla="*/ 10698480 w 25200864"/>
              <a:gd name="connsiteY157" fmla="*/ 1452260 h 7176404"/>
              <a:gd name="connsiteX158" fmla="*/ 10530078 w 25200864"/>
              <a:gd name="connsiteY158" fmla="*/ 1283096 h 7176404"/>
              <a:gd name="connsiteX159" fmla="*/ 10522458 w 25200864"/>
              <a:gd name="connsiteY159" fmla="*/ 902096 h 7176404"/>
              <a:gd name="connsiteX160" fmla="*/ 10518648 w 25200864"/>
              <a:gd name="connsiteY160" fmla="*/ 768746 h 7176404"/>
              <a:gd name="connsiteX161" fmla="*/ 10606278 w 25200864"/>
              <a:gd name="connsiteY161" fmla="*/ 681116 h 7176404"/>
              <a:gd name="connsiteX162" fmla="*/ 10753344 w 25200864"/>
              <a:gd name="connsiteY162" fmla="*/ 611012 h 7176404"/>
              <a:gd name="connsiteX163" fmla="*/ 10735056 w 25200864"/>
              <a:gd name="connsiteY163" fmla="*/ 336692 h 7176404"/>
              <a:gd name="connsiteX164" fmla="*/ 10610088 w 25200864"/>
              <a:gd name="connsiteY164" fmla="*/ 201056 h 7176404"/>
              <a:gd name="connsiteX165" fmla="*/ 10419588 w 25200864"/>
              <a:gd name="connsiteY165" fmla="*/ 2936 h 7176404"/>
              <a:gd name="connsiteX166" fmla="*/ 10351008 w 25200864"/>
              <a:gd name="connsiteY166" fmla="*/ 231536 h 7176404"/>
              <a:gd name="connsiteX167" fmla="*/ 10187940 w 25200864"/>
              <a:gd name="connsiteY167" fmla="*/ 585104 h 7176404"/>
              <a:gd name="connsiteX168" fmla="*/ 10137648 w 25200864"/>
              <a:gd name="connsiteY168" fmla="*/ 902096 h 7176404"/>
              <a:gd name="connsiteX169" fmla="*/ 10222992 w 25200864"/>
              <a:gd name="connsiteY169" fmla="*/ 1744868 h 7176404"/>
              <a:gd name="connsiteX170" fmla="*/ 10131552 w 25200864"/>
              <a:gd name="connsiteY170" fmla="*/ 2384948 h 7176404"/>
              <a:gd name="connsiteX171" fmla="*/ 9509760 w 25200864"/>
              <a:gd name="connsiteY171" fmla="*/ 3043316 h 7176404"/>
              <a:gd name="connsiteX172" fmla="*/ 7717536 w 25200864"/>
              <a:gd name="connsiteY172" fmla="*/ 4524644 h 7176404"/>
              <a:gd name="connsiteX173" fmla="*/ 7388352 w 25200864"/>
              <a:gd name="connsiteY173" fmla="*/ 5146436 h 7176404"/>
              <a:gd name="connsiteX174" fmla="*/ 5925312 w 25200864"/>
              <a:gd name="connsiteY174" fmla="*/ 5768228 h 7176404"/>
              <a:gd name="connsiteX175" fmla="*/ 4736592 w 25200864"/>
              <a:gd name="connsiteY175" fmla="*/ 6079124 h 7176404"/>
              <a:gd name="connsiteX176" fmla="*/ 3602736 w 25200864"/>
              <a:gd name="connsiteY176" fmla="*/ 6353444 h 7176404"/>
              <a:gd name="connsiteX177" fmla="*/ 2688336 w 25200864"/>
              <a:gd name="connsiteY177" fmla="*/ 6664340 h 7176404"/>
              <a:gd name="connsiteX178" fmla="*/ 2157984 w 25200864"/>
              <a:gd name="connsiteY178" fmla="*/ 6774068 h 7176404"/>
              <a:gd name="connsiteX179" fmla="*/ 1591056 w 25200864"/>
              <a:gd name="connsiteY179" fmla="*/ 6755780 h 7176404"/>
              <a:gd name="connsiteX180" fmla="*/ 950976 w 25200864"/>
              <a:gd name="connsiteY180" fmla="*/ 6554612 h 7176404"/>
              <a:gd name="connsiteX181" fmla="*/ 0 w 25200864"/>
              <a:gd name="connsiteY181" fmla="*/ 6390020 h 7176404"/>
              <a:gd name="connsiteX182" fmla="*/ 27432 w 25200864"/>
              <a:gd name="connsiteY182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1645920 w 25200864"/>
              <a:gd name="connsiteY4" fmla="*/ 7176404 h 7176404"/>
              <a:gd name="connsiteX5" fmla="*/ 4315968 w 25200864"/>
              <a:gd name="connsiteY5" fmla="*/ 6609476 h 7176404"/>
              <a:gd name="connsiteX6" fmla="*/ 6345936 w 25200864"/>
              <a:gd name="connsiteY6" fmla="*/ 5932820 h 7176404"/>
              <a:gd name="connsiteX7" fmla="*/ 7772400 w 25200864"/>
              <a:gd name="connsiteY7" fmla="*/ 5493908 h 7176404"/>
              <a:gd name="connsiteX8" fmla="*/ 8375904 w 25200864"/>
              <a:gd name="connsiteY8" fmla="*/ 4341764 h 7176404"/>
              <a:gd name="connsiteX9" fmla="*/ 9747504 w 25200864"/>
              <a:gd name="connsiteY9" fmla="*/ 3427364 h 7176404"/>
              <a:gd name="connsiteX10" fmla="*/ 10277856 w 25200864"/>
              <a:gd name="connsiteY10" fmla="*/ 2311796 h 7176404"/>
              <a:gd name="connsiteX11" fmla="*/ 10351008 w 25200864"/>
              <a:gd name="connsiteY11" fmla="*/ 2147204 h 7176404"/>
              <a:gd name="connsiteX12" fmla="*/ 10369296 w 25200864"/>
              <a:gd name="connsiteY12" fmla="*/ 1525412 h 7176404"/>
              <a:gd name="connsiteX13" fmla="*/ 10314432 w 25200864"/>
              <a:gd name="connsiteY13" fmla="*/ 940196 h 7176404"/>
              <a:gd name="connsiteX14" fmla="*/ 10443210 w 25200864"/>
              <a:gd name="connsiteY14" fmla="*/ 611774 h 7176404"/>
              <a:gd name="connsiteX15" fmla="*/ 10450830 w 25200864"/>
              <a:gd name="connsiteY15" fmla="*/ 1076594 h 7176404"/>
              <a:gd name="connsiteX16" fmla="*/ 10411968 w 25200864"/>
              <a:gd name="connsiteY16" fmla="*/ 1302146 h 7176404"/>
              <a:gd name="connsiteX17" fmla="*/ 10453878 w 25200864"/>
              <a:gd name="connsiteY17" fmla="*/ 1565036 h 7176404"/>
              <a:gd name="connsiteX18" fmla="*/ 10541508 w 25200864"/>
              <a:gd name="connsiteY18" fmla="*/ 1759346 h 7176404"/>
              <a:gd name="connsiteX19" fmla="*/ 10690098 w 25200864"/>
              <a:gd name="connsiteY19" fmla="*/ 1944512 h 7176404"/>
              <a:gd name="connsiteX20" fmla="*/ 10785348 w 25200864"/>
              <a:gd name="connsiteY20" fmla="*/ 2018426 h 7176404"/>
              <a:gd name="connsiteX21" fmla="*/ 10838688 w 25200864"/>
              <a:gd name="connsiteY21" fmla="*/ 2109866 h 7176404"/>
              <a:gd name="connsiteX22" fmla="*/ 10926318 w 25200864"/>
              <a:gd name="connsiteY22" fmla="*/ 2071766 h 7176404"/>
              <a:gd name="connsiteX23" fmla="*/ 11013948 w 25200864"/>
              <a:gd name="connsiteY23" fmla="*/ 2193686 h 7176404"/>
              <a:gd name="connsiteX24" fmla="*/ 11100816 w 25200864"/>
              <a:gd name="connsiteY24" fmla="*/ 2275220 h 7176404"/>
              <a:gd name="connsiteX25" fmla="*/ 11253978 w 25200864"/>
              <a:gd name="connsiteY25" fmla="*/ 2307986 h 7176404"/>
              <a:gd name="connsiteX26" fmla="*/ 11349228 w 25200864"/>
              <a:gd name="connsiteY26" fmla="*/ 2349896 h 7176404"/>
              <a:gd name="connsiteX27" fmla="*/ 11429238 w 25200864"/>
              <a:gd name="connsiteY27" fmla="*/ 2448956 h 7176404"/>
              <a:gd name="connsiteX28" fmla="*/ 11562588 w 25200864"/>
              <a:gd name="connsiteY28" fmla="*/ 2513726 h 7176404"/>
              <a:gd name="connsiteX29" fmla="*/ 11654028 w 25200864"/>
              <a:gd name="connsiteY29" fmla="*/ 2567066 h 7176404"/>
              <a:gd name="connsiteX30" fmla="*/ 11745468 w 25200864"/>
              <a:gd name="connsiteY30" fmla="*/ 2650886 h 7176404"/>
              <a:gd name="connsiteX31" fmla="*/ 11882628 w 25200864"/>
              <a:gd name="connsiteY31" fmla="*/ 2711846 h 7176404"/>
              <a:gd name="connsiteX32" fmla="*/ 11970258 w 25200864"/>
              <a:gd name="connsiteY32" fmla="*/ 2841386 h 7176404"/>
              <a:gd name="connsiteX33" fmla="*/ 12095988 w 25200864"/>
              <a:gd name="connsiteY33" fmla="*/ 2829956 h 7176404"/>
              <a:gd name="connsiteX34" fmla="*/ 12124944 w 25200864"/>
              <a:gd name="connsiteY34" fmla="*/ 2897012 h 7176404"/>
              <a:gd name="connsiteX35" fmla="*/ 12202668 w 25200864"/>
              <a:gd name="connsiteY35" fmla="*/ 2921396 h 7176404"/>
              <a:gd name="connsiteX36" fmla="*/ 12278868 w 25200864"/>
              <a:gd name="connsiteY36" fmla="*/ 3081416 h 7176404"/>
              <a:gd name="connsiteX37" fmla="*/ 12393168 w 25200864"/>
              <a:gd name="connsiteY37" fmla="*/ 3100466 h 7176404"/>
              <a:gd name="connsiteX38" fmla="*/ 12450318 w 25200864"/>
              <a:gd name="connsiteY38" fmla="*/ 3214766 h 7176404"/>
              <a:gd name="connsiteX39" fmla="*/ 12541758 w 25200864"/>
              <a:gd name="connsiteY39" fmla="*/ 3191906 h 7176404"/>
              <a:gd name="connsiteX40" fmla="*/ 12598908 w 25200864"/>
              <a:gd name="connsiteY40" fmla="*/ 3290966 h 7176404"/>
              <a:gd name="connsiteX41" fmla="*/ 12663678 w 25200864"/>
              <a:gd name="connsiteY41" fmla="*/ 3416696 h 7176404"/>
              <a:gd name="connsiteX42" fmla="*/ 12766548 w 25200864"/>
              <a:gd name="connsiteY42" fmla="*/ 3428126 h 7176404"/>
              <a:gd name="connsiteX43" fmla="*/ 12774168 w 25200864"/>
              <a:gd name="connsiteY43" fmla="*/ 3298586 h 7176404"/>
              <a:gd name="connsiteX44" fmla="*/ 12854178 w 25200864"/>
              <a:gd name="connsiteY44" fmla="*/ 3363356 h 7176404"/>
              <a:gd name="connsiteX45" fmla="*/ 12968478 w 25200864"/>
              <a:gd name="connsiteY45" fmla="*/ 3435746 h 7176404"/>
              <a:gd name="connsiteX46" fmla="*/ 13098018 w 25200864"/>
              <a:gd name="connsiteY46" fmla="*/ 3466226 h 7176404"/>
              <a:gd name="connsiteX47" fmla="*/ 13147548 w 25200864"/>
              <a:gd name="connsiteY47" fmla="*/ 3572906 h 7176404"/>
              <a:gd name="connsiteX48" fmla="*/ 13155168 w 25200864"/>
              <a:gd name="connsiteY48" fmla="*/ 3652916 h 7176404"/>
              <a:gd name="connsiteX49" fmla="*/ 13235178 w 25200864"/>
              <a:gd name="connsiteY49" fmla="*/ 3736736 h 7176404"/>
              <a:gd name="connsiteX50" fmla="*/ 13368528 w 25200864"/>
              <a:gd name="connsiteY50" fmla="*/ 3774836 h 7176404"/>
              <a:gd name="connsiteX51" fmla="*/ 13539216 w 25200864"/>
              <a:gd name="connsiteY51" fmla="*/ 3853322 h 7176404"/>
              <a:gd name="connsiteX52" fmla="*/ 13574268 w 25200864"/>
              <a:gd name="connsiteY52" fmla="*/ 3923426 h 7176404"/>
              <a:gd name="connsiteX53" fmla="*/ 13669518 w 25200864"/>
              <a:gd name="connsiteY53" fmla="*/ 3988196 h 7176404"/>
              <a:gd name="connsiteX54" fmla="*/ 13806678 w 25200864"/>
              <a:gd name="connsiteY54" fmla="*/ 4091066 h 7176404"/>
              <a:gd name="connsiteX55" fmla="*/ 13890498 w 25200864"/>
              <a:gd name="connsiteY55" fmla="*/ 4205366 h 7176404"/>
              <a:gd name="connsiteX56" fmla="*/ 13955268 w 25200864"/>
              <a:gd name="connsiteY56" fmla="*/ 4296806 h 7176404"/>
              <a:gd name="connsiteX57" fmla="*/ 13989558 w 25200864"/>
              <a:gd name="connsiteY57" fmla="*/ 4129166 h 7176404"/>
              <a:gd name="connsiteX58" fmla="*/ 14061948 w 25200864"/>
              <a:gd name="connsiteY58" fmla="*/ 3995816 h 7176404"/>
              <a:gd name="connsiteX59" fmla="*/ 14176248 w 25200864"/>
              <a:gd name="connsiteY59" fmla="*/ 4098686 h 7176404"/>
              <a:gd name="connsiteX60" fmla="*/ 14290548 w 25200864"/>
              <a:gd name="connsiteY60" fmla="*/ 4304426 h 7176404"/>
              <a:gd name="connsiteX61" fmla="*/ 14431518 w 25200864"/>
              <a:gd name="connsiteY61" fmla="*/ 4399676 h 7176404"/>
              <a:gd name="connsiteX62" fmla="*/ 14622018 w 25200864"/>
              <a:gd name="connsiteY62" fmla="*/ 4353956 h 7176404"/>
              <a:gd name="connsiteX63" fmla="*/ 14789658 w 25200864"/>
              <a:gd name="connsiteY63" fmla="*/ 4430156 h 7176404"/>
              <a:gd name="connsiteX64" fmla="*/ 14865858 w 25200864"/>
              <a:gd name="connsiteY64" fmla="*/ 4361576 h 7176404"/>
              <a:gd name="connsiteX65" fmla="*/ 14972538 w 25200864"/>
              <a:gd name="connsiteY65" fmla="*/ 4464446 h 7176404"/>
              <a:gd name="connsiteX66" fmla="*/ 15067788 w 25200864"/>
              <a:gd name="connsiteY66" fmla="*/ 4586366 h 7176404"/>
              <a:gd name="connsiteX67" fmla="*/ 15304008 w 25200864"/>
              <a:gd name="connsiteY67" fmla="*/ 4651136 h 7176404"/>
              <a:gd name="connsiteX68" fmla="*/ 15467838 w 25200864"/>
              <a:gd name="connsiteY68" fmla="*/ 4693046 h 7176404"/>
              <a:gd name="connsiteX69" fmla="*/ 15540990 w 25200864"/>
              <a:gd name="connsiteY69" fmla="*/ 4708286 h 7176404"/>
              <a:gd name="connsiteX70" fmla="*/ 15593568 w 25200864"/>
              <a:gd name="connsiteY70" fmla="*/ 4875926 h 7176404"/>
              <a:gd name="connsiteX71" fmla="*/ 15612618 w 25200864"/>
              <a:gd name="connsiteY71" fmla="*/ 4997846 h 7176404"/>
              <a:gd name="connsiteX72" fmla="*/ 15730728 w 25200864"/>
              <a:gd name="connsiteY72" fmla="*/ 4921646 h 7176404"/>
              <a:gd name="connsiteX73" fmla="*/ 15745968 w 25200864"/>
              <a:gd name="connsiteY73" fmla="*/ 4769246 h 7176404"/>
              <a:gd name="connsiteX74" fmla="*/ 15822168 w 25200864"/>
              <a:gd name="connsiteY74" fmla="*/ 4757816 h 7176404"/>
              <a:gd name="connsiteX75" fmla="*/ 15898368 w 25200864"/>
              <a:gd name="connsiteY75" fmla="*/ 4872116 h 7176404"/>
              <a:gd name="connsiteX76" fmla="*/ 16092678 w 25200864"/>
              <a:gd name="connsiteY76" fmla="*/ 4978796 h 7176404"/>
              <a:gd name="connsiteX77" fmla="*/ 16229838 w 25200864"/>
              <a:gd name="connsiteY77" fmla="*/ 5138816 h 7176404"/>
              <a:gd name="connsiteX78" fmla="*/ 16340328 w 25200864"/>
              <a:gd name="connsiteY78" fmla="*/ 5154056 h 7176404"/>
              <a:gd name="connsiteX79" fmla="*/ 16435578 w 25200864"/>
              <a:gd name="connsiteY79" fmla="*/ 5203586 h 7176404"/>
              <a:gd name="connsiteX80" fmla="*/ 16515588 w 25200864"/>
              <a:gd name="connsiteY80" fmla="*/ 5195966 h 7176404"/>
              <a:gd name="connsiteX81" fmla="*/ 16607028 w 25200864"/>
              <a:gd name="connsiteY81" fmla="*/ 5234066 h 7176404"/>
              <a:gd name="connsiteX82" fmla="*/ 16687038 w 25200864"/>
              <a:gd name="connsiteY82" fmla="*/ 5275976 h 7176404"/>
              <a:gd name="connsiteX83" fmla="*/ 16751808 w 25200864"/>
              <a:gd name="connsiteY83" fmla="*/ 5298836 h 7176404"/>
              <a:gd name="connsiteX84" fmla="*/ 16927068 w 25200864"/>
              <a:gd name="connsiteY84" fmla="*/ 5317886 h 7176404"/>
              <a:gd name="connsiteX85" fmla="*/ 16808958 w 25200864"/>
              <a:gd name="connsiteY85" fmla="*/ 5245496 h 7176404"/>
              <a:gd name="connsiteX86" fmla="*/ 16843248 w 25200864"/>
              <a:gd name="connsiteY86" fmla="*/ 5199776 h 7176404"/>
              <a:gd name="connsiteX87" fmla="*/ 16953738 w 25200864"/>
              <a:gd name="connsiteY87" fmla="*/ 5218826 h 7176404"/>
              <a:gd name="connsiteX88" fmla="*/ 17109948 w 25200864"/>
              <a:gd name="connsiteY88" fmla="*/ 5344556 h 7176404"/>
              <a:gd name="connsiteX89" fmla="*/ 17300448 w 25200864"/>
              <a:gd name="connsiteY89" fmla="*/ 5359796 h 7176404"/>
              <a:gd name="connsiteX90" fmla="*/ 17426178 w 25200864"/>
              <a:gd name="connsiteY90" fmla="*/ 5420756 h 7176404"/>
              <a:gd name="connsiteX91" fmla="*/ 17516856 w 25200864"/>
              <a:gd name="connsiteY91" fmla="*/ 5550296 h 7176404"/>
              <a:gd name="connsiteX92" fmla="*/ 17620488 w 25200864"/>
              <a:gd name="connsiteY92" fmla="*/ 5569346 h 7176404"/>
              <a:gd name="connsiteX93" fmla="*/ 17837658 w 25200864"/>
              <a:gd name="connsiteY93" fmla="*/ 5717936 h 7176404"/>
              <a:gd name="connsiteX94" fmla="*/ 17837658 w 25200864"/>
              <a:gd name="connsiteY94" fmla="*/ 5561726 h 7176404"/>
              <a:gd name="connsiteX95" fmla="*/ 18035778 w 25200864"/>
              <a:gd name="connsiteY95" fmla="*/ 5565536 h 7176404"/>
              <a:gd name="connsiteX96" fmla="*/ 18115788 w 25200864"/>
              <a:gd name="connsiteY96" fmla="*/ 5668406 h 7176404"/>
              <a:gd name="connsiteX97" fmla="*/ 18218658 w 25200864"/>
              <a:gd name="connsiteY97" fmla="*/ 5676026 h 7176404"/>
              <a:gd name="connsiteX98" fmla="*/ 18306288 w 25200864"/>
              <a:gd name="connsiteY98" fmla="*/ 5752988 h 7176404"/>
              <a:gd name="connsiteX99" fmla="*/ 18371058 w 25200864"/>
              <a:gd name="connsiteY99" fmla="*/ 5866526 h 7176404"/>
              <a:gd name="connsiteX100" fmla="*/ 18489168 w 25200864"/>
              <a:gd name="connsiteY100" fmla="*/ 5851286 h 7176404"/>
              <a:gd name="connsiteX101" fmla="*/ 18580608 w 25200864"/>
              <a:gd name="connsiteY101" fmla="*/ 5935106 h 7176404"/>
              <a:gd name="connsiteX102" fmla="*/ 18550128 w 25200864"/>
              <a:gd name="connsiteY102" fmla="*/ 6018926 h 7176404"/>
              <a:gd name="connsiteX103" fmla="*/ 18679668 w 25200864"/>
              <a:gd name="connsiteY103" fmla="*/ 5973206 h 7176404"/>
              <a:gd name="connsiteX104" fmla="*/ 18691098 w 25200864"/>
              <a:gd name="connsiteY104" fmla="*/ 6045596 h 7176404"/>
              <a:gd name="connsiteX105" fmla="*/ 18813018 w 25200864"/>
              <a:gd name="connsiteY105" fmla="*/ 6007496 h 7176404"/>
              <a:gd name="connsiteX106" fmla="*/ 19114008 w 25200864"/>
              <a:gd name="connsiteY106" fmla="*/ 6137036 h 7176404"/>
              <a:gd name="connsiteX107" fmla="*/ 19249644 w 25200864"/>
              <a:gd name="connsiteY107" fmla="*/ 6242954 h 7176404"/>
              <a:gd name="connsiteX108" fmla="*/ 19319748 w 25200864"/>
              <a:gd name="connsiteY108" fmla="*/ 6453266 h 7176404"/>
              <a:gd name="connsiteX109" fmla="*/ 19375374 w 25200864"/>
              <a:gd name="connsiteY109" fmla="*/ 6593474 h 7176404"/>
              <a:gd name="connsiteX110" fmla="*/ 19445478 w 25200864"/>
              <a:gd name="connsiteY110" fmla="*/ 6567566 h 7176404"/>
              <a:gd name="connsiteX111" fmla="*/ 19495008 w 25200864"/>
              <a:gd name="connsiteY111" fmla="*/ 6647576 h 7176404"/>
              <a:gd name="connsiteX112" fmla="*/ 19475958 w 25200864"/>
              <a:gd name="connsiteY112" fmla="*/ 6377066 h 7176404"/>
              <a:gd name="connsiteX113" fmla="*/ 19479768 w 25200864"/>
              <a:gd name="connsiteY113" fmla="*/ 6175136 h 7176404"/>
              <a:gd name="connsiteX114" fmla="*/ 19582638 w 25200864"/>
              <a:gd name="connsiteY114" fmla="*/ 6285626 h 7176404"/>
              <a:gd name="connsiteX115" fmla="*/ 19666458 w 25200864"/>
              <a:gd name="connsiteY115" fmla="*/ 6407546 h 7176404"/>
              <a:gd name="connsiteX116" fmla="*/ 19674078 w 25200864"/>
              <a:gd name="connsiteY116" fmla="*/ 6213236 h 7176404"/>
              <a:gd name="connsiteX117" fmla="*/ 19761708 w 25200864"/>
              <a:gd name="connsiteY117" fmla="*/ 6129416 h 7176404"/>
              <a:gd name="connsiteX118" fmla="*/ 19879818 w 25200864"/>
              <a:gd name="connsiteY118" fmla="*/ 6239906 h 7176404"/>
              <a:gd name="connsiteX119" fmla="*/ 19818858 w 25200864"/>
              <a:gd name="connsiteY119" fmla="*/ 6026546 h 7176404"/>
              <a:gd name="connsiteX120" fmla="*/ 20127468 w 25200864"/>
              <a:gd name="connsiteY120" fmla="*/ 6022736 h 7176404"/>
              <a:gd name="connsiteX121" fmla="*/ 20400264 w 25200864"/>
              <a:gd name="connsiteY121" fmla="*/ 5897768 h 7176404"/>
              <a:gd name="connsiteX122" fmla="*/ 20695158 w 25200864"/>
              <a:gd name="connsiteY122" fmla="*/ 5893196 h 7176404"/>
              <a:gd name="connsiteX123" fmla="*/ 20942808 w 25200864"/>
              <a:gd name="connsiteY123" fmla="*/ 5938916 h 7176404"/>
              <a:gd name="connsiteX124" fmla="*/ 21133308 w 25200864"/>
              <a:gd name="connsiteY124" fmla="*/ 5813186 h 7176404"/>
              <a:gd name="connsiteX125" fmla="*/ 21430488 w 25200864"/>
              <a:gd name="connsiteY125" fmla="*/ 5862716 h 7176404"/>
              <a:gd name="connsiteX126" fmla="*/ 21659850 w 25200864"/>
              <a:gd name="connsiteY126" fmla="*/ 5961776 h 7176404"/>
              <a:gd name="connsiteX127" fmla="*/ 21761958 w 25200864"/>
              <a:gd name="connsiteY127" fmla="*/ 5885576 h 7176404"/>
              <a:gd name="connsiteX128" fmla="*/ 21944838 w 25200864"/>
              <a:gd name="connsiteY128" fmla="*/ 6041786 h 7176404"/>
              <a:gd name="connsiteX129" fmla="*/ 22089618 w 25200864"/>
              <a:gd name="connsiteY129" fmla="*/ 5977016 h 7176404"/>
              <a:gd name="connsiteX130" fmla="*/ 22310598 w 25200864"/>
              <a:gd name="connsiteY130" fmla="*/ 6186566 h 7176404"/>
              <a:gd name="connsiteX131" fmla="*/ 23151084 w 25200864"/>
              <a:gd name="connsiteY131" fmla="*/ 6482984 h 7176404"/>
              <a:gd name="connsiteX132" fmla="*/ 23293578 w 25200864"/>
              <a:gd name="connsiteY132" fmla="*/ 6609476 h 7176404"/>
              <a:gd name="connsiteX133" fmla="*/ 23285958 w 25200864"/>
              <a:gd name="connsiteY133" fmla="*/ 6693296 h 7176404"/>
              <a:gd name="connsiteX134" fmla="*/ 23415498 w 25200864"/>
              <a:gd name="connsiteY134" fmla="*/ 6659006 h 7176404"/>
              <a:gd name="connsiteX135" fmla="*/ 23785068 w 25200864"/>
              <a:gd name="connsiteY135" fmla="*/ 6780926 h 7176404"/>
              <a:gd name="connsiteX136" fmla="*/ 24009096 w 25200864"/>
              <a:gd name="connsiteY136" fmla="*/ 6645290 h 7176404"/>
              <a:gd name="connsiteX137" fmla="*/ 24078438 w 25200864"/>
              <a:gd name="connsiteY137" fmla="*/ 6544706 h 7176404"/>
              <a:gd name="connsiteX138" fmla="*/ 24230838 w 25200864"/>
              <a:gd name="connsiteY138" fmla="*/ 6533276 h 7176404"/>
              <a:gd name="connsiteX139" fmla="*/ 24360378 w 25200864"/>
              <a:gd name="connsiteY139" fmla="*/ 6438026 h 7176404"/>
              <a:gd name="connsiteX140" fmla="*/ 24455628 w 25200864"/>
              <a:gd name="connsiteY140" fmla="*/ 6422786 h 7176404"/>
              <a:gd name="connsiteX141" fmla="*/ 24558498 w 25200864"/>
              <a:gd name="connsiteY141" fmla="*/ 6243716 h 7176404"/>
              <a:gd name="connsiteX142" fmla="*/ 24716232 w 25200864"/>
              <a:gd name="connsiteY142" fmla="*/ 6188090 h 7176404"/>
              <a:gd name="connsiteX143" fmla="*/ 24981408 w 25200864"/>
              <a:gd name="connsiteY143" fmla="*/ 6232286 h 7176404"/>
              <a:gd name="connsiteX144" fmla="*/ 25181052 w 25200864"/>
              <a:gd name="connsiteY144" fmla="*/ 6157610 h 7176404"/>
              <a:gd name="connsiteX145" fmla="*/ 25200864 w 25200864"/>
              <a:gd name="connsiteY145" fmla="*/ 5713364 h 7176404"/>
              <a:gd name="connsiteX146" fmla="*/ 24519636 w 25200864"/>
              <a:gd name="connsiteY146" fmla="*/ 5869574 h 7176404"/>
              <a:gd name="connsiteX147" fmla="*/ 23774400 w 25200864"/>
              <a:gd name="connsiteY147" fmla="*/ 6133988 h 7176404"/>
              <a:gd name="connsiteX148" fmla="*/ 22951440 w 25200864"/>
              <a:gd name="connsiteY148" fmla="*/ 5896244 h 7176404"/>
              <a:gd name="connsiteX149" fmla="*/ 21982176 w 25200864"/>
              <a:gd name="connsiteY149" fmla="*/ 5640212 h 7176404"/>
              <a:gd name="connsiteX150" fmla="*/ 20628864 w 25200864"/>
              <a:gd name="connsiteY150" fmla="*/ 5475620 h 7176404"/>
              <a:gd name="connsiteX151" fmla="*/ 19872960 w 25200864"/>
              <a:gd name="connsiteY151" fmla="*/ 5888624 h 7176404"/>
              <a:gd name="connsiteX152" fmla="*/ 18800064 w 25200864"/>
              <a:gd name="connsiteY152" fmla="*/ 5823092 h 7176404"/>
              <a:gd name="connsiteX153" fmla="*/ 16715232 w 25200864"/>
              <a:gd name="connsiteY153" fmla="*/ 4963556 h 7176404"/>
              <a:gd name="connsiteX154" fmla="*/ 14904720 w 25200864"/>
              <a:gd name="connsiteY154" fmla="*/ 4158884 h 7176404"/>
              <a:gd name="connsiteX155" fmla="*/ 13240512 w 25200864"/>
              <a:gd name="connsiteY155" fmla="*/ 3354212 h 7176404"/>
              <a:gd name="connsiteX156" fmla="*/ 13094208 w 25200864"/>
              <a:gd name="connsiteY156" fmla="*/ 3189620 h 7176404"/>
              <a:gd name="connsiteX157" fmla="*/ 11320272 w 25200864"/>
              <a:gd name="connsiteY157" fmla="*/ 2019188 h 7176404"/>
              <a:gd name="connsiteX158" fmla="*/ 10698480 w 25200864"/>
              <a:gd name="connsiteY158" fmla="*/ 1452260 h 7176404"/>
              <a:gd name="connsiteX159" fmla="*/ 10530078 w 25200864"/>
              <a:gd name="connsiteY159" fmla="*/ 1283096 h 7176404"/>
              <a:gd name="connsiteX160" fmla="*/ 10522458 w 25200864"/>
              <a:gd name="connsiteY160" fmla="*/ 902096 h 7176404"/>
              <a:gd name="connsiteX161" fmla="*/ 10518648 w 25200864"/>
              <a:gd name="connsiteY161" fmla="*/ 768746 h 7176404"/>
              <a:gd name="connsiteX162" fmla="*/ 10606278 w 25200864"/>
              <a:gd name="connsiteY162" fmla="*/ 681116 h 7176404"/>
              <a:gd name="connsiteX163" fmla="*/ 10753344 w 25200864"/>
              <a:gd name="connsiteY163" fmla="*/ 611012 h 7176404"/>
              <a:gd name="connsiteX164" fmla="*/ 10735056 w 25200864"/>
              <a:gd name="connsiteY164" fmla="*/ 336692 h 7176404"/>
              <a:gd name="connsiteX165" fmla="*/ 10610088 w 25200864"/>
              <a:gd name="connsiteY165" fmla="*/ 201056 h 7176404"/>
              <a:gd name="connsiteX166" fmla="*/ 10419588 w 25200864"/>
              <a:gd name="connsiteY166" fmla="*/ 2936 h 7176404"/>
              <a:gd name="connsiteX167" fmla="*/ 10351008 w 25200864"/>
              <a:gd name="connsiteY167" fmla="*/ 231536 h 7176404"/>
              <a:gd name="connsiteX168" fmla="*/ 10187940 w 25200864"/>
              <a:gd name="connsiteY168" fmla="*/ 585104 h 7176404"/>
              <a:gd name="connsiteX169" fmla="*/ 10137648 w 25200864"/>
              <a:gd name="connsiteY169" fmla="*/ 902096 h 7176404"/>
              <a:gd name="connsiteX170" fmla="*/ 10222992 w 25200864"/>
              <a:gd name="connsiteY170" fmla="*/ 1744868 h 7176404"/>
              <a:gd name="connsiteX171" fmla="*/ 10131552 w 25200864"/>
              <a:gd name="connsiteY171" fmla="*/ 2384948 h 7176404"/>
              <a:gd name="connsiteX172" fmla="*/ 9509760 w 25200864"/>
              <a:gd name="connsiteY172" fmla="*/ 3043316 h 7176404"/>
              <a:gd name="connsiteX173" fmla="*/ 7717536 w 25200864"/>
              <a:gd name="connsiteY173" fmla="*/ 4524644 h 7176404"/>
              <a:gd name="connsiteX174" fmla="*/ 7388352 w 25200864"/>
              <a:gd name="connsiteY174" fmla="*/ 5146436 h 7176404"/>
              <a:gd name="connsiteX175" fmla="*/ 5925312 w 25200864"/>
              <a:gd name="connsiteY175" fmla="*/ 5768228 h 7176404"/>
              <a:gd name="connsiteX176" fmla="*/ 4736592 w 25200864"/>
              <a:gd name="connsiteY176" fmla="*/ 6079124 h 7176404"/>
              <a:gd name="connsiteX177" fmla="*/ 3602736 w 25200864"/>
              <a:gd name="connsiteY177" fmla="*/ 6353444 h 7176404"/>
              <a:gd name="connsiteX178" fmla="*/ 2688336 w 25200864"/>
              <a:gd name="connsiteY178" fmla="*/ 6664340 h 7176404"/>
              <a:gd name="connsiteX179" fmla="*/ 2157984 w 25200864"/>
              <a:gd name="connsiteY179" fmla="*/ 6774068 h 7176404"/>
              <a:gd name="connsiteX180" fmla="*/ 1591056 w 25200864"/>
              <a:gd name="connsiteY180" fmla="*/ 6755780 h 7176404"/>
              <a:gd name="connsiteX181" fmla="*/ 950976 w 25200864"/>
              <a:gd name="connsiteY181" fmla="*/ 6554612 h 7176404"/>
              <a:gd name="connsiteX182" fmla="*/ 0 w 25200864"/>
              <a:gd name="connsiteY182" fmla="*/ 6390020 h 7176404"/>
              <a:gd name="connsiteX183" fmla="*/ 27432 w 25200864"/>
              <a:gd name="connsiteY183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1645920 w 25200864"/>
              <a:gd name="connsiteY5" fmla="*/ 7176404 h 7176404"/>
              <a:gd name="connsiteX6" fmla="*/ 4315968 w 25200864"/>
              <a:gd name="connsiteY6" fmla="*/ 6609476 h 7176404"/>
              <a:gd name="connsiteX7" fmla="*/ 6345936 w 25200864"/>
              <a:gd name="connsiteY7" fmla="*/ 5932820 h 7176404"/>
              <a:gd name="connsiteX8" fmla="*/ 7772400 w 25200864"/>
              <a:gd name="connsiteY8" fmla="*/ 5493908 h 7176404"/>
              <a:gd name="connsiteX9" fmla="*/ 8375904 w 25200864"/>
              <a:gd name="connsiteY9" fmla="*/ 4341764 h 7176404"/>
              <a:gd name="connsiteX10" fmla="*/ 9747504 w 25200864"/>
              <a:gd name="connsiteY10" fmla="*/ 3427364 h 7176404"/>
              <a:gd name="connsiteX11" fmla="*/ 10277856 w 25200864"/>
              <a:gd name="connsiteY11" fmla="*/ 2311796 h 7176404"/>
              <a:gd name="connsiteX12" fmla="*/ 10351008 w 25200864"/>
              <a:gd name="connsiteY12" fmla="*/ 2147204 h 7176404"/>
              <a:gd name="connsiteX13" fmla="*/ 10369296 w 25200864"/>
              <a:gd name="connsiteY13" fmla="*/ 1525412 h 7176404"/>
              <a:gd name="connsiteX14" fmla="*/ 10314432 w 25200864"/>
              <a:gd name="connsiteY14" fmla="*/ 940196 h 7176404"/>
              <a:gd name="connsiteX15" fmla="*/ 10443210 w 25200864"/>
              <a:gd name="connsiteY15" fmla="*/ 611774 h 7176404"/>
              <a:gd name="connsiteX16" fmla="*/ 10450830 w 25200864"/>
              <a:gd name="connsiteY16" fmla="*/ 1076594 h 7176404"/>
              <a:gd name="connsiteX17" fmla="*/ 10411968 w 25200864"/>
              <a:gd name="connsiteY17" fmla="*/ 1302146 h 7176404"/>
              <a:gd name="connsiteX18" fmla="*/ 10453878 w 25200864"/>
              <a:gd name="connsiteY18" fmla="*/ 1565036 h 7176404"/>
              <a:gd name="connsiteX19" fmla="*/ 10541508 w 25200864"/>
              <a:gd name="connsiteY19" fmla="*/ 1759346 h 7176404"/>
              <a:gd name="connsiteX20" fmla="*/ 10690098 w 25200864"/>
              <a:gd name="connsiteY20" fmla="*/ 1944512 h 7176404"/>
              <a:gd name="connsiteX21" fmla="*/ 10785348 w 25200864"/>
              <a:gd name="connsiteY21" fmla="*/ 2018426 h 7176404"/>
              <a:gd name="connsiteX22" fmla="*/ 10838688 w 25200864"/>
              <a:gd name="connsiteY22" fmla="*/ 2109866 h 7176404"/>
              <a:gd name="connsiteX23" fmla="*/ 10926318 w 25200864"/>
              <a:gd name="connsiteY23" fmla="*/ 2071766 h 7176404"/>
              <a:gd name="connsiteX24" fmla="*/ 11013948 w 25200864"/>
              <a:gd name="connsiteY24" fmla="*/ 2193686 h 7176404"/>
              <a:gd name="connsiteX25" fmla="*/ 11100816 w 25200864"/>
              <a:gd name="connsiteY25" fmla="*/ 2275220 h 7176404"/>
              <a:gd name="connsiteX26" fmla="*/ 11253978 w 25200864"/>
              <a:gd name="connsiteY26" fmla="*/ 2307986 h 7176404"/>
              <a:gd name="connsiteX27" fmla="*/ 11349228 w 25200864"/>
              <a:gd name="connsiteY27" fmla="*/ 2349896 h 7176404"/>
              <a:gd name="connsiteX28" fmla="*/ 11429238 w 25200864"/>
              <a:gd name="connsiteY28" fmla="*/ 2448956 h 7176404"/>
              <a:gd name="connsiteX29" fmla="*/ 11562588 w 25200864"/>
              <a:gd name="connsiteY29" fmla="*/ 2513726 h 7176404"/>
              <a:gd name="connsiteX30" fmla="*/ 11654028 w 25200864"/>
              <a:gd name="connsiteY30" fmla="*/ 2567066 h 7176404"/>
              <a:gd name="connsiteX31" fmla="*/ 11745468 w 25200864"/>
              <a:gd name="connsiteY31" fmla="*/ 2650886 h 7176404"/>
              <a:gd name="connsiteX32" fmla="*/ 11882628 w 25200864"/>
              <a:gd name="connsiteY32" fmla="*/ 2711846 h 7176404"/>
              <a:gd name="connsiteX33" fmla="*/ 11970258 w 25200864"/>
              <a:gd name="connsiteY33" fmla="*/ 2841386 h 7176404"/>
              <a:gd name="connsiteX34" fmla="*/ 12095988 w 25200864"/>
              <a:gd name="connsiteY34" fmla="*/ 2829956 h 7176404"/>
              <a:gd name="connsiteX35" fmla="*/ 12124944 w 25200864"/>
              <a:gd name="connsiteY35" fmla="*/ 2897012 h 7176404"/>
              <a:gd name="connsiteX36" fmla="*/ 12202668 w 25200864"/>
              <a:gd name="connsiteY36" fmla="*/ 2921396 h 7176404"/>
              <a:gd name="connsiteX37" fmla="*/ 12278868 w 25200864"/>
              <a:gd name="connsiteY37" fmla="*/ 3081416 h 7176404"/>
              <a:gd name="connsiteX38" fmla="*/ 12393168 w 25200864"/>
              <a:gd name="connsiteY38" fmla="*/ 3100466 h 7176404"/>
              <a:gd name="connsiteX39" fmla="*/ 12450318 w 25200864"/>
              <a:gd name="connsiteY39" fmla="*/ 3214766 h 7176404"/>
              <a:gd name="connsiteX40" fmla="*/ 12541758 w 25200864"/>
              <a:gd name="connsiteY40" fmla="*/ 3191906 h 7176404"/>
              <a:gd name="connsiteX41" fmla="*/ 12598908 w 25200864"/>
              <a:gd name="connsiteY41" fmla="*/ 3290966 h 7176404"/>
              <a:gd name="connsiteX42" fmla="*/ 12663678 w 25200864"/>
              <a:gd name="connsiteY42" fmla="*/ 3416696 h 7176404"/>
              <a:gd name="connsiteX43" fmla="*/ 12766548 w 25200864"/>
              <a:gd name="connsiteY43" fmla="*/ 3428126 h 7176404"/>
              <a:gd name="connsiteX44" fmla="*/ 12774168 w 25200864"/>
              <a:gd name="connsiteY44" fmla="*/ 3298586 h 7176404"/>
              <a:gd name="connsiteX45" fmla="*/ 12854178 w 25200864"/>
              <a:gd name="connsiteY45" fmla="*/ 3363356 h 7176404"/>
              <a:gd name="connsiteX46" fmla="*/ 12968478 w 25200864"/>
              <a:gd name="connsiteY46" fmla="*/ 3435746 h 7176404"/>
              <a:gd name="connsiteX47" fmla="*/ 13098018 w 25200864"/>
              <a:gd name="connsiteY47" fmla="*/ 3466226 h 7176404"/>
              <a:gd name="connsiteX48" fmla="*/ 13147548 w 25200864"/>
              <a:gd name="connsiteY48" fmla="*/ 3572906 h 7176404"/>
              <a:gd name="connsiteX49" fmla="*/ 13155168 w 25200864"/>
              <a:gd name="connsiteY49" fmla="*/ 3652916 h 7176404"/>
              <a:gd name="connsiteX50" fmla="*/ 13235178 w 25200864"/>
              <a:gd name="connsiteY50" fmla="*/ 3736736 h 7176404"/>
              <a:gd name="connsiteX51" fmla="*/ 13368528 w 25200864"/>
              <a:gd name="connsiteY51" fmla="*/ 3774836 h 7176404"/>
              <a:gd name="connsiteX52" fmla="*/ 13539216 w 25200864"/>
              <a:gd name="connsiteY52" fmla="*/ 3853322 h 7176404"/>
              <a:gd name="connsiteX53" fmla="*/ 13574268 w 25200864"/>
              <a:gd name="connsiteY53" fmla="*/ 3923426 h 7176404"/>
              <a:gd name="connsiteX54" fmla="*/ 13669518 w 25200864"/>
              <a:gd name="connsiteY54" fmla="*/ 3988196 h 7176404"/>
              <a:gd name="connsiteX55" fmla="*/ 13806678 w 25200864"/>
              <a:gd name="connsiteY55" fmla="*/ 4091066 h 7176404"/>
              <a:gd name="connsiteX56" fmla="*/ 13890498 w 25200864"/>
              <a:gd name="connsiteY56" fmla="*/ 4205366 h 7176404"/>
              <a:gd name="connsiteX57" fmla="*/ 13955268 w 25200864"/>
              <a:gd name="connsiteY57" fmla="*/ 4296806 h 7176404"/>
              <a:gd name="connsiteX58" fmla="*/ 13989558 w 25200864"/>
              <a:gd name="connsiteY58" fmla="*/ 4129166 h 7176404"/>
              <a:gd name="connsiteX59" fmla="*/ 14061948 w 25200864"/>
              <a:gd name="connsiteY59" fmla="*/ 3995816 h 7176404"/>
              <a:gd name="connsiteX60" fmla="*/ 14176248 w 25200864"/>
              <a:gd name="connsiteY60" fmla="*/ 4098686 h 7176404"/>
              <a:gd name="connsiteX61" fmla="*/ 14290548 w 25200864"/>
              <a:gd name="connsiteY61" fmla="*/ 4304426 h 7176404"/>
              <a:gd name="connsiteX62" fmla="*/ 14431518 w 25200864"/>
              <a:gd name="connsiteY62" fmla="*/ 4399676 h 7176404"/>
              <a:gd name="connsiteX63" fmla="*/ 14622018 w 25200864"/>
              <a:gd name="connsiteY63" fmla="*/ 4353956 h 7176404"/>
              <a:gd name="connsiteX64" fmla="*/ 14789658 w 25200864"/>
              <a:gd name="connsiteY64" fmla="*/ 4430156 h 7176404"/>
              <a:gd name="connsiteX65" fmla="*/ 14865858 w 25200864"/>
              <a:gd name="connsiteY65" fmla="*/ 4361576 h 7176404"/>
              <a:gd name="connsiteX66" fmla="*/ 14972538 w 25200864"/>
              <a:gd name="connsiteY66" fmla="*/ 4464446 h 7176404"/>
              <a:gd name="connsiteX67" fmla="*/ 15067788 w 25200864"/>
              <a:gd name="connsiteY67" fmla="*/ 4586366 h 7176404"/>
              <a:gd name="connsiteX68" fmla="*/ 15304008 w 25200864"/>
              <a:gd name="connsiteY68" fmla="*/ 4651136 h 7176404"/>
              <a:gd name="connsiteX69" fmla="*/ 15467838 w 25200864"/>
              <a:gd name="connsiteY69" fmla="*/ 4693046 h 7176404"/>
              <a:gd name="connsiteX70" fmla="*/ 15540990 w 25200864"/>
              <a:gd name="connsiteY70" fmla="*/ 4708286 h 7176404"/>
              <a:gd name="connsiteX71" fmla="*/ 15593568 w 25200864"/>
              <a:gd name="connsiteY71" fmla="*/ 4875926 h 7176404"/>
              <a:gd name="connsiteX72" fmla="*/ 15612618 w 25200864"/>
              <a:gd name="connsiteY72" fmla="*/ 4997846 h 7176404"/>
              <a:gd name="connsiteX73" fmla="*/ 15730728 w 25200864"/>
              <a:gd name="connsiteY73" fmla="*/ 4921646 h 7176404"/>
              <a:gd name="connsiteX74" fmla="*/ 15745968 w 25200864"/>
              <a:gd name="connsiteY74" fmla="*/ 4769246 h 7176404"/>
              <a:gd name="connsiteX75" fmla="*/ 15822168 w 25200864"/>
              <a:gd name="connsiteY75" fmla="*/ 4757816 h 7176404"/>
              <a:gd name="connsiteX76" fmla="*/ 15898368 w 25200864"/>
              <a:gd name="connsiteY76" fmla="*/ 4872116 h 7176404"/>
              <a:gd name="connsiteX77" fmla="*/ 16092678 w 25200864"/>
              <a:gd name="connsiteY77" fmla="*/ 4978796 h 7176404"/>
              <a:gd name="connsiteX78" fmla="*/ 16229838 w 25200864"/>
              <a:gd name="connsiteY78" fmla="*/ 5138816 h 7176404"/>
              <a:gd name="connsiteX79" fmla="*/ 16340328 w 25200864"/>
              <a:gd name="connsiteY79" fmla="*/ 5154056 h 7176404"/>
              <a:gd name="connsiteX80" fmla="*/ 16435578 w 25200864"/>
              <a:gd name="connsiteY80" fmla="*/ 5203586 h 7176404"/>
              <a:gd name="connsiteX81" fmla="*/ 16515588 w 25200864"/>
              <a:gd name="connsiteY81" fmla="*/ 5195966 h 7176404"/>
              <a:gd name="connsiteX82" fmla="*/ 16607028 w 25200864"/>
              <a:gd name="connsiteY82" fmla="*/ 5234066 h 7176404"/>
              <a:gd name="connsiteX83" fmla="*/ 16687038 w 25200864"/>
              <a:gd name="connsiteY83" fmla="*/ 5275976 h 7176404"/>
              <a:gd name="connsiteX84" fmla="*/ 16751808 w 25200864"/>
              <a:gd name="connsiteY84" fmla="*/ 5298836 h 7176404"/>
              <a:gd name="connsiteX85" fmla="*/ 16927068 w 25200864"/>
              <a:gd name="connsiteY85" fmla="*/ 5317886 h 7176404"/>
              <a:gd name="connsiteX86" fmla="*/ 16808958 w 25200864"/>
              <a:gd name="connsiteY86" fmla="*/ 5245496 h 7176404"/>
              <a:gd name="connsiteX87" fmla="*/ 16843248 w 25200864"/>
              <a:gd name="connsiteY87" fmla="*/ 5199776 h 7176404"/>
              <a:gd name="connsiteX88" fmla="*/ 16953738 w 25200864"/>
              <a:gd name="connsiteY88" fmla="*/ 5218826 h 7176404"/>
              <a:gd name="connsiteX89" fmla="*/ 17109948 w 25200864"/>
              <a:gd name="connsiteY89" fmla="*/ 5344556 h 7176404"/>
              <a:gd name="connsiteX90" fmla="*/ 17300448 w 25200864"/>
              <a:gd name="connsiteY90" fmla="*/ 5359796 h 7176404"/>
              <a:gd name="connsiteX91" fmla="*/ 17426178 w 25200864"/>
              <a:gd name="connsiteY91" fmla="*/ 5420756 h 7176404"/>
              <a:gd name="connsiteX92" fmla="*/ 17516856 w 25200864"/>
              <a:gd name="connsiteY92" fmla="*/ 5550296 h 7176404"/>
              <a:gd name="connsiteX93" fmla="*/ 17620488 w 25200864"/>
              <a:gd name="connsiteY93" fmla="*/ 5569346 h 7176404"/>
              <a:gd name="connsiteX94" fmla="*/ 17837658 w 25200864"/>
              <a:gd name="connsiteY94" fmla="*/ 5717936 h 7176404"/>
              <a:gd name="connsiteX95" fmla="*/ 17837658 w 25200864"/>
              <a:gd name="connsiteY95" fmla="*/ 5561726 h 7176404"/>
              <a:gd name="connsiteX96" fmla="*/ 18035778 w 25200864"/>
              <a:gd name="connsiteY96" fmla="*/ 5565536 h 7176404"/>
              <a:gd name="connsiteX97" fmla="*/ 18115788 w 25200864"/>
              <a:gd name="connsiteY97" fmla="*/ 5668406 h 7176404"/>
              <a:gd name="connsiteX98" fmla="*/ 18218658 w 25200864"/>
              <a:gd name="connsiteY98" fmla="*/ 5676026 h 7176404"/>
              <a:gd name="connsiteX99" fmla="*/ 18306288 w 25200864"/>
              <a:gd name="connsiteY99" fmla="*/ 5752988 h 7176404"/>
              <a:gd name="connsiteX100" fmla="*/ 18371058 w 25200864"/>
              <a:gd name="connsiteY100" fmla="*/ 5866526 h 7176404"/>
              <a:gd name="connsiteX101" fmla="*/ 18489168 w 25200864"/>
              <a:gd name="connsiteY101" fmla="*/ 5851286 h 7176404"/>
              <a:gd name="connsiteX102" fmla="*/ 18580608 w 25200864"/>
              <a:gd name="connsiteY102" fmla="*/ 5935106 h 7176404"/>
              <a:gd name="connsiteX103" fmla="*/ 18550128 w 25200864"/>
              <a:gd name="connsiteY103" fmla="*/ 6018926 h 7176404"/>
              <a:gd name="connsiteX104" fmla="*/ 18679668 w 25200864"/>
              <a:gd name="connsiteY104" fmla="*/ 5973206 h 7176404"/>
              <a:gd name="connsiteX105" fmla="*/ 18691098 w 25200864"/>
              <a:gd name="connsiteY105" fmla="*/ 6045596 h 7176404"/>
              <a:gd name="connsiteX106" fmla="*/ 18813018 w 25200864"/>
              <a:gd name="connsiteY106" fmla="*/ 6007496 h 7176404"/>
              <a:gd name="connsiteX107" fmla="*/ 19114008 w 25200864"/>
              <a:gd name="connsiteY107" fmla="*/ 6137036 h 7176404"/>
              <a:gd name="connsiteX108" fmla="*/ 19249644 w 25200864"/>
              <a:gd name="connsiteY108" fmla="*/ 6242954 h 7176404"/>
              <a:gd name="connsiteX109" fmla="*/ 19319748 w 25200864"/>
              <a:gd name="connsiteY109" fmla="*/ 6453266 h 7176404"/>
              <a:gd name="connsiteX110" fmla="*/ 19375374 w 25200864"/>
              <a:gd name="connsiteY110" fmla="*/ 6593474 h 7176404"/>
              <a:gd name="connsiteX111" fmla="*/ 19445478 w 25200864"/>
              <a:gd name="connsiteY111" fmla="*/ 6567566 h 7176404"/>
              <a:gd name="connsiteX112" fmla="*/ 19495008 w 25200864"/>
              <a:gd name="connsiteY112" fmla="*/ 6647576 h 7176404"/>
              <a:gd name="connsiteX113" fmla="*/ 19475958 w 25200864"/>
              <a:gd name="connsiteY113" fmla="*/ 6377066 h 7176404"/>
              <a:gd name="connsiteX114" fmla="*/ 19479768 w 25200864"/>
              <a:gd name="connsiteY114" fmla="*/ 6175136 h 7176404"/>
              <a:gd name="connsiteX115" fmla="*/ 19582638 w 25200864"/>
              <a:gd name="connsiteY115" fmla="*/ 6285626 h 7176404"/>
              <a:gd name="connsiteX116" fmla="*/ 19666458 w 25200864"/>
              <a:gd name="connsiteY116" fmla="*/ 6407546 h 7176404"/>
              <a:gd name="connsiteX117" fmla="*/ 19674078 w 25200864"/>
              <a:gd name="connsiteY117" fmla="*/ 6213236 h 7176404"/>
              <a:gd name="connsiteX118" fmla="*/ 19761708 w 25200864"/>
              <a:gd name="connsiteY118" fmla="*/ 6129416 h 7176404"/>
              <a:gd name="connsiteX119" fmla="*/ 19879818 w 25200864"/>
              <a:gd name="connsiteY119" fmla="*/ 6239906 h 7176404"/>
              <a:gd name="connsiteX120" fmla="*/ 19818858 w 25200864"/>
              <a:gd name="connsiteY120" fmla="*/ 6026546 h 7176404"/>
              <a:gd name="connsiteX121" fmla="*/ 20127468 w 25200864"/>
              <a:gd name="connsiteY121" fmla="*/ 6022736 h 7176404"/>
              <a:gd name="connsiteX122" fmla="*/ 20400264 w 25200864"/>
              <a:gd name="connsiteY122" fmla="*/ 5897768 h 7176404"/>
              <a:gd name="connsiteX123" fmla="*/ 20695158 w 25200864"/>
              <a:gd name="connsiteY123" fmla="*/ 5893196 h 7176404"/>
              <a:gd name="connsiteX124" fmla="*/ 20942808 w 25200864"/>
              <a:gd name="connsiteY124" fmla="*/ 5938916 h 7176404"/>
              <a:gd name="connsiteX125" fmla="*/ 21133308 w 25200864"/>
              <a:gd name="connsiteY125" fmla="*/ 5813186 h 7176404"/>
              <a:gd name="connsiteX126" fmla="*/ 21430488 w 25200864"/>
              <a:gd name="connsiteY126" fmla="*/ 5862716 h 7176404"/>
              <a:gd name="connsiteX127" fmla="*/ 21659850 w 25200864"/>
              <a:gd name="connsiteY127" fmla="*/ 5961776 h 7176404"/>
              <a:gd name="connsiteX128" fmla="*/ 21761958 w 25200864"/>
              <a:gd name="connsiteY128" fmla="*/ 5885576 h 7176404"/>
              <a:gd name="connsiteX129" fmla="*/ 21944838 w 25200864"/>
              <a:gd name="connsiteY129" fmla="*/ 6041786 h 7176404"/>
              <a:gd name="connsiteX130" fmla="*/ 22089618 w 25200864"/>
              <a:gd name="connsiteY130" fmla="*/ 5977016 h 7176404"/>
              <a:gd name="connsiteX131" fmla="*/ 22310598 w 25200864"/>
              <a:gd name="connsiteY131" fmla="*/ 6186566 h 7176404"/>
              <a:gd name="connsiteX132" fmla="*/ 23151084 w 25200864"/>
              <a:gd name="connsiteY132" fmla="*/ 6482984 h 7176404"/>
              <a:gd name="connsiteX133" fmla="*/ 23293578 w 25200864"/>
              <a:gd name="connsiteY133" fmla="*/ 6609476 h 7176404"/>
              <a:gd name="connsiteX134" fmla="*/ 23285958 w 25200864"/>
              <a:gd name="connsiteY134" fmla="*/ 6693296 h 7176404"/>
              <a:gd name="connsiteX135" fmla="*/ 23415498 w 25200864"/>
              <a:gd name="connsiteY135" fmla="*/ 6659006 h 7176404"/>
              <a:gd name="connsiteX136" fmla="*/ 23785068 w 25200864"/>
              <a:gd name="connsiteY136" fmla="*/ 6780926 h 7176404"/>
              <a:gd name="connsiteX137" fmla="*/ 24009096 w 25200864"/>
              <a:gd name="connsiteY137" fmla="*/ 6645290 h 7176404"/>
              <a:gd name="connsiteX138" fmla="*/ 24078438 w 25200864"/>
              <a:gd name="connsiteY138" fmla="*/ 6544706 h 7176404"/>
              <a:gd name="connsiteX139" fmla="*/ 24230838 w 25200864"/>
              <a:gd name="connsiteY139" fmla="*/ 6533276 h 7176404"/>
              <a:gd name="connsiteX140" fmla="*/ 24360378 w 25200864"/>
              <a:gd name="connsiteY140" fmla="*/ 6438026 h 7176404"/>
              <a:gd name="connsiteX141" fmla="*/ 24455628 w 25200864"/>
              <a:gd name="connsiteY141" fmla="*/ 6422786 h 7176404"/>
              <a:gd name="connsiteX142" fmla="*/ 24558498 w 25200864"/>
              <a:gd name="connsiteY142" fmla="*/ 6243716 h 7176404"/>
              <a:gd name="connsiteX143" fmla="*/ 24716232 w 25200864"/>
              <a:gd name="connsiteY143" fmla="*/ 6188090 h 7176404"/>
              <a:gd name="connsiteX144" fmla="*/ 24981408 w 25200864"/>
              <a:gd name="connsiteY144" fmla="*/ 6232286 h 7176404"/>
              <a:gd name="connsiteX145" fmla="*/ 25181052 w 25200864"/>
              <a:gd name="connsiteY145" fmla="*/ 6157610 h 7176404"/>
              <a:gd name="connsiteX146" fmla="*/ 25200864 w 25200864"/>
              <a:gd name="connsiteY146" fmla="*/ 5713364 h 7176404"/>
              <a:gd name="connsiteX147" fmla="*/ 24519636 w 25200864"/>
              <a:gd name="connsiteY147" fmla="*/ 5869574 h 7176404"/>
              <a:gd name="connsiteX148" fmla="*/ 23774400 w 25200864"/>
              <a:gd name="connsiteY148" fmla="*/ 6133988 h 7176404"/>
              <a:gd name="connsiteX149" fmla="*/ 22951440 w 25200864"/>
              <a:gd name="connsiteY149" fmla="*/ 5896244 h 7176404"/>
              <a:gd name="connsiteX150" fmla="*/ 21982176 w 25200864"/>
              <a:gd name="connsiteY150" fmla="*/ 5640212 h 7176404"/>
              <a:gd name="connsiteX151" fmla="*/ 20628864 w 25200864"/>
              <a:gd name="connsiteY151" fmla="*/ 5475620 h 7176404"/>
              <a:gd name="connsiteX152" fmla="*/ 19872960 w 25200864"/>
              <a:gd name="connsiteY152" fmla="*/ 5888624 h 7176404"/>
              <a:gd name="connsiteX153" fmla="*/ 18800064 w 25200864"/>
              <a:gd name="connsiteY153" fmla="*/ 5823092 h 7176404"/>
              <a:gd name="connsiteX154" fmla="*/ 16715232 w 25200864"/>
              <a:gd name="connsiteY154" fmla="*/ 4963556 h 7176404"/>
              <a:gd name="connsiteX155" fmla="*/ 14904720 w 25200864"/>
              <a:gd name="connsiteY155" fmla="*/ 4158884 h 7176404"/>
              <a:gd name="connsiteX156" fmla="*/ 13240512 w 25200864"/>
              <a:gd name="connsiteY156" fmla="*/ 3354212 h 7176404"/>
              <a:gd name="connsiteX157" fmla="*/ 13094208 w 25200864"/>
              <a:gd name="connsiteY157" fmla="*/ 3189620 h 7176404"/>
              <a:gd name="connsiteX158" fmla="*/ 11320272 w 25200864"/>
              <a:gd name="connsiteY158" fmla="*/ 2019188 h 7176404"/>
              <a:gd name="connsiteX159" fmla="*/ 10698480 w 25200864"/>
              <a:gd name="connsiteY159" fmla="*/ 1452260 h 7176404"/>
              <a:gd name="connsiteX160" fmla="*/ 10530078 w 25200864"/>
              <a:gd name="connsiteY160" fmla="*/ 1283096 h 7176404"/>
              <a:gd name="connsiteX161" fmla="*/ 10522458 w 25200864"/>
              <a:gd name="connsiteY161" fmla="*/ 902096 h 7176404"/>
              <a:gd name="connsiteX162" fmla="*/ 10518648 w 25200864"/>
              <a:gd name="connsiteY162" fmla="*/ 768746 h 7176404"/>
              <a:gd name="connsiteX163" fmla="*/ 10606278 w 25200864"/>
              <a:gd name="connsiteY163" fmla="*/ 681116 h 7176404"/>
              <a:gd name="connsiteX164" fmla="*/ 10753344 w 25200864"/>
              <a:gd name="connsiteY164" fmla="*/ 611012 h 7176404"/>
              <a:gd name="connsiteX165" fmla="*/ 10735056 w 25200864"/>
              <a:gd name="connsiteY165" fmla="*/ 336692 h 7176404"/>
              <a:gd name="connsiteX166" fmla="*/ 10610088 w 25200864"/>
              <a:gd name="connsiteY166" fmla="*/ 201056 h 7176404"/>
              <a:gd name="connsiteX167" fmla="*/ 10419588 w 25200864"/>
              <a:gd name="connsiteY167" fmla="*/ 2936 h 7176404"/>
              <a:gd name="connsiteX168" fmla="*/ 10351008 w 25200864"/>
              <a:gd name="connsiteY168" fmla="*/ 231536 h 7176404"/>
              <a:gd name="connsiteX169" fmla="*/ 10187940 w 25200864"/>
              <a:gd name="connsiteY169" fmla="*/ 585104 h 7176404"/>
              <a:gd name="connsiteX170" fmla="*/ 10137648 w 25200864"/>
              <a:gd name="connsiteY170" fmla="*/ 902096 h 7176404"/>
              <a:gd name="connsiteX171" fmla="*/ 10222992 w 25200864"/>
              <a:gd name="connsiteY171" fmla="*/ 1744868 h 7176404"/>
              <a:gd name="connsiteX172" fmla="*/ 10131552 w 25200864"/>
              <a:gd name="connsiteY172" fmla="*/ 2384948 h 7176404"/>
              <a:gd name="connsiteX173" fmla="*/ 9509760 w 25200864"/>
              <a:gd name="connsiteY173" fmla="*/ 3043316 h 7176404"/>
              <a:gd name="connsiteX174" fmla="*/ 7717536 w 25200864"/>
              <a:gd name="connsiteY174" fmla="*/ 4524644 h 7176404"/>
              <a:gd name="connsiteX175" fmla="*/ 7388352 w 25200864"/>
              <a:gd name="connsiteY175" fmla="*/ 5146436 h 7176404"/>
              <a:gd name="connsiteX176" fmla="*/ 5925312 w 25200864"/>
              <a:gd name="connsiteY176" fmla="*/ 5768228 h 7176404"/>
              <a:gd name="connsiteX177" fmla="*/ 4736592 w 25200864"/>
              <a:gd name="connsiteY177" fmla="*/ 6079124 h 7176404"/>
              <a:gd name="connsiteX178" fmla="*/ 3602736 w 25200864"/>
              <a:gd name="connsiteY178" fmla="*/ 6353444 h 7176404"/>
              <a:gd name="connsiteX179" fmla="*/ 2688336 w 25200864"/>
              <a:gd name="connsiteY179" fmla="*/ 6664340 h 7176404"/>
              <a:gd name="connsiteX180" fmla="*/ 2157984 w 25200864"/>
              <a:gd name="connsiteY180" fmla="*/ 6774068 h 7176404"/>
              <a:gd name="connsiteX181" fmla="*/ 1591056 w 25200864"/>
              <a:gd name="connsiteY181" fmla="*/ 6755780 h 7176404"/>
              <a:gd name="connsiteX182" fmla="*/ 950976 w 25200864"/>
              <a:gd name="connsiteY182" fmla="*/ 6554612 h 7176404"/>
              <a:gd name="connsiteX183" fmla="*/ 0 w 25200864"/>
              <a:gd name="connsiteY183" fmla="*/ 6390020 h 7176404"/>
              <a:gd name="connsiteX184" fmla="*/ 27432 w 25200864"/>
              <a:gd name="connsiteY184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1645920 w 25200864"/>
              <a:gd name="connsiteY6" fmla="*/ 7176404 h 7176404"/>
              <a:gd name="connsiteX7" fmla="*/ 4315968 w 25200864"/>
              <a:gd name="connsiteY7" fmla="*/ 6609476 h 7176404"/>
              <a:gd name="connsiteX8" fmla="*/ 6345936 w 25200864"/>
              <a:gd name="connsiteY8" fmla="*/ 5932820 h 7176404"/>
              <a:gd name="connsiteX9" fmla="*/ 7772400 w 25200864"/>
              <a:gd name="connsiteY9" fmla="*/ 5493908 h 7176404"/>
              <a:gd name="connsiteX10" fmla="*/ 8375904 w 25200864"/>
              <a:gd name="connsiteY10" fmla="*/ 4341764 h 7176404"/>
              <a:gd name="connsiteX11" fmla="*/ 9747504 w 25200864"/>
              <a:gd name="connsiteY11" fmla="*/ 3427364 h 7176404"/>
              <a:gd name="connsiteX12" fmla="*/ 10277856 w 25200864"/>
              <a:gd name="connsiteY12" fmla="*/ 2311796 h 7176404"/>
              <a:gd name="connsiteX13" fmla="*/ 10351008 w 25200864"/>
              <a:gd name="connsiteY13" fmla="*/ 2147204 h 7176404"/>
              <a:gd name="connsiteX14" fmla="*/ 10369296 w 25200864"/>
              <a:gd name="connsiteY14" fmla="*/ 1525412 h 7176404"/>
              <a:gd name="connsiteX15" fmla="*/ 10314432 w 25200864"/>
              <a:gd name="connsiteY15" fmla="*/ 940196 h 7176404"/>
              <a:gd name="connsiteX16" fmla="*/ 10443210 w 25200864"/>
              <a:gd name="connsiteY16" fmla="*/ 611774 h 7176404"/>
              <a:gd name="connsiteX17" fmla="*/ 10450830 w 25200864"/>
              <a:gd name="connsiteY17" fmla="*/ 1076594 h 7176404"/>
              <a:gd name="connsiteX18" fmla="*/ 10411968 w 25200864"/>
              <a:gd name="connsiteY18" fmla="*/ 1302146 h 7176404"/>
              <a:gd name="connsiteX19" fmla="*/ 10453878 w 25200864"/>
              <a:gd name="connsiteY19" fmla="*/ 1565036 h 7176404"/>
              <a:gd name="connsiteX20" fmla="*/ 10541508 w 25200864"/>
              <a:gd name="connsiteY20" fmla="*/ 1759346 h 7176404"/>
              <a:gd name="connsiteX21" fmla="*/ 10690098 w 25200864"/>
              <a:gd name="connsiteY21" fmla="*/ 1944512 h 7176404"/>
              <a:gd name="connsiteX22" fmla="*/ 10785348 w 25200864"/>
              <a:gd name="connsiteY22" fmla="*/ 2018426 h 7176404"/>
              <a:gd name="connsiteX23" fmla="*/ 10838688 w 25200864"/>
              <a:gd name="connsiteY23" fmla="*/ 2109866 h 7176404"/>
              <a:gd name="connsiteX24" fmla="*/ 10926318 w 25200864"/>
              <a:gd name="connsiteY24" fmla="*/ 2071766 h 7176404"/>
              <a:gd name="connsiteX25" fmla="*/ 11013948 w 25200864"/>
              <a:gd name="connsiteY25" fmla="*/ 2193686 h 7176404"/>
              <a:gd name="connsiteX26" fmla="*/ 11100816 w 25200864"/>
              <a:gd name="connsiteY26" fmla="*/ 2275220 h 7176404"/>
              <a:gd name="connsiteX27" fmla="*/ 11253978 w 25200864"/>
              <a:gd name="connsiteY27" fmla="*/ 2307986 h 7176404"/>
              <a:gd name="connsiteX28" fmla="*/ 11349228 w 25200864"/>
              <a:gd name="connsiteY28" fmla="*/ 2349896 h 7176404"/>
              <a:gd name="connsiteX29" fmla="*/ 11429238 w 25200864"/>
              <a:gd name="connsiteY29" fmla="*/ 2448956 h 7176404"/>
              <a:gd name="connsiteX30" fmla="*/ 11562588 w 25200864"/>
              <a:gd name="connsiteY30" fmla="*/ 2513726 h 7176404"/>
              <a:gd name="connsiteX31" fmla="*/ 11654028 w 25200864"/>
              <a:gd name="connsiteY31" fmla="*/ 2567066 h 7176404"/>
              <a:gd name="connsiteX32" fmla="*/ 11745468 w 25200864"/>
              <a:gd name="connsiteY32" fmla="*/ 2650886 h 7176404"/>
              <a:gd name="connsiteX33" fmla="*/ 11882628 w 25200864"/>
              <a:gd name="connsiteY33" fmla="*/ 2711846 h 7176404"/>
              <a:gd name="connsiteX34" fmla="*/ 11970258 w 25200864"/>
              <a:gd name="connsiteY34" fmla="*/ 2841386 h 7176404"/>
              <a:gd name="connsiteX35" fmla="*/ 12095988 w 25200864"/>
              <a:gd name="connsiteY35" fmla="*/ 2829956 h 7176404"/>
              <a:gd name="connsiteX36" fmla="*/ 12124944 w 25200864"/>
              <a:gd name="connsiteY36" fmla="*/ 2897012 h 7176404"/>
              <a:gd name="connsiteX37" fmla="*/ 12202668 w 25200864"/>
              <a:gd name="connsiteY37" fmla="*/ 2921396 h 7176404"/>
              <a:gd name="connsiteX38" fmla="*/ 12278868 w 25200864"/>
              <a:gd name="connsiteY38" fmla="*/ 3081416 h 7176404"/>
              <a:gd name="connsiteX39" fmla="*/ 12393168 w 25200864"/>
              <a:gd name="connsiteY39" fmla="*/ 3100466 h 7176404"/>
              <a:gd name="connsiteX40" fmla="*/ 12450318 w 25200864"/>
              <a:gd name="connsiteY40" fmla="*/ 3214766 h 7176404"/>
              <a:gd name="connsiteX41" fmla="*/ 12541758 w 25200864"/>
              <a:gd name="connsiteY41" fmla="*/ 3191906 h 7176404"/>
              <a:gd name="connsiteX42" fmla="*/ 12598908 w 25200864"/>
              <a:gd name="connsiteY42" fmla="*/ 3290966 h 7176404"/>
              <a:gd name="connsiteX43" fmla="*/ 12663678 w 25200864"/>
              <a:gd name="connsiteY43" fmla="*/ 3416696 h 7176404"/>
              <a:gd name="connsiteX44" fmla="*/ 12766548 w 25200864"/>
              <a:gd name="connsiteY44" fmla="*/ 3428126 h 7176404"/>
              <a:gd name="connsiteX45" fmla="*/ 12774168 w 25200864"/>
              <a:gd name="connsiteY45" fmla="*/ 3298586 h 7176404"/>
              <a:gd name="connsiteX46" fmla="*/ 12854178 w 25200864"/>
              <a:gd name="connsiteY46" fmla="*/ 3363356 h 7176404"/>
              <a:gd name="connsiteX47" fmla="*/ 12968478 w 25200864"/>
              <a:gd name="connsiteY47" fmla="*/ 3435746 h 7176404"/>
              <a:gd name="connsiteX48" fmla="*/ 13098018 w 25200864"/>
              <a:gd name="connsiteY48" fmla="*/ 3466226 h 7176404"/>
              <a:gd name="connsiteX49" fmla="*/ 13147548 w 25200864"/>
              <a:gd name="connsiteY49" fmla="*/ 3572906 h 7176404"/>
              <a:gd name="connsiteX50" fmla="*/ 13155168 w 25200864"/>
              <a:gd name="connsiteY50" fmla="*/ 3652916 h 7176404"/>
              <a:gd name="connsiteX51" fmla="*/ 13235178 w 25200864"/>
              <a:gd name="connsiteY51" fmla="*/ 3736736 h 7176404"/>
              <a:gd name="connsiteX52" fmla="*/ 13368528 w 25200864"/>
              <a:gd name="connsiteY52" fmla="*/ 3774836 h 7176404"/>
              <a:gd name="connsiteX53" fmla="*/ 13539216 w 25200864"/>
              <a:gd name="connsiteY53" fmla="*/ 3853322 h 7176404"/>
              <a:gd name="connsiteX54" fmla="*/ 13574268 w 25200864"/>
              <a:gd name="connsiteY54" fmla="*/ 3923426 h 7176404"/>
              <a:gd name="connsiteX55" fmla="*/ 13669518 w 25200864"/>
              <a:gd name="connsiteY55" fmla="*/ 3988196 h 7176404"/>
              <a:gd name="connsiteX56" fmla="*/ 13806678 w 25200864"/>
              <a:gd name="connsiteY56" fmla="*/ 4091066 h 7176404"/>
              <a:gd name="connsiteX57" fmla="*/ 13890498 w 25200864"/>
              <a:gd name="connsiteY57" fmla="*/ 4205366 h 7176404"/>
              <a:gd name="connsiteX58" fmla="*/ 13955268 w 25200864"/>
              <a:gd name="connsiteY58" fmla="*/ 4296806 h 7176404"/>
              <a:gd name="connsiteX59" fmla="*/ 13989558 w 25200864"/>
              <a:gd name="connsiteY59" fmla="*/ 4129166 h 7176404"/>
              <a:gd name="connsiteX60" fmla="*/ 14061948 w 25200864"/>
              <a:gd name="connsiteY60" fmla="*/ 3995816 h 7176404"/>
              <a:gd name="connsiteX61" fmla="*/ 14176248 w 25200864"/>
              <a:gd name="connsiteY61" fmla="*/ 4098686 h 7176404"/>
              <a:gd name="connsiteX62" fmla="*/ 14290548 w 25200864"/>
              <a:gd name="connsiteY62" fmla="*/ 4304426 h 7176404"/>
              <a:gd name="connsiteX63" fmla="*/ 14431518 w 25200864"/>
              <a:gd name="connsiteY63" fmla="*/ 4399676 h 7176404"/>
              <a:gd name="connsiteX64" fmla="*/ 14622018 w 25200864"/>
              <a:gd name="connsiteY64" fmla="*/ 4353956 h 7176404"/>
              <a:gd name="connsiteX65" fmla="*/ 14789658 w 25200864"/>
              <a:gd name="connsiteY65" fmla="*/ 4430156 h 7176404"/>
              <a:gd name="connsiteX66" fmla="*/ 14865858 w 25200864"/>
              <a:gd name="connsiteY66" fmla="*/ 4361576 h 7176404"/>
              <a:gd name="connsiteX67" fmla="*/ 14972538 w 25200864"/>
              <a:gd name="connsiteY67" fmla="*/ 4464446 h 7176404"/>
              <a:gd name="connsiteX68" fmla="*/ 15067788 w 25200864"/>
              <a:gd name="connsiteY68" fmla="*/ 4586366 h 7176404"/>
              <a:gd name="connsiteX69" fmla="*/ 15304008 w 25200864"/>
              <a:gd name="connsiteY69" fmla="*/ 4651136 h 7176404"/>
              <a:gd name="connsiteX70" fmla="*/ 15467838 w 25200864"/>
              <a:gd name="connsiteY70" fmla="*/ 4693046 h 7176404"/>
              <a:gd name="connsiteX71" fmla="*/ 15540990 w 25200864"/>
              <a:gd name="connsiteY71" fmla="*/ 4708286 h 7176404"/>
              <a:gd name="connsiteX72" fmla="*/ 15593568 w 25200864"/>
              <a:gd name="connsiteY72" fmla="*/ 4875926 h 7176404"/>
              <a:gd name="connsiteX73" fmla="*/ 15612618 w 25200864"/>
              <a:gd name="connsiteY73" fmla="*/ 4997846 h 7176404"/>
              <a:gd name="connsiteX74" fmla="*/ 15730728 w 25200864"/>
              <a:gd name="connsiteY74" fmla="*/ 4921646 h 7176404"/>
              <a:gd name="connsiteX75" fmla="*/ 15745968 w 25200864"/>
              <a:gd name="connsiteY75" fmla="*/ 4769246 h 7176404"/>
              <a:gd name="connsiteX76" fmla="*/ 15822168 w 25200864"/>
              <a:gd name="connsiteY76" fmla="*/ 4757816 h 7176404"/>
              <a:gd name="connsiteX77" fmla="*/ 15898368 w 25200864"/>
              <a:gd name="connsiteY77" fmla="*/ 4872116 h 7176404"/>
              <a:gd name="connsiteX78" fmla="*/ 16092678 w 25200864"/>
              <a:gd name="connsiteY78" fmla="*/ 4978796 h 7176404"/>
              <a:gd name="connsiteX79" fmla="*/ 16229838 w 25200864"/>
              <a:gd name="connsiteY79" fmla="*/ 5138816 h 7176404"/>
              <a:gd name="connsiteX80" fmla="*/ 16340328 w 25200864"/>
              <a:gd name="connsiteY80" fmla="*/ 5154056 h 7176404"/>
              <a:gd name="connsiteX81" fmla="*/ 16435578 w 25200864"/>
              <a:gd name="connsiteY81" fmla="*/ 5203586 h 7176404"/>
              <a:gd name="connsiteX82" fmla="*/ 16515588 w 25200864"/>
              <a:gd name="connsiteY82" fmla="*/ 5195966 h 7176404"/>
              <a:gd name="connsiteX83" fmla="*/ 16607028 w 25200864"/>
              <a:gd name="connsiteY83" fmla="*/ 5234066 h 7176404"/>
              <a:gd name="connsiteX84" fmla="*/ 16687038 w 25200864"/>
              <a:gd name="connsiteY84" fmla="*/ 5275976 h 7176404"/>
              <a:gd name="connsiteX85" fmla="*/ 16751808 w 25200864"/>
              <a:gd name="connsiteY85" fmla="*/ 5298836 h 7176404"/>
              <a:gd name="connsiteX86" fmla="*/ 16927068 w 25200864"/>
              <a:gd name="connsiteY86" fmla="*/ 5317886 h 7176404"/>
              <a:gd name="connsiteX87" fmla="*/ 16808958 w 25200864"/>
              <a:gd name="connsiteY87" fmla="*/ 5245496 h 7176404"/>
              <a:gd name="connsiteX88" fmla="*/ 16843248 w 25200864"/>
              <a:gd name="connsiteY88" fmla="*/ 5199776 h 7176404"/>
              <a:gd name="connsiteX89" fmla="*/ 16953738 w 25200864"/>
              <a:gd name="connsiteY89" fmla="*/ 5218826 h 7176404"/>
              <a:gd name="connsiteX90" fmla="*/ 17109948 w 25200864"/>
              <a:gd name="connsiteY90" fmla="*/ 5344556 h 7176404"/>
              <a:gd name="connsiteX91" fmla="*/ 17300448 w 25200864"/>
              <a:gd name="connsiteY91" fmla="*/ 5359796 h 7176404"/>
              <a:gd name="connsiteX92" fmla="*/ 17426178 w 25200864"/>
              <a:gd name="connsiteY92" fmla="*/ 5420756 h 7176404"/>
              <a:gd name="connsiteX93" fmla="*/ 17516856 w 25200864"/>
              <a:gd name="connsiteY93" fmla="*/ 5550296 h 7176404"/>
              <a:gd name="connsiteX94" fmla="*/ 17620488 w 25200864"/>
              <a:gd name="connsiteY94" fmla="*/ 5569346 h 7176404"/>
              <a:gd name="connsiteX95" fmla="*/ 17837658 w 25200864"/>
              <a:gd name="connsiteY95" fmla="*/ 5717936 h 7176404"/>
              <a:gd name="connsiteX96" fmla="*/ 17837658 w 25200864"/>
              <a:gd name="connsiteY96" fmla="*/ 5561726 h 7176404"/>
              <a:gd name="connsiteX97" fmla="*/ 18035778 w 25200864"/>
              <a:gd name="connsiteY97" fmla="*/ 5565536 h 7176404"/>
              <a:gd name="connsiteX98" fmla="*/ 18115788 w 25200864"/>
              <a:gd name="connsiteY98" fmla="*/ 5668406 h 7176404"/>
              <a:gd name="connsiteX99" fmla="*/ 18218658 w 25200864"/>
              <a:gd name="connsiteY99" fmla="*/ 5676026 h 7176404"/>
              <a:gd name="connsiteX100" fmla="*/ 18306288 w 25200864"/>
              <a:gd name="connsiteY100" fmla="*/ 5752988 h 7176404"/>
              <a:gd name="connsiteX101" fmla="*/ 18371058 w 25200864"/>
              <a:gd name="connsiteY101" fmla="*/ 5866526 h 7176404"/>
              <a:gd name="connsiteX102" fmla="*/ 18489168 w 25200864"/>
              <a:gd name="connsiteY102" fmla="*/ 5851286 h 7176404"/>
              <a:gd name="connsiteX103" fmla="*/ 18580608 w 25200864"/>
              <a:gd name="connsiteY103" fmla="*/ 5935106 h 7176404"/>
              <a:gd name="connsiteX104" fmla="*/ 18550128 w 25200864"/>
              <a:gd name="connsiteY104" fmla="*/ 6018926 h 7176404"/>
              <a:gd name="connsiteX105" fmla="*/ 18679668 w 25200864"/>
              <a:gd name="connsiteY105" fmla="*/ 5973206 h 7176404"/>
              <a:gd name="connsiteX106" fmla="*/ 18691098 w 25200864"/>
              <a:gd name="connsiteY106" fmla="*/ 6045596 h 7176404"/>
              <a:gd name="connsiteX107" fmla="*/ 18813018 w 25200864"/>
              <a:gd name="connsiteY107" fmla="*/ 6007496 h 7176404"/>
              <a:gd name="connsiteX108" fmla="*/ 19114008 w 25200864"/>
              <a:gd name="connsiteY108" fmla="*/ 6137036 h 7176404"/>
              <a:gd name="connsiteX109" fmla="*/ 19249644 w 25200864"/>
              <a:gd name="connsiteY109" fmla="*/ 6242954 h 7176404"/>
              <a:gd name="connsiteX110" fmla="*/ 19319748 w 25200864"/>
              <a:gd name="connsiteY110" fmla="*/ 6453266 h 7176404"/>
              <a:gd name="connsiteX111" fmla="*/ 19375374 w 25200864"/>
              <a:gd name="connsiteY111" fmla="*/ 6593474 h 7176404"/>
              <a:gd name="connsiteX112" fmla="*/ 19445478 w 25200864"/>
              <a:gd name="connsiteY112" fmla="*/ 6567566 h 7176404"/>
              <a:gd name="connsiteX113" fmla="*/ 19495008 w 25200864"/>
              <a:gd name="connsiteY113" fmla="*/ 6647576 h 7176404"/>
              <a:gd name="connsiteX114" fmla="*/ 19475958 w 25200864"/>
              <a:gd name="connsiteY114" fmla="*/ 6377066 h 7176404"/>
              <a:gd name="connsiteX115" fmla="*/ 19479768 w 25200864"/>
              <a:gd name="connsiteY115" fmla="*/ 6175136 h 7176404"/>
              <a:gd name="connsiteX116" fmla="*/ 19582638 w 25200864"/>
              <a:gd name="connsiteY116" fmla="*/ 6285626 h 7176404"/>
              <a:gd name="connsiteX117" fmla="*/ 19666458 w 25200864"/>
              <a:gd name="connsiteY117" fmla="*/ 6407546 h 7176404"/>
              <a:gd name="connsiteX118" fmla="*/ 19674078 w 25200864"/>
              <a:gd name="connsiteY118" fmla="*/ 6213236 h 7176404"/>
              <a:gd name="connsiteX119" fmla="*/ 19761708 w 25200864"/>
              <a:gd name="connsiteY119" fmla="*/ 6129416 h 7176404"/>
              <a:gd name="connsiteX120" fmla="*/ 19879818 w 25200864"/>
              <a:gd name="connsiteY120" fmla="*/ 6239906 h 7176404"/>
              <a:gd name="connsiteX121" fmla="*/ 19818858 w 25200864"/>
              <a:gd name="connsiteY121" fmla="*/ 6026546 h 7176404"/>
              <a:gd name="connsiteX122" fmla="*/ 20127468 w 25200864"/>
              <a:gd name="connsiteY122" fmla="*/ 6022736 h 7176404"/>
              <a:gd name="connsiteX123" fmla="*/ 20400264 w 25200864"/>
              <a:gd name="connsiteY123" fmla="*/ 5897768 h 7176404"/>
              <a:gd name="connsiteX124" fmla="*/ 20695158 w 25200864"/>
              <a:gd name="connsiteY124" fmla="*/ 5893196 h 7176404"/>
              <a:gd name="connsiteX125" fmla="*/ 20942808 w 25200864"/>
              <a:gd name="connsiteY125" fmla="*/ 5938916 h 7176404"/>
              <a:gd name="connsiteX126" fmla="*/ 21133308 w 25200864"/>
              <a:gd name="connsiteY126" fmla="*/ 5813186 h 7176404"/>
              <a:gd name="connsiteX127" fmla="*/ 21430488 w 25200864"/>
              <a:gd name="connsiteY127" fmla="*/ 5862716 h 7176404"/>
              <a:gd name="connsiteX128" fmla="*/ 21659850 w 25200864"/>
              <a:gd name="connsiteY128" fmla="*/ 5961776 h 7176404"/>
              <a:gd name="connsiteX129" fmla="*/ 21761958 w 25200864"/>
              <a:gd name="connsiteY129" fmla="*/ 5885576 h 7176404"/>
              <a:gd name="connsiteX130" fmla="*/ 21944838 w 25200864"/>
              <a:gd name="connsiteY130" fmla="*/ 6041786 h 7176404"/>
              <a:gd name="connsiteX131" fmla="*/ 22089618 w 25200864"/>
              <a:gd name="connsiteY131" fmla="*/ 5977016 h 7176404"/>
              <a:gd name="connsiteX132" fmla="*/ 22310598 w 25200864"/>
              <a:gd name="connsiteY132" fmla="*/ 6186566 h 7176404"/>
              <a:gd name="connsiteX133" fmla="*/ 23151084 w 25200864"/>
              <a:gd name="connsiteY133" fmla="*/ 6482984 h 7176404"/>
              <a:gd name="connsiteX134" fmla="*/ 23293578 w 25200864"/>
              <a:gd name="connsiteY134" fmla="*/ 6609476 h 7176404"/>
              <a:gd name="connsiteX135" fmla="*/ 23285958 w 25200864"/>
              <a:gd name="connsiteY135" fmla="*/ 6693296 h 7176404"/>
              <a:gd name="connsiteX136" fmla="*/ 23415498 w 25200864"/>
              <a:gd name="connsiteY136" fmla="*/ 6659006 h 7176404"/>
              <a:gd name="connsiteX137" fmla="*/ 23785068 w 25200864"/>
              <a:gd name="connsiteY137" fmla="*/ 6780926 h 7176404"/>
              <a:gd name="connsiteX138" fmla="*/ 24009096 w 25200864"/>
              <a:gd name="connsiteY138" fmla="*/ 6645290 h 7176404"/>
              <a:gd name="connsiteX139" fmla="*/ 24078438 w 25200864"/>
              <a:gd name="connsiteY139" fmla="*/ 6544706 h 7176404"/>
              <a:gd name="connsiteX140" fmla="*/ 24230838 w 25200864"/>
              <a:gd name="connsiteY140" fmla="*/ 6533276 h 7176404"/>
              <a:gd name="connsiteX141" fmla="*/ 24360378 w 25200864"/>
              <a:gd name="connsiteY141" fmla="*/ 6438026 h 7176404"/>
              <a:gd name="connsiteX142" fmla="*/ 24455628 w 25200864"/>
              <a:gd name="connsiteY142" fmla="*/ 6422786 h 7176404"/>
              <a:gd name="connsiteX143" fmla="*/ 24558498 w 25200864"/>
              <a:gd name="connsiteY143" fmla="*/ 6243716 h 7176404"/>
              <a:gd name="connsiteX144" fmla="*/ 24716232 w 25200864"/>
              <a:gd name="connsiteY144" fmla="*/ 6188090 h 7176404"/>
              <a:gd name="connsiteX145" fmla="*/ 24981408 w 25200864"/>
              <a:gd name="connsiteY145" fmla="*/ 6232286 h 7176404"/>
              <a:gd name="connsiteX146" fmla="*/ 25181052 w 25200864"/>
              <a:gd name="connsiteY146" fmla="*/ 6157610 h 7176404"/>
              <a:gd name="connsiteX147" fmla="*/ 25200864 w 25200864"/>
              <a:gd name="connsiteY147" fmla="*/ 5713364 h 7176404"/>
              <a:gd name="connsiteX148" fmla="*/ 24519636 w 25200864"/>
              <a:gd name="connsiteY148" fmla="*/ 5869574 h 7176404"/>
              <a:gd name="connsiteX149" fmla="*/ 23774400 w 25200864"/>
              <a:gd name="connsiteY149" fmla="*/ 6133988 h 7176404"/>
              <a:gd name="connsiteX150" fmla="*/ 22951440 w 25200864"/>
              <a:gd name="connsiteY150" fmla="*/ 5896244 h 7176404"/>
              <a:gd name="connsiteX151" fmla="*/ 21982176 w 25200864"/>
              <a:gd name="connsiteY151" fmla="*/ 5640212 h 7176404"/>
              <a:gd name="connsiteX152" fmla="*/ 20628864 w 25200864"/>
              <a:gd name="connsiteY152" fmla="*/ 5475620 h 7176404"/>
              <a:gd name="connsiteX153" fmla="*/ 19872960 w 25200864"/>
              <a:gd name="connsiteY153" fmla="*/ 5888624 h 7176404"/>
              <a:gd name="connsiteX154" fmla="*/ 18800064 w 25200864"/>
              <a:gd name="connsiteY154" fmla="*/ 5823092 h 7176404"/>
              <a:gd name="connsiteX155" fmla="*/ 16715232 w 25200864"/>
              <a:gd name="connsiteY155" fmla="*/ 4963556 h 7176404"/>
              <a:gd name="connsiteX156" fmla="*/ 14904720 w 25200864"/>
              <a:gd name="connsiteY156" fmla="*/ 4158884 h 7176404"/>
              <a:gd name="connsiteX157" fmla="*/ 13240512 w 25200864"/>
              <a:gd name="connsiteY157" fmla="*/ 3354212 h 7176404"/>
              <a:gd name="connsiteX158" fmla="*/ 13094208 w 25200864"/>
              <a:gd name="connsiteY158" fmla="*/ 3189620 h 7176404"/>
              <a:gd name="connsiteX159" fmla="*/ 11320272 w 25200864"/>
              <a:gd name="connsiteY159" fmla="*/ 2019188 h 7176404"/>
              <a:gd name="connsiteX160" fmla="*/ 10698480 w 25200864"/>
              <a:gd name="connsiteY160" fmla="*/ 1452260 h 7176404"/>
              <a:gd name="connsiteX161" fmla="*/ 10530078 w 25200864"/>
              <a:gd name="connsiteY161" fmla="*/ 1283096 h 7176404"/>
              <a:gd name="connsiteX162" fmla="*/ 10522458 w 25200864"/>
              <a:gd name="connsiteY162" fmla="*/ 902096 h 7176404"/>
              <a:gd name="connsiteX163" fmla="*/ 10518648 w 25200864"/>
              <a:gd name="connsiteY163" fmla="*/ 768746 h 7176404"/>
              <a:gd name="connsiteX164" fmla="*/ 10606278 w 25200864"/>
              <a:gd name="connsiteY164" fmla="*/ 681116 h 7176404"/>
              <a:gd name="connsiteX165" fmla="*/ 10753344 w 25200864"/>
              <a:gd name="connsiteY165" fmla="*/ 611012 h 7176404"/>
              <a:gd name="connsiteX166" fmla="*/ 10735056 w 25200864"/>
              <a:gd name="connsiteY166" fmla="*/ 336692 h 7176404"/>
              <a:gd name="connsiteX167" fmla="*/ 10610088 w 25200864"/>
              <a:gd name="connsiteY167" fmla="*/ 201056 h 7176404"/>
              <a:gd name="connsiteX168" fmla="*/ 10419588 w 25200864"/>
              <a:gd name="connsiteY168" fmla="*/ 2936 h 7176404"/>
              <a:gd name="connsiteX169" fmla="*/ 10351008 w 25200864"/>
              <a:gd name="connsiteY169" fmla="*/ 231536 h 7176404"/>
              <a:gd name="connsiteX170" fmla="*/ 10187940 w 25200864"/>
              <a:gd name="connsiteY170" fmla="*/ 585104 h 7176404"/>
              <a:gd name="connsiteX171" fmla="*/ 10137648 w 25200864"/>
              <a:gd name="connsiteY171" fmla="*/ 902096 h 7176404"/>
              <a:gd name="connsiteX172" fmla="*/ 10222992 w 25200864"/>
              <a:gd name="connsiteY172" fmla="*/ 1744868 h 7176404"/>
              <a:gd name="connsiteX173" fmla="*/ 10131552 w 25200864"/>
              <a:gd name="connsiteY173" fmla="*/ 2384948 h 7176404"/>
              <a:gd name="connsiteX174" fmla="*/ 9509760 w 25200864"/>
              <a:gd name="connsiteY174" fmla="*/ 3043316 h 7176404"/>
              <a:gd name="connsiteX175" fmla="*/ 7717536 w 25200864"/>
              <a:gd name="connsiteY175" fmla="*/ 4524644 h 7176404"/>
              <a:gd name="connsiteX176" fmla="*/ 7388352 w 25200864"/>
              <a:gd name="connsiteY176" fmla="*/ 5146436 h 7176404"/>
              <a:gd name="connsiteX177" fmla="*/ 5925312 w 25200864"/>
              <a:gd name="connsiteY177" fmla="*/ 5768228 h 7176404"/>
              <a:gd name="connsiteX178" fmla="*/ 4736592 w 25200864"/>
              <a:gd name="connsiteY178" fmla="*/ 6079124 h 7176404"/>
              <a:gd name="connsiteX179" fmla="*/ 3602736 w 25200864"/>
              <a:gd name="connsiteY179" fmla="*/ 6353444 h 7176404"/>
              <a:gd name="connsiteX180" fmla="*/ 2688336 w 25200864"/>
              <a:gd name="connsiteY180" fmla="*/ 6664340 h 7176404"/>
              <a:gd name="connsiteX181" fmla="*/ 2157984 w 25200864"/>
              <a:gd name="connsiteY181" fmla="*/ 6774068 h 7176404"/>
              <a:gd name="connsiteX182" fmla="*/ 1591056 w 25200864"/>
              <a:gd name="connsiteY182" fmla="*/ 6755780 h 7176404"/>
              <a:gd name="connsiteX183" fmla="*/ 950976 w 25200864"/>
              <a:gd name="connsiteY183" fmla="*/ 6554612 h 7176404"/>
              <a:gd name="connsiteX184" fmla="*/ 0 w 25200864"/>
              <a:gd name="connsiteY184" fmla="*/ 6390020 h 7176404"/>
              <a:gd name="connsiteX185" fmla="*/ 27432 w 25200864"/>
              <a:gd name="connsiteY185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1645920 w 25200864"/>
              <a:gd name="connsiteY7" fmla="*/ 7176404 h 7176404"/>
              <a:gd name="connsiteX8" fmla="*/ 4315968 w 25200864"/>
              <a:gd name="connsiteY8" fmla="*/ 6609476 h 7176404"/>
              <a:gd name="connsiteX9" fmla="*/ 6345936 w 25200864"/>
              <a:gd name="connsiteY9" fmla="*/ 5932820 h 7176404"/>
              <a:gd name="connsiteX10" fmla="*/ 7772400 w 25200864"/>
              <a:gd name="connsiteY10" fmla="*/ 5493908 h 7176404"/>
              <a:gd name="connsiteX11" fmla="*/ 8375904 w 25200864"/>
              <a:gd name="connsiteY11" fmla="*/ 4341764 h 7176404"/>
              <a:gd name="connsiteX12" fmla="*/ 9747504 w 25200864"/>
              <a:gd name="connsiteY12" fmla="*/ 3427364 h 7176404"/>
              <a:gd name="connsiteX13" fmla="*/ 10277856 w 25200864"/>
              <a:gd name="connsiteY13" fmla="*/ 2311796 h 7176404"/>
              <a:gd name="connsiteX14" fmla="*/ 10351008 w 25200864"/>
              <a:gd name="connsiteY14" fmla="*/ 2147204 h 7176404"/>
              <a:gd name="connsiteX15" fmla="*/ 10369296 w 25200864"/>
              <a:gd name="connsiteY15" fmla="*/ 1525412 h 7176404"/>
              <a:gd name="connsiteX16" fmla="*/ 10314432 w 25200864"/>
              <a:gd name="connsiteY16" fmla="*/ 940196 h 7176404"/>
              <a:gd name="connsiteX17" fmla="*/ 10443210 w 25200864"/>
              <a:gd name="connsiteY17" fmla="*/ 611774 h 7176404"/>
              <a:gd name="connsiteX18" fmla="*/ 10450830 w 25200864"/>
              <a:gd name="connsiteY18" fmla="*/ 1076594 h 7176404"/>
              <a:gd name="connsiteX19" fmla="*/ 10411968 w 25200864"/>
              <a:gd name="connsiteY19" fmla="*/ 1302146 h 7176404"/>
              <a:gd name="connsiteX20" fmla="*/ 10453878 w 25200864"/>
              <a:gd name="connsiteY20" fmla="*/ 1565036 h 7176404"/>
              <a:gd name="connsiteX21" fmla="*/ 10541508 w 25200864"/>
              <a:gd name="connsiteY21" fmla="*/ 1759346 h 7176404"/>
              <a:gd name="connsiteX22" fmla="*/ 10690098 w 25200864"/>
              <a:gd name="connsiteY22" fmla="*/ 1944512 h 7176404"/>
              <a:gd name="connsiteX23" fmla="*/ 10785348 w 25200864"/>
              <a:gd name="connsiteY23" fmla="*/ 2018426 h 7176404"/>
              <a:gd name="connsiteX24" fmla="*/ 10838688 w 25200864"/>
              <a:gd name="connsiteY24" fmla="*/ 2109866 h 7176404"/>
              <a:gd name="connsiteX25" fmla="*/ 10926318 w 25200864"/>
              <a:gd name="connsiteY25" fmla="*/ 2071766 h 7176404"/>
              <a:gd name="connsiteX26" fmla="*/ 11013948 w 25200864"/>
              <a:gd name="connsiteY26" fmla="*/ 2193686 h 7176404"/>
              <a:gd name="connsiteX27" fmla="*/ 11100816 w 25200864"/>
              <a:gd name="connsiteY27" fmla="*/ 2275220 h 7176404"/>
              <a:gd name="connsiteX28" fmla="*/ 11253978 w 25200864"/>
              <a:gd name="connsiteY28" fmla="*/ 2307986 h 7176404"/>
              <a:gd name="connsiteX29" fmla="*/ 11349228 w 25200864"/>
              <a:gd name="connsiteY29" fmla="*/ 2349896 h 7176404"/>
              <a:gd name="connsiteX30" fmla="*/ 11429238 w 25200864"/>
              <a:gd name="connsiteY30" fmla="*/ 2448956 h 7176404"/>
              <a:gd name="connsiteX31" fmla="*/ 11562588 w 25200864"/>
              <a:gd name="connsiteY31" fmla="*/ 2513726 h 7176404"/>
              <a:gd name="connsiteX32" fmla="*/ 11654028 w 25200864"/>
              <a:gd name="connsiteY32" fmla="*/ 2567066 h 7176404"/>
              <a:gd name="connsiteX33" fmla="*/ 11745468 w 25200864"/>
              <a:gd name="connsiteY33" fmla="*/ 2650886 h 7176404"/>
              <a:gd name="connsiteX34" fmla="*/ 11882628 w 25200864"/>
              <a:gd name="connsiteY34" fmla="*/ 2711846 h 7176404"/>
              <a:gd name="connsiteX35" fmla="*/ 11970258 w 25200864"/>
              <a:gd name="connsiteY35" fmla="*/ 2841386 h 7176404"/>
              <a:gd name="connsiteX36" fmla="*/ 12095988 w 25200864"/>
              <a:gd name="connsiteY36" fmla="*/ 2829956 h 7176404"/>
              <a:gd name="connsiteX37" fmla="*/ 12124944 w 25200864"/>
              <a:gd name="connsiteY37" fmla="*/ 2897012 h 7176404"/>
              <a:gd name="connsiteX38" fmla="*/ 12202668 w 25200864"/>
              <a:gd name="connsiteY38" fmla="*/ 2921396 h 7176404"/>
              <a:gd name="connsiteX39" fmla="*/ 12278868 w 25200864"/>
              <a:gd name="connsiteY39" fmla="*/ 3081416 h 7176404"/>
              <a:gd name="connsiteX40" fmla="*/ 12393168 w 25200864"/>
              <a:gd name="connsiteY40" fmla="*/ 3100466 h 7176404"/>
              <a:gd name="connsiteX41" fmla="*/ 12450318 w 25200864"/>
              <a:gd name="connsiteY41" fmla="*/ 3214766 h 7176404"/>
              <a:gd name="connsiteX42" fmla="*/ 12541758 w 25200864"/>
              <a:gd name="connsiteY42" fmla="*/ 3191906 h 7176404"/>
              <a:gd name="connsiteX43" fmla="*/ 12598908 w 25200864"/>
              <a:gd name="connsiteY43" fmla="*/ 3290966 h 7176404"/>
              <a:gd name="connsiteX44" fmla="*/ 12663678 w 25200864"/>
              <a:gd name="connsiteY44" fmla="*/ 3416696 h 7176404"/>
              <a:gd name="connsiteX45" fmla="*/ 12766548 w 25200864"/>
              <a:gd name="connsiteY45" fmla="*/ 3428126 h 7176404"/>
              <a:gd name="connsiteX46" fmla="*/ 12774168 w 25200864"/>
              <a:gd name="connsiteY46" fmla="*/ 3298586 h 7176404"/>
              <a:gd name="connsiteX47" fmla="*/ 12854178 w 25200864"/>
              <a:gd name="connsiteY47" fmla="*/ 3363356 h 7176404"/>
              <a:gd name="connsiteX48" fmla="*/ 12968478 w 25200864"/>
              <a:gd name="connsiteY48" fmla="*/ 3435746 h 7176404"/>
              <a:gd name="connsiteX49" fmla="*/ 13098018 w 25200864"/>
              <a:gd name="connsiteY49" fmla="*/ 3466226 h 7176404"/>
              <a:gd name="connsiteX50" fmla="*/ 13147548 w 25200864"/>
              <a:gd name="connsiteY50" fmla="*/ 3572906 h 7176404"/>
              <a:gd name="connsiteX51" fmla="*/ 13155168 w 25200864"/>
              <a:gd name="connsiteY51" fmla="*/ 3652916 h 7176404"/>
              <a:gd name="connsiteX52" fmla="*/ 13235178 w 25200864"/>
              <a:gd name="connsiteY52" fmla="*/ 3736736 h 7176404"/>
              <a:gd name="connsiteX53" fmla="*/ 13368528 w 25200864"/>
              <a:gd name="connsiteY53" fmla="*/ 3774836 h 7176404"/>
              <a:gd name="connsiteX54" fmla="*/ 13539216 w 25200864"/>
              <a:gd name="connsiteY54" fmla="*/ 3853322 h 7176404"/>
              <a:gd name="connsiteX55" fmla="*/ 13574268 w 25200864"/>
              <a:gd name="connsiteY55" fmla="*/ 3923426 h 7176404"/>
              <a:gd name="connsiteX56" fmla="*/ 13669518 w 25200864"/>
              <a:gd name="connsiteY56" fmla="*/ 3988196 h 7176404"/>
              <a:gd name="connsiteX57" fmla="*/ 13806678 w 25200864"/>
              <a:gd name="connsiteY57" fmla="*/ 4091066 h 7176404"/>
              <a:gd name="connsiteX58" fmla="*/ 13890498 w 25200864"/>
              <a:gd name="connsiteY58" fmla="*/ 4205366 h 7176404"/>
              <a:gd name="connsiteX59" fmla="*/ 13955268 w 25200864"/>
              <a:gd name="connsiteY59" fmla="*/ 4296806 h 7176404"/>
              <a:gd name="connsiteX60" fmla="*/ 13989558 w 25200864"/>
              <a:gd name="connsiteY60" fmla="*/ 4129166 h 7176404"/>
              <a:gd name="connsiteX61" fmla="*/ 14061948 w 25200864"/>
              <a:gd name="connsiteY61" fmla="*/ 3995816 h 7176404"/>
              <a:gd name="connsiteX62" fmla="*/ 14176248 w 25200864"/>
              <a:gd name="connsiteY62" fmla="*/ 4098686 h 7176404"/>
              <a:gd name="connsiteX63" fmla="*/ 14290548 w 25200864"/>
              <a:gd name="connsiteY63" fmla="*/ 4304426 h 7176404"/>
              <a:gd name="connsiteX64" fmla="*/ 14431518 w 25200864"/>
              <a:gd name="connsiteY64" fmla="*/ 4399676 h 7176404"/>
              <a:gd name="connsiteX65" fmla="*/ 14622018 w 25200864"/>
              <a:gd name="connsiteY65" fmla="*/ 4353956 h 7176404"/>
              <a:gd name="connsiteX66" fmla="*/ 14789658 w 25200864"/>
              <a:gd name="connsiteY66" fmla="*/ 4430156 h 7176404"/>
              <a:gd name="connsiteX67" fmla="*/ 14865858 w 25200864"/>
              <a:gd name="connsiteY67" fmla="*/ 4361576 h 7176404"/>
              <a:gd name="connsiteX68" fmla="*/ 14972538 w 25200864"/>
              <a:gd name="connsiteY68" fmla="*/ 4464446 h 7176404"/>
              <a:gd name="connsiteX69" fmla="*/ 15067788 w 25200864"/>
              <a:gd name="connsiteY69" fmla="*/ 4586366 h 7176404"/>
              <a:gd name="connsiteX70" fmla="*/ 15304008 w 25200864"/>
              <a:gd name="connsiteY70" fmla="*/ 4651136 h 7176404"/>
              <a:gd name="connsiteX71" fmla="*/ 15467838 w 25200864"/>
              <a:gd name="connsiteY71" fmla="*/ 4693046 h 7176404"/>
              <a:gd name="connsiteX72" fmla="*/ 15540990 w 25200864"/>
              <a:gd name="connsiteY72" fmla="*/ 4708286 h 7176404"/>
              <a:gd name="connsiteX73" fmla="*/ 15593568 w 25200864"/>
              <a:gd name="connsiteY73" fmla="*/ 4875926 h 7176404"/>
              <a:gd name="connsiteX74" fmla="*/ 15612618 w 25200864"/>
              <a:gd name="connsiteY74" fmla="*/ 4997846 h 7176404"/>
              <a:gd name="connsiteX75" fmla="*/ 15730728 w 25200864"/>
              <a:gd name="connsiteY75" fmla="*/ 4921646 h 7176404"/>
              <a:gd name="connsiteX76" fmla="*/ 15745968 w 25200864"/>
              <a:gd name="connsiteY76" fmla="*/ 4769246 h 7176404"/>
              <a:gd name="connsiteX77" fmla="*/ 15822168 w 25200864"/>
              <a:gd name="connsiteY77" fmla="*/ 4757816 h 7176404"/>
              <a:gd name="connsiteX78" fmla="*/ 15898368 w 25200864"/>
              <a:gd name="connsiteY78" fmla="*/ 4872116 h 7176404"/>
              <a:gd name="connsiteX79" fmla="*/ 16092678 w 25200864"/>
              <a:gd name="connsiteY79" fmla="*/ 4978796 h 7176404"/>
              <a:gd name="connsiteX80" fmla="*/ 16229838 w 25200864"/>
              <a:gd name="connsiteY80" fmla="*/ 5138816 h 7176404"/>
              <a:gd name="connsiteX81" fmla="*/ 16340328 w 25200864"/>
              <a:gd name="connsiteY81" fmla="*/ 5154056 h 7176404"/>
              <a:gd name="connsiteX82" fmla="*/ 16435578 w 25200864"/>
              <a:gd name="connsiteY82" fmla="*/ 5203586 h 7176404"/>
              <a:gd name="connsiteX83" fmla="*/ 16515588 w 25200864"/>
              <a:gd name="connsiteY83" fmla="*/ 5195966 h 7176404"/>
              <a:gd name="connsiteX84" fmla="*/ 16607028 w 25200864"/>
              <a:gd name="connsiteY84" fmla="*/ 5234066 h 7176404"/>
              <a:gd name="connsiteX85" fmla="*/ 16687038 w 25200864"/>
              <a:gd name="connsiteY85" fmla="*/ 5275976 h 7176404"/>
              <a:gd name="connsiteX86" fmla="*/ 16751808 w 25200864"/>
              <a:gd name="connsiteY86" fmla="*/ 5298836 h 7176404"/>
              <a:gd name="connsiteX87" fmla="*/ 16927068 w 25200864"/>
              <a:gd name="connsiteY87" fmla="*/ 5317886 h 7176404"/>
              <a:gd name="connsiteX88" fmla="*/ 16808958 w 25200864"/>
              <a:gd name="connsiteY88" fmla="*/ 5245496 h 7176404"/>
              <a:gd name="connsiteX89" fmla="*/ 16843248 w 25200864"/>
              <a:gd name="connsiteY89" fmla="*/ 5199776 h 7176404"/>
              <a:gd name="connsiteX90" fmla="*/ 16953738 w 25200864"/>
              <a:gd name="connsiteY90" fmla="*/ 5218826 h 7176404"/>
              <a:gd name="connsiteX91" fmla="*/ 17109948 w 25200864"/>
              <a:gd name="connsiteY91" fmla="*/ 5344556 h 7176404"/>
              <a:gd name="connsiteX92" fmla="*/ 17300448 w 25200864"/>
              <a:gd name="connsiteY92" fmla="*/ 5359796 h 7176404"/>
              <a:gd name="connsiteX93" fmla="*/ 17426178 w 25200864"/>
              <a:gd name="connsiteY93" fmla="*/ 5420756 h 7176404"/>
              <a:gd name="connsiteX94" fmla="*/ 17516856 w 25200864"/>
              <a:gd name="connsiteY94" fmla="*/ 5550296 h 7176404"/>
              <a:gd name="connsiteX95" fmla="*/ 17620488 w 25200864"/>
              <a:gd name="connsiteY95" fmla="*/ 5569346 h 7176404"/>
              <a:gd name="connsiteX96" fmla="*/ 17837658 w 25200864"/>
              <a:gd name="connsiteY96" fmla="*/ 5717936 h 7176404"/>
              <a:gd name="connsiteX97" fmla="*/ 17837658 w 25200864"/>
              <a:gd name="connsiteY97" fmla="*/ 5561726 h 7176404"/>
              <a:gd name="connsiteX98" fmla="*/ 18035778 w 25200864"/>
              <a:gd name="connsiteY98" fmla="*/ 5565536 h 7176404"/>
              <a:gd name="connsiteX99" fmla="*/ 18115788 w 25200864"/>
              <a:gd name="connsiteY99" fmla="*/ 5668406 h 7176404"/>
              <a:gd name="connsiteX100" fmla="*/ 18218658 w 25200864"/>
              <a:gd name="connsiteY100" fmla="*/ 5676026 h 7176404"/>
              <a:gd name="connsiteX101" fmla="*/ 18306288 w 25200864"/>
              <a:gd name="connsiteY101" fmla="*/ 5752988 h 7176404"/>
              <a:gd name="connsiteX102" fmla="*/ 18371058 w 25200864"/>
              <a:gd name="connsiteY102" fmla="*/ 5866526 h 7176404"/>
              <a:gd name="connsiteX103" fmla="*/ 18489168 w 25200864"/>
              <a:gd name="connsiteY103" fmla="*/ 5851286 h 7176404"/>
              <a:gd name="connsiteX104" fmla="*/ 18580608 w 25200864"/>
              <a:gd name="connsiteY104" fmla="*/ 5935106 h 7176404"/>
              <a:gd name="connsiteX105" fmla="*/ 18550128 w 25200864"/>
              <a:gd name="connsiteY105" fmla="*/ 6018926 h 7176404"/>
              <a:gd name="connsiteX106" fmla="*/ 18679668 w 25200864"/>
              <a:gd name="connsiteY106" fmla="*/ 5973206 h 7176404"/>
              <a:gd name="connsiteX107" fmla="*/ 18691098 w 25200864"/>
              <a:gd name="connsiteY107" fmla="*/ 6045596 h 7176404"/>
              <a:gd name="connsiteX108" fmla="*/ 18813018 w 25200864"/>
              <a:gd name="connsiteY108" fmla="*/ 6007496 h 7176404"/>
              <a:gd name="connsiteX109" fmla="*/ 19114008 w 25200864"/>
              <a:gd name="connsiteY109" fmla="*/ 6137036 h 7176404"/>
              <a:gd name="connsiteX110" fmla="*/ 19249644 w 25200864"/>
              <a:gd name="connsiteY110" fmla="*/ 6242954 h 7176404"/>
              <a:gd name="connsiteX111" fmla="*/ 19319748 w 25200864"/>
              <a:gd name="connsiteY111" fmla="*/ 6453266 h 7176404"/>
              <a:gd name="connsiteX112" fmla="*/ 19375374 w 25200864"/>
              <a:gd name="connsiteY112" fmla="*/ 6593474 h 7176404"/>
              <a:gd name="connsiteX113" fmla="*/ 19445478 w 25200864"/>
              <a:gd name="connsiteY113" fmla="*/ 6567566 h 7176404"/>
              <a:gd name="connsiteX114" fmla="*/ 19495008 w 25200864"/>
              <a:gd name="connsiteY114" fmla="*/ 6647576 h 7176404"/>
              <a:gd name="connsiteX115" fmla="*/ 19475958 w 25200864"/>
              <a:gd name="connsiteY115" fmla="*/ 6377066 h 7176404"/>
              <a:gd name="connsiteX116" fmla="*/ 19479768 w 25200864"/>
              <a:gd name="connsiteY116" fmla="*/ 6175136 h 7176404"/>
              <a:gd name="connsiteX117" fmla="*/ 19582638 w 25200864"/>
              <a:gd name="connsiteY117" fmla="*/ 6285626 h 7176404"/>
              <a:gd name="connsiteX118" fmla="*/ 19666458 w 25200864"/>
              <a:gd name="connsiteY118" fmla="*/ 6407546 h 7176404"/>
              <a:gd name="connsiteX119" fmla="*/ 19674078 w 25200864"/>
              <a:gd name="connsiteY119" fmla="*/ 6213236 h 7176404"/>
              <a:gd name="connsiteX120" fmla="*/ 19761708 w 25200864"/>
              <a:gd name="connsiteY120" fmla="*/ 6129416 h 7176404"/>
              <a:gd name="connsiteX121" fmla="*/ 19879818 w 25200864"/>
              <a:gd name="connsiteY121" fmla="*/ 6239906 h 7176404"/>
              <a:gd name="connsiteX122" fmla="*/ 19818858 w 25200864"/>
              <a:gd name="connsiteY122" fmla="*/ 6026546 h 7176404"/>
              <a:gd name="connsiteX123" fmla="*/ 20127468 w 25200864"/>
              <a:gd name="connsiteY123" fmla="*/ 6022736 h 7176404"/>
              <a:gd name="connsiteX124" fmla="*/ 20400264 w 25200864"/>
              <a:gd name="connsiteY124" fmla="*/ 5897768 h 7176404"/>
              <a:gd name="connsiteX125" fmla="*/ 20695158 w 25200864"/>
              <a:gd name="connsiteY125" fmla="*/ 5893196 h 7176404"/>
              <a:gd name="connsiteX126" fmla="*/ 20942808 w 25200864"/>
              <a:gd name="connsiteY126" fmla="*/ 5938916 h 7176404"/>
              <a:gd name="connsiteX127" fmla="*/ 21133308 w 25200864"/>
              <a:gd name="connsiteY127" fmla="*/ 5813186 h 7176404"/>
              <a:gd name="connsiteX128" fmla="*/ 21430488 w 25200864"/>
              <a:gd name="connsiteY128" fmla="*/ 5862716 h 7176404"/>
              <a:gd name="connsiteX129" fmla="*/ 21659850 w 25200864"/>
              <a:gd name="connsiteY129" fmla="*/ 5961776 h 7176404"/>
              <a:gd name="connsiteX130" fmla="*/ 21761958 w 25200864"/>
              <a:gd name="connsiteY130" fmla="*/ 5885576 h 7176404"/>
              <a:gd name="connsiteX131" fmla="*/ 21944838 w 25200864"/>
              <a:gd name="connsiteY131" fmla="*/ 6041786 h 7176404"/>
              <a:gd name="connsiteX132" fmla="*/ 22089618 w 25200864"/>
              <a:gd name="connsiteY132" fmla="*/ 5977016 h 7176404"/>
              <a:gd name="connsiteX133" fmla="*/ 22310598 w 25200864"/>
              <a:gd name="connsiteY133" fmla="*/ 6186566 h 7176404"/>
              <a:gd name="connsiteX134" fmla="*/ 23151084 w 25200864"/>
              <a:gd name="connsiteY134" fmla="*/ 6482984 h 7176404"/>
              <a:gd name="connsiteX135" fmla="*/ 23293578 w 25200864"/>
              <a:gd name="connsiteY135" fmla="*/ 6609476 h 7176404"/>
              <a:gd name="connsiteX136" fmla="*/ 23285958 w 25200864"/>
              <a:gd name="connsiteY136" fmla="*/ 6693296 h 7176404"/>
              <a:gd name="connsiteX137" fmla="*/ 23415498 w 25200864"/>
              <a:gd name="connsiteY137" fmla="*/ 6659006 h 7176404"/>
              <a:gd name="connsiteX138" fmla="*/ 23785068 w 25200864"/>
              <a:gd name="connsiteY138" fmla="*/ 6780926 h 7176404"/>
              <a:gd name="connsiteX139" fmla="*/ 24009096 w 25200864"/>
              <a:gd name="connsiteY139" fmla="*/ 6645290 h 7176404"/>
              <a:gd name="connsiteX140" fmla="*/ 24078438 w 25200864"/>
              <a:gd name="connsiteY140" fmla="*/ 6544706 h 7176404"/>
              <a:gd name="connsiteX141" fmla="*/ 24230838 w 25200864"/>
              <a:gd name="connsiteY141" fmla="*/ 6533276 h 7176404"/>
              <a:gd name="connsiteX142" fmla="*/ 24360378 w 25200864"/>
              <a:gd name="connsiteY142" fmla="*/ 6438026 h 7176404"/>
              <a:gd name="connsiteX143" fmla="*/ 24455628 w 25200864"/>
              <a:gd name="connsiteY143" fmla="*/ 6422786 h 7176404"/>
              <a:gd name="connsiteX144" fmla="*/ 24558498 w 25200864"/>
              <a:gd name="connsiteY144" fmla="*/ 6243716 h 7176404"/>
              <a:gd name="connsiteX145" fmla="*/ 24716232 w 25200864"/>
              <a:gd name="connsiteY145" fmla="*/ 6188090 h 7176404"/>
              <a:gd name="connsiteX146" fmla="*/ 24981408 w 25200864"/>
              <a:gd name="connsiteY146" fmla="*/ 6232286 h 7176404"/>
              <a:gd name="connsiteX147" fmla="*/ 25181052 w 25200864"/>
              <a:gd name="connsiteY147" fmla="*/ 6157610 h 7176404"/>
              <a:gd name="connsiteX148" fmla="*/ 25200864 w 25200864"/>
              <a:gd name="connsiteY148" fmla="*/ 5713364 h 7176404"/>
              <a:gd name="connsiteX149" fmla="*/ 24519636 w 25200864"/>
              <a:gd name="connsiteY149" fmla="*/ 5869574 h 7176404"/>
              <a:gd name="connsiteX150" fmla="*/ 23774400 w 25200864"/>
              <a:gd name="connsiteY150" fmla="*/ 6133988 h 7176404"/>
              <a:gd name="connsiteX151" fmla="*/ 22951440 w 25200864"/>
              <a:gd name="connsiteY151" fmla="*/ 5896244 h 7176404"/>
              <a:gd name="connsiteX152" fmla="*/ 21982176 w 25200864"/>
              <a:gd name="connsiteY152" fmla="*/ 5640212 h 7176404"/>
              <a:gd name="connsiteX153" fmla="*/ 20628864 w 25200864"/>
              <a:gd name="connsiteY153" fmla="*/ 5475620 h 7176404"/>
              <a:gd name="connsiteX154" fmla="*/ 19872960 w 25200864"/>
              <a:gd name="connsiteY154" fmla="*/ 5888624 h 7176404"/>
              <a:gd name="connsiteX155" fmla="*/ 18800064 w 25200864"/>
              <a:gd name="connsiteY155" fmla="*/ 5823092 h 7176404"/>
              <a:gd name="connsiteX156" fmla="*/ 16715232 w 25200864"/>
              <a:gd name="connsiteY156" fmla="*/ 4963556 h 7176404"/>
              <a:gd name="connsiteX157" fmla="*/ 14904720 w 25200864"/>
              <a:gd name="connsiteY157" fmla="*/ 4158884 h 7176404"/>
              <a:gd name="connsiteX158" fmla="*/ 13240512 w 25200864"/>
              <a:gd name="connsiteY158" fmla="*/ 3354212 h 7176404"/>
              <a:gd name="connsiteX159" fmla="*/ 13094208 w 25200864"/>
              <a:gd name="connsiteY159" fmla="*/ 3189620 h 7176404"/>
              <a:gd name="connsiteX160" fmla="*/ 11320272 w 25200864"/>
              <a:gd name="connsiteY160" fmla="*/ 2019188 h 7176404"/>
              <a:gd name="connsiteX161" fmla="*/ 10698480 w 25200864"/>
              <a:gd name="connsiteY161" fmla="*/ 1452260 h 7176404"/>
              <a:gd name="connsiteX162" fmla="*/ 10530078 w 25200864"/>
              <a:gd name="connsiteY162" fmla="*/ 1283096 h 7176404"/>
              <a:gd name="connsiteX163" fmla="*/ 10522458 w 25200864"/>
              <a:gd name="connsiteY163" fmla="*/ 902096 h 7176404"/>
              <a:gd name="connsiteX164" fmla="*/ 10518648 w 25200864"/>
              <a:gd name="connsiteY164" fmla="*/ 768746 h 7176404"/>
              <a:gd name="connsiteX165" fmla="*/ 10606278 w 25200864"/>
              <a:gd name="connsiteY165" fmla="*/ 681116 h 7176404"/>
              <a:gd name="connsiteX166" fmla="*/ 10753344 w 25200864"/>
              <a:gd name="connsiteY166" fmla="*/ 611012 h 7176404"/>
              <a:gd name="connsiteX167" fmla="*/ 10735056 w 25200864"/>
              <a:gd name="connsiteY167" fmla="*/ 336692 h 7176404"/>
              <a:gd name="connsiteX168" fmla="*/ 10610088 w 25200864"/>
              <a:gd name="connsiteY168" fmla="*/ 201056 h 7176404"/>
              <a:gd name="connsiteX169" fmla="*/ 10419588 w 25200864"/>
              <a:gd name="connsiteY169" fmla="*/ 2936 h 7176404"/>
              <a:gd name="connsiteX170" fmla="*/ 10351008 w 25200864"/>
              <a:gd name="connsiteY170" fmla="*/ 231536 h 7176404"/>
              <a:gd name="connsiteX171" fmla="*/ 10187940 w 25200864"/>
              <a:gd name="connsiteY171" fmla="*/ 585104 h 7176404"/>
              <a:gd name="connsiteX172" fmla="*/ 10137648 w 25200864"/>
              <a:gd name="connsiteY172" fmla="*/ 902096 h 7176404"/>
              <a:gd name="connsiteX173" fmla="*/ 10222992 w 25200864"/>
              <a:gd name="connsiteY173" fmla="*/ 1744868 h 7176404"/>
              <a:gd name="connsiteX174" fmla="*/ 10131552 w 25200864"/>
              <a:gd name="connsiteY174" fmla="*/ 2384948 h 7176404"/>
              <a:gd name="connsiteX175" fmla="*/ 9509760 w 25200864"/>
              <a:gd name="connsiteY175" fmla="*/ 3043316 h 7176404"/>
              <a:gd name="connsiteX176" fmla="*/ 7717536 w 25200864"/>
              <a:gd name="connsiteY176" fmla="*/ 4524644 h 7176404"/>
              <a:gd name="connsiteX177" fmla="*/ 7388352 w 25200864"/>
              <a:gd name="connsiteY177" fmla="*/ 5146436 h 7176404"/>
              <a:gd name="connsiteX178" fmla="*/ 5925312 w 25200864"/>
              <a:gd name="connsiteY178" fmla="*/ 5768228 h 7176404"/>
              <a:gd name="connsiteX179" fmla="*/ 4736592 w 25200864"/>
              <a:gd name="connsiteY179" fmla="*/ 6079124 h 7176404"/>
              <a:gd name="connsiteX180" fmla="*/ 3602736 w 25200864"/>
              <a:gd name="connsiteY180" fmla="*/ 6353444 h 7176404"/>
              <a:gd name="connsiteX181" fmla="*/ 2688336 w 25200864"/>
              <a:gd name="connsiteY181" fmla="*/ 6664340 h 7176404"/>
              <a:gd name="connsiteX182" fmla="*/ 2157984 w 25200864"/>
              <a:gd name="connsiteY182" fmla="*/ 6774068 h 7176404"/>
              <a:gd name="connsiteX183" fmla="*/ 1591056 w 25200864"/>
              <a:gd name="connsiteY183" fmla="*/ 6755780 h 7176404"/>
              <a:gd name="connsiteX184" fmla="*/ 950976 w 25200864"/>
              <a:gd name="connsiteY184" fmla="*/ 6554612 h 7176404"/>
              <a:gd name="connsiteX185" fmla="*/ 0 w 25200864"/>
              <a:gd name="connsiteY185" fmla="*/ 6390020 h 7176404"/>
              <a:gd name="connsiteX186" fmla="*/ 27432 w 25200864"/>
              <a:gd name="connsiteY186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1645920 w 25200864"/>
              <a:gd name="connsiteY8" fmla="*/ 7176404 h 7176404"/>
              <a:gd name="connsiteX9" fmla="*/ 4315968 w 25200864"/>
              <a:gd name="connsiteY9" fmla="*/ 6609476 h 7176404"/>
              <a:gd name="connsiteX10" fmla="*/ 6345936 w 25200864"/>
              <a:gd name="connsiteY10" fmla="*/ 5932820 h 7176404"/>
              <a:gd name="connsiteX11" fmla="*/ 7772400 w 25200864"/>
              <a:gd name="connsiteY11" fmla="*/ 5493908 h 7176404"/>
              <a:gd name="connsiteX12" fmla="*/ 8375904 w 25200864"/>
              <a:gd name="connsiteY12" fmla="*/ 4341764 h 7176404"/>
              <a:gd name="connsiteX13" fmla="*/ 9747504 w 25200864"/>
              <a:gd name="connsiteY13" fmla="*/ 3427364 h 7176404"/>
              <a:gd name="connsiteX14" fmla="*/ 10277856 w 25200864"/>
              <a:gd name="connsiteY14" fmla="*/ 2311796 h 7176404"/>
              <a:gd name="connsiteX15" fmla="*/ 10351008 w 25200864"/>
              <a:gd name="connsiteY15" fmla="*/ 2147204 h 7176404"/>
              <a:gd name="connsiteX16" fmla="*/ 10369296 w 25200864"/>
              <a:gd name="connsiteY16" fmla="*/ 1525412 h 7176404"/>
              <a:gd name="connsiteX17" fmla="*/ 10314432 w 25200864"/>
              <a:gd name="connsiteY17" fmla="*/ 940196 h 7176404"/>
              <a:gd name="connsiteX18" fmla="*/ 10443210 w 25200864"/>
              <a:gd name="connsiteY18" fmla="*/ 611774 h 7176404"/>
              <a:gd name="connsiteX19" fmla="*/ 10450830 w 25200864"/>
              <a:gd name="connsiteY19" fmla="*/ 1076594 h 7176404"/>
              <a:gd name="connsiteX20" fmla="*/ 10411968 w 25200864"/>
              <a:gd name="connsiteY20" fmla="*/ 1302146 h 7176404"/>
              <a:gd name="connsiteX21" fmla="*/ 10453878 w 25200864"/>
              <a:gd name="connsiteY21" fmla="*/ 1565036 h 7176404"/>
              <a:gd name="connsiteX22" fmla="*/ 10541508 w 25200864"/>
              <a:gd name="connsiteY22" fmla="*/ 1759346 h 7176404"/>
              <a:gd name="connsiteX23" fmla="*/ 10690098 w 25200864"/>
              <a:gd name="connsiteY23" fmla="*/ 1944512 h 7176404"/>
              <a:gd name="connsiteX24" fmla="*/ 10785348 w 25200864"/>
              <a:gd name="connsiteY24" fmla="*/ 2018426 h 7176404"/>
              <a:gd name="connsiteX25" fmla="*/ 10838688 w 25200864"/>
              <a:gd name="connsiteY25" fmla="*/ 2109866 h 7176404"/>
              <a:gd name="connsiteX26" fmla="*/ 10926318 w 25200864"/>
              <a:gd name="connsiteY26" fmla="*/ 2071766 h 7176404"/>
              <a:gd name="connsiteX27" fmla="*/ 11013948 w 25200864"/>
              <a:gd name="connsiteY27" fmla="*/ 2193686 h 7176404"/>
              <a:gd name="connsiteX28" fmla="*/ 11100816 w 25200864"/>
              <a:gd name="connsiteY28" fmla="*/ 2275220 h 7176404"/>
              <a:gd name="connsiteX29" fmla="*/ 11253978 w 25200864"/>
              <a:gd name="connsiteY29" fmla="*/ 2307986 h 7176404"/>
              <a:gd name="connsiteX30" fmla="*/ 11349228 w 25200864"/>
              <a:gd name="connsiteY30" fmla="*/ 2349896 h 7176404"/>
              <a:gd name="connsiteX31" fmla="*/ 11429238 w 25200864"/>
              <a:gd name="connsiteY31" fmla="*/ 2448956 h 7176404"/>
              <a:gd name="connsiteX32" fmla="*/ 11562588 w 25200864"/>
              <a:gd name="connsiteY32" fmla="*/ 2513726 h 7176404"/>
              <a:gd name="connsiteX33" fmla="*/ 11654028 w 25200864"/>
              <a:gd name="connsiteY33" fmla="*/ 2567066 h 7176404"/>
              <a:gd name="connsiteX34" fmla="*/ 11745468 w 25200864"/>
              <a:gd name="connsiteY34" fmla="*/ 2650886 h 7176404"/>
              <a:gd name="connsiteX35" fmla="*/ 11882628 w 25200864"/>
              <a:gd name="connsiteY35" fmla="*/ 2711846 h 7176404"/>
              <a:gd name="connsiteX36" fmla="*/ 11970258 w 25200864"/>
              <a:gd name="connsiteY36" fmla="*/ 2841386 h 7176404"/>
              <a:gd name="connsiteX37" fmla="*/ 12095988 w 25200864"/>
              <a:gd name="connsiteY37" fmla="*/ 2829956 h 7176404"/>
              <a:gd name="connsiteX38" fmla="*/ 12124944 w 25200864"/>
              <a:gd name="connsiteY38" fmla="*/ 2897012 h 7176404"/>
              <a:gd name="connsiteX39" fmla="*/ 12202668 w 25200864"/>
              <a:gd name="connsiteY39" fmla="*/ 2921396 h 7176404"/>
              <a:gd name="connsiteX40" fmla="*/ 12278868 w 25200864"/>
              <a:gd name="connsiteY40" fmla="*/ 3081416 h 7176404"/>
              <a:gd name="connsiteX41" fmla="*/ 12393168 w 25200864"/>
              <a:gd name="connsiteY41" fmla="*/ 3100466 h 7176404"/>
              <a:gd name="connsiteX42" fmla="*/ 12450318 w 25200864"/>
              <a:gd name="connsiteY42" fmla="*/ 3214766 h 7176404"/>
              <a:gd name="connsiteX43" fmla="*/ 12541758 w 25200864"/>
              <a:gd name="connsiteY43" fmla="*/ 3191906 h 7176404"/>
              <a:gd name="connsiteX44" fmla="*/ 12598908 w 25200864"/>
              <a:gd name="connsiteY44" fmla="*/ 3290966 h 7176404"/>
              <a:gd name="connsiteX45" fmla="*/ 12663678 w 25200864"/>
              <a:gd name="connsiteY45" fmla="*/ 3416696 h 7176404"/>
              <a:gd name="connsiteX46" fmla="*/ 12766548 w 25200864"/>
              <a:gd name="connsiteY46" fmla="*/ 3428126 h 7176404"/>
              <a:gd name="connsiteX47" fmla="*/ 12774168 w 25200864"/>
              <a:gd name="connsiteY47" fmla="*/ 3298586 h 7176404"/>
              <a:gd name="connsiteX48" fmla="*/ 12854178 w 25200864"/>
              <a:gd name="connsiteY48" fmla="*/ 3363356 h 7176404"/>
              <a:gd name="connsiteX49" fmla="*/ 12968478 w 25200864"/>
              <a:gd name="connsiteY49" fmla="*/ 3435746 h 7176404"/>
              <a:gd name="connsiteX50" fmla="*/ 13098018 w 25200864"/>
              <a:gd name="connsiteY50" fmla="*/ 3466226 h 7176404"/>
              <a:gd name="connsiteX51" fmla="*/ 13147548 w 25200864"/>
              <a:gd name="connsiteY51" fmla="*/ 3572906 h 7176404"/>
              <a:gd name="connsiteX52" fmla="*/ 13155168 w 25200864"/>
              <a:gd name="connsiteY52" fmla="*/ 3652916 h 7176404"/>
              <a:gd name="connsiteX53" fmla="*/ 13235178 w 25200864"/>
              <a:gd name="connsiteY53" fmla="*/ 3736736 h 7176404"/>
              <a:gd name="connsiteX54" fmla="*/ 13368528 w 25200864"/>
              <a:gd name="connsiteY54" fmla="*/ 3774836 h 7176404"/>
              <a:gd name="connsiteX55" fmla="*/ 13539216 w 25200864"/>
              <a:gd name="connsiteY55" fmla="*/ 3853322 h 7176404"/>
              <a:gd name="connsiteX56" fmla="*/ 13574268 w 25200864"/>
              <a:gd name="connsiteY56" fmla="*/ 3923426 h 7176404"/>
              <a:gd name="connsiteX57" fmla="*/ 13669518 w 25200864"/>
              <a:gd name="connsiteY57" fmla="*/ 3988196 h 7176404"/>
              <a:gd name="connsiteX58" fmla="*/ 13806678 w 25200864"/>
              <a:gd name="connsiteY58" fmla="*/ 4091066 h 7176404"/>
              <a:gd name="connsiteX59" fmla="*/ 13890498 w 25200864"/>
              <a:gd name="connsiteY59" fmla="*/ 4205366 h 7176404"/>
              <a:gd name="connsiteX60" fmla="*/ 13955268 w 25200864"/>
              <a:gd name="connsiteY60" fmla="*/ 4296806 h 7176404"/>
              <a:gd name="connsiteX61" fmla="*/ 13989558 w 25200864"/>
              <a:gd name="connsiteY61" fmla="*/ 4129166 h 7176404"/>
              <a:gd name="connsiteX62" fmla="*/ 14061948 w 25200864"/>
              <a:gd name="connsiteY62" fmla="*/ 3995816 h 7176404"/>
              <a:gd name="connsiteX63" fmla="*/ 14176248 w 25200864"/>
              <a:gd name="connsiteY63" fmla="*/ 4098686 h 7176404"/>
              <a:gd name="connsiteX64" fmla="*/ 14290548 w 25200864"/>
              <a:gd name="connsiteY64" fmla="*/ 4304426 h 7176404"/>
              <a:gd name="connsiteX65" fmla="*/ 14431518 w 25200864"/>
              <a:gd name="connsiteY65" fmla="*/ 4399676 h 7176404"/>
              <a:gd name="connsiteX66" fmla="*/ 14622018 w 25200864"/>
              <a:gd name="connsiteY66" fmla="*/ 4353956 h 7176404"/>
              <a:gd name="connsiteX67" fmla="*/ 14789658 w 25200864"/>
              <a:gd name="connsiteY67" fmla="*/ 4430156 h 7176404"/>
              <a:gd name="connsiteX68" fmla="*/ 14865858 w 25200864"/>
              <a:gd name="connsiteY68" fmla="*/ 4361576 h 7176404"/>
              <a:gd name="connsiteX69" fmla="*/ 14972538 w 25200864"/>
              <a:gd name="connsiteY69" fmla="*/ 4464446 h 7176404"/>
              <a:gd name="connsiteX70" fmla="*/ 15067788 w 25200864"/>
              <a:gd name="connsiteY70" fmla="*/ 4586366 h 7176404"/>
              <a:gd name="connsiteX71" fmla="*/ 15304008 w 25200864"/>
              <a:gd name="connsiteY71" fmla="*/ 4651136 h 7176404"/>
              <a:gd name="connsiteX72" fmla="*/ 15467838 w 25200864"/>
              <a:gd name="connsiteY72" fmla="*/ 4693046 h 7176404"/>
              <a:gd name="connsiteX73" fmla="*/ 15540990 w 25200864"/>
              <a:gd name="connsiteY73" fmla="*/ 4708286 h 7176404"/>
              <a:gd name="connsiteX74" fmla="*/ 15593568 w 25200864"/>
              <a:gd name="connsiteY74" fmla="*/ 4875926 h 7176404"/>
              <a:gd name="connsiteX75" fmla="*/ 15612618 w 25200864"/>
              <a:gd name="connsiteY75" fmla="*/ 4997846 h 7176404"/>
              <a:gd name="connsiteX76" fmla="*/ 15730728 w 25200864"/>
              <a:gd name="connsiteY76" fmla="*/ 4921646 h 7176404"/>
              <a:gd name="connsiteX77" fmla="*/ 15745968 w 25200864"/>
              <a:gd name="connsiteY77" fmla="*/ 4769246 h 7176404"/>
              <a:gd name="connsiteX78" fmla="*/ 15822168 w 25200864"/>
              <a:gd name="connsiteY78" fmla="*/ 4757816 h 7176404"/>
              <a:gd name="connsiteX79" fmla="*/ 15898368 w 25200864"/>
              <a:gd name="connsiteY79" fmla="*/ 4872116 h 7176404"/>
              <a:gd name="connsiteX80" fmla="*/ 16092678 w 25200864"/>
              <a:gd name="connsiteY80" fmla="*/ 4978796 h 7176404"/>
              <a:gd name="connsiteX81" fmla="*/ 16229838 w 25200864"/>
              <a:gd name="connsiteY81" fmla="*/ 5138816 h 7176404"/>
              <a:gd name="connsiteX82" fmla="*/ 16340328 w 25200864"/>
              <a:gd name="connsiteY82" fmla="*/ 5154056 h 7176404"/>
              <a:gd name="connsiteX83" fmla="*/ 16435578 w 25200864"/>
              <a:gd name="connsiteY83" fmla="*/ 5203586 h 7176404"/>
              <a:gd name="connsiteX84" fmla="*/ 16515588 w 25200864"/>
              <a:gd name="connsiteY84" fmla="*/ 5195966 h 7176404"/>
              <a:gd name="connsiteX85" fmla="*/ 16607028 w 25200864"/>
              <a:gd name="connsiteY85" fmla="*/ 5234066 h 7176404"/>
              <a:gd name="connsiteX86" fmla="*/ 16687038 w 25200864"/>
              <a:gd name="connsiteY86" fmla="*/ 5275976 h 7176404"/>
              <a:gd name="connsiteX87" fmla="*/ 16751808 w 25200864"/>
              <a:gd name="connsiteY87" fmla="*/ 5298836 h 7176404"/>
              <a:gd name="connsiteX88" fmla="*/ 16927068 w 25200864"/>
              <a:gd name="connsiteY88" fmla="*/ 5317886 h 7176404"/>
              <a:gd name="connsiteX89" fmla="*/ 16808958 w 25200864"/>
              <a:gd name="connsiteY89" fmla="*/ 5245496 h 7176404"/>
              <a:gd name="connsiteX90" fmla="*/ 16843248 w 25200864"/>
              <a:gd name="connsiteY90" fmla="*/ 5199776 h 7176404"/>
              <a:gd name="connsiteX91" fmla="*/ 16953738 w 25200864"/>
              <a:gd name="connsiteY91" fmla="*/ 5218826 h 7176404"/>
              <a:gd name="connsiteX92" fmla="*/ 17109948 w 25200864"/>
              <a:gd name="connsiteY92" fmla="*/ 5344556 h 7176404"/>
              <a:gd name="connsiteX93" fmla="*/ 17300448 w 25200864"/>
              <a:gd name="connsiteY93" fmla="*/ 5359796 h 7176404"/>
              <a:gd name="connsiteX94" fmla="*/ 17426178 w 25200864"/>
              <a:gd name="connsiteY94" fmla="*/ 5420756 h 7176404"/>
              <a:gd name="connsiteX95" fmla="*/ 17516856 w 25200864"/>
              <a:gd name="connsiteY95" fmla="*/ 5550296 h 7176404"/>
              <a:gd name="connsiteX96" fmla="*/ 17620488 w 25200864"/>
              <a:gd name="connsiteY96" fmla="*/ 5569346 h 7176404"/>
              <a:gd name="connsiteX97" fmla="*/ 17837658 w 25200864"/>
              <a:gd name="connsiteY97" fmla="*/ 5717936 h 7176404"/>
              <a:gd name="connsiteX98" fmla="*/ 17837658 w 25200864"/>
              <a:gd name="connsiteY98" fmla="*/ 5561726 h 7176404"/>
              <a:gd name="connsiteX99" fmla="*/ 18035778 w 25200864"/>
              <a:gd name="connsiteY99" fmla="*/ 5565536 h 7176404"/>
              <a:gd name="connsiteX100" fmla="*/ 18115788 w 25200864"/>
              <a:gd name="connsiteY100" fmla="*/ 5668406 h 7176404"/>
              <a:gd name="connsiteX101" fmla="*/ 18218658 w 25200864"/>
              <a:gd name="connsiteY101" fmla="*/ 5676026 h 7176404"/>
              <a:gd name="connsiteX102" fmla="*/ 18306288 w 25200864"/>
              <a:gd name="connsiteY102" fmla="*/ 5752988 h 7176404"/>
              <a:gd name="connsiteX103" fmla="*/ 18371058 w 25200864"/>
              <a:gd name="connsiteY103" fmla="*/ 5866526 h 7176404"/>
              <a:gd name="connsiteX104" fmla="*/ 18489168 w 25200864"/>
              <a:gd name="connsiteY104" fmla="*/ 5851286 h 7176404"/>
              <a:gd name="connsiteX105" fmla="*/ 18580608 w 25200864"/>
              <a:gd name="connsiteY105" fmla="*/ 5935106 h 7176404"/>
              <a:gd name="connsiteX106" fmla="*/ 18550128 w 25200864"/>
              <a:gd name="connsiteY106" fmla="*/ 6018926 h 7176404"/>
              <a:gd name="connsiteX107" fmla="*/ 18679668 w 25200864"/>
              <a:gd name="connsiteY107" fmla="*/ 5973206 h 7176404"/>
              <a:gd name="connsiteX108" fmla="*/ 18691098 w 25200864"/>
              <a:gd name="connsiteY108" fmla="*/ 6045596 h 7176404"/>
              <a:gd name="connsiteX109" fmla="*/ 18813018 w 25200864"/>
              <a:gd name="connsiteY109" fmla="*/ 6007496 h 7176404"/>
              <a:gd name="connsiteX110" fmla="*/ 19114008 w 25200864"/>
              <a:gd name="connsiteY110" fmla="*/ 6137036 h 7176404"/>
              <a:gd name="connsiteX111" fmla="*/ 19249644 w 25200864"/>
              <a:gd name="connsiteY111" fmla="*/ 6242954 h 7176404"/>
              <a:gd name="connsiteX112" fmla="*/ 19319748 w 25200864"/>
              <a:gd name="connsiteY112" fmla="*/ 6453266 h 7176404"/>
              <a:gd name="connsiteX113" fmla="*/ 19375374 w 25200864"/>
              <a:gd name="connsiteY113" fmla="*/ 6593474 h 7176404"/>
              <a:gd name="connsiteX114" fmla="*/ 19445478 w 25200864"/>
              <a:gd name="connsiteY114" fmla="*/ 6567566 h 7176404"/>
              <a:gd name="connsiteX115" fmla="*/ 19495008 w 25200864"/>
              <a:gd name="connsiteY115" fmla="*/ 6647576 h 7176404"/>
              <a:gd name="connsiteX116" fmla="*/ 19475958 w 25200864"/>
              <a:gd name="connsiteY116" fmla="*/ 6377066 h 7176404"/>
              <a:gd name="connsiteX117" fmla="*/ 19479768 w 25200864"/>
              <a:gd name="connsiteY117" fmla="*/ 6175136 h 7176404"/>
              <a:gd name="connsiteX118" fmla="*/ 19582638 w 25200864"/>
              <a:gd name="connsiteY118" fmla="*/ 6285626 h 7176404"/>
              <a:gd name="connsiteX119" fmla="*/ 19666458 w 25200864"/>
              <a:gd name="connsiteY119" fmla="*/ 6407546 h 7176404"/>
              <a:gd name="connsiteX120" fmla="*/ 19674078 w 25200864"/>
              <a:gd name="connsiteY120" fmla="*/ 6213236 h 7176404"/>
              <a:gd name="connsiteX121" fmla="*/ 19761708 w 25200864"/>
              <a:gd name="connsiteY121" fmla="*/ 6129416 h 7176404"/>
              <a:gd name="connsiteX122" fmla="*/ 19879818 w 25200864"/>
              <a:gd name="connsiteY122" fmla="*/ 6239906 h 7176404"/>
              <a:gd name="connsiteX123" fmla="*/ 19818858 w 25200864"/>
              <a:gd name="connsiteY123" fmla="*/ 6026546 h 7176404"/>
              <a:gd name="connsiteX124" fmla="*/ 20127468 w 25200864"/>
              <a:gd name="connsiteY124" fmla="*/ 6022736 h 7176404"/>
              <a:gd name="connsiteX125" fmla="*/ 20400264 w 25200864"/>
              <a:gd name="connsiteY125" fmla="*/ 5897768 h 7176404"/>
              <a:gd name="connsiteX126" fmla="*/ 20695158 w 25200864"/>
              <a:gd name="connsiteY126" fmla="*/ 5893196 h 7176404"/>
              <a:gd name="connsiteX127" fmla="*/ 20942808 w 25200864"/>
              <a:gd name="connsiteY127" fmla="*/ 5938916 h 7176404"/>
              <a:gd name="connsiteX128" fmla="*/ 21133308 w 25200864"/>
              <a:gd name="connsiteY128" fmla="*/ 5813186 h 7176404"/>
              <a:gd name="connsiteX129" fmla="*/ 21430488 w 25200864"/>
              <a:gd name="connsiteY129" fmla="*/ 5862716 h 7176404"/>
              <a:gd name="connsiteX130" fmla="*/ 21659850 w 25200864"/>
              <a:gd name="connsiteY130" fmla="*/ 5961776 h 7176404"/>
              <a:gd name="connsiteX131" fmla="*/ 21761958 w 25200864"/>
              <a:gd name="connsiteY131" fmla="*/ 5885576 h 7176404"/>
              <a:gd name="connsiteX132" fmla="*/ 21944838 w 25200864"/>
              <a:gd name="connsiteY132" fmla="*/ 6041786 h 7176404"/>
              <a:gd name="connsiteX133" fmla="*/ 22089618 w 25200864"/>
              <a:gd name="connsiteY133" fmla="*/ 5977016 h 7176404"/>
              <a:gd name="connsiteX134" fmla="*/ 22310598 w 25200864"/>
              <a:gd name="connsiteY134" fmla="*/ 6186566 h 7176404"/>
              <a:gd name="connsiteX135" fmla="*/ 23151084 w 25200864"/>
              <a:gd name="connsiteY135" fmla="*/ 6482984 h 7176404"/>
              <a:gd name="connsiteX136" fmla="*/ 23293578 w 25200864"/>
              <a:gd name="connsiteY136" fmla="*/ 6609476 h 7176404"/>
              <a:gd name="connsiteX137" fmla="*/ 23285958 w 25200864"/>
              <a:gd name="connsiteY137" fmla="*/ 6693296 h 7176404"/>
              <a:gd name="connsiteX138" fmla="*/ 23415498 w 25200864"/>
              <a:gd name="connsiteY138" fmla="*/ 6659006 h 7176404"/>
              <a:gd name="connsiteX139" fmla="*/ 23785068 w 25200864"/>
              <a:gd name="connsiteY139" fmla="*/ 6780926 h 7176404"/>
              <a:gd name="connsiteX140" fmla="*/ 24009096 w 25200864"/>
              <a:gd name="connsiteY140" fmla="*/ 6645290 h 7176404"/>
              <a:gd name="connsiteX141" fmla="*/ 24078438 w 25200864"/>
              <a:gd name="connsiteY141" fmla="*/ 6544706 h 7176404"/>
              <a:gd name="connsiteX142" fmla="*/ 24230838 w 25200864"/>
              <a:gd name="connsiteY142" fmla="*/ 6533276 h 7176404"/>
              <a:gd name="connsiteX143" fmla="*/ 24360378 w 25200864"/>
              <a:gd name="connsiteY143" fmla="*/ 6438026 h 7176404"/>
              <a:gd name="connsiteX144" fmla="*/ 24455628 w 25200864"/>
              <a:gd name="connsiteY144" fmla="*/ 6422786 h 7176404"/>
              <a:gd name="connsiteX145" fmla="*/ 24558498 w 25200864"/>
              <a:gd name="connsiteY145" fmla="*/ 6243716 h 7176404"/>
              <a:gd name="connsiteX146" fmla="*/ 24716232 w 25200864"/>
              <a:gd name="connsiteY146" fmla="*/ 6188090 h 7176404"/>
              <a:gd name="connsiteX147" fmla="*/ 24981408 w 25200864"/>
              <a:gd name="connsiteY147" fmla="*/ 6232286 h 7176404"/>
              <a:gd name="connsiteX148" fmla="*/ 25181052 w 25200864"/>
              <a:gd name="connsiteY148" fmla="*/ 6157610 h 7176404"/>
              <a:gd name="connsiteX149" fmla="*/ 25200864 w 25200864"/>
              <a:gd name="connsiteY149" fmla="*/ 5713364 h 7176404"/>
              <a:gd name="connsiteX150" fmla="*/ 24519636 w 25200864"/>
              <a:gd name="connsiteY150" fmla="*/ 5869574 h 7176404"/>
              <a:gd name="connsiteX151" fmla="*/ 23774400 w 25200864"/>
              <a:gd name="connsiteY151" fmla="*/ 6133988 h 7176404"/>
              <a:gd name="connsiteX152" fmla="*/ 22951440 w 25200864"/>
              <a:gd name="connsiteY152" fmla="*/ 5896244 h 7176404"/>
              <a:gd name="connsiteX153" fmla="*/ 21982176 w 25200864"/>
              <a:gd name="connsiteY153" fmla="*/ 5640212 h 7176404"/>
              <a:gd name="connsiteX154" fmla="*/ 20628864 w 25200864"/>
              <a:gd name="connsiteY154" fmla="*/ 5475620 h 7176404"/>
              <a:gd name="connsiteX155" fmla="*/ 19872960 w 25200864"/>
              <a:gd name="connsiteY155" fmla="*/ 5888624 h 7176404"/>
              <a:gd name="connsiteX156" fmla="*/ 18800064 w 25200864"/>
              <a:gd name="connsiteY156" fmla="*/ 5823092 h 7176404"/>
              <a:gd name="connsiteX157" fmla="*/ 16715232 w 25200864"/>
              <a:gd name="connsiteY157" fmla="*/ 4963556 h 7176404"/>
              <a:gd name="connsiteX158" fmla="*/ 14904720 w 25200864"/>
              <a:gd name="connsiteY158" fmla="*/ 4158884 h 7176404"/>
              <a:gd name="connsiteX159" fmla="*/ 13240512 w 25200864"/>
              <a:gd name="connsiteY159" fmla="*/ 3354212 h 7176404"/>
              <a:gd name="connsiteX160" fmla="*/ 13094208 w 25200864"/>
              <a:gd name="connsiteY160" fmla="*/ 3189620 h 7176404"/>
              <a:gd name="connsiteX161" fmla="*/ 11320272 w 25200864"/>
              <a:gd name="connsiteY161" fmla="*/ 2019188 h 7176404"/>
              <a:gd name="connsiteX162" fmla="*/ 10698480 w 25200864"/>
              <a:gd name="connsiteY162" fmla="*/ 1452260 h 7176404"/>
              <a:gd name="connsiteX163" fmla="*/ 10530078 w 25200864"/>
              <a:gd name="connsiteY163" fmla="*/ 1283096 h 7176404"/>
              <a:gd name="connsiteX164" fmla="*/ 10522458 w 25200864"/>
              <a:gd name="connsiteY164" fmla="*/ 902096 h 7176404"/>
              <a:gd name="connsiteX165" fmla="*/ 10518648 w 25200864"/>
              <a:gd name="connsiteY165" fmla="*/ 768746 h 7176404"/>
              <a:gd name="connsiteX166" fmla="*/ 10606278 w 25200864"/>
              <a:gd name="connsiteY166" fmla="*/ 681116 h 7176404"/>
              <a:gd name="connsiteX167" fmla="*/ 10753344 w 25200864"/>
              <a:gd name="connsiteY167" fmla="*/ 611012 h 7176404"/>
              <a:gd name="connsiteX168" fmla="*/ 10735056 w 25200864"/>
              <a:gd name="connsiteY168" fmla="*/ 336692 h 7176404"/>
              <a:gd name="connsiteX169" fmla="*/ 10610088 w 25200864"/>
              <a:gd name="connsiteY169" fmla="*/ 201056 h 7176404"/>
              <a:gd name="connsiteX170" fmla="*/ 10419588 w 25200864"/>
              <a:gd name="connsiteY170" fmla="*/ 2936 h 7176404"/>
              <a:gd name="connsiteX171" fmla="*/ 10351008 w 25200864"/>
              <a:gd name="connsiteY171" fmla="*/ 231536 h 7176404"/>
              <a:gd name="connsiteX172" fmla="*/ 10187940 w 25200864"/>
              <a:gd name="connsiteY172" fmla="*/ 585104 h 7176404"/>
              <a:gd name="connsiteX173" fmla="*/ 10137648 w 25200864"/>
              <a:gd name="connsiteY173" fmla="*/ 902096 h 7176404"/>
              <a:gd name="connsiteX174" fmla="*/ 10222992 w 25200864"/>
              <a:gd name="connsiteY174" fmla="*/ 1744868 h 7176404"/>
              <a:gd name="connsiteX175" fmla="*/ 10131552 w 25200864"/>
              <a:gd name="connsiteY175" fmla="*/ 2384948 h 7176404"/>
              <a:gd name="connsiteX176" fmla="*/ 9509760 w 25200864"/>
              <a:gd name="connsiteY176" fmla="*/ 3043316 h 7176404"/>
              <a:gd name="connsiteX177" fmla="*/ 7717536 w 25200864"/>
              <a:gd name="connsiteY177" fmla="*/ 4524644 h 7176404"/>
              <a:gd name="connsiteX178" fmla="*/ 7388352 w 25200864"/>
              <a:gd name="connsiteY178" fmla="*/ 5146436 h 7176404"/>
              <a:gd name="connsiteX179" fmla="*/ 5925312 w 25200864"/>
              <a:gd name="connsiteY179" fmla="*/ 5768228 h 7176404"/>
              <a:gd name="connsiteX180" fmla="*/ 4736592 w 25200864"/>
              <a:gd name="connsiteY180" fmla="*/ 6079124 h 7176404"/>
              <a:gd name="connsiteX181" fmla="*/ 3602736 w 25200864"/>
              <a:gd name="connsiteY181" fmla="*/ 6353444 h 7176404"/>
              <a:gd name="connsiteX182" fmla="*/ 2688336 w 25200864"/>
              <a:gd name="connsiteY182" fmla="*/ 6664340 h 7176404"/>
              <a:gd name="connsiteX183" fmla="*/ 2157984 w 25200864"/>
              <a:gd name="connsiteY183" fmla="*/ 6774068 h 7176404"/>
              <a:gd name="connsiteX184" fmla="*/ 1591056 w 25200864"/>
              <a:gd name="connsiteY184" fmla="*/ 6755780 h 7176404"/>
              <a:gd name="connsiteX185" fmla="*/ 950976 w 25200864"/>
              <a:gd name="connsiteY185" fmla="*/ 6554612 h 7176404"/>
              <a:gd name="connsiteX186" fmla="*/ 0 w 25200864"/>
              <a:gd name="connsiteY186" fmla="*/ 6390020 h 7176404"/>
              <a:gd name="connsiteX187" fmla="*/ 27432 w 25200864"/>
              <a:gd name="connsiteY187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1645920 w 25200864"/>
              <a:gd name="connsiteY9" fmla="*/ 7176404 h 7176404"/>
              <a:gd name="connsiteX10" fmla="*/ 4315968 w 25200864"/>
              <a:gd name="connsiteY10" fmla="*/ 6609476 h 7176404"/>
              <a:gd name="connsiteX11" fmla="*/ 6345936 w 25200864"/>
              <a:gd name="connsiteY11" fmla="*/ 5932820 h 7176404"/>
              <a:gd name="connsiteX12" fmla="*/ 7772400 w 25200864"/>
              <a:gd name="connsiteY12" fmla="*/ 5493908 h 7176404"/>
              <a:gd name="connsiteX13" fmla="*/ 8375904 w 25200864"/>
              <a:gd name="connsiteY13" fmla="*/ 4341764 h 7176404"/>
              <a:gd name="connsiteX14" fmla="*/ 9747504 w 25200864"/>
              <a:gd name="connsiteY14" fmla="*/ 3427364 h 7176404"/>
              <a:gd name="connsiteX15" fmla="*/ 10277856 w 25200864"/>
              <a:gd name="connsiteY15" fmla="*/ 2311796 h 7176404"/>
              <a:gd name="connsiteX16" fmla="*/ 10351008 w 25200864"/>
              <a:gd name="connsiteY16" fmla="*/ 2147204 h 7176404"/>
              <a:gd name="connsiteX17" fmla="*/ 10369296 w 25200864"/>
              <a:gd name="connsiteY17" fmla="*/ 1525412 h 7176404"/>
              <a:gd name="connsiteX18" fmla="*/ 10314432 w 25200864"/>
              <a:gd name="connsiteY18" fmla="*/ 940196 h 7176404"/>
              <a:gd name="connsiteX19" fmla="*/ 10443210 w 25200864"/>
              <a:gd name="connsiteY19" fmla="*/ 611774 h 7176404"/>
              <a:gd name="connsiteX20" fmla="*/ 10450830 w 25200864"/>
              <a:gd name="connsiteY20" fmla="*/ 1076594 h 7176404"/>
              <a:gd name="connsiteX21" fmla="*/ 10411968 w 25200864"/>
              <a:gd name="connsiteY21" fmla="*/ 1302146 h 7176404"/>
              <a:gd name="connsiteX22" fmla="*/ 10453878 w 25200864"/>
              <a:gd name="connsiteY22" fmla="*/ 1565036 h 7176404"/>
              <a:gd name="connsiteX23" fmla="*/ 10541508 w 25200864"/>
              <a:gd name="connsiteY23" fmla="*/ 1759346 h 7176404"/>
              <a:gd name="connsiteX24" fmla="*/ 10690098 w 25200864"/>
              <a:gd name="connsiteY24" fmla="*/ 1944512 h 7176404"/>
              <a:gd name="connsiteX25" fmla="*/ 10785348 w 25200864"/>
              <a:gd name="connsiteY25" fmla="*/ 2018426 h 7176404"/>
              <a:gd name="connsiteX26" fmla="*/ 10838688 w 25200864"/>
              <a:gd name="connsiteY26" fmla="*/ 2109866 h 7176404"/>
              <a:gd name="connsiteX27" fmla="*/ 10926318 w 25200864"/>
              <a:gd name="connsiteY27" fmla="*/ 2071766 h 7176404"/>
              <a:gd name="connsiteX28" fmla="*/ 11013948 w 25200864"/>
              <a:gd name="connsiteY28" fmla="*/ 2193686 h 7176404"/>
              <a:gd name="connsiteX29" fmla="*/ 11100816 w 25200864"/>
              <a:gd name="connsiteY29" fmla="*/ 2275220 h 7176404"/>
              <a:gd name="connsiteX30" fmla="*/ 11253978 w 25200864"/>
              <a:gd name="connsiteY30" fmla="*/ 2307986 h 7176404"/>
              <a:gd name="connsiteX31" fmla="*/ 11349228 w 25200864"/>
              <a:gd name="connsiteY31" fmla="*/ 2349896 h 7176404"/>
              <a:gd name="connsiteX32" fmla="*/ 11429238 w 25200864"/>
              <a:gd name="connsiteY32" fmla="*/ 2448956 h 7176404"/>
              <a:gd name="connsiteX33" fmla="*/ 11562588 w 25200864"/>
              <a:gd name="connsiteY33" fmla="*/ 2513726 h 7176404"/>
              <a:gd name="connsiteX34" fmla="*/ 11654028 w 25200864"/>
              <a:gd name="connsiteY34" fmla="*/ 2567066 h 7176404"/>
              <a:gd name="connsiteX35" fmla="*/ 11745468 w 25200864"/>
              <a:gd name="connsiteY35" fmla="*/ 2650886 h 7176404"/>
              <a:gd name="connsiteX36" fmla="*/ 11882628 w 25200864"/>
              <a:gd name="connsiteY36" fmla="*/ 2711846 h 7176404"/>
              <a:gd name="connsiteX37" fmla="*/ 11970258 w 25200864"/>
              <a:gd name="connsiteY37" fmla="*/ 2841386 h 7176404"/>
              <a:gd name="connsiteX38" fmla="*/ 12095988 w 25200864"/>
              <a:gd name="connsiteY38" fmla="*/ 2829956 h 7176404"/>
              <a:gd name="connsiteX39" fmla="*/ 12124944 w 25200864"/>
              <a:gd name="connsiteY39" fmla="*/ 2897012 h 7176404"/>
              <a:gd name="connsiteX40" fmla="*/ 12202668 w 25200864"/>
              <a:gd name="connsiteY40" fmla="*/ 2921396 h 7176404"/>
              <a:gd name="connsiteX41" fmla="*/ 12278868 w 25200864"/>
              <a:gd name="connsiteY41" fmla="*/ 3081416 h 7176404"/>
              <a:gd name="connsiteX42" fmla="*/ 12393168 w 25200864"/>
              <a:gd name="connsiteY42" fmla="*/ 3100466 h 7176404"/>
              <a:gd name="connsiteX43" fmla="*/ 12450318 w 25200864"/>
              <a:gd name="connsiteY43" fmla="*/ 3214766 h 7176404"/>
              <a:gd name="connsiteX44" fmla="*/ 12541758 w 25200864"/>
              <a:gd name="connsiteY44" fmla="*/ 3191906 h 7176404"/>
              <a:gd name="connsiteX45" fmla="*/ 12598908 w 25200864"/>
              <a:gd name="connsiteY45" fmla="*/ 3290966 h 7176404"/>
              <a:gd name="connsiteX46" fmla="*/ 12663678 w 25200864"/>
              <a:gd name="connsiteY46" fmla="*/ 3416696 h 7176404"/>
              <a:gd name="connsiteX47" fmla="*/ 12766548 w 25200864"/>
              <a:gd name="connsiteY47" fmla="*/ 3428126 h 7176404"/>
              <a:gd name="connsiteX48" fmla="*/ 12774168 w 25200864"/>
              <a:gd name="connsiteY48" fmla="*/ 3298586 h 7176404"/>
              <a:gd name="connsiteX49" fmla="*/ 12854178 w 25200864"/>
              <a:gd name="connsiteY49" fmla="*/ 3363356 h 7176404"/>
              <a:gd name="connsiteX50" fmla="*/ 12968478 w 25200864"/>
              <a:gd name="connsiteY50" fmla="*/ 3435746 h 7176404"/>
              <a:gd name="connsiteX51" fmla="*/ 13098018 w 25200864"/>
              <a:gd name="connsiteY51" fmla="*/ 3466226 h 7176404"/>
              <a:gd name="connsiteX52" fmla="*/ 13147548 w 25200864"/>
              <a:gd name="connsiteY52" fmla="*/ 3572906 h 7176404"/>
              <a:gd name="connsiteX53" fmla="*/ 13155168 w 25200864"/>
              <a:gd name="connsiteY53" fmla="*/ 3652916 h 7176404"/>
              <a:gd name="connsiteX54" fmla="*/ 13235178 w 25200864"/>
              <a:gd name="connsiteY54" fmla="*/ 3736736 h 7176404"/>
              <a:gd name="connsiteX55" fmla="*/ 13368528 w 25200864"/>
              <a:gd name="connsiteY55" fmla="*/ 3774836 h 7176404"/>
              <a:gd name="connsiteX56" fmla="*/ 13539216 w 25200864"/>
              <a:gd name="connsiteY56" fmla="*/ 3853322 h 7176404"/>
              <a:gd name="connsiteX57" fmla="*/ 13574268 w 25200864"/>
              <a:gd name="connsiteY57" fmla="*/ 3923426 h 7176404"/>
              <a:gd name="connsiteX58" fmla="*/ 13669518 w 25200864"/>
              <a:gd name="connsiteY58" fmla="*/ 3988196 h 7176404"/>
              <a:gd name="connsiteX59" fmla="*/ 13806678 w 25200864"/>
              <a:gd name="connsiteY59" fmla="*/ 4091066 h 7176404"/>
              <a:gd name="connsiteX60" fmla="*/ 13890498 w 25200864"/>
              <a:gd name="connsiteY60" fmla="*/ 4205366 h 7176404"/>
              <a:gd name="connsiteX61" fmla="*/ 13955268 w 25200864"/>
              <a:gd name="connsiteY61" fmla="*/ 4296806 h 7176404"/>
              <a:gd name="connsiteX62" fmla="*/ 13989558 w 25200864"/>
              <a:gd name="connsiteY62" fmla="*/ 4129166 h 7176404"/>
              <a:gd name="connsiteX63" fmla="*/ 14061948 w 25200864"/>
              <a:gd name="connsiteY63" fmla="*/ 3995816 h 7176404"/>
              <a:gd name="connsiteX64" fmla="*/ 14176248 w 25200864"/>
              <a:gd name="connsiteY64" fmla="*/ 4098686 h 7176404"/>
              <a:gd name="connsiteX65" fmla="*/ 14290548 w 25200864"/>
              <a:gd name="connsiteY65" fmla="*/ 4304426 h 7176404"/>
              <a:gd name="connsiteX66" fmla="*/ 14431518 w 25200864"/>
              <a:gd name="connsiteY66" fmla="*/ 4399676 h 7176404"/>
              <a:gd name="connsiteX67" fmla="*/ 14622018 w 25200864"/>
              <a:gd name="connsiteY67" fmla="*/ 4353956 h 7176404"/>
              <a:gd name="connsiteX68" fmla="*/ 14789658 w 25200864"/>
              <a:gd name="connsiteY68" fmla="*/ 4430156 h 7176404"/>
              <a:gd name="connsiteX69" fmla="*/ 14865858 w 25200864"/>
              <a:gd name="connsiteY69" fmla="*/ 4361576 h 7176404"/>
              <a:gd name="connsiteX70" fmla="*/ 14972538 w 25200864"/>
              <a:gd name="connsiteY70" fmla="*/ 4464446 h 7176404"/>
              <a:gd name="connsiteX71" fmla="*/ 15067788 w 25200864"/>
              <a:gd name="connsiteY71" fmla="*/ 4586366 h 7176404"/>
              <a:gd name="connsiteX72" fmla="*/ 15304008 w 25200864"/>
              <a:gd name="connsiteY72" fmla="*/ 4651136 h 7176404"/>
              <a:gd name="connsiteX73" fmla="*/ 15467838 w 25200864"/>
              <a:gd name="connsiteY73" fmla="*/ 4693046 h 7176404"/>
              <a:gd name="connsiteX74" fmla="*/ 15540990 w 25200864"/>
              <a:gd name="connsiteY74" fmla="*/ 4708286 h 7176404"/>
              <a:gd name="connsiteX75" fmla="*/ 15593568 w 25200864"/>
              <a:gd name="connsiteY75" fmla="*/ 4875926 h 7176404"/>
              <a:gd name="connsiteX76" fmla="*/ 15612618 w 25200864"/>
              <a:gd name="connsiteY76" fmla="*/ 4997846 h 7176404"/>
              <a:gd name="connsiteX77" fmla="*/ 15730728 w 25200864"/>
              <a:gd name="connsiteY77" fmla="*/ 4921646 h 7176404"/>
              <a:gd name="connsiteX78" fmla="*/ 15745968 w 25200864"/>
              <a:gd name="connsiteY78" fmla="*/ 4769246 h 7176404"/>
              <a:gd name="connsiteX79" fmla="*/ 15822168 w 25200864"/>
              <a:gd name="connsiteY79" fmla="*/ 4757816 h 7176404"/>
              <a:gd name="connsiteX80" fmla="*/ 15898368 w 25200864"/>
              <a:gd name="connsiteY80" fmla="*/ 4872116 h 7176404"/>
              <a:gd name="connsiteX81" fmla="*/ 16092678 w 25200864"/>
              <a:gd name="connsiteY81" fmla="*/ 4978796 h 7176404"/>
              <a:gd name="connsiteX82" fmla="*/ 16229838 w 25200864"/>
              <a:gd name="connsiteY82" fmla="*/ 5138816 h 7176404"/>
              <a:gd name="connsiteX83" fmla="*/ 16340328 w 25200864"/>
              <a:gd name="connsiteY83" fmla="*/ 5154056 h 7176404"/>
              <a:gd name="connsiteX84" fmla="*/ 16435578 w 25200864"/>
              <a:gd name="connsiteY84" fmla="*/ 5203586 h 7176404"/>
              <a:gd name="connsiteX85" fmla="*/ 16515588 w 25200864"/>
              <a:gd name="connsiteY85" fmla="*/ 5195966 h 7176404"/>
              <a:gd name="connsiteX86" fmla="*/ 16607028 w 25200864"/>
              <a:gd name="connsiteY86" fmla="*/ 5234066 h 7176404"/>
              <a:gd name="connsiteX87" fmla="*/ 16687038 w 25200864"/>
              <a:gd name="connsiteY87" fmla="*/ 5275976 h 7176404"/>
              <a:gd name="connsiteX88" fmla="*/ 16751808 w 25200864"/>
              <a:gd name="connsiteY88" fmla="*/ 5298836 h 7176404"/>
              <a:gd name="connsiteX89" fmla="*/ 16927068 w 25200864"/>
              <a:gd name="connsiteY89" fmla="*/ 5317886 h 7176404"/>
              <a:gd name="connsiteX90" fmla="*/ 16808958 w 25200864"/>
              <a:gd name="connsiteY90" fmla="*/ 5245496 h 7176404"/>
              <a:gd name="connsiteX91" fmla="*/ 16843248 w 25200864"/>
              <a:gd name="connsiteY91" fmla="*/ 5199776 h 7176404"/>
              <a:gd name="connsiteX92" fmla="*/ 16953738 w 25200864"/>
              <a:gd name="connsiteY92" fmla="*/ 5218826 h 7176404"/>
              <a:gd name="connsiteX93" fmla="*/ 17109948 w 25200864"/>
              <a:gd name="connsiteY93" fmla="*/ 5344556 h 7176404"/>
              <a:gd name="connsiteX94" fmla="*/ 17300448 w 25200864"/>
              <a:gd name="connsiteY94" fmla="*/ 5359796 h 7176404"/>
              <a:gd name="connsiteX95" fmla="*/ 17426178 w 25200864"/>
              <a:gd name="connsiteY95" fmla="*/ 5420756 h 7176404"/>
              <a:gd name="connsiteX96" fmla="*/ 17516856 w 25200864"/>
              <a:gd name="connsiteY96" fmla="*/ 5550296 h 7176404"/>
              <a:gd name="connsiteX97" fmla="*/ 17620488 w 25200864"/>
              <a:gd name="connsiteY97" fmla="*/ 5569346 h 7176404"/>
              <a:gd name="connsiteX98" fmla="*/ 17837658 w 25200864"/>
              <a:gd name="connsiteY98" fmla="*/ 5717936 h 7176404"/>
              <a:gd name="connsiteX99" fmla="*/ 17837658 w 25200864"/>
              <a:gd name="connsiteY99" fmla="*/ 5561726 h 7176404"/>
              <a:gd name="connsiteX100" fmla="*/ 18035778 w 25200864"/>
              <a:gd name="connsiteY100" fmla="*/ 5565536 h 7176404"/>
              <a:gd name="connsiteX101" fmla="*/ 18115788 w 25200864"/>
              <a:gd name="connsiteY101" fmla="*/ 5668406 h 7176404"/>
              <a:gd name="connsiteX102" fmla="*/ 18218658 w 25200864"/>
              <a:gd name="connsiteY102" fmla="*/ 5676026 h 7176404"/>
              <a:gd name="connsiteX103" fmla="*/ 18306288 w 25200864"/>
              <a:gd name="connsiteY103" fmla="*/ 5752988 h 7176404"/>
              <a:gd name="connsiteX104" fmla="*/ 18371058 w 25200864"/>
              <a:gd name="connsiteY104" fmla="*/ 5866526 h 7176404"/>
              <a:gd name="connsiteX105" fmla="*/ 18489168 w 25200864"/>
              <a:gd name="connsiteY105" fmla="*/ 5851286 h 7176404"/>
              <a:gd name="connsiteX106" fmla="*/ 18580608 w 25200864"/>
              <a:gd name="connsiteY106" fmla="*/ 5935106 h 7176404"/>
              <a:gd name="connsiteX107" fmla="*/ 18550128 w 25200864"/>
              <a:gd name="connsiteY107" fmla="*/ 6018926 h 7176404"/>
              <a:gd name="connsiteX108" fmla="*/ 18679668 w 25200864"/>
              <a:gd name="connsiteY108" fmla="*/ 5973206 h 7176404"/>
              <a:gd name="connsiteX109" fmla="*/ 18691098 w 25200864"/>
              <a:gd name="connsiteY109" fmla="*/ 6045596 h 7176404"/>
              <a:gd name="connsiteX110" fmla="*/ 18813018 w 25200864"/>
              <a:gd name="connsiteY110" fmla="*/ 6007496 h 7176404"/>
              <a:gd name="connsiteX111" fmla="*/ 19114008 w 25200864"/>
              <a:gd name="connsiteY111" fmla="*/ 6137036 h 7176404"/>
              <a:gd name="connsiteX112" fmla="*/ 19249644 w 25200864"/>
              <a:gd name="connsiteY112" fmla="*/ 6242954 h 7176404"/>
              <a:gd name="connsiteX113" fmla="*/ 19319748 w 25200864"/>
              <a:gd name="connsiteY113" fmla="*/ 6453266 h 7176404"/>
              <a:gd name="connsiteX114" fmla="*/ 19375374 w 25200864"/>
              <a:gd name="connsiteY114" fmla="*/ 6593474 h 7176404"/>
              <a:gd name="connsiteX115" fmla="*/ 19445478 w 25200864"/>
              <a:gd name="connsiteY115" fmla="*/ 6567566 h 7176404"/>
              <a:gd name="connsiteX116" fmla="*/ 19495008 w 25200864"/>
              <a:gd name="connsiteY116" fmla="*/ 6647576 h 7176404"/>
              <a:gd name="connsiteX117" fmla="*/ 19475958 w 25200864"/>
              <a:gd name="connsiteY117" fmla="*/ 6377066 h 7176404"/>
              <a:gd name="connsiteX118" fmla="*/ 19479768 w 25200864"/>
              <a:gd name="connsiteY118" fmla="*/ 6175136 h 7176404"/>
              <a:gd name="connsiteX119" fmla="*/ 19582638 w 25200864"/>
              <a:gd name="connsiteY119" fmla="*/ 6285626 h 7176404"/>
              <a:gd name="connsiteX120" fmla="*/ 19666458 w 25200864"/>
              <a:gd name="connsiteY120" fmla="*/ 6407546 h 7176404"/>
              <a:gd name="connsiteX121" fmla="*/ 19674078 w 25200864"/>
              <a:gd name="connsiteY121" fmla="*/ 6213236 h 7176404"/>
              <a:gd name="connsiteX122" fmla="*/ 19761708 w 25200864"/>
              <a:gd name="connsiteY122" fmla="*/ 6129416 h 7176404"/>
              <a:gd name="connsiteX123" fmla="*/ 19879818 w 25200864"/>
              <a:gd name="connsiteY123" fmla="*/ 6239906 h 7176404"/>
              <a:gd name="connsiteX124" fmla="*/ 19818858 w 25200864"/>
              <a:gd name="connsiteY124" fmla="*/ 6026546 h 7176404"/>
              <a:gd name="connsiteX125" fmla="*/ 20127468 w 25200864"/>
              <a:gd name="connsiteY125" fmla="*/ 6022736 h 7176404"/>
              <a:gd name="connsiteX126" fmla="*/ 20400264 w 25200864"/>
              <a:gd name="connsiteY126" fmla="*/ 5897768 h 7176404"/>
              <a:gd name="connsiteX127" fmla="*/ 20695158 w 25200864"/>
              <a:gd name="connsiteY127" fmla="*/ 5893196 h 7176404"/>
              <a:gd name="connsiteX128" fmla="*/ 20942808 w 25200864"/>
              <a:gd name="connsiteY128" fmla="*/ 5938916 h 7176404"/>
              <a:gd name="connsiteX129" fmla="*/ 21133308 w 25200864"/>
              <a:gd name="connsiteY129" fmla="*/ 5813186 h 7176404"/>
              <a:gd name="connsiteX130" fmla="*/ 21430488 w 25200864"/>
              <a:gd name="connsiteY130" fmla="*/ 5862716 h 7176404"/>
              <a:gd name="connsiteX131" fmla="*/ 21659850 w 25200864"/>
              <a:gd name="connsiteY131" fmla="*/ 5961776 h 7176404"/>
              <a:gd name="connsiteX132" fmla="*/ 21761958 w 25200864"/>
              <a:gd name="connsiteY132" fmla="*/ 5885576 h 7176404"/>
              <a:gd name="connsiteX133" fmla="*/ 21944838 w 25200864"/>
              <a:gd name="connsiteY133" fmla="*/ 6041786 h 7176404"/>
              <a:gd name="connsiteX134" fmla="*/ 22089618 w 25200864"/>
              <a:gd name="connsiteY134" fmla="*/ 5977016 h 7176404"/>
              <a:gd name="connsiteX135" fmla="*/ 22310598 w 25200864"/>
              <a:gd name="connsiteY135" fmla="*/ 6186566 h 7176404"/>
              <a:gd name="connsiteX136" fmla="*/ 23151084 w 25200864"/>
              <a:gd name="connsiteY136" fmla="*/ 6482984 h 7176404"/>
              <a:gd name="connsiteX137" fmla="*/ 23293578 w 25200864"/>
              <a:gd name="connsiteY137" fmla="*/ 6609476 h 7176404"/>
              <a:gd name="connsiteX138" fmla="*/ 23285958 w 25200864"/>
              <a:gd name="connsiteY138" fmla="*/ 6693296 h 7176404"/>
              <a:gd name="connsiteX139" fmla="*/ 23415498 w 25200864"/>
              <a:gd name="connsiteY139" fmla="*/ 6659006 h 7176404"/>
              <a:gd name="connsiteX140" fmla="*/ 23785068 w 25200864"/>
              <a:gd name="connsiteY140" fmla="*/ 6780926 h 7176404"/>
              <a:gd name="connsiteX141" fmla="*/ 24009096 w 25200864"/>
              <a:gd name="connsiteY141" fmla="*/ 6645290 h 7176404"/>
              <a:gd name="connsiteX142" fmla="*/ 24078438 w 25200864"/>
              <a:gd name="connsiteY142" fmla="*/ 6544706 h 7176404"/>
              <a:gd name="connsiteX143" fmla="*/ 24230838 w 25200864"/>
              <a:gd name="connsiteY143" fmla="*/ 6533276 h 7176404"/>
              <a:gd name="connsiteX144" fmla="*/ 24360378 w 25200864"/>
              <a:gd name="connsiteY144" fmla="*/ 6438026 h 7176404"/>
              <a:gd name="connsiteX145" fmla="*/ 24455628 w 25200864"/>
              <a:gd name="connsiteY145" fmla="*/ 6422786 h 7176404"/>
              <a:gd name="connsiteX146" fmla="*/ 24558498 w 25200864"/>
              <a:gd name="connsiteY146" fmla="*/ 6243716 h 7176404"/>
              <a:gd name="connsiteX147" fmla="*/ 24716232 w 25200864"/>
              <a:gd name="connsiteY147" fmla="*/ 6188090 h 7176404"/>
              <a:gd name="connsiteX148" fmla="*/ 24981408 w 25200864"/>
              <a:gd name="connsiteY148" fmla="*/ 6232286 h 7176404"/>
              <a:gd name="connsiteX149" fmla="*/ 25181052 w 25200864"/>
              <a:gd name="connsiteY149" fmla="*/ 6157610 h 7176404"/>
              <a:gd name="connsiteX150" fmla="*/ 25200864 w 25200864"/>
              <a:gd name="connsiteY150" fmla="*/ 5713364 h 7176404"/>
              <a:gd name="connsiteX151" fmla="*/ 24519636 w 25200864"/>
              <a:gd name="connsiteY151" fmla="*/ 5869574 h 7176404"/>
              <a:gd name="connsiteX152" fmla="*/ 23774400 w 25200864"/>
              <a:gd name="connsiteY152" fmla="*/ 6133988 h 7176404"/>
              <a:gd name="connsiteX153" fmla="*/ 22951440 w 25200864"/>
              <a:gd name="connsiteY153" fmla="*/ 5896244 h 7176404"/>
              <a:gd name="connsiteX154" fmla="*/ 21982176 w 25200864"/>
              <a:gd name="connsiteY154" fmla="*/ 5640212 h 7176404"/>
              <a:gd name="connsiteX155" fmla="*/ 20628864 w 25200864"/>
              <a:gd name="connsiteY155" fmla="*/ 5475620 h 7176404"/>
              <a:gd name="connsiteX156" fmla="*/ 19872960 w 25200864"/>
              <a:gd name="connsiteY156" fmla="*/ 5888624 h 7176404"/>
              <a:gd name="connsiteX157" fmla="*/ 18800064 w 25200864"/>
              <a:gd name="connsiteY157" fmla="*/ 5823092 h 7176404"/>
              <a:gd name="connsiteX158" fmla="*/ 16715232 w 25200864"/>
              <a:gd name="connsiteY158" fmla="*/ 4963556 h 7176404"/>
              <a:gd name="connsiteX159" fmla="*/ 14904720 w 25200864"/>
              <a:gd name="connsiteY159" fmla="*/ 4158884 h 7176404"/>
              <a:gd name="connsiteX160" fmla="*/ 13240512 w 25200864"/>
              <a:gd name="connsiteY160" fmla="*/ 3354212 h 7176404"/>
              <a:gd name="connsiteX161" fmla="*/ 13094208 w 25200864"/>
              <a:gd name="connsiteY161" fmla="*/ 3189620 h 7176404"/>
              <a:gd name="connsiteX162" fmla="*/ 11320272 w 25200864"/>
              <a:gd name="connsiteY162" fmla="*/ 2019188 h 7176404"/>
              <a:gd name="connsiteX163" fmla="*/ 10698480 w 25200864"/>
              <a:gd name="connsiteY163" fmla="*/ 1452260 h 7176404"/>
              <a:gd name="connsiteX164" fmla="*/ 10530078 w 25200864"/>
              <a:gd name="connsiteY164" fmla="*/ 1283096 h 7176404"/>
              <a:gd name="connsiteX165" fmla="*/ 10522458 w 25200864"/>
              <a:gd name="connsiteY165" fmla="*/ 902096 h 7176404"/>
              <a:gd name="connsiteX166" fmla="*/ 10518648 w 25200864"/>
              <a:gd name="connsiteY166" fmla="*/ 768746 h 7176404"/>
              <a:gd name="connsiteX167" fmla="*/ 10606278 w 25200864"/>
              <a:gd name="connsiteY167" fmla="*/ 681116 h 7176404"/>
              <a:gd name="connsiteX168" fmla="*/ 10753344 w 25200864"/>
              <a:gd name="connsiteY168" fmla="*/ 611012 h 7176404"/>
              <a:gd name="connsiteX169" fmla="*/ 10735056 w 25200864"/>
              <a:gd name="connsiteY169" fmla="*/ 336692 h 7176404"/>
              <a:gd name="connsiteX170" fmla="*/ 10610088 w 25200864"/>
              <a:gd name="connsiteY170" fmla="*/ 201056 h 7176404"/>
              <a:gd name="connsiteX171" fmla="*/ 10419588 w 25200864"/>
              <a:gd name="connsiteY171" fmla="*/ 2936 h 7176404"/>
              <a:gd name="connsiteX172" fmla="*/ 10351008 w 25200864"/>
              <a:gd name="connsiteY172" fmla="*/ 231536 h 7176404"/>
              <a:gd name="connsiteX173" fmla="*/ 10187940 w 25200864"/>
              <a:gd name="connsiteY173" fmla="*/ 585104 h 7176404"/>
              <a:gd name="connsiteX174" fmla="*/ 10137648 w 25200864"/>
              <a:gd name="connsiteY174" fmla="*/ 902096 h 7176404"/>
              <a:gd name="connsiteX175" fmla="*/ 10222992 w 25200864"/>
              <a:gd name="connsiteY175" fmla="*/ 1744868 h 7176404"/>
              <a:gd name="connsiteX176" fmla="*/ 10131552 w 25200864"/>
              <a:gd name="connsiteY176" fmla="*/ 2384948 h 7176404"/>
              <a:gd name="connsiteX177" fmla="*/ 9509760 w 25200864"/>
              <a:gd name="connsiteY177" fmla="*/ 3043316 h 7176404"/>
              <a:gd name="connsiteX178" fmla="*/ 7717536 w 25200864"/>
              <a:gd name="connsiteY178" fmla="*/ 4524644 h 7176404"/>
              <a:gd name="connsiteX179" fmla="*/ 7388352 w 25200864"/>
              <a:gd name="connsiteY179" fmla="*/ 5146436 h 7176404"/>
              <a:gd name="connsiteX180" fmla="*/ 5925312 w 25200864"/>
              <a:gd name="connsiteY180" fmla="*/ 5768228 h 7176404"/>
              <a:gd name="connsiteX181" fmla="*/ 4736592 w 25200864"/>
              <a:gd name="connsiteY181" fmla="*/ 6079124 h 7176404"/>
              <a:gd name="connsiteX182" fmla="*/ 3602736 w 25200864"/>
              <a:gd name="connsiteY182" fmla="*/ 6353444 h 7176404"/>
              <a:gd name="connsiteX183" fmla="*/ 2688336 w 25200864"/>
              <a:gd name="connsiteY183" fmla="*/ 6664340 h 7176404"/>
              <a:gd name="connsiteX184" fmla="*/ 2157984 w 25200864"/>
              <a:gd name="connsiteY184" fmla="*/ 6774068 h 7176404"/>
              <a:gd name="connsiteX185" fmla="*/ 1591056 w 25200864"/>
              <a:gd name="connsiteY185" fmla="*/ 6755780 h 7176404"/>
              <a:gd name="connsiteX186" fmla="*/ 950976 w 25200864"/>
              <a:gd name="connsiteY186" fmla="*/ 6554612 h 7176404"/>
              <a:gd name="connsiteX187" fmla="*/ 0 w 25200864"/>
              <a:gd name="connsiteY187" fmla="*/ 6390020 h 7176404"/>
              <a:gd name="connsiteX188" fmla="*/ 27432 w 25200864"/>
              <a:gd name="connsiteY188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1645920 w 25200864"/>
              <a:gd name="connsiteY10" fmla="*/ 7176404 h 7176404"/>
              <a:gd name="connsiteX11" fmla="*/ 4315968 w 25200864"/>
              <a:gd name="connsiteY11" fmla="*/ 6609476 h 7176404"/>
              <a:gd name="connsiteX12" fmla="*/ 6345936 w 25200864"/>
              <a:gd name="connsiteY12" fmla="*/ 5932820 h 7176404"/>
              <a:gd name="connsiteX13" fmla="*/ 7772400 w 25200864"/>
              <a:gd name="connsiteY13" fmla="*/ 5493908 h 7176404"/>
              <a:gd name="connsiteX14" fmla="*/ 8375904 w 25200864"/>
              <a:gd name="connsiteY14" fmla="*/ 4341764 h 7176404"/>
              <a:gd name="connsiteX15" fmla="*/ 9747504 w 25200864"/>
              <a:gd name="connsiteY15" fmla="*/ 3427364 h 7176404"/>
              <a:gd name="connsiteX16" fmla="*/ 10277856 w 25200864"/>
              <a:gd name="connsiteY16" fmla="*/ 2311796 h 7176404"/>
              <a:gd name="connsiteX17" fmla="*/ 10351008 w 25200864"/>
              <a:gd name="connsiteY17" fmla="*/ 2147204 h 7176404"/>
              <a:gd name="connsiteX18" fmla="*/ 10369296 w 25200864"/>
              <a:gd name="connsiteY18" fmla="*/ 1525412 h 7176404"/>
              <a:gd name="connsiteX19" fmla="*/ 10314432 w 25200864"/>
              <a:gd name="connsiteY19" fmla="*/ 940196 h 7176404"/>
              <a:gd name="connsiteX20" fmla="*/ 10443210 w 25200864"/>
              <a:gd name="connsiteY20" fmla="*/ 611774 h 7176404"/>
              <a:gd name="connsiteX21" fmla="*/ 10450830 w 25200864"/>
              <a:gd name="connsiteY21" fmla="*/ 1076594 h 7176404"/>
              <a:gd name="connsiteX22" fmla="*/ 10411968 w 25200864"/>
              <a:gd name="connsiteY22" fmla="*/ 1302146 h 7176404"/>
              <a:gd name="connsiteX23" fmla="*/ 10453878 w 25200864"/>
              <a:gd name="connsiteY23" fmla="*/ 1565036 h 7176404"/>
              <a:gd name="connsiteX24" fmla="*/ 10541508 w 25200864"/>
              <a:gd name="connsiteY24" fmla="*/ 1759346 h 7176404"/>
              <a:gd name="connsiteX25" fmla="*/ 10690098 w 25200864"/>
              <a:gd name="connsiteY25" fmla="*/ 1944512 h 7176404"/>
              <a:gd name="connsiteX26" fmla="*/ 10785348 w 25200864"/>
              <a:gd name="connsiteY26" fmla="*/ 2018426 h 7176404"/>
              <a:gd name="connsiteX27" fmla="*/ 10838688 w 25200864"/>
              <a:gd name="connsiteY27" fmla="*/ 2109866 h 7176404"/>
              <a:gd name="connsiteX28" fmla="*/ 10926318 w 25200864"/>
              <a:gd name="connsiteY28" fmla="*/ 2071766 h 7176404"/>
              <a:gd name="connsiteX29" fmla="*/ 11013948 w 25200864"/>
              <a:gd name="connsiteY29" fmla="*/ 2193686 h 7176404"/>
              <a:gd name="connsiteX30" fmla="*/ 11100816 w 25200864"/>
              <a:gd name="connsiteY30" fmla="*/ 2275220 h 7176404"/>
              <a:gd name="connsiteX31" fmla="*/ 11253978 w 25200864"/>
              <a:gd name="connsiteY31" fmla="*/ 2307986 h 7176404"/>
              <a:gd name="connsiteX32" fmla="*/ 11349228 w 25200864"/>
              <a:gd name="connsiteY32" fmla="*/ 2349896 h 7176404"/>
              <a:gd name="connsiteX33" fmla="*/ 11429238 w 25200864"/>
              <a:gd name="connsiteY33" fmla="*/ 2448956 h 7176404"/>
              <a:gd name="connsiteX34" fmla="*/ 11562588 w 25200864"/>
              <a:gd name="connsiteY34" fmla="*/ 2513726 h 7176404"/>
              <a:gd name="connsiteX35" fmla="*/ 11654028 w 25200864"/>
              <a:gd name="connsiteY35" fmla="*/ 2567066 h 7176404"/>
              <a:gd name="connsiteX36" fmla="*/ 11745468 w 25200864"/>
              <a:gd name="connsiteY36" fmla="*/ 2650886 h 7176404"/>
              <a:gd name="connsiteX37" fmla="*/ 11882628 w 25200864"/>
              <a:gd name="connsiteY37" fmla="*/ 2711846 h 7176404"/>
              <a:gd name="connsiteX38" fmla="*/ 11970258 w 25200864"/>
              <a:gd name="connsiteY38" fmla="*/ 2841386 h 7176404"/>
              <a:gd name="connsiteX39" fmla="*/ 12095988 w 25200864"/>
              <a:gd name="connsiteY39" fmla="*/ 2829956 h 7176404"/>
              <a:gd name="connsiteX40" fmla="*/ 12124944 w 25200864"/>
              <a:gd name="connsiteY40" fmla="*/ 2897012 h 7176404"/>
              <a:gd name="connsiteX41" fmla="*/ 12202668 w 25200864"/>
              <a:gd name="connsiteY41" fmla="*/ 2921396 h 7176404"/>
              <a:gd name="connsiteX42" fmla="*/ 12278868 w 25200864"/>
              <a:gd name="connsiteY42" fmla="*/ 3081416 h 7176404"/>
              <a:gd name="connsiteX43" fmla="*/ 12393168 w 25200864"/>
              <a:gd name="connsiteY43" fmla="*/ 3100466 h 7176404"/>
              <a:gd name="connsiteX44" fmla="*/ 12450318 w 25200864"/>
              <a:gd name="connsiteY44" fmla="*/ 3214766 h 7176404"/>
              <a:gd name="connsiteX45" fmla="*/ 12541758 w 25200864"/>
              <a:gd name="connsiteY45" fmla="*/ 3191906 h 7176404"/>
              <a:gd name="connsiteX46" fmla="*/ 12598908 w 25200864"/>
              <a:gd name="connsiteY46" fmla="*/ 3290966 h 7176404"/>
              <a:gd name="connsiteX47" fmla="*/ 12663678 w 25200864"/>
              <a:gd name="connsiteY47" fmla="*/ 3416696 h 7176404"/>
              <a:gd name="connsiteX48" fmla="*/ 12766548 w 25200864"/>
              <a:gd name="connsiteY48" fmla="*/ 3428126 h 7176404"/>
              <a:gd name="connsiteX49" fmla="*/ 12774168 w 25200864"/>
              <a:gd name="connsiteY49" fmla="*/ 3298586 h 7176404"/>
              <a:gd name="connsiteX50" fmla="*/ 12854178 w 25200864"/>
              <a:gd name="connsiteY50" fmla="*/ 3363356 h 7176404"/>
              <a:gd name="connsiteX51" fmla="*/ 12968478 w 25200864"/>
              <a:gd name="connsiteY51" fmla="*/ 3435746 h 7176404"/>
              <a:gd name="connsiteX52" fmla="*/ 13098018 w 25200864"/>
              <a:gd name="connsiteY52" fmla="*/ 3466226 h 7176404"/>
              <a:gd name="connsiteX53" fmla="*/ 13147548 w 25200864"/>
              <a:gd name="connsiteY53" fmla="*/ 3572906 h 7176404"/>
              <a:gd name="connsiteX54" fmla="*/ 13155168 w 25200864"/>
              <a:gd name="connsiteY54" fmla="*/ 3652916 h 7176404"/>
              <a:gd name="connsiteX55" fmla="*/ 13235178 w 25200864"/>
              <a:gd name="connsiteY55" fmla="*/ 3736736 h 7176404"/>
              <a:gd name="connsiteX56" fmla="*/ 13368528 w 25200864"/>
              <a:gd name="connsiteY56" fmla="*/ 3774836 h 7176404"/>
              <a:gd name="connsiteX57" fmla="*/ 13539216 w 25200864"/>
              <a:gd name="connsiteY57" fmla="*/ 3853322 h 7176404"/>
              <a:gd name="connsiteX58" fmla="*/ 13574268 w 25200864"/>
              <a:gd name="connsiteY58" fmla="*/ 3923426 h 7176404"/>
              <a:gd name="connsiteX59" fmla="*/ 13669518 w 25200864"/>
              <a:gd name="connsiteY59" fmla="*/ 3988196 h 7176404"/>
              <a:gd name="connsiteX60" fmla="*/ 13806678 w 25200864"/>
              <a:gd name="connsiteY60" fmla="*/ 4091066 h 7176404"/>
              <a:gd name="connsiteX61" fmla="*/ 13890498 w 25200864"/>
              <a:gd name="connsiteY61" fmla="*/ 4205366 h 7176404"/>
              <a:gd name="connsiteX62" fmla="*/ 13955268 w 25200864"/>
              <a:gd name="connsiteY62" fmla="*/ 4296806 h 7176404"/>
              <a:gd name="connsiteX63" fmla="*/ 13989558 w 25200864"/>
              <a:gd name="connsiteY63" fmla="*/ 4129166 h 7176404"/>
              <a:gd name="connsiteX64" fmla="*/ 14061948 w 25200864"/>
              <a:gd name="connsiteY64" fmla="*/ 3995816 h 7176404"/>
              <a:gd name="connsiteX65" fmla="*/ 14176248 w 25200864"/>
              <a:gd name="connsiteY65" fmla="*/ 4098686 h 7176404"/>
              <a:gd name="connsiteX66" fmla="*/ 14290548 w 25200864"/>
              <a:gd name="connsiteY66" fmla="*/ 4304426 h 7176404"/>
              <a:gd name="connsiteX67" fmla="*/ 14431518 w 25200864"/>
              <a:gd name="connsiteY67" fmla="*/ 4399676 h 7176404"/>
              <a:gd name="connsiteX68" fmla="*/ 14622018 w 25200864"/>
              <a:gd name="connsiteY68" fmla="*/ 4353956 h 7176404"/>
              <a:gd name="connsiteX69" fmla="*/ 14789658 w 25200864"/>
              <a:gd name="connsiteY69" fmla="*/ 4430156 h 7176404"/>
              <a:gd name="connsiteX70" fmla="*/ 14865858 w 25200864"/>
              <a:gd name="connsiteY70" fmla="*/ 4361576 h 7176404"/>
              <a:gd name="connsiteX71" fmla="*/ 14972538 w 25200864"/>
              <a:gd name="connsiteY71" fmla="*/ 4464446 h 7176404"/>
              <a:gd name="connsiteX72" fmla="*/ 15067788 w 25200864"/>
              <a:gd name="connsiteY72" fmla="*/ 4586366 h 7176404"/>
              <a:gd name="connsiteX73" fmla="*/ 15304008 w 25200864"/>
              <a:gd name="connsiteY73" fmla="*/ 4651136 h 7176404"/>
              <a:gd name="connsiteX74" fmla="*/ 15467838 w 25200864"/>
              <a:gd name="connsiteY74" fmla="*/ 4693046 h 7176404"/>
              <a:gd name="connsiteX75" fmla="*/ 15540990 w 25200864"/>
              <a:gd name="connsiteY75" fmla="*/ 4708286 h 7176404"/>
              <a:gd name="connsiteX76" fmla="*/ 15593568 w 25200864"/>
              <a:gd name="connsiteY76" fmla="*/ 4875926 h 7176404"/>
              <a:gd name="connsiteX77" fmla="*/ 15612618 w 25200864"/>
              <a:gd name="connsiteY77" fmla="*/ 4997846 h 7176404"/>
              <a:gd name="connsiteX78" fmla="*/ 15730728 w 25200864"/>
              <a:gd name="connsiteY78" fmla="*/ 4921646 h 7176404"/>
              <a:gd name="connsiteX79" fmla="*/ 15745968 w 25200864"/>
              <a:gd name="connsiteY79" fmla="*/ 4769246 h 7176404"/>
              <a:gd name="connsiteX80" fmla="*/ 15822168 w 25200864"/>
              <a:gd name="connsiteY80" fmla="*/ 4757816 h 7176404"/>
              <a:gd name="connsiteX81" fmla="*/ 15898368 w 25200864"/>
              <a:gd name="connsiteY81" fmla="*/ 4872116 h 7176404"/>
              <a:gd name="connsiteX82" fmla="*/ 16092678 w 25200864"/>
              <a:gd name="connsiteY82" fmla="*/ 4978796 h 7176404"/>
              <a:gd name="connsiteX83" fmla="*/ 16229838 w 25200864"/>
              <a:gd name="connsiteY83" fmla="*/ 5138816 h 7176404"/>
              <a:gd name="connsiteX84" fmla="*/ 16340328 w 25200864"/>
              <a:gd name="connsiteY84" fmla="*/ 5154056 h 7176404"/>
              <a:gd name="connsiteX85" fmla="*/ 16435578 w 25200864"/>
              <a:gd name="connsiteY85" fmla="*/ 5203586 h 7176404"/>
              <a:gd name="connsiteX86" fmla="*/ 16515588 w 25200864"/>
              <a:gd name="connsiteY86" fmla="*/ 5195966 h 7176404"/>
              <a:gd name="connsiteX87" fmla="*/ 16607028 w 25200864"/>
              <a:gd name="connsiteY87" fmla="*/ 5234066 h 7176404"/>
              <a:gd name="connsiteX88" fmla="*/ 16687038 w 25200864"/>
              <a:gd name="connsiteY88" fmla="*/ 5275976 h 7176404"/>
              <a:gd name="connsiteX89" fmla="*/ 16751808 w 25200864"/>
              <a:gd name="connsiteY89" fmla="*/ 5298836 h 7176404"/>
              <a:gd name="connsiteX90" fmla="*/ 16927068 w 25200864"/>
              <a:gd name="connsiteY90" fmla="*/ 5317886 h 7176404"/>
              <a:gd name="connsiteX91" fmla="*/ 16808958 w 25200864"/>
              <a:gd name="connsiteY91" fmla="*/ 5245496 h 7176404"/>
              <a:gd name="connsiteX92" fmla="*/ 16843248 w 25200864"/>
              <a:gd name="connsiteY92" fmla="*/ 5199776 h 7176404"/>
              <a:gd name="connsiteX93" fmla="*/ 16953738 w 25200864"/>
              <a:gd name="connsiteY93" fmla="*/ 5218826 h 7176404"/>
              <a:gd name="connsiteX94" fmla="*/ 17109948 w 25200864"/>
              <a:gd name="connsiteY94" fmla="*/ 5344556 h 7176404"/>
              <a:gd name="connsiteX95" fmla="*/ 17300448 w 25200864"/>
              <a:gd name="connsiteY95" fmla="*/ 5359796 h 7176404"/>
              <a:gd name="connsiteX96" fmla="*/ 17426178 w 25200864"/>
              <a:gd name="connsiteY96" fmla="*/ 5420756 h 7176404"/>
              <a:gd name="connsiteX97" fmla="*/ 17516856 w 25200864"/>
              <a:gd name="connsiteY97" fmla="*/ 5550296 h 7176404"/>
              <a:gd name="connsiteX98" fmla="*/ 17620488 w 25200864"/>
              <a:gd name="connsiteY98" fmla="*/ 5569346 h 7176404"/>
              <a:gd name="connsiteX99" fmla="*/ 17837658 w 25200864"/>
              <a:gd name="connsiteY99" fmla="*/ 5717936 h 7176404"/>
              <a:gd name="connsiteX100" fmla="*/ 17837658 w 25200864"/>
              <a:gd name="connsiteY100" fmla="*/ 5561726 h 7176404"/>
              <a:gd name="connsiteX101" fmla="*/ 18035778 w 25200864"/>
              <a:gd name="connsiteY101" fmla="*/ 5565536 h 7176404"/>
              <a:gd name="connsiteX102" fmla="*/ 18115788 w 25200864"/>
              <a:gd name="connsiteY102" fmla="*/ 5668406 h 7176404"/>
              <a:gd name="connsiteX103" fmla="*/ 18218658 w 25200864"/>
              <a:gd name="connsiteY103" fmla="*/ 5676026 h 7176404"/>
              <a:gd name="connsiteX104" fmla="*/ 18306288 w 25200864"/>
              <a:gd name="connsiteY104" fmla="*/ 5752988 h 7176404"/>
              <a:gd name="connsiteX105" fmla="*/ 18371058 w 25200864"/>
              <a:gd name="connsiteY105" fmla="*/ 5866526 h 7176404"/>
              <a:gd name="connsiteX106" fmla="*/ 18489168 w 25200864"/>
              <a:gd name="connsiteY106" fmla="*/ 5851286 h 7176404"/>
              <a:gd name="connsiteX107" fmla="*/ 18580608 w 25200864"/>
              <a:gd name="connsiteY107" fmla="*/ 5935106 h 7176404"/>
              <a:gd name="connsiteX108" fmla="*/ 18550128 w 25200864"/>
              <a:gd name="connsiteY108" fmla="*/ 6018926 h 7176404"/>
              <a:gd name="connsiteX109" fmla="*/ 18679668 w 25200864"/>
              <a:gd name="connsiteY109" fmla="*/ 5973206 h 7176404"/>
              <a:gd name="connsiteX110" fmla="*/ 18691098 w 25200864"/>
              <a:gd name="connsiteY110" fmla="*/ 6045596 h 7176404"/>
              <a:gd name="connsiteX111" fmla="*/ 18813018 w 25200864"/>
              <a:gd name="connsiteY111" fmla="*/ 6007496 h 7176404"/>
              <a:gd name="connsiteX112" fmla="*/ 19114008 w 25200864"/>
              <a:gd name="connsiteY112" fmla="*/ 6137036 h 7176404"/>
              <a:gd name="connsiteX113" fmla="*/ 19249644 w 25200864"/>
              <a:gd name="connsiteY113" fmla="*/ 6242954 h 7176404"/>
              <a:gd name="connsiteX114" fmla="*/ 19319748 w 25200864"/>
              <a:gd name="connsiteY114" fmla="*/ 6453266 h 7176404"/>
              <a:gd name="connsiteX115" fmla="*/ 19375374 w 25200864"/>
              <a:gd name="connsiteY115" fmla="*/ 6593474 h 7176404"/>
              <a:gd name="connsiteX116" fmla="*/ 19445478 w 25200864"/>
              <a:gd name="connsiteY116" fmla="*/ 6567566 h 7176404"/>
              <a:gd name="connsiteX117" fmla="*/ 19495008 w 25200864"/>
              <a:gd name="connsiteY117" fmla="*/ 6647576 h 7176404"/>
              <a:gd name="connsiteX118" fmla="*/ 19475958 w 25200864"/>
              <a:gd name="connsiteY118" fmla="*/ 6377066 h 7176404"/>
              <a:gd name="connsiteX119" fmla="*/ 19479768 w 25200864"/>
              <a:gd name="connsiteY119" fmla="*/ 6175136 h 7176404"/>
              <a:gd name="connsiteX120" fmla="*/ 19582638 w 25200864"/>
              <a:gd name="connsiteY120" fmla="*/ 6285626 h 7176404"/>
              <a:gd name="connsiteX121" fmla="*/ 19666458 w 25200864"/>
              <a:gd name="connsiteY121" fmla="*/ 6407546 h 7176404"/>
              <a:gd name="connsiteX122" fmla="*/ 19674078 w 25200864"/>
              <a:gd name="connsiteY122" fmla="*/ 6213236 h 7176404"/>
              <a:gd name="connsiteX123" fmla="*/ 19761708 w 25200864"/>
              <a:gd name="connsiteY123" fmla="*/ 6129416 h 7176404"/>
              <a:gd name="connsiteX124" fmla="*/ 19879818 w 25200864"/>
              <a:gd name="connsiteY124" fmla="*/ 6239906 h 7176404"/>
              <a:gd name="connsiteX125" fmla="*/ 19818858 w 25200864"/>
              <a:gd name="connsiteY125" fmla="*/ 6026546 h 7176404"/>
              <a:gd name="connsiteX126" fmla="*/ 20127468 w 25200864"/>
              <a:gd name="connsiteY126" fmla="*/ 6022736 h 7176404"/>
              <a:gd name="connsiteX127" fmla="*/ 20400264 w 25200864"/>
              <a:gd name="connsiteY127" fmla="*/ 5897768 h 7176404"/>
              <a:gd name="connsiteX128" fmla="*/ 20695158 w 25200864"/>
              <a:gd name="connsiteY128" fmla="*/ 5893196 h 7176404"/>
              <a:gd name="connsiteX129" fmla="*/ 20942808 w 25200864"/>
              <a:gd name="connsiteY129" fmla="*/ 5938916 h 7176404"/>
              <a:gd name="connsiteX130" fmla="*/ 21133308 w 25200864"/>
              <a:gd name="connsiteY130" fmla="*/ 5813186 h 7176404"/>
              <a:gd name="connsiteX131" fmla="*/ 21430488 w 25200864"/>
              <a:gd name="connsiteY131" fmla="*/ 5862716 h 7176404"/>
              <a:gd name="connsiteX132" fmla="*/ 21659850 w 25200864"/>
              <a:gd name="connsiteY132" fmla="*/ 5961776 h 7176404"/>
              <a:gd name="connsiteX133" fmla="*/ 21761958 w 25200864"/>
              <a:gd name="connsiteY133" fmla="*/ 5885576 h 7176404"/>
              <a:gd name="connsiteX134" fmla="*/ 21944838 w 25200864"/>
              <a:gd name="connsiteY134" fmla="*/ 6041786 h 7176404"/>
              <a:gd name="connsiteX135" fmla="*/ 22089618 w 25200864"/>
              <a:gd name="connsiteY135" fmla="*/ 5977016 h 7176404"/>
              <a:gd name="connsiteX136" fmla="*/ 22310598 w 25200864"/>
              <a:gd name="connsiteY136" fmla="*/ 6186566 h 7176404"/>
              <a:gd name="connsiteX137" fmla="*/ 23151084 w 25200864"/>
              <a:gd name="connsiteY137" fmla="*/ 6482984 h 7176404"/>
              <a:gd name="connsiteX138" fmla="*/ 23293578 w 25200864"/>
              <a:gd name="connsiteY138" fmla="*/ 6609476 h 7176404"/>
              <a:gd name="connsiteX139" fmla="*/ 23285958 w 25200864"/>
              <a:gd name="connsiteY139" fmla="*/ 6693296 h 7176404"/>
              <a:gd name="connsiteX140" fmla="*/ 23415498 w 25200864"/>
              <a:gd name="connsiteY140" fmla="*/ 6659006 h 7176404"/>
              <a:gd name="connsiteX141" fmla="*/ 23785068 w 25200864"/>
              <a:gd name="connsiteY141" fmla="*/ 6780926 h 7176404"/>
              <a:gd name="connsiteX142" fmla="*/ 24009096 w 25200864"/>
              <a:gd name="connsiteY142" fmla="*/ 6645290 h 7176404"/>
              <a:gd name="connsiteX143" fmla="*/ 24078438 w 25200864"/>
              <a:gd name="connsiteY143" fmla="*/ 6544706 h 7176404"/>
              <a:gd name="connsiteX144" fmla="*/ 24230838 w 25200864"/>
              <a:gd name="connsiteY144" fmla="*/ 6533276 h 7176404"/>
              <a:gd name="connsiteX145" fmla="*/ 24360378 w 25200864"/>
              <a:gd name="connsiteY145" fmla="*/ 6438026 h 7176404"/>
              <a:gd name="connsiteX146" fmla="*/ 24455628 w 25200864"/>
              <a:gd name="connsiteY146" fmla="*/ 6422786 h 7176404"/>
              <a:gd name="connsiteX147" fmla="*/ 24558498 w 25200864"/>
              <a:gd name="connsiteY147" fmla="*/ 6243716 h 7176404"/>
              <a:gd name="connsiteX148" fmla="*/ 24716232 w 25200864"/>
              <a:gd name="connsiteY148" fmla="*/ 6188090 h 7176404"/>
              <a:gd name="connsiteX149" fmla="*/ 24981408 w 25200864"/>
              <a:gd name="connsiteY149" fmla="*/ 6232286 h 7176404"/>
              <a:gd name="connsiteX150" fmla="*/ 25181052 w 25200864"/>
              <a:gd name="connsiteY150" fmla="*/ 6157610 h 7176404"/>
              <a:gd name="connsiteX151" fmla="*/ 25200864 w 25200864"/>
              <a:gd name="connsiteY151" fmla="*/ 5713364 h 7176404"/>
              <a:gd name="connsiteX152" fmla="*/ 24519636 w 25200864"/>
              <a:gd name="connsiteY152" fmla="*/ 5869574 h 7176404"/>
              <a:gd name="connsiteX153" fmla="*/ 23774400 w 25200864"/>
              <a:gd name="connsiteY153" fmla="*/ 6133988 h 7176404"/>
              <a:gd name="connsiteX154" fmla="*/ 22951440 w 25200864"/>
              <a:gd name="connsiteY154" fmla="*/ 5896244 h 7176404"/>
              <a:gd name="connsiteX155" fmla="*/ 21982176 w 25200864"/>
              <a:gd name="connsiteY155" fmla="*/ 5640212 h 7176404"/>
              <a:gd name="connsiteX156" fmla="*/ 20628864 w 25200864"/>
              <a:gd name="connsiteY156" fmla="*/ 5475620 h 7176404"/>
              <a:gd name="connsiteX157" fmla="*/ 19872960 w 25200864"/>
              <a:gd name="connsiteY157" fmla="*/ 5888624 h 7176404"/>
              <a:gd name="connsiteX158" fmla="*/ 18800064 w 25200864"/>
              <a:gd name="connsiteY158" fmla="*/ 5823092 h 7176404"/>
              <a:gd name="connsiteX159" fmla="*/ 16715232 w 25200864"/>
              <a:gd name="connsiteY159" fmla="*/ 4963556 h 7176404"/>
              <a:gd name="connsiteX160" fmla="*/ 14904720 w 25200864"/>
              <a:gd name="connsiteY160" fmla="*/ 4158884 h 7176404"/>
              <a:gd name="connsiteX161" fmla="*/ 13240512 w 25200864"/>
              <a:gd name="connsiteY161" fmla="*/ 3354212 h 7176404"/>
              <a:gd name="connsiteX162" fmla="*/ 13094208 w 25200864"/>
              <a:gd name="connsiteY162" fmla="*/ 3189620 h 7176404"/>
              <a:gd name="connsiteX163" fmla="*/ 11320272 w 25200864"/>
              <a:gd name="connsiteY163" fmla="*/ 2019188 h 7176404"/>
              <a:gd name="connsiteX164" fmla="*/ 10698480 w 25200864"/>
              <a:gd name="connsiteY164" fmla="*/ 1452260 h 7176404"/>
              <a:gd name="connsiteX165" fmla="*/ 10530078 w 25200864"/>
              <a:gd name="connsiteY165" fmla="*/ 1283096 h 7176404"/>
              <a:gd name="connsiteX166" fmla="*/ 10522458 w 25200864"/>
              <a:gd name="connsiteY166" fmla="*/ 902096 h 7176404"/>
              <a:gd name="connsiteX167" fmla="*/ 10518648 w 25200864"/>
              <a:gd name="connsiteY167" fmla="*/ 768746 h 7176404"/>
              <a:gd name="connsiteX168" fmla="*/ 10606278 w 25200864"/>
              <a:gd name="connsiteY168" fmla="*/ 681116 h 7176404"/>
              <a:gd name="connsiteX169" fmla="*/ 10753344 w 25200864"/>
              <a:gd name="connsiteY169" fmla="*/ 611012 h 7176404"/>
              <a:gd name="connsiteX170" fmla="*/ 10735056 w 25200864"/>
              <a:gd name="connsiteY170" fmla="*/ 336692 h 7176404"/>
              <a:gd name="connsiteX171" fmla="*/ 10610088 w 25200864"/>
              <a:gd name="connsiteY171" fmla="*/ 201056 h 7176404"/>
              <a:gd name="connsiteX172" fmla="*/ 10419588 w 25200864"/>
              <a:gd name="connsiteY172" fmla="*/ 2936 h 7176404"/>
              <a:gd name="connsiteX173" fmla="*/ 10351008 w 25200864"/>
              <a:gd name="connsiteY173" fmla="*/ 231536 h 7176404"/>
              <a:gd name="connsiteX174" fmla="*/ 10187940 w 25200864"/>
              <a:gd name="connsiteY174" fmla="*/ 585104 h 7176404"/>
              <a:gd name="connsiteX175" fmla="*/ 10137648 w 25200864"/>
              <a:gd name="connsiteY175" fmla="*/ 902096 h 7176404"/>
              <a:gd name="connsiteX176" fmla="*/ 10222992 w 25200864"/>
              <a:gd name="connsiteY176" fmla="*/ 1744868 h 7176404"/>
              <a:gd name="connsiteX177" fmla="*/ 10131552 w 25200864"/>
              <a:gd name="connsiteY177" fmla="*/ 2384948 h 7176404"/>
              <a:gd name="connsiteX178" fmla="*/ 9509760 w 25200864"/>
              <a:gd name="connsiteY178" fmla="*/ 3043316 h 7176404"/>
              <a:gd name="connsiteX179" fmla="*/ 7717536 w 25200864"/>
              <a:gd name="connsiteY179" fmla="*/ 4524644 h 7176404"/>
              <a:gd name="connsiteX180" fmla="*/ 7388352 w 25200864"/>
              <a:gd name="connsiteY180" fmla="*/ 5146436 h 7176404"/>
              <a:gd name="connsiteX181" fmla="*/ 5925312 w 25200864"/>
              <a:gd name="connsiteY181" fmla="*/ 5768228 h 7176404"/>
              <a:gd name="connsiteX182" fmla="*/ 4736592 w 25200864"/>
              <a:gd name="connsiteY182" fmla="*/ 6079124 h 7176404"/>
              <a:gd name="connsiteX183" fmla="*/ 3602736 w 25200864"/>
              <a:gd name="connsiteY183" fmla="*/ 6353444 h 7176404"/>
              <a:gd name="connsiteX184" fmla="*/ 2688336 w 25200864"/>
              <a:gd name="connsiteY184" fmla="*/ 6664340 h 7176404"/>
              <a:gd name="connsiteX185" fmla="*/ 2157984 w 25200864"/>
              <a:gd name="connsiteY185" fmla="*/ 6774068 h 7176404"/>
              <a:gd name="connsiteX186" fmla="*/ 1591056 w 25200864"/>
              <a:gd name="connsiteY186" fmla="*/ 6755780 h 7176404"/>
              <a:gd name="connsiteX187" fmla="*/ 950976 w 25200864"/>
              <a:gd name="connsiteY187" fmla="*/ 6554612 h 7176404"/>
              <a:gd name="connsiteX188" fmla="*/ 0 w 25200864"/>
              <a:gd name="connsiteY188" fmla="*/ 6390020 h 7176404"/>
              <a:gd name="connsiteX189" fmla="*/ 27432 w 25200864"/>
              <a:gd name="connsiteY189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1645920 w 25200864"/>
              <a:gd name="connsiteY11" fmla="*/ 7176404 h 7176404"/>
              <a:gd name="connsiteX12" fmla="*/ 4315968 w 25200864"/>
              <a:gd name="connsiteY12" fmla="*/ 6609476 h 7176404"/>
              <a:gd name="connsiteX13" fmla="*/ 6345936 w 25200864"/>
              <a:gd name="connsiteY13" fmla="*/ 5932820 h 7176404"/>
              <a:gd name="connsiteX14" fmla="*/ 7772400 w 25200864"/>
              <a:gd name="connsiteY14" fmla="*/ 5493908 h 7176404"/>
              <a:gd name="connsiteX15" fmla="*/ 8375904 w 25200864"/>
              <a:gd name="connsiteY15" fmla="*/ 4341764 h 7176404"/>
              <a:gd name="connsiteX16" fmla="*/ 9747504 w 25200864"/>
              <a:gd name="connsiteY16" fmla="*/ 3427364 h 7176404"/>
              <a:gd name="connsiteX17" fmla="*/ 10277856 w 25200864"/>
              <a:gd name="connsiteY17" fmla="*/ 2311796 h 7176404"/>
              <a:gd name="connsiteX18" fmla="*/ 10351008 w 25200864"/>
              <a:gd name="connsiteY18" fmla="*/ 2147204 h 7176404"/>
              <a:gd name="connsiteX19" fmla="*/ 10369296 w 25200864"/>
              <a:gd name="connsiteY19" fmla="*/ 1525412 h 7176404"/>
              <a:gd name="connsiteX20" fmla="*/ 10314432 w 25200864"/>
              <a:gd name="connsiteY20" fmla="*/ 940196 h 7176404"/>
              <a:gd name="connsiteX21" fmla="*/ 10443210 w 25200864"/>
              <a:gd name="connsiteY21" fmla="*/ 611774 h 7176404"/>
              <a:gd name="connsiteX22" fmla="*/ 10450830 w 25200864"/>
              <a:gd name="connsiteY22" fmla="*/ 1076594 h 7176404"/>
              <a:gd name="connsiteX23" fmla="*/ 10411968 w 25200864"/>
              <a:gd name="connsiteY23" fmla="*/ 1302146 h 7176404"/>
              <a:gd name="connsiteX24" fmla="*/ 10453878 w 25200864"/>
              <a:gd name="connsiteY24" fmla="*/ 1565036 h 7176404"/>
              <a:gd name="connsiteX25" fmla="*/ 10541508 w 25200864"/>
              <a:gd name="connsiteY25" fmla="*/ 1759346 h 7176404"/>
              <a:gd name="connsiteX26" fmla="*/ 10690098 w 25200864"/>
              <a:gd name="connsiteY26" fmla="*/ 1944512 h 7176404"/>
              <a:gd name="connsiteX27" fmla="*/ 10785348 w 25200864"/>
              <a:gd name="connsiteY27" fmla="*/ 2018426 h 7176404"/>
              <a:gd name="connsiteX28" fmla="*/ 10838688 w 25200864"/>
              <a:gd name="connsiteY28" fmla="*/ 2109866 h 7176404"/>
              <a:gd name="connsiteX29" fmla="*/ 10926318 w 25200864"/>
              <a:gd name="connsiteY29" fmla="*/ 2071766 h 7176404"/>
              <a:gd name="connsiteX30" fmla="*/ 11013948 w 25200864"/>
              <a:gd name="connsiteY30" fmla="*/ 2193686 h 7176404"/>
              <a:gd name="connsiteX31" fmla="*/ 11100816 w 25200864"/>
              <a:gd name="connsiteY31" fmla="*/ 2275220 h 7176404"/>
              <a:gd name="connsiteX32" fmla="*/ 11253978 w 25200864"/>
              <a:gd name="connsiteY32" fmla="*/ 2307986 h 7176404"/>
              <a:gd name="connsiteX33" fmla="*/ 11349228 w 25200864"/>
              <a:gd name="connsiteY33" fmla="*/ 2349896 h 7176404"/>
              <a:gd name="connsiteX34" fmla="*/ 11429238 w 25200864"/>
              <a:gd name="connsiteY34" fmla="*/ 2448956 h 7176404"/>
              <a:gd name="connsiteX35" fmla="*/ 11562588 w 25200864"/>
              <a:gd name="connsiteY35" fmla="*/ 2513726 h 7176404"/>
              <a:gd name="connsiteX36" fmla="*/ 11654028 w 25200864"/>
              <a:gd name="connsiteY36" fmla="*/ 2567066 h 7176404"/>
              <a:gd name="connsiteX37" fmla="*/ 11745468 w 25200864"/>
              <a:gd name="connsiteY37" fmla="*/ 2650886 h 7176404"/>
              <a:gd name="connsiteX38" fmla="*/ 11882628 w 25200864"/>
              <a:gd name="connsiteY38" fmla="*/ 2711846 h 7176404"/>
              <a:gd name="connsiteX39" fmla="*/ 11970258 w 25200864"/>
              <a:gd name="connsiteY39" fmla="*/ 2841386 h 7176404"/>
              <a:gd name="connsiteX40" fmla="*/ 12095988 w 25200864"/>
              <a:gd name="connsiteY40" fmla="*/ 2829956 h 7176404"/>
              <a:gd name="connsiteX41" fmla="*/ 12124944 w 25200864"/>
              <a:gd name="connsiteY41" fmla="*/ 2897012 h 7176404"/>
              <a:gd name="connsiteX42" fmla="*/ 12202668 w 25200864"/>
              <a:gd name="connsiteY42" fmla="*/ 2921396 h 7176404"/>
              <a:gd name="connsiteX43" fmla="*/ 12278868 w 25200864"/>
              <a:gd name="connsiteY43" fmla="*/ 3081416 h 7176404"/>
              <a:gd name="connsiteX44" fmla="*/ 12393168 w 25200864"/>
              <a:gd name="connsiteY44" fmla="*/ 3100466 h 7176404"/>
              <a:gd name="connsiteX45" fmla="*/ 12450318 w 25200864"/>
              <a:gd name="connsiteY45" fmla="*/ 3214766 h 7176404"/>
              <a:gd name="connsiteX46" fmla="*/ 12541758 w 25200864"/>
              <a:gd name="connsiteY46" fmla="*/ 3191906 h 7176404"/>
              <a:gd name="connsiteX47" fmla="*/ 12598908 w 25200864"/>
              <a:gd name="connsiteY47" fmla="*/ 3290966 h 7176404"/>
              <a:gd name="connsiteX48" fmla="*/ 12663678 w 25200864"/>
              <a:gd name="connsiteY48" fmla="*/ 3416696 h 7176404"/>
              <a:gd name="connsiteX49" fmla="*/ 12766548 w 25200864"/>
              <a:gd name="connsiteY49" fmla="*/ 3428126 h 7176404"/>
              <a:gd name="connsiteX50" fmla="*/ 12774168 w 25200864"/>
              <a:gd name="connsiteY50" fmla="*/ 3298586 h 7176404"/>
              <a:gd name="connsiteX51" fmla="*/ 12854178 w 25200864"/>
              <a:gd name="connsiteY51" fmla="*/ 3363356 h 7176404"/>
              <a:gd name="connsiteX52" fmla="*/ 12968478 w 25200864"/>
              <a:gd name="connsiteY52" fmla="*/ 3435746 h 7176404"/>
              <a:gd name="connsiteX53" fmla="*/ 13098018 w 25200864"/>
              <a:gd name="connsiteY53" fmla="*/ 3466226 h 7176404"/>
              <a:gd name="connsiteX54" fmla="*/ 13147548 w 25200864"/>
              <a:gd name="connsiteY54" fmla="*/ 3572906 h 7176404"/>
              <a:gd name="connsiteX55" fmla="*/ 13155168 w 25200864"/>
              <a:gd name="connsiteY55" fmla="*/ 3652916 h 7176404"/>
              <a:gd name="connsiteX56" fmla="*/ 13235178 w 25200864"/>
              <a:gd name="connsiteY56" fmla="*/ 3736736 h 7176404"/>
              <a:gd name="connsiteX57" fmla="*/ 13368528 w 25200864"/>
              <a:gd name="connsiteY57" fmla="*/ 3774836 h 7176404"/>
              <a:gd name="connsiteX58" fmla="*/ 13539216 w 25200864"/>
              <a:gd name="connsiteY58" fmla="*/ 3853322 h 7176404"/>
              <a:gd name="connsiteX59" fmla="*/ 13574268 w 25200864"/>
              <a:gd name="connsiteY59" fmla="*/ 3923426 h 7176404"/>
              <a:gd name="connsiteX60" fmla="*/ 13669518 w 25200864"/>
              <a:gd name="connsiteY60" fmla="*/ 3988196 h 7176404"/>
              <a:gd name="connsiteX61" fmla="*/ 13806678 w 25200864"/>
              <a:gd name="connsiteY61" fmla="*/ 4091066 h 7176404"/>
              <a:gd name="connsiteX62" fmla="*/ 13890498 w 25200864"/>
              <a:gd name="connsiteY62" fmla="*/ 4205366 h 7176404"/>
              <a:gd name="connsiteX63" fmla="*/ 13955268 w 25200864"/>
              <a:gd name="connsiteY63" fmla="*/ 4296806 h 7176404"/>
              <a:gd name="connsiteX64" fmla="*/ 13989558 w 25200864"/>
              <a:gd name="connsiteY64" fmla="*/ 4129166 h 7176404"/>
              <a:gd name="connsiteX65" fmla="*/ 14061948 w 25200864"/>
              <a:gd name="connsiteY65" fmla="*/ 3995816 h 7176404"/>
              <a:gd name="connsiteX66" fmla="*/ 14176248 w 25200864"/>
              <a:gd name="connsiteY66" fmla="*/ 4098686 h 7176404"/>
              <a:gd name="connsiteX67" fmla="*/ 14290548 w 25200864"/>
              <a:gd name="connsiteY67" fmla="*/ 4304426 h 7176404"/>
              <a:gd name="connsiteX68" fmla="*/ 14431518 w 25200864"/>
              <a:gd name="connsiteY68" fmla="*/ 4399676 h 7176404"/>
              <a:gd name="connsiteX69" fmla="*/ 14622018 w 25200864"/>
              <a:gd name="connsiteY69" fmla="*/ 4353956 h 7176404"/>
              <a:gd name="connsiteX70" fmla="*/ 14789658 w 25200864"/>
              <a:gd name="connsiteY70" fmla="*/ 4430156 h 7176404"/>
              <a:gd name="connsiteX71" fmla="*/ 14865858 w 25200864"/>
              <a:gd name="connsiteY71" fmla="*/ 4361576 h 7176404"/>
              <a:gd name="connsiteX72" fmla="*/ 14972538 w 25200864"/>
              <a:gd name="connsiteY72" fmla="*/ 4464446 h 7176404"/>
              <a:gd name="connsiteX73" fmla="*/ 15067788 w 25200864"/>
              <a:gd name="connsiteY73" fmla="*/ 4586366 h 7176404"/>
              <a:gd name="connsiteX74" fmla="*/ 15304008 w 25200864"/>
              <a:gd name="connsiteY74" fmla="*/ 4651136 h 7176404"/>
              <a:gd name="connsiteX75" fmla="*/ 15467838 w 25200864"/>
              <a:gd name="connsiteY75" fmla="*/ 4693046 h 7176404"/>
              <a:gd name="connsiteX76" fmla="*/ 15540990 w 25200864"/>
              <a:gd name="connsiteY76" fmla="*/ 4708286 h 7176404"/>
              <a:gd name="connsiteX77" fmla="*/ 15593568 w 25200864"/>
              <a:gd name="connsiteY77" fmla="*/ 4875926 h 7176404"/>
              <a:gd name="connsiteX78" fmla="*/ 15612618 w 25200864"/>
              <a:gd name="connsiteY78" fmla="*/ 4997846 h 7176404"/>
              <a:gd name="connsiteX79" fmla="*/ 15730728 w 25200864"/>
              <a:gd name="connsiteY79" fmla="*/ 4921646 h 7176404"/>
              <a:gd name="connsiteX80" fmla="*/ 15745968 w 25200864"/>
              <a:gd name="connsiteY80" fmla="*/ 4769246 h 7176404"/>
              <a:gd name="connsiteX81" fmla="*/ 15822168 w 25200864"/>
              <a:gd name="connsiteY81" fmla="*/ 4757816 h 7176404"/>
              <a:gd name="connsiteX82" fmla="*/ 15898368 w 25200864"/>
              <a:gd name="connsiteY82" fmla="*/ 4872116 h 7176404"/>
              <a:gd name="connsiteX83" fmla="*/ 16092678 w 25200864"/>
              <a:gd name="connsiteY83" fmla="*/ 4978796 h 7176404"/>
              <a:gd name="connsiteX84" fmla="*/ 16229838 w 25200864"/>
              <a:gd name="connsiteY84" fmla="*/ 5138816 h 7176404"/>
              <a:gd name="connsiteX85" fmla="*/ 16340328 w 25200864"/>
              <a:gd name="connsiteY85" fmla="*/ 5154056 h 7176404"/>
              <a:gd name="connsiteX86" fmla="*/ 16435578 w 25200864"/>
              <a:gd name="connsiteY86" fmla="*/ 5203586 h 7176404"/>
              <a:gd name="connsiteX87" fmla="*/ 16515588 w 25200864"/>
              <a:gd name="connsiteY87" fmla="*/ 5195966 h 7176404"/>
              <a:gd name="connsiteX88" fmla="*/ 16607028 w 25200864"/>
              <a:gd name="connsiteY88" fmla="*/ 5234066 h 7176404"/>
              <a:gd name="connsiteX89" fmla="*/ 16687038 w 25200864"/>
              <a:gd name="connsiteY89" fmla="*/ 5275976 h 7176404"/>
              <a:gd name="connsiteX90" fmla="*/ 16751808 w 25200864"/>
              <a:gd name="connsiteY90" fmla="*/ 5298836 h 7176404"/>
              <a:gd name="connsiteX91" fmla="*/ 16927068 w 25200864"/>
              <a:gd name="connsiteY91" fmla="*/ 5317886 h 7176404"/>
              <a:gd name="connsiteX92" fmla="*/ 16808958 w 25200864"/>
              <a:gd name="connsiteY92" fmla="*/ 5245496 h 7176404"/>
              <a:gd name="connsiteX93" fmla="*/ 16843248 w 25200864"/>
              <a:gd name="connsiteY93" fmla="*/ 5199776 h 7176404"/>
              <a:gd name="connsiteX94" fmla="*/ 16953738 w 25200864"/>
              <a:gd name="connsiteY94" fmla="*/ 5218826 h 7176404"/>
              <a:gd name="connsiteX95" fmla="*/ 17109948 w 25200864"/>
              <a:gd name="connsiteY95" fmla="*/ 5344556 h 7176404"/>
              <a:gd name="connsiteX96" fmla="*/ 17300448 w 25200864"/>
              <a:gd name="connsiteY96" fmla="*/ 5359796 h 7176404"/>
              <a:gd name="connsiteX97" fmla="*/ 17426178 w 25200864"/>
              <a:gd name="connsiteY97" fmla="*/ 5420756 h 7176404"/>
              <a:gd name="connsiteX98" fmla="*/ 17516856 w 25200864"/>
              <a:gd name="connsiteY98" fmla="*/ 5550296 h 7176404"/>
              <a:gd name="connsiteX99" fmla="*/ 17620488 w 25200864"/>
              <a:gd name="connsiteY99" fmla="*/ 5569346 h 7176404"/>
              <a:gd name="connsiteX100" fmla="*/ 17837658 w 25200864"/>
              <a:gd name="connsiteY100" fmla="*/ 5717936 h 7176404"/>
              <a:gd name="connsiteX101" fmla="*/ 17837658 w 25200864"/>
              <a:gd name="connsiteY101" fmla="*/ 5561726 h 7176404"/>
              <a:gd name="connsiteX102" fmla="*/ 18035778 w 25200864"/>
              <a:gd name="connsiteY102" fmla="*/ 5565536 h 7176404"/>
              <a:gd name="connsiteX103" fmla="*/ 18115788 w 25200864"/>
              <a:gd name="connsiteY103" fmla="*/ 5668406 h 7176404"/>
              <a:gd name="connsiteX104" fmla="*/ 18218658 w 25200864"/>
              <a:gd name="connsiteY104" fmla="*/ 5676026 h 7176404"/>
              <a:gd name="connsiteX105" fmla="*/ 18306288 w 25200864"/>
              <a:gd name="connsiteY105" fmla="*/ 5752988 h 7176404"/>
              <a:gd name="connsiteX106" fmla="*/ 18371058 w 25200864"/>
              <a:gd name="connsiteY106" fmla="*/ 5866526 h 7176404"/>
              <a:gd name="connsiteX107" fmla="*/ 18489168 w 25200864"/>
              <a:gd name="connsiteY107" fmla="*/ 5851286 h 7176404"/>
              <a:gd name="connsiteX108" fmla="*/ 18580608 w 25200864"/>
              <a:gd name="connsiteY108" fmla="*/ 5935106 h 7176404"/>
              <a:gd name="connsiteX109" fmla="*/ 18550128 w 25200864"/>
              <a:gd name="connsiteY109" fmla="*/ 6018926 h 7176404"/>
              <a:gd name="connsiteX110" fmla="*/ 18679668 w 25200864"/>
              <a:gd name="connsiteY110" fmla="*/ 5973206 h 7176404"/>
              <a:gd name="connsiteX111" fmla="*/ 18691098 w 25200864"/>
              <a:gd name="connsiteY111" fmla="*/ 6045596 h 7176404"/>
              <a:gd name="connsiteX112" fmla="*/ 18813018 w 25200864"/>
              <a:gd name="connsiteY112" fmla="*/ 6007496 h 7176404"/>
              <a:gd name="connsiteX113" fmla="*/ 19114008 w 25200864"/>
              <a:gd name="connsiteY113" fmla="*/ 6137036 h 7176404"/>
              <a:gd name="connsiteX114" fmla="*/ 19249644 w 25200864"/>
              <a:gd name="connsiteY114" fmla="*/ 6242954 h 7176404"/>
              <a:gd name="connsiteX115" fmla="*/ 19319748 w 25200864"/>
              <a:gd name="connsiteY115" fmla="*/ 6453266 h 7176404"/>
              <a:gd name="connsiteX116" fmla="*/ 19375374 w 25200864"/>
              <a:gd name="connsiteY116" fmla="*/ 6593474 h 7176404"/>
              <a:gd name="connsiteX117" fmla="*/ 19445478 w 25200864"/>
              <a:gd name="connsiteY117" fmla="*/ 6567566 h 7176404"/>
              <a:gd name="connsiteX118" fmla="*/ 19495008 w 25200864"/>
              <a:gd name="connsiteY118" fmla="*/ 6647576 h 7176404"/>
              <a:gd name="connsiteX119" fmla="*/ 19475958 w 25200864"/>
              <a:gd name="connsiteY119" fmla="*/ 6377066 h 7176404"/>
              <a:gd name="connsiteX120" fmla="*/ 19479768 w 25200864"/>
              <a:gd name="connsiteY120" fmla="*/ 6175136 h 7176404"/>
              <a:gd name="connsiteX121" fmla="*/ 19582638 w 25200864"/>
              <a:gd name="connsiteY121" fmla="*/ 6285626 h 7176404"/>
              <a:gd name="connsiteX122" fmla="*/ 19666458 w 25200864"/>
              <a:gd name="connsiteY122" fmla="*/ 6407546 h 7176404"/>
              <a:gd name="connsiteX123" fmla="*/ 19674078 w 25200864"/>
              <a:gd name="connsiteY123" fmla="*/ 6213236 h 7176404"/>
              <a:gd name="connsiteX124" fmla="*/ 19761708 w 25200864"/>
              <a:gd name="connsiteY124" fmla="*/ 6129416 h 7176404"/>
              <a:gd name="connsiteX125" fmla="*/ 19879818 w 25200864"/>
              <a:gd name="connsiteY125" fmla="*/ 6239906 h 7176404"/>
              <a:gd name="connsiteX126" fmla="*/ 19818858 w 25200864"/>
              <a:gd name="connsiteY126" fmla="*/ 6026546 h 7176404"/>
              <a:gd name="connsiteX127" fmla="*/ 20127468 w 25200864"/>
              <a:gd name="connsiteY127" fmla="*/ 6022736 h 7176404"/>
              <a:gd name="connsiteX128" fmla="*/ 20400264 w 25200864"/>
              <a:gd name="connsiteY128" fmla="*/ 5897768 h 7176404"/>
              <a:gd name="connsiteX129" fmla="*/ 20695158 w 25200864"/>
              <a:gd name="connsiteY129" fmla="*/ 5893196 h 7176404"/>
              <a:gd name="connsiteX130" fmla="*/ 20942808 w 25200864"/>
              <a:gd name="connsiteY130" fmla="*/ 5938916 h 7176404"/>
              <a:gd name="connsiteX131" fmla="*/ 21133308 w 25200864"/>
              <a:gd name="connsiteY131" fmla="*/ 5813186 h 7176404"/>
              <a:gd name="connsiteX132" fmla="*/ 21430488 w 25200864"/>
              <a:gd name="connsiteY132" fmla="*/ 5862716 h 7176404"/>
              <a:gd name="connsiteX133" fmla="*/ 21659850 w 25200864"/>
              <a:gd name="connsiteY133" fmla="*/ 5961776 h 7176404"/>
              <a:gd name="connsiteX134" fmla="*/ 21761958 w 25200864"/>
              <a:gd name="connsiteY134" fmla="*/ 5885576 h 7176404"/>
              <a:gd name="connsiteX135" fmla="*/ 21944838 w 25200864"/>
              <a:gd name="connsiteY135" fmla="*/ 6041786 h 7176404"/>
              <a:gd name="connsiteX136" fmla="*/ 22089618 w 25200864"/>
              <a:gd name="connsiteY136" fmla="*/ 5977016 h 7176404"/>
              <a:gd name="connsiteX137" fmla="*/ 22310598 w 25200864"/>
              <a:gd name="connsiteY137" fmla="*/ 6186566 h 7176404"/>
              <a:gd name="connsiteX138" fmla="*/ 23151084 w 25200864"/>
              <a:gd name="connsiteY138" fmla="*/ 6482984 h 7176404"/>
              <a:gd name="connsiteX139" fmla="*/ 23293578 w 25200864"/>
              <a:gd name="connsiteY139" fmla="*/ 6609476 h 7176404"/>
              <a:gd name="connsiteX140" fmla="*/ 23285958 w 25200864"/>
              <a:gd name="connsiteY140" fmla="*/ 6693296 h 7176404"/>
              <a:gd name="connsiteX141" fmla="*/ 23415498 w 25200864"/>
              <a:gd name="connsiteY141" fmla="*/ 6659006 h 7176404"/>
              <a:gd name="connsiteX142" fmla="*/ 23785068 w 25200864"/>
              <a:gd name="connsiteY142" fmla="*/ 6780926 h 7176404"/>
              <a:gd name="connsiteX143" fmla="*/ 24009096 w 25200864"/>
              <a:gd name="connsiteY143" fmla="*/ 6645290 h 7176404"/>
              <a:gd name="connsiteX144" fmla="*/ 24078438 w 25200864"/>
              <a:gd name="connsiteY144" fmla="*/ 6544706 h 7176404"/>
              <a:gd name="connsiteX145" fmla="*/ 24230838 w 25200864"/>
              <a:gd name="connsiteY145" fmla="*/ 6533276 h 7176404"/>
              <a:gd name="connsiteX146" fmla="*/ 24360378 w 25200864"/>
              <a:gd name="connsiteY146" fmla="*/ 6438026 h 7176404"/>
              <a:gd name="connsiteX147" fmla="*/ 24455628 w 25200864"/>
              <a:gd name="connsiteY147" fmla="*/ 6422786 h 7176404"/>
              <a:gd name="connsiteX148" fmla="*/ 24558498 w 25200864"/>
              <a:gd name="connsiteY148" fmla="*/ 6243716 h 7176404"/>
              <a:gd name="connsiteX149" fmla="*/ 24716232 w 25200864"/>
              <a:gd name="connsiteY149" fmla="*/ 6188090 h 7176404"/>
              <a:gd name="connsiteX150" fmla="*/ 24981408 w 25200864"/>
              <a:gd name="connsiteY150" fmla="*/ 6232286 h 7176404"/>
              <a:gd name="connsiteX151" fmla="*/ 25181052 w 25200864"/>
              <a:gd name="connsiteY151" fmla="*/ 6157610 h 7176404"/>
              <a:gd name="connsiteX152" fmla="*/ 25200864 w 25200864"/>
              <a:gd name="connsiteY152" fmla="*/ 5713364 h 7176404"/>
              <a:gd name="connsiteX153" fmla="*/ 24519636 w 25200864"/>
              <a:gd name="connsiteY153" fmla="*/ 5869574 h 7176404"/>
              <a:gd name="connsiteX154" fmla="*/ 23774400 w 25200864"/>
              <a:gd name="connsiteY154" fmla="*/ 6133988 h 7176404"/>
              <a:gd name="connsiteX155" fmla="*/ 22951440 w 25200864"/>
              <a:gd name="connsiteY155" fmla="*/ 5896244 h 7176404"/>
              <a:gd name="connsiteX156" fmla="*/ 21982176 w 25200864"/>
              <a:gd name="connsiteY156" fmla="*/ 5640212 h 7176404"/>
              <a:gd name="connsiteX157" fmla="*/ 20628864 w 25200864"/>
              <a:gd name="connsiteY157" fmla="*/ 5475620 h 7176404"/>
              <a:gd name="connsiteX158" fmla="*/ 19872960 w 25200864"/>
              <a:gd name="connsiteY158" fmla="*/ 5888624 h 7176404"/>
              <a:gd name="connsiteX159" fmla="*/ 18800064 w 25200864"/>
              <a:gd name="connsiteY159" fmla="*/ 5823092 h 7176404"/>
              <a:gd name="connsiteX160" fmla="*/ 16715232 w 25200864"/>
              <a:gd name="connsiteY160" fmla="*/ 4963556 h 7176404"/>
              <a:gd name="connsiteX161" fmla="*/ 14904720 w 25200864"/>
              <a:gd name="connsiteY161" fmla="*/ 4158884 h 7176404"/>
              <a:gd name="connsiteX162" fmla="*/ 13240512 w 25200864"/>
              <a:gd name="connsiteY162" fmla="*/ 3354212 h 7176404"/>
              <a:gd name="connsiteX163" fmla="*/ 13094208 w 25200864"/>
              <a:gd name="connsiteY163" fmla="*/ 3189620 h 7176404"/>
              <a:gd name="connsiteX164" fmla="*/ 11320272 w 25200864"/>
              <a:gd name="connsiteY164" fmla="*/ 2019188 h 7176404"/>
              <a:gd name="connsiteX165" fmla="*/ 10698480 w 25200864"/>
              <a:gd name="connsiteY165" fmla="*/ 1452260 h 7176404"/>
              <a:gd name="connsiteX166" fmla="*/ 10530078 w 25200864"/>
              <a:gd name="connsiteY166" fmla="*/ 1283096 h 7176404"/>
              <a:gd name="connsiteX167" fmla="*/ 10522458 w 25200864"/>
              <a:gd name="connsiteY167" fmla="*/ 902096 h 7176404"/>
              <a:gd name="connsiteX168" fmla="*/ 10518648 w 25200864"/>
              <a:gd name="connsiteY168" fmla="*/ 768746 h 7176404"/>
              <a:gd name="connsiteX169" fmla="*/ 10606278 w 25200864"/>
              <a:gd name="connsiteY169" fmla="*/ 681116 h 7176404"/>
              <a:gd name="connsiteX170" fmla="*/ 10753344 w 25200864"/>
              <a:gd name="connsiteY170" fmla="*/ 611012 h 7176404"/>
              <a:gd name="connsiteX171" fmla="*/ 10735056 w 25200864"/>
              <a:gd name="connsiteY171" fmla="*/ 336692 h 7176404"/>
              <a:gd name="connsiteX172" fmla="*/ 10610088 w 25200864"/>
              <a:gd name="connsiteY172" fmla="*/ 201056 h 7176404"/>
              <a:gd name="connsiteX173" fmla="*/ 10419588 w 25200864"/>
              <a:gd name="connsiteY173" fmla="*/ 2936 h 7176404"/>
              <a:gd name="connsiteX174" fmla="*/ 10351008 w 25200864"/>
              <a:gd name="connsiteY174" fmla="*/ 231536 h 7176404"/>
              <a:gd name="connsiteX175" fmla="*/ 10187940 w 25200864"/>
              <a:gd name="connsiteY175" fmla="*/ 585104 h 7176404"/>
              <a:gd name="connsiteX176" fmla="*/ 10137648 w 25200864"/>
              <a:gd name="connsiteY176" fmla="*/ 902096 h 7176404"/>
              <a:gd name="connsiteX177" fmla="*/ 10222992 w 25200864"/>
              <a:gd name="connsiteY177" fmla="*/ 1744868 h 7176404"/>
              <a:gd name="connsiteX178" fmla="*/ 10131552 w 25200864"/>
              <a:gd name="connsiteY178" fmla="*/ 2384948 h 7176404"/>
              <a:gd name="connsiteX179" fmla="*/ 9509760 w 25200864"/>
              <a:gd name="connsiteY179" fmla="*/ 3043316 h 7176404"/>
              <a:gd name="connsiteX180" fmla="*/ 7717536 w 25200864"/>
              <a:gd name="connsiteY180" fmla="*/ 4524644 h 7176404"/>
              <a:gd name="connsiteX181" fmla="*/ 7388352 w 25200864"/>
              <a:gd name="connsiteY181" fmla="*/ 5146436 h 7176404"/>
              <a:gd name="connsiteX182" fmla="*/ 5925312 w 25200864"/>
              <a:gd name="connsiteY182" fmla="*/ 5768228 h 7176404"/>
              <a:gd name="connsiteX183" fmla="*/ 4736592 w 25200864"/>
              <a:gd name="connsiteY183" fmla="*/ 6079124 h 7176404"/>
              <a:gd name="connsiteX184" fmla="*/ 3602736 w 25200864"/>
              <a:gd name="connsiteY184" fmla="*/ 6353444 h 7176404"/>
              <a:gd name="connsiteX185" fmla="*/ 2688336 w 25200864"/>
              <a:gd name="connsiteY185" fmla="*/ 6664340 h 7176404"/>
              <a:gd name="connsiteX186" fmla="*/ 2157984 w 25200864"/>
              <a:gd name="connsiteY186" fmla="*/ 6774068 h 7176404"/>
              <a:gd name="connsiteX187" fmla="*/ 1591056 w 25200864"/>
              <a:gd name="connsiteY187" fmla="*/ 6755780 h 7176404"/>
              <a:gd name="connsiteX188" fmla="*/ 950976 w 25200864"/>
              <a:gd name="connsiteY188" fmla="*/ 6554612 h 7176404"/>
              <a:gd name="connsiteX189" fmla="*/ 0 w 25200864"/>
              <a:gd name="connsiteY189" fmla="*/ 6390020 h 7176404"/>
              <a:gd name="connsiteX190" fmla="*/ 27432 w 25200864"/>
              <a:gd name="connsiteY190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1645920 w 25200864"/>
              <a:gd name="connsiteY12" fmla="*/ 7176404 h 7176404"/>
              <a:gd name="connsiteX13" fmla="*/ 4315968 w 25200864"/>
              <a:gd name="connsiteY13" fmla="*/ 6609476 h 7176404"/>
              <a:gd name="connsiteX14" fmla="*/ 6345936 w 25200864"/>
              <a:gd name="connsiteY14" fmla="*/ 5932820 h 7176404"/>
              <a:gd name="connsiteX15" fmla="*/ 7772400 w 25200864"/>
              <a:gd name="connsiteY15" fmla="*/ 5493908 h 7176404"/>
              <a:gd name="connsiteX16" fmla="*/ 8375904 w 25200864"/>
              <a:gd name="connsiteY16" fmla="*/ 4341764 h 7176404"/>
              <a:gd name="connsiteX17" fmla="*/ 9747504 w 25200864"/>
              <a:gd name="connsiteY17" fmla="*/ 3427364 h 7176404"/>
              <a:gd name="connsiteX18" fmla="*/ 10277856 w 25200864"/>
              <a:gd name="connsiteY18" fmla="*/ 2311796 h 7176404"/>
              <a:gd name="connsiteX19" fmla="*/ 10351008 w 25200864"/>
              <a:gd name="connsiteY19" fmla="*/ 2147204 h 7176404"/>
              <a:gd name="connsiteX20" fmla="*/ 10369296 w 25200864"/>
              <a:gd name="connsiteY20" fmla="*/ 1525412 h 7176404"/>
              <a:gd name="connsiteX21" fmla="*/ 10314432 w 25200864"/>
              <a:gd name="connsiteY21" fmla="*/ 940196 h 7176404"/>
              <a:gd name="connsiteX22" fmla="*/ 10443210 w 25200864"/>
              <a:gd name="connsiteY22" fmla="*/ 611774 h 7176404"/>
              <a:gd name="connsiteX23" fmla="*/ 10450830 w 25200864"/>
              <a:gd name="connsiteY23" fmla="*/ 1076594 h 7176404"/>
              <a:gd name="connsiteX24" fmla="*/ 10411968 w 25200864"/>
              <a:gd name="connsiteY24" fmla="*/ 1302146 h 7176404"/>
              <a:gd name="connsiteX25" fmla="*/ 10453878 w 25200864"/>
              <a:gd name="connsiteY25" fmla="*/ 1565036 h 7176404"/>
              <a:gd name="connsiteX26" fmla="*/ 10541508 w 25200864"/>
              <a:gd name="connsiteY26" fmla="*/ 1759346 h 7176404"/>
              <a:gd name="connsiteX27" fmla="*/ 10690098 w 25200864"/>
              <a:gd name="connsiteY27" fmla="*/ 1944512 h 7176404"/>
              <a:gd name="connsiteX28" fmla="*/ 10785348 w 25200864"/>
              <a:gd name="connsiteY28" fmla="*/ 2018426 h 7176404"/>
              <a:gd name="connsiteX29" fmla="*/ 10838688 w 25200864"/>
              <a:gd name="connsiteY29" fmla="*/ 2109866 h 7176404"/>
              <a:gd name="connsiteX30" fmla="*/ 10926318 w 25200864"/>
              <a:gd name="connsiteY30" fmla="*/ 2071766 h 7176404"/>
              <a:gd name="connsiteX31" fmla="*/ 11013948 w 25200864"/>
              <a:gd name="connsiteY31" fmla="*/ 2193686 h 7176404"/>
              <a:gd name="connsiteX32" fmla="*/ 11100816 w 25200864"/>
              <a:gd name="connsiteY32" fmla="*/ 2275220 h 7176404"/>
              <a:gd name="connsiteX33" fmla="*/ 11253978 w 25200864"/>
              <a:gd name="connsiteY33" fmla="*/ 2307986 h 7176404"/>
              <a:gd name="connsiteX34" fmla="*/ 11349228 w 25200864"/>
              <a:gd name="connsiteY34" fmla="*/ 2349896 h 7176404"/>
              <a:gd name="connsiteX35" fmla="*/ 11429238 w 25200864"/>
              <a:gd name="connsiteY35" fmla="*/ 2448956 h 7176404"/>
              <a:gd name="connsiteX36" fmla="*/ 11562588 w 25200864"/>
              <a:gd name="connsiteY36" fmla="*/ 2513726 h 7176404"/>
              <a:gd name="connsiteX37" fmla="*/ 11654028 w 25200864"/>
              <a:gd name="connsiteY37" fmla="*/ 2567066 h 7176404"/>
              <a:gd name="connsiteX38" fmla="*/ 11745468 w 25200864"/>
              <a:gd name="connsiteY38" fmla="*/ 2650886 h 7176404"/>
              <a:gd name="connsiteX39" fmla="*/ 11882628 w 25200864"/>
              <a:gd name="connsiteY39" fmla="*/ 2711846 h 7176404"/>
              <a:gd name="connsiteX40" fmla="*/ 11970258 w 25200864"/>
              <a:gd name="connsiteY40" fmla="*/ 2841386 h 7176404"/>
              <a:gd name="connsiteX41" fmla="*/ 12095988 w 25200864"/>
              <a:gd name="connsiteY41" fmla="*/ 2829956 h 7176404"/>
              <a:gd name="connsiteX42" fmla="*/ 12124944 w 25200864"/>
              <a:gd name="connsiteY42" fmla="*/ 2897012 h 7176404"/>
              <a:gd name="connsiteX43" fmla="*/ 12202668 w 25200864"/>
              <a:gd name="connsiteY43" fmla="*/ 2921396 h 7176404"/>
              <a:gd name="connsiteX44" fmla="*/ 12278868 w 25200864"/>
              <a:gd name="connsiteY44" fmla="*/ 3081416 h 7176404"/>
              <a:gd name="connsiteX45" fmla="*/ 12393168 w 25200864"/>
              <a:gd name="connsiteY45" fmla="*/ 3100466 h 7176404"/>
              <a:gd name="connsiteX46" fmla="*/ 12450318 w 25200864"/>
              <a:gd name="connsiteY46" fmla="*/ 3214766 h 7176404"/>
              <a:gd name="connsiteX47" fmla="*/ 12541758 w 25200864"/>
              <a:gd name="connsiteY47" fmla="*/ 3191906 h 7176404"/>
              <a:gd name="connsiteX48" fmla="*/ 12598908 w 25200864"/>
              <a:gd name="connsiteY48" fmla="*/ 3290966 h 7176404"/>
              <a:gd name="connsiteX49" fmla="*/ 12663678 w 25200864"/>
              <a:gd name="connsiteY49" fmla="*/ 3416696 h 7176404"/>
              <a:gd name="connsiteX50" fmla="*/ 12766548 w 25200864"/>
              <a:gd name="connsiteY50" fmla="*/ 3428126 h 7176404"/>
              <a:gd name="connsiteX51" fmla="*/ 12774168 w 25200864"/>
              <a:gd name="connsiteY51" fmla="*/ 3298586 h 7176404"/>
              <a:gd name="connsiteX52" fmla="*/ 12854178 w 25200864"/>
              <a:gd name="connsiteY52" fmla="*/ 3363356 h 7176404"/>
              <a:gd name="connsiteX53" fmla="*/ 12968478 w 25200864"/>
              <a:gd name="connsiteY53" fmla="*/ 3435746 h 7176404"/>
              <a:gd name="connsiteX54" fmla="*/ 13098018 w 25200864"/>
              <a:gd name="connsiteY54" fmla="*/ 3466226 h 7176404"/>
              <a:gd name="connsiteX55" fmla="*/ 13147548 w 25200864"/>
              <a:gd name="connsiteY55" fmla="*/ 3572906 h 7176404"/>
              <a:gd name="connsiteX56" fmla="*/ 13155168 w 25200864"/>
              <a:gd name="connsiteY56" fmla="*/ 3652916 h 7176404"/>
              <a:gd name="connsiteX57" fmla="*/ 13235178 w 25200864"/>
              <a:gd name="connsiteY57" fmla="*/ 3736736 h 7176404"/>
              <a:gd name="connsiteX58" fmla="*/ 13368528 w 25200864"/>
              <a:gd name="connsiteY58" fmla="*/ 3774836 h 7176404"/>
              <a:gd name="connsiteX59" fmla="*/ 13539216 w 25200864"/>
              <a:gd name="connsiteY59" fmla="*/ 3853322 h 7176404"/>
              <a:gd name="connsiteX60" fmla="*/ 13574268 w 25200864"/>
              <a:gd name="connsiteY60" fmla="*/ 3923426 h 7176404"/>
              <a:gd name="connsiteX61" fmla="*/ 13669518 w 25200864"/>
              <a:gd name="connsiteY61" fmla="*/ 3988196 h 7176404"/>
              <a:gd name="connsiteX62" fmla="*/ 13806678 w 25200864"/>
              <a:gd name="connsiteY62" fmla="*/ 4091066 h 7176404"/>
              <a:gd name="connsiteX63" fmla="*/ 13890498 w 25200864"/>
              <a:gd name="connsiteY63" fmla="*/ 4205366 h 7176404"/>
              <a:gd name="connsiteX64" fmla="*/ 13955268 w 25200864"/>
              <a:gd name="connsiteY64" fmla="*/ 4296806 h 7176404"/>
              <a:gd name="connsiteX65" fmla="*/ 13989558 w 25200864"/>
              <a:gd name="connsiteY65" fmla="*/ 4129166 h 7176404"/>
              <a:gd name="connsiteX66" fmla="*/ 14061948 w 25200864"/>
              <a:gd name="connsiteY66" fmla="*/ 3995816 h 7176404"/>
              <a:gd name="connsiteX67" fmla="*/ 14176248 w 25200864"/>
              <a:gd name="connsiteY67" fmla="*/ 4098686 h 7176404"/>
              <a:gd name="connsiteX68" fmla="*/ 14290548 w 25200864"/>
              <a:gd name="connsiteY68" fmla="*/ 4304426 h 7176404"/>
              <a:gd name="connsiteX69" fmla="*/ 14431518 w 25200864"/>
              <a:gd name="connsiteY69" fmla="*/ 4399676 h 7176404"/>
              <a:gd name="connsiteX70" fmla="*/ 14622018 w 25200864"/>
              <a:gd name="connsiteY70" fmla="*/ 4353956 h 7176404"/>
              <a:gd name="connsiteX71" fmla="*/ 14789658 w 25200864"/>
              <a:gd name="connsiteY71" fmla="*/ 4430156 h 7176404"/>
              <a:gd name="connsiteX72" fmla="*/ 14865858 w 25200864"/>
              <a:gd name="connsiteY72" fmla="*/ 4361576 h 7176404"/>
              <a:gd name="connsiteX73" fmla="*/ 14972538 w 25200864"/>
              <a:gd name="connsiteY73" fmla="*/ 4464446 h 7176404"/>
              <a:gd name="connsiteX74" fmla="*/ 15067788 w 25200864"/>
              <a:gd name="connsiteY74" fmla="*/ 4586366 h 7176404"/>
              <a:gd name="connsiteX75" fmla="*/ 15304008 w 25200864"/>
              <a:gd name="connsiteY75" fmla="*/ 4651136 h 7176404"/>
              <a:gd name="connsiteX76" fmla="*/ 15467838 w 25200864"/>
              <a:gd name="connsiteY76" fmla="*/ 4693046 h 7176404"/>
              <a:gd name="connsiteX77" fmla="*/ 15540990 w 25200864"/>
              <a:gd name="connsiteY77" fmla="*/ 4708286 h 7176404"/>
              <a:gd name="connsiteX78" fmla="*/ 15593568 w 25200864"/>
              <a:gd name="connsiteY78" fmla="*/ 4875926 h 7176404"/>
              <a:gd name="connsiteX79" fmla="*/ 15612618 w 25200864"/>
              <a:gd name="connsiteY79" fmla="*/ 4997846 h 7176404"/>
              <a:gd name="connsiteX80" fmla="*/ 15730728 w 25200864"/>
              <a:gd name="connsiteY80" fmla="*/ 4921646 h 7176404"/>
              <a:gd name="connsiteX81" fmla="*/ 15745968 w 25200864"/>
              <a:gd name="connsiteY81" fmla="*/ 4769246 h 7176404"/>
              <a:gd name="connsiteX82" fmla="*/ 15822168 w 25200864"/>
              <a:gd name="connsiteY82" fmla="*/ 4757816 h 7176404"/>
              <a:gd name="connsiteX83" fmla="*/ 15898368 w 25200864"/>
              <a:gd name="connsiteY83" fmla="*/ 4872116 h 7176404"/>
              <a:gd name="connsiteX84" fmla="*/ 16092678 w 25200864"/>
              <a:gd name="connsiteY84" fmla="*/ 4978796 h 7176404"/>
              <a:gd name="connsiteX85" fmla="*/ 16229838 w 25200864"/>
              <a:gd name="connsiteY85" fmla="*/ 5138816 h 7176404"/>
              <a:gd name="connsiteX86" fmla="*/ 16340328 w 25200864"/>
              <a:gd name="connsiteY86" fmla="*/ 5154056 h 7176404"/>
              <a:gd name="connsiteX87" fmla="*/ 16435578 w 25200864"/>
              <a:gd name="connsiteY87" fmla="*/ 5203586 h 7176404"/>
              <a:gd name="connsiteX88" fmla="*/ 16515588 w 25200864"/>
              <a:gd name="connsiteY88" fmla="*/ 5195966 h 7176404"/>
              <a:gd name="connsiteX89" fmla="*/ 16607028 w 25200864"/>
              <a:gd name="connsiteY89" fmla="*/ 5234066 h 7176404"/>
              <a:gd name="connsiteX90" fmla="*/ 16687038 w 25200864"/>
              <a:gd name="connsiteY90" fmla="*/ 5275976 h 7176404"/>
              <a:gd name="connsiteX91" fmla="*/ 16751808 w 25200864"/>
              <a:gd name="connsiteY91" fmla="*/ 5298836 h 7176404"/>
              <a:gd name="connsiteX92" fmla="*/ 16927068 w 25200864"/>
              <a:gd name="connsiteY92" fmla="*/ 5317886 h 7176404"/>
              <a:gd name="connsiteX93" fmla="*/ 16808958 w 25200864"/>
              <a:gd name="connsiteY93" fmla="*/ 5245496 h 7176404"/>
              <a:gd name="connsiteX94" fmla="*/ 16843248 w 25200864"/>
              <a:gd name="connsiteY94" fmla="*/ 5199776 h 7176404"/>
              <a:gd name="connsiteX95" fmla="*/ 16953738 w 25200864"/>
              <a:gd name="connsiteY95" fmla="*/ 5218826 h 7176404"/>
              <a:gd name="connsiteX96" fmla="*/ 17109948 w 25200864"/>
              <a:gd name="connsiteY96" fmla="*/ 5344556 h 7176404"/>
              <a:gd name="connsiteX97" fmla="*/ 17300448 w 25200864"/>
              <a:gd name="connsiteY97" fmla="*/ 5359796 h 7176404"/>
              <a:gd name="connsiteX98" fmla="*/ 17426178 w 25200864"/>
              <a:gd name="connsiteY98" fmla="*/ 5420756 h 7176404"/>
              <a:gd name="connsiteX99" fmla="*/ 17516856 w 25200864"/>
              <a:gd name="connsiteY99" fmla="*/ 5550296 h 7176404"/>
              <a:gd name="connsiteX100" fmla="*/ 17620488 w 25200864"/>
              <a:gd name="connsiteY100" fmla="*/ 5569346 h 7176404"/>
              <a:gd name="connsiteX101" fmla="*/ 17837658 w 25200864"/>
              <a:gd name="connsiteY101" fmla="*/ 5717936 h 7176404"/>
              <a:gd name="connsiteX102" fmla="*/ 17837658 w 25200864"/>
              <a:gd name="connsiteY102" fmla="*/ 5561726 h 7176404"/>
              <a:gd name="connsiteX103" fmla="*/ 18035778 w 25200864"/>
              <a:gd name="connsiteY103" fmla="*/ 5565536 h 7176404"/>
              <a:gd name="connsiteX104" fmla="*/ 18115788 w 25200864"/>
              <a:gd name="connsiteY104" fmla="*/ 5668406 h 7176404"/>
              <a:gd name="connsiteX105" fmla="*/ 18218658 w 25200864"/>
              <a:gd name="connsiteY105" fmla="*/ 5676026 h 7176404"/>
              <a:gd name="connsiteX106" fmla="*/ 18306288 w 25200864"/>
              <a:gd name="connsiteY106" fmla="*/ 5752988 h 7176404"/>
              <a:gd name="connsiteX107" fmla="*/ 18371058 w 25200864"/>
              <a:gd name="connsiteY107" fmla="*/ 5866526 h 7176404"/>
              <a:gd name="connsiteX108" fmla="*/ 18489168 w 25200864"/>
              <a:gd name="connsiteY108" fmla="*/ 5851286 h 7176404"/>
              <a:gd name="connsiteX109" fmla="*/ 18580608 w 25200864"/>
              <a:gd name="connsiteY109" fmla="*/ 5935106 h 7176404"/>
              <a:gd name="connsiteX110" fmla="*/ 18550128 w 25200864"/>
              <a:gd name="connsiteY110" fmla="*/ 6018926 h 7176404"/>
              <a:gd name="connsiteX111" fmla="*/ 18679668 w 25200864"/>
              <a:gd name="connsiteY111" fmla="*/ 5973206 h 7176404"/>
              <a:gd name="connsiteX112" fmla="*/ 18691098 w 25200864"/>
              <a:gd name="connsiteY112" fmla="*/ 6045596 h 7176404"/>
              <a:gd name="connsiteX113" fmla="*/ 18813018 w 25200864"/>
              <a:gd name="connsiteY113" fmla="*/ 6007496 h 7176404"/>
              <a:gd name="connsiteX114" fmla="*/ 19114008 w 25200864"/>
              <a:gd name="connsiteY114" fmla="*/ 6137036 h 7176404"/>
              <a:gd name="connsiteX115" fmla="*/ 19249644 w 25200864"/>
              <a:gd name="connsiteY115" fmla="*/ 6242954 h 7176404"/>
              <a:gd name="connsiteX116" fmla="*/ 19319748 w 25200864"/>
              <a:gd name="connsiteY116" fmla="*/ 6453266 h 7176404"/>
              <a:gd name="connsiteX117" fmla="*/ 19375374 w 25200864"/>
              <a:gd name="connsiteY117" fmla="*/ 6593474 h 7176404"/>
              <a:gd name="connsiteX118" fmla="*/ 19445478 w 25200864"/>
              <a:gd name="connsiteY118" fmla="*/ 6567566 h 7176404"/>
              <a:gd name="connsiteX119" fmla="*/ 19495008 w 25200864"/>
              <a:gd name="connsiteY119" fmla="*/ 6647576 h 7176404"/>
              <a:gd name="connsiteX120" fmla="*/ 19475958 w 25200864"/>
              <a:gd name="connsiteY120" fmla="*/ 6377066 h 7176404"/>
              <a:gd name="connsiteX121" fmla="*/ 19479768 w 25200864"/>
              <a:gd name="connsiteY121" fmla="*/ 6175136 h 7176404"/>
              <a:gd name="connsiteX122" fmla="*/ 19582638 w 25200864"/>
              <a:gd name="connsiteY122" fmla="*/ 6285626 h 7176404"/>
              <a:gd name="connsiteX123" fmla="*/ 19666458 w 25200864"/>
              <a:gd name="connsiteY123" fmla="*/ 6407546 h 7176404"/>
              <a:gd name="connsiteX124" fmla="*/ 19674078 w 25200864"/>
              <a:gd name="connsiteY124" fmla="*/ 6213236 h 7176404"/>
              <a:gd name="connsiteX125" fmla="*/ 19761708 w 25200864"/>
              <a:gd name="connsiteY125" fmla="*/ 6129416 h 7176404"/>
              <a:gd name="connsiteX126" fmla="*/ 19879818 w 25200864"/>
              <a:gd name="connsiteY126" fmla="*/ 6239906 h 7176404"/>
              <a:gd name="connsiteX127" fmla="*/ 19818858 w 25200864"/>
              <a:gd name="connsiteY127" fmla="*/ 6026546 h 7176404"/>
              <a:gd name="connsiteX128" fmla="*/ 20127468 w 25200864"/>
              <a:gd name="connsiteY128" fmla="*/ 6022736 h 7176404"/>
              <a:gd name="connsiteX129" fmla="*/ 20400264 w 25200864"/>
              <a:gd name="connsiteY129" fmla="*/ 5897768 h 7176404"/>
              <a:gd name="connsiteX130" fmla="*/ 20695158 w 25200864"/>
              <a:gd name="connsiteY130" fmla="*/ 5893196 h 7176404"/>
              <a:gd name="connsiteX131" fmla="*/ 20942808 w 25200864"/>
              <a:gd name="connsiteY131" fmla="*/ 5938916 h 7176404"/>
              <a:gd name="connsiteX132" fmla="*/ 21133308 w 25200864"/>
              <a:gd name="connsiteY132" fmla="*/ 5813186 h 7176404"/>
              <a:gd name="connsiteX133" fmla="*/ 21430488 w 25200864"/>
              <a:gd name="connsiteY133" fmla="*/ 5862716 h 7176404"/>
              <a:gd name="connsiteX134" fmla="*/ 21659850 w 25200864"/>
              <a:gd name="connsiteY134" fmla="*/ 5961776 h 7176404"/>
              <a:gd name="connsiteX135" fmla="*/ 21761958 w 25200864"/>
              <a:gd name="connsiteY135" fmla="*/ 5885576 h 7176404"/>
              <a:gd name="connsiteX136" fmla="*/ 21944838 w 25200864"/>
              <a:gd name="connsiteY136" fmla="*/ 6041786 h 7176404"/>
              <a:gd name="connsiteX137" fmla="*/ 22089618 w 25200864"/>
              <a:gd name="connsiteY137" fmla="*/ 5977016 h 7176404"/>
              <a:gd name="connsiteX138" fmla="*/ 22310598 w 25200864"/>
              <a:gd name="connsiteY138" fmla="*/ 6186566 h 7176404"/>
              <a:gd name="connsiteX139" fmla="*/ 23151084 w 25200864"/>
              <a:gd name="connsiteY139" fmla="*/ 6482984 h 7176404"/>
              <a:gd name="connsiteX140" fmla="*/ 23293578 w 25200864"/>
              <a:gd name="connsiteY140" fmla="*/ 6609476 h 7176404"/>
              <a:gd name="connsiteX141" fmla="*/ 23285958 w 25200864"/>
              <a:gd name="connsiteY141" fmla="*/ 6693296 h 7176404"/>
              <a:gd name="connsiteX142" fmla="*/ 23415498 w 25200864"/>
              <a:gd name="connsiteY142" fmla="*/ 6659006 h 7176404"/>
              <a:gd name="connsiteX143" fmla="*/ 23785068 w 25200864"/>
              <a:gd name="connsiteY143" fmla="*/ 6780926 h 7176404"/>
              <a:gd name="connsiteX144" fmla="*/ 24009096 w 25200864"/>
              <a:gd name="connsiteY144" fmla="*/ 6645290 h 7176404"/>
              <a:gd name="connsiteX145" fmla="*/ 24078438 w 25200864"/>
              <a:gd name="connsiteY145" fmla="*/ 6544706 h 7176404"/>
              <a:gd name="connsiteX146" fmla="*/ 24230838 w 25200864"/>
              <a:gd name="connsiteY146" fmla="*/ 6533276 h 7176404"/>
              <a:gd name="connsiteX147" fmla="*/ 24360378 w 25200864"/>
              <a:gd name="connsiteY147" fmla="*/ 6438026 h 7176404"/>
              <a:gd name="connsiteX148" fmla="*/ 24455628 w 25200864"/>
              <a:gd name="connsiteY148" fmla="*/ 6422786 h 7176404"/>
              <a:gd name="connsiteX149" fmla="*/ 24558498 w 25200864"/>
              <a:gd name="connsiteY149" fmla="*/ 6243716 h 7176404"/>
              <a:gd name="connsiteX150" fmla="*/ 24716232 w 25200864"/>
              <a:gd name="connsiteY150" fmla="*/ 6188090 h 7176404"/>
              <a:gd name="connsiteX151" fmla="*/ 24981408 w 25200864"/>
              <a:gd name="connsiteY151" fmla="*/ 6232286 h 7176404"/>
              <a:gd name="connsiteX152" fmla="*/ 25181052 w 25200864"/>
              <a:gd name="connsiteY152" fmla="*/ 6157610 h 7176404"/>
              <a:gd name="connsiteX153" fmla="*/ 25200864 w 25200864"/>
              <a:gd name="connsiteY153" fmla="*/ 5713364 h 7176404"/>
              <a:gd name="connsiteX154" fmla="*/ 24519636 w 25200864"/>
              <a:gd name="connsiteY154" fmla="*/ 5869574 h 7176404"/>
              <a:gd name="connsiteX155" fmla="*/ 23774400 w 25200864"/>
              <a:gd name="connsiteY155" fmla="*/ 6133988 h 7176404"/>
              <a:gd name="connsiteX156" fmla="*/ 22951440 w 25200864"/>
              <a:gd name="connsiteY156" fmla="*/ 5896244 h 7176404"/>
              <a:gd name="connsiteX157" fmla="*/ 21982176 w 25200864"/>
              <a:gd name="connsiteY157" fmla="*/ 5640212 h 7176404"/>
              <a:gd name="connsiteX158" fmla="*/ 20628864 w 25200864"/>
              <a:gd name="connsiteY158" fmla="*/ 5475620 h 7176404"/>
              <a:gd name="connsiteX159" fmla="*/ 19872960 w 25200864"/>
              <a:gd name="connsiteY159" fmla="*/ 5888624 h 7176404"/>
              <a:gd name="connsiteX160" fmla="*/ 18800064 w 25200864"/>
              <a:gd name="connsiteY160" fmla="*/ 5823092 h 7176404"/>
              <a:gd name="connsiteX161" fmla="*/ 16715232 w 25200864"/>
              <a:gd name="connsiteY161" fmla="*/ 4963556 h 7176404"/>
              <a:gd name="connsiteX162" fmla="*/ 14904720 w 25200864"/>
              <a:gd name="connsiteY162" fmla="*/ 4158884 h 7176404"/>
              <a:gd name="connsiteX163" fmla="*/ 13240512 w 25200864"/>
              <a:gd name="connsiteY163" fmla="*/ 3354212 h 7176404"/>
              <a:gd name="connsiteX164" fmla="*/ 13094208 w 25200864"/>
              <a:gd name="connsiteY164" fmla="*/ 3189620 h 7176404"/>
              <a:gd name="connsiteX165" fmla="*/ 11320272 w 25200864"/>
              <a:gd name="connsiteY165" fmla="*/ 2019188 h 7176404"/>
              <a:gd name="connsiteX166" fmla="*/ 10698480 w 25200864"/>
              <a:gd name="connsiteY166" fmla="*/ 1452260 h 7176404"/>
              <a:gd name="connsiteX167" fmla="*/ 10530078 w 25200864"/>
              <a:gd name="connsiteY167" fmla="*/ 1283096 h 7176404"/>
              <a:gd name="connsiteX168" fmla="*/ 10522458 w 25200864"/>
              <a:gd name="connsiteY168" fmla="*/ 902096 h 7176404"/>
              <a:gd name="connsiteX169" fmla="*/ 10518648 w 25200864"/>
              <a:gd name="connsiteY169" fmla="*/ 768746 h 7176404"/>
              <a:gd name="connsiteX170" fmla="*/ 10606278 w 25200864"/>
              <a:gd name="connsiteY170" fmla="*/ 681116 h 7176404"/>
              <a:gd name="connsiteX171" fmla="*/ 10753344 w 25200864"/>
              <a:gd name="connsiteY171" fmla="*/ 611012 h 7176404"/>
              <a:gd name="connsiteX172" fmla="*/ 10735056 w 25200864"/>
              <a:gd name="connsiteY172" fmla="*/ 336692 h 7176404"/>
              <a:gd name="connsiteX173" fmla="*/ 10610088 w 25200864"/>
              <a:gd name="connsiteY173" fmla="*/ 201056 h 7176404"/>
              <a:gd name="connsiteX174" fmla="*/ 10419588 w 25200864"/>
              <a:gd name="connsiteY174" fmla="*/ 2936 h 7176404"/>
              <a:gd name="connsiteX175" fmla="*/ 10351008 w 25200864"/>
              <a:gd name="connsiteY175" fmla="*/ 231536 h 7176404"/>
              <a:gd name="connsiteX176" fmla="*/ 10187940 w 25200864"/>
              <a:gd name="connsiteY176" fmla="*/ 585104 h 7176404"/>
              <a:gd name="connsiteX177" fmla="*/ 10137648 w 25200864"/>
              <a:gd name="connsiteY177" fmla="*/ 902096 h 7176404"/>
              <a:gd name="connsiteX178" fmla="*/ 10222992 w 25200864"/>
              <a:gd name="connsiteY178" fmla="*/ 1744868 h 7176404"/>
              <a:gd name="connsiteX179" fmla="*/ 10131552 w 25200864"/>
              <a:gd name="connsiteY179" fmla="*/ 2384948 h 7176404"/>
              <a:gd name="connsiteX180" fmla="*/ 9509760 w 25200864"/>
              <a:gd name="connsiteY180" fmla="*/ 3043316 h 7176404"/>
              <a:gd name="connsiteX181" fmla="*/ 7717536 w 25200864"/>
              <a:gd name="connsiteY181" fmla="*/ 4524644 h 7176404"/>
              <a:gd name="connsiteX182" fmla="*/ 7388352 w 25200864"/>
              <a:gd name="connsiteY182" fmla="*/ 5146436 h 7176404"/>
              <a:gd name="connsiteX183" fmla="*/ 5925312 w 25200864"/>
              <a:gd name="connsiteY183" fmla="*/ 5768228 h 7176404"/>
              <a:gd name="connsiteX184" fmla="*/ 4736592 w 25200864"/>
              <a:gd name="connsiteY184" fmla="*/ 6079124 h 7176404"/>
              <a:gd name="connsiteX185" fmla="*/ 3602736 w 25200864"/>
              <a:gd name="connsiteY185" fmla="*/ 6353444 h 7176404"/>
              <a:gd name="connsiteX186" fmla="*/ 2688336 w 25200864"/>
              <a:gd name="connsiteY186" fmla="*/ 6664340 h 7176404"/>
              <a:gd name="connsiteX187" fmla="*/ 2157984 w 25200864"/>
              <a:gd name="connsiteY187" fmla="*/ 6774068 h 7176404"/>
              <a:gd name="connsiteX188" fmla="*/ 1591056 w 25200864"/>
              <a:gd name="connsiteY188" fmla="*/ 6755780 h 7176404"/>
              <a:gd name="connsiteX189" fmla="*/ 950976 w 25200864"/>
              <a:gd name="connsiteY189" fmla="*/ 6554612 h 7176404"/>
              <a:gd name="connsiteX190" fmla="*/ 0 w 25200864"/>
              <a:gd name="connsiteY190" fmla="*/ 6390020 h 7176404"/>
              <a:gd name="connsiteX191" fmla="*/ 27432 w 25200864"/>
              <a:gd name="connsiteY191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645920 w 25200864"/>
              <a:gd name="connsiteY13" fmla="*/ 7176404 h 7176404"/>
              <a:gd name="connsiteX14" fmla="*/ 4315968 w 25200864"/>
              <a:gd name="connsiteY14" fmla="*/ 6609476 h 7176404"/>
              <a:gd name="connsiteX15" fmla="*/ 6345936 w 25200864"/>
              <a:gd name="connsiteY15" fmla="*/ 5932820 h 7176404"/>
              <a:gd name="connsiteX16" fmla="*/ 7772400 w 25200864"/>
              <a:gd name="connsiteY16" fmla="*/ 5493908 h 7176404"/>
              <a:gd name="connsiteX17" fmla="*/ 8375904 w 25200864"/>
              <a:gd name="connsiteY17" fmla="*/ 4341764 h 7176404"/>
              <a:gd name="connsiteX18" fmla="*/ 9747504 w 25200864"/>
              <a:gd name="connsiteY18" fmla="*/ 3427364 h 7176404"/>
              <a:gd name="connsiteX19" fmla="*/ 10277856 w 25200864"/>
              <a:gd name="connsiteY19" fmla="*/ 2311796 h 7176404"/>
              <a:gd name="connsiteX20" fmla="*/ 10351008 w 25200864"/>
              <a:gd name="connsiteY20" fmla="*/ 2147204 h 7176404"/>
              <a:gd name="connsiteX21" fmla="*/ 10369296 w 25200864"/>
              <a:gd name="connsiteY21" fmla="*/ 1525412 h 7176404"/>
              <a:gd name="connsiteX22" fmla="*/ 10314432 w 25200864"/>
              <a:gd name="connsiteY22" fmla="*/ 940196 h 7176404"/>
              <a:gd name="connsiteX23" fmla="*/ 10443210 w 25200864"/>
              <a:gd name="connsiteY23" fmla="*/ 611774 h 7176404"/>
              <a:gd name="connsiteX24" fmla="*/ 10450830 w 25200864"/>
              <a:gd name="connsiteY24" fmla="*/ 1076594 h 7176404"/>
              <a:gd name="connsiteX25" fmla="*/ 10411968 w 25200864"/>
              <a:gd name="connsiteY25" fmla="*/ 1302146 h 7176404"/>
              <a:gd name="connsiteX26" fmla="*/ 10453878 w 25200864"/>
              <a:gd name="connsiteY26" fmla="*/ 1565036 h 7176404"/>
              <a:gd name="connsiteX27" fmla="*/ 10541508 w 25200864"/>
              <a:gd name="connsiteY27" fmla="*/ 1759346 h 7176404"/>
              <a:gd name="connsiteX28" fmla="*/ 10690098 w 25200864"/>
              <a:gd name="connsiteY28" fmla="*/ 1944512 h 7176404"/>
              <a:gd name="connsiteX29" fmla="*/ 10785348 w 25200864"/>
              <a:gd name="connsiteY29" fmla="*/ 2018426 h 7176404"/>
              <a:gd name="connsiteX30" fmla="*/ 10838688 w 25200864"/>
              <a:gd name="connsiteY30" fmla="*/ 2109866 h 7176404"/>
              <a:gd name="connsiteX31" fmla="*/ 10926318 w 25200864"/>
              <a:gd name="connsiteY31" fmla="*/ 2071766 h 7176404"/>
              <a:gd name="connsiteX32" fmla="*/ 11013948 w 25200864"/>
              <a:gd name="connsiteY32" fmla="*/ 2193686 h 7176404"/>
              <a:gd name="connsiteX33" fmla="*/ 11100816 w 25200864"/>
              <a:gd name="connsiteY33" fmla="*/ 2275220 h 7176404"/>
              <a:gd name="connsiteX34" fmla="*/ 11253978 w 25200864"/>
              <a:gd name="connsiteY34" fmla="*/ 2307986 h 7176404"/>
              <a:gd name="connsiteX35" fmla="*/ 11349228 w 25200864"/>
              <a:gd name="connsiteY35" fmla="*/ 2349896 h 7176404"/>
              <a:gd name="connsiteX36" fmla="*/ 11429238 w 25200864"/>
              <a:gd name="connsiteY36" fmla="*/ 2448956 h 7176404"/>
              <a:gd name="connsiteX37" fmla="*/ 11562588 w 25200864"/>
              <a:gd name="connsiteY37" fmla="*/ 2513726 h 7176404"/>
              <a:gd name="connsiteX38" fmla="*/ 11654028 w 25200864"/>
              <a:gd name="connsiteY38" fmla="*/ 2567066 h 7176404"/>
              <a:gd name="connsiteX39" fmla="*/ 11745468 w 25200864"/>
              <a:gd name="connsiteY39" fmla="*/ 2650886 h 7176404"/>
              <a:gd name="connsiteX40" fmla="*/ 11882628 w 25200864"/>
              <a:gd name="connsiteY40" fmla="*/ 2711846 h 7176404"/>
              <a:gd name="connsiteX41" fmla="*/ 11970258 w 25200864"/>
              <a:gd name="connsiteY41" fmla="*/ 2841386 h 7176404"/>
              <a:gd name="connsiteX42" fmla="*/ 12095988 w 25200864"/>
              <a:gd name="connsiteY42" fmla="*/ 2829956 h 7176404"/>
              <a:gd name="connsiteX43" fmla="*/ 12124944 w 25200864"/>
              <a:gd name="connsiteY43" fmla="*/ 2897012 h 7176404"/>
              <a:gd name="connsiteX44" fmla="*/ 12202668 w 25200864"/>
              <a:gd name="connsiteY44" fmla="*/ 2921396 h 7176404"/>
              <a:gd name="connsiteX45" fmla="*/ 12278868 w 25200864"/>
              <a:gd name="connsiteY45" fmla="*/ 3081416 h 7176404"/>
              <a:gd name="connsiteX46" fmla="*/ 12393168 w 25200864"/>
              <a:gd name="connsiteY46" fmla="*/ 3100466 h 7176404"/>
              <a:gd name="connsiteX47" fmla="*/ 12450318 w 25200864"/>
              <a:gd name="connsiteY47" fmla="*/ 3214766 h 7176404"/>
              <a:gd name="connsiteX48" fmla="*/ 12541758 w 25200864"/>
              <a:gd name="connsiteY48" fmla="*/ 3191906 h 7176404"/>
              <a:gd name="connsiteX49" fmla="*/ 12598908 w 25200864"/>
              <a:gd name="connsiteY49" fmla="*/ 3290966 h 7176404"/>
              <a:gd name="connsiteX50" fmla="*/ 12663678 w 25200864"/>
              <a:gd name="connsiteY50" fmla="*/ 3416696 h 7176404"/>
              <a:gd name="connsiteX51" fmla="*/ 12766548 w 25200864"/>
              <a:gd name="connsiteY51" fmla="*/ 3428126 h 7176404"/>
              <a:gd name="connsiteX52" fmla="*/ 12774168 w 25200864"/>
              <a:gd name="connsiteY52" fmla="*/ 3298586 h 7176404"/>
              <a:gd name="connsiteX53" fmla="*/ 12854178 w 25200864"/>
              <a:gd name="connsiteY53" fmla="*/ 3363356 h 7176404"/>
              <a:gd name="connsiteX54" fmla="*/ 12968478 w 25200864"/>
              <a:gd name="connsiteY54" fmla="*/ 3435746 h 7176404"/>
              <a:gd name="connsiteX55" fmla="*/ 13098018 w 25200864"/>
              <a:gd name="connsiteY55" fmla="*/ 3466226 h 7176404"/>
              <a:gd name="connsiteX56" fmla="*/ 13147548 w 25200864"/>
              <a:gd name="connsiteY56" fmla="*/ 3572906 h 7176404"/>
              <a:gd name="connsiteX57" fmla="*/ 13155168 w 25200864"/>
              <a:gd name="connsiteY57" fmla="*/ 3652916 h 7176404"/>
              <a:gd name="connsiteX58" fmla="*/ 13235178 w 25200864"/>
              <a:gd name="connsiteY58" fmla="*/ 3736736 h 7176404"/>
              <a:gd name="connsiteX59" fmla="*/ 13368528 w 25200864"/>
              <a:gd name="connsiteY59" fmla="*/ 3774836 h 7176404"/>
              <a:gd name="connsiteX60" fmla="*/ 13539216 w 25200864"/>
              <a:gd name="connsiteY60" fmla="*/ 3853322 h 7176404"/>
              <a:gd name="connsiteX61" fmla="*/ 13574268 w 25200864"/>
              <a:gd name="connsiteY61" fmla="*/ 3923426 h 7176404"/>
              <a:gd name="connsiteX62" fmla="*/ 13669518 w 25200864"/>
              <a:gd name="connsiteY62" fmla="*/ 3988196 h 7176404"/>
              <a:gd name="connsiteX63" fmla="*/ 13806678 w 25200864"/>
              <a:gd name="connsiteY63" fmla="*/ 4091066 h 7176404"/>
              <a:gd name="connsiteX64" fmla="*/ 13890498 w 25200864"/>
              <a:gd name="connsiteY64" fmla="*/ 4205366 h 7176404"/>
              <a:gd name="connsiteX65" fmla="*/ 13955268 w 25200864"/>
              <a:gd name="connsiteY65" fmla="*/ 4296806 h 7176404"/>
              <a:gd name="connsiteX66" fmla="*/ 13989558 w 25200864"/>
              <a:gd name="connsiteY66" fmla="*/ 4129166 h 7176404"/>
              <a:gd name="connsiteX67" fmla="*/ 14061948 w 25200864"/>
              <a:gd name="connsiteY67" fmla="*/ 3995816 h 7176404"/>
              <a:gd name="connsiteX68" fmla="*/ 14176248 w 25200864"/>
              <a:gd name="connsiteY68" fmla="*/ 4098686 h 7176404"/>
              <a:gd name="connsiteX69" fmla="*/ 14290548 w 25200864"/>
              <a:gd name="connsiteY69" fmla="*/ 4304426 h 7176404"/>
              <a:gd name="connsiteX70" fmla="*/ 14431518 w 25200864"/>
              <a:gd name="connsiteY70" fmla="*/ 4399676 h 7176404"/>
              <a:gd name="connsiteX71" fmla="*/ 14622018 w 25200864"/>
              <a:gd name="connsiteY71" fmla="*/ 4353956 h 7176404"/>
              <a:gd name="connsiteX72" fmla="*/ 14789658 w 25200864"/>
              <a:gd name="connsiteY72" fmla="*/ 4430156 h 7176404"/>
              <a:gd name="connsiteX73" fmla="*/ 14865858 w 25200864"/>
              <a:gd name="connsiteY73" fmla="*/ 4361576 h 7176404"/>
              <a:gd name="connsiteX74" fmla="*/ 14972538 w 25200864"/>
              <a:gd name="connsiteY74" fmla="*/ 4464446 h 7176404"/>
              <a:gd name="connsiteX75" fmla="*/ 15067788 w 25200864"/>
              <a:gd name="connsiteY75" fmla="*/ 4586366 h 7176404"/>
              <a:gd name="connsiteX76" fmla="*/ 15304008 w 25200864"/>
              <a:gd name="connsiteY76" fmla="*/ 4651136 h 7176404"/>
              <a:gd name="connsiteX77" fmla="*/ 15467838 w 25200864"/>
              <a:gd name="connsiteY77" fmla="*/ 4693046 h 7176404"/>
              <a:gd name="connsiteX78" fmla="*/ 15540990 w 25200864"/>
              <a:gd name="connsiteY78" fmla="*/ 4708286 h 7176404"/>
              <a:gd name="connsiteX79" fmla="*/ 15593568 w 25200864"/>
              <a:gd name="connsiteY79" fmla="*/ 4875926 h 7176404"/>
              <a:gd name="connsiteX80" fmla="*/ 15612618 w 25200864"/>
              <a:gd name="connsiteY80" fmla="*/ 4997846 h 7176404"/>
              <a:gd name="connsiteX81" fmla="*/ 15730728 w 25200864"/>
              <a:gd name="connsiteY81" fmla="*/ 4921646 h 7176404"/>
              <a:gd name="connsiteX82" fmla="*/ 15745968 w 25200864"/>
              <a:gd name="connsiteY82" fmla="*/ 4769246 h 7176404"/>
              <a:gd name="connsiteX83" fmla="*/ 15822168 w 25200864"/>
              <a:gd name="connsiteY83" fmla="*/ 4757816 h 7176404"/>
              <a:gd name="connsiteX84" fmla="*/ 15898368 w 25200864"/>
              <a:gd name="connsiteY84" fmla="*/ 4872116 h 7176404"/>
              <a:gd name="connsiteX85" fmla="*/ 16092678 w 25200864"/>
              <a:gd name="connsiteY85" fmla="*/ 4978796 h 7176404"/>
              <a:gd name="connsiteX86" fmla="*/ 16229838 w 25200864"/>
              <a:gd name="connsiteY86" fmla="*/ 5138816 h 7176404"/>
              <a:gd name="connsiteX87" fmla="*/ 16340328 w 25200864"/>
              <a:gd name="connsiteY87" fmla="*/ 5154056 h 7176404"/>
              <a:gd name="connsiteX88" fmla="*/ 16435578 w 25200864"/>
              <a:gd name="connsiteY88" fmla="*/ 5203586 h 7176404"/>
              <a:gd name="connsiteX89" fmla="*/ 16515588 w 25200864"/>
              <a:gd name="connsiteY89" fmla="*/ 5195966 h 7176404"/>
              <a:gd name="connsiteX90" fmla="*/ 16607028 w 25200864"/>
              <a:gd name="connsiteY90" fmla="*/ 5234066 h 7176404"/>
              <a:gd name="connsiteX91" fmla="*/ 16687038 w 25200864"/>
              <a:gd name="connsiteY91" fmla="*/ 5275976 h 7176404"/>
              <a:gd name="connsiteX92" fmla="*/ 16751808 w 25200864"/>
              <a:gd name="connsiteY92" fmla="*/ 5298836 h 7176404"/>
              <a:gd name="connsiteX93" fmla="*/ 16927068 w 25200864"/>
              <a:gd name="connsiteY93" fmla="*/ 5317886 h 7176404"/>
              <a:gd name="connsiteX94" fmla="*/ 16808958 w 25200864"/>
              <a:gd name="connsiteY94" fmla="*/ 5245496 h 7176404"/>
              <a:gd name="connsiteX95" fmla="*/ 16843248 w 25200864"/>
              <a:gd name="connsiteY95" fmla="*/ 5199776 h 7176404"/>
              <a:gd name="connsiteX96" fmla="*/ 16953738 w 25200864"/>
              <a:gd name="connsiteY96" fmla="*/ 5218826 h 7176404"/>
              <a:gd name="connsiteX97" fmla="*/ 17109948 w 25200864"/>
              <a:gd name="connsiteY97" fmla="*/ 5344556 h 7176404"/>
              <a:gd name="connsiteX98" fmla="*/ 17300448 w 25200864"/>
              <a:gd name="connsiteY98" fmla="*/ 5359796 h 7176404"/>
              <a:gd name="connsiteX99" fmla="*/ 17426178 w 25200864"/>
              <a:gd name="connsiteY99" fmla="*/ 5420756 h 7176404"/>
              <a:gd name="connsiteX100" fmla="*/ 17516856 w 25200864"/>
              <a:gd name="connsiteY100" fmla="*/ 5550296 h 7176404"/>
              <a:gd name="connsiteX101" fmla="*/ 17620488 w 25200864"/>
              <a:gd name="connsiteY101" fmla="*/ 5569346 h 7176404"/>
              <a:gd name="connsiteX102" fmla="*/ 17837658 w 25200864"/>
              <a:gd name="connsiteY102" fmla="*/ 5717936 h 7176404"/>
              <a:gd name="connsiteX103" fmla="*/ 17837658 w 25200864"/>
              <a:gd name="connsiteY103" fmla="*/ 5561726 h 7176404"/>
              <a:gd name="connsiteX104" fmla="*/ 18035778 w 25200864"/>
              <a:gd name="connsiteY104" fmla="*/ 5565536 h 7176404"/>
              <a:gd name="connsiteX105" fmla="*/ 18115788 w 25200864"/>
              <a:gd name="connsiteY105" fmla="*/ 5668406 h 7176404"/>
              <a:gd name="connsiteX106" fmla="*/ 18218658 w 25200864"/>
              <a:gd name="connsiteY106" fmla="*/ 5676026 h 7176404"/>
              <a:gd name="connsiteX107" fmla="*/ 18306288 w 25200864"/>
              <a:gd name="connsiteY107" fmla="*/ 5752988 h 7176404"/>
              <a:gd name="connsiteX108" fmla="*/ 18371058 w 25200864"/>
              <a:gd name="connsiteY108" fmla="*/ 5866526 h 7176404"/>
              <a:gd name="connsiteX109" fmla="*/ 18489168 w 25200864"/>
              <a:gd name="connsiteY109" fmla="*/ 5851286 h 7176404"/>
              <a:gd name="connsiteX110" fmla="*/ 18580608 w 25200864"/>
              <a:gd name="connsiteY110" fmla="*/ 5935106 h 7176404"/>
              <a:gd name="connsiteX111" fmla="*/ 18550128 w 25200864"/>
              <a:gd name="connsiteY111" fmla="*/ 6018926 h 7176404"/>
              <a:gd name="connsiteX112" fmla="*/ 18679668 w 25200864"/>
              <a:gd name="connsiteY112" fmla="*/ 5973206 h 7176404"/>
              <a:gd name="connsiteX113" fmla="*/ 18691098 w 25200864"/>
              <a:gd name="connsiteY113" fmla="*/ 6045596 h 7176404"/>
              <a:gd name="connsiteX114" fmla="*/ 18813018 w 25200864"/>
              <a:gd name="connsiteY114" fmla="*/ 6007496 h 7176404"/>
              <a:gd name="connsiteX115" fmla="*/ 19114008 w 25200864"/>
              <a:gd name="connsiteY115" fmla="*/ 6137036 h 7176404"/>
              <a:gd name="connsiteX116" fmla="*/ 19249644 w 25200864"/>
              <a:gd name="connsiteY116" fmla="*/ 6242954 h 7176404"/>
              <a:gd name="connsiteX117" fmla="*/ 19319748 w 25200864"/>
              <a:gd name="connsiteY117" fmla="*/ 6453266 h 7176404"/>
              <a:gd name="connsiteX118" fmla="*/ 19375374 w 25200864"/>
              <a:gd name="connsiteY118" fmla="*/ 6593474 h 7176404"/>
              <a:gd name="connsiteX119" fmla="*/ 19445478 w 25200864"/>
              <a:gd name="connsiteY119" fmla="*/ 6567566 h 7176404"/>
              <a:gd name="connsiteX120" fmla="*/ 19495008 w 25200864"/>
              <a:gd name="connsiteY120" fmla="*/ 6647576 h 7176404"/>
              <a:gd name="connsiteX121" fmla="*/ 19475958 w 25200864"/>
              <a:gd name="connsiteY121" fmla="*/ 6377066 h 7176404"/>
              <a:gd name="connsiteX122" fmla="*/ 19479768 w 25200864"/>
              <a:gd name="connsiteY122" fmla="*/ 6175136 h 7176404"/>
              <a:gd name="connsiteX123" fmla="*/ 19582638 w 25200864"/>
              <a:gd name="connsiteY123" fmla="*/ 6285626 h 7176404"/>
              <a:gd name="connsiteX124" fmla="*/ 19666458 w 25200864"/>
              <a:gd name="connsiteY124" fmla="*/ 6407546 h 7176404"/>
              <a:gd name="connsiteX125" fmla="*/ 19674078 w 25200864"/>
              <a:gd name="connsiteY125" fmla="*/ 6213236 h 7176404"/>
              <a:gd name="connsiteX126" fmla="*/ 19761708 w 25200864"/>
              <a:gd name="connsiteY126" fmla="*/ 6129416 h 7176404"/>
              <a:gd name="connsiteX127" fmla="*/ 19879818 w 25200864"/>
              <a:gd name="connsiteY127" fmla="*/ 6239906 h 7176404"/>
              <a:gd name="connsiteX128" fmla="*/ 19818858 w 25200864"/>
              <a:gd name="connsiteY128" fmla="*/ 6026546 h 7176404"/>
              <a:gd name="connsiteX129" fmla="*/ 20127468 w 25200864"/>
              <a:gd name="connsiteY129" fmla="*/ 6022736 h 7176404"/>
              <a:gd name="connsiteX130" fmla="*/ 20400264 w 25200864"/>
              <a:gd name="connsiteY130" fmla="*/ 5897768 h 7176404"/>
              <a:gd name="connsiteX131" fmla="*/ 20695158 w 25200864"/>
              <a:gd name="connsiteY131" fmla="*/ 5893196 h 7176404"/>
              <a:gd name="connsiteX132" fmla="*/ 20942808 w 25200864"/>
              <a:gd name="connsiteY132" fmla="*/ 5938916 h 7176404"/>
              <a:gd name="connsiteX133" fmla="*/ 21133308 w 25200864"/>
              <a:gd name="connsiteY133" fmla="*/ 5813186 h 7176404"/>
              <a:gd name="connsiteX134" fmla="*/ 21430488 w 25200864"/>
              <a:gd name="connsiteY134" fmla="*/ 5862716 h 7176404"/>
              <a:gd name="connsiteX135" fmla="*/ 21659850 w 25200864"/>
              <a:gd name="connsiteY135" fmla="*/ 5961776 h 7176404"/>
              <a:gd name="connsiteX136" fmla="*/ 21761958 w 25200864"/>
              <a:gd name="connsiteY136" fmla="*/ 5885576 h 7176404"/>
              <a:gd name="connsiteX137" fmla="*/ 21944838 w 25200864"/>
              <a:gd name="connsiteY137" fmla="*/ 6041786 h 7176404"/>
              <a:gd name="connsiteX138" fmla="*/ 22089618 w 25200864"/>
              <a:gd name="connsiteY138" fmla="*/ 5977016 h 7176404"/>
              <a:gd name="connsiteX139" fmla="*/ 22310598 w 25200864"/>
              <a:gd name="connsiteY139" fmla="*/ 6186566 h 7176404"/>
              <a:gd name="connsiteX140" fmla="*/ 23151084 w 25200864"/>
              <a:gd name="connsiteY140" fmla="*/ 6482984 h 7176404"/>
              <a:gd name="connsiteX141" fmla="*/ 23293578 w 25200864"/>
              <a:gd name="connsiteY141" fmla="*/ 6609476 h 7176404"/>
              <a:gd name="connsiteX142" fmla="*/ 23285958 w 25200864"/>
              <a:gd name="connsiteY142" fmla="*/ 6693296 h 7176404"/>
              <a:gd name="connsiteX143" fmla="*/ 23415498 w 25200864"/>
              <a:gd name="connsiteY143" fmla="*/ 6659006 h 7176404"/>
              <a:gd name="connsiteX144" fmla="*/ 23785068 w 25200864"/>
              <a:gd name="connsiteY144" fmla="*/ 6780926 h 7176404"/>
              <a:gd name="connsiteX145" fmla="*/ 24009096 w 25200864"/>
              <a:gd name="connsiteY145" fmla="*/ 6645290 h 7176404"/>
              <a:gd name="connsiteX146" fmla="*/ 24078438 w 25200864"/>
              <a:gd name="connsiteY146" fmla="*/ 6544706 h 7176404"/>
              <a:gd name="connsiteX147" fmla="*/ 24230838 w 25200864"/>
              <a:gd name="connsiteY147" fmla="*/ 6533276 h 7176404"/>
              <a:gd name="connsiteX148" fmla="*/ 24360378 w 25200864"/>
              <a:gd name="connsiteY148" fmla="*/ 6438026 h 7176404"/>
              <a:gd name="connsiteX149" fmla="*/ 24455628 w 25200864"/>
              <a:gd name="connsiteY149" fmla="*/ 6422786 h 7176404"/>
              <a:gd name="connsiteX150" fmla="*/ 24558498 w 25200864"/>
              <a:gd name="connsiteY150" fmla="*/ 6243716 h 7176404"/>
              <a:gd name="connsiteX151" fmla="*/ 24716232 w 25200864"/>
              <a:gd name="connsiteY151" fmla="*/ 6188090 h 7176404"/>
              <a:gd name="connsiteX152" fmla="*/ 24981408 w 25200864"/>
              <a:gd name="connsiteY152" fmla="*/ 6232286 h 7176404"/>
              <a:gd name="connsiteX153" fmla="*/ 25181052 w 25200864"/>
              <a:gd name="connsiteY153" fmla="*/ 6157610 h 7176404"/>
              <a:gd name="connsiteX154" fmla="*/ 25200864 w 25200864"/>
              <a:gd name="connsiteY154" fmla="*/ 5713364 h 7176404"/>
              <a:gd name="connsiteX155" fmla="*/ 24519636 w 25200864"/>
              <a:gd name="connsiteY155" fmla="*/ 5869574 h 7176404"/>
              <a:gd name="connsiteX156" fmla="*/ 23774400 w 25200864"/>
              <a:gd name="connsiteY156" fmla="*/ 6133988 h 7176404"/>
              <a:gd name="connsiteX157" fmla="*/ 22951440 w 25200864"/>
              <a:gd name="connsiteY157" fmla="*/ 5896244 h 7176404"/>
              <a:gd name="connsiteX158" fmla="*/ 21982176 w 25200864"/>
              <a:gd name="connsiteY158" fmla="*/ 5640212 h 7176404"/>
              <a:gd name="connsiteX159" fmla="*/ 20628864 w 25200864"/>
              <a:gd name="connsiteY159" fmla="*/ 5475620 h 7176404"/>
              <a:gd name="connsiteX160" fmla="*/ 19872960 w 25200864"/>
              <a:gd name="connsiteY160" fmla="*/ 5888624 h 7176404"/>
              <a:gd name="connsiteX161" fmla="*/ 18800064 w 25200864"/>
              <a:gd name="connsiteY161" fmla="*/ 5823092 h 7176404"/>
              <a:gd name="connsiteX162" fmla="*/ 16715232 w 25200864"/>
              <a:gd name="connsiteY162" fmla="*/ 4963556 h 7176404"/>
              <a:gd name="connsiteX163" fmla="*/ 14904720 w 25200864"/>
              <a:gd name="connsiteY163" fmla="*/ 4158884 h 7176404"/>
              <a:gd name="connsiteX164" fmla="*/ 13240512 w 25200864"/>
              <a:gd name="connsiteY164" fmla="*/ 3354212 h 7176404"/>
              <a:gd name="connsiteX165" fmla="*/ 13094208 w 25200864"/>
              <a:gd name="connsiteY165" fmla="*/ 3189620 h 7176404"/>
              <a:gd name="connsiteX166" fmla="*/ 11320272 w 25200864"/>
              <a:gd name="connsiteY166" fmla="*/ 2019188 h 7176404"/>
              <a:gd name="connsiteX167" fmla="*/ 10698480 w 25200864"/>
              <a:gd name="connsiteY167" fmla="*/ 1452260 h 7176404"/>
              <a:gd name="connsiteX168" fmla="*/ 10530078 w 25200864"/>
              <a:gd name="connsiteY168" fmla="*/ 1283096 h 7176404"/>
              <a:gd name="connsiteX169" fmla="*/ 10522458 w 25200864"/>
              <a:gd name="connsiteY169" fmla="*/ 902096 h 7176404"/>
              <a:gd name="connsiteX170" fmla="*/ 10518648 w 25200864"/>
              <a:gd name="connsiteY170" fmla="*/ 768746 h 7176404"/>
              <a:gd name="connsiteX171" fmla="*/ 10606278 w 25200864"/>
              <a:gd name="connsiteY171" fmla="*/ 681116 h 7176404"/>
              <a:gd name="connsiteX172" fmla="*/ 10753344 w 25200864"/>
              <a:gd name="connsiteY172" fmla="*/ 611012 h 7176404"/>
              <a:gd name="connsiteX173" fmla="*/ 10735056 w 25200864"/>
              <a:gd name="connsiteY173" fmla="*/ 336692 h 7176404"/>
              <a:gd name="connsiteX174" fmla="*/ 10610088 w 25200864"/>
              <a:gd name="connsiteY174" fmla="*/ 201056 h 7176404"/>
              <a:gd name="connsiteX175" fmla="*/ 10419588 w 25200864"/>
              <a:gd name="connsiteY175" fmla="*/ 2936 h 7176404"/>
              <a:gd name="connsiteX176" fmla="*/ 10351008 w 25200864"/>
              <a:gd name="connsiteY176" fmla="*/ 231536 h 7176404"/>
              <a:gd name="connsiteX177" fmla="*/ 10187940 w 25200864"/>
              <a:gd name="connsiteY177" fmla="*/ 585104 h 7176404"/>
              <a:gd name="connsiteX178" fmla="*/ 10137648 w 25200864"/>
              <a:gd name="connsiteY178" fmla="*/ 902096 h 7176404"/>
              <a:gd name="connsiteX179" fmla="*/ 10222992 w 25200864"/>
              <a:gd name="connsiteY179" fmla="*/ 1744868 h 7176404"/>
              <a:gd name="connsiteX180" fmla="*/ 10131552 w 25200864"/>
              <a:gd name="connsiteY180" fmla="*/ 2384948 h 7176404"/>
              <a:gd name="connsiteX181" fmla="*/ 9509760 w 25200864"/>
              <a:gd name="connsiteY181" fmla="*/ 3043316 h 7176404"/>
              <a:gd name="connsiteX182" fmla="*/ 7717536 w 25200864"/>
              <a:gd name="connsiteY182" fmla="*/ 4524644 h 7176404"/>
              <a:gd name="connsiteX183" fmla="*/ 7388352 w 25200864"/>
              <a:gd name="connsiteY183" fmla="*/ 5146436 h 7176404"/>
              <a:gd name="connsiteX184" fmla="*/ 5925312 w 25200864"/>
              <a:gd name="connsiteY184" fmla="*/ 5768228 h 7176404"/>
              <a:gd name="connsiteX185" fmla="*/ 4736592 w 25200864"/>
              <a:gd name="connsiteY185" fmla="*/ 6079124 h 7176404"/>
              <a:gd name="connsiteX186" fmla="*/ 3602736 w 25200864"/>
              <a:gd name="connsiteY186" fmla="*/ 6353444 h 7176404"/>
              <a:gd name="connsiteX187" fmla="*/ 2688336 w 25200864"/>
              <a:gd name="connsiteY187" fmla="*/ 6664340 h 7176404"/>
              <a:gd name="connsiteX188" fmla="*/ 2157984 w 25200864"/>
              <a:gd name="connsiteY188" fmla="*/ 6774068 h 7176404"/>
              <a:gd name="connsiteX189" fmla="*/ 1591056 w 25200864"/>
              <a:gd name="connsiteY189" fmla="*/ 6755780 h 7176404"/>
              <a:gd name="connsiteX190" fmla="*/ 950976 w 25200864"/>
              <a:gd name="connsiteY190" fmla="*/ 6554612 h 7176404"/>
              <a:gd name="connsiteX191" fmla="*/ 0 w 25200864"/>
              <a:gd name="connsiteY191" fmla="*/ 6390020 h 7176404"/>
              <a:gd name="connsiteX192" fmla="*/ 27432 w 25200864"/>
              <a:gd name="connsiteY192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645920 w 25200864"/>
              <a:gd name="connsiteY14" fmla="*/ 7176404 h 7176404"/>
              <a:gd name="connsiteX15" fmla="*/ 4315968 w 25200864"/>
              <a:gd name="connsiteY15" fmla="*/ 6609476 h 7176404"/>
              <a:gd name="connsiteX16" fmla="*/ 6345936 w 25200864"/>
              <a:gd name="connsiteY16" fmla="*/ 5932820 h 7176404"/>
              <a:gd name="connsiteX17" fmla="*/ 7772400 w 25200864"/>
              <a:gd name="connsiteY17" fmla="*/ 5493908 h 7176404"/>
              <a:gd name="connsiteX18" fmla="*/ 8375904 w 25200864"/>
              <a:gd name="connsiteY18" fmla="*/ 4341764 h 7176404"/>
              <a:gd name="connsiteX19" fmla="*/ 9747504 w 25200864"/>
              <a:gd name="connsiteY19" fmla="*/ 3427364 h 7176404"/>
              <a:gd name="connsiteX20" fmla="*/ 10277856 w 25200864"/>
              <a:gd name="connsiteY20" fmla="*/ 2311796 h 7176404"/>
              <a:gd name="connsiteX21" fmla="*/ 10351008 w 25200864"/>
              <a:gd name="connsiteY21" fmla="*/ 2147204 h 7176404"/>
              <a:gd name="connsiteX22" fmla="*/ 10369296 w 25200864"/>
              <a:gd name="connsiteY22" fmla="*/ 1525412 h 7176404"/>
              <a:gd name="connsiteX23" fmla="*/ 10314432 w 25200864"/>
              <a:gd name="connsiteY23" fmla="*/ 940196 h 7176404"/>
              <a:gd name="connsiteX24" fmla="*/ 10443210 w 25200864"/>
              <a:gd name="connsiteY24" fmla="*/ 611774 h 7176404"/>
              <a:gd name="connsiteX25" fmla="*/ 10450830 w 25200864"/>
              <a:gd name="connsiteY25" fmla="*/ 1076594 h 7176404"/>
              <a:gd name="connsiteX26" fmla="*/ 10411968 w 25200864"/>
              <a:gd name="connsiteY26" fmla="*/ 1302146 h 7176404"/>
              <a:gd name="connsiteX27" fmla="*/ 10453878 w 25200864"/>
              <a:gd name="connsiteY27" fmla="*/ 1565036 h 7176404"/>
              <a:gd name="connsiteX28" fmla="*/ 10541508 w 25200864"/>
              <a:gd name="connsiteY28" fmla="*/ 1759346 h 7176404"/>
              <a:gd name="connsiteX29" fmla="*/ 10690098 w 25200864"/>
              <a:gd name="connsiteY29" fmla="*/ 1944512 h 7176404"/>
              <a:gd name="connsiteX30" fmla="*/ 10785348 w 25200864"/>
              <a:gd name="connsiteY30" fmla="*/ 2018426 h 7176404"/>
              <a:gd name="connsiteX31" fmla="*/ 10838688 w 25200864"/>
              <a:gd name="connsiteY31" fmla="*/ 2109866 h 7176404"/>
              <a:gd name="connsiteX32" fmla="*/ 10926318 w 25200864"/>
              <a:gd name="connsiteY32" fmla="*/ 2071766 h 7176404"/>
              <a:gd name="connsiteX33" fmla="*/ 11013948 w 25200864"/>
              <a:gd name="connsiteY33" fmla="*/ 2193686 h 7176404"/>
              <a:gd name="connsiteX34" fmla="*/ 11100816 w 25200864"/>
              <a:gd name="connsiteY34" fmla="*/ 2275220 h 7176404"/>
              <a:gd name="connsiteX35" fmla="*/ 11253978 w 25200864"/>
              <a:gd name="connsiteY35" fmla="*/ 2307986 h 7176404"/>
              <a:gd name="connsiteX36" fmla="*/ 11349228 w 25200864"/>
              <a:gd name="connsiteY36" fmla="*/ 2349896 h 7176404"/>
              <a:gd name="connsiteX37" fmla="*/ 11429238 w 25200864"/>
              <a:gd name="connsiteY37" fmla="*/ 2448956 h 7176404"/>
              <a:gd name="connsiteX38" fmla="*/ 11562588 w 25200864"/>
              <a:gd name="connsiteY38" fmla="*/ 2513726 h 7176404"/>
              <a:gd name="connsiteX39" fmla="*/ 11654028 w 25200864"/>
              <a:gd name="connsiteY39" fmla="*/ 2567066 h 7176404"/>
              <a:gd name="connsiteX40" fmla="*/ 11745468 w 25200864"/>
              <a:gd name="connsiteY40" fmla="*/ 2650886 h 7176404"/>
              <a:gd name="connsiteX41" fmla="*/ 11882628 w 25200864"/>
              <a:gd name="connsiteY41" fmla="*/ 2711846 h 7176404"/>
              <a:gd name="connsiteX42" fmla="*/ 11970258 w 25200864"/>
              <a:gd name="connsiteY42" fmla="*/ 2841386 h 7176404"/>
              <a:gd name="connsiteX43" fmla="*/ 12095988 w 25200864"/>
              <a:gd name="connsiteY43" fmla="*/ 2829956 h 7176404"/>
              <a:gd name="connsiteX44" fmla="*/ 12124944 w 25200864"/>
              <a:gd name="connsiteY44" fmla="*/ 2897012 h 7176404"/>
              <a:gd name="connsiteX45" fmla="*/ 12202668 w 25200864"/>
              <a:gd name="connsiteY45" fmla="*/ 2921396 h 7176404"/>
              <a:gd name="connsiteX46" fmla="*/ 12278868 w 25200864"/>
              <a:gd name="connsiteY46" fmla="*/ 3081416 h 7176404"/>
              <a:gd name="connsiteX47" fmla="*/ 12393168 w 25200864"/>
              <a:gd name="connsiteY47" fmla="*/ 3100466 h 7176404"/>
              <a:gd name="connsiteX48" fmla="*/ 12450318 w 25200864"/>
              <a:gd name="connsiteY48" fmla="*/ 3214766 h 7176404"/>
              <a:gd name="connsiteX49" fmla="*/ 12541758 w 25200864"/>
              <a:gd name="connsiteY49" fmla="*/ 3191906 h 7176404"/>
              <a:gd name="connsiteX50" fmla="*/ 12598908 w 25200864"/>
              <a:gd name="connsiteY50" fmla="*/ 3290966 h 7176404"/>
              <a:gd name="connsiteX51" fmla="*/ 12663678 w 25200864"/>
              <a:gd name="connsiteY51" fmla="*/ 3416696 h 7176404"/>
              <a:gd name="connsiteX52" fmla="*/ 12766548 w 25200864"/>
              <a:gd name="connsiteY52" fmla="*/ 3428126 h 7176404"/>
              <a:gd name="connsiteX53" fmla="*/ 12774168 w 25200864"/>
              <a:gd name="connsiteY53" fmla="*/ 3298586 h 7176404"/>
              <a:gd name="connsiteX54" fmla="*/ 12854178 w 25200864"/>
              <a:gd name="connsiteY54" fmla="*/ 3363356 h 7176404"/>
              <a:gd name="connsiteX55" fmla="*/ 12968478 w 25200864"/>
              <a:gd name="connsiteY55" fmla="*/ 3435746 h 7176404"/>
              <a:gd name="connsiteX56" fmla="*/ 13098018 w 25200864"/>
              <a:gd name="connsiteY56" fmla="*/ 3466226 h 7176404"/>
              <a:gd name="connsiteX57" fmla="*/ 13147548 w 25200864"/>
              <a:gd name="connsiteY57" fmla="*/ 3572906 h 7176404"/>
              <a:gd name="connsiteX58" fmla="*/ 13155168 w 25200864"/>
              <a:gd name="connsiteY58" fmla="*/ 3652916 h 7176404"/>
              <a:gd name="connsiteX59" fmla="*/ 13235178 w 25200864"/>
              <a:gd name="connsiteY59" fmla="*/ 3736736 h 7176404"/>
              <a:gd name="connsiteX60" fmla="*/ 13368528 w 25200864"/>
              <a:gd name="connsiteY60" fmla="*/ 3774836 h 7176404"/>
              <a:gd name="connsiteX61" fmla="*/ 13539216 w 25200864"/>
              <a:gd name="connsiteY61" fmla="*/ 3853322 h 7176404"/>
              <a:gd name="connsiteX62" fmla="*/ 13574268 w 25200864"/>
              <a:gd name="connsiteY62" fmla="*/ 3923426 h 7176404"/>
              <a:gd name="connsiteX63" fmla="*/ 13669518 w 25200864"/>
              <a:gd name="connsiteY63" fmla="*/ 3988196 h 7176404"/>
              <a:gd name="connsiteX64" fmla="*/ 13806678 w 25200864"/>
              <a:gd name="connsiteY64" fmla="*/ 4091066 h 7176404"/>
              <a:gd name="connsiteX65" fmla="*/ 13890498 w 25200864"/>
              <a:gd name="connsiteY65" fmla="*/ 4205366 h 7176404"/>
              <a:gd name="connsiteX66" fmla="*/ 13955268 w 25200864"/>
              <a:gd name="connsiteY66" fmla="*/ 4296806 h 7176404"/>
              <a:gd name="connsiteX67" fmla="*/ 13989558 w 25200864"/>
              <a:gd name="connsiteY67" fmla="*/ 4129166 h 7176404"/>
              <a:gd name="connsiteX68" fmla="*/ 14061948 w 25200864"/>
              <a:gd name="connsiteY68" fmla="*/ 3995816 h 7176404"/>
              <a:gd name="connsiteX69" fmla="*/ 14176248 w 25200864"/>
              <a:gd name="connsiteY69" fmla="*/ 4098686 h 7176404"/>
              <a:gd name="connsiteX70" fmla="*/ 14290548 w 25200864"/>
              <a:gd name="connsiteY70" fmla="*/ 4304426 h 7176404"/>
              <a:gd name="connsiteX71" fmla="*/ 14431518 w 25200864"/>
              <a:gd name="connsiteY71" fmla="*/ 4399676 h 7176404"/>
              <a:gd name="connsiteX72" fmla="*/ 14622018 w 25200864"/>
              <a:gd name="connsiteY72" fmla="*/ 4353956 h 7176404"/>
              <a:gd name="connsiteX73" fmla="*/ 14789658 w 25200864"/>
              <a:gd name="connsiteY73" fmla="*/ 4430156 h 7176404"/>
              <a:gd name="connsiteX74" fmla="*/ 14865858 w 25200864"/>
              <a:gd name="connsiteY74" fmla="*/ 4361576 h 7176404"/>
              <a:gd name="connsiteX75" fmla="*/ 14972538 w 25200864"/>
              <a:gd name="connsiteY75" fmla="*/ 4464446 h 7176404"/>
              <a:gd name="connsiteX76" fmla="*/ 15067788 w 25200864"/>
              <a:gd name="connsiteY76" fmla="*/ 4586366 h 7176404"/>
              <a:gd name="connsiteX77" fmla="*/ 15304008 w 25200864"/>
              <a:gd name="connsiteY77" fmla="*/ 4651136 h 7176404"/>
              <a:gd name="connsiteX78" fmla="*/ 15467838 w 25200864"/>
              <a:gd name="connsiteY78" fmla="*/ 4693046 h 7176404"/>
              <a:gd name="connsiteX79" fmla="*/ 15540990 w 25200864"/>
              <a:gd name="connsiteY79" fmla="*/ 4708286 h 7176404"/>
              <a:gd name="connsiteX80" fmla="*/ 15593568 w 25200864"/>
              <a:gd name="connsiteY80" fmla="*/ 4875926 h 7176404"/>
              <a:gd name="connsiteX81" fmla="*/ 15612618 w 25200864"/>
              <a:gd name="connsiteY81" fmla="*/ 4997846 h 7176404"/>
              <a:gd name="connsiteX82" fmla="*/ 15730728 w 25200864"/>
              <a:gd name="connsiteY82" fmla="*/ 4921646 h 7176404"/>
              <a:gd name="connsiteX83" fmla="*/ 15745968 w 25200864"/>
              <a:gd name="connsiteY83" fmla="*/ 4769246 h 7176404"/>
              <a:gd name="connsiteX84" fmla="*/ 15822168 w 25200864"/>
              <a:gd name="connsiteY84" fmla="*/ 4757816 h 7176404"/>
              <a:gd name="connsiteX85" fmla="*/ 15898368 w 25200864"/>
              <a:gd name="connsiteY85" fmla="*/ 4872116 h 7176404"/>
              <a:gd name="connsiteX86" fmla="*/ 16092678 w 25200864"/>
              <a:gd name="connsiteY86" fmla="*/ 4978796 h 7176404"/>
              <a:gd name="connsiteX87" fmla="*/ 16229838 w 25200864"/>
              <a:gd name="connsiteY87" fmla="*/ 5138816 h 7176404"/>
              <a:gd name="connsiteX88" fmla="*/ 16340328 w 25200864"/>
              <a:gd name="connsiteY88" fmla="*/ 5154056 h 7176404"/>
              <a:gd name="connsiteX89" fmla="*/ 16435578 w 25200864"/>
              <a:gd name="connsiteY89" fmla="*/ 5203586 h 7176404"/>
              <a:gd name="connsiteX90" fmla="*/ 16515588 w 25200864"/>
              <a:gd name="connsiteY90" fmla="*/ 5195966 h 7176404"/>
              <a:gd name="connsiteX91" fmla="*/ 16607028 w 25200864"/>
              <a:gd name="connsiteY91" fmla="*/ 5234066 h 7176404"/>
              <a:gd name="connsiteX92" fmla="*/ 16687038 w 25200864"/>
              <a:gd name="connsiteY92" fmla="*/ 5275976 h 7176404"/>
              <a:gd name="connsiteX93" fmla="*/ 16751808 w 25200864"/>
              <a:gd name="connsiteY93" fmla="*/ 5298836 h 7176404"/>
              <a:gd name="connsiteX94" fmla="*/ 16927068 w 25200864"/>
              <a:gd name="connsiteY94" fmla="*/ 5317886 h 7176404"/>
              <a:gd name="connsiteX95" fmla="*/ 16808958 w 25200864"/>
              <a:gd name="connsiteY95" fmla="*/ 5245496 h 7176404"/>
              <a:gd name="connsiteX96" fmla="*/ 16843248 w 25200864"/>
              <a:gd name="connsiteY96" fmla="*/ 5199776 h 7176404"/>
              <a:gd name="connsiteX97" fmla="*/ 16953738 w 25200864"/>
              <a:gd name="connsiteY97" fmla="*/ 5218826 h 7176404"/>
              <a:gd name="connsiteX98" fmla="*/ 17109948 w 25200864"/>
              <a:gd name="connsiteY98" fmla="*/ 5344556 h 7176404"/>
              <a:gd name="connsiteX99" fmla="*/ 17300448 w 25200864"/>
              <a:gd name="connsiteY99" fmla="*/ 5359796 h 7176404"/>
              <a:gd name="connsiteX100" fmla="*/ 17426178 w 25200864"/>
              <a:gd name="connsiteY100" fmla="*/ 5420756 h 7176404"/>
              <a:gd name="connsiteX101" fmla="*/ 17516856 w 25200864"/>
              <a:gd name="connsiteY101" fmla="*/ 5550296 h 7176404"/>
              <a:gd name="connsiteX102" fmla="*/ 17620488 w 25200864"/>
              <a:gd name="connsiteY102" fmla="*/ 5569346 h 7176404"/>
              <a:gd name="connsiteX103" fmla="*/ 17837658 w 25200864"/>
              <a:gd name="connsiteY103" fmla="*/ 5717936 h 7176404"/>
              <a:gd name="connsiteX104" fmla="*/ 17837658 w 25200864"/>
              <a:gd name="connsiteY104" fmla="*/ 5561726 h 7176404"/>
              <a:gd name="connsiteX105" fmla="*/ 18035778 w 25200864"/>
              <a:gd name="connsiteY105" fmla="*/ 5565536 h 7176404"/>
              <a:gd name="connsiteX106" fmla="*/ 18115788 w 25200864"/>
              <a:gd name="connsiteY106" fmla="*/ 5668406 h 7176404"/>
              <a:gd name="connsiteX107" fmla="*/ 18218658 w 25200864"/>
              <a:gd name="connsiteY107" fmla="*/ 5676026 h 7176404"/>
              <a:gd name="connsiteX108" fmla="*/ 18306288 w 25200864"/>
              <a:gd name="connsiteY108" fmla="*/ 5752988 h 7176404"/>
              <a:gd name="connsiteX109" fmla="*/ 18371058 w 25200864"/>
              <a:gd name="connsiteY109" fmla="*/ 5866526 h 7176404"/>
              <a:gd name="connsiteX110" fmla="*/ 18489168 w 25200864"/>
              <a:gd name="connsiteY110" fmla="*/ 5851286 h 7176404"/>
              <a:gd name="connsiteX111" fmla="*/ 18580608 w 25200864"/>
              <a:gd name="connsiteY111" fmla="*/ 5935106 h 7176404"/>
              <a:gd name="connsiteX112" fmla="*/ 18550128 w 25200864"/>
              <a:gd name="connsiteY112" fmla="*/ 6018926 h 7176404"/>
              <a:gd name="connsiteX113" fmla="*/ 18679668 w 25200864"/>
              <a:gd name="connsiteY113" fmla="*/ 5973206 h 7176404"/>
              <a:gd name="connsiteX114" fmla="*/ 18691098 w 25200864"/>
              <a:gd name="connsiteY114" fmla="*/ 6045596 h 7176404"/>
              <a:gd name="connsiteX115" fmla="*/ 18813018 w 25200864"/>
              <a:gd name="connsiteY115" fmla="*/ 6007496 h 7176404"/>
              <a:gd name="connsiteX116" fmla="*/ 19114008 w 25200864"/>
              <a:gd name="connsiteY116" fmla="*/ 6137036 h 7176404"/>
              <a:gd name="connsiteX117" fmla="*/ 19249644 w 25200864"/>
              <a:gd name="connsiteY117" fmla="*/ 6242954 h 7176404"/>
              <a:gd name="connsiteX118" fmla="*/ 19319748 w 25200864"/>
              <a:gd name="connsiteY118" fmla="*/ 6453266 h 7176404"/>
              <a:gd name="connsiteX119" fmla="*/ 19375374 w 25200864"/>
              <a:gd name="connsiteY119" fmla="*/ 6593474 h 7176404"/>
              <a:gd name="connsiteX120" fmla="*/ 19445478 w 25200864"/>
              <a:gd name="connsiteY120" fmla="*/ 6567566 h 7176404"/>
              <a:gd name="connsiteX121" fmla="*/ 19495008 w 25200864"/>
              <a:gd name="connsiteY121" fmla="*/ 6647576 h 7176404"/>
              <a:gd name="connsiteX122" fmla="*/ 19475958 w 25200864"/>
              <a:gd name="connsiteY122" fmla="*/ 6377066 h 7176404"/>
              <a:gd name="connsiteX123" fmla="*/ 19479768 w 25200864"/>
              <a:gd name="connsiteY123" fmla="*/ 6175136 h 7176404"/>
              <a:gd name="connsiteX124" fmla="*/ 19582638 w 25200864"/>
              <a:gd name="connsiteY124" fmla="*/ 6285626 h 7176404"/>
              <a:gd name="connsiteX125" fmla="*/ 19666458 w 25200864"/>
              <a:gd name="connsiteY125" fmla="*/ 6407546 h 7176404"/>
              <a:gd name="connsiteX126" fmla="*/ 19674078 w 25200864"/>
              <a:gd name="connsiteY126" fmla="*/ 6213236 h 7176404"/>
              <a:gd name="connsiteX127" fmla="*/ 19761708 w 25200864"/>
              <a:gd name="connsiteY127" fmla="*/ 6129416 h 7176404"/>
              <a:gd name="connsiteX128" fmla="*/ 19879818 w 25200864"/>
              <a:gd name="connsiteY128" fmla="*/ 6239906 h 7176404"/>
              <a:gd name="connsiteX129" fmla="*/ 19818858 w 25200864"/>
              <a:gd name="connsiteY129" fmla="*/ 6026546 h 7176404"/>
              <a:gd name="connsiteX130" fmla="*/ 20127468 w 25200864"/>
              <a:gd name="connsiteY130" fmla="*/ 6022736 h 7176404"/>
              <a:gd name="connsiteX131" fmla="*/ 20400264 w 25200864"/>
              <a:gd name="connsiteY131" fmla="*/ 5897768 h 7176404"/>
              <a:gd name="connsiteX132" fmla="*/ 20695158 w 25200864"/>
              <a:gd name="connsiteY132" fmla="*/ 5893196 h 7176404"/>
              <a:gd name="connsiteX133" fmla="*/ 20942808 w 25200864"/>
              <a:gd name="connsiteY133" fmla="*/ 5938916 h 7176404"/>
              <a:gd name="connsiteX134" fmla="*/ 21133308 w 25200864"/>
              <a:gd name="connsiteY134" fmla="*/ 5813186 h 7176404"/>
              <a:gd name="connsiteX135" fmla="*/ 21430488 w 25200864"/>
              <a:gd name="connsiteY135" fmla="*/ 5862716 h 7176404"/>
              <a:gd name="connsiteX136" fmla="*/ 21659850 w 25200864"/>
              <a:gd name="connsiteY136" fmla="*/ 5961776 h 7176404"/>
              <a:gd name="connsiteX137" fmla="*/ 21761958 w 25200864"/>
              <a:gd name="connsiteY137" fmla="*/ 5885576 h 7176404"/>
              <a:gd name="connsiteX138" fmla="*/ 21944838 w 25200864"/>
              <a:gd name="connsiteY138" fmla="*/ 6041786 h 7176404"/>
              <a:gd name="connsiteX139" fmla="*/ 22089618 w 25200864"/>
              <a:gd name="connsiteY139" fmla="*/ 5977016 h 7176404"/>
              <a:gd name="connsiteX140" fmla="*/ 22310598 w 25200864"/>
              <a:gd name="connsiteY140" fmla="*/ 6186566 h 7176404"/>
              <a:gd name="connsiteX141" fmla="*/ 23151084 w 25200864"/>
              <a:gd name="connsiteY141" fmla="*/ 6482984 h 7176404"/>
              <a:gd name="connsiteX142" fmla="*/ 23293578 w 25200864"/>
              <a:gd name="connsiteY142" fmla="*/ 6609476 h 7176404"/>
              <a:gd name="connsiteX143" fmla="*/ 23285958 w 25200864"/>
              <a:gd name="connsiteY143" fmla="*/ 6693296 h 7176404"/>
              <a:gd name="connsiteX144" fmla="*/ 23415498 w 25200864"/>
              <a:gd name="connsiteY144" fmla="*/ 6659006 h 7176404"/>
              <a:gd name="connsiteX145" fmla="*/ 23785068 w 25200864"/>
              <a:gd name="connsiteY145" fmla="*/ 6780926 h 7176404"/>
              <a:gd name="connsiteX146" fmla="*/ 24009096 w 25200864"/>
              <a:gd name="connsiteY146" fmla="*/ 6645290 h 7176404"/>
              <a:gd name="connsiteX147" fmla="*/ 24078438 w 25200864"/>
              <a:gd name="connsiteY147" fmla="*/ 6544706 h 7176404"/>
              <a:gd name="connsiteX148" fmla="*/ 24230838 w 25200864"/>
              <a:gd name="connsiteY148" fmla="*/ 6533276 h 7176404"/>
              <a:gd name="connsiteX149" fmla="*/ 24360378 w 25200864"/>
              <a:gd name="connsiteY149" fmla="*/ 6438026 h 7176404"/>
              <a:gd name="connsiteX150" fmla="*/ 24455628 w 25200864"/>
              <a:gd name="connsiteY150" fmla="*/ 6422786 h 7176404"/>
              <a:gd name="connsiteX151" fmla="*/ 24558498 w 25200864"/>
              <a:gd name="connsiteY151" fmla="*/ 6243716 h 7176404"/>
              <a:gd name="connsiteX152" fmla="*/ 24716232 w 25200864"/>
              <a:gd name="connsiteY152" fmla="*/ 6188090 h 7176404"/>
              <a:gd name="connsiteX153" fmla="*/ 24981408 w 25200864"/>
              <a:gd name="connsiteY153" fmla="*/ 6232286 h 7176404"/>
              <a:gd name="connsiteX154" fmla="*/ 25181052 w 25200864"/>
              <a:gd name="connsiteY154" fmla="*/ 6157610 h 7176404"/>
              <a:gd name="connsiteX155" fmla="*/ 25200864 w 25200864"/>
              <a:gd name="connsiteY155" fmla="*/ 5713364 h 7176404"/>
              <a:gd name="connsiteX156" fmla="*/ 24519636 w 25200864"/>
              <a:gd name="connsiteY156" fmla="*/ 5869574 h 7176404"/>
              <a:gd name="connsiteX157" fmla="*/ 23774400 w 25200864"/>
              <a:gd name="connsiteY157" fmla="*/ 6133988 h 7176404"/>
              <a:gd name="connsiteX158" fmla="*/ 22951440 w 25200864"/>
              <a:gd name="connsiteY158" fmla="*/ 5896244 h 7176404"/>
              <a:gd name="connsiteX159" fmla="*/ 21982176 w 25200864"/>
              <a:gd name="connsiteY159" fmla="*/ 5640212 h 7176404"/>
              <a:gd name="connsiteX160" fmla="*/ 20628864 w 25200864"/>
              <a:gd name="connsiteY160" fmla="*/ 5475620 h 7176404"/>
              <a:gd name="connsiteX161" fmla="*/ 19872960 w 25200864"/>
              <a:gd name="connsiteY161" fmla="*/ 5888624 h 7176404"/>
              <a:gd name="connsiteX162" fmla="*/ 18800064 w 25200864"/>
              <a:gd name="connsiteY162" fmla="*/ 5823092 h 7176404"/>
              <a:gd name="connsiteX163" fmla="*/ 16715232 w 25200864"/>
              <a:gd name="connsiteY163" fmla="*/ 4963556 h 7176404"/>
              <a:gd name="connsiteX164" fmla="*/ 14904720 w 25200864"/>
              <a:gd name="connsiteY164" fmla="*/ 4158884 h 7176404"/>
              <a:gd name="connsiteX165" fmla="*/ 13240512 w 25200864"/>
              <a:gd name="connsiteY165" fmla="*/ 3354212 h 7176404"/>
              <a:gd name="connsiteX166" fmla="*/ 13094208 w 25200864"/>
              <a:gd name="connsiteY166" fmla="*/ 3189620 h 7176404"/>
              <a:gd name="connsiteX167" fmla="*/ 11320272 w 25200864"/>
              <a:gd name="connsiteY167" fmla="*/ 2019188 h 7176404"/>
              <a:gd name="connsiteX168" fmla="*/ 10698480 w 25200864"/>
              <a:gd name="connsiteY168" fmla="*/ 1452260 h 7176404"/>
              <a:gd name="connsiteX169" fmla="*/ 10530078 w 25200864"/>
              <a:gd name="connsiteY169" fmla="*/ 1283096 h 7176404"/>
              <a:gd name="connsiteX170" fmla="*/ 10522458 w 25200864"/>
              <a:gd name="connsiteY170" fmla="*/ 902096 h 7176404"/>
              <a:gd name="connsiteX171" fmla="*/ 10518648 w 25200864"/>
              <a:gd name="connsiteY171" fmla="*/ 768746 h 7176404"/>
              <a:gd name="connsiteX172" fmla="*/ 10606278 w 25200864"/>
              <a:gd name="connsiteY172" fmla="*/ 681116 h 7176404"/>
              <a:gd name="connsiteX173" fmla="*/ 10753344 w 25200864"/>
              <a:gd name="connsiteY173" fmla="*/ 611012 h 7176404"/>
              <a:gd name="connsiteX174" fmla="*/ 10735056 w 25200864"/>
              <a:gd name="connsiteY174" fmla="*/ 336692 h 7176404"/>
              <a:gd name="connsiteX175" fmla="*/ 10610088 w 25200864"/>
              <a:gd name="connsiteY175" fmla="*/ 201056 h 7176404"/>
              <a:gd name="connsiteX176" fmla="*/ 10419588 w 25200864"/>
              <a:gd name="connsiteY176" fmla="*/ 2936 h 7176404"/>
              <a:gd name="connsiteX177" fmla="*/ 10351008 w 25200864"/>
              <a:gd name="connsiteY177" fmla="*/ 231536 h 7176404"/>
              <a:gd name="connsiteX178" fmla="*/ 10187940 w 25200864"/>
              <a:gd name="connsiteY178" fmla="*/ 585104 h 7176404"/>
              <a:gd name="connsiteX179" fmla="*/ 10137648 w 25200864"/>
              <a:gd name="connsiteY179" fmla="*/ 902096 h 7176404"/>
              <a:gd name="connsiteX180" fmla="*/ 10222992 w 25200864"/>
              <a:gd name="connsiteY180" fmla="*/ 1744868 h 7176404"/>
              <a:gd name="connsiteX181" fmla="*/ 10131552 w 25200864"/>
              <a:gd name="connsiteY181" fmla="*/ 2384948 h 7176404"/>
              <a:gd name="connsiteX182" fmla="*/ 9509760 w 25200864"/>
              <a:gd name="connsiteY182" fmla="*/ 3043316 h 7176404"/>
              <a:gd name="connsiteX183" fmla="*/ 7717536 w 25200864"/>
              <a:gd name="connsiteY183" fmla="*/ 4524644 h 7176404"/>
              <a:gd name="connsiteX184" fmla="*/ 7388352 w 25200864"/>
              <a:gd name="connsiteY184" fmla="*/ 5146436 h 7176404"/>
              <a:gd name="connsiteX185" fmla="*/ 5925312 w 25200864"/>
              <a:gd name="connsiteY185" fmla="*/ 5768228 h 7176404"/>
              <a:gd name="connsiteX186" fmla="*/ 4736592 w 25200864"/>
              <a:gd name="connsiteY186" fmla="*/ 6079124 h 7176404"/>
              <a:gd name="connsiteX187" fmla="*/ 3602736 w 25200864"/>
              <a:gd name="connsiteY187" fmla="*/ 6353444 h 7176404"/>
              <a:gd name="connsiteX188" fmla="*/ 2688336 w 25200864"/>
              <a:gd name="connsiteY188" fmla="*/ 6664340 h 7176404"/>
              <a:gd name="connsiteX189" fmla="*/ 2157984 w 25200864"/>
              <a:gd name="connsiteY189" fmla="*/ 6774068 h 7176404"/>
              <a:gd name="connsiteX190" fmla="*/ 1591056 w 25200864"/>
              <a:gd name="connsiteY190" fmla="*/ 6755780 h 7176404"/>
              <a:gd name="connsiteX191" fmla="*/ 950976 w 25200864"/>
              <a:gd name="connsiteY191" fmla="*/ 6554612 h 7176404"/>
              <a:gd name="connsiteX192" fmla="*/ 0 w 25200864"/>
              <a:gd name="connsiteY192" fmla="*/ 6390020 h 7176404"/>
              <a:gd name="connsiteX193" fmla="*/ 27432 w 25200864"/>
              <a:gd name="connsiteY193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645920 w 25200864"/>
              <a:gd name="connsiteY15" fmla="*/ 7176404 h 7176404"/>
              <a:gd name="connsiteX16" fmla="*/ 4315968 w 25200864"/>
              <a:gd name="connsiteY16" fmla="*/ 6609476 h 7176404"/>
              <a:gd name="connsiteX17" fmla="*/ 6345936 w 25200864"/>
              <a:gd name="connsiteY17" fmla="*/ 5932820 h 7176404"/>
              <a:gd name="connsiteX18" fmla="*/ 7772400 w 25200864"/>
              <a:gd name="connsiteY18" fmla="*/ 5493908 h 7176404"/>
              <a:gd name="connsiteX19" fmla="*/ 8375904 w 25200864"/>
              <a:gd name="connsiteY19" fmla="*/ 4341764 h 7176404"/>
              <a:gd name="connsiteX20" fmla="*/ 9747504 w 25200864"/>
              <a:gd name="connsiteY20" fmla="*/ 3427364 h 7176404"/>
              <a:gd name="connsiteX21" fmla="*/ 10277856 w 25200864"/>
              <a:gd name="connsiteY21" fmla="*/ 2311796 h 7176404"/>
              <a:gd name="connsiteX22" fmla="*/ 10351008 w 25200864"/>
              <a:gd name="connsiteY22" fmla="*/ 2147204 h 7176404"/>
              <a:gd name="connsiteX23" fmla="*/ 10369296 w 25200864"/>
              <a:gd name="connsiteY23" fmla="*/ 1525412 h 7176404"/>
              <a:gd name="connsiteX24" fmla="*/ 10314432 w 25200864"/>
              <a:gd name="connsiteY24" fmla="*/ 940196 h 7176404"/>
              <a:gd name="connsiteX25" fmla="*/ 10443210 w 25200864"/>
              <a:gd name="connsiteY25" fmla="*/ 611774 h 7176404"/>
              <a:gd name="connsiteX26" fmla="*/ 10450830 w 25200864"/>
              <a:gd name="connsiteY26" fmla="*/ 1076594 h 7176404"/>
              <a:gd name="connsiteX27" fmla="*/ 10411968 w 25200864"/>
              <a:gd name="connsiteY27" fmla="*/ 1302146 h 7176404"/>
              <a:gd name="connsiteX28" fmla="*/ 10453878 w 25200864"/>
              <a:gd name="connsiteY28" fmla="*/ 1565036 h 7176404"/>
              <a:gd name="connsiteX29" fmla="*/ 10541508 w 25200864"/>
              <a:gd name="connsiteY29" fmla="*/ 1759346 h 7176404"/>
              <a:gd name="connsiteX30" fmla="*/ 10690098 w 25200864"/>
              <a:gd name="connsiteY30" fmla="*/ 1944512 h 7176404"/>
              <a:gd name="connsiteX31" fmla="*/ 10785348 w 25200864"/>
              <a:gd name="connsiteY31" fmla="*/ 2018426 h 7176404"/>
              <a:gd name="connsiteX32" fmla="*/ 10838688 w 25200864"/>
              <a:gd name="connsiteY32" fmla="*/ 2109866 h 7176404"/>
              <a:gd name="connsiteX33" fmla="*/ 10926318 w 25200864"/>
              <a:gd name="connsiteY33" fmla="*/ 2071766 h 7176404"/>
              <a:gd name="connsiteX34" fmla="*/ 11013948 w 25200864"/>
              <a:gd name="connsiteY34" fmla="*/ 2193686 h 7176404"/>
              <a:gd name="connsiteX35" fmla="*/ 11100816 w 25200864"/>
              <a:gd name="connsiteY35" fmla="*/ 2275220 h 7176404"/>
              <a:gd name="connsiteX36" fmla="*/ 11253978 w 25200864"/>
              <a:gd name="connsiteY36" fmla="*/ 2307986 h 7176404"/>
              <a:gd name="connsiteX37" fmla="*/ 11349228 w 25200864"/>
              <a:gd name="connsiteY37" fmla="*/ 2349896 h 7176404"/>
              <a:gd name="connsiteX38" fmla="*/ 11429238 w 25200864"/>
              <a:gd name="connsiteY38" fmla="*/ 2448956 h 7176404"/>
              <a:gd name="connsiteX39" fmla="*/ 11562588 w 25200864"/>
              <a:gd name="connsiteY39" fmla="*/ 2513726 h 7176404"/>
              <a:gd name="connsiteX40" fmla="*/ 11654028 w 25200864"/>
              <a:gd name="connsiteY40" fmla="*/ 2567066 h 7176404"/>
              <a:gd name="connsiteX41" fmla="*/ 11745468 w 25200864"/>
              <a:gd name="connsiteY41" fmla="*/ 2650886 h 7176404"/>
              <a:gd name="connsiteX42" fmla="*/ 11882628 w 25200864"/>
              <a:gd name="connsiteY42" fmla="*/ 2711846 h 7176404"/>
              <a:gd name="connsiteX43" fmla="*/ 11970258 w 25200864"/>
              <a:gd name="connsiteY43" fmla="*/ 2841386 h 7176404"/>
              <a:gd name="connsiteX44" fmla="*/ 12095988 w 25200864"/>
              <a:gd name="connsiteY44" fmla="*/ 2829956 h 7176404"/>
              <a:gd name="connsiteX45" fmla="*/ 12124944 w 25200864"/>
              <a:gd name="connsiteY45" fmla="*/ 2897012 h 7176404"/>
              <a:gd name="connsiteX46" fmla="*/ 12202668 w 25200864"/>
              <a:gd name="connsiteY46" fmla="*/ 2921396 h 7176404"/>
              <a:gd name="connsiteX47" fmla="*/ 12278868 w 25200864"/>
              <a:gd name="connsiteY47" fmla="*/ 3081416 h 7176404"/>
              <a:gd name="connsiteX48" fmla="*/ 12393168 w 25200864"/>
              <a:gd name="connsiteY48" fmla="*/ 3100466 h 7176404"/>
              <a:gd name="connsiteX49" fmla="*/ 12450318 w 25200864"/>
              <a:gd name="connsiteY49" fmla="*/ 3214766 h 7176404"/>
              <a:gd name="connsiteX50" fmla="*/ 12541758 w 25200864"/>
              <a:gd name="connsiteY50" fmla="*/ 3191906 h 7176404"/>
              <a:gd name="connsiteX51" fmla="*/ 12598908 w 25200864"/>
              <a:gd name="connsiteY51" fmla="*/ 3290966 h 7176404"/>
              <a:gd name="connsiteX52" fmla="*/ 12663678 w 25200864"/>
              <a:gd name="connsiteY52" fmla="*/ 3416696 h 7176404"/>
              <a:gd name="connsiteX53" fmla="*/ 12766548 w 25200864"/>
              <a:gd name="connsiteY53" fmla="*/ 3428126 h 7176404"/>
              <a:gd name="connsiteX54" fmla="*/ 12774168 w 25200864"/>
              <a:gd name="connsiteY54" fmla="*/ 3298586 h 7176404"/>
              <a:gd name="connsiteX55" fmla="*/ 12854178 w 25200864"/>
              <a:gd name="connsiteY55" fmla="*/ 3363356 h 7176404"/>
              <a:gd name="connsiteX56" fmla="*/ 12968478 w 25200864"/>
              <a:gd name="connsiteY56" fmla="*/ 3435746 h 7176404"/>
              <a:gd name="connsiteX57" fmla="*/ 13098018 w 25200864"/>
              <a:gd name="connsiteY57" fmla="*/ 3466226 h 7176404"/>
              <a:gd name="connsiteX58" fmla="*/ 13147548 w 25200864"/>
              <a:gd name="connsiteY58" fmla="*/ 3572906 h 7176404"/>
              <a:gd name="connsiteX59" fmla="*/ 13155168 w 25200864"/>
              <a:gd name="connsiteY59" fmla="*/ 3652916 h 7176404"/>
              <a:gd name="connsiteX60" fmla="*/ 13235178 w 25200864"/>
              <a:gd name="connsiteY60" fmla="*/ 3736736 h 7176404"/>
              <a:gd name="connsiteX61" fmla="*/ 13368528 w 25200864"/>
              <a:gd name="connsiteY61" fmla="*/ 3774836 h 7176404"/>
              <a:gd name="connsiteX62" fmla="*/ 13539216 w 25200864"/>
              <a:gd name="connsiteY62" fmla="*/ 3853322 h 7176404"/>
              <a:gd name="connsiteX63" fmla="*/ 13574268 w 25200864"/>
              <a:gd name="connsiteY63" fmla="*/ 3923426 h 7176404"/>
              <a:gd name="connsiteX64" fmla="*/ 13669518 w 25200864"/>
              <a:gd name="connsiteY64" fmla="*/ 3988196 h 7176404"/>
              <a:gd name="connsiteX65" fmla="*/ 13806678 w 25200864"/>
              <a:gd name="connsiteY65" fmla="*/ 4091066 h 7176404"/>
              <a:gd name="connsiteX66" fmla="*/ 13890498 w 25200864"/>
              <a:gd name="connsiteY66" fmla="*/ 4205366 h 7176404"/>
              <a:gd name="connsiteX67" fmla="*/ 13955268 w 25200864"/>
              <a:gd name="connsiteY67" fmla="*/ 4296806 h 7176404"/>
              <a:gd name="connsiteX68" fmla="*/ 13989558 w 25200864"/>
              <a:gd name="connsiteY68" fmla="*/ 4129166 h 7176404"/>
              <a:gd name="connsiteX69" fmla="*/ 14061948 w 25200864"/>
              <a:gd name="connsiteY69" fmla="*/ 3995816 h 7176404"/>
              <a:gd name="connsiteX70" fmla="*/ 14176248 w 25200864"/>
              <a:gd name="connsiteY70" fmla="*/ 4098686 h 7176404"/>
              <a:gd name="connsiteX71" fmla="*/ 14290548 w 25200864"/>
              <a:gd name="connsiteY71" fmla="*/ 4304426 h 7176404"/>
              <a:gd name="connsiteX72" fmla="*/ 14431518 w 25200864"/>
              <a:gd name="connsiteY72" fmla="*/ 4399676 h 7176404"/>
              <a:gd name="connsiteX73" fmla="*/ 14622018 w 25200864"/>
              <a:gd name="connsiteY73" fmla="*/ 4353956 h 7176404"/>
              <a:gd name="connsiteX74" fmla="*/ 14789658 w 25200864"/>
              <a:gd name="connsiteY74" fmla="*/ 4430156 h 7176404"/>
              <a:gd name="connsiteX75" fmla="*/ 14865858 w 25200864"/>
              <a:gd name="connsiteY75" fmla="*/ 4361576 h 7176404"/>
              <a:gd name="connsiteX76" fmla="*/ 14972538 w 25200864"/>
              <a:gd name="connsiteY76" fmla="*/ 4464446 h 7176404"/>
              <a:gd name="connsiteX77" fmla="*/ 15067788 w 25200864"/>
              <a:gd name="connsiteY77" fmla="*/ 4586366 h 7176404"/>
              <a:gd name="connsiteX78" fmla="*/ 15304008 w 25200864"/>
              <a:gd name="connsiteY78" fmla="*/ 4651136 h 7176404"/>
              <a:gd name="connsiteX79" fmla="*/ 15467838 w 25200864"/>
              <a:gd name="connsiteY79" fmla="*/ 4693046 h 7176404"/>
              <a:gd name="connsiteX80" fmla="*/ 15540990 w 25200864"/>
              <a:gd name="connsiteY80" fmla="*/ 4708286 h 7176404"/>
              <a:gd name="connsiteX81" fmla="*/ 15593568 w 25200864"/>
              <a:gd name="connsiteY81" fmla="*/ 4875926 h 7176404"/>
              <a:gd name="connsiteX82" fmla="*/ 15612618 w 25200864"/>
              <a:gd name="connsiteY82" fmla="*/ 4997846 h 7176404"/>
              <a:gd name="connsiteX83" fmla="*/ 15730728 w 25200864"/>
              <a:gd name="connsiteY83" fmla="*/ 4921646 h 7176404"/>
              <a:gd name="connsiteX84" fmla="*/ 15745968 w 25200864"/>
              <a:gd name="connsiteY84" fmla="*/ 4769246 h 7176404"/>
              <a:gd name="connsiteX85" fmla="*/ 15822168 w 25200864"/>
              <a:gd name="connsiteY85" fmla="*/ 4757816 h 7176404"/>
              <a:gd name="connsiteX86" fmla="*/ 15898368 w 25200864"/>
              <a:gd name="connsiteY86" fmla="*/ 4872116 h 7176404"/>
              <a:gd name="connsiteX87" fmla="*/ 16092678 w 25200864"/>
              <a:gd name="connsiteY87" fmla="*/ 4978796 h 7176404"/>
              <a:gd name="connsiteX88" fmla="*/ 16229838 w 25200864"/>
              <a:gd name="connsiteY88" fmla="*/ 5138816 h 7176404"/>
              <a:gd name="connsiteX89" fmla="*/ 16340328 w 25200864"/>
              <a:gd name="connsiteY89" fmla="*/ 5154056 h 7176404"/>
              <a:gd name="connsiteX90" fmla="*/ 16435578 w 25200864"/>
              <a:gd name="connsiteY90" fmla="*/ 5203586 h 7176404"/>
              <a:gd name="connsiteX91" fmla="*/ 16515588 w 25200864"/>
              <a:gd name="connsiteY91" fmla="*/ 5195966 h 7176404"/>
              <a:gd name="connsiteX92" fmla="*/ 16607028 w 25200864"/>
              <a:gd name="connsiteY92" fmla="*/ 5234066 h 7176404"/>
              <a:gd name="connsiteX93" fmla="*/ 16687038 w 25200864"/>
              <a:gd name="connsiteY93" fmla="*/ 5275976 h 7176404"/>
              <a:gd name="connsiteX94" fmla="*/ 16751808 w 25200864"/>
              <a:gd name="connsiteY94" fmla="*/ 5298836 h 7176404"/>
              <a:gd name="connsiteX95" fmla="*/ 16927068 w 25200864"/>
              <a:gd name="connsiteY95" fmla="*/ 5317886 h 7176404"/>
              <a:gd name="connsiteX96" fmla="*/ 16808958 w 25200864"/>
              <a:gd name="connsiteY96" fmla="*/ 5245496 h 7176404"/>
              <a:gd name="connsiteX97" fmla="*/ 16843248 w 25200864"/>
              <a:gd name="connsiteY97" fmla="*/ 5199776 h 7176404"/>
              <a:gd name="connsiteX98" fmla="*/ 16953738 w 25200864"/>
              <a:gd name="connsiteY98" fmla="*/ 5218826 h 7176404"/>
              <a:gd name="connsiteX99" fmla="*/ 17109948 w 25200864"/>
              <a:gd name="connsiteY99" fmla="*/ 5344556 h 7176404"/>
              <a:gd name="connsiteX100" fmla="*/ 17300448 w 25200864"/>
              <a:gd name="connsiteY100" fmla="*/ 5359796 h 7176404"/>
              <a:gd name="connsiteX101" fmla="*/ 17426178 w 25200864"/>
              <a:gd name="connsiteY101" fmla="*/ 5420756 h 7176404"/>
              <a:gd name="connsiteX102" fmla="*/ 17516856 w 25200864"/>
              <a:gd name="connsiteY102" fmla="*/ 5550296 h 7176404"/>
              <a:gd name="connsiteX103" fmla="*/ 17620488 w 25200864"/>
              <a:gd name="connsiteY103" fmla="*/ 5569346 h 7176404"/>
              <a:gd name="connsiteX104" fmla="*/ 17837658 w 25200864"/>
              <a:gd name="connsiteY104" fmla="*/ 5717936 h 7176404"/>
              <a:gd name="connsiteX105" fmla="*/ 17837658 w 25200864"/>
              <a:gd name="connsiteY105" fmla="*/ 5561726 h 7176404"/>
              <a:gd name="connsiteX106" fmla="*/ 18035778 w 25200864"/>
              <a:gd name="connsiteY106" fmla="*/ 5565536 h 7176404"/>
              <a:gd name="connsiteX107" fmla="*/ 18115788 w 25200864"/>
              <a:gd name="connsiteY107" fmla="*/ 5668406 h 7176404"/>
              <a:gd name="connsiteX108" fmla="*/ 18218658 w 25200864"/>
              <a:gd name="connsiteY108" fmla="*/ 5676026 h 7176404"/>
              <a:gd name="connsiteX109" fmla="*/ 18306288 w 25200864"/>
              <a:gd name="connsiteY109" fmla="*/ 5752988 h 7176404"/>
              <a:gd name="connsiteX110" fmla="*/ 18371058 w 25200864"/>
              <a:gd name="connsiteY110" fmla="*/ 5866526 h 7176404"/>
              <a:gd name="connsiteX111" fmla="*/ 18489168 w 25200864"/>
              <a:gd name="connsiteY111" fmla="*/ 5851286 h 7176404"/>
              <a:gd name="connsiteX112" fmla="*/ 18580608 w 25200864"/>
              <a:gd name="connsiteY112" fmla="*/ 5935106 h 7176404"/>
              <a:gd name="connsiteX113" fmla="*/ 18550128 w 25200864"/>
              <a:gd name="connsiteY113" fmla="*/ 6018926 h 7176404"/>
              <a:gd name="connsiteX114" fmla="*/ 18679668 w 25200864"/>
              <a:gd name="connsiteY114" fmla="*/ 5973206 h 7176404"/>
              <a:gd name="connsiteX115" fmla="*/ 18691098 w 25200864"/>
              <a:gd name="connsiteY115" fmla="*/ 6045596 h 7176404"/>
              <a:gd name="connsiteX116" fmla="*/ 18813018 w 25200864"/>
              <a:gd name="connsiteY116" fmla="*/ 6007496 h 7176404"/>
              <a:gd name="connsiteX117" fmla="*/ 19114008 w 25200864"/>
              <a:gd name="connsiteY117" fmla="*/ 6137036 h 7176404"/>
              <a:gd name="connsiteX118" fmla="*/ 19249644 w 25200864"/>
              <a:gd name="connsiteY118" fmla="*/ 6242954 h 7176404"/>
              <a:gd name="connsiteX119" fmla="*/ 19319748 w 25200864"/>
              <a:gd name="connsiteY119" fmla="*/ 6453266 h 7176404"/>
              <a:gd name="connsiteX120" fmla="*/ 19375374 w 25200864"/>
              <a:gd name="connsiteY120" fmla="*/ 6593474 h 7176404"/>
              <a:gd name="connsiteX121" fmla="*/ 19445478 w 25200864"/>
              <a:gd name="connsiteY121" fmla="*/ 6567566 h 7176404"/>
              <a:gd name="connsiteX122" fmla="*/ 19495008 w 25200864"/>
              <a:gd name="connsiteY122" fmla="*/ 6647576 h 7176404"/>
              <a:gd name="connsiteX123" fmla="*/ 19475958 w 25200864"/>
              <a:gd name="connsiteY123" fmla="*/ 6377066 h 7176404"/>
              <a:gd name="connsiteX124" fmla="*/ 19479768 w 25200864"/>
              <a:gd name="connsiteY124" fmla="*/ 6175136 h 7176404"/>
              <a:gd name="connsiteX125" fmla="*/ 19582638 w 25200864"/>
              <a:gd name="connsiteY125" fmla="*/ 6285626 h 7176404"/>
              <a:gd name="connsiteX126" fmla="*/ 19666458 w 25200864"/>
              <a:gd name="connsiteY126" fmla="*/ 6407546 h 7176404"/>
              <a:gd name="connsiteX127" fmla="*/ 19674078 w 25200864"/>
              <a:gd name="connsiteY127" fmla="*/ 6213236 h 7176404"/>
              <a:gd name="connsiteX128" fmla="*/ 19761708 w 25200864"/>
              <a:gd name="connsiteY128" fmla="*/ 6129416 h 7176404"/>
              <a:gd name="connsiteX129" fmla="*/ 19879818 w 25200864"/>
              <a:gd name="connsiteY129" fmla="*/ 6239906 h 7176404"/>
              <a:gd name="connsiteX130" fmla="*/ 19818858 w 25200864"/>
              <a:gd name="connsiteY130" fmla="*/ 6026546 h 7176404"/>
              <a:gd name="connsiteX131" fmla="*/ 20127468 w 25200864"/>
              <a:gd name="connsiteY131" fmla="*/ 6022736 h 7176404"/>
              <a:gd name="connsiteX132" fmla="*/ 20400264 w 25200864"/>
              <a:gd name="connsiteY132" fmla="*/ 5897768 h 7176404"/>
              <a:gd name="connsiteX133" fmla="*/ 20695158 w 25200864"/>
              <a:gd name="connsiteY133" fmla="*/ 5893196 h 7176404"/>
              <a:gd name="connsiteX134" fmla="*/ 20942808 w 25200864"/>
              <a:gd name="connsiteY134" fmla="*/ 5938916 h 7176404"/>
              <a:gd name="connsiteX135" fmla="*/ 21133308 w 25200864"/>
              <a:gd name="connsiteY135" fmla="*/ 5813186 h 7176404"/>
              <a:gd name="connsiteX136" fmla="*/ 21430488 w 25200864"/>
              <a:gd name="connsiteY136" fmla="*/ 5862716 h 7176404"/>
              <a:gd name="connsiteX137" fmla="*/ 21659850 w 25200864"/>
              <a:gd name="connsiteY137" fmla="*/ 5961776 h 7176404"/>
              <a:gd name="connsiteX138" fmla="*/ 21761958 w 25200864"/>
              <a:gd name="connsiteY138" fmla="*/ 5885576 h 7176404"/>
              <a:gd name="connsiteX139" fmla="*/ 21944838 w 25200864"/>
              <a:gd name="connsiteY139" fmla="*/ 6041786 h 7176404"/>
              <a:gd name="connsiteX140" fmla="*/ 22089618 w 25200864"/>
              <a:gd name="connsiteY140" fmla="*/ 5977016 h 7176404"/>
              <a:gd name="connsiteX141" fmla="*/ 22310598 w 25200864"/>
              <a:gd name="connsiteY141" fmla="*/ 6186566 h 7176404"/>
              <a:gd name="connsiteX142" fmla="*/ 23151084 w 25200864"/>
              <a:gd name="connsiteY142" fmla="*/ 6482984 h 7176404"/>
              <a:gd name="connsiteX143" fmla="*/ 23293578 w 25200864"/>
              <a:gd name="connsiteY143" fmla="*/ 6609476 h 7176404"/>
              <a:gd name="connsiteX144" fmla="*/ 23285958 w 25200864"/>
              <a:gd name="connsiteY144" fmla="*/ 6693296 h 7176404"/>
              <a:gd name="connsiteX145" fmla="*/ 23415498 w 25200864"/>
              <a:gd name="connsiteY145" fmla="*/ 6659006 h 7176404"/>
              <a:gd name="connsiteX146" fmla="*/ 23785068 w 25200864"/>
              <a:gd name="connsiteY146" fmla="*/ 6780926 h 7176404"/>
              <a:gd name="connsiteX147" fmla="*/ 24009096 w 25200864"/>
              <a:gd name="connsiteY147" fmla="*/ 6645290 h 7176404"/>
              <a:gd name="connsiteX148" fmla="*/ 24078438 w 25200864"/>
              <a:gd name="connsiteY148" fmla="*/ 6544706 h 7176404"/>
              <a:gd name="connsiteX149" fmla="*/ 24230838 w 25200864"/>
              <a:gd name="connsiteY149" fmla="*/ 6533276 h 7176404"/>
              <a:gd name="connsiteX150" fmla="*/ 24360378 w 25200864"/>
              <a:gd name="connsiteY150" fmla="*/ 6438026 h 7176404"/>
              <a:gd name="connsiteX151" fmla="*/ 24455628 w 25200864"/>
              <a:gd name="connsiteY151" fmla="*/ 6422786 h 7176404"/>
              <a:gd name="connsiteX152" fmla="*/ 24558498 w 25200864"/>
              <a:gd name="connsiteY152" fmla="*/ 6243716 h 7176404"/>
              <a:gd name="connsiteX153" fmla="*/ 24716232 w 25200864"/>
              <a:gd name="connsiteY153" fmla="*/ 6188090 h 7176404"/>
              <a:gd name="connsiteX154" fmla="*/ 24981408 w 25200864"/>
              <a:gd name="connsiteY154" fmla="*/ 6232286 h 7176404"/>
              <a:gd name="connsiteX155" fmla="*/ 25181052 w 25200864"/>
              <a:gd name="connsiteY155" fmla="*/ 6157610 h 7176404"/>
              <a:gd name="connsiteX156" fmla="*/ 25200864 w 25200864"/>
              <a:gd name="connsiteY156" fmla="*/ 5713364 h 7176404"/>
              <a:gd name="connsiteX157" fmla="*/ 24519636 w 25200864"/>
              <a:gd name="connsiteY157" fmla="*/ 5869574 h 7176404"/>
              <a:gd name="connsiteX158" fmla="*/ 23774400 w 25200864"/>
              <a:gd name="connsiteY158" fmla="*/ 6133988 h 7176404"/>
              <a:gd name="connsiteX159" fmla="*/ 22951440 w 25200864"/>
              <a:gd name="connsiteY159" fmla="*/ 5896244 h 7176404"/>
              <a:gd name="connsiteX160" fmla="*/ 21982176 w 25200864"/>
              <a:gd name="connsiteY160" fmla="*/ 5640212 h 7176404"/>
              <a:gd name="connsiteX161" fmla="*/ 20628864 w 25200864"/>
              <a:gd name="connsiteY161" fmla="*/ 5475620 h 7176404"/>
              <a:gd name="connsiteX162" fmla="*/ 19872960 w 25200864"/>
              <a:gd name="connsiteY162" fmla="*/ 5888624 h 7176404"/>
              <a:gd name="connsiteX163" fmla="*/ 18800064 w 25200864"/>
              <a:gd name="connsiteY163" fmla="*/ 5823092 h 7176404"/>
              <a:gd name="connsiteX164" fmla="*/ 16715232 w 25200864"/>
              <a:gd name="connsiteY164" fmla="*/ 4963556 h 7176404"/>
              <a:gd name="connsiteX165" fmla="*/ 14904720 w 25200864"/>
              <a:gd name="connsiteY165" fmla="*/ 4158884 h 7176404"/>
              <a:gd name="connsiteX166" fmla="*/ 13240512 w 25200864"/>
              <a:gd name="connsiteY166" fmla="*/ 3354212 h 7176404"/>
              <a:gd name="connsiteX167" fmla="*/ 13094208 w 25200864"/>
              <a:gd name="connsiteY167" fmla="*/ 3189620 h 7176404"/>
              <a:gd name="connsiteX168" fmla="*/ 11320272 w 25200864"/>
              <a:gd name="connsiteY168" fmla="*/ 2019188 h 7176404"/>
              <a:gd name="connsiteX169" fmla="*/ 10698480 w 25200864"/>
              <a:gd name="connsiteY169" fmla="*/ 1452260 h 7176404"/>
              <a:gd name="connsiteX170" fmla="*/ 10530078 w 25200864"/>
              <a:gd name="connsiteY170" fmla="*/ 1283096 h 7176404"/>
              <a:gd name="connsiteX171" fmla="*/ 10522458 w 25200864"/>
              <a:gd name="connsiteY171" fmla="*/ 902096 h 7176404"/>
              <a:gd name="connsiteX172" fmla="*/ 10518648 w 25200864"/>
              <a:gd name="connsiteY172" fmla="*/ 768746 h 7176404"/>
              <a:gd name="connsiteX173" fmla="*/ 10606278 w 25200864"/>
              <a:gd name="connsiteY173" fmla="*/ 681116 h 7176404"/>
              <a:gd name="connsiteX174" fmla="*/ 10753344 w 25200864"/>
              <a:gd name="connsiteY174" fmla="*/ 611012 h 7176404"/>
              <a:gd name="connsiteX175" fmla="*/ 10735056 w 25200864"/>
              <a:gd name="connsiteY175" fmla="*/ 336692 h 7176404"/>
              <a:gd name="connsiteX176" fmla="*/ 10610088 w 25200864"/>
              <a:gd name="connsiteY176" fmla="*/ 201056 h 7176404"/>
              <a:gd name="connsiteX177" fmla="*/ 10419588 w 25200864"/>
              <a:gd name="connsiteY177" fmla="*/ 2936 h 7176404"/>
              <a:gd name="connsiteX178" fmla="*/ 10351008 w 25200864"/>
              <a:gd name="connsiteY178" fmla="*/ 231536 h 7176404"/>
              <a:gd name="connsiteX179" fmla="*/ 10187940 w 25200864"/>
              <a:gd name="connsiteY179" fmla="*/ 585104 h 7176404"/>
              <a:gd name="connsiteX180" fmla="*/ 10137648 w 25200864"/>
              <a:gd name="connsiteY180" fmla="*/ 902096 h 7176404"/>
              <a:gd name="connsiteX181" fmla="*/ 10222992 w 25200864"/>
              <a:gd name="connsiteY181" fmla="*/ 1744868 h 7176404"/>
              <a:gd name="connsiteX182" fmla="*/ 10131552 w 25200864"/>
              <a:gd name="connsiteY182" fmla="*/ 2384948 h 7176404"/>
              <a:gd name="connsiteX183" fmla="*/ 9509760 w 25200864"/>
              <a:gd name="connsiteY183" fmla="*/ 3043316 h 7176404"/>
              <a:gd name="connsiteX184" fmla="*/ 7717536 w 25200864"/>
              <a:gd name="connsiteY184" fmla="*/ 4524644 h 7176404"/>
              <a:gd name="connsiteX185" fmla="*/ 7388352 w 25200864"/>
              <a:gd name="connsiteY185" fmla="*/ 5146436 h 7176404"/>
              <a:gd name="connsiteX186" fmla="*/ 5925312 w 25200864"/>
              <a:gd name="connsiteY186" fmla="*/ 5768228 h 7176404"/>
              <a:gd name="connsiteX187" fmla="*/ 4736592 w 25200864"/>
              <a:gd name="connsiteY187" fmla="*/ 6079124 h 7176404"/>
              <a:gd name="connsiteX188" fmla="*/ 3602736 w 25200864"/>
              <a:gd name="connsiteY188" fmla="*/ 6353444 h 7176404"/>
              <a:gd name="connsiteX189" fmla="*/ 2688336 w 25200864"/>
              <a:gd name="connsiteY189" fmla="*/ 6664340 h 7176404"/>
              <a:gd name="connsiteX190" fmla="*/ 2157984 w 25200864"/>
              <a:gd name="connsiteY190" fmla="*/ 6774068 h 7176404"/>
              <a:gd name="connsiteX191" fmla="*/ 1591056 w 25200864"/>
              <a:gd name="connsiteY191" fmla="*/ 6755780 h 7176404"/>
              <a:gd name="connsiteX192" fmla="*/ 950976 w 25200864"/>
              <a:gd name="connsiteY192" fmla="*/ 6554612 h 7176404"/>
              <a:gd name="connsiteX193" fmla="*/ 0 w 25200864"/>
              <a:gd name="connsiteY193" fmla="*/ 6390020 h 7176404"/>
              <a:gd name="connsiteX194" fmla="*/ 27432 w 25200864"/>
              <a:gd name="connsiteY194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645920 w 25200864"/>
              <a:gd name="connsiteY16" fmla="*/ 7176404 h 7176404"/>
              <a:gd name="connsiteX17" fmla="*/ 4315968 w 25200864"/>
              <a:gd name="connsiteY17" fmla="*/ 6609476 h 7176404"/>
              <a:gd name="connsiteX18" fmla="*/ 6345936 w 25200864"/>
              <a:gd name="connsiteY18" fmla="*/ 5932820 h 7176404"/>
              <a:gd name="connsiteX19" fmla="*/ 7772400 w 25200864"/>
              <a:gd name="connsiteY19" fmla="*/ 5493908 h 7176404"/>
              <a:gd name="connsiteX20" fmla="*/ 8375904 w 25200864"/>
              <a:gd name="connsiteY20" fmla="*/ 4341764 h 7176404"/>
              <a:gd name="connsiteX21" fmla="*/ 9747504 w 25200864"/>
              <a:gd name="connsiteY21" fmla="*/ 3427364 h 7176404"/>
              <a:gd name="connsiteX22" fmla="*/ 10277856 w 25200864"/>
              <a:gd name="connsiteY22" fmla="*/ 2311796 h 7176404"/>
              <a:gd name="connsiteX23" fmla="*/ 10351008 w 25200864"/>
              <a:gd name="connsiteY23" fmla="*/ 2147204 h 7176404"/>
              <a:gd name="connsiteX24" fmla="*/ 10369296 w 25200864"/>
              <a:gd name="connsiteY24" fmla="*/ 1525412 h 7176404"/>
              <a:gd name="connsiteX25" fmla="*/ 10314432 w 25200864"/>
              <a:gd name="connsiteY25" fmla="*/ 940196 h 7176404"/>
              <a:gd name="connsiteX26" fmla="*/ 10443210 w 25200864"/>
              <a:gd name="connsiteY26" fmla="*/ 611774 h 7176404"/>
              <a:gd name="connsiteX27" fmla="*/ 10450830 w 25200864"/>
              <a:gd name="connsiteY27" fmla="*/ 1076594 h 7176404"/>
              <a:gd name="connsiteX28" fmla="*/ 10411968 w 25200864"/>
              <a:gd name="connsiteY28" fmla="*/ 1302146 h 7176404"/>
              <a:gd name="connsiteX29" fmla="*/ 10453878 w 25200864"/>
              <a:gd name="connsiteY29" fmla="*/ 1565036 h 7176404"/>
              <a:gd name="connsiteX30" fmla="*/ 10541508 w 25200864"/>
              <a:gd name="connsiteY30" fmla="*/ 1759346 h 7176404"/>
              <a:gd name="connsiteX31" fmla="*/ 10690098 w 25200864"/>
              <a:gd name="connsiteY31" fmla="*/ 1944512 h 7176404"/>
              <a:gd name="connsiteX32" fmla="*/ 10785348 w 25200864"/>
              <a:gd name="connsiteY32" fmla="*/ 2018426 h 7176404"/>
              <a:gd name="connsiteX33" fmla="*/ 10838688 w 25200864"/>
              <a:gd name="connsiteY33" fmla="*/ 2109866 h 7176404"/>
              <a:gd name="connsiteX34" fmla="*/ 10926318 w 25200864"/>
              <a:gd name="connsiteY34" fmla="*/ 2071766 h 7176404"/>
              <a:gd name="connsiteX35" fmla="*/ 11013948 w 25200864"/>
              <a:gd name="connsiteY35" fmla="*/ 2193686 h 7176404"/>
              <a:gd name="connsiteX36" fmla="*/ 11100816 w 25200864"/>
              <a:gd name="connsiteY36" fmla="*/ 2275220 h 7176404"/>
              <a:gd name="connsiteX37" fmla="*/ 11253978 w 25200864"/>
              <a:gd name="connsiteY37" fmla="*/ 2307986 h 7176404"/>
              <a:gd name="connsiteX38" fmla="*/ 11349228 w 25200864"/>
              <a:gd name="connsiteY38" fmla="*/ 2349896 h 7176404"/>
              <a:gd name="connsiteX39" fmla="*/ 11429238 w 25200864"/>
              <a:gd name="connsiteY39" fmla="*/ 2448956 h 7176404"/>
              <a:gd name="connsiteX40" fmla="*/ 11562588 w 25200864"/>
              <a:gd name="connsiteY40" fmla="*/ 2513726 h 7176404"/>
              <a:gd name="connsiteX41" fmla="*/ 11654028 w 25200864"/>
              <a:gd name="connsiteY41" fmla="*/ 2567066 h 7176404"/>
              <a:gd name="connsiteX42" fmla="*/ 11745468 w 25200864"/>
              <a:gd name="connsiteY42" fmla="*/ 2650886 h 7176404"/>
              <a:gd name="connsiteX43" fmla="*/ 11882628 w 25200864"/>
              <a:gd name="connsiteY43" fmla="*/ 2711846 h 7176404"/>
              <a:gd name="connsiteX44" fmla="*/ 11970258 w 25200864"/>
              <a:gd name="connsiteY44" fmla="*/ 2841386 h 7176404"/>
              <a:gd name="connsiteX45" fmla="*/ 12095988 w 25200864"/>
              <a:gd name="connsiteY45" fmla="*/ 2829956 h 7176404"/>
              <a:gd name="connsiteX46" fmla="*/ 12124944 w 25200864"/>
              <a:gd name="connsiteY46" fmla="*/ 2897012 h 7176404"/>
              <a:gd name="connsiteX47" fmla="*/ 12202668 w 25200864"/>
              <a:gd name="connsiteY47" fmla="*/ 2921396 h 7176404"/>
              <a:gd name="connsiteX48" fmla="*/ 12278868 w 25200864"/>
              <a:gd name="connsiteY48" fmla="*/ 3081416 h 7176404"/>
              <a:gd name="connsiteX49" fmla="*/ 12393168 w 25200864"/>
              <a:gd name="connsiteY49" fmla="*/ 3100466 h 7176404"/>
              <a:gd name="connsiteX50" fmla="*/ 12450318 w 25200864"/>
              <a:gd name="connsiteY50" fmla="*/ 3214766 h 7176404"/>
              <a:gd name="connsiteX51" fmla="*/ 12541758 w 25200864"/>
              <a:gd name="connsiteY51" fmla="*/ 3191906 h 7176404"/>
              <a:gd name="connsiteX52" fmla="*/ 12598908 w 25200864"/>
              <a:gd name="connsiteY52" fmla="*/ 3290966 h 7176404"/>
              <a:gd name="connsiteX53" fmla="*/ 12663678 w 25200864"/>
              <a:gd name="connsiteY53" fmla="*/ 3416696 h 7176404"/>
              <a:gd name="connsiteX54" fmla="*/ 12766548 w 25200864"/>
              <a:gd name="connsiteY54" fmla="*/ 3428126 h 7176404"/>
              <a:gd name="connsiteX55" fmla="*/ 12774168 w 25200864"/>
              <a:gd name="connsiteY55" fmla="*/ 3298586 h 7176404"/>
              <a:gd name="connsiteX56" fmla="*/ 12854178 w 25200864"/>
              <a:gd name="connsiteY56" fmla="*/ 3363356 h 7176404"/>
              <a:gd name="connsiteX57" fmla="*/ 12968478 w 25200864"/>
              <a:gd name="connsiteY57" fmla="*/ 3435746 h 7176404"/>
              <a:gd name="connsiteX58" fmla="*/ 13098018 w 25200864"/>
              <a:gd name="connsiteY58" fmla="*/ 3466226 h 7176404"/>
              <a:gd name="connsiteX59" fmla="*/ 13147548 w 25200864"/>
              <a:gd name="connsiteY59" fmla="*/ 3572906 h 7176404"/>
              <a:gd name="connsiteX60" fmla="*/ 13155168 w 25200864"/>
              <a:gd name="connsiteY60" fmla="*/ 3652916 h 7176404"/>
              <a:gd name="connsiteX61" fmla="*/ 13235178 w 25200864"/>
              <a:gd name="connsiteY61" fmla="*/ 3736736 h 7176404"/>
              <a:gd name="connsiteX62" fmla="*/ 13368528 w 25200864"/>
              <a:gd name="connsiteY62" fmla="*/ 3774836 h 7176404"/>
              <a:gd name="connsiteX63" fmla="*/ 13539216 w 25200864"/>
              <a:gd name="connsiteY63" fmla="*/ 3853322 h 7176404"/>
              <a:gd name="connsiteX64" fmla="*/ 13574268 w 25200864"/>
              <a:gd name="connsiteY64" fmla="*/ 3923426 h 7176404"/>
              <a:gd name="connsiteX65" fmla="*/ 13669518 w 25200864"/>
              <a:gd name="connsiteY65" fmla="*/ 3988196 h 7176404"/>
              <a:gd name="connsiteX66" fmla="*/ 13806678 w 25200864"/>
              <a:gd name="connsiteY66" fmla="*/ 4091066 h 7176404"/>
              <a:gd name="connsiteX67" fmla="*/ 13890498 w 25200864"/>
              <a:gd name="connsiteY67" fmla="*/ 4205366 h 7176404"/>
              <a:gd name="connsiteX68" fmla="*/ 13955268 w 25200864"/>
              <a:gd name="connsiteY68" fmla="*/ 4296806 h 7176404"/>
              <a:gd name="connsiteX69" fmla="*/ 13989558 w 25200864"/>
              <a:gd name="connsiteY69" fmla="*/ 4129166 h 7176404"/>
              <a:gd name="connsiteX70" fmla="*/ 14061948 w 25200864"/>
              <a:gd name="connsiteY70" fmla="*/ 3995816 h 7176404"/>
              <a:gd name="connsiteX71" fmla="*/ 14176248 w 25200864"/>
              <a:gd name="connsiteY71" fmla="*/ 4098686 h 7176404"/>
              <a:gd name="connsiteX72" fmla="*/ 14290548 w 25200864"/>
              <a:gd name="connsiteY72" fmla="*/ 4304426 h 7176404"/>
              <a:gd name="connsiteX73" fmla="*/ 14431518 w 25200864"/>
              <a:gd name="connsiteY73" fmla="*/ 4399676 h 7176404"/>
              <a:gd name="connsiteX74" fmla="*/ 14622018 w 25200864"/>
              <a:gd name="connsiteY74" fmla="*/ 4353956 h 7176404"/>
              <a:gd name="connsiteX75" fmla="*/ 14789658 w 25200864"/>
              <a:gd name="connsiteY75" fmla="*/ 4430156 h 7176404"/>
              <a:gd name="connsiteX76" fmla="*/ 14865858 w 25200864"/>
              <a:gd name="connsiteY76" fmla="*/ 4361576 h 7176404"/>
              <a:gd name="connsiteX77" fmla="*/ 14972538 w 25200864"/>
              <a:gd name="connsiteY77" fmla="*/ 4464446 h 7176404"/>
              <a:gd name="connsiteX78" fmla="*/ 15067788 w 25200864"/>
              <a:gd name="connsiteY78" fmla="*/ 4586366 h 7176404"/>
              <a:gd name="connsiteX79" fmla="*/ 15304008 w 25200864"/>
              <a:gd name="connsiteY79" fmla="*/ 4651136 h 7176404"/>
              <a:gd name="connsiteX80" fmla="*/ 15467838 w 25200864"/>
              <a:gd name="connsiteY80" fmla="*/ 4693046 h 7176404"/>
              <a:gd name="connsiteX81" fmla="*/ 15540990 w 25200864"/>
              <a:gd name="connsiteY81" fmla="*/ 4708286 h 7176404"/>
              <a:gd name="connsiteX82" fmla="*/ 15593568 w 25200864"/>
              <a:gd name="connsiteY82" fmla="*/ 4875926 h 7176404"/>
              <a:gd name="connsiteX83" fmla="*/ 15612618 w 25200864"/>
              <a:gd name="connsiteY83" fmla="*/ 4997846 h 7176404"/>
              <a:gd name="connsiteX84" fmla="*/ 15730728 w 25200864"/>
              <a:gd name="connsiteY84" fmla="*/ 4921646 h 7176404"/>
              <a:gd name="connsiteX85" fmla="*/ 15745968 w 25200864"/>
              <a:gd name="connsiteY85" fmla="*/ 4769246 h 7176404"/>
              <a:gd name="connsiteX86" fmla="*/ 15822168 w 25200864"/>
              <a:gd name="connsiteY86" fmla="*/ 4757816 h 7176404"/>
              <a:gd name="connsiteX87" fmla="*/ 15898368 w 25200864"/>
              <a:gd name="connsiteY87" fmla="*/ 4872116 h 7176404"/>
              <a:gd name="connsiteX88" fmla="*/ 16092678 w 25200864"/>
              <a:gd name="connsiteY88" fmla="*/ 4978796 h 7176404"/>
              <a:gd name="connsiteX89" fmla="*/ 16229838 w 25200864"/>
              <a:gd name="connsiteY89" fmla="*/ 5138816 h 7176404"/>
              <a:gd name="connsiteX90" fmla="*/ 16340328 w 25200864"/>
              <a:gd name="connsiteY90" fmla="*/ 5154056 h 7176404"/>
              <a:gd name="connsiteX91" fmla="*/ 16435578 w 25200864"/>
              <a:gd name="connsiteY91" fmla="*/ 5203586 h 7176404"/>
              <a:gd name="connsiteX92" fmla="*/ 16515588 w 25200864"/>
              <a:gd name="connsiteY92" fmla="*/ 5195966 h 7176404"/>
              <a:gd name="connsiteX93" fmla="*/ 16607028 w 25200864"/>
              <a:gd name="connsiteY93" fmla="*/ 5234066 h 7176404"/>
              <a:gd name="connsiteX94" fmla="*/ 16687038 w 25200864"/>
              <a:gd name="connsiteY94" fmla="*/ 5275976 h 7176404"/>
              <a:gd name="connsiteX95" fmla="*/ 16751808 w 25200864"/>
              <a:gd name="connsiteY95" fmla="*/ 5298836 h 7176404"/>
              <a:gd name="connsiteX96" fmla="*/ 16927068 w 25200864"/>
              <a:gd name="connsiteY96" fmla="*/ 5317886 h 7176404"/>
              <a:gd name="connsiteX97" fmla="*/ 16808958 w 25200864"/>
              <a:gd name="connsiteY97" fmla="*/ 5245496 h 7176404"/>
              <a:gd name="connsiteX98" fmla="*/ 16843248 w 25200864"/>
              <a:gd name="connsiteY98" fmla="*/ 5199776 h 7176404"/>
              <a:gd name="connsiteX99" fmla="*/ 16953738 w 25200864"/>
              <a:gd name="connsiteY99" fmla="*/ 5218826 h 7176404"/>
              <a:gd name="connsiteX100" fmla="*/ 17109948 w 25200864"/>
              <a:gd name="connsiteY100" fmla="*/ 5344556 h 7176404"/>
              <a:gd name="connsiteX101" fmla="*/ 17300448 w 25200864"/>
              <a:gd name="connsiteY101" fmla="*/ 5359796 h 7176404"/>
              <a:gd name="connsiteX102" fmla="*/ 17426178 w 25200864"/>
              <a:gd name="connsiteY102" fmla="*/ 5420756 h 7176404"/>
              <a:gd name="connsiteX103" fmla="*/ 17516856 w 25200864"/>
              <a:gd name="connsiteY103" fmla="*/ 5550296 h 7176404"/>
              <a:gd name="connsiteX104" fmla="*/ 17620488 w 25200864"/>
              <a:gd name="connsiteY104" fmla="*/ 5569346 h 7176404"/>
              <a:gd name="connsiteX105" fmla="*/ 17837658 w 25200864"/>
              <a:gd name="connsiteY105" fmla="*/ 5717936 h 7176404"/>
              <a:gd name="connsiteX106" fmla="*/ 17837658 w 25200864"/>
              <a:gd name="connsiteY106" fmla="*/ 5561726 h 7176404"/>
              <a:gd name="connsiteX107" fmla="*/ 18035778 w 25200864"/>
              <a:gd name="connsiteY107" fmla="*/ 5565536 h 7176404"/>
              <a:gd name="connsiteX108" fmla="*/ 18115788 w 25200864"/>
              <a:gd name="connsiteY108" fmla="*/ 5668406 h 7176404"/>
              <a:gd name="connsiteX109" fmla="*/ 18218658 w 25200864"/>
              <a:gd name="connsiteY109" fmla="*/ 5676026 h 7176404"/>
              <a:gd name="connsiteX110" fmla="*/ 18306288 w 25200864"/>
              <a:gd name="connsiteY110" fmla="*/ 5752988 h 7176404"/>
              <a:gd name="connsiteX111" fmla="*/ 18371058 w 25200864"/>
              <a:gd name="connsiteY111" fmla="*/ 5866526 h 7176404"/>
              <a:gd name="connsiteX112" fmla="*/ 18489168 w 25200864"/>
              <a:gd name="connsiteY112" fmla="*/ 5851286 h 7176404"/>
              <a:gd name="connsiteX113" fmla="*/ 18580608 w 25200864"/>
              <a:gd name="connsiteY113" fmla="*/ 5935106 h 7176404"/>
              <a:gd name="connsiteX114" fmla="*/ 18550128 w 25200864"/>
              <a:gd name="connsiteY114" fmla="*/ 6018926 h 7176404"/>
              <a:gd name="connsiteX115" fmla="*/ 18679668 w 25200864"/>
              <a:gd name="connsiteY115" fmla="*/ 5973206 h 7176404"/>
              <a:gd name="connsiteX116" fmla="*/ 18691098 w 25200864"/>
              <a:gd name="connsiteY116" fmla="*/ 6045596 h 7176404"/>
              <a:gd name="connsiteX117" fmla="*/ 18813018 w 25200864"/>
              <a:gd name="connsiteY117" fmla="*/ 6007496 h 7176404"/>
              <a:gd name="connsiteX118" fmla="*/ 19114008 w 25200864"/>
              <a:gd name="connsiteY118" fmla="*/ 6137036 h 7176404"/>
              <a:gd name="connsiteX119" fmla="*/ 19249644 w 25200864"/>
              <a:gd name="connsiteY119" fmla="*/ 6242954 h 7176404"/>
              <a:gd name="connsiteX120" fmla="*/ 19319748 w 25200864"/>
              <a:gd name="connsiteY120" fmla="*/ 6453266 h 7176404"/>
              <a:gd name="connsiteX121" fmla="*/ 19375374 w 25200864"/>
              <a:gd name="connsiteY121" fmla="*/ 6593474 h 7176404"/>
              <a:gd name="connsiteX122" fmla="*/ 19445478 w 25200864"/>
              <a:gd name="connsiteY122" fmla="*/ 6567566 h 7176404"/>
              <a:gd name="connsiteX123" fmla="*/ 19495008 w 25200864"/>
              <a:gd name="connsiteY123" fmla="*/ 6647576 h 7176404"/>
              <a:gd name="connsiteX124" fmla="*/ 19475958 w 25200864"/>
              <a:gd name="connsiteY124" fmla="*/ 6377066 h 7176404"/>
              <a:gd name="connsiteX125" fmla="*/ 19479768 w 25200864"/>
              <a:gd name="connsiteY125" fmla="*/ 6175136 h 7176404"/>
              <a:gd name="connsiteX126" fmla="*/ 19582638 w 25200864"/>
              <a:gd name="connsiteY126" fmla="*/ 6285626 h 7176404"/>
              <a:gd name="connsiteX127" fmla="*/ 19666458 w 25200864"/>
              <a:gd name="connsiteY127" fmla="*/ 6407546 h 7176404"/>
              <a:gd name="connsiteX128" fmla="*/ 19674078 w 25200864"/>
              <a:gd name="connsiteY128" fmla="*/ 6213236 h 7176404"/>
              <a:gd name="connsiteX129" fmla="*/ 19761708 w 25200864"/>
              <a:gd name="connsiteY129" fmla="*/ 6129416 h 7176404"/>
              <a:gd name="connsiteX130" fmla="*/ 19879818 w 25200864"/>
              <a:gd name="connsiteY130" fmla="*/ 6239906 h 7176404"/>
              <a:gd name="connsiteX131" fmla="*/ 19818858 w 25200864"/>
              <a:gd name="connsiteY131" fmla="*/ 6026546 h 7176404"/>
              <a:gd name="connsiteX132" fmla="*/ 20127468 w 25200864"/>
              <a:gd name="connsiteY132" fmla="*/ 6022736 h 7176404"/>
              <a:gd name="connsiteX133" fmla="*/ 20400264 w 25200864"/>
              <a:gd name="connsiteY133" fmla="*/ 5897768 h 7176404"/>
              <a:gd name="connsiteX134" fmla="*/ 20695158 w 25200864"/>
              <a:gd name="connsiteY134" fmla="*/ 5893196 h 7176404"/>
              <a:gd name="connsiteX135" fmla="*/ 20942808 w 25200864"/>
              <a:gd name="connsiteY135" fmla="*/ 5938916 h 7176404"/>
              <a:gd name="connsiteX136" fmla="*/ 21133308 w 25200864"/>
              <a:gd name="connsiteY136" fmla="*/ 5813186 h 7176404"/>
              <a:gd name="connsiteX137" fmla="*/ 21430488 w 25200864"/>
              <a:gd name="connsiteY137" fmla="*/ 5862716 h 7176404"/>
              <a:gd name="connsiteX138" fmla="*/ 21659850 w 25200864"/>
              <a:gd name="connsiteY138" fmla="*/ 5961776 h 7176404"/>
              <a:gd name="connsiteX139" fmla="*/ 21761958 w 25200864"/>
              <a:gd name="connsiteY139" fmla="*/ 5885576 h 7176404"/>
              <a:gd name="connsiteX140" fmla="*/ 21944838 w 25200864"/>
              <a:gd name="connsiteY140" fmla="*/ 6041786 h 7176404"/>
              <a:gd name="connsiteX141" fmla="*/ 22089618 w 25200864"/>
              <a:gd name="connsiteY141" fmla="*/ 5977016 h 7176404"/>
              <a:gd name="connsiteX142" fmla="*/ 22310598 w 25200864"/>
              <a:gd name="connsiteY142" fmla="*/ 6186566 h 7176404"/>
              <a:gd name="connsiteX143" fmla="*/ 23151084 w 25200864"/>
              <a:gd name="connsiteY143" fmla="*/ 6482984 h 7176404"/>
              <a:gd name="connsiteX144" fmla="*/ 23293578 w 25200864"/>
              <a:gd name="connsiteY144" fmla="*/ 6609476 h 7176404"/>
              <a:gd name="connsiteX145" fmla="*/ 23285958 w 25200864"/>
              <a:gd name="connsiteY145" fmla="*/ 6693296 h 7176404"/>
              <a:gd name="connsiteX146" fmla="*/ 23415498 w 25200864"/>
              <a:gd name="connsiteY146" fmla="*/ 6659006 h 7176404"/>
              <a:gd name="connsiteX147" fmla="*/ 23785068 w 25200864"/>
              <a:gd name="connsiteY147" fmla="*/ 6780926 h 7176404"/>
              <a:gd name="connsiteX148" fmla="*/ 24009096 w 25200864"/>
              <a:gd name="connsiteY148" fmla="*/ 6645290 h 7176404"/>
              <a:gd name="connsiteX149" fmla="*/ 24078438 w 25200864"/>
              <a:gd name="connsiteY149" fmla="*/ 6544706 h 7176404"/>
              <a:gd name="connsiteX150" fmla="*/ 24230838 w 25200864"/>
              <a:gd name="connsiteY150" fmla="*/ 6533276 h 7176404"/>
              <a:gd name="connsiteX151" fmla="*/ 24360378 w 25200864"/>
              <a:gd name="connsiteY151" fmla="*/ 6438026 h 7176404"/>
              <a:gd name="connsiteX152" fmla="*/ 24455628 w 25200864"/>
              <a:gd name="connsiteY152" fmla="*/ 6422786 h 7176404"/>
              <a:gd name="connsiteX153" fmla="*/ 24558498 w 25200864"/>
              <a:gd name="connsiteY153" fmla="*/ 6243716 h 7176404"/>
              <a:gd name="connsiteX154" fmla="*/ 24716232 w 25200864"/>
              <a:gd name="connsiteY154" fmla="*/ 6188090 h 7176404"/>
              <a:gd name="connsiteX155" fmla="*/ 24981408 w 25200864"/>
              <a:gd name="connsiteY155" fmla="*/ 6232286 h 7176404"/>
              <a:gd name="connsiteX156" fmla="*/ 25181052 w 25200864"/>
              <a:gd name="connsiteY156" fmla="*/ 6157610 h 7176404"/>
              <a:gd name="connsiteX157" fmla="*/ 25200864 w 25200864"/>
              <a:gd name="connsiteY157" fmla="*/ 5713364 h 7176404"/>
              <a:gd name="connsiteX158" fmla="*/ 24519636 w 25200864"/>
              <a:gd name="connsiteY158" fmla="*/ 5869574 h 7176404"/>
              <a:gd name="connsiteX159" fmla="*/ 23774400 w 25200864"/>
              <a:gd name="connsiteY159" fmla="*/ 6133988 h 7176404"/>
              <a:gd name="connsiteX160" fmla="*/ 22951440 w 25200864"/>
              <a:gd name="connsiteY160" fmla="*/ 5896244 h 7176404"/>
              <a:gd name="connsiteX161" fmla="*/ 21982176 w 25200864"/>
              <a:gd name="connsiteY161" fmla="*/ 5640212 h 7176404"/>
              <a:gd name="connsiteX162" fmla="*/ 20628864 w 25200864"/>
              <a:gd name="connsiteY162" fmla="*/ 5475620 h 7176404"/>
              <a:gd name="connsiteX163" fmla="*/ 19872960 w 25200864"/>
              <a:gd name="connsiteY163" fmla="*/ 5888624 h 7176404"/>
              <a:gd name="connsiteX164" fmla="*/ 18800064 w 25200864"/>
              <a:gd name="connsiteY164" fmla="*/ 5823092 h 7176404"/>
              <a:gd name="connsiteX165" fmla="*/ 16715232 w 25200864"/>
              <a:gd name="connsiteY165" fmla="*/ 4963556 h 7176404"/>
              <a:gd name="connsiteX166" fmla="*/ 14904720 w 25200864"/>
              <a:gd name="connsiteY166" fmla="*/ 4158884 h 7176404"/>
              <a:gd name="connsiteX167" fmla="*/ 13240512 w 25200864"/>
              <a:gd name="connsiteY167" fmla="*/ 3354212 h 7176404"/>
              <a:gd name="connsiteX168" fmla="*/ 13094208 w 25200864"/>
              <a:gd name="connsiteY168" fmla="*/ 3189620 h 7176404"/>
              <a:gd name="connsiteX169" fmla="*/ 11320272 w 25200864"/>
              <a:gd name="connsiteY169" fmla="*/ 2019188 h 7176404"/>
              <a:gd name="connsiteX170" fmla="*/ 10698480 w 25200864"/>
              <a:gd name="connsiteY170" fmla="*/ 1452260 h 7176404"/>
              <a:gd name="connsiteX171" fmla="*/ 10530078 w 25200864"/>
              <a:gd name="connsiteY171" fmla="*/ 1283096 h 7176404"/>
              <a:gd name="connsiteX172" fmla="*/ 10522458 w 25200864"/>
              <a:gd name="connsiteY172" fmla="*/ 902096 h 7176404"/>
              <a:gd name="connsiteX173" fmla="*/ 10518648 w 25200864"/>
              <a:gd name="connsiteY173" fmla="*/ 768746 h 7176404"/>
              <a:gd name="connsiteX174" fmla="*/ 10606278 w 25200864"/>
              <a:gd name="connsiteY174" fmla="*/ 681116 h 7176404"/>
              <a:gd name="connsiteX175" fmla="*/ 10753344 w 25200864"/>
              <a:gd name="connsiteY175" fmla="*/ 611012 h 7176404"/>
              <a:gd name="connsiteX176" fmla="*/ 10735056 w 25200864"/>
              <a:gd name="connsiteY176" fmla="*/ 336692 h 7176404"/>
              <a:gd name="connsiteX177" fmla="*/ 10610088 w 25200864"/>
              <a:gd name="connsiteY177" fmla="*/ 201056 h 7176404"/>
              <a:gd name="connsiteX178" fmla="*/ 10419588 w 25200864"/>
              <a:gd name="connsiteY178" fmla="*/ 2936 h 7176404"/>
              <a:gd name="connsiteX179" fmla="*/ 10351008 w 25200864"/>
              <a:gd name="connsiteY179" fmla="*/ 231536 h 7176404"/>
              <a:gd name="connsiteX180" fmla="*/ 10187940 w 25200864"/>
              <a:gd name="connsiteY180" fmla="*/ 585104 h 7176404"/>
              <a:gd name="connsiteX181" fmla="*/ 10137648 w 25200864"/>
              <a:gd name="connsiteY181" fmla="*/ 902096 h 7176404"/>
              <a:gd name="connsiteX182" fmla="*/ 10222992 w 25200864"/>
              <a:gd name="connsiteY182" fmla="*/ 1744868 h 7176404"/>
              <a:gd name="connsiteX183" fmla="*/ 10131552 w 25200864"/>
              <a:gd name="connsiteY183" fmla="*/ 2384948 h 7176404"/>
              <a:gd name="connsiteX184" fmla="*/ 9509760 w 25200864"/>
              <a:gd name="connsiteY184" fmla="*/ 3043316 h 7176404"/>
              <a:gd name="connsiteX185" fmla="*/ 7717536 w 25200864"/>
              <a:gd name="connsiteY185" fmla="*/ 4524644 h 7176404"/>
              <a:gd name="connsiteX186" fmla="*/ 7388352 w 25200864"/>
              <a:gd name="connsiteY186" fmla="*/ 5146436 h 7176404"/>
              <a:gd name="connsiteX187" fmla="*/ 5925312 w 25200864"/>
              <a:gd name="connsiteY187" fmla="*/ 5768228 h 7176404"/>
              <a:gd name="connsiteX188" fmla="*/ 4736592 w 25200864"/>
              <a:gd name="connsiteY188" fmla="*/ 6079124 h 7176404"/>
              <a:gd name="connsiteX189" fmla="*/ 3602736 w 25200864"/>
              <a:gd name="connsiteY189" fmla="*/ 6353444 h 7176404"/>
              <a:gd name="connsiteX190" fmla="*/ 2688336 w 25200864"/>
              <a:gd name="connsiteY190" fmla="*/ 6664340 h 7176404"/>
              <a:gd name="connsiteX191" fmla="*/ 2157984 w 25200864"/>
              <a:gd name="connsiteY191" fmla="*/ 6774068 h 7176404"/>
              <a:gd name="connsiteX192" fmla="*/ 1591056 w 25200864"/>
              <a:gd name="connsiteY192" fmla="*/ 6755780 h 7176404"/>
              <a:gd name="connsiteX193" fmla="*/ 950976 w 25200864"/>
              <a:gd name="connsiteY193" fmla="*/ 6554612 h 7176404"/>
              <a:gd name="connsiteX194" fmla="*/ 0 w 25200864"/>
              <a:gd name="connsiteY194" fmla="*/ 6390020 h 7176404"/>
              <a:gd name="connsiteX195" fmla="*/ 27432 w 25200864"/>
              <a:gd name="connsiteY195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435608 w 25200864"/>
              <a:gd name="connsiteY16" fmla="*/ 6910466 h 7176404"/>
              <a:gd name="connsiteX17" fmla="*/ 1645920 w 25200864"/>
              <a:gd name="connsiteY17" fmla="*/ 7176404 h 7176404"/>
              <a:gd name="connsiteX18" fmla="*/ 4315968 w 25200864"/>
              <a:gd name="connsiteY18" fmla="*/ 6609476 h 7176404"/>
              <a:gd name="connsiteX19" fmla="*/ 6345936 w 25200864"/>
              <a:gd name="connsiteY19" fmla="*/ 5932820 h 7176404"/>
              <a:gd name="connsiteX20" fmla="*/ 7772400 w 25200864"/>
              <a:gd name="connsiteY20" fmla="*/ 5493908 h 7176404"/>
              <a:gd name="connsiteX21" fmla="*/ 8375904 w 25200864"/>
              <a:gd name="connsiteY21" fmla="*/ 4341764 h 7176404"/>
              <a:gd name="connsiteX22" fmla="*/ 9747504 w 25200864"/>
              <a:gd name="connsiteY22" fmla="*/ 3427364 h 7176404"/>
              <a:gd name="connsiteX23" fmla="*/ 10277856 w 25200864"/>
              <a:gd name="connsiteY23" fmla="*/ 2311796 h 7176404"/>
              <a:gd name="connsiteX24" fmla="*/ 10351008 w 25200864"/>
              <a:gd name="connsiteY24" fmla="*/ 2147204 h 7176404"/>
              <a:gd name="connsiteX25" fmla="*/ 10369296 w 25200864"/>
              <a:gd name="connsiteY25" fmla="*/ 1525412 h 7176404"/>
              <a:gd name="connsiteX26" fmla="*/ 10314432 w 25200864"/>
              <a:gd name="connsiteY26" fmla="*/ 940196 h 7176404"/>
              <a:gd name="connsiteX27" fmla="*/ 10443210 w 25200864"/>
              <a:gd name="connsiteY27" fmla="*/ 611774 h 7176404"/>
              <a:gd name="connsiteX28" fmla="*/ 10450830 w 25200864"/>
              <a:gd name="connsiteY28" fmla="*/ 1076594 h 7176404"/>
              <a:gd name="connsiteX29" fmla="*/ 10411968 w 25200864"/>
              <a:gd name="connsiteY29" fmla="*/ 1302146 h 7176404"/>
              <a:gd name="connsiteX30" fmla="*/ 10453878 w 25200864"/>
              <a:gd name="connsiteY30" fmla="*/ 1565036 h 7176404"/>
              <a:gd name="connsiteX31" fmla="*/ 10541508 w 25200864"/>
              <a:gd name="connsiteY31" fmla="*/ 1759346 h 7176404"/>
              <a:gd name="connsiteX32" fmla="*/ 10690098 w 25200864"/>
              <a:gd name="connsiteY32" fmla="*/ 1944512 h 7176404"/>
              <a:gd name="connsiteX33" fmla="*/ 10785348 w 25200864"/>
              <a:gd name="connsiteY33" fmla="*/ 2018426 h 7176404"/>
              <a:gd name="connsiteX34" fmla="*/ 10838688 w 25200864"/>
              <a:gd name="connsiteY34" fmla="*/ 2109866 h 7176404"/>
              <a:gd name="connsiteX35" fmla="*/ 10926318 w 25200864"/>
              <a:gd name="connsiteY35" fmla="*/ 2071766 h 7176404"/>
              <a:gd name="connsiteX36" fmla="*/ 11013948 w 25200864"/>
              <a:gd name="connsiteY36" fmla="*/ 2193686 h 7176404"/>
              <a:gd name="connsiteX37" fmla="*/ 11100816 w 25200864"/>
              <a:gd name="connsiteY37" fmla="*/ 2275220 h 7176404"/>
              <a:gd name="connsiteX38" fmla="*/ 11253978 w 25200864"/>
              <a:gd name="connsiteY38" fmla="*/ 2307986 h 7176404"/>
              <a:gd name="connsiteX39" fmla="*/ 11349228 w 25200864"/>
              <a:gd name="connsiteY39" fmla="*/ 2349896 h 7176404"/>
              <a:gd name="connsiteX40" fmla="*/ 11429238 w 25200864"/>
              <a:gd name="connsiteY40" fmla="*/ 2448956 h 7176404"/>
              <a:gd name="connsiteX41" fmla="*/ 11562588 w 25200864"/>
              <a:gd name="connsiteY41" fmla="*/ 2513726 h 7176404"/>
              <a:gd name="connsiteX42" fmla="*/ 11654028 w 25200864"/>
              <a:gd name="connsiteY42" fmla="*/ 2567066 h 7176404"/>
              <a:gd name="connsiteX43" fmla="*/ 11745468 w 25200864"/>
              <a:gd name="connsiteY43" fmla="*/ 2650886 h 7176404"/>
              <a:gd name="connsiteX44" fmla="*/ 11882628 w 25200864"/>
              <a:gd name="connsiteY44" fmla="*/ 2711846 h 7176404"/>
              <a:gd name="connsiteX45" fmla="*/ 11970258 w 25200864"/>
              <a:gd name="connsiteY45" fmla="*/ 2841386 h 7176404"/>
              <a:gd name="connsiteX46" fmla="*/ 12095988 w 25200864"/>
              <a:gd name="connsiteY46" fmla="*/ 2829956 h 7176404"/>
              <a:gd name="connsiteX47" fmla="*/ 12124944 w 25200864"/>
              <a:gd name="connsiteY47" fmla="*/ 2897012 h 7176404"/>
              <a:gd name="connsiteX48" fmla="*/ 12202668 w 25200864"/>
              <a:gd name="connsiteY48" fmla="*/ 2921396 h 7176404"/>
              <a:gd name="connsiteX49" fmla="*/ 12278868 w 25200864"/>
              <a:gd name="connsiteY49" fmla="*/ 3081416 h 7176404"/>
              <a:gd name="connsiteX50" fmla="*/ 12393168 w 25200864"/>
              <a:gd name="connsiteY50" fmla="*/ 3100466 h 7176404"/>
              <a:gd name="connsiteX51" fmla="*/ 12450318 w 25200864"/>
              <a:gd name="connsiteY51" fmla="*/ 3214766 h 7176404"/>
              <a:gd name="connsiteX52" fmla="*/ 12541758 w 25200864"/>
              <a:gd name="connsiteY52" fmla="*/ 3191906 h 7176404"/>
              <a:gd name="connsiteX53" fmla="*/ 12598908 w 25200864"/>
              <a:gd name="connsiteY53" fmla="*/ 3290966 h 7176404"/>
              <a:gd name="connsiteX54" fmla="*/ 12663678 w 25200864"/>
              <a:gd name="connsiteY54" fmla="*/ 3416696 h 7176404"/>
              <a:gd name="connsiteX55" fmla="*/ 12766548 w 25200864"/>
              <a:gd name="connsiteY55" fmla="*/ 3428126 h 7176404"/>
              <a:gd name="connsiteX56" fmla="*/ 12774168 w 25200864"/>
              <a:gd name="connsiteY56" fmla="*/ 3298586 h 7176404"/>
              <a:gd name="connsiteX57" fmla="*/ 12854178 w 25200864"/>
              <a:gd name="connsiteY57" fmla="*/ 3363356 h 7176404"/>
              <a:gd name="connsiteX58" fmla="*/ 12968478 w 25200864"/>
              <a:gd name="connsiteY58" fmla="*/ 3435746 h 7176404"/>
              <a:gd name="connsiteX59" fmla="*/ 13098018 w 25200864"/>
              <a:gd name="connsiteY59" fmla="*/ 3466226 h 7176404"/>
              <a:gd name="connsiteX60" fmla="*/ 13147548 w 25200864"/>
              <a:gd name="connsiteY60" fmla="*/ 3572906 h 7176404"/>
              <a:gd name="connsiteX61" fmla="*/ 13155168 w 25200864"/>
              <a:gd name="connsiteY61" fmla="*/ 3652916 h 7176404"/>
              <a:gd name="connsiteX62" fmla="*/ 13235178 w 25200864"/>
              <a:gd name="connsiteY62" fmla="*/ 3736736 h 7176404"/>
              <a:gd name="connsiteX63" fmla="*/ 13368528 w 25200864"/>
              <a:gd name="connsiteY63" fmla="*/ 3774836 h 7176404"/>
              <a:gd name="connsiteX64" fmla="*/ 13539216 w 25200864"/>
              <a:gd name="connsiteY64" fmla="*/ 3853322 h 7176404"/>
              <a:gd name="connsiteX65" fmla="*/ 13574268 w 25200864"/>
              <a:gd name="connsiteY65" fmla="*/ 3923426 h 7176404"/>
              <a:gd name="connsiteX66" fmla="*/ 13669518 w 25200864"/>
              <a:gd name="connsiteY66" fmla="*/ 3988196 h 7176404"/>
              <a:gd name="connsiteX67" fmla="*/ 13806678 w 25200864"/>
              <a:gd name="connsiteY67" fmla="*/ 4091066 h 7176404"/>
              <a:gd name="connsiteX68" fmla="*/ 13890498 w 25200864"/>
              <a:gd name="connsiteY68" fmla="*/ 4205366 h 7176404"/>
              <a:gd name="connsiteX69" fmla="*/ 13955268 w 25200864"/>
              <a:gd name="connsiteY69" fmla="*/ 4296806 h 7176404"/>
              <a:gd name="connsiteX70" fmla="*/ 13989558 w 25200864"/>
              <a:gd name="connsiteY70" fmla="*/ 4129166 h 7176404"/>
              <a:gd name="connsiteX71" fmla="*/ 14061948 w 25200864"/>
              <a:gd name="connsiteY71" fmla="*/ 3995816 h 7176404"/>
              <a:gd name="connsiteX72" fmla="*/ 14176248 w 25200864"/>
              <a:gd name="connsiteY72" fmla="*/ 4098686 h 7176404"/>
              <a:gd name="connsiteX73" fmla="*/ 14290548 w 25200864"/>
              <a:gd name="connsiteY73" fmla="*/ 4304426 h 7176404"/>
              <a:gd name="connsiteX74" fmla="*/ 14431518 w 25200864"/>
              <a:gd name="connsiteY74" fmla="*/ 4399676 h 7176404"/>
              <a:gd name="connsiteX75" fmla="*/ 14622018 w 25200864"/>
              <a:gd name="connsiteY75" fmla="*/ 4353956 h 7176404"/>
              <a:gd name="connsiteX76" fmla="*/ 14789658 w 25200864"/>
              <a:gd name="connsiteY76" fmla="*/ 4430156 h 7176404"/>
              <a:gd name="connsiteX77" fmla="*/ 14865858 w 25200864"/>
              <a:gd name="connsiteY77" fmla="*/ 4361576 h 7176404"/>
              <a:gd name="connsiteX78" fmla="*/ 14972538 w 25200864"/>
              <a:gd name="connsiteY78" fmla="*/ 4464446 h 7176404"/>
              <a:gd name="connsiteX79" fmla="*/ 15067788 w 25200864"/>
              <a:gd name="connsiteY79" fmla="*/ 4586366 h 7176404"/>
              <a:gd name="connsiteX80" fmla="*/ 15304008 w 25200864"/>
              <a:gd name="connsiteY80" fmla="*/ 4651136 h 7176404"/>
              <a:gd name="connsiteX81" fmla="*/ 15467838 w 25200864"/>
              <a:gd name="connsiteY81" fmla="*/ 4693046 h 7176404"/>
              <a:gd name="connsiteX82" fmla="*/ 15540990 w 25200864"/>
              <a:gd name="connsiteY82" fmla="*/ 4708286 h 7176404"/>
              <a:gd name="connsiteX83" fmla="*/ 15593568 w 25200864"/>
              <a:gd name="connsiteY83" fmla="*/ 4875926 h 7176404"/>
              <a:gd name="connsiteX84" fmla="*/ 15612618 w 25200864"/>
              <a:gd name="connsiteY84" fmla="*/ 4997846 h 7176404"/>
              <a:gd name="connsiteX85" fmla="*/ 15730728 w 25200864"/>
              <a:gd name="connsiteY85" fmla="*/ 4921646 h 7176404"/>
              <a:gd name="connsiteX86" fmla="*/ 15745968 w 25200864"/>
              <a:gd name="connsiteY86" fmla="*/ 4769246 h 7176404"/>
              <a:gd name="connsiteX87" fmla="*/ 15822168 w 25200864"/>
              <a:gd name="connsiteY87" fmla="*/ 4757816 h 7176404"/>
              <a:gd name="connsiteX88" fmla="*/ 15898368 w 25200864"/>
              <a:gd name="connsiteY88" fmla="*/ 4872116 h 7176404"/>
              <a:gd name="connsiteX89" fmla="*/ 16092678 w 25200864"/>
              <a:gd name="connsiteY89" fmla="*/ 4978796 h 7176404"/>
              <a:gd name="connsiteX90" fmla="*/ 16229838 w 25200864"/>
              <a:gd name="connsiteY90" fmla="*/ 5138816 h 7176404"/>
              <a:gd name="connsiteX91" fmla="*/ 16340328 w 25200864"/>
              <a:gd name="connsiteY91" fmla="*/ 5154056 h 7176404"/>
              <a:gd name="connsiteX92" fmla="*/ 16435578 w 25200864"/>
              <a:gd name="connsiteY92" fmla="*/ 5203586 h 7176404"/>
              <a:gd name="connsiteX93" fmla="*/ 16515588 w 25200864"/>
              <a:gd name="connsiteY93" fmla="*/ 5195966 h 7176404"/>
              <a:gd name="connsiteX94" fmla="*/ 16607028 w 25200864"/>
              <a:gd name="connsiteY94" fmla="*/ 5234066 h 7176404"/>
              <a:gd name="connsiteX95" fmla="*/ 16687038 w 25200864"/>
              <a:gd name="connsiteY95" fmla="*/ 5275976 h 7176404"/>
              <a:gd name="connsiteX96" fmla="*/ 16751808 w 25200864"/>
              <a:gd name="connsiteY96" fmla="*/ 5298836 h 7176404"/>
              <a:gd name="connsiteX97" fmla="*/ 16927068 w 25200864"/>
              <a:gd name="connsiteY97" fmla="*/ 5317886 h 7176404"/>
              <a:gd name="connsiteX98" fmla="*/ 16808958 w 25200864"/>
              <a:gd name="connsiteY98" fmla="*/ 5245496 h 7176404"/>
              <a:gd name="connsiteX99" fmla="*/ 16843248 w 25200864"/>
              <a:gd name="connsiteY99" fmla="*/ 5199776 h 7176404"/>
              <a:gd name="connsiteX100" fmla="*/ 16953738 w 25200864"/>
              <a:gd name="connsiteY100" fmla="*/ 5218826 h 7176404"/>
              <a:gd name="connsiteX101" fmla="*/ 17109948 w 25200864"/>
              <a:gd name="connsiteY101" fmla="*/ 5344556 h 7176404"/>
              <a:gd name="connsiteX102" fmla="*/ 17300448 w 25200864"/>
              <a:gd name="connsiteY102" fmla="*/ 5359796 h 7176404"/>
              <a:gd name="connsiteX103" fmla="*/ 17426178 w 25200864"/>
              <a:gd name="connsiteY103" fmla="*/ 5420756 h 7176404"/>
              <a:gd name="connsiteX104" fmla="*/ 17516856 w 25200864"/>
              <a:gd name="connsiteY104" fmla="*/ 5550296 h 7176404"/>
              <a:gd name="connsiteX105" fmla="*/ 17620488 w 25200864"/>
              <a:gd name="connsiteY105" fmla="*/ 5569346 h 7176404"/>
              <a:gd name="connsiteX106" fmla="*/ 17837658 w 25200864"/>
              <a:gd name="connsiteY106" fmla="*/ 5717936 h 7176404"/>
              <a:gd name="connsiteX107" fmla="*/ 17837658 w 25200864"/>
              <a:gd name="connsiteY107" fmla="*/ 5561726 h 7176404"/>
              <a:gd name="connsiteX108" fmla="*/ 18035778 w 25200864"/>
              <a:gd name="connsiteY108" fmla="*/ 5565536 h 7176404"/>
              <a:gd name="connsiteX109" fmla="*/ 18115788 w 25200864"/>
              <a:gd name="connsiteY109" fmla="*/ 5668406 h 7176404"/>
              <a:gd name="connsiteX110" fmla="*/ 18218658 w 25200864"/>
              <a:gd name="connsiteY110" fmla="*/ 5676026 h 7176404"/>
              <a:gd name="connsiteX111" fmla="*/ 18306288 w 25200864"/>
              <a:gd name="connsiteY111" fmla="*/ 5752988 h 7176404"/>
              <a:gd name="connsiteX112" fmla="*/ 18371058 w 25200864"/>
              <a:gd name="connsiteY112" fmla="*/ 5866526 h 7176404"/>
              <a:gd name="connsiteX113" fmla="*/ 18489168 w 25200864"/>
              <a:gd name="connsiteY113" fmla="*/ 5851286 h 7176404"/>
              <a:gd name="connsiteX114" fmla="*/ 18580608 w 25200864"/>
              <a:gd name="connsiteY114" fmla="*/ 5935106 h 7176404"/>
              <a:gd name="connsiteX115" fmla="*/ 18550128 w 25200864"/>
              <a:gd name="connsiteY115" fmla="*/ 6018926 h 7176404"/>
              <a:gd name="connsiteX116" fmla="*/ 18679668 w 25200864"/>
              <a:gd name="connsiteY116" fmla="*/ 5973206 h 7176404"/>
              <a:gd name="connsiteX117" fmla="*/ 18691098 w 25200864"/>
              <a:gd name="connsiteY117" fmla="*/ 6045596 h 7176404"/>
              <a:gd name="connsiteX118" fmla="*/ 18813018 w 25200864"/>
              <a:gd name="connsiteY118" fmla="*/ 6007496 h 7176404"/>
              <a:gd name="connsiteX119" fmla="*/ 19114008 w 25200864"/>
              <a:gd name="connsiteY119" fmla="*/ 6137036 h 7176404"/>
              <a:gd name="connsiteX120" fmla="*/ 19249644 w 25200864"/>
              <a:gd name="connsiteY120" fmla="*/ 6242954 h 7176404"/>
              <a:gd name="connsiteX121" fmla="*/ 19319748 w 25200864"/>
              <a:gd name="connsiteY121" fmla="*/ 6453266 h 7176404"/>
              <a:gd name="connsiteX122" fmla="*/ 19375374 w 25200864"/>
              <a:gd name="connsiteY122" fmla="*/ 6593474 h 7176404"/>
              <a:gd name="connsiteX123" fmla="*/ 19445478 w 25200864"/>
              <a:gd name="connsiteY123" fmla="*/ 6567566 h 7176404"/>
              <a:gd name="connsiteX124" fmla="*/ 19495008 w 25200864"/>
              <a:gd name="connsiteY124" fmla="*/ 6647576 h 7176404"/>
              <a:gd name="connsiteX125" fmla="*/ 19475958 w 25200864"/>
              <a:gd name="connsiteY125" fmla="*/ 6377066 h 7176404"/>
              <a:gd name="connsiteX126" fmla="*/ 19479768 w 25200864"/>
              <a:gd name="connsiteY126" fmla="*/ 6175136 h 7176404"/>
              <a:gd name="connsiteX127" fmla="*/ 19582638 w 25200864"/>
              <a:gd name="connsiteY127" fmla="*/ 6285626 h 7176404"/>
              <a:gd name="connsiteX128" fmla="*/ 19666458 w 25200864"/>
              <a:gd name="connsiteY128" fmla="*/ 6407546 h 7176404"/>
              <a:gd name="connsiteX129" fmla="*/ 19674078 w 25200864"/>
              <a:gd name="connsiteY129" fmla="*/ 6213236 h 7176404"/>
              <a:gd name="connsiteX130" fmla="*/ 19761708 w 25200864"/>
              <a:gd name="connsiteY130" fmla="*/ 6129416 h 7176404"/>
              <a:gd name="connsiteX131" fmla="*/ 19879818 w 25200864"/>
              <a:gd name="connsiteY131" fmla="*/ 6239906 h 7176404"/>
              <a:gd name="connsiteX132" fmla="*/ 19818858 w 25200864"/>
              <a:gd name="connsiteY132" fmla="*/ 6026546 h 7176404"/>
              <a:gd name="connsiteX133" fmla="*/ 20127468 w 25200864"/>
              <a:gd name="connsiteY133" fmla="*/ 6022736 h 7176404"/>
              <a:gd name="connsiteX134" fmla="*/ 20400264 w 25200864"/>
              <a:gd name="connsiteY134" fmla="*/ 5897768 h 7176404"/>
              <a:gd name="connsiteX135" fmla="*/ 20695158 w 25200864"/>
              <a:gd name="connsiteY135" fmla="*/ 5893196 h 7176404"/>
              <a:gd name="connsiteX136" fmla="*/ 20942808 w 25200864"/>
              <a:gd name="connsiteY136" fmla="*/ 5938916 h 7176404"/>
              <a:gd name="connsiteX137" fmla="*/ 21133308 w 25200864"/>
              <a:gd name="connsiteY137" fmla="*/ 5813186 h 7176404"/>
              <a:gd name="connsiteX138" fmla="*/ 21430488 w 25200864"/>
              <a:gd name="connsiteY138" fmla="*/ 5862716 h 7176404"/>
              <a:gd name="connsiteX139" fmla="*/ 21659850 w 25200864"/>
              <a:gd name="connsiteY139" fmla="*/ 5961776 h 7176404"/>
              <a:gd name="connsiteX140" fmla="*/ 21761958 w 25200864"/>
              <a:gd name="connsiteY140" fmla="*/ 5885576 h 7176404"/>
              <a:gd name="connsiteX141" fmla="*/ 21944838 w 25200864"/>
              <a:gd name="connsiteY141" fmla="*/ 6041786 h 7176404"/>
              <a:gd name="connsiteX142" fmla="*/ 22089618 w 25200864"/>
              <a:gd name="connsiteY142" fmla="*/ 5977016 h 7176404"/>
              <a:gd name="connsiteX143" fmla="*/ 22310598 w 25200864"/>
              <a:gd name="connsiteY143" fmla="*/ 6186566 h 7176404"/>
              <a:gd name="connsiteX144" fmla="*/ 23151084 w 25200864"/>
              <a:gd name="connsiteY144" fmla="*/ 6482984 h 7176404"/>
              <a:gd name="connsiteX145" fmla="*/ 23293578 w 25200864"/>
              <a:gd name="connsiteY145" fmla="*/ 6609476 h 7176404"/>
              <a:gd name="connsiteX146" fmla="*/ 23285958 w 25200864"/>
              <a:gd name="connsiteY146" fmla="*/ 6693296 h 7176404"/>
              <a:gd name="connsiteX147" fmla="*/ 23415498 w 25200864"/>
              <a:gd name="connsiteY147" fmla="*/ 6659006 h 7176404"/>
              <a:gd name="connsiteX148" fmla="*/ 23785068 w 25200864"/>
              <a:gd name="connsiteY148" fmla="*/ 6780926 h 7176404"/>
              <a:gd name="connsiteX149" fmla="*/ 24009096 w 25200864"/>
              <a:gd name="connsiteY149" fmla="*/ 6645290 h 7176404"/>
              <a:gd name="connsiteX150" fmla="*/ 24078438 w 25200864"/>
              <a:gd name="connsiteY150" fmla="*/ 6544706 h 7176404"/>
              <a:gd name="connsiteX151" fmla="*/ 24230838 w 25200864"/>
              <a:gd name="connsiteY151" fmla="*/ 6533276 h 7176404"/>
              <a:gd name="connsiteX152" fmla="*/ 24360378 w 25200864"/>
              <a:gd name="connsiteY152" fmla="*/ 6438026 h 7176404"/>
              <a:gd name="connsiteX153" fmla="*/ 24455628 w 25200864"/>
              <a:gd name="connsiteY153" fmla="*/ 6422786 h 7176404"/>
              <a:gd name="connsiteX154" fmla="*/ 24558498 w 25200864"/>
              <a:gd name="connsiteY154" fmla="*/ 6243716 h 7176404"/>
              <a:gd name="connsiteX155" fmla="*/ 24716232 w 25200864"/>
              <a:gd name="connsiteY155" fmla="*/ 6188090 h 7176404"/>
              <a:gd name="connsiteX156" fmla="*/ 24981408 w 25200864"/>
              <a:gd name="connsiteY156" fmla="*/ 6232286 h 7176404"/>
              <a:gd name="connsiteX157" fmla="*/ 25181052 w 25200864"/>
              <a:gd name="connsiteY157" fmla="*/ 6157610 h 7176404"/>
              <a:gd name="connsiteX158" fmla="*/ 25200864 w 25200864"/>
              <a:gd name="connsiteY158" fmla="*/ 5713364 h 7176404"/>
              <a:gd name="connsiteX159" fmla="*/ 24519636 w 25200864"/>
              <a:gd name="connsiteY159" fmla="*/ 5869574 h 7176404"/>
              <a:gd name="connsiteX160" fmla="*/ 23774400 w 25200864"/>
              <a:gd name="connsiteY160" fmla="*/ 6133988 h 7176404"/>
              <a:gd name="connsiteX161" fmla="*/ 22951440 w 25200864"/>
              <a:gd name="connsiteY161" fmla="*/ 5896244 h 7176404"/>
              <a:gd name="connsiteX162" fmla="*/ 21982176 w 25200864"/>
              <a:gd name="connsiteY162" fmla="*/ 5640212 h 7176404"/>
              <a:gd name="connsiteX163" fmla="*/ 20628864 w 25200864"/>
              <a:gd name="connsiteY163" fmla="*/ 5475620 h 7176404"/>
              <a:gd name="connsiteX164" fmla="*/ 19872960 w 25200864"/>
              <a:gd name="connsiteY164" fmla="*/ 5888624 h 7176404"/>
              <a:gd name="connsiteX165" fmla="*/ 18800064 w 25200864"/>
              <a:gd name="connsiteY165" fmla="*/ 5823092 h 7176404"/>
              <a:gd name="connsiteX166" fmla="*/ 16715232 w 25200864"/>
              <a:gd name="connsiteY166" fmla="*/ 4963556 h 7176404"/>
              <a:gd name="connsiteX167" fmla="*/ 14904720 w 25200864"/>
              <a:gd name="connsiteY167" fmla="*/ 4158884 h 7176404"/>
              <a:gd name="connsiteX168" fmla="*/ 13240512 w 25200864"/>
              <a:gd name="connsiteY168" fmla="*/ 3354212 h 7176404"/>
              <a:gd name="connsiteX169" fmla="*/ 13094208 w 25200864"/>
              <a:gd name="connsiteY169" fmla="*/ 3189620 h 7176404"/>
              <a:gd name="connsiteX170" fmla="*/ 11320272 w 25200864"/>
              <a:gd name="connsiteY170" fmla="*/ 2019188 h 7176404"/>
              <a:gd name="connsiteX171" fmla="*/ 10698480 w 25200864"/>
              <a:gd name="connsiteY171" fmla="*/ 1452260 h 7176404"/>
              <a:gd name="connsiteX172" fmla="*/ 10530078 w 25200864"/>
              <a:gd name="connsiteY172" fmla="*/ 1283096 h 7176404"/>
              <a:gd name="connsiteX173" fmla="*/ 10522458 w 25200864"/>
              <a:gd name="connsiteY173" fmla="*/ 902096 h 7176404"/>
              <a:gd name="connsiteX174" fmla="*/ 10518648 w 25200864"/>
              <a:gd name="connsiteY174" fmla="*/ 768746 h 7176404"/>
              <a:gd name="connsiteX175" fmla="*/ 10606278 w 25200864"/>
              <a:gd name="connsiteY175" fmla="*/ 681116 h 7176404"/>
              <a:gd name="connsiteX176" fmla="*/ 10753344 w 25200864"/>
              <a:gd name="connsiteY176" fmla="*/ 611012 h 7176404"/>
              <a:gd name="connsiteX177" fmla="*/ 10735056 w 25200864"/>
              <a:gd name="connsiteY177" fmla="*/ 336692 h 7176404"/>
              <a:gd name="connsiteX178" fmla="*/ 10610088 w 25200864"/>
              <a:gd name="connsiteY178" fmla="*/ 201056 h 7176404"/>
              <a:gd name="connsiteX179" fmla="*/ 10419588 w 25200864"/>
              <a:gd name="connsiteY179" fmla="*/ 2936 h 7176404"/>
              <a:gd name="connsiteX180" fmla="*/ 10351008 w 25200864"/>
              <a:gd name="connsiteY180" fmla="*/ 231536 h 7176404"/>
              <a:gd name="connsiteX181" fmla="*/ 10187940 w 25200864"/>
              <a:gd name="connsiteY181" fmla="*/ 585104 h 7176404"/>
              <a:gd name="connsiteX182" fmla="*/ 10137648 w 25200864"/>
              <a:gd name="connsiteY182" fmla="*/ 902096 h 7176404"/>
              <a:gd name="connsiteX183" fmla="*/ 10222992 w 25200864"/>
              <a:gd name="connsiteY183" fmla="*/ 1744868 h 7176404"/>
              <a:gd name="connsiteX184" fmla="*/ 10131552 w 25200864"/>
              <a:gd name="connsiteY184" fmla="*/ 2384948 h 7176404"/>
              <a:gd name="connsiteX185" fmla="*/ 9509760 w 25200864"/>
              <a:gd name="connsiteY185" fmla="*/ 3043316 h 7176404"/>
              <a:gd name="connsiteX186" fmla="*/ 7717536 w 25200864"/>
              <a:gd name="connsiteY186" fmla="*/ 4524644 h 7176404"/>
              <a:gd name="connsiteX187" fmla="*/ 7388352 w 25200864"/>
              <a:gd name="connsiteY187" fmla="*/ 5146436 h 7176404"/>
              <a:gd name="connsiteX188" fmla="*/ 5925312 w 25200864"/>
              <a:gd name="connsiteY188" fmla="*/ 5768228 h 7176404"/>
              <a:gd name="connsiteX189" fmla="*/ 4736592 w 25200864"/>
              <a:gd name="connsiteY189" fmla="*/ 6079124 h 7176404"/>
              <a:gd name="connsiteX190" fmla="*/ 3602736 w 25200864"/>
              <a:gd name="connsiteY190" fmla="*/ 6353444 h 7176404"/>
              <a:gd name="connsiteX191" fmla="*/ 2688336 w 25200864"/>
              <a:gd name="connsiteY191" fmla="*/ 6664340 h 7176404"/>
              <a:gd name="connsiteX192" fmla="*/ 2157984 w 25200864"/>
              <a:gd name="connsiteY192" fmla="*/ 6774068 h 7176404"/>
              <a:gd name="connsiteX193" fmla="*/ 1591056 w 25200864"/>
              <a:gd name="connsiteY193" fmla="*/ 6755780 h 7176404"/>
              <a:gd name="connsiteX194" fmla="*/ 950976 w 25200864"/>
              <a:gd name="connsiteY194" fmla="*/ 6554612 h 7176404"/>
              <a:gd name="connsiteX195" fmla="*/ 0 w 25200864"/>
              <a:gd name="connsiteY195" fmla="*/ 6390020 h 7176404"/>
              <a:gd name="connsiteX196" fmla="*/ 27432 w 25200864"/>
              <a:gd name="connsiteY196" fmla="*/ 6605666 h 7176404"/>
              <a:gd name="connsiteX0" fmla="*/ 27432 w 25200864"/>
              <a:gd name="connsiteY0" fmla="*/ 6605666 h 7176404"/>
              <a:gd name="connsiteX1" fmla="*/ 170688 w 25200864"/>
              <a:gd name="connsiteY1" fmla="*/ 6590426 h 7176404"/>
              <a:gd name="connsiteX2" fmla="*/ 185928 w 25200864"/>
              <a:gd name="connsiteY2" fmla="*/ 6697106 h 7176404"/>
              <a:gd name="connsiteX3" fmla="*/ 269748 w 25200864"/>
              <a:gd name="connsiteY3" fmla="*/ 6632336 h 7176404"/>
              <a:gd name="connsiteX4" fmla="*/ 384048 w 25200864"/>
              <a:gd name="connsiteY4" fmla="*/ 6655196 h 7176404"/>
              <a:gd name="connsiteX5" fmla="*/ 395478 w 25200864"/>
              <a:gd name="connsiteY5" fmla="*/ 6780926 h 7176404"/>
              <a:gd name="connsiteX6" fmla="*/ 452628 w 25200864"/>
              <a:gd name="connsiteY6" fmla="*/ 6731396 h 7176404"/>
              <a:gd name="connsiteX7" fmla="*/ 521208 w 25200864"/>
              <a:gd name="connsiteY7" fmla="*/ 6815216 h 7176404"/>
              <a:gd name="connsiteX8" fmla="*/ 669798 w 25200864"/>
              <a:gd name="connsiteY8" fmla="*/ 6727586 h 7176404"/>
              <a:gd name="connsiteX9" fmla="*/ 681228 w 25200864"/>
              <a:gd name="connsiteY9" fmla="*/ 6887606 h 7176404"/>
              <a:gd name="connsiteX10" fmla="*/ 871728 w 25200864"/>
              <a:gd name="connsiteY10" fmla="*/ 6819026 h 7176404"/>
              <a:gd name="connsiteX11" fmla="*/ 982218 w 25200864"/>
              <a:gd name="connsiteY11" fmla="*/ 6822836 h 7176404"/>
              <a:gd name="connsiteX12" fmla="*/ 925068 w 25200864"/>
              <a:gd name="connsiteY12" fmla="*/ 6948566 h 7176404"/>
              <a:gd name="connsiteX13" fmla="*/ 1046988 w 25200864"/>
              <a:gd name="connsiteY13" fmla="*/ 6940946 h 7176404"/>
              <a:gd name="connsiteX14" fmla="*/ 1100328 w 25200864"/>
              <a:gd name="connsiteY14" fmla="*/ 6883796 h 7176404"/>
              <a:gd name="connsiteX15" fmla="*/ 1245108 w 25200864"/>
              <a:gd name="connsiteY15" fmla="*/ 6891416 h 7176404"/>
              <a:gd name="connsiteX16" fmla="*/ 1435608 w 25200864"/>
              <a:gd name="connsiteY16" fmla="*/ 6910466 h 7176404"/>
              <a:gd name="connsiteX17" fmla="*/ 1645920 w 25200864"/>
              <a:gd name="connsiteY17" fmla="*/ 7176404 h 7176404"/>
              <a:gd name="connsiteX18" fmla="*/ 4315968 w 25200864"/>
              <a:gd name="connsiteY18" fmla="*/ 6609476 h 7176404"/>
              <a:gd name="connsiteX19" fmla="*/ 6345936 w 25200864"/>
              <a:gd name="connsiteY19" fmla="*/ 5932820 h 7176404"/>
              <a:gd name="connsiteX20" fmla="*/ 7772400 w 25200864"/>
              <a:gd name="connsiteY20" fmla="*/ 5493908 h 7176404"/>
              <a:gd name="connsiteX21" fmla="*/ 8375904 w 25200864"/>
              <a:gd name="connsiteY21" fmla="*/ 4341764 h 7176404"/>
              <a:gd name="connsiteX22" fmla="*/ 9747504 w 25200864"/>
              <a:gd name="connsiteY22" fmla="*/ 3427364 h 7176404"/>
              <a:gd name="connsiteX23" fmla="*/ 10277856 w 25200864"/>
              <a:gd name="connsiteY23" fmla="*/ 2311796 h 7176404"/>
              <a:gd name="connsiteX24" fmla="*/ 10351008 w 25200864"/>
              <a:gd name="connsiteY24" fmla="*/ 2147204 h 7176404"/>
              <a:gd name="connsiteX25" fmla="*/ 10369296 w 25200864"/>
              <a:gd name="connsiteY25" fmla="*/ 1525412 h 7176404"/>
              <a:gd name="connsiteX26" fmla="*/ 10314432 w 25200864"/>
              <a:gd name="connsiteY26" fmla="*/ 940196 h 7176404"/>
              <a:gd name="connsiteX27" fmla="*/ 10443210 w 25200864"/>
              <a:gd name="connsiteY27" fmla="*/ 611774 h 7176404"/>
              <a:gd name="connsiteX28" fmla="*/ 10450830 w 25200864"/>
              <a:gd name="connsiteY28" fmla="*/ 1076594 h 7176404"/>
              <a:gd name="connsiteX29" fmla="*/ 10411968 w 25200864"/>
              <a:gd name="connsiteY29" fmla="*/ 1302146 h 7176404"/>
              <a:gd name="connsiteX30" fmla="*/ 10453878 w 25200864"/>
              <a:gd name="connsiteY30" fmla="*/ 1565036 h 7176404"/>
              <a:gd name="connsiteX31" fmla="*/ 10541508 w 25200864"/>
              <a:gd name="connsiteY31" fmla="*/ 1759346 h 7176404"/>
              <a:gd name="connsiteX32" fmla="*/ 10690098 w 25200864"/>
              <a:gd name="connsiteY32" fmla="*/ 1944512 h 7176404"/>
              <a:gd name="connsiteX33" fmla="*/ 10785348 w 25200864"/>
              <a:gd name="connsiteY33" fmla="*/ 2018426 h 7176404"/>
              <a:gd name="connsiteX34" fmla="*/ 10838688 w 25200864"/>
              <a:gd name="connsiteY34" fmla="*/ 2109866 h 7176404"/>
              <a:gd name="connsiteX35" fmla="*/ 10926318 w 25200864"/>
              <a:gd name="connsiteY35" fmla="*/ 2071766 h 7176404"/>
              <a:gd name="connsiteX36" fmla="*/ 11013948 w 25200864"/>
              <a:gd name="connsiteY36" fmla="*/ 2193686 h 7176404"/>
              <a:gd name="connsiteX37" fmla="*/ 11100816 w 25200864"/>
              <a:gd name="connsiteY37" fmla="*/ 2275220 h 7176404"/>
              <a:gd name="connsiteX38" fmla="*/ 11253978 w 25200864"/>
              <a:gd name="connsiteY38" fmla="*/ 2307986 h 7176404"/>
              <a:gd name="connsiteX39" fmla="*/ 11349228 w 25200864"/>
              <a:gd name="connsiteY39" fmla="*/ 2349896 h 7176404"/>
              <a:gd name="connsiteX40" fmla="*/ 11429238 w 25200864"/>
              <a:gd name="connsiteY40" fmla="*/ 2448956 h 7176404"/>
              <a:gd name="connsiteX41" fmla="*/ 11562588 w 25200864"/>
              <a:gd name="connsiteY41" fmla="*/ 2513726 h 7176404"/>
              <a:gd name="connsiteX42" fmla="*/ 11654028 w 25200864"/>
              <a:gd name="connsiteY42" fmla="*/ 2567066 h 7176404"/>
              <a:gd name="connsiteX43" fmla="*/ 11745468 w 25200864"/>
              <a:gd name="connsiteY43" fmla="*/ 2650886 h 7176404"/>
              <a:gd name="connsiteX44" fmla="*/ 11882628 w 25200864"/>
              <a:gd name="connsiteY44" fmla="*/ 2711846 h 7176404"/>
              <a:gd name="connsiteX45" fmla="*/ 11970258 w 25200864"/>
              <a:gd name="connsiteY45" fmla="*/ 2841386 h 7176404"/>
              <a:gd name="connsiteX46" fmla="*/ 12095988 w 25200864"/>
              <a:gd name="connsiteY46" fmla="*/ 2829956 h 7176404"/>
              <a:gd name="connsiteX47" fmla="*/ 12124944 w 25200864"/>
              <a:gd name="connsiteY47" fmla="*/ 2897012 h 7176404"/>
              <a:gd name="connsiteX48" fmla="*/ 12202668 w 25200864"/>
              <a:gd name="connsiteY48" fmla="*/ 2921396 h 7176404"/>
              <a:gd name="connsiteX49" fmla="*/ 12278868 w 25200864"/>
              <a:gd name="connsiteY49" fmla="*/ 3081416 h 7176404"/>
              <a:gd name="connsiteX50" fmla="*/ 12393168 w 25200864"/>
              <a:gd name="connsiteY50" fmla="*/ 3100466 h 7176404"/>
              <a:gd name="connsiteX51" fmla="*/ 12450318 w 25200864"/>
              <a:gd name="connsiteY51" fmla="*/ 3214766 h 7176404"/>
              <a:gd name="connsiteX52" fmla="*/ 12541758 w 25200864"/>
              <a:gd name="connsiteY52" fmla="*/ 3191906 h 7176404"/>
              <a:gd name="connsiteX53" fmla="*/ 12598908 w 25200864"/>
              <a:gd name="connsiteY53" fmla="*/ 3290966 h 7176404"/>
              <a:gd name="connsiteX54" fmla="*/ 12663678 w 25200864"/>
              <a:gd name="connsiteY54" fmla="*/ 3416696 h 7176404"/>
              <a:gd name="connsiteX55" fmla="*/ 12766548 w 25200864"/>
              <a:gd name="connsiteY55" fmla="*/ 3428126 h 7176404"/>
              <a:gd name="connsiteX56" fmla="*/ 12774168 w 25200864"/>
              <a:gd name="connsiteY56" fmla="*/ 3298586 h 7176404"/>
              <a:gd name="connsiteX57" fmla="*/ 12854178 w 25200864"/>
              <a:gd name="connsiteY57" fmla="*/ 3363356 h 7176404"/>
              <a:gd name="connsiteX58" fmla="*/ 12968478 w 25200864"/>
              <a:gd name="connsiteY58" fmla="*/ 3435746 h 7176404"/>
              <a:gd name="connsiteX59" fmla="*/ 13098018 w 25200864"/>
              <a:gd name="connsiteY59" fmla="*/ 3466226 h 7176404"/>
              <a:gd name="connsiteX60" fmla="*/ 13147548 w 25200864"/>
              <a:gd name="connsiteY60" fmla="*/ 3572906 h 7176404"/>
              <a:gd name="connsiteX61" fmla="*/ 13155168 w 25200864"/>
              <a:gd name="connsiteY61" fmla="*/ 3652916 h 7176404"/>
              <a:gd name="connsiteX62" fmla="*/ 13235178 w 25200864"/>
              <a:gd name="connsiteY62" fmla="*/ 3736736 h 7176404"/>
              <a:gd name="connsiteX63" fmla="*/ 13368528 w 25200864"/>
              <a:gd name="connsiteY63" fmla="*/ 3774836 h 7176404"/>
              <a:gd name="connsiteX64" fmla="*/ 13539216 w 25200864"/>
              <a:gd name="connsiteY64" fmla="*/ 3853322 h 7176404"/>
              <a:gd name="connsiteX65" fmla="*/ 13574268 w 25200864"/>
              <a:gd name="connsiteY65" fmla="*/ 3923426 h 7176404"/>
              <a:gd name="connsiteX66" fmla="*/ 13669518 w 25200864"/>
              <a:gd name="connsiteY66" fmla="*/ 3988196 h 7176404"/>
              <a:gd name="connsiteX67" fmla="*/ 13806678 w 25200864"/>
              <a:gd name="connsiteY67" fmla="*/ 4091066 h 7176404"/>
              <a:gd name="connsiteX68" fmla="*/ 13890498 w 25200864"/>
              <a:gd name="connsiteY68" fmla="*/ 4205366 h 7176404"/>
              <a:gd name="connsiteX69" fmla="*/ 13955268 w 25200864"/>
              <a:gd name="connsiteY69" fmla="*/ 4296806 h 7176404"/>
              <a:gd name="connsiteX70" fmla="*/ 13989558 w 25200864"/>
              <a:gd name="connsiteY70" fmla="*/ 4129166 h 7176404"/>
              <a:gd name="connsiteX71" fmla="*/ 14061948 w 25200864"/>
              <a:gd name="connsiteY71" fmla="*/ 3995816 h 7176404"/>
              <a:gd name="connsiteX72" fmla="*/ 14176248 w 25200864"/>
              <a:gd name="connsiteY72" fmla="*/ 4098686 h 7176404"/>
              <a:gd name="connsiteX73" fmla="*/ 14290548 w 25200864"/>
              <a:gd name="connsiteY73" fmla="*/ 4304426 h 7176404"/>
              <a:gd name="connsiteX74" fmla="*/ 14431518 w 25200864"/>
              <a:gd name="connsiteY74" fmla="*/ 4399676 h 7176404"/>
              <a:gd name="connsiteX75" fmla="*/ 14622018 w 25200864"/>
              <a:gd name="connsiteY75" fmla="*/ 4353956 h 7176404"/>
              <a:gd name="connsiteX76" fmla="*/ 14789658 w 25200864"/>
              <a:gd name="connsiteY76" fmla="*/ 4430156 h 7176404"/>
              <a:gd name="connsiteX77" fmla="*/ 14865858 w 25200864"/>
              <a:gd name="connsiteY77" fmla="*/ 4361576 h 7176404"/>
              <a:gd name="connsiteX78" fmla="*/ 14972538 w 25200864"/>
              <a:gd name="connsiteY78" fmla="*/ 4464446 h 7176404"/>
              <a:gd name="connsiteX79" fmla="*/ 15067788 w 25200864"/>
              <a:gd name="connsiteY79" fmla="*/ 4586366 h 7176404"/>
              <a:gd name="connsiteX80" fmla="*/ 15304008 w 25200864"/>
              <a:gd name="connsiteY80" fmla="*/ 4651136 h 7176404"/>
              <a:gd name="connsiteX81" fmla="*/ 15467838 w 25200864"/>
              <a:gd name="connsiteY81" fmla="*/ 4693046 h 7176404"/>
              <a:gd name="connsiteX82" fmla="*/ 15540990 w 25200864"/>
              <a:gd name="connsiteY82" fmla="*/ 4708286 h 7176404"/>
              <a:gd name="connsiteX83" fmla="*/ 15593568 w 25200864"/>
              <a:gd name="connsiteY83" fmla="*/ 4875926 h 7176404"/>
              <a:gd name="connsiteX84" fmla="*/ 15612618 w 25200864"/>
              <a:gd name="connsiteY84" fmla="*/ 4997846 h 7176404"/>
              <a:gd name="connsiteX85" fmla="*/ 15730728 w 25200864"/>
              <a:gd name="connsiteY85" fmla="*/ 4921646 h 7176404"/>
              <a:gd name="connsiteX86" fmla="*/ 15745968 w 25200864"/>
              <a:gd name="connsiteY86" fmla="*/ 4769246 h 7176404"/>
              <a:gd name="connsiteX87" fmla="*/ 15822168 w 25200864"/>
              <a:gd name="connsiteY87" fmla="*/ 4757816 h 7176404"/>
              <a:gd name="connsiteX88" fmla="*/ 15898368 w 25200864"/>
              <a:gd name="connsiteY88" fmla="*/ 4872116 h 7176404"/>
              <a:gd name="connsiteX89" fmla="*/ 16092678 w 25200864"/>
              <a:gd name="connsiteY89" fmla="*/ 4978796 h 7176404"/>
              <a:gd name="connsiteX90" fmla="*/ 16229838 w 25200864"/>
              <a:gd name="connsiteY90" fmla="*/ 5138816 h 7176404"/>
              <a:gd name="connsiteX91" fmla="*/ 16340328 w 25200864"/>
              <a:gd name="connsiteY91" fmla="*/ 5154056 h 7176404"/>
              <a:gd name="connsiteX92" fmla="*/ 16435578 w 25200864"/>
              <a:gd name="connsiteY92" fmla="*/ 5203586 h 7176404"/>
              <a:gd name="connsiteX93" fmla="*/ 16515588 w 25200864"/>
              <a:gd name="connsiteY93" fmla="*/ 5195966 h 7176404"/>
              <a:gd name="connsiteX94" fmla="*/ 16607028 w 25200864"/>
              <a:gd name="connsiteY94" fmla="*/ 5234066 h 7176404"/>
              <a:gd name="connsiteX95" fmla="*/ 16687038 w 25200864"/>
              <a:gd name="connsiteY95" fmla="*/ 5275976 h 7176404"/>
              <a:gd name="connsiteX96" fmla="*/ 16751808 w 25200864"/>
              <a:gd name="connsiteY96" fmla="*/ 5298836 h 7176404"/>
              <a:gd name="connsiteX97" fmla="*/ 16927068 w 25200864"/>
              <a:gd name="connsiteY97" fmla="*/ 5317886 h 7176404"/>
              <a:gd name="connsiteX98" fmla="*/ 16808958 w 25200864"/>
              <a:gd name="connsiteY98" fmla="*/ 5245496 h 7176404"/>
              <a:gd name="connsiteX99" fmla="*/ 16843248 w 25200864"/>
              <a:gd name="connsiteY99" fmla="*/ 5199776 h 7176404"/>
              <a:gd name="connsiteX100" fmla="*/ 16953738 w 25200864"/>
              <a:gd name="connsiteY100" fmla="*/ 5218826 h 7176404"/>
              <a:gd name="connsiteX101" fmla="*/ 17109948 w 25200864"/>
              <a:gd name="connsiteY101" fmla="*/ 5344556 h 7176404"/>
              <a:gd name="connsiteX102" fmla="*/ 17300448 w 25200864"/>
              <a:gd name="connsiteY102" fmla="*/ 5359796 h 7176404"/>
              <a:gd name="connsiteX103" fmla="*/ 17426178 w 25200864"/>
              <a:gd name="connsiteY103" fmla="*/ 5420756 h 7176404"/>
              <a:gd name="connsiteX104" fmla="*/ 17516856 w 25200864"/>
              <a:gd name="connsiteY104" fmla="*/ 5550296 h 7176404"/>
              <a:gd name="connsiteX105" fmla="*/ 17620488 w 25200864"/>
              <a:gd name="connsiteY105" fmla="*/ 5569346 h 7176404"/>
              <a:gd name="connsiteX106" fmla="*/ 17837658 w 25200864"/>
              <a:gd name="connsiteY106" fmla="*/ 5717936 h 7176404"/>
              <a:gd name="connsiteX107" fmla="*/ 17837658 w 25200864"/>
              <a:gd name="connsiteY107" fmla="*/ 5561726 h 7176404"/>
              <a:gd name="connsiteX108" fmla="*/ 18035778 w 25200864"/>
              <a:gd name="connsiteY108" fmla="*/ 5565536 h 7176404"/>
              <a:gd name="connsiteX109" fmla="*/ 18115788 w 25200864"/>
              <a:gd name="connsiteY109" fmla="*/ 5668406 h 7176404"/>
              <a:gd name="connsiteX110" fmla="*/ 18218658 w 25200864"/>
              <a:gd name="connsiteY110" fmla="*/ 5676026 h 7176404"/>
              <a:gd name="connsiteX111" fmla="*/ 18306288 w 25200864"/>
              <a:gd name="connsiteY111" fmla="*/ 5752988 h 7176404"/>
              <a:gd name="connsiteX112" fmla="*/ 18371058 w 25200864"/>
              <a:gd name="connsiteY112" fmla="*/ 5866526 h 7176404"/>
              <a:gd name="connsiteX113" fmla="*/ 18489168 w 25200864"/>
              <a:gd name="connsiteY113" fmla="*/ 5851286 h 7176404"/>
              <a:gd name="connsiteX114" fmla="*/ 18580608 w 25200864"/>
              <a:gd name="connsiteY114" fmla="*/ 5935106 h 7176404"/>
              <a:gd name="connsiteX115" fmla="*/ 18550128 w 25200864"/>
              <a:gd name="connsiteY115" fmla="*/ 6018926 h 7176404"/>
              <a:gd name="connsiteX116" fmla="*/ 18679668 w 25200864"/>
              <a:gd name="connsiteY116" fmla="*/ 5973206 h 7176404"/>
              <a:gd name="connsiteX117" fmla="*/ 18691098 w 25200864"/>
              <a:gd name="connsiteY117" fmla="*/ 6045596 h 7176404"/>
              <a:gd name="connsiteX118" fmla="*/ 18813018 w 25200864"/>
              <a:gd name="connsiteY118" fmla="*/ 6007496 h 7176404"/>
              <a:gd name="connsiteX119" fmla="*/ 19114008 w 25200864"/>
              <a:gd name="connsiteY119" fmla="*/ 6137036 h 7176404"/>
              <a:gd name="connsiteX120" fmla="*/ 19249644 w 25200864"/>
              <a:gd name="connsiteY120" fmla="*/ 6242954 h 7176404"/>
              <a:gd name="connsiteX121" fmla="*/ 19319748 w 25200864"/>
              <a:gd name="connsiteY121" fmla="*/ 6453266 h 7176404"/>
              <a:gd name="connsiteX122" fmla="*/ 19375374 w 25200864"/>
              <a:gd name="connsiteY122" fmla="*/ 6593474 h 7176404"/>
              <a:gd name="connsiteX123" fmla="*/ 19445478 w 25200864"/>
              <a:gd name="connsiteY123" fmla="*/ 6567566 h 7176404"/>
              <a:gd name="connsiteX124" fmla="*/ 19495008 w 25200864"/>
              <a:gd name="connsiteY124" fmla="*/ 6647576 h 7176404"/>
              <a:gd name="connsiteX125" fmla="*/ 19475958 w 25200864"/>
              <a:gd name="connsiteY125" fmla="*/ 6377066 h 7176404"/>
              <a:gd name="connsiteX126" fmla="*/ 19479768 w 25200864"/>
              <a:gd name="connsiteY126" fmla="*/ 6175136 h 7176404"/>
              <a:gd name="connsiteX127" fmla="*/ 19582638 w 25200864"/>
              <a:gd name="connsiteY127" fmla="*/ 6285626 h 7176404"/>
              <a:gd name="connsiteX128" fmla="*/ 19666458 w 25200864"/>
              <a:gd name="connsiteY128" fmla="*/ 6407546 h 7176404"/>
              <a:gd name="connsiteX129" fmla="*/ 19674078 w 25200864"/>
              <a:gd name="connsiteY129" fmla="*/ 6213236 h 7176404"/>
              <a:gd name="connsiteX130" fmla="*/ 19761708 w 25200864"/>
              <a:gd name="connsiteY130" fmla="*/ 6129416 h 7176404"/>
              <a:gd name="connsiteX131" fmla="*/ 19879818 w 25200864"/>
              <a:gd name="connsiteY131" fmla="*/ 6239906 h 7176404"/>
              <a:gd name="connsiteX132" fmla="*/ 19818858 w 25200864"/>
              <a:gd name="connsiteY132" fmla="*/ 6026546 h 7176404"/>
              <a:gd name="connsiteX133" fmla="*/ 20127468 w 25200864"/>
              <a:gd name="connsiteY133" fmla="*/ 6022736 h 7176404"/>
              <a:gd name="connsiteX134" fmla="*/ 20400264 w 25200864"/>
              <a:gd name="connsiteY134" fmla="*/ 5897768 h 7176404"/>
              <a:gd name="connsiteX135" fmla="*/ 20695158 w 25200864"/>
              <a:gd name="connsiteY135" fmla="*/ 5893196 h 7176404"/>
              <a:gd name="connsiteX136" fmla="*/ 20942808 w 25200864"/>
              <a:gd name="connsiteY136" fmla="*/ 5938916 h 7176404"/>
              <a:gd name="connsiteX137" fmla="*/ 21133308 w 25200864"/>
              <a:gd name="connsiteY137" fmla="*/ 5813186 h 7176404"/>
              <a:gd name="connsiteX138" fmla="*/ 21430488 w 25200864"/>
              <a:gd name="connsiteY138" fmla="*/ 5862716 h 7176404"/>
              <a:gd name="connsiteX139" fmla="*/ 21659850 w 25200864"/>
              <a:gd name="connsiteY139" fmla="*/ 5961776 h 7176404"/>
              <a:gd name="connsiteX140" fmla="*/ 21761958 w 25200864"/>
              <a:gd name="connsiteY140" fmla="*/ 5885576 h 7176404"/>
              <a:gd name="connsiteX141" fmla="*/ 21944838 w 25200864"/>
              <a:gd name="connsiteY141" fmla="*/ 6041786 h 7176404"/>
              <a:gd name="connsiteX142" fmla="*/ 22089618 w 25200864"/>
              <a:gd name="connsiteY142" fmla="*/ 5977016 h 7176404"/>
              <a:gd name="connsiteX143" fmla="*/ 22310598 w 25200864"/>
              <a:gd name="connsiteY143" fmla="*/ 6186566 h 7176404"/>
              <a:gd name="connsiteX144" fmla="*/ 23151084 w 25200864"/>
              <a:gd name="connsiteY144" fmla="*/ 6482984 h 7176404"/>
              <a:gd name="connsiteX145" fmla="*/ 23293578 w 25200864"/>
              <a:gd name="connsiteY145" fmla="*/ 6609476 h 7176404"/>
              <a:gd name="connsiteX146" fmla="*/ 23285958 w 25200864"/>
              <a:gd name="connsiteY146" fmla="*/ 6693296 h 7176404"/>
              <a:gd name="connsiteX147" fmla="*/ 23415498 w 25200864"/>
              <a:gd name="connsiteY147" fmla="*/ 6659006 h 7176404"/>
              <a:gd name="connsiteX148" fmla="*/ 23785068 w 25200864"/>
              <a:gd name="connsiteY148" fmla="*/ 6780926 h 7176404"/>
              <a:gd name="connsiteX149" fmla="*/ 24009096 w 25200864"/>
              <a:gd name="connsiteY149" fmla="*/ 6645290 h 7176404"/>
              <a:gd name="connsiteX150" fmla="*/ 24078438 w 25200864"/>
              <a:gd name="connsiteY150" fmla="*/ 6544706 h 7176404"/>
              <a:gd name="connsiteX151" fmla="*/ 24230838 w 25200864"/>
              <a:gd name="connsiteY151" fmla="*/ 6533276 h 7176404"/>
              <a:gd name="connsiteX152" fmla="*/ 24360378 w 25200864"/>
              <a:gd name="connsiteY152" fmla="*/ 6438026 h 7176404"/>
              <a:gd name="connsiteX153" fmla="*/ 24455628 w 25200864"/>
              <a:gd name="connsiteY153" fmla="*/ 6422786 h 7176404"/>
              <a:gd name="connsiteX154" fmla="*/ 24558498 w 25200864"/>
              <a:gd name="connsiteY154" fmla="*/ 6243716 h 7176404"/>
              <a:gd name="connsiteX155" fmla="*/ 24716232 w 25200864"/>
              <a:gd name="connsiteY155" fmla="*/ 6188090 h 7176404"/>
              <a:gd name="connsiteX156" fmla="*/ 24981408 w 25200864"/>
              <a:gd name="connsiteY156" fmla="*/ 6232286 h 7176404"/>
              <a:gd name="connsiteX157" fmla="*/ 25181052 w 25200864"/>
              <a:gd name="connsiteY157" fmla="*/ 6157610 h 7176404"/>
              <a:gd name="connsiteX158" fmla="*/ 25200864 w 25200864"/>
              <a:gd name="connsiteY158" fmla="*/ 5713364 h 7176404"/>
              <a:gd name="connsiteX159" fmla="*/ 24519636 w 25200864"/>
              <a:gd name="connsiteY159" fmla="*/ 5869574 h 7176404"/>
              <a:gd name="connsiteX160" fmla="*/ 23774400 w 25200864"/>
              <a:gd name="connsiteY160" fmla="*/ 6133988 h 7176404"/>
              <a:gd name="connsiteX161" fmla="*/ 22951440 w 25200864"/>
              <a:gd name="connsiteY161" fmla="*/ 5896244 h 7176404"/>
              <a:gd name="connsiteX162" fmla="*/ 21982176 w 25200864"/>
              <a:gd name="connsiteY162" fmla="*/ 5640212 h 7176404"/>
              <a:gd name="connsiteX163" fmla="*/ 20628864 w 25200864"/>
              <a:gd name="connsiteY163" fmla="*/ 5475620 h 7176404"/>
              <a:gd name="connsiteX164" fmla="*/ 19872960 w 25200864"/>
              <a:gd name="connsiteY164" fmla="*/ 5888624 h 7176404"/>
              <a:gd name="connsiteX165" fmla="*/ 18800064 w 25200864"/>
              <a:gd name="connsiteY165" fmla="*/ 5823092 h 7176404"/>
              <a:gd name="connsiteX166" fmla="*/ 16715232 w 25200864"/>
              <a:gd name="connsiteY166" fmla="*/ 4963556 h 7176404"/>
              <a:gd name="connsiteX167" fmla="*/ 14904720 w 25200864"/>
              <a:gd name="connsiteY167" fmla="*/ 4158884 h 7176404"/>
              <a:gd name="connsiteX168" fmla="*/ 13240512 w 25200864"/>
              <a:gd name="connsiteY168" fmla="*/ 3354212 h 7176404"/>
              <a:gd name="connsiteX169" fmla="*/ 13094208 w 25200864"/>
              <a:gd name="connsiteY169" fmla="*/ 3189620 h 7176404"/>
              <a:gd name="connsiteX170" fmla="*/ 11320272 w 25200864"/>
              <a:gd name="connsiteY170" fmla="*/ 2019188 h 7176404"/>
              <a:gd name="connsiteX171" fmla="*/ 10698480 w 25200864"/>
              <a:gd name="connsiteY171" fmla="*/ 1452260 h 7176404"/>
              <a:gd name="connsiteX172" fmla="*/ 10530078 w 25200864"/>
              <a:gd name="connsiteY172" fmla="*/ 1283096 h 7176404"/>
              <a:gd name="connsiteX173" fmla="*/ 10522458 w 25200864"/>
              <a:gd name="connsiteY173" fmla="*/ 902096 h 7176404"/>
              <a:gd name="connsiteX174" fmla="*/ 10518648 w 25200864"/>
              <a:gd name="connsiteY174" fmla="*/ 768746 h 7176404"/>
              <a:gd name="connsiteX175" fmla="*/ 10606278 w 25200864"/>
              <a:gd name="connsiteY175" fmla="*/ 681116 h 7176404"/>
              <a:gd name="connsiteX176" fmla="*/ 10753344 w 25200864"/>
              <a:gd name="connsiteY176" fmla="*/ 611012 h 7176404"/>
              <a:gd name="connsiteX177" fmla="*/ 10735056 w 25200864"/>
              <a:gd name="connsiteY177" fmla="*/ 336692 h 7176404"/>
              <a:gd name="connsiteX178" fmla="*/ 10610088 w 25200864"/>
              <a:gd name="connsiteY178" fmla="*/ 201056 h 7176404"/>
              <a:gd name="connsiteX179" fmla="*/ 10419588 w 25200864"/>
              <a:gd name="connsiteY179" fmla="*/ 2936 h 7176404"/>
              <a:gd name="connsiteX180" fmla="*/ 10351008 w 25200864"/>
              <a:gd name="connsiteY180" fmla="*/ 231536 h 7176404"/>
              <a:gd name="connsiteX181" fmla="*/ 10187940 w 25200864"/>
              <a:gd name="connsiteY181" fmla="*/ 585104 h 7176404"/>
              <a:gd name="connsiteX182" fmla="*/ 10137648 w 25200864"/>
              <a:gd name="connsiteY182" fmla="*/ 902096 h 7176404"/>
              <a:gd name="connsiteX183" fmla="*/ 10222992 w 25200864"/>
              <a:gd name="connsiteY183" fmla="*/ 1744868 h 7176404"/>
              <a:gd name="connsiteX184" fmla="*/ 10131552 w 25200864"/>
              <a:gd name="connsiteY184" fmla="*/ 2384948 h 7176404"/>
              <a:gd name="connsiteX185" fmla="*/ 9509760 w 25200864"/>
              <a:gd name="connsiteY185" fmla="*/ 3043316 h 7176404"/>
              <a:gd name="connsiteX186" fmla="*/ 7717536 w 25200864"/>
              <a:gd name="connsiteY186" fmla="*/ 4524644 h 7176404"/>
              <a:gd name="connsiteX187" fmla="*/ 7388352 w 25200864"/>
              <a:gd name="connsiteY187" fmla="*/ 5146436 h 7176404"/>
              <a:gd name="connsiteX188" fmla="*/ 5925312 w 25200864"/>
              <a:gd name="connsiteY188" fmla="*/ 5768228 h 7176404"/>
              <a:gd name="connsiteX189" fmla="*/ 4736592 w 25200864"/>
              <a:gd name="connsiteY189" fmla="*/ 6079124 h 7176404"/>
              <a:gd name="connsiteX190" fmla="*/ 3602736 w 25200864"/>
              <a:gd name="connsiteY190" fmla="*/ 6353444 h 7176404"/>
              <a:gd name="connsiteX191" fmla="*/ 2688336 w 25200864"/>
              <a:gd name="connsiteY191" fmla="*/ 6664340 h 7176404"/>
              <a:gd name="connsiteX192" fmla="*/ 2157984 w 25200864"/>
              <a:gd name="connsiteY192" fmla="*/ 6774068 h 7176404"/>
              <a:gd name="connsiteX193" fmla="*/ 1591056 w 25200864"/>
              <a:gd name="connsiteY193" fmla="*/ 6755780 h 7176404"/>
              <a:gd name="connsiteX194" fmla="*/ 950976 w 25200864"/>
              <a:gd name="connsiteY194" fmla="*/ 6554612 h 7176404"/>
              <a:gd name="connsiteX195" fmla="*/ 0 w 25200864"/>
              <a:gd name="connsiteY195" fmla="*/ 6390020 h 7176404"/>
              <a:gd name="connsiteX196" fmla="*/ 27432 w 25200864"/>
              <a:gd name="connsiteY196" fmla="*/ 6605666 h 7176404"/>
              <a:gd name="connsiteX0" fmla="*/ 27432 w 25200864"/>
              <a:gd name="connsiteY0" fmla="*/ 6605666 h 7202793"/>
              <a:gd name="connsiteX1" fmla="*/ 170688 w 25200864"/>
              <a:gd name="connsiteY1" fmla="*/ 6590426 h 7202793"/>
              <a:gd name="connsiteX2" fmla="*/ 185928 w 25200864"/>
              <a:gd name="connsiteY2" fmla="*/ 6697106 h 7202793"/>
              <a:gd name="connsiteX3" fmla="*/ 269748 w 25200864"/>
              <a:gd name="connsiteY3" fmla="*/ 6632336 h 7202793"/>
              <a:gd name="connsiteX4" fmla="*/ 384048 w 25200864"/>
              <a:gd name="connsiteY4" fmla="*/ 6655196 h 7202793"/>
              <a:gd name="connsiteX5" fmla="*/ 395478 w 25200864"/>
              <a:gd name="connsiteY5" fmla="*/ 6780926 h 7202793"/>
              <a:gd name="connsiteX6" fmla="*/ 452628 w 25200864"/>
              <a:gd name="connsiteY6" fmla="*/ 6731396 h 7202793"/>
              <a:gd name="connsiteX7" fmla="*/ 521208 w 25200864"/>
              <a:gd name="connsiteY7" fmla="*/ 6815216 h 7202793"/>
              <a:gd name="connsiteX8" fmla="*/ 669798 w 25200864"/>
              <a:gd name="connsiteY8" fmla="*/ 6727586 h 7202793"/>
              <a:gd name="connsiteX9" fmla="*/ 681228 w 25200864"/>
              <a:gd name="connsiteY9" fmla="*/ 6887606 h 7202793"/>
              <a:gd name="connsiteX10" fmla="*/ 871728 w 25200864"/>
              <a:gd name="connsiteY10" fmla="*/ 6819026 h 7202793"/>
              <a:gd name="connsiteX11" fmla="*/ 982218 w 25200864"/>
              <a:gd name="connsiteY11" fmla="*/ 6822836 h 7202793"/>
              <a:gd name="connsiteX12" fmla="*/ 925068 w 25200864"/>
              <a:gd name="connsiteY12" fmla="*/ 6948566 h 7202793"/>
              <a:gd name="connsiteX13" fmla="*/ 1046988 w 25200864"/>
              <a:gd name="connsiteY13" fmla="*/ 6940946 h 7202793"/>
              <a:gd name="connsiteX14" fmla="*/ 1100328 w 25200864"/>
              <a:gd name="connsiteY14" fmla="*/ 6883796 h 7202793"/>
              <a:gd name="connsiteX15" fmla="*/ 1245108 w 25200864"/>
              <a:gd name="connsiteY15" fmla="*/ 6891416 h 7202793"/>
              <a:gd name="connsiteX16" fmla="*/ 1435608 w 25200864"/>
              <a:gd name="connsiteY16" fmla="*/ 6910466 h 7202793"/>
              <a:gd name="connsiteX17" fmla="*/ 1420368 w 25200864"/>
              <a:gd name="connsiteY17" fmla="*/ 7104776 h 7202793"/>
              <a:gd name="connsiteX18" fmla="*/ 1645920 w 25200864"/>
              <a:gd name="connsiteY18" fmla="*/ 7176404 h 7202793"/>
              <a:gd name="connsiteX19" fmla="*/ 4315968 w 25200864"/>
              <a:gd name="connsiteY19" fmla="*/ 6609476 h 7202793"/>
              <a:gd name="connsiteX20" fmla="*/ 6345936 w 25200864"/>
              <a:gd name="connsiteY20" fmla="*/ 5932820 h 7202793"/>
              <a:gd name="connsiteX21" fmla="*/ 7772400 w 25200864"/>
              <a:gd name="connsiteY21" fmla="*/ 5493908 h 7202793"/>
              <a:gd name="connsiteX22" fmla="*/ 8375904 w 25200864"/>
              <a:gd name="connsiteY22" fmla="*/ 4341764 h 7202793"/>
              <a:gd name="connsiteX23" fmla="*/ 9747504 w 25200864"/>
              <a:gd name="connsiteY23" fmla="*/ 3427364 h 7202793"/>
              <a:gd name="connsiteX24" fmla="*/ 10277856 w 25200864"/>
              <a:gd name="connsiteY24" fmla="*/ 2311796 h 7202793"/>
              <a:gd name="connsiteX25" fmla="*/ 10351008 w 25200864"/>
              <a:gd name="connsiteY25" fmla="*/ 2147204 h 7202793"/>
              <a:gd name="connsiteX26" fmla="*/ 10369296 w 25200864"/>
              <a:gd name="connsiteY26" fmla="*/ 1525412 h 7202793"/>
              <a:gd name="connsiteX27" fmla="*/ 10314432 w 25200864"/>
              <a:gd name="connsiteY27" fmla="*/ 940196 h 7202793"/>
              <a:gd name="connsiteX28" fmla="*/ 10443210 w 25200864"/>
              <a:gd name="connsiteY28" fmla="*/ 611774 h 7202793"/>
              <a:gd name="connsiteX29" fmla="*/ 10450830 w 25200864"/>
              <a:gd name="connsiteY29" fmla="*/ 1076594 h 7202793"/>
              <a:gd name="connsiteX30" fmla="*/ 10411968 w 25200864"/>
              <a:gd name="connsiteY30" fmla="*/ 1302146 h 7202793"/>
              <a:gd name="connsiteX31" fmla="*/ 10453878 w 25200864"/>
              <a:gd name="connsiteY31" fmla="*/ 1565036 h 7202793"/>
              <a:gd name="connsiteX32" fmla="*/ 10541508 w 25200864"/>
              <a:gd name="connsiteY32" fmla="*/ 1759346 h 7202793"/>
              <a:gd name="connsiteX33" fmla="*/ 10690098 w 25200864"/>
              <a:gd name="connsiteY33" fmla="*/ 1944512 h 7202793"/>
              <a:gd name="connsiteX34" fmla="*/ 10785348 w 25200864"/>
              <a:gd name="connsiteY34" fmla="*/ 2018426 h 7202793"/>
              <a:gd name="connsiteX35" fmla="*/ 10838688 w 25200864"/>
              <a:gd name="connsiteY35" fmla="*/ 2109866 h 7202793"/>
              <a:gd name="connsiteX36" fmla="*/ 10926318 w 25200864"/>
              <a:gd name="connsiteY36" fmla="*/ 2071766 h 7202793"/>
              <a:gd name="connsiteX37" fmla="*/ 11013948 w 25200864"/>
              <a:gd name="connsiteY37" fmla="*/ 2193686 h 7202793"/>
              <a:gd name="connsiteX38" fmla="*/ 11100816 w 25200864"/>
              <a:gd name="connsiteY38" fmla="*/ 2275220 h 7202793"/>
              <a:gd name="connsiteX39" fmla="*/ 11253978 w 25200864"/>
              <a:gd name="connsiteY39" fmla="*/ 2307986 h 7202793"/>
              <a:gd name="connsiteX40" fmla="*/ 11349228 w 25200864"/>
              <a:gd name="connsiteY40" fmla="*/ 2349896 h 7202793"/>
              <a:gd name="connsiteX41" fmla="*/ 11429238 w 25200864"/>
              <a:gd name="connsiteY41" fmla="*/ 2448956 h 7202793"/>
              <a:gd name="connsiteX42" fmla="*/ 11562588 w 25200864"/>
              <a:gd name="connsiteY42" fmla="*/ 2513726 h 7202793"/>
              <a:gd name="connsiteX43" fmla="*/ 11654028 w 25200864"/>
              <a:gd name="connsiteY43" fmla="*/ 2567066 h 7202793"/>
              <a:gd name="connsiteX44" fmla="*/ 11745468 w 25200864"/>
              <a:gd name="connsiteY44" fmla="*/ 2650886 h 7202793"/>
              <a:gd name="connsiteX45" fmla="*/ 11882628 w 25200864"/>
              <a:gd name="connsiteY45" fmla="*/ 2711846 h 7202793"/>
              <a:gd name="connsiteX46" fmla="*/ 11970258 w 25200864"/>
              <a:gd name="connsiteY46" fmla="*/ 2841386 h 7202793"/>
              <a:gd name="connsiteX47" fmla="*/ 12095988 w 25200864"/>
              <a:gd name="connsiteY47" fmla="*/ 2829956 h 7202793"/>
              <a:gd name="connsiteX48" fmla="*/ 12124944 w 25200864"/>
              <a:gd name="connsiteY48" fmla="*/ 2897012 h 7202793"/>
              <a:gd name="connsiteX49" fmla="*/ 12202668 w 25200864"/>
              <a:gd name="connsiteY49" fmla="*/ 2921396 h 7202793"/>
              <a:gd name="connsiteX50" fmla="*/ 12278868 w 25200864"/>
              <a:gd name="connsiteY50" fmla="*/ 3081416 h 7202793"/>
              <a:gd name="connsiteX51" fmla="*/ 12393168 w 25200864"/>
              <a:gd name="connsiteY51" fmla="*/ 3100466 h 7202793"/>
              <a:gd name="connsiteX52" fmla="*/ 12450318 w 25200864"/>
              <a:gd name="connsiteY52" fmla="*/ 3214766 h 7202793"/>
              <a:gd name="connsiteX53" fmla="*/ 12541758 w 25200864"/>
              <a:gd name="connsiteY53" fmla="*/ 3191906 h 7202793"/>
              <a:gd name="connsiteX54" fmla="*/ 12598908 w 25200864"/>
              <a:gd name="connsiteY54" fmla="*/ 3290966 h 7202793"/>
              <a:gd name="connsiteX55" fmla="*/ 12663678 w 25200864"/>
              <a:gd name="connsiteY55" fmla="*/ 3416696 h 7202793"/>
              <a:gd name="connsiteX56" fmla="*/ 12766548 w 25200864"/>
              <a:gd name="connsiteY56" fmla="*/ 3428126 h 7202793"/>
              <a:gd name="connsiteX57" fmla="*/ 12774168 w 25200864"/>
              <a:gd name="connsiteY57" fmla="*/ 3298586 h 7202793"/>
              <a:gd name="connsiteX58" fmla="*/ 12854178 w 25200864"/>
              <a:gd name="connsiteY58" fmla="*/ 3363356 h 7202793"/>
              <a:gd name="connsiteX59" fmla="*/ 12968478 w 25200864"/>
              <a:gd name="connsiteY59" fmla="*/ 3435746 h 7202793"/>
              <a:gd name="connsiteX60" fmla="*/ 13098018 w 25200864"/>
              <a:gd name="connsiteY60" fmla="*/ 3466226 h 7202793"/>
              <a:gd name="connsiteX61" fmla="*/ 13147548 w 25200864"/>
              <a:gd name="connsiteY61" fmla="*/ 3572906 h 7202793"/>
              <a:gd name="connsiteX62" fmla="*/ 13155168 w 25200864"/>
              <a:gd name="connsiteY62" fmla="*/ 3652916 h 7202793"/>
              <a:gd name="connsiteX63" fmla="*/ 13235178 w 25200864"/>
              <a:gd name="connsiteY63" fmla="*/ 3736736 h 7202793"/>
              <a:gd name="connsiteX64" fmla="*/ 13368528 w 25200864"/>
              <a:gd name="connsiteY64" fmla="*/ 3774836 h 7202793"/>
              <a:gd name="connsiteX65" fmla="*/ 13539216 w 25200864"/>
              <a:gd name="connsiteY65" fmla="*/ 3853322 h 7202793"/>
              <a:gd name="connsiteX66" fmla="*/ 13574268 w 25200864"/>
              <a:gd name="connsiteY66" fmla="*/ 3923426 h 7202793"/>
              <a:gd name="connsiteX67" fmla="*/ 13669518 w 25200864"/>
              <a:gd name="connsiteY67" fmla="*/ 3988196 h 7202793"/>
              <a:gd name="connsiteX68" fmla="*/ 13806678 w 25200864"/>
              <a:gd name="connsiteY68" fmla="*/ 4091066 h 7202793"/>
              <a:gd name="connsiteX69" fmla="*/ 13890498 w 25200864"/>
              <a:gd name="connsiteY69" fmla="*/ 4205366 h 7202793"/>
              <a:gd name="connsiteX70" fmla="*/ 13955268 w 25200864"/>
              <a:gd name="connsiteY70" fmla="*/ 4296806 h 7202793"/>
              <a:gd name="connsiteX71" fmla="*/ 13989558 w 25200864"/>
              <a:gd name="connsiteY71" fmla="*/ 4129166 h 7202793"/>
              <a:gd name="connsiteX72" fmla="*/ 14061948 w 25200864"/>
              <a:gd name="connsiteY72" fmla="*/ 3995816 h 7202793"/>
              <a:gd name="connsiteX73" fmla="*/ 14176248 w 25200864"/>
              <a:gd name="connsiteY73" fmla="*/ 4098686 h 7202793"/>
              <a:gd name="connsiteX74" fmla="*/ 14290548 w 25200864"/>
              <a:gd name="connsiteY74" fmla="*/ 4304426 h 7202793"/>
              <a:gd name="connsiteX75" fmla="*/ 14431518 w 25200864"/>
              <a:gd name="connsiteY75" fmla="*/ 4399676 h 7202793"/>
              <a:gd name="connsiteX76" fmla="*/ 14622018 w 25200864"/>
              <a:gd name="connsiteY76" fmla="*/ 4353956 h 7202793"/>
              <a:gd name="connsiteX77" fmla="*/ 14789658 w 25200864"/>
              <a:gd name="connsiteY77" fmla="*/ 4430156 h 7202793"/>
              <a:gd name="connsiteX78" fmla="*/ 14865858 w 25200864"/>
              <a:gd name="connsiteY78" fmla="*/ 4361576 h 7202793"/>
              <a:gd name="connsiteX79" fmla="*/ 14972538 w 25200864"/>
              <a:gd name="connsiteY79" fmla="*/ 4464446 h 7202793"/>
              <a:gd name="connsiteX80" fmla="*/ 15067788 w 25200864"/>
              <a:gd name="connsiteY80" fmla="*/ 4586366 h 7202793"/>
              <a:gd name="connsiteX81" fmla="*/ 15304008 w 25200864"/>
              <a:gd name="connsiteY81" fmla="*/ 4651136 h 7202793"/>
              <a:gd name="connsiteX82" fmla="*/ 15467838 w 25200864"/>
              <a:gd name="connsiteY82" fmla="*/ 4693046 h 7202793"/>
              <a:gd name="connsiteX83" fmla="*/ 15540990 w 25200864"/>
              <a:gd name="connsiteY83" fmla="*/ 4708286 h 7202793"/>
              <a:gd name="connsiteX84" fmla="*/ 15593568 w 25200864"/>
              <a:gd name="connsiteY84" fmla="*/ 4875926 h 7202793"/>
              <a:gd name="connsiteX85" fmla="*/ 15612618 w 25200864"/>
              <a:gd name="connsiteY85" fmla="*/ 4997846 h 7202793"/>
              <a:gd name="connsiteX86" fmla="*/ 15730728 w 25200864"/>
              <a:gd name="connsiteY86" fmla="*/ 4921646 h 7202793"/>
              <a:gd name="connsiteX87" fmla="*/ 15745968 w 25200864"/>
              <a:gd name="connsiteY87" fmla="*/ 4769246 h 7202793"/>
              <a:gd name="connsiteX88" fmla="*/ 15822168 w 25200864"/>
              <a:gd name="connsiteY88" fmla="*/ 4757816 h 7202793"/>
              <a:gd name="connsiteX89" fmla="*/ 15898368 w 25200864"/>
              <a:gd name="connsiteY89" fmla="*/ 4872116 h 7202793"/>
              <a:gd name="connsiteX90" fmla="*/ 16092678 w 25200864"/>
              <a:gd name="connsiteY90" fmla="*/ 4978796 h 7202793"/>
              <a:gd name="connsiteX91" fmla="*/ 16229838 w 25200864"/>
              <a:gd name="connsiteY91" fmla="*/ 5138816 h 7202793"/>
              <a:gd name="connsiteX92" fmla="*/ 16340328 w 25200864"/>
              <a:gd name="connsiteY92" fmla="*/ 5154056 h 7202793"/>
              <a:gd name="connsiteX93" fmla="*/ 16435578 w 25200864"/>
              <a:gd name="connsiteY93" fmla="*/ 5203586 h 7202793"/>
              <a:gd name="connsiteX94" fmla="*/ 16515588 w 25200864"/>
              <a:gd name="connsiteY94" fmla="*/ 5195966 h 7202793"/>
              <a:gd name="connsiteX95" fmla="*/ 16607028 w 25200864"/>
              <a:gd name="connsiteY95" fmla="*/ 5234066 h 7202793"/>
              <a:gd name="connsiteX96" fmla="*/ 16687038 w 25200864"/>
              <a:gd name="connsiteY96" fmla="*/ 5275976 h 7202793"/>
              <a:gd name="connsiteX97" fmla="*/ 16751808 w 25200864"/>
              <a:gd name="connsiteY97" fmla="*/ 5298836 h 7202793"/>
              <a:gd name="connsiteX98" fmla="*/ 16927068 w 25200864"/>
              <a:gd name="connsiteY98" fmla="*/ 5317886 h 7202793"/>
              <a:gd name="connsiteX99" fmla="*/ 16808958 w 25200864"/>
              <a:gd name="connsiteY99" fmla="*/ 5245496 h 7202793"/>
              <a:gd name="connsiteX100" fmla="*/ 16843248 w 25200864"/>
              <a:gd name="connsiteY100" fmla="*/ 5199776 h 7202793"/>
              <a:gd name="connsiteX101" fmla="*/ 16953738 w 25200864"/>
              <a:gd name="connsiteY101" fmla="*/ 5218826 h 7202793"/>
              <a:gd name="connsiteX102" fmla="*/ 17109948 w 25200864"/>
              <a:gd name="connsiteY102" fmla="*/ 5344556 h 7202793"/>
              <a:gd name="connsiteX103" fmla="*/ 17300448 w 25200864"/>
              <a:gd name="connsiteY103" fmla="*/ 5359796 h 7202793"/>
              <a:gd name="connsiteX104" fmla="*/ 17426178 w 25200864"/>
              <a:gd name="connsiteY104" fmla="*/ 5420756 h 7202793"/>
              <a:gd name="connsiteX105" fmla="*/ 17516856 w 25200864"/>
              <a:gd name="connsiteY105" fmla="*/ 5550296 h 7202793"/>
              <a:gd name="connsiteX106" fmla="*/ 17620488 w 25200864"/>
              <a:gd name="connsiteY106" fmla="*/ 5569346 h 7202793"/>
              <a:gd name="connsiteX107" fmla="*/ 17837658 w 25200864"/>
              <a:gd name="connsiteY107" fmla="*/ 5717936 h 7202793"/>
              <a:gd name="connsiteX108" fmla="*/ 17837658 w 25200864"/>
              <a:gd name="connsiteY108" fmla="*/ 5561726 h 7202793"/>
              <a:gd name="connsiteX109" fmla="*/ 18035778 w 25200864"/>
              <a:gd name="connsiteY109" fmla="*/ 5565536 h 7202793"/>
              <a:gd name="connsiteX110" fmla="*/ 18115788 w 25200864"/>
              <a:gd name="connsiteY110" fmla="*/ 5668406 h 7202793"/>
              <a:gd name="connsiteX111" fmla="*/ 18218658 w 25200864"/>
              <a:gd name="connsiteY111" fmla="*/ 5676026 h 7202793"/>
              <a:gd name="connsiteX112" fmla="*/ 18306288 w 25200864"/>
              <a:gd name="connsiteY112" fmla="*/ 5752988 h 7202793"/>
              <a:gd name="connsiteX113" fmla="*/ 18371058 w 25200864"/>
              <a:gd name="connsiteY113" fmla="*/ 5866526 h 7202793"/>
              <a:gd name="connsiteX114" fmla="*/ 18489168 w 25200864"/>
              <a:gd name="connsiteY114" fmla="*/ 5851286 h 7202793"/>
              <a:gd name="connsiteX115" fmla="*/ 18580608 w 25200864"/>
              <a:gd name="connsiteY115" fmla="*/ 5935106 h 7202793"/>
              <a:gd name="connsiteX116" fmla="*/ 18550128 w 25200864"/>
              <a:gd name="connsiteY116" fmla="*/ 6018926 h 7202793"/>
              <a:gd name="connsiteX117" fmla="*/ 18679668 w 25200864"/>
              <a:gd name="connsiteY117" fmla="*/ 5973206 h 7202793"/>
              <a:gd name="connsiteX118" fmla="*/ 18691098 w 25200864"/>
              <a:gd name="connsiteY118" fmla="*/ 6045596 h 7202793"/>
              <a:gd name="connsiteX119" fmla="*/ 18813018 w 25200864"/>
              <a:gd name="connsiteY119" fmla="*/ 6007496 h 7202793"/>
              <a:gd name="connsiteX120" fmla="*/ 19114008 w 25200864"/>
              <a:gd name="connsiteY120" fmla="*/ 6137036 h 7202793"/>
              <a:gd name="connsiteX121" fmla="*/ 19249644 w 25200864"/>
              <a:gd name="connsiteY121" fmla="*/ 6242954 h 7202793"/>
              <a:gd name="connsiteX122" fmla="*/ 19319748 w 25200864"/>
              <a:gd name="connsiteY122" fmla="*/ 6453266 h 7202793"/>
              <a:gd name="connsiteX123" fmla="*/ 19375374 w 25200864"/>
              <a:gd name="connsiteY123" fmla="*/ 6593474 h 7202793"/>
              <a:gd name="connsiteX124" fmla="*/ 19445478 w 25200864"/>
              <a:gd name="connsiteY124" fmla="*/ 6567566 h 7202793"/>
              <a:gd name="connsiteX125" fmla="*/ 19495008 w 25200864"/>
              <a:gd name="connsiteY125" fmla="*/ 6647576 h 7202793"/>
              <a:gd name="connsiteX126" fmla="*/ 19475958 w 25200864"/>
              <a:gd name="connsiteY126" fmla="*/ 6377066 h 7202793"/>
              <a:gd name="connsiteX127" fmla="*/ 19479768 w 25200864"/>
              <a:gd name="connsiteY127" fmla="*/ 6175136 h 7202793"/>
              <a:gd name="connsiteX128" fmla="*/ 19582638 w 25200864"/>
              <a:gd name="connsiteY128" fmla="*/ 6285626 h 7202793"/>
              <a:gd name="connsiteX129" fmla="*/ 19666458 w 25200864"/>
              <a:gd name="connsiteY129" fmla="*/ 6407546 h 7202793"/>
              <a:gd name="connsiteX130" fmla="*/ 19674078 w 25200864"/>
              <a:gd name="connsiteY130" fmla="*/ 6213236 h 7202793"/>
              <a:gd name="connsiteX131" fmla="*/ 19761708 w 25200864"/>
              <a:gd name="connsiteY131" fmla="*/ 6129416 h 7202793"/>
              <a:gd name="connsiteX132" fmla="*/ 19879818 w 25200864"/>
              <a:gd name="connsiteY132" fmla="*/ 6239906 h 7202793"/>
              <a:gd name="connsiteX133" fmla="*/ 19818858 w 25200864"/>
              <a:gd name="connsiteY133" fmla="*/ 6026546 h 7202793"/>
              <a:gd name="connsiteX134" fmla="*/ 20127468 w 25200864"/>
              <a:gd name="connsiteY134" fmla="*/ 6022736 h 7202793"/>
              <a:gd name="connsiteX135" fmla="*/ 20400264 w 25200864"/>
              <a:gd name="connsiteY135" fmla="*/ 5897768 h 7202793"/>
              <a:gd name="connsiteX136" fmla="*/ 20695158 w 25200864"/>
              <a:gd name="connsiteY136" fmla="*/ 5893196 h 7202793"/>
              <a:gd name="connsiteX137" fmla="*/ 20942808 w 25200864"/>
              <a:gd name="connsiteY137" fmla="*/ 5938916 h 7202793"/>
              <a:gd name="connsiteX138" fmla="*/ 21133308 w 25200864"/>
              <a:gd name="connsiteY138" fmla="*/ 5813186 h 7202793"/>
              <a:gd name="connsiteX139" fmla="*/ 21430488 w 25200864"/>
              <a:gd name="connsiteY139" fmla="*/ 5862716 h 7202793"/>
              <a:gd name="connsiteX140" fmla="*/ 21659850 w 25200864"/>
              <a:gd name="connsiteY140" fmla="*/ 5961776 h 7202793"/>
              <a:gd name="connsiteX141" fmla="*/ 21761958 w 25200864"/>
              <a:gd name="connsiteY141" fmla="*/ 5885576 h 7202793"/>
              <a:gd name="connsiteX142" fmla="*/ 21944838 w 25200864"/>
              <a:gd name="connsiteY142" fmla="*/ 6041786 h 7202793"/>
              <a:gd name="connsiteX143" fmla="*/ 22089618 w 25200864"/>
              <a:gd name="connsiteY143" fmla="*/ 5977016 h 7202793"/>
              <a:gd name="connsiteX144" fmla="*/ 22310598 w 25200864"/>
              <a:gd name="connsiteY144" fmla="*/ 6186566 h 7202793"/>
              <a:gd name="connsiteX145" fmla="*/ 23151084 w 25200864"/>
              <a:gd name="connsiteY145" fmla="*/ 6482984 h 7202793"/>
              <a:gd name="connsiteX146" fmla="*/ 23293578 w 25200864"/>
              <a:gd name="connsiteY146" fmla="*/ 6609476 h 7202793"/>
              <a:gd name="connsiteX147" fmla="*/ 23285958 w 25200864"/>
              <a:gd name="connsiteY147" fmla="*/ 6693296 h 7202793"/>
              <a:gd name="connsiteX148" fmla="*/ 23415498 w 25200864"/>
              <a:gd name="connsiteY148" fmla="*/ 6659006 h 7202793"/>
              <a:gd name="connsiteX149" fmla="*/ 23785068 w 25200864"/>
              <a:gd name="connsiteY149" fmla="*/ 6780926 h 7202793"/>
              <a:gd name="connsiteX150" fmla="*/ 24009096 w 25200864"/>
              <a:gd name="connsiteY150" fmla="*/ 6645290 h 7202793"/>
              <a:gd name="connsiteX151" fmla="*/ 24078438 w 25200864"/>
              <a:gd name="connsiteY151" fmla="*/ 6544706 h 7202793"/>
              <a:gd name="connsiteX152" fmla="*/ 24230838 w 25200864"/>
              <a:gd name="connsiteY152" fmla="*/ 6533276 h 7202793"/>
              <a:gd name="connsiteX153" fmla="*/ 24360378 w 25200864"/>
              <a:gd name="connsiteY153" fmla="*/ 6438026 h 7202793"/>
              <a:gd name="connsiteX154" fmla="*/ 24455628 w 25200864"/>
              <a:gd name="connsiteY154" fmla="*/ 6422786 h 7202793"/>
              <a:gd name="connsiteX155" fmla="*/ 24558498 w 25200864"/>
              <a:gd name="connsiteY155" fmla="*/ 6243716 h 7202793"/>
              <a:gd name="connsiteX156" fmla="*/ 24716232 w 25200864"/>
              <a:gd name="connsiteY156" fmla="*/ 6188090 h 7202793"/>
              <a:gd name="connsiteX157" fmla="*/ 24981408 w 25200864"/>
              <a:gd name="connsiteY157" fmla="*/ 6232286 h 7202793"/>
              <a:gd name="connsiteX158" fmla="*/ 25181052 w 25200864"/>
              <a:gd name="connsiteY158" fmla="*/ 6157610 h 7202793"/>
              <a:gd name="connsiteX159" fmla="*/ 25200864 w 25200864"/>
              <a:gd name="connsiteY159" fmla="*/ 5713364 h 7202793"/>
              <a:gd name="connsiteX160" fmla="*/ 24519636 w 25200864"/>
              <a:gd name="connsiteY160" fmla="*/ 5869574 h 7202793"/>
              <a:gd name="connsiteX161" fmla="*/ 23774400 w 25200864"/>
              <a:gd name="connsiteY161" fmla="*/ 6133988 h 7202793"/>
              <a:gd name="connsiteX162" fmla="*/ 22951440 w 25200864"/>
              <a:gd name="connsiteY162" fmla="*/ 5896244 h 7202793"/>
              <a:gd name="connsiteX163" fmla="*/ 21982176 w 25200864"/>
              <a:gd name="connsiteY163" fmla="*/ 5640212 h 7202793"/>
              <a:gd name="connsiteX164" fmla="*/ 20628864 w 25200864"/>
              <a:gd name="connsiteY164" fmla="*/ 5475620 h 7202793"/>
              <a:gd name="connsiteX165" fmla="*/ 19872960 w 25200864"/>
              <a:gd name="connsiteY165" fmla="*/ 5888624 h 7202793"/>
              <a:gd name="connsiteX166" fmla="*/ 18800064 w 25200864"/>
              <a:gd name="connsiteY166" fmla="*/ 5823092 h 7202793"/>
              <a:gd name="connsiteX167" fmla="*/ 16715232 w 25200864"/>
              <a:gd name="connsiteY167" fmla="*/ 4963556 h 7202793"/>
              <a:gd name="connsiteX168" fmla="*/ 14904720 w 25200864"/>
              <a:gd name="connsiteY168" fmla="*/ 4158884 h 7202793"/>
              <a:gd name="connsiteX169" fmla="*/ 13240512 w 25200864"/>
              <a:gd name="connsiteY169" fmla="*/ 3354212 h 7202793"/>
              <a:gd name="connsiteX170" fmla="*/ 13094208 w 25200864"/>
              <a:gd name="connsiteY170" fmla="*/ 3189620 h 7202793"/>
              <a:gd name="connsiteX171" fmla="*/ 11320272 w 25200864"/>
              <a:gd name="connsiteY171" fmla="*/ 2019188 h 7202793"/>
              <a:gd name="connsiteX172" fmla="*/ 10698480 w 25200864"/>
              <a:gd name="connsiteY172" fmla="*/ 1452260 h 7202793"/>
              <a:gd name="connsiteX173" fmla="*/ 10530078 w 25200864"/>
              <a:gd name="connsiteY173" fmla="*/ 1283096 h 7202793"/>
              <a:gd name="connsiteX174" fmla="*/ 10522458 w 25200864"/>
              <a:gd name="connsiteY174" fmla="*/ 902096 h 7202793"/>
              <a:gd name="connsiteX175" fmla="*/ 10518648 w 25200864"/>
              <a:gd name="connsiteY175" fmla="*/ 768746 h 7202793"/>
              <a:gd name="connsiteX176" fmla="*/ 10606278 w 25200864"/>
              <a:gd name="connsiteY176" fmla="*/ 681116 h 7202793"/>
              <a:gd name="connsiteX177" fmla="*/ 10753344 w 25200864"/>
              <a:gd name="connsiteY177" fmla="*/ 611012 h 7202793"/>
              <a:gd name="connsiteX178" fmla="*/ 10735056 w 25200864"/>
              <a:gd name="connsiteY178" fmla="*/ 336692 h 7202793"/>
              <a:gd name="connsiteX179" fmla="*/ 10610088 w 25200864"/>
              <a:gd name="connsiteY179" fmla="*/ 201056 h 7202793"/>
              <a:gd name="connsiteX180" fmla="*/ 10419588 w 25200864"/>
              <a:gd name="connsiteY180" fmla="*/ 2936 h 7202793"/>
              <a:gd name="connsiteX181" fmla="*/ 10351008 w 25200864"/>
              <a:gd name="connsiteY181" fmla="*/ 231536 h 7202793"/>
              <a:gd name="connsiteX182" fmla="*/ 10187940 w 25200864"/>
              <a:gd name="connsiteY182" fmla="*/ 585104 h 7202793"/>
              <a:gd name="connsiteX183" fmla="*/ 10137648 w 25200864"/>
              <a:gd name="connsiteY183" fmla="*/ 902096 h 7202793"/>
              <a:gd name="connsiteX184" fmla="*/ 10222992 w 25200864"/>
              <a:gd name="connsiteY184" fmla="*/ 1744868 h 7202793"/>
              <a:gd name="connsiteX185" fmla="*/ 10131552 w 25200864"/>
              <a:gd name="connsiteY185" fmla="*/ 2384948 h 7202793"/>
              <a:gd name="connsiteX186" fmla="*/ 9509760 w 25200864"/>
              <a:gd name="connsiteY186" fmla="*/ 3043316 h 7202793"/>
              <a:gd name="connsiteX187" fmla="*/ 7717536 w 25200864"/>
              <a:gd name="connsiteY187" fmla="*/ 4524644 h 7202793"/>
              <a:gd name="connsiteX188" fmla="*/ 7388352 w 25200864"/>
              <a:gd name="connsiteY188" fmla="*/ 5146436 h 7202793"/>
              <a:gd name="connsiteX189" fmla="*/ 5925312 w 25200864"/>
              <a:gd name="connsiteY189" fmla="*/ 5768228 h 7202793"/>
              <a:gd name="connsiteX190" fmla="*/ 4736592 w 25200864"/>
              <a:gd name="connsiteY190" fmla="*/ 6079124 h 7202793"/>
              <a:gd name="connsiteX191" fmla="*/ 3602736 w 25200864"/>
              <a:gd name="connsiteY191" fmla="*/ 6353444 h 7202793"/>
              <a:gd name="connsiteX192" fmla="*/ 2688336 w 25200864"/>
              <a:gd name="connsiteY192" fmla="*/ 6664340 h 7202793"/>
              <a:gd name="connsiteX193" fmla="*/ 2157984 w 25200864"/>
              <a:gd name="connsiteY193" fmla="*/ 6774068 h 7202793"/>
              <a:gd name="connsiteX194" fmla="*/ 1591056 w 25200864"/>
              <a:gd name="connsiteY194" fmla="*/ 6755780 h 7202793"/>
              <a:gd name="connsiteX195" fmla="*/ 950976 w 25200864"/>
              <a:gd name="connsiteY195" fmla="*/ 6554612 h 7202793"/>
              <a:gd name="connsiteX196" fmla="*/ 0 w 25200864"/>
              <a:gd name="connsiteY196" fmla="*/ 6390020 h 7202793"/>
              <a:gd name="connsiteX197" fmla="*/ 27432 w 25200864"/>
              <a:gd name="connsiteY197" fmla="*/ 6605666 h 7202793"/>
              <a:gd name="connsiteX0" fmla="*/ 27432 w 25200864"/>
              <a:gd name="connsiteY0" fmla="*/ 6605666 h 7120135"/>
              <a:gd name="connsiteX1" fmla="*/ 170688 w 25200864"/>
              <a:gd name="connsiteY1" fmla="*/ 6590426 h 7120135"/>
              <a:gd name="connsiteX2" fmla="*/ 185928 w 25200864"/>
              <a:gd name="connsiteY2" fmla="*/ 6697106 h 7120135"/>
              <a:gd name="connsiteX3" fmla="*/ 269748 w 25200864"/>
              <a:gd name="connsiteY3" fmla="*/ 6632336 h 7120135"/>
              <a:gd name="connsiteX4" fmla="*/ 384048 w 25200864"/>
              <a:gd name="connsiteY4" fmla="*/ 6655196 h 7120135"/>
              <a:gd name="connsiteX5" fmla="*/ 395478 w 25200864"/>
              <a:gd name="connsiteY5" fmla="*/ 6780926 h 7120135"/>
              <a:gd name="connsiteX6" fmla="*/ 452628 w 25200864"/>
              <a:gd name="connsiteY6" fmla="*/ 6731396 h 7120135"/>
              <a:gd name="connsiteX7" fmla="*/ 521208 w 25200864"/>
              <a:gd name="connsiteY7" fmla="*/ 6815216 h 7120135"/>
              <a:gd name="connsiteX8" fmla="*/ 669798 w 25200864"/>
              <a:gd name="connsiteY8" fmla="*/ 6727586 h 7120135"/>
              <a:gd name="connsiteX9" fmla="*/ 681228 w 25200864"/>
              <a:gd name="connsiteY9" fmla="*/ 6887606 h 7120135"/>
              <a:gd name="connsiteX10" fmla="*/ 871728 w 25200864"/>
              <a:gd name="connsiteY10" fmla="*/ 6819026 h 7120135"/>
              <a:gd name="connsiteX11" fmla="*/ 982218 w 25200864"/>
              <a:gd name="connsiteY11" fmla="*/ 6822836 h 7120135"/>
              <a:gd name="connsiteX12" fmla="*/ 925068 w 25200864"/>
              <a:gd name="connsiteY12" fmla="*/ 6948566 h 7120135"/>
              <a:gd name="connsiteX13" fmla="*/ 1046988 w 25200864"/>
              <a:gd name="connsiteY13" fmla="*/ 6940946 h 7120135"/>
              <a:gd name="connsiteX14" fmla="*/ 1100328 w 25200864"/>
              <a:gd name="connsiteY14" fmla="*/ 6883796 h 7120135"/>
              <a:gd name="connsiteX15" fmla="*/ 1245108 w 25200864"/>
              <a:gd name="connsiteY15" fmla="*/ 6891416 h 7120135"/>
              <a:gd name="connsiteX16" fmla="*/ 1435608 w 25200864"/>
              <a:gd name="connsiteY16" fmla="*/ 6910466 h 7120135"/>
              <a:gd name="connsiteX17" fmla="*/ 1420368 w 25200864"/>
              <a:gd name="connsiteY17" fmla="*/ 7104776 h 7120135"/>
              <a:gd name="connsiteX18" fmla="*/ 1996440 w 25200864"/>
              <a:gd name="connsiteY18" fmla="*/ 7016384 h 7120135"/>
              <a:gd name="connsiteX19" fmla="*/ 4315968 w 25200864"/>
              <a:gd name="connsiteY19" fmla="*/ 6609476 h 7120135"/>
              <a:gd name="connsiteX20" fmla="*/ 6345936 w 25200864"/>
              <a:gd name="connsiteY20" fmla="*/ 5932820 h 7120135"/>
              <a:gd name="connsiteX21" fmla="*/ 7772400 w 25200864"/>
              <a:gd name="connsiteY21" fmla="*/ 5493908 h 7120135"/>
              <a:gd name="connsiteX22" fmla="*/ 8375904 w 25200864"/>
              <a:gd name="connsiteY22" fmla="*/ 4341764 h 7120135"/>
              <a:gd name="connsiteX23" fmla="*/ 9747504 w 25200864"/>
              <a:gd name="connsiteY23" fmla="*/ 3427364 h 7120135"/>
              <a:gd name="connsiteX24" fmla="*/ 10277856 w 25200864"/>
              <a:gd name="connsiteY24" fmla="*/ 2311796 h 7120135"/>
              <a:gd name="connsiteX25" fmla="*/ 10351008 w 25200864"/>
              <a:gd name="connsiteY25" fmla="*/ 2147204 h 7120135"/>
              <a:gd name="connsiteX26" fmla="*/ 10369296 w 25200864"/>
              <a:gd name="connsiteY26" fmla="*/ 1525412 h 7120135"/>
              <a:gd name="connsiteX27" fmla="*/ 10314432 w 25200864"/>
              <a:gd name="connsiteY27" fmla="*/ 940196 h 7120135"/>
              <a:gd name="connsiteX28" fmla="*/ 10443210 w 25200864"/>
              <a:gd name="connsiteY28" fmla="*/ 611774 h 7120135"/>
              <a:gd name="connsiteX29" fmla="*/ 10450830 w 25200864"/>
              <a:gd name="connsiteY29" fmla="*/ 1076594 h 7120135"/>
              <a:gd name="connsiteX30" fmla="*/ 10411968 w 25200864"/>
              <a:gd name="connsiteY30" fmla="*/ 1302146 h 7120135"/>
              <a:gd name="connsiteX31" fmla="*/ 10453878 w 25200864"/>
              <a:gd name="connsiteY31" fmla="*/ 1565036 h 7120135"/>
              <a:gd name="connsiteX32" fmla="*/ 10541508 w 25200864"/>
              <a:gd name="connsiteY32" fmla="*/ 1759346 h 7120135"/>
              <a:gd name="connsiteX33" fmla="*/ 10690098 w 25200864"/>
              <a:gd name="connsiteY33" fmla="*/ 1944512 h 7120135"/>
              <a:gd name="connsiteX34" fmla="*/ 10785348 w 25200864"/>
              <a:gd name="connsiteY34" fmla="*/ 2018426 h 7120135"/>
              <a:gd name="connsiteX35" fmla="*/ 10838688 w 25200864"/>
              <a:gd name="connsiteY35" fmla="*/ 2109866 h 7120135"/>
              <a:gd name="connsiteX36" fmla="*/ 10926318 w 25200864"/>
              <a:gd name="connsiteY36" fmla="*/ 2071766 h 7120135"/>
              <a:gd name="connsiteX37" fmla="*/ 11013948 w 25200864"/>
              <a:gd name="connsiteY37" fmla="*/ 2193686 h 7120135"/>
              <a:gd name="connsiteX38" fmla="*/ 11100816 w 25200864"/>
              <a:gd name="connsiteY38" fmla="*/ 2275220 h 7120135"/>
              <a:gd name="connsiteX39" fmla="*/ 11253978 w 25200864"/>
              <a:gd name="connsiteY39" fmla="*/ 2307986 h 7120135"/>
              <a:gd name="connsiteX40" fmla="*/ 11349228 w 25200864"/>
              <a:gd name="connsiteY40" fmla="*/ 2349896 h 7120135"/>
              <a:gd name="connsiteX41" fmla="*/ 11429238 w 25200864"/>
              <a:gd name="connsiteY41" fmla="*/ 2448956 h 7120135"/>
              <a:gd name="connsiteX42" fmla="*/ 11562588 w 25200864"/>
              <a:gd name="connsiteY42" fmla="*/ 2513726 h 7120135"/>
              <a:gd name="connsiteX43" fmla="*/ 11654028 w 25200864"/>
              <a:gd name="connsiteY43" fmla="*/ 2567066 h 7120135"/>
              <a:gd name="connsiteX44" fmla="*/ 11745468 w 25200864"/>
              <a:gd name="connsiteY44" fmla="*/ 2650886 h 7120135"/>
              <a:gd name="connsiteX45" fmla="*/ 11882628 w 25200864"/>
              <a:gd name="connsiteY45" fmla="*/ 2711846 h 7120135"/>
              <a:gd name="connsiteX46" fmla="*/ 11970258 w 25200864"/>
              <a:gd name="connsiteY46" fmla="*/ 2841386 h 7120135"/>
              <a:gd name="connsiteX47" fmla="*/ 12095988 w 25200864"/>
              <a:gd name="connsiteY47" fmla="*/ 2829956 h 7120135"/>
              <a:gd name="connsiteX48" fmla="*/ 12124944 w 25200864"/>
              <a:gd name="connsiteY48" fmla="*/ 2897012 h 7120135"/>
              <a:gd name="connsiteX49" fmla="*/ 12202668 w 25200864"/>
              <a:gd name="connsiteY49" fmla="*/ 2921396 h 7120135"/>
              <a:gd name="connsiteX50" fmla="*/ 12278868 w 25200864"/>
              <a:gd name="connsiteY50" fmla="*/ 3081416 h 7120135"/>
              <a:gd name="connsiteX51" fmla="*/ 12393168 w 25200864"/>
              <a:gd name="connsiteY51" fmla="*/ 3100466 h 7120135"/>
              <a:gd name="connsiteX52" fmla="*/ 12450318 w 25200864"/>
              <a:gd name="connsiteY52" fmla="*/ 3214766 h 7120135"/>
              <a:gd name="connsiteX53" fmla="*/ 12541758 w 25200864"/>
              <a:gd name="connsiteY53" fmla="*/ 3191906 h 7120135"/>
              <a:gd name="connsiteX54" fmla="*/ 12598908 w 25200864"/>
              <a:gd name="connsiteY54" fmla="*/ 3290966 h 7120135"/>
              <a:gd name="connsiteX55" fmla="*/ 12663678 w 25200864"/>
              <a:gd name="connsiteY55" fmla="*/ 3416696 h 7120135"/>
              <a:gd name="connsiteX56" fmla="*/ 12766548 w 25200864"/>
              <a:gd name="connsiteY56" fmla="*/ 3428126 h 7120135"/>
              <a:gd name="connsiteX57" fmla="*/ 12774168 w 25200864"/>
              <a:gd name="connsiteY57" fmla="*/ 3298586 h 7120135"/>
              <a:gd name="connsiteX58" fmla="*/ 12854178 w 25200864"/>
              <a:gd name="connsiteY58" fmla="*/ 3363356 h 7120135"/>
              <a:gd name="connsiteX59" fmla="*/ 12968478 w 25200864"/>
              <a:gd name="connsiteY59" fmla="*/ 3435746 h 7120135"/>
              <a:gd name="connsiteX60" fmla="*/ 13098018 w 25200864"/>
              <a:gd name="connsiteY60" fmla="*/ 3466226 h 7120135"/>
              <a:gd name="connsiteX61" fmla="*/ 13147548 w 25200864"/>
              <a:gd name="connsiteY61" fmla="*/ 3572906 h 7120135"/>
              <a:gd name="connsiteX62" fmla="*/ 13155168 w 25200864"/>
              <a:gd name="connsiteY62" fmla="*/ 3652916 h 7120135"/>
              <a:gd name="connsiteX63" fmla="*/ 13235178 w 25200864"/>
              <a:gd name="connsiteY63" fmla="*/ 3736736 h 7120135"/>
              <a:gd name="connsiteX64" fmla="*/ 13368528 w 25200864"/>
              <a:gd name="connsiteY64" fmla="*/ 3774836 h 7120135"/>
              <a:gd name="connsiteX65" fmla="*/ 13539216 w 25200864"/>
              <a:gd name="connsiteY65" fmla="*/ 3853322 h 7120135"/>
              <a:gd name="connsiteX66" fmla="*/ 13574268 w 25200864"/>
              <a:gd name="connsiteY66" fmla="*/ 3923426 h 7120135"/>
              <a:gd name="connsiteX67" fmla="*/ 13669518 w 25200864"/>
              <a:gd name="connsiteY67" fmla="*/ 3988196 h 7120135"/>
              <a:gd name="connsiteX68" fmla="*/ 13806678 w 25200864"/>
              <a:gd name="connsiteY68" fmla="*/ 4091066 h 7120135"/>
              <a:gd name="connsiteX69" fmla="*/ 13890498 w 25200864"/>
              <a:gd name="connsiteY69" fmla="*/ 4205366 h 7120135"/>
              <a:gd name="connsiteX70" fmla="*/ 13955268 w 25200864"/>
              <a:gd name="connsiteY70" fmla="*/ 4296806 h 7120135"/>
              <a:gd name="connsiteX71" fmla="*/ 13989558 w 25200864"/>
              <a:gd name="connsiteY71" fmla="*/ 4129166 h 7120135"/>
              <a:gd name="connsiteX72" fmla="*/ 14061948 w 25200864"/>
              <a:gd name="connsiteY72" fmla="*/ 3995816 h 7120135"/>
              <a:gd name="connsiteX73" fmla="*/ 14176248 w 25200864"/>
              <a:gd name="connsiteY73" fmla="*/ 4098686 h 7120135"/>
              <a:gd name="connsiteX74" fmla="*/ 14290548 w 25200864"/>
              <a:gd name="connsiteY74" fmla="*/ 4304426 h 7120135"/>
              <a:gd name="connsiteX75" fmla="*/ 14431518 w 25200864"/>
              <a:gd name="connsiteY75" fmla="*/ 4399676 h 7120135"/>
              <a:gd name="connsiteX76" fmla="*/ 14622018 w 25200864"/>
              <a:gd name="connsiteY76" fmla="*/ 4353956 h 7120135"/>
              <a:gd name="connsiteX77" fmla="*/ 14789658 w 25200864"/>
              <a:gd name="connsiteY77" fmla="*/ 4430156 h 7120135"/>
              <a:gd name="connsiteX78" fmla="*/ 14865858 w 25200864"/>
              <a:gd name="connsiteY78" fmla="*/ 4361576 h 7120135"/>
              <a:gd name="connsiteX79" fmla="*/ 14972538 w 25200864"/>
              <a:gd name="connsiteY79" fmla="*/ 4464446 h 7120135"/>
              <a:gd name="connsiteX80" fmla="*/ 15067788 w 25200864"/>
              <a:gd name="connsiteY80" fmla="*/ 4586366 h 7120135"/>
              <a:gd name="connsiteX81" fmla="*/ 15304008 w 25200864"/>
              <a:gd name="connsiteY81" fmla="*/ 4651136 h 7120135"/>
              <a:gd name="connsiteX82" fmla="*/ 15467838 w 25200864"/>
              <a:gd name="connsiteY82" fmla="*/ 4693046 h 7120135"/>
              <a:gd name="connsiteX83" fmla="*/ 15540990 w 25200864"/>
              <a:gd name="connsiteY83" fmla="*/ 4708286 h 7120135"/>
              <a:gd name="connsiteX84" fmla="*/ 15593568 w 25200864"/>
              <a:gd name="connsiteY84" fmla="*/ 4875926 h 7120135"/>
              <a:gd name="connsiteX85" fmla="*/ 15612618 w 25200864"/>
              <a:gd name="connsiteY85" fmla="*/ 4997846 h 7120135"/>
              <a:gd name="connsiteX86" fmla="*/ 15730728 w 25200864"/>
              <a:gd name="connsiteY86" fmla="*/ 4921646 h 7120135"/>
              <a:gd name="connsiteX87" fmla="*/ 15745968 w 25200864"/>
              <a:gd name="connsiteY87" fmla="*/ 4769246 h 7120135"/>
              <a:gd name="connsiteX88" fmla="*/ 15822168 w 25200864"/>
              <a:gd name="connsiteY88" fmla="*/ 4757816 h 7120135"/>
              <a:gd name="connsiteX89" fmla="*/ 15898368 w 25200864"/>
              <a:gd name="connsiteY89" fmla="*/ 4872116 h 7120135"/>
              <a:gd name="connsiteX90" fmla="*/ 16092678 w 25200864"/>
              <a:gd name="connsiteY90" fmla="*/ 4978796 h 7120135"/>
              <a:gd name="connsiteX91" fmla="*/ 16229838 w 25200864"/>
              <a:gd name="connsiteY91" fmla="*/ 5138816 h 7120135"/>
              <a:gd name="connsiteX92" fmla="*/ 16340328 w 25200864"/>
              <a:gd name="connsiteY92" fmla="*/ 5154056 h 7120135"/>
              <a:gd name="connsiteX93" fmla="*/ 16435578 w 25200864"/>
              <a:gd name="connsiteY93" fmla="*/ 5203586 h 7120135"/>
              <a:gd name="connsiteX94" fmla="*/ 16515588 w 25200864"/>
              <a:gd name="connsiteY94" fmla="*/ 5195966 h 7120135"/>
              <a:gd name="connsiteX95" fmla="*/ 16607028 w 25200864"/>
              <a:gd name="connsiteY95" fmla="*/ 5234066 h 7120135"/>
              <a:gd name="connsiteX96" fmla="*/ 16687038 w 25200864"/>
              <a:gd name="connsiteY96" fmla="*/ 5275976 h 7120135"/>
              <a:gd name="connsiteX97" fmla="*/ 16751808 w 25200864"/>
              <a:gd name="connsiteY97" fmla="*/ 5298836 h 7120135"/>
              <a:gd name="connsiteX98" fmla="*/ 16927068 w 25200864"/>
              <a:gd name="connsiteY98" fmla="*/ 5317886 h 7120135"/>
              <a:gd name="connsiteX99" fmla="*/ 16808958 w 25200864"/>
              <a:gd name="connsiteY99" fmla="*/ 5245496 h 7120135"/>
              <a:gd name="connsiteX100" fmla="*/ 16843248 w 25200864"/>
              <a:gd name="connsiteY100" fmla="*/ 5199776 h 7120135"/>
              <a:gd name="connsiteX101" fmla="*/ 16953738 w 25200864"/>
              <a:gd name="connsiteY101" fmla="*/ 5218826 h 7120135"/>
              <a:gd name="connsiteX102" fmla="*/ 17109948 w 25200864"/>
              <a:gd name="connsiteY102" fmla="*/ 5344556 h 7120135"/>
              <a:gd name="connsiteX103" fmla="*/ 17300448 w 25200864"/>
              <a:gd name="connsiteY103" fmla="*/ 5359796 h 7120135"/>
              <a:gd name="connsiteX104" fmla="*/ 17426178 w 25200864"/>
              <a:gd name="connsiteY104" fmla="*/ 5420756 h 7120135"/>
              <a:gd name="connsiteX105" fmla="*/ 17516856 w 25200864"/>
              <a:gd name="connsiteY105" fmla="*/ 5550296 h 7120135"/>
              <a:gd name="connsiteX106" fmla="*/ 17620488 w 25200864"/>
              <a:gd name="connsiteY106" fmla="*/ 5569346 h 7120135"/>
              <a:gd name="connsiteX107" fmla="*/ 17837658 w 25200864"/>
              <a:gd name="connsiteY107" fmla="*/ 5717936 h 7120135"/>
              <a:gd name="connsiteX108" fmla="*/ 17837658 w 25200864"/>
              <a:gd name="connsiteY108" fmla="*/ 5561726 h 7120135"/>
              <a:gd name="connsiteX109" fmla="*/ 18035778 w 25200864"/>
              <a:gd name="connsiteY109" fmla="*/ 5565536 h 7120135"/>
              <a:gd name="connsiteX110" fmla="*/ 18115788 w 25200864"/>
              <a:gd name="connsiteY110" fmla="*/ 5668406 h 7120135"/>
              <a:gd name="connsiteX111" fmla="*/ 18218658 w 25200864"/>
              <a:gd name="connsiteY111" fmla="*/ 5676026 h 7120135"/>
              <a:gd name="connsiteX112" fmla="*/ 18306288 w 25200864"/>
              <a:gd name="connsiteY112" fmla="*/ 5752988 h 7120135"/>
              <a:gd name="connsiteX113" fmla="*/ 18371058 w 25200864"/>
              <a:gd name="connsiteY113" fmla="*/ 5866526 h 7120135"/>
              <a:gd name="connsiteX114" fmla="*/ 18489168 w 25200864"/>
              <a:gd name="connsiteY114" fmla="*/ 5851286 h 7120135"/>
              <a:gd name="connsiteX115" fmla="*/ 18580608 w 25200864"/>
              <a:gd name="connsiteY115" fmla="*/ 5935106 h 7120135"/>
              <a:gd name="connsiteX116" fmla="*/ 18550128 w 25200864"/>
              <a:gd name="connsiteY116" fmla="*/ 6018926 h 7120135"/>
              <a:gd name="connsiteX117" fmla="*/ 18679668 w 25200864"/>
              <a:gd name="connsiteY117" fmla="*/ 5973206 h 7120135"/>
              <a:gd name="connsiteX118" fmla="*/ 18691098 w 25200864"/>
              <a:gd name="connsiteY118" fmla="*/ 6045596 h 7120135"/>
              <a:gd name="connsiteX119" fmla="*/ 18813018 w 25200864"/>
              <a:gd name="connsiteY119" fmla="*/ 6007496 h 7120135"/>
              <a:gd name="connsiteX120" fmla="*/ 19114008 w 25200864"/>
              <a:gd name="connsiteY120" fmla="*/ 6137036 h 7120135"/>
              <a:gd name="connsiteX121" fmla="*/ 19249644 w 25200864"/>
              <a:gd name="connsiteY121" fmla="*/ 6242954 h 7120135"/>
              <a:gd name="connsiteX122" fmla="*/ 19319748 w 25200864"/>
              <a:gd name="connsiteY122" fmla="*/ 6453266 h 7120135"/>
              <a:gd name="connsiteX123" fmla="*/ 19375374 w 25200864"/>
              <a:gd name="connsiteY123" fmla="*/ 6593474 h 7120135"/>
              <a:gd name="connsiteX124" fmla="*/ 19445478 w 25200864"/>
              <a:gd name="connsiteY124" fmla="*/ 6567566 h 7120135"/>
              <a:gd name="connsiteX125" fmla="*/ 19495008 w 25200864"/>
              <a:gd name="connsiteY125" fmla="*/ 6647576 h 7120135"/>
              <a:gd name="connsiteX126" fmla="*/ 19475958 w 25200864"/>
              <a:gd name="connsiteY126" fmla="*/ 6377066 h 7120135"/>
              <a:gd name="connsiteX127" fmla="*/ 19479768 w 25200864"/>
              <a:gd name="connsiteY127" fmla="*/ 6175136 h 7120135"/>
              <a:gd name="connsiteX128" fmla="*/ 19582638 w 25200864"/>
              <a:gd name="connsiteY128" fmla="*/ 6285626 h 7120135"/>
              <a:gd name="connsiteX129" fmla="*/ 19666458 w 25200864"/>
              <a:gd name="connsiteY129" fmla="*/ 6407546 h 7120135"/>
              <a:gd name="connsiteX130" fmla="*/ 19674078 w 25200864"/>
              <a:gd name="connsiteY130" fmla="*/ 6213236 h 7120135"/>
              <a:gd name="connsiteX131" fmla="*/ 19761708 w 25200864"/>
              <a:gd name="connsiteY131" fmla="*/ 6129416 h 7120135"/>
              <a:gd name="connsiteX132" fmla="*/ 19879818 w 25200864"/>
              <a:gd name="connsiteY132" fmla="*/ 6239906 h 7120135"/>
              <a:gd name="connsiteX133" fmla="*/ 19818858 w 25200864"/>
              <a:gd name="connsiteY133" fmla="*/ 6026546 h 7120135"/>
              <a:gd name="connsiteX134" fmla="*/ 20127468 w 25200864"/>
              <a:gd name="connsiteY134" fmla="*/ 6022736 h 7120135"/>
              <a:gd name="connsiteX135" fmla="*/ 20400264 w 25200864"/>
              <a:gd name="connsiteY135" fmla="*/ 5897768 h 7120135"/>
              <a:gd name="connsiteX136" fmla="*/ 20695158 w 25200864"/>
              <a:gd name="connsiteY136" fmla="*/ 5893196 h 7120135"/>
              <a:gd name="connsiteX137" fmla="*/ 20942808 w 25200864"/>
              <a:gd name="connsiteY137" fmla="*/ 5938916 h 7120135"/>
              <a:gd name="connsiteX138" fmla="*/ 21133308 w 25200864"/>
              <a:gd name="connsiteY138" fmla="*/ 5813186 h 7120135"/>
              <a:gd name="connsiteX139" fmla="*/ 21430488 w 25200864"/>
              <a:gd name="connsiteY139" fmla="*/ 5862716 h 7120135"/>
              <a:gd name="connsiteX140" fmla="*/ 21659850 w 25200864"/>
              <a:gd name="connsiteY140" fmla="*/ 5961776 h 7120135"/>
              <a:gd name="connsiteX141" fmla="*/ 21761958 w 25200864"/>
              <a:gd name="connsiteY141" fmla="*/ 5885576 h 7120135"/>
              <a:gd name="connsiteX142" fmla="*/ 21944838 w 25200864"/>
              <a:gd name="connsiteY142" fmla="*/ 6041786 h 7120135"/>
              <a:gd name="connsiteX143" fmla="*/ 22089618 w 25200864"/>
              <a:gd name="connsiteY143" fmla="*/ 5977016 h 7120135"/>
              <a:gd name="connsiteX144" fmla="*/ 22310598 w 25200864"/>
              <a:gd name="connsiteY144" fmla="*/ 6186566 h 7120135"/>
              <a:gd name="connsiteX145" fmla="*/ 23151084 w 25200864"/>
              <a:gd name="connsiteY145" fmla="*/ 6482984 h 7120135"/>
              <a:gd name="connsiteX146" fmla="*/ 23293578 w 25200864"/>
              <a:gd name="connsiteY146" fmla="*/ 6609476 h 7120135"/>
              <a:gd name="connsiteX147" fmla="*/ 23285958 w 25200864"/>
              <a:gd name="connsiteY147" fmla="*/ 6693296 h 7120135"/>
              <a:gd name="connsiteX148" fmla="*/ 23415498 w 25200864"/>
              <a:gd name="connsiteY148" fmla="*/ 6659006 h 7120135"/>
              <a:gd name="connsiteX149" fmla="*/ 23785068 w 25200864"/>
              <a:gd name="connsiteY149" fmla="*/ 6780926 h 7120135"/>
              <a:gd name="connsiteX150" fmla="*/ 24009096 w 25200864"/>
              <a:gd name="connsiteY150" fmla="*/ 6645290 h 7120135"/>
              <a:gd name="connsiteX151" fmla="*/ 24078438 w 25200864"/>
              <a:gd name="connsiteY151" fmla="*/ 6544706 h 7120135"/>
              <a:gd name="connsiteX152" fmla="*/ 24230838 w 25200864"/>
              <a:gd name="connsiteY152" fmla="*/ 6533276 h 7120135"/>
              <a:gd name="connsiteX153" fmla="*/ 24360378 w 25200864"/>
              <a:gd name="connsiteY153" fmla="*/ 6438026 h 7120135"/>
              <a:gd name="connsiteX154" fmla="*/ 24455628 w 25200864"/>
              <a:gd name="connsiteY154" fmla="*/ 6422786 h 7120135"/>
              <a:gd name="connsiteX155" fmla="*/ 24558498 w 25200864"/>
              <a:gd name="connsiteY155" fmla="*/ 6243716 h 7120135"/>
              <a:gd name="connsiteX156" fmla="*/ 24716232 w 25200864"/>
              <a:gd name="connsiteY156" fmla="*/ 6188090 h 7120135"/>
              <a:gd name="connsiteX157" fmla="*/ 24981408 w 25200864"/>
              <a:gd name="connsiteY157" fmla="*/ 6232286 h 7120135"/>
              <a:gd name="connsiteX158" fmla="*/ 25181052 w 25200864"/>
              <a:gd name="connsiteY158" fmla="*/ 6157610 h 7120135"/>
              <a:gd name="connsiteX159" fmla="*/ 25200864 w 25200864"/>
              <a:gd name="connsiteY159" fmla="*/ 5713364 h 7120135"/>
              <a:gd name="connsiteX160" fmla="*/ 24519636 w 25200864"/>
              <a:gd name="connsiteY160" fmla="*/ 5869574 h 7120135"/>
              <a:gd name="connsiteX161" fmla="*/ 23774400 w 25200864"/>
              <a:gd name="connsiteY161" fmla="*/ 6133988 h 7120135"/>
              <a:gd name="connsiteX162" fmla="*/ 22951440 w 25200864"/>
              <a:gd name="connsiteY162" fmla="*/ 5896244 h 7120135"/>
              <a:gd name="connsiteX163" fmla="*/ 21982176 w 25200864"/>
              <a:gd name="connsiteY163" fmla="*/ 5640212 h 7120135"/>
              <a:gd name="connsiteX164" fmla="*/ 20628864 w 25200864"/>
              <a:gd name="connsiteY164" fmla="*/ 5475620 h 7120135"/>
              <a:gd name="connsiteX165" fmla="*/ 19872960 w 25200864"/>
              <a:gd name="connsiteY165" fmla="*/ 5888624 h 7120135"/>
              <a:gd name="connsiteX166" fmla="*/ 18800064 w 25200864"/>
              <a:gd name="connsiteY166" fmla="*/ 5823092 h 7120135"/>
              <a:gd name="connsiteX167" fmla="*/ 16715232 w 25200864"/>
              <a:gd name="connsiteY167" fmla="*/ 4963556 h 7120135"/>
              <a:gd name="connsiteX168" fmla="*/ 14904720 w 25200864"/>
              <a:gd name="connsiteY168" fmla="*/ 4158884 h 7120135"/>
              <a:gd name="connsiteX169" fmla="*/ 13240512 w 25200864"/>
              <a:gd name="connsiteY169" fmla="*/ 3354212 h 7120135"/>
              <a:gd name="connsiteX170" fmla="*/ 13094208 w 25200864"/>
              <a:gd name="connsiteY170" fmla="*/ 3189620 h 7120135"/>
              <a:gd name="connsiteX171" fmla="*/ 11320272 w 25200864"/>
              <a:gd name="connsiteY171" fmla="*/ 2019188 h 7120135"/>
              <a:gd name="connsiteX172" fmla="*/ 10698480 w 25200864"/>
              <a:gd name="connsiteY172" fmla="*/ 1452260 h 7120135"/>
              <a:gd name="connsiteX173" fmla="*/ 10530078 w 25200864"/>
              <a:gd name="connsiteY173" fmla="*/ 1283096 h 7120135"/>
              <a:gd name="connsiteX174" fmla="*/ 10522458 w 25200864"/>
              <a:gd name="connsiteY174" fmla="*/ 902096 h 7120135"/>
              <a:gd name="connsiteX175" fmla="*/ 10518648 w 25200864"/>
              <a:gd name="connsiteY175" fmla="*/ 768746 h 7120135"/>
              <a:gd name="connsiteX176" fmla="*/ 10606278 w 25200864"/>
              <a:gd name="connsiteY176" fmla="*/ 681116 h 7120135"/>
              <a:gd name="connsiteX177" fmla="*/ 10753344 w 25200864"/>
              <a:gd name="connsiteY177" fmla="*/ 611012 h 7120135"/>
              <a:gd name="connsiteX178" fmla="*/ 10735056 w 25200864"/>
              <a:gd name="connsiteY178" fmla="*/ 336692 h 7120135"/>
              <a:gd name="connsiteX179" fmla="*/ 10610088 w 25200864"/>
              <a:gd name="connsiteY179" fmla="*/ 201056 h 7120135"/>
              <a:gd name="connsiteX180" fmla="*/ 10419588 w 25200864"/>
              <a:gd name="connsiteY180" fmla="*/ 2936 h 7120135"/>
              <a:gd name="connsiteX181" fmla="*/ 10351008 w 25200864"/>
              <a:gd name="connsiteY181" fmla="*/ 231536 h 7120135"/>
              <a:gd name="connsiteX182" fmla="*/ 10187940 w 25200864"/>
              <a:gd name="connsiteY182" fmla="*/ 585104 h 7120135"/>
              <a:gd name="connsiteX183" fmla="*/ 10137648 w 25200864"/>
              <a:gd name="connsiteY183" fmla="*/ 902096 h 7120135"/>
              <a:gd name="connsiteX184" fmla="*/ 10222992 w 25200864"/>
              <a:gd name="connsiteY184" fmla="*/ 1744868 h 7120135"/>
              <a:gd name="connsiteX185" fmla="*/ 10131552 w 25200864"/>
              <a:gd name="connsiteY185" fmla="*/ 2384948 h 7120135"/>
              <a:gd name="connsiteX186" fmla="*/ 9509760 w 25200864"/>
              <a:gd name="connsiteY186" fmla="*/ 3043316 h 7120135"/>
              <a:gd name="connsiteX187" fmla="*/ 7717536 w 25200864"/>
              <a:gd name="connsiteY187" fmla="*/ 4524644 h 7120135"/>
              <a:gd name="connsiteX188" fmla="*/ 7388352 w 25200864"/>
              <a:gd name="connsiteY188" fmla="*/ 5146436 h 7120135"/>
              <a:gd name="connsiteX189" fmla="*/ 5925312 w 25200864"/>
              <a:gd name="connsiteY189" fmla="*/ 5768228 h 7120135"/>
              <a:gd name="connsiteX190" fmla="*/ 4736592 w 25200864"/>
              <a:gd name="connsiteY190" fmla="*/ 6079124 h 7120135"/>
              <a:gd name="connsiteX191" fmla="*/ 3602736 w 25200864"/>
              <a:gd name="connsiteY191" fmla="*/ 6353444 h 7120135"/>
              <a:gd name="connsiteX192" fmla="*/ 2688336 w 25200864"/>
              <a:gd name="connsiteY192" fmla="*/ 6664340 h 7120135"/>
              <a:gd name="connsiteX193" fmla="*/ 2157984 w 25200864"/>
              <a:gd name="connsiteY193" fmla="*/ 6774068 h 7120135"/>
              <a:gd name="connsiteX194" fmla="*/ 1591056 w 25200864"/>
              <a:gd name="connsiteY194" fmla="*/ 6755780 h 7120135"/>
              <a:gd name="connsiteX195" fmla="*/ 950976 w 25200864"/>
              <a:gd name="connsiteY195" fmla="*/ 6554612 h 7120135"/>
              <a:gd name="connsiteX196" fmla="*/ 0 w 25200864"/>
              <a:gd name="connsiteY196" fmla="*/ 6390020 h 7120135"/>
              <a:gd name="connsiteX197" fmla="*/ 27432 w 25200864"/>
              <a:gd name="connsiteY197" fmla="*/ 6605666 h 7120135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996440 w 25200864"/>
              <a:gd name="connsiteY19" fmla="*/ 7016384 h 7112587"/>
              <a:gd name="connsiteX20" fmla="*/ 4315968 w 25200864"/>
              <a:gd name="connsiteY20" fmla="*/ 6609476 h 7112587"/>
              <a:gd name="connsiteX21" fmla="*/ 6345936 w 25200864"/>
              <a:gd name="connsiteY21" fmla="*/ 5932820 h 7112587"/>
              <a:gd name="connsiteX22" fmla="*/ 7772400 w 25200864"/>
              <a:gd name="connsiteY22" fmla="*/ 5493908 h 7112587"/>
              <a:gd name="connsiteX23" fmla="*/ 8375904 w 25200864"/>
              <a:gd name="connsiteY23" fmla="*/ 4341764 h 7112587"/>
              <a:gd name="connsiteX24" fmla="*/ 9747504 w 25200864"/>
              <a:gd name="connsiteY24" fmla="*/ 3427364 h 7112587"/>
              <a:gd name="connsiteX25" fmla="*/ 10277856 w 25200864"/>
              <a:gd name="connsiteY25" fmla="*/ 2311796 h 7112587"/>
              <a:gd name="connsiteX26" fmla="*/ 10351008 w 25200864"/>
              <a:gd name="connsiteY26" fmla="*/ 2147204 h 7112587"/>
              <a:gd name="connsiteX27" fmla="*/ 10369296 w 25200864"/>
              <a:gd name="connsiteY27" fmla="*/ 1525412 h 7112587"/>
              <a:gd name="connsiteX28" fmla="*/ 10314432 w 25200864"/>
              <a:gd name="connsiteY28" fmla="*/ 940196 h 7112587"/>
              <a:gd name="connsiteX29" fmla="*/ 10443210 w 25200864"/>
              <a:gd name="connsiteY29" fmla="*/ 611774 h 7112587"/>
              <a:gd name="connsiteX30" fmla="*/ 10450830 w 25200864"/>
              <a:gd name="connsiteY30" fmla="*/ 1076594 h 7112587"/>
              <a:gd name="connsiteX31" fmla="*/ 10411968 w 25200864"/>
              <a:gd name="connsiteY31" fmla="*/ 1302146 h 7112587"/>
              <a:gd name="connsiteX32" fmla="*/ 10453878 w 25200864"/>
              <a:gd name="connsiteY32" fmla="*/ 1565036 h 7112587"/>
              <a:gd name="connsiteX33" fmla="*/ 10541508 w 25200864"/>
              <a:gd name="connsiteY33" fmla="*/ 1759346 h 7112587"/>
              <a:gd name="connsiteX34" fmla="*/ 10690098 w 25200864"/>
              <a:gd name="connsiteY34" fmla="*/ 1944512 h 7112587"/>
              <a:gd name="connsiteX35" fmla="*/ 10785348 w 25200864"/>
              <a:gd name="connsiteY35" fmla="*/ 2018426 h 7112587"/>
              <a:gd name="connsiteX36" fmla="*/ 10838688 w 25200864"/>
              <a:gd name="connsiteY36" fmla="*/ 2109866 h 7112587"/>
              <a:gd name="connsiteX37" fmla="*/ 10926318 w 25200864"/>
              <a:gd name="connsiteY37" fmla="*/ 2071766 h 7112587"/>
              <a:gd name="connsiteX38" fmla="*/ 11013948 w 25200864"/>
              <a:gd name="connsiteY38" fmla="*/ 2193686 h 7112587"/>
              <a:gd name="connsiteX39" fmla="*/ 11100816 w 25200864"/>
              <a:gd name="connsiteY39" fmla="*/ 2275220 h 7112587"/>
              <a:gd name="connsiteX40" fmla="*/ 11253978 w 25200864"/>
              <a:gd name="connsiteY40" fmla="*/ 2307986 h 7112587"/>
              <a:gd name="connsiteX41" fmla="*/ 11349228 w 25200864"/>
              <a:gd name="connsiteY41" fmla="*/ 2349896 h 7112587"/>
              <a:gd name="connsiteX42" fmla="*/ 11429238 w 25200864"/>
              <a:gd name="connsiteY42" fmla="*/ 2448956 h 7112587"/>
              <a:gd name="connsiteX43" fmla="*/ 11562588 w 25200864"/>
              <a:gd name="connsiteY43" fmla="*/ 2513726 h 7112587"/>
              <a:gd name="connsiteX44" fmla="*/ 11654028 w 25200864"/>
              <a:gd name="connsiteY44" fmla="*/ 2567066 h 7112587"/>
              <a:gd name="connsiteX45" fmla="*/ 11745468 w 25200864"/>
              <a:gd name="connsiteY45" fmla="*/ 2650886 h 7112587"/>
              <a:gd name="connsiteX46" fmla="*/ 11882628 w 25200864"/>
              <a:gd name="connsiteY46" fmla="*/ 2711846 h 7112587"/>
              <a:gd name="connsiteX47" fmla="*/ 11970258 w 25200864"/>
              <a:gd name="connsiteY47" fmla="*/ 2841386 h 7112587"/>
              <a:gd name="connsiteX48" fmla="*/ 12095988 w 25200864"/>
              <a:gd name="connsiteY48" fmla="*/ 2829956 h 7112587"/>
              <a:gd name="connsiteX49" fmla="*/ 12124944 w 25200864"/>
              <a:gd name="connsiteY49" fmla="*/ 2897012 h 7112587"/>
              <a:gd name="connsiteX50" fmla="*/ 12202668 w 25200864"/>
              <a:gd name="connsiteY50" fmla="*/ 2921396 h 7112587"/>
              <a:gd name="connsiteX51" fmla="*/ 12278868 w 25200864"/>
              <a:gd name="connsiteY51" fmla="*/ 3081416 h 7112587"/>
              <a:gd name="connsiteX52" fmla="*/ 12393168 w 25200864"/>
              <a:gd name="connsiteY52" fmla="*/ 3100466 h 7112587"/>
              <a:gd name="connsiteX53" fmla="*/ 12450318 w 25200864"/>
              <a:gd name="connsiteY53" fmla="*/ 3214766 h 7112587"/>
              <a:gd name="connsiteX54" fmla="*/ 12541758 w 25200864"/>
              <a:gd name="connsiteY54" fmla="*/ 3191906 h 7112587"/>
              <a:gd name="connsiteX55" fmla="*/ 12598908 w 25200864"/>
              <a:gd name="connsiteY55" fmla="*/ 3290966 h 7112587"/>
              <a:gd name="connsiteX56" fmla="*/ 12663678 w 25200864"/>
              <a:gd name="connsiteY56" fmla="*/ 3416696 h 7112587"/>
              <a:gd name="connsiteX57" fmla="*/ 12766548 w 25200864"/>
              <a:gd name="connsiteY57" fmla="*/ 3428126 h 7112587"/>
              <a:gd name="connsiteX58" fmla="*/ 12774168 w 25200864"/>
              <a:gd name="connsiteY58" fmla="*/ 3298586 h 7112587"/>
              <a:gd name="connsiteX59" fmla="*/ 12854178 w 25200864"/>
              <a:gd name="connsiteY59" fmla="*/ 3363356 h 7112587"/>
              <a:gd name="connsiteX60" fmla="*/ 12968478 w 25200864"/>
              <a:gd name="connsiteY60" fmla="*/ 3435746 h 7112587"/>
              <a:gd name="connsiteX61" fmla="*/ 13098018 w 25200864"/>
              <a:gd name="connsiteY61" fmla="*/ 3466226 h 7112587"/>
              <a:gd name="connsiteX62" fmla="*/ 13147548 w 25200864"/>
              <a:gd name="connsiteY62" fmla="*/ 3572906 h 7112587"/>
              <a:gd name="connsiteX63" fmla="*/ 13155168 w 25200864"/>
              <a:gd name="connsiteY63" fmla="*/ 3652916 h 7112587"/>
              <a:gd name="connsiteX64" fmla="*/ 13235178 w 25200864"/>
              <a:gd name="connsiteY64" fmla="*/ 3736736 h 7112587"/>
              <a:gd name="connsiteX65" fmla="*/ 13368528 w 25200864"/>
              <a:gd name="connsiteY65" fmla="*/ 3774836 h 7112587"/>
              <a:gd name="connsiteX66" fmla="*/ 13539216 w 25200864"/>
              <a:gd name="connsiteY66" fmla="*/ 3853322 h 7112587"/>
              <a:gd name="connsiteX67" fmla="*/ 13574268 w 25200864"/>
              <a:gd name="connsiteY67" fmla="*/ 3923426 h 7112587"/>
              <a:gd name="connsiteX68" fmla="*/ 13669518 w 25200864"/>
              <a:gd name="connsiteY68" fmla="*/ 3988196 h 7112587"/>
              <a:gd name="connsiteX69" fmla="*/ 13806678 w 25200864"/>
              <a:gd name="connsiteY69" fmla="*/ 4091066 h 7112587"/>
              <a:gd name="connsiteX70" fmla="*/ 13890498 w 25200864"/>
              <a:gd name="connsiteY70" fmla="*/ 4205366 h 7112587"/>
              <a:gd name="connsiteX71" fmla="*/ 13955268 w 25200864"/>
              <a:gd name="connsiteY71" fmla="*/ 4296806 h 7112587"/>
              <a:gd name="connsiteX72" fmla="*/ 13989558 w 25200864"/>
              <a:gd name="connsiteY72" fmla="*/ 4129166 h 7112587"/>
              <a:gd name="connsiteX73" fmla="*/ 14061948 w 25200864"/>
              <a:gd name="connsiteY73" fmla="*/ 3995816 h 7112587"/>
              <a:gd name="connsiteX74" fmla="*/ 14176248 w 25200864"/>
              <a:gd name="connsiteY74" fmla="*/ 4098686 h 7112587"/>
              <a:gd name="connsiteX75" fmla="*/ 14290548 w 25200864"/>
              <a:gd name="connsiteY75" fmla="*/ 4304426 h 7112587"/>
              <a:gd name="connsiteX76" fmla="*/ 14431518 w 25200864"/>
              <a:gd name="connsiteY76" fmla="*/ 4399676 h 7112587"/>
              <a:gd name="connsiteX77" fmla="*/ 14622018 w 25200864"/>
              <a:gd name="connsiteY77" fmla="*/ 4353956 h 7112587"/>
              <a:gd name="connsiteX78" fmla="*/ 14789658 w 25200864"/>
              <a:gd name="connsiteY78" fmla="*/ 4430156 h 7112587"/>
              <a:gd name="connsiteX79" fmla="*/ 14865858 w 25200864"/>
              <a:gd name="connsiteY79" fmla="*/ 4361576 h 7112587"/>
              <a:gd name="connsiteX80" fmla="*/ 14972538 w 25200864"/>
              <a:gd name="connsiteY80" fmla="*/ 4464446 h 7112587"/>
              <a:gd name="connsiteX81" fmla="*/ 15067788 w 25200864"/>
              <a:gd name="connsiteY81" fmla="*/ 4586366 h 7112587"/>
              <a:gd name="connsiteX82" fmla="*/ 15304008 w 25200864"/>
              <a:gd name="connsiteY82" fmla="*/ 4651136 h 7112587"/>
              <a:gd name="connsiteX83" fmla="*/ 15467838 w 25200864"/>
              <a:gd name="connsiteY83" fmla="*/ 4693046 h 7112587"/>
              <a:gd name="connsiteX84" fmla="*/ 15540990 w 25200864"/>
              <a:gd name="connsiteY84" fmla="*/ 4708286 h 7112587"/>
              <a:gd name="connsiteX85" fmla="*/ 15593568 w 25200864"/>
              <a:gd name="connsiteY85" fmla="*/ 4875926 h 7112587"/>
              <a:gd name="connsiteX86" fmla="*/ 15612618 w 25200864"/>
              <a:gd name="connsiteY86" fmla="*/ 4997846 h 7112587"/>
              <a:gd name="connsiteX87" fmla="*/ 15730728 w 25200864"/>
              <a:gd name="connsiteY87" fmla="*/ 4921646 h 7112587"/>
              <a:gd name="connsiteX88" fmla="*/ 15745968 w 25200864"/>
              <a:gd name="connsiteY88" fmla="*/ 4769246 h 7112587"/>
              <a:gd name="connsiteX89" fmla="*/ 15822168 w 25200864"/>
              <a:gd name="connsiteY89" fmla="*/ 4757816 h 7112587"/>
              <a:gd name="connsiteX90" fmla="*/ 15898368 w 25200864"/>
              <a:gd name="connsiteY90" fmla="*/ 4872116 h 7112587"/>
              <a:gd name="connsiteX91" fmla="*/ 16092678 w 25200864"/>
              <a:gd name="connsiteY91" fmla="*/ 4978796 h 7112587"/>
              <a:gd name="connsiteX92" fmla="*/ 16229838 w 25200864"/>
              <a:gd name="connsiteY92" fmla="*/ 5138816 h 7112587"/>
              <a:gd name="connsiteX93" fmla="*/ 16340328 w 25200864"/>
              <a:gd name="connsiteY93" fmla="*/ 5154056 h 7112587"/>
              <a:gd name="connsiteX94" fmla="*/ 16435578 w 25200864"/>
              <a:gd name="connsiteY94" fmla="*/ 5203586 h 7112587"/>
              <a:gd name="connsiteX95" fmla="*/ 16515588 w 25200864"/>
              <a:gd name="connsiteY95" fmla="*/ 5195966 h 7112587"/>
              <a:gd name="connsiteX96" fmla="*/ 16607028 w 25200864"/>
              <a:gd name="connsiteY96" fmla="*/ 5234066 h 7112587"/>
              <a:gd name="connsiteX97" fmla="*/ 16687038 w 25200864"/>
              <a:gd name="connsiteY97" fmla="*/ 5275976 h 7112587"/>
              <a:gd name="connsiteX98" fmla="*/ 16751808 w 25200864"/>
              <a:gd name="connsiteY98" fmla="*/ 5298836 h 7112587"/>
              <a:gd name="connsiteX99" fmla="*/ 16927068 w 25200864"/>
              <a:gd name="connsiteY99" fmla="*/ 5317886 h 7112587"/>
              <a:gd name="connsiteX100" fmla="*/ 16808958 w 25200864"/>
              <a:gd name="connsiteY100" fmla="*/ 5245496 h 7112587"/>
              <a:gd name="connsiteX101" fmla="*/ 16843248 w 25200864"/>
              <a:gd name="connsiteY101" fmla="*/ 5199776 h 7112587"/>
              <a:gd name="connsiteX102" fmla="*/ 16953738 w 25200864"/>
              <a:gd name="connsiteY102" fmla="*/ 5218826 h 7112587"/>
              <a:gd name="connsiteX103" fmla="*/ 17109948 w 25200864"/>
              <a:gd name="connsiteY103" fmla="*/ 5344556 h 7112587"/>
              <a:gd name="connsiteX104" fmla="*/ 17300448 w 25200864"/>
              <a:gd name="connsiteY104" fmla="*/ 5359796 h 7112587"/>
              <a:gd name="connsiteX105" fmla="*/ 17426178 w 25200864"/>
              <a:gd name="connsiteY105" fmla="*/ 5420756 h 7112587"/>
              <a:gd name="connsiteX106" fmla="*/ 17516856 w 25200864"/>
              <a:gd name="connsiteY106" fmla="*/ 5550296 h 7112587"/>
              <a:gd name="connsiteX107" fmla="*/ 17620488 w 25200864"/>
              <a:gd name="connsiteY107" fmla="*/ 5569346 h 7112587"/>
              <a:gd name="connsiteX108" fmla="*/ 17837658 w 25200864"/>
              <a:gd name="connsiteY108" fmla="*/ 5717936 h 7112587"/>
              <a:gd name="connsiteX109" fmla="*/ 17837658 w 25200864"/>
              <a:gd name="connsiteY109" fmla="*/ 5561726 h 7112587"/>
              <a:gd name="connsiteX110" fmla="*/ 18035778 w 25200864"/>
              <a:gd name="connsiteY110" fmla="*/ 5565536 h 7112587"/>
              <a:gd name="connsiteX111" fmla="*/ 18115788 w 25200864"/>
              <a:gd name="connsiteY111" fmla="*/ 5668406 h 7112587"/>
              <a:gd name="connsiteX112" fmla="*/ 18218658 w 25200864"/>
              <a:gd name="connsiteY112" fmla="*/ 5676026 h 7112587"/>
              <a:gd name="connsiteX113" fmla="*/ 18306288 w 25200864"/>
              <a:gd name="connsiteY113" fmla="*/ 5752988 h 7112587"/>
              <a:gd name="connsiteX114" fmla="*/ 18371058 w 25200864"/>
              <a:gd name="connsiteY114" fmla="*/ 5866526 h 7112587"/>
              <a:gd name="connsiteX115" fmla="*/ 18489168 w 25200864"/>
              <a:gd name="connsiteY115" fmla="*/ 5851286 h 7112587"/>
              <a:gd name="connsiteX116" fmla="*/ 18580608 w 25200864"/>
              <a:gd name="connsiteY116" fmla="*/ 5935106 h 7112587"/>
              <a:gd name="connsiteX117" fmla="*/ 18550128 w 25200864"/>
              <a:gd name="connsiteY117" fmla="*/ 6018926 h 7112587"/>
              <a:gd name="connsiteX118" fmla="*/ 18679668 w 25200864"/>
              <a:gd name="connsiteY118" fmla="*/ 5973206 h 7112587"/>
              <a:gd name="connsiteX119" fmla="*/ 18691098 w 25200864"/>
              <a:gd name="connsiteY119" fmla="*/ 6045596 h 7112587"/>
              <a:gd name="connsiteX120" fmla="*/ 18813018 w 25200864"/>
              <a:gd name="connsiteY120" fmla="*/ 6007496 h 7112587"/>
              <a:gd name="connsiteX121" fmla="*/ 19114008 w 25200864"/>
              <a:gd name="connsiteY121" fmla="*/ 6137036 h 7112587"/>
              <a:gd name="connsiteX122" fmla="*/ 19249644 w 25200864"/>
              <a:gd name="connsiteY122" fmla="*/ 6242954 h 7112587"/>
              <a:gd name="connsiteX123" fmla="*/ 19319748 w 25200864"/>
              <a:gd name="connsiteY123" fmla="*/ 6453266 h 7112587"/>
              <a:gd name="connsiteX124" fmla="*/ 19375374 w 25200864"/>
              <a:gd name="connsiteY124" fmla="*/ 6593474 h 7112587"/>
              <a:gd name="connsiteX125" fmla="*/ 19445478 w 25200864"/>
              <a:gd name="connsiteY125" fmla="*/ 6567566 h 7112587"/>
              <a:gd name="connsiteX126" fmla="*/ 19495008 w 25200864"/>
              <a:gd name="connsiteY126" fmla="*/ 6647576 h 7112587"/>
              <a:gd name="connsiteX127" fmla="*/ 19475958 w 25200864"/>
              <a:gd name="connsiteY127" fmla="*/ 6377066 h 7112587"/>
              <a:gd name="connsiteX128" fmla="*/ 19479768 w 25200864"/>
              <a:gd name="connsiteY128" fmla="*/ 6175136 h 7112587"/>
              <a:gd name="connsiteX129" fmla="*/ 19582638 w 25200864"/>
              <a:gd name="connsiteY129" fmla="*/ 6285626 h 7112587"/>
              <a:gd name="connsiteX130" fmla="*/ 19666458 w 25200864"/>
              <a:gd name="connsiteY130" fmla="*/ 6407546 h 7112587"/>
              <a:gd name="connsiteX131" fmla="*/ 19674078 w 25200864"/>
              <a:gd name="connsiteY131" fmla="*/ 6213236 h 7112587"/>
              <a:gd name="connsiteX132" fmla="*/ 19761708 w 25200864"/>
              <a:gd name="connsiteY132" fmla="*/ 6129416 h 7112587"/>
              <a:gd name="connsiteX133" fmla="*/ 19879818 w 25200864"/>
              <a:gd name="connsiteY133" fmla="*/ 6239906 h 7112587"/>
              <a:gd name="connsiteX134" fmla="*/ 19818858 w 25200864"/>
              <a:gd name="connsiteY134" fmla="*/ 6026546 h 7112587"/>
              <a:gd name="connsiteX135" fmla="*/ 20127468 w 25200864"/>
              <a:gd name="connsiteY135" fmla="*/ 6022736 h 7112587"/>
              <a:gd name="connsiteX136" fmla="*/ 20400264 w 25200864"/>
              <a:gd name="connsiteY136" fmla="*/ 5897768 h 7112587"/>
              <a:gd name="connsiteX137" fmla="*/ 20695158 w 25200864"/>
              <a:gd name="connsiteY137" fmla="*/ 5893196 h 7112587"/>
              <a:gd name="connsiteX138" fmla="*/ 20942808 w 25200864"/>
              <a:gd name="connsiteY138" fmla="*/ 5938916 h 7112587"/>
              <a:gd name="connsiteX139" fmla="*/ 21133308 w 25200864"/>
              <a:gd name="connsiteY139" fmla="*/ 5813186 h 7112587"/>
              <a:gd name="connsiteX140" fmla="*/ 21430488 w 25200864"/>
              <a:gd name="connsiteY140" fmla="*/ 5862716 h 7112587"/>
              <a:gd name="connsiteX141" fmla="*/ 21659850 w 25200864"/>
              <a:gd name="connsiteY141" fmla="*/ 5961776 h 7112587"/>
              <a:gd name="connsiteX142" fmla="*/ 21761958 w 25200864"/>
              <a:gd name="connsiteY142" fmla="*/ 5885576 h 7112587"/>
              <a:gd name="connsiteX143" fmla="*/ 21944838 w 25200864"/>
              <a:gd name="connsiteY143" fmla="*/ 6041786 h 7112587"/>
              <a:gd name="connsiteX144" fmla="*/ 22089618 w 25200864"/>
              <a:gd name="connsiteY144" fmla="*/ 5977016 h 7112587"/>
              <a:gd name="connsiteX145" fmla="*/ 22310598 w 25200864"/>
              <a:gd name="connsiteY145" fmla="*/ 6186566 h 7112587"/>
              <a:gd name="connsiteX146" fmla="*/ 23151084 w 25200864"/>
              <a:gd name="connsiteY146" fmla="*/ 6482984 h 7112587"/>
              <a:gd name="connsiteX147" fmla="*/ 23293578 w 25200864"/>
              <a:gd name="connsiteY147" fmla="*/ 6609476 h 7112587"/>
              <a:gd name="connsiteX148" fmla="*/ 23285958 w 25200864"/>
              <a:gd name="connsiteY148" fmla="*/ 6693296 h 7112587"/>
              <a:gd name="connsiteX149" fmla="*/ 23415498 w 25200864"/>
              <a:gd name="connsiteY149" fmla="*/ 6659006 h 7112587"/>
              <a:gd name="connsiteX150" fmla="*/ 23785068 w 25200864"/>
              <a:gd name="connsiteY150" fmla="*/ 6780926 h 7112587"/>
              <a:gd name="connsiteX151" fmla="*/ 24009096 w 25200864"/>
              <a:gd name="connsiteY151" fmla="*/ 6645290 h 7112587"/>
              <a:gd name="connsiteX152" fmla="*/ 24078438 w 25200864"/>
              <a:gd name="connsiteY152" fmla="*/ 6544706 h 7112587"/>
              <a:gd name="connsiteX153" fmla="*/ 24230838 w 25200864"/>
              <a:gd name="connsiteY153" fmla="*/ 6533276 h 7112587"/>
              <a:gd name="connsiteX154" fmla="*/ 24360378 w 25200864"/>
              <a:gd name="connsiteY154" fmla="*/ 6438026 h 7112587"/>
              <a:gd name="connsiteX155" fmla="*/ 24455628 w 25200864"/>
              <a:gd name="connsiteY155" fmla="*/ 6422786 h 7112587"/>
              <a:gd name="connsiteX156" fmla="*/ 24558498 w 25200864"/>
              <a:gd name="connsiteY156" fmla="*/ 6243716 h 7112587"/>
              <a:gd name="connsiteX157" fmla="*/ 24716232 w 25200864"/>
              <a:gd name="connsiteY157" fmla="*/ 6188090 h 7112587"/>
              <a:gd name="connsiteX158" fmla="*/ 24981408 w 25200864"/>
              <a:gd name="connsiteY158" fmla="*/ 6232286 h 7112587"/>
              <a:gd name="connsiteX159" fmla="*/ 25181052 w 25200864"/>
              <a:gd name="connsiteY159" fmla="*/ 6157610 h 7112587"/>
              <a:gd name="connsiteX160" fmla="*/ 25200864 w 25200864"/>
              <a:gd name="connsiteY160" fmla="*/ 5713364 h 7112587"/>
              <a:gd name="connsiteX161" fmla="*/ 24519636 w 25200864"/>
              <a:gd name="connsiteY161" fmla="*/ 5869574 h 7112587"/>
              <a:gd name="connsiteX162" fmla="*/ 23774400 w 25200864"/>
              <a:gd name="connsiteY162" fmla="*/ 6133988 h 7112587"/>
              <a:gd name="connsiteX163" fmla="*/ 22951440 w 25200864"/>
              <a:gd name="connsiteY163" fmla="*/ 5896244 h 7112587"/>
              <a:gd name="connsiteX164" fmla="*/ 21982176 w 25200864"/>
              <a:gd name="connsiteY164" fmla="*/ 5640212 h 7112587"/>
              <a:gd name="connsiteX165" fmla="*/ 20628864 w 25200864"/>
              <a:gd name="connsiteY165" fmla="*/ 5475620 h 7112587"/>
              <a:gd name="connsiteX166" fmla="*/ 19872960 w 25200864"/>
              <a:gd name="connsiteY166" fmla="*/ 5888624 h 7112587"/>
              <a:gd name="connsiteX167" fmla="*/ 18800064 w 25200864"/>
              <a:gd name="connsiteY167" fmla="*/ 5823092 h 7112587"/>
              <a:gd name="connsiteX168" fmla="*/ 16715232 w 25200864"/>
              <a:gd name="connsiteY168" fmla="*/ 4963556 h 7112587"/>
              <a:gd name="connsiteX169" fmla="*/ 14904720 w 25200864"/>
              <a:gd name="connsiteY169" fmla="*/ 4158884 h 7112587"/>
              <a:gd name="connsiteX170" fmla="*/ 13240512 w 25200864"/>
              <a:gd name="connsiteY170" fmla="*/ 3354212 h 7112587"/>
              <a:gd name="connsiteX171" fmla="*/ 13094208 w 25200864"/>
              <a:gd name="connsiteY171" fmla="*/ 3189620 h 7112587"/>
              <a:gd name="connsiteX172" fmla="*/ 11320272 w 25200864"/>
              <a:gd name="connsiteY172" fmla="*/ 2019188 h 7112587"/>
              <a:gd name="connsiteX173" fmla="*/ 10698480 w 25200864"/>
              <a:gd name="connsiteY173" fmla="*/ 1452260 h 7112587"/>
              <a:gd name="connsiteX174" fmla="*/ 10530078 w 25200864"/>
              <a:gd name="connsiteY174" fmla="*/ 1283096 h 7112587"/>
              <a:gd name="connsiteX175" fmla="*/ 10522458 w 25200864"/>
              <a:gd name="connsiteY175" fmla="*/ 902096 h 7112587"/>
              <a:gd name="connsiteX176" fmla="*/ 10518648 w 25200864"/>
              <a:gd name="connsiteY176" fmla="*/ 768746 h 7112587"/>
              <a:gd name="connsiteX177" fmla="*/ 10606278 w 25200864"/>
              <a:gd name="connsiteY177" fmla="*/ 681116 h 7112587"/>
              <a:gd name="connsiteX178" fmla="*/ 10753344 w 25200864"/>
              <a:gd name="connsiteY178" fmla="*/ 611012 h 7112587"/>
              <a:gd name="connsiteX179" fmla="*/ 10735056 w 25200864"/>
              <a:gd name="connsiteY179" fmla="*/ 336692 h 7112587"/>
              <a:gd name="connsiteX180" fmla="*/ 10610088 w 25200864"/>
              <a:gd name="connsiteY180" fmla="*/ 201056 h 7112587"/>
              <a:gd name="connsiteX181" fmla="*/ 10419588 w 25200864"/>
              <a:gd name="connsiteY181" fmla="*/ 2936 h 7112587"/>
              <a:gd name="connsiteX182" fmla="*/ 10351008 w 25200864"/>
              <a:gd name="connsiteY182" fmla="*/ 231536 h 7112587"/>
              <a:gd name="connsiteX183" fmla="*/ 10187940 w 25200864"/>
              <a:gd name="connsiteY183" fmla="*/ 585104 h 7112587"/>
              <a:gd name="connsiteX184" fmla="*/ 10137648 w 25200864"/>
              <a:gd name="connsiteY184" fmla="*/ 902096 h 7112587"/>
              <a:gd name="connsiteX185" fmla="*/ 10222992 w 25200864"/>
              <a:gd name="connsiteY185" fmla="*/ 1744868 h 7112587"/>
              <a:gd name="connsiteX186" fmla="*/ 10131552 w 25200864"/>
              <a:gd name="connsiteY186" fmla="*/ 2384948 h 7112587"/>
              <a:gd name="connsiteX187" fmla="*/ 9509760 w 25200864"/>
              <a:gd name="connsiteY187" fmla="*/ 3043316 h 7112587"/>
              <a:gd name="connsiteX188" fmla="*/ 7717536 w 25200864"/>
              <a:gd name="connsiteY188" fmla="*/ 4524644 h 7112587"/>
              <a:gd name="connsiteX189" fmla="*/ 7388352 w 25200864"/>
              <a:gd name="connsiteY189" fmla="*/ 5146436 h 7112587"/>
              <a:gd name="connsiteX190" fmla="*/ 5925312 w 25200864"/>
              <a:gd name="connsiteY190" fmla="*/ 5768228 h 7112587"/>
              <a:gd name="connsiteX191" fmla="*/ 4736592 w 25200864"/>
              <a:gd name="connsiteY191" fmla="*/ 6079124 h 7112587"/>
              <a:gd name="connsiteX192" fmla="*/ 3602736 w 25200864"/>
              <a:gd name="connsiteY192" fmla="*/ 6353444 h 7112587"/>
              <a:gd name="connsiteX193" fmla="*/ 2688336 w 25200864"/>
              <a:gd name="connsiteY193" fmla="*/ 6664340 h 7112587"/>
              <a:gd name="connsiteX194" fmla="*/ 2157984 w 25200864"/>
              <a:gd name="connsiteY194" fmla="*/ 6774068 h 7112587"/>
              <a:gd name="connsiteX195" fmla="*/ 1591056 w 25200864"/>
              <a:gd name="connsiteY195" fmla="*/ 6755780 h 7112587"/>
              <a:gd name="connsiteX196" fmla="*/ 950976 w 25200864"/>
              <a:gd name="connsiteY196" fmla="*/ 6554612 h 7112587"/>
              <a:gd name="connsiteX197" fmla="*/ 0 w 25200864"/>
              <a:gd name="connsiteY197" fmla="*/ 6390020 h 7112587"/>
              <a:gd name="connsiteX198" fmla="*/ 27432 w 25200864"/>
              <a:gd name="connsiteY198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47336 w 25200864"/>
              <a:gd name="connsiteY19" fmla="*/ 701705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996440 w 25200864"/>
              <a:gd name="connsiteY20" fmla="*/ 7016384 h 7112587"/>
              <a:gd name="connsiteX21" fmla="*/ 4315968 w 25200864"/>
              <a:gd name="connsiteY21" fmla="*/ 6609476 h 7112587"/>
              <a:gd name="connsiteX22" fmla="*/ 6345936 w 25200864"/>
              <a:gd name="connsiteY22" fmla="*/ 5932820 h 7112587"/>
              <a:gd name="connsiteX23" fmla="*/ 7772400 w 25200864"/>
              <a:gd name="connsiteY23" fmla="*/ 5493908 h 7112587"/>
              <a:gd name="connsiteX24" fmla="*/ 8375904 w 25200864"/>
              <a:gd name="connsiteY24" fmla="*/ 4341764 h 7112587"/>
              <a:gd name="connsiteX25" fmla="*/ 9747504 w 25200864"/>
              <a:gd name="connsiteY25" fmla="*/ 3427364 h 7112587"/>
              <a:gd name="connsiteX26" fmla="*/ 10277856 w 25200864"/>
              <a:gd name="connsiteY26" fmla="*/ 2311796 h 7112587"/>
              <a:gd name="connsiteX27" fmla="*/ 10351008 w 25200864"/>
              <a:gd name="connsiteY27" fmla="*/ 2147204 h 7112587"/>
              <a:gd name="connsiteX28" fmla="*/ 10369296 w 25200864"/>
              <a:gd name="connsiteY28" fmla="*/ 1525412 h 7112587"/>
              <a:gd name="connsiteX29" fmla="*/ 10314432 w 25200864"/>
              <a:gd name="connsiteY29" fmla="*/ 940196 h 7112587"/>
              <a:gd name="connsiteX30" fmla="*/ 10443210 w 25200864"/>
              <a:gd name="connsiteY30" fmla="*/ 611774 h 7112587"/>
              <a:gd name="connsiteX31" fmla="*/ 10450830 w 25200864"/>
              <a:gd name="connsiteY31" fmla="*/ 1076594 h 7112587"/>
              <a:gd name="connsiteX32" fmla="*/ 10411968 w 25200864"/>
              <a:gd name="connsiteY32" fmla="*/ 1302146 h 7112587"/>
              <a:gd name="connsiteX33" fmla="*/ 10453878 w 25200864"/>
              <a:gd name="connsiteY33" fmla="*/ 1565036 h 7112587"/>
              <a:gd name="connsiteX34" fmla="*/ 10541508 w 25200864"/>
              <a:gd name="connsiteY34" fmla="*/ 1759346 h 7112587"/>
              <a:gd name="connsiteX35" fmla="*/ 10690098 w 25200864"/>
              <a:gd name="connsiteY35" fmla="*/ 1944512 h 7112587"/>
              <a:gd name="connsiteX36" fmla="*/ 10785348 w 25200864"/>
              <a:gd name="connsiteY36" fmla="*/ 2018426 h 7112587"/>
              <a:gd name="connsiteX37" fmla="*/ 10838688 w 25200864"/>
              <a:gd name="connsiteY37" fmla="*/ 2109866 h 7112587"/>
              <a:gd name="connsiteX38" fmla="*/ 10926318 w 25200864"/>
              <a:gd name="connsiteY38" fmla="*/ 2071766 h 7112587"/>
              <a:gd name="connsiteX39" fmla="*/ 11013948 w 25200864"/>
              <a:gd name="connsiteY39" fmla="*/ 2193686 h 7112587"/>
              <a:gd name="connsiteX40" fmla="*/ 11100816 w 25200864"/>
              <a:gd name="connsiteY40" fmla="*/ 2275220 h 7112587"/>
              <a:gd name="connsiteX41" fmla="*/ 11253978 w 25200864"/>
              <a:gd name="connsiteY41" fmla="*/ 2307986 h 7112587"/>
              <a:gd name="connsiteX42" fmla="*/ 11349228 w 25200864"/>
              <a:gd name="connsiteY42" fmla="*/ 2349896 h 7112587"/>
              <a:gd name="connsiteX43" fmla="*/ 11429238 w 25200864"/>
              <a:gd name="connsiteY43" fmla="*/ 2448956 h 7112587"/>
              <a:gd name="connsiteX44" fmla="*/ 11562588 w 25200864"/>
              <a:gd name="connsiteY44" fmla="*/ 2513726 h 7112587"/>
              <a:gd name="connsiteX45" fmla="*/ 11654028 w 25200864"/>
              <a:gd name="connsiteY45" fmla="*/ 2567066 h 7112587"/>
              <a:gd name="connsiteX46" fmla="*/ 11745468 w 25200864"/>
              <a:gd name="connsiteY46" fmla="*/ 2650886 h 7112587"/>
              <a:gd name="connsiteX47" fmla="*/ 11882628 w 25200864"/>
              <a:gd name="connsiteY47" fmla="*/ 2711846 h 7112587"/>
              <a:gd name="connsiteX48" fmla="*/ 11970258 w 25200864"/>
              <a:gd name="connsiteY48" fmla="*/ 2841386 h 7112587"/>
              <a:gd name="connsiteX49" fmla="*/ 12095988 w 25200864"/>
              <a:gd name="connsiteY49" fmla="*/ 2829956 h 7112587"/>
              <a:gd name="connsiteX50" fmla="*/ 12124944 w 25200864"/>
              <a:gd name="connsiteY50" fmla="*/ 2897012 h 7112587"/>
              <a:gd name="connsiteX51" fmla="*/ 12202668 w 25200864"/>
              <a:gd name="connsiteY51" fmla="*/ 2921396 h 7112587"/>
              <a:gd name="connsiteX52" fmla="*/ 12278868 w 25200864"/>
              <a:gd name="connsiteY52" fmla="*/ 3081416 h 7112587"/>
              <a:gd name="connsiteX53" fmla="*/ 12393168 w 25200864"/>
              <a:gd name="connsiteY53" fmla="*/ 3100466 h 7112587"/>
              <a:gd name="connsiteX54" fmla="*/ 12450318 w 25200864"/>
              <a:gd name="connsiteY54" fmla="*/ 3214766 h 7112587"/>
              <a:gd name="connsiteX55" fmla="*/ 12541758 w 25200864"/>
              <a:gd name="connsiteY55" fmla="*/ 3191906 h 7112587"/>
              <a:gd name="connsiteX56" fmla="*/ 12598908 w 25200864"/>
              <a:gd name="connsiteY56" fmla="*/ 3290966 h 7112587"/>
              <a:gd name="connsiteX57" fmla="*/ 12663678 w 25200864"/>
              <a:gd name="connsiteY57" fmla="*/ 3416696 h 7112587"/>
              <a:gd name="connsiteX58" fmla="*/ 12766548 w 25200864"/>
              <a:gd name="connsiteY58" fmla="*/ 3428126 h 7112587"/>
              <a:gd name="connsiteX59" fmla="*/ 12774168 w 25200864"/>
              <a:gd name="connsiteY59" fmla="*/ 3298586 h 7112587"/>
              <a:gd name="connsiteX60" fmla="*/ 12854178 w 25200864"/>
              <a:gd name="connsiteY60" fmla="*/ 3363356 h 7112587"/>
              <a:gd name="connsiteX61" fmla="*/ 12968478 w 25200864"/>
              <a:gd name="connsiteY61" fmla="*/ 3435746 h 7112587"/>
              <a:gd name="connsiteX62" fmla="*/ 13098018 w 25200864"/>
              <a:gd name="connsiteY62" fmla="*/ 3466226 h 7112587"/>
              <a:gd name="connsiteX63" fmla="*/ 13147548 w 25200864"/>
              <a:gd name="connsiteY63" fmla="*/ 3572906 h 7112587"/>
              <a:gd name="connsiteX64" fmla="*/ 13155168 w 25200864"/>
              <a:gd name="connsiteY64" fmla="*/ 3652916 h 7112587"/>
              <a:gd name="connsiteX65" fmla="*/ 13235178 w 25200864"/>
              <a:gd name="connsiteY65" fmla="*/ 3736736 h 7112587"/>
              <a:gd name="connsiteX66" fmla="*/ 13368528 w 25200864"/>
              <a:gd name="connsiteY66" fmla="*/ 3774836 h 7112587"/>
              <a:gd name="connsiteX67" fmla="*/ 13539216 w 25200864"/>
              <a:gd name="connsiteY67" fmla="*/ 3853322 h 7112587"/>
              <a:gd name="connsiteX68" fmla="*/ 13574268 w 25200864"/>
              <a:gd name="connsiteY68" fmla="*/ 3923426 h 7112587"/>
              <a:gd name="connsiteX69" fmla="*/ 13669518 w 25200864"/>
              <a:gd name="connsiteY69" fmla="*/ 3988196 h 7112587"/>
              <a:gd name="connsiteX70" fmla="*/ 13806678 w 25200864"/>
              <a:gd name="connsiteY70" fmla="*/ 4091066 h 7112587"/>
              <a:gd name="connsiteX71" fmla="*/ 13890498 w 25200864"/>
              <a:gd name="connsiteY71" fmla="*/ 4205366 h 7112587"/>
              <a:gd name="connsiteX72" fmla="*/ 13955268 w 25200864"/>
              <a:gd name="connsiteY72" fmla="*/ 4296806 h 7112587"/>
              <a:gd name="connsiteX73" fmla="*/ 13989558 w 25200864"/>
              <a:gd name="connsiteY73" fmla="*/ 4129166 h 7112587"/>
              <a:gd name="connsiteX74" fmla="*/ 14061948 w 25200864"/>
              <a:gd name="connsiteY74" fmla="*/ 3995816 h 7112587"/>
              <a:gd name="connsiteX75" fmla="*/ 14176248 w 25200864"/>
              <a:gd name="connsiteY75" fmla="*/ 4098686 h 7112587"/>
              <a:gd name="connsiteX76" fmla="*/ 14290548 w 25200864"/>
              <a:gd name="connsiteY76" fmla="*/ 4304426 h 7112587"/>
              <a:gd name="connsiteX77" fmla="*/ 14431518 w 25200864"/>
              <a:gd name="connsiteY77" fmla="*/ 4399676 h 7112587"/>
              <a:gd name="connsiteX78" fmla="*/ 14622018 w 25200864"/>
              <a:gd name="connsiteY78" fmla="*/ 4353956 h 7112587"/>
              <a:gd name="connsiteX79" fmla="*/ 14789658 w 25200864"/>
              <a:gd name="connsiteY79" fmla="*/ 4430156 h 7112587"/>
              <a:gd name="connsiteX80" fmla="*/ 14865858 w 25200864"/>
              <a:gd name="connsiteY80" fmla="*/ 4361576 h 7112587"/>
              <a:gd name="connsiteX81" fmla="*/ 14972538 w 25200864"/>
              <a:gd name="connsiteY81" fmla="*/ 4464446 h 7112587"/>
              <a:gd name="connsiteX82" fmla="*/ 15067788 w 25200864"/>
              <a:gd name="connsiteY82" fmla="*/ 4586366 h 7112587"/>
              <a:gd name="connsiteX83" fmla="*/ 15304008 w 25200864"/>
              <a:gd name="connsiteY83" fmla="*/ 4651136 h 7112587"/>
              <a:gd name="connsiteX84" fmla="*/ 15467838 w 25200864"/>
              <a:gd name="connsiteY84" fmla="*/ 4693046 h 7112587"/>
              <a:gd name="connsiteX85" fmla="*/ 15540990 w 25200864"/>
              <a:gd name="connsiteY85" fmla="*/ 4708286 h 7112587"/>
              <a:gd name="connsiteX86" fmla="*/ 15593568 w 25200864"/>
              <a:gd name="connsiteY86" fmla="*/ 4875926 h 7112587"/>
              <a:gd name="connsiteX87" fmla="*/ 15612618 w 25200864"/>
              <a:gd name="connsiteY87" fmla="*/ 4997846 h 7112587"/>
              <a:gd name="connsiteX88" fmla="*/ 15730728 w 25200864"/>
              <a:gd name="connsiteY88" fmla="*/ 4921646 h 7112587"/>
              <a:gd name="connsiteX89" fmla="*/ 15745968 w 25200864"/>
              <a:gd name="connsiteY89" fmla="*/ 4769246 h 7112587"/>
              <a:gd name="connsiteX90" fmla="*/ 15822168 w 25200864"/>
              <a:gd name="connsiteY90" fmla="*/ 4757816 h 7112587"/>
              <a:gd name="connsiteX91" fmla="*/ 15898368 w 25200864"/>
              <a:gd name="connsiteY91" fmla="*/ 4872116 h 7112587"/>
              <a:gd name="connsiteX92" fmla="*/ 16092678 w 25200864"/>
              <a:gd name="connsiteY92" fmla="*/ 4978796 h 7112587"/>
              <a:gd name="connsiteX93" fmla="*/ 16229838 w 25200864"/>
              <a:gd name="connsiteY93" fmla="*/ 5138816 h 7112587"/>
              <a:gd name="connsiteX94" fmla="*/ 16340328 w 25200864"/>
              <a:gd name="connsiteY94" fmla="*/ 5154056 h 7112587"/>
              <a:gd name="connsiteX95" fmla="*/ 16435578 w 25200864"/>
              <a:gd name="connsiteY95" fmla="*/ 5203586 h 7112587"/>
              <a:gd name="connsiteX96" fmla="*/ 16515588 w 25200864"/>
              <a:gd name="connsiteY96" fmla="*/ 5195966 h 7112587"/>
              <a:gd name="connsiteX97" fmla="*/ 16607028 w 25200864"/>
              <a:gd name="connsiteY97" fmla="*/ 5234066 h 7112587"/>
              <a:gd name="connsiteX98" fmla="*/ 16687038 w 25200864"/>
              <a:gd name="connsiteY98" fmla="*/ 5275976 h 7112587"/>
              <a:gd name="connsiteX99" fmla="*/ 16751808 w 25200864"/>
              <a:gd name="connsiteY99" fmla="*/ 5298836 h 7112587"/>
              <a:gd name="connsiteX100" fmla="*/ 16927068 w 25200864"/>
              <a:gd name="connsiteY100" fmla="*/ 5317886 h 7112587"/>
              <a:gd name="connsiteX101" fmla="*/ 16808958 w 25200864"/>
              <a:gd name="connsiteY101" fmla="*/ 5245496 h 7112587"/>
              <a:gd name="connsiteX102" fmla="*/ 16843248 w 25200864"/>
              <a:gd name="connsiteY102" fmla="*/ 5199776 h 7112587"/>
              <a:gd name="connsiteX103" fmla="*/ 16953738 w 25200864"/>
              <a:gd name="connsiteY103" fmla="*/ 5218826 h 7112587"/>
              <a:gd name="connsiteX104" fmla="*/ 17109948 w 25200864"/>
              <a:gd name="connsiteY104" fmla="*/ 5344556 h 7112587"/>
              <a:gd name="connsiteX105" fmla="*/ 17300448 w 25200864"/>
              <a:gd name="connsiteY105" fmla="*/ 5359796 h 7112587"/>
              <a:gd name="connsiteX106" fmla="*/ 17426178 w 25200864"/>
              <a:gd name="connsiteY106" fmla="*/ 5420756 h 7112587"/>
              <a:gd name="connsiteX107" fmla="*/ 17516856 w 25200864"/>
              <a:gd name="connsiteY107" fmla="*/ 5550296 h 7112587"/>
              <a:gd name="connsiteX108" fmla="*/ 17620488 w 25200864"/>
              <a:gd name="connsiteY108" fmla="*/ 5569346 h 7112587"/>
              <a:gd name="connsiteX109" fmla="*/ 17837658 w 25200864"/>
              <a:gd name="connsiteY109" fmla="*/ 5717936 h 7112587"/>
              <a:gd name="connsiteX110" fmla="*/ 17837658 w 25200864"/>
              <a:gd name="connsiteY110" fmla="*/ 5561726 h 7112587"/>
              <a:gd name="connsiteX111" fmla="*/ 18035778 w 25200864"/>
              <a:gd name="connsiteY111" fmla="*/ 5565536 h 7112587"/>
              <a:gd name="connsiteX112" fmla="*/ 18115788 w 25200864"/>
              <a:gd name="connsiteY112" fmla="*/ 5668406 h 7112587"/>
              <a:gd name="connsiteX113" fmla="*/ 18218658 w 25200864"/>
              <a:gd name="connsiteY113" fmla="*/ 5676026 h 7112587"/>
              <a:gd name="connsiteX114" fmla="*/ 18306288 w 25200864"/>
              <a:gd name="connsiteY114" fmla="*/ 5752988 h 7112587"/>
              <a:gd name="connsiteX115" fmla="*/ 18371058 w 25200864"/>
              <a:gd name="connsiteY115" fmla="*/ 5866526 h 7112587"/>
              <a:gd name="connsiteX116" fmla="*/ 18489168 w 25200864"/>
              <a:gd name="connsiteY116" fmla="*/ 5851286 h 7112587"/>
              <a:gd name="connsiteX117" fmla="*/ 18580608 w 25200864"/>
              <a:gd name="connsiteY117" fmla="*/ 5935106 h 7112587"/>
              <a:gd name="connsiteX118" fmla="*/ 18550128 w 25200864"/>
              <a:gd name="connsiteY118" fmla="*/ 6018926 h 7112587"/>
              <a:gd name="connsiteX119" fmla="*/ 18679668 w 25200864"/>
              <a:gd name="connsiteY119" fmla="*/ 5973206 h 7112587"/>
              <a:gd name="connsiteX120" fmla="*/ 18691098 w 25200864"/>
              <a:gd name="connsiteY120" fmla="*/ 6045596 h 7112587"/>
              <a:gd name="connsiteX121" fmla="*/ 18813018 w 25200864"/>
              <a:gd name="connsiteY121" fmla="*/ 6007496 h 7112587"/>
              <a:gd name="connsiteX122" fmla="*/ 19114008 w 25200864"/>
              <a:gd name="connsiteY122" fmla="*/ 6137036 h 7112587"/>
              <a:gd name="connsiteX123" fmla="*/ 19249644 w 25200864"/>
              <a:gd name="connsiteY123" fmla="*/ 6242954 h 7112587"/>
              <a:gd name="connsiteX124" fmla="*/ 19319748 w 25200864"/>
              <a:gd name="connsiteY124" fmla="*/ 6453266 h 7112587"/>
              <a:gd name="connsiteX125" fmla="*/ 19375374 w 25200864"/>
              <a:gd name="connsiteY125" fmla="*/ 6593474 h 7112587"/>
              <a:gd name="connsiteX126" fmla="*/ 19445478 w 25200864"/>
              <a:gd name="connsiteY126" fmla="*/ 6567566 h 7112587"/>
              <a:gd name="connsiteX127" fmla="*/ 19495008 w 25200864"/>
              <a:gd name="connsiteY127" fmla="*/ 6647576 h 7112587"/>
              <a:gd name="connsiteX128" fmla="*/ 19475958 w 25200864"/>
              <a:gd name="connsiteY128" fmla="*/ 6377066 h 7112587"/>
              <a:gd name="connsiteX129" fmla="*/ 19479768 w 25200864"/>
              <a:gd name="connsiteY129" fmla="*/ 6175136 h 7112587"/>
              <a:gd name="connsiteX130" fmla="*/ 19582638 w 25200864"/>
              <a:gd name="connsiteY130" fmla="*/ 6285626 h 7112587"/>
              <a:gd name="connsiteX131" fmla="*/ 19666458 w 25200864"/>
              <a:gd name="connsiteY131" fmla="*/ 6407546 h 7112587"/>
              <a:gd name="connsiteX132" fmla="*/ 19674078 w 25200864"/>
              <a:gd name="connsiteY132" fmla="*/ 6213236 h 7112587"/>
              <a:gd name="connsiteX133" fmla="*/ 19761708 w 25200864"/>
              <a:gd name="connsiteY133" fmla="*/ 6129416 h 7112587"/>
              <a:gd name="connsiteX134" fmla="*/ 19879818 w 25200864"/>
              <a:gd name="connsiteY134" fmla="*/ 6239906 h 7112587"/>
              <a:gd name="connsiteX135" fmla="*/ 19818858 w 25200864"/>
              <a:gd name="connsiteY135" fmla="*/ 6026546 h 7112587"/>
              <a:gd name="connsiteX136" fmla="*/ 20127468 w 25200864"/>
              <a:gd name="connsiteY136" fmla="*/ 6022736 h 7112587"/>
              <a:gd name="connsiteX137" fmla="*/ 20400264 w 25200864"/>
              <a:gd name="connsiteY137" fmla="*/ 5897768 h 7112587"/>
              <a:gd name="connsiteX138" fmla="*/ 20695158 w 25200864"/>
              <a:gd name="connsiteY138" fmla="*/ 5893196 h 7112587"/>
              <a:gd name="connsiteX139" fmla="*/ 20942808 w 25200864"/>
              <a:gd name="connsiteY139" fmla="*/ 5938916 h 7112587"/>
              <a:gd name="connsiteX140" fmla="*/ 21133308 w 25200864"/>
              <a:gd name="connsiteY140" fmla="*/ 5813186 h 7112587"/>
              <a:gd name="connsiteX141" fmla="*/ 21430488 w 25200864"/>
              <a:gd name="connsiteY141" fmla="*/ 5862716 h 7112587"/>
              <a:gd name="connsiteX142" fmla="*/ 21659850 w 25200864"/>
              <a:gd name="connsiteY142" fmla="*/ 5961776 h 7112587"/>
              <a:gd name="connsiteX143" fmla="*/ 21761958 w 25200864"/>
              <a:gd name="connsiteY143" fmla="*/ 5885576 h 7112587"/>
              <a:gd name="connsiteX144" fmla="*/ 21944838 w 25200864"/>
              <a:gd name="connsiteY144" fmla="*/ 6041786 h 7112587"/>
              <a:gd name="connsiteX145" fmla="*/ 22089618 w 25200864"/>
              <a:gd name="connsiteY145" fmla="*/ 5977016 h 7112587"/>
              <a:gd name="connsiteX146" fmla="*/ 22310598 w 25200864"/>
              <a:gd name="connsiteY146" fmla="*/ 6186566 h 7112587"/>
              <a:gd name="connsiteX147" fmla="*/ 23151084 w 25200864"/>
              <a:gd name="connsiteY147" fmla="*/ 6482984 h 7112587"/>
              <a:gd name="connsiteX148" fmla="*/ 23293578 w 25200864"/>
              <a:gd name="connsiteY148" fmla="*/ 6609476 h 7112587"/>
              <a:gd name="connsiteX149" fmla="*/ 23285958 w 25200864"/>
              <a:gd name="connsiteY149" fmla="*/ 6693296 h 7112587"/>
              <a:gd name="connsiteX150" fmla="*/ 23415498 w 25200864"/>
              <a:gd name="connsiteY150" fmla="*/ 6659006 h 7112587"/>
              <a:gd name="connsiteX151" fmla="*/ 23785068 w 25200864"/>
              <a:gd name="connsiteY151" fmla="*/ 6780926 h 7112587"/>
              <a:gd name="connsiteX152" fmla="*/ 24009096 w 25200864"/>
              <a:gd name="connsiteY152" fmla="*/ 6645290 h 7112587"/>
              <a:gd name="connsiteX153" fmla="*/ 24078438 w 25200864"/>
              <a:gd name="connsiteY153" fmla="*/ 6544706 h 7112587"/>
              <a:gd name="connsiteX154" fmla="*/ 24230838 w 25200864"/>
              <a:gd name="connsiteY154" fmla="*/ 6533276 h 7112587"/>
              <a:gd name="connsiteX155" fmla="*/ 24360378 w 25200864"/>
              <a:gd name="connsiteY155" fmla="*/ 6438026 h 7112587"/>
              <a:gd name="connsiteX156" fmla="*/ 24455628 w 25200864"/>
              <a:gd name="connsiteY156" fmla="*/ 6422786 h 7112587"/>
              <a:gd name="connsiteX157" fmla="*/ 24558498 w 25200864"/>
              <a:gd name="connsiteY157" fmla="*/ 6243716 h 7112587"/>
              <a:gd name="connsiteX158" fmla="*/ 24716232 w 25200864"/>
              <a:gd name="connsiteY158" fmla="*/ 6188090 h 7112587"/>
              <a:gd name="connsiteX159" fmla="*/ 24981408 w 25200864"/>
              <a:gd name="connsiteY159" fmla="*/ 6232286 h 7112587"/>
              <a:gd name="connsiteX160" fmla="*/ 25181052 w 25200864"/>
              <a:gd name="connsiteY160" fmla="*/ 6157610 h 7112587"/>
              <a:gd name="connsiteX161" fmla="*/ 25200864 w 25200864"/>
              <a:gd name="connsiteY161" fmla="*/ 5713364 h 7112587"/>
              <a:gd name="connsiteX162" fmla="*/ 24519636 w 25200864"/>
              <a:gd name="connsiteY162" fmla="*/ 5869574 h 7112587"/>
              <a:gd name="connsiteX163" fmla="*/ 23774400 w 25200864"/>
              <a:gd name="connsiteY163" fmla="*/ 6133988 h 7112587"/>
              <a:gd name="connsiteX164" fmla="*/ 22951440 w 25200864"/>
              <a:gd name="connsiteY164" fmla="*/ 5896244 h 7112587"/>
              <a:gd name="connsiteX165" fmla="*/ 21982176 w 25200864"/>
              <a:gd name="connsiteY165" fmla="*/ 5640212 h 7112587"/>
              <a:gd name="connsiteX166" fmla="*/ 20628864 w 25200864"/>
              <a:gd name="connsiteY166" fmla="*/ 5475620 h 7112587"/>
              <a:gd name="connsiteX167" fmla="*/ 19872960 w 25200864"/>
              <a:gd name="connsiteY167" fmla="*/ 5888624 h 7112587"/>
              <a:gd name="connsiteX168" fmla="*/ 18800064 w 25200864"/>
              <a:gd name="connsiteY168" fmla="*/ 5823092 h 7112587"/>
              <a:gd name="connsiteX169" fmla="*/ 16715232 w 25200864"/>
              <a:gd name="connsiteY169" fmla="*/ 4963556 h 7112587"/>
              <a:gd name="connsiteX170" fmla="*/ 14904720 w 25200864"/>
              <a:gd name="connsiteY170" fmla="*/ 4158884 h 7112587"/>
              <a:gd name="connsiteX171" fmla="*/ 13240512 w 25200864"/>
              <a:gd name="connsiteY171" fmla="*/ 3354212 h 7112587"/>
              <a:gd name="connsiteX172" fmla="*/ 13094208 w 25200864"/>
              <a:gd name="connsiteY172" fmla="*/ 3189620 h 7112587"/>
              <a:gd name="connsiteX173" fmla="*/ 11320272 w 25200864"/>
              <a:gd name="connsiteY173" fmla="*/ 2019188 h 7112587"/>
              <a:gd name="connsiteX174" fmla="*/ 10698480 w 25200864"/>
              <a:gd name="connsiteY174" fmla="*/ 1452260 h 7112587"/>
              <a:gd name="connsiteX175" fmla="*/ 10530078 w 25200864"/>
              <a:gd name="connsiteY175" fmla="*/ 1283096 h 7112587"/>
              <a:gd name="connsiteX176" fmla="*/ 10522458 w 25200864"/>
              <a:gd name="connsiteY176" fmla="*/ 902096 h 7112587"/>
              <a:gd name="connsiteX177" fmla="*/ 10518648 w 25200864"/>
              <a:gd name="connsiteY177" fmla="*/ 768746 h 7112587"/>
              <a:gd name="connsiteX178" fmla="*/ 10606278 w 25200864"/>
              <a:gd name="connsiteY178" fmla="*/ 681116 h 7112587"/>
              <a:gd name="connsiteX179" fmla="*/ 10753344 w 25200864"/>
              <a:gd name="connsiteY179" fmla="*/ 611012 h 7112587"/>
              <a:gd name="connsiteX180" fmla="*/ 10735056 w 25200864"/>
              <a:gd name="connsiteY180" fmla="*/ 336692 h 7112587"/>
              <a:gd name="connsiteX181" fmla="*/ 10610088 w 25200864"/>
              <a:gd name="connsiteY181" fmla="*/ 201056 h 7112587"/>
              <a:gd name="connsiteX182" fmla="*/ 10419588 w 25200864"/>
              <a:gd name="connsiteY182" fmla="*/ 2936 h 7112587"/>
              <a:gd name="connsiteX183" fmla="*/ 10351008 w 25200864"/>
              <a:gd name="connsiteY183" fmla="*/ 231536 h 7112587"/>
              <a:gd name="connsiteX184" fmla="*/ 10187940 w 25200864"/>
              <a:gd name="connsiteY184" fmla="*/ 585104 h 7112587"/>
              <a:gd name="connsiteX185" fmla="*/ 10137648 w 25200864"/>
              <a:gd name="connsiteY185" fmla="*/ 902096 h 7112587"/>
              <a:gd name="connsiteX186" fmla="*/ 10222992 w 25200864"/>
              <a:gd name="connsiteY186" fmla="*/ 1744868 h 7112587"/>
              <a:gd name="connsiteX187" fmla="*/ 10131552 w 25200864"/>
              <a:gd name="connsiteY187" fmla="*/ 2384948 h 7112587"/>
              <a:gd name="connsiteX188" fmla="*/ 9509760 w 25200864"/>
              <a:gd name="connsiteY188" fmla="*/ 3043316 h 7112587"/>
              <a:gd name="connsiteX189" fmla="*/ 7717536 w 25200864"/>
              <a:gd name="connsiteY189" fmla="*/ 4524644 h 7112587"/>
              <a:gd name="connsiteX190" fmla="*/ 7388352 w 25200864"/>
              <a:gd name="connsiteY190" fmla="*/ 5146436 h 7112587"/>
              <a:gd name="connsiteX191" fmla="*/ 5925312 w 25200864"/>
              <a:gd name="connsiteY191" fmla="*/ 5768228 h 7112587"/>
              <a:gd name="connsiteX192" fmla="*/ 4736592 w 25200864"/>
              <a:gd name="connsiteY192" fmla="*/ 6079124 h 7112587"/>
              <a:gd name="connsiteX193" fmla="*/ 3602736 w 25200864"/>
              <a:gd name="connsiteY193" fmla="*/ 6353444 h 7112587"/>
              <a:gd name="connsiteX194" fmla="*/ 2688336 w 25200864"/>
              <a:gd name="connsiteY194" fmla="*/ 6664340 h 7112587"/>
              <a:gd name="connsiteX195" fmla="*/ 2157984 w 25200864"/>
              <a:gd name="connsiteY195" fmla="*/ 6774068 h 7112587"/>
              <a:gd name="connsiteX196" fmla="*/ 1591056 w 25200864"/>
              <a:gd name="connsiteY196" fmla="*/ 6755780 h 7112587"/>
              <a:gd name="connsiteX197" fmla="*/ 950976 w 25200864"/>
              <a:gd name="connsiteY197" fmla="*/ 6554612 h 7112587"/>
              <a:gd name="connsiteX198" fmla="*/ 0 w 25200864"/>
              <a:gd name="connsiteY198" fmla="*/ 6390020 h 7112587"/>
              <a:gd name="connsiteX199" fmla="*/ 27432 w 25200864"/>
              <a:gd name="connsiteY199" fmla="*/ 6605666 h 7112587"/>
              <a:gd name="connsiteX0" fmla="*/ 27432 w 25200864"/>
              <a:gd name="connsiteY0" fmla="*/ 6605666 h 7112587"/>
              <a:gd name="connsiteX1" fmla="*/ 170688 w 25200864"/>
              <a:gd name="connsiteY1" fmla="*/ 6590426 h 7112587"/>
              <a:gd name="connsiteX2" fmla="*/ 185928 w 25200864"/>
              <a:gd name="connsiteY2" fmla="*/ 6697106 h 7112587"/>
              <a:gd name="connsiteX3" fmla="*/ 269748 w 25200864"/>
              <a:gd name="connsiteY3" fmla="*/ 6632336 h 7112587"/>
              <a:gd name="connsiteX4" fmla="*/ 384048 w 25200864"/>
              <a:gd name="connsiteY4" fmla="*/ 6655196 h 7112587"/>
              <a:gd name="connsiteX5" fmla="*/ 395478 w 25200864"/>
              <a:gd name="connsiteY5" fmla="*/ 6780926 h 7112587"/>
              <a:gd name="connsiteX6" fmla="*/ 452628 w 25200864"/>
              <a:gd name="connsiteY6" fmla="*/ 6731396 h 7112587"/>
              <a:gd name="connsiteX7" fmla="*/ 521208 w 25200864"/>
              <a:gd name="connsiteY7" fmla="*/ 6815216 h 7112587"/>
              <a:gd name="connsiteX8" fmla="*/ 669798 w 25200864"/>
              <a:gd name="connsiteY8" fmla="*/ 6727586 h 7112587"/>
              <a:gd name="connsiteX9" fmla="*/ 681228 w 25200864"/>
              <a:gd name="connsiteY9" fmla="*/ 6887606 h 7112587"/>
              <a:gd name="connsiteX10" fmla="*/ 871728 w 25200864"/>
              <a:gd name="connsiteY10" fmla="*/ 6819026 h 7112587"/>
              <a:gd name="connsiteX11" fmla="*/ 982218 w 25200864"/>
              <a:gd name="connsiteY11" fmla="*/ 6822836 h 7112587"/>
              <a:gd name="connsiteX12" fmla="*/ 925068 w 25200864"/>
              <a:gd name="connsiteY12" fmla="*/ 6948566 h 7112587"/>
              <a:gd name="connsiteX13" fmla="*/ 1046988 w 25200864"/>
              <a:gd name="connsiteY13" fmla="*/ 6940946 h 7112587"/>
              <a:gd name="connsiteX14" fmla="*/ 1100328 w 25200864"/>
              <a:gd name="connsiteY14" fmla="*/ 6883796 h 7112587"/>
              <a:gd name="connsiteX15" fmla="*/ 1245108 w 25200864"/>
              <a:gd name="connsiteY15" fmla="*/ 6891416 h 7112587"/>
              <a:gd name="connsiteX16" fmla="*/ 1435608 w 25200864"/>
              <a:gd name="connsiteY16" fmla="*/ 6910466 h 7112587"/>
              <a:gd name="connsiteX17" fmla="*/ 1420368 w 25200864"/>
              <a:gd name="connsiteY17" fmla="*/ 7104776 h 7112587"/>
              <a:gd name="connsiteX18" fmla="*/ 1587316 w 25200864"/>
              <a:gd name="connsiteY18" fmla="*/ 7047533 h 7112587"/>
              <a:gd name="connsiteX19" fmla="*/ 1709236 w 25200864"/>
              <a:gd name="connsiteY19" fmla="*/ 7085633 h 7112587"/>
              <a:gd name="connsiteX20" fmla="*/ 1854016 w 25200864"/>
              <a:gd name="connsiteY20" fmla="*/ 7017053 h 7112587"/>
              <a:gd name="connsiteX21" fmla="*/ 1996440 w 25200864"/>
              <a:gd name="connsiteY21" fmla="*/ 7016384 h 7112587"/>
              <a:gd name="connsiteX22" fmla="*/ 4315968 w 25200864"/>
              <a:gd name="connsiteY22" fmla="*/ 6609476 h 7112587"/>
              <a:gd name="connsiteX23" fmla="*/ 6345936 w 25200864"/>
              <a:gd name="connsiteY23" fmla="*/ 5932820 h 7112587"/>
              <a:gd name="connsiteX24" fmla="*/ 7772400 w 25200864"/>
              <a:gd name="connsiteY24" fmla="*/ 5493908 h 7112587"/>
              <a:gd name="connsiteX25" fmla="*/ 8375904 w 25200864"/>
              <a:gd name="connsiteY25" fmla="*/ 4341764 h 7112587"/>
              <a:gd name="connsiteX26" fmla="*/ 9747504 w 25200864"/>
              <a:gd name="connsiteY26" fmla="*/ 3427364 h 7112587"/>
              <a:gd name="connsiteX27" fmla="*/ 10277856 w 25200864"/>
              <a:gd name="connsiteY27" fmla="*/ 2311796 h 7112587"/>
              <a:gd name="connsiteX28" fmla="*/ 10351008 w 25200864"/>
              <a:gd name="connsiteY28" fmla="*/ 2147204 h 7112587"/>
              <a:gd name="connsiteX29" fmla="*/ 10369296 w 25200864"/>
              <a:gd name="connsiteY29" fmla="*/ 1525412 h 7112587"/>
              <a:gd name="connsiteX30" fmla="*/ 10314432 w 25200864"/>
              <a:gd name="connsiteY30" fmla="*/ 940196 h 7112587"/>
              <a:gd name="connsiteX31" fmla="*/ 10443210 w 25200864"/>
              <a:gd name="connsiteY31" fmla="*/ 611774 h 7112587"/>
              <a:gd name="connsiteX32" fmla="*/ 10450830 w 25200864"/>
              <a:gd name="connsiteY32" fmla="*/ 1076594 h 7112587"/>
              <a:gd name="connsiteX33" fmla="*/ 10411968 w 25200864"/>
              <a:gd name="connsiteY33" fmla="*/ 1302146 h 7112587"/>
              <a:gd name="connsiteX34" fmla="*/ 10453878 w 25200864"/>
              <a:gd name="connsiteY34" fmla="*/ 1565036 h 7112587"/>
              <a:gd name="connsiteX35" fmla="*/ 10541508 w 25200864"/>
              <a:gd name="connsiteY35" fmla="*/ 1759346 h 7112587"/>
              <a:gd name="connsiteX36" fmla="*/ 10690098 w 25200864"/>
              <a:gd name="connsiteY36" fmla="*/ 1944512 h 7112587"/>
              <a:gd name="connsiteX37" fmla="*/ 10785348 w 25200864"/>
              <a:gd name="connsiteY37" fmla="*/ 2018426 h 7112587"/>
              <a:gd name="connsiteX38" fmla="*/ 10838688 w 25200864"/>
              <a:gd name="connsiteY38" fmla="*/ 2109866 h 7112587"/>
              <a:gd name="connsiteX39" fmla="*/ 10926318 w 25200864"/>
              <a:gd name="connsiteY39" fmla="*/ 2071766 h 7112587"/>
              <a:gd name="connsiteX40" fmla="*/ 11013948 w 25200864"/>
              <a:gd name="connsiteY40" fmla="*/ 2193686 h 7112587"/>
              <a:gd name="connsiteX41" fmla="*/ 11100816 w 25200864"/>
              <a:gd name="connsiteY41" fmla="*/ 2275220 h 7112587"/>
              <a:gd name="connsiteX42" fmla="*/ 11253978 w 25200864"/>
              <a:gd name="connsiteY42" fmla="*/ 2307986 h 7112587"/>
              <a:gd name="connsiteX43" fmla="*/ 11349228 w 25200864"/>
              <a:gd name="connsiteY43" fmla="*/ 2349896 h 7112587"/>
              <a:gd name="connsiteX44" fmla="*/ 11429238 w 25200864"/>
              <a:gd name="connsiteY44" fmla="*/ 2448956 h 7112587"/>
              <a:gd name="connsiteX45" fmla="*/ 11562588 w 25200864"/>
              <a:gd name="connsiteY45" fmla="*/ 2513726 h 7112587"/>
              <a:gd name="connsiteX46" fmla="*/ 11654028 w 25200864"/>
              <a:gd name="connsiteY46" fmla="*/ 2567066 h 7112587"/>
              <a:gd name="connsiteX47" fmla="*/ 11745468 w 25200864"/>
              <a:gd name="connsiteY47" fmla="*/ 2650886 h 7112587"/>
              <a:gd name="connsiteX48" fmla="*/ 11882628 w 25200864"/>
              <a:gd name="connsiteY48" fmla="*/ 2711846 h 7112587"/>
              <a:gd name="connsiteX49" fmla="*/ 11970258 w 25200864"/>
              <a:gd name="connsiteY49" fmla="*/ 2841386 h 7112587"/>
              <a:gd name="connsiteX50" fmla="*/ 12095988 w 25200864"/>
              <a:gd name="connsiteY50" fmla="*/ 2829956 h 7112587"/>
              <a:gd name="connsiteX51" fmla="*/ 12124944 w 25200864"/>
              <a:gd name="connsiteY51" fmla="*/ 2897012 h 7112587"/>
              <a:gd name="connsiteX52" fmla="*/ 12202668 w 25200864"/>
              <a:gd name="connsiteY52" fmla="*/ 2921396 h 7112587"/>
              <a:gd name="connsiteX53" fmla="*/ 12278868 w 25200864"/>
              <a:gd name="connsiteY53" fmla="*/ 3081416 h 7112587"/>
              <a:gd name="connsiteX54" fmla="*/ 12393168 w 25200864"/>
              <a:gd name="connsiteY54" fmla="*/ 3100466 h 7112587"/>
              <a:gd name="connsiteX55" fmla="*/ 12450318 w 25200864"/>
              <a:gd name="connsiteY55" fmla="*/ 3214766 h 7112587"/>
              <a:gd name="connsiteX56" fmla="*/ 12541758 w 25200864"/>
              <a:gd name="connsiteY56" fmla="*/ 3191906 h 7112587"/>
              <a:gd name="connsiteX57" fmla="*/ 12598908 w 25200864"/>
              <a:gd name="connsiteY57" fmla="*/ 3290966 h 7112587"/>
              <a:gd name="connsiteX58" fmla="*/ 12663678 w 25200864"/>
              <a:gd name="connsiteY58" fmla="*/ 3416696 h 7112587"/>
              <a:gd name="connsiteX59" fmla="*/ 12766548 w 25200864"/>
              <a:gd name="connsiteY59" fmla="*/ 3428126 h 7112587"/>
              <a:gd name="connsiteX60" fmla="*/ 12774168 w 25200864"/>
              <a:gd name="connsiteY60" fmla="*/ 3298586 h 7112587"/>
              <a:gd name="connsiteX61" fmla="*/ 12854178 w 25200864"/>
              <a:gd name="connsiteY61" fmla="*/ 3363356 h 7112587"/>
              <a:gd name="connsiteX62" fmla="*/ 12968478 w 25200864"/>
              <a:gd name="connsiteY62" fmla="*/ 3435746 h 7112587"/>
              <a:gd name="connsiteX63" fmla="*/ 13098018 w 25200864"/>
              <a:gd name="connsiteY63" fmla="*/ 3466226 h 7112587"/>
              <a:gd name="connsiteX64" fmla="*/ 13147548 w 25200864"/>
              <a:gd name="connsiteY64" fmla="*/ 3572906 h 7112587"/>
              <a:gd name="connsiteX65" fmla="*/ 13155168 w 25200864"/>
              <a:gd name="connsiteY65" fmla="*/ 3652916 h 7112587"/>
              <a:gd name="connsiteX66" fmla="*/ 13235178 w 25200864"/>
              <a:gd name="connsiteY66" fmla="*/ 3736736 h 7112587"/>
              <a:gd name="connsiteX67" fmla="*/ 13368528 w 25200864"/>
              <a:gd name="connsiteY67" fmla="*/ 3774836 h 7112587"/>
              <a:gd name="connsiteX68" fmla="*/ 13539216 w 25200864"/>
              <a:gd name="connsiteY68" fmla="*/ 3853322 h 7112587"/>
              <a:gd name="connsiteX69" fmla="*/ 13574268 w 25200864"/>
              <a:gd name="connsiteY69" fmla="*/ 3923426 h 7112587"/>
              <a:gd name="connsiteX70" fmla="*/ 13669518 w 25200864"/>
              <a:gd name="connsiteY70" fmla="*/ 3988196 h 7112587"/>
              <a:gd name="connsiteX71" fmla="*/ 13806678 w 25200864"/>
              <a:gd name="connsiteY71" fmla="*/ 4091066 h 7112587"/>
              <a:gd name="connsiteX72" fmla="*/ 13890498 w 25200864"/>
              <a:gd name="connsiteY72" fmla="*/ 4205366 h 7112587"/>
              <a:gd name="connsiteX73" fmla="*/ 13955268 w 25200864"/>
              <a:gd name="connsiteY73" fmla="*/ 4296806 h 7112587"/>
              <a:gd name="connsiteX74" fmla="*/ 13989558 w 25200864"/>
              <a:gd name="connsiteY74" fmla="*/ 4129166 h 7112587"/>
              <a:gd name="connsiteX75" fmla="*/ 14061948 w 25200864"/>
              <a:gd name="connsiteY75" fmla="*/ 3995816 h 7112587"/>
              <a:gd name="connsiteX76" fmla="*/ 14176248 w 25200864"/>
              <a:gd name="connsiteY76" fmla="*/ 4098686 h 7112587"/>
              <a:gd name="connsiteX77" fmla="*/ 14290548 w 25200864"/>
              <a:gd name="connsiteY77" fmla="*/ 4304426 h 7112587"/>
              <a:gd name="connsiteX78" fmla="*/ 14431518 w 25200864"/>
              <a:gd name="connsiteY78" fmla="*/ 4399676 h 7112587"/>
              <a:gd name="connsiteX79" fmla="*/ 14622018 w 25200864"/>
              <a:gd name="connsiteY79" fmla="*/ 4353956 h 7112587"/>
              <a:gd name="connsiteX80" fmla="*/ 14789658 w 25200864"/>
              <a:gd name="connsiteY80" fmla="*/ 4430156 h 7112587"/>
              <a:gd name="connsiteX81" fmla="*/ 14865858 w 25200864"/>
              <a:gd name="connsiteY81" fmla="*/ 4361576 h 7112587"/>
              <a:gd name="connsiteX82" fmla="*/ 14972538 w 25200864"/>
              <a:gd name="connsiteY82" fmla="*/ 4464446 h 7112587"/>
              <a:gd name="connsiteX83" fmla="*/ 15067788 w 25200864"/>
              <a:gd name="connsiteY83" fmla="*/ 4586366 h 7112587"/>
              <a:gd name="connsiteX84" fmla="*/ 15304008 w 25200864"/>
              <a:gd name="connsiteY84" fmla="*/ 4651136 h 7112587"/>
              <a:gd name="connsiteX85" fmla="*/ 15467838 w 25200864"/>
              <a:gd name="connsiteY85" fmla="*/ 4693046 h 7112587"/>
              <a:gd name="connsiteX86" fmla="*/ 15540990 w 25200864"/>
              <a:gd name="connsiteY86" fmla="*/ 4708286 h 7112587"/>
              <a:gd name="connsiteX87" fmla="*/ 15593568 w 25200864"/>
              <a:gd name="connsiteY87" fmla="*/ 4875926 h 7112587"/>
              <a:gd name="connsiteX88" fmla="*/ 15612618 w 25200864"/>
              <a:gd name="connsiteY88" fmla="*/ 4997846 h 7112587"/>
              <a:gd name="connsiteX89" fmla="*/ 15730728 w 25200864"/>
              <a:gd name="connsiteY89" fmla="*/ 4921646 h 7112587"/>
              <a:gd name="connsiteX90" fmla="*/ 15745968 w 25200864"/>
              <a:gd name="connsiteY90" fmla="*/ 4769246 h 7112587"/>
              <a:gd name="connsiteX91" fmla="*/ 15822168 w 25200864"/>
              <a:gd name="connsiteY91" fmla="*/ 4757816 h 7112587"/>
              <a:gd name="connsiteX92" fmla="*/ 15898368 w 25200864"/>
              <a:gd name="connsiteY92" fmla="*/ 4872116 h 7112587"/>
              <a:gd name="connsiteX93" fmla="*/ 16092678 w 25200864"/>
              <a:gd name="connsiteY93" fmla="*/ 4978796 h 7112587"/>
              <a:gd name="connsiteX94" fmla="*/ 16229838 w 25200864"/>
              <a:gd name="connsiteY94" fmla="*/ 5138816 h 7112587"/>
              <a:gd name="connsiteX95" fmla="*/ 16340328 w 25200864"/>
              <a:gd name="connsiteY95" fmla="*/ 5154056 h 7112587"/>
              <a:gd name="connsiteX96" fmla="*/ 16435578 w 25200864"/>
              <a:gd name="connsiteY96" fmla="*/ 5203586 h 7112587"/>
              <a:gd name="connsiteX97" fmla="*/ 16515588 w 25200864"/>
              <a:gd name="connsiteY97" fmla="*/ 5195966 h 7112587"/>
              <a:gd name="connsiteX98" fmla="*/ 16607028 w 25200864"/>
              <a:gd name="connsiteY98" fmla="*/ 5234066 h 7112587"/>
              <a:gd name="connsiteX99" fmla="*/ 16687038 w 25200864"/>
              <a:gd name="connsiteY99" fmla="*/ 5275976 h 7112587"/>
              <a:gd name="connsiteX100" fmla="*/ 16751808 w 25200864"/>
              <a:gd name="connsiteY100" fmla="*/ 5298836 h 7112587"/>
              <a:gd name="connsiteX101" fmla="*/ 16927068 w 25200864"/>
              <a:gd name="connsiteY101" fmla="*/ 5317886 h 7112587"/>
              <a:gd name="connsiteX102" fmla="*/ 16808958 w 25200864"/>
              <a:gd name="connsiteY102" fmla="*/ 5245496 h 7112587"/>
              <a:gd name="connsiteX103" fmla="*/ 16843248 w 25200864"/>
              <a:gd name="connsiteY103" fmla="*/ 5199776 h 7112587"/>
              <a:gd name="connsiteX104" fmla="*/ 16953738 w 25200864"/>
              <a:gd name="connsiteY104" fmla="*/ 5218826 h 7112587"/>
              <a:gd name="connsiteX105" fmla="*/ 17109948 w 25200864"/>
              <a:gd name="connsiteY105" fmla="*/ 5344556 h 7112587"/>
              <a:gd name="connsiteX106" fmla="*/ 17300448 w 25200864"/>
              <a:gd name="connsiteY106" fmla="*/ 5359796 h 7112587"/>
              <a:gd name="connsiteX107" fmla="*/ 17426178 w 25200864"/>
              <a:gd name="connsiteY107" fmla="*/ 5420756 h 7112587"/>
              <a:gd name="connsiteX108" fmla="*/ 17516856 w 25200864"/>
              <a:gd name="connsiteY108" fmla="*/ 5550296 h 7112587"/>
              <a:gd name="connsiteX109" fmla="*/ 17620488 w 25200864"/>
              <a:gd name="connsiteY109" fmla="*/ 5569346 h 7112587"/>
              <a:gd name="connsiteX110" fmla="*/ 17837658 w 25200864"/>
              <a:gd name="connsiteY110" fmla="*/ 5717936 h 7112587"/>
              <a:gd name="connsiteX111" fmla="*/ 17837658 w 25200864"/>
              <a:gd name="connsiteY111" fmla="*/ 5561726 h 7112587"/>
              <a:gd name="connsiteX112" fmla="*/ 18035778 w 25200864"/>
              <a:gd name="connsiteY112" fmla="*/ 5565536 h 7112587"/>
              <a:gd name="connsiteX113" fmla="*/ 18115788 w 25200864"/>
              <a:gd name="connsiteY113" fmla="*/ 5668406 h 7112587"/>
              <a:gd name="connsiteX114" fmla="*/ 18218658 w 25200864"/>
              <a:gd name="connsiteY114" fmla="*/ 5676026 h 7112587"/>
              <a:gd name="connsiteX115" fmla="*/ 18306288 w 25200864"/>
              <a:gd name="connsiteY115" fmla="*/ 5752988 h 7112587"/>
              <a:gd name="connsiteX116" fmla="*/ 18371058 w 25200864"/>
              <a:gd name="connsiteY116" fmla="*/ 5866526 h 7112587"/>
              <a:gd name="connsiteX117" fmla="*/ 18489168 w 25200864"/>
              <a:gd name="connsiteY117" fmla="*/ 5851286 h 7112587"/>
              <a:gd name="connsiteX118" fmla="*/ 18580608 w 25200864"/>
              <a:gd name="connsiteY118" fmla="*/ 5935106 h 7112587"/>
              <a:gd name="connsiteX119" fmla="*/ 18550128 w 25200864"/>
              <a:gd name="connsiteY119" fmla="*/ 6018926 h 7112587"/>
              <a:gd name="connsiteX120" fmla="*/ 18679668 w 25200864"/>
              <a:gd name="connsiteY120" fmla="*/ 5973206 h 7112587"/>
              <a:gd name="connsiteX121" fmla="*/ 18691098 w 25200864"/>
              <a:gd name="connsiteY121" fmla="*/ 6045596 h 7112587"/>
              <a:gd name="connsiteX122" fmla="*/ 18813018 w 25200864"/>
              <a:gd name="connsiteY122" fmla="*/ 6007496 h 7112587"/>
              <a:gd name="connsiteX123" fmla="*/ 19114008 w 25200864"/>
              <a:gd name="connsiteY123" fmla="*/ 6137036 h 7112587"/>
              <a:gd name="connsiteX124" fmla="*/ 19249644 w 25200864"/>
              <a:gd name="connsiteY124" fmla="*/ 6242954 h 7112587"/>
              <a:gd name="connsiteX125" fmla="*/ 19319748 w 25200864"/>
              <a:gd name="connsiteY125" fmla="*/ 6453266 h 7112587"/>
              <a:gd name="connsiteX126" fmla="*/ 19375374 w 25200864"/>
              <a:gd name="connsiteY126" fmla="*/ 6593474 h 7112587"/>
              <a:gd name="connsiteX127" fmla="*/ 19445478 w 25200864"/>
              <a:gd name="connsiteY127" fmla="*/ 6567566 h 7112587"/>
              <a:gd name="connsiteX128" fmla="*/ 19495008 w 25200864"/>
              <a:gd name="connsiteY128" fmla="*/ 6647576 h 7112587"/>
              <a:gd name="connsiteX129" fmla="*/ 19475958 w 25200864"/>
              <a:gd name="connsiteY129" fmla="*/ 6377066 h 7112587"/>
              <a:gd name="connsiteX130" fmla="*/ 19479768 w 25200864"/>
              <a:gd name="connsiteY130" fmla="*/ 6175136 h 7112587"/>
              <a:gd name="connsiteX131" fmla="*/ 19582638 w 25200864"/>
              <a:gd name="connsiteY131" fmla="*/ 6285626 h 7112587"/>
              <a:gd name="connsiteX132" fmla="*/ 19666458 w 25200864"/>
              <a:gd name="connsiteY132" fmla="*/ 6407546 h 7112587"/>
              <a:gd name="connsiteX133" fmla="*/ 19674078 w 25200864"/>
              <a:gd name="connsiteY133" fmla="*/ 6213236 h 7112587"/>
              <a:gd name="connsiteX134" fmla="*/ 19761708 w 25200864"/>
              <a:gd name="connsiteY134" fmla="*/ 6129416 h 7112587"/>
              <a:gd name="connsiteX135" fmla="*/ 19879818 w 25200864"/>
              <a:gd name="connsiteY135" fmla="*/ 6239906 h 7112587"/>
              <a:gd name="connsiteX136" fmla="*/ 19818858 w 25200864"/>
              <a:gd name="connsiteY136" fmla="*/ 6026546 h 7112587"/>
              <a:gd name="connsiteX137" fmla="*/ 20127468 w 25200864"/>
              <a:gd name="connsiteY137" fmla="*/ 6022736 h 7112587"/>
              <a:gd name="connsiteX138" fmla="*/ 20400264 w 25200864"/>
              <a:gd name="connsiteY138" fmla="*/ 5897768 h 7112587"/>
              <a:gd name="connsiteX139" fmla="*/ 20695158 w 25200864"/>
              <a:gd name="connsiteY139" fmla="*/ 5893196 h 7112587"/>
              <a:gd name="connsiteX140" fmla="*/ 20942808 w 25200864"/>
              <a:gd name="connsiteY140" fmla="*/ 5938916 h 7112587"/>
              <a:gd name="connsiteX141" fmla="*/ 21133308 w 25200864"/>
              <a:gd name="connsiteY141" fmla="*/ 5813186 h 7112587"/>
              <a:gd name="connsiteX142" fmla="*/ 21430488 w 25200864"/>
              <a:gd name="connsiteY142" fmla="*/ 5862716 h 7112587"/>
              <a:gd name="connsiteX143" fmla="*/ 21659850 w 25200864"/>
              <a:gd name="connsiteY143" fmla="*/ 5961776 h 7112587"/>
              <a:gd name="connsiteX144" fmla="*/ 21761958 w 25200864"/>
              <a:gd name="connsiteY144" fmla="*/ 5885576 h 7112587"/>
              <a:gd name="connsiteX145" fmla="*/ 21944838 w 25200864"/>
              <a:gd name="connsiteY145" fmla="*/ 6041786 h 7112587"/>
              <a:gd name="connsiteX146" fmla="*/ 22089618 w 25200864"/>
              <a:gd name="connsiteY146" fmla="*/ 5977016 h 7112587"/>
              <a:gd name="connsiteX147" fmla="*/ 22310598 w 25200864"/>
              <a:gd name="connsiteY147" fmla="*/ 6186566 h 7112587"/>
              <a:gd name="connsiteX148" fmla="*/ 23151084 w 25200864"/>
              <a:gd name="connsiteY148" fmla="*/ 6482984 h 7112587"/>
              <a:gd name="connsiteX149" fmla="*/ 23293578 w 25200864"/>
              <a:gd name="connsiteY149" fmla="*/ 6609476 h 7112587"/>
              <a:gd name="connsiteX150" fmla="*/ 23285958 w 25200864"/>
              <a:gd name="connsiteY150" fmla="*/ 6693296 h 7112587"/>
              <a:gd name="connsiteX151" fmla="*/ 23415498 w 25200864"/>
              <a:gd name="connsiteY151" fmla="*/ 6659006 h 7112587"/>
              <a:gd name="connsiteX152" fmla="*/ 23785068 w 25200864"/>
              <a:gd name="connsiteY152" fmla="*/ 6780926 h 7112587"/>
              <a:gd name="connsiteX153" fmla="*/ 24009096 w 25200864"/>
              <a:gd name="connsiteY153" fmla="*/ 6645290 h 7112587"/>
              <a:gd name="connsiteX154" fmla="*/ 24078438 w 25200864"/>
              <a:gd name="connsiteY154" fmla="*/ 6544706 h 7112587"/>
              <a:gd name="connsiteX155" fmla="*/ 24230838 w 25200864"/>
              <a:gd name="connsiteY155" fmla="*/ 6533276 h 7112587"/>
              <a:gd name="connsiteX156" fmla="*/ 24360378 w 25200864"/>
              <a:gd name="connsiteY156" fmla="*/ 6438026 h 7112587"/>
              <a:gd name="connsiteX157" fmla="*/ 24455628 w 25200864"/>
              <a:gd name="connsiteY157" fmla="*/ 6422786 h 7112587"/>
              <a:gd name="connsiteX158" fmla="*/ 24558498 w 25200864"/>
              <a:gd name="connsiteY158" fmla="*/ 6243716 h 7112587"/>
              <a:gd name="connsiteX159" fmla="*/ 24716232 w 25200864"/>
              <a:gd name="connsiteY159" fmla="*/ 6188090 h 7112587"/>
              <a:gd name="connsiteX160" fmla="*/ 24981408 w 25200864"/>
              <a:gd name="connsiteY160" fmla="*/ 6232286 h 7112587"/>
              <a:gd name="connsiteX161" fmla="*/ 25181052 w 25200864"/>
              <a:gd name="connsiteY161" fmla="*/ 6157610 h 7112587"/>
              <a:gd name="connsiteX162" fmla="*/ 25200864 w 25200864"/>
              <a:gd name="connsiteY162" fmla="*/ 5713364 h 7112587"/>
              <a:gd name="connsiteX163" fmla="*/ 24519636 w 25200864"/>
              <a:gd name="connsiteY163" fmla="*/ 5869574 h 7112587"/>
              <a:gd name="connsiteX164" fmla="*/ 23774400 w 25200864"/>
              <a:gd name="connsiteY164" fmla="*/ 6133988 h 7112587"/>
              <a:gd name="connsiteX165" fmla="*/ 22951440 w 25200864"/>
              <a:gd name="connsiteY165" fmla="*/ 5896244 h 7112587"/>
              <a:gd name="connsiteX166" fmla="*/ 21982176 w 25200864"/>
              <a:gd name="connsiteY166" fmla="*/ 5640212 h 7112587"/>
              <a:gd name="connsiteX167" fmla="*/ 20628864 w 25200864"/>
              <a:gd name="connsiteY167" fmla="*/ 5475620 h 7112587"/>
              <a:gd name="connsiteX168" fmla="*/ 19872960 w 25200864"/>
              <a:gd name="connsiteY168" fmla="*/ 5888624 h 7112587"/>
              <a:gd name="connsiteX169" fmla="*/ 18800064 w 25200864"/>
              <a:gd name="connsiteY169" fmla="*/ 5823092 h 7112587"/>
              <a:gd name="connsiteX170" fmla="*/ 16715232 w 25200864"/>
              <a:gd name="connsiteY170" fmla="*/ 4963556 h 7112587"/>
              <a:gd name="connsiteX171" fmla="*/ 14904720 w 25200864"/>
              <a:gd name="connsiteY171" fmla="*/ 4158884 h 7112587"/>
              <a:gd name="connsiteX172" fmla="*/ 13240512 w 25200864"/>
              <a:gd name="connsiteY172" fmla="*/ 3354212 h 7112587"/>
              <a:gd name="connsiteX173" fmla="*/ 13094208 w 25200864"/>
              <a:gd name="connsiteY173" fmla="*/ 3189620 h 7112587"/>
              <a:gd name="connsiteX174" fmla="*/ 11320272 w 25200864"/>
              <a:gd name="connsiteY174" fmla="*/ 2019188 h 7112587"/>
              <a:gd name="connsiteX175" fmla="*/ 10698480 w 25200864"/>
              <a:gd name="connsiteY175" fmla="*/ 1452260 h 7112587"/>
              <a:gd name="connsiteX176" fmla="*/ 10530078 w 25200864"/>
              <a:gd name="connsiteY176" fmla="*/ 1283096 h 7112587"/>
              <a:gd name="connsiteX177" fmla="*/ 10522458 w 25200864"/>
              <a:gd name="connsiteY177" fmla="*/ 902096 h 7112587"/>
              <a:gd name="connsiteX178" fmla="*/ 10518648 w 25200864"/>
              <a:gd name="connsiteY178" fmla="*/ 768746 h 7112587"/>
              <a:gd name="connsiteX179" fmla="*/ 10606278 w 25200864"/>
              <a:gd name="connsiteY179" fmla="*/ 681116 h 7112587"/>
              <a:gd name="connsiteX180" fmla="*/ 10753344 w 25200864"/>
              <a:gd name="connsiteY180" fmla="*/ 611012 h 7112587"/>
              <a:gd name="connsiteX181" fmla="*/ 10735056 w 25200864"/>
              <a:gd name="connsiteY181" fmla="*/ 336692 h 7112587"/>
              <a:gd name="connsiteX182" fmla="*/ 10610088 w 25200864"/>
              <a:gd name="connsiteY182" fmla="*/ 201056 h 7112587"/>
              <a:gd name="connsiteX183" fmla="*/ 10419588 w 25200864"/>
              <a:gd name="connsiteY183" fmla="*/ 2936 h 7112587"/>
              <a:gd name="connsiteX184" fmla="*/ 10351008 w 25200864"/>
              <a:gd name="connsiteY184" fmla="*/ 231536 h 7112587"/>
              <a:gd name="connsiteX185" fmla="*/ 10187940 w 25200864"/>
              <a:gd name="connsiteY185" fmla="*/ 585104 h 7112587"/>
              <a:gd name="connsiteX186" fmla="*/ 10137648 w 25200864"/>
              <a:gd name="connsiteY186" fmla="*/ 902096 h 7112587"/>
              <a:gd name="connsiteX187" fmla="*/ 10222992 w 25200864"/>
              <a:gd name="connsiteY187" fmla="*/ 1744868 h 7112587"/>
              <a:gd name="connsiteX188" fmla="*/ 10131552 w 25200864"/>
              <a:gd name="connsiteY188" fmla="*/ 2384948 h 7112587"/>
              <a:gd name="connsiteX189" fmla="*/ 9509760 w 25200864"/>
              <a:gd name="connsiteY189" fmla="*/ 3043316 h 7112587"/>
              <a:gd name="connsiteX190" fmla="*/ 7717536 w 25200864"/>
              <a:gd name="connsiteY190" fmla="*/ 4524644 h 7112587"/>
              <a:gd name="connsiteX191" fmla="*/ 7388352 w 25200864"/>
              <a:gd name="connsiteY191" fmla="*/ 5146436 h 7112587"/>
              <a:gd name="connsiteX192" fmla="*/ 5925312 w 25200864"/>
              <a:gd name="connsiteY192" fmla="*/ 5768228 h 7112587"/>
              <a:gd name="connsiteX193" fmla="*/ 4736592 w 25200864"/>
              <a:gd name="connsiteY193" fmla="*/ 6079124 h 7112587"/>
              <a:gd name="connsiteX194" fmla="*/ 3602736 w 25200864"/>
              <a:gd name="connsiteY194" fmla="*/ 6353444 h 7112587"/>
              <a:gd name="connsiteX195" fmla="*/ 2688336 w 25200864"/>
              <a:gd name="connsiteY195" fmla="*/ 6664340 h 7112587"/>
              <a:gd name="connsiteX196" fmla="*/ 2157984 w 25200864"/>
              <a:gd name="connsiteY196" fmla="*/ 6774068 h 7112587"/>
              <a:gd name="connsiteX197" fmla="*/ 1591056 w 25200864"/>
              <a:gd name="connsiteY197" fmla="*/ 6755780 h 7112587"/>
              <a:gd name="connsiteX198" fmla="*/ 950976 w 25200864"/>
              <a:gd name="connsiteY198" fmla="*/ 6554612 h 7112587"/>
              <a:gd name="connsiteX199" fmla="*/ 0 w 25200864"/>
              <a:gd name="connsiteY199" fmla="*/ 6390020 h 7112587"/>
              <a:gd name="connsiteX200" fmla="*/ 27432 w 25200864"/>
              <a:gd name="connsiteY200" fmla="*/ 6605666 h 7112587"/>
              <a:gd name="connsiteX0" fmla="*/ 27432 w 25200864"/>
              <a:gd name="connsiteY0" fmla="*/ 6605666 h 7132445"/>
              <a:gd name="connsiteX1" fmla="*/ 170688 w 25200864"/>
              <a:gd name="connsiteY1" fmla="*/ 6590426 h 7132445"/>
              <a:gd name="connsiteX2" fmla="*/ 185928 w 25200864"/>
              <a:gd name="connsiteY2" fmla="*/ 6697106 h 7132445"/>
              <a:gd name="connsiteX3" fmla="*/ 269748 w 25200864"/>
              <a:gd name="connsiteY3" fmla="*/ 6632336 h 7132445"/>
              <a:gd name="connsiteX4" fmla="*/ 384048 w 25200864"/>
              <a:gd name="connsiteY4" fmla="*/ 6655196 h 7132445"/>
              <a:gd name="connsiteX5" fmla="*/ 395478 w 25200864"/>
              <a:gd name="connsiteY5" fmla="*/ 6780926 h 7132445"/>
              <a:gd name="connsiteX6" fmla="*/ 452628 w 25200864"/>
              <a:gd name="connsiteY6" fmla="*/ 6731396 h 7132445"/>
              <a:gd name="connsiteX7" fmla="*/ 521208 w 25200864"/>
              <a:gd name="connsiteY7" fmla="*/ 6815216 h 7132445"/>
              <a:gd name="connsiteX8" fmla="*/ 669798 w 25200864"/>
              <a:gd name="connsiteY8" fmla="*/ 6727586 h 7132445"/>
              <a:gd name="connsiteX9" fmla="*/ 681228 w 25200864"/>
              <a:gd name="connsiteY9" fmla="*/ 6887606 h 7132445"/>
              <a:gd name="connsiteX10" fmla="*/ 871728 w 25200864"/>
              <a:gd name="connsiteY10" fmla="*/ 6819026 h 7132445"/>
              <a:gd name="connsiteX11" fmla="*/ 982218 w 25200864"/>
              <a:gd name="connsiteY11" fmla="*/ 6822836 h 7132445"/>
              <a:gd name="connsiteX12" fmla="*/ 925068 w 25200864"/>
              <a:gd name="connsiteY12" fmla="*/ 6948566 h 7132445"/>
              <a:gd name="connsiteX13" fmla="*/ 1046988 w 25200864"/>
              <a:gd name="connsiteY13" fmla="*/ 6940946 h 7132445"/>
              <a:gd name="connsiteX14" fmla="*/ 1100328 w 25200864"/>
              <a:gd name="connsiteY14" fmla="*/ 6883796 h 7132445"/>
              <a:gd name="connsiteX15" fmla="*/ 1245108 w 25200864"/>
              <a:gd name="connsiteY15" fmla="*/ 6891416 h 7132445"/>
              <a:gd name="connsiteX16" fmla="*/ 1435608 w 25200864"/>
              <a:gd name="connsiteY16" fmla="*/ 6910466 h 7132445"/>
              <a:gd name="connsiteX17" fmla="*/ 1420368 w 25200864"/>
              <a:gd name="connsiteY17" fmla="*/ 7104776 h 7132445"/>
              <a:gd name="connsiteX18" fmla="*/ 1587316 w 25200864"/>
              <a:gd name="connsiteY18" fmla="*/ 7047533 h 7132445"/>
              <a:gd name="connsiteX19" fmla="*/ 1709236 w 25200864"/>
              <a:gd name="connsiteY19" fmla="*/ 7085633 h 7132445"/>
              <a:gd name="connsiteX20" fmla="*/ 1854016 w 25200864"/>
              <a:gd name="connsiteY20" fmla="*/ 7017053 h 7132445"/>
              <a:gd name="connsiteX21" fmla="*/ 1996440 w 25200864"/>
              <a:gd name="connsiteY21" fmla="*/ 7016384 h 7132445"/>
              <a:gd name="connsiteX22" fmla="*/ 2135956 w 25200864"/>
              <a:gd name="connsiteY22" fmla="*/ 7131353 h 7132445"/>
              <a:gd name="connsiteX23" fmla="*/ 4315968 w 25200864"/>
              <a:gd name="connsiteY23" fmla="*/ 6609476 h 7132445"/>
              <a:gd name="connsiteX24" fmla="*/ 6345936 w 25200864"/>
              <a:gd name="connsiteY24" fmla="*/ 5932820 h 7132445"/>
              <a:gd name="connsiteX25" fmla="*/ 7772400 w 25200864"/>
              <a:gd name="connsiteY25" fmla="*/ 5493908 h 7132445"/>
              <a:gd name="connsiteX26" fmla="*/ 8375904 w 25200864"/>
              <a:gd name="connsiteY26" fmla="*/ 4341764 h 7132445"/>
              <a:gd name="connsiteX27" fmla="*/ 9747504 w 25200864"/>
              <a:gd name="connsiteY27" fmla="*/ 3427364 h 7132445"/>
              <a:gd name="connsiteX28" fmla="*/ 10277856 w 25200864"/>
              <a:gd name="connsiteY28" fmla="*/ 2311796 h 7132445"/>
              <a:gd name="connsiteX29" fmla="*/ 10351008 w 25200864"/>
              <a:gd name="connsiteY29" fmla="*/ 2147204 h 7132445"/>
              <a:gd name="connsiteX30" fmla="*/ 10369296 w 25200864"/>
              <a:gd name="connsiteY30" fmla="*/ 1525412 h 7132445"/>
              <a:gd name="connsiteX31" fmla="*/ 10314432 w 25200864"/>
              <a:gd name="connsiteY31" fmla="*/ 940196 h 7132445"/>
              <a:gd name="connsiteX32" fmla="*/ 10443210 w 25200864"/>
              <a:gd name="connsiteY32" fmla="*/ 611774 h 7132445"/>
              <a:gd name="connsiteX33" fmla="*/ 10450830 w 25200864"/>
              <a:gd name="connsiteY33" fmla="*/ 1076594 h 7132445"/>
              <a:gd name="connsiteX34" fmla="*/ 10411968 w 25200864"/>
              <a:gd name="connsiteY34" fmla="*/ 1302146 h 7132445"/>
              <a:gd name="connsiteX35" fmla="*/ 10453878 w 25200864"/>
              <a:gd name="connsiteY35" fmla="*/ 1565036 h 7132445"/>
              <a:gd name="connsiteX36" fmla="*/ 10541508 w 25200864"/>
              <a:gd name="connsiteY36" fmla="*/ 1759346 h 7132445"/>
              <a:gd name="connsiteX37" fmla="*/ 10690098 w 25200864"/>
              <a:gd name="connsiteY37" fmla="*/ 1944512 h 7132445"/>
              <a:gd name="connsiteX38" fmla="*/ 10785348 w 25200864"/>
              <a:gd name="connsiteY38" fmla="*/ 2018426 h 7132445"/>
              <a:gd name="connsiteX39" fmla="*/ 10838688 w 25200864"/>
              <a:gd name="connsiteY39" fmla="*/ 2109866 h 7132445"/>
              <a:gd name="connsiteX40" fmla="*/ 10926318 w 25200864"/>
              <a:gd name="connsiteY40" fmla="*/ 2071766 h 7132445"/>
              <a:gd name="connsiteX41" fmla="*/ 11013948 w 25200864"/>
              <a:gd name="connsiteY41" fmla="*/ 2193686 h 7132445"/>
              <a:gd name="connsiteX42" fmla="*/ 11100816 w 25200864"/>
              <a:gd name="connsiteY42" fmla="*/ 2275220 h 7132445"/>
              <a:gd name="connsiteX43" fmla="*/ 11253978 w 25200864"/>
              <a:gd name="connsiteY43" fmla="*/ 2307986 h 7132445"/>
              <a:gd name="connsiteX44" fmla="*/ 11349228 w 25200864"/>
              <a:gd name="connsiteY44" fmla="*/ 2349896 h 7132445"/>
              <a:gd name="connsiteX45" fmla="*/ 11429238 w 25200864"/>
              <a:gd name="connsiteY45" fmla="*/ 2448956 h 7132445"/>
              <a:gd name="connsiteX46" fmla="*/ 11562588 w 25200864"/>
              <a:gd name="connsiteY46" fmla="*/ 2513726 h 7132445"/>
              <a:gd name="connsiteX47" fmla="*/ 11654028 w 25200864"/>
              <a:gd name="connsiteY47" fmla="*/ 2567066 h 7132445"/>
              <a:gd name="connsiteX48" fmla="*/ 11745468 w 25200864"/>
              <a:gd name="connsiteY48" fmla="*/ 2650886 h 7132445"/>
              <a:gd name="connsiteX49" fmla="*/ 11882628 w 25200864"/>
              <a:gd name="connsiteY49" fmla="*/ 2711846 h 7132445"/>
              <a:gd name="connsiteX50" fmla="*/ 11970258 w 25200864"/>
              <a:gd name="connsiteY50" fmla="*/ 2841386 h 7132445"/>
              <a:gd name="connsiteX51" fmla="*/ 12095988 w 25200864"/>
              <a:gd name="connsiteY51" fmla="*/ 2829956 h 7132445"/>
              <a:gd name="connsiteX52" fmla="*/ 12124944 w 25200864"/>
              <a:gd name="connsiteY52" fmla="*/ 2897012 h 7132445"/>
              <a:gd name="connsiteX53" fmla="*/ 12202668 w 25200864"/>
              <a:gd name="connsiteY53" fmla="*/ 2921396 h 7132445"/>
              <a:gd name="connsiteX54" fmla="*/ 12278868 w 25200864"/>
              <a:gd name="connsiteY54" fmla="*/ 3081416 h 7132445"/>
              <a:gd name="connsiteX55" fmla="*/ 12393168 w 25200864"/>
              <a:gd name="connsiteY55" fmla="*/ 3100466 h 7132445"/>
              <a:gd name="connsiteX56" fmla="*/ 12450318 w 25200864"/>
              <a:gd name="connsiteY56" fmla="*/ 3214766 h 7132445"/>
              <a:gd name="connsiteX57" fmla="*/ 12541758 w 25200864"/>
              <a:gd name="connsiteY57" fmla="*/ 3191906 h 7132445"/>
              <a:gd name="connsiteX58" fmla="*/ 12598908 w 25200864"/>
              <a:gd name="connsiteY58" fmla="*/ 3290966 h 7132445"/>
              <a:gd name="connsiteX59" fmla="*/ 12663678 w 25200864"/>
              <a:gd name="connsiteY59" fmla="*/ 3416696 h 7132445"/>
              <a:gd name="connsiteX60" fmla="*/ 12766548 w 25200864"/>
              <a:gd name="connsiteY60" fmla="*/ 3428126 h 7132445"/>
              <a:gd name="connsiteX61" fmla="*/ 12774168 w 25200864"/>
              <a:gd name="connsiteY61" fmla="*/ 3298586 h 7132445"/>
              <a:gd name="connsiteX62" fmla="*/ 12854178 w 25200864"/>
              <a:gd name="connsiteY62" fmla="*/ 3363356 h 7132445"/>
              <a:gd name="connsiteX63" fmla="*/ 12968478 w 25200864"/>
              <a:gd name="connsiteY63" fmla="*/ 3435746 h 7132445"/>
              <a:gd name="connsiteX64" fmla="*/ 13098018 w 25200864"/>
              <a:gd name="connsiteY64" fmla="*/ 3466226 h 7132445"/>
              <a:gd name="connsiteX65" fmla="*/ 13147548 w 25200864"/>
              <a:gd name="connsiteY65" fmla="*/ 3572906 h 7132445"/>
              <a:gd name="connsiteX66" fmla="*/ 13155168 w 25200864"/>
              <a:gd name="connsiteY66" fmla="*/ 3652916 h 7132445"/>
              <a:gd name="connsiteX67" fmla="*/ 13235178 w 25200864"/>
              <a:gd name="connsiteY67" fmla="*/ 3736736 h 7132445"/>
              <a:gd name="connsiteX68" fmla="*/ 13368528 w 25200864"/>
              <a:gd name="connsiteY68" fmla="*/ 3774836 h 7132445"/>
              <a:gd name="connsiteX69" fmla="*/ 13539216 w 25200864"/>
              <a:gd name="connsiteY69" fmla="*/ 3853322 h 7132445"/>
              <a:gd name="connsiteX70" fmla="*/ 13574268 w 25200864"/>
              <a:gd name="connsiteY70" fmla="*/ 3923426 h 7132445"/>
              <a:gd name="connsiteX71" fmla="*/ 13669518 w 25200864"/>
              <a:gd name="connsiteY71" fmla="*/ 3988196 h 7132445"/>
              <a:gd name="connsiteX72" fmla="*/ 13806678 w 25200864"/>
              <a:gd name="connsiteY72" fmla="*/ 4091066 h 7132445"/>
              <a:gd name="connsiteX73" fmla="*/ 13890498 w 25200864"/>
              <a:gd name="connsiteY73" fmla="*/ 4205366 h 7132445"/>
              <a:gd name="connsiteX74" fmla="*/ 13955268 w 25200864"/>
              <a:gd name="connsiteY74" fmla="*/ 4296806 h 7132445"/>
              <a:gd name="connsiteX75" fmla="*/ 13989558 w 25200864"/>
              <a:gd name="connsiteY75" fmla="*/ 4129166 h 7132445"/>
              <a:gd name="connsiteX76" fmla="*/ 14061948 w 25200864"/>
              <a:gd name="connsiteY76" fmla="*/ 3995816 h 7132445"/>
              <a:gd name="connsiteX77" fmla="*/ 14176248 w 25200864"/>
              <a:gd name="connsiteY77" fmla="*/ 4098686 h 7132445"/>
              <a:gd name="connsiteX78" fmla="*/ 14290548 w 25200864"/>
              <a:gd name="connsiteY78" fmla="*/ 4304426 h 7132445"/>
              <a:gd name="connsiteX79" fmla="*/ 14431518 w 25200864"/>
              <a:gd name="connsiteY79" fmla="*/ 4399676 h 7132445"/>
              <a:gd name="connsiteX80" fmla="*/ 14622018 w 25200864"/>
              <a:gd name="connsiteY80" fmla="*/ 4353956 h 7132445"/>
              <a:gd name="connsiteX81" fmla="*/ 14789658 w 25200864"/>
              <a:gd name="connsiteY81" fmla="*/ 4430156 h 7132445"/>
              <a:gd name="connsiteX82" fmla="*/ 14865858 w 25200864"/>
              <a:gd name="connsiteY82" fmla="*/ 4361576 h 7132445"/>
              <a:gd name="connsiteX83" fmla="*/ 14972538 w 25200864"/>
              <a:gd name="connsiteY83" fmla="*/ 4464446 h 7132445"/>
              <a:gd name="connsiteX84" fmla="*/ 15067788 w 25200864"/>
              <a:gd name="connsiteY84" fmla="*/ 4586366 h 7132445"/>
              <a:gd name="connsiteX85" fmla="*/ 15304008 w 25200864"/>
              <a:gd name="connsiteY85" fmla="*/ 4651136 h 7132445"/>
              <a:gd name="connsiteX86" fmla="*/ 15467838 w 25200864"/>
              <a:gd name="connsiteY86" fmla="*/ 4693046 h 7132445"/>
              <a:gd name="connsiteX87" fmla="*/ 15540990 w 25200864"/>
              <a:gd name="connsiteY87" fmla="*/ 4708286 h 7132445"/>
              <a:gd name="connsiteX88" fmla="*/ 15593568 w 25200864"/>
              <a:gd name="connsiteY88" fmla="*/ 4875926 h 7132445"/>
              <a:gd name="connsiteX89" fmla="*/ 15612618 w 25200864"/>
              <a:gd name="connsiteY89" fmla="*/ 4997846 h 7132445"/>
              <a:gd name="connsiteX90" fmla="*/ 15730728 w 25200864"/>
              <a:gd name="connsiteY90" fmla="*/ 4921646 h 7132445"/>
              <a:gd name="connsiteX91" fmla="*/ 15745968 w 25200864"/>
              <a:gd name="connsiteY91" fmla="*/ 4769246 h 7132445"/>
              <a:gd name="connsiteX92" fmla="*/ 15822168 w 25200864"/>
              <a:gd name="connsiteY92" fmla="*/ 4757816 h 7132445"/>
              <a:gd name="connsiteX93" fmla="*/ 15898368 w 25200864"/>
              <a:gd name="connsiteY93" fmla="*/ 4872116 h 7132445"/>
              <a:gd name="connsiteX94" fmla="*/ 16092678 w 25200864"/>
              <a:gd name="connsiteY94" fmla="*/ 4978796 h 7132445"/>
              <a:gd name="connsiteX95" fmla="*/ 16229838 w 25200864"/>
              <a:gd name="connsiteY95" fmla="*/ 5138816 h 7132445"/>
              <a:gd name="connsiteX96" fmla="*/ 16340328 w 25200864"/>
              <a:gd name="connsiteY96" fmla="*/ 5154056 h 7132445"/>
              <a:gd name="connsiteX97" fmla="*/ 16435578 w 25200864"/>
              <a:gd name="connsiteY97" fmla="*/ 5203586 h 7132445"/>
              <a:gd name="connsiteX98" fmla="*/ 16515588 w 25200864"/>
              <a:gd name="connsiteY98" fmla="*/ 5195966 h 7132445"/>
              <a:gd name="connsiteX99" fmla="*/ 16607028 w 25200864"/>
              <a:gd name="connsiteY99" fmla="*/ 5234066 h 7132445"/>
              <a:gd name="connsiteX100" fmla="*/ 16687038 w 25200864"/>
              <a:gd name="connsiteY100" fmla="*/ 5275976 h 7132445"/>
              <a:gd name="connsiteX101" fmla="*/ 16751808 w 25200864"/>
              <a:gd name="connsiteY101" fmla="*/ 5298836 h 7132445"/>
              <a:gd name="connsiteX102" fmla="*/ 16927068 w 25200864"/>
              <a:gd name="connsiteY102" fmla="*/ 5317886 h 7132445"/>
              <a:gd name="connsiteX103" fmla="*/ 16808958 w 25200864"/>
              <a:gd name="connsiteY103" fmla="*/ 5245496 h 7132445"/>
              <a:gd name="connsiteX104" fmla="*/ 16843248 w 25200864"/>
              <a:gd name="connsiteY104" fmla="*/ 5199776 h 7132445"/>
              <a:gd name="connsiteX105" fmla="*/ 16953738 w 25200864"/>
              <a:gd name="connsiteY105" fmla="*/ 5218826 h 7132445"/>
              <a:gd name="connsiteX106" fmla="*/ 17109948 w 25200864"/>
              <a:gd name="connsiteY106" fmla="*/ 5344556 h 7132445"/>
              <a:gd name="connsiteX107" fmla="*/ 17300448 w 25200864"/>
              <a:gd name="connsiteY107" fmla="*/ 5359796 h 7132445"/>
              <a:gd name="connsiteX108" fmla="*/ 17426178 w 25200864"/>
              <a:gd name="connsiteY108" fmla="*/ 5420756 h 7132445"/>
              <a:gd name="connsiteX109" fmla="*/ 17516856 w 25200864"/>
              <a:gd name="connsiteY109" fmla="*/ 5550296 h 7132445"/>
              <a:gd name="connsiteX110" fmla="*/ 17620488 w 25200864"/>
              <a:gd name="connsiteY110" fmla="*/ 5569346 h 7132445"/>
              <a:gd name="connsiteX111" fmla="*/ 17837658 w 25200864"/>
              <a:gd name="connsiteY111" fmla="*/ 5717936 h 7132445"/>
              <a:gd name="connsiteX112" fmla="*/ 17837658 w 25200864"/>
              <a:gd name="connsiteY112" fmla="*/ 5561726 h 7132445"/>
              <a:gd name="connsiteX113" fmla="*/ 18035778 w 25200864"/>
              <a:gd name="connsiteY113" fmla="*/ 5565536 h 7132445"/>
              <a:gd name="connsiteX114" fmla="*/ 18115788 w 25200864"/>
              <a:gd name="connsiteY114" fmla="*/ 5668406 h 7132445"/>
              <a:gd name="connsiteX115" fmla="*/ 18218658 w 25200864"/>
              <a:gd name="connsiteY115" fmla="*/ 5676026 h 7132445"/>
              <a:gd name="connsiteX116" fmla="*/ 18306288 w 25200864"/>
              <a:gd name="connsiteY116" fmla="*/ 5752988 h 7132445"/>
              <a:gd name="connsiteX117" fmla="*/ 18371058 w 25200864"/>
              <a:gd name="connsiteY117" fmla="*/ 5866526 h 7132445"/>
              <a:gd name="connsiteX118" fmla="*/ 18489168 w 25200864"/>
              <a:gd name="connsiteY118" fmla="*/ 5851286 h 7132445"/>
              <a:gd name="connsiteX119" fmla="*/ 18580608 w 25200864"/>
              <a:gd name="connsiteY119" fmla="*/ 5935106 h 7132445"/>
              <a:gd name="connsiteX120" fmla="*/ 18550128 w 25200864"/>
              <a:gd name="connsiteY120" fmla="*/ 6018926 h 7132445"/>
              <a:gd name="connsiteX121" fmla="*/ 18679668 w 25200864"/>
              <a:gd name="connsiteY121" fmla="*/ 5973206 h 7132445"/>
              <a:gd name="connsiteX122" fmla="*/ 18691098 w 25200864"/>
              <a:gd name="connsiteY122" fmla="*/ 6045596 h 7132445"/>
              <a:gd name="connsiteX123" fmla="*/ 18813018 w 25200864"/>
              <a:gd name="connsiteY123" fmla="*/ 6007496 h 7132445"/>
              <a:gd name="connsiteX124" fmla="*/ 19114008 w 25200864"/>
              <a:gd name="connsiteY124" fmla="*/ 6137036 h 7132445"/>
              <a:gd name="connsiteX125" fmla="*/ 19249644 w 25200864"/>
              <a:gd name="connsiteY125" fmla="*/ 6242954 h 7132445"/>
              <a:gd name="connsiteX126" fmla="*/ 19319748 w 25200864"/>
              <a:gd name="connsiteY126" fmla="*/ 6453266 h 7132445"/>
              <a:gd name="connsiteX127" fmla="*/ 19375374 w 25200864"/>
              <a:gd name="connsiteY127" fmla="*/ 6593474 h 7132445"/>
              <a:gd name="connsiteX128" fmla="*/ 19445478 w 25200864"/>
              <a:gd name="connsiteY128" fmla="*/ 6567566 h 7132445"/>
              <a:gd name="connsiteX129" fmla="*/ 19495008 w 25200864"/>
              <a:gd name="connsiteY129" fmla="*/ 6647576 h 7132445"/>
              <a:gd name="connsiteX130" fmla="*/ 19475958 w 25200864"/>
              <a:gd name="connsiteY130" fmla="*/ 6377066 h 7132445"/>
              <a:gd name="connsiteX131" fmla="*/ 19479768 w 25200864"/>
              <a:gd name="connsiteY131" fmla="*/ 6175136 h 7132445"/>
              <a:gd name="connsiteX132" fmla="*/ 19582638 w 25200864"/>
              <a:gd name="connsiteY132" fmla="*/ 6285626 h 7132445"/>
              <a:gd name="connsiteX133" fmla="*/ 19666458 w 25200864"/>
              <a:gd name="connsiteY133" fmla="*/ 6407546 h 7132445"/>
              <a:gd name="connsiteX134" fmla="*/ 19674078 w 25200864"/>
              <a:gd name="connsiteY134" fmla="*/ 6213236 h 7132445"/>
              <a:gd name="connsiteX135" fmla="*/ 19761708 w 25200864"/>
              <a:gd name="connsiteY135" fmla="*/ 6129416 h 7132445"/>
              <a:gd name="connsiteX136" fmla="*/ 19879818 w 25200864"/>
              <a:gd name="connsiteY136" fmla="*/ 6239906 h 7132445"/>
              <a:gd name="connsiteX137" fmla="*/ 19818858 w 25200864"/>
              <a:gd name="connsiteY137" fmla="*/ 6026546 h 7132445"/>
              <a:gd name="connsiteX138" fmla="*/ 20127468 w 25200864"/>
              <a:gd name="connsiteY138" fmla="*/ 6022736 h 7132445"/>
              <a:gd name="connsiteX139" fmla="*/ 20400264 w 25200864"/>
              <a:gd name="connsiteY139" fmla="*/ 5897768 h 7132445"/>
              <a:gd name="connsiteX140" fmla="*/ 20695158 w 25200864"/>
              <a:gd name="connsiteY140" fmla="*/ 5893196 h 7132445"/>
              <a:gd name="connsiteX141" fmla="*/ 20942808 w 25200864"/>
              <a:gd name="connsiteY141" fmla="*/ 5938916 h 7132445"/>
              <a:gd name="connsiteX142" fmla="*/ 21133308 w 25200864"/>
              <a:gd name="connsiteY142" fmla="*/ 5813186 h 7132445"/>
              <a:gd name="connsiteX143" fmla="*/ 21430488 w 25200864"/>
              <a:gd name="connsiteY143" fmla="*/ 5862716 h 7132445"/>
              <a:gd name="connsiteX144" fmla="*/ 21659850 w 25200864"/>
              <a:gd name="connsiteY144" fmla="*/ 5961776 h 7132445"/>
              <a:gd name="connsiteX145" fmla="*/ 21761958 w 25200864"/>
              <a:gd name="connsiteY145" fmla="*/ 5885576 h 7132445"/>
              <a:gd name="connsiteX146" fmla="*/ 21944838 w 25200864"/>
              <a:gd name="connsiteY146" fmla="*/ 6041786 h 7132445"/>
              <a:gd name="connsiteX147" fmla="*/ 22089618 w 25200864"/>
              <a:gd name="connsiteY147" fmla="*/ 5977016 h 7132445"/>
              <a:gd name="connsiteX148" fmla="*/ 22310598 w 25200864"/>
              <a:gd name="connsiteY148" fmla="*/ 6186566 h 7132445"/>
              <a:gd name="connsiteX149" fmla="*/ 23151084 w 25200864"/>
              <a:gd name="connsiteY149" fmla="*/ 6482984 h 7132445"/>
              <a:gd name="connsiteX150" fmla="*/ 23293578 w 25200864"/>
              <a:gd name="connsiteY150" fmla="*/ 6609476 h 7132445"/>
              <a:gd name="connsiteX151" fmla="*/ 23285958 w 25200864"/>
              <a:gd name="connsiteY151" fmla="*/ 6693296 h 7132445"/>
              <a:gd name="connsiteX152" fmla="*/ 23415498 w 25200864"/>
              <a:gd name="connsiteY152" fmla="*/ 6659006 h 7132445"/>
              <a:gd name="connsiteX153" fmla="*/ 23785068 w 25200864"/>
              <a:gd name="connsiteY153" fmla="*/ 6780926 h 7132445"/>
              <a:gd name="connsiteX154" fmla="*/ 24009096 w 25200864"/>
              <a:gd name="connsiteY154" fmla="*/ 6645290 h 7132445"/>
              <a:gd name="connsiteX155" fmla="*/ 24078438 w 25200864"/>
              <a:gd name="connsiteY155" fmla="*/ 6544706 h 7132445"/>
              <a:gd name="connsiteX156" fmla="*/ 24230838 w 25200864"/>
              <a:gd name="connsiteY156" fmla="*/ 6533276 h 7132445"/>
              <a:gd name="connsiteX157" fmla="*/ 24360378 w 25200864"/>
              <a:gd name="connsiteY157" fmla="*/ 6438026 h 7132445"/>
              <a:gd name="connsiteX158" fmla="*/ 24455628 w 25200864"/>
              <a:gd name="connsiteY158" fmla="*/ 6422786 h 7132445"/>
              <a:gd name="connsiteX159" fmla="*/ 24558498 w 25200864"/>
              <a:gd name="connsiteY159" fmla="*/ 6243716 h 7132445"/>
              <a:gd name="connsiteX160" fmla="*/ 24716232 w 25200864"/>
              <a:gd name="connsiteY160" fmla="*/ 6188090 h 7132445"/>
              <a:gd name="connsiteX161" fmla="*/ 24981408 w 25200864"/>
              <a:gd name="connsiteY161" fmla="*/ 6232286 h 7132445"/>
              <a:gd name="connsiteX162" fmla="*/ 25181052 w 25200864"/>
              <a:gd name="connsiteY162" fmla="*/ 6157610 h 7132445"/>
              <a:gd name="connsiteX163" fmla="*/ 25200864 w 25200864"/>
              <a:gd name="connsiteY163" fmla="*/ 5713364 h 7132445"/>
              <a:gd name="connsiteX164" fmla="*/ 24519636 w 25200864"/>
              <a:gd name="connsiteY164" fmla="*/ 5869574 h 7132445"/>
              <a:gd name="connsiteX165" fmla="*/ 23774400 w 25200864"/>
              <a:gd name="connsiteY165" fmla="*/ 6133988 h 7132445"/>
              <a:gd name="connsiteX166" fmla="*/ 22951440 w 25200864"/>
              <a:gd name="connsiteY166" fmla="*/ 5896244 h 7132445"/>
              <a:gd name="connsiteX167" fmla="*/ 21982176 w 25200864"/>
              <a:gd name="connsiteY167" fmla="*/ 5640212 h 7132445"/>
              <a:gd name="connsiteX168" fmla="*/ 20628864 w 25200864"/>
              <a:gd name="connsiteY168" fmla="*/ 5475620 h 7132445"/>
              <a:gd name="connsiteX169" fmla="*/ 19872960 w 25200864"/>
              <a:gd name="connsiteY169" fmla="*/ 5888624 h 7132445"/>
              <a:gd name="connsiteX170" fmla="*/ 18800064 w 25200864"/>
              <a:gd name="connsiteY170" fmla="*/ 5823092 h 7132445"/>
              <a:gd name="connsiteX171" fmla="*/ 16715232 w 25200864"/>
              <a:gd name="connsiteY171" fmla="*/ 4963556 h 7132445"/>
              <a:gd name="connsiteX172" fmla="*/ 14904720 w 25200864"/>
              <a:gd name="connsiteY172" fmla="*/ 4158884 h 7132445"/>
              <a:gd name="connsiteX173" fmla="*/ 13240512 w 25200864"/>
              <a:gd name="connsiteY173" fmla="*/ 3354212 h 7132445"/>
              <a:gd name="connsiteX174" fmla="*/ 13094208 w 25200864"/>
              <a:gd name="connsiteY174" fmla="*/ 3189620 h 7132445"/>
              <a:gd name="connsiteX175" fmla="*/ 11320272 w 25200864"/>
              <a:gd name="connsiteY175" fmla="*/ 2019188 h 7132445"/>
              <a:gd name="connsiteX176" fmla="*/ 10698480 w 25200864"/>
              <a:gd name="connsiteY176" fmla="*/ 1452260 h 7132445"/>
              <a:gd name="connsiteX177" fmla="*/ 10530078 w 25200864"/>
              <a:gd name="connsiteY177" fmla="*/ 1283096 h 7132445"/>
              <a:gd name="connsiteX178" fmla="*/ 10522458 w 25200864"/>
              <a:gd name="connsiteY178" fmla="*/ 902096 h 7132445"/>
              <a:gd name="connsiteX179" fmla="*/ 10518648 w 25200864"/>
              <a:gd name="connsiteY179" fmla="*/ 768746 h 7132445"/>
              <a:gd name="connsiteX180" fmla="*/ 10606278 w 25200864"/>
              <a:gd name="connsiteY180" fmla="*/ 681116 h 7132445"/>
              <a:gd name="connsiteX181" fmla="*/ 10753344 w 25200864"/>
              <a:gd name="connsiteY181" fmla="*/ 611012 h 7132445"/>
              <a:gd name="connsiteX182" fmla="*/ 10735056 w 25200864"/>
              <a:gd name="connsiteY182" fmla="*/ 336692 h 7132445"/>
              <a:gd name="connsiteX183" fmla="*/ 10610088 w 25200864"/>
              <a:gd name="connsiteY183" fmla="*/ 201056 h 7132445"/>
              <a:gd name="connsiteX184" fmla="*/ 10419588 w 25200864"/>
              <a:gd name="connsiteY184" fmla="*/ 2936 h 7132445"/>
              <a:gd name="connsiteX185" fmla="*/ 10351008 w 25200864"/>
              <a:gd name="connsiteY185" fmla="*/ 231536 h 7132445"/>
              <a:gd name="connsiteX186" fmla="*/ 10187940 w 25200864"/>
              <a:gd name="connsiteY186" fmla="*/ 585104 h 7132445"/>
              <a:gd name="connsiteX187" fmla="*/ 10137648 w 25200864"/>
              <a:gd name="connsiteY187" fmla="*/ 902096 h 7132445"/>
              <a:gd name="connsiteX188" fmla="*/ 10222992 w 25200864"/>
              <a:gd name="connsiteY188" fmla="*/ 1744868 h 7132445"/>
              <a:gd name="connsiteX189" fmla="*/ 10131552 w 25200864"/>
              <a:gd name="connsiteY189" fmla="*/ 2384948 h 7132445"/>
              <a:gd name="connsiteX190" fmla="*/ 9509760 w 25200864"/>
              <a:gd name="connsiteY190" fmla="*/ 3043316 h 7132445"/>
              <a:gd name="connsiteX191" fmla="*/ 7717536 w 25200864"/>
              <a:gd name="connsiteY191" fmla="*/ 4524644 h 7132445"/>
              <a:gd name="connsiteX192" fmla="*/ 7388352 w 25200864"/>
              <a:gd name="connsiteY192" fmla="*/ 5146436 h 7132445"/>
              <a:gd name="connsiteX193" fmla="*/ 5925312 w 25200864"/>
              <a:gd name="connsiteY193" fmla="*/ 5768228 h 7132445"/>
              <a:gd name="connsiteX194" fmla="*/ 4736592 w 25200864"/>
              <a:gd name="connsiteY194" fmla="*/ 6079124 h 7132445"/>
              <a:gd name="connsiteX195" fmla="*/ 3602736 w 25200864"/>
              <a:gd name="connsiteY195" fmla="*/ 6353444 h 7132445"/>
              <a:gd name="connsiteX196" fmla="*/ 2688336 w 25200864"/>
              <a:gd name="connsiteY196" fmla="*/ 6664340 h 7132445"/>
              <a:gd name="connsiteX197" fmla="*/ 2157984 w 25200864"/>
              <a:gd name="connsiteY197" fmla="*/ 6774068 h 7132445"/>
              <a:gd name="connsiteX198" fmla="*/ 1591056 w 25200864"/>
              <a:gd name="connsiteY198" fmla="*/ 6755780 h 7132445"/>
              <a:gd name="connsiteX199" fmla="*/ 950976 w 25200864"/>
              <a:gd name="connsiteY199" fmla="*/ 6554612 h 7132445"/>
              <a:gd name="connsiteX200" fmla="*/ 0 w 25200864"/>
              <a:gd name="connsiteY200" fmla="*/ 6390020 h 7132445"/>
              <a:gd name="connsiteX201" fmla="*/ 27432 w 25200864"/>
              <a:gd name="connsiteY201" fmla="*/ 6605666 h 7132445"/>
              <a:gd name="connsiteX0" fmla="*/ 27432 w 25200864"/>
              <a:gd name="connsiteY0" fmla="*/ 6605666 h 7149386"/>
              <a:gd name="connsiteX1" fmla="*/ 170688 w 25200864"/>
              <a:gd name="connsiteY1" fmla="*/ 6590426 h 7149386"/>
              <a:gd name="connsiteX2" fmla="*/ 185928 w 25200864"/>
              <a:gd name="connsiteY2" fmla="*/ 6697106 h 7149386"/>
              <a:gd name="connsiteX3" fmla="*/ 269748 w 25200864"/>
              <a:gd name="connsiteY3" fmla="*/ 6632336 h 7149386"/>
              <a:gd name="connsiteX4" fmla="*/ 384048 w 25200864"/>
              <a:gd name="connsiteY4" fmla="*/ 6655196 h 7149386"/>
              <a:gd name="connsiteX5" fmla="*/ 395478 w 25200864"/>
              <a:gd name="connsiteY5" fmla="*/ 6780926 h 7149386"/>
              <a:gd name="connsiteX6" fmla="*/ 452628 w 25200864"/>
              <a:gd name="connsiteY6" fmla="*/ 6731396 h 7149386"/>
              <a:gd name="connsiteX7" fmla="*/ 521208 w 25200864"/>
              <a:gd name="connsiteY7" fmla="*/ 6815216 h 7149386"/>
              <a:gd name="connsiteX8" fmla="*/ 669798 w 25200864"/>
              <a:gd name="connsiteY8" fmla="*/ 6727586 h 7149386"/>
              <a:gd name="connsiteX9" fmla="*/ 681228 w 25200864"/>
              <a:gd name="connsiteY9" fmla="*/ 6887606 h 7149386"/>
              <a:gd name="connsiteX10" fmla="*/ 871728 w 25200864"/>
              <a:gd name="connsiteY10" fmla="*/ 6819026 h 7149386"/>
              <a:gd name="connsiteX11" fmla="*/ 982218 w 25200864"/>
              <a:gd name="connsiteY11" fmla="*/ 6822836 h 7149386"/>
              <a:gd name="connsiteX12" fmla="*/ 925068 w 25200864"/>
              <a:gd name="connsiteY12" fmla="*/ 6948566 h 7149386"/>
              <a:gd name="connsiteX13" fmla="*/ 1046988 w 25200864"/>
              <a:gd name="connsiteY13" fmla="*/ 6940946 h 7149386"/>
              <a:gd name="connsiteX14" fmla="*/ 1100328 w 25200864"/>
              <a:gd name="connsiteY14" fmla="*/ 6883796 h 7149386"/>
              <a:gd name="connsiteX15" fmla="*/ 1245108 w 25200864"/>
              <a:gd name="connsiteY15" fmla="*/ 6891416 h 7149386"/>
              <a:gd name="connsiteX16" fmla="*/ 1435608 w 25200864"/>
              <a:gd name="connsiteY16" fmla="*/ 6910466 h 7149386"/>
              <a:gd name="connsiteX17" fmla="*/ 1420368 w 25200864"/>
              <a:gd name="connsiteY17" fmla="*/ 7104776 h 7149386"/>
              <a:gd name="connsiteX18" fmla="*/ 1587316 w 25200864"/>
              <a:gd name="connsiteY18" fmla="*/ 7047533 h 7149386"/>
              <a:gd name="connsiteX19" fmla="*/ 1709236 w 25200864"/>
              <a:gd name="connsiteY19" fmla="*/ 7085633 h 7149386"/>
              <a:gd name="connsiteX20" fmla="*/ 1854016 w 25200864"/>
              <a:gd name="connsiteY20" fmla="*/ 7017053 h 7149386"/>
              <a:gd name="connsiteX21" fmla="*/ 1996440 w 25200864"/>
              <a:gd name="connsiteY21" fmla="*/ 7016384 h 7149386"/>
              <a:gd name="connsiteX22" fmla="*/ 2181676 w 25200864"/>
              <a:gd name="connsiteY22" fmla="*/ 7005623 h 7149386"/>
              <a:gd name="connsiteX23" fmla="*/ 2135956 w 25200864"/>
              <a:gd name="connsiteY23" fmla="*/ 7131353 h 7149386"/>
              <a:gd name="connsiteX24" fmla="*/ 4315968 w 25200864"/>
              <a:gd name="connsiteY24" fmla="*/ 6609476 h 7149386"/>
              <a:gd name="connsiteX25" fmla="*/ 6345936 w 25200864"/>
              <a:gd name="connsiteY25" fmla="*/ 5932820 h 7149386"/>
              <a:gd name="connsiteX26" fmla="*/ 7772400 w 25200864"/>
              <a:gd name="connsiteY26" fmla="*/ 5493908 h 7149386"/>
              <a:gd name="connsiteX27" fmla="*/ 8375904 w 25200864"/>
              <a:gd name="connsiteY27" fmla="*/ 4341764 h 7149386"/>
              <a:gd name="connsiteX28" fmla="*/ 9747504 w 25200864"/>
              <a:gd name="connsiteY28" fmla="*/ 3427364 h 7149386"/>
              <a:gd name="connsiteX29" fmla="*/ 10277856 w 25200864"/>
              <a:gd name="connsiteY29" fmla="*/ 2311796 h 7149386"/>
              <a:gd name="connsiteX30" fmla="*/ 10351008 w 25200864"/>
              <a:gd name="connsiteY30" fmla="*/ 2147204 h 7149386"/>
              <a:gd name="connsiteX31" fmla="*/ 10369296 w 25200864"/>
              <a:gd name="connsiteY31" fmla="*/ 1525412 h 7149386"/>
              <a:gd name="connsiteX32" fmla="*/ 10314432 w 25200864"/>
              <a:gd name="connsiteY32" fmla="*/ 940196 h 7149386"/>
              <a:gd name="connsiteX33" fmla="*/ 10443210 w 25200864"/>
              <a:gd name="connsiteY33" fmla="*/ 611774 h 7149386"/>
              <a:gd name="connsiteX34" fmla="*/ 10450830 w 25200864"/>
              <a:gd name="connsiteY34" fmla="*/ 1076594 h 7149386"/>
              <a:gd name="connsiteX35" fmla="*/ 10411968 w 25200864"/>
              <a:gd name="connsiteY35" fmla="*/ 1302146 h 7149386"/>
              <a:gd name="connsiteX36" fmla="*/ 10453878 w 25200864"/>
              <a:gd name="connsiteY36" fmla="*/ 1565036 h 7149386"/>
              <a:gd name="connsiteX37" fmla="*/ 10541508 w 25200864"/>
              <a:gd name="connsiteY37" fmla="*/ 1759346 h 7149386"/>
              <a:gd name="connsiteX38" fmla="*/ 10690098 w 25200864"/>
              <a:gd name="connsiteY38" fmla="*/ 1944512 h 7149386"/>
              <a:gd name="connsiteX39" fmla="*/ 10785348 w 25200864"/>
              <a:gd name="connsiteY39" fmla="*/ 2018426 h 7149386"/>
              <a:gd name="connsiteX40" fmla="*/ 10838688 w 25200864"/>
              <a:gd name="connsiteY40" fmla="*/ 2109866 h 7149386"/>
              <a:gd name="connsiteX41" fmla="*/ 10926318 w 25200864"/>
              <a:gd name="connsiteY41" fmla="*/ 2071766 h 7149386"/>
              <a:gd name="connsiteX42" fmla="*/ 11013948 w 25200864"/>
              <a:gd name="connsiteY42" fmla="*/ 2193686 h 7149386"/>
              <a:gd name="connsiteX43" fmla="*/ 11100816 w 25200864"/>
              <a:gd name="connsiteY43" fmla="*/ 2275220 h 7149386"/>
              <a:gd name="connsiteX44" fmla="*/ 11253978 w 25200864"/>
              <a:gd name="connsiteY44" fmla="*/ 2307986 h 7149386"/>
              <a:gd name="connsiteX45" fmla="*/ 11349228 w 25200864"/>
              <a:gd name="connsiteY45" fmla="*/ 2349896 h 7149386"/>
              <a:gd name="connsiteX46" fmla="*/ 11429238 w 25200864"/>
              <a:gd name="connsiteY46" fmla="*/ 2448956 h 7149386"/>
              <a:gd name="connsiteX47" fmla="*/ 11562588 w 25200864"/>
              <a:gd name="connsiteY47" fmla="*/ 2513726 h 7149386"/>
              <a:gd name="connsiteX48" fmla="*/ 11654028 w 25200864"/>
              <a:gd name="connsiteY48" fmla="*/ 2567066 h 7149386"/>
              <a:gd name="connsiteX49" fmla="*/ 11745468 w 25200864"/>
              <a:gd name="connsiteY49" fmla="*/ 2650886 h 7149386"/>
              <a:gd name="connsiteX50" fmla="*/ 11882628 w 25200864"/>
              <a:gd name="connsiteY50" fmla="*/ 2711846 h 7149386"/>
              <a:gd name="connsiteX51" fmla="*/ 11970258 w 25200864"/>
              <a:gd name="connsiteY51" fmla="*/ 2841386 h 7149386"/>
              <a:gd name="connsiteX52" fmla="*/ 12095988 w 25200864"/>
              <a:gd name="connsiteY52" fmla="*/ 2829956 h 7149386"/>
              <a:gd name="connsiteX53" fmla="*/ 12124944 w 25200864"/>
              <a:gd name="connsiteY53" fmla="*/ 2897012 h 7149386"/>
              <a:gd name="connsiteX54" fmla="*/ 12202668 w 25200864"/>
              <a:gd name="connsiteY54" fmla="*/ 2921396 h 7149386"/>
              <a:gd name="connsiteX55" fmla="*/ 12278868 w 25200864"/>
              <a:gd name="connsiteY55" fmla="*/ 3081416 h 7149386"/>
              <a:gd name="connsiteX56" fmla="*/ 12393168 w 25200864"/>
              <a:gd name="connsiteY56" fmla="*/ 3100466 h 7149386"/>
              <a:gd name="connsiteX57" fmla="*/ 12450318 w 25200864"/>
              <a:gd name="connsiteY57" fmla="*/ 3214766 h 7149386"/>
              <a:gd name="connsiteX58" fmla="*/ 12541758 w 25200864"/>
              <a:gd name="connsiteY58" fmla="*/ 3191906 h 7149386"/>
              <a:gd name="connsiteX59" fmla="*/ 12598908 w 25200864"/>
              <a:gd name="connsiteY59" fmla="*/ 3290966 h 7149386"/>
              <a:gd name="connsiteX60" fmla="*/ 12663678 w 25200864"/>
              <a:gd name="connsiteY60" fmla="*/ 3416696 h 7149386"/>
              <a:gd name="connsiteX61" fmla="*/ 12766548 w 25200864"/>
              <a:gd name="connsiteY61" fmla="*/ 3428126 h 7149386"/>
              <a:gd name="connsiteX62" fmla="*/ 12774168 w 25200864"/>
              <a:gd name="connsiteY62" fmla="*/ 3298586 h 7149386"/>
              <a:gd name="connsiteX63" fmla="*/ 12854178 w 25200864"/>
              <a:gd name="connsiteY63" fmla="*/ 3363356 h 7149386"/>
              <a:gd name="connsiteX64" fmla="*/ 12968478 w 25200864"/>
              <a:gd name="connsiteY64" fmla="*/ 3435746 h 7149386"/>
              <a:gd name="connsiteX65" fmla="*/ 13098018 w 25200864"/>
              <a:gd name="connsiteY65" fmla="*/ 3466226 h 7149386"/>
              <a:gd name="connsiteX66" fmla="*/ 13147548 w 25200864"/>
              <a:gd name="connsiteY66" fmla="*/ 3572906 h 7149386"/>
              <a:gd name="connsiteX67" fmla="*/ 13155168 w 25200864"/>
              <a:gd name="connsiteY67" fmla="*/ 3652916 h 7149386"/>
              <a:gd name="connsiteX68" fmla="*/ 13235178 w 25200864"/>
              <a:gd name="connsiteY68" fmla="*/ 3736736 h 7149386"/>
              <a:gd name="connsiteX69" fmla="*/ 13368528 w 25200864"/>
              <a:gd name="connsiteY69" fmla="*/ 3774836 h 7149386"/>
              <a:gd name="connsiteX70" fmla="*/ 13539216 w 25200864"/>
              <a:gd name="connsiteY70" fmla="*/ 3853322 h 7149386"/>
              <a:gd name="connsiteX71" fmla="*/ 13574268 w 25200864"/>
              <a:gd name="connsiteY71" fmla="*/ 3923426 h 7149386"/>
              <a:gd name="connsiteX72" fmla="*/ 13669518 w 25200864"/>
              <a:gd name="connsiteY72" fmla="*/ 3988196 h 7149386"/>
              <a:gd name="connsiteX73" fmla="*/ 13806678 w 25200864"/>
              <a:gd name="connsiteY73" fmla="*/ 4091066 h 7149386"/>
              <a:gd name="connsiteX74" fmla="*/ 13890498 w 25200864"/>
              <a:gd name="connsiteY74" fmla="*/ 4205366 h 7149386"/>
              <a:gd name="connsiteX75" fmla="*/ 13955268 w 25200864"/>
              <a:gd name="connsiteY75" fmla="*/ 4296806 h 7149386"/>
              <a:gd name="connsiteX76" fmla="*/ 13989558 w 25200864"/>
              <a:gd name="connsiteY76" fmla="*/ 4129166 h 7149386"/>
              <a:gd name="connsiteX77" fmla="*/ 14061948 w 25200864"/>
              <a:gd name="connsiteY77" fmla="*/ 3995816 h 7149386"/>
              <a:gd name="connsiteX78" fmla="*/ 14176248 w 25200864"/>
              <a:gd name="connsiteY78" fmla="*/ 4098686 h 7149386"/>
              <a:gd name="connsiteX79" fmla="*/ 14290548 w 25200864"/>
              <a:gd name="connsiteY79" fmla="*/ 4304426 h 7149386"/>
              <a:gd name="connsiteX80" fmla="*/ 14431518 w 25200864"/>
              <a:gd name="connsiteY80" fmla="*/ 4399676 h 7149386"/>
              <a:gd name="connsiteX81" fmla="*/ 14622018 w 25200864"/>
              <a:gd name="connsiteY81" fmla="*/ 4353956 h 7149386"/>
              <a:gd name="connsiteX82" fmla="*/ 14789658 w 25200864"/>
              <a:gd name="connsiteY82" fmla="*/ 4430156 h 7149386"/>
              <a:gd name="connsiteX83" fmla="*/ 14865858 w 25200864"/>
              <a:gd name="connsiteY83" fmla="*/ 4361576 h 7149386"/>
              <a:gd name="connsiteX84" fmla="*/ 14972538 w 25200864"/>
              <a:gd name="connsiteY84" fmla="*/ 4464446 h 7149386"/>
              <a:gd name="connsiteX85" fmla="*/ 15067788 w 25200864"/>
              <a:gd name="connsiteY85" fmla="*/ 4586366 h 7149386"/>
              <a:gd name="connsiteX86" fmla="*/ 15304008 w 25200864"/>
              <a:gd name="connsiteY86" fmla="*/ 4651136 h 7149386"/>
              <a:gd name="connsiteX87" fmla="*/ 15467838 w 25200864"/>
              <a:gd name="connsiteY87" fmla="*/ 4693046 h 7149386"/>
              <a:gd name="connsiteX88" fmla="*/ 15540990 w 25200864"/>
              <a:gd name="connsiteY88" fmla="*/ 4708286 h 7149386"/>
              <a:gd name="connsiteX89" fmla="*/ 15593568 w 25200864"/>
              <a:gd name="connsiteY89" fmla="*/ 4875926 h 7149386"/>
              <a:gd name="connsiteX90" fmla="*/ 15612618 w 25200864"/>
              <a:gd name="connsiteY90" fmla="*/ 4997846 h 7149386"/>
              <a:gd name="connsiteX91" fmla="*/ 15730728 w 25200864"/>
              <a:gd name="connsiteY91" fmla="*/ 4921646 h 7149386"/>
              <a:gd name="connsiteX92" fmla="*/ 15745968 w 25200864"/>
              <a:gd name="connsiteY92" fmla="*/ 4769246 h 7149386"/>
              <a:gd name="connsiteX93" fmla="*/ 15822168 w 25200864"/>
              <a:gd name="connsiteY93" fmla="*/ 4757816 h 7149386"/>
              <a:gd name="connsiteX94" fmla="*/ 15898368 w 25200864"/>
              <a:gd name="connsiteY94" fmla="*/ 4872116 h 7149386"/>
              <a:gd name="connsiteX95" fmla="*/ 16092678 w 25200864"/>
              <a:gd name="connsiteY95" fmla="*/ 4978796 h 7149386"/>
              <a:gd name="connsiteX96" fmla="*/ 16229838 w 25200864"/>
              <a:gd name="connsiteY96" fmla="*/ 5138816 h 7149386"/>
              <a:gd name="connsiteX97" fmla="*/ 16340328 w 25200864"/>
              <a:gd name="connsiteY97" fmla="*/ 5154056 h 7149386"/>
              <a:gd name="connsiteX98" fmla="*/ 16435578 w 25200864"/>
              <a:gd name="connsiteY98" fmla="*/ 5203586 h 7149386"/>
              <a:gd name="connsiteX99" fmla="*/ 16515588 w 25200864"/>
              <a:gd name="connsiteY99" fmla="*/ 5195966 h 7149386"/>
              <a:gd name="connsiteX100" fmla="*/ 16607028 w 25200864"/>
              <a:gd name="connsiteY100" fmla="*/ 5234066 h 7149386"/>
              <a:gd name="connsiteX101" fmla="*/ 16687038 w 25200864"/>
              <a:gd name="connsiteY101" fmla="*/ 5275976 h 7149386"/>
              <a:gd name="connsiteX102" fmla="*/ 16751808 w 25200864"/>
              <a:gd name="connsiteY102" fmla="*/ 5298836 h 7149386"/>
              <a:gd name="connsiteX103" fmla="*/ 16927068 w 25200864"/>
              <a:gd name="connsiteY103" fmla="*/ 5317886 h 7149386"/>
              <a:gd name="connsiteX104" fmla="*/ 16808958 w 25200864"/>
              <a:gd name="connsiteY104" fmla="*/ 5245496 h 7149386"/>
              <a:gd name="connsiteX105" fmla="*/ 16843248 w 25200864"/>
              <a:gd name="connsiteY105" fmla="*/ 5199776 h 7149386"/>
              <a:gd name="connsiteX106" fmla="*/ 16953738 w 25200864"/>
              <a:gd name="connsiteY106" fmla="*/ 5218826 h 7149386"/>
              <a:gd name="connsiteX107" fmla="*/ 17109948 w 25200864"/>
              <a:gd name="connsiteY107" fmla="*/ 5344556 h 7149386"/>
              <a:gd name="connsiteX108" fmla="*/ 17300448 w 25200864"/>
              <a:gd name="connsiteY108" fmla="*/ 5359796 h 7149386"/>
              <a:gd name="connsiteX109" fmla="*/ 17426178 w 25200864"/>
              <a:gd name="connsiteY109" fmla="*/ 5420756 h 7149386"/>
              <a:gd name="connsiteX110" fmla="*/ 17516856 w 25200864"/>
              <a:gd name="connsiteY110" fmla="*/ 5550296 h 7149386"/>
              <a:gd name="connsiteX111" fmla="*/ 17620488 w 25200864"/>
              <a:gd name="connsiteY111" fmla="*/ 5569346 h 7149386"/>
              <a:gd name="connsiteX112" fmla="*/ 17837658 w 25200864"/>
              <a:gd name="connsiteY112" fmla="*/ 5717936 h 7149386"/>
              <a:gd name="connsiteX113" fmla="*/ 17837658 w 25200864"/>
              <a:gd name="connsiteY113" fmla="*/ 5561726 h 7149386"/>
              <a:gd name="connsiteX114" fmla="*/ 18035778 w 25200864"/>
              <a:gd name="connsiteY114" fmla="*/ 5565536 h 7149386"/>
              <a:gd name="connsiteX115" fmla="*/ 18115788 w 25200864"/>
              <a:gd name="connsiteY115" fmla="*/ 5668406 h 7149386"/>
              <a:gd name="connsiteX116" fmla="*/ 18218658 w 25200864"/>
              <a:gd name="connsiteY116" fmla="*/ 5676026 h 7149386"/>
              <a:gd name="connsiteX117" fmla="*/ 18306288 w 25200864"/>
              <a:gd name="connsiteY117" fmla="*/ 5752988 h 7149386"/>
              <a:gd name="connsiteX118" fmla="*/ 18371058 w 25200864"/>
              <a:gd name="connsiteY118" fmla="*/ 5866526 h 7149386"/>
              <a:gd name="connsiteX119" fmla="*/ 18489168 w 25200864"/>
              <a:gd name="connsiteY119" fmla="*/ 5851286 h 7149386"/>
              <a:gd name="connsiteX120" fmla="*/ 18580608 w 25200864"/>
              <a:gd name="connsiteY120" fmla="*/ 5935106 h 7149386"/>
              <a:gd name="connsiteX121" fmla="*/ 18550128 w 25200864"/>
              <a:gd name="connsiteY121" fmla="*/ 6018926 h 7149386"/>
              <a:gd name="connsiteX122" fmla="*/ 18679668 w 25200864"/>
              <a:gd name="connsiteY122" fmla="*/ 5973206 h 7149386"/>
              <a:gd name="connsiteX123" fmla="*/ 18691098 w 25200864"/>
              <a:gd name="connsiteY123" fmla="*/ 6045596 h 7149386"/>
              <a:gd name="connsiteX124" fmla="*/ 18813018 w 25200864"/>
              <a:gd name="connsiteY124" fmla="*/ 6007496 h 7149386"/>
              <a:gd name="connsiteX125" fmla="*/ 19114008 w 25200864"/>
              <a:gd name="connsiteY125" fmla="*/ 6137036 h 7149386"/>
              <a:gd name="connsiteX126" fmla="*/ 19249644 w 25200864"/>
              <a:gd name="connsiteY126" fmla="*/ 6242954 h 7149386"/>
              <a:gd name="connsiteX127" fmla="*/ 19319748 w 25200864"/>
              <a:gd name="connsiteY127" fmla="*/ 6453266 h 7149386"/>
              <a:gd name="connsiteX128" fmla="*/ 19375374 w 25200864"/>
              <a:gd name="connsiteY128" fmla="*/ 6593474 h 7149386"/>
              <a:gd name="connsiteX129" fmla="*/ 19445478 w 25200864"/>
              <a:gd name="connsiteY129" fmla="*/ 6567566 h 7149386"/>
              <a:gd name="connsiteX130" fmla="*/ 19495008 w 25200864"/>
              <a:gd name="connsiteY130" fmla="*/ 6647576 h 7149386"/>
              <a:gd name="connsiteX131" fmla="*/ 19475958 w 25200864"/>
              <a:gd name="connsiteY131" fmla="*/ 6377066 h 7149386"/>
              <a:gd name="connsiteX132" fmla="*/ 19479768 w 25200864"/>
              <a:gd name="connsiteY132" fmla="*/ 6175136 h 7149386"/>
              <a:gd name="connsiteX133" fmla="*/ 19582638 w 25200864"/>
              <a:gd name="connsiteY133" fmla="*/ 6285626 h 7149386"/>
              <a:gd name="connsiteX134" fmla="*/ 19666458 w 25200864"/>
              <a:gd name="connsiteY134" fmla="*/ 6407546 h 7149386"/>
              <a:gd name="connsiteX135" fmla="*/ 19674078 w 25200864"/>
              <a:gd name="connsiteY135" fmla="*/ 6213236 h 7149386"/>
              <a:gd name="connsiteX136" fmla="*/ 19761708 w 25200864"/>
              <a:gd name="connsiteY136" fmla="*/ 6129416 h 7149386"/>
              <a:gd name="connsiteX137" fmla="*/ 19879818 w 25200864"/>
              <a:gd name="connsiteY137" fmla="*/ 6239906 h 7149386"/>
              <a:gd name="connsiteX138" fmla="*/ 19818858 w 25200864"/>
              <a:gd name="connsiteY138" fmla="*/ 6026546 h 7149386"/>
              <a:gd name="connsiteX139" fmla="*/ 20127468 w 25200864"/>
              <a:gd name="connsiteY139" fmla="*/ 6022736 h 7149386"/>
              <a:gd name="connsiteX140" fmla="*/ 20400264 w 25200864"/>
              <a:gd name="connsiteY140" fmla="*/ 5897768 h 7149386"/>
              <a:gd name="connsiteX141" fmla="*/ 20695158 w 25200864"/>
              <a:gd name="connsiteY141" fmla="*/ 5893196 h 7149386"/>
              <a:gd name="connsiteX142" fmla="*/ 20942808 w 25200864"/>
              <a:gd name="connsiteY142" fmla="*/ 5938916 h 7149386"/>
              <a:gd name="connsiteX143" fmla="*/ 21133308 w 25200864"/>
              <a:gd name="connsiteY143" fmla="*/ 5813186 h 7149386"/>
              <a:gd name="connsiteX144" fmla="*/ 21430488 w 25200864"/>
              <a:gd name="connsiteY144" fmla="*/ 5862716 h 7149386"/>
              <a:gd name="connsiteX145" fmla="*/ 21659850 w 25200864"/>
              <a:gd name="connsiteY145" fmla="*/ 5961776 h 7149386"/>
              <a:gd name="connsiteX146" fmla="*/ 21761958 w 25200864"/>
              <a:gd name="connsiteY146" fmla="*/ 5885576 h 7149386"/>
              <a:gd name="connsiteX147" fmla="*/ 21944838 w 25200864"/>
              <a:gd name="connsiteY147" fmla="*/ 6041786 h 7149386"/>
              <a:gd name="connsiteX148" fmla="*/ 22089618 w 25200864"/>
              <a:gd name="connsiteY148" fmla="*/ 5977016 h 7149386"/>
              <a:gd name="connsiteX149" fmla="*/ 22310598 w 25200864"/>
              <a:gd name="connsiteY149" fmla="*/ 6186566 h 7149386"/>
              <a:gd name="connsiteX150" fmla="*/ 23151084 w 25200864"/>
              <a:gd name="connsiteY150" fmla="*/ 6482984 h 7149386"/>
              <a:gd name="connsiteX151" fmla="*/ 23293578 w 25200864"/>
              <a:gd name="connsiteY151" fmla="*/ 6609476 h 7149386"/>
              <a:gd name="connsiteX152" fmla="*/ 23285958 w 25200864"/>
              <a:gd name="connsiteY152" fmla="*/ 6693296 h 7149386"/>
              <a:gd name="connsiteX153" fmla="*/ 23415498 w 25200864"/>
              <a:gd name="connsiteY153" fmla="*/ 6659006 h 7149386"/>
              <a:gd name="connsiteX154" fmla="*/ 23785068 w 25200864"/>
              <a:gd name="connsiteY154" fmla="*/ 6780926 h 7149386"/>
              <a:gd name="connsiteX155" fmla="*/ 24009096 w 25200864"/>
              <a:gd name="connsiteY155" fmla="*/ 6645290 h 7149386"/>
              <a:gd name="connsiteX156" fmla="*/ 24078438 w 25200864"/>
              <a:gd name="connsiteY156" fmla="*/ 6544706 h 7149386"/>
              <a:gd name="connsiteX157" fmla="*/ 24230838 w 25200864"/>
              <a:gd name="connsiteY157" fmla="*/ 6533276 h 7149386"/>
              <a:gd name="connsiteX158" fmla="*/ 24360378 w 25200864"/>
              <a:gd name="connsiteY158" fmla="*/ 6438026 h 7149386"/>
              <a:gd name="connsiteX159" fmla="*/ 24455628 w 25200864"/>
              <a:gd name="connsiteY159" fmla="*/ 6422786 h 7149386"/>
              <a:gd name="connsiteX160" fmla="*/ 24558498 w 25200864"/>
              <a:gd name="connsiteY160" fmla="*/ 6243716 h 7149386"/>
              <a:gd name="connsiteX161" fmla="*/ 24716232 w 25200864"/>
              <a:gd name="connsiteY161" fmla="*/ 6188090 h 7149386"/>
              <a:gd name="connsiteX162" fmla="*/ 24981408 w 25200864"/>
              <a:gd name="connsiteY162" fmla="*/ 6232286 h 7149386"/>
              <a:gd name="connsiteX163" fmla="*/ 25181052 w 25200864"/>
              <a:gd name="connsiteY163" fmla="*/ 6157610 h 7149386"/>
              <a:gd name="connsiteX164" fmla="*/ 25200864 w 25200864"/>
              <a:gd name="connsiteY164" fmla="*/ 5713364 h 7149386"/>
              <a:gd name="connsiteX165" fmla="*/ 24519636 w 25200864"/>
              <a:gd name="connsiteY165" fmla="*/ 5869574 h 7149386"/>
              <a:gd name="connsiteX166" fmla="*/ 23774400 w 25200864"/>
              <a:gd name="connsiteY166" fmla="*/ 6133988 h 7149386"/>
              <a:gd name="connsiteX167" fmla="*/ 22951440 w 25200864"/>
              <a:gd name="connsiteY167" fmla="*/ 5896244 h 7149386"/>
              <a:gd name="connsiteX168" fmla="*/ 21982176 w 25200864"/>
              <a:gd name="connsiteY168" fmla="*/ 5640212 h 7149386"/>
              <a:gd name="connsiteX169" fmla="*/ 20628864 w 25200864"/>
              <a:gd name="connsiteY169" fmla="*/ 5475620 h 7149386"/>
              <a:gd name="connsiteX170" fmla="*/ 19872960 w 25200864"/>
              <a:gd name="connsiteY170" fmla="*/ 5888624 h 7149386"/>
              <a:gd name="connsiteX171" fmla="*/ 18800064 w 25200864"/>
              <a:gd name="connsiteY171" fmla="*/ 5823092 h 7149386"/>
              <a:gd name="connsiteX172" fmla="*/ 16715232 w 25200864"/>
              <a:gd name="connsiteY172" fmla="*/ 4963556 h 7149386"/>
              <a:gd name="connsiteX173" fmla="*/ 14904720 w 25200864"/>
              <a:gd name="connsiteY173" fmla="*/ 4158884 h 7149386"/>
              <a:gd name="connsiteX174" fmla="*/ 13240512 w 25200864"/>
              <a:gd name="connsiteY174" fmla="*/ 3354212 h 7149386"/>
              <a:gd name="connsiteX175" fmla="*/ 13094208 w 25200864"/>
              <a:gd name="connsiteY175" fmla="*/ 3189620 h 7149386"/>
              <a:gd name="connsiteX176" fmla="*/ 11320272 w 25200864"/>
              <a:gd name="connsiteY176" fmla="*/ 2019188 h 7149386"/>
              <a:gd name="connsiteX177" fmla="*/ 10698480 w 25200864"/>
              <a:gd name="connsiteY177" fmla="*/ 1452260 h 7149386"/>
              <a:gd name="connsiteX178" fmla="*/ 10530078 w 25200864"/>
              <a:gd name="connsiteY178" fmla="*/ 1283096 h 7149386"/>
              <a:gd name="connsiteX179" fmla="*/ 10522458 w 25200864"/>
              <a:gd name="connsiteY179" fmla="*/ 902096 h 7149386"/>
              <a:gd name="connsiteX180" fmla="*/ 10518648 w 25200864"/>
              <a:gd name="connsiteY180" fmla="*/ 768746 h 7149386"/>
              <a:gd name="connsiteX181" fmla="*/ 10606278 w 25200864"/>
              <a:gd name="connsiteY181" fmla="*/ 681116 h 7149386"/>
              <a:gd name="connsiteX182" fmla="*/ 10753344 w 25200864"/>
              <a:gd name="connsiteY182" fmla="*/ 611012 h 7149386"/>
              <a:gd name="connsiteX183" fmla="*/ 10735056 w 25200864"/>
              <a:gd name="connsiteY183" fmla="*/ 336692 h 7149386"/>
              <a:gd name="connsiteX184" fmla="*/ 10610088 w 25200864"/>
              <a:gd name="connsiteY184" fmla="*/ 201056 h 7149386"/>
              <a:gd name="connsiteX185" fmla="*/ 10419588 w 25200864"/>
              <a:gd name="connsiteY185" fmla="*/ 2936 h 7149386"/>
              <a:gd name="connsiteX186" fmla="*/ 10351008 w 25200864"/>
              <a:gd name="connsiteY186" fmla="*/ 231536 h 7149386"/>
              <a:gd name="connsiteX187" fmla="*/ 10187940 w 25200864"/>
              <a:gd name="connsiteY187" fmla="*/ 585104 h 7149386"/>
              <a:gd name="connsiteX188" fmla="*/ 10137648 w 25200864"/>
              <a:gd name="connsiteY188" fmla="*/ 902096 h 7149386"/>
              <a:gd name="connsiteX189" fmla="*/ 10222992 w 25200864"/>
              <a:gd name="connsiteY189" fmla="*/ 1744868 h 7149386"/>
              <a:gd name="connsiteX190" fmla="*/ 10131552 w 25200864"/>
              <a:gd name="connsiteY190" fmla="*/ 2384948 h 7149386"/>
              <a:gd name="connsiteX191" fmla="*/ 9509760 w 25200864"/>
              <a:gd name="connsiteY191" fmla="*/ 3043316 h 7149386"/>
              <a:gd name="connsiteX192" fmla="*/ 7717536 w 25200864"/>
              <a:gd name="connsiteY192" fmla="*/ 4524644 h 7149386"/>
              <a:gd name="connsiteX193" fmla="*/ 7388352 w 25200864"/>
              <a:gd name="connsiteY193" fmla="*/ 5146436 h 7149386"/>
              <a:gd name="connsiteX194" fmla="*/ 5925312 w 25200864"/>
              <a:gd name="connsiteY194" fmla="*/ 5768228 h 7149386"/>
              <a:gd name="connsiteX195" fmla="*/ 4736592 w 25200864"/>
              <a:gd name="connsiteY195" fmla="*/ 6079124 h 7149386"/>
              <a:gd name="connsiteX196" fmla="*/ 3602736 w 25200864"/>
              <a:gd name="connsiteY196" fmla="*/ 6353444 h 7149386"/>
              <a:gd name="connsiteX197" fmla="*/ 2688336 w 25200864"/>
              <a:gd name="connsiteY197" fmla="*/ 6664340 h 7149386"/>
              <a:gd name="connsiteX198" fmla="*/ 2157984 w 25200864"/>
              <a:gd name="connsiteY198" fmla="*/ 6774068 h 7149386"/>
              <a:gd name="connsiteX199" fmla="*/ 1591056 w 25200864"/>
              <a:gd name="connsiteY199" fmla="*/ 6755780 h 7149386"/>
              <a:gd name="connsiteX200" fmla="*/ 950976 w 25200864"/>
              <a:gd name="connsiteY200" fmla="*/ 6554612 h 7149386"/>
              <a:gd name="connsiteX201" fmla="*/ 0 w 25200864"/>
              <a:gd name="connsiteY201" fmla="*/ 6390020 h 7149386"/>
              <a:gd name="connsiteX202" fmla="*/ 27432 w 25200864"/>
              <a:gd name="connsiteY202" fmla="*/ 6605666 h 7149386"/>
              <a:gd name="connsiteX0" fmla="*/ 27432 w 25200864"/>
              <a:gd name="connsiteY0" fmla="*/ 6605666 h 7131609"/>
              <a:gd name="connsiteX1" fmla="*/ 170688 w 25200864"/>
              <a:gd name="connsiteY1" fmla="*/ 6590426 h 7131609"/>
              <a:gd name="connsiteX2" fmla="*/ 185928 w 25200864"/>
              <a:gd name="connsiteY2" fmla="*/ 6697106 h 7131609"/>
              <a:gd name="connsiteX3" fmla="*/ 269748 w 25200864"/>
              <a:gd name="connsiteY3" fmla="*/ 6632336 h 7131609"/>
              <a:gd name="connsiteX4" fmla="*/ 384048 w 25200864"/>
              <a:gd name="connsiteY4" fmla="*/ 6655196 h 7131609"/>
              <a:gd name="connsiteX5" fmla="*/ 395478 w 25200864"/>
              <a:gd name="connsiteY5" fmla="*/ 6780926 h 7131609"/>
              <a:gd name="connsiteX6" fmla="*/ 452628 w 25200864"/>
              <a:gd name="connsiteY6" fmla="*/ 6731396 h 7131609"/>
              <a:gd name="connsiteX7" fmla="*/ 521208 w 25200864"/>
              <a:gd name="connsiteY7" fmla="*/ 6815216 h 7131609"/>
              <a:gd name="connsiteX8" fmla="*/ 669798 w 25200864"/>
              <a:gd name="connsiteY8" fmla="*/ 6727586 h 7131609"/>
              <a:gd name="connsiteX9" fmla="*/ 681228 w 25200864"/>
              <a:gd name="connsiteY9" fmla="*/ 6887606 h 7131609"/>
              <a:gd name="connsiteX10" fmla="*/ 871728 w 25200864"/>
              <a:gd name="connsiteY10" fmla="*/ 6819026 h 7131609"/>
              <a:gd name="connsiteX11" fmla="*/ 982218 w 25200864"/>
              <a:gd name="connsiteY11" fmla="*/ 6822836 h 7131609"/>
              <a:gd name="connsiteX12" fmla="*/ 925068 w 25200864"/>
              <a:gd name="connsiteY12" fmla="*/ 6948566 h 7131609"/>
              <a:gd name="connsiteX13" fmla="*/ 1046988 w 25200864"/>
              <a:gd name="connsiteY13" fmla="*/ 6940946 h 7131609"/>
              <a:gd name="connsiteX14" fmla="*/ 1100328 w 25200864"/>
              <a:gd name="connsiteY14" fmla="*/ 6883796 h 7131609"/>
              <a:gd name="connsiteX15" fmla="*/ 1245108 w 25200864"/>
              <a:gd name="connsiteY15" fmla="*/ 6891416 h 7131609"/>
              <a:gd name="connsiteX16" fmla="*/ 1435608 w 25200864"/>
              <a:gd name="connsiteY16" fmla="*/ 6910466 h 7131609"/>
              <a:gd name="connsiteX17" fmla="*/ 1420368 w 25200864"/>
              <a:gd name="connsiteY17" fmla="*/ 7104776 h 7131609"/>
              <a:gd name="connsiteX18" fmla="*/ 1587316 w 25200864"/>
              <a:gd name="connsiteY18" fmla="*/ 7047533 h 7131609"/>
              <a:gd name="connsiteX19" fmla="*/ 1709236 w 25200864"/>
              <a:gd name="connsiteY19" fmla="*/ 7085633 h 7131609"/>
              <a:gd name="connsiteX20" fmla="*/ 1854016 w 25200864"/>
              <a:gd name="connsiteY20" fmla="*/ 7017053 h 7131609"/>
              <a:gd name="connsiteX21" fmla="*/ 1996440 w 25200864"/>
              <a:gd name="connsiteY21" fmla="*/ 7016384 h 7131609"/>
              <a:gd name="connsiteX22" fmla="*/ 2181676 w 25200864"/>
              <a:gd name="connsiteY22" fmla="*/ 7005623 h 7131609"/>
              <a:gd name="connsiteX23" fmla="*/ 2135956 w 25200864"/>
              <a:gd name="connsiteY23" fmla="*/ 7131353 h 7131609"/>
              <a:gd name="connsiteX24" fmla="*/ 4315968 w 25200864"/>
              <a:gd name="connsiteY24" fmla="*/ 6609476 h 7131609"/>
              <a:gd name="connsiteX25" fmla="*/ 6345936 w 25200864"/>
              <a:gd name="connsiteY25" fmla="*/ 5932820 h 7131609"/>
              <a:gd name="connsiteX26" fmla="*/ 7772400 w 25200864"/>
              <a:gd name="connsiteY26" fmla="*/ 5493908 h 7131609"/>
              <a:gd name="connsiteX27" fmla="*/ 8375904 w 25200864"/>
              <a:gd name="connsiteY27" fmla="*/ 4341764 h 7131609"/>
              <a:gd name="connsiteX28" fmla="*/ 9747504 w 25200864"/>
              <a:gd name="connsiteY28" fmla="*/ 3427364 h 7131609"/>
              <a:gd name="connsiteX29" fmla="*/ 10277856 w 25200864"/>
              <a:gd name="connsiteY29" fmla="*/ 2311796 h 7131609"/>
              <a:gd name="connsiteX30" fmla="*/ 10351008 w 25200864"/>
              <a:gd name="connsiteY30" fmla="*/ 2147204 h 7131609"/>
              <a:gd name="connsiteX31" fmla="*/ 10369296 w 25200864"/>
              <a:gd name="connsiteY31" fmla="*/ 1525412 h 7131609"/>
              <a:gd name="connsiteX32" fmla="*/ 10314432 w 25200864"/>
              <a:gd name="connsiteY32" fmla="*/ 940196 h 7131609"/>
              <a:gd name="connsiteX33" fmla="*/ 10443210 w 25200864"/>
              <a:gd name="connsiteY33" fmla="*/ 611774 h 7131609"/>
              <a:gd name="connsiteX34" fmla="*/ 10450830 w 25200864"/>
              <a:gd name="connsiteY34" fmla="*/ 1076594 h 7131609"/>
              <a:gd name="connsiteX35" fmla="*/ 10411968 w 25200864"/>
              <a:gd name="connsiteY35" fmla="*/ 1302146 h 7131609"/>
              <a:gd name="connsiteX36" fmla="*/ 10453878 w 25200864"/>
              <a:gd name="connsiteY36" fmla="*/ 1565036 h 7131609"/>
              <a:gd name="connsiteX37" fmla="*/ 10541508 w 25200864"/>
              <a:gd name="connsiteY37" fmla="*/ 1759346 h 7131609"/>
              <a:gd name="connsiteX38" fmla="*/ 10690098 w 25200864"/>
              <a:gd name="connsiteY38" fmla="*/ 1944512 h 7131609"/>
              <a:gd name="connsiteX39" fmla="*/ 10785348 w 25200864"/>
              <a:gd name="connsiteY39" fmla="*/ 2018426 h 7131609"/>
              <a:gd name="connsiteX40" fmla="*/ 10838688 w 25200864"/>
              <a:gd name="connsiteY40" fmla="*/ 2109866 h 7131609"/>
              <a:gd name="connsiteX41" fmla="*/ 10926318 w 25200864"/>
              <a:gd name="connsiteY41" fmla="*/ 2071766 h 7131609"/>
              <a:gd name="connsiteX42" fmla="*/ 11013948 w 25200864"/>
              <a:gd name="connsiteY42" fmla="*/ 2193686 h 7131609"/>
              <a:gd name="connsiteX43" fmla="*/ 11100816 w 25200864"/>
              <a:gd name="connsiteY43" fmla="*/ 2275220 h 7131609"/>
              <a:gd name="connsiteX44" fmla="*/ 11253978 w 25200864"/>
              <a:gd name="connsiteY44" fmla="*/ 2307986 h 7131609"/>
              <a:gd name="connsiteX45" fmla="*/ 11349228 w 25200864"/>
              <a:gd name="connsiteY45" fmla="*/ 2349896 h 7131609"/>
              <a:gd name="connsiteX46" fmla="*/ 11429238 w 25200864"/>
              <a:gd name="connsiteY46" fmla="*/ 2448956 h 7131609"/>
              <a:gd name="connsiteX47" fmla="*/ 11562588 w 25200864"/>
              <a:gd name="connsiteY47" fmla="*/ 2513726 h 7131609"/>
              <a:gd name="connsiteX48" fmla="*/ 11654028 w 25200864"/>
              <a:gd name="connsiteY48" fmla="*/ 2567066 h 7131609"/>
              <a:gd name="connsiteX49" fmla="*/ 11745468 w 25200864"/>
              <a:gd name="connsiteY49" fmla="*/ 2650886 h 7131609"/>
              <a:gd name="connsiteX50" fmla="*/ 11882628 w 25200864"/>
              <a:gd name="connsiteY50" fmla="*/ 2711846 h 7131609"/>
              <a:gd name="connsiteX51" fmla="*/ 11970258 w 25200864"/>
              <a:gd name="connsiteY51" fmla="*/ 2841386 h 7131609"/>
              <a:gd name="connsiteX52" fmla="*/ 12095988 w 25200864"/>
              <a:gd name="connsiteY52" fmla="*/ 2829956 h 7131609"/>
              <a:gd name="connsiteX53" fmla="*/ 12124944 w 25200864"/>
              <a:gd name="connsiteY53" fmla="*/ 2897012 h 7131609"/>
              <a:gd name="connsiteX54" fmla="*/ 12202668 w 25200864"/>
              <a:gd name="connsiteY54" fmla="*/ 2921396 h 7131609"/>
              <a:gd name="connsiteX55" fmla="*/ 12278868 w 25200864"/>
              <a:gd name="connsiteY55" fmla="*/ 3081416 h 7131609"/>
              <a:gd name="connsiteX56" fmla="*/ 12393168 w 25200864"/>
              <a:gd name="connsiteY56" fmla="*/ 3100466 h 7131609"/>
              <a:gd name="connsiteX57" fmla="*/ 12450318 w 25200864"/>
              <a:gd name="connsiteY57" fmla="*/ 3214766 h 7131609"/>
              <a:gd name="connsiteX58" fmla="*/ 12541758 w 25200864"/>
              <a:gd name="connsiteY58" fmla="*/ 3191906 h 7131609"/>
              <a:gd name="connsiteX59" fmla="*/ 12598908 w 25200864"/>
              <a:gd name="connsiteY59" fmla="*/ 3290966 h 7131609"/>
              <a:gd name="connsiteX60" fmla="*/ 12663678 w 25200864"/>
              <a:gd name="connsiteY60" fmla="*/ 3416696 h 7131609"/>
              <a:gd name="connsiteX61" fmla="*/ 12766548 w 25200864"/>
              <a:gd name="connsiteY61" fmla="*/ 3428126 h 7131609"/>
              <a:gd name="connsiteX62" fmla="*/ 12774168 w 25200864"/>
              <a:gd name="connsiteY62" fmla="*/ 3298586 h 7131609"/>
              <a:gd name="connsiteX63" fmla="*/ 12854178 w 25200864"/>
              <a:gd name="connsiteY63" fmla="*/ 3363356 h 7131609"/>
              <a:gd name="connsiteX64" fmla="*/ 12968478 w 25200864"/>
              <a:gd name="connsiteY64" fmla="*/ 3435746 h 7131609"/>
              <a:gd name="connsiteX65" fmla="*/ 13098018 w 25200864"/>
              <a:gd name="connsiteY65" fmla="*/ 3466226 h 7131609"/>
              <a:gd name="connsiteX66" fmla="*/ 13147548 w 25200864"/>
              <a:gd name="connsiteY66" fmla="*/ 3572906 h 7131609"/>
              <a:gd name="connsiteX67" fmla="*/ 13155168 w 25200864"/>
              <a:gd name="connsiteY67" fmla="*/ 3652916 h 7131609"/>
              <a:gd name="connsiteX68" fmla="*/ 13235178 w 25200864"/>
              <a:gd name="connsiteY68" fmla="*/ 3736736 h 7131609"/>
              <a:gd name="connsiteX69" fmla="*/ 13368528 w 25200864"/>
              <a:gd name="connsiteY69" fmla="*/ 3774836 h 7131609"/>
              <a:gd name="connsiteX70" fmla="*/ 13539216 w 25200864"/>
              <a:gd name="connsiteY70" fmla="*/ 3853322 h 7131609"/>
              <a:gd name="connsiteX71" fmla="*/ 13574268 w 25200864"/>
              <a:gd name="connsiteY71" fmla="*/ 3923426 h 7131609"/>
              <a:gd name="connsiteX72" fmla="*/ 13669518 w 25200864"/>
              <a:gd name="connsiteY72" fmla="*/ 3988196 h 7131609"/>
              <a:gd name="connsiteX73" fmla="*/ 13806678 w 25200864"/>
              <a:gd name="connsiteY73" fmla="*/ 4091066 h 7131609"/>
              <a:gd name="connsiteX74" fmla="*/ 13890498 w 25200864"/>
              <a:gd name="connsiteY74" fmla="*/ 4205366 h 7131609"/>
              <a:gd name="connsiteX75" fmla="*/ 13955268 w 25200864"/>
              <a:gd name="connsiteY75" fmla="*/ 4296806 h 7131609"/>
              <a:gd name="connsiteX76" fmla="*/ 13989558 w 25200864"/>
              <a:gd name="connsiteY76" fmla="*/ 4129166 h 7131609"/>
              <a:gd name="connsiteX77" fmla="*/ 14061948 w 25200864"/>
              <a:gd name="connsiteY77" fmla="*/ 3995816 h 7131609"/>
              <a:gd name="connsiteX78" fmla="*/ 14176248 w 25200864"/>
              <a:gd name="connsiteY78" fmla="*/ 4098686 h 7131609"/>
              <a:gd name="connsiteX79" fmla="*/ 14290548 w 25200864"/>
              <a:gd name="connsiteY79" fmla="*/ 4304426 h 7131609"/>
              <a:gd name="connsiteX80" fmla="*/ 14431518 w 25200864"/>
              <a:gd name="connsiteY80" fmla="*/ 4399676 h 7131609"/>
              <a:gd name="connsiteX81" fmla="*/ 14622018 w 25200864"/>
              <a:gd name="connsiteY81" fmla="*/ 4353956 h 7131609"/>
              <a:gd name="connsiteX82" fmla="*/ 14789658 w 25200864"/>
              <a:gd name="connsiteY82" fmla="*/ 4430156 h 7131609"/>
              <a:gd name="connsiteX83" fmla="*/ 14865858 w 25200864"/>
              <a:gd name="connsiteY83" fmla="*/ 4361576 h 7131609"/>
              <a:gd name="connsiteX84" fmla="*/ 14972538 w 25200864"/>
              <a:gd name="connsiteY84" fmla="*/ 4464446 h 7131609"/>
              <a:gd name="connsiteX85" fmla="*/ 15067788 w 25200864"/>
              <a:gd name="connsiteY85" fmla="*/ 4586366 h 7131609"/>
              <a:gd name="connsiteX86" fmla="*/ 15304008 w 25200864"/>
              <a:gd name="connsiteY86" fmla="*/ 4651136 h 7131609"/>
              <a:gd name="connsiteX87" fmla="*/ 15467838 w 25200864"/>
              <a:gd name="connsiteY87" fmla="*/ 4693046 h 7131609"/>
              <a:gd name="connsiteX88" fmla="*/ 15540990 w 25200864"/>
              <a:gd name="connsiteY88" fmla="*/ 4708286 h 7131609"/>
              <a:gd name="connsiteX89" fmla="*/ 15593568 w 25200864"/>
              <a:gd name="connsiteY89" fmla="*/ 4875926 h 7131609"/>
              <a:gd name="connsiteX90" fmla="*/ 15612618 w 25200864"/>
              <a:gd name="connsiteY90" fmla="*/ 4997846 h 7131609"/>
              <a:gd name="connsiteX91" fmla="*/ 15730728 w 25200864"/>
              <a:gd name="connsiteY91" fmla="*/ 4921646 h 7131609"/>
              <a:gd name="connsiteX92" fmla="*/ 15745968 w 25200864"/>
              <a:gd name="connsiteY92" fmla="*/ 4769246 h 7131609"/>
              <a:gd name="connsiteX93" fmla="*/ 15822168 w 25200864"/>
              <a:gd name="connsiteY93" fmla="*/ 4757816 h 7131609"/>
              <a:gd name="connsiteX94" fmla="*/ 15898368 w 25200864"/>
              <a:gd name="connsiteY94" fmla="*/ 4872116 h 7131609"/>
              <a:gd name="connsiteX95" fmla="*/ 16092678 w 25200864"/>
              <a:gd name="connsiteY95" fmla="*/ 4978796 h 7131609"/>
              <a:gd name="connsiteX96" fmla="*/ 16229838 w 25200864"/>
              <a:gd name="connsiteY96" fmla="*/ 5138816 h 7131609"/>
              <a:gd name="connsiteX97" fmla="*/ 16340328 w 25200864"/>
              <a:gd name="connsiteY97" fmla="*/ 5154056 h 7131609"/>
              <a:gd name="connsiteX98" fmla="*/ 16435578 w 25200864"/>
              <a:gd name="connsiteY98" fmla="*/ 5203586 h 7131609"/>
              <a:gd name="connsiteX99" fmla="*/ 16515588 w 25200864"/>
              <a:gd name="connsiteY99" fmla="*/ 5195966 h 7131609"/>
              <a:gd name="connsiteX100" fmla="*/ 16607028 w 25200864"/>
              <a:gd name="connsiteY100" fmla="*/ 5234066 h 7131609"/>
              <a:gd name="connsiteX101" fmla="*/ 16687038 w 25200864"/>
              <a:gd name="connsiteY101" fmla="*/ 5275976 h 7131609"/>
              <a:gd name="connsiteX102" fmla="*/ 16751808 w 25200864"/>
              <a:gd name="connsiteY102" fmla="*/ 5298836 h 7131609"/>
              <a:gd name="connsiteX103" fmla="*/ 16927068 w 25200864"/>
              <a:gd name="connsiteY103" fmla="*/ 5317886 h 7131609"/>
              <a:gd name="connsiteX104" fmla="*/ 16808958 w 25200864"/>
              <a:gd name="connsiteY104" fmla="*/ 5245496 h 7131609"/>
              <a:gd name="connsiteX105" fmla="*/ 16843248 w 25200864"/>
              <a:gd name="connsiteY105" fmla="*/ 5199776 h 7131609"/>
              <a:gd name="connsiteX106" fmla="*/ 16953738 w 25200864"/>
              <a:gd name="connsiteY106" fmla="*/ 5218826 h 7131609"/>
              <a:gd name="connsiteX107" fmla="*/ 17109948 w 25200864"/>
              <a:gd name="connsiteY107" fmla="*/ 5344556 h 7131609"/>
              <a:gd name="connsiteX108" fmla="*/ 17300448 w 25200864"/>
              <a:gd name="connsiteY108" fmla="*/ 5359796 h 7131609"/>
              <a:gd name="connsiteX109" fmla="*/ 17426178 w 25200864"/>
              <a:gd name="connsiteY109" fmla="*/ 5420756 h 7131609"/>
              <a:gd name="connsiteX110" fmla="*/ 17516856 w 25200864"/>
              <a:gd name="connsiteY110" fmla="*/ 5550296 h 7131609"/>
              <a:gd name="connsiteX111" fmla="*/ 17620488 w 25200864"/>
              <a:gd name="connsiteY111" fmla="*/ 5569346 h 7131609"/>
              <a:gd name="connsiteX112" fmla="*/ 17837658 w 25200864"/>
              <a:gd name="connsiteY112" fmla="*/ 5717936 h 7131609"/>
              <a:gd name="connsiteX113" fmla="*/ 17837658 w 25200864"/>
              <a:gd name="connsiteY113" fmla="*/ 5561726 h 7131609"/>
              <a:gd name="connsiteX114" fmla="*/ 18035778 w 25200864"/>
              <a:gd name="connsiteY114" fmla="*/ 5565536 h 7131609"/>
              <a:gd name="connsiteX115" fmla="*/ 18115788 w 25200864"/>
              <a:gd name="connsiteY115" fmla="*/ 5668406 h 7131609"/>
              <a:gd name="connsiteX116" fmla="*/ 18218658 w 25200864"/>
              <a:gd name="connsiteY116" fmla="*/ 5676026 h 7131609"/>
              <a:gd name="connsiteX117" fmla="*/ 18306288 w 25200864"/>
              <a:gd name="connsiteY117" fmla="*/ 5752988 h 7131609"/>
              <a:gd name="connsiteX118" fmla="*/ 18371058 w 25200864"/>
              <a:gd name="connsiteY118" fmla="*/ 5866526 h 7131609"/>
              <a:gd name="connsiteX119" fmla="*/ 18489168 w 25200864"/>
              <a:gd name="connsiteY119" fmla="*/ 5851286 h 7131609"/>
              <a:gd name="connsiteX120" fmla="*/ 18580608 w 25200864"/>
              <a:gd name="connsiteY120" fmla="*/ 5935106 h 7131609"/>
              <a:gd name="connsiteX121" fmla="*/ 18550128 w 25200864"/>
              <a:gd name="connsiteY121" fmla="*/ 6018926 h 7131609"/>
              <a:gd name="connsiteX122" fmla="*/ 18679668 w 25200864"/>
              <a:gd name="connsiteY122" fmla="*/ 5973206 h 7131609"/>
              <a:gd name="connsiteX123" fmla="*/ 18691098 w 25200864"/>
              <a:gd name="connsiteY123" fmla="*/ 6045596 h 7131609"/>
              <a:gd name="connsiteX124" fmla="*/ 18813018 w 25200864"/>
              <a:gd name="connsiteY124" fmla="*/ 6007496 h 7131609"/>
              <a:gd name="connsiteX125" fmla="*/ 19114008 w 25200864"/>
              <a:gd name="connsiteY125" fmla="*/ 6137036 h 7131609"/>
              <a:gd name="connsiteX126" fmla="*/ 19249644 w 25200864"/>
              <a:gd name="connsiteY126" fmla="*/ 6242954 h 7131609"/>
              <a:gd name="connsiteX127" fmla="*/ 19319748 w 25200864"/>
              <a:gd name="connsiteY127" fmla="*/ 6453266 h 7131609"/>
              <a:gd name="connsiteX128" fmla="*/ 19375374 w 25200864"/>
              <a:gd name="connsiteY128" fmla="*/ 6593474 h 7131609"/>
              <a:gd name="connsiteX129" fmla="*/ 19445478 w 25200864"/>
              <a:gd name="connsiteY129" fmla="*/ 6567566 h 7131609"/>
              <a:gd name="connsiteX130" fmla="*/ 19495008 w 25200864"/>
              <a:gd name="connsiteY130" fmla="*/ 6647576 h 7131609"/>
              <a:gd name="connsiteX131" fmla="*/ 19475958 w 25200864"/>
              <a:gd name="connsiteY131" fmla="*/ 6377066 h 7131609"/>
              <a:gd name="connsiteX132" fmla="*/ 19479768 w 25200864"/>
              <a:gd name="connsiteY132" fmla="*/ 6175136 h 7131609"/>
              <a:gd name="connsiteX133" fmla="*/ 19582638 w 25200864"/>
              <a:gd name="connsiteY133" fmla="*/ 6285626 h 7131609"/>
              <a:gd name="connsiteX134" fmla="*/ 19666458 w 25200864"/>
              <a:gd name="connsiteY134" fmla="*/ 6407546 h 7131609"/>
              <a:gd name="connsiteX135" fmla="*/ 19674078 w 25200864"/>
              <a:gd name="connsiteY135" fmla="*/ 6213236 h 7131609"/>
              <a:gd name="connsiteX136" fmla="*/ 19761708 w 25200864"/>
              <a:gd name="connsiteY136" fmla="*/ 6129416 h 7131609"/>
              <a:gd name="connsiteX137" fmla="*/ 19879818 w 25200864"/>
              <a:gd name="connsiteY137" fmla="*/ 6239906 h 7131609"/>
              <a:gd name="connsiteX138" fmla="*/ 19818858 w 25200864"/>
              <a:gd name="connsiteY138" fmla="*/ 6026546 h 7131609"/>
              <a:gd name="connsiteX139" fmla="*/ 20127468 w 25200864"/>
              <a:gd name="connsiteY139" fmla="*/ 6022736 h 7131609"/>
              <a:gd name="connsiteX140" fmla="*/ 20400264 w 25200864"/>
              <a:gd name="connsiteY140" fmla="*/ 5897768 h 7131609"/>
              <a:gd name="connsiteX141" fmla="*/ 20695158 w 25200864"/>
              <a:gd name="connsiteY141" fmla="*/ 5893196 h 7131609"/>
              <a:gd name="connsiteX142" fmla="*/ 20942808 w 25200864"/>
              <a:gd name="connsiteY142" fmla="*/ 5938916 h 7131609"/>
              <a:gd name="connsiteX143" fmla="*/ 21133308 w 25200864"/>
              <a:gd name="connsiteY143" fmla="*/ 5813186 h 7131609"/>
              <a:gd name="connsiteX144" fmla="*/ 21430488 w 25200864"/>
              <a:gd name="connsiteY144" fmla="*/ 5862716 h 7131609"/>
              <a:gd name="connsiteX145" fmla="*/ 21659850 w 25200864"/>
              <a:gd name="connsiteY145" fmla="*/ 5961776 h 7131609"/>
              <a:gd name="connsiteX146" fmla="*/ 21761958 w 25200864"/>
              <a:gd name="connsiteY146" fmla="*/ 5885576 h 7131609"/>
              <a:gd name="connsiteX147" fmla="*/ 21944838 w 25200864"/>
              <a:gd name="connsiteY147" fmla="*/ 6041786 h 7131609"/>
              <a:gd name="connsiteX148" fmla="*/ 22089618 w 25200864"/>
              <a:gd name="connsiteY148" fmla="*/ 5977016 h 7131609"/>
              <a:gd name="connsiteX149" fmla="*/ 22310598 w 25200864"/>
              <a:gd name="connsiteY149" fmla="*/ 6186566 h 7131609"/>
              <a:gd name="connsiteX150" fmla="*/ 23151084 w 25200864"/>
              <a:gd name="connsiteY150" fmla="*/ 6482984 h 7131609"/>
              <a:gd name="connsiteX151" fmla="*/ 23293578 w 25200864"/>
              <a:gd name="connsiteY151" fmla="*/ 6609476 h 7131609"/>
              <a:gd name="connsiteX152" fmla="*/ 23285958 w 25200864"/>
              <a:gd name="connsiteY152" fmla="*/ 6693296 h 7131609"/>
              <a:gd name="connsiteX153" fmla="*/ 23415498 w 25200864"/>
              <a:gd name="connsiteY153" fmla="*/ 6659006 h 7131609"/>
              <a:gd name="connsiteX154" fmla="*/ 23785068 w 25200864"/>
              <a:gd name="connsiteY154" fmla="*/ 6780926 h 7131609"/>
              <a:gd name="connsiteX155" fmla="*/ 24009096 w 25200864"/>
              <a:gd name="connsiteY155" fmla="*/ 6645290 h 7131609"/>
              <a:gd name="connsiteX156" fmla="*/ 24078438 w 25200864"/>
              <a:gd name="connsiteY156" fmla="*/ 6544706 h 7131609"/>
              <a:gd name="connsiteX157" fmla="*/ 24230838 w 25200864"/>
              <a:gd name="connsiteY157" fmla="*/ 6533276 h 7131609"/>
              <a:gd name="connsiteX158" fmla="*/ 24360378 w 25200864"/>
              <a:gd name="connsiteY158" fmla="*/ 6438026 h 7131609"/>
              <a:gd name="connsiteX159" fmla="*/ 24455628 w 25200864"/>
              <a:gd name="connsiteY159" fmla="*/ 6422786 h 7131609"/>
              <a:gd name="connsiteX160" fmla="*/ 24558498 w 25200864"/>
              <a:gd name="connsiteY160" fmla="*/ 6243716 h 7131609"/>
              <a:gd name="connsiteX161" fmla="*/ 24716232 w 25200864"/>
              <a:gd name="connsiteY161" fmla="*/ 6188090 h 7131609"/>
              <a:gd name="connsiteX162" fmla="*/ 24981408 w 25200864"/>
              <a:gd name="connsiteY162" fmla="*/ 6232286 h 7131609"/>
              <a:gd name="connsiteX163" fmla="*/ 25181052 w 25200864"/>
              <a:gd name="connsiteY163" fmla="*/ 6157610 h 7131609"/>
              <a:gd name="connsiteX164" fmla="*/ 25200864 w 25200864"/>
              <a:gd name="connsiteY164" fmla="*/ 5713364 h 7131609"/>
              <a:gd name="connsiteX165" fmla="*/ 24519636 w 25200864"/>
              <a:gd name="connsiteY165" fmla="*/ 5869574 h 7131609"/>
              <a:gd name="connsiteX166" fmla="*/ 23774400 w 25200864"/>
              <a:gd name="connsiteY166" fmla="*/ 6133988 h 7131609"/>
              <a:gd name="connsiteX167" fmla="*/ 22951440 w 25200864"/>
              <a:gd name="connsiteY167" fmla="*/ 5896244 h 7131609"/>
              <a:gd name="connsiteX168" fmla="*/ 21982176 w 25200864"/>
              <a:gd name="connsiteY168" fmla="*/ 5640212 h 7131609"/>
              <a:gd name="connsiteX169" fmla="*/ 20628864 w 25200864"/>
              <a:gd name="connsiteY169" fmla="*/ 5475620 h 7131609"/>
              <a:gd name="connsiteX170" fmla="*/ 19872960 w 25200864"/>
              <a:gd name="connsiteY170" fmla="*/ 5888624 h 7131609"/>
              <a:gd name="connsiteX171" fmla="*/ 18800064 w 25200864"/>
              <a:gd name="connsiteY171" fmla="*/ 5823092 h 7131609"/>
              <a:gd name="connsiteX172" fmla="*/ 16715232 w 25200864"/>
              <a:gd name="connsiteY172" fmla="*/ 4963556 h 7131609"/>
              <a:gd name="connsiteX173" fmla="*/ 14904720 w 25200864"/>
              <a:gd name="connsiteY173" fmla="*/ 4158884 h 7131609"/>
              <a:gd name="connsiteX174" fmla="*/ 13240512 w 25200864"/>
              <a:gd name="connsiteY174" fmla="*/ 3354212 h 7131609"/>
              <a:gd name="connsiteX175" fmla="*/ 13094208 w 25200864"/>
              <a:gd name="connsiteY175" fmla="*/ 3189620 h 7131609"/>
              <a:gd name="connsiteX176" fmla="*/ 11320272 w 25200864"/>
              <a:gd name="connsiteY176" fmla="*/ 2019188 h 7131609"/>
              <a:gd name="connsiteX177" fmla="*/ 10698480 w 25200864"/>
              <a:gd name="connsiteY177" fmla="*/ 1452260 h 7131609"/>
              <a:gd name="connsiteX178" fmla="*/ 10530078 w 25200864"/>
              <a:gd name="connsiteY178" fmla="*/ 1283096 h 7131609"/>
              <a:gd name="connsiteX179" fmla="*/ 10522458 w 25200864"/>
              <a:gd name="connsiteY179" fmla="*/ 902096 h 7131609"/>
              <a:gd name="connsiteX180" fmla="*/ 10518648 w 25200864"/>
              <a:gd name="connsiteY180" fmla="*/ 768746 h 7131609"/>
              <a:gd name="connsiteX181" fmla="*/ 10606278 w 25200864"/>
              <a:gd name="connsiteY181" fmla="*/ 681116 h 7131609"/>
              <a:gd name="connsiteX182" fmla="*/ 10753344 w 25200864"/>
              <a:gd name="connsiteY182" fmla="*/ 611012 h 7131609"/>
              <a:gd name="connsiteX183" fmla="*/ 10735056 w 25200864"/>
              <a:gd name="connsiteY183" fmla="*/ 336692 h 7131609"/>
              <a:gd name="connsiteX184" fmla="*/ 10610088 w 25200864"/>
              <a:gd name="connsiteY184" fmla="*/ 201056 h 7131609"/>
              <a:gd name="connsiteX185" fmla="*/ 10419588 w 25200864"/>
              <a:gd name="connsiteY185" fmla="*/ 2936 h 7131609"/>
              <a:gd name="connsiteX186" fmla="*/ 10351008 w 25200864"/>
              <a:gd name="connsiteY186" fmla="*/ 231536 h 7131609"/>
              <a:gd name="connsiteX187" fmla="*/ 10187940 w 25200864"/>
              <a:gd name="connsiteY187" fmla="*/ 585104 h 7131609"/>
              <a:gd name="connsiteX188" fmla="*/ 10137648 w 25200864"/>
              <a:gd name="connsiteY188" fmla="*/ 902096 h 7131609"/>
              <a:gd name="connsiteX189" fmla="*/ 10222992 w 25200864"/>
              <a:gd name="connsiteY189" fmla="*/ 1744868 h 7131609"/>
              <a:gd name="connsiteX190" fmla="*/ 10131552 w 25200864"/>
              <a:gd name="connsiteY190" fmla="*/ 2384948 h 7131609"/>
              <a:gd name="connsiteX191" fmla="*/ 9509760 w 25200864"/>
              <a:gd name="connsiteY191" fmla="*/ 3043316 h 7131609"/>
              <a:gd name="connsiteX192" fmla="*/ 7717536 w 25200864"/>
              <a:gd name="connsiteY192" fmla="*/ 4524644 h 7131609"/>
              <a:gd name="connsiteX193" fmla="*/ 7388352 w 25200864"/>
              <a:gd name="connsiteY193" fmla="*/ 5146436 h 7131609"/>
              <a:gd name="connsiteX194" fmla="*/ 5925312 w 25200864"/>
              <a:gd name="connsiteY194" fmla="*/ 5768228 h 7131609"/>
              <a:gd name="connsiteX195" fmla="*/ 4736592 w 25200864"/>
              <a:gd name="connsiteY195" fmla="*/ 6079124 h 7131609"/>
              <a:gd name="connsiteX196" fmla="*/ 3602736 w 25200864"/>
              <a:gd name="connsiteY196" fmla="*/ 6353444 h 7131609"/>
              <a:gd name="connsiteX197" fmla="*/ 2688336 w 25200864"/>
              <a:gd name="connsiteY197" fmla="*/ 6664340 h 7131609"/>
              <a:gd name="connsiteX198" fmla="*/ 2157984 w 25200864"/>
              <a:gd name="connsiteY198" fmla="*/ 6774068 h 7131609"/>
              <a:gd name="connsiteX199" fmla="*/ 1591056 w 25200864"/>
              <a:gd name="connsiteY199" fmla="*/ 6755780 h 7131609"/>
              <a:gd name="connsiteX200" fmla="*/ 950976 w 25200864"/>
              <a:gd name="connsiteY200" fmla="*/ 6554612 h 7131609"/>
              <a:gd name="connsiteX201" fmla="*/ 0 w 25200864"/>
              <a:gd name="connsiteY201" fmla="*/ 6390020 h 7131609"/>
              <a:gd name="connsiteX202" fmla="*/ 27432 w 25200864"/>
              <a:gd name="connsiteY202" fmla="*/ 6605666 h 7131609"/>
              <a:gd name="connsiteX0" fmla="*/ 27432 w 25200864"/>
              <a:gd name="connsiteY0" fmla="*/ 6605666 h 7131353"/>
              <a:gd name="connsiteX1" fmla="*/ 170688 w 25200864"/>
              <a:gd name="connsiteY1" fmla="*/ 6590426 h 7131353"/>
              <a:gd name="connsiteX2" fmla="*/ 185928 w 25200864"/>
              <a:gd name="connsiteY2" fmla="*/ 6697106 h 7131353"/>
              <a:gd name="connsiteX3" fmla="*/ 269748 w 25200864"/>
              <a:gd name="connsiteY3" fmla="*/ 6632336 h 7131353"/>
              <a:gd name="connsiteX4" fmla="*/ 384048 w 25200864"/>
              <a:gd name="connsiteY4" fmla="*/ 6655196 h 7131353"/>
              <a:gd name="connsiteX5" fmla="*/ 395478 w 25200864"/>
              <a:gd name="connsiteY5" fmla="*/ 6780926 h 7131353"/>
              <a:gd name="connsiteX6" fmla="*/ 452628 w 25200864"/>
              <a:gd name="connsiteY6" fmla="*/ 6731396 h 7131353"/>
              <a:gd name="connsiteX7" fmla="*/ 521208 w 25200864"/>
              <a:gd name="connsiteY7" fmla="*/ 6815216 h 7131353"/>
              <a:gd name="connsiteX8" fmla="*/ 669798 w 25200864"/>
              <a:gd name="connsiteY8" fmla="*/ 6727586 h 7131353"/>
              <a:gd name="connsiteX9" fmla="*/ 681228 w 25200864"/>
              <a:gd name="connsiteY9" fmla="*/ 6887606 h 7131353"/>
              <a:gd name="connsiteX10" fmla="*/ 871728 w 25200864"/>
              <a:gd name="connsiteY10" fmla="*/ 6819026 h 7131353"/>
              <a:gd name="connsiteX11" fmla="*/ 982218 w 25200864"/>
              <a:gd name="connsiteY11" fmla="*/ 6822836 h 7131353"/>
              <a:gd name="connsiteX12" fmla="*/ 925068 w 25200864"/>
              <a:gd name="connsiteY12" fmla="*/ 6948566 h 7131353"/>
              <a:gd name="connsiteX13" fmla="*/ 1046988 w 25200864"/>
              <a:gd name="connsiteY13" fmla="*/ 6940946 h 7131353"/>
              <a:gd name="connsiteX14" fmla="*/ 1100328 w 25200864"/>
              <a:gd name="connsiteY14" fmla="*/ 6883796 h 7131353"/>
              <a:gd name="connsiteX15" fmla="*/ 1245108 w 25200864"/>
              <a:gd name="connsiteY15" fmla="*/ 6891416 h 7131353"/>
              <a:gd name="connsiteX16" fmla="*/ 1435608 w 25200864"/>
              <a:gd name="connsiteY16" fmla="*/ 6910466 h 7131353"/>
              <a:gd name="connsiteX17" fmla="*/ 1420368 w 25200864"/>
              <a:gd name="connsiteY17" fmla="*/ 7104776 h 7131353"/>
              <a:gd name="connsiteX18" fmla="*/ 1587316 w 25200864"/>
              <a:gd name="connsiteY18" fmla="*/ 7047533 h 7131353"/>
              <a:gd name="connsiteX19" fmla="*/ 1709236 w 25200864"/>
              <a:gd name="connsiteY19" fmla="*/ 7085633 h 7131353"/>
              <a:gd name="connsiteX20" fmla="*/ 1854016 w 25200864"/>
              <a:gd name="connsiteY20" fmla="*/ 7017053 h 7131353"/>
              <a:gd name="connsiteX21" fmla="*/ 1996440 w 25200864"/>
              <a:gd name="connsiteY21" fmla="*/ 7016384 h 7131353"/>
              <a:gd name="connsiteX22" fmla="*/ 2181676 w 25200864"/>
              <a:gd name="connsiteY22" fmla="*/ 7005623 h 7131353"/>
              <a:gd name="connsiteX23" fmla="*/ 2135956 w 25200864"/>
              <a:gd name="connsiteY23" fmla="*/ 7131353 h 7131353"/>
              <a:gd name="connsiteX24" fmla="*/ 2345506 w 25200864"/>
              <a:gd name="connsiteY24" fmla="*/ 6975143 h 7131353"/>
              <a:gd name="connsiteX25" fmla="*/ 4315968 w 25200864"/>
              <a:gd name="connsiteY25" fmla="*/ 6609476 h 7131353"/>
              <a:gd name="connsiteX26" fmla="*/ 6345936 w 25200864"/>
              <a:gd name="connsiteY26" fmla="*/ 5932820 h 7131353"/>
              <a:gd name="connsiteX27" fmla="*/ 7772400 w 25200864"/>
              <a:gd name="connsiteY27" fmla="*/ 5493908 h 7131353"/>
              <a:gd name="connsiteX28" fmla="*/ 8375904 w 25200864"/>
              <a:gd name="connsiteY28" fmla="*/ 4341764 h 7131353"/>
              <a:gd name="connsiteX29" fmla="*/ 9747504 w 25200864"/>
              <a:gd name="connsiteY29" fmla="*/ 3427364 h 7131353"/>
              <a:gd name="connsiteX30" fmla="*/ 10277856 w 25200864"/>
              <a:gd name="connsiteY30" fmla="*/ 2311796 h 7131353"/>
              <a:gd name="connsiteX31" fmla="*/ 10351008 w 25200864"/>
              <a:gd name="connsiteY31" fmla="*/ 2147204 h 7131353"/>
              <a:gd name="connsiteX32" fmla="*/ 10369296 w 25200864"/>
              <a:gd name="connsiteY32" fmla="*/ 1525412 h 7131353"/>
              <a:gd name="connsiteX33" fmla="*/ 10314432 w 25200864"/>
              <a:gd name="connsiteY33" fmla="*/ 940196 h 7131353"/>
              <a:gd name="connsiteX34" fmla="*/ 10443210 w 25200864"/>
              <a:gd name="connsiteY34" fmla="*/ 611774 h 7131353"/>
              <a:gd name="connsiteX35" fmla="*/ 10450830 w 25200864"/>
              <a:gd name="connsiteY35" fmla="*/ 1076594 h 7131353"/>
              <a:gd name="connsiteX36" fmla="*/ 10411968 w 25200864"/>
              <a:gd name="connsiteY36" fmla="*/ 1302146 h 7131353"/>
              <a:gd name="connsiteX37" fmla="*/ 10453878 w 25200864"/>
              <a:gd name="connsiteY37" fmla="*/ 1565036 h 7131353"/>
              <a:gd name="connsiteX38" fmla="*/ 10541508 w 25200864"/>
              <a:gd name="connsiteY38" fmla="*/ 1759346 h 7131353"/>
              <a:gd name="connsiteX39" fmla="*/ 10690098 w 25200864"/>
              <a:gd name="connsiteY39" fmla="*/ 1944512 h 7131353"/>
              <a:gd name="connsiteX40" fmla="*/ 10785348 w 25200864"/>
              <a:gd name="connsiteY40" fmla="*/ 2018426 h 7131353"/>
              <a:gd name="connsiteX41" fmla="*/ 10838688 w 25200864"/>
              <a:gd name="connsiteY41" fmla="*/ 2109866 h 7131353"/>
              <a:gd name="connsiteX42" fmla="*/ 10926318 w 25200864"/>
              <a:gd name="connsiteY42" fmla="*/ 2071766 h 7131353"/>
              <a:gd name="connsiteX43" fmla="*/ 11013948 w 25200864"/>
              <a:gd name="connsiteY43" fmla="*/ 2193686 h 7131353"/>
              <a:gd name="connsiteX44" fmla="*/ 11100816 w 25200864"/>
              <a:gd name="connsiteY44" fmla="*/ 2275220 h 7131353"/>
              <a:gd name="connsiteX45" fmla="*/ 11253978 w 25200864"/>
              <a:gd name="connsiteY45" fmla="*/ 2307986 h 7131353"/>
              <a:gd name="connsiteX46" fmla="*/ 11349228 w 25200864"/>
              <a:gd name="connsiteY46" fmla="*/ 2349896 h 7131353"/>
              <a:gd name="connsiteX47" fmla="*/ 11429238 w 25200864"/>
              <a:gd name="connsiteY47" fmla="*/ 2448956 h 7131353"/>
              <a:gd name="connsiteX48" fmla="*/ 11562588 w 25200864"/>
              <a:gd name="connsiteY48" fmla="*/ 2513726 h 7131353"/>
              <a:gd name="connsiteX49" fmla="*/ 11654028 w 25200864"/>
              <a:gd name="connsiteY49" fmla="*/ 2567066 h 7131353"/>
              <a:gd name="connsiteX50" fmla="*/ 11745468 w 25200864"/>
              <a:gd name="connsiteY50" fmla="*/ 2650886 h 7131353"/>
              <a:gd name="connsiteX51" fmla="*/ 11882628 w 25200864"/>
              <a:gd name="connsiteY51" fmla="*/ 2711846 h 7131353"/>
              <a:gd name="connsiteX52" fmla="*/ 11970258 w 25200864"/>
              <a:gd name="connsiteY52" fmla="*/ 2841386 h 7131353"/>
              <a:gd name="connsiteX53" fmla="*/ 12095988 w 25200864"/>
              <a:gd name="connsiteY53" fmla="*/ 2829956 h 7131353"/>
              <a:gd name="connsiteX54" fmla="*/ 12124944 w 25200864"/>
              <a:gd name="connsiteY54" fmla="*/ 2897012 h 7131353"/>
              <a:gd name="connsiteX55" fmla="*/ 12202668 w 25200864"/>
              <a:gd name="connsiteY55" fmla="*/ 2921396 h 7131353"/>
              <a:gd name="connsiteX56" fmla="*/ 12278868 w 25200864"/>
              <a:gd name="connsiteY56" fmla="*/ 3081416 h 7131353"/>
              <a:gd name="connsiteX57" fmla="*/ 12393168 w 25200864"/>
              <a:gd name="connsiteY57" fmla="*/ 3100466 h 7131353"/>
              <a:gd name="connsiteX58" fmla="*/ 12450318 w 25200864"/>
              <a:gd name="connsiteY58" fmla="*/ 3214766 h 7131353"/>
              <a:gd name="connsiteX59" fmla="*/ 12541758 w 25200864"/>
              <a:gd name="connsiteY59" fmla="*/ 3191906 h 7131353"/>
              <a:gd name="connsiteX60" fmla="*/ 12598908 w 25200864"/>
              <a:gd name="connsiteY60" fmla="*/ 3290966 h 7131353"/>
              <a:gd name="connsiteX61" fmla="*/ 12663678 w 25200864"/>
              <a:gd name="connsiteY61" fmla="*/ 3416696 h 7131353"/>
              <a:gd name="connsiteX62" fmla="*/ 12766548 w 25200864"/>
              <a:gd name="connsiteY62" fmla="*/ 3428126 h 7131353"/>
              <a:gd name="connsiteX63" fmla="*/ 12774168 w 25200864"/>
              <a:gd name="connsiteY63" fmla="*/ 3298586 h 7131353"/>
              <a:gd name="connsiteX64" fmla="*/ 12854178 w 25200864"/>
              <a:gd name="connsiteY64" fmla="*/ 3363356 h 7131353"/>
              <a:gd name="connsiteX65" fmla="*/ 12968478 w 25200864"/>
              <a:gd name="connsiteY65" fmla="*/ 3435746 h 7131353"/>
              <a:gd name="connsiteX66" fmla="*/ 13098018 w 25200864"/>
              <a:gd name="connsiteY66" fmla="*/ 3466226 h 7131353"/>
              <a:gd name="connsiteX67" fmla="*/ 13147548 w 25200864"/>
              <a:gd name="connsiteY67" fmla="*/ 3572906 h 7131353"/>
              <a:gd name="connsiteX68" fmla="*/ 13155168 w 25200864"/>
              <a:gd name="connsiteY68" fmla="*/ 3652916 h 7131353"/>
              <a:gd name="connsiteX69" fmla="*/ 13235178 w 25200864"/>
              <a:gd name="connsiteY69" fmla="*/ 3736736 h 7131353"/>
              <a:gd name="connsiteX70" fmla="*/ 13368528 w 25200864"/>
              <a:gd name="connsiteY70" fmla="*/ 3774836 h 7131353"/>
              <a:gd name="connsiteX71" fmla="*/ 13539216 w 25200864"/>
              <a:gd name="connsiteY71" fmla="*/ 3853322 h 7131353"/>
              <a:gd name="connsiteX72" fmla="*/ 13574268 w 25200864"/>
              <a:gd name="connsiteY72" fmla="*/ 3923426 h 7131353"/>
              <a:gd name="connsiteX73" fmla="*/ 13669518 w 25200864"/>
              <a:gd name="connsiteY73" fmla="*/ 3988196 h 7131353"/>
              <a:gd name="connsiteX74" fmla="*/ 13806678 w 25200864"/>
              <a:gd name="connsiteY74" fmla="*/ 4091066 h 7131353"/>
              <a:gd name="connsiteX75" fmla="*/ 13890498 w 25200864"/>
              <a:gd name="connsiteY75" fmla="*/ 4205366 h 7131353"/>
              <a:gd name="connsiteX76" fmla="*/ 13955268 w 25200864"/>
              <a:gd name="connsiteY76" fmla="*/ 4296806 h 7131353"/>
              <a:gd name="connsiteX77" fmla="*/ 13989558 w 25200864"/>
              <a:gd name="connsiteY77" fmla="*/ 4129166 h 7131353"/>
              <a:gd name="connsiteX78" fmla="*/ 14061948 w 25200864"/>
              <a:gd name="connsiteY78" fmla="*/ 3995816 h 7131353"/>
              <a:gd name="connsiteX79" fmla="*/ 14176248 w 25200864"/>
              <a:gd name="connsiteY79" fmla="*/ 4098686 h 7131353"/>
              <a:gd name="connsiteX80" fmla="*/ 14290548 w 25200864"/>
              <a:gd name="connsiteY80" fmla="*/ 4304426 h 7131353"/>
              <a:gd name="connsiteX81" fmla="*/ 14431518 w 25200864"/>
              <a:gd name="connsiteY81" fmla="*/ 4399676 h 7131353"/>
              <a:gd name="connsiteX82" fmla="*/ 14622018 w 25200864"/>
              <a:gd name="connsiteY82" fmla="*/ 4353956 h 7131353"/>
              <a:gd name="connsiteX83" fmla="*/ 14789658 w 25200864"/>
              <a:gd name="connsiteY83" fmla="*/ 4430156 h 7131353"/>
              <a:gd name="connsiteX84" fmla="*/ 14865858 w 25200864"/>
              <a:gd name="connsiteY84" fmla="*/ 4361576 h 7131353"/>
              <a:gd name="connsiteX85" fmla="*/ 14972538 w 25200864"/>
              <a:gd name="connsiteY85" fmla="*/ 4464446 h 7131353"/>
              <a:gd name="connsiteX86" fmla="*/ 15067788 w 25200864"/>
              <a:gd name="connsiteY86" fmla="*/ 4586366 h 7131353"/>
              <a:gd name="connsiteX87" fmla="*/ 15304008 w 25200864"/>
              <a:gd name="connsiteY87" fmla="*/ 4651136 h 7131353"/>
              <a:gd name="connsiteX88" fmla="*/ 15467838 w 25200864"/>
              <a:gd name="connsiteY88" fmla="*/ 4693046 h 7131353"/>
              <a:gd name="connsiteX89" fmla="*/ 15540990 w 25200864"/>
              <a:gd name="connsiteY89" fmla="*/ 4708286 h 7131353"/>
              <a:gd name="connsiteX90" fmla="*/ 15593568 w 25200864"/>
              <a:gd name="connsiteY90" fmla="*/ 4875926 h 7131353"/>
              <a:gd name="connsiteX91" fmla="*/ 15612618 w 25200864"/>
              <a:gd name="connsiteY91" fmla="*/ 4997846 h 7131353"/>
              <a:gd name="connsiteX92" fmla="*/ 15730728 w 25200864"/>
              <a:gd name="connsiteY92" fmla="*/ 4921646 h 7131353"/>
              <a:gd name="connsiteX93" fmla="*/ 15745968 w 25200864"/>
              <a:gd name="connsiteY93" fmla="*/ 4769246 h 7131353"/>
              <a:gd name="connsiteX94" fmla="*/ 15822168 w 25200864"/>
              <a:gd name="connsiteY94" fmla="*/ 4757816 h 7131353"/>
              <a:gd name="connsiteX95" fmla="*/ 15898368 w 25200864"/>
              <a:gd name="connsiteY95" fmla="*/ 4872116 h 7131353"/>
              <a:gd name="connsiteX96" fmla="*/ 16092678 w 25200864"/>
              <a:gd name="connsiteY96" fmla="*/ 4978796 h 7131353"/>
              <a:gd name="connsiteX97" fmla="*/ 16229838 w 25200864"/>
              <a:gd name="connsiteY97" fmla="*/ 5138816 h 7131353"/>
              <a:gd name="connsiteX98" fmla="*/ 16340328 w 25200864"/>
              <a:gd name="connsiteY98" fmla="*/ 5154056 h 7131353"/>
              <a:gd name="connsiteX99" fmla="*/ 16435578 w 25200864"/>
              <a:gd name="connsiteY99" fmla="*/ 5203586 h 7131353"/>
              <a:gd name="connsiteX100" fmla="*/ 16515588 w 25200864"/>
              <a:gd name="connsiteY100" fmla="*/ 5195966 h 7131353"/>
              <a:gd name="connsiteX101" fmla="*/ 16607028 w 25200864"/>
              <a:gd name="connsiteY101" fmla="*/ 5234066 h 7131353"/>
              <a:gd name="connsiteX102" fmla="*/ 16687038 w 25200864"/>
              <a:gd name="connsiteY102" fmla="*/ 5275976 h 7131353"/>
              <a:gd name="connsiteX103" fmla="*/ 16751808 w 25200864"/>
              <a:gd name="connsiteY103" fmla="*/ 5298836 h 7131353"/>
              <a:gd name="connsiteX104" fmla="*/ 16927068 w 25200864"/>
              <a:gd name="connsiteY104" fmla="*/ 5317886 h 7131353"/>
              <a:gd name="connsiteX105" fmla="*/ 16808958 w 25200864"/>
              <a:gd name="connsiteY105" fmla="*/ 5245496 h 7131353"/>
              <a:gd name="connsiteX106" fmla="*/ 16843248 w 25200864"/>
              <a:gd name="connsiteY106" fmla="*/ 5199776 h 7131353"/>
              <a:gd name="connsiteX107" fmla="*/ 16953738 w 25200864"/>
              <a:gd name="connsiteY107" fmla="*/ 5218826 h 7131353"/>
              <a:gd name="connsiteX108" fmla="*/ 17109948 w 25200864"/>
              <a:gd name="connsiteY108" fmla="*/ 5344556 h 7131353"/>
              <a:gd name="connsiteX109" fmla="*/ 17300448 w 25200864"/>
              <a:gd name="connsiteY109" fmla="*/ 5359796 h 7131353"/>
              <a:gd name="connsiteX110" fmla="*/ 17426178 w 25200864"/>
              <a:gd name="connsiteY110" fmla="*/ 5420756 h 7131353"/>
              <a:gd name="connsiteX111" fmla="*/ 17516856 w 25200864"/>
              <a:gd name="connsiteY111" fmla="*/ 5550296 h 7131353"/>
              <a:gd name="connsiteX112" fmla="*/ 17620488 w 25200864"/>
              <a:gd name="connsiteY112" fmla="*/ 5569346 h 7131353"/>
              <a:gd name="connsiteX113" fmla="*/ 17837658 w 25200864"/>
              <a:gd name="connsiteY113" fmla="*/ 5717936 h 7131353"/>
              <a:gd name="connsiteX114" fmla="*/ 17837658 w 25200864"/>
              <a:gd name="connsiteY114" fmla="*/ 5561726 h 7131353"/>
              <a:gd name="connsiteX115" fmla="*/ 18035778 w 25200864"/>
              <a:gd name="connsiteY115" fmla="*/ 5565536 h 7131353"/>
              <a:gd name="connsiteX116" fmla="*/ 18115788 w 25200864"/>
              <a:gd name="connsiteY116" fmla="*/ 5668406 h 7131353"/>
              <a:gd name="connsiteX117" fmla="*/ 18218658 w 25200864"/>
              <a:gd name="connsiteY117" fmla="*/ 5676026 h 7131353"/>
              <a:gd name="connsiteX118" fmla="*/ 18306288 w 25200864"/>
              <a:gd name="connsiteY118" fmla="*/ 5752988 h 7131353"/>
              <a:gd name="connsiteX119" fmla="*/ 18371058 w 25200864"/>
              <a:gd name="connsiteY119" fmla="*/ 5866526 h 7131353"/>
              <a:gd name="connsiteX120" fmla="*/ 18489168 w 25200864"/>
              <a:gd name="connsiteY120" fmla="*/ 5851286 h 7131353"/>
              <a:gd name="connsiteX121" fmla="*/ 18580608 w 25200864"/>
              <a:gd name="connsiteY121" fmla="*/ 5935106 h 7131353"/>
              <a:gd name="connsiteX122" fmla="*/ 18550128 w 25200864"/>
              <a:gd name="connsiteY122" fmla="*/ 6018926 h 7131353"/>
              <a:gd name="connsiteX123" fmla="*/ 18679668 w 25200864"/>
              <a:gd name="connsiteY123" fmla="*/ 5973206 h 7131353"/>
              <a:gd name="connsiteX124" fmla="*/ 18691098 w 25200864"/>
              <a:gd name="connsiteY124" fmla="*/ 6045596 h 7131353"/>
              <a:gd name="connsiteX125" fmla="*/ 18813018 w 25200864"/>
              <a:gd name="connsiteY125" fmla="*/ 6007496 h 7131353"/>
              <a:gd name="connsiteX126" fmla="*/ 19114008 w 25200864"/>
              <a:gd name="connsiteY126" fmla="*/ 6137036 h 7131353"/>
              <a:gd name="connsiteX127" fmla="*/ 19249644 w 25200864"/>
              <a:gd name="connsiteY127" fmla="*/ 6242954 h 7131353"/>
              <a:gd name="connsiteX128" fmla="*/ 19319748 w 25200864"/>
              <a:gd name="connsiteY128" fmla="*/ 6453266 h 7131353"/>
              <a:gd name="connsiteX129" fmla="*/ 19375374 w 25200864"/>
              <a:gd name="connsiteY129" fmla="*/ 6593474 h 7131353"/>
              <a:gd name="connsiteX130" fmla="*/ 19445478 w 25200864"/>
              <a:gd name="connsiteY130" fmla="*/ 6567566 h 7131353"/>
              <a:gd name="connsiteX131" fmla="*/ 19495008 w 25200864"/>
              <a:gd name="connsiteY131" fmla="*/ 6647576 h 7131353"/>
              <a:gd name="connsiteX132" fmla="*/ 19475958 w 25200864"/>
              <a:gd name="connsiteY132" fmla="*/ 6377066 h 7131353"/>
              <a:gd name="connsiteX133" fmla="*/ 19479768 w 25200864"/>
              <a:gd name="connsiteY133" fmla="*/ 6175136 h 7131353"/>
              <a:gd name="connsiteX134" fmla="*/ 19582638 w 25200864"/>
              <a:gd name="connsiteY134" fmla="*/ 6285626 h 7131353"/>
              <a:gd name="connsiteX135" fmla="*/ 19666458 w 25200864"/>
              <a:gd name="connsiteY135" fmla="*/ 6407546 h 7131353"/>
              <a:gd name="connsiteX136" fmla="*/ 19674078 w 25200864"/>
              <a:gd name="connsiteY136" fmla="*/ 6213236 h 7131353"/>
              <a:gd name="connsiteX137" fmla="*/ 19761708 w 25200864"/>
              <a:gd name="connsiteY137" fmla="*/ 6129416 h 7131353"/>
              <a:gd name="connsiteX138" fmla="*/ 19879818 w 25200864"/>
              <a:gd name="connsiteY138" fmla="*/ 6239906 h 7131353"/>
              <a:gd name="connsiteX139" fmla="*/ 19818858 w 25200864"/>
              <a:gd name="connsiteY139" fmla="*/ 6026546 h 7131353"/>
              <a:gd name="connsiteX140" fmla="*/ 20127468 w 25200864"/>
              <a:gd name="connsiteY140" fmla="*/ 6022736 h 7131353"/>
              <a:gd name="connsiteX141" fmla="*/ 20400264 w 25200864"/>
              <a:gd name="connsiteY141" fmla="*/ 5897768 h 7131353"/>
              <a:gd name="connsiteX142" fmla="*/ 20695158 w 25200864"/>
              <a:gd name="connsiteY142" fmla="*/ 5893196 h 7131353"/>
              <a:gd name="connsiteX143" fmla="*/ 20942808 w 25200864"/>
              <a:gd name="connsiteY143" fmla="*/ 5938916 h 7131353"/>
              <a:gd name="connsiteX144" fmla="*/ 21133308 w 25200864"/>
              <a:gd name="connsiteY144" fmla="*/ 5813186 h 7131353"/>
              <a:gd name="connsiteX145" fmla="*/ 21430488 w 25200864"/>
              <a:gd name="connsiteY145" fmla="*/ 5862716 h 7131353"/>
              <a:gd name="connsiteX146" fmla="*/ 21659850 w 25200864"/>
              <a:gd name="connsiteY146" fmla="*/ 5961776 h 7131353"/>
              <a:gd name="connsiteX147" fmla="*/ 21761958 w 25200864"/>
              <a:gd name="connsiteY147" fmla="*/ 5885576 h 7131353"/>
              <a:gd name="connsiteX148" fmla="*/ 21944838 w 25200864"/>
              <a:gd name="connsiteY148" fmla="*/ 6041786 h 7131353"/>
              <a:gd name="connsiteX149" fmla="*/ 22089618 w 25200864"/>
              <a:gd name="connsiteY149" fmla="*/ 5977016 h 7131353"/>
              <a:gd name="connsiteX150" fmla="*/ 22310598 w 25200864"/>
              <a:gd name="connsiteY150" fmla="*/ 6186566 h 7131353"/>
              <a:gd name="connsiteX151" fmla="*/ 23151084 w 25200864"/>
              <a:gd name="connsiteY151" fmla="*/ 6482984 h 7131353"/>
              <a:gd name="connsiteX152" fmla="*/ 23293578 w 25200864"/>
              <a:gd name="connsiteY152" fmla="*/ 6609476 h 7131353"/>
              <a:gd name="connsiteX153" fmla="*/ 23285958 w 25200864"/>
              <a:gd name="connsiteY153" fmla="*/ 6693296 h 7131353"/>
              <a:gd name="connsiteX154" fmla="*/ 23415498 w 25200864"/>
              <a:gd name="connsiteY154" fmla="*/ 6659006 h 7131353"/>
              <a:gd name="connsiteX155" fmla="*/ 23785068 w 25200864"/>
              <a:gd name="connsiteY155" fmla="*/ 6780926 h 7131353"/>
              <a:gd name="connsiteX156" fmla="*/ 24009096 w 25200864"/>
              <a:gd name="connsiteY156" fmla="*/ 6645290 h 7131353"/>
              <a:gd name="connsiteX157" fmla="*/ 24078438 w 25200864"/>
              <a:gd name="connsiteY157" fmla="*/ 6544706 h 7131353"/>
              <a:gd name="connsiteX158" fmla="*/ 24230838 w 25200864"/>
              <a:gd name="connsiteY158" fmla="*/ 6533276 h 7131353"/>
              <a:gd name="connsiteX159" fmla="*/ 24360378 w 25200864"/>
              <a:gd name="connsiteY159" fmla="*/ 6438026 h 7131353"/>
              <a:gd name="connsiteX160" fmla="*/ 24455628 w 25200864"/>
              <a:gd name="connsiteY160" fmla="*/ 6422786 h 7131353"/>
              <a:gd name="connsiteX161" fmla="*/ 24558498 w 25200864"/>
              <a:gd name="connsiteY161" fmla="*/ 6243716 h 7131353"/>
              <a:gd name="connsiteX162" fmla="*/ 24716232 w 25200864"/>
              <a:gd name="connsiteY162" fmla="*/ 6188090 h 7131353"/>
              <a:gd name="connsiteX163" fmla="*/ 24981408 w 25200864"/>
              <a:gd name="connsiteY163" fmla="*/ 6232286 h 7131353"/>
              <a:gd name="connsiteX164" fmla="*/ 25181052 w 25200864"/>
              <a:gd name="connsiteY164" fmla="*/ 6157610 h 7131353"/>
              <a:gd name="connsiteX165" fmla="*/ 25200864 w 25200864"/>
              <a:gd name="connsiteY165" fmla="*/ 5713364 h 7131353"/>
              <a:gd name="connsiteX166" fmla="*/ 24519636 w 25200864"/>
              <a:gd name="connsiteY166" fmla="*/ 5869574 h 7131353"/>
              <a:gd name="connsiteX167" fmla="*/ 23774400 w 25200864"/>
              <a:gd name="connsiteY167" fmla="*/ 6133988 h 7131353"/>
              <a:gd name="connsiteX168" fmla="*/ 22951440 w 25200864"/>
              <a:gd name="connsiteY168" fmla="*/ 5896244 h 7131353"/>
              <a:gd name="connsiteX169" fmla="*/ 21982176 w 25200864"/>
              <a:gd name="connsiteY169" fmla="*/ 5640212 h 7131353"/>
              <a:gd name="connsiteX170" fmla="*/ 20628864 w 25200864"/>
              <a:gd name="connsiteY170" fmla="*/ 5475620 h 7131353"/>
              <a:gd name="connsiteX171" fmla="*/ 19872960 w 25200864"/>
              <a:gd name="connsiteY171" fmla="*/ 5888624 h 7131353"/>
              <a:gd name="connsiteX172" fmla="*/ 18800064 w 25200864"/>
              <a:gd name="connsiteY172" fmla="*/ 5823092 h 7131353"/>
              <a:gd name="connsiteX173" fmla="*/ 16715232 w 25200864"/>
              <a:gd name="connsiteY173" fmla="*/ 4963556 h 7131353"/>
              <a:gd name="connsiteX174" fmla="*/ 14904720 w 25200864"/>
              <a:gd name="connsiteY174" fmla="*/ 4158884 h 7131353"/>
              <a:gd name="connsiteX175" fmla="*/ 13240512 w 25200864"/>
              <a:gd name="connsiteY175" fmla="*/ 3354212 h 7131353"/>
              <a:gd name="connsiteX176" fmla="*/ 13094208 w 25200864"/>
              <a:gd name="connsiteY176" fmla="*/ 3189620 h 7131353"/>
              <a:gd name="connsiteX177" fmla="*/ 11320272 w 25200864"/>
              <a:gd name="connsiteY177" fmla="*/ 2019188 h 7131353"/>
              <a:gd name="connsiteX178" fmla="*/ 10698480 w 25200864"/>
              <a:gd name="connsiteY178" fmla="*/ 1452260 h 7131353"/>
              <a:gd name="connsiteX179" fmla="*/ 10530078 w 25200864"/>
              <a:gd name="connsiteY179" fmla="*/ 1283096 h 7131353"/>
              <a:gd name="connsiteX180" fmla="*/ 10522458 w 25200864"/>
              <a:gd name="connsiteY180" fmla="*/ 902096 h 7131353"/>
              <a:gd name="connsiteX181" fmla="*/ 10518648 w 25200864"/>
              <a:gd name="connsiteY181" fmla="*/ 768746 h 7131353"/>
              <a:gd name="connsiteX182" fmla="*/ 10606278 w 25200864"/>
              <a:gd name="connsiteY182" fmla="*/ 681116 h 7131353"/>
              <a:gd name="connsiteX183" fmla="*/ 10753344 w 25200864"/>
              <a:gd name="connsiteY183" fmla="*/ 611012 h 7131353"/>
              <a:gd name="connsiteX184" fmla="*/ 10735056 w 25200864"/>
              <a:gd name="connsiteY184" fmla="*/ 336692 h 7131353"/>
              <a:gd name="connsiteX185" fmla="*/ 10610088 w 25200864"/>
              <a:gd name="connsiteY185" fmla="*/ 201056 h 7131353"/>
              <a:gd name="connsiteX186" fmla="*/ 10419588 w 25200864"/>
              <a:gd name="connsiteY186" fmla="*/ 2936 h 7131353"/>
              <a:gd name="connsiteX187" fmla="*/ 10351008 w 25200864"/>
              <a:gd name="connsiteY187" fmla="*/ 231536 h 7131353"/>
              <a:gd name="connsiteX188" fmla="*/ 10187940 w 25200864"/>
              <a:gd name="connsiteY188" fmla="*/ 585104 h 7131353"/>
              <a:gd name="connsiteX189" fmla="*/ 10137648 w 25200864"/>
              <a:gd name="connsiteY189" fmla="*/ 902096 h 7131353"/>
              <a:gd name="connsiteX190" fmla="*/ 10222992 w 25200864"/>
              <a:gd name="connsiteY190" fmla="*/ 1744868 h 7131353"/>
              <a:gd name="connsiteX191" fmla="*/ 10131552 w 25200864"/>
              <a:gd name="connsiteY191" fmla="*/ 2384948 h 7131353"/>
              <a:gd name="connsiteX192" fmla="*/ 9509760 w 25200864"/>
              <a:gd name="connsiteY192" fmla="*/ 3043316 h 7131353"/>
              <a:gd name="connsiteX193" fmla="*/ 7717536 w 25200864"/>
              <a:gd name="connsiteY193" fmla="*/ 4524644 h 7131353"/>
              <a:gd name="connsiteX194" fmla="*/ 7388352 w 25200864"/>
              <a:gd name="connsiteY194" fmla="*/ 5146436 h 7131353"/>
              <a:gd name="connsiteX195" fmla="*/ 5925312 w 25200864"/>
              <a:gd name="connsiteY195" fmla="*/ 5768228 h 7131353"/>
              <a:gd name="connsiteX196" fmla="*/ 4736592 w 25200864"/>
              <a:gd name="connsiteY196" fmla="*/ 6079124 h 7131353"/>
              <a:gd name="connsiteX197" fmla="*/ 3602736 w 25200864"/>
              <a:gd name="connsiteY197" fmla="*/ 6353444 h 7131353"/>
              <a:gd name="connsiteX198" fmla="*/ 2688336 w 25200864"/>
              <a:gd name="connsiteY198" fmla="*/ 6664340 h 7131353"/>
              <a:gd name="connsiteX199" fmla="*/ 2157984 w 25200864"/>
              <a:gd name="connsiteY199" fmla="*/ 6774068 h 7131353"/>
              <a:gd name="connsiteX200" fmla="*/ 1591056 w 25200864"/>
              <a:gd name="connsiteY200" fmla="*/ 6755780 h 7131353"/>
              <a:gd name="connsiteX201" fmla="*/ 950976 w 25200864"/>
              <a:gd name="connsiteY201" fmla="*/ 6554612 h 7131353"/>
              <a:gd name="connsiteX202" fmla="*/ 0 w 25200864"/>
              <a:gd name="connsiteY202" fmla="*/ 6390020 h 7131353"/>
              <a:gd name="connsiteX203" fmla="*/ 27432 w 25200864"/>
              <a:gd name="connsiteY203" fmla="*/ 6605666 h 7131353"/>
              <a:gd name="connsiteX0" fmla="*/ 27432 w 25200864"/>
              <a:gd name="connsiteY0" fmla="*/ 6605666 h 7131353"/>
              <a:gd name="connsiteX1" fmla="*/ 170688 w 25200864"/>
              <a:gd name="connsiteY1" fmla="*/ 6590426 h 7131353"/>
              <a:gd name="connsiteX2" fmla="*/ 185928 w 25200864"/>
              <a:gd name="connsiteY2" fmla="*/ 6697106 h 7131353"/>
              <a:gd name="connsiteX3" fmla="*/ 269748 w 25200864"/>
              <a:gd name="connsiteY3" fmla="*/ 6632336 h 7131353"/>
              <a:gd name="connsiteX4" fmla="*/ 384048 w 25200864"/>
              <a:gd name="connsiteY4" fmla="*/ 6655196 h 7131353"/>
              <a:gd name="connsiteX5" fmla="*/ 395478 w 25200864"/>
              <a:gd name="connsiteY5" fmla="*/ 6780926 h 7131353"/>
              <a:gd name="connsiteX6" fmla="*/ 452628 w 25200864"/>
              <a:gd name="connsiteY6" fmla="*/ 6731396 h 7131353"/>
              <a:gd name="connsiteX7" fmla="*/ 521208 w 25200864"/>
              <a:gd name="connsiteY7" fmla="*/ 6815216 h 7131353"/>
              <a:gd name="connsiteX8" fmla="*/ 669798 w 25200864"/>
              <a:gd name="connsiteY8" fmla="*/ 6727586 h 7131353"/>
              <a:gd name="connsiteX9" fmla="*/ 681228 w 25200864"/>
              <a:gd name="connsiteY9" fmla="*/ 6887606 h 7131353"/>
              <a:gd name="connsiteX10" fmla="*/ 871728 w 25200864"/>
              <a:gd name="connsiteY10" fmla="*/ 6819026 h 7131353"/>
              <a:gd name="connsiteX11" fmla="*/ 982218 w 25200864"/>
              <a:gd name="connsiteY11" fmla="*/ 6822836 h 7131353"/>
              <a:gd name="connsiteX12" fmla="*/ 925068 w 25200864"/>
              <a:gd name="connsiteY12" fmla="*/ 6948566 h 7131353"/>
              <a:gd name="connsiteX13" fmla="*/ 1046988 w 25200864"/>
              <a:gd name="connsiteY13" fmla="*/ 6940946 h 7131353"/>
              <a:gd name="connsiteX14" fmla="*/ 1100328 w 25200864"/>
              <a:gd name="connsiteY14" fmla="*/ 6883796 h 7131353"/>
              <a:gd name="connsiteX15" fmla="*/ 1245108 w 25200864"/>
              <a:gd name="connsiteY15" fmla="*/ 6891416 h 7131353"/>
              <a:gd name="connsiteX16" fmla="*/ 1435608 w 25200864"/>
              <a:gd name="connsiteY16" fmla="*/ 6910466 h 7131353"/>
              <a:gd name="connsiteX17" fmla="*/ 1420368 w 25200864"/>
              <a:gd name="connsiteY17" fmla="*/ 7104776 h 7131353"/>
              <a:gd name="connsiteX18" fmla="*/ 1587316 w 25200864"/>
              <a:gd name="connsiteY18" fmla="*/ 7047533 h 7131353"/>
              <a:gd name="connsiteX19" fmla="*/ 1709236 w 25200864"/>
              <a:gd name="connsiteY19" fmla="*/ 7085633 h 7131353"/>
              <a:gd name="connsiteX20" fmla="*/ 1854016 w 25200864"/>
              <a:gd name="connsiteY20" fmla="*/ 7017053 h 7131353"/>
              <a:gd name="connsiteX21" fmla="*/ 1996440 w 25200864"/>
              <a:gd name="connsiteY21" fmla="*/ 7016384 h 7131353"/>
              <a:gd name="connsiteX22" fmla="*/ 2181676 w 25200864"/>
              <a:gd name="connsiteY22" fmla="*/ 7005623 h 7131353"/>
              <a:gd name="connsiteX23" fmla="*/ 2135956 w 25200864"/>
              <a:gd name="connsiteY23" fmla="*/ 7131353 h 7131353"/>
              <a:gd name="connsiteX24" fmla="*/ 2345506 w 25200864"/>
              <a:gd name="connsiteY24" fmla="*/ 6975143 h 7131353"/>
              <a:gd name="connsiteX25" fmla="*/ 2490286 w 25200864"/>
              <a:gd name="connsiteY25" fmla="*/ 6975143 h 7131353"/>
              <a:gd name="connsiteX26" fmla="*/ 4315968 w 25200864"/>
              <a:gd name="connsiteY26" fmla="*/ 6609476 h 7131353"/>
              <a:gd name="connsiteX27" fmla="*/ 6345936 w 25200864"/>
              <a:gd name="connsiteY27" fmla="*/ 5932820 h 7131353"/>
              <a:gd name="connsiteX28" fmla="*/ 7772400 w 25200864"/>
              <a:gd name="connsiteY28" fmla="*/ 5493908 h 7131353"/>
              <a:gd name="connsiteX29" fmla="*/ 8375904 w 25200864"/>
              <a:gd name="connsiteY29" fmla="*/ 4341764 h 7131353"/>
              <a:gd name="connsiteX30" fmla="*/ 9747504 w 25200864"/>
              <a:gd name="connsiteY30" fmla="*/ 3427364 h 7131353"/>
              <a:gd name="connsiteX31" fmla="*/ 10277856 w 25200864"/>
              <a:gd name="connsiteY31" fmla="*/ 2311796 h 7131353"/>
              <a:gd name="connsiteX32" fmla="*/ 10351008 w 25200864"/>
              <a:gd name="connsiteY32" fmla="*/ 2147204 h 7131353"/>
              <a:gd name="connsiteX33" fmla="*/ 10369296 w 25200864"/>
              <a:gd name="connsiteY33" fmla="*/ 1525412 h 7131353"/>
              <a:gd name="connsiteX34" fmla="*/ 10314432 w 25200864"/>
              <a:gd name="connsiteY34" fmla="*/ 940196 h 7131353"/>
              <a:gd name="connsiteX35" fmla="*/ 10443210 w 25200864"/>
              <a:gd name="connsiteY35" fmla="*/ 611774 h 7131353"/>
              <a:gd name="connsiteX36" fmla="*/ 10450830 w 25200864"/>
              <a:gd name="connsiteY36" fmla="*/ 1076594 h 7131353"/>
              <a:gd name="connsiteX37" fmla="*/ 10411968 w 25200864"/>
              <a:gd name="connsiteY37" fmla="*/ 1302146 h 7131353"/>
              <a:gd name="connsiteX38" fmla="*/ 10453878 w 25200864"/>
              <a:gd name="connsiteY38" fmla="*/ 1565036 h 7131353"/>
              <a:gd name="connsiteX39" fmla="*/ 10541508 w 25200864"/>
              <a:gd name="connsiteY39" fmla="*/ 1759346 h 7131353"/>
              <a:gd name="connsiteX40" fmla="*/ 10690098 w 25200864"/>
              <a:gd name="connsiteY40" fmla="*/ 1944512 h 7131353"/>
              <a:gd name="connsiteX41" fmla="*/ 10785348 w 25200864"/>
              <a:gd name="connsiteY41" fmla="*/ 2018426 h 7131353"/>
              <a:gd name="connsiteX42" fmla="*/ 10838688 w 25200864"/>
              <a:gd name="connsiteY42" fmla="*/ 2109866 h 7131353"/>
              <a:gd name="connsiteX43" fmla="*/ 10926318 w 25200864"/>
              <a:gd name="connsiteY43" fmla="*/ 2071766 h 7131353"/>
              <a:gd name="connsiteX44" fmla="*/ 11013948 w 25200864"/>
              <a:gd name="connsiteY44" fmla="*/ 2193686 h 7131353"/>
              <a:gd name="connsiteX45" fmla="*/ 11100816 w 25200864"/>
              <a:gd name="connsiteY45" fmla="*/ 2275220 h 7131353"/>
              <a:gd name="connsiteX46" fmla="*/ 11253978 w 25200864"/>
              <a:gd name="connsiteY46" fmla="*/ 2307986 h 7131353"/>
              <a:gd name="connsiteX47" fmla="*/ 11349228 w 25200864"/>
              <a:gd name="connsiteY47" fmla="*/ 2349896 h 7131353"/>
              <a:gd name="connsiteX48" fmla="*/ 11429238 w 25200864"/>
              <a:gd name="connsiteY48" fmla="*/ 2448956 h 7131353"/>
              <a:gd name="connsiteX49" fmla="*/ 11562588 w 25200864"/>
              <a:gd name="connsiteY49" fmla="*/ 2513726 h 7131353"/>
              <a:gd name="connsiteX50" fmla="*/ 11654028 w 25200864"/>
              <a:gd name="connsiteY50" fmla="*/ 2567066 h 7131353"/>
              <a:gd name="connsiteX51" fmla="*/ 11745468 w 25200864"/>
              <a:gd name="connsiteY51" fmla="*/ 2650886 h 7131353"/>
              <a:gd name="connsiteX52" fmla="*/ 11882628 w 25200864"/>
              <a:gd name="connsiteY52" fmla="*/ 2711846 h 7131353"/>
              <a:gd name="connsiteX53" fmla="*/ 11970258 w 25200864"/>
              <a:gd name="connsiteY53" fmla="*/ 2841386 h 7131353"/>
              <a:gd name="connsiteX54" fmla="*/ 12095988 w 25200864"/>
              <a:gd name="connsiteY54" fmla="*/ 2829956 h 7131353"/>
              <a:gd name="connsiteX55" fmla="*/ 12124944 w 25200864"/>
              <a:gd name="connsiteY55" fmla="*/ 2897012 h 7131353"/>
              <a:gd name="connsiteX56" fmla="*/ 12202668 w 25200864"/>
              <a:gd name="connsiteY56" fmla="*/ 2921396 h 7131353"/>
              <a:gd name="connsiteX57" fmla="*/ 12278868 w 25200864"/>
              <a:gd name="connsiteY57" fmla="*/ 3081416 h 7131353"/>
              <a:gd name="connsiteX58" fmla="*/ 12393168 w 25200864"/>
              <a:gd name="connsiteY58" fmla="*/ 3100466 h 7131353"/>
              <a:gd name="connsiteX59" fmla="*/ 12450318 w 25200864"/>
              <a:gd name="connsiteY59" fmla="*/ 3214766 h 7131353"/>
              <a:gd name="connsiteX60" fmla="*/ 12541758 w 25200864"/>
              <a:gd name="connsiteY60" fmla="*/ 3191906 h 7131353"/>
              <a:gd name="connsiteX61" fmla="*/ 12598908 w 25200864"/>
              <a:gd name="connsiteY61" fmla="*/ 3290966 h 7131353"/>
              <a:gd name="connsiteX62" fmla="*/ 12663678 w 25200864"/>
              <a:gd name="connsiteY62" fmla="*/ 3416696 h 7131353"/>
              <a:gd name="connsiteX63" fmla="*/ 12766548 w 25200864"/>
              <a:gd name="connsiteY63" fmla="*/ 3428126 h 7131353"/>
              <a:gd name="connsiteX64" fmla="*/ 12774168 w 25200864"/>
              <a:gd name="connsiteY64" fmla="*/ 3298586 h 7131353"/>
              <a:gd name="connsiteX65" fmla="*/ 12854178 w 25200864"/>
              <a:gd name="connsiteY65" fmla="*/ 3363356 h 7131353"/>
              <a:gd name="connsiteX66" fmla="*/ 12968478 w 25200864"/>
              <a:gd name="connsiteY66" fmla="*/ 3435746 h 7131353"/>
              <a:gd name="connsiteX67" fmla="*/ 13098018 w 25200864"/>
              <a:gd name="connsiteY67" fmla="*/ 3466226 h 7131353"/>
              <a:gd name="connsiteX68" fmla="*/ 13147548 w 25200864"/>
              <a:gd name="connsiteY68" fmla="*/ 3572906 h 7131353"/>
              <a:gd name="connsiteX69" fmla="*/ 13155168 w 25200864"/>
              <a:gd name="connsiteY69" fmla="*/ 3652916 h 7131353"/>
              <a:gd name="connsiteX70" fmla="*/ 13235178 w 25200864"/>
              <a:gd name="connsiteY70" fmla="*/ 3736736 h 7131353"/>
              <a:gd name="connsiteX71" fmla="*/ 13368528 w 25200864"/>
              <a:gd name="connsiteY71" fmla="*/ 3774836 h 7131353"/>
              <a:gd name="connsiteX72" fmla="*/ 13539216 w 25200864"/>
              <a:gd name="connsiteY72" fmla="*/ 3853322 h 7131353"/>
              <a:gd name="connsiteX73" fmla="*/ 13574268 w 25200864"/>
              <a:gd name="connsiteY73" fmla="*/ 3923426 h 7131353"/>
              <a:gd name="connsiteX74" fmla="*/ 13669518 w 25200864"/>
              <a:gd name="connsiteY74" fmla="*/ 3988196 h 7131353"/>
              <a:gd name="connsiteX75" fmla="*/ 13806678 w 25200864"/>
              <a:gd name="connsiteY75" fmla="*/ 4091066 h 7131353"/>
              <a:gd name="connsiteX76" fmla="*/ 13890498 w 25200864"/>
              <a:gd name="connsiteY76" fmla="*/ 4205366 h 7131353"/>
              <a:gd name="connsiteX77" fmla="*/ 13955268 w 25200864"/>
              <a:gd name="connsiteY77" fmla="*/ 4296806 h 7131353"/>
              <a:gd name="connsiteX78" fmla="*/ 13989558 w 25200864"/>
              <a:gd name="connsiteY78" fmla="*/ 4129166 h 7131353"/>
              <a:gd name="connsiteX79" fmla="*/ 14061948 w 25200864"/>
              <a:gd name="connsiteY79" fmla="*/ 3995816 h 7131353"/>
              <a:gd name="connsiteX80" fmla="*/ 14176248 w 25200864"/>
              <a:gd name="connsiteY80" fmla="*/ 4098686 h 7131353"/>
              <a:gd name="connsiteX81" fmla="*/ 14290548 w 25200864"/>
              <a:gd name="connsiteY81" fmla="*/ 4304426 h 7131353"/>
              <a:gd name="connsiteX82" fmla="*/ 14431518 w 25200864"/>
              <a:gd name="connsiteY82" fmla="*/ 4399676 h 7131353"/>
              <a:gd name="connsiteX83" fmla="*/ 14622018 w 25200864"/>
              <a:gd name="connsiteY83" fmla="*/ 4353956 h 7131353"/>
              <a:gd name="connsiteX84" fmla="*/ 14789658 w 25200864"/>
              <a:gd name="connsiteY84" fmla="*/ 4430156 h 7131353"/>
              <a:gd name="connsiteX85" fmla="*/ 14865858 w 25200864"/>
              <a:gd name="connsiteY85" fmla="*/ 4361576 h 7131353"/>
              <a:gd name="connsiteX86" fmla="*/ 14972538 w 25200864"/>
              <a:gd name="connsiteY86" fmla="*/ 4464446 h 7131353"/>
              <a:gd name="connsiteX87" fmla="*/ 15067788 w 25200864"/>
              <a:gd name="connsiteY87" fmla="*/ 4586366 h 7131353"/>
              <a:gd name="connsiteX88" fmla="*/ 15304008 w 25200864"/>
              <a:gd name="connsiteY88" fmla="*/ 4651136 h 7131353"/>
              <a:gd name="connsiteX89" fmla="*/ 15467838 w 25200864"/>
              <a:gd name="connsiteY89" fmla="*/ 4693046 h 7131353"/>
              <a:gd name="connsiteX90" fmla="*/ 15540990 w 25200864"/>
              <a:gd name="connsiteY90" fmla="*/ 4708286 h 7131353"/>
              <a:gd name="connsiteX91" fmla="*/ 15593568 w 25200864"/>
              <a:gd name="connsiteY91" fmla="*/ 4875926 h 7131353"/>
              <a:gd name="connsiteX92" fmla="*/ 15612618 w 25200864"/>
              <a:gd name="connsiteY92" fmla="*/ 4997846 h 7131353"/>
              <a:gd name="connsiteX93" fmla="*/ 15730728 w 25200864"/>
              <a:gd name="connsiteY93" fmla="*/ 4921646 h 7131353"/>
              <a:gd name="connsiteX94" fmla="*/ 15745968 w 25200864"/>
              <a:gd name="connsiteY94" fmla="*/ 4769246 h 7131353"/>
              <a:gd name="connsiteX95" fmla="*/ 15822168 w 25200864"/>
              <a:gd name="connsiteY95" fmla="*/ 4757816 h 7131353"/>
              <a:gd name="connsiteX96" fmla="*/ 15898368 w 25200864"/>
              <a:gd name="connsiteY96" fmla="*/ 4872116 h 7131353"/>
              <a:gd name="connsiteX97" fmla="*/ 16092678 w 25200864"/>
              <a:gd name="connsiteY97" fmla="*/ 4978796 h 7131353"/>
              <a:gd name="connsiteX98" fmla="*/ 16229838 w 25200864"/>
              <a:gd name="connsiteY98" fmla="*/ 5138816 h 7131353"/>
              <a:gd name="connsiteX99" fmla="*/ 16340328 w 25200864"/>
              <a:gd name="connsiteY99" fmla="*/ 5154056 h 7131353"/>
              <a:gd name="connsiteX100" fmla="*/ 16435578 w 25200864"/>
              <a:gd name="connsiteY100" fmla="*/ 5203586 h 7131353"/>
              <a:gd name="connsiteX101" fmla="*/ 16515588 w 25200864"/>
              <a:gd name="connsiteY101" fmla="*/ 5195966 h 7131353"/>
              <a:gd name="connsiteX102" fmla="*/ 16607028 w 25200864"/>
              <a:gd name="connsiteY102" fmla="*/ 5234066 h 7131353"/>
              <a:gd name="connsiteX103" fmla="*/ 16687038 w 25200864"/>
              <a:gd name="connsiteY103" fmla="*/ 5275976 h 7131353"/>
              <a:gd name="connsiteX104" fmla="*/ 16751808 w 25200864"/>
              <a:gd name="connsiteY104" fmla="*/ 5298836 h 7131353"/>
              <a:gd name="connsiteX105" fmla="*/ 16927068 w 25200864"/>
              <a:gd name="connsiteY105" fmla="*/ 5317886 h 7131353"/>
              <a:gd name="connsiteX106" fmla="*/ 16808958 w 25200864"/>
              <a:gd name="connsiteY106" fmla="*/ 5245496 h 7131353"/>
              <a:gd name="connsiteX107" fmla="*/ 16843248 w 25200864"/>
              <a:gd name="connsiteY107" fmla="*/ 5199776 h 7131353"/>
              <a:gd name="connsiteX108" fmla="*/ 16953738 w 25200864"/>
              <a:gd name="connsiteY108" fmla="*/ 5218826 h 7131353"/>
              <a:gd name="connsiteX109" fmla="*/ 17109948 w 25200864"/>
              <a:gd name="connsiteY109" fmla="*/ 5344556 h 7131353"/>
              <a:gd name="connsiteX110" fmla="*/ 17300448 w 25200864"/>
              <a:gd name="connsiteY110" fmla="*/ 5359796 h 7131353"/>
              <a:gd name="connsiteX111" fmla="*/ 17426178 w 25200864"/>
              <a:gd name="connsiteY111" fmla="*/ 5420756 h 7131353"/>
              <a:gd name="connsiteX112" fmla="*/ 17516856 w 25200864"/>
              <a:gd name="connsiteY112" fmla="*/ 5550296 h 7131353"/>
              <a:gd name="connsiteX113" fmla="*/ 17620488 w 25200864"/>
              <a:gd name="connsiteY113" fmla="*/ 5569346 h 7131353"/>
              <a:gd name="connsiteX114" fmla="*/ 17837658 w 25200864"/>
              <a:gd name="connsiteY114" fmla="*/ 5717936 h 7131353"/>
              <a:gd name="connsiteX115" fmla="*/ 17837658 w 25200864"/>
              <a:gd name="connsiteY115" fmla="*/ 5561726 h 7131353"/>
              <a:gd name="connsiteX116" fmla="*/ 18035778 w 25200864"/>
              <a:gd name="connsiteY116" fmla="*/ 5565536 h 7131353"/>
              <a:gd name="connsiteX117" fmla="*/ 18115788 w 25200864"/>
              <a:gd name="connsiteY117" fmla="*/ 5668406 h 7131353"/>
              <a:gd name="connsiteX118" fmla="*/ 18218658 w 25200864"/>
              <a:gd name="connsiteY118" fmla="*/ 5676026 h 7131353"/>
              <a:gd name="connsiteX119" fmla="*/ 18306288 w 25200864"/>
              <a:gd name="connsiteY119" fmla="*/ 5752988 h 7131353"/>
              <a:gd name="connsiteX120" fmla="*/ 18371058 w 25200864"/>
              <a:gd name="connsiteY120" fmla="*/ 5866526 h 7131353"/>
              <a:gd name="connsiteX121" fmla="*/ 18489168 w 25200864"/>
              <a:gd name="connsiteY121" fmla="*/ 5851286 h 7131353"/>
              <a:gd name="connsiteX122" fmla="*/ 18580608 w 25200864"/>
              <a:gd name="connsiteY122" fmla="*/ 5935106 h 7131353"/>
              <a:gd name="connsiteX123" fmla="*/ 18550128 w 25200864"/>
              <a:gd name="connsiteY123" fmla="*/ 6018926 h 7131353"/>
              <a:gd name="connsiteX124" fmla="*/ 18679668 w 25200864"/>
              <a:gd name="connsiteY124" fmla="*/ 5973206 h 7131353"/>
              <a:gd name="connsiteX125" fmla="*/ 18691098 w 25200864"/>
              <a:gd name="connsiteY125" fmla="*/ 6045596 h 7131353"/>
              <a:gd name="connsiteX126" fmla="*/ 18813018 w 25200864"/>
              <a:gd name="connsiteY126" fmla="*/ 6007496 h 7131353"/>
              <a:gd name="connsiteX127" fmla="*/ 19114008 w 25200864"/>
              <a:gd name="connsiteY127" fmla="*/ 6137036 h 7131353"/>
              <a:gd name="connsiteX128" fmla="*/ 19249644 w 25200864"/>
              <a:gd name="connsiteY128" fmla="*/ 6242954 h 7131353"/>
              <a:gd name="connsiteX129" fmla="*/ 19319748 w 25200864"/>
              <a:gd name="connsiteY129" fmla="*/ 6453266 h 7131353"/>
              <a:gd name="connsiteX130" fmla="*/ 19375374 w 25200864"/>
              <a:gd name="connsiteY130" fmla="*/ 6593474 h 7131353"/>
              <a:gd name="connsiteX131" fmla="*/ 19445478 w 25200864"/>
              <a:gd name="connsiteY131" fmla="*/ 6567566 h 7131353"/>
              <a:gd name="connsiteX132" fmla="*/ 19495008 w 25200864"/>
              <a:gd name="connsiteY132" fmla="*/ 6647576 h 7131353"/>
              <a:gd name="connsiteX133" fmla="*/ 19475958 w 25200864"/>
              <a:gd name="connsiteY133" fmla="*/ 6377066 h 7131353"/>
              <a:gd name="connsiteX134" fmla="*/ 19479768 w 25200864"/>
              <a:gd name="connsiteY134" fmla="*/ 6175136 h 7131353"/>
              <a:gd name="connsiteX135" fmla="*/ 19582638 w 25200864"/>
              <a:gd name="connsiteY135" fmla="*/ 6285626 h 7131353"/>
              <a:gd name="connsiteX136" fmla="*/ 19666458 w 25200864"/>
              <a:gd name="connsiteY136" fmla="*/ 6407546 h 7131353"/>
              <a:gd name="connsiteX137" fmla="*/ 19674078 w 25200864"/>
              <a:gd name="connsiteY137" fmla="*/ 6213236 h 7131353"/>
              <a:gd name="connsiteX138" fmla="*/ 19761708 w 25200864"/>
              <a:gd name="connsiteY138" fmla="*/ 6129416 h 7131353"/>
              <a:gd name="connsiteX139" fmla="*/ 19879818 w 25200864"/>
              <a:gd name="connsiteY139" fmla="*/ 6239906 h 7131353"/>
              <a:gd name="connsiteX140" fmla="*/ 19818858 w 25200864"/>
              <a:gd name="connsiteY140" fmla="*/ 6026546 h 7131353"/>
              <a:gd name="connsiteX141" fmla="*/ 20127468 w 25200864"/>
              <a:gd name="connsiteY141" fmla="*/ 6022736 h 7131353"/>
              <a:gd name="connsiteX142" fmla="*/ 20400264 w 25200864"/>
              <a:gd name="connsiteY142" fmla="*/ 5897768 h 7131353"/>
              <a:gd name="connsiteX143" fmla="*/ 20695158 w 25200864"/>
              <a:gd name="connsiteY143" fmla="*/ 5893196 h 7131353"/>
              <a:gd name="connsiteX144" fmla="*/ 20942808 w 25200864"/>
              <a:gd name="connsiteY144" fmla="*/ 5938916 h 7131353"/>
              <a:gd name="connsiteX145" fmla="*/ 21133308 w 25200864"/>
              <a:gd name="connsiteY145" fmla="*/ 5813186 h 7131353"/>
              <a:gd name="connsiteX146" fmla="*/ 21430488 w 25200864"/>
              <a:gd name="connsiteY146" fmla="*/ 5862716 h 7131353"/>
              <a:gd name="connsiteX147" fmla="*/ 21659850 w 25200864"/>
              <a:gd name="connsiteY147" fmla="*/ 5961776 h 7131353"/>
              <a:gd name="connsiteX148" fmla="*/ 21761958 w 25200864"/>
              <a:gd name="connsiteY148" fmla="*/ 5885576 h 7131353"/>
              <a:gd name="connsiteX149" fmla="*/ 21944838 w 25200864"/>
              <a:gd name="connsiteY149" fmla="*/ 6041786 h 7131353"/>
              <a:gd name="connsiteX150" fmla="*/ 22089618 w 25200864"/>
              <a:gd name="connsiteY150" fmla="*/ 5977016 h 7131353"/>
              <a:gd name="connsiteX151" fmla="*/ 22310598 w 25200864"/>
              <a:gd name="connsiteY151" fmla="*/ 6186566 h 7131353"/>
              <a:gd name="connsiteX152" fmla="*/ 23151084 w 25200864"/>
              <a:gd name="connsiteY152" fmla="*/ 6482984 h 7131353"/>
              <a:gd name="connsiteX153" fmla="*/ 23293578 w 25200864"/>
              <a:gd name="connsiteY153" fmla="*/ 6609476 h 7131353"/>
              <a:gd name="connsiteX154" fmla="*/ 23285958 w 25200864"/>
              <a:gd name="connsiteY154" fmla="*/ 6693296 h 7131353"/>
              <a:gd name="connsiteX155" fmla="*/ 23415498 w 25200864"/>
              <a:gd name="connsiteY155" fmla="*/ 6659006 h 7131353"/>
              <a:gd name="connsiteX156" fmla="*/ 23785068 w 25200864"/>
              <a:gd name="connsiteY156" fmla="*/ 6780926 h 7131353"/>
              <a:gd name="connsiteX157" fmla="*/ 24009096 w 25200864"/>
              <a:gd name="connsiteY157" fmla="*/ 6645290 h 7131353"/>
              <a:gd name="connsiteX158" fmla="*/ 24078438 w 25200864"/>
              <a:gd name="connsiteY158" fmla="*/ 6544706 h 7131353"/>
              <a:gd name="connsiteX159" fmla="*/ 24230838 w 25200864"/>
              <a:gd name="connsiteY159" fmla="*/ 6533276 h 7131353"/>
              <a:gd name="connsiteX160" fmla="*/ 24360378 w 25200864"/>
              <a:gd name="connsiteY160" fmla="*/ 6438026 h 7131353"/>
              <a:gd name="connsiteX161" fmla="*/ 24455628 w 25200864"/>
              <a:gd name="connsiteY161" fmla="*/ 6422786 h 7131353"/>
              <a:gd name="connsiteX162" fmla="*/ 24558498 w 25200864"/>
              <a:gd name="connsiteY162" fmla="*/ 6243716 h 7131353"/>
              <a:gd name="connsiteX163" fmla="*/ 24716232 w 25200864"/>
              <a:gd name="connsiteY163" fmla="*/ 6188090 h 7131353"/>
              <a:gd name="connsiteX164" fmla="*/ 24981408 w 25200864"/>
              <a:gd name="connsiteY164" fmla="*/ 6232286 h 7131353"/>
              <a:gd name="connsiteX165" fmla="*/ 25181052 w 25200864"/>
              <a:gd name="connsiteY165" fmla="*/ 6157610 h 7131353"/>
              <a:gd name="connsiteX166" fmla="*/ 25200864 w 25200864"/>
              <a:gd name="connsiteY166" fmla="*/ 5713364 h 7131353"/>
              <a:gd name="connsiteX167" fmla="*/ 24519636 w 25200864"/>
              <a:gd name="connsiteY167" fmla="*/ 5869574 h 7131353"/>
              <a:gd name="connsiteX168" fmla="*/ 23774400 w 25200864"/>
              <a:gd name="connsiteY168" fmla="*/ 6133988 h 7131353"/>
              <a:gd name="connsiteX169" fmla="*/ 22951440 w 25200864"/>
              <a:gd name="connsiteY169" fmla="*/ 5896244 h 7131353"/>
              <a:gd name="connsiteX170" fmla="*/ 21982176 w 25200864"/>
              <a:gd name="connsiteY170" fmla="*/ 5640212 h 7131353"/>
              <a:gd name="connsiteX171" fmla="*/ 20628864 w 25200864"/>
              <a:gd name="connsiteY171" fmla="*/ 5475620 h 7131353"/>
              <a:gd name="connsiteX172" fmla="*/ 19872960 w 25200864"/>
              <a:gd name="connsiteY172" fmla="*/ 5888624 h 7131353"/>
              <a:gd name="connsiteX173" fmla="*/ 18800064 w 25200864"/>
              <a:gd name="connsiteY173" fmla="*/ 5823092 h 7131353"/>
              <a:gd name="connsiteX174" fmla="*/ 16715232 w 25200864"/>
              <a:gd name="connsiteY174" fmla="*/ 4963556 h 7131353"/>
              <a:gd name="connsiteX175" fmla="*/ 14904720 w 25200864"/>
              <a:gd name="connsiteY175" fmla="*/ 4158884 h 7131353"/>
              <a:gd name="connsiteX176" fmla="*/ 13240512 w 25200864"/>
              <a:gd name="connsiteY176" fmla="*/ 3354212 h 7131353"/>
              <a:gd name="connsiteX177" fmla="*/ 13094208 w 25200864"/>
              <a:gd name="connsiteY177" fmla="*/ 3189620 h 7131353"/>
              <a:gd name="connsiteX178" fmla="*/ 11320272 w 25200864"/>
              <a:gd name="connsiteY178" fmla="*/ 2019188 h 7131353"/>
              <a:gd name="connsiteX179" fmla="*/ 10698480 w 25200864"/>
              <a:gd name="connsiteY179" fmla="*/ 1452260 h 7131353"/>
              <a:gd name="connsiteX180" fmla="*/ 10530078 w 25200864"/>
              <a:gd name="connsiteY180" fmla="*/ 1283096 h 7131353"/>
              <a:gd name="connsiteX181" fmla="*/ 10522458 w 25200864"/>
              <a:gd name="connsiteY181" fmla="*/ 902096 h 7131353"/>
              <a:gd name="connsiteX182" fmla="*/ 10518648 w 25200864"/>
              <a:gd name="connsiteY182" fmla="*/ 768746 h 7131353"/>
              <a:gd name="connsiteX183" fmla="*/ 10606278 w 25200864"/>
              <a:gd name="connsiteY183" fmla="*/ 681116 h 7131353"/>
              <a:gd name="connsiteX184" fmla="*/ 10753344 w 25200864"/>
              <a:gd name="connsiteY184" fmla="*/ 611012 h 7131353"/>
              <a:gd name="connsiteX185" fmla="*/ 10735056 w 25200864"/>
              <a:gd name="connsiteY185" fmla="*/ 336692 h 7131353"/>
              <a:gd name="connsiteX186" fmla="*/ 10610088 w 25200864"/>
              <a:gd name="connsiteY186" fmla="*/ 201056 h 7131353"/>
              <a:gd name="connsiteX187" fmla="*/ 10419588 w 25200864"/>
              <a:gd name="connsiteY187" fmla="*/ 2936 h 7131353"/>
              <a:gd name="connsiteX188" fmla="*/ 10351008 w 25200864"/>
              <a:gd name="connsiteY188" fmla="*/ 231536 h 7131353"/>
              <a:gd name="connsiteX189" fmla="*/ 10187940 w 25200864"/>
              <a:gd name="connsiteY189" fmla="*/ 585104 h 7131353"/>
              <a:gd name="connsiteX190" fmla="*/ 10137648 w 25200864"/>
              <a:gd name="connsiteY190" fmla="*/ 902096 h 7131353"/>
              <a:gd name="connsiteX191" fmla="*/ 10222992 w 25200864"/>
              <a:gd name="connsiteY191" fmla="*/ 1744868 h 7131353"/>
              <a:gd name="connsiteX192" fmla="*/ 10131552 w 25200864"/>
              <a:gd name="connsiteY192" fmla="*/ 2384948 h 7131353"/>
              <a:gd name="connsiteX193" fmla="*/ 9509760 w 25200864"/>
              <a:gd name="connsiteY193" fmla="*/ 3043316 h 7131353"/>
              <a:gd name="connsiteX194" fmla="*/ 7717536 w 25200864"/>
              <a:gd name="connsiteY194" fmla="*/ 4524644 h 7131353"/>
              <a:gd name="connsiteX195" fmla="*/ 7388352 w 25200864"/>
              <a:gd name="connsiteY195" fmla="*/ 5146436 h 7131353"/>
              <a:gd name="connsiteX196" fmla="*/ 5925312 w 25200864"/>
              <a:gd name="connsiteY196" fmla="*/ 5768228 h 7131353"/>
              <a:gd name="connsiteX197" fmla="*/ 4736592 w 25200864"/>
              <a:gd name="connsiteY197" fmla="*/ 6079124 h 7131353"/>
              <a:gd name="connsiteX198" fmla="*/ 3602736 w 25200864"/>
              <a:gd name="connsiteY198" fmla="*/ 6353444 h 7131353"/>
              <a:gd name="connsiteX199" fmla="*/ 2688336 w 25200864"/>
              <a:gd name="connsiteY199" fmla="*/ 6664340 h 7131353"/>
              <a:gd name="connsiteX200" fmla="*/ 2157984 w 25200864"/>
              <a:gd name="connsiteY200" fmla="*/ 6774068 h 7131353"/>
              <a:gd name="connsiteX201" fmla="*/ 1591056 w 25200864"/>
              <a:gd name="connsiteY201" fmla="*/ 6755780 h 7131353"/>
              <a:gd name="connsiteX202" fmla="*/ 950976 w 25200864"/>
              <a:gd name="connsiteY202" fmla="*/ 6554612 h 7131353"/>
              <a:gd name="connsiteX203" fmla="*/ 0 w 25200864"/>
              <a:gd name="connsiteY203" fmla="*/ 6390020 h 7131353"/>
              <a:gd name="connsiteX204" fmla="*/ 27432 w 25200864"/>
              <a:gd name="connsiteY204" fmla="*/ 6605666 h 7131353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4315968 w 25200864"/>
              <a:gd name="connsiteY27" fmla="*/ 6609476 h 7169724"/>
              <a:gd name="connsiteX28" fmla="*/ 6345936 w 25200864"/>
              <a:gd name="connsiteY28" fmla="*/ 5932820 h 7169724"/>
              <a:gd name="connsiteX29" fmla="*/ 7772400 w 25200864"/>
              <a:gd name="connsiteY29" fmla="*/ 5493908 h 7169724"/>
              <a:gd name="connsiteX30" fmla="*/ 8375904 w 25200864"/>
              <a:gd name="connsiteY30" fmla="*/ 4341764 h 7169724"/>
              <a:gd name="connsiteX31" fmla="*/ 9747504 w 25200864"/>
              <a:gd name="connsiteY31" fmla="*/ 3427364 h 7169724"/>
              <a:gd name="connsiteX32" fmla="*/ 10277856 w 25200864"/>
              <a:gd name="connsiteY32" fmla="*/ 2311796 h 7169724"/>
              <a:gd name="connsiteX33" fmla="*/ 10351008 w 25200864"/>
              <a:gd name="connsiteY33" fmla="*/ 2147204 h 7169724"/>
              <a:gd name="connsiteX34" fmla="*/ 10369296 w 25200864"/>
              <a:gd name="connsiteY34" fmla="*/ 1525412 h 7169724"/>
              <a:gd name="connsiteX35" fmla="*/ 10314432 w 25200864"/>
              <a:gd name="connsiteY35" fmla="*/ 940196 h 7169724"/>
              <a:gd name="connsiteX36" fmla="*/ 10443210 w 25200864"/>
              <a:gd name="connsiteY36" fmla="*/ 611774 h 7169724"/>
              <a:gd name="connsiteX37" fmla="*/ 10450830 w 25200864"/>
              <a:gd name="connsiteY37" fmla="*/ 1076594 h 7169724"/>
              <a:gd name="connsiteX38" fmla="*/ 10411968 w 25200864"/>
              <a:gd name="connsiteY38" fmla="*/ 1302146 h 7169724"/>
              <a:gd name="connsiteX39" fmla="*/ 10453878 w 25200864"/>
              <a:gd name="connsiteY39" fmla="*/ 1565036 h 7169724"/>
              <a:gd name="connsiteX40" fmla="*/ 10541508 w 25200864"/>
              <a:gd name="connsiteY40" fmla="*/ 1759346 h 7169724"/>
              <a:gd name="connsiteX41" fmla="*/ 10690098 w 25200864"/>
              <a:gd name="connsiteY41" fmla="*/ 1944512 h 7169724"/>
              <a:gd name="connsiteX42" fmla="*/ 10785348 w 25200864"/>
              <a:gd name="connsiteY42" fmla="*/ 2018426 h 7169724"/>
              <a:gd name="connsiteX43" fmla="*/ 10838688 w 25200864"/>
              <a:gd name="connsiteY43" fmla="*/ 2109866 h 7169724"/>
              <a:gd name="connsiteX44" fmla="*/ 10926318 w 25200864"/>
              <a:gd name="connsiteY44" fmla="*/ 2071766 h 7169724"/>
              <a:gd name="connsiteX45" fmla="*/ 11013948 w 25200864"/>
              <a:gd name="connsiteY45" fmla="*/ 2193686 h 7169724"/>
              <a:gd name="connsiteX46" fmla="*/ 11100816 w 25200864"/>
              <a:gd name="connsiteY46" fmla="*/ 2275220 h 7169724"/>
              <a:gd name="connsiteX47" fmla="*/ 11253978 w 25200864"/>
              <a:gd name="connsiteY47" fmla="*/ 2307986 h 7169724"/>
              <a:gd name="connsiteX48" fmla="*/ 11349228 w 25200864"/>
              <a:gd name="connsiteY48" fmla="*/ 2349896 h 7169724"/>
              <a:gd name="connsiteX49" fmla="*/ 11429238 w 25200864"/>
              <a:gd name="connsiteY49" fmla="*/ 2448956 h 7169724"/>
              <a:gd name="connsiteX50" fmla="*/ 11562588 w 25200864"/>
              <a:gd name="connsiteY50" fmla="*/ 2513726 h 7169724"/>
              <a:gd name="connsiteX51" fmla="*/ 11654028 w 25200864"/>
              <a:gd name="connsiteY51" fmla="*/ 2567066 h 7169724"/>
              <a:gd name="connsiteX52" fmla="*/ 11745468 w 25200864"/>
              <a:gd name="connsiteY52" fmla="*/ 2650886 h 7169724"/>
              <a:gd name="connsiteX53" fmla="*/ 11882628 w 25200864"/>
              <a:gd name="connsiteY53" fmla="*/ 2711846 h 7169724"/>
              <a:gd name="connsiteX54" fmla="*/ 11970258 w 25200864"/>
              <a:gd name="connsiteY54" fmla="*/ 2841386 h 7169724"/>
              <a:gd name="connsiteX55" fmla="*/ 12095988 w 25200864"/>
              <a:gd name="connsiteY55" fmla="*/ 2829956 h 7169724"/>
              <a:gd name="connsiteX56" fmla="*/ 12124944 w 25200864"/>
              <a:gd name="connsiteY56" fmla="*/ 2897012 h 7169724"/>
              <a:gd name="connsiteX57" fmla="*/ 12202668 w 25200864"/>
              <a:gd name="connsiteY57" fmla="*/ 2921396 h 7169724"/>
              <a:gd name="connsiteX58" fmla="*/ 12278868 w 25200864"/>
              <a:gd name="connsiteY58" fmla="*/ 3081416 h 7169724"/>
              <a:gd name="connsiteX59" fmla="*/ 12393168 w 25200864"/>
              <a:gd name="connsiteY59" fmla="*/ 3100466 h 7169724"/>
              <a:gd name="connsiteX60" fmla="*/ 12450318 w 25200864"/>
              <a:gd name="connsiteY60" fmla="*/ 3214766 h 7169724"/>
              <a:gd name="connsiteX61" fmla="*/ 12541758 w 25200864"/>
              <a:gd name="connsiteY61" fmla="*/ 3191906 h 7169724"/>
              <a:gd name="connsiteX62" fmla="*/ 12598908 w 25200864"/>
              <a:gd name="connsiteY62" fmla="*/ 3290966 h 7169724"/>
              <a:gd name="connsiteX63" fmla="*/ 12663678 w 25200864"/>
              <a:gd name="connsiteY63" fmla="*/ 3416696 h 7169724"/>
              <a:gd name="connsiteX64" fmla="*/ 12766548 w 25200864"/>
              <a:gd name="connsiteY64" fmla="*/ 3428126 h 7169724"/>
              <a:gd name="connsiteX65" fmla="*/ 12774168 w 25200864"/>
              <a:gd name="connsiteY65" fmla="*/ 3298586 h 7169724"/>
              <a:gd name="connsiteX66" fmla="*/ 12854178 w 25200864"/>
              <a:gd name="connsiteY66" fmla="*/ 3363356 h 7169724"/>
              <a:gd name="connsiteX67" fmla="*/ 12968478 w 25200864"/>
              <a:gd name="connsiteY67" fmla="*/ 3435746 h 7169724"/>
              <a:gd name="connsiteX68" fmla="*/ 13098018 w 25200864"/>
              <a:gd name="connsiteY68" fmla="*/ 3466226 h 7169724"/>
              <a:gd name="connsiteX69" fmla="*/ 13147548 w 25200864"/>
              <a:gd name="connsiteY69" fmla="*/ 3572906 h 7169724"/>
              <a:gd name="connsiteX70" fmla="*/ 13155168 w 25200864"/>
              <a:gd name="connsiteY70" fmla="*/ 3652916 h 7169724"/>
              <a:gd name="connsiteX71" fmla="*/ 13235178 w 25200864"/>
              <a:gd name="connsiteY71" fmla="*/ 3736736 h 7169724"/>
              <a:gd name="connsiteX72" fmla="*/ 13368528 w 25200864"/>
              <a:gd name="connsiteY72" fmla="*/ 3774836 h 7169724"/>
              <a:gd name="connsiteX73" fmla="*/ 13539216 w 25200864"/>
              <a:gd name="connsiteY73" fmla="*/ 3853322 h 7169724"/>
              <a:gd name="connsiteX74" fmla="*/ 13574268 w 25200864"/>
              <a:gd name="connsiteY74" fmla="*/ 3923426 h 7169724"/>
              <a:gd name="connsiteX75" fmla="*/ 13669518 w 25200864"/>
              <a:gd name="connsiteY75" fmla="*/ 3988196 h 7169724"/>
              <a:gd name="connsiteX76" fmla="*/ 13806678 w 25200864"/>
              <a:gd name="connsiteY76" fmla="*/ 4091066 h 7169724"/>
              <a:gd name="connsiteX77" fmla="*/ 13890498 w 25200864"/>
              <a:gd name="connsiteY77" fmla="*/ 4205366 h 7169724"/>
              <a:gd name="connsiteX78" fmla="*/ 13955268 w 25200864"/>
              <a:gd name="connsiteY78" fmla="*/ 4296806 h 7169724"/>
              <a:gd name="connsiteX79" fmla="*/ 13989558 w 25200864"/>
              <a:gd name="connsiteY79" fmla="*/ 4129166 h 7169724"/>
              <a:gd name="connsiteX80" fmla="*/ 14061948 w 25200864"/>
              <a:gd name="connsiteY80" fmla="*/ 3995816 h 7169724"/>
              <a:gd name="connsiteX81" fmla="*/ 14176248 w 25200864"/>
              <a:gd name="connsiteY81" fmla="*/ 4098686 h 7169724"/>
              <a:gd name="connsiteX82" fmla="*/ 14290548 w 25200864"/>
              <a:gd name="connsiteY82" fmla="*/ 4304426 h 7169724"/>
              <a:gd name="connsiteX83" fmla="*/ 14431518 w 25200864"/>
              <a:gd name="connsiteY83" fmla="*/ 4399676 h 7169724"/>
              <a:gd name="connsiteX84" fmla="*/ 14622018 w 25200864"/>
              <a:gd name="connsiteY84" fmla="*/ 4353956 h 7169724"/>
              <a:gd name="connsiteX85" fmla="*/ 14789658 w 25200864"/>
              <a:gd name="connsiteY85" fmla="*/ 4430156 h 7169724"/>
              <a:gd name="connsiteX86" fmla="*/ 14865858 w 25200864"/>
              <a:gd name="connsiteY86" fmla="*/ 4361576 h 7169724"/>
              <a:gd name="connsiteX87" fmla="*/ 14972538 w 25200864"/>
              <a:gd name="connsiteY87" fmla="*/ 4464446 h 7169724"/>
              <a:gd name="connsiteX88" fmla="*/ 15067788 w 25200864"/>
              <a:gd name="connsiteY88" fmla="*/ 4586366 h 7169724"/>
              <a:gd name="connsiteX89" fmla="*/ 15304008 w 25200864"/>
              <a:gd name="connsiteY89" fmla="*/ 4651136 h 7169724"/>
              <a:gd name="connsiteX90" fmla="*/ 15467838 w 25200864"/>
              <a:gd name="connsiteY90" fmla="*/ 4693046 h 7169724"/>
              <a:gd name="connsiteX91" fmla="*/ 15540990 w 25200864"/>
              <a:gd name="connsiteY91" fmla="*/ 4708286 h 7169724"/>
              <a:gd name="connsiteX92" fmla="*/ 15593568 w 25200864"/>
              <a:gd name="connsiteY92" fmla="*/ 4875926 h 7169724"/>
              <a:gd name="connsiteX93" fmla="*/ 15612618 w 25200864"/>
              <a:gd name="connsiteY93" fmla="*/ 4997846 h 7169724"/>
              <a:gd name="connsiteX94" fmla="*/ 15730728 w 25200864"/>
              <a:gd name="connsiteY94" fmla="*/ 4921646 h 7169724"/>
              <a:gd name="connsiteX95" fmla="*/ 15745968 w 25200864"/>
              <a:gd name="connsiteY95" fmla="*/ 4769246 h 7169724"/>
              <a:gd name="connsiteX96" fmla="*/ 15822168 w 25200864"/>
              <a:gd name="connsiteY96" fmla="*/ 4757816 h 7169724"/>
              <a:gd name="connsiteX97" fmla="*/ 15898368 w 25200864"/>
              <a:gd name="connsiteY97" fmla="*/ 4872116 h 7169724"/>
              <a:gd name="connsiteX98" fmla="*/ 16092678 w 25200864"/>
              <a:gd name="connsiteY98" fmla="*/ 4978796 h 7169724"/>
              <a:gd name="connsiteX99" fmla="*/ 16229838 w 25200864"/>
              <a:gd name="connsiteY99" fmla="*/ 5138816 h 7169724"/>
              <a:gd name="connsiteX100" fmla="*/ 16340328 w 25200864"/>
              <a:gd name="connsiteY100" fmla="*/ 5154056 h 7169724"/>
              <a:gd name="connsiteX101" fmla="*/ 16435578 w 25200864"/>
              <a:gd name="connsiteY101" fmla="*/ 5203586 h 7169724"/>
              <a:gd name="connsiteX102" fmla="*/ 16515588 w 25200864"/>
              <a:gd name="connsiteY102" fmla="*/ 5195966 h 7169724"/>
              <a:gd name="connsiteX103" fmla="*/ 16607028 w 25200864"/>
              <a:gd name="connsiteY103" fmla="*/ 5234066 h 7169724"/>
              <a:gd name="connsiteX104" fmla="*/ 16687038 w 25200864"/>
              <a:gd name="connsiteY104" fmla="*/ 5275976 h 7169724"/>
              <a:gd name="connsiteX105" fmla="*/ 16751808 w 25200864"/>
              <a:gd name="connsiteY105" fmla="*/ 5298836 h 7169724"/>
              <a:gd name="connsiteX106" fmla="*/ 16927068 w 25200864"/>
              <a:gd name="connsiteY106" fmla="*/ 5317886 h 7169724"/>
              <a:gd name="connsiteX107" fmla="*/ 16808958 w 25200864"/>
              <a:gd name="connsiteY107" fmla="*/ 5245496 h 7169724"/>
              <a:gd name="connsiteX108" fmla="*/ 16843248 w 25200864"/>
              <a:gd name="connsiteY108" fmla="*/ 5199776 h 7169724"/>
              <a:gd name="connsiteX109" fmla="*/ 16953738 w 25200864"/>
              <a:gd name="connsiteY109" fmla="*/ 5218826 h 7169724"/>
              <a:gd name="connsiteX110" fmla="*/ 17109948 w 25200864"/>
              <a:gd name="connsiteY110" fmla="*/ 5344556 h 7169724"/>
              <a:gd name="connsiteX111" fmla="*/ 17300448 w 25200864"/>
              <a:gd name="connsiteY111" fmla="*/ 5359796 h 7169724"/>
              <a:gd name="connsiteX112" fmla="*/ 17426178 w 25200864"/>
              <a:gd name="connsiteY112" fmla="*/ 5420756 h 7169724"/>
              <a:gd name="connsiteX113" fmla="*/ 17516856 w 25200864"/>
              <a:gd name="connsiteY113" fmla="*/ 5550296 h 7169724"/>
              <a:gd name="connsiteX114" fmla="*/ 17620488 w 25200864"/>
              <a:gd name="connsiteY114" fmla="*/ 5569346 h 7169724"/>
              <a:gd name="connsiteX115" fmla="*/ 17837658 w 25200864"/>
              <a:gd name="connsiteY115" fmla="*/ 5717936 h 7169724"/>
              <a:gd name="connsiteX116" fmla="*/ 17837658 w 25200864"/>
              <a:gd name="connsiteY116" fmla="*/ 5561726 h 7169724"/>
              <a:gd name="connsiteX117" fmla="*/ 18035778 w 25200864"/>
              <a:gd name="connsiteY117" fmla="*/ 5565536 h 7169724"/>
              <a:gd name="connsiteX118" fmla="*/ 18115788 w 25200864"/>
              <a:gd name="connsiteY118" fmla="*/ 5668406 h 7169724"/>
              <a:gd name="connsiteX119" fmla="*/ 18218658 w 25200864"/>
              <a:gd name="connsiteY119" fmla="*/ 5676026 h 7169724"/>
              <a:gd name="connsiteX120" fmla="*/ 18306288 w 25200864"/>
              <a:gd name="connsiteY120" fmla="*/ 5752988 h 7169724"/>
              <a:gd name="connsiteX121" fmla="*/ 18371058 w 25200864"/>
              <a:gd name="connsiteY121" fmla="*/ 5866526 h 7169724"/>
              <a:gd name="connsiteX122" fmla="*/ 18489168 w 25200864"/>
              <a:gd name="connsiteY122" fmla="*/ 5851286 h 7169724"/>
              <a:gd name="connsiteX123" fmla="*/ 18580608 w 25200864"/>
              <a:gd name="connsiteY123" fmla="*/ 5935106 h 7169724"/>
              <a:gd name="connsiteX124" fmla="*/ 18550128 w 25200864"/>
              <a:gd name="connsiteY124" fmla="*/ 6018926 h 7169724"/>
              <a:gd name="connsiteX125" fmla="*/ 18679668 w 25200864"/>
              <a:gd name="connsiteY125" fmla="*/ 5973206 h 7169724"/>
              <a:gd name="connsiteX126" fmla="*/ 18691098 w 25200864"/>
              <a:gd name="connsiteY126" fmla="*/ 6045596 h 7169724"/>
              <a:gd name="connsiteX127" fmla="*/ 18813018 w 25200864"/>
              <a:gd name="connsiteY127" fmla="*/ 6007496 h 7169724"/>
              <a:gd name="connsiteX128" fmla="*/ 19114008 w 25200864"/>
              <a:gd name="connsiteY128" fmla="*/ 6137036 h 7169724"/>
              <a:gd name="connsiteX129" fmla="*/ 19249644 w 25200864"/>
              <a:gd name="connsiteY129" fmla="*/ 6242954 h 7169724"/>
              <a:gd name="connsiteX130" fmla="*/ 19319748 w 25200864"/>
              <a:gd name="connsiteY130" fmla="*/ 6453266 h 7169724"/>
              <a:gd name="connsiteX131" fmla="*/ 19375374 w 25200864"/>
              <a:gd name="connsiteY131" fmla="*/ 6593474 h 7169724"/>
              <a:gd name="connsiteX132" fmla="*/ 19445478 w 25200864"/>
              <a:gd name="connsiteY132" fmla="*/ 6567566 h 7169724"/>
              <a:gd name="connsiteX133" fmla="*/ 19495008 w 25200864"/>
              <a:gd name="connsiteY133" fmla="*/ 6647576 h 7169724"/>
              <a:gd name="connsiteX134" fmla="*/ 19475958 w 25200864"/>
              <a:gd name="connsiteY134" fmla="*/ 6377066 h 7169724"/>
              <a:gd name="connsiteX135" fmla="*/ 19479768 w 25200864"/>
              <a:gd name="connsiteY135" fmla="*/ 6175136 h 7169724"/>
              <a:gd name="connsiteX136" fmla="*/ 19582638 w 25200864"/>
              <a:gd name="connsiteY136" fmla="*/ 6285626 h 7169724"/>
              <a:gd name="connsiteX137" fmla="*/ 19666458 w 25200864"/>
              <a:gd name="connsiteY137" fmla="*/ 6407546 h 7169724"/>
              <a:gd name="connsiteX138" fmla="*/ 19674078 w 25200864"/>
              <a:gd name="connsiteY138" fmla="*/ 6213236 h 7169724"/>
              <a:gd name="connsiteX139" fmla="*/ 19761708 w 25200864"/>
              <a:gd name="connsiteY139" fmla="*/ 6129416 h 7169724"/>
              <a:gd name="connsiteX140" fmla="*/ 19879818 w 25200864"/>
              <a:gd name="connsiteY140" fmla="*/ 6239906 h 7169724"/>
              <a:gd name="connsiteX141" fmla="*/ 19818858 w 25200864"/>
              <a:gd name="connsiteY141" fmla="*/ 6026546 h 7169724"/>
              <a:gd name="connsiteX142" fmla="*/ 20127468 w 25200864"/>
              <a:gd name="connsiteY142" fmla="*/ 6022736 h 7169724"/>
              <a:gd name="connsiteX143" fmla="*/ 20400264 w 25200864"/>
              <a:gd name="connsiteY143" fmla="*/ 5897768 h 7169724"/>
              <a:gd name="connsiteX144" fmla="*/ 20695158 w 25200864"/>
              <a:gd name="connsiteY144" fmla="*/ 5893196 h 7169724"/>
              <a:gd name="connsiteX145" fmla="*/ 20942808 w 25200864"/>
              <a:gd name="connsiteY145" fmla="*/ 5938916 h 7169724"/>
              <a:gd name="connsiteX146" fmla="*/ 21133308 w 25200864"/>
              <a:gd name="connsiteY146" fmla="*/ 5813186 h 7169724"/>
              <a:gd name="connsiteX147" fmla="*/ 21430488 w 25200864"/>
              <a:gd name="connsiteY147" fmla="*/ 5862716 h 7169724"/>
              <a:gd name="connsiteX148" fmla="*/ 21659850 w 25200864"/>
              <a:gd name="connsiteY148" fmla="*/ 5961776 h 7169724"/>
              <a:gd name="connsiteX149" fmla="*/ 21761958 w 25200864"/>
              <a:gd name="connsiteY149" fmla="*/ 5885576 h 7169724"/>
              <a:gd name="connsiteX150" fmla="*/ 21944838 w 25200864"/>
              <a:gd name="connsiteY150" fmla="*/ 6041786 h 7169724"/>
              <a:gd name="connsiteX151" fmla="*/ 22089618 w 25200864"/>
              <a:gd name="connsiteY151" fmla="*/ 5977016 h 7169724"/>
              <a:gd name="connsiteX152" fmla="*/ 22310598 w 25200864"/>
              <a:gd name="connsiteY152" fmla="*/ 6186566 h 7169724"/>
              <a:gd name="connsiteX153" fmla="*/ 23151084 w 25200864"/>
              <a:gd name="connsiteY153" fmla="*/ 6482984 h 7169724"/>
              <a:gd name="connsiteX154" fmla="*/ 23293578 w 25200864"/>
              <a:gd name="connsiteY154" fmla="*/ 6609476 h 7169724"/>
              <a:gd name="connsiteX155" fmla="*/ 23285958 w 25200864"/>
              <a:gd name="connsiteY155" fmla="*/ 6693296 h 7169724"/>
              <a:gd name="connsiteX156" fmla="*/ 23415498 w 25200864"/>
              <a:gd name="connsiteY156" fmla="*/ 6659006 h 7169724"/>
              <a:gd name="connsiteX157" fmla="*/ 23785068 w 25200864"/>
              <a:gd name="connsiteY157" fmla="*/ 6780926 h 7169724"/>
              <a:gd name="connsiteX158" fmla="*/ 24009096 w 25200864"/>
              <a:gd name="connsiteY158" fmla="*/ 6645290 h 7169724"/>
              <a:gd name="connsiteX159" fmla="*/ 24078438 w 25200864"/>
              <a:gd name="connsiteY159" fmla="*/ 6544706 h 7169724"/>
              <a:gd name="connsiteX160" fmla="*/ 24230838 w 25200864"/>
              <a:gd name="connsiteY160" fmla="*/ 6533276 h 7169724"/>
              <a:gd name="connsiteX161" fmla="*/ 24360378 w 25200864"/>
              <a:gd name="connsiteY161" fmla="*/ 6438026 h 7169724"/>
              <a:gd name="connsiteX162" fmla="*/ 24455628 w 25200864"/>
              <a:gd name="connsiteY162" fmla="*/ 6422786 h 7169724"/>
              <a:gd name="connsiteX163" fmla="*/ 24558498 w 25200864"/>
              <a:gd name="connsiteY163" fmla="*/ 6243716 h 7169724"/>
              <a:gd name="connsiteX164" fmla="*/ 24716232 w 25200864"/>
              <a:gd name="connsiteY164" fmla="*/ 6188090 h 7169724"/>
              <a:gd name="connsiteX165" fmla="*/ 24981408 w 25200864"/>
              <a:gd name="connsiteY165" fmla="*/ 6232286 h 7169724"/>
              <a:gd name="connsiteX166" fmla="*/ 25181052 w 25200864"/>
              <a:gd name="connsiteY166" fmla="*/ 6157610 h 7169724"/>
              <a:gd name="connsiteX167" fmla="*/ 25200864 w 25200864"/>
              <a:gd name="connsiteY167" fmla="*/ 5713364 h 7169724"/>
              <a:gd name="connsiteX168" fmla="*/ 24519636 w 25200864"/>
              <a:gd name="connsiteY168" fmla="*/ 5869574 h 7169724"/>
              <a:gd name="connsiteX169" fmla="*/ 23774400 w 25200864"/>
              <a:gd name="connsiteY169" fmla="*/ 6133988 h 7169724"/>
              <a:gd name="connsiteX170" fmla="*/ 22951440 w 25200864"/>
              <a:gd name="connsiteY170" fmla="*/ 5896244 h 7169724"/>
              <a:gd name="connsiteX171" fmla="*/ 21982176 w 25200864"/>
              <a:gd name="connsiteY171" fmla="*/ 5640212 h 7169724"/>
              <a:gd name="connsiteX172" fmla="*/ 20628864 w 25200864"/>
              <a:gd name="connsiteY172" fmla="*/ 5475620 h 7169724"/>
              <a:gd name="connsiteX173" fmla="*/ 19872960 w 25200864"/>
              <a:gd name="connsiteY173" fmla="*/ 5888624 h 7169724"/>
              <a:gd name="connsiteX174" fmla="*/ 18800064 w 25200864"/>
              <a:gd name="connsiteY174" fmla="*/ 5823092 h 7169724"/>
              <a:gd name="connsiteX175" fmla="*/ 16715232 w 25200864"/>
              <a:gd name="connsiteY175" fmla="*/ 4963556 h 7169724"/>
              <a:gd name="connsiteX176" fmla="*/ 14904720 w 25200864"/>
              <a:gd name="connsiteY176" fmla="*/ 4158884 h 7169724"/>
              <a:gd name="connsiteX177" fmla="*/ 13240512 w 25200864"/>
              <a:gd name="connsiteY177" fmla="*/ 3354212 h 7169724"/>
              <a:gd name="connsiteX178" fmla="*/ 13094208 w 25200864"/>
              <a:gd name="connsiteY178" fmla="*/ 3189620 h 7169724"/>
              <a:gd name="connsiteX179" fmla="*/ 11320272 w 25200864"/>
              <a:gd name="connsiteY179" fmla="*/ 2019188 h 7169724"/>
              <a:gd name="connsiteX180" fmla="*/ 10698480 w 25200864"/>
              <a:gd name="connsiteY180" fmla="*/ 1452260 h 7169724"/>
              <a:gd name="connsiteX181" fmla="*/ 10530078 w 25200864"/>
              <a:gd name="connsiteY181" fmla="*/ 1283096 h 7169724"/>
              <a:gd name="connsiteX182" fmla="*/ 10522458 w 25200864"/>
              <a:gd name="connsiteY182" fmla="*/ 902096 h 7169724"/>
              <a:gd name="connsiteX183" fmla="*/ 10518648 w 25200864"/>
              <a:gd name="connsiteY183" fmla="*/ 768746 h 7169724"/>
              <a:gd name="connsiteX184" fmla="*/ 10606278 w 25200864"/>
              <a:gd name="connsiteY184" fmla="*/ 681116 h 7169724"/>
              <a:gd name="connsiteX185" fmla="*/ 10753344 w 25200864"/>
              <a:gd name="connsiteY185" fmla="*/ 611012 h 7169724"/>
              <a:gd name="connsiteX186" fmla="*/ 10735056 w 25200864"/>
              <a:gd name="connsiteY186" fmla="*/ 336692 h 7169724"/>
              <a:gd name="connsiteX187" fmla="*/ 10610088 w 25200864"/>
              <a:gd name="connsiteY187" fmla="*/ 201056 h 7169724"/>
              <a:gd name="connsiteX188" fmla="*/ 10419588 w 25200864"/>
              <a:gd name="connsiteY188" fmla="*/ 2936 h 7169724"/>
              <a:gd name="connsiteX189" fmla="*/ 10351008 w 25200864"/>
              <a:gd name="connsiteY189" fmla="*/ 231536 h 7169724"/>
              <a:gd name="connsiteX190" fmla="*/ 10187940 w 25200864"/>
              <a:gd name="connsiteY190" fmla="*/ 585104 h 7169724"/>
              <a:gd name="connsiteX191" fmla="*/ 10137648 w 25200864"/>
              <a:gd name="connsiteY191" fmla="*/ 902096 h 7169724"/>
              <a:gd name="connsiteX192" fmla="*/ 10222992 w 25200864"/>
              <a:gd name="connsiteY192" fmla="*/ 1744868 h 7169724"/>
              <a:gd name="connsiteX193" fmla="*/ 10131552 w 25200864"/>
              <a:gd name="connsiteY193" fmla="*/ 2384948 h 7169724"/>
              <a:gd name="connsiteX194" fmla="*/ 9509760 w 25200864"/>
              <a:gd name="connsiteY194" fmla="*/ 3043316 h 7169724"/>
              <a:gd name="connsiteX195" fmla="*/ 7717536 w 25200864"/>
              <a:gd name="connsiteY195" fmla="*/ 4524644 h 7169724"/>
              <a:gd name="connsiteX196" fmla="*/ 7388352 w 25200864"/>
              <a:gd name="connsiteY196" fmla="*/ 5146436 h 7169724"/>
              <a:gd name="connsiteX197" fmla="*/ 5925312 w 25200864"/>
              <a:gd name="connsiteY197" fmla="*/ 5768228 h 7169724"/>
              <a:gd name="connsiteX198" fmla="*/ 4736592 w 25200864"/>
              <a:gd name="connsiteY198" fmla="*/ 6079124 h 7169724"/>
              <a:gd name="connsiteX199" fmla="*/ 3602736 w 25200864"/>
              <a:gd name="connsiteY199" fmla="*/ 6353444 h 7169724"/>
              <a:gd name="connsiteX200" fmla="*/ 2688336 w 25200864"/>
              <a:gd name="connsiteY200" fmla="*/ 6664340 h 7169724"/>
              <a:gd name="connsiteX201" fmla="*/ 2157984 w 25200864"/>
              <a:gd name="connsiteY201" fmla="*/ 6774068 h 7169724"/>
              <a:gd name="connsiteX202" fmla="*/ 1591056 w 25200864"/>
              <a:gd name="connsiteY202" fmla="*/ 6755780 h 7169724"/>
              <a:gd name="connsiteX203" fmla="*/ 950976 w 25200864"/>
              <a:gd name="connsiteY203" fmla="*/ 6554612 h 7169724"/>
              <a:gd name="connsiteX204" fmla="*/ 0 w 25200864"/>
              <a:gd name="connsiteY204" fmla="*/ 6390020 h 7169724"/>
              <a:gd name="connsiteX205" fmla="*/ 27432 w 25200864"/>
              <a:gd name="connsiteY20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4315968 w 25200864"/>
              <a:gd name="connsiteY28" fmla="*/ 6609476 h 7169724"/>
              <a:gd name="connsiteX29" fmla="*/ 6345936 w 25200864"/>
              <a:gd name="connsiteY29" fmla="*/ 5932820 h 7169724"/>
              <a:gd name="connsiteX30" fmla="*/ 7772400 w 25200864"/>
              <a:gd name="connsiteY30" fmla="*/ 5493908 h 7169724"/>
              <a:gd name="connsiteX31" fmla="*/ 8375904 w 25200864"/>
              <a:gd name="connsiteY31" fmla="*/ 4341764 h 7169724"/>
              <a:gd name="connsiteX32" fmla="*/ 9747504 w 25200864"/>
              <a:gd name="connsiteY32" fmla="*/ 3427364 h 7169724"/>
              <a:gd name="connsiteX33" fmla="*/ 10277856 w 25200864"/>
              <a:gd name="connsiteY33" fmla="*/ 2311796 h 7169724"/>
              <a:gd name="connsiteX34" fmla="*/ 10351008 w 25200864"/>
              <a:gd name="connsiteY34" fmla="*/ 2147204 h 7169724"/>
              <a:gd name="connsiteX35" fmla="*/ 10369296 w 25200864"/>
              <a:gd name="connsiteY35" fmla="*/ 1525412 h 7169724"/>
              <a:gd name="connsiteX36" fmla="*/ 10314432 w 25200864"/>
              <a:gd name="connsiteY36" fmla="*/ 940196 h 7169724"/>
              <a:gd name="connsiteX37" fmla="*/ 10443210 w 25200864"/>
              <a:gd name="connsiteY37" fmla="*/ 611774 h 7169724"/>
              <a:gd name="connsiteX38" fmla="*/ 10450830 w 25200864"/>
              <a:gd name="connsiteY38" fmla="*/ 1076594 h 7169724"/>
              <a:gd name="connsiteX39" fmla="*/ 10411968 w 25200864"/>
              <a:gd name="connsiteY39" fmla="*/ 1302146 h 7169724"/>
              <a:gd name="connsiteX40" fmla="*/ 10453878 w 25200864"/>
              <a:gd name="connsiteY40" fmla="*/ 1565036 h 7169724"/>
              <a:gd name="connsiteX41" fmla="*/ 10541508 w 25200864"/>
              <a:gd name="connsiteY41" fmla="*/ 1759346 h 7169724"/>
              <a:gd name="connsiteX42" fmla="*/ 10690098 w 25200864"/>
              <a:gd name="connsiteY42" fmla="*/ 1944512 h 7169724"/>
              <a:gd name="connsiteX43" fmla="*/ 10785348 w 25200864"/>
              <a:gd name="connsiteY43" fmla="*/ 2018426 h 7169724"/>
              <a:gd name="connsiteX44" fmla="*/ 10838688 w 25200864"/>
              <a:gd name="connsiteY44" fmla="*/ 2109866 h 7169724"/>
              <a:gd name="connsiteX45" fmla="*/ 10926318 w 25200864"/>
              <a:gd name="connsiteY45" fmla="*/ 2071766 h 7169724"/>
              <a:gd name="connsiteX46" fmla="*/ 11013948 w 25200864"/>
              <a:gd name="connsiteY46" fmla="*/ 2193686 h 7169724"/>
              <a:gd name="connsiteX47" fmla="*/ 11100816 w 25200864"/>
              <a:gd name="connsiteY47" fmla="*/ 2275220 h 7169724"/>
              <a:gd name="connsiteX48" fmla="*/ 11253978 w 25200864"/>
              <a:gd name="connsiteY48" fmla="*/ 2307986 h 7169724"/>
              <a:gd name="connsiteX49" fmla="*/ 11349228 w 25200864"/>
              <a:gd name="connsiteY49" fmla="*/ 2349896 h 7169724"/>
              <a:gd name="connsiteX50" fmla="*/ 11429238 w 25200864"/>
              <a:gd name="connsiteY50" fmla="*/ 2448956 h 7169724"/>
              <a:gd name="connsiteX51" fmla="*/ 11562588 w 25200864"/>
              <a:gd name="connsiteY51" fmla="*/ 2513726 h 7169724"/>
              <a:gd name="connsiteX52" fmla="*/ 11654028 w 25200864"/>
              <a:gd name="connsiteY52" fmla="*/ 2567066 h 7169724"/>
              <a:gd name="connsiteX53" fmla="*/ 11745468 w 25200864"/>
              <a:gd name="connsiteY53" fmla="*/ 2650886 h 7169724"/>
              <a:gd name="connsiteX54" fmla="*/ 11882628 w 25200864"/>
              <a:gd name="connsiteY54" fmla="*/ 2711846 h 7169724"/>
              <a:gd name="connsiteX55" fmla="*/ 11970258 w 25200864"/>
              <a:gd name="connsiteY55" fmla="*/ 2841386 h 7169724"/>
              <a:gd name="connsiteX56" fmla="*/ 12095988 w 25200864"/>
              <a:gd name="connsiteY56" fmla="*/ 2829956 h 7169724"/>
              <a:gd name="connsiteX57" fmla="*/ 12124944 w 25200864"/>
              <a:gd name="connsiteY57" fmla="*/ 2897012 h 7169724"/>
              <a:gd name="connsiteX58" fmla="*/ 12202668 w 25200864"/>
              <a:gd name="connsiteY58" fmla="*/ 2921396 h 7169724"/>
              <a:gd name="connsiteX59" fmla="*/ 12278868 w 25200864"/>
              <a:gd name="connsiteY59" fmla="*/ 3081416 h 7169724"/>
              <a:gd name="connsiteX60" fmla="*/ 12393168 w 25200864"/>
              <a:gd name="connsiteY60" fmla="*/ 3100466 h 7169724"/>
              <a:gd name="connsiteX61" fmla="*/ 12450318 w 25200864"/>
              <a:gd name="connsiteY61" fmla="*/ 3214766 h 7169724"/>
              <a:gd name="connsiteX62" fmla="*/ 12541758 w 25200864"/>
              <a:gd name="connsiteY62" fmla="*/ 3191906 h 7169724"/>
              <a:gd name="connsiteX63" fmla="*/ 12598908 w 25200864"/>
              <a:gd name="connsiteY63" fmla="*/ 3290966 h 7169724"/>
              <a:gd name="connsiteX64" fmla="*/ 12663678 w 25200864"/>
              <a:gd name="connsiteY64" fmla="*/ 3416696 h 7169724"/>
              <a:gd name="connsiteX65" fmla="*/ 12766548 w 25200864"/>
              <a:gd name="connsiteY65" fmla="*/ 3428126 h 7169724"/>
              <a:gd name="connsiteX66" fmla="*/ 12774168 w 25200864"/>
              <a:gd name="connsiteY66" fmla="*/ 3298586 h 7169724"/>
              <a:gd name="connsiteX67" fmla="*/ 12854178 w 25200864"/>
              <a:gd name="connsiteY67" fmla="*/ 3363356 h 7169724"/>
              <a:gd name="connsiteX68" fmla="*/ 12968478 w 25200864"/>
              <a:gd name="connsiteY68" fmla="*/ 3435746 h 7169724"/>
              <a:gd name="connsiteX69" fmla="*/ 13098018 w 25200864"/>
              <a:gd name="connsiteY69" fmla="*/ 3466226 h 7169724"/>
              <a:gd name="connsiteX70" fmla="*/ 13147548 w 25200864"/>
              <a:gd name="connsiteY70" fmla="*/ 3572906 h 7169724"/>
              <a:gd name="connsiteX71" fmla="*/ 13155168 w 25200864"/>
              <a:gd name="connsiteY71" fmla="*/ 3652916 h 7169724"/>
              <a:gd name="connsiteX72" fmla="*/ 13235178 w 25200864"/>
              <a:gd name="connsiteY72" fmla="*/ 3736736 h 7169724"/>
              <a:gd name="connsiteX73" fmla="*/ 13368528 w 25200864"/>
              <a:gd name="connsiteY73" fmla="*/ 3774836 h 7169724"/>
              <a:gd name="connsiteX74" fmla="*/ 13539216 w 25200864"/>
              <a:gd name="connsiteY74" fmla="*/ 3853322 h 7169724"/>
              <a:gd name="connsiteX75" fmla="*/ 13574268 w 25200864"/>
              <a:gd name="connsiteY75" fmla="*/ 3923426 h 7169724"/>
              <a:gd name="connsiteX76" fmla="*/ 13669518 w 25200864"/>
              <a:gd name="connsiteY76" fmla="*/ 3988196 h 7169724"/>
              <a:gd name="connsiteX77" fmla="*/ 13806678 w 25200864"/>
              <a:gd name="connsiteY77" fmla="*/ 4091066 h 7169724"/>
              <a:gd name="connsiteX78" fmla="*/ 13890498 w 25200864"/>
              <a:gd name="connsiteY78" fmla="*/ 4205366 h 7169724"/>
              <a:gd name="connsiteX79" fmla="*/ 13955268 w 25200864"/>
              <a:gd name="connsiteY79" fmla="*/ 4296806 h 7169724"/>
              <a:gd name="connsiteX80" fmla="*/ 13989558 w 25200864"/>
              <a:gd name="connsiteY80" fmla="*/ 4129166 h 7169724"/>
              <a:gd name="connsiteX81" fmla="*/ 14061948 w 25200864"/>
              <a:gd name="connsiteY81" fmla="*/ 3995816 h 7169724"/>
              <a:gd name="connsiteX82" fmla="*/ 14176248 w 25200864"/>
              <a:gd name="connsiteY82" fmla="*/ 4098686 h 7169724"/>
              <a:gd name="connsiteX83" fmla="*/ 14290548 w 25200864"/>
              <a:gd name="connsiteY83" fmla="*/ 4304426 h 7169724"/>
              <a:gd name="connsiteX84" fmla="*/ 14431518 w 25200864"/>
              <a:gd name="connsiteY84" fmla="*/ 4399676 h 7169724"/>
              <a:gd name="connsiteX85" fmla="*/ 14622018 w 25200864"/>
              <a:gd name="connsiteY85" fmla="*/ 4353956 h 7169724"/>
              <a:gd name="connsiteX86" fmla="*/ 14789658 w 25200864"/>
              <a:gd name="connsiteY86" fmla="*/ 4430156 h 7169724"/>
              <a:gd name="connsiteX87" fmla="*/ 14865858 w 25200864"/>
              <a:gd name="connsiteY87" fmla="*/ 4361576 h 7169724"/>
              <a:gd name="connsiteX88" fmla="*/ 14972538 w 25200864"/>
              <a:gd name="connsiteY88" fmla="*/ 4464446 h 7169724"/>
              <a:gd name="connsiteX89" fmla="*/ 15067788 w 25200864"/>
              <a:gd name="connsiteY89" fmla="*/ 4586366 h 7169724"/>
              <a:gd name="connsiteX90" fmla="*/ 15304008 w 25200864"/>
              <a:gd name="connsiteY90" fmla="*/ 4651136 h 7169724"/>
              <a:gd name="connsiteX91" fmla="*/ 15467838 w 25200864"/>
              <a:gd name="connsiteY91" fmla="*/ 4693046 h 7169724"/>
              <a:gd name="connsiteX92" fmla="*/ 15540990 w 25200864"/>
              <a:gd name="connsiteY92" fmla="*/ 4708286 h 7169724"/>
              <a:gd name="connsiteX93" fmla="*/ 15593568 w 25200864"/>
              <a:gd name="connsiteY93" fmla="*/ 4875926 h 7169724"/>
              <a:gd name="connsiteX94" fmla="*/ 15612618 w 25200864"/>
              <a:gd name="connsiteY94" fmla="*/ 4997846 h 7169724"/>
              <a:gd name="connsiteX95" fmla="*/ 15730728 w 25200864"/>
              <a:gd name="connsiteY95" fmla="*/ 4921646 h 7169724"/>
              <a:gd name="connsiteX96" fmla="*/ 15745968 w 25200864"/>
              <a:gd name="connsiteY96" fmla="*/ 4769246 h 7169724"/>
              <a:gd name="connsiteX97" fmla="*/ 15822168 w 25200864"/>
              <a:gd name="connsiteY97" fmla="*/ 4757816 h 7169724"/>
              <a:gd name="connsiteX98" fmla="*/ 15898368 w 25200864"/>
              <a:gd name="connsiteY98" fmla="*/ 4872116 h 7169724"/>
              <a:gd name="connsiteX99" fmla="*/ 16092678 w 25200864"/>
              <a:gd name="connsiteY99" fmla="*/ 4978796 h 7169724"/>
              <a:gd name="connsiteX100" fmla="*/ 16229838 w 25200864"/>
              <a:gd name="connsiteY100" fmla="*/ 5138816 h 7169724"/>
              <a:gd name="connsiteX101" fmla="*/ 16340328 w 25200864"/>
              <a:gd name="connsiteY101" fmla="*/ 5154056 h 7169724"/>
              <a:gd name="connsiteX102" fmla="*/ 16435578 w 25200864"/>
              <a:gd name="connsiteY102" fmla="*/ 5203586 h 7169724"/>
              <a:gd name="connsiteX103" fmla="*/ 16515588 w 25200864"/>
              <a:gd name="connsiteY103" fmla="*/ 5195966 h 7169724"/>
              <a:gd name="connsiteX104" fmla="*/ 16607028 w 25200864"/>
              <a:gd name="connsiteY104" fmla="*/ 5234066 h 7169724"/>
              <a:gd name="connsiteX105" fmla="*/ 16687038 w 25200864"/>
              <a:gd name="connsiteY105" fmla="*/ 5275976 h 7169724"/>
              <a:gd name="connsiteX106" fmla="*/ 16751808 w 25200864"/>
              <a:gd name="connsiteY106" fmla="*/ 5298836 h 7169724"/>
              <a:gd name="connsiteX107" fmla="*/ 16927068 w 25200864"/>
              <a:gd name="connsiteY107" fmla="*/ 5317886 h 7169724"/>
              <a:gd name="connsiteX108" fmla="*/ 16808958 w 25200864"/>
              <a:gd name="connsiteY108" fmla="*/ 5245496 h 7169724"/>
              <a:gd name="connsiteX109" fmla="*/ 16843248 w 25200864"/>
              <a:gd name="connsiteY109" fmla="*/ 5199776 h 7169724"/>
              <a:gd name="connsiteX110" fmla="*/ 16953738 w 25200864"/>
              <a:gd name="connsiteY110" fmla="*/ 5218826 h 7169724"/>
              <a:gd name="connsiteX111" fmla="*/ 17109948 w 25200864"/>
              <a:gd name="connsiteY111" fmla="*/ 5344556 h 7169724"/>
              <a:gd name="connsiteX112" fmla="*/ 17300448 w 25200864"/>
              <a:gd name="connsiteY112" fmla="*/ 5359796 h 7169724"/>
              <a:gd name="connsiteX113" fmla="*/ 17426178 w 25200864"/>
              <a:gd name="connsiteY113" fmla="*/ 5420756 h 7169724"/>
              <a:gd name="connsiteX114" fmla="*/ 17516856 w 25200864"/>
              <a:gd name="connsiteY114" fmla="*/ 5550296 h 7169724"/>
              <a:gd name="connsiteX115" fmla="*/ 17620488 w 25200864"/>
              <a:gd name="connsiteY115" fmla="*/ 5569346 h 7169724"/>
              <a:gd name="connsiteX116" fmla="*/ 17837658 w 25200864"/>
              <a:gd name="connsiteY116" fmla="*/ 5717936 h 7169724"/>
              <a:gd name="connsiteX117" fmla="*/ 17837658 w 25200864"/>
              <a:gd name="connsiteY117" fmla="*/ 5561726 h 7169724"/>
              <a:gd name="connsiteX118" fmla="*/ 18035778 w 25200864"/>
              <a:gd name="connsiteY118" fmla="*/ 5565536 h 7169724"/>
              <a:gd name="connsiteX119" fmla="*/ 18115788 w 25200864"/>
              <a:gd name="connsiteY119" fmla="*/ 5668406 h 7169724"/>
              <a:gd name="connsiteX120" fmla="*/ 18218658 w 25200864"/>
              <a:gd name="connsiteY120" fmla="*/ 5676026 h 7169724"/>
              <a:gd name="connsiteX121" fmla="*/ 18306288 w 25200864"/>
              <a:gd name="connsiteY121" fmla="*/ 5752988 h 7169724"/>
              <a:gd name="connsiteX122" fmla="*/ 18371058 w 25200864"/>
              <a:gd name="connsiteY122" fmla="*/ 5866526 h 7169724"/>
              <a:gd name="connsiteX123" fmla="*/ 18489168 w 25200864"/>
              <a:gd name="connsiteY123" fmla="*/ 5851286 h 7169724"/>
              <a:gd name="connsiteX124" fmla="*/ 18580608 w 25200864"/>
              <a:gd name="connsiteY124" fmla="*/ 5935106 h 7169724"/>
              <a:gd name="connsiteX125" fmla="*/ 18550128 w 25200864"/>
              <a:gd name="connsiteY125" fmla="*/ 6018926 h 7169724"/>
              <a:gd name="connsiteX126" fmla="*/ 18679668 w 25200864"/>
              <a:gd name="connsiteY126" fmla="*/ 5973206 h 7169724"/>
              <a:gd name="connsiteX127" fmla="*/ 18691098 w 25200864"/>
              <a:gd name="connsiteY127" fmla="*/ 6045596 h 7169724"/>
              <a:gd name="connsiteX128" fmla="*/ 18813018 w 25200864"/>
              <a:gd name="connsiteY128" fmla="*/ 6007496 h 7169724"/>
              <a:gd name="connsiteX129" fmla="*/ 19114008 w 25200864"/>
              <a:gd name="connsiteY129" fmla="*/ 6137036 h 7169724"/>
              <a:gd name="connsiteX130" fmla="*/ 19249644 w 25200864"/>
              <a:gd name="connsiteY130" fmla="*/ 6242954 h 7169724"/>
              <a:gd name="connsiteX131" fmla="*/ 19319748 w 25200864"/>
              <a:gd name="connsiteY131" fmla="*/ 6453266 h 7169724"/>
              <a:gd name="connsiteX132" fmla="*/ 19375374 w 25200864"/>
              <a:gd name="connsiteY132" fmla="*/ 6593474 h 7169724"/>
              <a:gd name="connsiteX133" fmla="*/ 19445478 w 25200864"/>
              <a:gd name="connsiteY133" fmla="*/ 6567566 h 7169724"/>
              <a:gd name="connsiteX134" fmla="*/ 19495008 w 25200864"/>
              <a:gd name="connsiteY134" fmla="*/ 6647576 h 7169724"/>
              <a:gd name="connsiteX135" fmla="*/ 19475958 w 25200864"/>
              <a:gd name="connsiteY135" fmla="*/ 6377066 h 7169724"/>
              <a:gd name="connsiteX136" fmla="*/ 19479768 w 25200864"/>
              <a:gd name="connsiteY136" fmla="*/ 6175136 h 7169724"/>
              <a:gd name="connsiteX137" fmla="*/ 19582638 w 25200864"/>
              <a:gd name="connsiteY137" fmla="*/ 6285626 h 7169724"/>
              <a:gd name="connsiteX138" fmla="*/ 19666458 w 25200864"/>
              <a:gd name="connsiteY138" fmla="*/ 6407546 h 7169724"/>
              <a:gd name="connsiteX139" fmla="*/ 19674078 w 25200864"/>
              <a:gd name="connsiteY139" fmla="*/ 6213236 h 7169724"/>
              <a:gd name="connsiteX140" fmla="*/ 19761708 w 25200864"/>
              <a:gd name="connsiteY140" fmla="*/ 6129416 h 7169724"/>
              <a:gd name="connsiteX141" fmla="*/ 19879818 w 25200864"/>
              <a:gd name="connsiteY141" fmla="*/ 6239906 h 7169724"/>
              <a:gd name="connsiteX142" fmla="*/ 19818858 w 25200864"/>
              <a:gd name="connsiteY142" fmla="*/ 6026546 h 7169724"/>
              <a:gd name="connsiteX143" fmla="*/ 20127468 w 25200864"/>
              <a:gd name="connsiteY143" fmla="*/ 6022736 h 7169724"/>
              <a:gd name="connsiteX144" fmla="*/ 20400264 w 25200864"/>
              <a:gd name="connsiteY144" fmla="*/ 5897768 h 7169724"/>
              <a:gd name="connsiteX145" fmla="*/ 20695158 w 25200864"/>
              <a:gd name="connsiteY145" fmla="*/ 5893196 h 7169724"/>
              <a:gd name="connsiteX146" fmla="*/ 20942808 w 25200864"/>
              <a:gd name="connsiteY146" fmla="*/ 5938916 h 7169724"/>
              <a:gd name="connsiteX147" fmla="*/ 21133308 w 25200864"/>
              <a:gd name="connsiteY147" fmla="*/ 5813186 h 7169724"/>
              <a:gd name="connsiteX148" fmla="*/ 21430488 w 25200864"/>
              <a:gd name="connsiteY148" fmla="*/ 5862716 h 7169724"/>
              <a:gd name="connsiteX149" fmla="*/ 21659850 w 25200864"/>
              <a:gd name="connsiteY149" fmla="*/ 5961776 h 7169724"/>
              <a:gd name="connsiteX150" fmla="*/ 21761958 w 25200864"/>
              <a:gd name="connsiteY150" fmla="*/ 5885576 h 7169724"/>
              <a:gd name="connsiteX151" fmla="*/ 21944838 w 25200864"/>
              <a:gd name="connsiteY151" fmla="*/ 6041786 h 7169724"/>
              <a:gd name="connsiteX152" fmla="*/ 22089618 w 25200864"/>
              <a:gd name="connsiteY152" fmla="*/ 5977016 h 7169724"/>
              <a:gd name="connsiteX153" fmla="*/ 22310598 w 25200864"/>
              <a:gd name="connsiteY153" fmla="*/ 6186566 h 7169724"/>
              <a:gd name="connsiteX154" fmla="*/ 23151084 w 25200864"/>
              <a:gd name="connsiteY154" fmla="*/ 6482984 h 7169724"/>
              <a:gd name="connsiteX155" fmla="*/ 23293578 w 25200864"/>
              <a:gd name="connsiteY155" fmla="*/ 6609476 h 7169724"/>
              <a:gd name="connsiteX156" fmla="*/ 23285958 w 25200864"/>
              <a:gd name="connsiteY156" fmla="*/ 6693296 h 7169724"/>
              <a:gd name="connsiteX157" fmla="*/ 23415498 w 25200864"/>
              <a:gd name="connsiteY157" fmla="*/ 6659006 h 7169724"/>
              <a:gd name="connsiteX158" fmla="*/ 23785068 w 25200864"/>
              <a:gd name="connsiteY158" fmla="*/ 6780926 h 7169724"/>
              <a:gd name="connsiteX159" fmla="*/ 24009096 w 25200864"/>
              <a:gd name="connsiteY159" fmla="*/ 6645290 h 7169724"/>
              <a:gd name="connsiteX160" fmla="*/ 24078438 w 25200864"/>
              <a:gd name="connsiteY160" fmla="*/ 6544706 h 7169724"/>
              <a:gd name="connsiteX161" fmla="*/ 24230838 w 25200864"/>
              <a:gd name="connsiteY161" fmla="*/ 6533276 h 7169724"/>
              <a:gd name="connsiteX162" fmla="*/ 24360378 w 25200864"/>
              <a:gd name="connsiteY162" fmla="*/ 6438026 h 7169724"/>
              <a:gd name="connsiteX163" fmla="*/ 24455628 w 25200864"/>
              <a:gd name="connsiteY163" fmla="*/ 6422786 h 7169724"/>
              <a:gd name="connsiteX164" fmla="*/ 24558498 w 25200864"/>
              <a:gd name="connsiteY164" fmla="*/ 6243716 h 7169724"/>
              <a:gd name="connsiteX165" fmla="*/ 24716232 w 25200864"/>
              <a:gd name="connsiteY165" fmla="*/ 6188090 h 7169724"/>
              <a:gd name="connsiteX166" fmla="*/ 24981408 w 25200864"/>
              <a:gd name="connsiteY166" fmla="*/ 6232286 h 7169724"/>
              <a:gd name="connsiteX167" fmla="*/ 25181052 w 25200864"/>
              <a:gd name="connsiteY167" fmla="*/ 6157610 h 7169724"/>
              <a:gd name="connsiteX168" fmla="*/ 25200864 w 25200864"/>
              <a:gd name="connsiteY168" fmla="*/ 5713364 h 7169724"/>
              <a:gd name="connsiteX169" fmla="*/ 24519636 w 25200864"/>
              <a:gd name="connsiteY169" fmla="*/ 5869574 h 7169724"/>
              <a:gd name="connsiteX170" fmla="*/ 23774400 w 25200864"/>
              <a:gd name="connsiteY170" fmla="*/ 6133988 h 7169724"/>
              <a:gd name="connsiteX171" fmla="*/ 22951440 w 25200864"/>
              <a:gd name="connsiteY171" fmla="*/ 5896244 h 7169724"/>
              <a:gd name="connsiteX172" fmla="*/ 21982176 w 25200864"/>
              <a:gd name="connsiteY172" fmla="*/ 5640212 h 7169724"/>
              <a:gd name="connsiteX173" fmla="*/ 20628864 w 25200864"/>
              <a:gd name="connsiteY173" fmla="*/ 5475620 h 7169724"/>
              <a:gd name="connsiteX174" fmla="*/ 19872960 w 25200864"/>
              <a:gd name="connsiteY174" fmla="*/ 5888624 h 7169724"/>
              <a:gd name="connsiteX175" fmla="*/ 18800064 w 25200864"/>
              <a:gd name="connsiteY175" fmla="*/ 5823092 h 7169724"/>
              <a:gd name="connsiteX176" fmla="*/ 16715232 w 25200864"/>
              <a:gd name="connsiteY176" fmla="*/ 4963556 h 7169724"/>
              <a:gd name="connsiteX177" fmla="*/ 14904720 w 25200864"/>
              <a:gd name="connsiteY177" fmla="*/ 4158884 h 7169724"/>
              <a:gd name="connsiteX178" fmla="*/ 13240512 w 25200864"/>
              <a:gd name="connsiteY178" fmla="*/ 3354212 h 7169724"/>
              <a:gd name="connsiteX179" fmla="*/ 13094208 w 25200864"/>
              <a:gd name="connsiteY179" fmla="*/ 3189620 h 7169724"/>
              <a:gd name="connsiteX180" fmla="*/ 11320272 w 25200864"/>
              <a:gd name="connsiteY180" fmla="*/ 2019188 h 7169724"/>
              <a:gd name="connsiteX181" fmla="*/ 10698480 w 25200864"/>
              <a:gd name="connsiteY181" fmla="*/ 1452260 h 7169724"/>
              <a:gd name="connsiteX182" fmla="*/ 10530078 w 25200864"/>
              <a:gd name="connsiteY182" fmla="*/ 1283096 h 7169724"/>
              <a:gd name="connsiteX183" fmla="*/ 10522458 w 25200864"/>
              <a:gd name="connsiteY183" fmla="*/ 902096 h 7169724"/>
              <a:gd name="connsiteX184" fmla="*/ 10518648 w 25200864"/>
              <a:gd name="connsiteY184" fmla="*/ 768746 h 7169724"/>
              <a:gd name="connsiteX185" fmla="*/ 10606278 w 25200864"/>
              <a:gd name="connsiteY185" fmla="*/ 681116 h 7169724"/>
              <a:gd name="connsiteX186" fmla="*/ 10753344 w 25200864"/>
              <a:gd name="connsiteY186" fmla="*/ 611012 h 7169724"/>
              <a:gd name="connsiteX187" fmla="*/ 10735056 w 25200864"/>
              <a:gd name="connsiteY187" fmla="*/ 336692 h 7169724"/>
              <a:gd name="connsiteX188" fmla="*/ 10610088 w 25200864"/>
              <a:gd name="connsiteY188" fmla="*/ 201056 h 7169724"/>
              <a:gd name="connsiteX189" fmla="*/ 10419588 w 25200864"/>
              <a:gd name="connsiteY189" fmla="*/ 2936 h 7169724"/>
              <a:gd name="connsiteX190" fmla="*/ 10351008 w 25200864"/>
              <a:gd name="connsiteY190" fmla="*/ 231536 h 7169724"/>
              <a:gd name="connsiteX191" fmla="*/ 10187940 w 25200864"/>
              <a:gd name="connsiteY191" fmla="*/ 585104 h 7169724"/>
              <a:gd name="connsiteX192" fmla="*/ 10137648 w 25200864"/>
              <a:gd name="connsiteY192" fmla="*/ 902096 h 7169724"/>
              <a:gd name="connsiteX193" fmla="*/ 10222992 w 25200864"/>
              <a:gd name="connsiteY193" fmla="*/ 1744868 h 7169724"/>
              <a:gd name="connsiteX194" fmla="*/ 10131552 w 25200864"/>
              <a:gd name="connsiteY194" fmla="*/ 2384948 h 7169724"/>
              <a:gd name="connsiteX195" fmla="*/ 9509760 w 25200864"/>
              <a:gd name="connsiteY195" fmla="*/ 3043316 h 7169724"/>
              <a:gd name="connsiteX196" fmla="*/ 7717536 w 25200864"/>
              <a:gd name="connsiteY196" fmla="*/ 4524644 h 7169724"/>
              <a:gd name="connsiteX197" fmla="*/ 7388352 w 25200864"/>
              <a:gd name="connsiteY197" fmla="*/ 5146436 h 7169724"/>
              <a:gd name="connsiteX198" fmla="*/ 5925312 w 25200864"/>
              <a:gd name="connsiteY198" fmla="*/ 5768228 h 7169724"/>
              <a:gd name="connsiteX199" fmla="*/ 4736592 w 25200864"/>
              <a:gd name="connsiteY199" fmla="*/ 6079124 h 7169724"/>
              <a:gd name="connsiteX200" fmla="*/ 3602736 w 25200864"/>
              <a:gd name="connsiteY200" fmla="*/ 6353444 h 7169724"/>
              <a:gd name="connsiteX201" fmla="*/ 2688336 w 25200864"/>
              <a:gd name="connsiteY201" fmla="*/ 6664340 h 7169724"/>
              <a:gd name="connsiteX202" fmla="*/ 2157984 w 25200864"/>
              <a:gd name="connsiteY202" fmla="*/ 6774068 h 7169724"/>
              <a:gd name="connsiteX203" fmla="*/ 1591056 w 25200864"/>
              <a:gd name="connsiteY203" fmla="*/ 6755780 h 7169724"/>
              <a:gd name="connsiteX204" fmla="*/ 950976 w 25200864"/>
              <a:gd name="connsiteY204" fmla="*/ 6554612 h 7169724"/>
              <a:gd name="connsiteX205" fmla="*/ 0 w 25200864"/>
              <a:gd name="connsiteY205" fmla="*/ 6390020 h 7169724"/>
              <a:gd name="connsiteX206" fmla="*/ 27432 w 25200864"/>
              <a:gd name="connsiteY20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4315968 w 25200864"/>
              <a:gd name="connsiteY29" fmla="*/ 6609476 h 7169724"/>
              <a:gd name="connsiteX30" fmla="*/ 6345936 w 25200864"/>
              <a:gd name="connsiteY30" fmla="*/ 5932820 h 7169724"/>
              <a:gd name="connsiteX31" fmla="*/ 7772400 w 25200864"/>
              <a:gd name="connsiteY31" fmla="*/ 5493908 h 7169724"/>
              <a:gd name="connsiteX32" fmla="*/ 8375904 w 25200864"/>
              <a:gd name="connsiteY32" fmla="*/ 4341764 h 7169724"/>
              <a:gd name="connsiteX33" fmla="*/ 9747504 w 25200864"/>
              <a:gd name="connsiteY33" fmla="*/ 3427364 h 7169724"/>
              <a:gd name="connsiteX34" fmla="*/ 10277856 w 25200864"/>
              <a:gd name="connsiteY34" fmla="*/ 2311796 h 7169724"/>
              <a:gd name="connsiteX35" fmla="*/ 10351008 w 25200864"/>
              <a:gd name="connsiteY35" fmla="*/ 2147204 h 7169724"/>
              <a:gd name="connsiteX36" fmla="*/ 10369296 w 25200864"/>
              <a:gd name="connsiteY36" fmla="*/ 1525412 h 7169724"/>
              <a:gd name="connsiteX37" fmla="*/ 10314432 w 25200864"/>
              <a:gd name="connsiteY37" fmla="*/ 940196 h 7169724"/>
              <a:gd name="connsiteX38" fmla="*/ 10443210 w 25200864"/>
              <a:gd name="connsiteY38" fmla="*/ 611774 h 7169724"/>
              <a:gd name="connsiteX39" fmla="*/ 10450830 w 25200864"/>
              <a:gd name="connsiteY39" fmla="*/ 1076594 h 7169724"/>
              <a:gd name="connsiteX40" fmla="*/ 10411968 w 25200864"/>
              <a:gd name="connsiteY40" fmla="*/ 1302146 h 7169724"/>
              <a:gd name="connsiteX41" fmla="*/ 10453878 w 25200864"/>
              <a:gd name="connsiteY41" fmla="*/ 1565036 h 7169724"/>
              <a:gd name="connsiteX42" fmla="*/ 10541508 w 25200864"/>
              <a:gd name="connsiteY42" fmla="*/ 1759346 h 7169724"/>
              <a:gd name="connsiteX43" fmla="*/ 10690098 w 25200864"/>
              <a:gd name="connsiteY43" fmla="*/ 1944512 h 7169724"/>
              <a:gd name="connsiteX44" fmla="*/ 10785348 w 25200864"/>
              <a:gd name="connsiteY44" fmla="*/ 2018426 h 7169724"/>
              <a:gd name="connsiteX45" fmla="*/ 10838688 w 25200864"/>
              <a:gd name="connsiteY45" fmla="*/ 2109866 h 7169724"/>
              <a:gd name="connsiteX46" fmla="*/ 10926318 w 25200864"/>
              <a:gd name="connsiteY46" fmla="*/ 2071766 h 7169724"/>
              <a:gd name="connsiteX47" fmla="*/ 11013948 w 25200864"/>
              <a:gd name="connsiteY47" fmla="*/ 2193686 h 7169724"/>
              <a:gd name="connsiteX48" fmla="*/ 11100816 w 25200864"/>
              <a:gd name="connsiteY48" fmla="*/ 2275220 h 7169724"/>
              <a:gd name="connsiteX49" fmla="*/ 11253978 w 25200864"/>
              <a:gd name="connsiteY49" fmla="*/ 2307986 h 7169724"/>
              <a:gd name="connsiteX50" fmla="*/ 11349228 w 25200864"/>
              <a:gd name="connsiteY50" fmla="*/ 2349896 h 7169724"/>
              <a:gd name="connsiteX51" fmla="*/ 11429238 w 25200864"/>
              <a:gd name="connsiteY51" fmla="*/ 2448956 h 7169724"/>
              <a:gd name="connsiteX52" fmla="*/ 11562588 w 25200864"/>
              <a:gd name="connsiteY52" fmla="*/ 2513726 h 7169724"/>
              <a:gd name="connsiteX53" fmla="*/ 11654028 w 25200864"/>
              <a:gd name="connsiteY53" fmla="*/ 2567066 h 7169724"/>
              <a:gd name="connsiteX54" fmla="*/ 11745468 w 25200864"/>
              <a:gd name="connsiteY54" fmla="*/ 2650886 h 7169724"/>
              <a:gd name="connsiteX55" fmla="*/ 11882628 w 25200864"/>
              <a:gd name="connsiteY55" fmla="*/ 2711846 h 7169724"/>
              <a:gd name="connsiteX56" fmla="*/ 11970258 w 25200864"/>
              <a:gd name="connsiteY56" fmla="*/ 2841386 h 7169724"/>
              <a:gd name="connsiteX57" fmla="*/ 12095988 w 25200864"/>
              <a:gd name="connsiteY57" fmla="*/ 2829956 h 7169724"/>
              <a:gd name="connsiteX58" fmla="*/ 12124944 w 25200864"/>
              <a:gd name="connsiteY58" fmla="*/ 2897012 h 7169724"/>
              <a:gd name="connsiteX59" fmla="*/ 12202668 w 25200864"/>
              <a:gd name="connsiteY59" fmla="*/ 2921396 h 7169724"/>
              <a:gd name="connsiteX60" fmla="*/ 12278868 w 25200864"/>
              <a:gd name="connsiteY60" fmla="*/ 3081416 h 7169724"/>
              <a:gd name="connsiteX61" fmla="*/ 12393168 w 25200864"/>
              <a:gd name="connsiteY61" fmla="*/ 3100466 h 7169724"/>
              <a:gd name="connsiteX62" fmla="*/ 12450318 w 25200864"/>
              <a:gd name="connsiteY62" fmla="*/ 3214766 h 7169724"/>
              <a:gd name="connsiteX63" fmla="*/ 12541758 w 25200864"/>
              <a:gd name="connsiteY63" fmla="*/ 3191906 h 7169724"/>
              <a:gd name="connsiteX64" fmla="*/ 12598908 w 25200864"/>
              <a:gd name="connsiteY64" fmla="*/ 3290966 h 7169724"/>
              <a:gd name="connsiteX65" fmla="*/ 12663678 w 25200864"/>
              <a:gd name="connsiteY65" fmla="*/ 3416696 h 7169724"/>
              <a:gd name="connsiteX66" fmla="*/ 12766548 w 25200864"/>
              <a:gd name="connsiteY66" fmla="*/ 3428126 h 7169724"/>
              <a:gd name="connsiteX67" fmla="*/ 12774168 w 25200864"/>
              <a:gd name="connsiteY67" fmla="*/ 3298586 h 7169724"/>
              <a:gd name="connsiteX68" fmla="*/ 12854178 w 25200864"/>
              <a:gd name="connsiteY68" fmla="*/ 3363356 h 7169724"/>
              <a:gd name="connsiteX69" fmla="*/ 12968478 w 25200864"/>
              <a:gd name="connsiteY69" fmla="*/ 3435746 h 7169724"/>
              <a:gd name="connsiteX70" fmla="*/ 13098018 w 25200864"/>
              <a:gd name="connsiteY70" fmla="*/ 3466226 h 7169724"/>
              <a:gd name="connsiteX71" fmla="*/ 13147548 w 25200864"/>
              <a:gd name="connsiteY71" fmla="*/ 3572906 h 7169724"/>
              <a:gd name="connsiteX72" fmla="*/ 13155168 w 25200864"/>
              <a:gd name="connsiteY72" fmla="*/ 3652916 h 7169724"/>
              <a:gd name="connsiteX73" fmla="*/ 13235178 w 25200864"/>
              <a:gd name="connsiteY73" fmla="*/ 3736736 h 7169724"/>
              <a:gd name="connsiteX74" fmla="*/ 13368528 w 25200864"/>
              <a:gd name="connsiteY74" fmla="*/ 3774836 h 7169724"/>
              <a:gd name="connsiteX75" fmla="*/ 13539216 w 25200864"/>
              <a:gd name="connsiteY75" fmla="*/ 3853322 h 7169724"/>
              <a:gd name="connsiteX76" fmla="*/ 13574268 w 25200864"/>
              <a:gd name="connsiteY76" fmla="*/ 3923426 h 7169724"/>
              <a:gd name="connsiteX77" fmla="*/ 13669518 w 25200864"/>
              <a:gd name="connsiteY77" fmla="*/ 3988196 h 7169724"/>
              <a:gd name="connsiteX78" fmla="*/ 13806678 w 25200864"/>
              <a:gd name="connsiteY78" fmla="*/ 4091066 h 7169724"/>
              <a:gd name="connsiteX79" fmla="*/ 13890498 w 25200864"/>
              <a:gd name="connsiteY79" fmla="*/ 4205366 h 7169724"/>
              <a:gd name="connsiteX80" fmla="*/ 13955268 w 25200864"/>
              <a:gd name="connsiteY80" fmla="*/ 4296806 h 7169724"/>
              <a:gd name="connsiteX81" fmla="*/ 13989558 w 25200864"/>
              <a:gd name="connsiteY81" fmla="*/ 4129166 h 7169724"/>
              <a:gd name="connsiteX82" fmla="*/ 14061948 w 25200864"/>
              <a:gd name="connsiteY82" fmla="*/ 3995816 h 7169724"/>
              <a:gd name="connsiteX83" fmla="*/ 14176248 w 25200864"/>
              <a:gd name="connsiteY83" fmla="*/ 4098686 h 7169724"/>
              <a:gd name="connsiteX84" fmla="*/ 14290548 w 25200864"/>
              <a:gd name="connsiteY84" fmla="*/ 4304426 h 7169724"/>
              <a:gd name="connsiteX85" fmla="*/ 14431518 w 25200864"/>
              <a:gd name="connsiteY85" fmla="*/ 4399676 h 7169724"/>
              <a:gd name="connsiteX86" fmla="*/ 14622018 w 25200864"/>
              <a:gd name="connsiteY86" fmla="*/ 4353956 h 7169724"/>
              <a:gd name="connsiteX87" fmla="*/ 14789658 w 25200864"/>
              <a:gd name="connsiteY87" fmla="*/ 4430156 h 7169724"/>
              <a:gd name="connsiteX88" fmla="*/ 14865858 w 25200864"/>
              <a:gd name="connsiteY88" fmla="*/ 4361576 h 7169724"/>
              <a:gd name="connsiteX89" fmla="*/ 14972538 w 25200864"/>
              <a:gd name="connsiteY89" fmla="*/ 4464446 h 7169724"/>
              <a:gd name="connsiteX90" fmla="*/ 15067788 w 25200864"/>
              <a:gd name="connsiteY90" fmla="*/ 4586366 h 7169724"/>
              <a:gd name="connsiteX91" fmla="*/ 15304008 w 25200864"/>
              <a:gd name="connsiteY91" fmla="*/ 4651136 h 7169724"/>
              <a:gd name="connsiteX92" fmla="*/ 15467838 w 25200864"/>
              <a:gd name="connsiteY92" fmla="*/ 4693046 h 7169724"/>
              <a:gd name="connsiteX93" fmla="*/ 15540990 w 25200864"/>
              <a:gd name="connsiteY93" fmla="*/ 4708286 h 7169724"/>
              <a:gd name="connsiteX94" fmla="*/ 15593568 w 25200864"/>
              <a:gd name="connsiteY94" fmla="*/ 4875926 h 7169724"/>
              <a:gd name="connsiteX95" fmla="*/ 15612618 w 25200864"/>
              <a:gd name="connsiteY95" fmla="*/ 4997846 h 7169724"/>
              <a:gd name="connsiteX96" fmla="*/ 15730728 w 25200864"/>
              <a:gd name="connsiteY96" fmla="*/ 4921646 h 7169724"/>
              <a:gd name="connsiteX97" fmla="*/ 15745968 w 25200864"/>
              <a:gd name="connsiteY97" fmla="*/ 4769246 h 7169724"/>
              <a:gd name="connsiteX98" fmla="*/ 15822168 w 25200864"/>
              <a:gd name="connsiteY98" fmla="*/ 4757816 h 7169724"/>
              <a:gd name="connsiteX99" fmla="*/ 15898368 w 25200864"/>
              <a:gd name="connsiteY99" fmla="*/ 4872116 h 7169724"/>
              <a:gd name="connsiteX100" fmla="*/ 16092678 w 25200864"/>
              <a:gd name="connsiteY100" fmla="*/ 4978796 h 7169724"/>
              <a:gd name="connsiteX101" fmla="*/ 16229838 w 25200864"/>
              <a:gd name="connsiteY101" fmla="*/ 5138816 h 7169724"/>
              <a:gd name="connsiteX102" fmla="*/ 16340328 w 25200864"/>
              <a:gd name="connsiteY102" fmla="*/ 5154056 h 7169724"/>
              <a:gd name="connsiteX103" fmla="*/ 16435578 w 25200864"/>
              <a:gd name="connsiteY103" fmla="*/ 5203586 h 7169724"/>
              <a:gd name="connsiteX104" fmla="*/ 16515588 w 25200864"/>
              <a:gd name="connsiteY104" fmla="*/ 5195966 h 7169724"/>
              <a:gd name="connsiteX105" fmla="*/ 16607028 w 25200864"/>
              <a:gd name="connsiteY105" fmla="*/ 5234066 h 7169724"/>
              <a:gd name="connsiteX106" fmla="*/ 16687038 w 25200864"/>
              <a:gd name="connsiteY106" fmla="*/ 5275976 h 7169724"/>
              <a:gd name="connsiteX107" fmla="*/ 16751808 w 25200864"/>
              <a:gd name="connsiteY107" fmla="*/ 5298836 h 7169724"/>
              <a:gd name="connsiteX108" fmla="*/ 16927068 w 25200864"/>
              <a:gd name="connsiteY108" fmla="*/ 5317886 h 7169724"/>
              <a:gd name="connsiteX109" fmla="*/ 16808958 w 25200864"/>
              <a:gd name="connsiteY109" fmla="*/ 5245496 h 7169724"/>
              <a:gd name="connsiteX110" fmla="*/ 16843248 w 25200864"/>
              <a:gd name="connsiteY110" fmla="*/ 5199776 h 7169724"/>
              <a:gd name="connsiteX111" fmla="*/ 16953738 w 25200864"/>
              <a:gd name="connsiteY111" fmla="*/ 5218826 h 7169724"/>
              <a:gd name="connsiteX112" fmla="*/ 17109948 w 25200864"/>
              <a:gd name="connsiteY112" fmla="*/ 5344556 h 7169724"/>
              <a:gd name="connsiteX113" fmla="*/ 17300448 w 25200864"/>
              <a:gd name="connsiteY113" fmla="*/ 5359796 h 7169724"/>
              <a:gd name="connsiteX114" fmla="*/ 17426178 w 25200864"/>
              <a:gd name="connsiteY114" fmla="*/ 5420756 h 7169724"/>
              <a:gd name="connsiteX115" fmla="*/ 17516856 w 25200864"/>
              <a:gd name="connsiteY115" fmla="*/ 5550296 h 7169724"/>
              <a:gd name="connsiteX116" fmla="*/ 17620488 w 25200864"/>
              <a:gd name="connsiteY116" fmla="*/ 5569346 h 7169724"/>
              <a:gd name="connsiteX117" fmla="*/ 17837658 w 25200864"/>
              <a:gd name="connsiteY117" fmla="*/ 5717936 h 7169724"/>
              <a:gd name="connsiteX118" fmla="*/ 17837658 w 25200864"/>
              <a:gd name="connsiteY118" fmla="*/ 5561726 h 7169724"/>
              <a:gd name="connsiteX119" fmla="*/ 18035778 w 25200864"/>
              <a:gd name="connsiteY119" fmla="*/ 5565536 h 7169724"/>
              <a:gd name="connsiteX120" fmla="*/ 18115788 w 25200864"/>
              <a:gd name="connsiteY120" fmla="*/ 5668406 h 7169724"/>
              <a:gd name="connsiteX121" fmla="*/ 18218658 w 25200864"/>
              <a:gd name="connsiteY121" fmla="*/ 5676026 h 7169724"/>
              <a:gd name="connsiteX122" fmla="*/ 18306288 w 25200864"/>
              <a:gd name="connsiteY122" fmla="*/ 5752988 h 7169724"/>
              <a:gd name="connsiteX123" fmla="*/ 18371058 w 25200864"/>
              <a:gd name="connsiteY123" fmla="*/ 5866526 h 7169724"/>
              <a:gd name="connsiteX124" fmla="*/ 18489168 w 25200864"/>
              <a:gd name="connsiteY124" fmla="*/ 5851286 h 7169724"/>
              <a:gd name="connsiteX125" fmla="*/ 18580608 w 25200864"/>
              <a:gd name="connsiteY125" fmla="*/ 5935106 h 7169724"/>
              <a:gd name="connsiteX126" fmla="*/ 18550128 w 25200864"/>
              <a:gd name="connsiteY126" fmla="*/ 6018926 h 7169724"/>
              <a:gd name="connsiteX127" fmla="*/ 18679668 w 25200864"/>
              <a:gd name="connsiteY127" fmla="*/ 5973206 h 7169724"/>
              <a:gd name="connsiteX128" fmla="*/ 18691098 w 25200864"/>
              <a:gd name="connsiteY128" fmla="*/ 6045596 h 7169724"/>
              <a:gd name="connsiteX129" fmla="*/ 18813018 w 25200864"/>
              <a:gd name="connsiteY129" fmla="*/ 6007496 h 7169724"/>
              <a:gd name="connsiteX130" fmla="*/ 19114008 w 25200864"/>
              <a:gd name="connsiteY130" fmla="*/ 6137036 h 7169724"/>
              <a:gd name="connsiteX131" fmla="*/ 19249644 w 25200864"/>
              <a:gd name="connsiteY131" fmla="*/ 6242954 h 7169724"/>
              <a:gd name="connsiteX132" fmla="*/ 19319748 w 25200864"/>
              <a:gd name="connsiteY132" fmla="*/ 6453266 h 7169724"/>
              <a:gd name="connsiteX133" fmla="*/ 19375374 w 25200864"/>
              <a:gd name="connsiteY133" fmla="*/ 6593474 h 7169724"/>
              <a:gd name="connsiteX134" fmla="*/ 19445478 w 25200864"/>
              <a:gd name="connsiteY134" fmla="*/ 6567566 h 7169724"/>
              <a:gd name="connsiteX135" fmla="*/ 19495008 w 25200864"/>
              <a:gd name="connsiteY135" fmla="*/ 6647576 h 7169724"/>
              <a:gd name="connsiteX136" fmla="*/ 19475958 w 25200864"/>
              <a:gd name="connsiteY136" fmla="*/ 6377066 h 7169724"/>
              <a:gd name="connsiteX137" fmla="*/ 19479768 w 25200864"/>
              <a:gd name="connsiteY137" fmla="*/ 6175136 h 7169724"/>
              <a:gd name="connsiteX138" fmla="*/ 19582638 w 25200864"/>
              <a:gd name="connsiteY138" fmla="*/ 6285626 h 7169724"/>
              <a:gd name="connsiteX139" fmla="*/ 19666458 w 25200864"/>
              <a:gd name="connsiteY139" fmla="*/ 6407546 h 7169724"/>
              <a:gd name="connsiteX140" fmla="*/ 19674078 w 25200864"/>
              <a:gd name="connsiteY140" fmla="*/ 6213236 h 7169724"/>
              <a:gd name="connsiteX141" fmla="*/ 19761708 w 25200864"/>
              <a:gd name="connsiteY141" fmla="*/ 6129416 h 7169724"/>
              <a:gd name="connsiteX142" fmla="*/ 19879818 w 25200864"/>
              <a:gd name="connsiteY142" fmla="*/ 6239906 h 7169724"/>
              <a:gd name="connsiteX143" fmla="*/ 19818858 w 25200864"/>
              <a:gd name="connsiteY143" fmla="*/ 6026546 h 7169724"/>
              <a:gd name="connsiteX144" fmla="*/ 20127468 w 25200864"/>
              <a:gd name="connsiteY144" fmla="*/ 6022736 h 7169724"/>
              <a:gd name="connsiteX145" fmla="*/ 20400264 w 25200864"/>
              <a:gd name="connsiteY145" fmla="*/ 5897768 h 7169724"/>
              <a:gd name="connsiteX146" fmla="*/ 20695158 w 25200864"/>
              <a:gd name="connsiteY146" fmla="*/ 5893196 h 7169724"/>
              <a:gd name="connsiteX147" fmla="*/ 20942808 w 25200864"/>
              <a:gd name="connsiteY147" fmla="*/ 5938916 h 7169724"/>
              <a:gd name="connsiteX148" fmla="*/ 21133308 w 25200864"/>
              <a:gd name="connsiteY148" fmla="*/ 5813186 h 7169724"/>
              <a:gd name="connsiteX149" fmla="*/ 21430488 w 25200864"/>
              <a:gd name="connsiteY149" fmla="*/ 5862716 h 7169724"/>
              <a:gd name="connsiteX150" fmla="*/ 21659850 w 25200864"/>
              <a:gd name="connsiteY150" fmla="*/ 5961776 h 7169724"/>
              <a:gd name="connsiteX151" fmla="*/ 21761958 w 25200864"/>
              <a:gd name="connsiteY151" fmla="*/ 5885576 h 7169724"/>
              <a:gd name="connsiteX152" fmla="*/ 21944838 w 25200864"/>
              <a:gd name="connsiteY152" fmla="*/ 6041786 h 7169724"/>
              <a:gd name="connsiteX153" fmla="*/ 22089618 w 25200864"/>
              <a:gd name="connsiteY153" fmla="*/ 5977016 h 7169724"/>
              <a:gd name="connsiteX154" fmla="*/ 22310598 w 25200864"/>
              <a:gd name="connsiteY154" fmla="*/ 6186566 h 7169724"/>
              <a:gd name="connsiteX155" fmla="*/ 23151084 w 25200864"/>
              <a:gd name="connsiteY155" fmla="*/ 6482984 h 7169724"/>
              <a:gd name="connsiteX156" fmla="*/ 23293578 w 25200864"/>
              <a:gd name="connsiteY156" fmla="*/ 6609476 h 7169724"/>
              <a:gd name="connsiteX157" fmla="*/ 23285958 w 25200864"/>
              <a:gd name="connsiteY157" fmla="*/ 6693296 h 7169724"/>
              <a:gd name="connsiteX158" fmla="*/ 23415498 w 25200864"/>
              <a:gd name="connsiteY158" fmla="*/ 6659006 h 7169724"/>
              <a:gd name="connsiteX159" fmla="*/ 23785068 w 25200864"/>
              <a:gd name="connsiteY159" fmla="*/ 6780926 h 7169724"/>
              <a:gd name="connsiteX160" fmla="*/ 24009096 w 25200864"/>
              <a:gd name="connsiteY160" fmla="*/ 6645290 h 7169724"/>
              <a:gd name="connsiteX161" fmla="*/ 24078438 w 25200864"/>
              <a:gd name="connsiteY161" fmla="*/ 6544706 h 7169724"/>
              <a:gd name="connsiteX162" fmla="*/ 24230838 w 25200864"/>
              <a:gd name="connsiteY162" fmla="*/ 6533276 h 7169724"/>
              <a:gd name="connsiteX163" fmla="*/ 24360378 w 25200864"/>
              <a:gd name="connsiteY163" fmla="*/ 6438026 h 7169724"/>
              <a:gd name="connsiteX164" fmla="*/ 24455628 w 25200864"/>
              <a:gd name="connsiteY164" fmla="*/ 6422786 h 7169724"/>
              <a:gd name="connsiteX165" fmla="*/ 24558498 w 25200864"/>
              <a:gd name="connsiteY165" fmla="*/ 6243716 h 7169724"/>
              <a:gd name="connsiteX166" fmla="*/ 24716232 w 25200864"/>
              <a:gd name="connsiteY166" fmla="*/ 6188090 h 7169724"/>
              <a:gd name="connsiteX167" fmla="*/ 24981408 w 25200864"/>
              <a:gd name="connsiteY167" fmla="*/ 6232286 h 7169724"/>
              <a:gd name="connsiteX168" fmla="*/ 25181052 w 25200864"/>
              <a:gd name="connsiteY168" fmla="*/ 6157610 h 7169724"/>
              <a:gd name="connsiteX169" fmla="*/ 25200864 w 25200864"/>
              <a:gd name="connsiteY169" fmla="*/ 5713364 h 7169724"/>
              <a:gd name="connsiteX170" fmla="*/ 24519636 w 25200864"/>
              <a:gd name="connsiteY170" fmla="*/ 5869574 h 7169724"/>
              <a:gd name="connsiteX171" fmla="*/ 23774400 w 25200864"/>
              <a:gd name="connsiteY171" fmla="*/ 6133988 h 7169724"/>
              <a:gd name="connsiteX172" fmla="*/ 22951440 w 25200864"/>
              <a:gd name="connsiteY172" fmla="*/ 5896244 h 7169724"/>
              <a:gd name="connsiteX173" fmla="*/ 21982176 w 25200864"/>
              <a:gd name="connsiteY173" fmla="*/ 5640212 h 7169724"/>
              <a:gd name="connsiteX174" fmla="*/ 20628864 w 25200864"/>
              <a:gd name="connsiteY174" fmla="*/ 5475620 h 7169724"/>
              <a:gd name="connsiteX175" fmla="*/ 19872960 w 25200864"/>
              <a:gd name="connsiteY175" fmla="*/ 5888624 h 7169724"/>
              <a:gd name="connsiteX176" fmla="*/ 18800064 w 25200864"/>
              <a:gd name="connsiteY176" fmla="*/ 5823092 h 7169724"/>
              <a:gd name="connsiteX177" fmla="*/ 16715232 w 25200864"/>
              <a:gd name="connsiteY177" fmla="*/ 4963556 h 7169724"/>
              <a:gd name="connsiteX178" fmla="*/ 14904720 w 25200864"/>
              <a:gd name="connsiteY178" fmla="*/ 4158884 h 7169724"/>
              <a:gd name="connsiteX179" fmla="*/ 13240512 w 25200864"/>
              <a:gd name="connsiteY179" fmla="*/ 3354212 h 7169724"/>
              <a:gd name="connsiteX180" fmla="*/ 13094208 w 25200864"/>
              <a:gd name="connsiteY180" fmla="*/ 3189620 h 7169724"/>
              <a:gd name="connsiteX181" fmla="*/ 11320272 w 25200864"/>
              <a:gd name="connsiteY181" fmla="*/ 2019188 h 7169724"/>
              <a:gd name="connsiteX182" fmla="*/ 10698480 w 25200864"/>
              <a:gd name="connsiteY182" fmla="*/ 1452260 h 7169724"/>
              <a:gd name="connsiteX183" fmla="*/ 10530078 w 25200864"/>
              <a:gd name="connsiteY183" fmla="*/ 1283096 h 7169724"/>
              <a:gd name="connsiteX184" fmla="*/ 10522458 w 25200864"/>
              <a:gd name="connsiteY184" fmla="*/ 902096 h 7169724"/>
              <a:gd name="connsiteX185" fmla="*/ 10518648 w 25200864"/>
              <a:gd name="connsiteY185" fmla="*/ 768746 h 7169724"/>
              <a:gd name="connsiteX186" fmla="*/ 10606278 w 25200864"/>
              <a:gd name="connsiteY186" fmla="*/ 681116 h 7169724"/>
              <a:gd name="connsiteX187" fmla="*/ 10753344 w 25200864"/>
              <a:gd name="connsiteY187" fmla="*/ 611012 h 7169724"/>
              <a:gd name="connsiteX188" fmla="*/ 10735056 w 25200864"/>
              <a:gd name="connsiteY188" fmla="*/ 336692 h 7169724"/>
              <a:gd name="connsiteX189" fmla="*/ 10610088 w 25200864"/>
              <a:gd name="connsiteY189" fmla="*/ 201056 h 7169724"/>
              <a:gd name="connsiteX190" fmla="*/ 10419588 w 25200864"/>
              <a:gd name="connsiteY190" fmla="*/ 2936 h 7169724"/>
              <a:gd name="connsiteX191" fmla="*/ 10351008 w 25200864"/>
              <a:gd name="connsiteY191" fmla="*/ 231536 h 7169724"/>
              <a:gd name="connsiteX192" fmla="*/ 10187940 w 25200864"/>
              <a:gd name="connsiteY192" fmla="*/ 585104 h 7169724"/>
              <a:gd name="connsiteX193" fmla="*/ 10137648 w 25200864"/>
              <a:gd name="connsiteY193" fmla="*/ 902096 h 7169724"/>
              <a:gd name="connsiteX194" fmla="*/ 10222992 w 25200864"/>
              <a:gd name="connsiteY194" fmla="*/ 1744868 h 7169724"/>
              <a:gd name="connsiteX195" fmla="*/ 10131552 w 25200864"/>
              <a:gd name="connsiteY195" fmla="*/ 2384948 h 7169724"/>
              <a:gd name="connsiteX196" fmla="*/ 9509760 w 25200864"/>
              <a:gd name="connsiteY196" fmla="*/ 3043316 h 7169724"/>
              <a:gd name="connsiteX197" fmla="*/ 7717536 w 25200864"/>
              <a:gd name="connsiteY197" fmla="*/ 4524644 h 7169724"/>
              <a:gd name="connsiteX198" fmla="*/ 7388352 w 25200864"/>
              <a:gd name="connsiteY198" fmla="*/ 5146436 h 7169724"/>
              <a:gd name="connsiteX199" fmla="*/ 5925312 w 25200864"/>
              <a:gd name="connsiteY199" fmla="*/ 5768228 h 7169724"/>
              <a:gd name="connsiteX200" fmla="*/ 4736592 w 25200864"/>
              <a:gd name="connsiteY200" fmla="*/ 6079124 h 7169724"/>
              <a:gd name="connsiteX201" fmla="*/ 3602736 w 25200864"/>
              <a:gd name="connsiteY201" fmla="*/ 6353444 h 7169724"/>
              <a:gd name="connsiteX202" fmla="*/ 2688336 w 25200864"/>
              <a:gd name="connsiteY202" fmla="*/ 6664340 h 7169724"/>
              <a:gd name="connsiteX203" fmla="*/ 2157984 w 25200864"/>
              <a:gd name="connsiteY203" fmla="*/ 6774068 h 7169724"/>
              <a:gd name="connsiteX204" fmla="*/ 1591056 w 25200864"/>
              <a:gd name="connsiteY204" fmla="*/ 6755780 h 7169724"/>
              <a:gd name="connsiteX205" fmla="*/ 950976 w 25200864"/>
              <a:gd name="connsiteY205" fmla="*/ 6554612 h 7169724"/>
              <a:gd name="connsiteX206" fmla="*/ 0 w 25200864"/>
              <a:gd name="connsiteY206" fmla="*/ 6390020 h 7169724"/>
              <a:gd name="connsiteX207" fmla="*/ 27432 w 25200864"/>
              <a:gd name="connsiteY20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4315968 w 25200864"/>
              <a:gd name="connsiteY30" fmla="*/ 6609476 h 7169724"/>
              <a:gd name="connsiteX31" fmla="*/ 6345936 w 25200864"/>
              <a:gd name="connsiteY31" fmla="*/ 5932820 h 7169724"/>
              <a:gd name="connsiteX32" fmla="*/ 7772400 w 25200864"/>
              <a:gd name="connsiteY32" fmla="*/ 5493908 h 7169724"/>
              <a:gd name="connsiteX33" fmla="*/ 8375904 w 25200864"/>
              <a:gd name="connsiteY33" fmla="*/ 4341764 h 7169724"/>
              <a:gd name="connsiteX34" fmla="*/ 9747504 w 25200864"/>
              <a:gd name="connsiteY34" fmla="*/ 3427364 h 7169724"/>
              <a:gd name="connsiteX35" fmla="*/ 10277856 w 25200864"/>
              <a:gd name="connsiteY35" fmla="*/ 2311796 h 7169724"/>
              <a:gd name="connsiteX36" fmla="*/ 10351008 w 25200864"/>
              <a:gd name="connsiteY36" fmla="*/ 2147204 h 7169724"/>
              <a:gd name="connsiteX37" fmla="*/ 10369296 w 25200864"/>
              <a:gd name="connsiteY37" fmla="*/ 1525412 h 7169724"/>
              <a:gd name="connsiteX38" fmla="*/ 10314432 w 25200864"/>
              <a:gd name="connsiteY38" fmla="*/ 940196 h 7169724"/>
              <a:gd name="connsiteX39" fmla="*/ 10443210 w 25200864"/>
              <a:gd name="connsiteY39" fmla="*/ 611774 h 7169724"/>
              <a:gd name="connsiteX40" fmla="*/ 10450830 w 25200864"/>
              <a:gd name="connsiteY40" fmla="*/ 1076594 h 7169724"/>
              <a:gd name="connsiteX41" fmla="*/ 10411968 w 25200864"/>
              <a:gd name="connsiteY41" fmla="*/ 1302146 h 7169724"/>
              <a:gd name="connsiteX42" fmla="*/ 10453878 w 25200864"/>
              <a:gd name="connsiteY42" fmla="*/ 1565036 h 7169724"/>
              <a:gd name="connsiteX43" fmla="*/ 10541508 w 25200864"/>
              <a:gd name="connsiteY43" fmla="*/ 1759346 h 7169724"/>
              <a:gd name="connsiteX44" fmla="*/ 10690098 w 25200864"/>
              <a:gd name="connsiteY44" fmla="*/ 1944512 h 7169724"/>
              <a:gd name="connsiteX45" fmla="*/ 10785348 w 25200864"/>
              <a:gd name="connsiteY45" fmla="*/ 2018426 h 7169724"/>
              <a:gd name="connsiteX46" fmla="*/ 10838688 w 25200864"/>
              <a:gd name="connsiteY46" fmla="*/ 2109866 h 7169724"/>
              <a:gd name="connsiteX47" fmla="*/ 10926318 w 25200864"/>
              <a:gd name="connsiteY47" fmla="*/ 2071766 h 7169724"/>
              <a:gd name="connsiteX48" fmla="*/ 11013948 w 25200864"/>
              <a:gd name="connsiteY48" fmla="*/ 2193686 h 7169724"/>
              <a:gd name="connsiteX49" fmla="*/ 11100816 w 25200864"/>
              <a:gd name="connsiteY49" fmla="*/ 2275220 h 7169724"/>
              <a:gd name="connsiteX50" fmla="*/ 11253978 w 25200864"/>
              <a:gd name="connsiteY50" fmla="*/ 2307986 h 7169724"/>
              <a:gd name="connsiteX51" fmla="*/ 11349228 w 25200864"/>
              <a:gd name="connsiteY51" fmla="*/ 2349896 h 7169724"/>
              <a:gd name="connsiteX52" fmla="*/ 11429238 w 25200864"/>
              <a:gd name="connsiteY52" fmla="*/ 2448956 h 7169724"/>
              <a:gd name="connsiteX53" fmla="*/ 11562588 w 25200864"/>
              <a:gd name="connsiteY53" fmla="*/ 2513726 h 7169724"/>
              <a:gd name="connsiteX54" fmla="*/ 11654028 w 25200864"/>
              <a:gd name="connsiteY54" fmla="*/ 2567066 h 7169724"/>
              <a:gd name="connsiteX55" fmla="*/ 11745468 w 25200864"/>
              <a:gd name="connsiteY55" fmla="*/ 2650886 h 7169724"/>
              <a:gd name="connsiteX56" fmla="*/ 11882628 w 25200864"/>
              <a:gd name="connsiteY56" fmla="*/ 2711846 h 7169724"/>
              <a:gd name="connsiteX57" fmla="*/ 11970258 w 25200864"/>
              <a:gd name="connsiteY57" fmla="*/ 2841386 h 7169724"/>
              <a:gd name="connsiteX58" fmla="*/ 12095988 w 25200864"/>
              <a:gd name="connsiteY58" fmla="*/ 2829956 h 7169724"/>
              <a:gd name="connsiteX59" fmla="*/ 12124944 w 25200864"/>
              <a:gd name="connsiteY59" fmla="*/ 2897012 h 7169724"/>
              <a:gd name="connsiteX60" fmla="*/ 12202668 w 25200864"/>
              <a:gd name="connsiteY60" fmla="*/ 2921396 h 7169724"/>
              <a:gd name="connsiteX61" fmla="*/ 12278868 w 25200864"/>
              <a:gd name="connsiteY61" fmla="*/ 3081416 h 7169724"/>
              <a:gd name="connsiteX62" fmla="*/ 12393168 w 25200864"/>
              <a:gd name="connsiteY62" fmla="*/ 3100466 h 7169724"/>
              <a:gd name="connsiteX63" fmla="*/ 12450318 w 25200864"/>
              <a:gd name="connsiteY63" fmla="*/ 3214766 h 7169724"/>
              <a:gd name="connsiteX64" fmla="*/ 12541758 w 25200864"/>
              <a:gd name="connsiteY64" fmla="*/ 3191906 h 7169724"/>
              <a:gd name="connsiteX65" fmla="*/ 12598908 w 25200864"/>
              <a:gd name="connsiteY65" fmla="*/ 3290966 h 7169724"/>
              <a:gd name="connsiteX66" fmla="*/ 12663678 w 25200864"/>
              <a:gd name="connsiteY66" fmla="*/ 3416696 h 7169724"/>
              <a:gd name="connsiteX67" fmla="*/ 12766548 w 25200864"/>
              <a:gd name="connsiteY67" fmla="*/ 3428126 h 7169724"/>
              <a:gd name="connsiteX68" fmla="*/ 12774168 w 25200864"/>
              <a:gd name="connsiteY68" fmla="*/ 3298586 h 7169724"/>
              <a:gd name="connsiteX69" fmla="*/ 12854178 w 25200864"/>
              <a:gd name="connsiteY69" fmla="*/ 3363356 h 7169724"/>
              <a:gd name="connsiteX70" fmla="*/ 12968478 w 25200864"/>
              <a:gd name="connsiteY70" fmla="*/ 3435746 h 7169724"/>
              <a:gd name="connsiteX71" fmla="*/ 13098018 w 25200864"/>
              <a:gd name="connsiteY71" fmla="*/ 3466226 h 7169724"/>
              <a:gd name="connsiteX72" fmla="*/ 13147548 w 25200864"/>
              <a:gd name="connsiteY72" fmla="*/ 3572906 h 7169724"/>
              <a:gd name="connsiteX73" fmla="*/ 13155168 w 25200864"/>
              <a:gd name="connsiteY73" fmla="*/ 3652916 h 7169724"/>
              <a:gd name="connsiteX74" fmla="*/ 13235178 w 25200864"/>
              <a:gd name="connsiteY74" fmla="*/ 3736736 h 7169724"/>
              <a:gd name="connsiteX75" fmla="*/ 13368528 w 25200864"/>
              <a:gd name="connsiteY75" fmla="*/ 3774836 h 7169724"/>
              <a:gd name="connsiteX76" fmla="*/ 13539216 w 25200864"/>
              <a:gd name="connsiteY76" fmla="*/ 3853322 h 7169724"/>
              <a:gd name="connsiteX77" fmla="*/ 13574268 w 25200864"/>
              <a:gd name="connsiteY77" fmla="*/ 3923426 h 7169724"/>
              <a:gd name="connsiteX78" fmla="*/ 13669518 w 25200864"/>
              <a:gd name="connsiteY78" fmla="*/ 3988196 h 7169724"/>
              <a:gd name="connsiteX79" fmla="*/ 13806678 w 25200864"/>
              <a:gd name="connsiteY79" fmla="*/ 4091066 h 7169724"/>
              <a:gd name="connsiteX80" fmla="*/ 13890498 w 25200864"/>
              <a:gd name="connsiteY80" fmla="*/ 4205366 h 7169724"/>
              <a:gd name="connsiteX81" fmla="*/ 13955268 w 25200864"/>
              <a:gd name="connsiteY81" fmla="*/ 4296806 h 7169724"/>
              <a:gd name="connsiteX82" fmla="*/ 13989558 w 25200864"/>
              <a:gd name="connsiteY82" fmla="*/ 4129166 h 7169724"/>
              <a:gd name="connsiteX83" fmla="*/ 14061948 w 25200864"/>
              <a:gd name="connsiteY83" fmla="*/ 3995816 h 7169724"/>
              <a:gd name="connsiteX84" fmla="*/ 14176248 w 25200864"/>
              <a:gd name="connsiteY84" fmla="*/ 4098686 h 7169724"/>
              <a:gd name="connsiteX85" fmla="*/ 14290548 w 25200864"/>
              <a:gd name="connsiteY85" fmla="*/ 4304426 h 7169724"/>
              <a:gd name="connsiteX86" fmla="*/ 14431518 w 25200864"/>
              <a:gd name="connsiteY86" fmla="*/ 4399676 h 7169724"/>
              <a:gd name="connsiteX87" fmla="*/ 14622018 w 25200864"/>
              <a:gd name="connsiteY87" fmla="*/ 4353956 h 7169724"/>
              <a:gd name="connsiteX88" fmla="*/ 14789658 w 25200864"/>
              <a:gd name="connsiteY88" fmla="*/ 4430156 h 7169724"/>
              <a:gd name="connsiteX89" fmla="*/ 14865858 w 25200864"/>
              <a:gd name="connsiteY89" fmla="*/ 4361576 h 7169724"/>
              <a:gd name="connsiteX90" fmla="*/ 14972538 w 25200864"/>
              <a:gd name="connsiteY90" fmla="*/ 4464446 h 7169724"/>
              <a:gd name="connsiteX91" fmla="*/ 15067788 w 25200864"/>
              <a:gd name="connsiteY91" fmla="*/ 4586366 h 7169724"/>
              <a:gd name="connsiteX92" fmla="*/ 15304008 w 25200864"/>
              <a:gd name="connsiteY92" fmla="*/ 4651136 h 7169724"/>
              <a:gd name="connsiteX93" fmla="*/ 15467838 w 25200864"/>
              <a:gd name="connsiteY93" fmla="*/ 4693046 h 7169724"/>
              <a:gd name="connsiteX94" fmla="*/ 15540990 w 25200864"/>
              <a:gd name="connsiteY94" fmla="*/ 4708286 h 7169724"/>
              <a:gd name="connsiteX95" fmla="*/ 15593568 w 25200864"/>
              <a:gd name="connsiteY95" fmla="*/ 4875926 h 7169724"/>
              <a:gd name="connsiteX96" fmla="*/ 15612618 w 25200864"/>
              <a:gd name="connsiteY96" fmla="*/ 4997846 h 7169724"/>
              <a:gd name="connsiteX97" fmla="*/ 15730728 w 25200864"/>
              <a:gd name="connsiteY97" fmla="*/ 4921646 h 7169724"/>
              <a:gd name="connsiteX98" fmla="*/ 15745968 w 25200864"/>
              <a:gd name="connsiteY98" fmla="*/ 4769246 h 7169724"/>
              <a:gd name="connsiteX99" fmla="*/ 15822168 w 25200864"/>
              <a:gd name="connsiteY99" fmla="*/ 4757816 h 7169724"/>
              <a:gd name="connsiteX100" fmla="*/ 15898368 w 25200864"/>
              <a:gd name="connsiteY100" fmla="*/ 4872116 h 7169724"/>
              <a:gd name="connsiteX101" fmla="*/ 16092678 w 25200864"/>
              <a:gd name="connsiteY101" fmla="*/ 4978796 h 7169724"/>
              <a:gd name="connsiteX102" fmla="*/ 16229838 w 25200864"/>
              <a:gd name="connsiteY102" fmla="*/ 5138816 h 7169724"/>
              <a:gd name="connsiteX103" fmla="*/ 16340328 w 25200864"/>
              <a:gd name="connsiteY103" fmla="*/ 5154056 h 7169724"/>
              <a:gd name="connsiteX104" fmla="*/ 16435578 w 25200864"/>
              <a:gd name="connsiteY104" fmla="*/ 5203586 h 7169724"/>
              <a:gd name="connsiteX105" fmla="*/ 16515588 w 25200864"/>
              <a:gd name="connsiteY105" fmla="*/ 5195966 h 7169724"/>
              <a:gd name="connsiteX106" fmla="*/ 16607028 w 25200864"/>
              <a:gd name="connsiteY106" fmla="*/ 5234066 h 7169724"/>
              <a:gd name="connsiteX107" fmla="*/ 16687038 w 25200864"/>
              <a:gd name="connsiteY107" fmla="*/ 5275976 h 7169724"/>
              <a:gd name="connsiteX108" fmla="*/ 16751808 w 25200864"/>
              <a:gd name="connsiteY108" fmla="*/ 5298836 h 7169724"/>
              <a:gd name="connsiteX109" fmla="*/ 16927068 w 25200864"/>
              <a:gd name="connsiteY109" fmla="*/ 5317886 h 7169724"/>
              <a:gd name="connsiteX110" fmla="*/ 16808958 w 25200864"/>
              <a:gd name="connsiteY110" fmla="*/ 5245496 h 7169724"/>
              <a:gd name="connsiteX111" fmla="*/ 16843248 w 25200864"/>
              <a:gd name="connsiteY111" fmla="*/ 5199776 h 7169724"/>
              <a:gd name="connsiteX112" fmla="*/ 16953738 w 25200864"/>
              <a:gd name="connsiteY112" fmla="*/ 5218826 h 7169724"/>
              <a:gd name="connsiteX113" fmla="*/ 17109948 w 25200864"/>
              <a:gd name="connsiteY113" fmla="*/ 5344556 h 7169724"/>
              <a:gd name="connsiteX114" fmla="*/ 17300448 w 25200864"/>
              <a:gd name="connsiteY114" fmla="*/ 5359796 h 7169724"/>
              <a:gd name="connsiteX115" fmla="*/ 17426178 w 25200864"/>
              <a:gd name="connsiteY115" fmla="*/ 5420756 h 7169724"/>
              <a:gd name="connsiteX116" fmla="*/ 17516856 w 25200864"/>
              <a:gd name="connsiteY116" fmla="*/ 5550296 h 7169724"/>
              <a:gd name="connsiteX117" fmla="*/ 17620488 w 25200864"/>
              <a:gd name="connsiteY117" fmla="*/ 5569346 h 7169724"/>
              <a:gd name="connsiteX118" fmla="*/ 17837658 w 25200864"/>
              <a:gd name="connsiteY118" fmla="*/ 5717936 h 7169724"/>
              <a:gd name="connsiteX119" fmla="*/ 17837658 w 25200864"/>
              <a:gd name="connsiteY119" fmla="*/ 5561726 h 7169724"/>
              <a:gd name="connsiteX120" fmla="*/ 18035778 w 25200864"/>
              <a:gd name="connsiteY120" fmla="*/ 5565536 h 7169724"/>
              <a:gd name="connsiteX121" fmla="*/ 18115788 w 25200864"/>
              <a:gd name="connsiteY121" fmla="*/ 5668406 h 7169724"/>
              <a:gd name="connsiteX122" fmla="*/ 18218658 w 25200864"/>
              <a:gd name="connsiteY122" fmla="*/ 5676026 h 7169724"/>
              <a:gd name="connsiteX123" fmla="*/ 18306288 w 25200864"/>
              <a:gd name="connsiteY123" fmla="*/ 5752988 h 7169724"/>
              <a:gd name="connsiteX124" fmla="*/ 18371058 w 25200864"/>
              <a:gd name="connsiteY124" fmla="*/ 5866526 h 7169724"/>
              <a:gd name="connsiteX125" fmla="*/ 18489168 w 25200864"/>
              <a:gd name="connsiteY125" fmla="*/ 5851286 h 7169724"/>
              <a:gd name="connsiteX126" fmla="*/ 18580608 w 25200864"/>
              <a:gd name="connsiteY126" fmla="*/ 5935106 h 7169724"/>
              <a:gd name="connsiteX127" fmla="*/ 18550128 w 25200864"/>
              <a:gd name="connsiteY127" fmla="*/ 6018926 h 7169724"/>
              <a:gd name="connsiteX128" fmla="*/ 18679668 w 25200864"/>
              <a:gd name="connsiteY128" fmla="*/ 5973206 h 7169724"/>
              <a:gd name="connsiteX129" fmla="*/ 18691098 w 25200864"/>
              <a:gd name="connsiteY129" fmla="*/ 6045596 h 7169724"/>
              <a:gd name="connsiteX130" fmla="*/ 18813018 w 25200864"/>
              <a:gd name="connsiteY130" fmla="*/ 6007496 h 7169724"/>
              <a:gd name="connsiteX131" fmla="*/ 19114008 w 25200864"/>
              <a:gd name="connsiteY131" fmla="*/ 6137036 h 7169724"/>
              <a:gd name="connsiteX132" fmla="*/ 19249644 w 25200864"/>
              <a:gd name="connsiteY132" fmla="*/ 6242954 h 7169724"/>
              <a:gd name="connsiteX133" fmla="*/ 19319748 w 25200864"/>
              <a:gd name="connsiteY133" fmla="*/ 6453266 h 7169724"/>
              <a:gd name="connsiteX134" fmla="*/ 19375374 w 25200864"/>
              <a:gd name="connsiteY134" fmla="*/ 6593474 h 7169724"/>
              <a:gd name="connsiteX135" fmla="*/ 19445478 w 25200864"/>
              <a:gd name="connsiteY135" fmla="*/ 6567566 h 7169724"/>
              <a:gd name="connsiteX136" fmla="*/ 19495008 w 25200864"/>
              <a:gd name="connsiteY136" fmla="*/ 6647576 h 7169724"/>
              <a:gd name="connsiteX137" fmla="*/ 19475958 w 25200864"/>
              <a:gd name="connsiteY137" fmla="*/ 6377066 h 7169724"/>
              <a:gd name="connsiteX138" fmla="*/ 19479768 w 25200864"/>
              <a:gd name="connsiteY138" fmla="*/ 6175136 h 7169724"/>
              <a:gd name="connsiteX139" fmla="*/ 19582638 w 25200864"/>
              <a:gd name="connsiteY139" fmla="*/ 6285626 h 7169724"/>
              <a:gd name="connsiteX140" fmla="*/ 19666458 w 25200864"/>
              <a:gd name="connsiteY140" fmla="*/ 6407546 h 7169724"/>
              <a:gd name="connsiteX141" fmla="*/ 19674078 w 25200864"/>
              <a:gd name="connsiteY141" fmla="*/ 6213236 h 7169724"/>
              <a:gd name="connsiteX142" fmla="*/ 19761708 w 25200864"/>
              <a:gd name="connsiteY142" fmla="*/ 6129416 h 7169724"/>
              <a:gd name="connsiteX143" fmla="*/ 19879818 w 25200864"/>
              <a:gd name="connsiteY143" fmla="*/ 6239906 h 7169724"/>
              <a:gd name="connsiteX144" fmla="*/ 19818858 w 25200864"/>
              <a:gd name="connsiteY144" fmla="*/ 6026546 h 7169724"/>
              <a:gd name="connsiteX145" fmla="*/ 20127468 w 25200864"/>
              <a:gd name="connsiteY145" fmla="*/ 6022736 h 7169724"/>
              <a:gd name="connsiteX146" fmla="*/ 20400264 w 25200864"/>
              <a:gd name="connsiteY146" fmla="*/ 5897768 h 7169724"/>
              <a:gd name="connsiteX147" fmla="*/ 20695158 w 25200864"/>
              <a:gd name="connsiteY147" fmla="*/ 5893196 h 7169724"/>
              <a:gd name="connsiteX148" fmla="*/ 20942808 w 25200864"/>
              <a:gd name="connsiteY148" fmla="*/ 5938916 h 7169724"/>
              <a:gd name="connsiteX149" fmla="*/ 21133308 w 25200864"/>
              <a:gd name="connsiteY149" fmla="*/ 5813186 h 7169724"/>
              <a:gd name="connsiteX150" fmla="*/ 21430488 w 25200864"/>
              <a:gd name="connsiteY150" fmla="*/ 5862716 h 7169724"/>
              <a:gd name="connsiteX151" fmla="*/ 21659850 w 25200864"/>
              <a:gd name="connsiteY151" fmla="*/ 5961776 h 7169724"/>
              <a:gd name="connsiteX152" fmla="*/ 21761958 w 25200864"/>
              <a:gd name="connsiteY152" fmla="*/ 5885576 h 7169724"/>
              <a:gd name="connsiteX153" fmla="*/ 21944838 w 25200864"/>
              <a:gd name="connsiteY153" fmla="*/ 6041786 h 7169724"/>
              <a:gd name="connsiteX154" fmla="*/ 22089618 w 25200864"/>
              <a:gd name="connsiteY154" fmla="*/ 5977016 h 7169724"/>
              <a:gd name="connsiteX155" fmla="*/ 22310598 w 25200864"/>
              <a:gd name="connsiteY155" fmla="*/ 6186566 h 7169724"/>
              <a:gd name="connsiteX156" fmla="*/ 23151084 w 25200864"/>
              <a:gd name="connsiteY156" fmla="*/ 6482984 h 7169724"/>
              <a:gd name="connsiteX157" fmla="*/ 23293578 w 25200864"/>
              <a:gd name="connsiteY157" fmla="*/ 6609476 h 7169724"/>
              <a:gd name="connsiteX158" fmla="*/ 23285958 w 25200864"/>
              <a:gd name="connsiteY158" fmla="*/ 6693296 h 7169724"/>
              <a:gd name="connsiteX159" fmla="*/ 23415498 w 25200864"/>
              <a:gd name="connsiteY159" fmla="*/ 6659006 h 7169724"/>
              <a:gd name="connsiteX160" fmla="*/ 23785068 w 25200864"/>
              <a:gd name="connsiteY160" fmla="*/ 6780926 h 7169724"/>
              <a:gd name="connsiteX161" fmla="*/ 24009096 w 25200864"/>
              <a:gd name="connsiteY161" fmla="*/ 6645290 h 7169724"/>
              <a:gd name="connsiteX162" fmla="*/ 24078438 w 25200864"/>
              <a:gd name="connsiteY162" fmla="*/ 6544706 h 7169724"/>
              <a:gd name="connsiteX163" fmla="*/ 24230838 w 25200864"/>
              <a:gd name="connsiteY163" fmla="*/ 6533276 h 7169724"/>
              <a:gd name="connsiteX164" fmla="*/ 24360378 w 25200864"/>
              <a:gd name="connsiteY164" fmla="*/ 6438026 h 7169724"/>
              <a:gd name="connsiteX165" fmla="*/ 24455628 w 25200864"/>
              <a:gd name="connsiteY165" fmla="*/ 6422786 h 7169724"/>
              <a:gd name="connsiteX166" fmla="*/ 24558498 w 25200864"/>
              <a:gd name="connsiteY166" fmla="*/ 6243716 h 7169724"/>
              <a:gd name="connsiteX167" fmla="*/ 24716232 w 25200864"/>
              <a:gd name="connsiteY167" fmla="*/ 6188090 h 7169724"/>
              <a:gd name="connsiteX168" fmla="*/ 24981408 w 25200864"/>
              <a:gd name="connsiteY168" fmla="*/ 6232286 h 7169724"/>
              <a:gd name="connsiteX169" fmla="*/ 25181052 w 25200864"/>
              <a:gd name="connsiteY169" fmla="*/ 6157610 h 7169724"/>
              <a:gd name="connsiteX170" fmla="*/ 25200864 w 25200864"/>
              <a:gd name="connsiteY170" fmla="*/ 5713364 h 7169724"/>
              <a:gd name="connsiteX171" fmla="*/ 24519636 w 25200864"/>
              <a:gd name="connsiteY171" fmla="*/ 5869574 h 7169724"/>
              <a:gd name="connsiteX172" fmla="*/ 23774400 w 25200864"/>
              <a:gd name="connsiteY172" fmla="*/ 6133988 h 7169724"/>
              <a:gd name="connsiteX173" fmla="*/ 22951440 w 25200864"/>
              <a:gd name="connsiteY173" fmla="*/ 5896244 h 7169724"/>
              <a:gd name="connsiteX174" fmla="*/ 21982176 w 25200864"/>
              <a:gd name="connsiteY174" fmla="*/ 5640212 h 7169724"/>
              <a:gd name="connsiteX175" fmla="*/ 20628864 w 25200864"/>
              <a:gd name="connsiteY175" fmla="*/ 5475620 h 7169724"/>
              <a:gd name="connsiteX176" fmla="*/ 19872960 w 25200864"/>
              <a:gd name="connsiteY176" fmla="*/ 5888624 h 7169724"/>
              <a:gd name="connsiteX177" fmla="*/ 18800064 w 25200864"/>
              <a:gd name="connsiteY177" fmla="*/ 5823092 h 7169724"/>
              <a:gd name="connsiteX178" fmla="*/ 16715232 w 25200864"/>
              <a:gd name="connsiteY178" fmla="*/ 4963556 h 7169724"/>
              <a:gd name="connsiteX179" fmla="*/ 14904720 w 25200864"/>
              <a:gd name="connsiteY179" fmla="*/ 4158884 h 7169724"/>
              <a:gd name="connsiteX180" fmla="*/ 13240512 w 25200864"/>
              <a:gd name="connsiteY180" fmla="*/ 3354212 h 7169724"/>
              <a:gd name="connsiteX181" fmla="*/ 13094208 w 25200864"/>
              <a:gd name="connsiteY181" fmla="*/ 3189620 h 7169724"/>
              <a:gd name="connsiteX182" fmla="*/ 11320272 w 25200864"/>
              <a:gd name="connsiteY182" fmla="*/ 2019188 h 7169724"/>
              <a:gd name="connsiteX183" fmla="*/ 10698480 w 25200864"/>
              <a:gd name="connsiteY183" fmla="*/ 1452260 h 7169724"/>
              <a:gd name="connsiteX184" fmla="*/ 10530078 w 25200864"/>
              <a:gd name="connsiteY184" fmla="*/ 1283096 h 7169724"/>
              <a:gd name="connsiteX185" fmla="*/ 10522458 w 25200864"/>
              <a:gd name="connsiteY185" fmla="*/ 902096 h 7169724"/>
              <a:gd name="connsiteX186" fmla="*/ 10518648 w 25200864"/>
              <a:gd name="connsiteY186" fmla="*/ 768746 h 7169724"/>
              <a:gd name="connsiteX187" fmla="*/ 10606278 w 25200864"/>
              <a:gd name="connsiteY187" fmla="*/ 681116 h 7169724"/>
              <a:gd name="connsiteX188" fmla="*/ 10753344 w 25200864"/>
              <a:gd name="connsiteY188" fmla="*/ 611012 h 7169724"/>
              <a:gd name="connsiteX189" fmla="*/ 10735056 w 25200864"/>
              <a:gd name="connsiteY189" fmla="*/ 336692 h 7169724"/>
              <a:gd name="connsiteX190" fmla="*/ 10610088 w 25200864"/>
              <a:gd name="connsiteY190" fmla="*/ 201056 h 7169724"/>
              <a:gd name="connsiteX191" fmla="*/ 10419588 w 25200864"/>
              <a:gd name="connsiteY191" fmla="*/ 2936 h 7169724"/>
              <a:gd name="connsiteX192" fmla="*/ 10351008 w 25200864"/>
              <a:gd name="connsiteY192" fmla="*/ 231536 h 7169724"/>
              <a:gd name="connsiteX193" fmla="*/ 10187940 w 25200864"/>
              <a:gd name="connsiteY193" fmla="*/ 585104 h 7169724"/>
              <a:gd name="connsiteX194" fmla="*/ 10137648 w 25200864"/>
              <a:gd name="connsiteY194" fmla="*/ 902096 h 7169724"/>
              <a:gd name="connsiteX195" fmla="*/ 10222992 w 25200864"/>
              <a:gd name="connsiteY195" fmla="*/ 1744868 h 7169724"/>
              <a:gd name="connsiteX196" fmla="*/ 10131552 w 25200864"/>
              <a:gd name="connsiteY196" fmla="*/ 2384948 h 7169724"/>
              <a:gd name="connsiteX197" fmla="*/ 9509760 w 25200864"/>
              <a:gd name="connsiteY197" fmla="*/ 3043316 h 7169724"/>
              <a:gd name="connsiteX198" fmla="*/ 7717536 w 25200864"/>
              <a:gd name="connsiteY198" fmla="*/ 4524644 h 7169724"/>
              <a:gd name="connsiteX199" fmla="*/ 7388352 w 25200864"/>
              <a:gd name="connsiteY199" fmla="*/ 5146436 h 7169724"/>
              <a:gd name="connsiteX200" fmla="*/ 5925312 w 25200864"/>
              <a:gd name="connsiteY200" fmla="*/ 5768228 h 7169724"/>
              <a:gd name="connsiteX201" fmla="*/ 4736592 w 25200864"/>
              <a:gd name="connsiteY201" fmla="*/ 6079124 h 7169724"/>
              <a:gd name="connsiteX202" fmla="*/ 3602736 w 25200864"/>
              <a:gd name="connsiteY202" fmla="*/ 6353444 h 7169724"/>
              <a:gd name="connsiteX203" fmla="*/ 2688336 w 25200864"/>
              <a:gd name="connsiteY203" fmla="*/ 6664340 h 7169724"/>
              <a:gd name="connsiteX204" fmla="*/ 2157984 w 25200864"/>
              <a:gd name="connsiteY204" fmla="*/ 6774068 h 7169724"/>
              <a:gd name="connsiteX205" fmla="*/ 1591056 w 25200864"/>
              <a:gd name="connsiteY205" fmla="*/ 6755780 h 7169724"/>
              <a:gd name="connsiteX206" fmla="*/ 950976 w 25200864"/>
              <a:gd name="connsiteY206" fmla="*/ 6554612 h 7169724"/>
              <a:gd name="connsiteX207" fmla="*/ 0 w 25200864"/>
              <a:gd name="connsiteY207" fmla="*/ 6390020 h 7169724"/>
              <a:gd name="connsiteX208" fmla="*/ 27432 w 25200864"/>
              <a:gd name="connsiteY20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4315968 w 25200864"/>
              <a:gd name="connsiteY31" fmla="*/ 6609476 h 7169724"/>
              <a:gd name="connsiteX32" fmla="*/ 6345936 w 25200864"/>
              <a:gd name="connsiteY32" fmla="*/ 5932820 h 7169724"/>
              <a:gd name="connsiteX33" fmla="*/ 7772400 w 25200864"/>
              <a:gd name="connsiteY33" fmla="*/ 5493908 h 7169724"/>
              <a:gd name="connsiteX34" fmla="*/ 8375904 w 25200864"/>
              <a:gd name="connsiteY34" fmla="*/ 4341764 h 7169724"/>
              <a:gd name="connsiteX35" fmla="*/ 9747504 w 25200864"/>
              <a:gd name="connsiteY35" fmla="*/ 3427364 h 7169724"/>
              <a:gd name="connsiteX36" fmla="*/ 10277856 w 25200864"/>
              <a:gd name="connsiteY36" fmla="*/ 2311796 h 7169724"/>
              <a:gd name="connsiteX37" fmla="*/ 10351008 w 25200864"/>
              <a:gd name="connsiteY37" fmla="*/ 2147204 h 7169724"/>
              <a:gd name="connsiteX38" fmla="*/ 10369296 w 25200864"/>
              <a:gd name="connsiteY38" fmla="*/ 1525412 h 7169724"/>
              <a:gd name="connsiteX39" fmla="*/ 10314432 w 25200864"/>
              <a:gd name="connsiteY39" fmla="*/ 940196 h 7169724"/>
              <a:gd name="connsiteX40" fmla="*/ 10443210 w 25200864"/>
              <a:gd name="connsiteY40" fmla="*/ 611774 h 7169724"/>
              <a:gd name="connsiteX41" fmla="*/ 10450830 w 25200864"/>
              <a:gd name="connsiteY41" fmla="*/ 1076594 h 7169724"/>
              <a:gd name="connsiteX42" fmla="*/ 10411968 w 25200864"/>
              <a:gd name="connsiteY42" fmla="*/ 1302146 h 7169724"/>
              <a:gd name="connsiteX43" fmla="*/ 10453878 w 25200864"/>
              <a:gd name="connsiteY43" fmla="*/ 1565036 h 7169724"/>
              <a:gd name="connsiteX44" fmla="*/ 10541508 w 25200864"/>
              <a:gd name="connsiteY44" fmla="*/ 1759346 h 7169724"/>
              <a:gd name="connsiteX45" fmla="*/ 10690098 w 25200864"/>
              <a:gd name="connsiteY45" fmla="*/ 1944512 h 7169724"/>
              <a:gd name="connsiteX46" fmla="*/ 10785348 w 25200864"/>
              <a:gd name="connsiteY46" fmla="*/ 2018426 h 7169724"/>
              <a:gd name="connsiteX47" fmla="*/ 10838688 w 25200864"/>
              <a:gd name="connsiteY47" fmla="*/ 2109866 h 7169724"/>
              <a:gd name="connsiteX48" fmla="*/ 10926318 w 25200864"/>
              <a:gd name="connsiteY48" fmla="*/ 2071766 h 7169724"/>
              <a:gd name="connsiteX49" fmla="*/ 11013948 w 25200864"/>
              <a:gd name="connsiteY49" fmla="*/ 2193686 h 7169724"/>
              <a:gd name="connsiteX50" fmla="*/ 11100816 w 25200864"/>
              <a:gd name="connsiteY50" fmla="*/ 2275220 h 7169724"/>
              <a:gd name="connsiteX51" fmla="*/ 11253978 w 25200864"/>
              <a:gd name="connsiteY51" fmla="*/ 2307986 h 7169724"/>
              <a:gd name="connsiteX52" fmla="*/ 11349228 w 25200864"/>
              <a:gd name="connsiteY52" fmla="*/ 2349896 h 7169724"/>
              <a:gd name="connsiteX53" fmla="*/ 11429238 w 25200864"/>
              <a:gd name="connsiteY53" fmla="*/ 2448956 h 7169724"/>
              <a:gd name="connsiteX54" fmla="*/ 11562588 w 25200864"/>
              <a:gd name="connsiteY54" fmla="*/ 2513726 h 7169724"/>
              <a:gd name="connsiteX55" fmla="*/ 11654028 w 25200864"/>
              <a:gd name="connsiteY55" fmla="*/ 2567066 h 7169724"/>
              <a:gd name="connsiteX56" fmla="*/ 11745468 w 25200864"/>
              <a:gd name="connsiteY56" fmla="*/ 2650886 h 7169724"/>
              <a:gd name="connsiteX57" fmla="*/ 11882628 w 25200864"/>
              <a:gd name="connsiteY57" fmla="*/ 2711846 h 7169724"/>
              <a:gd name="connsiteX58" fmla="*/ 11970258 w 25200864"/>
              <a:gd name="connsiteY58" fmla="*/ 2841386 h 7169724"/>
              <a:gd name="connsiteX59" fmla="*/ 12095988 w 25200864"/>
              <a:gd name="connsiteY59" fmla="*/ 2829956 h 7169724"/>
              <a:gd name="connsiteX60" fmla="*/ 12124944 w 25200864"/>
              <a:gd name="connsiteY60" fmla="*/ 2897012 h 7169724"/>
              <a:gd name="connsiteX61" fmla="*/ 12202668 w 25200864"/>
              <a:gd name="connsiteY61" fmla="*/ 2921396 h 7169724"/>
              <a:gd name="connsiteX62" fmla="*/ 12278868 w 25200864"/>
              <a:gd name="connsiteY62" fmla="*/ 3081416 h 7169724"/>
              <a:gd name="connsiteX63" fmla="*/ 12393168 w 25200864"/>
              <a:gd name="connsiteY63" fmla="*/ 3100466 h 7169724"/>
              <a:gd name="connsiteX64" fmla="*/ 12450318 w 25200864"/>
              <a:gd name="connsiteY64" fmla="*/ 3214766 h 7169724"/>
              <a:gd name="connsiteX65" fmla="*/ 12541758 w 25200864"/>
              <a:gd name="connsiteY65" fmla="*/ 3191906 h 7169724"/>
              <a:gd name="connsiteX66" fmla="*/ 12598908 w 25200864"/>
              <a:gd name="connsiteY66" fmla="*/ 3290966 h 7169724"/>
              <a:gd name="connsiteX67" fmla="*/ 12663678 w 25200864"/>
              <a:gd name="connsiteY67" fmla="*/ 3416696 h 7169724"/>
              <a:gd name="connsiteX68" fmla="*/ 12766548 w 25200864"/>
              <a:gd name="connsiteY68" fmla="*/ 3428126 h 7169724"/>
              <a:gd name="connsiteX69" fmla="*/ 12774168 w 25200864"/>
              <a:gd name="connsiteY69" fmla="*/ 3298586 h 7169724"/>
              <a:gd name="connsiteX70" fmla="*/ 12854178 w 25200864"/>
              <a:gd name="connsiteY70" fmla="*/ 3363356 h 7169724"/>
              <a:gd name="connsiteX71" fmla="*/ 12968478 w 25200864"/>
              <a:gd name="connsiteY71" fmla="*/ 3435746 h 7169724"/>
              <a:gd name="connsiteX72" fmla="*/ 13098018 w 25200864"/>
              <a:gd name="connsiteY72" fmla="*/ 3466226 h 7169724"/>
              <a:gd name="connsiteX73" fmla="*/ 13147548 w 25200864"/>
              <a:gd name="connsiteY73" fmla="*/ 3572906 h 7169724"/>
              <a:gd name="connsiteX74" fmla="*/ 13155168 w 25200864"/>
              <a:gd name="connsiteY74" fmla="*/ 3652916 h 7169724"/>
              <a:gd name="connsiteX75" fmla="*/ 13235178 w 25200864"/>
              <a:gd name="connsiteY75" fmla="*/ 3736736 h 7169724"/>
              <a:gd name="connsiteX76" fmla="*/ 13368528 w 25200864"/>
              <a:gd name="connsiteY76" fmla="*/ 3774836 h 7169724"/>
              <a:gd name="connsiteX77" fmla="*/ 13539216 w 25200864"/>
              <a:gd name="connsiteY77" fmla="*/ 3853322 h 7169724"/>
              <a:gd name="connsiteX78" fmla="*/ 13574268 w 25200864"/>
              <a:gd name="connsiteY78" fmla="*/ 3923426 h 7169724"/>
              <a:gd name="connsiteX79" fmla="*/ 13669518 w 25200864"/>
              <a:gd name="connsiteY79" fmla="*/ 3988196 h 7169724"/>
              <a:gd name="connsiteX80" fmla="*/ 13806678 w 25200864"/>
              <a:gd name="connsiteY80" fmla="*/ 4091066 h 7169724"/>
              <a:gd name="connsiteX81" fmla="*/ 13890498 w 25200864"/>
              <a:gd name="connsiteY81" fmla="*/ 4205366 h 7169724"/>
              <a:gd name="connsiteX82" fmla="*/ 13955268 w 25200864"/>
              <a:gd name="connsiteY82" fmla="*/ 4296806 h 7169724"/>
              <a:gd name="connsiteX83" fmla="*/ 13989558 w 25200864"/>
              <a:gd name="connsiteY83" fmla="*/ 4129166 h 7169724"/>
              <a:gd name="connsiteX84" fmla="*/ 14061948 w 25200864"/>
              <a:gd name="connsiteY84" fmla="*/ 3995816 h 7169724"/>
              <a:gd name="connsiteX85" fmla="*/ 14176248 w 25200864"/>
              <a:gd name="connsiteY85" fmla="*/ 4098686 h 7169724"/>
              <a:gd name="connsiteX86" fmla="*/ 14290548 w 25200864"/>
              <a:gd name="connsiteY86" fmla="*/ 4304426 h 7169724"/>
              <a:gd name="connsiteX87" fmla="*/ 14431518 w 25200864"/>
              <a:gd name="connsiteY87" fmla="*/ 4399676 h 7169724"/>
              <a:gd name="connsiteX88" fmla="*/ 14622018 w 25200864"/>
              <a:gd name="connsiteY88" fmla="*/ 4353956 h 7169724"/>
              <a:gd name="connsiteX89" fmla="*/ 14789658 w 25200864"/>
              <a:gd name="connsiteY89" fmla="*/ 4430156 h 7169724"/>
              <a:gd name="connsiteX90" fmla="*/ 14865858 w 25200864"/>
              <a:gd name="connsiteY90" fmla="*/ 4361576 h 7169724"/>
              <a:gd name="connsiteX91" fmla="*/ 14972538 w 25200864"/>
              <a:gd name="connsiteY91" fmla="*/ 4464446 h 7169724"/>
              <a:gd name="connsiteX92" fmla="*/ 15067788 w 25200864"/>
              <a:gd name="connsiteY92" fmla="*/ 4586366 h 7169724"/>
              <a:gd name="connsiteX93" fmla="*/ 15304008 w 25200864"/>
              <a:gd name="connsiteY93" fmla="*/ 4651136 h 7169724"/>
              <a:gd name="connsiteX94" fmla="*/ 15467838 w 25200864"/>
              <a:gd name="connsiteY94" fmla="*/ 4693046 h 7169724"/>
              <a:gd name="connsiteX95" fmla="*/ 15540990 w 25200864"/>
              <a:gd name="connsiteY95" fmla="*/ 4708286 h 7169724"/>
              <a:gd name="connsiteX96" fmla="*/ 15593568 w 25200864"/>
              <a:gd name="connsiteY96" fmla="*/ 4875926 h 7169724"/>
              <a:gd name="connsiteX97" fmla="*/ 15612618 w 25200864"/>
              <a:gd name="connsiteY97" fmla="*/ 4997846 h 7169724"/>
              <a:gd name="connsiteX98" fmla="*/ 15730728 w 25200864"/>
              <a:gd name="connsiteY98" fmla="*/ 4921646 h 7169724"/>
              <a:gd name="connsiteX99" fmla="*/ 15745968 w 25200864"/>
              <a:gd name="connsiteY99" fmla="*/ 4769246 h 7169724"/>
              <a:gd name="connsiteX100" fmla="*/ 15822168 w 25200864"/>
              <a:gd name="connsiteY100" fmla="*/ 4757816 h 7169724"/>
              <a:gd name="connsiteX101" fmla="*/ 15898368 w 25200864"/>
              <a:gd name="connsiteY101" fmla="*/ 4872116 h 7169724"/>
              <a:gd name="connsiteX102" fmla="*/ 16092678 w 25200864"/>
              <a:gd name="connsiteY102" fmla="*/ 4978796 h 7169724"/>
              <a:gd name="connsiteX103" fmla="*/ 16229838 w 25200864"/>
              <a:gd name="connsiteY103" fmla="*/ 5138816 h 7169724"/>
              <a:gd name="connsiteX104" fmla="*/ 16340328 w 25200864"/>
              <a:gd name="connsiteY104" fmla="*/ 5154056 h 7169724"/>
              <a:gd name="connsiteX105" fmla="*/ 16435578 w 25200864"/>
              <a:gd name="connsiteY105" fmla="*/ 5203586 h 7169724"/>
              <a:gd name="connsiteX106" fmla="*/ 16515588 w 25200864"/>
              <a:gd name="connsiteY106" fmla="*/ 5195966 h 7169724"/>
              <a:gd name="connsiteX107" fmla="*/ 16607028 w 25200864"/>
              <a:gd name="connsiteY107" fmla="*/ 5234066 h 7169724"/>
              <a:gd name="connsiteX108" fmla="*/ 16687038 w 25200864"/>
              <a:gd name="connsiteY108" fmla="*/ 5275976 h 7169724"/>
              <a:gd name="connsiteX109" fmla="*/ 16751808 w 25200864"/>
              <a:gd name="connsiteY109" fmla="*/ 5298836 h 7169724"/>
              <a:gd name="connsiteX110" fmla="*/ 16927068 w 25200864"/>
              <a:gd name="connsiteY110" fmla="*/ 5317886 h 7169724"/>
              <a:gd name="connsiteX111" fmla="*/ 16808958 w 25200864"/>
              <a:gd name="connsiteY111" fmla="*/ 5245496 h 7169724"/>
              <a:gd name="connsiteX112" fmla="*/ 16843248 w 25200864"/>
              <a:gd name="connsiteY112" fmla="*/ 5199776 h 7169724"/>
              <a:gd name="connsiteX113" fmla="*/ 16953738 w 25200864"/>
              <a:gd name="connsiteY113" fmla="*/ 5218826 h 7169724"/>
              <a:gd name="connsiteX114" fmla="*/ 17109948 w 25200864"/>
              <a:gd name="connsiteY114" fmla="*/ 5344556 h 7169724"/>
              <a:gd name="connsiteX115" fmla="*/ 17300448 w 25200864"/>
              <a:gd name="connsiteY115" fmla="*/ 5359796 h 7169724"/>
              <a:gd name="connsiteX116" fmla="*/ 17426178 w 25200864"/>
              <a:gd name="connsiteY116" fmla="*/ 5420756 h 7169724"/>
              <a:gd name="connsiteX117" fmla="*/ 17516856 w 25200864"/>
              <a:gd name="connsiteY117" fmla="*/ 5550296 h 7169724"/>
              <a:gd name="connsiteX118" fmla="*/ 17620488 w 25200864"/>
              <a:gd name="connsiteY118" fmla="*/ 5569346 h 7169724"/>
              <a:gd name="connsiteX119" fmla="*/ 17837658 w 25200864"/>
              <a:gd name="connsiteY119" fmla="*/ 5717936 h 7169724"/>
              <a:gd name="connsiteX120" fmla="*/ 17837658 w 25200864"/>
              <a:gd name="connsiteY120" fmla="*/ 5561726 h 7169724"/>
              <a:gd name="connsiteX121" fmla="*/ 18035778 w 25200864"/>
              <a:gd name="connsiteY121" fmla="*/ 5565536 h 7169724"/>
              <a:gd name="connsiteX122" fmla="*/ 18115788 w 25200864"/>
              <a:gd name="connsiteY122" fmla="*/ 5668406 h 7169724"/>
              <a:gd name="connsiteX123" fmla="*/ 18218658 w 25200864"/>
              <a:gd name="connsiteY123" fmla="*/ 5676026 h 7169724"/>
              <a:gd name="connsiteX124" fmla="*/ 18306288 w 25200864"/>
              <a:gd name="connsiteY124" fmla="*/ 5752988 h 7169724"/>
              <a:gd name="connsiteX125" fmla="*/ 18371058 w 25200864"/>
              <a:gd name="connsiteY125" fmla="*/ 5866526 h 7169724"/>
              <a:gd name="connsiteX126" fmla="*/ 18489168 w 25200864"/>
              <a:gd name="connsiteY126" fmla="*/ 5851286 h 7169724"/>
              <a:gd name="connsiteX127" fmla="*/ 18580608 w 25200864"/>
              <a:gd name="connsiteY127" fmla="*/ 5935106 h 7169724"/>
              <a:gd name="connsiteX128" fmla="*/ 18550128 w 25200864"/>
              <a:gd name="connsiteY128" fmla="*/ 6018926 h 7169724"/>
              <a:gd name="connsiteX129" fmla="*/ 18679668 w 25200864"/>
              <a:gd name="connsiteY129" fmla="*/ 5973206 h 7169724"/>
              <a:gd name="connsiteX130" fmla="*/ 18691098 w 25200864"/>
              <a:gd name="connsiteY130" fmla="*/ 6045596 h 7169724"/>
              <a:gd name="connsiteX131" fmla="*/ 18813018 w 25200864"/>
              <a:gd name="connsiteY131" fmla="*/ 6007496 h 7169724"/>
              <a:gd name="connsiteX132" fmla="*/ 19114008 w 25200864"/>
              <a:gd name="connsiteY132" fmla="*/ 6137036 h 7169724"/>
              <a:gd name="connsiteX133" fmla="*/ 19249644 w 25200864"/>
              <a:gd name="connsiteY133" fmla="*/ 6242954 h 7169724"/>
              <a:gd name="connsiteX134" fmla="*/ 19319748 w 25200864"/>
              <a:gd name="connsiteY134" fmla="*/ 6453266 h 7169724"/>
              <a:gd name="connsiteX135" fmla="*/ 19375374 w 25200864"/>
              <a:gd name="connsiteY135" fmla="*/ 6593474 h 7169724"/>
              <a:gd name="connsiteX136" fmla="*/ 19445478 w 25200864"/>
              <a:gd name="connsiteY136" fmla="*/ 6567566 h 7169724"/>
              <a:gd name="connsiteX137" fmla="*/ 19495008 w 25200864"/>
              <a:gd name="connsiteY137" fmla="*/ 6647576 h 7169724"/>
              <a:gd name="connsiteX138" fmla="*/ 19475958 w 25200864"/>
              <a:gd name="connsiteY138" fmla="*/ 6377066 h 7169724"/>
              <a:gd name="connsiteX139" fmla="*/ 19479768 w 25200864"/>
              <a:gd name="connsiteY139" fmla="*/ 6175136 h 7169724"/>
              <a:gd name="connsiteX140" fmla="*/ 19582638 w 25200864"/>
              <a:gd name="connsiteY140" fmla="*/ 6285626 h 7169724"/>
              <a:gd name="connsiteX141" fmla="*/ 19666458 w 25200864"/>
              <a:gd name="connsiteY141" fmla="*/ 6407546 h 7169724"/>
              <a:gd name="connsiteX142" fmla="*/ 19674078 w 25200864"/>
              <a:gd name="connsiteY142" fmla="*/ 6213236 h 7169724"/>
              <a:gd name="connsiteX143" fmla="*/ 19761708 w 25200864"/>
              <a:gd name="connsiteY143" fmla="*/ 6129416 h 7169724"/>
              <a:gd name="connsiteX144" fmla="*/ 19879818 w 25200864"/>
              <a:gd name="connsiteY144" fmla="*/ 6239906 h 7169724"/>
              <a:gd name="connsiteX145" fmla="*/ 19818858 w 25200864"/>
              <a:gd name="connsiteY145" fmla="*/ 6026546 h 7169724"/>
              <a:gd name="connsiteX146" fmla="*/ 20127468 w 25200864"/>
              <a:gd name="connsiteY146" fmla="*/ 6022736 h 7169724"/>
              <a:gd name="connsiteX147" fmla="*/ 20400264 w 25200864"/>
              <a:gd name="connsiteY147" fmla="*/ 5897768 h 7169724"/>
              <a:gd name="connsiteX148" fmla="*/ 20695158 w 25200864"/>
              <a:gd name="connsiteY148" fmla="*/ 5893196 h 7169724"/>
              <a:gd name="connsiteX149" fmla="*/ 20942808 w 25200864"/>
              <a:gd name="connsiteY149" fmla="*/ 5938916 h 7169724"/>
              <a:gd name="connsiteX150" fmla="*/ 21133308 w 25200864"/>
              <a:gd name="connsiteY150" fmla="*/ 5813186 h 7169724"/>
              <a:gd name="connsiteX151" fmla="*/ 21430488 w 25200864"/>
              <a:gd name="connsiteY151" fmla="*/ 5862716 h 7169724"/>
              <a:gd name="connsiteX152" fmla="*/ 21659850 w 25200864"/>
              <a:gd name="connsiteY152" fmla="*/ 5961776 h 7169724"/>
              <a:gd name="connsiteX153" fmla="*/ 21761958 w 25200864"/>
              <a:gd name="connsiteY153" fmla="*/ 5885576 h 7169724"/>
              <a:gd name="connsiteX154" fmla="*/ 21944838 w 25200864"/>
              <a:gd name="connsiteY154" fmla="*/ 6041786 h 7169724"/>
              <a:gd name="connsiteX155" fmla="*/ 22089618 w 25200864"/>
              <a:gd name="connsiteY155" fmla="*/ 5977016 h 7169724"/>
              <a:gd name="connsiteX156" fmla="*/ 22310598 w 25200864"/>
              <a:gd name="connsiteY156" fmla="*/ 6186566 h 7169724"/>
              <a:gd name="connsiteX157" fmla="*/ 23151084 w 25200864"/>
              <a:gd name="connsiteY157" fmla="*/ 6482984 h 7169724"/>
              <a:gd name="connsiteX158" fmla="*/ 23293578 w 25200864"/>
              <a:gd name="connsiteY158" fmla="*/ 6609476 h 7169724"/>
              <a:gd name="connsiteX159" fmla="*/ 23285958 w 25200864"/>
              <a:gd name="connsiteY159" fmla="*/ 6693296 h 7169724"/>
              <a:gd name="connsiteX160" fmla="*/ 23415498 w 25200864"/>
              <a:gd name="connsiteY160" fmla="*/ 6659006 h 7169724"/>
              <a:gd name="connsiteX161" fmla="*/ 23785068 w 25200864"/>
              <a:gd name="connsiteY161" fmla="*/ 6780926 h 7169724"/>
              <a:gd name="connsiteX162" fmla="*/ 24009096 w 25200864"/>
              <a:gd name="connsiteY162" fmla="*/ 6645290 h 7169724"/>
              <a:gd name="connsiteX163" fmla="*/ 24078438 w 25200864"/>
              <a:gd name="connsiteY163" fmla="*/ 6544706 h 7169724"/>
              <a:gd name="connsiteX164" fmla="*/ 24230838 w 25200864"/>
              <a:gd name="connsiteY164" fmla="*/ 6533276 h 7169724"/>
              <a:gd name="connsiteX165" fmla="*/ 24360378 w 25200864"/>
              <a:gd name="connsiteY165" fmla="*/ 6438026 h 7169724"/>
              <a:gd name="connsiteX166" fmla="*/ 24455628 w 25200864"/>
              <a:gd name="connsiteY166" fmla="*/ 6422786 h 7169724"/>
              <a:gd name="connsiteX167" fmla="*/ 24558498 w 25200864"/>
              <a:gd name="connsiteY167" fmla="*/ 6243716 h 7169724"/>
              <a:gd name="connsiteX168" fmla="*/ 24716232 w 25200864"/>
              <a:gd name="connsiteY168" fmla="*/ 6188090 h 7169724"/>
              <a:gd name="connsiteX169" fmla="*/ 24981408 w 25200864"/>
              <a:gd name="connsiteY169" fmla="*/ 6232286 h 7169724"/>
              <a:gd name="connsiteX170" fmla="*/ 25181052 w 25200864"/>
              <a:gd name="connsiteY170" fmla="*/ 6157610 h 7169724"/>
              <a:gd name="connsiteX171" fmla="*/ 25200864 w 25200864"/>
              <a:gd name="connsiteY171" fmla="*/ 5713364 h 7169724"/>
              <a:gd name="connsiteX172" fmla="*/ 24519636 w 25200864"/>
              <a:gd name="connsiteY172" fmla="*/ 5869574 h 7169724"/>
              <a:gd name="connsiteX173" fmla="*/ 23774400 w 25200864"/>
              <a:gd name="connsiteY173" fmla="*/ 6133988 h 7169724"/>
              <a:gd name="connsiteX174" fmla="*/ 22951440 w 25200864"/>
              <a:gd name="connsiteY174" fmla="*/ 5896244 h 7169724"/>
              <a:gd name="connsiteX175" fmla="*/ 21982176 w 25200864"/>
              <a:gd name="connsiteY175" fmla="*/ 5640212 h 7169724"/>
              <a:gd name="connsiteX176" fmla="*/ 20628864 w 25200864"/>
              <a:gd name="connsiteY176" fmla="*/ 5475620 h 7169724"/>
              <a:gd name="connsiteX177" fmla="*/ 19872960 w 25200864"/>
              <a:gd name="connsiteY177" fmla="*/ 5888624 h 7169724"/>
              <a:gd name="connsiteX178" fmla="*/ 18800064 w 25200864"/>
              <a:gd name="connsiteY178" fmla="*/ 5823092 h 7169724"/>
              <a:gd name="connsiteX179" fmla="*/ 16715232 w 25200864"/>
              <a:gd name="connsiteY179" fmla="*/ 4963556 h 7169724"/>
              <a:gd name="connsiteX180" fmla="*/ 14904720 w 25200864"/>
              <a:gd name="connsiteY180" fmla="*/ 4158884 h 7169724"/>
              <a:gd name="connsiteX181" fmla="*/ 13240512 w 25200864"/>
              <a:gd name="connsiteY181" fmla="*/ 3354212 h 7169724"/>
              <a:gd name="connsiteX182" fmla="*/ 13094208 w 25200864"/>
              <a:gd name="connsiteY182" fmla="*/ 3189620 h 7169724"/>
              <a:gd name="connsiteX183" fmla="*/ 11320272 w 25200864"/>
              <a:gd name="connsiteY183" fmla="*/ 2019188 h 7169724"/>
              <a:gd name="connsiteX184" fmla="*/ 10698480 w 25200864"/>
              <a:gd name="connsiteY184" fmla="*/ 1452260 h 7169724"/>
              <a:gd name="connsiteX185" fmla="*/ 10530078 w 25200864"/>
              <a:gd name="connsiteY185" fmla="*/ 1283096 h 7169724"/>
              <a:gd name="connsiteX186" fmla="*/ 10522458 w 25200864"/>
              <a:gd name="connsiteY186" fmla="*/ 902096 h 7169724"/>
              <a:gd name="connsiteX187" fmla="*/ 10518648 w 25200864"/>
              <a:gd name="connsiteY187" fmla="*/ 768746 h 7169724"/>
              <a:gd name="connsiteX188" fmla="*/ 10606278 w 25200864"/>
              <a:gd name="connsiteY188" fmla="*/ 681116 h 7169724"/>
              <a:gd name="connsiteX189" fmla="*/ 10753344 w 25200864"/>
              <a:gd name="connsiteY189" fmla="*/ 611012 h 7169724"/>
              <a:gd name="connsiteX190" fmla="*/ 10735056 w 25200864"/>
              <a:gd name="connsiteY190" fmla="*/ 336692 h 7169724"/>
              <a:gd name="connsiteX191" fmla="*/ 10610088 w 25200864"/>
              <a:gd name="connsiteY191" fmla="*/ 201056 h 7169724"/>
              <a:gd name="connsiteX192" fmla="*/ 10419588 w 25200864"/>
              <a:gd name="connsiteY192" fmla="*/ 2936 h 7169724"/>
              <a:gd name="connsiteX193" fmla="*/ 10351008 w 25200864"/>
              <a:gd name="connsiteY193" fmla="*/ 231536 h 7169724"/>
              <a:gd name="connsiteX194" fmla="*/ 10187940 w 25200864"/>
              <a:gd name="connsiteY194" fmla="*/ 585104 h 7169724"/>
              <a:gd name="connsiteX195" fmla="*/ 10137648 w 25200864"/>
              <a:gd name="connsiteY195" fmla="*/ 902096 h 7169724"/>
              <a:gd name="connsiteX196" fmla="*/ 10222992 w 25200864"/>
              <a:gd name="connsiteY196" fmla="*/ 1744868 h 7169724"/>
              <a:gd name="connsiteX197" fmla="*/ 10131552 w 25200864"/>
              <a:gd name="connsiteY197" fmla="*/ 2384948 h 7169724"/>
              <a:gd name="connsiteX198" fmla="*/ 9509760 w 25200864"/>
              <a:gd name="connsiteY198" fmla="*/ 3043316 h 7169724"/>
              <a:gd name="connsiteX199" fmla="*/ 7717536 w 25200864"/>
              <a:gd name="connsiteY199" fmla="*/ 4524644 h 7169724"/>
              <a:gd name="connsiteX200" fmla="*/ 7388352 w 25200864"/>
              <a:gd name="connsiteY200" fmla="*/ 5146436 h 7169724"/>
              <a:gd name="connsiteX201" fmla="*/ 5925312 w 25200864"/>
              <a:gd name="connsiteY201" fmla="*/ 5768228 h 7169724"/>
              <a:gd name="connsiteX202" fmla="*/ 4736592 w 25200864"/>
              <a:gd name="connsiteY202" fmla="*/ 6079124 h 7169724"/>
              <a:gd name="connsiteX203" fmla="*/ 3602736 w 25200864"/>
              <a:gd name="connsiteY203" fmla="*/ 6353444 h 7169724"/>
              <a:gd name="connsiteX204" fmla="*/ 2688336 w 25200864"/>
              <a:gd name="connsiteY204" fmla="*/ 6664340 h 7169724"/>
              <a:gd name="connsiteX205" fmla="*/ 2157984 w 25200864"/>
              <a:gd name="connsiteY205" fmla="*/ 6774068 h 7169724"/>
              <a:gd name="connsiteX206" fmla="*/ 1591056 w 25200864"/>
              <a:gd name="connsiteY206" fmla="*/ 6755780 h 7169724"/>
              <a:gd name="connsiteX207" fmla="*/ 950976 w 25200864"/>
              <a:gd name="connsiteY207" fmla="*/ 6554612 h 7169724"/>
              <a:gd name="connsiteX208" fmla="*/ 0 w 25200864"/>
              <a:gd name="connsiteY208" fmla="*/ 6390020 h 7169724"/>
              <a:gd name="connsiteX209" fmla="*/ 27432 w 25200864"/>
              <a:gd name="connsiteY20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4315968 w 25200864"/>
              <a:gd name="connsiteY32" fmla="*/ 6609476 h 7169724"/>
              <a:gd name="connsiteX33" fmla="*/ 6345936 w 25200864"/>
              <a:gd name="connsiteY33" fmla="*/ 5932820 h 7169724"/>
              <a:gd name="connsiteX34" fmla="*/ 7772400 w 25200864"/>
              <a:gd name="connsiteY34" fmla="*/ 5493908 h 7169724"/>
              <a:gd name="connsiteX35" fmla="*/ 8375904 w 25200864"/>
              <a:gd name="connsiteY35" fmla="*/ 4341764 h 7169724"/>
              <a:gd name="connsiteX36" fmla="*/ 9747504 w 25200864"/>
              <a:gd name="connsiteY36" fmla="*/ 3427364 h 7169724"/>
              <a:gd name="connsiteX37" fmla="*/ 10277856 w 25200864"/>
              <a:gd name="connsiteY37" fmla="*/ 2311796 h 7169724"/>
              <a:gd name="connsiteX38" fmla="*/ 10351008 w 25200864"/>
              <a:gd name="connsiteY38" fmla="*/ 2147204 h 7169724"/>
              <a:gd name="connsiteX39" fmla="*/ 10369296 w 25200864"/>
              <a:gd name="connsiteY39" fmla="*/ 1525412 h 7169724"/>
              <a:gd name="connsiteX40" fmla="*/ 10314432 w 25200864"/>
              <a:gd name="connsiteY40" fmla="*/ 940196 h 7169724"/>
              <a:gd name="connsiteX41" fmla="*/ 10443210 w 25200864"/>
              <a:gd name="connsiteY41" fmla="*/ 611774 h 7169724"/>
              <a:gd name="connsiteX42" fmla="*/ 10450830 w 25200864"/>
              <a:gd name="connsiteY42" fmla="*/ 1076594 h 7169724"/>
              <a:gd name="connsiteX43" fmla="*/ 10411968 w 25200864"/>
              <a:gd name="connsiteY43" fmla="*/ 1302146 h 7169724"/>
              <a:gd name="connsiteX44" fmla="*/ 10453878 w 25200864"/>
              <a:gd name="connsiteY44" fmla="*/ 1565036 h 7169724"/>
              <a:gd name="connsiteX45" fmla="*/ 10541508 w 25200864"/>
              <a:gd name="connsiteY45" fmla="*/ 1759346 h 7169724"/>
              <a:gd name="connsiteX46" fmla="*/ 10690098 w 25200864"/>
              <a:gd name="connsiteY46" fmla="*/ 1944512 h 7169724"/>
              <a:gd name="connsiteX47" fmla="*/ 10785348 w 25200864"/>
              <a:gd name="connsiteY47" fmla="*/ 2018426 h 7169724"/>
              <a:gd name="connsiteX48" fmla="*/ 10838688 w 25200864"/>
              <a:gd name="connsiteY48" fmla="*/ 2109866 h 7169724"/>
              <a:gd name="connsiteX49" fmla="*/ 10926318 w 25200864"/>
              <a:gd name="connsiteY49" fmla="*/ 2071766 h 7169724"/>
              <a:gd name="connsiteX50" fmla="*/ 11013948 w 25200864"/>
              <a:gd name="connsiteY50" fmla="*/ 2193686 h 7169724"/>
              <a:gd name="connsiteX51" fmla="*/ 11100816 w 25200864"/>
              <a:gd name="connsiteY51" fmla="*/ 2275220 h 7169724"/>
              <a:gd name="connsiteX52" fmla="*/ 11253978 w 25200864"/>
              <a:gd name="connsiteY52" fmla="*/ 2307986 h 7169724"/>
              <a:gd name="connsiteX53" fmla="*/ 11349228 w 25200864"/>
              <a:gd name="connsiteY53" fmla="*/ 2349896 h 7169724"/>
              <a:gd name="connsiteX54" fmla="*/ 11429238 w 25200864"/>
              <a:gd name="connsiteY54" fmla="*/ 2448956 h 7169724"/>
              <a:gd name="connsiteX55" fmla="*/ 11562588 w 25200864"/>
              <a:gd name="connsiteY55" fmla="*/ 2513726 h 7169724"/>
              <a:gd name="connsiteX56" fmla="*/ 11654028 w 25200864"/>
              <a:gd name="connsiteY56" fmla="*/ 2567066 h 7169724"/>
              <a:gd name="connsiteX57" fmla="*/ 11745468 w 25200864"/>
              <a:gd name="connsiteY57" fmla="*/ 2650886 h 7169724"/>
              <a:gd name="connsiteX58" fmla="*/ 11882628 w 25200864"/>
              <a:gd name="connsiteY58" fmla="*/ 2711846 h 7169724"/>
              <a:gd name="connsiteX59" fmla="*/ 11970258 w 25200864"/>
              <a:gd name="connsiteY59" fmla="*/ 2841386 h 7169724"/>
              <a:gd name="connsiteX60" fmla="*/ 12095988 w 25200864"/>
              <a:gd name="connsiteY60" fmla="*/ 2829956 h 7169724"/>
              <a:gd name="connsiteX61" fmla="*/ 12124944 w 25200864"/>
              <a:gd name="connsiteY61" fmla="*/ 2897012 h 7169724"/>
              <a:gd name="connsiteX62" fmla="*/ 12202668 w 25200864"/>
              <a:gd name="connsiteY62" fmla="*/ 2921396 h 7169724"/>
              <a:gd name="connsiteX63" fmla="*/ 12278868 w 25200864"/>
              <a:gd name="connsiteY63" fmla="*/ 3081416 h 7169724"/>
              <a:gd name="connsiteX64" fmla="*/ 12393168 w 25200864"/>
              <a:gd name="connsiteY64" fmla="*/ 3100466 h 7169724"/>
              <a:gd name="connsiteX65" fmla="*/ 12450318 w 25200864"/>
              <a:gd name="connsiteY65" fmla="*/ 3214766 h 7169724"/>
              <a:gd name="connsiteX66" fmla="*/ 12541758 w 25200864"/>
              <a:gd name="connsiteY66" fmla="*/ 3191906 h 7169724"/>
              <a:gd name="connsiteX67" fmla="*/ 12598908 w 25200864"/>
              <a:gd name="connsiteY67" fmla="*/ 3290966 h 7169724"/>
              <a:gd name="connsiteX68" fmla="*/ 12663678 w 25200864"/>
              <a:gd name="connsiteY68" fmla="*/ 3416696 h 7169724"/>
              <a:gd name="connsiteX69" fmla="*/ 12766548 w 25200864"/>
              <a:gd name="connsiteY69" fmla="*/ 3428126 h 7169724"/>
              <a:gd name="connsiteX70" fmla="*/ 12774168 w 25200864"/>
              <a:gd name="connsiteY70" fmla="*/ 3298586 h 7169724"/>
              <a:gd name="connsiteX71" fmla="*/ 12854178 w 25200864"/>
              <a:gd name="connsiteY71" fmla="*/ 3363356 h 7169724"/>
              <a:gd name="connsiteX72" fmla="*/ 12968478 w 25200864"/>
              <a:gd name="connsiteY72" fmla="*/ 3435746 h 7169724"/>
              <a:gd name="connsiteX73" fmla="*/ 13098018 w 25200864"/>
              <a:gd name="connsiteY73" fmla="*/ 3466226 h 7169724"/>
              <a:gd name="connsiteX74" fmla="*/ 13147548 w 25200864"/>
              <a:gd name="connsiteY74" fmla="*/ 3572906 h 7169724"/>
              <a:gd name="connsiteX75" fmla="*/ 13155168 w 25200864"/>
              <a:gd name="connsiteY75" fmla="*/ 3652916 h 7169724"/>
              <a:gd name="connsiteX76" fmla="*/ 13235178 w 25200864"/>
              <a:gd name="connsiteY76" fmla="*/ 3736736 h 7169724"/>
              <a:gd name="connsiteX77" fmla="*/ 13368528 w 25200864"/>
              <a:gd name="connsiteY77" fmla="*/ 3774836 h 7169724"/>
              <a:gd name="connsiteX78" fmla="*/ 13539216 w 25200864"/>
              <a:gd name="connsiteY78" fmla="*/ 3853322 h 7169724"/>
              <a:gd name="connsiteX79" fmla="*/ 13574268 w 25200864"/>
              <a:gd name="connsiteY79" fmla="*/ 3923426 h 7169724"/>
              <a:gd name="connsiteX80" fmla="*/ 13669518 w 25200864"/>
              <a:gd name="connsiteY80" fmla="*/ 3988196 h 7169724"/>
              <a:gd name="connsiteX81" fmla="*/ 13806678 w 25200864"/>
              <a:gd name="connsiteY81" fmla="*/ 4091066 h 7169724"/>
              <a:gd name="connsiteX82" fmla="*/ 13890498 w 25200864"/>
              <a:gd name="connsiteY82" fmla="*/ 4205366 h 7169724"/>
              <a:gd name="connsiteX83" fmla="*/ 13955268 w 25200864"/>
              <a:gd name="connsiteY83" fmla="*/ 4296806 h 7169724"/>
              <a:gd name="connsiteX84" fmla="*/ 13989558 w 25200864"/>
              <a:gd name="connsiteY84" fmla="*/ 4129166 h 7169724"/>
              <a:gd name="connsiteX85" fmla="*/ 14061948 w 25200864"/>
              <a:gd name="connsiteY85" fmla="*/ 3995816 h 7169724"/>
              <a:gd name="connsiteX86" fmla="*/ 14176248 w 25200864"/>
              <a:gd name="connsiteY86" fmla="*/ 4098686 h 7169724"/>
              <a:gd name="connsiteX87" fmla="*/ 14290548 w 25200864"/>
              <a:gd name="connsiteY87" fmla="*/ 4304426 h 7169724"/>
              <a:gd name="connsiteX88" fmla="*/ 14431518 w 25200864"/>
              <a:gd name="connsiteY88" fmla="*/ 4399676 h 7169724"/>
              <a:gd name="connsiteX89" fmla="*/ 14622018 w 25200864"/>
              <a:gd name="connsiteY89" fmla="*/ 4353956 h 7169724"/>
              <a:gd name="connsiteX90" fmla="*/ 14789658 w 25200864"/>
              <a:gd name="connsiteY90" fmla="*/ 4430156 h 7169724"/>
              <a:gd name="connsiteX91" fmla="*/ 14865858 w 25200864"/>
              <a:gd name="connsiteY91" fmla="*/ 4361576 h 7169724"/>
              <a:gd name="connsiteX92" fmla="*/ 14972538 w 25200864"/>
              <a:gd name="connsiteY92" fmla="*/ 4464446 h 7169724"/>
              <a:gd name="connsiteX93" fmla="*/ 15067788 w 25200864"/>
              <a:gd name="connsiteY93" fmla="*/ 4586366 h 7169724"/>
              <a:gd name="connsiteX94" fmla="*/ 15304008 w 25200864"/>
              <a:gd name="connsiteY94" fmla="*/ 4651136 h 7169724"/>
              <a:gd name="connsiteX95" fmla="*/ 15467838 w 25200864"/>
              <a:gd name="connsiteY95" fmla="*/ 4693046 h 7169724"/>
              <a:gd name="connsiteX96" fmla="*/ 15540990 w 25200864"/>
              <a:gd name="connsiteY96" fmla="*/ 4708286 h 7169724"/>
              <a:gd name="connsiteX97" fmla="*/ 15593568 w 25200864"/>
              <a:gd name="connsiteY97" fmla="*/ 4875926 h 7169724"/>
              <a:gd name="connsiteX98" fmla="*/ 15612618 w 25200864"/>
              <a:gd name="connsiteY98" fmla="*/ 4997846 h 7169724"/>
              <a:gd name="connsiteX99" fmla="*/ 15730728 w 25200864"/>
              <a:gd name="connsiteY99" fmla="*/ 4921646 h 7169724"/>
              <a:gd name="connsiteX100" fmla="*/ 15745968 w 25200864"/>
              <a:gd name="connsiteY100" fmla="*/ 4769246 h 7169724"/>
              <a:gd name="connsiteX101" fmla="*/ 15822168 w 25200864"/>
              <a:gd name="connsiteY101" fmla="*/ 4757816 h 7169724"/>
              <a:gd name="connsiteX102" fmla="*/ 15898368 w 25200864"/>
              <a:gd name="connsiteY102" fmla="*/ 4872116 h 7169724"/>
              <a:gd name="connsiteX103" fmla="*/ 16092678 w 25200864"/>
              <a:gd name="connsiteY103" fmla="*/ 4978796 h 7169724"/>
              <a:gd name="connsiteX104" fmla="*/ 16229838 w 25200864"/>
              <a:gd name="connsiteY104" fmla="*/ 5138816 h 7169724"/>
              <a:gd name="connsiteX105" fmla="*/ 16340328 w 25200864"/>
              <a:gd name="connsiteY105" fmla="*/ 5154056 h 7169724"/>
              <a:gd name="connsiteX106" fmla="*/ 16435578 w 25200864"/>
              <a:gd name="connsiteY106" fmla="*/ 5203586 h 7169724"/>
              <a:gd name="connsiteX107" fmla="*/ 16515588 w 25200864"/>
              <a:gd name="connsiteY107" fmla="*/ 5195966 h 7169724"/>
              <a:gd name="connsiteX108" fmla="*/ 16607028 w 25200864"/>
              <a:gd name="connsiteY108" fmla="*/ 5234066 h 7169724"/>
              <a:gd name="connsiteX109" fmla="*/ 16687038 w 25200864"/>
              <a:gd name="connsiteY109" fmla="*/ 5275976 h 7169724"/>
              <a:gd name="connsiteX110" fmla="*/ 16751808 w 25200864"/>
              <a:gd name="connsiteY110" fmla="*/ 5298836 h 7169724"/>
              <a:gd name="connsiteX111" fmla="*/ 16927068 w 25200864"/>
              <a:gd name="connsiteY111" fmla="*/ 5317886 h 7169724"/>
              <a:gd name="connsiteX112" fmla="*/ 16808958 w 25200864"/>
              <a:gd name="connsiteY112" fmla="*/ 5245496 h 7169724"/>
              <a:gd name="connsiteX113" fmla="*/ 16843248 w 25200864"/>
              <a:gd name="connsiteY113" fmla="*/ 5199776 h 7169724"/>
              <a:gd name="connsiteX114" fmla="*/ 16953738 w 25200864"/>
              <a:gd name="connsiteY114" fmla="*/ 5218826 h 7169724"/>
              <a:gd name="connsiteX115" fmla="*/ 17109948 w 25200864"/>
              <a:gd name="connsiteY115" fmla="*/ 5344556 h 7169724"/>
              <a:gd name="connsiteX116" fmla="*/ 17300448 w 25200864"/>
              <a:gd name="connsiteY116" fmla="*/ 5359796 h 7169724"/>
              <a:gd name="connsiteX117" fmla="*/ 17426178 w 25200864"/>
              <a:gd name="connsiteY117" fmla="*/ 5420756 h 7169724"/>
              <a:gd name="connsiteX118" fmla="*/ 17516856 w 25200864"/>
              <a:gd name="connsiteY118" fmla="*/ 5550296 h 7169724"/>
              <a:gd name="connsiteX119" fmla="*/ 17620488 w 25200864"/>
              <a:gd name="connsiteY119" fmla="*/ 5569346 h 7169724"/>
              <a:gd name="connsiteX120" fmla="*/ 17837658 w 25200864"/>
              <a:gd name="connsiteY120" fmla="*/ 5717936 h 7169724"/>
              <a:gd name="connsiteX121" fmla="*/ 17837658 w 25200864"/>
              <a:gd name="connsiteY121" fmla="*/ 5561726 h 7169724"/>
              <a:gd name="connsiteX122" fmla="*/ 18035778 w 25200864"/>
              <a:gd name="connsiteY122" fmla="*/ 5565536 h 7169724"/>
              <a:gd name="connsiteX123" fmla="*/ 18115788 w 25200864"/>
              <a:gd name="connsiteY123" fmla="*/ 5668406 h 7169724"/>
              <a:gd name="connsiteX124" fmla="*/ 18218658 w 25200864"/>
              <a:gd name="connsiteY124" fmla="*/ 5676026 h 7169724"/>
              <a:gd name="connsiteX125" fmla="*/ 18306288 w 25200864"/>
              <a:gd name="connsiteY125" fmla="*/ 5752988 h 7169724"/>
              <a:gd name="connsiteX126" fmla="*/ 18371058 w 25200864"/>
              <a:gd name="connsiteY126" fmla="*/ 5866526 h 7169724"/>
              <a:gd name="connsiteX127" fmla="*/ 18489168 w 25200864"/>
              <a:gd name="connsiteY127" fmla="*/ 5851286 h 7169724"/>
              <a:gd name="connsiteX128" fmla="*/ 18580608 w 25200864"/>
              <a:gd name="connsiteY128" fmla="*/ 5935106 h 7169724"/>
              <a:gd name="connsiteX129" fmla="*/ 18550128 w 25200864"/>
              <a:gd name="connsiteY129" fmla="*/ 6018926 h 7169724"/>
              <a:gd name="connsiteX130" fmla="*/ 18679668 w 25200864"/>
              <a:gd name="connsiteY130" fmla="*/ 5973206 h 7169724"/>
              <a:gd name="connsiteX131" fmla="*/ 18691098 w 25200864"/>
              <a:gd name="connsiteY131" fmla="*/ 6045596 h 7169724"/>
              <a:gd name="connsiteX132" fmla="*/ 18813018 w 25200864"/>
              <a:gd name="connsiteY132" fmla="*/ 6007496 h 7169724"/>
              <a:gd name="connsiteX133" fmla="*/ 19114008 w 25200864"/>
              <a:gd name="connsiteY133" fmla="*/ 6137036 h 7169724"/>
              <a:gd name="connsiteX134" fmla="*/ 19249644 w 25200864"/>
              <a:gd name="connsiteY134" fmla="*/ 6242954 h 7169724"/>
              <a:gd name="connsiteX135" fmla="*/ 19319748 w 25200864"/>
              <a:gd name="connsiteY135" fmla="*/ 6453266 h 7169724"/>
              <a:gd name="connsiteX136" fmla="*/ 19375374 w 25200864"/>
              <a:gd name="connsiteY136" fmla="*/ 6593474 h 7169724"/>
              <a:gd name="connsiteX137" fmla="*/ 19445478 w 25200864"/>
              <a:gd name="connsiteY137" fmla="*/ 6567566 h 7169724"/>
              <a:gd name="connsiteX138" fmla="*/ 19495008 w 25200864"/>
              <a:gd name="connsiteY138" fmla="*/ 6647576 h 7169724"/>
              <a:gd name="connsiteX139" fmla="*/ 19475958 w 25200864"/>
              <a:gd name="connsiteY139" fmla="*/ 6377066 h 7169724"/>
              <a:gd name="connsiteX140" fmla="*/ 19479768 w 25200864"/>
              <a:gd name="connsiteY140" fmla="*/ 6175136 h 7169724"/>
              <a:gd name="connsiteX141" fmla="*/ 19582638 w 25200864"/>
              <a:gd name="connsiteY141" fmla="*/ 6285626 h 7169724"/>
              <a:gd name="connsiteX142" fmla="*/ 19666458 w 25200864"/>
              <a:gd name="connsiteY142" fmla="*/ 6407546 h 7169724"/>
              <a:gd name="connsiteX143" fmla="*/ 19674078 w 25200864"/>
              <a:gd name="connsiteY143" fmla="*/ 6213236 h 7169724"/>
              <a:gd name="connsiteX144" fmla="*/ 19761708 w 25200864"/>
              <a:gd name="connsiteY144" fmla="*/ 6129416 h 7169724"/>
              <a:gd name="connsiteX145" fmla="*/ 19879818 w 25200864"/>
              <a:gd name="connsiteY145" fmla="*/ 6239906 h 7169724"/>
              <a:gd name="connsiteX146" fmla="*/ 19818858 w 25200864"/>
              <a:gd name="connsiteY146" fmla="*/ 6026546 h 7169724"/>
              <a:gd name="connsiteX147" fmla="*/ 20127468 w 25200864"/>
              <a:gd name="connsiteY147" fmla="*/ 6022736 h 7169724"/>
              <a:gd name="connsiteX148" fmla="*/ 20400264 w 25200864"/>
              <a:gd name="connsiteY148" fmla="*/ 5897768 h 7169724"/>
              <a:gd name="connsiteX149" fmla="*/ 20695158 w 25200864"/>
              <a:gd name="connsiteY149" fmla="*/ 5893196 h 7169724"/>
              <a:gd name="connsiteX150" fmla="*/ 20942808 w 25200864"/>
              <a:gd name="connsiteY150" fmla="*/ 5938916 h 7169724"/>
              <a:gd name="connsiteX151" fmla="*/ 21133308 w 25200864"/>
              <a:gd name="connsiteY151" fmla="*/ 5813186 h 7169724"/>
              <a:gd name="connsiteX152" fmla="*/ 21430488 w 25200864"/>
              <a:gd name="connsiteY152" fmla="*/ 5862716 h 7169724"/>
              <a:gd name="connsiteX153" fmla="*/ 21659850 w 25200864"/>
              <a:gd name="connsiteY153" fmla="*/ 5961776 h 7169724"/>
              <a:gd name="connsiteX154" fmla="*/ 21761958 w 25200864"/>
              <a:gd name="connsiteY154" fmla="*/ 5885576 h 7169724"/>
              <a:gd name="connsiteX155" fmla="*/ 21944838 w 25200864"/>
              <a:gd name="connsiteY155" fmla="*/ 6041786 h 7169724"/>
              <a:gd name="connsiteX156" fmla="*/ 22089618 w 25200864"/>
              <a:gd name="connsiteY156" fmla="*/ 5977016 h 7169724"/>
              <a:gd name="connsiteX157" fmla="*/ 22310598 w 25200864"/>
              <a:gd name="connsiteY157" fmla="*/ 6186566 h 7169724"/>
              <a:gd name="connsiteX158" fmla="*/ 23151084 w 25200864"/>
              <a:gd name="connsiteY158" fmla="*/ 6482984 h 7169724"/>
              <a:gd name="connsiteX159" fmla="*/ 23293578 w 25200864"/>
              <a:gd name="connsiteY159" fmla="*/ 6609476 h 7169724"/>
              <a:gd name="connsiteX160" fmla="*/ 23285958 w 25200864"/>
              <a:gd name="connsiteY160" fmla="*/ 6693296 h 7169724"/>
              <a:gd name="connsiteX161" fmla="*/ 23415498 w 25200864"/>
              <a:gd name="connsiteY161" fmla="*/ 6659006 h 7169724"/>
              <a:gd name="connsiteX162" fmla="*/ 23785068 w 25200864"/>
              <a:gd name="connsiteY162" fmla="*/ 6780926 h 7169724"/>
              <a:gd name="connsiteX163" fmla="*/ 24009096 w 25200864"/>
              <a:gd name="connsiteY163" fmla="*/ 6645290 h 7169724"/>
              <a:gd name="connsiteX164" fmla="*/ 24078438 w 25200864"/>
              <a:gd name="connsiteY164" fmla="*/ 6544706 h 7169724"/>
              <a:gd name="connsiteX165" fmla="*/ 24230838 w 25200864"/>
              <a:gd name="connsiteY165" fmla="*/ 6533276 h 7169724"/>
              <a:gd name="connsiteX166" fmla="*/ 24360378 w 25200864"/>
              <a:gd name="connsiteY166" fmla="*/ 6438026 h 7169724"/>
              <a:gd name="connsiteX167" fmla="*/ 24455628 w 25200864"/>
              <a:gd name="connsiteY167" fmla="*/ 6422786 h 7169724"/>
              <a:gd name="connsiteX168" fmla="*/ 24558498 w 25200864"/>
              <a:gd name="connsiteY168" fmla="*/ 6243716 h 7169724"/>
              <a:gd name="connsiteX169" fmla="*/ 24716232 w 25200864"/>
              <a:gd name="connsiteY169" fmla="*/ 6188090 h 7169724"/>
              <a:gd name="connsiteX170" fmla="*/ 24981408 w 25200864"/>
              <a:gd name="connsiteY170" fmla="*/ 6232286 h 7169724"/>
              <a:gd name="connsiteX171" fmla="*/ 25181052 w 25200864"/>
              <a:gd name="connsiteY171" fmla="*/ 6157610 h 7169724"/>
              <a:gd name="connsiteX172" fmla="*/ 25200864 w 25200864"/>
              <a:gd name="connsiteY172" fmla="*/ 5713364 h 7169724"/>
              <a:gd name="connsiteX173" fmla="*/ 24519636 w 25200864"/>
              <a:gd name="connsiteY173" fmla="*/ 5869574 h 7169724"/>
              <a:gd name="connsiteX174" fmla="*/ 23774400 w 25200864"/>
              <a:gd name="connsiteY174" fmla="*/ 6133988 h 7169724"/>
              <a:gd name="connsiteX175" fmla="*/ 22951440 w 25200864"/>
              <a:gd name="connsiteY175" fmla="*/ 5896244 h 7169724"/>
              <a:gd name="connsiteX176" fmla="*/ 21982176 w 25200864"/>
              <a:gd name="connsiteY176" fmla="*/ 5640212 h 7169724"/>
              <a:gd name="connsiteX177" fmla="*/ 20628864 w 25200864"/>
              <a:gd name="connsiteY177" fmla="*/ 5475620 h 7169724"/>
              <a:gd name="connsiteX178" fmla="*/ 19872960 w 25200864"/>
              <a:gd name="connsiteY178" fmla="*/ 5888624 h 7169724"/>
              <a:gd name="connsiteX179" fmla="*/ 18800064 w 25200864"/>
              <a:gd name="connsiteY179" fmla="*/ 5823092 h 7169724"/>
              <a:gd name="connsiteX180" fmla="*/ 16715232 w 25200864"/>
              <a:gd name="connsiteY180" fmla="*/ 4963556 h 7169724"/>
              <a:gd name="connsiteX181" fmla="*/ 14904720 w 25200864"/>
              <a:gd name="connsiteY181" fmla="*/ 4158884 h 7169724"/>
              <a:gd name="connsiteX182" fmla="*/ 13240512 w 25200864"/>
              <a:gd name="connsiteY182" fmla="*/ 3354212 h 7169724"/>
              <a:gd name="connsiteX183" fmla="*/ 13094208 w 25200864"/>
              <a:gd name="connsiteY183" fmla="*/ 3189620 h 7169724"/>
              <a:gd name="connsiteX184" fmla="*/ 11320272 w 25200864"/>
              <a:gd name="connsiteY184" fmla="*/ 2019188 h 7169724"/>
              <a:gd name="connsiteX185" fmla="*/ 10698480 w 25200864"/>
              <a:gd name="connsiteY185" fmla="*/ 1452260 h 7169724"/>
              <a:gd name="connsiteX186" fmla="*/ 10530078 w 25200864"/>
              <a:gd name="connsiteY186" fmla="*/ 1283096 h 7169724"/>
              <a:gd name="connsiteX187" fmla="*/ 10522458 w 25200864"/>
              <a:gd name="connsiteY187" fmla="*/ 902096 h 7169724"/>
              <a:gd name="connsiteX188" fmla="*/ 10518648 w 25200864"/>
              <a:gd name="connsiteY188" fmla="*/ 768746 h 7169724"/>
              <a:gd name="connsiteX189" fmla="*/ 10606278 w 25200864"/>
              <a:gd name="connsiteY189" fmla="*/ 681116 h 7169724"/>
              <a:gd name="connsiteX190" fmla="*/ 10753344 w 25200864"/>
              <a:gd name="connsiteY190" fmla="*/ 611012 h 7169724"/>
              <a:gd name="connsiteX191" fmla="*/ 10735056 w 25200864"/>
              <a:gd name="connsiteY191" fmla="*/ 336692 h 7169724"/>
              <a:gd name="connsiteX192" fmla="*/ 10610088 w 25200864"/>
              <a:gd name="connsiteY192" fmla="*/ 201056 h 7169724"/>
              <a:gd name="connsiteX193" fmla="*/ 10419588 w 25200864"/>
              <a:gd name="connsiteY193" fmla="*/ 2936 h 7169724"/>
              <a:gd name="connsiteX194" fmla="*/ 10351008 w 25200864"/>
              <a:gd name="connsiteY194" fmla="*/ 231536 h 7169724"/>
              <a:gd name="connsiteX195" fmla="*/ 10187940 w 25200864"/>
              <a:gd name="connsiteY195" fmla="*/ 585104 h 7169724"/>
              <a:gd name="connsiteX196" fmla="*/ 10137648 w 25200864"/>
              <a:gd name="connsiteY196" fmla="*/ 902096 h 7169724"/>
              <a:gd name="connsiteX197" fmla="*/ 10222992 w 25200864"/>
              <a:gd name="connsiteY197" fmla="*/ 1744868 h 7169724"/>
              <a:gd name="connsiteX198" fmla="*/ 10131552 w 25200864"/>
              <a:gd name="connsiteY198" fmla="*/ 2384948 h 7169724"/>
              <a:gd name="connsiteX199" fmla="*/ 9509760 w 25200864"/>
              <a:gd name="connsiteY199" fmla="*/ 3043316 h 7169724"/>
              <a:gd name="connsiteX200" fmla="*/ 7717536 w 25200864"/>
              <a:gd name="connsiteY200" fmla="*/ 4524644 h 7169724"/>
              <a:gd name="connsiteX201" fmla="*/ 7388352 w 25200864"/>
              <a:gd name="connsiteY201" fmla="*/ 5146436 h 7169724"/>
              <a:gd name="connsiteX202" fmla="*/ 5925312 w 25200864"/>
              <a:gd name="connsiteY202" fmla="*/ 5768228 h 7169724"/>
              <a:gd name="connsiteX203" fmla="*/ 4736592 w 25200864"/>
              <a:gd name="connsiteY203" fmla="*/ 6079124 h 7169724"/>
              <a:gd name="connsiteX204" fmla="*/ 3602736 w 25200864"/>
              <a:gd name="connsiteY204" fmla="*/ 6353444 h 7169724"/>
              <a:gd name="connsiteX205" fmla="*/ 2688336 w 25200864"/>
              <a:gd name="connsiteY205" fmla="*/ 6664340 h 7169724"/>
              <a:gd name="connsiteX206" fmla="*/ 2157984 w 25200864"/>
              <a:gd name="connsiteY206" fmla="*/ 6774068 h 7169724"/>
              <a:gd name="connsiteX207" fmla="*/ 1591056 w 25200864"/>
              <a:gd name="connsiteY207" fmla="*/ 6755780 h 7169724"/>
              <a:gd name="connsiteX208" fmla="*/ 950976 w 25200864"/>
              <a:gd name="connsiteY208" fmla="*/ 6554612 h 7169724"/>
              <a:gd name="connsiteX209" fmla="*/ 0 w 25200864"/>
              <a:gd name="connsiteY209" fmla="*/ 6390020 h 7169724"/>
              <a:gd name="connsiteX210" fmla="*/ 27432 w 25200864"/>
              <a:gd name="connsiteY21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4315968 w 25200864"/>
              <a:gd name="connsiteY33" fmla="*/ 6609476 h 7169724"/>
              <a:gd name="connsiteX34" fmla="*/ 6345936 w 25200864"/>
              <a:gd name="connsiteY34" fmla="*/ 5932820 h 7169724"/>
              <a:gd name="connsiteX35" fmla="*/ 7772400 w 25200864"/>
              <a:gd name="connsiteY35" fmla="*/ 5493908 h 7169724"/>
              <a:gd name="connsiteX36" fmla="*/ 8375904 w 25200864"/>
              <a:gd name="connsiteY36" fmla="*/ 4341764 h 7169724"/>
              <a:gd name="connsiteX37" fmla="*/ 9747504 w 25200864"/>
              <a:gd name="connsiteY37" fmla="*/ 3427364 h 7169724"/>
              <a:gd name="connsiteX38" fmla="*/ 10277856 w 25200864"/>
              <a:gd name="connsiteY38" fmla="*/ 2311796 h 7169724"/>
              <a:gd name="connsiteX39" fmla="*/ 10351008 w 25200864"/>
              <a:gd name="connsiteY39" fmla="*/ 2147204 h 7169724"/>
              <a:gd name="connsiteX40" fmla="*/ 10369296 w 25200864"/>
              <a:gd name="connsiteY40" fmla="*/ 1525412 h 7169724"/>
              <a:gd name="connsiteX41" fmla="*/ 10314432 w 25200864"/>
              <a:gd name="connsiteY41" fmla="*/ 940196 h 7169724"/>
              <a:gd name="connsiteX42" fmla="*/ 10443210 w 25200864"/>
              <a:gd name="connsiteY42" fmla="*/ 611774 h 7169724"/>
              <a:gd name="connsiteX43" fmla="*/ 10450830 w 25200864"/>
              <a:gd name="connsiteY43" fmla="*/ 1076594 h 7169724"/>
              <a:gd name="connsiteX44" fmla="*/ 10411968 w 25200864"/>
              <a:gd name="connsiteY44" fmla="*/ 1302146 h 7169724"/>
              <a:gd name="connsiteX45" fmla="*/ 10453878 w 25200864"/>
              <a:gd name="connsiteY45" fmla="*/ 1565036 h 7169724"/>
              <a:gd name="connsiteX46" fmla="*/ 10541508 w 25200864"/>
              <a:gd name="connsiteY46" fmla="*/ 1759346 h 7169724"/>
              <a:gd name="connsiteX47" fmla="*/ 10690098 w 25200864"/>
              <a:gd name="connsiteY47" fmla="*/ 1944512 h 7169724"/>
              <a:gd name="connsiteX48" fmla="*/ 10785348 w 25200864"/>
              <a:gd name="connsiteY48" fmla="*/ 2018426 h 7169724"/>
              <a:gd name="connsiteX49" fmla="*/ 10838688 w 25200864"/>
              <a:gd name="connsiteY49" fmla="*/ 2109866 h 7169724"/>
              <a:gd name="connsiteX50" fmla="*/ 10926318 w 25200864"/>
              <a:gd name="connsiteY50" fmla="*/ 2071766 h 7169724"/>
              <a:gd name="connsiteX51" fmla="*/ 11013948 w 25200864"/>
              <a:gd name="connsiteY51" fmla="*/ 2193686 h 7169724"/>
              <a:gd name="connsiteX52" fmla="*/ 11100816 w 25200864"/>
              <a:gd name="connsiteY52" fmla="*/ 2275220 h 7169724"/>
              <a:gd name="connsiteX53" fmla="*/ 11253978 w 25200864"/>
              <a:gd name="connsiteY53" fmla="*/ 2307986 h 7169724"/>
              <a:gd name="connsiteX54" fmla="*/ 11349228 w 25200864"/>
              <a:gd name="connsiteY54" fmla="*/ 2349896 h 7169724"/>
              <a:gd name="connsiteX55" fmla="*/ 11429238 w 25200864"/>
              <a:gd name="connsiteY55" fmla="*/ 2448956 h 7169724"/>
              <a:gd name="connsiteX56" fmla="*/ 11562588 w 25200864"/>
              <a:gd name="connsiteY56" fmla="*/ 2513726 h 7169724"/>
              <a:gd name="connsiteX57" fmla="*/ 11654028 w 25200864"/>
              <a:gd name="connsiteY57" fmla="*/ 2567066 h 7169724"/>
              <a:gd name="connsiteX58" fmla="*/ 11745468 w 25200864"/>
              <a:gd name="connsiteY58" fmla="*/ 2650886 h 7169724"/>
              <a:gd name="connsiteX59" fmla="*/ 11882628 w 25200864"/>
              <a:gd name="connsiteY59" fmla="*/ 2711846 h 7169724"/>
              <a:gd name="connsiteX60" fmla="*/ 11970258 w 25200864"/>
              <a:gd name="connsiteY60" fmla="*/ 2841386 h 7169724"/>
              <a:gd name="connsiteX61" fmla="*/ 12095988 w 25200864"/>
              <a:gd name="connsiteY61" fmla="*/ 2829956 h 7169724"/>
              <a:gd name="connsiteX62" fmla="*/ 12124944 w 25200864"/>
              <a:gd name="connsiteY62" fmla="*/ 2897012 h 7169724"/>
              <a:gd name="connsiteX63" fmla="*/ 12202668 w 25200864"/>
              <a:gd name="connsiteY63" fmla="*/ 2921396 h 7169724"/>
              <a:gd name="connsiteX64" fmla="*/ 12278868 w 25200864"/>
              <a:gd name="connsiteY64" fmla="*/ 3081416 h 7169724"/>
              <a:gd name="connsiteX65" fmla="*/ 12393168 w 25200864"/>
              <a:gd name="connsiteY65" fmla="*/ 3100466 h 7169724"/>
              <a:gd name="connsiteX66" fmla="*/ 12450318 w 25200864"/>
              <a:gd name="connsiteY66" fmla="*/ 3214766 h 7169724"/>
              <a:gd name="connsiteX67" fmla="*/ 12541758 w 25200864"/>
              <a:gd name="connsiteY67" fmla="*/ 3191906 h 7169724"/>
              <a:gd name="connsiteX68" fmla="*/ 12598908 w 25200864"/>
              <a:gd name="connsiteY68" fmla="*/ 3290966 h 7169724"/>
              <a:gd name="connsiteX69" fmla="*/ 12663678 w 25200864"/>
              <a:gd name="connsiteY69" fmla="*/ 3416696 h 7169724"/>
              <a:gd name="connsiteX70" fmla="*/ 12766548 w 25200864"/>
              <a:gd name="connsiteY70" fmla="*/ 3428126 h 7169724"/>
              <a:gd name="connsiteX71" fmla="*/ 12774168 w 25200864"/>
              <a:gd name="connsiteY71" fmla="*/ 3298586 h 7169724"/>
              <a:gd name="connsiteX72" fmla="*/ 12854178 w 25200864"/>
              <a:gd name="connsiteY72" fmla="*/ 3363356 h 7169724"/>
              <a:gd name="connsiteX73" fmla="*/ 12968478 w 25200864"/>
              <a:gd name="connsiteY73" fmla="*/ 3435746 h 7169724"/>
              <a:gd name="connsiteX74" fmla="*/ 13098018 w 25200864"/>
              <a:gd name="connsiteY74" fmla="*/ 3466226 h 7169724"/>
              <a:gd name="connsiteX75" fmla="*/ 13147548 w 25200864"/>
              <a:gd name="connsiteY75" fmla="*/ 3572906 h 7169724"/>
              <a:gd name="connsiteX76" fmla="*/ 13155168 w 25200864"/>
              <a:gd name="connsiteY76" fmla="*/ 3652916 h 7169724"/>
              <a:gd name="connsiteX77" fmla="*/ 13235178 w 25200864"/>
              <a:gd name="connsiteY77" fmla="*/ 3736736 h 7169724"/>
              <a:gd name="connsiteX78" fmla="*/ 13368528 w 25200864"/>
              <a:gd name="connsiteY78" fmla="*/ 3774836 h 7169724"/>
              <a:gd name="connsiteX79" fmla="*/ 13539216 w 25200864"/>
              <a:gd name="connsiteY79" fmla="*/ 3853322 h 7169724"/>
              <a:gd name="connsiteX80" fmla="*/ 13574268 w 25200864"/>
              <a:gd name="connsiteY80" fmla="*/ 3923426 h 7169724"/>
              <a:gd name="connsiteX81" fmla="*/ 13669518 w 25200864"/>
              <a:gd name="connsiteY81" fmla="*/ 3988196 h 7169724"/>
              <a:gd name="connsiteX82" fmla="*/ 13806678 w 25200864"/>
              <a:gd name="connsiteY82" fmla="*/ 4091066 h 7169724"/>
              <a:gd name="connsiteX83" fmla="*/ 13890498 w 25200864"/>
              <a:gd name="connsiteY83" fmla="*/ 4205366 h 7169724"/>
              <a:gd name="connsiteX84" fmla="*/ 13955268 w 25200864"/>
              <a:gd name="connsiteY84" fmla="*/ 4296806 h 7169724"/>
              <a:gd name="connsiteX85" fmla="*/ 13989558 w 25200864"/>
              <a:gd name="connsiteY85" fmla="*/ 4129166 h 7169724"/>
              <a:gd name="connsiteX86" fmla="*/ 14061948 w 25200864"/>
              <a:gd name="connsiteY86" fmla="*/ 3995816 h 7169724"/>
              <a:gd name="connsiteX87" fmla="*/ 14176248 w 25200864"/>
              <a:gd name="connsiteY87" fmla="*/ 4098686 h 7169724"/>
              <a:gd name="connsiteX88" fmla="*/ 14290548 w 25200864"/>
              <a:gd name="connsiteY88" fmla="*/ 4304426 h 7169724"/>
              <a:gd name="connsiteX89" fmla="*/ 14431518 w 25200864"/>
              <a:gd name="connsiteY89" fmla="*/ 4399676 h 7169724"/>
              <a:gd name="connsiteX90" fmla="*/ 14622018 w 25200864"/>
              <a:gd name="connsiteY90" fmla="*/ 4353956 h 7169724"/>
              <a:gd name="connsiteX91" fmla="*/ 14789658 w 25200864"/>
              <a:gd name="connsiteY91" fmla="*/ 4430156 h 7169724"/>
              <a:gd name="connsiteX92" fmla="*/ 14865858 w 25200864"/>
              <a:gd name="connsiteY92" fmla="*/ 4361576 h 7169724"/>
              <a:gd name="connsiteX93" fmla="*/ 14972538 w 25200864"/>
              <a:gd name="connsiteY93" fmla="*/ 4464446 h 7169724"/>
              <a:gd name="connsiteX94" fmla="*/ 15067788 w 25200864"/>
              <a:gd name="connsiteY94" fmla="*/ 4586366 h 7169724"/>
              <a:gd name="connsiteX95" fmla="*/ 15304008 w 25200864"/>
              <a:gd name="connsiteY95" fmla="*/ 4651136 h 7169724"/>
              <a:gd name="connsiteX96" fmla="*/ 15467838 w 25200864"/>
              <a:gd name="connsiteY96" fmla="*/ 4693046 h 7169724"/>
              <a:gd name="connsiteX97" fmla="*/ 15540990 w 25200864"/>
              <a:gd name="connsiteY97" fmla="*/ 4708286 h 7169724"/>
              <a:gd name="connsiteX98" fmla="*/ 15593568 w 25200864"/>
              <a:gd name="connsiteY98" fmla="*/ 4875926 h 7169724"/>
              <a:gd name="connsiteX99" fmla="*/ 15612618 w 25200864"/>
              <a:gd name="connsiteY99" fmla="*/ 4997846 h 7169724"/>
              <a:gd name="connsiteX100" fmla="*/ 15730728 w 25200864"/>
              <a:gd name="connsiteY100" fmla="*/ 4921646 h 7169724"/>
              <a:gd name="connsiteX101" fmla="*/ 15745968 w 25200864"/>
              <a:gd name="connsiteY101" fmla="*/ 4769246 h 7169724"/>
              <a:gd name="connsiteX102" fmla="*/ 15822168 w 25200864"/>
              <a:gd name="connsiteY102" fmla="*/ 4757816 h 7169724"/>
              <a:gd name="connsiteX103" fmla="*/ 15898368 w 25200864"/>
              <a:gd name="connsiteY103" fmla="*/ 4872116 h 7169724"/>
              <a:gd name="connsiteX104" fmla="*/ 16092678 w 25200864"/>
              <a:gd name="connsiteY104" fmla="*/ 4978796 h 7169724"/>
              <a:gd name="connsiteX105" fmla="*/ 16229838 w 25200864"/>
              <a:gd name="connsiteY105" fmla="*/ 5138816 h 7169724"/>
              <a:gd name="connsiteX106" fmla="*/ 16340328 w 25200864"/>
              <a:gd name="connsiteY106" fmla="*/ 5154056 h 7169724"/>
              <a:gd name="connsiteX107" fmla="*/ 16435578 w 25200864"/>
              <a:gd name="connsiteY107" fmla="*/ 5203586 h 7169724"/>
              <a:gd name="connsiteX108" fmla="*/ 16515588 w 25200864"/>
              <a:gd name="connsiteY108" fmla="*/ 5195966 h 7169724"/>
              <a:gd name="connsiteX109" fmla="*/ 16607028 w 25200864"/>
              <a:gd name="connsiteY109" fmla="*/ 5234066 h 7169724"/>
              <a:gd name="connsiteX110" fmla="*/ 16687038 w 25200864"/>
              <a:gd name="connsiteY110" fmla="*/ 5275976 h 7169724"/>
              <a:gd name="connsiteX111" fmla="*/ 16751808 w 25200864"/>
              <a:gd name="connsiteY111" fmla="*/ 5298836 h 7169724"/>
              <a:gd name="connsiteX112" fmla="*/ 16927068 w 25200864"/>
              <a:gd name="connsiteY112" fmla="*/ 5317886 h 7169724"/>
              <a:gd name="connsiteX113" fmla="*/ 16808958 w 25200864"/>
              <a:gd name="connsiteY113" fmla="*/ 5245496 h 7169724"/>
              <a:gd name="connsiteX114" fmla="*/ 16843248 w 25200864"/>
              <a:gd name="connsiteY114" fmla="*/ 5199776 h 7169724"/>
              <a:gd name="connsiteX115" fmla="*/ 16953738 w 25200864"/>
              <a:gd name="connsiteY115" fmla="*/ 5218826 h 7169724"/>
              <a:gd name="connsiteX116" fmla="*/ 17109948 w 25200864"/>
              <a:gd name="connsiteY116" fmla="*/ 5344556 h 7169724"/>
              <a:gd name="connsiteX117" fmla="*/ 17300448 w 25200864"/>
              <a:gd name="connsiteY117" fmla="*/ 5359796 h 7169724"/>
              <a:gd name="connsiteX118" fmla="*/ 17426178 w 25200864"/>
              <a:gd name="connsiteY118" fmla="*/ 5420756 h 7169724"/>
              <a:gd name="connsiteX119" fmla="*/ 17516856 w 25200864"/>
              <a:gd name="connsiteY119" fmla="*/ 5550296 h 7169724"/>
              <a:gd name="connsiteX120" fmla="*/ 17620488 w 25200864"/>
              <a:gd name="connsiteY120" fmla="*/ 5569346 h 7169724"/>
              <a:gd name="connsiteX121" fmla="*/ 17837658 w 25200864"/>
              <a:gd name="connsiteY121" fmla="*/ 5717936 h 7169724"/>
              <a:gd name="connsiteX122" fmla="*/ 17837658 w 25200864"/>
              <a:gd name="connsiteY122" fmla="*/ 5561726 h 7169724"/>
              <a:gd name="connsiteX123" fmla="*/ 18035778 w 25200864"/>
              <a:gd name="connsiteY123" fmla="*/ 5565536 h 7169724"/>
              <a:gd name="connsiteX124" fmla="*/ 18115788 w 25200864"/>
              <a:gd name="connsiteY124" fmla="*/ 5668406 h 7169724"/>
              <a:gd name="connsiteX125" fmla="*/ 18218658 w 25200864"/>
              <a:gd name="connsiteY125" fmla="*/ 5676026 h 7169724"/>
              <a:gd name="connsiteX126" fmla="*/ 18306288 w 25200864"/>
              <a:gd name="connsiteY126" fmla="*/ 5752988 h 7169724"/>
              <a:gd name="connsiteX127" fmla="*/ 18371058 w 25200864"/>
              <a:gd name="connsiteY127" fmla="*/ 5866526 h 7169724"/>
              <a:gd name="connsiteX128" fmla="*/ 18489168 w 25200864"/>
              <a:gd name="connsiteY128" fmla="*/ 5851286 h 7169724"/>
              <a:gd name="connsiteX129" fmla="*/ 18580608 w 25200864"/>
              <a:gd name="connsiteY129" fmla="*/ 5935106 h 7169724"/>
              <a:gd name="connsiteX130" fmla="*/ 18550128 w 25200864"/>
              <a:gd name="connsiteY130" fmla="*/ 6018926 h 7169724"/>
              <a:gd name="connsiteX131" fmla="*/ 18679668 w 25200864"/>
              <a:gd name="connsiteY131" fmla="*/ 5973206 h 7169724"/>
              <a:gd name="connsiteX132" fmla="*/ 18691098 w 25200864"/>
              <a:gd name="connsiteY132" fmla="*/ 6045596 h 7169724"/>
              <a:gd name="connsiteX133" fmla="*/ 18813018 w 25200864"/>
              <a:gd name="connsiteY133" fmla="*/ 6007496 h 7169724"/>
              <a:gd name="connsiteX134" fmla="*/ 19114008 w 25200864"/>
              <a:gd name="connsiteY134" fmla="*/ 6137036 h 7169724"/>
              <a:gd name="connsiteX135" fmla="*/ 19249644 w 25200864"/>
              <a:gd name="connsiteY135" fmla="*/ 6242954 h 7169724"/>
              <a:gd name="connsiteX136" fmla="*/ 19319748 w 25200864"/>
              <a:gd name="connsiteY136" fmla="*/ 6453266 h 7169724"/>
              <a:gd name="connsiteX137" fmla="*/ 19375374 w 25200864"/>
              <a:gd name="connsiteY137" fmla="*/ 6593474 h 7169724"/>
              <a:gd name="connsiteX138" fmla="*/ 19445478 w 25200864"/>
              <a:gd name="connsiteY138" fmla="*/ 6567566 h 7169724"/>
              <a:gd name="connsiteX139" fmla="*/ 19495008 w 25200864"/>
              <a:gd name="connsiteY139" fmla="*/ 6647576 h 7169724"/>
              <a:gd name="connsiteX140" fmla="*/ 19475958 w 25200864"/>
              <a:gd name="connsiteY140" fmla="*/ 6377066 h 7169724"/>
              <a:gd name="connsiteX141" fmla="*/ 19479768 w 25200864"/>
              <a:gd name="connsiteY141" fmla="*/ 6175136 h 7169724"/>
              <a:gd name="connsiteX142" fmla="*/ 19582638 w 25200864"/>
              <a:gd name="connsiteY142" fmla="*/ 6285626 h 7169724"/>
              <a:gd name="connsiteX143" fmla="*/ 19666458 w 25200864"/>
              <a:gd name="connsiteY143" fmla="*/ 6407546 h 7169724"/>
              <a:gd name="connsiteX144" fmla="*/ 19674078 w 25200864"/>
              <a:gd name="connsiteY144" fmla="*/ 6213236 h 7169724"/>
              <a:gd name="connsiteX145" fmla="*/ 19761708 w 25200864"/>
              <a:gd name="connsiteY145" fmla="*/ 6129416 h 7169724"/>
              <a:gd name="connsiteX146" fmla="*/ 19879818 w 25200864"/>
              <a:gd name="connsiteY146" fmla="*/ 6239906 h 7169724"/>
              <a:gd name="connsiteX147" fmla="*/ 19818858 w 25200864"/>
              <a:gd name="connsiteY147" fmla="*/ 6026546 h 7169724"/>
              <a:gd name="connsiteX148" fmla="*/ 20127468 w 25200864"/>
              <a:gd name="connsiteY148" fmla="*/ 6022736 h 7169724"/>
              <a:gd name="connsiteX149" fmla="*/ 20400264 w 25200864"/>
              <a:gd name="connsiteY149" fmla="*/ 5897768 h 7169724"/>
              <a:gd name="connsiteX150" fmla="*/ 20695158 w 25200864"/>
              <a:gd name="connsiteY150" fmla="*/ 5893196 h 7169724"/>
              <a:gd name="connsiteX151" fmla="*/ 20942808 w 25200864"/>
              <a:gd name="connsiteY151" fmla="*/ 5938916 h 7169724"/>
              <a:gd name="connsiteX152" fmla="*/ 21133308 w 25200864"/>
              <a:gd name="connsiteY152" fmla="*/ 5813186 h 7169724"/>
              <a:gd name="connsiteX153" fmla="*/ 21430488 w 25200864"/>
              <a:gd name="connsiteY153" fmla="*/ 5862716 h 7169724"/>
              <a:gd name="connsiteX154" fmla="*/ 21659850 w 25200864"/>
              <a:gd name="connsiteY154" fmla="*/ 5961776 h 7169724"/>
              <a:gd name="connsiteX155" fmla="*/ 21761958 w 25200864"/>
              <a:gd name="connsiteY155" fmla="*/ 5885576 h 7169724"/>
              <a:gd name="connsiteX156" fmla="*/ 21944838 w 25200864"/>
              <a:gd name="connsiteY156" fmla="*/ 6041786 h 7169724"/>
              <a:gd name="connsiteX157" fmla="*/ 22089618 w 25200864"/>
              <a:gd name="connsiteY157" fmla="*/ 5977016 h 7169724"/>
              <a:gd name="connsiteX158" fmla="*/ 22310598 w 25200864"/>
              <a:gd name="connsiteY158" fmla="*/ 6186566 h 7169724"/>
              <a:gd name="connsiteX159" fmla="*/ 23151084 w 25200864"/>
              <a:gd name="connsiteY159" fmla="*/ 6482984 h 7169724"/>
              <a:gd name="connsiteX160" fmla="*/ 23293578 w 25200864"/>
              <a:gd name="connsiteY160" fmla="*/ 6609476 h 7169724"/>
              <a:gd name="connsiteX161" fmla="*/ 23285958 w 25200864"/>
              <a:gd name="connsiteY161" fmla="*/ 6693296 h 7169724"/>
              <a:gd name="connsiteX162" fmla="*/ 23415498 w 25200864"/>
              <a:gd name="connsiteY162" fmla="*/ 6659006 h 7169724"/>
              <a:gd name="connsiteX163" fmla="*/ 23785068 w 25200864"/>
              <a:gd name="connsiteY163" fmla="*/ 6780926 h 7169724"/>
              <a:gd name="connsiteX164" fmla="*/ 24009096 w 25200864"/>
              <a:gd name="connsiteY164" fmla="*/ 6645290 h 7169724"/>
              <a:gd name="connsiteX165" fmla="*/ 24078438 w 25200864"/>
              <a:gd name="connsiteY165" fmla="*/ 6544706 h 7169724"/>
              <a:gd name="connsiteX166" fmla="*/ 24230838 w 25200864"/>
              <a:gd name="connsiteY166" fmla="*/ 6533276 h 7169724"/>
              <a:gd name="connsiteX167" fmla="*/ 24360378 w 25200864"/>
              <a:gd name="connsiteY167" fmla="*/ 6438026 h 7169724"/>
              <a:gd name="connsiteX168" fmla="*/ 24455628 w 25200864"/>
              <a:gd name="connsiteY168" fmla="*/ 6422786 h 7169724"/>
              <a:gd name="connsiteX169" fmla="*/ 24558498 w 25200864"/>
              <a:gd name="connsiteY169" fmla="*/ 6243716 h 7169724"/>
              <a:gd name="connsiteX170" fmla="*/ 24716232 w 25200864"/>
              <a:gd name="connsiteY170" fmla="*/ 6188090 h 7169724"/>
              <a:gd name="connsiteX171" fmla="*/ 24981408 w 25200864"/>
              <a:gd name="connsiteY171" fmla="*/ 6232286 h 7169724"/>
              <a:gd name="connsiteX172" fmla="*/ 25181052 w 25200864"/>
              <a:gd name="connsiteY172" fmla="*/ 6157610 h 7169724"/>
              <a:gd name="connsiteX173" fmla="*/ 25200864 w 25200864"/>
              <a:gd name="connsiteY173" fmla="*/ 5713364 h 7169724"/>
              <a:gd name="connsiteX174" fmla="*/ 24519636 w 25200864"/>
              <a:gd name="connsiteY174" fmla="*/ 5869574 h 7169724"/>
              <a:gd name="connsiteX175" fmla="*/ 23774400 w 25200864"/>
              <a:gd name="connsiteY175" fmla="*/ 6133988 h 7169724"/>
              <a:gd name="connsiteX176" fmla="*/ 22951440 w 25200864"/>
              <a:gd name="connsiteY176" fmla="*/ 5896244 h 7169724"/>
              <a:gd name="connsiteX177" fmla="*/ 21982176 w 25200864"/>
              <a:gd name="connsiteY177" fmla="*/ 5640212 h 7169724"/>
              <a:gd name="connsiteX178" fmla="*/ 20628864 w 25200864"/>
              <a:gd name="connsiteY178" fmla="*/ 5475620 h 7169724"/>
              <a:gd name="connsiteX179" fmla="*/ 19872960 w 25200864"/>
              <a:gd name="connsiteY179" fmla="*/ 5888624 h 7169724"/>
              <a:gd name="connsiteX180" fmla="*/ 18800064 w 25200864"/>
              <a:gd name="connsiteY180" fmla="*/ 5823092 h 7169724"/>
              <a:gd name="connsiteX181" fmla="*/ 16715232 w 25200864"/>
              <a:gd name="connsiteY181" fmla="*/ 4963556 h 7169724"/>
              <a:gd name="connsiteX182" fmla="*/ 14904720 w 25200864"/>
              <a:gd name="connsiteY182" fmla="*/ 4158884 h 7169724"/>
              <a:gd name="connsiteX183" fmla="*/ 13240512 w 25200864"/>
              <a:gd name="connsiteY183" fmla="*/ 3354212 h 7169724"/>
              <a:gd name="connsiteX184" fmla="*/ 13094208 w 25200864"/>
              <a:gd name="connsiteY184" fmla="*/ 3189620 h 7169724"/>
              <a:gd name="connsiteX185" fmla="*/ 11320272 w 25200864"/>
              <a:gd name="connsiteY185" fmla="*/ 2019188 h 7169724"/>
              <a:gd name="connsiteX186" fmla="*/ 10698480 w 25200864"/>
              <a:gd name="connsiteY186" fmla="*/ 1452260 h 7169724"/>
              <a:gd name="connsiteX187" fmla="*/ 10530078 w 25200864"/>
              <a:gd name="connsiteY187" fmla="*/ 1283096 h 7169724"/>
              <a:gd name="connsiteX188" fmla="*/ 10522458 w 25200864"/>
              <a:gd name="connsiteY188" fmla="*/ 902096 h 7169724"/>
              <a:gd name="connsiteX189" fmla="*/ 10518648 w 25200864"/>
              <a:gd name="connsiteY189" fmla="*/ 768746 h 7169724"/>
              <a:gd name="connsiteX190" fmla="*/ 10606278 w 25200864"/>
              <a:gd name="connsiteY190" fmla="*/ 681116 h 7169724"/>
              <a:gd name="connsiteX191" fmla="*/ 10753344 w 25200864"/>
              <a:gd name="connsiteY191" fmla="*/ 611012 h 7169724"/>
              <a:gd name="connsiteX192" fmla="*/ 10735056 w 25200864"/>
              <a:gd name="connsiteY192" fmla="*/ 336692 h 7169724"/>
              <a:gd name="connsiteX193" fmla="*/ 10610088 w 25200864"/>
              <a:gd name="connsiteY193" fmla="*/ 201056 h 7169724"/>
              <a:gd name="connsiteX194" fmla="*/ 10419588 w 25200864"/>
              <a:gd name="connsiteY194" fmla="*/ 2936 h 7169724"/>
              <a:gd name="connsiteX195" fmla="*/ 10351008 w 25200864"/>
              <a:gd name="connsiteY195" fmla="*/ 231536 h 7169724"/>
              <a:gd name="connsiteX196" fmla="*/ 10187940 w 25200864"/>
              <a:gd name="connsiteY196" fmla="*/ 585104 h 7169724"/>
              <a:gd name="connsiteX197" fmla="*/ 10137648 w 25200864"/>
              <a:gd name="connsiteY197" fmla="*/ 902096 h 7169724"/>
              <a:gd name="connsiteX198" fmla="*/ 10222992 w 25200864"/>
              <a:gd name="connsiteY198" fmla="*/ 1744868 h 7169724"/>
              <a:gd name="connsiteX199" fmla="*/ 10131552 w 25200864"/>
              <a:gd name="connsiteY199" fmla="*/ 2384948 h 7169724"/>
              <a:gd name="connsiteX200" fmla="*/ 9509760 w 25200864"/>
              <a:gd name="connsiteY200" fmla="*/ 3043316 h 7169724"/>
              <a:gd name="connsiteX201" fmla="*/ 7717536 w 25200864"/>
              <a:gd name="connsiteY201" fmla="*/ 4524644 h 7169724"/>
              <a:gd name="connsiteX202" fmla="*/ 7388352 w 25200864"/>
              <a:gd name="connsiteY202" fmla="*/ 5146436 h 7169724"/>
              <a:gd name="connsiteX203" fmla="*/ 5925312 w 25200864"/>
              <a:gd name="connsiteY203" fmla="*/ 5768228 h 7169724"/>
              <a:gd name="connsiteX204" fmla="*/ 4736592 w 25200864"/>
              <a:gd name="connsiteY204" fmla="*/ 6079124 h 7169724"/>
              <a:gd name="connsiteX205" fmla="*/ 3602736 w 25200864"/>
              <a:gd name="connsiteY205" fmla="*/ 6353444 h 7169724"/>
              <a:gd name="connsiteX206" fmla="*/ 2688336 w 25200864"/>
              <a:gd name="connsiteY206" fmla="*/ 6664340 h 7169724"/>
              <a:gd name="connsiteX207" fmla="*/ 2157984 w 25200864"/>
              <a:gd name="connsiteY207" fmla="*/ 6774068 h 7169724"/>
              <a:gd name="connsiteX208" fmla="*/ 1591056 w 25200864"/>
              <a:gd name="connsiteY208" fmla="*/ 6755780 h 7169724"/>
              <a:gd name="connsiteX209" fmla="*/ 950976 w 25200864"/>
              <a:gd name="connsiteY209" fmla="*/ 6554612 h 7169724"/>
              <a:gd name="connsiteX210" fmla="*/ 0 w 25200864"/>
              <a:gd name="connsiteY210" fmla="*/ 6390020 h 7169724"/>
              <a:gd name="connsiteX211" fmla="*/ 27432 w 25200864"/>
              <a:gd name="connsiteY21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4315968 w 25200864"/>
              <a:gd name="connsiteY34" fmla="*/ 6609476 h 7169724"/>
              <a:gd name="connsiteX35" fmla="*/ 6345936 w 25200864"/>
              <a:gd name="connsiteY35" fmla="*/ 5932820 h 7169724"/>
              <a:gd name="connsiteX36" fmla="*/ 7772400 w 25200864"/>
              <a:gd name="connsiteY36" fmla="*/ 5493908 h 7169724"/>
              <a:gd name="connsiteX37" fmla="*/ 8375904 w 25200864"/>
              <a:gd name="connsiteY37" fmla="*/ 4341764 h 7169724"/>
              <a:gd name="connsiteX38" fmla="*/ 9747504 w 25200864"/>
              <a:gd name="connsiteY38" fmla="*/ 3427364 h 7169724"/>
              <a:gd name="connsiteX39" fmla="*/ 10277856 w 25200864"/>
              <a:gd name="connsiteY39" fmla="*/ 2311796 h 7169724"/>
              <a:gd name="connsiteX40" fmla="*/ 10351008 w 25200864"/>
              <a:gd name="connsiteY40" fmla="*/ 2147204 h 7169724"/>
              <a:gd name="connsiteX41" fmla="*/ 10369296 w 25200864"/>
              <a:gd name="connsiteY41" fmla="*/ 1525412 h 7169724"/>
              <a:gd name="connsiteX42" fmla="*/ 10314432 w 25200864"/>
              <a:gd name="connsiteY42" fmla="*/ 940196 h 7169724"/>
              <a:gd name="connsiteX43" fmla="*/ 10443210 w 25200864"/>
              <a:gd name="connsiteY43" fmla="*/ 611774 h 7169724"/>
              <a:gd name="connsiteX44" fmla="*/ 10450830 w 25200864"/>
              <a:gd name="connsiteY44" fmla="*/ 1076594 h 7169724"/>
              <a:gd name="connsiteX45" fmla="*/ 10411968 w 25200864"/>
              <a:gd name="connsiteY45" fmla="*/ 1302146 h 7169724"/>
              <a:gd name="connsiteX46" fmla="*/ 10453878 w 25200864"/>
              <a:gd name="connsiteY46" fmla="*/ 1565036 h 7169724"/>
              <a:gd name="connsiteX47" fmla="*/ 10541508 w 25200864"/>
              <a:gd name="connsiteY47" fmla="*/ 1759346 h 7169724"/>
              <a:gd name="connsiteX48" fmla="*/ 10690098 w 25200864"/>
              <a:gd name="connsiteY48" fmla="*/ 1944512 h 7169724"/>
              <a:gd name="connsiteX49" fmla="*/ 10785348 w 25200864"/>
              <a:gd name="connsiteY49" fmla="*/ 2018426 h 7169724"/>
              <a:gd name="connsiteX50" fmla="*/ 10838688 w 25200864"/>
              <a:gd name="connsiteY50" fmla="*/ 2109866 h 7169724"/>
              <a:gd name="connsiteX51" fmla="*/ 10926318 w 25200864"/>
              <a:gd name="connsiteY51" fmla="*/ 2071766 h 7169724"/>
              <a:gd name="connsiteX52" fmla="*/ 11013948 w 25200864"/>
              <a:gd name="connsiteY52" fmla="*/ 2193686 h 7169724"/>
              <a:gd name="connsiteX53" fmla="*/ 11100816 w 25200864"/>
              <a:gd name="connsiteY53" fmla="*/ 2275220 h 7169724"/>
              <a:gd name="connsiteX54" fmla="*/ 11253978 w 25200864"/>
              <a:gd name="connsiteY54" fmla="*/ 2307986 h 7169724"/>
              <a:gd name="connsiteX55" fmla="*/ 11349228 w 25200864"/>
              <a:gd name="connsiteY55" fmla="*/ 2349896 h 7169724"/>
              <a:gd name="connsiteX56" fmla="*/ 11429238 w 25200864"/>
              <a:gd name="connsiteY56" fmla="*/ 2448956 h 7169724"/>
              <a:gd name="connsiteX57" fmla="*/ 11562588 w 25200864"/>
              <a:gd name="connsiteY57" fmla="*/ 2513726 h 7169724"/>
              <a:gd name="connsiteX58" fmla="*/ 11654028 w 25200864"/>
              <a:gd name="connsiteY58" fmla="*/ 2567066 h 7169724"/>
              <a:gd name="connsiteX59" fmla="*/ 11745468 w 25200864"/>
              <a:gd name="connsiteY59" fmla="*/ 2650886 h 7169724"/>
              <a:gd name="connsiteX60" fmla="*/ 11882628 w 25200864"/>
              <a:gd name="connsiteY60" fmla="*/ 2711846 h 7169724"/>
              <a:gd name="connsiteX61" fmla="*/ 11970258 w 25200864"/>
              <a:gd name="connsiteY61" fmla="*/ 2841386 h 7169724"/>
              <a:gd name="connsiteX62" fmla="*/ 12095988 w 25200864"/>
              <a:gd name="connsiteY62" fmla="*/ 2829956 h 7169724"/>
              <a:gd name="connsiteX63" fmla="*/ 12124944 w 25200864"/>
              <a:gd name="connsiteY63" fmla="*/ 2897012 h 7169724"/>
              <a:gd name="connsiteX64" fmla="*/ 12202668 w 25200864"/>
              <a:gd name="connsiteY64" fmla="*/ 2921396 h 7169724"/>
              <a:gd name="connsiteX65" fmla="*/ 12278868 w 25200864"/>
              <a:gd name="connsiteY65" fmla="*/ 3081416 h 7169724"/>
              <a:gd name="connsiteX66" fmla="*/ 12393168 w 25200864"/>
              <a:gd name="connsiteY66" fmla="*/ 3100466 h 7169724"/>
              <a:gd name="connsiteX67" fmla="*/ 12450318 w 25200864"/>
              <a:gd name="connsiteY67" fmla="*/ 3214766 h 7169724"/>
              <a:gd name="connsiteX68" fmla="*/ 12541758 w 25200864"/>
              <a:gd name="connsiteY68" fmla="*/ 3191906 h 7169724"/>
              <a:gd name="connsiteX69" fmla="*/ 12598908 w 25200864"/>
              <a:gd name="connsiteY69" fmla="*/ 3290966 h 7169724"/>
              <a:gd name="connsiteX70" fmla="*/ 12663678 w 25200864"/>
              <a:gd name="connsiteY70" fmla="*/ 3416696 h 7169724"/>
              <a:gd name="connsiteX71" fmla="*/ 12766548 w 25200864"/>
              <a:gd name="connsiteY71" fmla="*/ 3428126 h 7169724"/>
              <a:gd name="connsiteX72" fmla="*/ 12774168 w 25200864"/>
              <a:gd name="connsiteY72" fmla="*/ 3298586 h 7169724"/>
              <a:gd name="connsiteX73" fmla="*/ 12854178 w 25200864"/>
              <a:gd name="connsiteY73" fmla="*/ 3363356 h 7169724"/>
              <a:gd name="connsiteX74" fmla="*/ 12968478 w 25200864"/>
              <a:gd name="connsiteY74" fmla="*/ 3435746 h 7169724"/>
              <a:gd name="connsiteX75" fmla="*/ 13098018 w 25200864"/>
              <a:gd name="connsiteY75" fmla="*/ 3466226 h 7169724"/>
              <a:gd name="connsiteX76" fmla="*/ 13147548 w 25200864"/>
              <a:gd name="connsiteY76" fmla="*/ 3572906 h 7169724"/>
              <a:gd name="connsiteX77" fmla="*/ 13155168 w 25200864"/>
              <a:gd name="connsiteY77" fmla="*/ 3652916 h 7169724"/>
              <a:gd name="connsiteX78" fmla="*/ 13235178 w 25200864"/>
              <a:gd name="connsiteY78" fmla="*/ 3736736 h 7169724"/>
              <a:gd name="connsiteX79" fmla="*/ 13368528 w 25200864"/>
              <a:gd name="connsiteY79" fmla="*/ 3774836 h 7169724"/>
              <a:gd name="connsiteX80" fmla="*/ 13539216 w 25200864"/>
              <a:gd name="connsiteY80" fmla="*/ 3853322 h 7169724"/>
              <a:gd name="connsiteX81" fmla="*/ 13574268 w 25200864"/>
              <a:gd name="connsiteY81" fmla="*/ 3923426 h 7169724"/>
              <a:gd name="connsiteX82" fmla="*/ 13669518 w 25200864"/>
              <a:gd name="connsiteY82" fmla="*/ 3988196 h 7169724"/>
              <a:gd name="connsiteX83" fmla="*/ 13806678 w 25200864"/>
              <a:gd name="connsiteY83" fmla="*/ 4091066 h 7169724"/>
              <a:gd name="connsiteX84" fmla="*/ 13890498 w 25200864"/>
              <a:gd name="connsiteY84" fmla="*/ 4205366 h 7169724"/>
              <a:gd name="connsiteX85" fmla="*/ 13955268 w 25200864"/>
              <a:gd name="connsiteY85" fmla="*/ 4296806 h 7169724"/>
              <a:gd name="connsiteX86" fmla="*/ 13989558 w 25200864"/>
              <a:gd name="connsiteY86" fmla="*/ 4129166 h 7169724"/>
              <a:gd name="connsiteX87" fmla="*/ 14061948 w 25200864"/>
              <a:gd name="connsiteY87" fmla="*/ 3995816 h 7169724"/>
              <a:gd name="connsiteX88" fmla="*/ 14176248 w 25200864"/>
              <a:gd name="connsiteY88" fmla="*/ 4098686 h 7169724"/>
              <a:gd name="connsiteX89" fmla="*/ 14290548 w 25200864"/>
              <a:gd name="connsiteY89" fmla="*/ 4304426 h 7169724"/>
              <a:gd name="connsiteX90" fmla="*/ 14431518 w 25200864"/>
              <a:gd name="connsiteY90" fmla="*/ 4399676 h 7169724"/>
              <a:gd name="connsiteX91" fmla="*/ 14622018 w 25200864"/>
              <a:gd name="connsiteY91" fmla="*/ 4353956 h 7169724"/>
              <a:gd name="connsiteX92" fmla="*/ 14789658 w 25200864"/>
              <a:gd name="connsiteY92" fmla="*/ 4430156 h 7169724"/>
              <a:gd name="connsiteX93" fmla="*/ 14865858 w 25200864"/>
              <a:gd name="connsiteY93" fmla="*/ 4361576 h 7169724"/>
              <a:gd name="connsiteX94" fmla="*/ 14972538 w 25200864"/>
              <a:gd name="connsiteY94" fmla="*/ 4464446 h 7169724"/>
              <a:gd name="connsiteX95" fmla="*/ 15067788 w 25200864"/>
              <a:gd name="connsiteY95" fmla="*/ 4586366 h 7169724"/>
              <a:gd name="connsiteX96" fmla="*/ 15304008 w 25200864"/>
              <a:gd name="connsiteY96" fmla="*/ 4651136 h 7169724"/>
              <a:gd name="connsiteX97" fmla="*/ 15467838 w 25200864"/>
              <a:gd name="connsiteY97" fmla="*/ 4693046 h 7169724"/>
              <a:gd name="connsiteX98" fmla="*/ 15540990 w 25200864"/>
              <a:gd name="connsiteY98" fmla="*/ 4708286 h 7169724"/>
              <a:gd name="connsiteX99" fmla="*/ 15593568 w 25200864"/>
              <a:gd name="connsiteY99" fmla="*/ 4875926 h 7169724"/>
              <a:gd name="connsiteX100" fmla="*/ 15612618 w 25200864"/>
              <a:gd name="connsiteY100" fmla="*/ 4997846 h 7169724"/>
              <a:gd name="connsiteX101" fmla="*/ 15730728 w 25200864"/>
              <a:gd name="connsiteY101" fmla="*/ 4921646 h 7169724"/>
              <a:gd name="connsiteX102" fmla="*/ 15745968 w 25200864"/>
              <a:gd name="connsiteY102" fmla="*/ 4769246 h 7169724"/>
              <a:gd name="connsiteX103" fmla="*/ 15822168 w 25200864"/>
              <a:gd name="connsiteY103" fmla="*/ 4757816 h 7169724"/>
              <a:gd name="connsiteX104" fmla="*/ 15898368 w 25200864"/>
              <a:gd name="connsiteY104" fmla="*/ 4872116 h 7169724"/>
              <a:gd name="connsiteX105" fmla="*/ 16092678 w 25200864"/>
              <a:gd name="connsiteY105" fmla="*/ 4978796 h 7169724"/>
              <a:gd name="connsiteX106" fmla="*/ 16229838 w 25200864"/>
              <a:gd name="connsiteY106" fmla="*/ 5138816 h 7169724"/>
              <a:gd name="connsiteX107" fmla="*/ 16340328 w 25200864"/>
              <a:gd name="connsiteY107" fmla="*/ 5154056 h 7169724"/>
              <a:gd name="connsiteX108" fmla="*/ 16435578 w 25200864"/>
              <a:gd name="connsiteY108" fmla="*/ 5203586 h 7169724"/>
              <a:gd name="connsiteX109" fmla="*/ 16515588 w 25200864"/>
              <a:gd name="connsiteY109" fmla="*/ 5195966 h 7169724"/>
              <a:gd name="connsiteX110" fmla="*/ 16607028 w 25200864"/>
              <a:gd name="connsiteY110" fmla="*/ 5234066 h 7169724"/>
              <a:gd name="connsiteX111" fmla="*/ 16687038 w 25200864"/>
              <a:gd name="connsiteY111" fmla="*/ 5275976 h 7169724"/>
              <a:gd name="connsiteX112" fmla="*/ 16751808 w 25200864"/>
              <a:gd name="connsiteY112" fmla="*/ 5298836 h 7169724"/>
              <a:gd name="connsiteX113" fmla="*/ 16927068 w 25200864"/>
              <a:gd name="connsiteY113" fmla="*/ 5317886 h 7169724"/>
              <a:gd name="connsiteX114" fmla="*/ 16808958 w 25200864"/>
              <a:gd name="connsiteY114" fmla="*/ 5245496 h 7169724"/>
              <a:gd name="connsiteX115" fmla="*/ 16843248 w 25200864"/>
              <a:gd name="connsiteY115" fmla="*/ 5199776 h 7169724"/>
              <a:gd name="connsiteX116" fmla="*/ 16953738 w 25200864"/>
              <a:gd name="connsiteY116" fmla="*/ 5218826 h 7169724"/>
              <a:gd name="connsiteX117" fmla="*/ 17109948 w 25200864"/>
              <a:gd name="connsiteY117" fmla="*/ 5344556 h 7169724"/>
              <a:gd name="connsiteX118" fmla="*/ 17300448 w 25200864"/>
              <a:gd name="connsiteY118" fmla="*/ 5359796 h 7169724"/>
              <a:gd name="connsiteX119" fmla="*/ 17426178 w 25200864"/>
              <a:gd name="connsiteY119" fmla="*/ 5420756 h 7169724"/>
              <a:gd name="connsiteX120" fmla="*/ 17516856 w 25200864"/>
              <a:gd name="connsiteY120" fmla="*/ 5550296 h 7169724"/>
              <a:gd name="connsiteX121" fmla="*/ 17620488 w 25200864"/>
              <a:gd name="connsiteY121" fmla="*/ 5569346 h 7169724"/>
              <a:gd name="connsiteX122" fmla="*/ 17837658 w 25200864"/>
              <a:gd name="connsiteY122" fmla="*/ 5717936 h 7169724"/>
              <a:gd name="connsiteX123" fmla="*/ 17837658 w 25200864"/>
              <a:gd name="connsiteY123" fmla="*/ 5561726 h 7169724"/>
              <a:gd name="connsiteX124" fmla="*/ 18035778 w 25200864"/>
              <a:gd name="connsiteY124" fmla="*/ 5565536 h 7169724"/>
              <a:gd name="connsiteX125" fmla="*/ 18115788 w 25200864"/>
              <a:gd name="connsiteY125" fmla="*/ 5668406 h 7169724"/>
              <a:gd name="connsiteX126" fmla="*/ 18218658 w 25200864"/>
              <a:gd name="connsiteY126" fmla="*/ 5676026 h 7169724"/>
              <a:gd name="connsiteX127" fmla="*/ 18306288 w 25200864"/>
              <a:gd name="connsiteY127" fmla="*/ 5752988 h 7169724"/>
              <a:gd name="connsiteX128" fmla="*/ 18371058 w 25200864"/>
              <a:gd name="connsiteY128" fmla="*/ 5866526 h 7169724"/>
              <a:gd name="connsiteX129" fmla="*/ 18489168 w 25200864"/>
              <a:gd name="connsiteY129" fmla="*/ 5851286 h 7169724"/>
              <a:gd name="connsiteX130" fmla="*/ 18580608 w 25200864"/>
              <a:gd name="connsiteY130" fmla="*/ 5935106 h 7169724"/>
              <a:gd name="connsiteX131" fmla="*/ 18550128 w 25200864"/>
              <a:gd name="connsiteY131" fmla="*/ 6018926 h 7169724"/>
              <a:gd name="connsiteX132" fmla="*/ 18679668 w 25200864"/>
              <a:gd name="connsiteY132" fmla="*/ 5973206 h 7169724"/>
              <a:gd name="connsiteX133" fmla="*/ 18691098 w 25200864"/>
              <a:gd name="connsiteY133" fmla="*/ 6045596 h 7169724"/>
              <a:gd name="connsiteX134" fmla="*/ 18813018 w 25200864"/>
              <a:gd name="connsiteY134" fmla="*/ 6007496 h 7169724"/>
              <a:gd name="connsiteX135" fmla="*/ 19114008 w 25200864"/>
              <a:gd name="connsiteY135" fmla="*/ 6137036 h 7169724"/>
              <a:gd name="connsiteX136" fmla="*/ 19249644 w 25200864"/>
              <a:gd name="connsiteY136" fmla="*/ 6242954 h 7169724"/>
              <a:gd name="connsiteX137" fmla="*/ 19319748 w 25200864"/>
              <a:gd name="connsiteY137" fmla="*/ 6453266 h 7169724"/>
              <a:gd name="connsiteX138" fmla="*/ 19375374 w 25200864"/>
              <a:gd name="connsiteY138" fmla="*/ 6593474 h 7169724"/>
              <a:gd name="connsiteX139" fmla="*/ 19445478 w 25200864"/>
              <a:gd name="connsiteY139" fmla="*/ 6567566 h 7169724"/>
              <a:gd name="connsiteX140" fmla="*/ 19495008 w 25200864"/>
              <a:gd name="connsiteY140" fmla="*/ 6647576 h 7169724"/>
              <a:gd name="connsiteX141" fmla="*/ 19475958 w 25200864"/>
              <a:gd name="connsiteY141" fmla="*/ 6377066 h 7169724"/>
              <a:gd name="connsiteX142" fmla="*/ 19479768 w 25200864"/>
              <a:gd name="connsiteY142" fmla="*/ 6175136 h 7169724"/>
              <a:gd name="connsiteX143" fmla="*/ 19582638 w 25200864"/>
              <a:gd name="connsiteY143" fmla="*/ 6285626 h 7169724"/>
              <a:gd name="connsiteX144" fmla="*/ 19666458 w 25200864"/>
              <a:gd name="connsiteY144" fmla="*/ 6407546 h 7169724"/>
              <a:gd name="connsiteX145" fmla="*/ 19674078 w 25200864"/>
              <a:gd name="connsiteY145" fmla="*/ 6213236 h 7169724"/>
              <a:gd name="connsiteX146" fmla="*/ 19761708 w 25200864"/>
              <a:gd name="connsiteY146" fmla="*/ 6129416 h 7169724"/>
              <a:gd name="connsiteX147" fmla="*/ 19879818 w 25200864"/>
              <a:gd name="connsiteY147" fmla="*/ 6239906 h 7169724"/>
              <a:gd name="connsiteX148" fmla="*/ 19818858 w 25200864"/>
              <a:gd name="connsiteY148" fmla="*/ 6026546 h 7169724"/>
              <a:gd name="connsiteX149" fmla="*/ 20127468 w 25200864"/>
              <a:gd name="connsiteY149" fmla="*/ 6022736 h 7169724"/>
              <a:gd name="connsiteX150" fmla="*/ 20400264 w 25200864"/>
              <a:gd name="connsiteY150" fmla="*/ 5897768 h 7169724"/>
              <a:gd name="connsiteX151" fmla="*/ 20695158 w 25200864"/>
              <a:gd name="connsiteY151" fmla="*/ 5893196 h 7169724"/>
              <a:gd name="connsiteX152" fmla="*/ 20942808 w 25200864"/>
              <a:gd name="connsiteY152" fmla="*/ 5938916 h 7169724"/>
              <a:gd name="connsiteX153" fmla="*/ 21133308 w 25200864"/>
              <a:gd name="connsiteY153" fmla="*/ 5813186 h 7169724"/>
              <a:gd name="connsiteX154" fmla="*/ 21430488 w 25200864"/>
              <a:gd name="connsiteY154" fmla="*/ 5862716 h 7169724"/>
              <a:gd name="connsiteX155" fmla="*/ 21659850 w 25200864"/>
              <a:gd name="connsiteY155" fmla="*/ 5961776 h 7169724"/>
              <a:gd name="connsiteX156" fmla="*/ 21761958 w 25200864"/>
              <a:gd name="connsiteY156" fmla="*/ 5885576 h 7169724"/>
              <a:gd name="connsiteX157" fmla="*/ 21944838 w 25200864"/>
              <a:gd name="connsiteY157" fmla="*/ 6041786 h 7169724"/>
              <a:gd name="connsiteX158" fmla="*/ 22089618 w 25200864"/>
              <a:gd name="connsiteY158" fmla="*/ 5977016 h 7169724"/>
              <a:gd name="connsiteX159" fmla="*/ 22310598 w 25200864"/>
              <a:gd name="connsiteY159" fmla="*/ 6186566 h 7169724"/>
              <a:gd name="connsiteX160" fmla="*/ 23151084 w 25200864"/>
              <a:gd name="connsiteY160" fmla="*/ 6482984 h 7169724"/>
              <a:gd name="connsiteX161" fmla="*/ 23293578 w 25200864"/>
              <a:gd name="connsiteY161" fmla="*/ 6609476 h 7169724"/>
              <a:gd name="connsiteX162" fmla="*/ 23285958 w 25200864"/>
              <a:gd name="connsiteY162" fmla="*/ 6693296 h 7169724"/>
              <a:gd name="connsiteX163" fmla="*/ 23415498 w 25200864"/>
              <a:gd name="connsiteY163" fmla="*/ 6659006 h 7169724"/>
              <a:gd name="connsiteX164" fmla="*/ 23785068 w 25200864"/>
              <a:gd name="connsiteY164" fmla="*/ 6780926 h 7169724"/>
              <a:gd name="connsiteX165" fmla="*/ 24009096 w 25200864"/>
              <a:gd name="connsiteY165" fmla="*/ 6645290 h 7169724"/>
              <a:gd name="connsiteX166" fmla="*/ 24078438 w 25200864"/>
              <a:gd name="connsiteY166" fmla="*/ 6544706 h 7169724"/>
              <a:gd name="connsiteX167" fmla="*/ 24230838 w 25200864"/>
              <a:gd name="connsiteY167" fmla="*/ 6533276 h 7169724"/>
              <a:gd name="connsiteX168" fmla="*/ 24360378 w 25200864"/>
              <a:gd name="connsiteY168" fmla="*/ 6438026 h 7169724"/>
              <a:gd name="connsiteX169" fmla="*/ 24455628 w 25200864"/>
              <a:gd name="connsiteY169" fmla="*/ 6422786 h 7169724"/>
              <a:gd name="connsiteX170" fmla="*/ 24558498 w 25200864"/>
              <a:gd name="connsiteY170" fmla="*/ 6243716 h 7169724"/>
              <a:gd name="connsiteX171" fmla="*/ 24716232 w 25200864"/>
              <a:gd name="connsiteY171" fmla="*/ 6188090 h 7169724"/>
              <a:gd name="connsiteX172" fmla="*/ 24981408 w 25200864"/>
              <a:gd name="connsiteY172" fmla="*/ 6232286 h 7169724"/>
              <a:gd name="connsiteX173" fmla="*/ 25181052 w 25200864"/>
              <a:gd name="connsiteY173" fmla="*/ 6157610 h 7169724"/>
              <a:gd name="connsiteX174" fmla="*/ 25200864 w 25200864"/>
              <a:gd name="connsiteY174" fmla="*/ 5713364 h 7169724"/>
              <a:gd name="connsiteX175" fmla="*/ 24519636 w 25200864"/>
              <a:gd name="connsiteY175" fmla="*/ 5869574 h 7169724"/>
              <a:gd name="connsiteX176" fmla="*/ 23774400 w 25200864"/>
              <a:gd name="connsiteY176" fmla="*/ 6133988 h 7169724"/>
              <a:gd name="connsiteX177" fmla="*/ 22951440 w 25200864"/>
              <a:gd name="connsiteY177" fmla="*/ 5896244 h 7169724"/>
              <a:gd name="connsiteX178" fmla="*/ 21982176 w 25200864"/>
              <a:gd name="connsiteY178" fmla="*/ 5640212 h 7169724"/>
              <a:gd name="connsiteX179" fmla="*/ 20628864 w 25200864"/>
              <a:gd name="connsiteY179" fmla="*/ 5475620 h 7169724"/>
              <a:gd name="connsiteX180" fmla="*/ 19872960 w 25200864"/>
              <a:gd name="connsiteY180" fmla="*/ 5888624 h 7169724"/>
              <a:gd name="connsiteX181" fmla="*/ 18800064 w 25200864"/>
              <a:gd name="connsiteY181" fmla="*/ 5823092 h 7169724"/>
              <a:gd name="connsiteX182" fmla="*/ 16715232 w 25200864"/>
              <a:gd name="connsiteY182" fmla="*/ 4963556 h 7169724"/>
              <a:gd name="connsiteX183" fmla="*/ 14904720 w 25200864"/>
              <a:gd name="connsiteY183" fmla="*/ 4158884 h 7169724"/>
              <a:gd name="connsiteX184" fmla="*/ 13240512 w 25200864"/>
              <a:gd name="connsiteY184" fmla="*/ 3354212 h 7169724"/>
              <a:gd name="connsiteX185" fmla="*/ 13094208 w 25200864"/>
              <a:gd name="connsiteY185" fmla="*/ 3189620 h 7169724"/>
              <a:gd name="connsiteX186" fmla="*/ 11320272 w 25200864"/>
              <a:gd name="connsiteY186" fmla="*/ 2019188 h 7169724"/>
              <a:gd name="connsiteX187" fmla="*/ 10698480 w 25200864"/>
              <a:gd name="connsiteY187" fmla="*/ 1452260 h 7169724"/>
              <a:gd name="connsiteX188" fmla="*/ 10530078 w 25200864"/>
              <a:gd name="connsiteY188" fmla="*/ 1283096 h 7169724"/>
              <a:gd name="connsiteX189" fmla="*/ 10522458 w 25200864"/>
              <a:gd name="connsiteY189" fmla="*/ 902096 h 7169724"/>
              <a:gd name="connsiteX190" fmla="*/ 10518648 w 25200864"/>
              <a:gd name="connsiteY190" fmla="*/ 768746 h 7169724"/>
              <a:gd name="connsiteX191" fmla="*/ 10606278 w 25200864"/>
              <a:gd name="connsiteY191" fmla="*/ 681116 h 7169724"/>
              <a:gd name="connsiteX192" fmla="*/ 10753344 w 25200864"/>
              <a:gd name="connsiteY192" fmla="*/ 611012 h 7169724"/>
              <a:gd name="connsiteX193" fmla="*/ 10735056 w 25200864"/>
              <a:gd name="connsiteY193" fmla="*/ 336692 h 7169724"/>
              <a:gd name="connsiteX194" fmla="*/ 10610088 w 25200864"/>
              <a:gd name="connsiteY194" fmla="*/ 201056 h 7169724"/>
              <a:gd name="connsiteX195" fmla="*/ 10419588 w 25200864"/>
              <a:gd name="connsiteY195" fmla="*/ 2936 h 7169724"/>
              <a:gd name="connsiteX196" fmla="*/ 10351008 w 25200864"/>
              <a:gd name="connsiteY196" fmla="*/ 231536 h 7169724"/>
              <a:gd name="connsiteX197" fmla="*/ 10187940 w 25200864"/>
              <a:gd name="connsiteY197" fmla="*/ 585104 h 7169724"/>
              <a:gd name="connsiteX198" fmla="*/ 10137648 w 25200864"/>
              <a:gd name="connsiteY198" fmla="*/ 902096 h 7169724"/>
              <a:gd name="connsiteX199" fmla="*/ 10222992 w 25200864"/>
              <a:gd name="connsiteY199" fmla="*/ 1744868 h 7169724"/>
              <a:gd name="connsiteX200" fmla="*/ 10131552 w 25200864"/>
              <a:gd name="connsiteY200" fmla="*/ 2384948 h 7169724"/>
              <a:gd name="connsiteX201" fmla="*/ 9509760 w 25200864"/>
              <a:gd name="connsiteY201" fmla="*/ 3043316 h 7169724"/>
              <a:gd name="connsiteX202" fmla="*/ 7717536 w 25200864"/>
              <a:gd name="connsiteY202" fmla="*/ 4524644 h 7169724"/>
              <a:gd name="connsiteX203" fmla="*/ 7388352 w 25200864"/>
              <a:gd name="connsiteY203" fmla="*/ 5146436 h 7169724"/>
              <a:gd name="connsiteX204" fmla="*/ 5925312 w 25200864"/>
              <a:gd name="connsiteY204" fmla="*/ 5768228 h 7169724"/>
              <a:gd name="connsiteX205" fmla="*/ 4736592 w 25200864"/>
              <a:gd name="connsiteY205" fmla="*/ 6079124 h 7169724"/>
              <a:gd name="connsiteX206" fmla="*/ 3602736 w 25200864"/>
              <a:gd name="connsiteY206" fmla="*/ 6353444 h 7169724"/>
              <a:gd name="connsiteX207" fmla="*/ 2688336 w 25200864"/>
              <a:gd name="connsiteY207" fmla="*/ 6664340 h 7169724"/>
              <a:gd name="connsiteX208" fmla="*/ 2157984 w 25200864"/>
              <a:gd name="connsiteY208" fmla="*/ 6774068 h 7169724"/>
              <a:gd name="connsiteX209" fmla="*/ 1591056 w 25200864"/>
              <a:gd name="connsiteY209" fmla="*/ 6755780 h 7169724"/>
              <a:gd name="connsiteX210" fmla="*/ 950976 w 25200864"/>
              <a:gd name="connsiteY210" fmla="*/ 6554612 h 7169724"/>
              <a:gd name="connsiteX211" fmla="*/ 0 w 25200864"/>
              <a:gd name="connsiteY211" fmla="*/ 6390020 h 7169724"/>
              <a:gd name="connsiteX212" fmla="*/ 27432 w 25200864"/>
              <a:gd name="connsiteY21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4315968 w 25200864"/>
              <a:gd name="connsiteY35" fmla="*/ 6609476 h 7169724"/>
              <a:gd name="connsiteX36" fmla="*/ 6345936 w 25200864"/>
              <a:gd name="connsiteY36" fmla="*/ 5932820 h 7169724"/>
              <a:gd name="connsiteX37" fmla="*/ 7772400 w 25200864"/>
              <a:gd name="connsiteY37" fmla="*/ 5493908 h 7169724"/>
              <a:gd name="connsiteX38" fmla="*/ 8375904 w 25200864"/>
              <a:gd name="connsiteY38" fmla="*/ 4341764 h 7169724"/>
              <a:gd name="connsiteX39" fmla="*/ 9747504 w 25200864"/>
              <a:gd name="connsiteY39" fmla="*/ 3427364 h 7169724"/>
              <a:gd name="connsiteX40" fmla="*/ 10277856 w 25200864"/>
              <a:gd name="connsiteY40" fmla="*/ 2311796 h 7169724"/>
              <a:gd name="connsiteX41" fmla="*/ 10351008 w 25200864"/>
              <a:gd name="connsiteY41" fmla="*/ 2147204 h 7169724"/>
              <a:gd name="connsiteX42" fmla="*/ 10369296 w 25200864"/>
              <a:gd name="connsiteY42" fmla="*/ 1525412 h 7169724"/>
              <a:gd name="connsiteX43" fmla="*/ 10314432 w 25200864"/>
              <a:gd name="connsiteY43" fmla="*/ 940196 h 7169724"/>
              <a:gd name="connsiteX44" fmla="*/ 10443210 w 25200864"/>
              <a:gd name="connsiteY44" fmla="*/ 611774 h 7169724"/>
              <a:gd name="connsiteX45" fmla="*/ 10450830 w 25200864"/>
              <a:gd name="connsiteY45" fmla="*/ 1076594 h 7169724"/>
              <a:gd name="connsiteX46" fmla="*/ 10411968 w 25200864"/>
              <a:gd name="connsiteY46" fmla="*/ 1302146 h 7169724"/>
              <a:gd name="connsiteX47" fmla="*/ 10453878 w 25200864"/>
              <a:gd name="connsiteY47" fmla="*/ 1565036 h 7169724"/>
              <a:gd name="connsiteX48" fmla="*/ 10541508 w 25200864"/>
              <a:gd name="connsiteY48" fmla="*/ 1759346 h 7169724"/>
              <a:gd name="connsiteX49" fmla="*/ 10690098 w 25200864"/>
              <a:gd name="connsiteY49" fmla="*/ 1944512 h 7169724"/>
              <a:gd name="connsiteX50" fmla="*/ 10785348 w 25200864"/>
              <a:gd name="connsiteY50" fmla="*/ 2018426 h 7169724"/>
              <a:gd name="connsiteX51" fmla="*/ 10838688 w 25200864"/>
              <a:gd name="connsiteY51" fmla="*/ 2109866 h 7169724"/>
              <a:gd name="connsiteX52" fmla="*/ 10926318 w 25200864"/>
              <a:gd name="connsiteY52" fmla="*/ 2071766 h 7169724"/>
              <a:gd name="connsiteX53" fmla="*/ 11013948 w 25200864"/>
              <a:gd name="connsiteY53" fmla="*/ 2193686 h 7169724"/>
              <a:gd name="connsiteX54" fmla="*/ 11100816 w 25200864"/>
              <a:gd name="connsiteY54" fmla="*/ 2275220 h 7169724"/>
              <a:gd name="connsiteX55" fmla="*/ 11253978 w 25200864"/>
              <a:gd name="connsiteY55" fmla="*/ 2307986 h 7169724"/>
              <a:gd name="connsiteX56" fmla="*/ 11349228 w 25200864"/>
              <a:gd name="connsiteY56" fmla="*/ 2349896 h 7169724"/>
              <a:gd name="connsiteX57" fmla="*/ 11429238 w 25200864"/>
              <a:gd name="connsiteY57" fmla="*/ 2448956 h 7169724"/>
              <a:gd name="connsiteX58" fmla="*/ 11562588 w 25200864"/>
              <a:gd name="connsiteY58" fmla="*/ 2513726 h 7169724"/>
              <a:gd name="connsiteX59" fmla="*/ 11654028 w 25200864"/>
              <a:gd name="connsiteY59" fmla="*/ 2567066 h 7169724"/>
              <a:gd name="connsiteX60" fmla="*/ 11745468 w 25200864"/>
              <a:gd name="connsiteY60" fmla="*/ 2650886 h 7169724"/>
              <a:gd name="connsiteX61" fmla="*/ 11882628 w 25200864"/>
              <a:gd name="connsiteY61" fmla="*/ 2711846 h 7169724"/>
              <a:gd name="connsiteX62" fmla="*/ 11970258 w 25200864"/>
              <a:gd name="connsiteY62" fmla="*/ 2841386 h 7169724"/>
              <a:gd name="connsiteX63" fmla="*/ 12095988 w 25200864"/>
              <a:gd name="connsiteY63" fmla="*/ 2829956 h 7169724"/>
              <a:gd name="connsiteX64" fmla="*/ 12124944 w 25200864"/>
              <a:gd name="connsiteY64" fmla="*/ 2897012 h 7169724"/>
              <a:gd name="connsiteX65" fmla="*/ 12202668 w 25200864"/>
              <a:gd name="connsiteY65" fmla="*/ 2921396 h 7169724"/>
              <a:gd name="connsiteX66" fmla="*/ 12278868 w 25200864"/>
              <a:gd name="connsiteY66" fmla="*/ 3081416 h 7169724"/>
              <a:gd name="connsiteX67" fmla="*/ 12393168 w 25200864"/>
              <a:gd name="connsiteY67" fmla="*/ 3100466 h 7169724"/>
              <a:gd name="connsiteX68" fmla="*/ 12450318 w 25200864"/>
              <a:gd name="connsiteY68" fmla="*/ 3214766 h 7169724"/>
              <a:gd name="connsiteX69" fmla="*/ 12541758 w 25200864"/>
              <a:gd name="connsiteY69" fmla="*/ 3191906 h 7169724"/>
              <a:gd name="connsiteX70" fmla="*/ 12598908 w 25200864"/>
              <a:gd name="connsiteY70" fmla="*/ 3290966 h 7169724"/>
              <a:gd name="connsiteX71" fmla="*/ 12663678 w 25200864"/>
              <a:gd name="connsiteY71" fmla="*/ 3416696 h 7169724"/>
              <a:gd name="connsiteX72" fmla="*/ 12766548 w 25200864"/>
              <a:gd name="connsiteY72" fmla="*/ 3428126 h 7169724"/>
              <a:gd name="connsiteX73" fmla="*/ 12774168 w 25200864"/>
              <a:gd name="connsiteY73" fmla="*/ 3298586 h 7169724"/>
              <a:gd name="connsiteX74" fmla="*/ 12854178 w 25200864"/>
              <a:gd name="connsiteY74" fmla="*/ 3363356 h 7169724"/>
              <a:gd name="connsiteX75" fmla="*/ 12968478 w 25200864"/>
              <a:gd name="connsiteY75" fmla="*/ 3435746 h 7169724"/>
              <a:gd name="connsiteX76" fmla="*/ 13098018 w 25200864"/>
              <a:gd name="connsiteY76" fmla="*/ 3466226 h 7169724"/>
              <a:gd name="connsiteX77" fmla="*/ 13147548 w 25200864"/>
              <a:gd name="connsiteY77" fmla="*/ 3572906 h 7169724"/>
              <a:gd name="connsiteX78" fmla="*/ 13155168 w 25200864"/>
              <a:gd name="connsiteY78" fmla="*/ 3652916 h 7169724"/>
              <a:gd name="connsiteX79" fmla="*/ 13235178 w 25200864"/>
              <a:gd name="connsiteY79" fmla="*/ 3736736 h 7169724"/>
              <a:gd name="connsiteX80" fmla="*/ 13368528 w 25200864"/>
              <a:gd name="connsiteY80" fmla="*/ 3774836 h 7169724"/>
              <a:gd name="connsiteX81" fmla="*/ 13539216 w 25200864"/>
              <a:gd name="connsiteY81" fmla="*/ 3853322 h 7169724"/>
              <a:gd name="connsiteX82" fmla="*/ 13574268 w 25200864"/>
              <a:gd name="connsiteY82" fmla="*/ 3923426 h 7169724"/>
              <a:gd name="connsiteX83" fmla="*/ 13669518 w 25200864"/>
              <a:gd name="connsiteY83" fmla="*/ 3988196 h 7169724"/>
              <a:gd name="connsiteX84" fmla="*/ 13806678 w 25200864"/>
              <a:gd name="connsiteY84" fmla="*/ 4091066 h 7169724"/>
              <a:gd name="connsiteX85" fmla="*/ 13890498 w 25200864"/>
              <a:gd name="connsiteY85" fmla="*/ 4205366 h 7169724"/>
              <a:gd name="connsiteX86" fmla="*/ 13955268 w 25200864"/>
              <a:gd name="connsiteY86" fmla="*/ 4296806 h 7169724"/>
              <a:gd name="connsiteX87" fmla="*/ 13989558 w 25200864"/>
              <a:gd name="connsiteY87" fmla="*/ 4129166 h 7169724"/>
              <a:gd name="connsiteX88" fmla="*/ 14061948 w 25200864"/>
              <a:gd name="connsiteY88" fmla="*/ 3995816 h 7169724"/>
              <a:gd name="connsiteX89" fmla="*/ 14176248 w 25200864"/>
              <a:gd name="connsiteY89" fmla="*/ 4098686 h 7169724"/>
              <a:gd name="connsiteX90" fmla="*/ 14290548 w 25200864"/>
              <a:gd name="connsiteY90" fmla="*/ 4304426 h 7169724"/>
              <a:gd name="connsiteX91" fmla="*/ 14431518 w 25200864"/>
              <a:gd name="connsiteY91" fmla="*/ 4399676 h 7169724"/>
              <a:gd name="connsiteX92" fmla="*/ 14622018 w 25200864"/>
              <a:gd name="connsiteY92" fmla="*/ 4353956 h 7169724"/>
              <a:gd name="connsiteX93" fmla="*/ 14789658 w 25200864"/>
              <a:gd name="connsiteY93" fmla="*/ 4430156 h 7169724"/>
              <a:gd name="connsiteX94" fmla="*/ 14865858 w 25200864"/>
              <a:gd name="connsiteY94" fmla="*/ 4361576 h 7169724"/>
              <a:gd name="connsiteX95" fmla="*/ 14972538 w 25200864"/>
              <a:gd name="connsiteY95" fmla="*/ 4464446 h 7169724"/>
              <a:gd name="connsiteX96" fmla="*/ 15067788 w 25200864"/>
              <a:gd name="connsiteY96" fmla="*/ 4586366 h 7169724"/>
              <a:gd name="connsiteX97" fmla="*/ 15304008 w 25200864"/>
              <a:gd name="connsiteY97" fmla="*/ 4651136 h 7169724"/>
              <a:gd name="connsiteX98" fmla="*/ 15467838 w 25200864"/>
              <a:gd name="connsiteY98" fmla="*/ 4693046 h 7169724"/>
              <a:gd name="connsiteX99" fmla="*/ 15540990 w 25200864"/>
              <a:gd name="connsiteY99" fmla="*/ 4708286 h 7169724"/>
              <a:gd name="connsiteX100" fmla="*/ 15593568 w 25200864"/>
              <a:gd name="connsiteY100" fmla="*/ 4875926 h 7169724"/>
              <a:gd name="connsiteX101" fmla="*/ 15612618 w 25200864"/>
              <a:gd name="connsiteY101" fmla="*/ 4997846 h 7169724"/>
              <a:gd name="connsiteX102" fmla="*/ 15730728 w 25200864"/>
              <a:gd name="connsiteY102" fmla="*/ 4921646 h 7169724"/>
              <a:gd name="connsiteX103" fmla="*/ 15745968 w 25200864"/>
              <a:gd name="connsiteY103" fmla="*/ 4769246 h 7169724"/>
              <a:gd name="connsiteX104" fmla="*/ 15822168 w 25200864"/>
              <a:gd name="connsiteY104" fmla="*/ 4757816 h 7169724"/>
              <a:gd name="connsiteX105" fmla="*/ 15898368 w 25200864"/>
              <a:gd name="connsiteY105" fmla="*/ 4872116 h 7169724"/>
              <a:gd name="connsiteX106" fmla="*/ 16092678 w 25200864"/>
              <a:gd name="connsiteY106" fmla="*/ 4978796 h 7169724"/>
              <a:gd name="connsiteX107" fmla="*/ 16229838 w 25200864"/>
              <a:gd name="connsiteY107" fmla="*/ 5138816 h 7169724"/>
              <a:gd name="connsiteX108" fmla="*/ 16340328 w 25200864"/>
              <a:gd name="connsiteY108" fmla="*/ 5154056 h 7169724"/>
              <a:gd name="connsiteX109" fmla="*/ 16435578 w 25200864"/>
              <a:gd name="connsiteY109" fmla="*/ 5203586 h 7169724"/>
              <a:gd name="connsiteX110" fmla="*/ 16515588 w 25200864"/>
              <a:gd name="connsiteY110" fmla="*/ 5195966 h 7169724"/>
              <a:gd name="connsiteX111" fmla="*/ 16607028 w 25200864"/>
              <a:gd name="connsiteY111" fmla="*/ 5234066 h 7169724"/>
              <a:gd name="connsiteX112" fmla="*/ 16687038 w 25200864"/>
              <a:gd name="connsiteY112" fmla="*/ 5275976 h 7169724"/>
              <a:gd name="connsiteX113" fmla="*/ 16751808 w 25200864"/>
              <a:gd name="connsiteY113" fmla="*/ 5298836 h 7169724"/>
              <a:gd name="connsiteX114" fmla="*/ 16927068 w 25200864"/>
              <a:gd name="connsiteY114" fmla="*/ 5317886 h 7169724"/>
              <a:gd name="connsiteX115" fmla="*/ 16808958 w 25200864"/>
              <a:gd name="connsiteY115" fmla="*/ 5245496 h 7169724"/>
              <a:gd name="connsiteX116" fmla="*/ 16843248 w 25200864"/>
              <a:gd name="connsiteY116" fmla="*/ 5199776 h 7169724"/>
              <a:gd name="connsiteX117" fmla="*/ 16953738 w 25200864"/>
              <a:gd name="connsiteY117" fmla="*/ 5218826 h 7169724"/>
              <a:gd name="connsiteX118" fmla="*/ 17109948 w 25200864"/>
              <a:gd name="connsiteY118" fmla="*/ 5344556 h 7169724"/>
              <a:gd name="connsiteX119" fmla="*/ 17300448 w 25200864"/>
              <a:gd name="connsiteY119" fmla="*/ 5359796 h 7169724"/>
              <a:gd name="connsiteX120" fmla="*/ 17426178 w 25200864"/>
              <a:gd name="connsiteY120" fmla="*/ 5420756 h 7169724"/>
              <a:gd name="connsiteX121" fmla="*/ 17516856 w 25200864"/>
              <a:gd name="connsiteY121" fmla="*/ 5550296 h 7169724"/>
              <a:gd name="connsiteX122" fmla="*/ 17620488 w 25200864"/>
              <a:gd name="connsiteY122" fmla="*/ 5569346 h 7169724"/>
              <a:gd name="connsiteX123" fmla="*/ 17837658 w 25200864"/>
              <a:gd name="connsiteY123" fmla="*/ 5717936 h 7169724"/>
              <a:gd name="connsiteX124" fmla="*/ 17837658 w 25200864"/>
              <a:gd name="connsiteY124" fmla="*/ 5561726 h 7169724"/>
              <a:gd name="connsiteX125" fmla="*/ 18035778 w 25200864"/>
              <a:gd name="connsiteY125" fmla="*/ 5565536 h 7169724"/>
              <a:gd name="connsiteX126" fmla="*/ 18115788 w 25200864"/>
              <a:gd name="connsiteY126" fmla="*/ 5668406 h 7169724"/>
              <a:gd name="connsiteX127" fmla="*/ 18218658 w 25200864"/>
              <a:gd name="connsiteY127" fmla="*/ 5676026 h 7169724"/>
              <a:gd name="connsiteX128" fmla="*/ 18306288 w 25200864"/>
              <a:gd name="connsiteY128" fmla="*/ 5752988 h 7169724"/>
              <a:gd name="connsiteX129" fmla="*/ 18371058 w 25200864"/>
              <a:gd name="connsiteY129" fmla="*/ 5866526 h 7169724"/>
              <a:gd name="connsiteX130" fmla="*/ 18489168 w 25200864"/>
              <a:gd name="connsiteY130" fmla="*/ 5851286 h 7169724"/>
              <a:gd name="connsiteX131" fmla="*/ 18580608 w 25200864"/>
              <a:gd name="connsiteY131" fmla="*/ 5935106 h 7169724"/>
              <a:gd name="connsiteX132" fmla="*/ 18550128 w 25200864"/>
              <a:gd name="connsiteY132" fmla="*/ 6018926 h 7169724"/>
              <a:gd name="connsiteX133" fmla="*/ 18679668 w 25200864"/>
              <a:gd name="connsiteY133" fmla="*/ 5973206 h 7169724"/>
              <a:gd name="connsiteX134" fmla="*/ 18691098 w 25200864"/>
              <a:gd name="connsiteY134" fmla="*/ 6045596 h 7169724"/>
              <a:gd name="connsiteX135" fmla="*/ 18813018 w 25200864"/>
              <a:gd name="connsiteY135" fmla="*/ 6007496 h 7169724"/>
              <a:gd name="connsiteX136" fmla="*/ 19114008 w 25200864"/>
              <a:gd name="connsiteY136" fmla="*/ 6137036 h 7169724"/>
              <a:gd name="connsiteX137" fmla="*/ 19249644 w 25200864"/>
              <a:gd name="connsiteY137" fmla="*/ 6242954 h 7169724"/>
              <a:gd name="connsiteX138" fmla="*/ 19319748 w 25200864"/>
              <a:gd name="connsiteY138" fmla="*/ 6453266 h 7169724"/>
              <a:gd name="connsiteX139" fmla="*/ 19375374 w 25200864"/>
              <a:gd name="connsiteY139" fmla="*/ 6593474 h 7169724"/>
              <a:gd name="connsiteX140" fmla="*/ 19445478 w 25200864"/>
              <a:gd name="connsiteY140" fmla="*/ 6567566 h 7169724"/>
              <a:gd name="connsiteX141" fmla="*/ 19495008 w 25200864"/>
              <a:gd name="connsiteY141" fmla="*/ 6647576 h 7169724"/>
              <a:gd name="connsiteX142" fmla="*/ 19475958 w 25200864"/>
              <a:gd name="connsiteY142" fmla="*/ 6377066 h 7169724"/>
              <a:gd name="connsiteX143" fmla="*/ 19479768 w 25200864"/>
              <a:gd name="connsiteY143" fmla="*/ 6175136 h 7169724"/>
              <a:gd name="connsiteX144" fmla="*/ 19582638 w 25200864"/>
              <a:gd name="connsiteY144" fmla="*/ 6285626 h 7169724"/>
              <a:gd name="connsiteX145" fmla="*/ 19666458 w 25200864"/>
              <a:gd name="connsiteY145" fmla="*/ 6407546 h 7169724"/>
              <a:gd name="connsiteX146" fmla="*/ 19674078 w 25200864"/>
              <a:gd name="connsiteY146" fmla="*/ 6213236 h 7169724"/>
              <a:gd name="connsiteX147" fmla="*/ 19761708 w 25200864"/>
              <a:gd name="connsiteY147" fmla="*/ 6129416 h 7169724"/>
              <a:gd name="connsiteX148" fmla="*/ 19879818 w 25200864"/>
              <a:gd name="connsiteY148" fmla="*/ 6239906 h 7169724"/>
              <a:gd name="connsiteX149" fmla="*/ 19818858 w 25200864"/>
              <a:gd name="connsiteY149" fmla="*/ 6026546 h 7169724"/>
              <a:gd name="connsiteX150" fmla="*/ 20127468 w 25200864"/>
              <a:gd name="connsiteY150" fmla="*/ 6022736 h 7169724"/>
              <a:gd name="connsiteX151" fmla="*/ 20400264 w 25200864"/>
              <a:gd name="connsiteY151" fmla="*/ 5897768 h 7169724"/>
              <a:gd name="connsiteX152" fmla="*/ 20695158 w 25200864"/>
              <a:gd name="connsiteY152" fmla="*/ 5893196 h 7169724"/>
              <a:gd name="connsiteX153" fmla="*/ 20942808 w 25200864"/>
              <a:gd name="connsiteY153" fmla="*/ 5938916 h 7169724"/>
              <a:gd name="connsiteX154" fmla="*/ 21133308 w 25200864"/>
              <a:gd name="connsiteY154" fmla="*/ 5813186 h 7169724"/>
              <a:gd name="connsiteX155" fmla="*/ 21430488 w 25200864"/>
              <a:gd name="connsiteY155" fmla="*/ 5862716 h 7169724"/>
              <a:gd name="connsiteX156" fmla="*/ 21659850 w 25200864"/>
              <a:gd name="connsiteY156" fmla="*/ 5961776 h 7169724"/>
              <a:gd name="connsiteX157" fmla="*/ 21761958 w 25200864"/>
              <a:gd name="connsiteY157" fmla="*/ 5885576 h 7169724"/>
              <a:gd name="connsiteX158" fmla="*/ 21944838 w 25200864"/>
              <a:gd name="connsiteY158" fmla="*/ 6041786 h 7169724"/>
              <a:gd name="connsiteX159" fmla="*/ 22089618 w 25200864"/>
              <a:gd name="connsiteY159" fmla="*/ 5977016 h 7169724"/>
              <a:gd name="connsiteX160" fmla="*/ 22310598 w 25200864"/>
              <a:gd name="connsiteY160" fmla="*/ 6186566 h 7169724"/>
              <a:gd name="connsiteX161" fmla="*/ 23151084 w 25200864"/>
              <a:gd name="connsiteY161" fmla="*/ 6482984 h 7169724"/>
              <a:gd name="connsiteX162" fmla="*/ 23293578 w 25200864"/>
              <a:gd name="connsiteY162" fmla="*/ 6609476 h 7169724"/>
              <a:gd name="connsiteX163" fmla="*/ 23285958 w 25200864"/>
              <a:gd name="connsiteY163" fmla="*/ 6693296 h 7169724"/>
              <a:gd name="connsiteX164" fmla="*/ 23415498 w 25200864"/>
              <a:gd name="connsiteY164" fmla="*/ 6659006 h 7169724"/>
              <a:gd name="connsiteX165" fmla="*/ 23785068 w 25200864"/>
              <a:gd name="connsiteY165" fmla="*/ 6780926 h 7169724"/>
              <a:gd name="connsiteX166" fmla="*/ 24009096 w 25200864"/>
              <a:gd name="connsiteY166" fmla="*/ 6645290 h 7169724"/>
              <a:gd name="connsiteX167" fmla="*/ 24078438 w 25200864"/>
              <a:gd name="connsiteY167" fmla="*/ 6544706 h 7169724"/>
              <a:gd name="connsiteX168" fmla="*/ 24230838 w 25200864"/>
              <a:gd name="connsiteY168" fmla="*/ 6533276 h 7169724"/>
              <a:gd name="connsiteX169" fmla="*/ 24360378 w 25200864"/>
              <a:gd name="connsiteY169" fmla="*/ 6438026 h 7169724"/>
              <a:gd name="connsiteX170" fmla="*/ 24455628 w 25200864"/>
              <a:gd name="connsiteY170" fmla="*/ 6422786 h 7169724"/>
              <a:gd name="connsiteX171" fmla="*/ 24558498 w 25200864"/>
              <a:gd name="connsiteY171" fmla="*/ 6243716 h 7169724"/>
              <a:gd name="connsiteX172" fmla="*/ 24716232 w 25200864"/>
              <a:gd name="connsiteY172" fmla="*/ 6188090 h 7169724"/>
              <a:gd name="connsiteX173" fmla="*/ 24981408 w 25200864"/>
              <a:gd name="connsiteY173" fmla="*/ 6232286 h 7169724"/>
              <a:gd name="connsiteX174" fmla="*/ 25181052 w 25200864"/>
              <a:gd name="connsiteY174" fmla="*/ 6157610 h 7169724"/>
              <a:gd name="connsiteX175" fmla="*/ 25200864 w 25200864"/>
              <a:gd name="connsiteY175" fmla="*/ 5713364 h 7169724"/>
              <a:gd name="connsiteX176" fmla="*/ 24519636 w 25200864"/>
              <a:gd name="connsiteY176" fmla="*/ 5869574 h 7169724"/>
              <a:gd name="connsiteX177" fmla="*/ 23774400 w 25200864"/>
              <a:gd name="connsiteY177" fmla="*/ 6133988 h 7169724"/>
              <a:gd name="connsiteX178" fmla="*/ 22951440 w 25200864"/>
              <a:gd name="connsiteY178" fmla="*/ 5896244 h 7169724"/>
              <a:gd name="connsiteX179" fmla="*/ 21982176 w 25200864"/>
              <a:gd name="connsiteY179" fmla="*/ 5640212 h 7169724"/>
              <a:gd name="connsiteX180" fmla="*/ 20628864 w 25200864"/>
              <a:gd name="connsiteY180" fmla="*/ 5475620 h 7169724"/>
              <a:gd name="connsiteX181" fmla="*/ 19872960 w 25200864"/>
              <a:gd name="connsiteY181" fmla="*/ 5888624 h 7169724"/>
              <a:gd name="connsiteX182" fmla="*/ 18800064 w 25200864"/>
              <a:gd name="connsiteY182" fmla="*/ 5823092 h 7169724"/>
              <a:gd name="connsiteX183" fmla="*/ 16715232 w 25200864"/>
              <a:gd name="connsiteY183" fmla="*/ 4963556 h 7169724"/>
              <a:gd name="connsiteX184" fmla="*/ 14904720 w 25200864"/>
              <a:gd name="connsiteY184" fmla="*/ 4158884 h 7169724"/>
              <a:gd name="connsiteX185" fmla="*/ 13240512 w 25200864"/>
              <a:gd name="connsiteY185" fmla="*/ 3354212 h 7169724"/>
              <a:gd name="connsiteX186" fmla="*/ 13094208 w 25200864"/>
              <a:gd name="connsiteY186" fmla="*/ 3189620 h 7169724"/>
              <a:gd name="connsiteX187" fmla="*/ 11320272 w 25200864"/>
              <a:gd name="connsiteY187" fmla="*/ 2019188 h 7169724"/>
              <a:gd name="connsiteX188" fmla="*/ 10698480 w 25200864"/>
              <a:gd name="connsiteY188" fmla="*/ 1452260 h 7169724"/>
              <a:gd name="connsiteX189" fmla="*/ 10530078 w 25200864"/>
              <a:gd name="connsiteY189" fmla="*/ 1283096 h 7169724"/>
              <a:gd name="connsiteX190" fmla="*/ 10522458 w 25200864"/>
              <a:gd name="connsiteY190" fmla="*/ 902096 h 7169724"/>
              <a:gd name="connsiteX191" fmla="*/ 10518648 w 25200864"/>
              <a:gd name="connsiteY191" fmla="*/ 768746 h 7169724"/>
              <a:gd name="connsiteX192" fmla="*/ 10606278 w 25200864"/>
              <a:gd name="connsiteY192" fmla="*/ 681116 h 7169724"/>
              <a:gd name="connsiteX193" fmla="*/ 10753344 w 25200864"/>
              <a:gd name="connsiteY193" fmla="*/ 611012 h 7169724"/>
              <a:gd name="connsiteX194" fmla="*/ 10735056 w 25200864"/>
              <a:gd name="connsiteY194" fmla="*/ 336692 h 7169724"/>
              <a:gd name="connsiteX195" fmla="*/ 10610088 w 25200864"/>
              <a:gd name="connsiteY195" fmla="*/ 201056 h 7169724"/>
              <a:gd name="connsiteX196" fmla="*/ 10419588 w 25200864"/>
              <a:gd name="connsiteY196" fmla="*/ 2936 h 7169724"/>
              <a:gd name="connsiteX197" fmla="*/ 10351008 w 25200864"/>
              <a:gd name="connsiteY197" fmla="*/ 231536 h 7169724"/>
              <a:gd name="connsiteX198" fmla="*/ 10187940 w 25200864"/>
              <a:gd name="connsiteY198" fmla="*/ 585104 h 7169724"/>
              <a:gd name="connsiteX199" fmla="*/ 10137648 w 25200864"/>
              <a:gd name="connsiteY199" fmla="*/ 902096 h 7169724"/>
              <a:gd name="connsiteX200" fmla="*/ 10222992 w 25200864"/>
              <a:gd name="connsiteY200" fmla="*/ 1744868 h 7169724"/>
              <a:gd name="connsiteX201" fmla="*/ 10131552 w 25200864"/>
              <a:gd name="connsiteY201" fmla="*/ 2384948 h 7169724"/>
              <a:gd name="connsiteX202" fmla="*/ 9509760 w 25200864"/>
              <a:gd name="connsiteY202" fmla="*/ 3043316 h 7169724"/>
              <a:gd name="connsiteX203" fmla="*/ 7717536 w 25200864"/>
              <a:gd name="connsiteY203" fmla="*/ 4524644 h 7169724"/>
              <a:gd name="connsiteX204" fmla="*/ 7388352 w 25200864"/>
              <a:gd name="connsiteY204" fmla="*/ 5146436 h 7169724"/>
              <a:gd name="connsiteX205" fmla="*/ 5925312 w 25200864"/>
              <a:gd name="connsiteY205" fmla="*/ 5768228 h 7169724"/>
              <a:gd name="connsiteX206" fmla="*/ 4736592 w 25200864"/>
              <a:gd name="connsiteY206" fmla="*/ 6079124 h 7169724"/>
              <a:gd name="connsiteX207" fmla="*/ 3602736 w 25200864"/>
              <a:gd name="connsiteY207" fmla="*/ 6353444 h 7169724"/>
              <a:gd name="connsiteX208" fmla="*/ 2688336 w 25200864"/>
              <a:gd name="connsiteY208" fmla="*/ 6664340 h 7169724"/>
              <a:gd name="connsiteX209" fmla="*/ 2157984 w 25200864"/>
              <a:gd name="connsiteY209" fmla="*/ 6774068 h 7169724"/>
              <a:gd name="connsiteX210" fmla="*/ 1591056 w 25200864"/>
              <a:gd name="connsiteY210" fmla="*/ 6755780 h 7169724"/>
              <a:gd name="connsiteX211" fmla="*/ 950976 w 25200864"/>
              <a:gd name="connsiteY211" fmla="*/ 6554612 h 7169724"/>
              <a:gd name="connsiteX212" fmla="*/ 0 w 25200864"/>
              <a:gd name="connsiteY212" fmla="*/ 6390020 h 7169724"/>
              <a:gd name="connsiteX213" fmla="*/ 27432 w 25200864"/>
              <a:gd name="connsiteY21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4315968 w 25200864"/>
              <a:gd name="connsiteY36" fmla="*/ 6609476 h 7169724"/>
              <a:gd name="connsiteX37" fmla="*/ 6345936 w 25200864"/>
              <a:gd name="connsiteY37" fmla="*/ 5932820 h 7169724"/>
              <a:gd name="connsiteX38" fmla="*/ 7772400 w 25200864"/>
              <a:gd name="connsiteY38" fmla="*/ 5493908 h 7169724"/>
              <a:gd name="connsiteX39" fmla="*/ 8375904 w 25200864"/>
              <a:gd name="connsiteY39" fmla="*/ 4341764 h 7169724"/>
              <a:gd name="connsiteX40" fmla="*/ 9747504 w 25200864"/>
              <a:gd name="connsiteY40" fmla="*/ 3427364 h 7169724"/>
              <a:gd name="connsiteX41" fmla="*/ 10277856 w 25200864"/>
              <a:gd name="connsiteY41" fmla="*/ 2311796 h 7169724"/>
              <a:gd name="connsiteX42" fmla="*/ 10351008 w 25200864"/>
              <a:gd name="connsiteY42" fmla="*/ 2147204 h 7169724"/>
              <a:gd name="connsiteX43" fmla="*/ 10369296 w 25200864"/>
              <a:gd name="connsiteY43" fmla="*/ 1525412 h 7169724"/>
              <a:gd name="connsiteX44" fmla="*/ 10314432 w 25200864"/>
              <a:gd name="connsiteY44" fmla="*/ 940196 h 7169724"/>
              <a:gd name="connsiteX45" fmla="*/ 10443210 w 25200864"/>
              <a:gd name="connsiteY45" fmla="*/ 611774 h 7169724"/>
              <a:gd name="connsiteX46" fmla="*/ 10450830 w 25200864"/>
              <a:gd name="connsiteY46" fmla="*/ 1076594 h 7169724"/>
              <a:gd name="connsiteX47" fmla="*/ 10411968 w 25200864"/>
              <a:gd name="connsiteY47" fmla="*/ 1302146 h 7169724"/>
              <a:gd name="connsiteX48" fmla="*/ 10453878 w 25200864"/>
              <a:gd name="connsiteY48" fmla="*/ 1565036 h 7169724"/>
              <a:gd name="connsiteX49" fmla="*/ 10541508 w 25200864"/>
              <a:gd name="connsiteY49" fmla="*/ 1759346 h 7169724"/>
              <a:gd name="connsiteX50" fmla="*/ 10690098 w 25200864"/>
              <a:gd name="connsiteY50" fmla="*/ 1944512 h 7169724"/>
              <a:gd name="connsiteX51" fmla="*/ 10785348 w 25200864"/>
              <a:gd name="connsiteY51" fmla="*/ 2018426 h 7169724"/>
              <a:gd name="connsiteX52" fmla="*/ 10838688 w 25200864"/>
              <a:gd name="connsiteY52" fmla="*/ 2109866 h 7169724"/>
              <a:gd name="connsiteX53" fmla="*/ 10926318 w 25200864"/>
              <a:gd name="connsiteY53" fmla="*/ 2071766 h 7169724"/>
              <a:gd name="connsiteX54" fmla="*/ 11013948 w 25200864"/>
              <a:gd name="connsiteY54" fmla="*/ 2193686 h 7169724"/>
              <a:gd name="connsiteX55" fmla="*/ 11100816 w 25200864"/>
              <a:gd name="connsiteY55" fmla="*/ 2275220 h 7169724"/>
              <a:gd name="connsiteX56" fmla="*/ 11253978 w 25200864"/>
              <a:gd name="connsiteY56" fmla="*/ 2307986 h 7169724"/>
              <a:gd name="connsiteX57" fmla="*/ 11349228 w 25200864"/>
              <a:gd name="connsiteY57" fmla="*/ 2349896 h 7169724"/>
              <a:gd name="connsiteX58" fmla="*/ 11429238 w 25200864"/>
              <a:gd name="connsiteY58" fmla="*/ 2448956 h 7169724"/>
              <a:gd name="connsiteX59" fmla="*/ 11562588 w 25200864"/>
              <a:gd name="connsiteY59" fmla="*/ 2513726 h 7169724"/>
              <a:gd name="connsiteX60" fmla="*/ 11654028 w 25200864"/>
              <a:gd name="connsiteY60" fmla="*/ 2567066 h 7169724"/>
              <a:gd name="connsiteX61" fmla="*/ 11745468 w 25200864"/>
              <a:gd name="connsiteY61" fmla="*/ 2650886 h 7169724"/>
              <a:gd name="connsiteX62" fmla="*/ 11882628 w 25200864"/>
              <a:gd name="connsiteY62" fmla="*/ 2711846 h 7169724"/>
              <a:gd name="connsiteX63" fmla="*/ 11970258 w 25200864"/>
              <a:gd name="connsiteY63" fmla="*/ 2841386 h 7169724"/>
              <a:gd name="connsiteX64" fmla="*/ 12095988 w 25200864"/>
              <a:gd name="connsiteY64" fmla="*/ 2829956 h 7169724"/>
              <a:gd name="connsiteX65" fmla="*/ 12124944 w 25200864"/>
              <a:gd name="connsiteY65" fmla="*/ 2897012 h 7169724"/>
              <a:gd name="connsiteX66" fmla="*/ 12202668 w 25200864"/>
              <a:gd name="connsiteY66" fmla="*/ 2921396 h 7169724"/>
              <a:gd name="connsiteX67" fmla="*/ 12278868 w 25200864"/>
              <a:gd name="connsiteY67" fmla="*/ 3081416 h 7169724"/>
              <a:gd name="connsiteX68" fmla="*/ 12393168 w 25200864"/>
              <a:gd name="connsiteY68" fmla="*/ 3100466 h 7169724"/>
              <a:gd name="connsiteX69" fmla="*/ 12450318 w 25200864"/>
              <a:gd name="connsiteY69" fmla="*/ 3214766 h 7169724"/>
              <a:gd name="connsiteX70" fmla="*/ 12541758 w 25200864"/>
              <a:gd name="connsiteY70" fmla="*/ 3191906 h 7169724"/>
              <a:gd name="connsiteX71" fmla="*/ 12598908 w 25200864"/>
              <a:gd name="connsiteY71" fmla="*/ 3290966 h 7169724"/>
              <a:gd name="connsiteX72" fmla="*/ 12663678 w 25200864"/>
              <a:gd name="connsiteY72" fmla="*/ 3416696 h 7169724"/>
              <a:gd name="connsiteX73" fmla="*/ 12766548 w 25200864"/>
              <a:gd name="connsiteY73" fmla="*/ 3428126 h 7169724"/>
              <a:gd name="connsiteX74" fmla="*/ 12774168 w 25200864"/>
              <a:gd name="connsiteY74" fmla="*/ 3298586 h 7169724"/>
              <a:gd name="connsiteX75" fmla="*/ 12854178 w 25200864"/>
              <a:gd name="connsiteY75" fmla="*/ 3363356 h 7169724"/>
              <a:gd name="connsiteX76" fmla="*/ 12968478 w 25200864"/>
              <a:gd name="connsiteY76" fmla="*/ 3435746 h 7169724"/>
              <a:gd name="connsiteX77" fmla="*/ 13098018 w 25200864"/>
              <a:gd name="connsiteY77" fmla="*/ 3466226 h 7169724"/>
              <a:gd name="connsiteX78" fmla="*/ 13147548 w 25200864"/>
              <a:gd name="connsiteY78" fmla="*/ 3572906 h 7169724"/>
              <a:gd name="connsiteX79" fmla="*/ 13155168 w 25200864"/>
              <a:gd name="connsiteY79" fmla="*/ 3652916 h 7169724"/>
              <a:gd name="connsiteX80" fmla="*/ 13235178 w 25200864"/>
              <a:gd name="connsiteY80" fmla="*/ 3736736 h 7169724"/>
              <a:gd name="connsiteX81" fmla="*/ 13368528 w 25200864"/>
              <a:gd name="connsiteY81" fmla="*/ 3774836 h 7169724"/>
              <a:gd name="connsiteX82" fmla="*/ 13539216 w 25200864"/>
              <a:gd name="connsiteY82" fmla="*/ 3853322 h 7169724"/>
              <a:gd name="connsiteX83" fmla="*/ 13574268 w 25200864"/>
              <a:gd name="connsiteY83" fmla="*/ 3923426 h 7169724"/>
              <a:gd name="connsiteX84" fmla="*/ 13669518 w 25200864"/>
              <a:gd name="connsiteY84" fmla="*/ 3988196 h 7169724"/>
              <a:gd name="connsiteX85" fmla="*/ 13806678 w 25200864"/>
              <a:gd name="connsiteY85" fmla="*/ 4091066 h 7169724"/>
              <a:gd name="connsiteX86" fmla="*/ 13890498 w 25200864"/>
              <a:gd name="connsiteY86" fmla="*/ 4205366 h 7169724"/>
              <a:gd name="connsiteX87" fmla="*/ 13955268 w 25200864"/>
              <a:gd name="connsiteY87" fmla="*/ 4296806 h 7169724"/>
              <a:gd name="connsiteX88" fmla="*/ 13989558 w 25200864"/>
              <a:gd name="connsiteY88" fmla="*/ 4129166 h 7169724"/>
              <a:gd name="connsiteX89" fmla="*/ 14061948 w 25200864"/>
              <a:gd name="connsiteY89" fmla="*/ 3995816 h 7169724"/>
              <a:gd name="connsiteX90" fmla="*/ 14176248 w 25200864"/>
              <a:gd name="connsiteY90" fmla="*/ 4098686 h 7169724"/>
              <a:gd name="connsiteX91" fmla="*/ 14290548 w 25200864"/>
              <a:gd name="connsiteY91" fmla="*/ 4304426 h 7169724"/>
              <a:gd name="connsiteX92" fmla="*/ 14431518 w 25200864"/>
              <a:gd name="connsiteY92" fmla="*/ 4399676 h 7169724"/>
              <a:gd name="connsiteX93" fmla="*/ 14622018 w 25200864"/>
              <a:gd name="connsiteY93" fmla="*/ 4353956 h 7169724"/>
              <a:gd name="connsiteX94" fmla="*/ 14789658 w 25200864"/>
              <a:gd name="connsiteY94" fmla="*/ 4430156 h 7169724"/>
              <a:gd name="connsiteX95" fmla="*/ 14865858 w 25200864"/>
              <a:gd name="connsiteY95" fmla="*/ 4361576 h 7169724"/>
              <a:gd name="connsiteX96" fmla="*/ 14972538 w 25200864"/>
              <a:gd name="connsiteY96" fmla="*/ 4464446 h 7169724"/>
              <a:gd name="connsiteX97" fmla="*/ 15067788 w 25200864"/>
              <a:gd name="connsiteY97" fmla="*/ 4586366 h 7169724"/>
              <a:gd name="connsiteX98" fmla="*/ 15304008 w 25200864"/>
              <a:gd name="connsiteY98" fmla="*/ 4651136 h 7169724"/>
              <a:gd name="connsiteX99" fmla="*/ 15467838 w 25200864"/>
              <a:gd name="connsiteY99" fmla="*/ 4693046 h 7169724"/>
              <a:gd name="connsiteX100" fmla="*/ 15540990 w 25200864"/>
              <a:gd name="connsiteY100" fmla="*/ 4708286 h 7169724"/>
              <a:gd name="connsiteX101" fmla="*/ 15593568 w 25200864"/>
              <a:gd name="connsiteY101" fmla="*/ 4875926 h 7169724"/>
              <a:gd name="connsiteX102" fmla="*/ 15612618 w 25200864"/>
              <a:gd name="connsiteY102" fmla="*/ 4997846 h 7169724"/>
              <a:gd name="connsiteX103" fmla="*/ 15730728 w 25200864"/>
              <a:gd name="connsiteY103" fmla="*/ 4921646 h 7169724"/>
              <a:gd name="connsiteX104" fmla="*/ 15745968 w 25200864"/>
              <a:gd name="connsiteY104" fmla="*/ 4769246 h 7169724"/>
              <a:gd name="connsiteX105" fmla="*/ 15822168 w 25200864"/>
              <a:gd name="connsiteY105" fmla="*/ 4757816 h 7169724"/>
              <a:gd name="connsiteX106" fmla="*/ 15898368 w 25200864"/>
              <a:gd name="connsiteY106" fmla="*/ 4872116 h 7169724"/>
              <a:gd name="connsiteX107" fmla="*/ 16092678 w 25200864"/>
              <a:gd name="connsiteY107" fmla="*/ 4978796 h 7169724"/>
              <a:gd name="connsiteX108" fmla="*/ 16229838 w 25200864"/>
              <a:gd name="connsiteY108" fmla="*/ 5138816 h 7169724"/>
              <a:gd name="connsiteX109" fmla="*/ 16340328 w 25200864"/>
              <a:gd name="connsiteY109" fmla="*/ 5154056 h 7169724"/>
              <a:gd name="connsiteX110" fmla="*/ 16435578 w 25200864"/>
              <a:gd name="connsiteY110" fmla="*/ 5203586 h 7169724"/>
              <a:gd name="connsiteX111" fmla="*/ 16515588 w 25200864"/>
              <a:gd name="connsiteY111" fmla="*/ 5195966 h 7169724"/>
              <a:gd name="connsiteX112" fmla="*/ 16607028 w 25200864"/>
              <a:gd name="connsiteY112" fmla="*/ 5234066 h 7169724"/>
              <a:gd name="connsiteX113" fmla="*/ 16687038 w 25200864"/>
              <a:gd name="connsiteY113" fmla="*/ 5275976 h 7169724"/>
              <a:gd name="connsiteX114" fmla="*/ 16751808 w 25200864"/>
              <a:gd name="connsiteY114" fmla="*/ 5298836 h 7169724"/>
              <a:gd name="connsiteX115" fmla="*/ 16927068 w 25200864"/>
              <a:gd name="connsiteY115" fmla="*/ 5317886 h 7169724"/>
              <a:gd name="connsiteX116" fmla="*/ 16808958 w 25200864"/>
              <a:gd name="connsiteY116" fmla="*/ 5245496 h 7169724"/>
              <a:gd name="connsiteX117" fmla="*/ 16843248 w 25200864"/>
              <a:gd name="connsiteY117" fmla="*/ 5199776 h 7169724"/>
              <a:gd name="connsiteX118" fmla="*/ 16953738 w 25200864"/>
              <a:gd name="connsiteY118" fmla="*/ 5218826 h 7169724"/>
              <a:gd name="connsiteX119" fmla="*/ 17109948 w 25200864"/>
              <a:gd name="connsiteY119" fmla="*/ 5344556 h 7169724"/>
              <a:gd name="connsiteX120" fmla="*/ 17300448 w 25200864"/>
              <a:gd name="connsiteY120" fmla="*/ 5359796 h 7169724"/>
              <a:gd name="connsiteX121" fmla="*/ 17426178 w 25200864"/>
              <a:gd name="connsiteY121" fmla="*/ 5420756 h 7169724"/>
              <a:gd name="connsiteX122" fmla="*/ 17516856 w 25200864"/>
              <a:gd name="connsiteY122" fmla="*/ 5550296 h 7169724"/>
              <a:gd name="connsiteX123" fmla="*/ 17620488 w 25200864"/>
              <a:gd name="connsiteY123" fmla="*/ 5569346 h 7169724"/>
              <a:gd name="connsiteX124" fmla="*/ 17837658 w 25200864"/>
              <a:gd name="connsiteY124" fmla="*/ 5717936 h 7169724"/>
              <a:gd name="connsiteX125" fmla="*/ 17837658 w 25200864"/>
              <a:gd name="connsiteY125" fmla="*/ 5561726 h 7169724"/>
              <a:gd name="connsiteX126" fmla="*/ 18035778 w 25200864"/>
              <a:gd name="connsiteY126" fmla="*/ 5565536 h 7169724"/>
              <a:gd name="connsiteX127" fmla="*/ 18115788 w 25200864"/>
              <a:gd name="connsiteY127" fmla="*/ 5668406 h 7169724"/>
              <a:gd name="connsiteX128" fmla="*/ 18218658 w 25200864"/>
              <a:gd name="connsiteY128" fmla="*/ 5676026 h 7169724"/>
              <a:gd name="connsiteX129" fmla="*/ 18306288 w 25200864"/>
              <a:gd name="connsiteY129" fmla="*/ 5752988 h 7169724"/>
              <a:gd name="connsiteX130" fmla="*/ 18371058 w 25200864"/>
              <a:gd name="connsiteY130" fmla="*/ 5866526 h 7169724"/>
              <a:gd name="connsiteX131" fmla="*/ 18489168 w 25200864"/>
              <a:gd name="connsiteY131" fmla="*/ 5851286 h 7169724"/>
              <a:gd name="connsiteX132" fmla="*/ 18580608 w 25200864"/>
              <a:gd name="connsiteY132" fmla="*/ 5935106 h 7169724"/>
              <a:gd name="connsiteX133" fmla="*/ 18550128 w 25200864"/>
              <a:gd name="connsiteY133" fmla="*/ 6018926 h 7169724"/>
              <a:gd name="connsiteX134" fmla="*/ 18679668 w 25200864"/>
              <a:gd name="connsiteY134" fmla="*/ 5973206 h 7169724"/>
              <a:gd name="connsiteX135" fmla="*/ 18691098 w 25200864"/>
              <a:gd name="connsiteY135" fmla="*/ 6045596 h 7169724"/>
              <a:gd name="connsiteX136" fmla="*/ 18813018 w 25200864"/>
              <a:gd name="connsiteY136" fmla="*/ 6007496 h 7169724"/>
              <a:gd name="connsiteX137" fmla="*/ 19114008 w 25200864"/>
              <a:gd name="connsiteY137" fmla="*/ 6137036 h 7169724"/>
              <a:gd name="connsiteX138" fmla="*/ 19249644 w 25200864"/>
              <a:gd name="connsiteY138" fmla="*/ 6242954 h 7169724"/>
              <a:gd name="connsiteX139" fmla="*/ 19319748 w 25200864"/>
              <a:gd name="connsiteY139" fmla="*/ 6453266 h 7169724"/>
              <a:gd name="connsiteX140" fmla="*/ 19375374 w 25200864"/>
              <a:gd name="connsiteY140" fmla="*/ 6593474 h 7169724"/>
              <a:gd name="connsiteX141" fmla="*/ 19445478 w 25200864"/>
              <a:gd name="connsiteY141" fmla="*/ 6567566 h 7169724"/>
              <a:gd name="connsiteX142" fmla="*/ 19495008 w 25200864"/>
              <a:gd name="connsiteY142" fmla="*/ 6647576 h 7169724"/>
              <a:gd name="connsiteX143" fmla="*/ 19475958 w 25200864"/>
              <a:gd name="connsiteY143" fmla="*/ 6377066 h 7169724"/>
              <a:gd name="connsiteX144" fmla="*/ 19479768 w 25200864"/>
              <a:gd name="connsiteY144" fmla="*/ 6175136 h 7169724"/>
              <a:gd name="connsiteX145" fmla="*/ 19582638 w 25200864"/>
              <a:gd name="connsiteY145" fmla="*/ 6285626 h 7169724"/>
              <a:gd name="connsiteX146" fmla="*/ 19666458 w 25200864"/>
              <a:gd name="connsiteY146" fmla="*/ 6407546 h 7169724"/>
              <a:gd name="connsiteX147" fmla="*/ 19674078 w 25200864"/>
              <a:gd name="connsiteY147" fmla="*/ 6213236 h 7169724"/>
              <a:gd name="connsiteX148" fmla="*/ 19761708 w 25200864"/>
              <a:gd name="connsiteY148" fmla="*/ 6129416 h 7169724"/>
              <a:gd name="connsiteX149" fmla="*/ 19879818 w 25200864"/>
              <a:gd name="connsiteY149" fmla="*/ 6239906 h 7169724"/>
              <a:gd name="connsiteX150" fmla="*/ 19818858 w 25200864"/>
              <a:gd name="connsiteY150" fmla="*/ 6026546 h 7169724"/>
              <a:gd name="connsiteX151" fmla="*/ 20127468 w 25200864"/>
              <a:gd name="connsiteY151" fmla="*/ 6022736 h 7169724"/>
              <a:gd name="connsiteX152" fmla="*/ 20400264 w 25200864"/>
              <a:gd name="connsiteY152" fmla="*/ 5897768 h 7169724"/>
              <a:gd name="connsiteX153" fmla="*/ 20695158 w 25200864"/>
              <a:gd name="connsiteY153" fmla="*/ 5893196 h 7169724"/>
              <a:gd name="connsiteX154" fmla="*/ 20942808 w 25200864"/>
              <a:gd name="connsiteY154" fmla="*/ 5938916 h 7169724"/>
              <a:gd name="connsiteX155" fmla="*/ 21133308 w 25200864"/>
              <a:gd name="connsiteY155" fmla="*/ 5813186 h 7169724"/>
              <a:gd name="connsiteX156" fmla="*/ 21430488 w 25200864"/>
              <a:gd name="connsiteY156" fmla="*/ 5862716 h 7169724"/>
              <a:gd name="connsiteX157" fmla="*/ 21659850 w 25200864"/>
              <a:gd name="connsiteY157" fmla="*/ 5961776 h 7169724"/>
              <a:gd name="connsiteX158" fmla="*/ 21761958 w 25200864"/>
              <a:gd name="connsiteY158" fmla="*/ 5885576 h 7169724"/>
              <a:gd name="connsiteX159" fmla="*/ 21944838 w 25200864"/>
              <a:gd name="connsiteY159" fmla="*/ 6041786 h 7169724"/>
              <a:gd name="connsiteX160" fmla="*/ 22089618 w 25200864"/>
              <a:gd name="connsiteY160" fmla="*/ 5977016 h 7169724"/>
              <a:gd name="connsiteX161" fmla="*/ 22310598 w 25200864"/>
              <a:gd name="connsiteY161" fmla="*/ 6186566 h 7169724"/>
              <a:gd name="connsiteX162" fmla="*/ 23151084 w 25200864"/>
              <a:gd name="connsiteY162" fmla="*/ 6482984 h 7169724"/>
              <a:gd name="connsiteX163" fmla="*/ 23293578 w 25200864"/>
              <a:gd name="connsiteY163" fmla="*/ 6609476 h 7169724"/>
              <a:gd name="connsiteX164" fmla="*/ 23285958 w 25200864"/>
              <a:gd name="connsiteY164" fmla="*/ 6693296 h 7169724"/>
              <a:gd name="connsiteX165" fmla="*/ 23415498 w 25200864"/>
              <a:gd name="connsiteY165" fmla="*/ 6659006 h 7169724"/>
              <a:gd name="connsiteX166" fmla="*/ 23785068 w 25200864"/>
              <a:gd name="connsiteY166" fmla="*/ 6780926 h 7169724"/>
              <a:gd name="connsiteX167" fmla="*/ 24009096 w 25200864"/>
              <a:gd name="connsiteY167" fmla="*/ 6645290 h 7169724"/>
              <a:gd name="connsiteX168" fmla="*/ 24078438 w 25200864"/>
              <a:gd name="connsiteY168" fmla="*/ 6544706 h 7169724"/>
              <a:gd name="connsiteX169" fmla="*/ 24230838 w 25200864"/>
              <a:gd name="connsiteY169" fmla="*/ 6533276 h 7169724"/>
              <a:gd name="connsiteX170" fmla="*/ 24360378 w 25200864"/>
              <a:gd name="connsiteY170" fmla="*/ 6438026 h 7169724"/>
              <a:gd name="connsiteX171" fmla="*/ 24455628 w 25200864"/>
              <a:gd name="connsiteY171" fmla="*/ 6422786 h 7169724"/>
              <a:gd name="connsiteX172" fmla="*/ 24558498 w 25200864"/>
              <a:gd name="connsiteY172" fmla="*/ 6243716 h 7169724"/>
              <a:gd name="connsiteX173" fmla="*/ 24716232 w 25200864"/>
              <a:gd name="connsiteY173" fmla="*/ 6188090 h 7169724"/>
              <a:gd name="connsiteX174" fmla="*/ 24981408 w 25200864"/>
              <a:gd name="connsiteY174" fmla="*/ 6232286 h 7169724"/>
              <a:gd name="connsiteX175" fmla="*/ 25181052 w 25200864"/>
              <a:gd name="connsiteY175" fmla="*/ 6157610 h 7169724"/>
              <a:gd name="connsiteX176" fmla="*/ 25200864 w 25200864"/>
              <a:gd name="connsiteY176" fmla="*/ 5713364 h 7169724"/>
              <a:gd name="connsiteX177" fmla="*/ 24519636 w 25200864"/>
              <a:gd name="connsiteY177" fmla="*/ 5869574 h 7169724"/>
              <a:gd name="connsiteX178" fmla="*/ 23774400 w 25200864"/>
              <a:gd name="connsiteY178" fmla="*/ 6133988 h 7169724"/>
              <a:gd name="connsiteX179" fmla="*/ 22951440 w 25200864"/>
              <a:gd name="connsiteY179" fmla="*/ 5896244 h 7169724"/>
              <a:gd name="connsiteX180" fmla="*/ 21982176 w 25200864"/>
              <a:gd name="connsiteY180" fmla="*/ 5640212 h 7169724"/>
              <a:gd name="connsiteX181" fmla="*/ 20628864 w 25200864"/>
              <a:gd name="connsiteY181" fmla="*/ 5475620 h 7169724"/>
              <a:gd name="connsiteX182" fmla="*/ 19872960 w 25200864"/>
              <a:gd name="connsiteY182" fmla="*/ 5888624 h 7169724"/>
              <a:gd name="connsiteX183" fmla="*/ 18800064 w 25200864"/>
              <a:gd name="connsiteY183" fmla="*/ 5823092 h 7169724"/>
              <a:gd name="connsiteX184" fmla="*/ 16715232 w 25200864"/>
              <a:gd name="connsiteY184" fmla="*/ 4963556 h 7169724"/>
              <a:gd name="connsiteX185" fmla="*/ 14904720 w 25200864"/>
              <a:gd name="connsiteY185" fmla="*/ 4158884 h 7169724"/>
              <a:gd name="connsiteX186" fmla="*/ 13240512 w 25200864"/>
              <a:gd name="connsiteY186" fmla="*/ 3354212 h 7169724"/>
              <a:gd name="connsiteX187" fmla="*/ 13094208 w 25200864"/>
              <a:gd name="connsiteY187" fmla="*/ 3189620 h 7169724"/>
              <a:gd name="connsiteX188" fmla="*/ 11320272 w 25200864"/>
              <a:gd name="connsiteY188" fmla="*/ 2019188 h 7169724"/>
              <a:gd name="connsiteX189" fmla="*/ 10698480 w 25200864"/>
              <a:gd name="connsiteY189" fmla="*/ 1452260 h 7169724"/>
              <a:gd name="connsiteX190" fmla="*/ 10530078 w 25200864"/>
              <a:gd name="connsiteY190" fmla="*/ 1283096 h 7169724"/>
              <a:gd name="connsiteX191" fmla="*/ 10522458 w 25200864"/>
              <a:gd name="connsiteY191" fmla="*/ 902096 h 7169724"/>
              <a:gd name="connsiteX192" fmla="*/ 10518648 w 25200864"/>
              <a:gd name="connsiteY192" fmla="*/ 768746 h 7169724"/>
              <a:gd name="connsiteX193" fmla="*/ 10606278 w 25200864"/>
              <a:gd name="connsiteY193" fmla="*/ 681116 h 7169724"/>
              <a:gd name="connsiteX194" fmla="*/ 10753344 w 25200864"/>
              <a:gd name="connsiteY194" fmla="*/ 611012 h 7169724"/>
              <a:gd name="connsiteX195" fmla="*/ 10735056 w 25200864"/>
              <a:gd name="connsiteY195" fmla="*/ 336692 h 7169724"/>
              <a:gd name="connsiteX196" fmla="*/ 10610088 w 25200864"/>
              <a:gd name="connsiteY196" fmla="*/ 201056 h 7169724"/>
              <a:gd name="connsiteX197" fmla="*/ 10419588 w 25200864"/>
              <a:gd name="connsiteY197" fmla="*/ 2936 h 7169724"/>
              <a:gd name="connsiteX198" fmla="*/ 10351008 w 25200864"/>
              <a:gd name="connsiteY198" fmla="*/ 231536 h 7169724"/>
              <a:gd name="connsiteX199" fmla="*/ 10187940 w 25200864"/>
              <a:gd name="connsiteY199" fmla="*/ 585104 h 7169724"/>
              <a:gd name="connsiteX200" fmla="*/ 10137648 w 25200864"/>
              <a:gd name="connsiteY200" fmla="*/ 902096 h 7169724"/>
              <a:gd name="connsiteX201" fmla="*/ 10222992 w 25200864"/>
              <a:gd name="connsiteY201" fmla="*/ 1744868 h 7169724"/>
              <a:gd name="connsiteX202" fmla="*/ 10131552 w 25200864"/>
              <a:gd name="connsiteY202" fmla="*/ 2384948 h 7169724"/>
              <a:gd name="connsiteX203" fmla="*/ 9509760 w 25200864"/>
              <a:gd name="connsiteY203" fmla="*/ 3043316 h 7169724"/>
              <a:gd name="connsiteX204" fmla="*/ 7717536 w 25200864"/>
              <a:gd name="connsiteY204" fmla="*/ 4524644 h 7169724"/>
              <a:gd name="connsiteX205" fmla="*/ 7388352 w 25200864"/>
              <a:gd name="connsiteY205" fmla="*/ 5146436 h 7169724"/>
              <a:gd name="connsiteX206" fmla="*/ 5925312 w 25200864"/>
              <a:gd name="connsiteY206" fmla="*/ 5768228 h 7169724"/>
              <a:gd name="connsiteX207" fmla="*/ 4736592 w 25200864"/>
              <a:gd name="connsiteY207" fmla="*/ 6079124 h 7169724"/>
              <a:gd name="connsiteX208" fmla="*/ 3602736 w 25200864"/>
              <a:gd name="connsiteY208" fmla="*/ 6353444 h 7169724"/>
              <a:gd name="connsiteX209" fmla="*/ 2688336 w 25200864"/>
              <a:gd name="connsiteY209" fmla="*/ 6664340 h 7169724"/>
              <a:gd name="connsiteX210" fmla="*/ 2157984 w 25200864"/>
              <a:gd name="connsiteY210" fmla="*/ 6774068 h 7169724"/>
              <a:gd name="connsiteX211" fmla="*/ 1591056 w 25200864"/>
              <a:gd name="connsiteY211" fmla="*/ 6755780 h 7169724"/>
              <a:gd name="connsiteX212" fmla="*/ 950976 w 25200864"/>
              <a:gd name="connsiteY212" fmla="*/ 6554612 h 7169724"/>
              <a:gd name="connsiteX213" fmla="*/ 0 w 25200864"/>
              <a:gd name="connsiteY213" fmla="*/ 6390020 h 7169724"/>
              <a:gd name="connsiteX214" fmla="*/ 27432 w 25200864"/>
              <a:gd name="connsiteY21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4315968 w 25200864"/>
              <a:gd name="connsiteY36" fmla="*/ 6609476 h 7169724"/>
              <a:gd name="connsiteX37" fmla="*/ 6345936 w 25200864"/>
              <a:gd name="connsiteY37" fmla="*/ 5932820 h 7169724"/>
              <a:gd name="connsiteX38" fmla="*/ 7772400 w 25200864"/>
              <a:gd name="connsiteY38" fmla="*/ 5493908 h 7169724"/>
              <a:gd name="connsiteX39" fmla="*/ 8375904 w 25200864"/>
              <a:gd name="connsiteY39" fmla="*/ 4341764 h 7169724"/>
              <a:gd name="connsiteX40" fmla="*/ 9747504 w 25200864"/>
              <a:gd name="connsiteY40" fmla="*/ 3427364 h 7169724"/>
              <a:gd name="connsiteX41" fmla="*/ 10277856 w 25200864"/>
              <a:gd name="connsiteY41" fmla="*/ 2311796 h 7169724"/>
              <a:gd name="connsiteX42" fmla="*/ 10351008 w 25200864"/>
              <a:gd name="connsiteY42" fmla="*/ 2147204 h 7169724"/>
              <a:gd name="connsiteX43" fmla="*/ 10369296 w 25200864"/>
              <a:gd name="connsiteY43" fmla="*/ 1525412 h 7169724"/>
              <a:gd name="connsiteX44" fmla="*/ 10314432 w 25200864"/>
              <a:gd name="connsiteY44" fmla="*/ 940196 h 7169724"/>
              <a:gd name="connsiteX45" fmla="*/ 10443210 w 25200864"/>
              <a:gd name="connsiteY45" fmla="*/ 611774 h 7169724"/>
              <a:gd name="connsiteX46" fmla="*/ 10450830 w 25200864"/>
              <a:gd name="connsiteY46" fmla="*/ 1076594 h 7169724"/>
              <a:gd name="connsiteX47" fmla="*/ 10411968 w 25200864"/>
              <a:gd name="connsiteY47" fmla="*/ 1302146 h 7169724"/>
              <a:gd name="connsiteX48" fmla="*/ 10453878 w 25200864"/>
              <a:gd name="connsiteY48" fmla="*/ 1565036 h 7169724"/>
              <a:gd name="connsiteX49" fmla="*/ 10541508 w 25200864"/>
              <a:gd name="connsiteY49" fmla="*/ 1759346 h 7169724"/>
              <a:gd name="connsiteX50" fmla="*/ 10690098 w 25200864"/>
              <a:gd name="connsiteY50" fmla="*/ 1944512 h 7169724"/>
              <a:gd name="connsiteX51" fmla="*/ 10785348 w 25200864"/>
              <a:gd name="connsiteY51" fmla="*/ 2018426 h 7169724"/>
              <a:gd name="connsiteX52" fmla="*/ 10838688 w 25200864"/>
              <a:gd name="connsiteY52" fmla="*/ 2109866 h 7169724"/>
              <a:gd name="connsiteX53" fmla="*/ 10926318 w 25200864"/>
              <a:gd name="connsiteY53" fmla="*/ 2071766 h 7169724"/>
              <a:gd name="connsiteX54" fmla="*/ 11013948 w 25200864"/>
              <a:gd name="connsiteY54" fmla="*/ 2193686 h 7169724"/>
              <a:gd name="connsiteX55" fmla="*/ 11100816 w 25200864"/>
              <a:gd name="connsiteY55" fmla="*/ 2275220 h 7169724"/>
              <a:gd name="connsiteX56" fmla="*/ 11253978 w 25200864"/>
              <a:gd name="connsiteY56" fmla="*/ 2307986 h 7169724"/>
              <a:gd name="connsiteX57" fmla="*/ 11349228 w 25200864"/>
              <a:gd name="connsiteY57" fmla="*/ 2349896 h 7169724"/>
              <a:gd name="connsiteX58" fmla="*/ 11429238 w 25200864"/>
              <a:gd name="connsiteY58" fmla="*/ 2448956 h 7169724"/>
              <a:gd name="connsiteX59" fmla="*/ 11562588 w 25200864"/>
              <a:gd name="connsiteY59" fmla="*/ 2513726 h 7169724"/>
              <a:gd name="connsiteX60" fmla="*/ 11654028 w 25200864"/>
              <a:gd name="connsiteY60" fmla="*/ 2567066 h 7169724"/>
              <a:gd name="connsiteX61" fmla="*/ 11745468 w 25200864"/>
              <a:gd name="connsiteY61" fmla="*/ 2650886 h 7169724"/>
              <a:gd name="connsiteX62" fmla="*/ 11882628 w 25200864"/>
              <a:gd name="connsiteY62" fmla="*/ 2711846 h 7169724"/>
              <a:gd name="connsiteX63" fmla="*/ 11970258 w 25200864"/>
              <a:gd name="connsiteY63" fmla="*/ 2841386 h 7169724"/>
              <a:gd name="connsiteX64" fmla="*/ 12095988 w 25200864"/>
              <a:gd name="connsiteY64" fmla="*/ 2829956 h 7169724"/>
              <a:gd name="connsiteX65" fmla="*/ 12124944 w 25200864"/>
              <a:gd name="connsiteY65" fmla="*/ 2897012 h 7169724"/>
              <a:gd name="connsiteX66" fmla="*/ 12202668 w 25200864"/>
              <a:gd name="connsiteY66" fmla="*/ 2921396 h 7169724"/>
              <a:gd name="connsiteX67" fmla="*/ 12278868 w 25200864"/>
              <a:gd name="connsiteY67" fmla="*/ 3081416 h 7169724"/>
              <a:gd name="connsiteX68" fmla="*/ 12393168 w 25200864"/>
              <a:gd name="connsiteY68" fmla="*/ 3100466 h 7169724"/>
              <a:gd name="connsiteX69" fmla="*/ 12450318 w 25200864"/>
              <a:gd name="connsiteY69" fmla="*/ 3214766 h 7169724"/>
              <a:gd name="connsiteX70" fmla="*/ 12541758 w 25200864"/>
              <a:gd name="connsiteY70" fmla="*/ 3191906 h 7169724"/>
              <a:gd name="connsiteX71" fmla="*/ 12598908 w 25200864"/>
              <a:gd name="connsiteY71" fmla="*/ 3290966 h 7169724"/>
              <a:gd name="connsiteX72" fmla="*/ 12663678 w 25200864"/>
              <a:gd name="connsiteY72" fmla="*/ 3416696 h 7169724"/>
              <a:gd name="connsiteX73" fmla="*/ 12766548 w 25200864"/>
              <a:gd name="connsiteY73" fmla="*/ 3428126 h 7169724"/>
              <a:gd name="connsiteX74" fmla="*/ 12774168 w 25200864"/>
              <a:gd name="connsiteY74" fmla="*/ 3298586 h 7169724"/>
              <a:gd name="connsiteX75" fmla="*/ 12854178 w 25200864"/>
              <a:gd name="connsiteY75" fmla="*/ 3363356 h 7169724"/>
              <a:gd name="connsiteX76" fmla="*/ 12968478 w 25200864"/>
              <a:gd name="connsiteY76" fmla="*/ 3435746 h 7169724"/>
              <a:gd name="connsiteX77" fmla="*/ 13098018 w 25200864"/>
              <a:gd name="connsiteY77" fmla="*/ 3466226 h 7169724"/>
              <a:gd name="connsiteX78" fmla="*/ 13147548 w 25200864"/>
              <a:gd name="connsiteY78" fmla="*/ 3572906 h 7169724"/>
              <a:gd name="connsiteX79" fmla="*/ 13155168 w 25200864"/>
              <a:gd name="connsiteY79" fmla="*/ 3652916 h 7169724"/>
              <a:gd name="connsiteX80" fmla="*/ 13235178 w 25200864"/>
              <a:gd name="connsiteY80" fmla="*/ 3736736 h 7169724"/>
              <a:gd name="connsiteX81" fmla="*/ 13368528 w 25200864"/>
              <a:gd name="connsiteY81" fmla="*/ 3774836 h 7169724"/>
              <a:gd name="connsiteX82" fmla="*/ 13539216 w 25200864"/>
              <a:gd name="connsiteY82" fmla="*/ 3853322 h 7169724"/>
              <a:gd name="connsiteX83" fmla="*/ 13574268 w 25200864"/>
              <a:gd name="connsiteY83" fmla="*/ 3923426 h 7169724"/>
              <a:gd name="connsiteX84" fmla="*/ 13669518 w 25200864"/>
              <a:gd name="connsiteY84" fmla="*/ 3988196 h 7169724"/>
              <a:gd name="connsiteX85" fmla="*/ 13806678 w 25200864"/>
              <a:gd name="connsiteY85" fmla="*/ 4091066 h 7169724"/>
              <a:gd name="connsiteX86" fmla="*/ 13890498 w 25200864"/>
              <a:gd name="connsiteY86" fmla="*/ 4205366 h 7169724"/>
              <a:gd name="connsiteX87" fmla="*/ 13955268 w 25200864"/>
              <a:gd name="connsiteY87" fmla="*/ 4296806 h 7169724"/>
              <a:gd name="connsiteX88" fmla="*/ 13989558 w 25200864"/>
              <a:gd name="connsiteY88" fmla="*/ 4129166 h 7169724"/>
              <a:gd name="connsiteX89" fmla="*/ 14061948 w 25200864"/>
              <a:gd name="connsiteY89" fmla="*/ 3995816 h 7169724"/>
              <a:gd name="connsiteX90" fmla="*/ 14176248 w 25200864"/>
              <a:gd name="connsiteY90" fmla="*/ 4098686 h 7169724"/>
              <a:gd name="connsiteX91" fmla="*/ 14290548 w 25200864"/>
              <a:gd name="connsiteY91" fmla="*/ 4304426 h 7169724"/>
              <a:gd name="connsiteX92" fmla="*/ 14431518 w 25200864"/>
              <a:gd name="connsiteY92" fmla="*/ 4399676 h 7169724"/>
              <a:gd name="connsiteX93" fmla="*/ 14622018 w 25200864"/>
              <a:gd name="connsiteY93" fmla="*/ 4353956 h 7169724"/>
              <a:gd name="connsiteX94" fmla="*/ 14789658 w 25200864"/>
              <a:gd name="connsiteY94" fmla="*/ 4430156 h 7169724"/>
              <a:gd name="connsiteX95" fmla="*/ 14865858 w 25200864"/>
              <a:gd name="connsiteY95" fmla="*/ 4361576 h 7169724"/>
              <a:gd name="connsiteX96" fmla="*/ 14972538 w 25200864"/>
              <a:gd name="connsiteY96" fmla="*/ 4464446 h 7169724"/>
              <a:gd name="connsiteX97" fmla="*/ 15067788 w 25200864"/>
              <a:gd name="connsiteY97" fmla="*/ 4586366 h 7169724"/>
              <a:gd name="connsiteX98" fmla="*/ 15304008 w 25200864"/>
              <a:gd name="connsiteY98" fmla="*/ 4651136 h 7169724"/>
              <a:gd name="connsiteX99" fmla="*/ 15467838 w 25200864"/>
              <a:gd name="connsiteY99" fmla="*/ 4693046 h 7169724"/>
              <a:gd name="connsiteX100" fmla="*/ 15540990 w 25200864"/>
              <a:gd name="connsiteY100" fmla="*/ 4708286 h 7169724"/>
              <a:gd name="connsiteX101" fmla="*/ 15593568 w 25200864"/>
              <a:gd name="connsiteY101" fmla="*/ 4875926 h 7169724"/>
              <a:gd name="connsiteX102" fmla="*/ 15612618 w 25200864"/>
              <a:gd name="connsiteY102" fmla="*/ 4997846 h 7169724"/>
              <a:gd name="connsiteX103" fmla="*/ 15730728 w 25200864"/>
              <a:gd name="connsiteY103" fmla="*/ 4921646 h 7169724"/>
              <a:gd name="connsiteX104" fmla="*/ 15745968 w 25200864"/>
              <a:gd name="connsiteY104" fmla="*/ 4769246 h 7169724"/>
              <a:gd name="connsiteX105" fmla="*/ 15822168 w 25200864"/>
              <a:gd name="connsiteY105" fmla="*/ 4757816 h 7169724"/>
              <a:gd name="connsiteX106" fmla="*/ 15898368 w 25200864"/>
              <a:gd name="connsiteY106" fmla="*/ 4872116 h 7169724"/>
              <a:gd name="connsiteX107" fmla="*/ 16092678 w 25200864"/>
              <a:gd name="connsiteY107" fmla="*/ 4978796 h 7169724"/>
              <a:gd name="connsiteX108" fmla="*/ 16229838 w 25200864"/>
              <a:gd name="connsiteY108" fmla="*/ 5138816 h 7169724"/>
              <a:gd name="connsiteX109" fmla="*/ 16340328 w 25200864"/>
              <a:gd name="connsiteY109" fmla="*/ 5154056 h 7169724"/>
              <a:gd name="connsiteX110" fmla="*/ 16435578 w 25200864"/>
              <a:gd name="connsiteY110" fmla="*/ 5203586 h 7169724"/>
              <a:gd name="connsiteX111" fmla="*/ 16515588 w 25200864"/>
              <a:gd name="connsiteY111" fmla="*/ 5195966 h 7169724"/>
              <a:gd name="connsiteX112" fmla="*/ 16607028 w 25200864"/>
              <a:gd name="connsiteY112" fmla="*/ 5234066 h 7169724"/>
              <a:gd name="connsiteX113" fmla="*/ 16687038 w 25200864"/>
              <a:gd name="connsiteY113" fmla="*/ 5275976 h 7169724"/>
              <a:gd name="connsiteX114" fmla="*/ 16751808 w 25200864"/>
              <a:gd name="connsiteY114" fmla="*/ 5298836 h 7169724"/>
              <a:gd name="connsiteX115" fmla="*/ 16927068 w 25200864"/>
              <a:gd name="connsiteY115" fmla="*/ 5317886 h 7169724"/>
              <a:gd name="connsiteX116" fmla="*/ 16808958 w 25200864"/>
              <a:gd name="connsiteY116" fmla="*/ 5245496 h 7169724"/>
              <a:gd name="connsiteX117" fmla="*/ 16843248 w 25200864"/>
              <a:gd name="connsiteY117" fmla="*/ 5199776 h 7169724"/>
              <a:gd name="connsiteX118" fmla="*/ 16953738 w 25200864"/>
              <a:gd name="connsiteY118" fmla="*/ 5218826 h 7169724"/>
              <a:gd name="connsiteX119" fmla="*/ 17109948 w 25200864"/>
              <a:gd name="connsiteY119" fmla="*/ 5344556 h 7169724"/>
              <a:gd name="connsiteX120" fmla="*/ 17300448 w 25200864"/>
              <a:gd name="connsiteY120" fmla="*/ 5359796 h 7169724"/>
              <a:gd name="connsiteX121" fmla="*/ 17426178 w 25200864"/>
              <a:gd name="connsiteY121" fmla="*/ 5420756 h 7169724"/>
              <a:gd name="connsiteX122" fmla="*/ 17516856 w 25200864"/>
              <a:gd name="connsiteY122" fmla="*/ 5550296 h 7169724"/>
              <a:gd name="connsiteX123" fmla="*/ 17620488 w 25200864"/>
              <a:gd name="connsiteY123" fmla="*/ 5569346 h 7169724"/>
              <a:gd name="connsiteX124" fmla="*/ 17837658 w 25200864"/>
              <a:gd name="connsiteY124" fmla="*/ 5717936 h 7169724"/>
              <a:gd name="connsiteX125" fmla="*/ 17837658 w 25200864"/>
              <a:gd name="connsiteY125" fmla="*/ 5561726 h 7169724"/>
              <a:gd name="connsiteX126" fmla="*/ 18035778 w 25200864"/>
              <a:gd name="connsiteY126" fmla="*/ 5565536 h 7169724"/>
              <a:gd name="connsiteX127" fmla="*/ 18115788 w 25200864"/>
              <a:gd name="connsiteY127" fmla="*/ 5668406 h 7169724"/>
              <a:gd name="connsiteX128" fmla="*/ 18218658 w 25200864"/>
              <a:gd name="connsiteY128" fmla="*/ 5676026 h 7169724"/>
              <a:gd name="connsiteX129" fmla="*/ 18306288 w 25200864"/>
              <a:gd name="connsiteY129" fmla="*/ 5752988 h 7169724"/>
              <a:gd name="connsiteX130" fmla="*/ 18371058 w 25200864"/>
              <a:gd name="connsiteY130" fmla="*/ 5866526 h 7169724"/>
              <a:gd name="connsiteX131" fmla="*/ 18489168 w 25200864"/>
              <a:gd name="connsiteY131" fmla="*/ 5851286 h 7169724"/>
              <a:gd name="connsiteX132" fmla="*/ 18580608 w 25200864"/>
              <a:gd name="connsiteY132" fmla="*/ 5935106 h 7169724"/>
              <a:gd name="connsiteX133" fmla="*/ 18550128 w 25200864"/>
              <a:gd name="connsiteY133" fmla="*/ 6018926 h 7169724"/>
              <a:gd name="connsiteX134" fmla="*/ 18679668 w 25200864"/>
              <a:gd name="connsiteY134" fmla="*/ 5973206 h 7169724"/>
              <a:gd name="connsiteX135" fmla="*/ 18691098 w 25200864"/>
              <a:gd name="connsiteY135" fmla="*/ 6045596 h 7169724"/>
              <a:gd name="connsiteX136" fmla="*/ 18813018 w 25200864"/>
              <a:gd name="connsiteY136" fmla="*/ 6007496 h 7169724"/>
              <a:gd name="connsiteX137" fmla="*/ 19114008 w 25200864"/>
              <a:gd name="connsiteY137" fmla="*/ 6137036 h 7169724"/>
              <a:gd name="connsiteX138" fmla="*/ 19249644 w 25200864"/>
              <a:gd name="connsiteY138" fmla="*/ 6242954 h 7169724"/>
              <a:gd name="connsiteX139" fmla="*/ 19319748 w 25200864"/>
              <a:gd name="connsiteY139" fmla="*/ 6453266 h 7169724"/>
              <a:gd name="connsiteX140" fmla="*/ 19375374 w 25200864"/>
              <a:gd name="connsiteY140" fmla="*/ 6593474 h 7169724"/>
              <a:gd name="connsiteX141" fmla="*/ 19445478 w 25200864"/>
              <a:gd name="connsiteY141" fmla="*/ 6567566 h 7169724"/>
              <a:gd name="connsiteX142" fmla="*/ 19495008 w 25200864"/>
              <a:gd name="connsiteY142" fmla="*/ 6647576 h 7169724"/>
              <a:gd name="connsiteX143" fmla="*/ 19475958 w 25200864"/>
              <a:gd name="connsiteY143" fmla="*/ 6377066 h 7169724"/>
              <a:gd name="connsiteX144" fmla="*/ 19479768 w 25200864"/>
              <a:gd name="connsiteY144" fmla="*/ 6175136 h 7169724"/>
              <a:gd name="connsiteX145" fmla="*/ 19582638 w 25200864"/>
              <a:gd name="connsiteY145" fmla="*/ 6285626 h 7169724"/>
              <a:gd name="connsiteX146" fmla="*/ 19666458 w 25200864"/>
              <a:gd name="connsiteY146" fmla="*/ 6407546 h 7169724"/>
              <a:gd name="connsiteX147" fmla="*/ 19674078 w 25200864"/>
              <a:gd name="connsiteY147" fmla="*/ 6213236 h 7169724"/>
              <a:gd name="connsiteX148" fmla="*/ 19761708 w 25200864"/>
              <a:gd name="connsiteY148" fmla="*/ 6129416 h 7169724"/>
              <a:gd name="connsiteX149" fmla="*/ 19879818 w 25200864"/>
              <a:gd name="connsiteY149" fmla="*/ 6239906 h 7169724"/>
              <a:gd name="connsiteX150" fmla="*/ 19818858 w 25200864"/>
              <a:gd name="connsiteY150" fmla="*/ 6026546 h 7169724"/>
              <a:gd name="connsiteX151" fmla="*/ 20127468 w 25200864"/>
              <a:gd name="connsiteY151" fmla="*/ 6022736 h 7169724"/>
              <a:gd name="connsiteX152" fmla="*/ 20400264 w 25200864"/>
              <a:gd name="connsiteY152" fmla="*/ 5897768 h 7169724"/>
              <a:gd name="connsiteX153" fmla="*/ 20695158 w 25200864"/>
              <a:gd name="connsiteY153" fmla="*/ 5893196 h 7169724"/>
              <a:gd name="connsiteX154" fmla="*/ 20942808 w 25200864"/>
              <a:gd name="connsiteY154" fmla="*/ 5938916 h 7169724"/>
              <a:gd name="connsiteX155" fmla="*/ 21133308 w 25200864"/>
              <a:gd name="connsiteY155" fmla="*/ 5813186 h 7169724"/>
              <a:gd name="connsiteX156" fmla="*/ 21430488 w 25200864"/>
              <a:gd name="connsiteY156" fmla="*/ 5862716 h 7169724"/>
              <a:gd name="connsiteX157" fmla="*/ 21659850 w 25200864"/>
              <a:gd name="connsiteY157" fmla="*/ 5961776 h 7169724"/>
              <a:gd name="connsiteX158" fmla="*/ 21761958 w 25200864"/>
              <a:gd name="connsiteY158" fmla="*/ 5885576 h 7169724"/>
              <a:gd name="connsiteX159" fmla="*/ 21944838 w 25200864"/>
              <a:gd name="connsiteY159" fmla="*/ 6041786 h 7169724"/>
              <a:gd name="connsiteX160" fmla="*/ 22089618 w 25200864"/>
              <a:gd name="connsiteY160" fmla="*/ 5977016 h 7169724"/>
              <a:gd name="connsiteX161" fmla="*/ 22310598 w 25200864"/>
              <a:gd name="connsiteY161" fmla="*/ 6186566 h 7169724"/>
              <a:gd name="connsiteX162" fmla="*/ 23151084 w 25200864"/>
              <a:gd name="connsiteY162" fmla="*/ 6482984 h 7169724"/>
              <a:gd name="connsiteX163" fmla="*/ 23293578 w 25200864"/>
              <a:gd name="connsiteY163" fmla="*/ 6609476 h 7169724"/>
              <a:gd name="connsiteX164" fmla="*/ 23285958 w 25200864"/>
              <a:gd name="connsiteY164" fmla="*/ 6693296 h 7169724"/>
              <a:gd name="connsiteX165" fmla="*/ 23415498 w 25200864"/>
              <a:gd name="connsiteY165" fmla="*/ 6659006 h 7169724"/>
              <a:gd name="connsiteX166" fmla="*/ 23785068 w 25200864"/>
              <a:gd name="connsiteY166" fmla="*/ 6780926 h 7169724"/>
              <a:gd name="connsiteX167" fmla="*/ 24009096 w 25200864"/>
              <a:gd name="connsiteY167" fmla="*/ 6645290 h 7169724"/>
              <a:gd name="connsiteX168" fmla="*/ 24078438 w 25200864"/>
              <a:gd name="connsiteY168" fmla="*/ 6544706 h 7169724"/>
              <a:gd name="connsiteX169" fmla="*/ 24230838 w 25200864"/>
              <a:gd name="connsiteY169" fmla="*/ 6533276 h 7169724"/>
              <a:gd name="connsiteX170" fmla="*/ 24360378 w 25200864"/>
              <a:gd name="connsiteY170" fmla="*/ 6438026 h 7169724"/>
              <a:gd name="connsiteX171" fmla="*/ 24455628 w 25200864"/>
              <a:gd name="connsiteY171" fmla="*/ 6422786 h 7169724"/>
              <a:gd name="connsiteX172" fmla="*/ 24558498 w 25200864"/>
              <a:gd name="connsiteY172" fmla="*/ 6243716 h 7169724"/>
              <a:gd name="connsiteX173" fmla="*/ 24716232 w 25200864"/>
              <a:gd name="connsiteY173" fmla="*/ 6188090 h 7169724"/>
              <a:gd name="connsiteX174" fmla="*/ 24981408 w 25200864"/>
              <a:gd name="connsiteY174" fmla="*/ 6232286 h 7169724"/>
              <a:gd name="connsiteX175" fmla="*/ 25181052 w 25200864"/>
              <a:gd name="connsiteY175" fmla="*/ 6157610 h 7169724"/>
              <a:gd name="connsiteX176" fmla="*/ 25200864 w 25200864"/>
              <a:gd name="connsiteY176" fmla="*/ 5713364 h 7169724"/>
              <a:gd name="connsiteX177" fmla="*/ 24519636 w 25200864"/>
              <a:gd name="connsiteY177" fmla="*/ 5869574 h 7169724"/>
              <a:gd name="connsiteX178" fmla="*/ 23774400 w 25200864"/>
              <a:gd name="connsiteY178" fmla="*/ 6133988 h 7169724"/>
              <a:gd name="connsiteX179" fmla="*/ 22951440 w 25200864"/>
              <a:gd name="connsiteY179" fmla="*/ 5896244 h 7169724"/>
              <a:gd name="connsiteX180" fmla="*/ 21982176 w 25200864"/>
              <a:gd name="connsiteY180" fmla="*/ 5640212 h 7169724"/>
              <a:gd name="connsiteX181" fmla="*/ 20628864 w 25200864"/>
              <a:gd name="connsiteY181" fmla="*/ 5475620 h 7169724"/>
              <a:gd name="connsiteX182" fmla="*/ 19872960 w 25200864"/>
              <a:gd name="connsiteY182" fmla="*/ 5888624 h 7169724"/>
              <a:gd name="connsiteX183" fmla="*/ 18800064 w 25200864"/>
              <a:gd name="connsiteY183" fmla="*/ 5823092 h 7169724"/>
              <a:gd name="connsiteX184" fmla="*/ 16715232 w 25200864"/>
              <a:gd name="connsiteY184" fmla="*/ 4963556 h 7169724"/>
              <a:gd name="connsiteX185" fmla="*/ 14904720 w 25200864"/>
              <a:gd name="connsiteY185" fmla="*/ 4158884 h 7169724"/>
              <a:gd name="connsiteX186" fmla="*/ 13240512 w 25200864"/>
              <a:gd name="connsiteY186" fmla="*/ 3354212 h 7169724"/>
              <a:gd name="connsiteX187" fmla="*/ 13094208 w 25200864"/>
              <a:gd name="connsiteY187" fmla="*/ 3189620 h 7169724"/>
              <a:gd name="connsiteX188" fmla="*/ 11320272 w 25200864"/>
              <a:gd name="connsiteY188" fmla="*/ 2019188 h 7169724"/>
              <a:gd name="connsiteX189" fmla="*/ 10698480 w 25200864"/>
              <a:gd name="connsiteY189" fmla="*/ 1452260 h 7169724"/>
              <a:gd name="connsiteX190" fmla="*/ 10530078 w 25200864"/>
              <a:gd name="connsiteY190" fmla="*/ 1283096 h 7169724"/>
              <a:gd name="connsiteX191" fmla="*/ 10522458 w 25200864"/>
              <a:gd name="connsiteY191" fmla="*/ 902096 h 7169724"/>
              <a:gd name="connsiteX192" fmla="*/ 10518648 w 25200864"/>
              <a:gd name="connsiteY192" fmla="*/ 768746 h 7169724"/>
              <a:gd name="connsiteX193" fmla="*/ 10606278 w 25200864"/>
              <a:gd name="connsiteY193" fmla="*/ 681116 h 7169724"/>
              <a:gd name="connsiteX194" fmla="*/ 10753344 w 25200864"/>
              <a:gd name="connsiteY194" fmla="*/ 611012 h 7169724"/>
              <a:gd name="connsiteX195" fmla="*/ 10735056 w 25200864"/>
              <a:gd name="connsiteY195" fmla="*/ 336692 h 7169724"/>
              <a:gd name="connsiteX196" fmla="*/ 10610088 w 25200864"/>
              <a:gd name="connsiteY196" fmla="*/ 201056 h 7169724"/>
              <a:gd name="connsiteX197" fmla="*/ 10419588 w 25200864"/>
              <a:gd name="connsiteY197" fmla="*/ 2936 h 7169724"/>
              <a:gd name="connsiteX198" fmla="*/ 10351008 w 25200864"/>
              <a:gd name="connsiteY198" fmla="*/ 231536 h 7169724"/>
              <a:gd name="connsiteX199" fmla="*/ 10187940 w 25200864"/>
              <a:gd name="connsiteY199" fmla="*/ 585104 h 7169724"/>
              <a:gd name="connsiteX200" fmla="*/ 10137648 w 25200864"/>
              <a:gd name="connsiteY200" fmla="*/ 902096 h 7169724"/>
              <a:gd name="connsiteX201" fmla="*/ 10222992 w 25200864"/>
              <a:gd name="connsiteY201" fmla="*/ 1744868 h 7169724"/>
              <a:gd name="connsiteX202" fmla="*/ 10131552 w 25200864"/>
              <a:gd name="connsiteY202" fmla="*/ 2384948 h 7169724"/>
              <a:gd name="connsiteX203" fmla="*/ 9509760 w 25200864"/>
              <a:gd name="connsiteY203" fmla="*/ 3043316 h 7169724"/>
              <a:gd name="connsiteX204" fmla="*/ 7717536 w 25200864"/>
              <a:gd name="connsiteY204" fmla="*/ 4524644 h 7169724"/>
              <a:gd name="connsiteX205" fmla="*/ 7388352 w 25200864"/>
              <a:gd name="connsiteY205" fmla="*/ 5146436 h 7169724"/>
              <a:gd name="connsiteX206" fmla="*/ 5925312 w 25200864"/>
              <a:gd name="connsiteY206" fmla="*/ 5768228 h 7169724"/>
              <a:gd name="connsiteX207" fmla="*/ 4736592 w 25200864"/>
              <a:gd name="connsiteY207" fmla="*/ 6079124 h 7169724"/>
              <a:gd name="connsiteX208" fmla="*/ 3602736 w 25200864"/>
              <a:gd name="connsiteY208" fmla="*/ 6353444 h 7169724"/>
              <a:gd name="connsiteX209" fmla="*/ 2688336 w 25200864"/>
              <a:gd name="connsiteY209" fmla="*/ 6664340 h 7169724"/>
              <a:gd name="connsiteX210" fmla="*/ 2157984 w 25200864"/>
              <a:gd name="connsiteY210" fmla="*/ 6774068 h 7169724"/>
              <a:gd name="connsiteX211" fmla="*/ 1591056 w 25200864"/>
              <a:gd name="connsiteY211" fmla="*/ 6755780 h 7169724"/>
              <a:gd name="connsiteX212" fmla="*/ 950976 w 25200864"/>
              <a:gd name="connsiteY212" fmla="*/ 6554612 h 7169724"/>
              <a:gd name="connsiteX213" fmla="*/ 0 w 25200864"/>
              <a:gd name="connsiteY213" fmla="*/ 6390020 h 7169724"/>
              <a:gd name="connsiteX214" fmla="*/ 27432 w 25200864"/>
              <a:gd name="connsiteY21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4315968 w 25200864"/>
              <a:gd name="connsiteY37" fmla="*/ 6609476 h 7169724"/>
              <a:gd name="connsiteX38" fmla="*/ 6345936 w 25200864"/>
              <a:gd name="connsiteY38" fmla="*/ 5932820 h 7169724"/>
              <a:gd name="connsiteX39" fmla="*/ 7772400 w 25200864"/>
              <a:gd name="connsiteY39" fmla="*/ 5493908 h 7169724"/>
              <a:gd name="connsiteX40" fmla="*/ 8375904 w 25200864"/>
              <a:gd name="connsiteY40" fmla="*/ 4341764 h 7169724"/>
              <a:gd name="connsiteX41" fmla="*/ 9747504 w 25200864"/>
              <a:gd name="connsiteY41" fmla="*/ 3427364 h 7169724"/>
              <a:gd name="connsiteX42" fmla="*/ 10277856 w 25200864"/>
              <a:gd name="connsiteY42" fmla="*/ 2311796 h 7169724"/>
              <a:gd name="connsiteX43" fmla="*/ 10351008 w 25200864"/>
              <a:gd name="connsiteY43" fmla="*/ 2147204 h 7169724"/>
              <a:gd name="connsiteX44" fmla="*/ 10369296 w 25200864"/>
              <a:gd name="connsiteY44" fmla="*/ 1525412 h 7169724"/>
              <a:gd name="connsiteX45" fmla="*/ 10314432 w 25200864"/>
              <a:gd name="connsiteY45" fmla="*/ 940196 h 7169724"/>
              <a:gd name="connsiteX46" fmla="*/ 10443210 w 25200864"/>
              <a:gd name="connsiteY46" fmla="*/ 611774 h 7169724"/>
              <a:gd name="connsiteX47" fmla="*/ 10450830 w 25200864"/>
              <a:gd name="connsiteY47" fmla="*/ 1076594 h 7169724"/>
              <a:gd name="connsiteX48" fmla="*/ 10411968 w 25200864"/>
              <a:gd name="connsiteY48" fmla="*/ 1302146 h 7169724"/>
              <a:gd name="connsiteX49" fmla="*/ 10453878 w 25200864"/>
              <a:gd name="connsiteY49" fmla="*/ 1565036 h 7169724"/>
              <a:gd name="connsiteX50" fmla="*/ 10541508 w 25200864"/>
              <a:gd name="connsiteY50" fmla="*/ 1759346 h 7169724"/>
              <a:gd name="connsiteX51" fmla="*/ 10690098 w 25200864"/>
              <a:gd name="connsiteY51" fmla="*/ 1944512 h 7169724"/>
              <a:gd name="connsiteX52" fmla="*/ 10785348 w 25200864"/>
              <a:gd name="connsiteY52" fmla="*/ 2018426 h 7169724"/>
              <a:gd name="connsiteX53" fmla="*/ 10838688 w 25200864"/>
              <a:gd name="connsiteY53" fmla="*/ 2109866 h 7169724"/>
              <a:gd name="connsiteX54" fmla="*/ 10926318 w 25200864"/>
              <a:gd name="connsiteY54" fmla="*/ 2071766 h 7169724"/>
              <a:gd name="connsiteX55" fmla="*/ 11013948 w 25200864"/>
              <a:gd name="connsiteY55" fmla="*/ 2193686 h 7169724"/>
              <a:gd name="connsiteX56" fmla="*/ 11100816 w 25200864"/>
              <a:gd name="connsiteY56" fmla="*/ 2275220 h 7169724"/>
              <a:gd name="connsiteX57" fmla="*/ 11253978 w 25200864"/>
              <a:gd name="connsiteY57" fmla="*/ 2307986 h 7169724"/>
              <a:gd name="connsiteX58" fmla="*/ 11349228 w 25200864"/>
              <a:gd name="connsiteY58" fmla="*/ 2349896 h 7169724"/>
              <a:gd name="connsiteX59" fmla="*/ 11429238 w 25200864"/>
              <a:gd name="connsiteY59" fmla="*/ 2448956 h 7169724"/>
              <a:gd name="connsiteX60" fmla="*/ 11562588 w 25200864"/>
              <a:gd name="connsiteY60" fmla="*/ 2513726 h 7169724"/>
              <a:gd name="connsiteX61" fmla="*/ 11654028 w 25200864"/>
              <a:gd name="connsiteY61" fmla="*/ 2567066 h 7169724"/>
              <a:gd name="connsiteX62" fmla="*/ 11745468 w 25200864"/>
              <a:gd name="connsiteY62" fmla="*/ 2650886 h 7169724"/>
              <a:gd name="connsiteX63" fmla="*/ 11882628 w 25200864"/>
              <a:gd name="connsiteY63" fmla="*/ 2711846 h 7169724"/>
              <a:gd name="connsiteX64" fmla="*/ 11970258 w 25200864"/>
              <a:gd name="connsiteY64" fmla="*/ 2841386 h 7169724"/>
              <a:gd name="connsiteX65" fmla="*/ 12095988 w 25200864"/>
              <a:gd name="connsiteY65" fmla="*/ 2829956 h 7169724"/>
              <a:gd name="connsiteX66" fmla="*/ 12124944 w 25200864"/>
              <a:gd name="connsiteY66" fmla="*/ 2897012 h 7169724"/>
              <a:gd name="connsiteX67" fmla="*/ 12202668 w 25200864"/>
              <a:gd name="connsiteY67" fmla="*/ 2921396 h 7169724"/>
              <a:gd name="connsiteX68" fmla="*/ 12278868 w 25200864"/>
              <a:gd name="connsiteY68" fmla="*/ 3081416 h 7169724"/>
              <a:gd name="connsiteX69" fmla="*/ 12393168 w 25200864"/>
              <a:gd name="connsiteY69" fmla="*/ 3100466 h 7169724"/>
              <a:gd name="connsiteX70" fmla="*/ 12450318 w 25200864"/>
              <a:gd name="connsiteY70" fmla="*/ 3214766 h 7169724"/>
              <a:gd name="connsiteX71" fmla="*/ 12541758 w 25200864"/>
              <a:gd name="connsiteY71" fmla="*/ 3191906 h 7169724"/>
              <a:gd name="connsiteX72" fmla="*/ 12598908 w 25200864"/>
              <a:gd name="connsiteY72" fmla="*/ 3290966 h 7169724"/>
              <a:gd name="connsiteX73" fmla="*/ 12663678 w 25200864"/>
              <a:gd name="connsiteY73" fmla="*/ 3416696 h 7169724"/>
              <a:gd name="connsiteX74" fmla="*/ 12766548 w 25200864"/>
              <a:gd name="connsiteY74" fmla="*/ 3428126 h 7169724"/>
              <a:gd name="connsiteX75" fmla="*/ 12774168 w 25200864"/>
              <a:gd name="connsiteY75" fmla="*/ 3298586 h 7169724"/>
              <a:gd name="connsiteX76" fmla="*/ 12854178 w 25200864"/>
              <a:gd name="connsiteY76" fmla="*/ 3363356 h 7169724"/>
              <a:gd name="connsiteX77" fmla="*/ 12968478 w 25200864"/>
              <a:gd name="connsiteY77" fmla="*/ 3435746 h 7169724"/>
              <a:gd name="connsiteX78" fmla="*/ 13098018 w 25200864"/>
              <a:gd name="connsiteY78" fmla="*/ 3466226 h 7169724"/>
              <a:gd name="connsiteX79" fmla="*/ 13147548 w 25200864"/>
              <a:gd name="connsiteY79" fmla="*/ 3572906 h 7169724"/>
              <a:gd name="connsiteX80" fmla="*/ 13155168 w 25200864"/>
              <a:gd name="connsiteY80" fmla="*/ 3652916 h 7169724"/>
              <a:gd name="connsiteX81" fmla="*/ 13235178 w 25200864"/>
              <a:gd name="connsiteY81" fmla="*/ 3736736 h 7169724"/>
              <a:gd name="connsiteX82" fmla="*/ 13368528 w 25200864"/>
              <a:gd name="connsiteY82" fmla="*/ 3774836 h 7169724"/>
              <a:gd name="connsiteX83" fmla="*/ 13539216 w 25200864"/>
              <a:gd name="connsiteY83" fmla="*/ 3853322 h 7169724"/>
              <a:gd name="connsiteX84" fmla="*/ 13574268 w 25200864"/>
              <a:gd name="connsiteY84" fmla="*/ 3923426 h 7169724"/>
              <a:gd name="connsiteX85" fmla="*/ 13669518 w 25200864"/>
              <a:gd name="connsiteY85" fmla="*/ 3988196 h 7169724"/>
              <a:gd name="connsiteX86" fmla="*/ 13806678 w 25200864"/>
              <a:gd name="connsiteY86" fmla="*/ 4091066 h 7169724"/>
              <a:gd name="connsiteX87" fmla="*/ 13890498 w 25200864"/>
              <a:gd name="connsiteY87" fmla="*/ 4205366 h 7169724"/>
              <a:gd name="connsiteX88" fmla="*/ 13955268 w 25200864"/>
              <a:gd name="connsiteY88" fmla="*/ 4296806 h 7169724"/>
              <a:gd name="connsiteX89" fmla="*/ 13989558 w 25200864"/>
              <a:gd name="connsiteY89" fmla="*/ 4129166 h 7169724"/>
              <a:gd name="connsiteX90" fmla="*/ 14061948 w 25200864"/>
              <a:gd name="connsiteY90" fmla="*/ 3995816 h 7169724"/>
              <a:gd name="connsiteX91" fmla="*/ 14176248 w 25200864"/>
              <a:gd name="connsiteY91" fmla="*/ 4098686 h 7169724"/>
              <a:gd name="connsiteX92" fmla="*/ 14290548 w 25200864"/>
              <a:gd name="connsiteY92" fmla="*/ 4304426 h 7169724"/>
              <a:gd name="connsiteX93" fmla="*/ 14431518 w 25200864"/>
              <a:gd name="connsiteY93" fmla="*/ 4399676 h 7169724"/>
              <a:gd name="connsiteX94" fmla="*/ 14622018 w 25200864"/>
              <a:gd name="connsiteY94" fmla="*/ 4353956 h 7169724"/>
              <a:gd name="connsiteX95" fmla="*/ 14789658 w 25200864"/>
              <a:gd name="connsiteY95" fmla="*/ 4430156 h 7169724"/>
              <a:gd name="connsiteX96" fmla="*/ 14865858 w 25200864"/>
              <a:gd name="connsiteY96" fmla="*/ 4361576 h 7169724"/>
              <a:gd name="connsiteX97" fmla="*/ 14972538 w 25200864"/>
              <a:gd name="connsiteY97" fmla="*/ 4464446 h 7169724"/>
              <a:gd name="connsiteX98" fmla="*/ 15067788 w 25200864"/>
              <a:gd name="connsiteY98" fmla="*/ 4586366 h 7169724"/>
              <a:gd name="connsiteX99" fmla="*/ 15304008 w 25200864"/>
              <a:gd name="connsiteY99" fmla="*/ 4651136 h 7169724"/>
              <a:gd name="connsiteX100" fmla="*/ 15467838 w 25200864"/>
              <a:gd name="connsiteY100" fmla="*/ 4693046 h 7169724"/>
              <a:gd name="connsiteX101" fmla="*/ 15540990 w 25200864"/>
              <a:gd name="connsiteY101" fmla="*/ 4708286 h 7169724"/>
              <a:gd name="connsiteX102" fmla="*/ 15593568 w 25200864"/>
              <a:gd name="connsiteY102" fmla="*/ 4875926 h 7169724"/>
              <a:gd name="connsiteX103" fmla="*/ 15612618 w 25200864"/>
              <a:gd name="connsiteY103" fmla="*/ 4997846 h 7169724"/>
              <a:gd name="connsiteX104" fmla="*/ 15730728 w 25200864"/>
              <a:gd name="connsiteY104" fmla="*/ 4921646 h 7169724"/>
              <a:gd name="connsiteX105" fmla="*/ 15745968 w 25200864"/>
              <a:gd name="connsiteY105" fmla="*/ 4769246 h 7169724"/>
              <a:gd name="connsiteX106" fmla="*/ 15822168 w 25200864"/>
              <a:gd name="connsiteY106" fmla="*/ 4757816 h 7169724"/>
              <a:gd name="connsiteX107" fmla="*/ 15898368 w 25200864"/>
              <a:gd name="connsiteY107" fmla="*/ 4872116 h 7169724"/>
              <a:gd name="connsiteX108" fmla="*/ 16092678 w 25200864"/>
              <a:gd name="connsiteY108" fmla="*/ 4978796 h 7169724"/>
              <a:gd name="connsiteX109" fmla="*/ 16229838 w 25200864"/>
              <a:gd name="connsiteY109" fmla="*/ 5138816 h 7169724"/>
              <a:gd name="connsiteX110" fmla="*/ 16340328 w 25200864"/>
              <a:gd name="connsiteY110" fmla="*/ 5154056 h 7169724"/>
              <a:gd name="connsiteX111" fmla="*/ 16435578 w 25200864"/>
              <a:gd name="connsiteY111" fmla="*/ 5203586 h 7169724"/>
              <a:gd name="connsiteX112" fmla="*/ 16515588 w 25200864"/>
              <a:gd name="connsiteY112" fmla="*/ 5195966 h 7169724"/>
              <a:gd name="connsiteX113" fmla="*/ 16607028 w 25200864"/>
              <a:gd name="connsiteY113" fmla="*/ 5234066 h 7169724"/>
              <a:gd name="connsiteX114" fmla="*/ 16687038 w 25200864"/>
              <a:gd name="connsiteY114" fmla="*/ 5275976 h 7169724"/>
              <a:gd name="connsiteX115" fmla="*/ 16751808 w 25200864"/>
              <a:gd name="connsiteY115" fmla="*/ 5298836 h 7169724"/>
              <a:gd name="connsiteX116" fmla="*/ 16927068 w 25200864"/>
              <a:gd name="connsiteY116" fmla="*/ 5317886 h 7169724"/>
              <a:gd name="connsiteX117" fmla="*/ 16808958 w 25200864"/>
              <a:gd name="connsiteY117" fmla="*/ 5245496 h 7169724"/>
              <a:gd name="connsiteX118" fmla="*/ 16843248 w 25200864"/>
              <a:gd name="connsiteY118" fmla="*/ 5199776 h 7169724"/>
              <a:gd name="connsiteX119" fmla="*/ 16953738 w 25200864"/>
              <a:gd name="connsiteY119" fmla="*/ 5218826 h 7169724"/>
              <a:gd name="connsiteX120" fmla="*/ 17109948 w 25200864"/>
              <a:gd name="connsiteY120" fmla="*/ 5344556 h 7169724"/>
              <a:gd name="connsiteX121" fmla="*/ 17300448 w 25200864"/>
              <a:gd name="connsiteY121" fmla="*/ 5359796 h 7169724"/>
              <a:gd name="connsiteX122" fmla="*/ 17426178 w 25200864"/>
              <a:gd name="connsiteY122" fmla="*/ 5420756 h 7169724"/>
              <a:gd name="connsiteX123" fmla="*/ 17516856 w 25200864"/>
              <a:gd name="connsiteY123" fmla="*/ 5550296 h 7169724"/>
              <a:gd name="connsiteX124" fmla="*/ 17620488 w 25200864"/>
              <a:gd name="connsiteY124" fmla="*/ 5569346 h 7169724"/>
              <a:gd name="connsiteX125" fmla="*/ 17837658 w 25200864"/>
              <a:gd name="connsiteY125" fmla="*/ 5717936 h 7169724"/>
              <a:gd name="connsiteX126" fmla="*/ 17837658 w 25200864"/>
              <a:gd name="connsiteY126" fmla="*/ 5561726 h 7169724"/>
              <a:gd name="connsiteX127" fmla="*/ 18035778 w 25200864"/>
              <a:gd name="connsiteY127" fmla="*/ 5565536 h 7169724"/>
              <a:gd name="connsiteX128" fmla="*/ 18115788 w 25200864"/>
              <a:gd name="connsiteY128" fmla="*/ 5668406 h 7169724"/>
              <a:gd name="connsiteX129" fmla="*/ 18218658 w 25200864"/>
              <a:gd name="connsiteY129" fmla="*/ 5676026 h 7169724"/>
              <a:gd name="connsiteX130" fmla="*/ 18306288 w 25200864"/>
              <a:gd name="connsiteY130" fmla="*/ 5752988 h 7169724"/>
              <a:gd name="connsiteX131" fmla="*/ 18371058 w 25200864"/>
              <a:gd name="connsiteY131" fmla="*/ 5866526 h 7169724"/>
              <a:gd name="connsiteX132" fmla="*/ 18489168 w 25200864"/>
              <a:gd name="connsiteY132" fmla="*/ 5851286 h 7169724"/>
              <a:gd name="connsiteX133" fmla="*/ 18580608 w 25200864"/>
              <a:gd name="connsiteY133" fmla="*/ 5935106 h 7169724"/>
              <a:gd name="connsiteX134" fmla="*/ 18550128 w 25200864"/>
              <a:gd name="connsiteY134" fmla="*/ 6018926 h 7169724"/>
              <a:gd name="connsiteX135" fmla="*/ 18679668 w 25200864"/>
              <a:gd name="connsiteY135" fmla="*/ 5973206 h 7169724"/>
              <a:gd name="connsiteX136" fmla="*/ 18691098 w 25200864"/>
              <a:gd name="connsiteY136" fmla="*/ 6045596 h 7169724"/>
              <a:gd name="connsiteX137" fmla="*/ 18813018 w 25200864"/>
              <a:gd name="connsiteY137" fmla="*/ 6007496 h 7169724"/>
              <a:gd name="connsiteX138" fmla="*/ 19114008 w 25200864"/>
              <a:gd name="connsiteY138" fmla="*/ 6137036 h 7169724"/>
              <a:gd name="connsiteX139" fmla="*/ 19249644 w 25200864"/>
              <a:gd name="connsiteY139" fmla="*/ 6242954 h 7169724"/>
              <a:gd name="connsiteX140" fmla="*/ 19319748 w 25200864"/>
              <a:gd name="connsiteY140" fmla="*/ 6453266 h 7169724"/>
              <a:gd name="connsiteX141" fmla="*/ 19375374 w 25200864"/>
              <a:gd name="connsiteY141" fmla="*/ 6593474 h 7169724"/>
              <a:gd name="connsiteX142" fmla="*/ 19445478 w 25200864"/>
              <a:gd name="connsiteY142" fmla="*/ 6567566 h 7169724"/>
              <a:gd name="connsiteX143" fmla="*/ 19495008 w 25200864"/>
              <a:gd name="connsiteY143" fmla="*/ 6647576 h 7169724"/>
              <a:gd name="connsiteX144" fmla="*/ 19475958 w 25200864"/>
              <a:gd name="connsiteY144" fmla="*/ 6377066 h 7169724"/>
              <a:gd name="connsiteX145" fmla="*/ 19479768 w 25200864"/>
              <a:gd name="connsiteY145" fmla="*/ 6175136 h 7169724"/>
              <a:gd name="connsiteX146" fmla="*/ 19582638 w 25200864"/>
              <a:gd name="connsiteY146" fmla="*/ 6285626 h 7169724"/>
              <a:gd name="connsiteX147" fmla="*/ 19666458 w 25200864"/>
              <a:gd name="connsiteY147" fmla="*/ 6407546 h 7169724"/>
              <a:gd name="connsiteX148" fmla="*/ 19674078 w 25200864"/>
              <a:gd name="connsiteY148" fmla="*/ 6213236 h 7169724"/>
              <a:gd name="connsiteX149" fmla="*/ 19761708 w 25200864"/>
              <a:gd name="connsiteY149" fmla="*/ 6129416 h 7169724"/>
              <a:gd name="connsiteX150" fmla="*/ 19879818 w 25200864"/>
              <a:gd name="connsiteY150" fmla="*/ 6239906 h 7169724"/>
              <a:gd name="connsiteX151" fmla="*/ 19818858 w 25200864"/>
              <a:gd name="connsiteY151" fmla="*/ 6026546 h 7169724"/>
              <a:gd name="connsiteX152" fmla="*/ 20127468 w 25200864"/>
              <a:gd name="connsiteY152" fmla="*/ 6022736 h 7169724"/>
              <a:gd name="connsiteX153" fmla="*/ 20400264 w 25200864"/>
              <a:gd name="connsiteY153" fmla="*/ 5897768 h 7169724"/>
              <a:gd name="connsiteX154" fmla="*/ 20695158 w 25200864"/>
              <a:gd name="connsiteY154" fmla="*/ 5893196 h 7169724"/>
              <a:gd name="connsiteX155" fmla="*/ 20942808 w 25200864"/>
              <a:gd name="connsiteY155" fmla="*/ 5938916 h 7169724"/>
              <a:gd name="connsiteX156" fmla="*/ 21133308 w 25200864"/>
              <a:gd name="connsiteY156" fmla="*/ 5813186 h 7169724"/>
              <a:gd name="connsiteX157" fmla="*/ 21430488 w 25200864"/>
              <a:gd name="connsiteY157" fmla="*/ 5862716 h 7169724"/>
              <a:gd name="connsiteX158" fmla="*/ 21659850 w 25200864"/>
              <a:gd name="connsiteY158" fmla="*/ 5961776 h 7169724"/>
              <a:gd name="connsiteX159" fmla="*/ 21761958 w 25200864"/>
              <a:gd name="connsiteY159" fmla="*/ 5885576 h 7169724"/>
              <a:gd name="connsiteX160" fmla="*/ 21944838 w 25200864"/>
              <a:gd name="connsiteY160" fmla="*/ 6041786 h 7169724"/>
              <a:gd name="connsiteX161" fmla="*/ 22089618 w 25200864"/>
              <a:gd name="connsiteY161" fmla="*/ 5977016 h 7169724"/>
              <a:gd name="connsiteX162" fmla="*/ 22310598 w 25200864"/>
              <a:gd name="connsiteY162" fmla="*/ 6186566 h 7169724"/>
              <a:gd name="connsiteX163" fmla="*/ 23151084 w 25200864"/>
              <a:gd name="connsiteY163" fmla="*/ 6482984 h 7169724"/>
              <a:gd name="connsiteX164" fmla="*/ 23293578 w 25200864"/>
              <a:gd name="connsiteY164" fmla="*/ 6609476 h 7169724"/>
              <a:gd name="connsiteX165" fmla="*/ 23285958 w 25200864"/>
              <a:gd name="connsiteY165" fmla="*/ 6693296 h 7169724"/>
              <a:gd name="connsiteX166" fmla="*/ 23415498 w 25200864"/>
              <a:gd name="connsiteY166" fmla="*/ 6659006 h 7169724"/>
              <a:gd name="connsiteX167" fmla="*/ 23785068 w 25200864"/>
              <a:gd name="connsiteY167" fmla="*/ 6780926 h 7169724"/>
              <a:gd name="connsiteX168" fmla="*/ 24009096 w 25200864"/>
              <a:gd name="connsiteY168" fmla="*/ 6645290 h 7169724"/>
              <a:gd name="connsiteX169" fmla="*/ 24078438 w 25200864"/>
              <a:gd name="connsiteY169" fmla="*/ 6544706 h 7169724"/>
              <a:gd name="connsiteX170" fmla="*/ 24230838 w 25200864"/>
              <a:gd name="connsiteY170" fmla="*/ 6533276 h 7169724"/>
              <a:gd name="connsiteX171" fmla="*/ 24360378 w 25200864"/>
              <a:gd name="connsiteY171" fmla="*/ 6438026 h 7169724"/>
              <a:gd name="connsiteX172" fmla="*/ 24455628 w 25200864"/>
              <a:gd name="connsiteY172" fmla="*/ 6422786 h 7169724"/>
              <a:gd name="connsiteX173" fmla="*/ 24558498 w 25200864"/>
              <a:gd name="connsiteY173" fmla="*/ 6243716 h 7169724"/>
              <a:gd name="connsiteX174" fmla="*/ 24716232 w 25200864"/>
              <a:gd name="connsiteY174" fmla="*/ 6188090 h 7169724"/>
              <a:gd name="connsiteX175" fmla="*/ 24981408 w 25200864"/>
              <a:gd name="connsiteY175" fmla="*/ 6232286 h 7169724"/>
              <a:gd name="connsiteX176" fmla="*/ 25181052 w 25200864"/>
              <a:gd name="connsiteY176" fmla="*/ 6157610 h 7169724"/>
              <a:gd name="connsiteX177" fmla="*/ 25200864 w 25200864"/>
              <a:gd name="connsiteY177" fmla="*/ 5713364 h 7169724"/>
              <a:gd name="connsiteX178" fmla="*/ 24519636 w 25200864"/>
              <a:gd name="connsiteY178" fmla="*/ 5869574 h 7169724"/>
              <a:gd name="connsiteX179" fmla="*/ 23774400 w 25200864"/>
              <a:gd name="connsiteY179" fmla="*/ 6133988 h 7169724"/>
              <a:gd name="connsiteX180" fmla="*/ 22951440 w 25200864"/>
              <a:gd name="connsiteY180" fmla="*/ 5896244 h 7169724"/>
              <a:gd name="connsiteX181" fmla="*/ 21982176 w 25200864"/>
              <a:gd name="connsiteY181" fmla="*/ 5640212 h 7169724"/>
              <a:gd name="connsiteX182" fmla="*/ 20628864 w 25200864"/>
              <a:gd name="connsiteY182" fmla="*/ 5475620 h 7169724"/>
              <a:gd name="connsiteX183" fmla="*/ 19872960 w 25200864"/>
              <a:gd name="connsiteY183" fmla="*/ 5888624 h 7169724"/>
              <a:gd name="connsiteX184" fmla="*/ 18800064 w 25200864"/>
              <a:gd name="connsiteY184" fmla="*/ 5823092 h 7169724"/>
              <a:gd name="connsiteX185" fmla="*/ 16715232 w 25200864"/>
              <a:gd name="connsiteY185" fmla="*/ 4963556 h 7169724"/>
              <a:gd name="connsiteX186" fmla="*/ 14904720 w 25200864"/>
              <a:gd name="connsiteY186" fmla="*/ 4158884 h 7169724"/>
              <a:gd name="connsiteX187" fmla="*/ 13240512 w 25200864"/>
              <a:gd name="connsiteY187" fmla="*/ 3354212 h 7169724"/>
              <a:gd name="connsiteX188" fmla="*/ 13094208 w 25200864"/>
              <a:gd name="connsiteY188" fmla="*/ 3189620 h 7169724"/>
              <a:gd name="connsiteX189" fmla="*/ 11320272 w 25200864"/>
              <a:gd name="connsiteY189" fmla="*/ 2019188 h 7169724"/>
              <a:gd name="connsiteX190" fmla="*/ 10698480 w 25200864"/>
              <a:gd name="connsiteY190" fmla="*/ 1452260 h 7169724"/>
              <a:gd name="connsiteX191" fmla="*/ 10530078 w 25200864"/>
              <a:gd name="connsiteY191" fmla="*/ 1283096 h 7169724"/>
              <a:gd name="connsiteX192" fmla="*/ 10522458 w 25200864"/>
              <a:gd name="connsiteY192" fmla="*/ 902096 h 7169724"/>
              <a:gd name="connsiteX193" fmla="*/ 10518648 w 25200864"/>
              <a:gd name="connsiteY193" fmla="*/ 768746 h 7169724"/>
              <a:gd name="connsiteX194" fmla="*/ 10606278 w 25200864"/>
              <a:gd name="connsiteY194" fmla="*/ 681116 h 7169724"/>
              <a:gd name="connsiteX195" fmla="*/ 10753344 w 25200864"/>
              <a:gd name="connsiteY195" fmla="*/ 611012 h 7169724"/>
              <a:gd name="connsiteX196" fmla="*/ 10735056 w 25200864"/>
              <a:gd name="connsiteY196" fmla="*/ 336692 h 7169724"/>
              <a:gd name="connsiteX197" fmla="*/ 10610088 w 25200864"/>
              <a:gd name="connsiteY197" fmla="*/ 201056 h 7169724"/>
              <a:gd name="connsiteX198" fmla="*/ 10419588 w 25200864"/>
              <a:gd name="connsiteY198" fmla="*/ 2936 h 7169724"/>
              <a:gd name="connsiteX199" fmla="*/ 10351008 w 25200864"/>
              <a:gd name="connsiteY199" fmla="*/ 231536 h 7169724"/>
              <a:gd name="connsiteX200" fmla="*/ 10187940 w 25200864"/>
              <a:gd name="connsiteY200" fmla="*/ 585104 h 7169724"/>
              <a:gd name="connsiteX201" fmla="*/ 10137648 w 25200864"/>
              <a:gd name="connsiteY201" fmla="*/ 902096 h 7169724"/>
              <a:gd name="connsiteX202" fmla="*/ 10222992 w 25200864"/>
              <a:gd name="connsiteY202" fmla="*/ 1744868 h 7169724"/>
              <a:gd name="connsiteX203" fmla="*/ 10131552 w 25200864"/>
              <a:gd name="connsiteY203" fmla="*/ 2384948 h 7169724"/>
              <a:gd name="connsiteX204" fmla="*/ 9509760 w 25200864"/>
              <a:gd name="connsiteY204" fmla="*/ 3043316 h 7169724"/>
              <a:gd name="connsiteX205" fmla="*/ 7717536 w 25200864"/>
              <a:gd name="connsiteY205" fmla="*/ 4524644 h 7169724"/>
              <a:gd name="connsiteX206" fmla="*/ 7388352 w 25200864"/>
              <a:gd name="connsiteY206" fmla="*/ 5146436 h 7169724"/>
              <a:gd name="connsiteX207" fmla="*/ 5925312 w 25200864"/>
              <a:gd name="connsiteY207" fmla="*/ 5768228 h 7169724"/>
              <a:gd name="connsiteX208" fmla="*/ 4736592 w 25200864"/>
              <a:gd name="connsiteY208" fmla="*/ 6079124 h 7169724"/>
              <a:gd name="connsiteX209" fmla="*/ 3602736 w 25200864"/>
              <a:gd name="connsiteY209" fmla="*/ 6353444 h 7169724"/>
              <a:gd name="connsiteX210" fmla="*/ 2688336 w 25200864"/>
              <a:gd name="connsiteY210" fmla="*/ 6664340 h 7169724"/>
              <a:gd name="connsiteX211" fmla="*/ 2157984 w 25200864"/>
              <a:gd name="connsiteY211" fmla="*/ 6774068 h 7169724"/>
              <a:gd name="connsiteX212" fmla="*/ 1591056 w 25200864"/>
              <a:gd name="connsiteY212" fmla="*/ 6755780 h 7169724"/>
              <a:gd name="connsiteX213" fmla="*/ 950976 w 25200864"/>
              <a:gd name="connsiteY213" fmla="*/ 6554612 h 7169724"/>
              <a:gd name="connsiteX214" fmla="*/ 0 w 25200864"/>
              <a:gd name="connsiteY214" fmla="*/ 6390020 h 7169724"/>
              <a:gd name="connsiteX215" fmla="*/ 27432 w 25200864"/>
              <a:gd name="connsiteY21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4315968 w 25200864"/>
              <a:gd name="connsiteY38" fmla="*/ 6609476 h 7169724"/>
              <a:gd name="connsiteX39" fmla="*/ 6345936 w 25200864"/>
              <a:gd name="connsiteY39" fmla="*/ 5932820 h 7169724"/>
              <a:gd name="connsiteX40" fmla="*/ 7772400 w 25200864"/>
              <a:gd name="connsiteY40" fmla="*/ 5493908 h 7169724"/>
              <a:gd name="connsiteX41" fmla="*/ 8375904 w 25200864"/>
              <a:gd name="connsiteY41" fmla="*/ 4341764 h 7169724"/>
              <a:gd name="connsiteX42" fmla="*/ 9747504 w 25200864"/>
              <a:gd name="connsiteY42" fmla="*/ 3427364 h 7169724"/>
              <a:gd name="connsiteX43" fmla="*/ 10277856 w 25200864"/>
              <a:gd name="connsiteY43" fmla="*/ 2311796 h 7169724"/>
              <a:gd name="connsiteX44" fmla="*/ 10351008 w 25200864"/>
              <a:gd name="connsiteY44" fmla="*/ 2147204 h 7169724"/>
              <a:gd name="connsiteX45" fmla="*/ 10369296 w 25200864"/>
              <a:gd name="connsiteY45" fmla="*/ 1525412 h 7169724"/>
              <a:gd name="connsiteX46" fmla="*/ 10314432 w 25200864"/>
              <a:gd name="connsiteY46" fmla="*/ 940196 h 7169724"/>
              <a:gd name="connsiteX47" fmla="*/ 10443210 w 25200864"/>
              <a:gd name="connsiteY47" fmla="*/ 611774 h 7169724"/>
              <a:gd name="connsiteX48" fmla="*/ 10450830 w 25200864"/>
              <a:gd name="connsiteY48" fmla="*/ 1076594 h 7169724"/>
              <a:gd name="connsiteX49" fmla="*/ 10411968 w 25200864"/>
              <a:gd name="connsiteY49" fmla="*/ 1302146 h 7169724"/>
              <a:gd name="connsiteX50" fmla="*/ 10453878 w 25200864"/>
              <a:gd name="connsiteY50" fmla="*/ 1565036 h 7169724"/>
              <a:gd name="connsiteX51" fmla="*/ 10541508 w 25200864"/>
              <a:gd name="connsiteY51" fmla="*/ 1759346 h 7169724"/>
              <a:gd name="connsiteX52" fmla="*/ 10690098 w 25200864"/>
              <a:gd name="connsiteY52" fmla="*/ 1944512 h 7169724"/>
              <a:gd name="connsiteX53" fmla="*/ 10785348 w 25200864"/>
              <a:gd name="connsiteY53" fmla="*/ 2018426 h 7169724"/>
              <a:gd name="connsiteX54" fmla="*/ 10838688 w 25200864"/>
              <a:gd name="connsiteY54" fmla="*/ 2109866 h 7169724"/>
              <a:gd name="connsiteX55" fmla="*/ 10926318 w 25200864"/>
              <a:gd name="connsiteY55" fmla="*/ 2071766 h 7169724"/>
              <a:gd name="connsiteX56" fmla="*/ 11013948 w 25200864"/>
              <a:gd name="connsiteY56" fmla="*/ 2193686 h 7169724"/>
              <a:gd name="connsiteX57" fmla="*/ 11100816 w 25200864"/>
              <a:gd name="connsiteY57" fmla="*/ 2275220 h 7169724"/>
              <a:gd name="connsiteX58" fmla="*/ 11253978 w 25200864"/>
              <a:gd name="connsiteY58" fmla="*/ 2307986 h 7169724"/>
              <a:gd name="connsiteX59" fmla="*/ 11349228 w 25200864"/>
              <a:gd name="connsiteY59" fmla="*/ 2349896 h 7169724"/>
              <a:gd name="connsiteX60" fmla="*/ 11429238 w 25200864"/>
              <a:gd name="connsiteY60" fmla="*/ 2448956 h 7169724"/>
              <a:gd name="connsiteX61" fmla="*/ 11562588 w 25200864"/>
              <a:gd name="connsiteY61" fmla="*/ 2513726 h 7169724"/>
              <a:gd name="connsiteX62" fmla="*/ 11654028 w 25200864"/>
              <a:gd name="connsiteY62" fmla="*/ 2567066 h 7169724"/>
              <a:gd name="connsiteX63" fmla="*/ 11745468 w 25200864"/>
              <a:gd name="connsiteY63" fmla="*/ 2650886 h 7169724"/>
              <a:gd name="connsiteX64" fmla="*/ 11882628 w 25200864"/>
              <a:gd name="connsiteY64" fmla="*/ 2711846 h 7169724"/>
              <a:gd name="connsiteX65" fmla="*/ 11970258 w 25200864"/>
              <a:gd name="connsiteY65" fmla="*/ 2841386 h 7169724"/>
              <a:gd name="connsiteX66" fmla="*/ 12095988 w 25200864"/>
              <a:gd name="connsiteY66" fmla="*/ 2829956 h 7169724"/>
              <a:gd name="connsiteX67" fmla="*/ 12124944 w 25200864"/>
              <a:gd name="connsiteY67" fmla="*/ 2897012 h 7169724"/>
              <a:gd name="connsiteX68" fmla="*/ 12202668 w 25200864"/>
              <a:gd name="connsiteY68" fmla="*/ 2921396 h 7169724"/>
              <a:gd name="connsiteX69" fmla="*/ 12278868 w 25200864"/>
              <a:gd name="connsiteY69" fmla="*/ 3081416 h 7169724"/>
              <a:gd name="connsiteX70" fmla="*/ 12393168 w 25200864"/>
              <a:gd name="connsiteY70" fmla="*/ 3100466 h 7169724"/>
              <a:gd name="connsiteX71" fmla="*/ 12450318 w 25200864"/>
              <a:gd name="connsiteY71" fmla="*/ 3214766 h 7169724"/>
              <a:gd name="connsiteX72" fmla="*/ 12541758 w 25200864"/>
              <a:gd name="connsiteY72" fmla="*/ 3191906 h 7169724"/>
              <a:gd name="connsiteX73" fmla="*/ 12598908 w 25200864"/>
              <a:gd name="connsiteY73" fmla="*/ 3290966 h 7169724"/>
              <a:gd name="connsiteX74" fmla="*/ 12663678 w 25200864"/>
              <a:gd name="connsiteY74" fmla="*/ 3416696 h 7169724"/>
              <a:gd name="connsiteX75" fmla="*/ 12766548 w 25200864"/>
              <a:gd name="connsiteY75" fmla="*/ 3428126 h 7169724"/>
              <a:gd name="connsiteX76" fmla="*/ 12774168 w 25200864"/>
              <a:gd name="connsiteY76" fmla="*/ 3298586 h 7169724"/>
              <a:gd name="connsiteX77" fmla="*/ 12854178 w 25200864"/>
              <a:gd name="connsiteY77" fmla="*/ 3363356 h 7169724"/>
              <a:gd name="connsiteX78" fmla="*/ 12968478 w 25200864"/>
              <a:gd name="connsiteY78" fmla="*/ 3435746 h 7169724"/>
              <a:gd name="connsiteX79" fmla="*/ 13098018 w 25200864"/>
              <a:gd name="connsiteY79" fmla="*/ 3466226 h 7169724"/>
              <a:gd name="connsiteX80" fmla="*/ 13147548 w 25200864"/>
              <a:gd name="connsiteY80" fmla="*/ 3572906 h 7169724"/>
              <a:gd name="connsiteX81" fmla="*/ 13155168 w 25200864"/>
              <a:gd name="connsiteY81" fmla="*/ 3652916 h 7169724"/>
              <a:gd name="connsiteX82" fmla="*/ 13235178 w 25200864"/>
              <a:gd name="connsiteY82" fmla="*/ 3736736 h 7169724"/>
              <a:gd name="connsiteX83" fmla="*/ 13368528 w 25200864"/>
              <a:gd name="connsiteY83" fmla="*/ 3774836 h 7169724"/>
              <a:gd name="connsiteX84" fmla="*/ 13539216 w 25200864"/>
              <a:gd name="connsiteY84" fmla="*/ 3853322 h 7169724"/>
              <a:gd name="connsiteX85" fmla="*/ 13574268 w 25200864"/>
              <a:gd name="connsiteY85" fmla="*/ 3923426 h 7169724"/>
              <a:gd name="connsiteX86" fmla="*/ 13669518 w 25200864"/>
              <a:gd name="connsiteY86" fmla="*/ 3988196 h 7169724"/>
              <a:gd name="connsiteX87" fmla="*/ 13806678 w 25200864"/>
              <a:gd name="connsiteY87" fmla="*/ 4091066 h 7169724"/>
              <a:gd name="connsiteX88" fmla="*/ 13890498 w 25200864"/>
              <a:gd name="connsiteY88" fmla="*/ 4205366 h 7169724"/>
              <a:gd name="connsiteX89" fmla="*/ 13955268 w 25200864"/>
              <a:gd name="connsiteY89" fmla="*/ 4296806 h 7169724"/>
              <a:gd name="connsiteX90" fmla="*/ 13989558 w 25200864"/>
              <a:gd name="connsiteY90" fmla="*/ 4129166 h 7169724"/>
              <a:gd name="connsiteX91" fmla="*/ 14061948 w 25200864"/>
              <a:gd name="connsiteY91" fmla="*/ 3995816 h 7169724"/>
              <a:gd name="connsiteX92" fmla="*/ 14176248 w 25200864"/>
              <a:gd name="connsiteY92" fmla="*/ 4098686 h 7169724"/>
              <a:gd name="connsiteX93" fmla="*/ 14290548 w 25200864"/>
              <a:gd name="connsiteY93" fmla="*/ 4304426 h 7169724"/>
              <a:gd name="connsiteX94" fmla="*/ 14431518 w 25200864"/>
              <a:gd name="connsiteY94" fmla="*/ 4399676 h 7169724"/>
              <a:gd name="connsiteX95" fmla="*/ 14622018 w 25200864"/>
              <a:gd name="connsiteY95" fmla="*/ 4353956 h 7169724"/>
              <a:gd name="connsiteX96" fmla="*/ 14789658 w 25200864"/>
              <a:gd name="connsiteY96" fmla="*/ 4430156 h 7169724"/>
              <a:gd name="connsiteX97" fmla="*/ 14865858 w 25200864"/>
              <a:gd name="connsiteY97" fmla="*/ 4361576 h 7169724"/>
              <a:gd name="connsiteX98" fmla="*/ 14972538 w 25200864"/>
              <a:gd name="connsiteY98" fmla="*/ 4464446 h 7169724"/>
              <a:gd name="connsiteX99" fmla="*/ 15067788 w 25200864"/>
              <a:gd name="connsiteY99" fmla="*/ 4586366 h 7169724"/>
              <a:gd name="connsiteX100" fmla="*/ 15304008 w 25200864"/>
              <a:gd name="connsiteY100" fmla="*/ 4651136 h 7169724"/>
              <a:gd name="connsiteX101" fmla="*/ 15467838 w 25200864"/>
              <a:gd name="connsiteY101" fmla="*/ 4693046 h 7169724"/>
              <a:gd name="connsiteX102" fmla="*/ 15540990 w 25200864"/>
              <a:gd name="connsiteY102" fmla="*/ 4708286 h 7169724"/>
              <a:gd name="connsiteX103" fmla="*/ 15593568 w 25200864"/>
              <a:gd name="connsiteY103" fmla="*/ 4875926 h 7169724"/>
              <a:gd name="connsiteX104" fmla="*/ 15612618 w 25200864"/>
              <a:gd name="connsiteY104" fmla="*/ 4997846 h 7169724"/>
              <a:gd name="connsiteX105" fmla="*/ 15730728 w 25200864"/>
              <a:gd name="connsiteY105" fmla="*/ 4921646 h 7169724"/>
              <a:gd name="connsiteX106" fmla="*/ 15745968 w 25200864"/>
              <a:gd name="connsiteY106" fmla="*/ 4769246 h 7169724"/>
              <a:gd name="connsiteX107" fmla="*/ 15822168 w 25200864"/>
              <a:gd name="connsiteY107" fmla="*/ 4757816 h 7169724"/>
              <a:gd name="connsiteX108" fmla="*/ 15898368 w 25200864"/>
              <a:gd name="connsiteY108" fmla="*/ 4872116 h 7169724"/>
              <a:gd name="connsiteX109" fmla="*/ 16092678 w 25200864"/>
              <a:gd name="connsiteY109" fmla="*/ 4978796 h 7169724"/>
              <a:gd name="connsiteX110" fmla="*/ 16229838 w 25200864"/>
              <a:gd name="connsiteY110" fmla="*/ 5138816 h 7169724"/>
              <a:gd name="connsiteX111" fmla="*/ 16340328 w 25200864"/>
              <a:gd name="connsiteY111" fmla="*/ 5154056 h 7169724"/>
              <a:gd name="connsiteX112" fmla="*/ 16435578 w 25200864"/>
              <a:gd name="connsiteY112" fmla="*/ 5203586 h 7169724"/>
              <a:gd name="connsiteX113" fmla="*/ 16515588 w 25200864"/>
              <a:gd name="connsiteY113" fmla="*/ 5195966 h 7169724"/>
              <a:gd name="connsiteX114" fmla="*/ 16607028 w 25200864"/>
              <a:gd name="connsiteY114" fmla="*/ 5234066 h 7169724"/>
              <a:gd name="connsiteX115" fmla="*/ 16687038 w 25200864"/>
              <a:gd name="connsiteY115" fmla="*/ 5275976 h 7169724"/>
              <a:gd name="connsiteX116" fmla="*/ 16751808 w 25200864"/>
              <a:gd name="connsiteY116" fmla="*/ 5298836 h 7169724"/>
              <a:gd name="connsiteX117" fmla="*/ 16927068 w 25200864"/>
              <a:gd name="connsiteY117" fmla="*/ 5317886 h 7169724"/>
              <a:gd name="connsiteX118" fmla="*/ 16808958 w 25200864"/>
              <a:gd name="connsiteY118" fmla="*/ 5245496 h 7169724"/>
              <a:gd name="connsiteX119" fmla="*/ 16843248 w 25200864"/>
              <a:gd name="connsiteY119" fmla="*/ 5199776 h 7169724"/>
              <a:gd name="connsiteX120" fmla="*/ 16953738 w 25200864"/>
              <a:gd name="connsiteY120" fmla="*/ 5218826 h 7169724"/>
              <a:gd name="connsiteX121" fmla="*/ 17109948 w 25200864"/>
              <a:gd name="connsiteY121" fmla="*/ 5344556 h 7169724"/>
              <a:gd name="connsiteX122" fmla="*/ 17300448 w 25200864"/>
              <a:gd name="connsiteY122" fmla="*/ 5359796 h 7169724"/>
              <a:gd name="connsiteX123" fmla="*/ 17426178 w 25200864"/>
              <a:gd name="connsiteY123" fmla="*/ 5420756 h 7169724"/>
              <a:gd name="connsiteX124" fmla="*/ 17516856 w 25200864"/>
              <a:gd name="connsiteY124" fmla="*/ 5550296 h 7169724"/>
              <a:gd name="connsiteX125" fmla="*/ 17620488 w 25200864"/>
              <a:gd name="connsiteY125" fmla="*/ 5569346 h 7169724"/>
              <a:gd name="connsiteX126" fmla="*/ 17837658 w 25200864"/>
              <a:gd name="connsiteY126" fmla="*/ 5717936 h 7169724"/>
              <a:gd name="connsiteX127" fmla="*/ 17837658 w 25200864"/>
              <a:gd name="connsiteY127" fmla="*/ 5561726 h 7169724"/>
              <a:gd name="connsiteX128" fmla="*/ 18035778 w 25200864"/>
              <a:gd name="connsiteY128" fmla="*/ 5565536 h 7169724"/>
              <a:gd name="connsiteX129" fmla="*/ 18115788 w 25200864"/>
              <a:gd name="connsiteY129" fmla="*/ 5668406 h 7169724"/>
              <a:gd name="connsiteX130" fmla="*/ 18218658 w 25200864"/>
              <a:gd name="connsiteY130" fmla="*/ 5676026 h 7169724"/>
              <a:gd name="connsiteX131" fmla="*/ 18306288 w 25200864"/>
              <a:gd name="connsiteY131" fmla="*/ 5752988 h 7169724"/>
              <a:gd name="connsiteX132" fmla="*/ 18371058 w 25200864"/>
              <a:gd name="connsiteY132" fmla="*/ 5866526 h 7169724"/>
              <a:gd name="connsiteX133" fmla="*/ 18489168 w 25200864"/>
              <a:gd name="connsiteY133" fmla="*/ 5851286 h 7169724"/>
              <a:gd name="connsiteX134" fmla="*/ 18580608 w 25200864"/>
              <a:gd name="connsiteY134" fmla="*/ 5935106 h 7169724"/>
              <a:gd name="connsiteX135" fmla="*/ 18550128 w 25200864"/>
              <a:gd name="connsiteY135" fmla="*/ 6018926 h 7169724"/>
              <a:gd name="connsiteX136" fmla="*/ 18679668 w 25200864"/>
              <a:gd name="connsiteY136" fmla="*/ 5973206 h 7169724"/>
              <a:gd name="connsiteX137" fmla="*/ 18691098 w 25200864"/>
              <a:gd name="connsiteY137" fmla="*/ 6045596 h 7169724"/>
              <a:gd name="connsiteX138" fmla="*/ 18813018 w 25200864"/>
              <a:gd name="connsiteY138" fmla="*/ 6007496 h 7169724"/>
              <a:gd name="connsiteX139" fmla="*/ 19114008 w 25200864"/>
              <a:gd name="connsiteY139" fmla="*/ 6137036 h 7169724"/>
              <a:gd name="connsiteX140" fmla="*/ 19249644 w 25200864"/>
              <a:gd name="connsiteY140" fmla="*/ 6242954 h 7169724"/>
              <a:gd name="connsiteX141" fmla="*/ 19319748 w 25200864"/>
              <a:gd name="connsiteY141" fmla="*/ 6453266 h 7169724"/>
              <a:gd name="connsiteX142" fmla="*/ 19375374 w 25200864"/>
              <a:gd name="connsiteY142" fmla="*/ 6593474 h 7169724"/>
              <a:gd name="connsiteX143" fmla="*/ 19445478 w 25200864"/>
              <a:gd name="connsiteY143" fmla="*/ 6567566 h 7169724"/>
              <a:gd name="connsiteX144" fmla="*/ 19495008 w 25200864"/>
              <a:gd name="connsiteY144" fmla="*/ 6647576 h 7169724"/>
              <a:gd name="connsiteX145" fmla="*/ 19475958 w 25200864"/>
              <a:gd name="connsiteY145" fmla="*/ 6377066 h 7169724"/>
              <a:gd name="connsiteX146" fmla="*/ 19479768 w 25200864"/>
              <a:gd name="connsiteY146" fmla="*/ 6175136 h 7169724"/>
              <a:gd name="connsiteX147" fmla="*/ 19582638 w 25200864"/>
              <a:gd name="connsiteY147" fmla="*/ 6285626 h 7169724"/>
              <a:gd name="connsiteX148" fmla="*/ 19666458 w 25200864"/>
              <a:gd name="connsiteY148" fmla="*/ 6407546 h 7169724"/>
              <a:gd name="connsiteX149" fmla="*/ 19674078 w 25200864"/>
              <a:gd name="connsiteY149" fmla="*/ 6213236 h 7169724"/>
              <a:gd name="connsiteX150" fmla="*/ 19761708 w 25200864"/>
              <a:gd name="connsiteY150" fmla="*/ 6129416 h 7169724"/>
              <a:gd name="connsiteX151" fmla="*/ 19879818 w 25200864"/>
              <a:gd name="connsiteY151" fmla="*/ 6239906 h 7169724"/>
              <a:gd name="connsiteX152" fmla="*/ 19818858 w 25200864"/>
              <a:gd name="connsiteY152" fmla="*/ 6026546 h 7169724"/>
              <a:gd name="connsiteX153" fmla="*/ 20127468 w 25200864"/>
              <a:gd name="connsiteY153" fmla="*/ 6022736 h 7169724"/>
              <a:gd name="connsiteX154" fmla="*/ 20400264 w 25200864"/>
              <a:gd name="connsiteY154" fmla="*/ 5897768 h 7169724"/>
              <a:gd name="connsiteX155" fmla="*/ 20695158 w 25200864"/>
              <a:gd name="connsiteY155" fmla="*/ 5893196 h 7169724"/>
              <a:gd name="connsiteX156" fmla="*/ 20942808 w 25200864"/>
              <a:gd name="connsiteY156" fmla="*/ 5938916 h 7169724"/>
              <a:gd name="connsiteX157" fmla="*/ 21133308 w 25200864"/>
              <a:gd name="connsiteY157" fmla="*/ 5813186 h 7169724"/>
              <a:gd name="connsiteX158" fmla="*/ 21430488 w 25200864"/>
              <a:gd name="connsiteY158" fmla="*/ 5862716 h 7169724"/>
              <a:gd name="connsiteX159" fmla="*/ 21659850 w 25200864"/>
              <a:gd name="connsiteY159" fmla="*/ 5961776 h 7169724"/>
              <a:gd name="connsiteX160" fmla="*/ 21761958 w 25200864"/>
              <a:gd name="connsiteY160" fmla="*/ 5885576 h 7169724"/>
              <a:gd name="connsiteX161" fmla="*/ 21944838 w 25200864"/>
              <a:gd name="connsiteY161" fmla="*/ 6041786 h 7169724"/>
              <a:gd name="connsiteX162" fmla="*/ 22089618 w 25200864"/>
              <a:gd name="connsiteY162" fmla="*/ 5977016 h 7169724"/>
              <a:gd name="connsiteX163" fmla="*/ 22310598 w 25200864"/>
              <a:gd name="connsiteY163" fmla="*/ 6186566 h 7169724"/>
              <a:gd name="connsiteX164" fmla="*/ 23151084 w 25200864"/>
              <a:gd name="connsiteY164" fmla="*/ 6482984 h 7169724"/>
              <a:gd name="connsiteX165" fmla="*/ 23293578 w 25200864"/>
              <a:gd name="connsiteY165" fmla="*/ 6609476 h 7169724"/>
              <a:gd name="connsiteX166" fmla="*/ 23285958 w 25200864"/>
              <a:gd name="connsiteY166" fmla="*/ 6693296 h 7169724"/>
              <a:gd name="connsiteX167" fmla="*/ 23415498 w 25200864"/>
              <a:gd name="connsiteY167" fmla="*/ 6659006 h 7169724"/>
              <a:gd name="connsiteX168" fmla="*/ 23785068 w 25200864"/>
              <a:gd name="connsiteY168" fmla="*/ 6780926 h 7169724"/>
              <a:gd name="connsiteX169" fmla="*/ 24009096 w 25200864"/>
              <a:gd name="connsiteY169" fmla="*/ 6645290 h 7169724"/>
              <a:gd name="connsiteX170" fmla="*/ 24078438 w 25200864"/>
              <a:gd name="connsiteY170" fmla="*/ 6544706 h 7169724"/>
              <a:gd name="connsiteX171" fmla="*/ 24230838 w 25200864"/>
              <a:gd name="connsiteY171" fmla="*/ 6533276 h 7169724"/>
              <a:gd name="connsiteX172" fmla="*/ 24360378 w 25200864"/>
              <a:gd name="connsiteY172" fmla="*/ 6438026 h 7169724"/>
              <a:gd name="connsiteX173" fmla="*/ 24455628 w 25200864"/>
              <a:gd name="connsiteY173" fmla="*/ 6422786 h 7169724"/>
              <a:gd name="connsiteX174" fmla="*/ 24558498 w 25200864"/>
              <a:gd name="connsiteY174" fmla="*/ 6243716 h 7169724"/>
              <a:gd name="connsiteX175" fmla="*/ 24716232 w 25200864"/>
              <a:gd name="connsiteY175" fmla="*/ 6188090 h 7169724"/>
              <a:gd name="connsiteX176" fmla="*/ 24981408 w 25200864"/>
              <a:gd name="connsiteY176" fmla="*/ 6232286 h 7169724"/>
              <a:gd name="connsiteX177" fmla="*/ 25181052 w 25200864"/>
              <a:gd name="connsiteY177" fmla="*/ 6157610 h 7169724"/>
              <a:gd name="connsiteX178" fmla="*/ 25200864 w 25200864"/>
              <a:gd name="connsiteY178" fmla="*/ 5713364 h 7169724"/>
              <a:gd name="connsiteX179" fmla="*/ 24519636 w 25200864"/>
              <a:gd name="connsiteY179" fmla="*/ 5869574 h 7169724"/>
              <a:gd name="connsiteX180" fmla="*/ 23774400 w 25200864"/>
              <a:gd name="connsiteY180" fmla="*/ 6133988 h 7169724"/>
              <a:gd name="connsiteX181" fmla="*/ 22951440 w 25200864"/>
              <a:gd name="connsiteY181" fmla="*/ 5896244 h 7169724"/>
              <a:gd name="connsiteX182" fmla="*/ 21982176 w 25200864"/>
              <a:gd name="connsiteY182" fmla="*/ 5640212 h 7169724"/>
              <a:gd name="connsiteX183" fmla="*/ 20628864 w 25200864"/>
              <a:gd name="connsiteY183" fmla="*/ 5475620 h 7169724"/>
              <a:gd name="connsiteX184" fmla="*/ 19872960 w 25200864"/>
              <a:gd name="connsiteY184" fmla="*/ 5888624 h 7169724"/>
              <a:gd name="connsiteX185" fmla="*/ 18800064 w 25200864"/>
              <a:gd name="connsiteY185" fmla="*/ 5823092 h 7169724"/>
              <a:gd name="connsiteX186" fmla="*/ 16715232 w 25200864"/>
              <a:gd name="connsiteY186" fmla="*/ 4963556 h 7169724"/>
              <a:gd name="connsiteX187" fmla="*/ 14904720 w 25200864"/>
              <a:gd name="connsiteY187" fmla="*/ 4158884 h 7169724"/>
              <a:gd name="connsiteX188" fmla="*/ 13240512 w 25200864"/>
              <a:gd name="connsiteY188" fmla="*/ 3354212 h 7169724"/>
              <a:gd name="connsiteX189" fmla="*/ 13094208 w 25200864"/>
              <a:gd name="connsiteY189" fmla="*/ 3189620 h 7169724"/>
              <a:gd name="connsiteX190" fmla="*/ 11320272 w 25200864"/>
              <a:gd name="connsiteY190" fmla="*/ 2019188 h 7169724"/>
              <a:gd name="connsiteX191" fmla="*/ 10698480 w 25200864"/>
              <a:gd name="connsiteY191" fmla="*/ 1452260 h 7169724"/>
              <a:gd name="connsiteX192" fmla="*/ 10530078 w 25200864"/>
              <a:gd name="connsiteY192" fmla="*/ 1283096 h 7169724"/>
              <a:gd name="connsiteX193" fmla="*/ 10522458 w 25200864"/>
              <a:gd name="connsiteY193" fmla="*/ 902096 h 7169724"/>
              <a:gd name="connsiteX194" fmla="*/ 10518648 w 25200864"/>
              <a:gd name="connsiteY194" fmla="*/ 768746 h 7169724"/>
              <a:gd name="connsiteX195" fmla="*/ 10606278 w 25200864"/>
              <a:gd name="connsiteY195" fmla="*/ 681116 h 7169724"/>
              <a:gd name="connsiteX196" fmla="*/ 10753344 w 25200864"/>
              <a:gd name="connsiteY196" fmla="*/ 611012 h 7169724"/>
              <a:gd name="connsiteX197" fmla="*/ 10735056 w 25200864"/>
              <a:gd name="connsiteY197" fmla="*/ 336692 h 7169724"/>
              <a:gd name="connsiteX198" fmla="*/ 10610088 w 25200864"/>
              <a:gd name="connsiteY198" fmla="*/ 201056 h 7169724"/>
              <a:gd name="connsiteX199" fmla="*/ 10419588 w 25200864"/>
              <a:gd name="connsiteY199" fmla="*/ 2936 h 7169724"/>
              <a:gd name="connsiteX200" fmla="*/ 10351008 w 25200864"/>
              <a:gd name="connsiteY200" fmla="*/ 231536 h 7169724"/>
              <a:gd name="connsiteX201" fmla="*/ 10187940 w 25200864"/>
              <a:gd name="connsiteY201" fmla="*/ 585104 h 7169724"/>
              <a:gd name="connsiteX202" fmla="*/ 10137648 w 25200864"/>
              <a:gd name="connsiteY202" fmla="*/ 902096 h 7169724"/>
              <a:gd name="connsiteX203" fmla="*/ 10222992 w 25200864"/>
              <a:gd name="connsiteY203" fmla="*/ 1744868 h 7169724"/>
              <a:gd name="connsiteX204" fmla="*/ 10131552 w 25200864"/>
              <a:gd name="connsiteY204" fmla="*/ 2384948 h 7169724"/>
              <a:gd name="connsiteX205" fmla="*/ 9509760 w 25200864"/>
              <a:gd name="connsiteY205" fmla="*/ 3043316 h 7169724"/>
              <a:gd name="connsiteX206" fmla="*/ 7717536 w 25200864"/>
              <a:gd name="connsiteY206" fmla="*/ 4524644 h 7169724"/>
              <a:gd name="connsiteX207" fmla="*/ 7388352 w 25200864"/>
              <a:gd name="connsiteY207" fmla="*/ 5146436 h 7169724"/>
              <a:gd name="connsiteX208" fmla="*/ 5925312 w 25200864"/>
              <a:gd name="connsiteY208" fmla="*/ 5768228 h 7169724"/>
              <a:gd name="connsiteX209" fmla="*/ 4736592 w 25200864"/>
              <a:gd name="connsiteY209" fmla="*/ 6079124 h 7169724"/>
              <a:gd name="connsiteX210" fmla="*/ 3602736 w 25200864"/>
              <a:gd name="connsiteY210" fmla="*/ 6353444 h 7169724"/>
              <a:gd name="connsiteX211" fmla="*/ 2688336 w 25200864"/>
              <a:gd name="connsiteY211" fmla="*/ 6664340 h 7169724"/>
              <a:gd name="connsiteX212" fmla="*/ 2157984 w 25200864"/>
              <a:gd name="connsiteY212" fmla="*/ 6774068 h 7169724"/>
              <a:gd name="connsiteX213" fmla="*/ 1591056 w 25200864"/>
              <a:gd name="connsiteY213" fmla="*/ 6755780 h 7169724"/>
              <a:gd name="connsiteX214" fmla="*/ 950976 w 25200864"/>
              <a:gd name="connsiteY214" fmla="*/ 6554612 h 7169724"/>
              <a:gd name="connsiteX215" fmla="*/ 0 w 25200864"/>
              <a:gd name="connsiteY215" fmla="*/ 6390020 h 7169724"/>
              <a:gd name="connsiteX216" fmla="*/ 27432 w 25200864"/>
              <a:gd name="connsiteY21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315968 w 25200864"/>
              <a:gd name="connsiteY39" fmla="*/ 6609476 h 7169724"/>
              <a:gd name="connsiteX40" fmla="*/ 6345936 w 25200864"/>
              <a:gd name="connsiteY40" fmla="*/ 5932820 h 7169724"/>
              <a:gd name="connsiteX41" fmla="*/ 7772400 w 25200864"/>
              <a:gd name="connsiteY41" fmla="*/ 5493908 h 7169724"/>
              <a:gd name="connsiteX42" fmla="*/ 8375904 w 25200864"/>
              <a:gd name="connsiteY42" fmla="*/ 4341764 h 7169724"/>
              <a:gd name="connsiteX43" fmla="*/ 9747504 w 25200864"/>
              <a:gd name="connsiteY43" fmla="*/ 3427364 h 7169724"/>
              <a:gd name="connsiteX44" fmla="*/ 10277856 w 25200864"/>
              <a:gd name="connsiteY44" fmla="*/ 2311796 h 7169724"/>
              <a:gd name="connsiteX45" fmla="*/ 10351008 w 25200864"/>
              <a:gd name="connsiteY45" fmla="*/ 2147204 h 7169724"/>
              <a:gd name="connsiteX46" fmla="*/ 10369296 w 25200864"/>
              <a:gd name="connsiteY46" fmla="*/ 1525412 h 7169724"/>
              <a:gd name="connsiteX47" fmla="*/ 10314432 w 25200864"/>
              <a:gd name="connsiteY47" fmla="*/ 940196 h 7169724"/>
              <a:gd name="connsiteX48" fmla="*/ 10443210 w 25200864"/>
              <a:gd name="connsiteY48" fmla="*/ 611774 h 7169724"/>
              <a:gd name="connsiteX49" fmla="*/ 10450830 w 25200864"/>
              <a:gd name="connsiteY49" fmla="*/ 1076594 h 7169724"/>
              <a:gd name="connsiteX50" fmla="*/ 10411968 w 25200864"/>
              <a:gd name="connsiteY50" fmla="*/ 1302146 h 7169724"/>
              <a:gd name="connsiteX51" fmla="*/ 10453878 w 25200864"/>
              <a:gd name="connsiteY51" fmla="*/ 1565036 h 7169724"/>
              <a:gd name="connsiteX52" fmla="*/ 10541508 w 25200864"/>
              <a:gd name="connsiteY52" fmla="*/ 1759346 h 7169724"/>
              <a:gd name="connsiteX53" fmla="*/ 10690098 w 25200864"/>
              <a:gd name="connsiteY53" fmla="*/ 1944512 h 7169724"/>
              <a:gd name="connsiteX54" fmla="*/ 10785348 w 25200864"/>
              <a:gd name="connsiteY54" fmla="*/ 2018426 h 7169724"/>
              <a:gd name="connsiteX55" fmla="*/ 10838688 w 25200864"/>
              <a:gd name="connsiteY55" fmla="*/ 2109866 h 7169724"/>
              <a:gd name="connsiteX56" fmla="*/ 10926318 w 25200864"/>
              <a:gd name="connsiteY56" fmla="*/ 2071766 h 7169724"/>
              <a:gd name="connsiteX57" fmla="*/ 11013948 w 25200864"/>
              <a:gd name="connsiteY57" fmla="*/ 2193686 h 7169724"/>
              <a:gd name="connsiteX58" fmla="*/ 11100816 w 25200864"/>
              <a:gd name="connsiteY58" fmla="*/ 2275220 h 7169724"/>
              <a:gd name="connsiteX59" fmla="*/ 11253978 w 25200864"/>
              <a:gd name="connsiteY59" fmla="*/ 2307986 h 7169724"/>
              <a:gd name="connsiteX60" fmla="*/ 11349228 w 25200864"/>
              <a:gd name="connsiteY60" fmla="*/ 2349896 h 7169724"/>
              <a:gd name="connsiteX61" fmla="*/ 11429238 w 25200864"/>
              <a:gd name="connsiteY61" fmla="*/ 2448956 h 7169724"/>
              <a:gd name="connsiteX62" fmla="*/ 11562588 w 25200864"/>
              <a:gd name="connsiteY62" fmla="*/ 2513726 h 7169724"/>
              <a:gd name="connsiteX63" fmla="*/ 11654028 w 25200864"/>
              <a:gd name="connsiteY63" fmla="*/ 2567066 h 7169724"/>
              <a:gd name="connsiteX64" fmla="*/ 11745468 w 25200864"/>
              <a:gd name="connsiteY64" fmla="*/ 2650886 h 7169724"/>
              <a:gd name="connsiteX65" fmla="*/ 11882628 w 25200864"/>
              <a:gd name="connsiteY65" fmla="*/ 2711846 h 7169724"/>
              <a:gd name="connsiteX66" fmla="*/ 11970258 w 25200864"/>
              <a:gd name="connsiteY66" fmla="*/ 2841386 h 7169724"/>
              <a:gd name="connsiteX67" fmla="*/ 12095988 w 25200864"/>
              <a:gd name="connsiteY67" fmla="*/ 2829956 h 7169724"/>
              <a:gd name="connsiteX68" fmla="*/ 12124944 w 25200864"/>
              <a:gd name="connsiteY68" fmla="*/ 2897012 h 7169724"/>
              <a:gd name="connsiteX69" fmla="*/ 12202668 w 25200864"/>
              <a:gd name="connsiteY69" fmla="*/ 2921396 h 7169724"/>
              <a:gd name="connsiteX70" fmla="*/ 12278868 w 25200864"/>
              <a:gd name="connsiteY70" fmla="*/ 3081416 h 7169724"/>
              <a:gd name="connsiteX71" fmla="*/ 12393168 w 25200864"/>
              <a:gd name="connsiteY71" fmla="*/ 3100466 h 7169724"/>
              <a:gd name="connsiteX72" fmla="*/ 12450318 w 25200864"/>
              <a:gd name="connsiteY72" fmla="*/ 3214766 h 7169724"/>
              <a:gd name="connsiteX73" fmla="*/ 12541758 w 25200864"/>
              <a:gd name="connsiteY73" fmla="*/ 3191906 h 7169724"/>
              <a:gd name="connsiteX74" fmla="*/ 12598908 w 25200864"/>
              <a:gd name="connsiteY74" fmla="*/ 3290966 h 7169724"/>
              <a:gd name="connsiteX75" fmla="*/ 12663678 w 25200864"/>
              <a:gd name="connsiteY75" fmla="*/ 3416696 h 7169724"/>
              <a:gd name="connsiteX76" fmla="*/ 12766548 w 25200864"/>
              <a:gd name="connsiteY76" fmla="*/ 3428126 h 7169724"/>
              <a:gd name="connsiteX77" fmla="*/ 12774168 w 25200864"/>
              <a:gd name="connsiteY77" fmla="*/ 3298586 h 7169724"/>
              <a:gd name="connsiteX78" fmla="*/ 12854178 w 25200864"/>
              <a:gd name="connsiteY78" fmla="*/ 3363356 h 7169724"/>
              <a:gd name="connsiteX79" fmla="*/ 12968478 w 25200864"/>
              <a:gd name="connsiteY79" fmla="*/ 3435746 h 7169724"/>
              <a:gd name="connsiteX80" fmla="*/ 13098018 w 25200864"/>
              <a:gd name="connsiteY80" fmla="*/ 3466226 h 7169724"/>
              <a:gd name="connsiteX81" fmla="*/ 13147548 w 25200864"/>
              <a:gd name="connsiteY81" fmla="*/ 3572906 h 7169724"/>
              <a:gd name="connsiteX82" fmla="*/ 13155168 w 25200864"/>
              <a:gd name="connsiteY82" fmla="*/ 3652916 h 7169724"/>
              <a:gd name="connsiteX83" fmla="*/ 13235178 w 25200864"/>
              <a:gd name="connsiteY83" fmla="*/ 3736736 h 7169724"/>
              <a:gd name="connsiteX84" fmla="*/ 13368528 w 25200864"/>
              <a:gd name="connsiteY84" fmla="*/ 3774836 h 7169724"/>
              <a:gd name="connsiteX85" fmla="*/ 13539216 w 25200864"/>
              <a:gd name="connsiteY85" fmla="*/ 3853322 h 7169724"/>
              <a:gd name="connsiteX86" fmla="*/ 13574268 w 25200864"/>
              <a:gd name="connsiteY86" fmla="*/ 3923426 h 7169724"/>
              <a:gd name="connsiteX87" fmla="*/ 13669518 w 25200864"/>
              <a:gd name="connsiteY87" fmla="*/ 3988196 h 7169724"/>
              <a:gd name="connsiteX88" fmla="*/ 13806678 w 25200864"/>
              <a:gd name="connsiteY88" fmla="*/ 4091066 h 7169724"/>
              <a:gd name="connsiteX89" fmla="*/ 13890498 w 25200864"/>
              <a:gd name="connsiteY89" fmla="*/ 4205366 h 7169724"/>
              <a:gd name="connsiteX90" fmla="*/ 13955268 w 25200864"/>
              <a:gd name="connsiteY90" fmla="*/ 4296806 h 7169724"/>
              <a:gd name="connsiteX91" fmla="*/ 13989558 w 25200864"/>
              <a:gd name="connsiteY91" fmla="*/ 4129166 h 7169724"/>
              <a:gd name="connsiteX92" fmla="*/ 14061948 w 25200864"/>
              <a:gd name="connsiteY92" fmla="*/ 3995816 h 7169724"/>
              <a:gd name="connsiteX93" fmla="*/ 14176248 w 25200864"/>
              <a:gd name="connsiteY93" fmla="*/ 4098686 h 7169724"/>
              <a:gd name="connsiteX94" fmla="*/ 14290548 w 25200864"/>
              <a:gd name="connsiteY94" fmla="*/ 4304426 h 7169724"/>
              <a:gd name="connsiteX95" fmla="*/ 14431518 w 25200864"/>
              <a:gd name="connsiteY95" fmla="*/ 4399676 h 7169724"/>
              <a:gd name="connsiteX96" fmla="*/ 14622018 w 25200864"/>
              <a:gd name="connsiteY96" fmla="*/ 4353956 h 7169724"/>
              <a:gd name="connsiteX97" fmla="*/ 14789658 w 25200864"/>
              <a:gd name="connsiteY97" fmla="*/ 4430156 h 7169724"/>
              <a:gd name="connsiteX98" fmla="*/ 14865858 w 25200864"/>
              <a:gd name="connsiteY98" fmla="*/ 4361576 h 7169724"/>
              <a:gd name="connsiteX99" fmla="*/ 14972538 w 25200864"/>
              <a:gd name="connsiteY99" fmla="*/ 4464446 h 7169724"/>
              <a:gd name="connsiteX100" fmla="*/ 15067788 w 25200864"/>
              <a:gd name="connsiteY100" fmla="*/ 4586366 h 7169724"/>
              <a:gd name="connsiteX101" fmla="*/ 15304008 w 25200864"/>
              <a:gd name="connsiteY101" fmla="*/ 4651136 h 7169724"/>
              <a:gd name="connsiteX102" fmla="*/ 15467838 w 25200864"/>
              <a:gd name="connsiteY102" fmla="*/ 4693046 h 7169724"/>
              <a:gd name="connsiteX103" fmla="*/ 15540990 w 25200864"/>
              <a:gd name="connsiteY103" fmla="*/ 4708286 h 7169724"/>
              <a:gd name="connsiteX104" fmla="*/ 15593568 w 25200864"/>
              <a:gd name="connsiteY104" fmla="*/ 4875926 h 7169724"/>
              <a:gd name="connsiteX105" fmla="*/ 15612618 w 25200864"/>
              <a:gd name="connsiteY105" fmla="*/ 4997846 h 7169724"/>
              <a:gd name="connsiteX106" fmla="*/ 15730728 w 25200864"/>
              <a:gd name="connsiteY106" fmla="*/ 4921646 h 7169724"/>
              <a:gd name="connsiteX107" fmla="*/ 15745968 w 25200864"/>
              <a:gd name="connsiteY107" fmla="*/ 4769246 h 7169724"/>
              <a:gd name="connsiteX108" fmla="*/ 15822168 w 25200864"/>
              <a:gd name="connsiteY108" fmla="*/ 4757816 h 7169724"/>
              <a:gd name="connsiteX109" fmla="*/ 15898368 w 25200864"/>
              <a:gd name="connsiteY109" fmla="*/ 4872116 h 7169724"/>
              <a:gd name="connsiteX110" fmla="*/ 16092678 w 25200864"/>
              <a:gd name="connsiteY110" fmla="*/ 4978796 h 7169724"/>
              <a:gd name="connsiteX111" fmla="*/ 16229838 w 25200864"/>
              <a:gd name="connsiteY111" fmla="*/ 5138816 h 7169724"/>
              <a:gd name="connsiteX112" fmla="*/ 16340328 w 25200864"/>
              <a:gd name="connsiteY112" fmla="*/ 5154056 h 7169724"/>
              <a:gd name="connsiteX113" fmla="*/ 16435578 w 25200864"/>
              <a:gd name="connsiteY113" fmla="*/ 5203586 h 7169724"/>
              <a:gd name="connsiteX114" fmla="*/ 16515588 w 25200864"/>
              <a:gd name="connsiteY114" fmla="*/ 5195966 h 7169724"/>
              <a:gd name="connsiteX115" fmla="*/ 16607028 w 25200864"/>
              <a:gd name="connsiteY115" fmla="*/ 5234066 h 7169724"/>
              <a:gd name="connsiteX116" fmla="*/ 16687038 w 25200864"/>
              <a:gd name="connsiteY116" fmla="*/ 5275976 h 7169724"/>
              <a:gd name="connsiteX117" fmla="*/ 16751808 w 25200864"/>
              <a:gd name="connsiteY117" fmla="*/ 5298836 h 7169724"/>
              <a:gd name="connsiteX118" fmla="*/ 16927068 w 25200864"/>
              <a:gd name="connsiteY118" fmla="*/ 5317886 h 7169724"/>
              <a:gd name="connsiteX119" fmla="*/ 16808958 w 25200864"/>
              <a:gd name="connsiteY119" fmla="*/ 5245496 h 7169724"/>
              <a:gd name="connsiteX120" fmla="*/ 16843248 w 25200864"/>
              <a:gd name="connsiteY120" fmla="*/ 5199776 h 7169724"/>
              <a:gd name="connsiteX121" fmla="*/ 16953738 w 25200864"/>
              <a:gd name="connsiteY121" fmla="*/ 5218826 h 7169724"/>
              <a:gd name="connsiteX122" fmla="*/ 17109948 w 25200864"/>
              <a:gd name="connsiteY122" fmla="*/ 5344556 h 7169724"/>
              <a:gd name="connsiteX123" fmla="*/ 17300448 w 25200864"/>
              <a:gd name="connsiteY123" fmla="*/ 5359796 h 7169724"/>
              <a:gd name="connsiteX124" fmla="*/ 17426178 w 25200864"/>
              <a:gd name="connsiteY124" fmla="*/ 5420756 h 7169724"/>
              <a:gd name="connsiteX125" fmla="*/ 17516856 w 25200864"/>
              <a:gd name="connsiteY125" fmla="*/ 5550296 h 7169724"/>
              <a:gd name="connsiteX126" fmla="*/ 17620488 w 25200864"/>
              <a:gd name="connsiteY126" fmla="*/ 5569346 h 7169724"/>
              <a:gd name="connsiteX127" fmla="*/ 17837658 w 25200864"/>
              <a:gd name="connsiteY127" fmla="*/ 5717936 h 7169724"/>
              <a:gd name="connsiteX128" fmla="*/ 17837658 w 25200864"/>
              <a:gd name="connsiteY128" fmla="*/ 5561726 h 7169724"/>
              <a:gd name="connsiteX129" fmla="*/ 18035778 w 25200864"/>
              <a:gd name="connsiteY129" fmla="*/ 5565536 h 7169724"/>
              <a:gd name="connsiteX130" fmla="*/ 18115788 w 25200864"/>
              <a:gd name="connsiteY130" fmla="*/ 5668406 h 7169724"/>
              <a:gd name="connsiteX131" fmla="*/ 18218658 w 25200864"/>
              <a:gd name="connsiteY131" fmla="*/ 5676026 h 7169724"/>
              <a:gd name="connsiteX132" fmla="*/ 18306288 w 25200864"/>
              <a:gd name="connsiteY132" fmla="*/ 5752988 h 7169724"/>
              <a:gd name="connsiteX133" fmla="*/ 18371058 w 25200864"/>
              <a:gd name="connsiteY133" fmla="*/ 5866526 h 7169724"/>
              <a:gd name="connsiteX134" fmla="*/ 18489168 w 25200864"/>
              <a:gd name="connsiteY134" fmla="*/ 5851286 h 7169724"/>
              <a:gd name="connsiteX135" fmla="*/ 18580608 w 25200864"/>
              <a:gd name="connsiteY135" fmla="*/ 5935106 h 7169724"/>
              <a:gd name="connsiteX136" fmla="*/ 18550128 w 25200864"/>
              <a:gd name="connsiteY136" fmla="*/ 6018926 h 7169724"/>
              <a:gd name="connsiteX137" fmla="*/ 18679668 w 25200864"/>
              <a:gd name="connsiteY137" fmla="*/ 5973206 h 7169724"/>
              <a:gd name="connsiteX138" fmla="*/ 18691098 w 25200864"/>
              <a:gd name="connsiteY138" fmla="*/ 6045596 h 7169724"/>
              <a:gd name="connsiteX139" fmla="*/ 18813018 w 25200864"/>
              <a:gd name="connsiteY139" fmla="*/ 6007496 h 7169724"/>
              <a:gd name="connsiteX140" fmla="*/ 19114008 w 25200864"/>
              <a:gd name="connsiteY140" fmla="*/ 6137036 h 7169724"/>
              <a:gd name="connsiteX141" fmla="*/ 19249644 w 25200864"/>
              <a:gd name="connsiteY141" fmla="*/ 6242954 h 7169724"/>
              <a:gd name="connsiteX142" fmla="*/ 19319748 w 25200864"/>
              <a:gd name="connsiteY142" fmla="*/ 6453266 h 7169724"/>
              <a:gd name="connsiteX143" fmla="*/ 19375374 w 25200864"/>
              <a:gd name="connsiteY143" fmla="*/ 6593474 h 7169724"/>
              <a:gd name="connsiteX144" fmla="*/ 19445478 w 25200864"/>
              <a:gd name="connsiteY144" fmla="*/ 6567566 h 7169724"/>
              <a:gd name="connsiteX145" fmla="*/ 19495008 w 25200864"/>
              <a:gd name="connsiteY145" fmla="*/ 6647576 h 7169724"/>
              <a:gd name="connsiteX146" fmla="*/ 19475958 w 25200864"/>
              <a:gd name="connsiteY146" fmla="*/ 6377066 h 7169724"/>
              <a:gd name="connsiteX147" fmla="*/ 19479768 w 25200864"/>
              <a:gd name="connsiteY147" fmla="*/ 6175136 h 7169724"/>
              <a:gd name="connsiteX148" fmla="*/ 19582638 w 25200864"/>
              <a:gd name="connsiteY148" fmla="*/ 6285626 h 7169724"/>
              <a:gd name="connsiteX149" fmla="*/ 19666458 w 25200864"/>
              <a:gd name="connsiteY149" fmla="*/ 6407546 h 7169724"/>
              <a:gd name="connsiteX150" fmla="*/ 19674078 w 25200864"/>
              <a:gd name="connsiteY150" fmla="*/ 6213236 h 7169724"/>
              <a:gd name="connsiteX151" fmla="*/ 19761708 w 25200864"/>
              <a:gd name="connsiteY151" fmla="*/ 6129416 h 7169724"/>
              <a:gd name="connsiteX152" fmla="*/ 19879818 w 25200864"/>
              <a:gd name="connsiteY152" fmla="*/ 6239906 h 7169724"/>
              <a:gd name="connsiteX153" fmla="*/ 19818858 w 25200864"/>
              <a:gd name="connsiteY153" fmla="*/ 6026546 h 7169724"/>
              <a:gd name="connsiteX154" fmla="*/ 20127468 w 25200864"/>
              <a:gd name="connsiteY154" fmla="*/ 6022736 h 7169724"/>
              <a:gd name="connsiteX155" fmla="*/ 20400264 w 25200864"/>
              <a:gd name="connsiteY155" fmla="*/ 5897768 h 7169724"/>
              <a:gd name="connsiteX156" fmla="*/ 20695158 w 25200864"/>
              <a:gd name="connsiteY156" fmla="*/ 5893196 h 7169724"/>
              <a:gd name="connsiteX157" fmla="*/ 20942808 w 25200864"/>
              <a:gd name="connsiteY157" fmla="*/ 5938916 h 7169724"/>
              <a:gd name="connsiteX158" fmla="*/ 21133308 w 25200864"/>
              <a:gd name="connsiteY158" fmla="*/ 5813186 h 7169724"/>
              <a:gd name="connsiteX159" fmla="*/ 21430488 w 25200864"/>
              <a:gd name="connsiteY159" fmla="*/ 5862716 h 7169724"/>
              <a:gd name="connsiteX160" fmla="*/ 21659850 w 25200864"/>
              <a:gd name="connsiteY160" fmla="*/ 5961776 h 7169724"/>
              <a:gd name="connsiteX161" fmla="*/ 21761958 w 25200864"/>
              <a:gd name="connsiteY161" fmla="*/ 5885576 h 7169724"/>
              <a:gd name="connsiteX162" fmla="*/ 21944838 w 25200864"/>
              <a:gd name="connsiteY162" fmla="*/ 6041786 h 7169724"/>
              <a:gd name="connsiteX163" fmla="*/ 22089618 w 25200864"/>
              <a:gd name="connsiteY163" fmla="*/ 5977016 h 7169724"/>
              <a:gd name="connsiteX164" fmla="*/ 22310598 w 25200864"/>
              <a:gd name="connsiteY164" fmla="*/ 6186566 h 7169724"/>
              <a:gd name="connsiteX165" fmla="*/ 23151084 w 25200864"/>
              <a:gd name="connsiteY165" fmla="*/ 6482984 h 7169724"/>
              <a:gd name="connsiteX166" fmla="*/ 23293578 w 25200864"/>
              <a:gd name="connsiteY166" fmla="*/ 6609476 h 7169724"/>
              <a:gd name="connsiteX167" fmla="*/ 23285958 w 25200864"/>
              <a:gd name="connsiteY167" fmla="*/ 6693296 h 7169724"/>
              <a:gd name="connsiteX168" fmla="*/ 23415498 w 25200864"/>
              <a:gd name="connsiteY168" fmla="*/ 6659006 h 7169724"/>
              <a:gd name="connsiteX169" fmla="*/ 23785068 w 25200864"/>
              <a:gd name="connsiteY169" fmla="*/ 6780926 h 7169724"/>
              <a:gd name="connsiteX170" fmla="*/ 24009096 w 25200864"/>
              <a:gd name="connsiteY170" fmla="*/ 6645290 h 7169724"/>
              <a:gd name="connsiteX171" fmla="*/ 24078438 w 25200864"/>
              <a:gd name="connsiteY171" fmla="*/ 6544706 h 7169724"/>
              <a:gd name="connsiteX172" fmla="*/ 24230838 w 25200864"/>
              <a:gd name="connsiteY172" fmla="*/ 6533276 h 7169724"/>
              <a:gd name="connsiteX173" fmla="*/ 24360378 w 25200864"/>
              <a:gd name="connsiteY173" fmla="*/ 6438026 h 7169724"/>
              <a:gd name="connsiteX174" fmla="*/ 24455628 w 25200864"/>
              <a:gd name="connsiteY174" fmla="*/ 6422786 h 7169724"/>
              <a:gd name="connsiteX175" fmla="*/ 24558498 w 25200864"/>
              <a:gd name="connsiteY175" fmla="*/ 6243716 h 7169724"/>
              <a:gd name="connsiteX176" fmla="*/ 24716232 w 25200864"/>
              <a:gd name="connsiteY176" fmla="*/ 6188090 h 7169724"/>
              <a:gd name="connsiteX177" fmla="*/ 24981408 w 25200864"/>
              <a:gd name="connsiteY177" fmla="*/ 6232286 h 7169724"/>
              <a:gd name="connsiteX178" fmla="*/ 25181052 w 25200864"/>
              <a:gd name="connsiteY178" fmla="*/ 6157610 h 7169724"/>
              <a:gd name="connsiteX179" fmla="*/ 25200864 w 25200864"/>
              <a:gd name="connsiteY179" fmla="*/ 5713364 h 7169724"/>
              <a:gd name="connsiteX180" fmla="*/ 24519636 w 25200864"/>
              <a:gd name="connsiteY180" fmla="*/ 5869574 h 7169724"/>
              <a:gd name="connsiteX181" fmla="*/ 23774400 w 25200864"/>
              <a:gd name="connsiteY181" fmla="*/ 6133988 h 7169724"/>
              <a:gd name="connsiteX182" fmla="*/ 22951440 w 25200864"/>
              <a:gd name="connsiteY182" fmla="*/ 5896244 h 7169724"/>
              <a:gd name="connsiteX183" fmla="*/ 21982176 w 25200864"/>
              <a:gd name="connsiteY183" fmla="*/ 5640212 h 7169724"/>
              <a:gd name="connsiteX184" fmla="*/ 20628864 w 25200864"/>
              <a:gd name="connsiteY184" fmla="*/ 5475620 h 7169724"/>
              <a:gd name="connsiteX185" fmla="*/ 19872960 w 25200864"/>
              <a:gd name="connsiteY185" fmla="*/ 5888624 h 7169724"/>
              <a:gd name="connsiteX186" fmla="*/ 18800064 w 25200864"/>
              <a:gd name="connsiteY186" fmla="*/ 5823092 h 7169724"/>
              <a:gd name="connsiteX187" fmla="*/ 16715232 w 25200864"/>
              <a:gd name="connsiteY187" fmla="*/ 4963556 h 7169724"/>
              <a:gd name="connsiteX188" fmla="*/ 14904720 w 25200864"/>
              <a:gd name="connsiteY188" fmla="*/ 4158884 h 7169724"/>
              <a:gd name="connsiteX189" fmla="*/ 13240512 w 25200864"/>
              <a:gd name="connsiteY189" fmla="*/ 3354212 h 7169724"/>
              <a:gd name="connsiteX190" fmla="*/ 13094208 w 25200864"/>
              <a:gd name="connsiteY190" fmla="*/ 3189620 h 7169724"/>
              <a:gd name="connsiteX191" fmla="*/ 11320272 w 25200864"/>
              <a:gd name="connsiteY191" fmla="*/ 2019188 h 7169724"/>
              <a:gd name="connsiteX192" fmla="*/ 10698480 w 25200864"/>
              <a:gd name="connsiteY192" fmla="*/ 1452260 h 7169724"/>
              <a:gd name="connsiteX193" fmla="*/ 10530078 w 25200864"/>
              <a:gd name="connsiteY193" fmla="*/ 1283096 h 7169724"/>
              <a:gd name="connsiteX194" fmla="*/ 10522458 w 25200864"/>
              <a:gd name="connsiteY194" fmla="*/ 902096 h 7169724"/>
              <a:gd name="connsiteX195" fmla="*/ 10518648 w 25200864"/>
              <a:gd name="connsiteY195" fmla="*/ 768746 h 7169724"/>
              <a:gd name="connsiteX196" fmla="*/ 10606278 w 25200864"/>
              <a:gd name="connsiteY196" fmla="*/ 681116 h 7169724"/>
              <a:gd name="connsiteX197" fmla="*/ 10753344 w 25200864"/>
              <a:gd name="connsiteY197" fmla="*/ 611012 h 7169724"/>
              <a:gd name="connsiteX198" fmla="*/ 10735056 w 25200864"/>
              <a:gd name="connsiteY198" fmla="*/ 336692 h 7169724"/>
              <a:gd name="connsiteX199" fmla="*/ 10610088 w 25200864"/>
              <a:gd name="connsiteY199" fmla="*/ 201056 h 7169724"/>
              <a:gd name="connsiteX200" fmla="*/ 10419588 w 25200864"/>
              <a:gd name="connsiteY200" fmla="*/ 2936 h 7169724"/>
              <a:gd name="connsiteX201" fmla="*/ 10351008 w 25200864"/>
              <a:gd name="connsiteY201" fmla="*/ 231536 h 7169724"/>
              <a:gd name="connsiteX202" fmla="*/ 10187940 w 25200864"/>
              <a:gd name="connsiteY202" fmla="*/ 585104 h 7169724"/>
              <a:gd name="connsiteX203" fmla="*/ 10137648 w 25200864"/>
              <a:gd name="connsiteY203" fmla="*/ 902096 h 7169724"/>
              <a:gd name="connsiteX204" fmla="*/ 10222992 w 25200864"/>
              <a:gd name="connsiteY204" fmla="*/ 1744868 h 7169724"/>
              <a:gd name="connsiteX205" fmla="*/ 10131552 w 25200864"/>
              <a:gd name="connsiteY205" fmla="*/ 2384948 h 7169724"/>
              <a:gd name="connsiteX206" fmla="*/ 9509760 w 25200864"/>
              <a:gd name="connsiteY206" fmla="*/ 3043316 h 7169724"/>
              <a:gd name="connsiteX207" fmla="*/ 7717536 w 25200864"/>
              <a:gd name="connsiteY207" fmla="*/ 4524644 h 7169724"/>
              <a:gd name="connsiteX208" fmla="*/ 7388352 w 25200864"/>
              <a:gd name="connsiteY208" fmla="*/ 5146436 h 7169724"/>
              <a:gd name="connsiteX209" fmla="*/ 5925312 w 25200864"/>
              <a:gd name="connsiteY209" fmla="*/ 5768228 h 7169724"/>
              <a:gd name="connsiteX210" fmla="*/ 4736592 w 25200864"/>
              <a:gd name="connsiteY210" fmla="*/ 6079124 h 7169724"/>
              <a:gd name="connsiteX211" fmla="*/ 3602736 w 25200864"/>
              <a:gd name="connsiteY211" fmla="*/ 6353444 h 7169724"/>
              <a:gd name="connsiteX212" fmla="*/ 2688336 w 25200864"/>
              <a:gd name="connsiteY212" fmla="*/ 6664340 h 7169724"/>
              <a:gd name="connsiteX213" fmla="*/ 2157984 w 25200864"/>
              <a:gd name="connsiteY213" fmla="*/ 6774068 h 7169724"/>
              <a:gd name="connsiteX214" fmla="*/ 1591056 w 25200864"/>
              <a:gd name="connsiteY214" fmla="*/ 6755780 h 7169724"/>
              <a:gd name="connsiteX215" fmla="*/ 950976 w 25200864"/>
              <a:gd name="connsiteY215" fmla="*/ 6554612 h 7169724"/>
              <a:gd name="connsiteX216" fmla="*/ 0 w 25200864"/>
              <a:gd name="connsiteY216" fmla="*/ 6390020 h 7169724"/>
              <a:gd name="connsiteX217" fmla="*/ 27432 w 25200864"/>
              <a:gd name="connsiteY21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315968 w 25200864"/>
              <a:gd name="connsiteY40" fmla="*/ 6609476 h 7169724"/>
              <a:gd name="connsiteX41" fmla="*/ 6345936 w 25200864"/>
              <a:gd name="connsiteY41" fmla="*/ 5932820 h 7169724"/>
              <a:gd name="connsiteX42" fmla="*/ 7772400 w 25200864"/>
              <a:gd name="connsiteY42" fmla="*/ 5493908 h 7169724"/>
              <a:gd name="connsiteX43" fmla="*/ 8375904 w 25200864"/>
              <a:gd name="connsiteY43" fmla="*/ 4341764 h 7169724"/>
              <a:gd name="connsiteX44" fmla="*/ 9747504 w 25200864"/>
              <a:gd name="connsiteY44" fmla="*/ 3427364 h 7169724"/>
              <a:gd name="connsiteX45" fmla="*/ 10277856 w 25200864"/>
              <a:gd name="connsiteY45" fmla="*/ 2311796 h 7169724"/>
              <a:gd name="connsiteX46" fmla="*/ 10351008 w 25200864"/>
              <a:gd name="connsiteY46" fmla="*/ 2147204 h 7169724"/>
              <a:gd name="connsiteX47" fmla="*/ 10369296 w 25200864"/>
              <a:gd name="connsiteY47" fmla="*/ 1525412 h 7169724"/>
              <a:gd name="connsiteX48" fmla="*/ 10314432 w 25200864"/>
              <a:gd name="connsiteY48" fmla="*/ 940196 h 7169724"/>
              <a:gd name="connsiteX49" fmla="*/ 10443210 w 25200864"/>
              <a:gd name="connsiteY49" fmla="*/ 611774 h 7169724"/>
              <a:gd name="connsiteX50" fmla="*/ 10450830 w 25200864"/>
              <a:gd name="connsiteY50" fmla="*/ 1076594 h 7169724"/>
              <a:gd name="connsiteX51" fmla="*/ 10411968 w 25200864"/>
              <a:gd name="connsiteY51" fmla="*/ 1302146 h 7169724"/>
              <a:gd name="connsiteX52" fmla="*/ 10453878 w 25200864"/>
              <a:gd name="connsiteY52" fmla="*/ 1565036 h 7169724"/>
              <a:gd name="connsiteX53" fmla="*/ 10541508 w 25200864"/>
              <a:gd name="connsiteY53" fmla="*/ 1759346 h 7169724"/>
              <a:gd name="connsiteX54" fmla="*/ 10690098 w 25200864"/>
              <a:gd name="connsiteY54" fmla="*/ 1944512 h 7169724"/>
              <a:gd name="connsiteX55" fmla="*/ 10785348 w 25200864"/>
              <a:gd name="connsiteY55" fmla="*/ 2018426 h 7169724"/>
              <a:gd name="connsiteX56" fmla="*/ 10838688 w 25200864"/>
              <a:gd name="connsiteY56" fmla="*/ 2109866 h 7169724"/>
              <a:gd name="connsiteX57" fmla="*/ 10926318 w 25200864"/>
              <a:gd name="connsiteY57" fmla="*/ 2071766 h 7169724"/>
              <a:gd name="connsiteX58" fmla="*/ 11013948 w 25200864"/>
              <a:gd name="connsiteY58" fmla="*/ 2193686 h 7169724"/>
              <a:gd name="connsiteX59" fmla="*/ 11100816 w 25200864"/>
              <a:gd name="connsiteY59" fmla="*/ 2275220 h 7169724"/>
              <a:gd name="connsiteX60" fmla="*/ 11253978 w 25200864"/>
              <a:gd name="connsiteY60" fmla="*/ 2307986 h 7169724"/>
              <a:gd name="connsiteX61" fmla="*/ 11349228 w 25200864"/>
              <a:gd name="connsiteY61" fmla="*/ 2349896 h 7169724"/>
              <a:gd name="connsiteX62" fmla="*/ 11429238 w 25200864"/>
              <a:gd name="connsiteY62" fmla="*/ 2448956 h 7169724"/>
              <a:gd name="connsiteX63" fmla="*/ 11562588 w 25200864"/>
              <a:gd name="connsiteY63" fmla="*/ 2513726 h 7169724"/>
              <a:gd name="connsiteX64" fmla="*/ 11654028 w 25200864"/>
              <a:gd name="connsiteY64" fmla="*/ 2567066 h 7169724"/>
              <a:gd name="connsiteX65" fmla="*/ 11745468 w 25200864"/>
              <a:gd name="connsiteY65" fmla="*/ 2650886 h 7169724"/>
              <a:gd name="connsiteX66" fmla="*/ 11882628 w 25200864"/>
              <a:gd name="connsiteY66" fmla="*/ 2711846 h 7169724"/>
              <a:gd name="connsiteX67" fmla="*/ 11970258 w 25200864"/>
              <a:gd name="connsiteY67" fmla="*/ 2841386 h 7169724"/>
              <a:gd name="connsiteX68" fmla="*/ 12095988 w 25200864"/>
              <a:gd name="connsiteY68" fmla="*/ 2829956 h 7169724"/>
              <a:gd name="connsiteX69" fmla="*/ 12124944 w 25200864"/>
              <a:gd name="connsiteY69" fmla="*/ 2897012 h 7169724"/>
              <a:gd name="connsiteX70" fmla="*/ 12202668 w 25200864"/>
              <a:gd name="connsiteY70" fmla="*/ 2921396 h 7169724"/>
              <a:gd name="connsiteX71" fmla="*/ 12278868 w 25200864"/>
              <a:gd name="connsiteY71" fmla="*/ 3081416 h 7169724"/>
              <a:gd name="connsiteX72" fmla="*/ 12393168 w 25200864"/>
              <a:gd name="connsiteY72" fmla="*/ 3100466 h 7169724"/>
              <a:gd name="connsiteX73" fmla="*/ 12450318 w 25200864"/>
              <a:gd name="connsiteY73" fmla="*/ 3214766 h 7169724"/>
              <a:gd name="connsiteX74" fmla="*/ 12541758 w 25200864"/>
              <a:gd name="connsiteY74" fmla="*/ 3191906 h 7169724"/>
              <a:gd name="connsiteX75" fmla="*/ 12598908 w 25200864"/>
              <a:gd name="connsiteY75" fmla="*/ 3290966 h 7169724"/>
              <a:gd name="connsiteX76" fmla="*/ 12663678 w 25200864"/>
              <a:gd name="connsiteY76" fmla="*/ 3416696 h 7169724"/>
              <a:gd name="connsiteX77" fmla="*/ 12766548 w 25200864"/>
              <a:gd name="connsiteY77" fmla="*/ 3428126 h 7169724"/>
              <a:gd name="connsiteX78" fmla="*/ 12774168 w 25200864"/>
              <a:gd name="connsiteY78" fmla="*/ 3298586 h 7169724"/>
              <a:gd name="connsiteX79" fmla="*/ 12854178 w 25200864"/>
              <a:gd name="connsiteY79" fmla="*/ 3363356 h 7169724"/>
              <a:gd name="connsiteX80" fmla="*/ 12968478 w 25200864"/>
              <a:gd name="connsiteY80" fmla="*/ 3435746 h 7169724"/>
              <a:gd name="connsiteX81" fmla="*/ 13098018 w 25200864"/>
              <a:gd name="connsiteY81" fmla="*/ 3466226 h 7169724"/>
              <a:gd name="connsiteX82" fmla="*/ 13147548 w 25200864"/>
              <a:gd name="connsiteY82" fmla="*/ 3572906 h 7169724"/>
              <a:gd name="connsiteX83" fmla="*/ 13155168 w 25200864"/>
              <a:gd name="connsiteY83" fmla="*/ 3652916 h 7169724"/>
              <a:gd name="connsiteX84" fmla="*/ 13235178 w 25200864"/>
              <a:gd name="connsiteY84" fmla="*/ 3736736 h 7169724"/>
              <a:gd name="connsiteX85" fmla="*/ 13368528 w 25200864"/>
              <a:gd name="connsiteY85" fmla="*/ 3774836 h 7169724"/>
              <a:gd name="connsiteX86" fmla="*/ 13539216 w 25200864"/>
              <a:gd name="connsiteY86" fmla="*/ 3853322 h 7169724"/>
              <a:gd name="connsiteX87" fmla="*/ 13574268 w 25200864"/>
              <a:gd name="connsiteY87" fmla="*/ 3923426 h 7169724"/>
              <a:gd name="connsiteX88" fmla="*/ 13669518 w 25200864"/>
              <a:gd name="connsiteY88" fmla="*/ 3988196 h 7169724"/>
              <a:gd name="connsiteX89" fmla="*/ 13806678 w 25200864"/>
              <a:gd name="connsiteY89" fmla="*/ 4091066 h 7169724"/>
              <a:gd name="connsiteX90" fmla="*/ 13890498 w 25200864"/>
              <a:gd name="connsiteY90" fmla="*/ 4205366 h 7169724"/>
              <a:gd name="connsiteX91" fmla="*/ 13955268 w 25200864"/>
              <a:gd name="connsiteY91" fmla="*/ 4296806 h 7169724"/>
              <a:gd name="connsiteX92" fmla="*/ 13989558 w 25200864"/>
              <a:gd name="connsiteY92" fmla="*/ 4129166 h 7169724"/>
              <a:gd name="connsiteX93" fmla="*/ 14061948 w 25200864"/>
              <a:gd name="connsiteY93" fmla="*/ 3995816 h 7169724"/>
              <a:gd name="connsiteX94" fmla="*/ 14176248 w 25200864"/>
              <a:gd name="connsiteY94" fmla="*/ 4098686 h 7169724"/>
              <a:gd name="connsiteX95" fmla="*/ 14290548 w 25200864"/>
              <a:gd name="connsiteY95" fmla="*/ 4304426 h 7169724"/>
              <a:gd name="connsiteX96" fmla="*/ 14431518 w 25200864"/>
              <a:gd name="connsiteY96" fmla="*/ 4399676 h 7169724"/>
              <a:gd name="connsiteX97" fmla="*/ 14622018 w 25200864"/>
              <a:gd name="connsiteY97" fmla="*/ 4353956 h 7169724"/>
              <a:gd name="connsiteX98" fmla="*/ 14789658 w 25200864"/>
              <a:gd name="connsiteY98" fmla="*/ 4430156 h 7169724"/>
              <a:gd name="connsiteX99" fmla="*/ 14865858 w 25200864"/>
              <a:gd name="connsiteY99" fmla="*/ 4361576 h 7169724"/>
              <a:gd name="connsiteX100" fmla="*/ 14972538 w 25200864"/>
              <a:gd name="connsiteY100" fmla="*/ 4464446 h 7169724"/>
              <a:gd name="connsiteX101" fmla="*/ 15067788 w 25200864"/>
              <a:gd name="connsiteY101" fmla="*/ 4586366 h 7169724"/>
              <a:gd name="connsiteX102" fmla="*/ 15304008 w 25200864"/>
              <a:gd name="connsiteY102" fmla="*/ 4651136 h 7169724"/>
              <a:gd name="connsiteX103" fmla="*/ 15467838 w 25200864"/>
              <a:gd name="connsiteY103" fmla="*/ 4693046 h 7169724"/>
              <a:gd name="connsiteX104" fmla="*/ 15540990 w 25200864"/>
              <a:gd name="connsiteY104" fmla="*/ 4708286 h 7169724"/>
              <a:gd name="connsiteX105" fmla="*/ 15593568 w 25200864"/>
              <a:gd name="connsiteY105" fmla="*/ 4875926 h 7169724"/>
              <a:gd name="connsiteX106" fmla="*/ 15612618 w 25200864"/>
              <a:gd name="connsiteY106" fmla="*/ 4997846 h 7169724"/>
              <a:gd name="connsiteX107" fmla="*/ 15730728 w 25200864"/>
              <a:gd name="connsiteY107" fmla="*/ 4921646 h 7169724"/>
              <a:gd name="connsiteX108" fmla="*/ 15745968 w 25200864"/>
              <a:gd name="connsiteY108" fmla="*/ 4769246 h 7169724"/>
              <a:gd name="connsiteX109" fmla="*/ 15822168 w 25200864"/>
              <a:gd name="connsiteY109" fmla="*/ 4757816 h 7169724"/>
              <a:gd name="connsiteX110" fmla="*/ 15898368 w 25200864"/>
              <a:gd name="connsiteY110" fmla="*/ 4872116 h 7169724"/>
              <a:gd name="connsiteX111" fmla="*/ 16092678 w 25200864"/>
              <a:gd name="connsiteY111" fmla="*/ 4978796 h 7169724"/>
              <a:gd name="connsiteX112" fmla="*/ 16229838 w 25200864"/>
              <a:gd name="connsiteY112" fmla="*/ 5138816 h 7169724"/>
              <a:gd name="connsiteX113" fmla="*/ 16340328 w 25200864"/>
              <a:gd name="connsiteY113" fmla="*/ 5154056 h 7169724"/>
              <a:gd name="connsiteX114" fmla="*/ 16435578 w 25200864"/>
              <a:gd name="connsiteY114" fmla="*/ 5203586 h 7169724"/>
              <a:gd name="connsiteX115" fmla="*/ 16515588 w 25200864"/>
              <a:gd name="connsiteY115" fmla="*/ 5195966 h 7169724"/>
              <a:gd name="connsiteX116" fmla="*/ 16607028 w 25200864"/>
              <a:gd name="connsiteY116" fmla="*/ 5234066 h 7169724"/>
              <a:gd name="connsiteX117" fmla="*/ 16687038 w 25200864"/>
              <a:gd name="connsiteY117" fmla="*/ 5275976 h 7169724"/>
              <a:gd name="connsiteX118" fmla="*/ 16751808 w 25200864"/>
              <a:gd name="connsiteY118" fmla="*/ 5298836 h 7169724"/>
              <a:gd name="connsiteX119" fmla="*/ 16927068 w 25200864"/>
              <a:gd name="connsiteY119" fmla="*/ 5317886 h 7169724"/>
              <a:gd name="connsiteX120" fmla="*/ 16808958 w 25200864"/>
              <a:gd name="connsiteY120" fmla="*/ 5245496 h 7169724"/>
              <a:gd name="connsiteX121" fmla="*/ 16843248 w 25200864"/>
              <a:gd name="connsiteY121" fmla="*/ 5199776 h 7169724"/>
              <a:gd name="connsiteX122" fmla="*/ 16953738 w 25200864"/>
              <a:gd name="connsiteY122" fmla="*/ 5218826 h 7169724"/>
              <a:gd name="connsiteX123" fmla="*/ 17109948 w 25200864"/>
              <a:gd name="connsiteY123" fmla="*/ 5344556 h 7169724"/>
              <a:gd name="connsiteX124" fmla="*/ 17300448 w 25200864"/>
              <a:gd name="connsiteY124" fmla="*/ 5359796 h 7169724"/>
              <a:gd name="connsiteX125" fmla="*/ 17426178 w 25200864"/>
              <a:gd name="connsiteY125" fmla="*/ 5420756 h 7169724"/>
              <a:gd name="connsiteX126" fmla="*/ 17516856 w 25200864"/>
              <a:gd name="connsiteY126" fmla="*/ 5550296 h 7169724"/>
              <a:gd name="connsiteX127" fmla="*/ 17620488 w 25200864"/>
              <a:gd name="connsiteY127" fmla="*/ 5569346 h 7169724"/>
              <a:gd name="connsiteX128" fmla="*/ 17837658 w 25200864"/>
              <a:gd name="connsiteY128" fmla="*/ 5717936 h 7169724"/>
              <a:gd name="connsiteX129" fmla="*/ 17837658 w 25200864"/>
              <a:gd name="connsiteY129" fmla="*/ 5561726 h 7169724"/>
              <a:gd name="connsiteX130" fmla="*/ 18035778 w 25200864"/>
              <a:gd name="connsiteY130" fmla="*/ 5565536 h 7169724"/>
              <a:gd name="connsiteX131" fmla="*/ 18115788 w 25200864"/>
              <a:gd name="connsiteY131" fmla="*/ 5668406 h 7169724"/>
              <a:gd name="connsiteX132" fmla="*/ 18218658 w 25200864"/>
              <a:gd name="connsiteY132" fmla="*/ 5676026 h 7169724"/>
              <a:gd name="connsiteX133" fmla="*/ 18306288 w 25200864"/>
              <a:gd name="connsiteY133" fmla="*/ 5752988 h 7169724"/>
              <a:gd name="connsiteX134" fmla="*/ 18371058 w 25200864"/>
              <a:gd name="connsiteY134" fmla="*/ 5866526 h 7169724"/>
              <a:gd name="connsiteX135" fmla="*/ 18489168 w 25200864"/>
              <a:gd name="connsiteY135" fmla="*/ 5851286 h 7169724"/>
              <a:gd name="connsiteX136" fmla="*/ 18580608 w 25200864"/>
              <a:gd name="connsiteY136" fmla="*/ 5935106 h 7169724"/>
              <a:gd name="connsiteX137" fmla="*/ 18550128 w 25200864"/>
              <a:gd name="connsiteY137" fmla="*/ 6018926 h 7169724"/>
              <a:gd name="connsiteX138" fmla="*/ 18679668 w 25200864"/>
              <a:gd name="connsiteY138" fmla="*/ 5973206 h 7169724"/>
              <a:gd name="connsiteX139" fmla="*/ 18691098 w 25200864"/>
              <a:gd name="connsiteY139" fmla="*/ 6045596 h 7169724"/>
              <a:gd name="connsiteX140" fmla="*/ 18813018 w 25200864"/>
              <a:gd name="connsiteY140" fmla="*/ 6007496 h 7169724"/>
              <a:gd name="connsiteX141" fmla="*/ 19114008 w 25200864"/>
              <a:gd name="connsiteY141" fmla="*/ 6137036 h 7169724"/>
              <a:gd name="connsiteX142" fmla="*/ 19249644 w 25200864"/>
              <a:gd name="connsiteY142" fmla="*/ 6242954 h 7169724"/>
              <a:gd name="connsiteX143" fmla="*/ 19319748 w 25200864"/>
              <a:gd name="connsiteY143" fmla="*/ 6453266 h 7169724"/>
              <a:gd name="connsiteX144" fmla="*/ 19375374 w 25200864"/>
              <a:gd name="connsiteY144" fmla="*/ 6593474 h 7169724"/>
              <a:gd name="connsiteX145" fmla="*/ 19445478 w 25200864"/>
              <a:gd name="connsiteY145" fmla="*/ 6567566 h 7169724"/>
              <a:gd name="connsiteX146" fmla="*/ 19495008 w 25200864"/>
              <a:gd name="connsiteY146" fmla="*/ 6647576 h 7169724"/>
              <a:gd name="connsiteX147" fmla="*/ 19475958 w 25200864"/>
              <a:gd name="connsiteY147" fmla="*/ 6377066 h 7169724"/>
              <a:gd name="connsiteX148" fmla="*/ 19479768 w 25200864"/>
              <a:gd name="connsiteY148" fmla="*/ 6175136 h 7169724"/>
              <a:gd name="connsiteX149" fmla="*/ 19582638 w 25200864"/>
              <a:gd name="connsiteY149" fmla="*/ 6285626 h 7169724"/>
              <a:gd name="connsiteX150" fmla="*/ 19666458 w 25200864"/>
              <a:gd name="connsiteY150" fmla="*/ 6407546 h 7169724"/>
              <a:gd name="connsiteX151" fmla="*/ 19674078 w 25200864"/>
              <a:gd name="connsiteY151" fmla="*/ 6213236 h 7169724"/>
              <a:gd name="connsiteX152" fmla="*/ 19761708 w 25200864"/>
              <a:gd name="connsiteY152" fmla="*/ 6129416 h 7169724"/>
              <a:gd name="connsiteX153" fmla="*/ 19879818 w 25200864"/>
              <a:gd name="connsiteY153" fmla="*/ 6239906 h 7169724"/>
              <a:gd name="connsiteX154" fmla="*/ 19818858 w 25200864"/>
              <a:gd name="connsiteY154" fmla="*/ 6026546 h 7169724"/>
              <a:gd name="connsiteX155" fmla="*/ 20127468 w 25200864"/>
              <a:gd name="connsiteY155" fmla="*/ 6022736 h 7169724"/>
              <a:gd name="connsiteX156" fmla="*/ 20400264 w 25200864"/>
              <a:gd name="connsiteY156" fmla="*/ 5897768 h 7169724"/>
              <a:gd name="connsiteX157" fmla="*/ 20695158 w 25200864"/>
              <a:gd name="connsiteY157" fmla="*/ 5893196 h 7169724"/>
              <a:gd name="connsiteX158" fmla="*/ 20942808 w 25200864"/>
              <a:gd name="connsiteY158" fmla="*/ 5938916 h 7169724"/>
              <a:gd name="connsiteX159" fmla="*/ 21133308 w 25200864"/>
              <a:gd name="connsiteY159" fmla="*/ 5813186 h 7169724"/>
              <a:gd name="connsiteX160" fmla="*/ 21430488 w 25200864"/>
              <a:gd name="connsiteY160" fmla="*/ 5862716 h 7169724"/>
              <a:gd name="connsiteX161" fmla="*/ 21659850 w 25200864"/>
              <a:gd name="connsiteY161" fmla="*/ 5961776 h 7169724"/>
              <a:gd name="connsiteX162" fmla="*/ 21761958 w 25200864"/>
              <a:gd name="connsiteY162" fmla="*/ 5885576 h 7169724"/>
              <a:gd name="connsiteX163" fmla="*/ 21944838 w 25200864"/>
              <a:gd name="connsiteY163" fmla="*/ 6041786 h 7169724"/>
              <a:gd name="connsiteX164" fmla="*/ 22089618 w 25200864"/>
              <a:gd name="connsiteY164" fmla="*/ 5977016 h 7169724"/>
              <a:gd name="connsiteX165" fmla="*/ 22310598 w 25200864"/>
              <a:gd name="connsiteY165" fmla="*/ 6186566 h 7169724"/>
              <a:gd name="connsiteX166" fmla="*/ 23151084 w 25200864"/>
              <a:gd name="connsiteY166" fmla="*/ 6482984 h 7169724"/>
              <a:gd name="connsiteX167" fmla="*/ 23293578 w 25200864"/>
              <a:gd name="connsiteY167" fmla="*/ 6609476 h 7169724"/>
              <a:gd name="connsiteX168" fmla="*/ 23285958 w 25200864"/>
              <a:gd name="connsiteY168" fmla="*/ 6693296 h 7169724"/>
              <a:gd name="connsiteX169" fmla="*/ 23415498 w 25200864"/>
              <a:gd name="connsiteY169" fmla="*/ 6659006 h 7169724"/>
              <a:gd name="connsiteX170" fmla="*/ 23785068 w 25200864"/>
              <a:gd name="connsiteY170" fmla="*/ 6780926 h 7169724"/>
              <a:gd name="connsiteX171" fmla="*/ 24009096 w 25200864"/>
              <a:gd name="connsiteY171" fmla="*/ 6645290 h 7169724"/>
              <a:gd name="connsiteX172" fmla="*/ 24078438 w 25200864"/>
              <a:gd name="connsiteY172" fmla="*/ 6544706 h 7169724"/>
              <a:gd name="connsiteX173" fmla="*/ 24230838 w 25200864"/>
              <a:gd name="connsiteY173" fmla="*/ 6533276 h 7169724"/>
              <a:gd name="connsiteX174" fmla="*/ 24360378 w 25200864"/>
              <a:gd name="connsiteY174" fmla="*/ 6438026 h 7169724"/>
              <a:gd name="connsiteX175" fmla="*/ 24455628 w 25200864"/>
              <a:gd name="connsiteY175" fmla="*/ 6422786 h 7169724"/>
              <a:gd name="connsiteX176" fmla="*/ 24558498 w 25200864"/>
              <a:gd name="connsiteY176" fmla="*/ 6243716 h 7169724"/>
              <a:gd name="connsiteX177" fmla="*/ 24716232 w 25200864"/>
              <a:gd name="connsiteY177" fmla="*/ 6188090 h 7169724"/>
              <a:gd name="connsiteX178" fmla="*/ 24981408 w 25200864"/>
              <a:gd name="connsiteY178" fmla="*/ 6232286 h 7169724"/>
              <a:gd name="connsiteX179" fmla="*/ 25181052 w 25200864"/>
              <a:gd name="connsiteY179" fmla="*/ 6157610 h 7169724"/>
              <a:gd name="connsiteX180" fmla="*/ 25200864 w 25200864"/>
              <a:gd name="connsiteY180" fmla="*/ 5713364 h 7169724"/>
              <a:gd name="connsiteX181" fmla="*/ 24519636 w 25200864"/>
              <a:gd name="connsiteY181" fmla="*/ 5869574 h 7169724"/>
              <a:gd name="connsiteX182" fmla="*/ 23774400 w 25200864"/>
              <a:gd name="connsiteY182" fmla="*/ 6133988 h 7169724"/>
              <a:gd name="connsiteX183" fmla="*/ 22951440 w 25200864"/>
              <a:gd name="connsiteY183" fmla="*/ 5896244 h 7169724"/>
              <a:gd name="connsiteX184" fmla="*/ 21982176 w 25200864"/>
              <a:gd name="connsiteY184" fmla="*/ 5640212 h 7169724"/>
              <a:gd name="connsiteX185" fmla="*/ 20628864 w 25200864"/>
              <a:gd name="connsiteY185" fmla="*/ 5475620 h 7169724"/>
              <a:gd name="connsiteX186" fmla="*/ 19872960 w 25200864"/>
              <a:gd name="connsiteY186" fmla="*/ 5888624 h 7169724"/>
              <a:gd name="connsiteX187" fmla="*/ 18800064 w 25200864"/>
              <a:gd name="connsiteY187" fmla="*/ 5823092 h 7169724"/>
              <a:gd name="connsiteX188" fmla="*/ 16715232 w 25200864"/>
              <a:gd name="connsiteY188" fmla="*/ 4963556 h 7169724"/>
              <a:gd name="connsiteX189" fmla="*/ 14904720 w 25200864"/>
              <a:gd name="connsiteY189" fmla="*/ 4158884 h 7169724"/>
              <a:gd name="connsiteX190" fmla="*/ 13240512 w 25200864"/>
              <a:gd name="connsiteY190" fmla="*/ 3354212 h 7169724"/>
              <a:gd name="connsiteX191" fmla="*/ 13094208 w 25200864"/>
              <a:gd name="connsiteY191" fmla="*/ 3189620 h 7169724"/>
              <a:gd name="connsiteX192" fmla="*/ 11320272 w 25200864"/>
              <a:gd name="connsiteY192" fmla="*/ 2019188 h 7169724"/>
              <a:gd name="connsiteX193" fmla="*/ 10698480 w 25200864"/>
              <a:gd name="connsiteY193" fmla="*/ 1452260 h 7169724"/>
              <a:gd name="connsiteX194" fmla="*/ 10530078 w 25200864"/>
              <a:gd name="connsiteY194" fmla="*/ 1283096 h 7169724"/>
              <a:gd name="connsiteX195" fmla="*/ 10522458 w 25200864"/>
              <a:gd name="connsiteY195" fmla="*/ 902096 h 7169724"/>
              <a:gd name="connsiteX196" fmla="*/ 10518648 w 25200864"/>
              <a:gd name="connsiteY196" fmla="*/ 768746 h 7169724"/>
              <a:gd name="connsiteX197" fmla="*/ 10606278 w 25200864"/>
              <a:gd name="connsiteY197" fmla="*/ 681116 h 7169724"/>
              <a:gd name="connsiteX198" fmla="*/ 10753344 w 25200864"/>
              <a:gd name="connsiteY198" fmla="*/ 611012 h 7169724"/>
              <a:gd name="connsiteX199" fmla="*/ 10735056 w 25200864"/>
              <a:gd name="connsiteY199" fmla="*/ 336692 h 7169724"/>
              <a:gd name="connsiteX200" fmla="*/ 10610088 w 25200864"/>
              <a:gd name="connsiteY200" fmla="*/ 201056 h 7169724"/>
              <a:gd name="connsiteX201" fmla="*/ 10419588 w 25200864"/>
              <a:gd name="connsiteY201" fmla="*/ 2936 h 7169724"/>
              <a:gd name="connsiteX202" fmla="*/ 10351008 w 25200864"/>
              <a:gd name="connsiteY202" fmla="*/ 231536 h 7169724"/>
              <a:gd name="connsiteX203" fmla="*/ 10187940 w 25200864"/>
              <a:gd name="connsiteY203" fmla="*/ 585104 h 7169724"/>
              <a:gd name="connsiteX204" fmla="*/ 10137648 w 25200864"/>
              <a:gd name="connsiteY204" fmla="*/ 902096 h 7169724"/>
              <a:gd name="connsiteX205" fmla="*/ 10222992 w 25200864"/>
              <a:gd name="connsiteY205" fmla="*/ 1744868 h 7169724"/>
              <a:gd name="connsiteX206" fmla="*/ 10131552 w 25200864"/>
              <a:gd name="connsiteY206" fmla="*/ 2384948 h 7169724"/>
              <a:gd name="connsiteX207" fmla="*/ 9509760 w 25200864"/>
              <a:gd name="connsiteY207" fmla="*/ 3043316 h 7169724"/>
              <a:gd name="connsiteX208" fmla="*/ 7717536 w 25200864"/>
              <a:gd name="connsiteY208" fmla="*/ 4524644 h 7169724"/>
              <a:gd name="connsiteX209" fmla="*/ 7388352 w 25200864"/>
              <a:gd name="connsiteY209" fmla="*/ 5146436 h 7169724"/>
              <a:gd name="connsiteX210" fmla="*/ 5925312 w 25200864"/>
              <a:gd name="connsiteY210" fmla="*/ 5768228 h 7169724"/>
              <a:gd name="connsiteX211" fmla="*/ 4736592 w 25200864"/>
              <a:gd name="connsiteY211" fmla="*/ 6079124 h 7169724"/>
              <a:gd name="connsiteX212" fmla="*/ 3602736 w 25200864"/>
              <a:gd name="connsiteY212" fmla="*/ 6353444 h 7169724"/>
              <a:gd name="connsiteX213" fmla="*/ 2688336 w 25200864"/>
              <a:gd name="connsiteY213" fmla="*/ 6664340 h 7169724"/>
              <a:gd name="connsiteX214" fmla="*/ 2157984 w 25200864"/>
              <a:gd name="connsiteY214" fmla="*/ 6774068 h 7169724"/>
              <a:gd name="connsiteX215" fmla="*/ 1591056 w 25200864"/>
              <a:gd name="connsiteY215" fmla="*/ 6755780 h 7169724"/>
              <a:gd name="connsiteX216" fmla="*/ 950976 w 25200864"/>
              <a:gd name="connsiteY216" fmla="*/ 6554612 h 7169724"/>
              <a:gd name="connsiteX217" fmla="*/ 0 w 25200864"/>
              <a:gd name="connsiteY217" fmla="*/ 6390020 h 7169724"/>
              <a:gd name="connsiteX218" fmla="*/ 27432 w 25200864"/>
              <a:gd name="connsiteY21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315968 w 25200864"/>
              <a:gd name="connsiteY41" fmla="*/ 660947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533138 w 25200864"/>
              <a:gd name="connsiteY41" fmla="*/ 644564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533138 w 25200864"/>
              <a:gd name="connsiteY41" fmla="*/ 6445646 h 7169724"/>
              <a:gd name="connsiteX42" fmla="*/ 6345936 w 25200864"/>
              <a:gd name="connsiteY42" fmla="*/ 5932820 h 7169724"/>
              <a:gd name="connsiteX43" fmla="*/ 7772400 w 25200864"/>
              <a:gd name="connsiteY43" fmla="*/ 5493908 h 7169724"/>
              <a:gd name="connsiteX44" fmla="*/ 8375904 w 25200864"/>
              <a:gd name="connsiteY44" fmla="*/ 4341764 h 7169724"/>
              <a:gd name="connsiteX45" fmla="*/ 9747504 w 25200864"/>
              <a:gd name="connsiteY45" fmla="*/ 3427364 h 7169724"/>
              <a:gd name="connsiteX46" fmla="*/ 10277856 w 25200864"/>
              <a:gd name="connsiteY46" fmla="*/ 2311796 h 7169724"/>
              <a:gd name="connsiteX47" fmla="*/ 10351008 w 25200864"/>
              <a:gd name="connsiteY47" fmla="*/ 2147204 h 7169724"/>
              <a:gd name="connsiteX48" fmla="*/ 10369296 w 25200864"/>
              <a:gd name="connsiteY48" fmla="*/ 1525412 h 7169724"/>
              <a:gd name="connsiteX49" fmla="*/ 10314432 w 25200864"/>
              <a:gd name="connsiteY49" fmla="*/ 940196 h 7169724"/>
              <a:gd name="connsiteX50" fmla="*/ 10443210 w 25200864"/>
              <a:gd name="connsiteY50" fmla="*/ 611774 h 7169724"/>
              <a:gd name="connsiteX51" fmla="*/ 10450830 w 25200864"/>
              <a:gd name="connsiteY51" fmla="*/ 1076594 h 7169724"/>
              <a:gd name="connsiteX52" fmla="*/ 10411968 w 25200864"/>
              <a:gd name="connsiteY52" fmla="*/ 1302146 h 7169724"/>
              <a:gd name="connsiteX53" fmla="*/ 10453878 w 25200864"/>
              <a:gd name="connsiteY53" fmla="*/ 1565036 h 7169724"/>
              <a:gd name="connsiteX54" fmla="*/ 10541508 w 25200864"/>
              <a:gd name="connsiteY54" fmla="*/ 1759346 h 7169724"/>
              <a:gd name="connsiteX55" fmla="*/ 10690098 w 25200864"/>
              <a:gd name="connsiteY55" fmla="*/ 1944512 h 7169724"/>
              <a:gd name="connsiteX56" fmla="*/ 10785348 w 25200864"/>
              <a:gd name="connsiteY56" fmla="*/ 2018426 h 7169724"/>
              <a:gd name="connsiteX57" fmla="*/ 10838688 w 25200864"/>
              <a:gd name="connsiteY57" fmla="*/ 2109866 h 7169724"/>
              <a:gd name="connsiteX58" fmla="*/ 10926318 w 25200864"/>
              <a:gd name="connsiteY58" fmla="*/ 2071766 h 7169724"/>
              <a:gd name="connsiteX59" fmla="*/ 11013948 w 25200864"/>
              <a:gd name="connsiteY59" fmla="*/ 2193686 h 7169724"/>
              <a:gd name="connsiteX60" fmla="*/ 11100816 w 25200864"/>
              <a:gd name="connsiteY60" fmla="*/ 2275220 h 7169724"/>
              <a:gd name="connsiteX61" fmla="*/ 11253978 w 25200864"/>
              <a:gd name="connsiteY61" fmla="*/ 2307986 h 7169724"/>
              <a:gd name="connsiteX62" fmla="*/ 11349228 w 25200864"/>
              <a:gd name="connsiteY62" fmla="*/ 2349896 h 7169724"/>
              <a:gd name="connsiteX63" fmla="*/ 11429238 w 25200864"/>
              <a:gd name="connsiteY63" fmla="*/ 2448956 h 7169724"/>
              <a:gd name="connsiteX64" fmla="*/ 11562588 w 25200864"/>
              <a:gd name="connsiteY64" fmla="*/ 2513726 h 7169724"/>
              <a:gd name="connsiteX65" fmla="*/ 11654028 w 25200864"/>
              <a:gd name="connsiteY65" fmla="*/ 2567066 h 7169724"/>
              <a:gd name="connsiteX66" fmla="*/ 11745468 w 25200864"/>
              <a:gd name="connsiteY66" fmla="*/ 2650886 h 7169724"/>
              <a:gd name="connsiteX67" fmla="*/ 11882628 w 25200864"/>
              <a:gd name="connsiteY67" fmla="*/ 2711846 h 7169724"/>
              <a:gd name="connsiteX68" fmla="*/ 11970258 w 25200864"/>
              <a:gd name="connsiteY68" fmla="*/ 2841386 h 7169724"/>
              <a:gd name="connsiteX69" fmla="*/ 12095988 w 25200864"/>
              <a:gd name="connsiteY69" fmla="*/ 2829956 h 7169724"/>
              <a:gd name="connsiteX70" fmla="*/ 12124944 w 25200864"/>
              <a:gd name="connsiteY70" fmla="*/ 2897012 h 7169724"/>
              <a:gd name="connsiteX71" fmla="*/ 12202668 w 25200864"/>
              <a:gd name="connsiteY71" fmla="*/ 2921396 h 7169724"/>
              <a:gd name="connsiteX72" fmla="*/ 12278868 w 25200864"/>
              <a:gd name="connsiteY72" fmla="*/ 3081416 h 7169724"/>
              <a:gd name="connsiteX73" fmla="*/ 12393168 w 25200864"/>
              <a:gd name="connsiteY73" fmla="*/ 3100466 h 7169724"/>
              <a:gd name="connsiteX74" fmla="*/ 12450318 w 25200864"/>
              <a:gd name="connsiteY74" fmla="*/ 3214766 h 7169724"/>
              <a:gd name="connsiteX75" fmla="*/ 12541758 w 25200864"/>
              <a:gd name="connsiteY75" fmla="*/ 3191906 h 7169724"/>
              <a:gd name="connsiteX76" fmla="*/ 12598908 w 25200864"/>
              <a:gd name="connsiteY76" fmla="*/ 3290966 h 7169724"/>
              <a:gd name="connsiteX77" fmla="*/ 12663678 w 25200864"/>
              <a:gd name="connsiteY77" fmla="*/ 3416696 h 7169724"/>
              <a:gd name="connsiteX78" fmla="*/ 12766548 w 25200864"/>
              <a:gd name="connsiteY78" fmla="*/ 3428126 h 7169724"/>
              <a:gd name="connsiteX79" fmla="*/ 12774168 w 25200864"/>
              <a:gd name="connsiteY79" fmla="*/ 3298586 h 7169724"/>
              <a:gd name="connsiteX80" fmla="*/ 12854178 w 25200864"/>
              <a:gd name="connsiteY80" fmla="*/ 3363356 h 7169724"/>
              <a:gd name="connsiteX81" fmla="*/ 12968478 w 25200864"/>
              <a:gd name="connsiteY81" fmla="*/ 3435746 h 7169724"/>
              <a:gd name="connsiteX82" fmla="*/ 13098018 w 25200864"/>
              <a:gd name="connsiteY82" fmla="*/ 3466226 h 7169724"/>
              <a:gd name="connsiteX83" fmla="*/ 13147548 w 25200864"/>
              <a:gd name="connsiteY83" fmla="*/ 3572906 h 7169724"/>
              <a:gd name="connsiteX84" fmla="*/ 13155168 w 25200864"/>
              <a:gd name="connsiteY84" fmla="*/ 3652916 h 7169724"/>
              <a:gd name="connsiteX85" fmla="*/ 13235178 w 25200864"/>
              <a:gd name="connsiteY85" fmla="*/ 3736736 h 7169724"/>
              <a:gd name="connsiteX86" fmla="*/ 13368528 w 25200864"/>
              <a:gd name="connsiteY86" fmla="*/ 3774836 h 7169724"/>
              <a:gd name="connsiteX87" fmla="*/ 13539216 w 25200864"/>
              <a:gd name="connsiteY87" fmla="*/ 3853322 h 7169724"/>
              <a:gd name="connsiteX88" fmla="*/ 13574268 w 25200864"/>
              <a:gd name="connsiteY88" fmla="*/ 3923426 h 7169724"/>
              <a:gd name="connsiteX89" fmla="*/ 13669518 w 25200864"/>
              <a:gd name="connsiteY89" fmla="*/ 3988196 h 7169724"/>
              <a:gd name="connsiteX90" fmla="*/ 13806678 w 25200864"/>
              <a:gd name="connsiteY90" fmla="*/ 4091066 h 7169724"/>
              <a:gd name="connsiteX91" fmla="*/ 13890498 w 25200864"/>
              <a:gd name="connsiteY91" fmla="*/ 4205366 h 7169724"/>
              <a:gd name="connsiteX92" fmla="*/ 13955268 w 25200864"/>
              <a:gd name="connsiteY92" fmla="*/ 4296806 h 7169724"/>
              <a:gd name="connsiteX93" fmla="*/ 13989558 w 25200864"/>
              <a:gd name="connsiteY93" fmla="*/ 4129166 h 7169724"/>
              <a:gd name="connsiteX94" fmla="*/ 14061948 w 25200864"/>
              <a:gd name="connsiteY94" fmla="*/ 3995816 h 7169724"/>
              <a:gd name="connsiteX95" fmla="*/ 14176248 w 25200864"/>
              <a:gd name="connsiteY95" fmla="*/ 4098686 h 7169724"/>
              <a:gd name="connsiteX96" fmla="*/ 14290548 w 25200864"/>
              <a:gd name="connsiteY96" fmla="*/ 4304426 h 7169724"/>
              <a:gd name="connsiteX97" fmla="*/ 14431518 w 25200864"/>
              <a:gd name="connsiteY97" fmla="*/ 4399676 h 7169724"/>
              <a:gd name="connsiteX98" fmla="*/ 14622018 w 25200864"/>
              <a:gd name="connsiteY98" fmla="*/ 4353956 h 7169724"/>
              <a:gd name="connsiteX99" fmla="*/ 14789658 w 25200864"/>
              <a:gd name="connsiteY99" fmla="*/ 4430156 h 7169724"/>
              <a:gd name="connsiteX100" fmla="*/ 14865858 w 25200864"/>
              <a:gd name="connsiteY100" fmla="*/ 4361576 h 7169724"/>
              <a:gd name="connsiteX101" fmla="*/ 14972538 w 25200864"/>
              <a:gd name="connsiteY101" fmla="*/ 4464446 h 7169724"/>
              <a:gd name="connsiteX102" fmla="*/ 15067788 w 25200864"/>
              <a:gd name="connsiteY102" fmla="*/ 4586366 h 7169724"/>
              <a:gd name="connsiteX103" fmla="*/ 15304008 w 25200864"/>
              <a:gd name="connsiteY103" fmla="*/ 4651136 h 7169724"/>
              <a:gd name="connsiteX104" fmla="*/ 15467838 w 25200864"/>
              <a:gd name="connsiteY104" fmla="*/ 4693046 h 7169724"/>
              <a:gd name="connsiteX105" fmla="*/ 15540990 w 25200864"/>
              <a:gd name="connsiteY105" fmla="*/ 4708286 h 7169724"/>
              <a:gd name="connsiteX106" fmla="*/ 15593568 w 25200864"/>
              <a:gd name="connsiteY106" fmla="*/ 4875926 h 7169724"/>
              <a:gd name="connsiteX107" fmla="*/ 15612618 w 25200864"/>
              <a:gd name="connsiteY107" fmla="*/ 4997846 h 7169724"/>
              <a:gd name="connsiteX108" fmla="*/ 15730728 w 25200864"/>
              <a:gd name="connsiteY108" fmla="*/ 4921646 h 7169724"/>
              <a:gd name="connsiteX109" fmla="*/ 15745968 w 25200864"/>
              <a:gd name="connsiteY109" fmla="*/ 4769246 h 7169724"/>
              <a:gd name="connsiteX110" fmla="*/ 15822168 w 25200864"/>
              <a:gd name="connsiteY110" fmla="*/ 4757816 h 7169724"/>
              <a:gd name="connsiteX111" fmla="*/ 15898368 w 25200864"/>
              <a:gd name="connsiteY111" fmla="*/ 4872116 h 7169724"/>
              <a:gd name="connsiteX112" fmla="*/ 16092678 w 25200864"/>
              <a:gd name="connsiteY112" fmla="*/ 4978796 h 7169724"/>
              <a:gd name="connsiteX113" fmla="*/ 16229838 w 25200864"/>
              <a:gd name="connsiteY113" fmla="*/ 5138816 h 7169724"/>
              <a:gd name="connsiteX114" fmla="*/ 16340328 w 25200864"/>
              <a:gd name="connsiteY114" fmla="*/ 5154056 h 7169724"/>
              <a:gd name="connsiteX115" fmla="*/ 16435578 w 25200864"/>
              <a:gd name="connsiteY115" fmla="*/ 5203586 h 7169724"/>
              <a:gd name="connsiteX116" fmla="*/ 16515588 w 25200864"/>
              <a:gd name="connsiteY116" fmla="*/ 5195966 h 7169724"/>
              <a:gd name="connsiteX117" fmla="*/ 16607028 w 25200864"/>
              <a:gd name="connsiteY117" fmla="*/ 5234066 h 7169724"/>
              <a:gd name="connsiteX118" fmla="*/ 16687038 w 25200864"/>
              <a:gd name="connsiteY118" fmla="*/ 5275976 h 7169724"/>
              <a:gd name="connsiteX119" fmla="*/ 16751808 w 25200864"/>
              <a:gd name="connsiteY119" fmla="*/ 5298836 h 7169724"/>
              <a:gd name="connsiteX120" fmla="*/ 16927068 w 25200864"/>
              <a:gd name="connsiteY120" fmla="*/ 5317886 h 7169724"/>
              <a:gd name="connsiteX121" fmla="*/ 16808958 w 25200864"/>
              <a:gd name="connsiteY121" fmla="*/ 5245496 h 7169724"/>
              <a:gd name="connsiteX122" fmla="*/ 16843248 w 25200864"/>
              <a:gd name="connsiteY122" fmla="*/ 5199776 h 7169724"/>
              <a:gd name="connsiteX123" fmla="*/ 16953738 w 25200864"/>
              <a:gd name="connsiteY123" fmla="*/ 5218826 h 7169724"/>
              <a:gd name="connsiteX124" fmla="*/ 17109948 w 25200864"/>
              <a:gd name="connsiteY124" fmla="*/ 5344556 h 7169724"/>
              <a:gd name="connsiteX125" fmla="*/ 17300448 w 25200864"/>
              <a:gd name="connsiteY125" fmla="*/ 5359796 h 7169724"/>
              <a:gd name="connsiteX126" fmla="*/ 17426178 w 25200864"/>
              <a:gd name="connsiteY126" fmla="*/ 5420756 h 7169724"/>
              <a:gd name="connsiteX127" fmla="*/ 17516856 w 25200864"/>
              <a:gd name="connsiteY127" fmla="*/ 5550296 h 7169724"/>
              <a:gd name="connsiteX128" fmla="*/ 17620488 w 25200864"/>
              <a:gd name="connsiteY128" fmla="*/ 5569346 h 7169724"/>
              <a:gd name="connsiteX129" fmla="*/ 17837658 w 25200864"/>
              <a:gd name="connsiteY129" fmla="*/ 5717936 h 7169724"/>
              <a:gd name="connsiteX130" fmla="*/ 17837658 w 25200864"/>
              <a:gd name="connsiteY130" fmla="*/ 5561726 h 7169724"/>
              <a:gd name="connsiteX131" fmla="*/ 18035778 w 25200864"/>
              <a:gd name="connsiteY131" fmla="*/ 5565536 h 7169724"/>
              <a:gd name="connsiteX132" fmla="*/ 18115788 w 25200864"/>
              <a:gd name="connsiteY132" fmla="*/ 5668406 h 7169724"/>
              <a:gd name="connsiteX133" fmla="*/ 18218658 w 25200864"/>
              <a:gd name="connsiteY133" fmla="*/ 5676026 h 7169724"/>
              <a:gd name="connsiteX134" fmla="*/ 18306288 w 25200864"/>
              <a:gd name="connsiteY134" fmla="*/ 5752988 h 7169724"/>
              <a:gd name="connsiteX135" fmla="*/ 18371058 w 25200864"/>
              <a:gd name="connsiteY135" fmla="*/ 5866526 h 7169724"/>
              <a:gd name="connsiteX136" fmla="*/ 18489168 w 25200864"/>
              <a:gd name="connsiteY136" fmla="*/ 5851286 h 7169724"/>
              <a:gd name="connsiteX137" fmla="*/ 18580608 w 25200864"/>
              <a:gd name="connsiteY137" fmla="*/ 5935106 h 7169724"/>
              <a:gd name="connsiteX138" fmla="*/ 18550128 w 25200864"/>
              <a:gd name="connsiteY138" fmla="*/ 6018926 h 7169724"/>
              <a:gd name="connsiteX139" fmla="*/ 18679668 w 25200864"/>
              <a:gd name="connsiteY139" fmla="*/ 5973206 h 7169724"/>
              <a:gd name="connsiteX140" fmla="*/ 18691098 w 25200864"/>
              <a:gd name="connsiteY140" fmla="*/ 6045596 h 7169724"/>
              <a:gd name="connsiteX141" fmla="*/ 18813018 w 25200864"/>
              <a:gd name="connsiteY141" fmla="*/ 6007496 h 7169724"/>
              <a:gd name="connsiteX142" fmla="*/ 19114008 w 25200864"/>
              <a:gd name="connsiteY142" fmla="*/ 6137036 h 7169724"/>
              <a:gd name="connsiteX143" fmla="*/ 19249644 w 25200864"/>
              <a:gd name="connsiteY143" fmla="*/ 6242954 h 7169724"/>
              <a:gd name="connsiteX144" fmla="*/ 19319748 w 25200864"/>
              <a:gd name="connsiteY144" fmla="*/ 6453266 h 7169724"/>
              <a:gd name="connsiteX145" fmla="*/ 19375374 w 25200864"/>
              <a:gd name="connsiteY145" fmla="*/ 6593474 h 7169724"/>
              <a:gd name="connsiteX146" fmla="*/ 19445478 w 25200864"/>
              <a:gd name="connsiteY146" fmla="*/ 6567566 h 7169724"/>
              <a:gd name="connsiteX147" fmla="*/ 19495008 w 25200864"/>
              <a:gd name="connsiteY147" fmla="*/ 6647576 h 7169724"/>
              <a:gd name="connsiteX148" fmla="*/ 19475958 w 25200864"/>
              <a:gd name="connsiteY148" fmla="*/ 6377066 h 7169724"/>
              <a:gd name="connsiteX149" fmla="*/ 19479768 w 25200864"/>
              <a:gd name="connsiteY149" fmla="*/ 6175136 h 7169724"/>
              <a:gd name="connsiteX150" fmla="*/ 19582638 w 25200864"/>
              <a:gd name="connsiteY150" fmla="*/ 6285626 h 7169724"/>
              <a:gd name="connsiteX151" fmla="*/ 19666458 w 25200864"/>
              <a:gd name="connsiteY151" fmla="*/ 6407546 h 7169724"/>
              <a:gd name="connsiteX152" fmla="*/ 19674078 w 25200864"/>
              <a:gd name="connsiteY152" fmla="*/ 6213236 h 7169724"/>
              <a:gd name="connsiteX153" fmla="*/ 19761708 w 25200864"/>
              <a:gd name="connsiteY153" fmla="*/ 6129416 h 7169724"/>
              <a:gd name="connsiteX154" fmla="*/ 19879818 w 25200864"/>
              <a:gd name="connsiteY154" fmla="*/ 6239906 h 7169724"/>
              <a:gd name="connsiteX155" fmla="*/ 19818858 w 25200864"/>
              <a:gd name="connsiteY155" fmla="*/ 6026546 h 7169724"/>
              <a:gd name="connsiteX156" fmla="*/ 20127468 w 25200864"/>
              <a:gd name="connsiteY156" fmla="*/ 6022736 h 7169724"/>
              <a:gd name="connsiteX157" fmla="*/ 20400264 w 25200864"/>
              <a:gd name="connsiteY157" fmla="*/ 5897768 h 7169724"/>
              <a:gd name="connsiteX158" fmla="*/ 20695158 w 25200864"/>
              <a:gd name="connsiteY158" fmla="*/ 5893196 h 7169724"/>
              <a:gd name="connsiteX159" fmla="*/ 20942808 w 25200864"/>
              <a:gd name="connsiteY159" fmla="*/ 5938916 h 7169724"/>
              <a:gd name="connsiteX160" fmla="*/ 21133308 w 25200864"/>
              <a:gd name="connsiteY160" fmla="*/ 5813186 h 7169724"/>
              <a:gd name="connsiteX161" fmla="*/ 21430488 w 25200864"/>
              <a:gd name="connsiteY161" fmla="*/ 5862716 h 7169724"/>
              <a:gd name="connsiteX162" fmla="*/ 21659850 w 25200864"/>
              <a:gd name="connsiteY162" fmla="*/ 5961776 h 7169724"/>
              <a:gd name="connsiteX163" fmla="*/ 21761958 w 25200864"/>
              <a:gd name="connsiteY163" fmla="*/ 5885576 h 7169724"/>
              <a:gd name="connsiteX164" fmla="*/ 21944838 w 25200864"/>
              <a:gd name="connsiteY164" fmla="*/ 6041786 h 7169724"/>
              <a:gd name="connsiteX165" fmla="*/ 22089618 w 25200864"/>
              <a:gd name="connsiteY165" fmla="*/ 5977016 h 7169724"/>
              <a:gd name="connsiteX166" fmla="*/ 22310598 w 25200864"/>
              <a:gd name="connsiteY166" fmla="*/ 6186566 h 7169724"/>
              <a:gd name="connsiteX167" fmla="*/ 23151084 w 25200864"/>
              <a:gd name="connsiteY167" fmla="*/ 6482984 h 7169724"/>
              <a:gd name="connsiteX168" fmla="*/ 23293578 w 25200864"/>
              <a:gd name="connsiteY168" fmla="*/ 6609476 h 7169724"/>
              <a:gd name="connsiteX169" fmla="*/ 23285958 w 25200864"/>
              <a:gd name="connsiteY169" fmla="*/ 6693296 h 7169724"/>
              <a:gd name="connsiteX170" fmla="*/ 23415498 w 25200864"/>
              <a:gd name="connsiteY170" fmla="*/ 6659006 h 7169724"/>
              <a:gd name="connsiteX171" fmla="*/ 23785068 w 25200864"/>
              <a:gd name="connsiteY171" fmla="*/ 6780926 h 7169724"/>
              <a:gd name="connsiteX172" fmla="*/ 24009096 w 25200864"/>
              <a:gd name="connsiteY172" fmla="*/ 6645290 h 7169724"/>
              <a:gd name="connsiteX173" fmla="*/ 24078438 w 25200864"/>
              <a:gd name="connsiteY173" fmla="*/ 6544706 h 7169724"/>
              <a:gd name="connsiteX174" fmla="*/ 24230838 w 25200864"/>
              <a:gd name="connsiteY174" fmla="*/ 6533276 h 7169724"/>
              <a:gd name="connsiteX175" fmla="*/ 24360378 w 25200864"/>
              <a:gd name="connsiteY175" fmla="*/ 6438026 h 7169724"/>
              <a:gd name="connsiteX176" fmla="*/ 24455628 w 25200864"/>
              <a:gd name="connsiteY176" fmla="*/ 6422786 h 7169724"/>
              <a:gd name="connsiteX177" fmla="*/ 24558498 w 25200864"/>
              <a:gd name="connsiteY177" fmla="*/ 6243716 h 7169724"/>
              <a:gd name="connsiteX178" fmla="*/ 24716232 w 25200864"/>
              <a:gd name="connsiteY178" fmla="*/ 6188090 h 7169724"/>
              <a:gd name="connsiteX179" fmla="*/ 24981408 w 25200864"/>
              <a:gd name="connsiteY179" fmla="*/ 6232286 h 7169724"/>
              <a:gd name="connsiteX180" fmla="*/ 25181052 w 25200864"/>
              <a:gd name="connsiteY180" fmla="*/ 6157610 h 7169724"/>
              <a:gd name="connsiteX181" fmla="*/ 25200864 w 25200864"/>
              <a:gd name="connsiteY181" fmla="*/ 5713364 h 7169724"/>
              <a:gd name="connsiteX182" fmla="*/ 24519636 w 25200864"/>
              <a:gd name="connsiteY182" fmla="*/ 5869574 h 7169724"/>
              <a:gd name="connsiteX183" fmla="*/ 23774400 w 25200864"/>
              <a:gd name="connsiteY183" fmla="*/ 6133988 h 7169724"/>
              <a:gd name="connsiteX184" fmla="*/ 22951440 w 25200864"/>
              <a:gd name="connsiteY184" fmla="*/ 5896244 h 7169724"/>
              <a:gd name="connsiteX185" fmla="*/ 21982176 w 25200864"/>
              <a:gd name="connsiteY185" fmla="*/ 5640212 h 7169724"/>
              <a:gd name="connsiteX186" fmla="*/ 20628864 w 25200864"/>
              <a:gd name="connsiteY186" fmla="*/ 5475620 h 7169724"/>
              <a:gd name="connsiteX187" fmla="*/ 19872960 w 25200864"/>
              <a:gd name="connsiteY187" fmla="*/ 5888624 h 7169724"/>
              <a:gd name="connsiteX188" fmla="*/ 18800064 w 25200864"/>
              <a:gd name="connsiteY188" fmla="*/ 5823092 h 7169724"/>
              <a:gd name="connsiteX189" fmla="*/ 16715232 w 25200864"/>
              <a:gd name="connsiteY189" fmla="*/ 4963556 h 7169724"/>
              <a:gd name="connsiteX190" fmla="*/ 14904720 w 25200864"/>
              <a:gd name="connsiteY190" fmla="*/ 4158884 h 7169724"/>
              <a:gd name="connsiteX191" fmla="*/ 13240512 w 25200864"/>
              <a:gd name="connsiteY191" fmla="*/ 3354212 h 7169724"/>
              <a:gd name="connsiteX192" fmla="*/ 13094208 w 25200864"/>
              <a:gd name="connsiteY192" fmla="*/ 3189620 h 7169724"/>
              <a:gd name="connsiteX193" fmla="*/ 11320272 w 25200864"/>
              <a:gd name="connsiteY193" fmla="*/ 2019188 h 7169724"/>
              <a:gd name="connsiteX194" fmla="*/ 10698480 w 25200864"/>
              <a:gd name="connsiteY194" fmla="*/ 1452260 h 7169724"/>
              <a:gd name="connsiteX195" fmla="*/ 10530078 w 25200864"/>
              <a:gd name="connsiteY195" fmla="*/ 1283096 h 7169724"/>
              <a:gd name="connsiteX196" fmla="*/ 10522458 w 25200864"/>
              <a:gd name="connsiteY196" fmla="*/ 902096 h 7169724"/>
              <a:gd name="connsiteX197" fmla="*/ 10518648 w 25200864"/>
              <a:gd name="connsiteY197" fmla="*/ 768746 h 7169724"/>
              <a:gd name="connsiteX198" fmla="*/ 10606278 w 25200864"/>
              <a:gd name="connsiteY198" fmla="*/ 681116 h 7169724"/>
              <a:gd name="connsiteX199" fmla="*/ 10753344 w 25200864"/>
              <a:gd name="connsiteY199" fmla="*/ 611012 h 7169724"/>
              <a:gd name="connsiteX200" fmla="*/ 10735056 w 25200864"/>
              <a:gd name="connsiteY200" fmla="*/ 336692 h 7169724"/>
              <a:gd name="connsiteX201" fmla="*/ 10610088 w 25200864"/>
              <a:gd name="connsiteY201" fmla="*/ 201056 h 7169724"/>
              <a:gd name="connsiteX202" fmla="*/ 10419588 w 25200864"/>
              <a:gd name="connsiteY202" fmla="*/ 2936 h 7169724"/>
              <a:gd name="connsiteX203" fmla="*/ 10351008 w 25200864"/>
              <a:gd name="connsiteY203" fmla="*/ 231536 h 7169724"/>
              <a:gd name="connsiteX204" fmla="*/ 10187940 w 25200864"/>
              <a:gd name="connsiteY204" fmla="*/ 585104 h 7169724"/>
              <a:gd name="connsiteX205" fmla="*/ 10137648 w 25200864"/>
              <a:gd name="connsiteY205" fmla="*/ 902096 h 7169724"/>
              <a:gd name="connsiteX206" fmla="*/ 10222992 w 25200864"/>
              <a:gd name="connsiteY206" fmla="*/ 1744868 h 7169724"/>
              <a:gd name="connsiteX207" fmla="*/ 10131552 w 25200864"/>
              <a:gd name="connsiteY207" fmla="*/ 2384948 h 7169724"/>
              <a:gd name="connsiteX208" fmla="*/ 9509760 w 25200864"/>
              <a:gd name="connsiteY208" fmla="*/ 3043316 h 7169724"/>
              <a:gd name="connsiteX209" fmla="*/ 7717536 w 25200864"/>
              <a:gd name="connsiteY209" fmla="*/ 4524644 h 7169724"/>
              <a:gd name="connsiteX210" fmla="*/ 7388352 w 25200864"/>
              <a:gd name="connsiteY210" fmla="*/ 5146436 h 7169724"/>
              <a:gd name="connsiteX211" fmla="*/ 5925312 w 25200864"/>
              <a:gd name="connsiteY211" fmla="*/ 5768228 h 7169724"/>
              <a:gd name="connsiteX212" fmla="*/ 4736592 w 25200864"/>
              <a:gd name="connsiteY212" fmla="*/ 6079124 h 7169724"/>
              <a:gd name="connsiteX213" fmla="*/ 3602736 w 25200864"/>
              <a:gd name="connsiteY213" fmla="*/ 6353444 h 7169724"/>
              <a:gd name="connsiteX214" fmla="*/ 2688336 w 25200864"/>
              <a:gd name="connsiteY214" fmla="*/ 6664340 h 7169724"/>
              <a:gd name="connsiteX215" fmla="*/ 2157984 w 25200864"/>
              <a:gd name="connsiteY215" fmla="*/ 6774068 h 7169724"/>
              <a:gd name="connsiteX216" fmla="*/ 1591056 w 25200864"/>
              <a:gd name="connsiteY216" fmla="*/ 6755780 h 7169724"/>
              <a:gd name="connsiteX217" fmla="*/ 950976 w 25200864"/>
              <a:gd name="connsiteY217" fmla="*/ 6554612 h 7169724"/>
              <a:gd name="connsiteX218" fmla="*/ 0 w 25200864"/>
              <a:gd name="connsiteY218" fmla="*/ 6390020 h 7169724"/>
              <a:gd name="connsiteX219" fmla="*/ 27432 w 25200864"/>
              <a:gd name="connsiteY21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6345936 w 25200864"/>
              <a:gd name="connsiteY43" fmla="*/ 5932820 h 7169724"/>
              <a:gd name="connsiteX44" fmla="*/ 7772400 w 25200864"/>
              <a:gd name="connsiteY44" fmla="*/ 5493908 h 7169724"/>
              <a:gd name="connsiteX45" fmla="*/ 8375904 w 25200864"/>
              <a:gd name="connsiteY45" fmla="*/ 4341764 h 7169724"/>
              <a:gd name="connsiteX46" fmla="*/ 9747504 w 25200864"/>
              <a:gd name="connsiteY46" fmla="*/ 3427364 h 7169724"/>
              <a:gd name="connsiteX47" fmla="*/ 10277856 w 25200864"/>
              <a:gd name="connsiteY47" fmla="*/ 2311796 h 7169724"/>
              <a:gd name="connsiteX48" fmla="*/ 10351008 w 25200864"/>
              <a:gd name="connsiteY48" fmla="*/ 2147204 h 7169724"/>
              <a:gd name="connsiteX49" fmla="*/ 10369296 w 25200864"/>
              <a:gd name="connsiteY49" fmla="*/ 1525412 h 7169724"/>
              <a:gd name="connsiteX50" fmla="*/ 10314432 w 25200864"/>
              <a:gd name="connsiteY50" fmla="*/ 940196 h 7169724"/>
              <a:gd name="connsiteX51" fmla="*/ 10443210 w 25200864"/>
              <a:gd name="connsiteY51" fmla="*/ 611774 h 7169724"/>
              <a:gd name="connsiteX52" fmla="*/ 10450830 w 25200864"/>
              <a:gd name="connsiteY52" fmla="*/ 1076594 h 7169724"/>
              <a:gd name="connsiteX53" fmla="*/ 10411968 w 25200864"/>
              <a:gd name="connsiteY53" fmla="*/ 1302146 h 7169724"/>
              <a:gd name="connsiteX54" fmla="*/ 10453878 w 25200864"/>
              <a:gd name="connsiteY54" fmla="*/ 1565036 h 7169724"/>
              <a:gd name="connsiteX55" fmla="*/ 10541508 w 25200864"/>
              <a:gd name="connsiteY55" fmla="*/ 1759346 h 7169724"/>
              <a:gd name="connsiteX56" fmla="*/ 10690098 w 25200864"/>
              <a:gd name="connsiteY56" fmla="*/ 1944512 h 7169724"/>
              <a:gd name="connsiteX57" fmla="*/ 10785348 w 25200864"/>
              <a:gd name="connsiteY57" fmla="*/ 2018426 h 7169724"/>
              <a:gd name="connsiteX58" fmla="*/ 10838688 w 25200864"/>
              <a:gd name="connsiteY58" fmla="*/ 2109866 h 7169724"/>
              <a:gd name="connsiteX59" fmla="*/ 10926318 w 25200864"/>
              <a:gd name="connsiteY59" fmla="*/ 2071766 h 7169724"/>
              <a:gd name="connsiteX60" fmla="*/ 11013948 w 25200864"/>
              <a:gd name="connsiteY60" fmla="*/ 2193686 h 7169724"/>
              <a:gd name="connsiteX61" fmla="*/ 11100816 w 25200864"/>
              <a:gd name="connsiteY61" fmla="*/ 2275220 h 7169724"/>
              <a:gd name="connsiteX62" fmla="*/ 11253978 w 25200864"/>
              <a:gd name="connsiteY62" fmla="*/ 2307986 h 7169724"/>
              <a:gd name="connsiteX63" fmla="*/ 11349228 w 25200864"/>
              <a:gd name="connsiteY63" fmla="*/ 2349896 h 7169724"/>
              <a:gd name="connsiteX64" fmla="*/ 11429238 w 25200864"/>
              <a:gd name="connsiteY64" fmla="*/ 2448956 h 7169724"/>
              <a:gd name="connsiteX65" fmla="*/ 11562588 w 25200864"/>
              <a:gd name="connsiteY65" fmla="*/ 2513726 h 7169724"/>
              <a:gd name="connsiteX66" fmla="*/ 11654028 w 25200864"/>
              <a:gd name="connsiteY66" fmla="*/ 2567066 h 7169724"/>
              <a:gd name="connsiteX67" fmla="*/ 11745468 w 25200864"/>
              <a:gd name="connsiteY67" fmla="*/ 2650886 h 7169724"/>
              <a:gd name="connsiteX68" fmla="*/ 11882628 w 25200864"/>
              <a:gd name="connsiteY68" fmla="*/ 2711846 h 7169724"/>
              <a:gd name="connsiteX69" fmla="*/ 11970258 w 25200864"/>
              <a:gd name="connsiteY69" fmla="*/ 2841386 h 7169724"/>
              <a:gd name="connsiteX70" fmla="*/ 12095988 w 25200864"/>
              <a:gd name="connsiteY70" fmla="*/ 2829956 h 7169724"/>
              <a:gd name="connsiteX71" fmla="*/ 12124944 w 25200864"/>
              <a:gd name="connsiteY71" fmla="*/ 2897012 h 7169724"/>
              <a:gd name="connsiteX72" fmla="*/ 12202668 w 25200864"/>
              <a:gd name="connsiteY72" fmla="*/ 2921396 h 7169724"/>
              <a:gd name="connsiteX73" fmla="*/ 12278868 w 25200864"/>
              <a:gd name="connsiteY73" fmla="*/ 3081416 h 7169724"/>
              <a:gd name="connsiteX74" fmla="*/ 12393168 w 25200864"/>
              <a:gd name="connsiteY74" fmla="*/ 3100466 h 7169724"/>
              <a:gd name="connsiteX75" fmla="*/ 12450318 w 25200864"/>
              <a:gd name="connsiteY75" fmla="*/ 3214766 h 7169724"/>
              <a:gd name="connsiteX76" fmla="*/ 12541758 w 25200864"/>
              <a:gd name="connsiteY76" fmla="*/ 3191906 h 7169724"/>
              <a:gd name="connsiteX77" fmla="*/ 12598908 w 25200864"/>
              <a:gd name="connsiteY77" fmla="*/ 3290966 h 7169724"/>
              <a:gd name="connsiteX78" fmla="*/ 12663678 w 25200864"/>
              <a:gd name="connsiteY78" fmla="*/ 3416696 h 7169724"/>
              <a:gd name="connsiteX79" fmla="*/ 12766548 w 25200864"/>
              <a:gd name="connsiteY79" fmla="*/ 3428126 h 7169724"/>
              <a:gd name="connsiteX80" fmla="*/ 12774168 w 25200864"/>
              <a:gd name="connsiteY80" fmla="*/ 3298586 h 7169724"/>
              <a:gd name="connsiteX81" fmla="*/ 12854178 w 25200864"/>
              <a:gd name="connsiteY81" fmla="*/ 3363356 h 7169724"/>
              <a:gd name="connsiteX82" fmla="*/ 12968478 w 25200864"/>
              <a:gd name="connsiteY82" fmla="*/ 3435746 h 7169724"/>
              <a:gd name="connsiteX83" fmla="*/ 13098018 w 25200864"/>
              <a:gd name="connsiteY83" fmla="*/ 3466226 h 7169724"/>
              <a:gd name="connsiteX84" fmla="*/ 13147548 w 25200864"/>
              <a:gd name="connsiteY84" fmla="*/ 3572906 h 7169724"/>
              <a:gd name="connsiteX85" fmla="*/ 13155168 w 25200864"/>
              <a:gd name="connsiteY85" fmla="*/ 3652916 h 7169724"/>
              <a:gd name="connsiteX86" fmla="*/ 13235178 w 25200864"/>
              <a:gd name="connsiteY86" fmla="*/ 3736736 h 7169724"/>
              <a:gd name="connsiteX87" fmla="*/ 13368528 w 25200864"/>
              <a:gd name="connsiteY87" fmla="*/ 3774836 h 7169724"/>
              <a:gd name="connsiteX88" fmla="*/ 13539216 w 25200864"/>
              <a:gd name="connsiteY88" fmla="*/ 3853322 h 7169724"/>
              <a:gd name="connsiteX89" fmla="*/ 13574268 w 25200864"/>
              <a:gd name="connsiteY89" fmla="*/ 3923426 h 7169724"/>
              <a:gd name="connsiteX90" fmla="*/ 13669518 w 25200864"/>
              <a:gd name="connsiteY90" fmla="*/ 3988196 h 7169724"/>
              <a:gd name="connsiteX91" fmla="*/ 13806678 w 25200864"/>
              <a:gd name="connsiteY91" fmla="*/ 4091066 h 7169724"/>
              <a:gd name="connsiteX92" fmla="*/ 13890498 w 25200864"/>
              <a:gd name="connsiteY92" fmla="*/ 4205366 h 7169724"/>
              <a:gd name="connsiteX93" fmla="*/ 13955268 w 25200864"/>
              <a:gd name="connsiteY93" fmla="*/ 4296806 h 7169724"/>
              <a:gd name="connsiteX94" fmla="*/ 13989558 w 25200864"/>
              <a:gd name="connsiteY94" fmla="*/ 4129166 h 7169724"/>
              <a:gd name="connsiteX95" fmla="*/ 14061948 w 25200864"/>
              <a:gd name="connsiteY95" fmla="*/ 3995816 h 7169724"/>
              <a:gd name="connsiteX96" fmla="*/ 14176248 w 25200864"/>
              <a:gd name="connsiteY96" fmla="*/ 4098686 h 7169724"/>
              <a:gd name="connsiteX97" fmla="*/ 14290548 w 25200864"/>
              <a:gd name="connsiteY97" fmla="*/ 4304426 h 7169724"/>
              <a:gd name="connsiteX98" fmla="*/ 14431518 w 25200864"/>
              <a:gd name="connsiteY98" fmla="*/ 4399676 h 7169724"/>
              <a:gd name="connsiteX99" fmla="*/ 14622018 w 25200864"/>
              <a:gd name="connsiteY99" fmla="*/ 4353956 h 7169724"/>
              <a:gd name="connsiteX100" fmla="*/ 14789658 w 25200864"/>
              <a:gd name="connsiteY100" fmla="*/ 4430156 h 7169724"/>
              <a:gd name="connsiteX101" fmla="*/ 14865858 w 25200864"/>
              <a:gd name="connsiteY101" fmla="*/ 4361576 h 7169724"/>
              <a:gd name="connsiteX102" fmla="*/ 14972538 w 25200864"/>
              <a:gd name="connsiteY102" fmla="*/ 4464446 h 7169724"/>
              <a:gd name="connsiteX103" fmla="*/ 15067788 w 25200864"/>
              <a:gd name="connsiteY103" fmla="*/ 4586366 h 7169724"/>
              <a:gd name="connsiteX104" fmla="*/ 15304008 w 25200864"/>
              <a:gd name="connsiteY104" fmla="*/ 4651136 h 7169724"/>
              <a:gd name="connsiteX105" fmla="*/ 15467838 w 25200864"/>
              <a:gd name="connsiteY105" fmla="*/ 4693046 h 7169724"/>
              <a:gd name="connsiteX106" fmla="*/ 15540990 w 25200864"/>
              <a:gd name="connsiteY106" fmla="*/ 4708286 h 7169724"/>
              <a:gd name="connsiteX107" fmla="*/ 15593568 w 25200864"/>
              <a:gd name="connsiteY107" fmla="*/ 4875926 h 7169724"/>
              <a:gd name="connsiteX108" fmla="*/ 15612618 w 25200864"/>
              <a:gd name="connsiteY108" fmla="*/ 4997846 h 7169724"/>
              <a:gd name="connsiteX109" fmla="*/ 15730728 w 25200864"/>
              <a:gd name="connsiteY109" fmla="*/ 4921646 h 7169724"/>
              <a:gd name="connsiteX110" fmla="*/ 15745968 w 25200864"/>
              <a:gd name="connsiteY110" fmla="*/ 4769246 h 7169724"/>
              <a:gd name="connsiteX111" fmla="*/ 15822168 w 25200864"/>
              <a:gd name="connsiteY111" fmla="*/ 4757816 h 7169724"/>
              <a:gd name="connsiteX112" fmla="*/ 15898368 w 25200864"/>
              <a:gd name="connsiteY112" fmla="*/ 4872116 h 7169724"/>
              <a:gd name="connsiteX113" fmla="*/ 16092678 w 25200864"/>
              <a:gd name="connsiteY113" fmla="*/ 4978796 h 7169724"/>
              <a:gd name="connsiteX114" fmla="*/ 16229838 w 25200864"/>
              <a:gd name="connsiteY114" fmla="*/ 5138816 h 7169724"/>
              <a:gd name="connsiteX115" fmla="*/ 16340328 w 25200864"/>
              <a:gd name="connsiteY115" fmla="*/ 5154056 h 7169724"/>
              <a:gd name="connsiteX116" fmla="*/ 16435578 w 25200864"/>
              <a:gd name="connsiteY116" fmla="*/ 5203586 h 7169724"/>
              <a:gd name="connsiteX117" fmla="*/ 16515588 w 25200864"/>
              <a:gd name="connsiteY117" fmla="*/ 5195966 h 7169724"/>
              <a:gd name="connsiteX118" fmla="*/ 16607028 w 25200864"/>
              <a:gd name="connsiteY118" fmla="*/ 5234066 h 7169724"/>
              <a:gd name="connsiteX119" fmla="*/ 16687038 w 25200864"/>
              <a:gd name="connsiteY119" fmla="*/ 5275976 h 7169724"/>
              <a:gd name="connsiteX120" fmla="*/ 16751808 w 25200864"/>
              <a:gd name="connsiteY120" fmla="*/ 5298836 h 7169724"/>
              <a:gd name="connsiteX121" fmla="*/ 16927068 w 25200864"/>
              <a:gd name="connsiteY121" fmla="*/ 5317886 h 7169724"/>
              <a:gd name="connsiteX122" fmla="*/ 16808958 w 25200864"/>
              <a:gd name="connsiteY122" fmla="*/ 5245496 h 7169724"/>
              <a:gd name="connsiteX123" fmla="*/ 16843248 w 25200864"/>
              <a:gd name="connsiteY123" fmla="*/ 5199776 h 7169724"/>
              <a:gd name="connsiteX124" fmla="*/ 16953738 w 25200864"/>
              <a:gd name="connsiteY124" fmla="*/ 5218826 h 7169724"/>
              <a:gd name="connsiteX125" fmla="*/ 17109948 w 25200864"/>
              <a:gd name="connsiteY125" fmla="*/ 5344556 h 7169724"/>
              <a:gd name="connsiteX126" fmla="*/ 17300448 w 25200864"/>
              <a:gd name="connsiteY126" fmla="*/ 5359796 h 7169724"/>
              <a:gd name="connsiteX127" fmla="*/ 17426178 w 25200864"/>
              <a:gd name="connsiteY127" fmla="*/ 5420756 h 7169724"/>
              <a:gd name="connsiteX128" fmla="*/ 17516856 w 25200864"/>
              <a:gd name="connsiteY128" fmla="*/ 5550296 h 7169724"/>
              <a:gd name="connsiteX129" fmla="*/ 17620488 w 25200864"/>
              <a:gd name="connsiteY129" fmla="*/ 5569346 h 7169724"/>
              <a:gd name="connsiteX130" fmla="*/ 17837658 w 25200864"/>
              <a:gd name="connsiteY130" fmla="*/ 5717936 h 7169724"/>
              <a:gd name="connsiteX131" fmla="*/ 17837658 w 25200864"/>
              <a:gd name="connsiteY131" fmla="*/ 5561726 h 7169724"/>
              <a:gd name="connsiteX132" fmla="*/ 18035778 w 25200864"/>
              <a:gd name="connsiteY132" fmla="*/ 5565536 h 7169724"/>
              <a:gd name="connsiteX133" fmla="*/ 18115788 w 25200864"/>
              <a:gd name="connsiteY133" fmla="*/ 5668406 h 7169724"/>
              <a:gd name="connsiteX134" fmla="*/ 18218658 w 25200864"/>
              <a:gd name="connsiteY134" fmla="*/ 5676026 h 7169724"/>
              <a:gd name="connsiteX135" fmla="*/ 18306288 w 25200864"/>
              <a:gd name="connsiteY135" fmla="*/ 5752988 h 7169724"/>
              <a:gd name="connsiteX136" fmla="*/ 18371058 w 25200864"/>
              <a:gd name="connsiteY136" fmla="*/ 5866526 h 7169724"/>
              <a:gd name="connsiteX137" fmla="*/ 18489168 w 25200864"/>
              <a:gd name="connsiteY137" fmla="*/ 5851286 h 7169724"/>
              <a:gd name="connsiteX138" fmla="*/ 18580608 w 25200864"/>
              <a:gd name="connsiteY138" fmla="*/ 5935106 h 7169724"/>
              <a:gd name="connsiteX139" fmla="*/ 18550128 w 25200864"/>
              <a:gd name="connsiteY139" fmla="*/ 6018926 h 7169724"/>
              <a:gd name="connsiteX140" fmla="*/ 18679668 w 25200864"/>
              <a:gd name="connsiteY140" fmla="*/ 5973206 h 7169724"/>
              <a:gd name="connsiteX141" fmla="*/ 18691098 w 25200864"/>
              <a:gd name="connsiteY141" fmla="*/ 6045596 h 7169724"/>
              <a:gd name="connsiteX142" fmla="*/ 18813018 w 25200864"/>
              <a:gd name="connsiteY142" fmla="*/ 6007496 h 7169724"/>
              <a:gd name="connsiteX143" fmla="*/ 19114008 w 25200864"/>
              <a:gd name="connsiteY143" fmla="*/ 6137036 h 7169724"/>
              <a:gd name="connsiteX144" fmla="*/ 19249644 w 25200864"/>
              <a:gd name="connsiteY144" fmla="*/ 6242954 h 7169724"/>
              <a:gd name="connsiteX145" fmla="*/ 19319748 w 25200864"/>
              <a:gd name="connsiteY145" fmla="*/ 6453266 h 7169724"/>
              <a:gd name="connsiteX146" fmla="*/ 19375374 w 25200864"/>
              <a:gd name="connsiteY146" fmla="*/ 6593474 h 7169724"/>
              <a:gd name="connsiteX147" fmla="*/ 19445478 w 25200864"/>
              <a:gd name="connsiteY147" fmla="*/ 6567566 h 7169724"/>
              <a:gd name="connsiteX148" fmla="*/ 19495008 w 25200864"/>
              <a:gd name="connsiteY148" fmla="*/ 6647576 h 7169724"/>
              <a:gd name="connsiteX149" fmla="*/ 19475958 w 25200864"/>
              <a:gd name="connsiteY149" fmla="*/ 6377066 h 7169724"/>
              <a:gd name="connsiteX150" fmla="*/ 19479768 w 25200864"/>
              <a:gd name="connsiteY150" fmla="*/ 6175136 h 7169724"/>
              <a:gd name="connsiteX151" fmla="*/ 19582638 w 25200864"/>
              <a:gd name="connsiteY151" fmla="*/ 6285626 h 7169724"/>
              <a:gd name="connsiteX152" fmla="*/ 19666458 w 25200864"/>
              <a:gd name="connsiteY152" fmla="*/ 6407546 h 7169724"/>
              <a:gd name="connsiteX153" fmla="*/ 19674078 w 25200864"/>
              <a:gd name="connsiteY153" fmla="*/ 6213236 h 7169724"/>
              <a:gd name="connsiteX154" fmla="*/ 19761708 w 25200864"/>
              <a:gd name="connsiteY154" fmla="*/ 6129416 h 7169724"/>
              <a:gd name="connsiteX155" fmla="*/ 19879818 w 25200864"/>
              <a:gd name="connsiteY155" fmla="*/ 6239906 h 7169724"/>
              <a:gd name="connsiteX156" fmla="*/ 19818858 w 25200864"/>
              <a:gd name="connsiteY156" fmla="*/ 6026546 h 7169724"/>
              <a:gd name="connsiteX157" fmla="*/ 20127468 w 25200864"/>
              <a:gd name="connsiteY157" fmla="*/ 6022736 h 7169724"/>
              <a:gd name="connsiteX158" fmla="*/ 20400264 w 25200864"/>
              <a:gd name="connsiteY158" fmla="*/ 5897768 h 7169724"/>
              <a:gd name="connsiteX159" fmla="*/ 20695158 w 25200864"/>
              <a:gd name="connsiteY159" fmla="*/ 5893196 h 7169724"/>
              <a:gd name="connsiteX160" fmla="*/ 20942808 w 25200864"/>
              <a:gd name="connsiteY160" fmla="*/ 5938916 h 7169724"/>
              <a:gd name="connsiteX161" fmla="*/ 21133308 w 25200864"/>
              <a:gd name="connsiteY161" fmla="*/ 5813186 h 7169724"/>
              <a:gd name="connsiteX162" fmla="*/ 21430488 w 25200864"/>
              <a:gd name="connsiteY162" fmla="*/ 5862716 h 7169724"/>
              <a:gd name="connsiteX163" fmla="*/ 21659850 w 25200864"/>
              <a:gd name="connsiteY163" fmla="*/ 5961776 h 7169724"/>
              <a:gd name="connsiteX164" fmla="*/ 21761958 w 25200864"/>
              <a:gd name="connsiteY164" fmla="*/ 5885576 h 7169724"/>
              <a:gd name="connsiteX165" fmla="*/ 21944838 w 25200864"/>
              <a:gd name="connsiteY165" fmla="*/ 6041786 h 7169724"/>
              <a:gd name="connsiteX166" fmla="*/ 22089618 w 25200864"/>
              <a:gd name="connsiteY166" fmla="*/ 5977016 h 7169724"/>
              <a:gd name="connsiteX167" fmla="*/ 22310598 w 25200864"/>
              <a:gd name="connsiteY167" fmla="*/ 6186566 h 7169724"/>
              <a:gd name="connsiteX168" fmla="*/ 23151084 w 25200864"/>
              <a:gd name="connsiteY168" fmla="*/ 6482984 h 7169724"/>
              <a:gd name="connsiteX169" fmla="*/ 23293578 w 25200864"/>
              <a:gd name="connsiteY169" fmla="*/ 6609476 h 7169724"/>
              <a:gd name="connsiteX170" fmla="*/ 23285958 w 25200864"/>
              <a:gd name="connsiteY170" fmla="*/ 6693296 h 7169724"/>
              <a:gd name="connsiteX171" fmla="*/ 23415498 w 25200864"/>
              <a:gd name="connsiteY171" fmla="*/ 6659006 h 7169724"/>
              <a:gd name="connsiteX172" fmla="*/ 23785068 w 25200864"/>
              <a:gd name="connsiteY172" fmla="*/ 6780926 h 7169724"/>
              <a:gd name="connsiteX173" fmla="*/ 24009096 w 25200864"/>
              <a:gd name="connsiteY173" fmla="*/ 6645290 h 7169724"/>
              <a:gd name="connsiteX174" fmla="*/ 24078438 w 25200864"/>
              <a:gd name="connsiteY174" fmla="*/ 6544706 h 7169724"/>
              <a:gd name="connsiteX175" fmla="*/ 24230838 w 25200864"/>
              <a:gd name="connsiteY175" fmla="*/ 6533276 h 7169724"/>
              <a:gd name="connsiteX176" fmla="*/ 24360378 w 25200864"/>
              <a:gd name="connsiteY176" fmla="*/ 6438026 h 7169724"/>
              <a:gd name="connsiteX177" fmla="*/ 24455628 w 25200864"/>
              <a:gd name="connsiteY177" fmla="*/ 6422786 h 7169724"/>
              <a:gd name="connsiteX178" fmla="*/ 24558498 w 25200864"/>
              <a:gd name="connsiteY178" fmla="*/ 6243716 h 7169724"/>
              <a:gd name="connsiteX179" fmla="*/ 24716232 w 25200864"/>
              <a:gd name="connsiteY179" fmla="*/ 6188090 h 7169724"/>
              <a:gd name="connsiteX180" fmla="*/ 24981408 w 25200864"/>
              <a:gd name="connsiteY180" fmla="*/ 6232286 h 7169724"/>
              <a:gd name="connsiteX181" fmla="*/ 25181052 w 25200864"/>
              <a:gd name="connsiteY181" fmla="*/ 6157610 h 7169724"/>
              <a:gd name="connsiteX182" fmla="*/ 25200864 w 25200864"/>
              <a:gd name="connsiteY182" fmla="*/ 5713364 h 7169724"/>
              <a:gd name="connsiteX183" fmla="*/ 24519636 w 25200864"/>
              <a:gd name="connsiteY183" fmla="*/ 5869574 h 7169724"/>
              <a:gd name="connsiteX184" fmla="*/ 23774400 w 25200864"/>
              <a:gd name="connsiteY184" fmla="*/ 6133988 h 7169724"/>
              <a:gd name="connsiteX185" fmla="*/ 22951440 w 25200864"/>
              <a:gd name="connsiteY185" fmla="*/ 5896244 h 7169724"/>
              <a:gd name="connsiteX186" fmla="*/ 21982176 w 25200864"/>
              <a:gd name="connsiteY186" fmla="*/ 5640212 h 7169724"/>
              <a:gd name="connsiteX187" fmla="*/ 20628864 w 25200864"/>
              <a:gd name="connsiteY187" fmla="*/ 5475620 h 7169724"/>
              <a:gd name="connsiteX188" fmla="*/ 19872960 w 25200864"/>
              <a:gd name="connsiteY188" fmla="*/ 5888624 h 7169724"/>
              <a:gd name="connsiteX189" fmla="*/ 18800064 w 25200864"/>
              <a:gd name="connsiteY189" fmla="*/ 5823092 h 7169724"/>
              <a:gd name="connsiteX190" fmla="*/ 16715232 w 25200864"/>
              <a:gd name="connsiteY190" fmla="*/ 4963556 h 7169724"/>
              <a:gd name="connsiteX191" fmla="*/ 14904720 w 25200864"/>
              <a:gd name="connsiteY191" fmla="*/ 4158884 h 7169724"/>
              <a:gd name="connsiteX192" fmla="*/ 13240512 w 25200864"/>
              <a:gd name="connsiteY192" fmla="*/ 3354212 h 7169724"/>
              <a:gd name="connsiteX193" fmla="*/ 13094208 w 25200864"/>
              <a:gd name="connsiteY193" fmla="*/ 3189620 h 7169724"/>
              <a:gd name="connsiteX194" fmla="*/ 11320272 w 25200864"/>
              <a:gd name="connsiteY194" fmla="*/ 2019188 h 7169724"/>
              <a:gd name="connsiteX195" fmla="*/ 10698480 w 25200864"/>
              <a:gd name="connsiteY195" fmla="*/ 1452260 h 7169724"/>
              <a:gd name="connsiteX196" fmla="*/ 10530078 w 25200864"/>
              <a:gd name="connsiteY196" fmla="*/ 1283096 h 7169724"/>
              <a:gd name="connsiteX197" fmla="*/ 10522458 w 25200864"/>
              <a:gd name="connsiteY197" fmla="*/ 902096 h 7169724"/>
              <a:gd name="connsiteX198" fmla="*/ 10518648 w 25200864"/>
              <a:gd name="connsiteY198" fmla="*/ 768746 h 7169724"/>
              <a:gd name="connsiteX199" fmla="*/ 10606278 w 25200864"/>
              <a:gd name="connsiteY199" fmla="*/ 681116 h 7169724"/>
              <a:gd name="connsiteX200" fmla="*/ 10753344 w 25200864"/>
              <a:gd name="connsiteY200" fmla="*/ 611012 h 7169724"/>
              <a:gd name="connsiteX201" fmla="*/ 10735056 w 25200864"/>
              <a:gd name="connsiteY201" fmla="*/ 336692 h 7169724"/>
              <a:gd name="connsiteX202" fmla="*/ 10610088 w 25200864"/>
              <a:gd name="connsiteY202" fmla="*/ 201056 h 7169724"/>
              <a:gd name="connsiteX203" fmla="*/ 10419588 w 25200864"/>
              <a:gd name="connsiteY203" fmla="*/ 2936 h 7169724"/>
              <a:gd name="connsiteX204" fmla="*/ 10351008 w 25200864"/>
              <a:gd name="connsiteY204" fmla="*/ 231536 h 7169724"/>
              <a:gd name="connsiteX205" fmla="*/ 10187940 w 25200864"/>
              <a:gd name="connsiteY205" fmla="*/ 585104 h 7169724"/>
              <a:gd name="connsiteX206" fmla="*/ 10137648 w 25200864"/>
              <a:gd name="connsiteY206" fmla="*/ 902096 h 7169724"/>
              <a:gd name="connsiteX207" fmla="*/ 10222992 w 25200864"/>
              <a:gd name="connsiteY207" fmla="*/ 1744868 h 7169724"/>
              <a:gd name="connsiteX208" fmla="*/ 10131552 w 25200864"/>
              <a:gd name="connsiteY208" fmla="*/ 2384948 h 7169724"/>
              <a:gd name="connsiteX209" fmla="*/ 9509760 w 25200864"/>
              <a:gd name="connsiteY209" fmla="*/ 3043316 h 7169724"/>
              <a:gd name="connsiteX210" fmla="*/ 7717536 w 25200864"/>
              <a:gd name="connsiteY210" fmla="*/ 4524644 h 7169724"/>
              <a:gd name="connsiteX211" fmla="*/ 7388352 w 25200864"/>
              <a:gd name="connsiteY211" fmla="*/ 5146436 h 7169724"/>
              <a:gd name="connsiteX212" fmla="*/ 5925312 w 25200864"/>
              <a:gd name="connsiteY212" fmla="*/ 5768228 h 7169724"/>
              <a:gd name="connsiteX213" fmla="*/ 4736592 w 25200864"/>
              <a:gd name="connsiteY213" fmla="*/ 6079124 h 7169724"/>
              <a:gd name="connsiteX214" fmla="*/ 3602736 w 25200864"/>
              <a:gd name="connsiteY214" fmla="*/ 6353444 h 7169724"/>
              <a:gd name="connsiteX215" fmla="*/ 2688336 w 25200864"/>
              <a:gd name="connsiteY215" fmla="*/ 6664340 h 7169724"/>
              <a:gd name="connsiteX216" fmla="*/ 2157984 w 25200864"/>
              <a:gd name="connsiteY216" fmla="*/ 6774068 h 7169724"/>
              <a:gd name="connsiteX217" fmla="*/ 1591056 w 25200864"/>
              <a:gd name="connsiteY217" fmla="*/ 6755780 h 7169724"/>
              <a:gd name="connsiteX218" fmla="*/ 950976 w 25200864"/>
              <a:gd name="connsiteY218" fmla="*/ 6554612 h 7169724"/>
              <a:gd name="connsiteX219" fmla="*/ 0 w 25200864"/>
              <a:gd name="connsiteY219" fmla="*/ 6390020 h 7169724"/>
              <a:gd name="connsiteX220" fmla="*/ 27432 w 25200864"/>
              <a:gd name="connsiteY22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6345936 w 25200864"/>
              <a:gd name="connsiteY44" fmla="*/ 5932820 h 7169724"/>
              <a:gd name="connsiteX45" fmla="*/ 7772400 w 25200864"/>
              <a:gd name="connsiteY45" fmla="*/ 5493908 h 7169724"/>
              <a:gd name="connsiteX46" fmla="*/ 8375904 w 25200864"/>
              <a:gd name="connsiteY46" fmla="*/ 4341764 h 7169724"/>
              <a:gd name="connsiteX47" fmla="*/ 9747504 w 25200864"/>
              <a:gd name="connsiteY47" fmla="*/ 3427364 h 7169724"/>
              <a:gd name="connsiteX48" fmla="*/ 10277856 w 25200864"/>
              <a:gd name="connsiteY48" fmla="*/ 2311796 h 7169724"/>
              <a:gd name="connsiteX49" fmla="*/ 10351008 w 25200864"/>
              <a:gd name="connsiteY49" fmla="*/ 2147204 h 7169724"/>
              <a:gd name="connsiteX50" fmla="*/ 10369296 w 25200864"/>
              <a:gd name="connsiteY50" fmla="*/ 1525412 h 7169724"/>
              <a:gd name="connsiteX51" fmla="*/ 10314432 w 25200864"/>
              <a:gd name="connsiteY51" fmla="*/ 940196 h 7169724"/>
              <a:gd name="connsiteX52" fmla="*/ 10443210 w 25200864"/>
              <a:gd name="connsiteY52" fmla="*/ 611774 h 7169724"/>
              <a:gd name="connsiteX53" fmla="*/ 10450830 w 25200864"/>
              <a:gd name="connsiteY53" fmla="*/ 1076594 h 7169724"/>
              <a:gd name="connsiteX54" fmla="*/ 10411968 w 25200864"/>
              <a:gd name="connsiteY54" fmla="*/ 1302146 h 7169724"/>
              <a:gd name="connsiteX55" fmla="*/ 10453878 w 25200864"/>
              <a:gd name="connsiteY55" fmla="*/ 1565036 h 7169724"/>
              <a:gd name="connsiteX56" fmla="*/ 10541508 w 25200864"/>
              <a:gd name="connsiteY56" fmla="*/ 1759346 h 7169724"/>
              <a:gd name="connsiteX57" fmla="*/ 10690098 w 25200864"/>
              <a:gd name="connsiteY57" fmla="*/ 1944512 h 7169724"/>
              <a:gd name="connsiteX58" fmla="*/ 10785348 w 25200864"/>
              <a:gd name="connsiteY58" fmla="*/ 2018426 h 7169724"/>
              <a:gd name="connsiteX59" fmla="*/ 10838688 w 25200864"/>
              <a:gd name="connsiteY59" fmla="*/ 2109866 h 7169724"/>
              <a:gd name="connsiteX60" fmla="*/ 10926318 w 25200864"/>
              <a:gd name="connsiteY60" fmla="*/ 2071766 h 7169724"/>
              <a:gd name="connsiteX61" fmla="*/ 11013948 w 25200864"/>
              <a:gd name="connsiteY61" fmla="*/ 2193686 h 7169724"/>
              <a:gd name="connsiteX62" fmla="*/ 11100816 w 25200864"/>
              <a:gd name="connsiteY62" fmla="*/ 2275220 h 7169724"/>
              <a:gd name="connsiteX63" fmla="*/ 11253978 w 25200864"/>
              <a:gd name="connsiteY63" fmla="*/ 2307986 h 7169724"/>
              <a:gd name="connsiteX64" fmla="*/ 11349228 w 25200864"/>
              <a:gd name="connsiteY64" fmla="*/ 2349896 h 7169724"/>
              <a:gd name="connsiteX65" fmla="*/ 11429238 w 25200864"/>
              <a:gd name="connsiteY65" fmla="*/ 2448956 h 7169724"/>
              <a:gd name="connsiteX66" fmla="*/ 11562588 w 25200864"/>
              <a:gd name="connsiteY66" fmla="*/ 2513726 h 7169724"/>
              <a:gd name="connsiteX67" fmla="*/ 11654028 w 25200864"/>
              <a:gd name="connsiteY67" fmla="*/ 2567066 h 7169724"/>
              <a:gd name="connsiteX68" fmla="*/ 11745468 w 25200864"/>
              <a:gd name="connsiteY68" fmla="*/ 2650886 h 7169724"/>
              <a:gd name="connsiteX69" fmla="*/ 11882628 w 25200864"/>
              <a:gd name="connsiteY69" fmla="*/ 2711846 h 7169724"/>
              <a:gd name="connsiteX70" fmla="*/ 11970258 w 25200864"/>
              <a:gd name="connsiteY70" fmla="*/ 2841386 h 7169724"/>
              <a:gd name="connsiteX71" fmla="*/ 12095988 w 25200864"/>
              <a:gd name="connsiteY71" fmla="*/ 2829956 h 7169724"/>
              <a:gd name="connsiteX72" fmla="*/ 12124944 w 25200864"/>
              <a:gd name="connsiteY72" fmla="*/ 2897012 h 7169724"/>
              <a:gd name="connsiteX73" fmla="*/ 12202668 w 25200864"/>
              <a:gd name="connsiteY73" fmla="*/ 2921396 h 7169724"/>
              <a:gd name="connsiteX74" fmla="*/ 12278868 w 25200864"/>
              <a:gd name="connsiteY74" fmla="*/ 3081416 h 7169724"/>
              <a:gd name="connsiteX75" fmla="*/ 12393168 w 25200864"/>
              <a:gd name="connsiteY75" fmla="*/ 3100466 h 7169724"/>
              <a:gd name="connsiteX76" fmla="*/ 12450318 w 25200864"/>
              <a:gd name="connsiteY76" fmla="*/ 3214766 h 7169724"/>
              <a:gd name="connsiteX77" fmla="*/ 12541758 w 25200864"/>
              <a:gd name="connsiteY77" fmla="*/ 3191906 h 7169724"/>
              <a:gd name="connsiteX78" fmla="*/ 12598908 w 25200864"/>
              <a:gd name="connsiteY78" fmla="*/ 3290966 h 7169724"/>
              <a:gd name="connsiteX79" fmla="*/ 12663678 w 25200864"/>
              <a:gd name="connsiteY79" fmla="*/ 3416696 h 7169724"/>
              <a:gd name="connsiteX80" fmla="*/ 12766548 w 25200864"/>
              <a:gd name="connsiteY80" fmla="*/ 3428126 h 7169724"/>
              <a:gd name="connsiteX81" fmla="*/ 12774168 w 25200864"/>
              <a:gd name="connsiteY81" fmla="*/ 3298586 h 7169724"/>
              <a:gd name="connsiteX82" fmla="*/ 12854178 w 25200864"/>
              <a:gd name="connsiteY82" fmla="*/ 3363356 h 7169724"/>
              <a:gd name="connsiteX83" fmla="*/ 12968478 w 25200864"/>
              <a:gd name="connsiteY83" fmla="*/ 3435746 h 7169724"/>
              <a:gd name="connsiteX84" fmla="*/ 13098018 w 25200864"/>
              <a:gd name="connsiteY84" fmla="*/ 3466226 h 7169724"/>
              <a:gd name="connsiteX85" fmla="*/ 13147548 w 25200864"/>
              <a:gd name="connsiteY85" fmla="*/ 3572906 h 7169724"/>
              <a:gd name="connsiteX86" fmla="*/ 13155168 w 25200864"/>
              <a:gd name="connsiteY86" fmla="*/ 3652916 h 7169724"/>
              <a:gd name="connsiteX87" fmla="*/ 13235178 w 25200864"/>
              <a:gd name="connsiteY87" fmla="*/ 3736736 h 7169724"/>
              <a:gd name="connsiteX88" fmla="*/ 13368528 w 25200864"/>
              <a:gd name="connsiteY88" fmla="*/ 3774836 h 7169724"/>
              <a:gd name="connsiteX89" fmla="*/ 13539216 w 25200864"/>
              <a:gd name="connsiteY89" fmla="*/ 3853322 h 7169724"/>
              <a:gd name="connsiteX90" fmla="*/ 13574268 w 25200864"/>
              <a:gd name="connsiteY90" fmla="*/ 3923426 h 7169724"/>
              <a:gd name="connsiteX91" fmla="*/ 13669518 w 25200864"/>
              <a:gd name="connsiteY91" fmla="*/ 3988196 h 7169724"/>
              <a:gd name="connsiteX92" fmla="*/ 13806678 w 25200864"/>
              <a:gd name="connsiteY92" fmla="*/ 4091066 h 7169724"/>
              <a:gd name="connsiteX93" fmla="*/ 13890498 w 25200864"/>
              <a:gd name="connsiteY93" fmla="*/ 4205366 h 7169724"/>
              <a:gd name="connsiteX94" fmla="*/ 13955268 w 25200864"/>
              <a:gd name="connsiteY94" fmla="*/ 4296806 h 7169724"/>
              <a:gd name="connsiteX95" fmla="*/ 13989558 w 25200864"/>
              <a:gd name="connsiteY95" fmla="*/ 4129166 h 7169724"/>
              <a:gd name="connsiteX96" fmla="*/ 14061948 w 25200864"/>
              <a:gd name="connsiteY96" fmla="*/ 3995816 h 7169724"/>
              <a:gd name="connsiteX97" fmla="*/ 14176248 w 25200864"/>
              <a:gd name="connsiteY97" fmla="*/ 4098686 h 7169724"/>
              <a:gd name="connsiteX98" fmla="*/ 14290548 w 25200864"/>
              <a:gd name="connsiteY98" fmla="*/ 4304426 h 7169724"/>
              <a:gd name="connsiteX99" fmla="*/ 14431518 w 25200864"/>
              <a:gd name="connsiteY99" fmla="*/ 4399676 h 7169724"/>
              <a:gd name="connsiteX100" fmla="*/ 14622018 w 25200864"/>
              <a:gd name="connsiteY100" fmla="*/ 4353956 h 7169724"/>
              <a:gd name="connsiteX101" fmla="*/ 14789658 w 25200864"/>
              <a:gd name="connsiteY101" fmla="*/ 4430156 h 7169724"/>
              <a:gd name="connsiteX102" fmla="*/ 14865858 w 25200864"/>
              <a:gd name="connsiteY102" fmla="*/ 4361576 h 7169724"/>
              <a:gd name="connsiteX103" fmla="*/ 14972538 w 25200864"/>
              <a:gd name="connsiteY103" fmla="*/ 4464446 h 7169724"/>
              <a:gd name="connsiteX104" fmla="*/ 15067788 w 25200864"/>
              <a:gd name="connsiteY104" fmla="*/ 4586366 h 7169724"/>
              <a:gd name="connsiteX105" fmla="*/ 15304008 w 25200864"/>
              <a:gd name="connsiteY105" fmla="*/ 4651136 h 7169724"/>
              <a:gd name="connsiteX106" fmla="*/ 15467838 w 25200864"/>
              <a:gd name="connsiteY106" fmla="*/ 4693046 h 7169724"/>
              <a:gd name="connsiteX107" fmla="*/ 15540990 w 25200864"/>
              <a:gd name="connsiteY107" fmla="*/ 4708286 h 7169724"/>
              <a:gd name="connsiteX108" fmla="*/ 15593568 w 25200864"/>
              <a:gd name="connsiteY108" fmla="*/ 4875926 h 7169724"/>
              <a:gd name="connsiteX109" fmla="*/ 15612618 w 25200864"/>
              <a:gd name="connsiteY109" fmla="*/ 4997846 h 7169724"/>
              <a:gd name="connsiteX110" fmla="*/ 15730728 w 25200864"/>
              <a:gd name="connsiteY110" fmla="*/ 4921646 h 7169724"/>
              <a:gd name="connsiteX111" fmla="*/ 15745968 w 25200864"/>
              <a:gd name="connsiteY111" fmla="*/ 4769246 h 7169724"/>
              <a:gd name="connsiteX112" fmla="*/ 15822168 w 25200864"/>
              <a:gd name="connsiteY112" fmla="*/ 4757816 h 7169724"/>
              <a:gd name="connsiteX113" fmla="*/ 15898368 w 25200864"/>
              <a:gd name="connsiteY113" fmla="*/ 4872116 h 7169724"/>
              <a:gd name="connsiteX114" fmla="*/ 16092678 w 25200864"/>
              <a:gd name="connsiteY114" fmla="*/ 4978796 h 7169724"/>
              <a:gd name="connsiteX115" fmla="*/ 16229838 w 25200864"/>
              <a:gd name="connsiteY115" fmla="*/ 5138816 h 7169724"/>
              <a:gd name="connsiteX116" fmla="*/ 16340328 w 25200864"/>
              <a:gd name="connsiteY116" fmla="*/ 5154056 h 7169724"/>
              <a:gd name="connsiteX117" fmla="*/ 16435578 w 25200864"/>
              <a:gd name="connsiteY117" fmla="*/ 5203586 h 7169724"/>
              <a:gd name="connsiteX118" fmla="*/ 16515588 w 25200864"/>
              <a:gd name="connsiteY118" fmla="*/ 5195966 h 7169724"/>
              <a:gd name="connsiteX119" fmla="*/ 16607028 w 25200864"/>
              <a:gd name="connsiteY119" fmla="*/ 5234066 h 7169724"/>
              <a:gd name="connsiteX120" fmla="*/ 16687038 w 25200864"/>
              <a:gd name="connsiteY120" fmla="*/ 5275976 h 7169724"/>
              <a:gd name="connsiteX121" fmla="*/ 16751808 w 25200864"/>
              <a:gd name="connsiteY121" fmla="*/ 5298836 h 7169724"/>
              <a:gd name="connsiteX122" fmla="*/ 16927068 w 25200864"/>
              <a:gd name="connsiteY122" fmla="*/ 5317886 h 7169724"/>
              <a:gd name="connsiteX123" fmla="*/ 16808958 w 25200864"/>
              <a:gd name="connsiteY123" fmla="*/ 5245496 h 7169724"/>
              <a:gd name="connsiteX124" fmla="*/ 16843248 w 25200864"/>
              <a:gd name="connsiteY124" fmla="*/ 5199776 h 7169724"/>
              <a:gd name="connsiteX125" fmla="*/ 16953738 w 25200864"/>
              <a:gd name="connsiteY125" fmla="*/ 5218826 h 7169724"/>
              <a:gd name="connsiteX126" fmla="*/ 17109948 w 25200864"/>
              <a:gd name="connsiteY126" fmla="*/ 5344556 h 7169724"/>
              <a:gd name="connsiteX127" fmla="*/ 17300448 w 25200864"/>
              <a:gd name="connsiteY127" fmla="*/ 5359796 h 7169724"/>
              <a:gd name="connsiteX128" fmla="*/ 17426178 w 25200864"/>
              <a:gd name="connsiteY128" fmla="*/ 5420756 h 7169724"/>
              <a:gd name="connsiteX129" fmla="*/ 17516856 w 25200864"/>
              <a:gd name="connsiteY129" fmla="*/ 5550296 h 7169724"/>
              <a:gd name="connsiteX130" fmla="*/ 17620488 w 25200864"/>
              <a:gd name="connsiteY130" fmla="*/ 5569346 h 7169724"/>
              <a:gd name="connsiteX131" fmla="*/ 17837658 w 25200864"/>
              <a:gd name="connsiteY131" fmla="*/ 5717936 h 7169724"/>
              <a:gd name="connsiteX132" fmla="*/ 17837658 w 25200864"/>
              <a:gd name="connsiteY132" fmla="*/ 5561726 h 7169724"/>
              <a:gd name="connsiteX133" fmla="*/ 18035778 w 25200864"/>
              <a:gd name="connsiteY133" fmla="*/ 5565536 h 7169724"/>
              <a:gd name="connsiteX134" fmla="*/ 18115788 w 25200864"/>
              <a:gd name="connsiteY134" fmla="*/ 5668406 h 7169724"/>
              <a:gd name="connsiteX135" fmla="*/ 18218658 w 25200864"/>
              <a:gd name="connsiteY135" fmla="*/ 5676026 h 7169724"/>
              <a:gd name="connsiteX136" fmla="*/ 18306288 w 25200864"/>
              <a:gd name="connsiteY136" fmla="*/ 5752988 h 7169724"/>
              <a:gd name="connsiteX137" fmla="*/ 18371058 w 25200864"/>
              <a:gd name="connsiteY137" fmla="*/ 5866526 h 7169724"/>
              <a:gd name="connsiteX138" fmla="*/ 18489168 w 25200864"/>
              <a:gd name="connsiteY138" fmla="*/ 5851286 h 7169724"/>
              <a:gd name="connsiteX139" fmla="*/ 18580608 w 25200864"/>
              <a:gd name="connsiteY139" fmla="*/ 5935106 h 7169724"/>
              <a:gd name="connsiteX140" fmla="*/ 18550128 w 25200864"/>
              <a:gd name="connsiteY140" fmla="*/ 6018926 h 7169724"/>
              <a:gd name="connsiteX141" fmla="*/ 18679668 w 25200864"/>
              <a:gd name="connsiteY141" fmla="*/ 5973206 h 7169724"/>
              <a:gd name="connsiteX142" fmla="*/ 18691098 w 25200864"/>
              <a:gd name="connsiteY142" fmla="*/ 6045596 h 7169724"/>
              <a:gd name="connsiteX143" fmla="*/ 18813018 w 25200864"/>
              <a:gd name="connsiteY143" fmla="*/ 6007496 h 7169724"/>
              <a:gd name="connsiteX144" fmla="*/ 19114008 w 25200864"/>
              <a:gd name="connsiteY144" fmla="*/ 6137036 h 7169724"/>
              <a:gd name="connsiteX145" fmla="*/ 19249644 w 25200864"/>
              <a:gd name="connsiteY145" fmla="*/ 6242954 h 7169724"/>
              <a:gd name="connsiteX146" fmla="*/ 19319748 w 25200864"/>
              <a:gd name="connsiteY146" fmla="*/ 6453266 h 7169724"/>
              <a:gd name="connsiteX147" fmla="*/ 19375374 w 25200864"/>
              <a:gd name="connsiteY147" fmla="*/ 6593474 h 7169724"/>
              <a:gd name="connsiteX148" fmla="*/ 19445478 w 25200864"/>
              <a:gd name="connsiteY148" fmla="*/ 6567566 h 7169724"/>
              <a:gd name="connsiteX149" fmla="*/ 19495008 w 25200864"/>
              <a:gd name="connsiteY149" fmla="*/ 6647576 h 7169724"/>
              <a:gd name="connsiteX150" fmla="*/ 19475958 w 25200864"/>
              <a:gd name="connsiteY150" fmla="*/ 6377066 h 7169724"/>
              <a:gd name="connsiteX151" fmla="*/ 19479768 w 25200864"/>
              <a:gd name="connsiteY151" fmla="*/ 6175136 h 7169724"/>
              <a:gd name="connsiteX152" fmla="*/ 19582638 w 25200864"/>
              <a:gd name="connsiteY152" fmla="*/ 6285626 h 7169724"/>
              <a:gd name="connsiteX153" fmla="*/ 19666458 w 25200864"/>
              <a:gd name="connsiteY153" fmla="*/ 6407546 h 7169724"/>
              <a:gd name="connsiteX154" fmla="*/ 19674078 w 25200864"/>
              <a:gd name="connsiteY154" fmla="*/ 6213236 h 7169724"/>
              <a:gd name="connsiteX155" fmla="*/ 19761708 w 25200864"/>
              <a:gd name="connsiteY155" fmla="*/ 6129416 h 7169724"/>
              <a:gd name="connsiteX156" fmla="*/ 19879818 w 25200864"/>
              <a:gd name="connsiteY156" fmla="*/ 6239906 h 7169724"/>
              <a:gd name="connsiteX157" fmla="*/ 19818858 w 25200864"/>
              <a:gd name="connsiteY157" fmla="*/ 6026546 h 7169724"/>
              <a:gd name="connsiteX158" fmla="*/ 20127468 w 25200864"/>
              <a:gd name="connsiteY158" fmla="*/ 6022736 h 7169724"/>
              <a:gd name="connsiteX159" fmla="*/ 20400264 w 25200864"/>
              <a:gd name="connsiteY159" fmla="*/ 5897768 h 7169724"/>
              <a:gd name="connsiteX160" fmla="*/ 20695158 w 25200864"/>
              <a:gd name="connsiteY160" fmla="*/ 5893196 h 7169724"/>
              <a:gd name="connsiteX161" fmla="*/ 20942808 w 25200864"/>
              <a:gd name="connsiteY161" fmla="*/ 5938916 h 7169724"/>
              <a:gd name="connsiteX162" fmla="*/ 21133308 w 25200864"/>
              <a:gd name="connsiteY162" fmla="*/ 5813186 h 7169724"/>
              <a:gd name="connsiteX163" fmla="*/ 21430488 w 25200864"/>
              <a:gd name="connsiteY163" fmla="*/ 5862716 h 7169724"/>
              <a:gd name="connsiteX164" fmla="*/ 21659850 w 25200864"/>
              <a:gd name="connsiteY164" fmla="*/ 5961776 h 7169724"/>
              <a:gd name="connsiteX165" fmla="*/ 21761958 w 25200864"/>
              <a:gd name="connsiteY165" fmla="*/ 5885576 h 7169724"/>
              <a:gd name="connsiteX166" fmla="*/ 21944838 w 25200864"/>
              <a:gd name="connsiteY166" fmla="*/ 6041786 h 7169724"/>
              <a:gd name="connsiteX167" fmla="*/ 22089618 w 25200864"/>
              <a:gd name="connsiteY167" fmla="*/ 5977016 h 7169724"/>
              <a:gd name="connsiteX168" fmla="*/ 22310598 w 25200864"/>
              <a:gd name="connsiteY168" fmla="*/ 6186566 h 7169724"/>
              <a:gd name="connsiteX169" fmla="*/ 23151084 w 25200864"/>
              <a:gd name="connsiteY169" fmla="*/ 6482984 h 7169724"/>
              <a:gd name="connsiteX170" fmla="*/ 23293578 w 25200864"/>
              <a:gd name="connsiteY170" fmla="*/ 6609476 h 7169724"/>
              <a:gd name="connsiteX171" fmla="*/ 23285958 w 25200864"/>
              <a:gd name="connsiteY171" fmla="*/ 6693296 h 7169724"/>
              <a:gd name="connsiteX172" fmla="*/ 23415498 w 25200864"/>
              <a:gd name="connsiteY172" fmla="*/ 6659006 h 7169724"/>
              <a:gd name="connsiteX173" fmla="*/ 23785068 w 25200864"/>
              <a:gd name="connsiteY173" fmla="*/ 6780926 h 7169724"/>
              <a:gd name="connsiteX174" fmla="*/ 24009096 w 25200864"/>
              <a:gd name="connsiteY174" fmla="*/ 6645290 h 7169724"/>
              <a:gd name="connsiteX175" fmla="*/ 24078438 w 25200864"/>
              <a:gd name="connsiteY175" fmla="*/ 6544706 h 7169724"/>
              <a:gd name="connsiteX176" fmla="*/ 24230838 w 25200864"/>
              <a:gd name="connsiteY176" fmla="*/ 6533276 h 7169724"/>
              <a:gd name="connsiteX177" fmla="*/ 24360378 w 25200864"/>
              <a:gd name="connsiteY177" fmla="*/ 6438026 h 7169724"/>
              <a:gd name="connsiteX178" fmla="*/ 24455628 w 25200864"/>
              <a:gd name="connsiteY178" fmla="*/ 6422786 h 7169724"/>
              <a:gd name="connsiteX179" fmla="*/ 24558498 w 25200864"/>
              <a:gd name="connsiteY179" fmla="*/ 6243716 h 7169724"/>
              <a:gd name="connsiteX180" fmla="*/ 24716232 w 25200864"/>
              <a:gd name="connsiteY180" fmla="*/ 6188090 h 7169724"/>
              <a:gd name="connsiteX181" fmla="*/ 24981408 w 25200864"/>
              <a:gd name="connsiteY181" fmla="*/ 6232286 h 7169724"/>
              <a:gd name="connsiteX182" fmla="*/ 25181052 w 25200864"/>
              <a:gd name="connsiteY182" fmla="*/ 6157610 h 7169724"/>
              <a:gd name="connsiteX183" fmla="*/ 25200864 w 25200864"/>
              <a:gd name="connsiteY183" fmla="*/ 5713364 h 7169724"/>
              <a:gd name="connsiteX184" fmla="*/ 24519636 w 25200864"/>
              <a:gd name="connsiteY184" fmla="*/ 5869574 h 7169724"/>
              <a:gd name="connsiteX185" fmla="*/ 23774400 w 25200864"/>
              <a:gd name="connsiteY185" fmla="*/ 6133988 h 7169724"/>
              <a:gd name="connsiteX186" fmla="*/ 22951440 w 25200864"/>
              <a:gd name="connsiteY186" fmla="*/ 5896244 h 7169724"/>
              <a:gd name="connsiteX187" fmla="*/ 21982176 w 25200864"/>
              <a:gd name="connsiteY187" fmla="*/ 5640212 h 7169724"/>
              <a:gd name="connsiteX188" fmla="*/ 20628864 w 25200864"/>
              <a:gd name="connsiteY188" fmla="*/ 5475620 h 7169724"/>
              <a:gd name="connsiteX189" fmla="*/ 19872960 w 25200864"/>
              <a:gd name="connsiteY189" fmla="*/ 5888624 h 7169724"/>
              <a:gd name="connsiteX190" fmla="*/ 18800064 w 25200864"/>
              <a:gd name="connsiteY190" fmla="*/ 5823092 h 7169724"/>
              <a:gd name="connsiteX191" fmla="*/ 16715232 w 25200864"/>
              <a:gd name="connsiteY191" fmla="*/ 4963556 h 7169724"/>
              <a:gd name="connsiteX192" fmla="*/ 14904720 w 25200864"/>
              <a:gd name="connsiteY192" fmla="*/ 4158884 h 7169724"/>
              <a:gd name="connsiteX193" fmla="*/ 13240512 w 25200864"/>
              <a:gd name="connsiteY193" fmla="*/ 3354212 h 7169724"/>
              <a:gd name="connsiteX194" fmla="*/ 13094208 w 25200864"/>
              <a:gd name="connsiteY194" fmla="*/ 3189620 h 7169724"/>
              <a:gd name="connsiteX195" fmla="*/ 11320272 w 25200864"/>
              <a:gd name="connsiteY195" fmla="*/ 2019188 h 7169724"/>
              <a:gd name="connsiteX196" fmla="*/ 10698480 w 25200864"/>
              <a:gd name="connsiteY196" fmla="*/ 1452260 h 7169724"/>
              <a:gd name="connsiteX197" fmla="*/ 10530078 w 25200864"/>
              <a:gd name="connsiteY197" fmla="*/ 1283096 h 7169724"/>
              <a:gd name="connsiteX198" fmla="*/ 10522458 w 25200864"/>
              <a:gd name="connsiteY198" fmla="*/ 902096 h 7169724"/>
              <a:gd name="connsiteX199" fmla="*/ 10518648 w 25200864"/>
              <a:gd name="connsiteY199" fmla="*/ 768746 h 7169724"/>
              <a:gd name="connsiteX200" fmla="*/ 10606278 w 25200864"/>
              <a:gd name="connsiteY200" fmla="*/ 681116 h 7169724"/>
              <a:gd name="connsiteX201" fmla="*/ 10753344 w 25200864"/>
              <a:gd name="connsiteY201" fmla="*/ 611012 h 7169724"/>
              <a:gd name="connsiteX202" fmla="*/ 10735056 w 25200864"/>
              <a:gd name="connsiteY202" fmla="*/ 336692 h 7169724"/>
              <a:gd name="connsiteX203" fmla="*/ 10610088 w 25200864"/>
              <a:gd name="connsiteY203" fmla="*/ 201056 h 7169724"/>
              <a:gd name="connsiteX204" fmla="*/ 10419588 w 25200864"/>
              <a:gd name="connsiteY204" fmla="*/ 2936 h 7169724"/>
              <a:gd name="connsiteX205" fmla="*/ 10351008 w 25200864"/>
              <a:gd name="connsiteY205" fmla="*/ 231536 h 7169724"/>
              <a:gd name="connsiteX206" fmla="*/ 10187940 w 25200864"/>
              <a:gd name="connsiteY206" fmla="*/ 585104 h 7169724"/>
              <a:gd name="connsiteX207" fmla="*/ 10137648 w 25200864"/>
              <a:gd name="connsiteY207" fmla="*/ 902096 h 7169724"/>
              <a:gd name="connsiteX208" fmla="*/ 10222992 w 25200864"/>
              <a:gd name="connsiteY208" fmla="*/ 1744868 h 7169724"/>
              <a:gd name="connsiteX209" fmla="*/ 10131552 w 25200864"/>
              <a:gd name="connsiteY209" fmla="*/ 2384948 h 7169724"/>
              <a:gd name="connsiteX210" fmla="*/ 9509760 w 25200864"/>
              <a:gd name="connsiteY210" fmla="*/ 3043316 h 7169724"/>
              <a:gd name="connsiteX211" fmla="*/ 7717536 w 25200864"/>
              <a:gd name="connsiteY211" fmla="*/ 4524644 h 7169724"/>
              <a:gd name="connsiteX212" fmla="*/ 7388352 w 25200864"/>
              <a:gd name="connsiteY212" fmla="*/ 5146436 h 7169724"/>
              <a:gd name="connsiteX213" fmla="*/ 5925312 w 25200864"/>
              <a:gd name="connsiteY213" fmla="*/ 5768228 h 7169724"/>
              <a:gd name="connsiteX214" fmla="*/ 4736592 w 25200864"/>
              <a:gd name="connsiteY214" fmla="*/ 6079124 h 7169724"/>
              <a:gd name="connsiteX215" fmla="*/ 3602736 w 25200864"/>
              <a:gd name="connsiteY215" fmla="*/ 6353444 h 7169724"/>
              <a:gd name="connsiteX216" fmla="*/ 2688336 w 25200864"/>
              <a:gd name="connsiteY216" fmla="*/ 6664340 h 7169724"/>
              <a:gd name="connsiteX217" fmla="*/ 2157984 w 25200864"/>
              <a:gd name="connsiteY217" fmla="*/ 6774068 h 7169724"/>
              <a:gd name="connsiteX218" fmla="*/ 1591056 w 25200864"/>
              <a:gd name="connsiteY218" fmla="*/ 6755780 h 7169724"/>
              <a:gd name="connsiteX219" fmla="*/ 950976 w 25200864"/>
              <a:gd name="connsiteY219" fmla="*/ 6554612 h 7169724"/>
              <a:gd name="connsiteX220" fmla="*/ 0 w 25200864"/>
              <a:gd name="connsiteY220" fmla="*/ 6390020 h 7169724"/>
              <a:gd name="connsiteX221" fmla="*/ 27432 w 25200864"/>
              <a:gd name="connsiteY22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6345936 w 25200864"/>
              <a:gd name="connsiteY45" fmla="*/ 5932820 h 7169724"/>
              <a:gd name="connsiteX46" fmla="*/ 7772400 w 25200864"/>
              <a:gd name="connsiteY46" fmla="*/ 5493908 h 7169724"/>
              <a:gd name="connsiteX47" fmla="*/ 8375904 w 25200864"/>
              <a:gd name="connsiteY47" fmla="*/ 4341764 h 7169724"/>
              <a:gd name="connsiteX48" fmla="*/ 9747504 w 25200864"/>
              <a:gd name="connsiteY48" fmla="*/ 3427364 h 7169724"/>
              <a:gd name="connsiteX49" fmla="*/ 10277856 w 25200864"/>
              <a:gd name="connsiteY49" fmla="*/ 2311796 h 7169724"/>
              <a:gd name="connsiteX50" fmla="*/ 10351008 w 25200864"/>
              <a:gd name="connsiteY50" fmla="*/ 2147204 h 7169724"/>
              <a:gd name="connsiteX51" fmla="*/ 10369296 w 25200864"/>
              <a:gd name="connsiteY51" fmla="*/ 1525412 h 7169724"/>
              <a:gd name="connsiteX52" fmla="*/ 10314432 w 25200864"/>
              <a:gd name="connsiteY52" fmla="*/ 940196 h 7169724"/>
              <a:gd name="connsiteX53" fmla="*/ 10443210 w 25200864"/>
              <a:gd name="connsiteY53" fmla="*/ 611774 h 7169724"/>
              <a:gd name="connsiteX54" fmla="*/ 10450830 w 25200864"/>
              <a:gd name="connsiteY54" fmla="*/ 1076594 h 7169724"/>
              <a:gd name="connsiteX55" fmla="*/ 10411968 w 25200864"/>
              <a:gd name="connsiteY55" fmla="*/ 1302146 h 7169724"/>
              <a:gd name="connsiteX56" fmla="*/ 10453878 w 25200864"/>
              <a:gd name="connsiteY56" fmla="*/ 1565036 h 7169724"/>
              <a:gd name="connsiteX57" fmla="*/ 10541508 w 25200864"/>
              <a:gd name="connsiteY57" fmla="*/ 1759346 h 7169724"/>
              <a:gd name="connsiteX58" fmla="*/ 10690098 w 25200864"/>
              <a:gd name="connsiteY58" fmla="*/ 1944512 h 7169724"/>
              <a:gd name="connsiteX59" fmla="*/ 10785348 w 25200864"/>
              <a:gd name="connsiteY59" fmla="*/ 2018426 h 7169724"/>
              <a:gd name="connsiteX60" fmla="*/ 10838688 w 25200864"/>
              <a:gd name="connsiteY60" fmla="*/ 2109866 h 7169724"/>
              <a:gd name="connsiteX61" fmla="*/ 10926318 w 25200864"/>
              <a:gd name="connsiteY61" fmla="*/ 2071766 h 7169724"/>
              <a:gd name="connsiteX62" fmla="*/ 11013948 w 25200864"/>
              <a:gd name="connsiteY62" fmla="*/ 2193686 h 7169724"/>
              <a:gd name="connsiteX63" fmla="*/ 11100816 w 25200864"/>
              <a:gd name="connsiteY63" fmla="*/ 2275220 h 7169724"/>
              <a:gd name="connsiteX64" fmla="*/ 11253978 w 25200864"/>
              <a:gd name="connsiteY64" fmla="*/ 2307986 h 7169724"/>
              <a:gd name="connsiteX65" fmla="*/ 11349228 w 25200864"/>
              <a:gd name="connsiteY65" fmla="*/ 2349896 h 7169724"/>
              <a:gd name="connsiteX66" fmla="*/ 11429238 w 25200864"/>
              <a:gd name="connsiteY66" fmla="*/ 2448956 h 7169724"/>
              <a:gd name="connsiteX67" fmla="*/ 11562588 w 25200864"/>
              <a:gd name="connsiteY67" fmla="*/ 2513726 h 7169724"/>
              <a:gd name="connsiteX68" fmla="*/ 11654028 w 25200864"/>
              <a:gd name="connsiteY68" fmla="*/ 2567066 h 7169724"/>
              <a:gd name="connsiteX69" fmla="*/ 11745468 w 25200864"/>
              <a:gd name="connsiteY69" fmla="*/ 2650886 h 7169724"/>
              <a:gd name="connsiteX70" fmla="*/ 11882628 w 25200864"/>
              <a:gd name="connsiteY70" fmla="*/ 2711846 h 7169724"/>
              <a:gd name="connsiteX71" fmla="*/ 11970258 w 25200864"/>
              <a:gd name="connsiteY71" fmla="*/ 2841386 h 7169724"/>
              <a:gd name="connsiteX72" fmla="*/ 12095988 w 25200864"/>
              <a:gd name="connsiteY72" fmla="*/ 2829956 h 7169724"/>
              <a:gd name="connsiteX73" fmla="*/ 12124944 w 25200864"/>
              <a:gd name="connsiteY73" fmla="*/ 2897012 h 7169724"/>
              <a:gd name="connsiteX74" fmla="*/ 12202668 w 25200864"/>
              <a:gd name="connsiteY74" fmla="*/ 2921396 h 7169724"/>
              <a:gd name="connsiteX75" fmla="*/ 12278868 w 25200864"/>
              <a:gd name="connsiteY75" fmla="*/ 3081416 h 7169724"/>
              <a:gd name="connsiteX76" fmla="*/ 12393168 w 25200864"/>
              <a:gd name="connsiteY76" fmla="*/ 3100466 h 7169724"/>
              <a:gd name="connsiteX77" fmla="*/ 12450318 w 25200864"/>
              <a:gd name="connsiteY77" fmla="*/ 3214766 h 7169724"/>
              <a:gd name="connsiteX78" fmla="*/ 12541758 w 25200864"/>
              <a:gd name="connsiteY78" fmla="*/ 3191906 h 7169724"/>
              <a:gd name="connsiteX79" fmla="*/ 12598908 w 25200864"/>
              <a:gd name="connsiteY79" fmla="*/ 3290966 h 7169724"/>
              <a:gd name="connsiteX80" fmla="*/ 12663678 w 25200864"/>
              <a:gd name="connsiteY80" fmla="*/ 3416696 h 7169724"/>
              <a:gd name="connsiteX81" fmla="*/ 12766548 w 25200864"/>
              <a:gd name="connsiteY81" fmla="*/ 3428126 h 7169724"/>
              <a:gd name="connsiteX82" fmla="*/ 12774168 w 25200864"/>
              <a:gd name="connsiteY82" fmla="*/ 3298586 h 7169724"/>
              <a:gd name="connsiteX83" fmla="*/ 12854178 w 25200864"/>
              <a:gd name="connsiteY83" fmla="*/ 3363356 h 7169724"/>
              <a:gd name="connsiteX84" fmla="*/ 12968478 w 25200864"/>
              <a:gd name="connsiteY84" fmla="*/ 3435746 h 7169724"/>
              <a:gd name="connsiteX85" fmla="*/ 13098018 w 25200864"/>
              <a:gd name="connsiteY85" fmla="*/ 3466226 h 7169724"/>
              <a:gd name="connsiteX86" fmla="*/ 13147548 w 25200864"/>
              <a:gd name="connsiteY86" fmla="*/ 3572906 h 7169724"/>
              <a:gd name="connsiteX87" fmla="*/ 13155168 w 25200864"/>
              <a:gd name="connsiteY87" fmla="*/ 3652916 h 7169724"/>
              <a:gd name="connsiteX88" fmla="*/ 13235178 w 25200864"/>
              <a:gd name="connsiteY88" fmla="*/ 3736736 h 7169724"/>
              <a:gd name="connsiteX89" fmla="*/ 13368528 w 25200864"/>
              <a:gd name="connsiteY89" fmla="*/ 3774836 h 7169724"/>
              <a:gd name="connsiteX90" fmla="*/ 13539216 w 25200864"/>
              <a:gd name="connsiteY90" fmla="*/ 3853322 h 7169724"/>
              <a:gd name="connsiteX91" fmla="*/ 13574268 w 25200864"/>
              <a:gd name="connsiteY91" fmla="*/ 3923426 h 7169724"/>
              <a:gd name="connsiteX92" fmla="*/ 13669518 w 25200864"/>
              <a:gd name="connsiteY92" fmla="*/ 3988196 h 7169724"/>
              <a:gd name="connsiteX93" fmla="*/ 13806678 w 25200864"/>
              <a:gd name="connsiteY93" fmla="*/ 4091066 h 7169724"/>
              <a:gd name="connsiteX94" fmla="*/ 13890498 w 25200864"/>
              <a:gd name="connsiteY94" fmla="*/ 4205366 h 7169724"/>
              <a:gd name="connsiteX95" fmla="*/ 13955268 w 25200864"/>
              <a:gd name="connsiteY95" fmla="*/ 4296806 h 7169724"/>
              <a:gd name="connsiteX96" fmla="*/ 13989558 w 25200864"/>
              <a:gd name="connsiteY96" fmla="*/ 4129166 h 7169724"/>
              <a:gd name="connsiteX97" fmla="*/ 14061948 w 25200864"/>
              <a:gd name="connsiteY97" fmla="*/ 3995816 h 7169724"/>
              <a:gd name="connsiteX98" fmla="*/ 14176248 w 25200864"/>
              <a:gd name="connsiteY98" fmla="*/ 4098686 h 7169724"/>
              <a:gd name="connsiteX99" fmla="*/ 14290548 w 25200864"/>
              <a:gd name="connsiteY99" fmla="*/ 4304426 h 7169724"/>
              <a:gd name="connsiteX100" fmla="*/ 14431518 w 25200864"/>
              <a:gd name="connsiteY100" fmla="*/ 4399676 h 7169724"/>
              <a:gd name="connsiteX101" fmla="*/ 14622018 w 25200864"/>
              <a:gd name="connsiteY101" fmla="*/ 4353956 h 7169724"/>
              <a:gd name="connsiteX102" fmla="*/ 14789658 w 25200864"/>
              <a:gd name="connsiteY102" fmla="*/ 4430156 h 7169724"/>
              <a:gd name="connsiteX103" fmla="*/ 14865858 w 25200864"/>
              <a:gd name="connsiteY103" fmla="*/ 4361576 h 7169724"/>
              <a:gd name="connsiteX104" fmla="*/ 14972538 w 25200864"/>
              <a:gd name="connsiteY104" fmla="*/ 4464446 h 7169724"/>
              <a:gd name="connsiteX105" fmla="*/ 15067788 w 25200864"/>
              <a:gd name="connsiteY105" fmla="*/ 4586366 h 7169724"/>
              <a:gd name="connsiteX106" fmla="*/ 15304008 w 25200864"/>
              <a:gd name="connsiteY106" fmla="*/ 4651136 h 7169724"/>
              <a:gd name="connsiteX107" fmla="*/ 15467838 w 25200864"/>
              <a:gd name="connsiteY107" fmla="*/ 4693046 h 7169724"/>
              <a:gd name="connsiteX108" fmla="*/ 15540990 w 25200864"/>
              <a:gd name="connsiteY108" fmla="*/ 4708286 h 7169724"/>
              <a:gd name="connsiteX109" fmla="*/ 15593568 w 25200864"/>
              <a:gd name="connsiteY109" fmla="*/ 4875926 h 7169724"/>
              <a:gd name="connsiteX110" fmla="*/ 15612618 w 25200864"/>
              <a:gd name="connsiteY110" fmla="*/ 4997846 h 7169724"/>
              <a:gd name="connsiteX111" fmla="*/ 15730728 w 25200864"/>
              <a:gd name="connsiteY111" fmla="*/ 4921646 h 7169724"/>
              <a:gd name="connsiteX112" fmla="*/ 15745968 w 25200864"/>
              <a:gd name="connsiteY112" fmla="*/ 4769246 h 7169724"/>
              <a:gd name="connsiteX113" fmla="*/ 15822168 w 25200864"/>
              <a:gd name="connsiteY113" fmla="*/ 4757816 h 7169724"/>
              <a:gd name="connsiteX114" fmla="*/ 15898368 w 25200864"/>
              <a:gd name="connsiteY114" fmla="*/ 4872116 h 7169724"/>
              <a:gd name="connsiteX115" fmla="*/ 16092678 w 25200864"/>
              <a:gd name="connsiteY115" fmla="*/ 4978796 h 7169724"/>
              <a:gd name="connsiteX116" fmla="*/ 16229838 w 25200864"/>
              <a:gd name="connsiteY116" fmla="*/ 5138816 h 7169724"/>
              <a:gd name="connsiteX117" fmla="*/ 16340328 w 25200864"/>
              <a:gd name="connsiteY117" fmla="*/ 5154056 h 7169724"/>
              <a:gd name="connsiteX118" fmla="*/ 16435578 w 25200864"/>
              <a:gd name="connsiteY118" fmla="*/ 5203586 h 7169724"/>
              <a:gd name="connsiteX119" fmla="*/ 16515588 w 25200864"/>
              <a:gd name="connsiteY119" fmla="*/ 5195966 h 7169724"/>
              <a:gd name="connsiteX120" fmla="*/ 16607028 w 25200864"/>
              <a:gd name="connsiteY120" fmla="*/ 5234066 h 7169724"/>
              <a:gd name="connsiteX121" fmla="*/ 16687038 w 25200864"/>
              <a:gd name="connsiteY121" fmla="*/ 5275976 h 7169724"/>
              <a:gd name="connsiteX122" fmla="*/ 16751808 w 25200864"/>
              <a:gd name="connsiteY122" fmla="*/ 5298836 h 7169724"/>
              <a:gd name="connsiteX123" fmla="*/ 16927068 w 25200864"/>
              <a:gd name="connsiteY123" fmla="*/ 5317886 h 7169724"/>
              <a:gd name="connsiteX124" fmla="*/ 16808958 w 25200864"/>
              <a:gd name="connsiteY124" fmla="*/ 5245496 h 7169724"/>
              <a:gd name="connsiteX125" fmla="*/ 16843248 w 25200864"/>
              <a:gd name="connsiteY125" fmla="*/ 5199776 h 7169724"/>
              <a:gd name="connsiteX126" fmla="*/ 16953738 w 25200864"/>
              <a:gd name="connsiteY126" fmla="*/ 5218826 h 7169724"/>
              <a:gd name="connsiteX127" fmla="*/ 17109948 w 25200864"/>
              <a:gd name="connsiteY127" fmla="*/ 5344556 h 7169724"/>
              <a:gd name="connsiteX128" fmla="*/ 17300448 w 25200864"/>
              <a:gd name="connsiteY128" fmla="*/ 5359796 h 7169724"/>
              <a:gd name="connsiteX129" fmla="*/ 17426178 w 25200864"/>
              <a:gd name="connsiteY129" fmla="*/ 5420756 h 7169724"/>
              <a:gd name="connsiteX130" fmla="*/ 17516856 w 25200864"/>
              <a:gd name="connsiteY130" fmla="*/ 5550296 h 7169724"/>
              <a:gd name="connsiteX131" fmla="*/ 17620488 w 25200864"/>
              <a:gd name="connsiteY131" fmla="*/ 5569346 h 7169724"/>
              <a:gd name="connsiteX132" fmla="*/ 17837658 w 25200864"/>
              <a:gd name="connsiteY132" fmla="*/ 5717936 h 7169724"/>
              <a:gd name="connsiteX133" fmla="*/ 17837658 w 25200864"/>
              <a:gd name="connsiteY133" fmla="*/ 5561726 h 7169724"/>
              <a:gd name="connsiteX134" fmla="*/ 18035778 w 25200864"/>
              <a:gd name="connsiteY134" fmla="*/ 5565536 h 7169724"/>
              <a:gd name="connsiteX135" fmla="*/ 18115788 w 25200864"/>
              <a:gd name="connsiteY135" fmla="*/ 5668406 h 7169724"/>
              <a:gd name="connsiteX136" fmla="*/ 18218658 w 25200864"/>
              <a:gd name="connsiteY136" fmla="*/ 5676026 h 7169724"/>
              <a:gd name="connsiteX137" fmla="*/ 18306288 w 25200864"/>
              <a:gd name="connsiteY137" fmla="*/ 5752988 h 7169724"/>
              <a:gd name="connsiteX138" fmla="*/ 18371058 w 25200864"/>
              <a:gd name="connsiteY138" fmla="*/ 5866526 h 7169724"/>
              <a:gd name="connsiteX139" fmla="*/ 18489168 w 25200864"/>
              <a:gd name="connsiteY139" fmla="*/ 5851286 h 7169724"/>
              <a:gd name="connsiteX140" fmla="*/ 18580608 w 25200864"/>
              <a:gd name="connsiteY140" fmla="*/ 5935106 h 7169724"/>
              <a:gd name="connsiteX141" fmla="*/ 18550128 w 25200864"/>
              <a:gd name="connsiteY141" fmla="*/ 6018926 h 7169724"/>
              <a:gd name="connsiteX142" fmla="*/ 18679668 w 25200864"/>
              <a:gd name="connsiteY142" fmla="*/ 5973206 h 7169724"/>
              <a:gd name="connsiteX143" fmla="*/ 18691098 w 25200864"/>
              <a:gd name="connsiteY143" fmla="*/ 6045596 h 7169724"/>
              <a:gd name="connsiteX144" fmla="*/ 18813018 w 25200864"/>
              <a:gd name="connsiteY144" fmla="*/ 6007496 h 7169724"/>
              <a:gd name="connsiteX145" fmla="*/ 19114008 w 25200864"/>
              <a:gd name="connsiteY145" fmla="*/ 6137036 h 7169724"/>
              <a:gd name="connsiteX146" fmla="*/ 19249644 w 25200864"/>
              <a:gd name="connsiteY146" fmla="*/ 6242954 h 7169724"/>
              <a:gd name="connsiteX147" fmla="*/ 19319748 w 25200864"/>
              <a:gd name="connsiteY147" fmla="*/ 6453266 h 7169724"/>
              <a:gd name="connsiteX148" fmla="*/ 19375374 w 25200864"/>
              <a:gd name="connsiteY148" fmla="*/ 6593474 h 7169724"/>
              <a:gd name="connsiteX149" fmla="*/ 19445478 w 25200864"/>
              <a:gd name="connsiteY149" fmla="*/ 6567566 h 7169724"/>
              <a:gd name="connsiteX150" fmla="*/ 19495008 w 25200864"/>
              <a:gd name="connsiteY150" fmla="*/ 6647576 h 7169724"/>
              <a:gd name="connsiteX151" fmla="*/ 19475958 w 25200864"/>
              <a:gd name="connsiteY151" fmla="*/ 6377066 h 7169724"/>
              <a:gd name="connsiteX152" fmla="*/ 19479768 w 25200864"/>
              <a:gd name="connsiteY152" fmla="*/ 6175136 h 7169724"/>
              <a:gd name="connsiteX153" fmla="*/ 19582638 w 25200864"/>
              <a:gd name="connsiteY153" fmla="*/ 6285626 h 7169724"/>
              <a:gd name="connsiteX154" fmla="*/ 19666458 w 25200864"/>
              <a:gd name="connsiteY154" fmla="*/ 6407546 h 7169724"/>
              <a:gd name="connsiteX155" fmla="*/ 19674078 w 25200864"/>
              <a:gd name="connsiteY155" fmla="*/ 6213236 h 7169724"/>
              <a:gd name="connsiteX156" fmla="*/ 19761708 w 25200864"/>
              <a:gd name="connsiteY156" fmla="*/ 6129416 h 7169724"/>
              <a:gd name="connsiteX157" fmla="*/ 19879818 w 25200864"/>
              <a:gd name="connsiteY157" fmla="*/ 6239906 h 7169724"/>
              <a:gd name="connsiteX158" fmla="*/ 19818858 w 25200864"/>
              <a:gd name="connsiteY158" fmla="*/ 6026546 h 7169724"/>
              <a:gd name="connsiteX159" fmla="*/ 20127468 w 25200864"/>
              <a:gd name="connsiteY159" fmla="*/ 6022736 h 7169724"/>
              <a:gd name="connsiteX160" fmla="*/ 20400264 w 25200864"/>
              <a:gd name="connsiteY160" fmla="*/ 5897768 h 7169724"/>
              <a:gd name="connsiteX161" fmla="*/ 20695158 w 25200864"/>
              <a:gd name="connsiteY161" fmla="*/ 5893196 h 7169724"/>
              <a:gd name="connsiteX162" fmla="*/ 20942808 w 25200864"/>
              <a:gd name="connsiteY162" fmla="*/ 5938916 h 7169724"/>
              <a:gd name="connsiteX163" fmla="*/ 21133308 w 25200864"/>
              <a:gd name="connsiteY163" fmla="*/ 5813186 h 7169724"/>
              <a:gd name="connsiteX164" fmla="*/ 21430488 w 25200864"/>
              <a:gd name="connsiteY164" fmla="*/ 5862716 h 7169724"/>
              <a:gd name="connsiteX165" fmla="*/ 21659850 w 25200864"/>
              <a:gd name="connsiteY165" fmla="*/ 5961776 h 7169724"/>
              <a:gd name="connsiteX166" fmla="*/ 21761958 w 25200864"/>
              <a:gd name="connsiteY166" fmla="*/ 5885576 h 7169724"/>
              <a:gd name="connsiteX167" fmla="*/ 21944838 w 25200864"/>
              <a:gd name="connsiteY167" fmla="*/ 6041786 h 7169724"/>
              <a:gd name="connsiteX168" fmla="*/ 22089618 w 25200864"/>
              <a:gd name="connsiteY168" fmla="*/ 5977016 h 7169724"/>
              <a:gd name="connsiteX169" fmla="*/ 22310598 w 25200864"/>
              <a:gd name="connsiteY169" fmla="*/ 6186566 h 7169724"/>
              <a:gd name="connsiteX170" fmla="*/ 23151084 w 25200864"/>
              <a:gd name="connsiteY170" fmla="*/ 6482984 h 7169724"/>
              <a:gd name="connsiteX171" fmla="*/ 23293578 w 25200864"/>
              <a:gd name="connsiteY171" fmla="*/ 6609476 h 7169724"/>
              <a:gd name="connsiteX172" fmla="*/ 23285958 w 25200864"/>
              <a:gd name="connsiteY172" fmla="*/ 6693296 h 7169724"/>
              <a:gd name="connsiteX173" fmla="*/ 23415498 w 25200864"/>
              <a:gd name="connsiteY173" fmla="*/ 6659006 h 7169724"/>
              <a:gd name="connsiteX174" fmla="*/ 23785068 w 25200864"/>
              <a:gd name="connsiteY174" fmla="*/ 6780926 h 7169724"/>
              <a:gd name="connsiteX175" fmla="*/ 24009096 w 25200864"/>
              <a:gd name="connsiteY175" fmla="*/ 6645290 h 7169724"/>
              <a:gd name="connsiteX176" fmla="*/ 24078438 w 25200864"/>
              <a:gd name="connsiteY176" fmla="*/ 6544706 h 7169724"/>
              <a:gd name="connsiteX177" fmla="*/ 24230838 w 25200864"/>
              <a:gd name="connsiteY177" fmla="*/ 6533276 h 7169724"/>
              <a:gd name="connsiteX178" fmla="*/ 24360378 w 25200864"/>
              <a:gd name="connsiteY178" fmla="*/ 6438026 h 7169724"/>
              <a:gd name="connsiteX179" fmla="*/ 24455628 w 25200864"/>
              <a:gd name="connsiteY179" fmla="*/ 6422786 h 7169724"/>
              <a:gd name="connsiteX180" fmla="*/ 24558498 w 25200864"/>
              <a:gd name="connsiteY180" fmla="*/ 6243716 h 7169724"/>
              <a:gd name="connsiteX181" fmla="*/ 24716232 w 25200864"/>
              <a:gd name="connsiteY181" fmla="*/ 6188090 h 7169724"/>
              <a:gd name="connsiteX182" fmla="*/ 24981408 w 25200864"/>
              <a:gd name="connsiteY182" fmla="*/ 6232286 h 7169724"/>
              <a:gd name="connsiteX183" fmla="*/ 25181052 w 25200864"/>
              <a:gd name="connsiteY183" fmla="*/ 6157610 h 7169724"/>
              <a:gd name="connsiteX184" fmla="*/ 25200864 w 25200864"/>
              <a:gd name="connsiteY184" fmla="*/ 5713364 h 7169724"/>
              <a:gd name="connsiteX185" fmla="*/ 24519636 w 25200864"/>
              <a:gd name="connsiteY185" fmla="*/ 5869574 h 7169724"/>
              <a:gd name="connsiteX186" fmla="*/ 23774400 w 25200864"/>
              <a:gd name="connsiteY186" fmla="*/ 6133988 h 7169724"/>
              <a:gd name="connsiteX187" fmla="*/ 22951440 w 25200864"/>
              <a:gd name="connsiteY187" fmla="*/ 5896244 h 7169724"/>
              <a:gd name="connsiteX188" fmla="*/ 21982176 w 25200864"/>
              <a:gd name="connsiteY188" fmla="*/ 5640212 h 7169724"/>
              <a:gd name="connsiteX189" fmla="*/ 20628864 w 25200864"/>
              <a:gd name="connsiteY189" fmla="*/ 5475620 h 7169724"/>
              <a:gd name="connsiteX190" fmla="*/ 19872960 w 25200864"/>
              <a:gd name="connsiteY190" fmla="*/ 5888624 h 7169724"/>
              <a:gd name="connsiteX191" fmla="*/ 18800064 w 25200864"/>
              <a:gd name="connsiteY191" fmla="*/ 5823092 h 7169724"/>
              <a:gd name="connsiteX192" fmla="*/ 16715232 w 25200864"/>
              <a:gd name="connsiteY192" fmla="*/ 4963556 h 7169724"/>
              <a:gd name="connsiteX193" fmla="*/ 14904720 w 25200864"/>
              <a:gd name="connsiteY193" fmla="*/ 4158884 h 7169724"/>
              <a:gd name="connsiteX194" fmla="*/ 13240512 w 25200864"/>
              <a:gd name="connsiteY194" fmla="*/ 3354212 h 7169724"/>
              <a:gd name="connsiteX195" fmla="*/ 13094208 w 25200864"/>
              <a:gd name="connsiteY195" fmla="*/ 3189620 h 7169724"/>
              <a:gd name="connsiteX196" fmla="*/ 11320272 w 25200864"/>
              <a:gd name="connsiteY196" fmla="*/ 2019188 h 7169724"/>
              <a:gd name="connsiteX197" fmla="*/ 10698480 w 25200864"/>
              <a:gd name="connsiteY197" fmla="*/ 1452260 h 7169724"/>
              <a:gd name="connsiteX198" fmla="*/ 10530078 w 25200864"/>
              <a:gd name="connsiteY198" fmla="*/ 1283096 h 7169724"/>
              <a:gd name="connsiteX199" fmla="*/ 10522458 w 25200864"/>
              <a:gd name="connsiteY199" fmla="*/ 902096 h 7169724"/>
              <a:gd name="connsiteX200" fmla="*/ 10518648 w 25200864"/>
              <a:gd name="connsiteY200" fmla="*/ 768746 h 7169724"/>
              <a:gd name="connsiteX201" fmla="*/ 10606278 w 25200864"/>
              <a:gd name="connsiteY201" fmla="*/ 681116 h 7169724"/>
              <a:gd name="connsiteX202" fmla="*/ 10753344 w 25200864"/>
              <a:gd name="connsiteY202" fmla="*/ 611012 h 7169724"/>
              <a:gd name="connsiteX203" fmla="*/ 10735056 w 25200864"/>
              <a:gd name="connsiteY203" fmla="*/ 336692 h 7169724"/>
              <a:gd name="connsiteX204" fmla="*/ 10610088 w 25200864"/>
              <a:gd name="connsiteY204" fmla="*/ 201056 h 7169724"/>
              <a:gd name="connsiteX205" fmla="*/ 10419588 w 25200864"/>
              <a:gd name="connsiteY205" fmla="*/ 2936 h 7169724"/>
              <a:gd name="connsiteX206" fmla="*/ 10351008 w 25200864"/>
              <a:gd name="connsiteY206" fmla="*/ 231536 h 7169724"/>
              <a:gd name="connsiteX207" fmla="*/ 10187940 w 25200864"/>
              <a:gd name="connsiteY207" fmla="*/ 585104 h 7169724"/>
              <a:gd name="connsiteX208" fmla="*/ 10137648 w 25200864"/>
              <a:gd name="connsiteY208" fmla="*/ 902096 h 7169724"/>
              <a:gd name="connsiteX209" fmla="*/ 10222992 w 25200864"/>
              <a:gd name="connsiteY209" fmla="*/ 1744868 h 7169724"/>
              <a:gd name="connsiteX210" fmla="*/ 10131552 w 25200864"/>
              <a:gd name="connsiteY210" fmla="*/ 2384948 h 7169724"/>
              <a:gd name="connsiteX211" fmla="*/ 9509760 w 25200864"/>
              <a:gd name="connsiteY211" fmla="*/ 3043316 h 7169724"/>
              <a:gd name="connsiteX212" fmla="*/ 7717536 w 25200864"/>
              <a:gd name="connsiteY212" fmla="*/ 4524644 h 7169724"/>
              <a:gd name="connsiteX213" fmla="*/ 7388352 w 25200864"/>
              <a:gd name="connsiteY213" fmla="*/ 5146436 h 7169724"/>
              <a:gd name="connsiteX214" fmla="*/ 5925312 w 25200864"/>
              <a:gd name="connsiteY214" fmla="*/ 5768228 h 7169724"/>
              <a:gd name="connsiteX215" fmla="*/ 4736592 w 25200864"/>
              <a:gd name="connsiteY215" fmla="*/ 6079124 h 7169724"/>
              <a:gd name="connsiteX216" fmla="*/ 3602736 w 25200864"/>
              <a:gd name="connsiteY216" fmla="*/ 6353444 h 7169724"/>
              <a:gd name="connsiteX217" fmla="*/ 2688336 w 25200864"/>
              <a:gd name="connsiteY217" fmla="*/ 6664340 h 7169724"/>
              <a:gd name="connsiteX218" fmla="*/ 2157984 w 25200864"/>
              <a:gd name="connsiteY218" fmla="*/ 6774068 h 7169724"/>
              <a:gd name="connsiteX219" fmla="*/ 1591056 w 25200864"/>
              <a:gd name="connsiteY219" fmla="*/ 6755780 h 7169724"/>
              <a:gd name="connsiteX220" fmla="*/ 950976 w 25200864"/>
              <a:gd name="connsiteY220" fmla="*/ 6554612 h 7169724"/>
              <a:gd name="connsiteX221" fmla="*/ 0 w 25200864"/>
              <a:gd name="connsiteY221" fmla="*/ 6390020 h 7169724"/>
              <a:gd name="connsiteX222" fmla="*/ 27432 w 25200864"/>
              <a:gd name="connsiteY22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6345936 w 25200864"/>
              <a:gd name="connsiteY46" fmla="*/ 5932820 h 7169724"/>
              <a:gd name="connsiteX47" fmla="*/ 7772400 w 25200864"/>
              <a:gd name="connsiteY47" fmla="*/ 5493908 h 7169724"/>
              <a:gd name="connsiteX48" fmla="*/ 8375904 w 25200864"/>
              <a:gd name="connsiteY48" fmla="*/ 4341764 h 7169724"/>
              <a:gd name="connsiteX49" fmla="*/ 9747504 w 25200864"/>
              <a:gd name="connsiteY49" fmla="*/ 3427364 h 7169724"/>
              <a:gd name="connsiteX50" fmla="*/ 10277856 w 25200864"/>
              <a:gd name="connsiteY50" fmla="*/ 2311796 h 7169724"/>
              <a:gd name="connsiteX51" fmla="*/ 10351008 w 25200864"/>
              <a:gd name="connsiteY51" fmla="*/ 2147204 h 7169724"/>
              <a:gd name="connsiteX52" fmla="*/ 10369296 w 25200864"/>
              <a:gd name="connsiteY52" fmla="*/ 1525412 h 7169724"/>
              <a:gd name="connsiteX53" fmla="*/ 10314432 w 25200864"/>
              <a:gd name="connsiteY53" fmla="*/ 940196 h 7169724"/>
              <a:gd name="connsiteX54" fmla="*/ 10443210 w 25200864"/>
              <a:gd name="connsiteY54" fmla="*/ 611774 h 7169724"/>
              <a:gd name="connsiteX55" fmla="*/ 10450830 w 25200864"/>
              <a:gd name="connsiteY55" fmla="*/ 1076594 h 7169724"/>
              <a:gd name="connsiteX56" fmla="*/ 10411968 w 25200864"/>
              <a:gd name="connsiteY56" fmla="*/ 1302146 h 7169724"/>
              <a:gd name="connsiteX57" fmla="*/ 10453878 w 25200864"/>
              <a:gd name="connsiteY57" fmla="*/ 1565036 h 7169724"/>
              <a:gd name="connsiteX58" fmla="*/ 10541508 w 25200864"/>
              <a:gd name="connsiteY58" fmla="*/ 1759346 h 7169724"/>
              <a:gd name="connsiteX59" fmla="*/ 10690098 w 25200864"/>
              <a:gd name="connsiteY59" fmla="*/ 1944512 h 7169724"/>
              <a:gd name="connsiteX60" fmla="*/ 10785348 w 25200864"/>
              <a:gd name="connsiteY60" fmla="*/ 2018426 h 7169724"/>
              <a:gd name="connsiteX61" fmla="*/ 10838688 w 25200864"/>
              <a:gd name="connsiteY61" fmla="*/ 2109866 h 7169724"/>
              <a:gd name="connsiteX62" fmla="*/ 10926318 w 25200864"/>
              <a:gd name="connsiteY62" fmla="*/ 2071766 h 7169724"/>
              <a:gd name="connsiteX63" fmla="*/ 11013948 w 25200864"/>
              <a:gd name="connsiteY63" fmla="*/ 2193686 h 7169724"/>
              <a:gd name="connsiteX64" fmla="*/ 11100816 w 25200864"/>
              <a:gd name="connsiteY64" fmla="*/ 2275220 h 7169724"/>
              <a:gd name="connsiteX65" fmla="*/ 11253978 w 25200864"/>
              <a:gd name="connsiteY65" fmla="*/ 2307986 h 7169724"/>
              <a:gd name="connsiteX66" fmla="*/ 11349228 w 25200864"/>
              <a:gd name="connsiteY66" fmla="*/ 2349896 h 7169724"/>
              <a:gd name="connsiteX67" fmla="*/ 11429238 w 25200864"/>
              <a:gd name="connsiteY67" fmla="*/ 2448956 h 7169724"/>
              <a:gd name="connsiteX68" fmla="*/ 11562588 w 25200864"/>
              <a:gd name="connsiteY68" fmla="*/ 2513726 h 7169724"/>
              <a:gd name="connsiteX69" fmla="*/ 11654028 w 25200864"/>
              <a:gd name="connsiteY69" fmla="*/ 2567066 h 7169724"/>
              <a:gd name="connsiteX70" fmla="*/ 11745468 w 25200864"/>
              <a:gd name="connsiteY70" fmla="*/ 2650886 h 7169724"/>
              <a:gd name="connsiteX71" fmla="*/ 11882628 w 25200864"/>
              <a:gd name="connsiteY71" fmla="*/ 2711846 h 7169724"/>
              <a:gd name="connsiteX72" fmla="*/ 11970258 w 25200864"/>
              <a:gd name="connsiteY72" fmla="*/ 2841386 h 7169724"/>
              <a:gd name="connsiteX73" fmla="*/ 12095988 w 25200864"/>
              <a:gd name="connsiteY73" fmla="*/ 2829956 h 7169724"/>
              <a:gd name="connsiteX74" fmla="*/ 12124944 w 25200864"/>
              <a:gd name="connsiteY74" fmla="*/ 2897012 h 7169724"/>
              <a:gd name="connsiteX75" fmla="*/ 12202668 w 25200864"/>
              <a:gd name="connsiteY75" fmla="*/ 2921396 h 7169724"/>
              <a:gd name="connsiteX76" fmla="*/ 12278868 w 25200864"/>
              <a:gd name="connsiteY76" fmla="*/ 3081416 h 7169724"/>
              <a:gd name="connsiteX77" fmla="*/ 12393168 w 25200864"/>
              <a:gd name="connsiteY77" fmla="*/ 3100466 h 7169724"/>
              <a:gd name="connsiteX78" fmla="*/ 12450318 w 25200864"/>
              <a:gd name="connsiteY78" fmla="*/ 3214766 h 7169724"/>
              <a:gd name="connsiteX79" fmla="*/ 12541758 w 25200864"/>
              <a:gd name="connsiteY79" fmla="*/ 3191906 h 7169724"/>
              <a:gd name="connsiteX80" fmla="*/ 12598908 w 25200864"/>
              <a:gd name="connsiteY80" fmla="*/ 3290966 h 7169724"/>
              <a:gd name="connsiteX81" fmla="*/ 12663678 w 25200864"/>
              <a:gd name="connsiteY81" fmla="*/ 3416696 h 7169724"/>
              <a:gd name="connsiteX82" fmla="*/ 12766548 w 25200864"/>
              <a:gd name="connsiteY82" fmla="*/ 3428126 h 7169724"/>
              <a:gd name="connsiteX83" fmla="*/ 12774168 w 25200864"/>
              <a:gd name="connsiteY83" fmla="*/ 3298586 h 7169724"/>
              <a:gd name="connsiteX84" fmla="*/ 12854178 w 25200864"/>
              <a:gd name="connsiteY84" fmla="*/ 3363356 h 7169724"/>
              <a:gd name="connsiteX85" fmla="*/ 12968478 w 25200864"/>
              <a:gd name="connsiteY85" fmla="*/ 3435746 h 7169724"/>
              <a:gd name="connsiteX86" fmla="*/ 13098018 w 25200864"/>
              <a:gd name="connsiteY86" fmla="*/ 3466226 h 7169724"/>
              <a:gd name="connsiteX87" fmla="*/ 13147548 w 25200864"/>
              <a:gd name="connsiteY87" fmla="*/ 3572906 h 7169724"/>
              <a:gd name="connsiteX88" fmla="*/ 13155168 w 25200864"/>
              <a:gd name="connsiteY88" fmla="*/ 3652916 h 7169724"/>
              <a:gd name="connsiteX89" fmla="*/ 13235178 w 25200864"/>
              <a:gd name="connsiteY89" fmla="*/ 3736736 h 7169724"/>
              <a:gd name="connsiteX90" fmla="*/ 13368528 w 25200864"/>
              <a:gd name="connsiteY90" fmla="*/ 3774836 h 7169724"/>
              <a:gd name="connsiteX91" fmla="*/ 13539216 w 25200864"/>
              <a:gd name="connsiteY91" fmla="*/ 3853322 h 7169724"/>
              <a:gd name="connsiteX92" fmla="*/ 13574268 w 25200864"/>
              <a:gd name="connsiteY92" fmla="*/ 3923426 h 7169724"/>
              <a:gd name="connsiteX93" fmla="*/ 13669518 w 25200864"/>
              <a:gd name="connsiteY93" fmla="*/ 3988196 h 7169724"/>
              <a:gd name="connsiteX94" fmla="*/ 13806678 w 25200864"/>
              <a:gd name="connsiteY94" fmla="*/ 4091066 h 7169724"/>
              <a:gd name="connsiteX95" fmla="*/ 13890498 w 25200864"/>
              <a:gd name="connsiteY95" fmla="*/ 4205366 h 7169724"/>
              <a:gd name="connsiteX96" fmla="*/ 13955268 w 25200864"/>
              <a:gd name="connsiteY96" fmla="*/ 4296806 h 7169724"/>
              <a:gd name="connsiteX97" fmla="*/ 13989558 w 25200864"/>
              <a:gd name="connsiteY97" fmla="*/ 4129166 h 7169724"/>
              <a:gd name="connsiteX98" fmla="*/ 14061948 w 25200864"/>
              <a:gd name="connsiteY98" fmla="*/ 3995816 h 7169724"/>
              <a:gd name="connsiteX99" fmla="*/ 14176248 w 25200864"/>
              <a:gd name="connsiteY99" fmla="*/ 4098686 h 7169724"/>
              <a:gd name="connsiteX100" fmla="*/ 14290548 w 25200864"/>
              <a:gd name="connsiteY100" fmla="*/ 4304426 h 7169724"/>
              <a:gd name="connsiteX101" fmla="*/ 14431518 w 25200864"/>
              <a:gd name="connsiteY101" fmla="*/ 4399676 h 7169724"/>
              <a:gd name="connsiteX102" fmla="*/ 14622018 w 25200864"/>
              <a:gd name="connsiteY102" fmla="*/ 4353956 h 7169724"/>
              <a:gd name="connsiteX103" fmla="*/ 14789658 w 25200864"/>
              <a:gd name="connsiteY103" fmla="*/ 4430156 h 7169724"/>
              <a:gd name="connsiteX104" fmla="*/ 14865858 w 25200864"/>
              <a:gd name="connsiteY104" fmla="*/ 4361576 h 7169724"/>
              <a:gd name="connsiteX105" fmla="*/ 14972538 w 25200864"/>
              <a:gd name="connsiteY105" fmla="*/ 4464446 h 7169724"/>
              <a:gd name="connsiteX106" fmla="*/ 15067788 w 25200864"/>
              <a:gd name="connsiteY106" fmla="*/ 4586366 h 7169724"/>
              <a:gd name="connsiteX107" fmla="*/ 15304008 w 25200864"/>
              <a:gd name="connsiteY107" fmla="*/ 4651136 h 7169724"/>
              <a:gd name="connsiteX108" fmla="*/ 15467838 w 25200864"/>
              <a:gd name="connsiteY108" fmla="*/ 4693046 h 7169724"/>
              <a:gd name="connsiteX109" fmla="*/ 15540990 w 25200864"/>
              <a:gd name="connsiteY109" fmla="*/ 4708286 h 7169724"/>
              <a:gd name="connsiteX110" fmla="*/ 15593568 w 25200864"/>
              <a:gd name="connsiteY110" fmla="*/ 4875926 h 7169724"/>
              <a:gd name="connsiteX111" fmla="*/ 15612618 w 25200864"/>
              <a:gd name="connsiteY111" fmla="*/ 4997846 h 7169724"/>
              <a:gd name="connsiteX112" fmla="*/ 15730728 w 25200864"/>
              <a:gd name="connsiteY112" fmla="*/ 4921646 h 7169724"/>
              <a:gd name="connsiteX113" fmla="*/ 15745968 w 25200864"/>
              <a:gd name="connsiteY113" fmla="*/ 4769246 h 7169724"/>
              <a:gd name="connsiteX114" fmla="*/ 15822168 w 25200864"/>
              <a:gd name="connsiteY114" fmla="*/ 4757816 h 7169724"/>
              <a:gd name="connsiteX115" fmla="*/ 15898368 w 25200864"/>
              <a:gd name="connsiteY115" fmla="*/ 4872116 h 7169724"/>
              <a:gd name="connsiteX116" fmla="*/ 16092678 w 25200864"/>
              <a:gd name="connsiteY116" fmla="*/ 4978796 h 7169724"/>
              <a:gd name="connsiteX117" fmla="*/ 16229838 w 25200864"/>
              <a:gd name="connsiteY117" fmla="*/ 5138816 h 7169724"/>
              <a:gd name="connsiteX118" fmla="*/ 16340328 w 25200864"/>
              <a:gd name="connsiteY118" fmla="*/ 5154056 h 7169724"/>
              <a:gd name="connsiteX119" fmla="*/ 16435578 w 25200864"/>
              <a:gd name="connsiteY119" fmla="*/ 5203586 h 7169724"/>
              <a:gd name="connsiteX120" fmla="*/ 16515588 w 25200864"/>
              <a:gd name="connsiteY120" fmla="*/ 5195966 h 7169724"/>
              <a:gd name="connsiteX121" fmla="*/ 16607028 w 25200864"/>
              <a:gd name="connsiteY121" fmla="*/ 5234066 h 7169724"/>
              <a:gd name="connsiteX122" fmla="*/ 16687038 w 25200864"/>
              <a:gd name="connsiteY122" fmla="*/ 5275976 h 7169724"/>
              <a:gd name="connsiteX123" fmla="*/ 16751808 w 25200864"/>
              <a:gd name="connsiteY123" fmla="*/ 5298836 h 7169724"/>
              <a:gd name="connsiteX124" fmla="*/ 16927068 w 25200864"/>
              <a:gd name="connsiteY124" fmla="*/ 5317886 h 7169724"/>
              <a:gd name="connsiteX125" fmla="*/ 16808958 w 25200864"/>
              <a:gd name="connsiteY125" fmla="*/ 5245496 h 7169724"/>
              <a:gd name="connsiteX126" fmla="*/ 16843248 w 25200864"/>
              <a:gd name="connsiteY126" fmla="*/ 5199776 h 7169724"/>
              <a:gd name="connsiteX127" fmla="*/ 16953738 w 25200864"/>
              <a:gd name="connsiteY127" fmla="*/ 5218826 h 7169724"/>
              <a:gd name="connsiteX128" fmla="*/ 17109948 w 25200864"/>
              <a:gd name="connsiteY128" fmla="*/ 5344556 h 7169724"/>
              <a:gd name="connsiteX129" fmla="*/ 17300448 w 25200864"/>
              <a:gd name="connsiteY129" fmla="*/ 5359796 h 7169724"/>
              <a:gd name="connsiteX130" fmla="*/ 17426178 w 25200864"/>
              <a:gd name="connsiteY130" fmla="*/ 5420756 h 7169724"/>
              <a:gd name="connsiteX131" fmla="*/ 17516856 w 25200864"/>
              <a:gd name="connsiteY131" fmla="*/ 5550296 h 7169724"/>
              <a:gd name="connsiteX132" fmla="*/ 17620488 w 25200864"/>
              <a:gd name="connsiteY132" fmla="*/ 5569346 h 7169724"/>
              <a:gd name="connsiteX133" fmla="*/ 17837658 w 25200864"/>
              <a:gd name="connsiteY133" fmla="*/ 5717936 h 7169724"/>
              <a:gd name="connsiteX134" fmla="*/ 17837658 w 25200864"/>
              <a:gd name="connsiteY134" fmla="*/ 5561726 h 7169724"/>
              <a:gd name="connsiteX135" fmla="*/ 18035778 w 25200864"/>
              <a:gd name="connsiteY135" fmla="*/ 5565536 h 7169724"/>
              <a:gd name="connsiteX136" fmla="*/ 18115788 w 25200864"/>
              <a:gd name="connsiteY136" fmla="*/ 5668406 h 7169724"/>
              <a:gd name="connsiteX137" fmla="*/ 18218658 w 25200864"/>
              <a:gd name="connsiteY137" fmla="*/ 5676026 h 7169724"/>
              <a:gd name="connsiteX138" fmla="*/ 18306288 w 25200864"/>
              <a:gd name="connsiteY138" fmla="*/ 5752988 h 7169724"/>
              <a:gd name="connsiteX139" fmla="*/ 18371058 w 25200864"/>
              <a:gd name="connsiteY139" fmla="*/ 5866526 h 7169724"/>
              <a:gd name="connsiteX140" fmla="*/ 18489168 w 25200864"/>
              <a:gd name="connsiteY140" fmla="*/ 5851286 h 7169724"/>
              <a:gd name="connsiteX141" fmla="*/ 18580608 w 25200864"/>
              <a:gd name="connsiteY141" fmla="*/ 5935106 h 7169724"/>
              <a:gd name="connsiteX142" fmla="*/ 18550128 w 25200864"/>
              <a:gd name="connsiteY142" fmla="*/ 6018926 h 7169724"/>
              <a:gd name="connsiteX143" fmla="*/ 18679668 w 25200864"/>
              <a:gd name="connsiteY143" fmla="*/ 5973206 h 7169724"/>
              <a:gd name="connsiteX144" fmla="*/ 18691098 w 25200864"/>
              <a:gd name="connsiteY144" fmla="*/ 6045596 h 7169724"/>
              <a:gd name="connsiteX145" fmla="*/ 18813018 w 25200864"/>
              <a:gd name="connsiteY145" fmla="*/ 6007496 h 7169724"/>
              <a:gd name="connsiteX146" fmla="*/ 19114008 w 25200864"/>
              <a:gd name="connsiteY146" fmla="*/ 6137036 h 7169724"/>
              <a:gd name="connsiteX147" fmla="*/ 19249644 w 25200864"/>
              <a:gd name="connsiteY147" fmla="*/ 6242954 h 7169724"/>
              <a:gd name="connsiteX148" fmla="*/ 19319748 w 25200864"/>
              <a:gd name="connsiteY148" fmla="*/ 6453266 h 7169724"/>
              <a:gd name="connsiteX149" fmla="*/ 19375374 w 25200864"/>
              <a:gd name="connsiteY149" fmla="*/ 6593474 h 7169724"/>
              <a:gd name="connsiteX150" fmla="*/ 19445478 w 25200864"/>
              <a:gd name="connsiteY150" fmla="*/ 6567566 h 7169724"/>
              <a:gd name="connsiteX151" fmla="*/ 19495008 w 25200864"/>
              <a:gd name="connsiteY151" fmla="*/ 6647576 h 7169724"/>
              <a:gd name="connsiteX152" fmla="*/ 19475958 w 25200864"/>
              <a:gd name="connsiteY152" fmla="*/ 6377066 h 7169724"/>
              <a:gd name="connsiteX153" fmla="*/ 19479768 w 25200864"/>
              <a:gd name="connsiteY153" fmla="*/ 6175136 h 7169724"/>
              <a:gd name="connsiteX154" fmla="*/ 19582638 w 25200864"/>
              <a:gd name="connsiteY154" fmla="*/ 6285626 h 7169724"/>
              <a:gd name="connsiteX155" fmla="*/ 19666458 w 25200864"/>
              <a:gd name="connsiteY155" fmla="*/ 6407546 h 7169724"/>
              <a:gd name="connsiteX156" fmla="*/ 19674078 w 25200864"/>
              <a:gd name="connsiteY156" fmla="*/ 6213236 h 7169724"/>
              <a:gd name="connsiteX157" fmla="*/ 19761708 w 25200864"/>
              <a:gd name="connsiteY157" fmla="*/ 6129416 h 7169724"/>
              <a:gd name="connsiteX158" fmla="*/ 19879818 w 25200864"/>
              <a:gd name="connsiteY158" fmla="*/ 6239906 h 7169724"/>
              <a:gd name="connsiteX159" fmla="*/ 19818858 w 25200864"/>
              <a:gd name="connsiteY159" fmla="*/ 6026546 h 7169724"/>
              <a:gd name="connsiteX160" fmla="*/ 20127468 w 25200864"/>
              <a:gd name="connsiteY160" fmla="*/ 6022736 h 7169724"/>
              <a:gd name="connsiteX161" fmla="*/ 20400264 w 25200864"/>
              <a:gd name="connsiteY161" fmla="*/ 5897768 h 7169724"/>
              <a:gd name="connsiteX162" fmla="*/ 20695158 w 25200864"/>
              <a:gd name="connsiteY162" fmla="*/ 5893196 h 7169724"/>
              <a:gd name="connsiteX163" fmla="*/ 20942808 w 25200864"/>
              <a:gd name="connsiteY163" fmla="*/ 5938916 h 7169724"/>
              <a:gd name="connsiteX164" fmla="*/ 21133308 w 25200864"/>
              <a:gd name="connsiteY164" fmla="*/ 5813186 h 7169724"/>
              <a:gd name="connsiteX165" fmla="*/ 21430488 w 25200864"/>
              <a:gd name="connsiteY165" fmla="*/ 5862716 h 7169724"/>
              <a:gd name="connsiteX166" fmla="*/ 21659850 w 25200864"/>
              <a:gd name="connsiteY166" fmla="*/ 5961776 h 7169724"/>
              <a:gd name="connsiteX167" fmla="*/ 21761958 w 25200864"/>
              <a:gd name="connsiteY167" fmla="*/ 5885576 h 7169724"/>
              <a:gd name="connsiteX168" fmla="*/ 21944838 w 25200864"/>
              <a:gd name="connsiteY168" fmla="*/ 6041786 h 7169724"/>
              <a:gd name="connsiteX169" fmla="*/ 22089618 w 25200864"/>
              <a:gd name="connsiteY169" fmla="*/ 5977016 h 7169724"/>
              <a:gd name="connsiteX170" fmla="*/ 22310598 w 25200864"/>
              <a:gd name="connsiteY170" fmla="*/ 6186566 h 7169724"/>
              <a:gd name="connsiteX171" fmla="*/ 23151084 w 25200864"/>
              <a:gd name="connsiteY171" fmla="*/ 6482984 h 7169724"/>
              <a:gd name="connsiteX172" fmla="*/ 23293578 w 25200864"/>
              <a:gd name="connsiteY172" fmla="*/ 6609476 h 7169724"/>
              <a:gd name="connsiteX173" fmla="*/ 23285958 w 25200864"/>
              <a:gd name="connsiteY173" fmla="*/ 6693296 h 7169724"/>
              <a:gd name="connsiteX174" fmla="*/ 23415498 w 25200864"/>
              <a:gd name="connsiteY174" fmla="*/ 6659006 h 7169724"/>
              <a:gd name="connsiteX175" fmla="*/ 23785068 w 25200864"/>
              <a:gd name="connsiteY175" fmla="*/ 6780926 h 7169724"/>
              <a:gd name="connsiteX176" fmla="*/ 24009096 w 25200864"/>
              <a:gd name="connsiteY176" fmla="*/ 6645290 h 7169724"/>
              <a:gd name="connsiteX177" fmla="*/ 24078438 w 25200864"/>
              <a:gd name="connsiteY177" fmla="*/ 6544706 h 7169724"/>
              <a:gd name="connsiteX178" fmla="*/ 24230838 w 25200864"/>
              <a:gd name="connsiteY178" fmla="*/ 6533276 h 7169724"/>
              <a:gd name="connsiteX179" fmla="*/ 24360378 w 25200864"/>
              <a:gd name="connsiteY179" fmla="*/ 6438026 h 7169724"/>
              <a:gd name="connsiteX180" fmla="*/ 24455628 w 25200864"/>
              <a:gd name="connsiteY180" fmla="*/ 6422786 h 7169724"/>
              <a:gd name="connsiteX181" fmla="*/ 24558498 w 25200864"/>
              <a:gd name="connsiteY181" fmla="*/ 6243716 h 7169724"/>
              <a:gd name="connsiteX182" fmla="*/ 24716232 w 25200864"/>
              <a:gd name="connsiteY182" fmla="*/ 6188090 h 7169724"/>
              <a:gd name="connsiteX183" fmla="*/ 24981408 w 25200864"/>
              <a:gd name="connsiteY183" fmla="*/ 6232286 h 7169724"/>
              <a:gd name="connsiteX184" fmla="*/ 25181052 w 25200864"/>
              <a:gd name="connsiteY184" fmla="*/ 6157610 h 7169724"/>
              <a:gd name="connsiteX185" fmla="*/ 25200864 w 25200864"/>
              <a:gd name="connsiteY185" fmla="*/ 5713364 h 7169724"/>
              <a:gd name="connsiteX186" fmla="*/ 24519636 w 25200864"/>
              <a:gd name="connsiteY186" fmla="*/ 5869574 h 7169724"/>
              <a:gd name="connsiteX187" fmla="*/ 23774400 w 25200864"/>
              <a:gd name="connsiteY187" fmla="*/ 6133988 h 7169724"/>
              <a:gd name="connsiteX188" fmla="*/ 22951440 w 25200864"/>
              <a:gd name="connsiteY188" fmla="*/ 5896244 h 7169724"/>
              <a:gd name="connsiteX189" fmla="*/ 21982176 w 25200864"/>
              <a:gd name="connsiteY189" fmla="*/ 5640212 h 7169724"/>
              <a:gd name="connsiteX190" fmla="*/ 20628864 w 25200864"/>
              <a:gd name="connsiteY190" fmla="*/ 5475620 h 7169724"/>
              <a:gd name="connsiteX191" fmla="*/ 19872960 w 25200864"/>
              <a:gd name="connsiteY191" fmla="*/ 5888624 h 7169724"/>
              <a:gd name="connsiteX192" fmla="*/ 18800064 w 25200864"/>
              <a:gd name="connsiteY192" fmla="*/ 5823092 h 7169724"/>
              <a:gd name="connsiteX193" fmla="*/ 16715232 w 25200864"/>
              <a:gd name="connsiteY193" fmla="*/ 4963556 h 7169724"/>
              <a:gd name="connsiteX194" fmla="*/ 14904720 w 25200864"/>
              <a:gd name="connsiteY194" fmla="*/ 4158884 h 7169724"/>
              <a:gd name="connsiteX195" fmla="*/ 13240512 w 25200864"/>
              <a:gd name="connsiteY195" fmla="*/ 3354212 h 7169724"/>
              <a:gd name="connsiteX196" fmla="*/ 13094208 w 25200864"/>
              <a:gd name="connsiteY196" fmla="*/ 3189620 h 7169724"/>
              <a:gd name="connsiteX197" fmla="*/ 11320272 w 25200864"/>
              <a:gd name="connsiteY197" fmla="*/ 2019188 h 7169724"/>
              <a:gd name="connsiteX198" fmla="*/ 10698480 w 25200864"/>
              <a:gd name="connsiteY198" fmla="*/ 1452260 h 7169724"/>
              <a:gd name="connsiteX199" fmla="*/ 10530078 w 25200864"/>
              <a:gd name="connsiteY199" fmla="*/ 1283096 h 7169724"/>
              <a:gd name="connsiteX200" fmla="*/ 10522458 w 25200864"/>
              <a:gd name="connsiteY200" fmla="*/ 902096 h 7169724"/>
              <a:gd name="connsiteX201" fmla="*/ 10518648 w 25200864"/>
              <a:gd name="connsiteY201" fmla="*/ 768746 h 7169724"/>
              <a:gd name="connsiteX202" fmla="*/ 10606278 w 25200864"/>
              <a:gd name="connsiteY202" fmla="*/ 681116 h 7169724"/>
              <a:gd name="connsiteX203" fmla="*/ 10753344 w 25200864"/>
              <a:gd name="connsiteY203" fmla="*/ 611012 h 7169724"/>
              <a:gd name="connsiteX204" fmla="*/ 10735056 w 25200864"/>
              <a:gd name="connsiteY204" fmla="*/ 336692 h 7169724"/>
              <a:gd name="connsiteX205" fmla="*/ 10610088 w 25200864"/>
              <a:gd name="connsiteY205" fmla="*/ 201056 h 7169724"/>
              <a:gd name="connsiteX206" fmla="*/ 10419588 w 25200864"/>
              <a:gd name="connsiteY206" fmla="*/ 2936 h 7169724"/>
              <a:gd name="connsiteX207" fmla="*/ 10351008 w 25200864"/>
              <a:gd name="connsiteY207" fmla="*/ 231536 h 7169724"/>
              <a:gd name="connsiteX208" fmla="*/ 10187940 w 25200864"/>
              <a:gd name="connsiteY208" fmla="*/ 585104 h 7169724"/>
              <a:gd name="connsiteX209" fmla="*/ 10137648 w 25200864"/>
              <a:gd name="connsiteY209" fmla="*/ 902096 h 7169724"/>
              <a:gd name="connsiteX210" fmla="*/ 10222992 w 25200864"/>
              <a:gd name="connsiteY210" fmla="*/ 1744868 h 7169724"/>
              <a:gd name="connsiteX211" fmla="*/ 10131552 w 25200864"/>
              <a:gd name="connsiteY211" fmla="*/ 2384948 h 7169724"/>
              <a:gd name="connsiteX212" fmla="*/ 9509760 w 25200864"/>
              <a:gd name="connsiteY212" fmla="*/ 3043316 h 7169724"/>
              <a:gd name="connsiteX213" fmla="*/ 7717536 w 25200864"/>
              <a:gd name="connsiteY213" fmla="*/ 4524644 h 7169724"/>
              <a:gd name="connsiteX214" fmla="*/ 7388352 w 25200864"/>
              <a:gd name="connsiteY214" fmla="*/ 5146436 h 7169724"/>
              <a:gd name="connsiteX215" fmla="*/ 5925312 w 25200864"/>
              <a:gd name="connsiteY215" fmla="*/ 5768228 h 7169724"/>
              <a:gd name="connsiteX216" fmla="*/ 4736592 w 25200864"/>
              <a:gd name="connsiteY216" fmla="*/ 6079124 h 7169724"/>
              <a:gd name="connsiteX217" fmla="*/ 3602736 w 25200864"/>
              <a:gd name="connsiteY217" fmla="*/ 6353444 h 7169724"/>
              <a:gd name="connsiteX218" fmla="*/ 2688336 w 25200864"/>
              <a:gd name="connsiteY218" fmla="*/ 6664340 h 7169724"/>
              <a:gd name="connsiteX219" fmla="*/ 2157984 w 25200864"/>
              <a:gd name="connsiteY219" fmla="*/ 6774068 h 7169724"/>
              <a:gd name="connsiteX220" fmla="*/ 1591056 w 25200864"/>
              <a:gd name="connsiteY220" fmla="*/ 6755780 h 7169724"/>
              <a:gd name="connsiteX221" fmla="*/ 950976 w 25200864"/>
              <a:gd name="connsiteY221" fmla="*/ 6554612 h 7169724"/>
              <a:gd name="connsiteX222" fmla="*/ 0 w 25200864"/>
              <a:gd name="connsiteY222" fmla="*/ 6390020 h 7169724"/>
              <a:gd name="connsiteX223" fmla="*/ 27432 w 25200864"/>
              <a:gd name="connsiteY22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5138236 w 25200864"/>
              <a:gd name="connsiteY46" fmla="*/ 6472222 h 7169724"/>
              <a:gd name="connsiteX47" fmla="*/ 6345936 w 25200864"/>
              <a:gd name="connsiteY47" fmla="*/ 5932820 h 7169724"/>
              <a:gd name="connsiteX48" fmla="*/ 7772400 w 25200864"/>
              <a:gd name="connsiteY48" fmla="*/ 5493908 h 7169724"/>
              <a:gd name="connsiteX49" fmla="*/ 8375904 w 25200864"/>
              <a:gd name="connsiteY49" fmla="*/ 4341764 h 7169724"/>
              <a:gd name="connsiteX50" fmla="*/ 9747504 w 25200864"/>
              <a:gd name="connsiteY50" fmla="*/ 3427364 h 7169724"/>
              <a:gd name="connsiteX51" fmla="*/ 10277856 w 25200864"/>
              <a:gd name="connsiteY51" fmla="*/ 2311796 h 7169724"/>
              <a:gd name="connsiteX52" fmla="*/ 10351008 w 25200864"/>
              <a:gd name="connsiteY52" fmla="*/ 2147204 h 7169724"/>
              <a:gd name="connsiteX53" fmla="*/ 10369296 w 25200864"/>
              <a:gd name="connsiteY53" fmla="*/ 1525412 h 7169724"/>
              <a:gd name="connsiteX54" fmla="*/ 10314432 w 25200864"/>
              <a:gd name="connsiteY54" fmla="*/ 940196 h 7169724"/>
              <a:gd name="connsiteX55" fmla="*/ 10443210 w 25200864"/>
              <a:gd name="connsiteY55" fmla="*/ 611774 h 7169724"/>
              <a:gd name="connsiteX56" fmla="*/ 10450830 w 25200864"/>
              <a:gd name="connsiteY56" fmla="*/ 1076594 h 7169724"/>
              <a:gd name="connsiteX57" fmla="*/ 10411968 w 25200864"/>
              <a:gd name="connsiteY57" fmla="*/ 1302146 h 7169724"/>
              <a:gd name="connsiteX58" fmla="*/ 10453878 w 25200864"/>
              <a:gd name="connsiteY58" fmla="*/ 1565036 h 7169724"/>
              <a:gd name="connsiteX59" fmla="*/ 10541508 w 25200864"/>
              <a:gd name="connsiteY59" fmla="*/ 1759346 h 7169724"/>
              <a:gd name="connsiteX60" fmla="*/ 10690098 w 25200864"/>
              <a:gd name="connsiteY60" fmla="*/ 1944512 h 7169724"/>
              <a:gd name="connsiteX61" fmla="*/ 10785348 w 25200864"/>
              <a:gd name="connsiteY61" fmla="*/ 2018426 h 7169724"/>
              <a:gd name="connsiteX62" fmla="*/ 10838688 w 25200864"/>
              <a:gd name="connsiteY62" fmla="*/ 2109866 h 7169724"/>
              <a:gd name="connsiteX63" fmla="*/ 10926318 w 25200864"/>
              <a:gd name="connsiteY63" fmla="*/ 2071766 h 7169724"/>
              <a:gd name="connsiteX64" fmla="*/ 11013948 w 25200864"/>
              <a:gd name="connsiteY64" fmla="*/ 2193686 h 7169724"/>
              <a:gd name="connsiteX65" fmla="*/ 11100816 w 25200864"/>
              <a:gd name="connsiteY65" fmla="*/ 2275220 h 7169724"/>
              <a:gd name="connsiteX66" fmla="*/ 11253978 w 25200864"/>
              <a:gd name="connsiteY66" fmla="*/ 2307986 h 7169724"/>
              <a:gd name="connsiteX67" fmla="*/ 11349228 w 25200864"/>
              <a:gd name="connsiteY67" fmla="*/ 2349896 h 7169724"/>
              <a:gd name="connsiteX68" fmla="*/ 11429238 w 25200864"/>
              <a:gd name="connsiteY68" fmla="*/ 2448956 h 7169724"/>
              <a:gd name="connsiteX69" fmla="*/ 11562588 w 25200864"/>
              <a:gd name="connsiteY69" fmla="*/ 2513726 h 7169724"/>
              <a:gd name="connsiteX70" fmla="*/ 11654028 w 25200864"/>
              <a:gd name="connsiteY70" fmla="*/ 2567066 h 7169724"/>
              <a:gd name="connsiteX71" fmla="*/ 11745468 w 25200864"/>
              <a:gd name="connsiteY71" fmla="*/ 2650886 h 7169724"/>
              <a:gd name="connsiteX72" fmla="*/ 11882628 w 25200864"/>
              <a:gd name="connsiteY72" fmla="*/ 2711846 h 7169724"/>
              <a:gd name="connsiteX73" fmla="*/ 11970258 w 25200864"/>
              <a:gd name="connsiteY73" fmla="*/ 2841386 h 7169724"/>
              <a:gd name="connsiteX74" fmla="*/ 12095988 w 25200864"/>
              <a:gd name="connsiteY74" fmla="*/ 2829956 h 7169724"/>
              <a:gd name="connsiteX75" fmla="*/ 12124944 w 25200864"/>
              <a:gd name="connsiteY75" fmla="*/ 2897012 h 7169724"/>
              <a:gd name="connsiteX76" fmla="*/ 12202668 w 25200864"/>
              <a:gd name="connsiteY76" fmla="*/ 2921396 h 7169724"/>
              <a:gd name="connsiteX77" fmla="*/ 12278868 w 25200864"/>
              <a:gd name="connsiteY77" fmla="*/ 3081416 h 7169724"/>
              <a:gd name="connsiteX78" fmla="*/ 12393168 w 25200864"/>
              <a:gd name="connsiteY78" fmla="*/ 3100466 h 7169724"/>
              <a:gd name="connsiteX79" fmla="*/ 12450318 w 25200864"/>
              <a:gd name="connsiteY79" fmla="*/ 3214766 h 7169724"/>
              <a:gd name="connsiteX80" fmla="*/ 12541758 w 25200864"/>
              <a:gd name="connsiteY80" fmla="*/ 3191906 h 7169724"/>
              <a:gd name="connsiteX81" fmla="*/ 12598908 w 25200864"/>
              <a:gd name="connsiteY81" fmla="*/ 3290966 h 7169724"/>
              <a:gd name="connsiteX82" fmla="*/ 12663678 w 25200864"/>
              <a:gd name="connsiteY82" fmla="*/ 3416696 h 7169724"/>
              <a:gd name="connsiteX83" fmla="*/ 12766548 w 25200864"/>
              <a:gd name="connsiteY83" fmla="*/ 3428126 h 7169724"/>
              <a:gd name="connsiteX84" fmla="*/ 12774168 w 25200864"/>
              <a:gd name="connsiteY84" fmla="*/ 3298586 h 7169724"/>
              <a:gd name="connsiteX85" fmla="*/ 12854178 w 25200864"/>
              <a:gd name="connsiteY85" fmla="*/ 3363356 h 7169724"/>
              <a:gd name="connsiteX86" fmla="*/ 12968478 w 25200864"/>
              <a:gd name="connsiteY86" fmla="*/ 3435746 h 7169724"/>
              <a:gd name="connsiteX87" fmla="*/ 13098018 w 25200864"/>
              <a:gd name="connsiteY87" fmla="*/ 3466226 h 7169724"/>
              <a:gd name="connsiteX88" fmla="*/ 13147548 w 25200864"/>
              <a:gd name="connsiteY88" fmla="*/ 3572906 h 7169724"/>
              <a:gd name="connsiteX89" fmla="*/ 13155168 w 25200864"/>
              <a:gd name="connsiteY89" fmla="*/ 3652916 h 7169724"/>
              <a:gd name="connsiteX90" fmla="*/ 13235178 w 25200864"/>
              <a:gd name="connsiteY90" fmla="*/ 3736736 h 7169724"/>
              <a:gd name="connsiteX91" fmla="*/ 13368528 w 25200864"/>
              <a:gd name="connsiteY91" fmla="*/ 3774836 h 7169724"/>
              <a:gd name="connsiteX92" fmla="*/ 13539216 w 25200864"/>
              <a:gd name="connsiteY92" fmla="*/ 3853322 h 7169724"/>
              <a:gd name="connsiteX93" fmla="*/ 13574268 w 25200864"/>
              <a:gd name="connsiteY93" fmla="*/ 3923426 h 7169724"/>
              <a:gd name="connsiteX94" fmla="*/ 13669518 w 25200864"/>
              <a:gd name="connsiteY94" fmla="*/ 3988196 h 7169724"/>
              <a:gd name="connsiteX95" fmla="*/ 13806678 w 25200864"/>
              <a:gd name="connsiteY95" fmla="*/ 4091066 h 7169724"/>
              <a:gd name="connsiteX96" fmla="*/ 13890498 w 25200864"/>
              <a:gd name="connsiteY96" fmla="*/ 4205366 h 7169724"/>
              <a:gd name="connsiteX97" fmla="*/ 13955268 w 25200864"/>
              <a:gd name="connsiteY97" fmla="*/ 4296806 h 7169724"/>
              <a:gd name="connsiteX98" fmla="*/ 13989558 w 25200864"/>
              <a:gd name="connsiteY98" fmla="*/ 4129166 h 7169724"/>
              <a:gd name="connsiteX99" fmla="*/ 14061948 w 25200864"/>
              <a:gd name="connsiteY99" fmla="*/ 3995816 h 7169724"/>
              <a:gd name="connsiteX100" fmla="*/ 14176248 w 25200864"/>
              <a:gd name="connsiteY100" fmla="*/ 4098686 h 7169724"/>
              <a:gd name="connsiteX101" fmla="*/ 14290548 w 25200864"/>
              <a:gd name="connsiteY101" fmla="*/ 4304426 h 7169724"/>
              <a:gd name="connsiteX102" fmla="*/ 14431518 w 25200864"/>
              <a:gd name="connsiteY102" fmla="*/ 4399676 h 7169724"/>
              <a:gd name="connsiteX103" fmla="*/ 14622018 w 25200864"/>
              <a:gd name="connsiteY103" fmla="*/ 4353956 h 7169724"/>
              <a:gd name="connsiteX104" fmla="*/ 14789658 w 25200864"/>
              <a:gd name="connsiteY104" fmla="*/ 4430156 h 7169724"/>
              <a:gd name="connsiteX105" fmla="*/ 14865858 w 25200864"/>
              <a:gd name="connsiteY105" fmla="*/ 4361576 h 7169724"/>
              <a:gd name="connsiteX106" fmla="*/ 14972538 w 25200864"/>
              <a:gd name="connsiteY106" fmla="*/ 4464446 h 7169724"/>
              <a:gd name="connsiteX107" fmla="*/ 15067788 w 25200864"/>
              <a:gd name="connsiteY107" fmla="*/ 4586366 h 7169724"/>
              <a:gd name="connsiteX108" fmla="*/ 15304008 w 25200864"/>
              <a:gd name="connsiteY108" fmla="*/ 4651136 h 7169724"/>
              <a:gd name="connsiteX109" fmla="*/ 15467838 w 25200864"/>
              <a:gd name="connsiteY109" fmla="*/ 4693046 h 7169724"/>
              <a:gd name="connsiteX110" fmla="*/ 15540990 w 25200864"/>
              <a:gd name="connsiteY110" fmla="*/ 4708286 h 7169724"/>
              <a:gd name="connsiteX111" fmla="*/ 15593568 w 25200864"/>
              <a:gd name="connsiteY111" fmla="*/ 4875926 h 7169724"/>
              <a:gd name="connsiteX112" fmla="*/ 15612618 w 25200864"/>
              <a:gd name="connsiteY112" fmla="*/ 4997846 h 7169724"/>
              <a:gd name="connsiteX113" fmla="*/ 15730728 w 25200864"/>
              <a:gd name="connsiteY113" fmla="*/ 4921646 h 7169724"/>
              <a:gd name="connsiteX114" fmla="*/ 15745968 w 25200864"/>
              <a:gd name="connsiteY114" fmla="*/ 4769246 h 7169724"/>
              <a:gd name="connsiteX115" fmla="*/ 15822168 w 25200864"/>
              <a:gd name="connsiteY115" fmla="*/ 4757816 h 7169724"/>
              <a:gd name="connsiteX116" fmla="*/ 15898368 w 25200864"/>
              <a:gd name="connsiteY116" fmla="*/ 4872116 h 7169724"/>
              <a:gd name="connsiteX117" fmla="*/ 16092678 w 25200864"/>
              <a:gd name="connsiteY117" fmla="*/ 4978796 h 7169724"/>
              <a:gd name="connsiteX118" fmla="*/ 16229838 w 25200864"/>
              <a:gd name="connsiteY118" fmla="*/ 5138816 h 7169724"/>
              <a:gd name="connsiteX119" fmla="*/ 16340328 w 25200864"/>
              <a:gd name="connsiteY119" fmla="*/ 5154056 h 7169724"/>
              <a:gd name="connsiteX120" fmla="*/ 16435578 w 25200864"/>
              <a:gd name="connsiteY120" fmla="*/ 5203586 h 7169724"/>
              <a:gd name="connsiteX121" fmla="*/ 16515588 w 25200864"/>
              <a:gd name="connsiteY121" fmla="*/ 5195966 h 7169724"/>
              <a:gd name="connsiteX122" fmla="*/ 16607028 w 25200864"/>
              <a:gd name="connsiteY122" fmla="*/ 5234066 h 7169724"/>
              <a:gd name="connsiteX123" fmla="*/ 16687038 w 25200864"/>
              <a:gd name="connsiteY123" fmla="*/ 5275976 h 7169724"/>
              <a:gd name="connsiteX124" fmla="*/ 16751808 w 25200864"/>
              <a:gd name="connsiteY124" fmla="*/ 5298836 h 7169724"/>
              <a:gd name="connsiteX125" fmla="*/ 16927068 w 25200864"/>
              <a:gd name="connsiteY125" fmla="*/ 5317886 h 7169724"/>
              <a:gd name="connsiteX126" fmla="*/ 16808958 w 25200864"/>
              <a:gd name="connsiteY126" fmla="*/ 5245496 h 7169724"/>
              <a:gd name="connsiteX127" fmla="*/ 16843248 w 25200864"/>
              <a:gd name="connsiteY127" fmla="*/ 5199776 h 7169724"/>
              <a:gd name="connsiteX128" fmla="*/ 16953738 w 25200864"/>
              <a:gd name="connsiteY128" fmla="*/ 5218826 h 7169724"/>
              <a:gd name="connsiteX129" fmla="*/ 17109948 w 25200864"/>
              <a:gd name="connsiteY129" fmla="*/ 5344556 h 7169724"/>
              <a:gd name="connsiteX130" fmla="*/ 17300448 w 25200864"/>
              <a:gd name="connsiteY130" fmla="*/ 5359796 h 7169724"/>
              <a:gd name="connsiteX131" fmla="*/ 17426178 w 25200864"/>
              <a:gd name="connsiteY131" fmla="*/ 5420756 h 7169724"/>
              <a:gd name="connsiteX132" fmla="*/ 17516856 w 25200864"/>
              <a:gd name="connsiteY132" fmla="*/ 5550296 h 7169724"/>
              <a:gd name="connsiteX133" fmla="*/ 17620488 w 25200864"/>
              <a:gd name="connsiteY133" fmla="*/ 5569346 h 7169724"/>
              <a:gd name="connsiteX134" fmla="*/ 17837658 w 25200864"/>
              <a:gd name="connsiteY134" fmla="*/ 5717936 h 7169724"/>
              <a:gd name="connsiteX135" fmla="*/ 17837658 w 25200864"/>
              <a:gd name="connsiteY135" fmla="*/ 5561726 h 7169724"/>
              <a:gd name="connsiteX136" fmla="*/ 18035778 w 25200864"/>
              <a:gd name="connsiteY136" fmla="*/ 5565536 h 7169724"/>
              <a:gd name="connsiteX137" fmla="*/ 18115788 w 25200864"/>
              <a:gd name="connsiteY137" fmla="*/ 5668406 h 7169724"/>
              <a:gd name="connsiteX138" fmla="*/ 18218658 w 25200864"/>
              <a:gd name="connsiteY138" fmla="*/ 5676026 h 7169724"/>
              <a:gd name="connsiteX139" fmla="*/ 18306288 w 25200864"/>
              <a:gd name="connsiteY139" fmla="*/ 5752988 h 7169724"/>
              <a:gd name="connsiteX140" fmla="*/ 18371058 w 25200864"/>
              <a:gd name="connsiteY140" fmla="*/ 5866526 h 7169724"/>
              <a:gd name="connsiteX141" fmla="*/ 18489168 w 25200864"/>
              <a:gd name="connsiteY141" fmla="*/ 5851286 h 7169724"/>
              <a:gd name="connsiteX142" fmla="*/ 18580608 w 25200864"/>
              <a:gd name="connsiteY142" fmla="*/ 5935106 h 7169724"/>
              <a:gd name="connsiteX143" fmla="*/ 18550128 w 25200864"/>
              <a:gd name="connsiteY143" fmla="*/ 6018926 h 7169724"/>
              <a:gd name="connsiteX144" fmla="*/ 18679668 w 25200864"/>
              <a:gd name="connsiteY144" fmla="*/ 5973206 h 7169724"/>
              <a:gd name="connsiteX145" fmla="*/ 18691098 w 25200864"/>
              <a:gd name="connsiteY145" fmla="*/ 6045596 h 7169724"/>
              <a:gd name="connsiteX146" fmla="*/ 18813018 w 25200864"/>
              <a:gd name="connsiteY146" fmla="*/ 6007496 h 7169724"/>
              <a:gd name="connsiteX147" fmla="*/ 19114008 w 25200864"/>
              <a:gd name="connsiteY147" fmla="*/ 6137036 h 7169724"/>
              <a:gd name="connsiteX148" fmla="*/ 19249644 w 25200864"/>
              <a:gd name="connsiteY148" fmla="*/ 6242954 h 7169724"/>
              <a:gd name="connsiteX149" fmla="*/ 19319748 w 25200864"/>
              <a:gd name="connsiteY149" fmla="*/ 6453266 h 7169724"/>
              <a:gd name="connsiteX150" fmla="*/ 19375374 w 25200864"/>
              <a:gd name="connsiteY150" fmla="*/ 6593474 h 7169724"/>
              <a:gd name="connsiteX151" fmla="*/ 19445478 w 25200864"/>
              <a:gd name="connsiteY151" fmla="*/ 6567566 h 7169724"/>
              <a:gd name="connsiteX152" fmla="*/ 19495008 w 25200864"/>
              <a:gd name="connsiteY152" fmla="*/ 6647576 h 7169724"/>
              <a:gd name="connsiteX153" fmla="*/ 19475958 w 25200864"/>
              <a:gd name="connsiteY153" fmla="*/ 6377066 h 7169724"/>
              <a:gd name="connsiteX154" fmla="*/ 19479768 w 25200864"/>
              <a:gd name="connsiteY154" fmla="*/ 6175136 h 7169724"/>
              <a:gd name="connsiteX155" fmla="*/ 19582638 w 25200864"/>
              <a:gd name="connsiteY155" fmla="*/ 6285626 h 7169724"/>
              <a:gd name="connsiteX156" fmla="*/ 19666458 w 25200864"/>
              <a:gd name="connsiteY156" fmla="*/ 6407546 h 7169724"/>
              <a:gd name="connsiteX157" fmla="*/ 19674078 w 25200864"/>
              <a:gd name="connsiteY157" fmla="*/ 6213236 h 7169724"/>
              <a:gd name="connsiteX158" fmla="*/ 19761708 w 25200864"/>
              <a:gd name="connsiteY158" fmla="*/ 6129416 h 7169724"/>
              <a:gd name="connsiteX159" fmla="*/ 19879818 w 25200864"/>
              <a:gd name="connsiteY159" fmla="*/ 6239906 h 7169724"/>
              <a:gd name="connsiteX160" fmla="*/ 19818858 w 25200864"/>
              <a:gd name="connsiteY160" fmla="*/ 6026546 h 7169724"/>
              <a:gd name="connsiteX161" fmla="*/ 20127468 w 25200864"/>
              <a:gd name="connsiteY161" fmla="*/ 6022736 h 7169724"/>
              <a:gd name="connsiteX162" fmla="*/ 20400264 w 25200864"/>
              <a:gd name="connsiteY162" fmla="*/ 5897768 h 7169724"/>
              <a:gd name="connsiteX163" fmla="*/ 20695158 w 25200864"/>
              <a:gd name="connsiteY163" fmla="*/ 5893196 h 7169724"/>
              <a:gd name="connsiteX164" fmla="*/ 20942808 w 25200864"/>
              <a:gd name="connsiteY164" fmla="*/ 5938916 h 7169724"/>
              <a:gd name="connsiteX165" fmla="*/ 21133308 w 25200864"/>
              <a:gd name="connsiteY165" fmla="*/ 5813186 h 7169724"/>
              <a:gd name="connsiteX166" fmla="*/ 21430488 w 25200864"/>
              <a:gd name="connsiteY166" fmla="*/ 5862716 h 7169724"/>
              <a:gd name="connsiteX167" fmla="*/ 21659850 w 25200864"/>
              <a:gd name="connsiteY167" fmla="*/ 5961776 h 7169724"/>
              <a:gd name="connsiteX168" fmla="*/ 21761958 w 25200864"/>
              <a:gd name="connsiteY168" fmla="*/ 5885576 h 7169724"/>
              <a:gd name="connsiteX169" fmla="*/ 21944838 w 25200864"/>
              <a:gd name="connsiteY169" fmla="*/ 6041786 h 7169724"/>
              <a:gd name="connsiteX170" fmla="*/ 22089618 w 25200864"/>
              <a:gd name="connsiteY170" fmla="*/ 5977016 h 7169724"/>
              <a:gd name="connsiteX171" fmla="*/ 22310598 w 25200864"/>
              <a:gd name="connsiteY171" fmla="*/ 6186566 h 7169724"/>
              <a:gd name="connsiteX172" fmla="*/ 23151084 w 25200864"/>
              <a:gd name="connsiteY172" fmla="*/ 6482984 h 7169724"/>
              <a:gd name="connsiteX173" fmla="*/ 23293578 w 25200864"/>
              <a:gd name="connsiteY173" fmla="*/ 6609476 h 7169724"/>
              <a:gd name="connsiteX174" fmla="*/ 23285958 w 25200864"/>
              <a:gd name="connsiteY174" fmla="*/ 6693296 h 7169724"/>
              <a:gd name="connsiteX175" fmla="*/ 23415498 w 25200864"/>
              <a:gd name="connsiteY175" fmla="*/ 6659006 h 7169724"/>
              <a:gd name="connsiteX176" fmla="*/ 23785068 w 25200864"/>
              <a:gd name="connsiteY176" fmla="*/ 6780926 h 7169724"/>
              <a:gd name="connsiteX177" fmla="*/ 24009096 w 25200864"/>
              <a:gd name="connsiteY177" fmla="*/ 6645290 h 7169724"/>
              <a:gd name="connsiteX178" fmla="*/ 24078438 w 25200864"/>
              <a:gd name="connsiteY178" fmla="*/ 6544706 h 7169724"/>
              <a:gd name="connsiteX179" fmla="*/ 24230838 w 25200864"/>
              <a:gd name="connsiteY179" fmla="*/ 6533276 h 7169724"/>
              <a:gd name="connsiteX180" fmla="*/ 24360378 w 25200864"/>
              <a:gd name="connsiteY180" fmla="*/ 6438026 h 7169724"/>
              <a:gd name="connsiteX181" fmla="*/ 24455628 w 25200864"/>
              <a:gd name="connsiteY181" fmla="*/ 6422786 h 7169724"/>
              <a:gd name="connsiteX182" fmla="*/ 24558498 w 25200864"/>
              <a:gd name="connsiteY182" fmla="*/ 6243716 h 7169724"/>
              <a:gd name="connsiteX183" fmla="*/ 24716232 w 25200864"/>
              <a:gd name="connsiteY183" fmla="*/ 6188090 h 7169724"/>
              <a:gd name="connsiteX184" fmla="*/ 24981408 w 25200864"/>
              <a:gd name="connsiteY184" fmla="*/ 6232286 h 7169724"/>
              <a:gd name="connsiteX185" fmla="*/ 25181052 w 25200864"/>
              <a:gd name="connsiteY185" fmla="*/ 6157610 h 7169724"/>
              <a:gd name="connsiteX186" fmla="*/ 25200864 w 25200864"/>
              <a:gd name="connsiteY186" fmla="*/ 5713364 h 7169724"/>
              <a:gd name="connsiteX187" fmla="*/ 24519636 w 25200864"/>
              <a:gd name="connsiteY187" fmla="*/ 5869574 h 7169724"/>
              <a:gd name="connsiteX188" fmla="*/ 23774400 w 25200864"/>
              <a:gd name="connsiteY188" fmla="*/ 6133988 h 7169724"/>
              <a:gd name="connsiteX189" fmla="*/ 22951440 w 25200864"/>
              <a:gd name="connsiteY189" fmla="*/ 5896244 h 7169724"/>
              <a:gd name="connsiteX190" fmla="*/ 21982176 w 25200864"/>
              <a:gd name="connsiteY190" fmla="*/ 5640212 h 7169724"/>
              <a:gd name="connsiteX191" fmla="*/ 20628864 w 25200864"/>
              <a:gd name="connsiteY191" fmla="*/ 5475620 h 7169724"/>
              <a:gd name="connsiteX192" fmla="*/ 19872960 w 25200864"/>
              <a:gd name="connsiteY192" fmla="*/ 5888624 h 7169724"/>
              <a:gd name="connsiteX193" fmla="*/ 18800064 w 25200864"/>
              <a:gd name="connsiteY193" fmla="*/ 5823092 h 7169724"/>
              <a:gd name="connsiteX194" fmla="*/ 16715232 w 25200864"/>
              <a:gd name="connsiteY194" fmla="*/ 4963556 h 7169724"/>
              <a:gd name="connsiteX195" fmla="*/ 14904720 w 25200864"/>
              <a:gd name="connsiteY195" fmla="*/ 4158884 h 7169724"/>
              <a:gd name="connsiteX196" fmla="*/ 13240512 w 25200864"/>
              <a:gd name="connsiteY196" fmla="*/ 3354212 h 7169724"/>
              <a:gd name="connsiteX197" fmla="*/ 13094208 w 25200864"/>
              <a:gd name="connsiteY197" fmla="*/ 3189620 h 7169724"/>
              <a:gd name="connsiteX198" fmla="*/ 11320272 w 25200864"/>
              <a:gd name="connsiteY198" fmla="*/ 2019188 h 7169724"/>
              <a:gd name="connsiteX199" fmla="*/ 10698480 w 25200864"/>
              <a:gd name="connsiteY199" fmla="*/ 1452260 h 7169724"/>
              <a:gd name="connsiteX200" fmla="*/ 10530078 w 25200864"/>
              <a:gd name="connsiteY200" fmla="*/ 1283096 h 7169724"/>
              <a:gd name="connsiteX201" fmla="*/ 10522458 w 25200864"/>
              <a:gd name="connsiteY201" fmla="*/ 902096 h 7169724"/>
              <a:gd name="connsiteX202" fmla="*/ 10518648 w 25200864"/>
              <a:gd name="connsiteY202" fmla="*/ 768746 h 7169724"/>
              <a:gd name="connsiteX203" fmla="*/ 10606278 w 25200864"/>
              <a:gd name="connsiteY203" fmla="*/ 681116 h 7169724"/>
              <a:gd name="connsiteX204" fmla="*/ 10753344 w 25200864"/>
              <a:gd name="connsiteY204" fmla="*/ 611012 h 7169724"/>
              <a:gd name="connsiteX205" fmla="*/ 10735056 w 25200864"/>
              <a:gd name="connsiteY205" fmla="*/ 336692 h 7169724"/>
              <a:gd name="connsiteX206" fmla="*/ 10610088 w 25200864"/>
              <a:gd name="connsiteY206" fmla="*/ 201056 h 7169724"/>
              <a:gd name="connsiteX207" fmla="*/ 10419588 w 25200864"/>
              <a:gd name="connsiteY207" fmla="*/ 2936 h 7169724"/>
              <a:gd name="connsiteX208" fmla="*/ 10351008 w 25200864"/>
              <a:gd name="connsiteY208" fmla="*/ 231536 h 7169724"/>
              <a:gd name="connsiteX209" fmla="*/ 10187940 w 25200864"/>
              <a:gd name="connsiteY209" fmla="*/ 585104 h 7169724"/>
              <a:gd name="connsiteX210" fmla="*/ 10137648 w 25200864"/>
              <a:gd name="connsiteY210" fmla="*/ 902096 h 7169724"/>
              <a:gd name="connsiteX211" fmla="*/ 10222992 w 25200864"/>
              <a:gd name="connsiteY211" fmla="*/ 1744868 h 7169724"/>
              <a:gd name="connsiteX212" fmla="*/ 10131552 w 25200864"/>
              <a:gd name="connsiteY212" fmla="*/ 2384948 h 7169724"/>
              <a:gd name="connsiteX213" fmla="*/ 9509760 w 25200864"/>
              <a:gd name="connsiteY213" fmla="*/ 3043316 h 7169724"/>
              <a:gd name="connsiteX214" fmla="*/ 7717536 w 25200864"/>
              <a:gd name="connsiteY214" fmla="*/ 4524644 h 7169724"/>
              <a:gd name="connsiteX215" fmla="*/ 7388352 w 25200864"/>
              <a:gd name="connsiteY215" fmla="*/ 5146436 h 7169724"/>
              <a:gd name="connsiteX216" fmla="*/ 5925312 w 25200864"/>
              <a:gd name="connsiteY216" fmla="*/ 5768228 h 7169724"/>
              <a:gd name="connsiteX217" fmla="*/ 4736592 w 25200864"/>
              <a:gd name="connsiteY217" fmla="*/ 6079124 h 7169724"/>
              <a:gd name="connsiteX218" fmla="*/ 3602736 w 25200864"/>
              <a:gd name="connsiteY218" fmla="*/ 6353444 h 7169724"/>
              <a:gd name="connsiteX219" fmla="*/ 2688336 w 25200864"/>
              <a:gd name="connsiteY219" fmla="*/ 6664340 h 7169724"/>
              <a:gd name="connsiteX220" fmla="*/ 2157984 w 25200864"/>
              <a:gd name="connsiteY220" fmla="*/ 6774068 h 7169724"/>
              <a:gd name="connsiteX221" fmla="*/ 1591056 w 25200864"/>
              <a:gd name="connsiteY221" fmla="*/ 6755780 h 7169724"/>
              <a:gd name="connsiteX222" fmla="*/ 950976 w 25200864"/>
              <a:gd name="connsiteY222" fmla="*/ 6554612 h 7169724"/>
              <a:gd name="connsiteX223" fmla="*/ 0 w 25200864"/>
              <a:gd name="connsiteY223" fmla="*/ 6390020 h 7169724"/>
              <a:gd name="connsiteX224" fmla="*/ 27432 w 25200864"/>
              <a:gd name="connsiteY22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6345936 w 25200864"/>
              <a:gd name="connsiteY48" fmla="*/ 5932820 h 7169724"/>
              <a:gd name="connsiteX49" fmla="*/ 7772400 w 25200864"/>
              <a:gd name="connsiteY49" fmla="*/ 5493908 h 7169724"/>
              <a:gd name="connsiteX50" fmla="*/ 8375904 w 25200864"/>
              <a:gd name="connsiteY50" fmla="*/ 4341764 h 7169724"/>
              <a:gd name="connsiteX51" fmla="*/ 9747504 w 25200864"/>
              <a:gd name="connsiteY51" fmla="*/ 3427364 h 7169724"/>
              <a:gd name="connsiteX52" fmla="*/ 10277856 w 25200864"/>
              <a:gd name="connsiteY52" fmla="*/ 2311796 h 7169724"/>
              <a:gd name="connsiteX53" fmla="*/ 10351008 w 25200864"/>
              <a:gd name="connsiteY53" fmla="*/ 2147204 h 7169724"/>
              <a:gd name="connsiteX54" fmla="*/ 10369296 w 25200864"/>
              <a:gd name="connsiteY54" fmla="*/ 1525412 h 7169724"/>
              <a:gd name="connsiteX55" fmla="*/ 10314432 w 25200864"/>
              <a:gd name="connsiteY55" fmla="*/ 940196 h 7169724"/>
              <a:gd name="connsiteX56" fmla="*/ 10443210 w 25200864"/>
              <a:gd name="connsiteY56" fmla="*/ 611774 h 7169724"/>
              <a:gd name="connsiteX57" fmla="*/ 10450830 w 25200864"/>
              <a:gd name="connsiteY57" fmla="*/ 1076594 h 7169724"/>
              <a:gd name="connsiteX58" fmla="*/ 10411968 w 25200864"/>
              <a:gd name="connsiteY58" fmla="*/ 1302146 h 7169724"/>
              <a:gd name="connsiteX59" fmla="*/ 10453878 w 25200864"/>
              <a:gd name="connsiteY59" fmla="*/ 1565036 h 7169724"/>
              <a:gd name="connsiteX60" fmla="*/ 10541508 w 25200864"/>
              <a:gd name="connsiteY60" fmla="*/ 1759346 h 7169724"/>
              <a:gd name="connsiteX61" fmla="*/ 10690098 w 25200864"/>
              <a:gd name="connsiteY61" fmla="*/ 1944512 h 7169724"/>
              <a:gd name="connsiteX62" fmla="*/ 10785348 w 25200864"/>
              <a:gd name="connsiteY62" fmla="*/ 2018426 h 7169724"/>
              <a:gd name="connsiteX63" fmla="*/ 10838688 w 25200864"/>
              <a:gd name="connsiteY63" fmla="*/ 2109866 h 7169724"/>
              <a:gd name="connsiteX64" fmla="*/ 10926318 w 25200864"/>
              <a:gd name="connsiteY64" fmla="*/ 2071766 h 7169724"/>
              <a:gd name="connsiteX65" fmla="*/ 11013948 w 25200864"/>
              <a:gd name="connsiteY65" fmla="*/ 2193686 h 7169724"/>
              <a:gd name="connsiteX66" fmla="*/ 11100816 w 25200864"/>
              <a:gd name="connsiteY66" fmla="*/ 2275220 h 7169724"/>
              <a:gd name="connsiteX67" fmla="*/ 11253978 w 25200864"/>
              <a:gd name="connsiteY67" fmla="*/ 2307986 h 7169724"/>
              <a:gd name="connsiteX68" fmla="*/ 11349228 w 25200864"/>
              <a:gd name="connsiteY68" fmla="*/ 2349896 h 7169724"/>
              <a:gd name="connsiteX69" fmla="*/ 11429238 w 25200864"/>
              <a:gd name="connsiteY69" fmla="*/ 2448956 h 7169724"/>
              <a:gd name="connsiteX70" fmla="*/ 11562588 w 25200864"/>
              <a:gd name="connsiteY70" fmla="*/ 2513726 h 7169724"/>
              <a:gd name="connsiteX71" fmla="*/ 11654028 w 25200864"/>
              <a:gd name="connsiteY71" fmla="*/ 2567066 h 7169724"/>
              <a:gd name="connsiteX72" fmla="*/ 11745468 w 25200864"/>
              <a:gd name="connsiteY72" fmla="*/ 2650886 h 7169724"/>
              <a:gd name="connsiteX73" fmla="*/ 11882628 w 25200864"/>
              <a:gd name="connsiteY73" fmla="*/ 2711846 h 7169724"/>
              <a:gd name="connsiteX74" fmla="*/ 11970258 w 25200864"/>
              <a:gd name="connsiteY74" fmla="*/ 2841386 h 7169724"/>
              <a:gd name="connsiteX75" fmla="*/ 12095988 w 25200864"/>
              <a:gd name="connsiteY75" fmla="*/ 2829956 h 7169724"/>
              <a:gd name="connsiteX76" fmla="*/ 12124944 w 25200864"/>
              <a:gd name="connsiteY76" fmla="*/ 2897012 h 7169724"/>
              <a:gd name="connsiteX77" fmla="*/ 12202668 w 25200864"/>
              <a:gd name="connsiteY77" fmla="*/ 2921396 h 7169724"/>
              <a:gd name="connsiteX78" fmla="*/ 12278868 w 25200864"/>
              <a:gd name="connsiteY78" fmla="*/ 3081416 h 7169724"/>
              <a:gd name="connsiteX79" fmla="*/ 12393168 w 25200864"/>
              <a:gd name="connsiteY79" fmla="*/ 3100466 h 7169724"/>
              <a:gd name="connsiteX80" fmla="*/ 12450318 w 25200864"/>
              <a:gd name="connsiteY80" fmla="*/ 3214766 h 7169724"/>
              <a:gd name="connsiteX81" fmla="*/ 12541758 w 25200864"/>
              <a:gd name="connsiteY81" fmla="*/ 3191906 h 7169724"/>
              <a:gd name="connsiteX82" fmla="*/ 12598908 w 25200864"/>
              <a:gd name="connsiteY82" fmla="*/ 3290966 h 7169724"/>
              <a:gd name="connsiteX83" fmla="*/ 12663678 w 25200864"/>
              <a:gd name="connsiteY83" fmla="*/ 3416696 h 7169724"/>
              <a:gd name="connsiteX84" fmla="*/ 12766548 w 25200864"/>
              <a:gd name="connsiteY84" fmla="*/ 3428126 h 7169724"/>
              <a:gd name="connsiteX85" fmla="*/ 12774168 w 25200864"/>
              <a:gd name="connsiteY85" fmla="*/ 3298586 h 7169724"/>
              <a:gd name="connsiteX86" fmla="*/ 12854178 w 25200864"/>
              <a:gd name="connsiteY86" fmla="*/ 3363356 h 7169724"/>
              <a:gd name="connsiteX87" fmla="*/ 12968478 w 25200864"/>
              <a:gd name="connsiteY87" fmla="*/ 3435746 h 7169724"/>
              <a:gd name="connsiteX88" fmla="*/ 13098018 w 25200864"/>
              <a:gd name="connsiteY88" fmla="*/ 3466226 h 7169724"/>
              <a:gd name="connsiteX89" fmla="*/ 13147548 w 25200864"/>
              <a:gd name="connsiteY89" fmla="*/ 3572906 h 7169724"/>
              <a:gd name="connsiteX90" fmla="*/ 13155168 w 25200864"/>
              <a:gd name="connsiteY90" fmla="*/ 3652916 h 7169724"/>
              <a:gd name="connsiteX91" fmla="*/ 13235178 w 25200864"/>
              <a:gd name="connsiteY91" fmla="*/ 3736736 h 7169724"/>
              <a:gd name="connsiteX92" fmla="*/ 13368528 w 25200864"/>
              <a:gd name="connsiteY92" fmla="*/ 3774836 h 7169724"/>
              <a:gd name="connsiteX93" fmla="*/ 13539216 w 25200864"/>
              <a:gd name="connsiteY93" fmla="*/ 3853322 h 7169724"/>
              <a:gd name="connsiteX94" fmla="*/ 13574268 w 25200864"/>
              <a:gd name="connsiteY94" fmla="*/ 3923426 h 7169724"/>
              <a:gd name="connsiteX95" fmla="*/ 13669518 w 25200864"/>
              <a:gd name="connsiteY95" fmla="*/ 3988196 h 7169724"/>
              <a:gd name="connsiteX96" fmla="*/ 13806678 w 25200864"/>
              <a:gd name="connsiteY96" fmla="*/ 4091066 h 7169724"/>
              <a:gd name="connsiteX97" fmla="*/ 13890498 w 25200864"/>
              <a:gd name="connsiteY97" fmla="*/ 4205366 h 7169724"/>
              <a:gd name="connsiteX98" fmla="*/ 13955268 w 25200864"/>
              <a:gd name="connsiteY98" fmla="*/ 4296806 h 7169724"/>
              <a:gd name="connsiteX99" fmla="*/ 13989558 w 25200864"/>
              <a:gd name="connsiteY99" fmla="*/ 4129166 h 7169724"/>
              <a:gd name="connsiteX100" fmla="*/ 14061948 w 25200864"/>
              <a:gd name="connsiteY100" fmla="*/ 3995816 h 7169724"/>
              <a:gd name="connsiteX101" fmla="*/ 14176248 w 25200864"/>
              <a:gd name="connsiteY101" fmla="*/ 4098686 h 7169724"/>
              <a:gd name="connsiteX102" fmla="*/ 14290548 w 25200864"/>
              <a:gd name="connsiteY102" fmla="*/ 4304426 h 7169724"/>
              <a:gd name="connsiteX103" fmla="*/ 14431518 w 25200864"/>
              <a:gd name="connsiteY103" fmla="*/ 4399676 h 7169724"/>
              <a:gd name="connsiteX104" fmla="*/ 14622018 w 25200864"/>
              <a:gd name="connsiteY104" fmla="*/ 4353956 h 7169724"/>
              <a:gd name="connsiteX105" fmla="*/ 14789658 w 25200864"/>
              <a:gd name="connsiteY105" fmla="*/ 4430156 h 7169724"/>
              <a:gd name="connsiteX106" fmla="*/ 14865858 w 25200864"/>
              <a:gd name="connsiteY106" fmla="*/ 4361576 h 7169724"/>
              <a:gd name="connsiteX107" fmla="*/ 14972538 w 25200864"/>
              <a:gd name="connsiteY107" fmla="*/ 4464446 h 7169724"/>
              <a:gd name="connsiteX108" fmla="*/ 15067788 w 25200864"/>
              <a:gd name="connsiteY108" fmla="*/ 4586366 h 7169724"/>
              <a:gd name="connsiteX109" fmla="*/ 15304008 w 25200864"/>
              <a:gd name="connsiteY109" fmla="*/ 4651136 h 7169724"/>
              <a:gd name="connsiteX110" fmla="*/ 15467838 w 25200864"/>
              <a:gd name="connsiteY110" fmla="*/ 4693046 h 7169724"/>
              <a:gd name="connsiteX111" fmla="*/ 15540990 w 25200864"/>
              <a:gd name="connsiteY111" fmla="*/ 4708286 h 7169724"/>
              <a:gd name="connsiteX112" fmla="*/ 15593568 w 25200864"/>
              <a:gd name="connsiteY112" fmla="*/ 4875926 h 7169724"/>
              <a:gd name="connsiteX113" fmla="*/ 15612618 w 25200864"/>
              <a:gd name="connsiteY113" fmla="*/ 4997846 h 7169724"/>
              <a:gd name="connsiteX114" fmla="*/ 15730728 w 25200864"/>
              <a:gd name="connsiteY114" fmla="*/ 4921646 h 7169724"/>
              <a:gd name="connsiteX115" fmla="*/ 15745968 w 25200864"/>
              <a:gd name="connsiteY115" fmla="*/ 4769246 h 7169724"/>
              <a:gd name="connsiteX116" fmla="*/ 15822168 w 25200864"/>
              <a:gd name="connsiteY116" fmla="*/ 4757816 h 7169724"/>
              <a:gd name="connsiteX117" fmla="*/ 15898368 w 25200864"/>
              <a:gd name="connsiteY117" fmla="*/ 4872116 h 7169724"/>
              <a:gd name="connsiteX118" fmla="*/ 16092678 w 25200864"/>
              <a:gd name="connsiteY118" fmla="*/ 4978796 h 7169724"/>
              <a:gd name="connsiteX119" fmla="*/ 16229838 w 25200864"/>
              <a:gd name="connsiteY119" fmla="*/ 5138816 h 7169724"/>
              <a:gd name="connsiteX120" fmla="*/ 16340328 w 25200864"/>
              <a:gd name="connsiteY120" fmla="*/ 5154056 h 7169724"/>
              <a:gd name="connsiteX121" fmla="*/ 16435578 w 25200864"/>
              <a:gd name="connsiteY121" fmla="*/ 5203586 h 7169724"/>
              <a:gd name="connsiteX122" fmla="*/ 16515588 w 25200864"/>
              <a:gd name="connsiteY122" fmla="*/ 5195966 h 7169724"/>
              <a:gd name="connsiteX123" fmla="*/ 16607028 w 25200864"/>
              <a:gd name="connsiteY123" fmla="*/ 5234066 h 7169724"/>
              <a:gd name="connsiteX124" fmla="*/ 16687038 w 25200864"/>
              <a:gd name="connsiteY124" fmla="*/ 5275976 h 7169724"/>
              <a:gd name="connsiteX125" fmla="*/ 16751808 w 25200864"/>
              <a:gd name="connsiteY125" fmla="*/ 5298836 h 7169724"/>
              <a:gd name="connsiteX126" fmla="*/ 16927068 w 25200864"/>
              <a:gd name="connsiteY126" fmla="*/ 5317886 h 7169724"/>
              <a:gd name="connsiteX127" fmla="*/ 16808958 w 25200864"/>
              <a:gd name="connsiteY127" fmla="*/ 5245496 h 7169724"/>
              <a:gd name="connsiteX128" fmla="*/ 16843248 w 25200864"/>
              <a:gd name="connsiteY128" fmla="*/ 5199776 h 7169724"/>
              <a:gd name="connsiteX129" fmla="*/ 16953738 w 25200864"/>
              <a:gd name="connsiteY129" fmla="*/ 5218826 h 7169724"/>
              <a:gd name="connsiteX130" fmla="*/ 17109948 w 25200864"/>
              <a:gd name="connsiteY130" fmla="*/ 5344556 h 7169724"/>
              <a:gd name="connsiteX131" fmla="*/ 17300448 w 25200864"/>
              <a:gd name="connsiteY131" fmla="*/ 5359796 h 7169724"/>
              <a:gd name="connsiteX132" fmla="*/ 17426178 w 25200864"/>
              <a:gd name="connsiteY132" fmla="*/ 5420756 h 7169724"/>
              <a:gd name="connsiteX133" fmla="*/ 17516856 w 25200864"/>
              <a:gd name="connsiteY133" fmla="*/ 5550296 h 7169724"/>
              <a:gd name="connsiteX134" fmla="*/ 17620488 w 25200864"/>
              <a:gd name="connsiteY134" fmla="*/ 5569346 h 7169724"/>
              <a:gd name="connsiteX135" fmla="*/ 17837658 w 25200864"/>
              <a:gd name="connsiteY135" fmla="*/ 5717936 h 7169724"/>
              <a:gd name="connsiteX136" fmla="*/ 17837658 w 25200864"/>
              <a:gd name="connsiteY136" fmla="*/ 5561726 h 7169724"/>
              <a:gd name="connsiteX137" fmla="*/ 18035778 w 25200864"/>
              <a:gd name="connsiteY137" fmla="*/ 5565536 h 7169724"/>
              <a:gd name="connsiteX138" fmla="*/ 18115788 w 25200864"/>
              <a:gd name="connsiteY138" fmla="*/ 5668406 h 7169724"/>
              <a:gd name="connsiteX139" fmla="*/ 18218658 w 25200864"/>
              <a:gd name="connsiteY139" fmla="*/ 5676026 h 7169724"/>
              <a:gd name="connsiteX140" fmla="*/ 18306288 w 25200864"/>
              <a:gd name="connsiteY140" fmla="*/ 5752988 h 7169724"/>
              <a:gd name="connsiteX141" fmla="*/ 18371058 w 25200864"/>
              <a:gd name="connsiteY141" fmla="*/ 5866526 h 7169724"/>
              <a:gd name="connsiteX142" fmla="*/ 18489168 w 25200864"/>
              <a:gd name="connsiteY142" fmla="*/ 5851286 h 7169724"/>
              <a:gd name="connsiteX143" fmla="*/ 18580608 w 25200864"/>
              <a:gd name="connsiteY143" fmla="*/ 5935106 h 7169724"/>
              <a:gd name="connsiteX144" fmla="*/ 18550128 w 25200864"/>
              <a:gd name="connsiteY144" fmla="*/ 6018926 h 7169724"/>
              <a:gd name="connsiteX145" fmla="*/ 18679668 w 25200864"/>
              <a:gd name="connsiteY145" fmla="*/ 5973206 h 7169724"/>
              <a:gd name="connsiteX146" fmla="*/ 18691098 w 25200864"/>
              <a:gd name="connsiteY146" fmla="*/ 6045596 h 7169724"/>
              <a:gd name="connsiteX147" fmla="*/ 18813018 w 25200864"/>
              <a:gd name="connsiteY147" fmla="*/ 6007496 h 7169724"/>
              <a:gd name="connsiteX148" fmla="*/ 19114008 w 25200864"/>
              <a:gd name="connsiteY148" fmla="*/ 6137036 h 7169724"/>
              <a:gd name="connsiteX149" fmla="*/ 19249644 w 25200864"/>
              <a:gd name="connsiteY149" fmla="*/ 6242954 h 7169724"/>
              <a:gd name="connsiteX150" fmla="*/ 19319748 w 25200864"/>
              <a:gd name="connsiteY150" fmla="*/ 6453266 h 7169724"/>
              <a:gd name="connsiteX151" fmla="*/ 19375374 w 25200864"/>
              <a:gd name="connsiteY151" fmla="*/ 6593474 h 7169724"/>
              <a:gd name="connsiteX152" fmla="*/ 19445478 w 25200864"/>
              <a:gd name="connsiteY152" fmla="*/ 6567566 h 7169724"/>
              <a:gd name="connsiteX153" fmla="*/ 19495008 w 25200864"/>
              <a:gd name="connsiteY153" fmla="*/ 6647576 h 7169724"/>
              <a:gd name="connsiteX154" fmla="*/ 19475958 w 25200864"/>
              <a:gd name="connsiteY154" fmla="*/ 6377066 h 7169724"/>
              <a:gd name="connsiteX155" fmla="*/ 19479768 w 25200864"/>
              <a:gd name="connsiteY155" fmla="*/ 6175136 h 7169724"/>
              <a:gd name="connsiteX156" fmla="*/ 19582638 w 25200864"/>
              <a:gd name="connsiteY156" fmla="*/ 6285626 h 7169724"/>
              <a:gd name="connsiteX157" fmla="*/ 19666458 w 25200864"/>
              <a:gd name="connsiteY157" fmla="*/ 6407546 h 7169724"/>
              <a:gd name="connsiteX158" fmla="*/ 19674078 w 25200864"/>
              <a:gd name="connsiteY158" fmla="*/ 6213236 h 7169724"/>
              <a:gd name="connsiteX159" fmla="*/ 19761708 w 25200864"/>
              <a:gd name="connsiteY159" fmla="*/ 6129416 h 7169724"/>
              <a:gd name="connsiteX160" fmla="*/ 19879818 w 25200864"/>
              <a:gd name="connsiteY160" fmla="*/ 6239906 h 7169724"/>
              <a:gd name="connsiteX161" fmla="*/ 19818858 w 25200864"/>
              <a:gd name="connsiteY161" fmla="*/ 6026546 h 7169724"/>
              <a:gd name="connsiteX162" fmla="*/ 20127468 w 25200864"/>
              <a:gd name="connsiteY162" fmla="*/ 6022736 h 7169724"/>
              <a:gd name="connsiteX163" fmla="*/ 20400264 w 25200864"/>
              <a:gd name="connsiteY163" fmla="*/ 5897768 h 7169724"/>
              <a:gd name="connsiteX164" fmla="*/ 20695158 w 25200864"/>
              <a:gd name="connsiteY164" fmla="*/ 5893196 h 7169724"/>
              <a:gd name="connsiteX165" fmla="*/ 20942808 w 25200864"/>
              <a:gd name="connsiteY165" fmla="*/ 5938916 h 7169724"/>
              <a:gd name="connsiteX166" fmla="*/ 21133308 w 25200864"/>
              <a:gd name="connsiteY166" fmla="*/ 5813186 h 7169724"/>
              <a:gd name="connsiteX167" fmla="*/ 21430488 w 25200864"/>
              <a:gd name="connsiteY167" fmla="*/ 5862716 h 7169724"/>
              <a:gd name="connsiteX168" fmla="*/ 21659850 w 25200864"/>
              <a:gd name="connsiteY168" fmla="*/ 5961776 h 7169724"/>
              <a:gd name="connsiteX169" fmla="*/ 21761958 w 25200864"/>
              <a:gd name="connsiteY169" fmla="*/ 5885576 h 7169724"/>
              <a:gd name="connsiteX170" fmla="*/ 21944838 w 25200864"/>
              <a:gd name="connsiteY170" fmla="*/ 6041786 h 7169724"/>
              <a:gd name="connsiteX171" fmla="*/ 22089618 w 25200864"/>
              <a:gd name="connsiteY171" fmla="*/ 5977016 h 7169724"/>
              <a:gd name="connsiteX172" fmla="*/ 22310598 w 25200864"/>
              <a:gd name="connsiteY172" fmla="*/ 6186566 h 7169724"/>
              <a:gd name="connsiteX173" fmla="*/ 23151084 w 25200864"/>
              <a:gd name="connsiteY173" fmla="*/ 6482984 h 7169724"/>
              <a:gd name="connsiteX174" fmla="*/ 23293578 w 25200864"/>
              <a:gd name="connsiteY174" fmla="*/ 6609476 h 7169724"/>
              <a:gd name="connsiteX175" fmla="*/ 23285958 w 25200864"/>
              <a:gd name="connsiteY175" fmla="*/ 6693296 h 7169724"/>
              <a:gd name="connsiteX176" fmla="*/ 23415498 w 25200864"/>
              <a:gd name="connsiteY176" fmla="*/ 6659006 h 7169724"/>
              <a:gd name="connsiteX177" fmla="*/ 23785068 w 25200864"/>
              <a:gd name="connsiteY177" fmla="*/ 6780926 h 7169724"/>
              <a:gd name="connsiteX178" fmla="*/ 24009096 w 25200864"/>
              <a:gd name="connsiteY178" fmla="*/ 6645290 h 7169724"/>
              <a:gd name="connsiteX179" fmla="*/ 24078438 w 25200864"/>
              <a:gd name="connsiteY179" fmla="*/ 6544706 h 7169724"/>
              <a:gd name="connsiteX180" fmla="*/ 24230838 w 25200864"/>
              <a:gd name="connsiteY180" fmla="*/ 6533276 h 7169724"/>
              <a:gd name="connsiteX181" fmla="*/ 24360378 w 25200864"/>
              <a:gd name="connsiteY181" fmla="*/ 6438026 h 7169724"/>
              <a:gd name="connsiteX182" fmla="*/ 24455628 w 25200864"/>
              <a:gd name="connsiteY182" fmla="*/ 6422786 h 7169724"/>
              <a:gd name="connsiteX183" fmla="*/ 24558498 w 25200864"/>
              <a:gd name="connsiteY183" fmla="*/ 6243716 h 7169724"/>
              <a:gd name="connsiteX184" fmla="*/ 24716232 w 25200864"/>
              <a:gd name="connsiteY184" fmla="*/ 6188090 h 7169724"/>
              <a:gd name="connsiteX185" fmla="*/ 24981408 w 25200864"/>
              <a:gd name="connsiteY185" fmla="*/ 6232286 h 7169724"/>
              <a:gd name="connsiteX186" fmla="*/ 25181052 w 25200864"/>
              <a:gd name="connsiteY186" fmla="*/ 6157610 h 7169724"/>
              <a:gd name="connsiteX187" fmla="*/ 25200864 w 25200864"/>
              <a:gd name="connsiteY187" fmla="*/ 5713364 h 7169724"/>
              <a:gd name="connsiteX188" fmla="*/ 24519636 w 25200864"/>
              <a:gd name="connsiteY188" fmla="*/ 5869574 h 7169724"/>
              <a:gd name="connsiteX189" fmla="*/ 23774400 w 25200864"/>
              <a:gd name="connsiteY189" fmla="*/ 6133988 h 7169724"/>
              <a:gd name="connsiteX190" fmla="*/ 22951440 w 25200864"/>
              <a:gd name="connsiteY190" fmla="*/ 5896244 h 7169724"/>
              <a:gd name="connsiteX191" fmla="*/ 21982176 w 25200864"/>
              <a:gd name="connsiteY191" fmla="*/ 5640212 h 7169724"/>
              <a:gd name="connsiteX192" fmla="*/ 20628864 w 25200864"/>
              <a:gd name="connsiteY192" fmla="*/ 5475620 h 7169724"/>
              <a:gd name="connsiteX193" fmla="*/ 19872960 w 25200864"/>
              <a:gd name="connsiteY193" fmla="*/ 5888624 h 7169724"/>
              <a:gd name="connsiteX194" fmla="*/ 18800064 w 25200864"/>
              <a:gd name="connsiteY194" fmla="*/ 5823092 h 7169724"/>
              <a:gd name="connsiteX195" fmla="*/ 16715232 w 25200864"/>
              <a:gd name="connsiteY195" fmla="*/ 4963556 h 7169724"/>
              <a:gd name="connsiteX196" fmla="*/ 14904720 w 25200864"/>
              <a:gd name="connsiteY196" fmla="*/ 4158884 h 7169724"/>
              <a:gd name="connsiteX197" fmla="*/ 13240512 w 25200864"/>
              <a:gd name="connsiteY197" fmla="*/ 3354212 h 7169724"/>
              <a:gd name="connsiteX198" fmla="*/ 13094208 w 25200864"/>
              <a:gd name="connsiteY198" fmla="*/ 3189620 h 7169724"/>
              <a:gd name="connsiteX199" fmla="*/ 11320272 w 25200864"/>
              <a:gd name="connsiteY199" fmla="*/ 2019188 h 7169724"/>
              <a:gd name="connsiteX200" fmla="*/ 10698480 w 25200864"/>
              <a:gd name="connsiteY200" fmla="*/ 1452260 h 7169724"/>
              <a:gd name="connsiteX201" fmla="*/ 10530078 w 25200864"/>
              <a:gd name="connsiteY201" fmla="*/ 1283096 h 7169724"/>
              <a:gd name="connsiteX202" fmla="*/ 10522458 w 25200864"/>
              <a:gd name="connsiteY202" fmla="*/ 902096 h 7169724"/>
              <a:gd name="connsiteX203" fmla="*/ 10518648 w 25200864"/>
              <a:gd name="connsiteY203" fmla="*/ 768746 h 7169724"/>
              <a:gd name="connsiteX204" fmla="*/ 10606278 w 25200864"/>
              <a:gd name="connsiteY204" fmla="*/ 681116 h 7169724"/>
              <a:gd name="connsiteX205" fmla="*/ 10753344 w 25200864"/>
              <a:gd name="connsiteY205" fmla="*/ 611012 h 7169724"/>
              <a:gd name="connsiteX206" fmla="*/ 10735056 w 25200864"/>
              <a:gd name="connsiteY206" fmla="*/ 336692 h 7169724"/>
              <a:gd name="connsiteX207" fmla="*/ 10610088 w 25200864"/>
              <a:gd name="connsiteY207" fmla="*/ 201056 h 7169724"/>
              <a:gd name="connsiteX208" fmla="*/ 10419588 w 25200864"/>
              <a:gd name="connsiteY208" fmla="*/ 2936 h 7169724"/>
              <a:gd name="connsiteX209" fmla="*/ 10351008 w 25200864"/>
              <a:gd name="connsiteY209" fmla="*/ 231536 h 7169724"/>
              <a:gd name="connsiteX210" fmla="*/ 10187940 w 25200864"/>
              <a:gd name="connsiteY210" fmla="*/ 585104 h 7169724"/>
              <a:gd name="connsiteX211" fmla="*/ 10137648 w 25200864"/>
              <a:gd name="connsiteY211" fmla="*/ 902096 h 7169724"/>
              <a:gd name="connsiteX212" fmla="*/ 10222992 w 25200864"/>
              <a:gd name="connsiteY212" fmla="*/ 1744868 h 7169724"/>
              <a:gd name="connsiteX213" fmla="*/ 10131552 w 25200864"/>
              <a:gd name="connsiteY213" fmla="*/ 2384948 h 7169724"/>
              <a:gd name="connsiteX214" fmla="*/ 9509760 w 25200864"/>
              <a:gd name="connsiteY214" fmla="*/ 3043316 h 7169724"/>
              <a:gd name="connsiteX215" fmla="*/ 7717536 w 25200864"/>
              <a:gd name="connsiteY215" fmla="*/ 4524644 h 7169724"/>
              <a:gd name="connsiteX216" fmla="*/ 7388352 w 25200864"/>
              <a:gd name="connsiteY216" fmla="*/ 5146436 h 7169724"/>
              <a:gd name="connsiteX217" fmla="*/ 5925312 w 25200864"/>
              <a:gd name="connsiteY217" fmla="*/ 5768228 h 7169724"/>
              <a:gd name="connsiteX218" fmla="*/ 4736592 w 25200864"/>
              <a:gd name="connsiteY218" fmla="*/ 6079124 h 7169724"/>
              <a:gd name="connsiteX219" fmla="*/ 3602736 w 25200864"/>
              <a:gd name="connsiteY219" fmla="*/ 6353444 h 7169724"/>
              <a:gd name="connsiteX220" fmla="*/ 2688336 w 25200864"/>
              <a:gd name="connsiteY220" fmla="*/ 6664340 h 7169724"/>
              <a:gd name="connsiteX221" fmla="*/ 2157984 w 25200864"/>
              <a:gd name="connsiteY221" fmla="*/ 6774068 h 7169724"/>
              <a:gd name="connsiteX222" fmla="*/ 1591056 w 25200864"/>
              <a:gd name="connsiteY222" fmla="*/ 6755780 h 7169724"/>
              <a:gd name="connsiteX223" fmla="*/ 950976 w 25200864"/>
              <a:gd name="connsiteY223" fmla="*/ 6554612 h 7169724"/>
              <a:gd name="connsiteX224" fmla="*/ 0 w 25200864"/>
              <a:gd name="connsiteY224" fmla="*/ 6390020 h 7169724"/>
              <a:gd name="connsiteX225" fmla="*/ 27432 w 25200864"/>
              <a:gd name="connsiteY22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6345936 w 25200864"/>
              <a:gd name="connsiteY49" fmla="*/ 5932820 h 7169724"/>
              <a:gd name="connsiteX50" fmla="*/ 7772400 w 25200864"/>
              <a:gd name="connsiteY50" fmla="*/ 5493908 h 7169724"/>
              <a:gd name="connsiteX51" fmla="*/ 8375904 w 25200864"/>
              <a:gd name="connsiteY51" fmla="*/ 4341764 h 7169724"/>
              <a:gd name="connsiteX52" fmla="*/ 9747504 w 25200864"/>
              <a:gd name="connsiteY52" fmla="*/ 3427364 h 7169724"/>
              <a:gd name="connsiteX53" fmla="*/ 10277856 w 25200864"/>
              <a:gd name="connsiteY53" fmla="*/ 2311796 h 7169724"/>
              <a:gd name="connsiteX54" fmla="*/ 10351008 w 25200864"/>
              <a:gd name="connsiteY54" fmla="*/ 2147204 h 7169724"/>
              <a:gd name="connsiteX55" fmla="*/ 10369296 w 25200864"/>
              <a:gd name="connsiteY55" fmla="*/ 1525412 h 7169724"/>
              <a:gd name="connsiteX56" fmla="*/ 10314432 w 25200864"/>
              <a:gd name="connsiteY56" fmla="*/ 940196 h 7169724"/>
              <a:gd name="connsiteX57" fmla="*/ 10443210 w 25200864"/>
              <a:gd name="connsiteY57" fmla="*/ 611774 h 7169724"/>
              <a:gd name="connsiteX58" fmla="*/ 10450830 w 25200864"/>
              <a:gd name="connsiteY58" fmla="*/ 1076594 h 7169724"/>
              <a:gd name="connsiteX59" fmla="*/ 10411968 w 25200864"/>
              <a:gd name="connsiteY59" fmla="*/ 1302146 h 7169724"/>
              <a:gd name="connsiteX60" fmla="*/ 10453878 w 25200864"/>
              <a:gd name="connsiteY60" fmla="*/ 1565036 h 7169724"/>
              <a:gd name="connsiteX61" fmla="*/ 10541508 w 25200864"/>
              <a:gd name="connsiteY61" fmla="*/ 1759346 h 7169724"/>
              <a:gd name="connsiteX62" fmla="*/ 10690098 w 25200864"/>
              <a:gd name="connsiteY62" fmla="*/ 1944512 h 7169724"/>
              <a:gd name="connsiteX63" fmla="*/ 10785348 w 25200864"/>
              <a:gd name="connsiteY63" fmla="*/ 2018426 h 7169724"/>
              <a:gd name="connsiteX64" fmla="*/ 10838688 w 25200864"/>
              <a:gd name="connsiteY64" fmla="*/ 2109866 h 7169724"/>
              <a:gd name="connsiteX65" fmla="*/ 10926318 w 25200864"/>
              <a:gd name="connsiteY65" fmla="*/ 2071766 h 7169724"/>
              <a:gd name="connsiteX66" fmla="*/ 11013948 w 25200864"/>
              <a:gd name="connsiteY66" fmla="*/ 2193686 h 7169724"/>
              <a:gd name="connsiteX67" fmla="*/ 11100816 w 25200864"/>
              <a:gd name="connsiteY67" fmla="*/ 2275220 h 7169724"/>
              <a:gd name="connsiteX68" fmla="*/ 11253978 w 25200864"/>
              <a:gd name="connsiteY68" fmla="*/ 2307986 h 7169724"/>
              <a:gd name="connsiteX69" fmla="*/ 11349228 w 25200864"/>
              <a:gd name="connsiteY69" fmla="*/ 2349896 h 7169724"/>
              <a:gd name="connsiteX70" fmla="*/ 11429238 w 25200864"/>
              <a:gd name="connsiteY70" fmla="*/ 2448956 h 7169724"/>
              <a:gd name="connsiteX71" fmla="*/ 11562588 w 25200864"/>
              <a:gd name="connsiteY71" fmla="*/ 2513726 h 7169724"/>
              <a:gd name="connsiteX72" fmla="*/ 11654028 w 25200864"/>
              <a:gd name="connsiteY72" fmla="*/ 2567066 h 7169724"/>
              <a:gd name="connsiteX73" fmla="*/ 11745468 w 25200864"/>
              <a:gd name="connsiteY73" fmla="*/ 2650886 h 7169724"/>
              <a:gd name="connsiteX74" fmla="*/ 11882628 w 25200864"/>
              <a:gd name="connsiteY74" fmla="*/ 2711846 h 7169724"/>
              <a:gd name="connsiteX75" fmla="*/ 11970258 w 25200864"/>
              <a:gd name="connsiteY75" fmla="*/ 2841386 h 7169724"/>
              <a:gd name="connsiteX76" fmla="*/ 12095988 w 25200864"/>
              <a:gd name="connsiteY76" fmla="*/ 2829956 h 7169724"/>
              <a:gd name="connsiteX77" fmla="*/ 12124944 w 25200864"/>
              <a:gd name="connsiteY77" fmla="*/ 2897012 h 7169724"/>
              <a:gd name="connsiteX78" fmla="*/ 12202668 w 25200864"/>
              <a:gd name="connsiteY78" fmla="*/ 2921396 h 7169724"/>
              <a:gd name="connsiteX79" fmla="*/ 12278868 w 25200864"/>
              <a:gd name="connsiteY79" fmla="*/ 3081416 h 7169724"/>
              <a:gd name="connsiteX80" fmla="*/ 12393168 w 25200864"/>
              <a:gd name="connsiteY80" fmla="*/ 3100466 h 7169724"/>
              <a:gd name="connsiteX81" fmla="*/ 12450318 w 25200864"/>
              <a:gd name="connsiteY81" fmla="*/ 3214766 h 7169724"/>
              <a:gd name="connsiteX82" fmla="*/ 12541758 w 25200864"/>
              <a:gd name="connsiteY82" fmla="*/ 3191906 h 7169724"/>
              <a:gd name="connsiteX83" fmla="*/ 12598908 w 25200864"/>
              <a:gd name="connsiteY83" fmla="*/ 3290966 h 7169724"/>
              <a:gd name="connsiteX84" fmla="*/ 12663678 w 25200864"/>
              <a:gd name="connsiteY84" fmla="*/ 3416696 h 7169724"/>
              <a:gd name="connsiteX85" fmla="*/ 12766548 w 25200864"/>
              <a:gd name="connsiteY85" fmla="*/ 3428126 h 7169724"/>
              <a:gd name="connsiteX86" fmla="*/ 12774168 w 25200864"/>
              <a:gd name="connsiteY86" fmla="*/ 3298586 h 7169724"/>
              <a:gd name="connsiteX87" fmla="*/ 12854178 w 25200864"/>
              <a:gd name="connsiteY87" fmla="*/ 3363356 h 7169724"/>
              <a:gd name="connsiteX88" fmla="*/ 12968478 w 25200864"/>
              <a:gd name="connsiteY88" fmla="*/ 3435746 h 7169724"/>
              <a:gd name="connsiteX89" fmla="*/ 13098018 w 25200864"/>
              <a:gd name="connsiteY89" fmla="*/ 3466226 h 7169724"/>
              <a:gd name="connsiteX90" fmla="*/ 13147548 w 25200864"/>
              <a:gd name="connsiteY90" fmla="*/ 3572906 h 7169724"/>
              <a:gd name="connsiteX91" fmla="*/ 13155168 w 25200864"/>
              <a:gd name="connsiteY91" fmla="*/ 3652916 h 7169724"/>
              <a:gd name="connsiteX92" fmla="*/ 13235178 w 25200864"/>
              <a:gd name="connsiteY92" fmla="*/ 3736736 h 7169724"/>
              <a:gd name="connsiteX93" fmla="*/ 13368528 w 25200864"/>
              <a:gd name="connsiteY93" fmla="*/ 3774836 h 7169724"/>
              <a:gd name="connsiteX94" fmla="*/ 13539216 w 25200864"/>
              <a:gd name="connsiteY94" fmla="*/ 3853322 h 7169724"/>
              <a:gd name="connsiteX95" fmla="*/ 13574268 w 25200864"/>
              <a:gd name="connsiteY95" fmla="*/ 3923426 h 7169724"/>
              <a:gd name="connsiteX96" fmla="*/ 13669518 w 25200864"/>
              <a:gd name="connsiteY96" fmla="*/ 3988196 h 7169724"/>
              <a:gd name="connsiteX97" fmla="*/ 13806678 w 25200864"/>
              <a:gd name="connsiteY97" fmla="*/ 4091066 h 7169724"/>
              <a:gd name="connsiteX98" fmla="*/ 13890498 w 25200864"/>
              <a:gd name="connsiteY98" fmla="*/ 4205366 h 7169724"/>
              <a:gd name="connsiteX99" fmla="*/ 13955268 w 25200864"/>
              <a:gd name="connsiteY99" fmla="*/ 4296806 h 7169724"/>
              <a:gd name="connsiteX100" fmla="*/ 13989558 w 25200864"/>
              <a:gd name="connsiteY100" fmla="*/ 4129166 h 7169724"/>
              <a:gd name="connsiteX101" fmla="*/ 14061948 w 25200864"/>
              <a:gd name="connsiteY101" fmla="*/ 3995816 h 7169724"/>
              <a:gd name="connsiteX102" fmla="*/ 14176248 w 25200864"/>
              <a:gd name="connsiteY102" fmla="*/ 4098686 h 7169724"/>
              <a:gd name="connsiteX103" fmla="*/ 14290548 w 25200864"/>
              <a:gd name="connsiteY103" fmla="*/ 4304426 h 7169724"/>
              <a:gd name="connsiteX104" fmla="*/ 14431518 w 25200864"/>
              <a:gd name="connsiteY104" fmla="*/ 4399676 h 7169724"/>
              <a:gd name="connsiteX105" fmla="*/ 14622018 w 25200864"/>
              <a:gd name="connsiteY105" fmla="*/ 4353956 h 7169724"/>
              <a:gd name="connsiteX106" fmla="*/ 14789658 w 25200864"/>
              <a:gd name="connsiteY106" fmla="*/ 4430156 h 7169724"/>
              <a:gd name="connsiteX107" fmla="*/ 14865858 w 25200864"/>
              <a:gd name="connsiteY107" fmla="*/ 4361576 h 7169724"/>
              <a:gd name="connsiteX108" fmla="*/ 14972538 w 25200864"/>
              <a:gd name="connsiteY108" fmla="*/ 4464446 h 7169724"/>
              <a:gd name="connsiteX109" fmla="*/ 15067788 w 25200864"/>
              <a:gd name="connsiteY109" fmla="*/ 4586366 h 7169724"/>
              <a:gd name="connsiteX110" fmla="*/ 15304008 w 25200864"/>
              <a:gd name="connsiteY110" fmla="*/ 4651136 h 7169724"/>
              <a:gd name="connsiteX111" fmla="*/ 15467838 w 25200864"/>
              <a:gd name="connsiteY111" fmla="*/ 4693046 h 7169724"/>
              <a:gd name="connsiteX112" fmla="*/ 15540990 w 25200864"/>
              <a:gd name="connsiteY112" fmla="*/ 4708286 h 7169724"/>
              <a:gd name="connsiteX113" fmla="*/ 15593568 w 25200864"/>
              <a:gd name="connsiteY113" fmla="*/ 4875926 h 7169724"/>
              <a:gd name="connsiteX114" fmla="*/ 15612618 w 25200864"/>
              <a:gd name="connsiteY114" fmla="*/ 4997846 h 7169724"/>
              <a:gd name="connsiteX115" fmla="*/ 15730728 w 25200864"/>
              <a:gd name="connsiteY115" fmla="*/ 4921646 h 7169724"/>
              <a:gd name="connsiteX116" fmla="*/ 15745968 w 25200864"/>
              <a:gd name="connsiteY116" fmla="*/ 4769246 h 7169724"/>
              <a:gd name="connsiteX117" fmla="*/ 15822168 w 25200864"/>
              <a:gd name="connsiteY117" fmla="*/ 4757816 h 7169724"/>
              <a:gd name="connsiteX118" fmla="*/ 15898368 w 25200864"/>
              <a:gd name="connsiteY118" fmla="*/ 4872116 h 7169724"/>
              <a:gd name="connsiteX119" fmla="*/ 16092678 w 25200864"/>
              <a:gd name="connsiteY119" fmla="*/ 4978796 h 7169724"/>
              <a:gd name="connsiteX120" fmla="*/ 16229838 w 25200864"/>
              <a:gd name="connsiteY120" fmla="*/ 5138816 h 7169724"/>
              <a:gd name="connsiteX121" fmla="*/ 16340328 w 25200864"/>
              <a:gd name="connsiteY121" fmla="*/ 5154056 h 7169724"/>
              <a:gd name="connsiteX122" fmla="*/ 16435578 w 25200864"/>
              <a:gd name="connsiteY122" fmla="*/ 5203586 h 7169724"/>
              <a:gd name="connsiteX123" fmla="*/ 16515588 w 25200864"/>
              <a:gd name="connsiteY123" fmla="*/ 5195966 h 7169724"/>
              <a:gd name="connsiteX124" fmla="*/ 16607028 w 25200864"/>
              <a:gd name="connsiteY124" fmla="*/ 5234066 h 7169724"/>
              <a:gd name="connsiteX125" fmla="*/ 16687038 w 25200864"/>
              <a:gd name="connsiteY125" fmla="*/ 5275976 h 7169724"/>
              <a:gd name="connsiteX126" fmla="*/ 16751808 w 25200864"/>
              <a:gd name="connsiteY126" fmla="*/ 5298836 h 7169724"/>
              <a:gd name="connsiteX127" fmla="*/ 16927068 w 25200864"/>
              <a:gd name="connsiteY127" fmla="*/ 5317886 h 7169724"/>
              <a:gd name="connsiteX128" fmla="*/ 16808958 w 25200864"/>
              <a:gd name="connsiteY128" fmla="*/ 5245496 h 7169724"/>
              <a:gd name="connsiteX129" fmla="*/ 16843248 w 25200864"/>
              <a:gd name="connsiteY129" fmla="*/ 5199776 h 7169724"/>
              <a:gd name="connsiteX130" fmla="*/ 16953738 w 25200864"/>
              <a:gd name="connsiteY130" fmla="*/ 5218826 h 7169724"/>
              <a:gd name="connsiteX131" fmla="*/ 17109948 w 25200864"/>
              <a:gd name="connsiteY131" fmla="*/ 5344556 h 7169724"/>
              <a:gd name="connsiteX132" fmla="*/ 17300448 w 25200864"/>
              <a:gd name="connsiteY132" fmla="*/ 5359796 h 7169724"/>
              <a:gd name="connsiteX133" fmla="*/ 17426178 w 25200864"/>
              <a:gd name="connsiteY133" fmla="*/ 5420756 h 7169724"/>
              <a:gd name="connsiteX134" fmla="*/ 17516856 w 25200864"/>
              <a:gd name="connsiteY134" fmla="*/ 5550296 h 7169724"/>
              <a:gd name="connsiteX135" fmla="*/ 17620488 w 25200864"/>
              <a:gd name="connsiteY135" fmla="*/ 5569346 h 7169724"/>
              <a:gd name="connsiteX136" fmla="*/ 17837658 w 25200864"/>
              <a:gd name="connsiteY136" fmla="*/ 5717936 h 7169724"/>
              <a:gd name="connsiteX137" fmla="*/ 17837658 w 25200864"/>
              <a:gd name="connsiteY137" fmla="*/ 5561726 h 7169724"/>
              <a:gd name="connsiteX138" fmla="*/ 18035778 w 25200864"/>
              <a:gd name="connsiteY138" fmla="*/ 5565536 h 7169724"/>
              <a:gd name="connsiteX139" fmla="*/ 18115788 w 25200864"/>
              <a:gd name="connsiteY139" fmla="*/ 5668406 h 7169724"/>
              <a:gd name="connsiteX140" fmla="*/ 18218658 w 25200864"/>
              <a:gd name="connsiteY140" fmla="*/ 5676026 h 7169724"/>
              <a:gd name="connsiteX141" fmla="*/ 18306288 w 25200864"/>
              <a:gd name="connsiteY141" fmla="*/ 5752988 h 7169724"/>
              <a:gd name="connsiteX142" fmla="*/ 18371058 w 25200864"/>
              <a:gd name="connsiteY142" fmla="*/ 5866526 h 7169724"/>
              <a:gd name="connsiteX143" fmla="*/ 18489168 w 25200864"/>
              <a:gd name="connsiteY143" fmla="*/ 5851286 h 7169724"/>
              <a:gd name="connsiteX144" fmla="*/ 18580608 w 25200864"/>
              <a:gd name="connsiteY144" fmla="*/ 5935106 h 7169724"/>
              <a:gd name="connsiteX145" fmla="*/ 18550128 w 25200864"/>
              <a:gd name="connsiteY145" fmla="*/ 6018926 h 7169724"/>
              <a:gd name="connsiteX146" fmla="*/ 18679668 w 25200864"/>
              <a:gd name="connsiteY146" fmla="*/ 5973206 h 7169724"/>
              <a:gd name="connsiteX147" fmla="*/ 18691098 w 25200864"/>
              <a:gd name="connsiteY147" fmla="*/ 6045596 h 7169724"/>
              <a:gd name="connsiteX148" fmla="*/ 18813018 w 25200864"/>
              <a:gd name="connsiteY148" fmla="*/ 6007496 h 7169724"/>
              <a:gd name="connsiteX149" fmla="*/ 19114008 w 25200864"/>
              <a:gd name="connsiteY149" fmla="*/ 6137036 h 7169724"/>
              <a:gd name="connsiteX150" fmla="*/ 19249644 w 25200864"/>
              <a:gd name="connsiteY150" fmla="*/ 6242954 h 7169724"/>
              <a:gd name="connsiteX151" fmla="*/ 19319748 w 25200864"/>
              <a:gd name="connsiteY151" fmla="*/ 6453266 h 7169724"/>
              <a:gd name="connsiteX152" fmla="*/ 19375374 w 25200864"/>
              <a:gd name="connsiteY152" fmla="*/ 6593474 h 7169724"/>
              <a:gd name="connsiteX153" fmla="*/ 19445478 w 25200864"/>
              <a:gd name="connsiteY153" fmla="*/ 6567566 h 7169724"/>
              <a:gd name="connsiteX154" fmla="*/ 19495008 w 25200864"/>
              <a:gd name="connsiteY154" fmla="*/ 6647576 h 7169724"/>
              <a:gd name="connsiteX155" fmla="*/ 19475958 w 25200864"/>
              <a:gd name="connsiteY155" fmla="*/ 6377066 h 7169724"/>
              <a:gd name="connsiteX156" fmla="*/ 19479768 w 25200864"/>
              <a:gd name="connsiteY156" fmla="*/ 6175136 h 7169724"/>
              <a:gd name="connsiteX157" fmla="*/ 19582638 w 25200864"/>
              <a:gd name="connsiteY157" fmla="*/ 6285626 h 7169724"/>
              <a:gd name="connsiteX158" fmla="*/ 19666458 w 25200864"/>
              <a:gd name="connsiteY158" fmla="*/ 6407546 h 7169724"/>
              <a:gd name="connsiteX159" fmla="*/ 19674078 w 25200864"/>
              <a:gd name="connsiteY159" fmla="*/ 6213236 h 7169724"/>
              <a:gd name="connsiteX160" fmla="*/ 19761708 w 25200864"/>
              <a:gd name="connsiteY160" fmla="*/ 6129416 h 7169724"/>
              <a:gd name="connsiteX161" fmla="*/ 19879818 w 25200864"/>
              <a:gd name="connsiteY161" fmla="*/ 6239906 h 7169724"/>
              <a:gd name="connsiteX162" fmla="*/ 19818858 w 25200864"/>
              <a:gd name="connsiteY162" fmla="*/ 6026546 h 7169724"/>
              <a:gd name="connsiteX163" fmla="*/ 20127468 w 25200864"/>
              <a:gd name="connsiteY163" fmla="*/ 6022736 h 7169724"/>
              <a:gd name="connsiteX164" fmla="*/ 20400264 w 25200864"/>
              <a:gd name="connsiteY164" fmla="*/ 5897768 h 7169724"/>
              <a:gd name="connsiteX165" fmla="*/ 20695158 w 25200864"/>
              <a:gd name="connsiteY165" fmla="*/ 5893196 h 7169724"/>
              <a:gd name="connsiteX166" fmla="*/ 20942808 w 25200864"/>
              <a:gd name="connsiteY166" fmla="*/ 5938916 h 7169724"/>
              <a:gd name="connsiteX167" fmla="*/ 21133308 w 25200864"/>
              <a:gd name="connsiteY167" fmla="*/ 5813186 h 7169724"/>
              <a:gd name="connsiteX168" fmla="*/ 21430488 w 25200864"/>
              <a:gd name="connsiteY168" fmla="*/ 5862716 h 7169724"/>
              <a:gd name="connsiteX169" fmla="*/ 21659850 w 25200864"/>
              <a:gd name="connsiteY169" fmla="*/ 5961776 h 7169724"/>
              <a:gd name="connsiteX170" fmla="*/ 21761958 w 25200864"/>
              <a:gd name="connsiteY170" fmla="*/ 5885576 h 7169724"/>
              <a:gd name="connsiteX171" fmla="*/ 21944838 w 25200864"/>
              <a:gd name="connsiteY171" fmla="*/ 6041786 h 7169724"/>
              <a:gd name="connsiteX172" fmla="*/ 22089618 w 25200864"/>
              <a:gd name="connsiteY172" fmla="*/ 5977016 h 7169724"/>
              <a:gd name="connsiteX173" fmla="*/ 22310598 w 25200864"/>
              <a:gd name="connsiteY173" fmla="*/ 6186566 h 7169724"/>
              <a:gd name="connsiteX174" fmla="*/ 23151084 w 25200864"/>
              <a:gd name="connsiteY174" fmla="*/ 6482984 h 7169724"/>
              <a:gd name="connsiteX175" fmla="*/ 23293578 w 25200864"/>
              <a:gd name="connsiteY175" fmla="*/ 6609476 h 7169724"/>
              <a:gd name="connsiteX176" fmla="*/ 23285958 w 25200864"/>
              <a:gd name="connsiteY176" fmla="*/ 6693296 h 7169724"/>
              <a:gd name="connsiteX177" fmla="*/ 23415498 w 25200864"/>
              <a:gd name="connsiteY177" fmla="*/ 6659006 h 7169724"/>
              <a:gd name="connsiteX178" fmla="*/ 23785068 w 25200864"/>
              <a:gd name="connsiteY178" fmla="*/ 6780926 h 7169724"/>
              <a:gd name="connsiteX179" fmla="*/ 24009096 w 25200864"/>
              <a:gd name="connsiteY179" fmla="*/ 6645290 h 7169724"/>
              <a:gd name="connsiteX180" fmla="*/ 24078438 w 25200864"/>
              <a:gd name="connsiteY180" fmla="*/ 6544706 h 7169724"/>
              <a:gd name="connsiteX181" fmla="*/ 24230838 w 25200864"/>
              <a:gd name="connsiteY181" fmla="*/ 6533276 h 7169724"/>
              <a:gd name="connsiteX182" fmla="*/ 24360378 w 25200864"/>
              <a:gd name="connsiteY182" fmla="*/ 6438026 h 7169724"/>
              <a:gd name="connsiteX183" fmla="*/ 24455628 w 25200864"/>
              <a:gd name="connsiteY183" fmla="*/ 6422786 h 7169724"/>
              <a:gd name="connsiteX184" fmla="*/ 24558498 w 25200864"/>
              <a:gd name="connsiteY184" fmla="*/ 6243716 h 7169724"/>
              <a:gd name="connsiteX185" fmla="*/ 24716232 w 25200864"/>
              <a:gd name="connsiteY185" fmla="*/ 6188090 h 7169724"/>
              <a:gd name="connsiteX186" fmla="*/ 24981408 w 25200864"/>
              <a:gd name="connsiteY186" fmla="*/ 6232286 h 7169724"/>
              <a:gd name="connsiteX187" fmla="*/ 25181052 w 25200864"/>
              <a:gd name="connsiteY187" fmla="*/ 6157610 h 7169724"/>
              <a:gd name="connsiteX188" fmla="*/ 25200864 w 25200864"/>
              <a:gd name="connsiteY188" fmla="*/ 5713364 h 7169724"/>
              <a:gd name="connsiteX189" fmla="*/ 24519636 w 25200864"/>
              <a:gd name="connsiteY189" fmla="*/ 5869574 h 7169724"/>
              <a:gd name="connsiteX190" fmla="*/ 23774400 w 25200864"/>
              <a:gd name="connsiteY190" fmla="*/ 6133988 h 7169724"/>
              <a:gd name="connsiteX191" fmla="*/ 22951440 w 25200864"/>
              <a:gd name="connsiteY191" fmla="*/ 5896244 h 7169724"/>
              <a:gd name="connsiteX192" fmla="*/ 21982176 w 25200864"/>
              <a:gd name="connsiteY192" fmla="*/ 5640212 h 7169724"/>
              <a:gd name="connsiteX193" fmla="*/ 20628864 w 25200864"/>
              <a:gd name="connsiteY193" fmla="*/ 5475620 h 7169724"/>
              <a:gd name="connsiteX194" fmla="*/ 19872960 w 25200864"/>
              <a:gd name="connsiteY194" fmla="*/ 5888624 h 7169724"/>
              <a:gd name="connsiteX195" fmla="*/ 18800064 w 25200864"/>
              <a:gd name="connsiteY195" fmla="*/ 5823092 h 7169724"/>
              <a:gd name="connsiteX196" fmla="*/ 16715232 w 25200864"/>
              <a:gd name="connsiteY196" fmla="*/ 4963556 h 7169724"/>
              <a:gd name="connsiteX197" fmla="*/ 14904720 w 25200864"/>
              <a:gd name="connsiteY197" fmla="*/ 4158884 h 7169724"/>
              <a:gd name="connsiteX198" fmla="*/ 13240512 w 25200864"/>
              <a:gd name="connsiteY198" fmla="*/ 3354212 h 7169724"/>
              <a:gd name="connsiteX199" fmla="*/ 13094208 w 25200864"/>
              <a:gd name="connsiteY199" fmla="*/ 3189620 h 7169724"/>
              <a:gd name="connsiteX200" fmla="*/ 11320272 w 25200864"/>
              <a:gd name="connsiteY200" fmla="*/ 2019188 h 7169724"/>
              <a:gd name="connsiteX201" fmla="*/ 10698480 w 25200864"/>
              <a:gd name="connsiteY201" fmla="*/ 1452260 h 7169724"/>
              <a:gd name="connsiteX202" fmla="*/ 10530078 w 25200864"/>
              <a:gd name="connsiteY202" fmla="*/ 1283096 h 7169724"/>
              <a:gd name="connsiteX203" fmla="*/ 10522458 w 25200864"/>
              <a:gd name="connsiteY203" fmla="*/ 902096 h 7169724"/>
              <a:gd name="connsiteX204" fmla="*/ 10518648 w 25200864"/>
              <a:gd name="connsiteY204" fmla="*/ 768746 h 7169724"/>
              <a:gd name="connsiteX205" fmla="*/ 10606278 w 25200864"/>
              <a:gd name="connsiteY205" fmla="*/ 681116 h 7169724"/>
              <a:gd name="connsiteX206" fmla="*/ 10753344 w 25200864"/>
              <a:gd name="connsiteY206" fmla="*/ 611012 h 7169724"/>
              <a:gd name="connsiteX207" fmla="*/ 10735056 w 25200864"/>
              <a:gd name="connsiteY207" fmla="*/ 336692 h 7169724"/>
              <a:gd name="connsiteX208" fmla="*/ 10610088 w 25200864"/>
              <a:gd name="connsiteY208" fmla="*/ 201056 h 7169724"/>
              <a:gd name="connsiteX209" fmla="*/ 10419588 w 25200864"/>
              <a:gd name="connsiteY209" fmla="*/ 2936 h 7169724"/>
              <a:gd name="connsiteX210" fmla="*/ 10351008 w 25200864"/>
              <a:gd name="connsiteY210" fmla="*/ 231536 h 7169724"/>
              <a:gd name="connsiteX211" fmla="*/ 10187940 w 25200864"/>
              <a:gd name="connsiteY211" fmla="*/ 585104 h 7169724"/>
              <a:gd name="connsiteX212" fmla="*/ 10137648 w 25200864"/>
              <a:gd name="connsiteY212" fmla="*/ 902096 h 7169724"/>
              <a:gd name="connsiteX213" fmla="*/ 10222992 w 25200864"/>
              <a:gd name="connsiteY213" fmla="*/ 1744868 h 7169724"/>
              <a:gd name="connsiteX214" fmla="*/ 10131552 w 25200864"/>
              <a:gd name="connsiteY214" fmla="*/ 2384948 h 7169724"/>
              <a:gd name="connsiteX215" fmla="*/ 9509760 w 25200864"/>
              <a:gd name="connsiteY215" fmla="*/ 3043316 h 7169724"/>
              <a:gd name="connsiteX216" fmla="*/ 7717536 w 25200864"/>
              <a:gd name="connsiteY216" fmla="*/ 4524644 h 7169724"/>
              <a:gd name="connsiteX217" fmla="*/ 7388352 w 25200864"/>
              <a:gd name="connsiteY217" fmla="*/ 5146436 h 7169724"/>
              <a:gd name="connsiteX218" fmla="*/ 5925312 w 25200864"/>
              <a:gd name="connsiteY218" fmla="*/ 5768228 h 7169724"/>
              <a:gd name="connsiteX219" fmla="*/ 4736592 w 25200864"/>
              <a:gd name="connsiteY219" fmla="*/ 6079124 h 7169724"/>
              <a:gd name="connsiteX220" fmla="*/ 3602736 w 25200864"/>
              <a:gd name="connsiteY220" fmla="*/ 6353444 h 7169724"/>
              <a:gd name="connsiteX221" fmla="*/ 2688336 w 25200864"/>
              <a:gd name="connsiteY221" fmla="*/ 6664340 h 7169724"/>
              <a:gd name="connsiteX222" fmla="*/ 2157984 w 25200864"/>
              <a:gd name="connsiteY222" fmla="*/ 6774068 h 7169724"/>
              <a:gd name="connsiteX223" fmla="*/ 1591056 w 25200864"/>
              <a:gd name="connsiteY223" fmla="*/ 6755780 h 7169724"/>
              <a:gd name="connsiteX224" fmla="*/ 950976 w 25200864"/>
              <a:gd name="connsiteY224" fmla="*/ 6554612 h 7169724"/>
              <a:gd name="connsiteX225" fmla="*/ 0 w 25200864"/>
              <a:gd name="connsiteY225" fmla="*/ 6390020 h 7169724"/>
              <a:gd name="connsiteX226" fmla="*/ 27432 w 25200864"/>
              <a:gd name="connsiteY22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6345936 w 25200864"/>
              <a:gd name="connsiteY50" fmla="*/ 5932820 h 7169724"/>
              <a:gd name="connsiteX51" fmla="*/ 7772400 w 25200864"/>
              <a:gd name="connsiteY51" fmla="*/ 5493908 h 7169724"/>
              <a:gd name="connsiteX52" fmla="*/ 8375904 w 25200864"/>
              <a:gd name="connsiteY52" fmla="*/ 4341764 h 7169724"/>
              <a:gd name="connsiteX53" fmla="*/ 9747504 w 25200864"/>
              <a:gd name="connsiteY53" fmla="*/ 3427364 h 7169724"/>
              <a:gd name="connsiteX54" fmla="*/ 10277856 w 25200864"/>
              <a:gd name="connsiteY54" fmla="*/ 2311796 h 7169724"/>
              <a:gd name="connsiteX55" fmla="*/ 10351008 w 25200864"/>
              <a:gd name="connsiteY55" fmla="*/ 2147204 h 7169724"/>
              <a:gd name="connsiteX56" fmla="*/ 10369296 w 25200864"/>
              <a:gd name="connsiteY56" fmla="*/ 1525412 h 7169724"/>
              <a:gd name="connsiteX57" fmla="*/ 10314432 w 25200864"/>
              <a:gd name="connsiteY57" fmla="*/ 940196 h 7169724"/>
              <a:gd name="connsiteX58" fmla="*/ 10443210 w 25200864"/>
              <a:gd name="connsiteY58" fmla="*/ 611774 h 7169724"/>
              <a:gd name="connsiteX59" fmla="*/ 10450830 w 25200864"/>
              <a:gd name="connsiteY59" fmla="*/ 1076594 h 7169724"/>
              <a:gd name="connsiteX60" fmla="*/ 10411968 w 25200864"/>
              <a:gd name="connsiteY60" fmla="*/ 1302146 h 7169724"/>
              <a:gd name="connsiteX61" fmla="*/ 10453878 w 25200864"/>
              <a:gd name="connsiteY61" fmla="*/ 1565036 h 7169724"/>
              <a:gd name="connsiteX62" fmla="*/ 10541508 w 25200864"/>
              <a:gd name="connsiteY62" fmla="*/ 1759346 h 7169724"/>
              <a:gd name="connsiteX63" fmla="*/ 10690098 w 25200864"/>
              <a:gd name="connsiteY63" fmla="*/ 1944512 h 7169724"/>
              <a:gd name="connsiteX64" fmla="*/ 10785348 w 25200864"/>
              <a:gd name="connsiteY64" fmla="*/ 2018426 h 7169724"/>
              <a:gd name="connsiteX65" fmla="*/ 10838688 w 25200864"/>
              <a:gd name="connsiteY65" fmla="*/ 2109866 h 7169724"/>
              <a:gd name="connsiteX66" fmla="*/ 10926318 w 25200864"/>
              <a:gd name="connsiteY66" fmla="*/ 2071766 h 7169724"/>
              <a:gd name="connsiteX67" fmla="*/ 11013948 w 25200864"/>
              <a:gd name="connsiteY67" fmla="*/ 2193686 h 7169724"/>
              <a:gd name="connsiteX68" fmla="*/ 11100816 w 25200864"/>
              <a:gd name="connsiteY68" fmla="*/ 2275220 h 7169724"/>
              <a:gd name="connsiteX69" fmla="*/ 11253978 w 25200864"/>
              <a:gd name="connsiteY69" fmla="*/ 2307986 h 7169724"/>
              <a:gd name="connsiteX70" fmla="*/ 11349228 w 25200864"/>
              <a:gd name="connsiteY70" fmla="*/ 2349896 h 7169724"/>
              <a:gd name="connsiteX71" fmla="*/ 11429238 w 25200864"/>
              <a:gd name="connsiteY71" fmla="*/ 2448956 h 7169724"/>
              <a:gd name="connsiteX72" fmla="*/ 11562588 w 25200864"/>
              <a:gd name="connsiteY72" fmla="*/ 2513726 h 7169724"/>
              <a:gd name="connsiteX73" fmla="*/ 11654028 w 25200864"/>
              <a:gd name="connsiteY73" fmla="*/ 2567066 h 7169724"/>
              <a:gd name="connsiteX74" fmla="*/ 11745468 w 25200864"/>
              <a:gd name="connsiteY74" fmla="*/ 2650886 h 7169724"/>
              <a:gd name="connsiteX75" fmla="*/ 11882628 w 25200864"/>
              <a:gd name="connsiteY75" fmla="*/ 2711846 h 7169724"/>
              <a:gd name="connsiteX76" fmla="*/ 11970258 w 25200864"/>
              <a:gd name="connsiteY76" fmla="*/ 2841386 h 7169724"/>
              <a:gd name="connsiteX77" fmla="*/ 12095988 w 25200864"/>
              <a:gd name="connsiteY77" fmla="*/ 2829956 h 7169724"/>
              <a:gd name="connsiteX78" fmla="*/ 12124944 w 25200864"/>
              <a:gd name="connsiteY78" fmla="*/ 2897012 h 7169724"/>
              <a:gd name="connsiteX79" fmla="*/ 12202668 w 25200864"/>
              <a:gd name="connsiteY79" fmla="*/ 2921396 h 7169724"/>
              <a:gd name="connsiteX80" fmla="*/ 12278868 w 25200864"/>
              <a:gd name="connsiteY80" fmla="*/ 3081416 h 7169724"/>
              <a:gd name="connsiteX81" fmla="*/ 12393168 w 25200864"/>
              <a:gd name="connsiteY81" fmla="*/ 3100466 h 7169724"/>
              <a:gd name="connsiteX82" fmla="*/ 12450318 w 25200864"/>
              <a:gd name="connsiteY82" fmla="*/ 3214766 h 7169724"/>
              <a:gd name="connsiteX83" fmla="*/ 12541758 w 25200864"/>
              <a:gd name="connsiteY83" fmla="*/ 3191906 h 7169724"/>
              <a:gd name="connsiteX84" fmla="*/ 12598908 w 25200864"/>
              <a:gd name="connsiteY84" fmla="*/ 3290966 h 7169724"/>
              <a:gd name="connsiteX85" fmla="*/ 12663678 w 25200864"/>
              <a:gd name="connsiteY85" fmla="*/ 3416696 h 7169724"/>
              <a:gd name="connsiteX86" fmla="*/ 12766548 w 25200864"/>
              <a:gd name="connsiteY86" fmla="*/ 3428126 h 7169724"/>
              <a:gd name="connsiteX87" fmla="*/ 12774168 w 25200864"/>
              <a:gd name="connsiteY87" fmla="*/ 3298586 h 7169724"/>
              <a:gd name="connsiteX88" fmla="*/ 12854178 w 25200864"/>
              <a:gd name="connsiteY88" fmla="*/ 3363356 h 7169724"/>
              <a:gd name="connsiteX89" fmla="*/ 12968478 w 25200864"/>
              <a:gd name="connsiteY89" fmla="*/ 3435746 h 7169724"/>
              <a:gd name="connsiteX90" fmla="*/ 13098018 w 25200864"/>
              <a:gd name="connsiteY90" fmla="*/ 3466226 h 7169724"/>
              <a:gd name="connsiteX91" fmla="*/ 13147548 w 25200864"/>
              <a:gd name="connsiteY91" fmla="*/ 3572906 h 7169724"/>
              <a:gd name="connsiteX92" fmla="*/ 13155168 w 25200864"/>
              <a:gd name="connsiteY92" fmla="*/ 3652916 h 7169724"/>
              <a:gd name="connsiteX93" fmla="*/ 13235178 w 25200864"/>
              <a:gd name="connsiteY93" fmla="*/ 3736736 h 7169724"/>
              <a:gd name="connsiteX94" fmla="*/ 13368528 w 25200864"/>
              <a:gd name="connsiteY94" fmla="*/ 3774836 h 7169724"/>
              <a:gd name="connsiteX95" fmla="*/ 13539216 w 25200864"/>
              <a:gd name="connsiteY95" fmla="*/ 3853322 h 7169724"/>
              <a:gd name="connsiteX96" fmla="*/ 13574268 w 25200864"/>
              <a:gd name="connsiteY96" fmla="*/ 3923426 h 7169724"/>
              <a:gd name="connsiteX97" fmla="*/ 13669518 w 25200864"/>
              <a:gd name="connsiteY97" fmla="*/ 3988196 h 7169724"/>
              <a:gd name="connsiteX98" fmla="*/ 13806678 w 25200864"/>
              <a:gd name="connsiteY98" fmla="*/ 4091066 h 7169724"/>
              <a:gd name="connsiteX99" fmla="*/ 13890498 w 25200864"/>
              <a:gd name="connsiteY99" fmla="*/ 4205366 h 7169724"/>
              <a:gd name="connsiteX100" fmla="*/ 13955268 w 25200864"/>
              <a:gd name="connsiteY100" fmla="*/ 4296806 h 7169724"/>
              <a:gd name="connsiteX101" fmla="*/ 13989558 w 25200864"/>
              <a:gd name="connsiteY101" fmla="*/ 4129166 h 7169724"/>
              <a:gd name="connsiteX102" fmla="*/ 14061948 w 25200864"/>
              <a:gd name="connsiteY102" fmla="*/ 3995816 h 7169724"/>
              <a:gd name="connsiteX103" fmla="*/ 14176248 w 25200864"/>
              <a:gd name="connsiteY103" fmla="*/ 4098686 h 7169724"/>
              <a:gd name="connsiteX104" fmla="*/ 14290548 w 25200864"/>
              <a:gd name="connsiteY104" fmla="*/ 4304426 h 7169724"/>
              <a:gd name="connsiteX105" fmla="*/ 14431518 w 25200864"/>
              <a:gd name="connsiteY105" fmla="*/ 4399676 h 7169724"/>
              <a:gd name="connsiteX106" fmla="*/ 14622018 w 25200864"/>
              <a:gd name="connsiteY106" fmla="*/ 4353956 h 7169724"/>
              <a:gd name="connsiteX107" fmla="*/ 14789658 w 25200864"/>
              <a:gd name="connsiteY107" fmla="*/ 4430156 h 7169724"/>
              <a:gd name="connsiteX108" fmla="*/ 14865858 w 25200864"/>
              <a:gd name="connsiteY108" fmla="*/ 4361576 h 7169724"/>
              <a:gd name="connsiteX109" fmla="*/ 14972538 w 25200864"/>
              <a:gd name="connsiteY109" fmla="*/ 4464446 h 7169724"/>
              <a:gd name="connsiteX110" fmla="*/ 15067788 w 25200864"/>
              <a:gd name="connsiteY110" fmla="*/ 4586366 h 7169724"/>
              <a:gd name="connsiteX111" fmla="*/ 15304008 w 25200864"/>
              <a:gd name="connsiteY111" fmla="*/ 4651136 h 7169724"/>
              <a:gd name="connsiteX112" fmla="*/ 15467838 w 25200864"/>
              <a:gd name="connsiteY112" fmla="*/ 4693046 h 7169724"/>
              <a:gd name="connsiteX113" fmla="*/ 15540990 w 25200864"/>
              <a:gd name="connsiteY113" fmla="*/ 4708286 h 7169724"/>
              <a:gd name="connsiteX114" fmla="*/ 15593568 w 25200864"/>
              <a:gd name="connsiteY114" fmla="*/ 4875926 h 7169724"/>
              <a:gd name="connsiteX115" fmla="*/ 15612618 w 25200864"/>
              <a:gd name="connsiteY115" fmla="*/ 4997846 h 7169724"/>
              <a:gd name="connsiteX116" fmla="*/ 15730728 w 25200864"/>
              <a:gd name="connsiteY116" fmla="*/ 4921646 h 7169724"/>
              <a:gd name="connsiteX117" fmla="*/ 15745968 w 25200864"/>
              <a:gd name="connsiteY117" fmla="*/ 4769246 h 7169724"/>
              <a:gd name="connsiteX118" fmla="*/ 15822168 w 25200864"/>
              <a:gd name="connsiteY118" fmla="*/ 4757816 h 7169724"/>
              <a:gd name="connsiteX119" fmla="*/ 15898368 w 25200864"/>
              <a:gd name="connsiteY119" fmla="*/ 4872116 h 7169724"/>
              <a:gd name="connsiteX120" fmla="*/ 16092678 w 25200864"/>
              <a:gd name="connsiteY120" fmla="*/ 4978796 h 7169724"/>
              <a:gd name="connsiteX121" fmla="*/ 16229838 w 25200864"/>
              <a:gd name="connsiteY121" fmla="*/ 5138816 h 7169724"/>
              <a:gd name="connsiteX122" fmla="*/ 16340328 w 25200864"/>
              <a:gd name="connsiteY122" fmla="*/ 5154056 h 7169724"/>
              <a:gd name="connsiteX123" fmla="*/ 16435578 w 25200864"/>
              <a:gd name="connsiteY123" fmla="*/ 5203586 h 7169724"/>
              <a:gd name="connsiteX124" fmla="*/ 16515588 w 25200864"/>
              <a:gd name="connsiteY124" fmla="*/ 5195966 h 7169724"/>
              <a:gd name="connsiteX125" fmla="*/ 16607028 w 25200864"/>
              <a:gd name="connsiteY125" fmla="*/ 5234066 h 7169724"/>
              <a:gd name="connsiteX126" fmla="*/ 16687038 w 25200864"/>
              <a:gd name="connsiteY126" fmla="*/ 5275976 h 7169724"/>
              <a:gd name="connsiteX127" fmla="*/ 16751808 w 25200864"/>
              <a:gd name="connsiteY127" fmla="*/ 5298836 h 7169724"/>
              <a:gd name="connsiteX128" fmla="*/ 16927068 w 25200864"/>
              <a:gd name="connsiteY128" fmla="*/ 5317886 h 7169724"/>
              <a:gd name="connsiteX129" fmla="*/ 16808958 w 25200864"/>
              <a:gd name="connsiteY129" fmla="*/ 5245496 h 7169724"/>
              <a:gd name="connsiteX130" fmla="*/ 16843248 w 25200864"/>
              <a:gd name="connsiteY130" fmla="*/ 5199776 h 7169724"/>
              <a:gd name="connsiteX131" fmla="*/ 16953738 w 25200864"/>
              <a:gd name="connsiteY131" fmla="*/ 5218826 h 7169724"/>
              <a:gd name="connsiteX132" fmla="*/ 17109948 w 25200864"/>
              <a:gd name="connsiteY132" fmla="*/ 5344556 h 7169724"/>
              <a:gd name="connsiteX133" fmla="*/ 17300448 w 25200864"/>
              <a:gd name="connsiteY133" fmla="*/ 5359796 h 7169724"/>
              <a:gd name="connsiteX134" fmla="*/ 17426178 w 25200864"/>
              <a:gd name="connsiteY134" fmla="*/ 5420756 h 7169724"/>
              <a:gd name="connsiteX135" fmla="*/ 17516856 w 25200864"/>
              <a:gd name="connsiteY135" fmla="*/ 5550296 h 7169724"/>
              <a:gd name="connsiteX136" fmla="*/ 17620488 w 25200864"/>
              <a:gd name="connsiteY136" fmla="*/ 5569346 h 7169724"/>
              <a:gd name="connsiteX137" fmla="*/ 17837658 w 25200864"/>
              <a:gd name="connsiteY137" fmla="*/ 5717936 h 7169724"/>
              <a:gd name="connsiteX138" fmla="*/ 17837658 w 25200864"/>
              <a:gd name="connsiteY138" fmla="*/ 5561726 h 7169724"/>
              <a:gd name="connsiteX139" fmla="*/ 18035778 w 25200864"/>
              <a:gd name="connsiteY139" fmla="*/ 5565536 h 7169724"/>
              <a:gd name="connsiteX140" fmla="*/ 18115788 w 25200864"/>
              <a:gd name="connsiteY140" fmla="*/ 5668406 h 7169724"/>
              <a:gd name="connsiteX141" fmla="*/ 18218658 w 25200864"/>
              <a:gd name="connsiteY141" fmla="*/ 5676026 h 7169724"/>
              <a:gd name="connsiteX142" fmla="*/ 18306288 w 25200864"/>
              <a:gd name="connsiteY142" fmla="*/ 5752988 h 7169724"/>
              <a:gd name="connsiteX143" fmla="*/ 18371058 w 25200864"/>
              <a:gd name="connsiteY143" fmla="*/ 5866526 h 7169724"/>
              <a:gd name="connsiteX144" fmla="*/ 18489168 w 25200864"/>
              <a:gd name="connsiteY144" fmla="*/ 5851286 h 7169724"/>
              <a:gd name="connsiteX145" fmla="*/ 18580608 w 25200864"/>
              <a:gd name="connsiteY145" fmla="*/ 5935106 h 7169724"/>
              <a:gd name="connsiteX146" fmla="*/ 18550128 w 25200864"/>
              <a:gd name="connsiteY146" fmla="*/ 6018926 h 7169724"/>
              <a:gd name="connsiteX147" fmla="*/ 18679668 w 25200864"/>
              <a:gd name="connsiteY147" fmla="*/ 5973206 h 7169724"/>
              <a:gd name="connsiteX148" fmla="*/ 18691098 w 25200864"/>
              <a:gd name="connsiteY148" fmla="*/ 6045596 h 7169724"/>
              <a:gd name="connsiteX149" fmla="*/ 18813018 w 25200864"/>
              <a:gd name="connsiteY149" fmla="*/ 6007496 h 7169724"/>
              <a:gd name="connsiteX150" fmla="*/ 19114008 w 25200864"/>
              <a:gd name="connsiteY150" fmla="*/ 6137036 h 7169724"/>
              <a:gd name="connsiteX151" fmla="*/ 19249644 w 25200864"/>
              <a:gd name="connsiteY151" fmla="*/ 6242954 h 7169724"/>
              <a:gd name="connsiteX152" fmla="*/ 19319748 w 25200864"/>
              <a:gd name="connsiteY152" fmla="*/ 6453266 h 7169724"/>
              <a:gd name="connsiteX153" fmla="*/ 19375374 w 25200864"/>
              <a:gd name="connsiteY153" fmla="*/ 6593474 h 7169724"/>
              <a:gd name="connsiteX154" fmla="*/ 19445478 w 25200864"/>
              <a:gd name="connsiteY154" fmla="*/ 6567566 h 7169724"/>
              <a:gd name="connsiteX155" fmla="*/ 19495008 w 25200864"/>
              <a:gd name="connsiteY155" fmla="*/ 6647576 h 7169724"/>
              <a:gd name="connsiteX156" fmla="*/ 19475958 w 25200864"/>
              <a:gd name="connsiteY156" fmla="*/ 6377066 h 7169724"/>
              <a:gd name="connsiteX157" fmla="*/ 19479768 w 25200864"/>
              <a:gd name="connsiteY157" fmla="*/ 6175136 h 7169724"/>
              <a:gd name="connsiteX158" fmla="*/ 19582638 w 25200864"/>
              <a:gd name="connsiteY158" fmla="*/ 6285626 h 7169724"/>
              <a:gd name="connsiteX159" fmla="*/ 19666458 w 25200864"/>
              <a:gd name="connsiteY159" fmla="*/ 6407546 h 7169724"/>
              <a:gd name="connsiteX160" fmla="*/ 19674078 w 25200864"/>
              <a:gd name="connsiteY160" fmla="*/ 6213236 h 7169724"/>
              <a:gd name="connsiteX161" fmla="*/ 19761708 w 25200864"/>
              <a:gd name="connsiteY161" fmla="*/ 6129416 h 7169724"/>
              <a:gd name="connsiteX162" fmla="*/ 19879818 w 25200864"/>
              <a:gd name="connsiteY162" fmla="*/ 6239906 h 7169724"/>
              <a:gd name="connsiteX163" fmla="*/ 19818858 w 25200864"/>
              <a:gd name="connsiteY163" fmla="*/ 6026546 h 7169724"/>
              <a:gd name="connsiteX164" fmla="*/ 20127468 w 25200864"/>
              <a:gd name="connsiteY164" fmla="*/ 6022736 h 7169724"/>
              <a:gd name="connsiteX165" fmla="*/ 20400264 w 25200864"/>
              <a:gd name="connsiteY165" fmla="*/ 5897768 h 7169724"/>
              <a:gd name="connsiteX166" fmla="*/ 20695158 w 25200864"/>
              <a:gd name="connsiteY166" fmla="*/ 5893196 h 7169724"/>
              <a:gd name="connsiteX167" fmla="*/ 20942808 w 25200864"/>
              <a:gd name="connsiteY167" fmla="*/ 5938916 h 7169724"/>
              <a:gd name="connsiteX168" fmla="*/ 21133308 w 25200864"/>
              <a:gd name="connsiteY168" fmla="*/ 5813186 h 7169724"/>
              <a:gd name="connsiteX169" fmla="*/ 21430488 w 25200864"/>
              <a:gd name="connsiteY169" fmla="*/ 5862716 h 7169724"/>
              <a:gd name="connsiteX170" fmla="*/ 21659850 w 25200864"/>
              <a:gd name="connsiteY170" fmla="*/ 5961776 h 7169724"/>
              <a:gd name="connsiteX171" fmla="*/ 21761958 w 25200864"/>
              <a:gd name="connsiteY171" fmla="*/ 5885576 h 7169724"/>
              <a:gd name="connsiteX172" fmla="*/ 21944838 w 25200864"/>
              <a:gd name="connsiteY172" fmla="*/ 6041786 h 7169724"/>
              <a:gd name="connsiteX173" fmla="*/ 22089618 w 25200864"/>
              <a:gd name="connsiteY173" fmla="*/ 5977016 h 7169724"/>
              <a:gd name="connsiteX174" fmla="*/ 22310598 w 25200864"/>
              <a:gd name="connsiteY174" fmla="*/ 6186566 h 7169724"/>
              <a:gd name="connsiteX175" fmla="*/ 23151084 w 25200864"/>
              <a:gd name="connsiteY175" fmla="*/ 6482984 h 7169724"/>
              <a:gd name="connsiteX176" fmla="*/ 23293578 w 25200864"/>
              <a:gd name="connsiteY176" fmla="*/ 6609476 h 7169724"/>
              <a:gd name="connsiteX177" fmla="*/ 23285958 w 25200864"/>
              <a:gd name="connsiteY177" fmla="*/ 6693296 h 7169724"/>
              <a:gd name="connsiteX178" fmla="*/ 23415498 w 25200864"/>
              <a:gd name="connsiteY178" fmla="*/ 6659006 h 7169724"/>
              <a:gd name="connsiteX179" fmla="*/ 23785068 w 25200864"/>
              <a:gd name="connsiteY179" fmla="*/ 6780926 h 7169724"/>
              <a:gd name="connsiteX180" fmla="*/ 24009096 w 25200864"/>
              <a:gd name="connsiteY180" fmla="*/ 6645290 h 7169724"/>
              <a:gd name="connsiteX181" fmla="*/ 24078438 w 25200864"/>
              <a:gd name="connsiteY181" fmla="*/ 6544706 h 7169724"/>
              <a:gd name="connsiteX182" fmla="*/ 24230838 w 25200864"/>
              <a:gd name="connsiteY182" fmla="*/ 6533276 h 7169724"/>
              <a:gd name="connsiteX183" fmla="*/ 24360378 w 25200864"/>
              <a:gd name="connsiteY183" fmla="*/ 6438026 h 7169724"/>
              <a:gd name="connsiteX184" fmla="*/ 24455628 w 25200864"/>
              <a:gd name="connsiteY184" fmla="*/ 6422786 h 7169724"/>
              <a:gd name="connsiteX185" fmla="*/ 24558498 w 25200864"/>
              <a:gd name="connsiteY185" fmla="*/ 6243716 h 7169724"/>
              <a:gd name="connsiteX186" fmla="*/ 24716232 w 25200864"/>
              <a:gd name="connsiteY186" fmla="*/ 6188090 h 7169724"/>
              <a:gd name="connsiteX187" fmla="*/ 24981408 w 25200864"/>
              <a:gd name="connsiteY187" fmla="*/ 6232286 h 7169724"/>
              <a:gd name="connsiteX188" fmla="*/ 25181052 w 25200864"/>
              <a:gd name="connsiteY188" fmla="*/ 6157610 h 7169724"/>
              <a:gd name="connsiteX189" fmla="*/ 25200864 w 25200864"/>
              <a:gd name="connsiteY189" fmla="*/ 5713364 h 7169724"/>
              <a:gd name="connsiteX190" fmla="*/ 24519636 w 25200864"/>
              <a:gd name="connsiteY190" fmla="*/ 5869574 h 7169724"/>
              <a:gd name="connsiteX191" fmla="*/ 23774400 w 25200864"/>
              <a:gd name="connsiteY191" fmla="*/ 6133988 h 7169724"/>
              <a:gd name="connsiteX192" fmla="*/ 22951440 w 25200864"/>
              <a:gd name="connsiteY192" fmla="*/ 5896244 h 7169724"/>
              <a:gd name="connsiteX193" fmla="*/ 21982176 w 25200864"/>
              <a:gd name="connsiteY193" fmla="*/ 5640212 h 7169724"/>
              <a:gd name="connsiteX194" fmla="*/ 20628864 w 25200864"/>
              <a:gd name="connsiteY194" fmla="*/ 5475620 h 7169724"/>
              <a:gd name="connsiteX195" fmla="*/ 19872960 w 25200864"/>
              <a:gd name="connsiteY195" fmla="*/ 5888624 h 7169724"/>
              <a:gd name="connsiteX196" fmla="*/ 18800064 w 25200864"/>
              <a:gd name="connsiteY196" fmla="*/ 5823092 h 7169724"/>
              <a:gd name="connsiteX197" fmla="*/ 16715232 w 25200864"/>
              <a:gd name="connsiteY197" fmla="*/ 4963556 h 7169724"/>
              <a:gd name="connsiteX198" fmla="*/ 14904720 w 25200864"/>
              <a:gd name="connsiteY198" fmla="*/ 4158884 h 7169724"/>
              <a:gd name="connsiteX199" fmla="*/ 13240512 w 25200864"/>
              <a:gd name="connsiteY199" fmla="*/ 3354212 h 7169724"/>
              <a:gd name="connsiteX200" fmla="*/ 13094208 w 25200864"/>
              <a:gd name="connsiteY200" fmla="*/ 3189620 h 7169724"/>
              <a:gd name="connsiteX201" fmla="*/ 11320272 w 25200864"/>
              <a:gd name="connsiteY201" fmla="*/ 2019188 h 7169724"/>
              <a:gd name="connsiteX202" fmla="*/ 10698480 w 25200864"/>
              <a:gd name="connsiteY202" fmla="*/ 1452260 h 7169724"/>
              <a:gd name="connsiteX203" fmla="*/ 10530078 w 25200864"/>
              <a:gd name="connsiteY203" fmla="*/ 1283096 h 7169724"/>
              <a:gd name="connsiteX204" fmla="*/ 10522458 w 25200864"/>
              <a:gd name="connsiteY204" fmla="*/ 902096 h 7169724"/>
              <a:gd name="connsiteX205" fmla="*/ 10518648 w 25200864"/>
              <a:gd name="connsiteY205" fmla="*/ 768746 h 7169724"/>
              <a:gd name="connsiteX206" fmla="*/ 10606278 w 25200864"/>
              <a:gd name="connsiteY206" fmla="*/ 681116 h 7169724"/>
              <a:gd name="connsiteX207" fmla="*/ 10753344 w 25200864"/>
              <a:gd name="connsiteY207" fmla="*/ 611012 h 7169724"/>
              <a:gd name="connsiteX208" fmla="*/ 10735056 w 25200864"/>
              <a:gd name="connsiteY208" fmla="*/ 336692 h 7169724"/>
              <a:gd name="connsiteX209" fmla="*/ 10610088 w 25200864"/>
              <a:gd name="connsiteY209" fmla="*/ 201056 h 7169724"/>
              <a:gd name="connsiteX210" fmla="*/ 10419588 w 25200864"/>
              <a:gd name="connsiteY210" fmla="*/ 2936 h 7169724"/>
              <a:gd name="connsiteX211" fmla="*/ 10351008 w 25200864"/>
              <a:gd name="connsiteY211" fmla="*/ 231536 h 7169724"/>
              <a:gd name="connsiteX212" fmla="*/ 10187940 w 25200864"/>
              <a:gd name="connsiteY212" fmla="*/ 585104 h 7169724"/>
              <a:gd name="connsiteX213" fmla="*/ 10137648 w 25200864"/>
              <a:gd name="connsiteY213" fmla="*/ 902096 h 7169724"/>
              <a:gd name="connsiteX214" fmla="*/ 10222992 w 25200864"/>
              <a:gd name="connsiteY214" fmla="*/ 1744868 h 7169724"/>
              <a:gd name="connsiteX215" fmla="*/ 10131552 w 25200864"/>
              <a:gd name="connsiteY215" fmla="*/ 2384948 h 7169724"/>
              <a:gd name="connsiteX216" fmla="*/ 9509760 w 25200864"/>
              <a:gd name="connsiteY216" fmla="*/ 3043316 h 7169724"/>
              <a:gd name="connsiteX217" fmla="*/ 7717536 w 25200864"/>
              <a:gd name="connsiteY217" fmla="*/ 4524644 h 7169724"/>
              <a:gd name="connsiteX218" fmla="*/ 7388352 w 25200864"/>
              <a:gd name="connsiteY218" fmla="*/ 5146436 h 7169724"/>
              <a:gd name="connsiteX219" fmla="*/ 5925312 w 25200864"/>
              <a:gd name="connsiteY219" fmla="*/ 5768228 h 7169724"/>
              <a:gd name="connsiteX220" fmla="*/ 4736592 w 25200864"/>
              <a:gd name="connsiteY220" fmla="*/ 6079124 h 7169724"/>
              <a:gd name="connsiteX221" fmla="*/ 3602736 w 25200864"/>
              <a:gd name="connsiteY221" fmla="*/ 6353444 h 7169724"/>
              <a:gd name="connsiteX222" fmla="*/ 2688336 w 25200864"/>
              <a:gd name="connsiteY222" fmla="*/ 6664340 h 7169724"/>
              <a:gd name="connsiteX223" fmla="*/ 2157984 w 25200864"/>
              <a:gd name="connsiteY223" fmla="*/ 6774068 h 7169724"/>
              <a:gd name="connsiteX224" fmla="*/ 1591056 w 25200864"/>
              <a:gd name="connsiteY224" fmla="*/ 6755780 h 7169724"/>
              <a:gd name="connsiteX225" fmla="*/ 950976 w 25200864"/>
              <a:gd name="connsiteY225" fmla="*/ 6554612 h 7169724"/>
              <a:gd name="connsiteX226" fmla="*/ 0 w 25200864"/>
              <a:gd name="connsiteY226" fmla="*/ 6390020 h 7169724"/>
              <a:gd name="connsiteX227" fmla="*/ 27432 w 25200864"/>
              <a:gd name="connsiteY22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6345936 w 25200864"/>
              <a:gd name="connsiteY51" fmla="*/ 5932820 h 7169724"/>
              <a:gd name="connsiteX52" fmla="*/ 7772400 w 25200864"/>
              <a:gd name="connsiteY52" fmla="*/ 5493908 h 7169724"/>
              <a:gd name="connsiteX53" fmla="*/ 8375904 w 25200864"/>
              <a:gd name="connsiteY53" fmla="*/ 4341764 h 7169724"/>
              <a:gd name="connsiteX54" fmla="*/ 9747504 w 25200864"/>
              <a:gd name="connsiteY54" fmla="*/ 3427364 h 7169724"/>
              <a:gd name="connsiteX55" fmla="*/ 10277856 w 25200864"/>
              <a:gd name="connsiteY55" fmla="*/ 2311796 h 7169724"/>
              <a:gd name="connsiteX56" fmla="*/ 10351008 w 25200864"/>
              <a:gd name="connsiteY56" fmla="*/ 2147204 h 7169724"/>
              <a:gd name="connsiteX57" fmla="*/ 10369296 w 25200864"/>
              <a:gd name="connsiteY57" fmla="*/ 1525412 h 7169724"/>
              <a:gd name="connsiteX58" fmla="*/ 10314432 w 25200864"/>
              <a:gd name="connsiteY58" fmla="*/ 940196 h 7169724"/>
              <a:gd name="connsiteX59" fmla="*/ 10443210 w 25200864"/>
              <a:gd name="connsiteY59" fmla="*/ 611774 h 7169724"/>
              <a:gd name="connsiteX60" fmla="*/ 10450830 w 25200864"/>
              <a:gd name="connsiteY60" fmla="*/ 1076594 h 7169724"/>
              <a:gd name="connsiteX61" fmla="*/ 10411968 w 25200864"/>
              <a:gd name="connsiteY61" fmla="*/ 1302146 h 7169724"/>
              <a:gd name="connsiteX62" fmla="*/ 10453878 w 25200864"/>
              <a:gd name="connsiteY62" fmla="*/ 1565036 h 7169724"/>
              <a:gd name="connsiteX63" fmla="*/ 10541508 w 25200864"/>
              <a:gd name="connsiteY63" fmla="*/ 1759346 h 7169724"/>
              <a:gd name="connsiteX64" fmla="*/ 10690098 w 25200864"/>
              <a:gd name="connsiteY64" fmla="*/ 1944512 h 7169724"/>
              <a:gd name="connsiteX65" fmla="*/ 10785348 w 25200864"/>
              <a:gd name="connsiteY65" fmla="*/ 2018426 h 7169724"/>
              <a:gd name="connsiteX66" fmla="*/ 10838688 w 25200864"/>
              <a:gd name="connsiteY66" fmla="*/ 2109866 h 7169724"/>
              <a:gd name="connsiteX67" fmla="*/ 10926318 w 25200864"/>
              <a:gd name="connsiteY67" fmla="*/ 2071766 h 7169724"/>
              <a:gd name="connsiteX68" fmla="*/ 11013948 w 25200864"/>
              <a:gd name="connsiteY68" fmla="*/ 2193686 h 7169724"/>
              <a:gd name="connsiteX69" fmla="*/ 11100816 w 25200864"/>
              <a:gd name="connsiteY69" fmla="*/ 2275220 h 7169724"/>
              <a:gd name="connsiteX70" fmla="*/ 11253978 w 25200864"/>
              <a:gd name="connsiteY70" fmla="*/ 2307986 h 7169724"/>
              <a:gd name="connsiteX71" fmla="*/ 11349228 w 25200864"/>
              <a:gd name="connsiteY71" fmla="*/ 2349896 h 7169724"/>
              <a:gd name="connsiteX72" fmla="*/ 11429238 w 25200864"/>
              <a:gd name="connsiteY72" fmla="*/ 2448956 h 7169724"/>
              <a:gd name="connsiteX73" fmla="*/ 11562588 w 25200864"/>
              <a:gd name="connsiteY73" fmla="*/ 2513726 h 7169724"/>
              <a:gd name="connsiteX74" fmla="*/ 11654028 w 25200864"/>
              <a:gd name="connsiteY74" fmla="*/ 2567066 h 7169724"/>
              <a:gd name="connsiteX75" fmla="*/ 11745468 w 25200864"/>
              <a:gd name="connsiteY75" fmla="*/ 2650886 h 7169724"/>
              <a:gd name="connsiteX76" fmla="*/ 11882628 w 25200864"/>
              <a:gd name="connsiteY76" fmla="*/ 2711846 h 7169724"/>
              <a:gd name="connsiteX77" fmla="*/ 11970258 w 25200864"/>
              <a:gd name="connsiteY77" fmla="*/ 2841386 h 7169724"/>
              <a:gd name="connsiteX78" fmla="*/ 12095988 w 25200864"/>
              <a:gd name="connsiteY78" fmla="*/ 2829956 h 7169724"/>
              <a:gd name="connsiteX79" fmla="*/ 12124944 w 25200864"/>
              <a:gd name="connsiteY79" fmla="*/ 2897012 h 7169724"/>
              <a:gd name="connsiteX80" fmla="*/ 12202668 w 25200864"/>
              <a:gd name="connsiteY80" fmla="*/ 2921396 h 7169724"/>
              <a:gd name="connsiteX81" fmla="*/ 12278868 w 25200864"/>
              <a:gd name="connsiteY81" fmla="*/ 3081416 h 7169724"/>
              <a:gd name="connsiteX82" fmla="*/ 12393168 w 25200864"/>
              <a:gd name="connsiteY82" fmla="*/ 3100466 h 7169724"/>
              <a:gd name="connsiteX83" fmla="*/ 12450318 w 25200864"/>
              <a:gd name="connsiteY83" fmla="*/ 3214766 h 7169724"/>
              <a:gd name="connsiteX84" fmla="*/ 12541758 w 25200864"/>
              <a:gd name="connsiteY84" fmla="*/ 3191906 h 7169724"/>
              <a:gd name="connsiteX85" fmla="*/ 12598908 w 25200864"/>
              <a:gd name="connsiteY85" fmla="*/ 3290966 h 7169724"/>
              <a:gd name="connsiteX86" fmla="*/ 12663678 w 25200864"/>
              <a:gd name="connsiteY86" fmla="*/ 3416696 h 7169724"/>
              <a:gd name="connsiteX87" fmla="*/ 12766548 w 25200864"/>
              <a:gd name="connsiteY87" fmla="*/ 3428126 h 7169724"/>
              <a:gd name="connsiteX88" fmla="*/ 12774168 w 25200864"/>
              <a:gd name="connsiteY88" fmla="*/ 3298586 h 7169724"/>
              <a:gd name="connsiteX89" fmla="*/ 12854178 w 25200864"/>
              <a:gd name="connsiteY89" fmla="*/ 3363356 h 7169724"/>
              <a:gd name="connsiteX90" fmla="*/ 12968478 w 25200864"/>
              <a:gd name="connsiteY90" fmla="*/ 3435746 h 7169724"/>
              <a:gd name="connsiteX91" fmla="*/ 13098018 w 25200864"/>
              <a:gd name="connsiteY91" fmla="*/ 3466226 h 7169724"/>
              <a:gd name="connsiteX92" fmla="*/ 13147548 w 25200864"/>
              <a:gd name="connsiteY92" fmla="*/ 3572906 h 7169724"/>
              <a:gd name="connsiteX93" fmla="*/ 13155168 w 25200864"/>
              <a:gd name="connsiteY93" fmla="*/ 3652916 h 7169724"/>
              <a:gd name="connsiteX94" fmla="*/ 13235178 w 25200864"/>
              <a:gd name="connsiteY94" fmla="*/ 3736736 h 7169724"/>
              <a:gd name="connsiteX95" fmla="*/ 13368528 w 25200864"/>
              <a:gd name="connsiteY95" fmla="*/ 3774836 h 7169724"/>
              <a:gd name="connsiteX96" fmla="*/ 13539216 w 25200864"/>
              <a:gd name="connsiteY96" fmla="*/ 3853322 h 7169724"/>
              <a:gd name="connsiteX97" fmla="*/ 13574268 w 25200864"/>
              <a:gd name="connsiteY97" fmla="*/ 3923426 h 7169724"/>
              <a:gd name="connsiteX98" fmla="*/ 13669518 w 25200864"/>
              <a:gd name="connsiteY98" fmla="*/ 3988196 h 7169724"/>
              <a:gd name="connsiteX99" fmla="*/ 13806678 w 25200864"/>
              <a:gd name="connsiteY99" fmla="*/ 4091066 h 7169724"/>
              <a:gd name="connsiteX100" fmla="*/ 13890498 w 25200864"/>
              <a:gd name="connsiteY100" fmla="*/ 4205366 h 7169724"/>
              <a:gd name="connsiteX101" fmla="*/ 13955268 w 25200864"/>
              <a:gd name="connsiteY101" fmla="*/ 4296806 h 7169724"/>
              <a:gd name="connsiteX102" fmla="*/ 13989558 w 25200864"/>
              <a:gd name="connsiteY102" fmla="*/ 4129166 h 7169724"/>
              <a:gd name="connsiteX103" fmla="*/ 14061948 w 25200864"/>
              <a:gd name="connsiteY103" fmla="*/ 3995816 h 7169724"/>
              <a:gd name="connsiteX104" fmla="*/ 14176248 w 25200864"/>
              <a:gd name="connsiteY104" fmla="*/ 4098686 h 7169724"/>
              <a:gd name="connsiteX105" fmla="*/ 14290548 w 25200864"/>
              <a:gd name="connsiteY105" fmla="*/ 4304426 h 7169724"/>
              <a:gd name="connsiteX106" fmla="*/ 14431518 w 25200864"/>
              <a:gd name="connsiteY106" fmla="*/ 4399676 h 7169724"/>
              <a:gd name="connsiteX107" fmla="*/ 14622018 w 25200864"/>
              <a:gd name="connsiteY107" fmla="*/ 4353956 h 7169724"/>
              <a:gd name="connsiteX108" fmla="*/ 14789658 w 25200864"/>
              <a:gd name="connsiteY108" fmla="*/ 4430156 h 7169724"/>
              <a:gd name="connsiteX109" fmla="*/ 14865858 w 25200864"/>
              <a:gd name="connsiteY109" fmla="*/ 4361576 h 7169724"/>
              <a:gd name="connsiteX110" fmla="*/ 14972538 w 25200864"/>
              <a:gd name="connsiteY110" fmla="*/ 4464446 h 7169724"/>
              <a:gd name="connsiteX111" fmla="*/ 15067788 w 25200864"/>
              <a:gd name="connsiteY111" fmla="*/ 4586366 h 7169724"/>
              <a:gd name="connsiteX112" fmla="*/ 15304008 w 25200864"/>
              <a:gd name="connsiteY112" fmla="*/ 4651136 h 7169724"/>
              <a:gd name="connsiteX113" fmla="*/ 15467838 w 25200864"/>
              <a:gd name="connsiteY113" fmla="*/ 4693046 h 7169724"/>
              <a:gd name="connsiteX114" fmla="*/ 15540990 w 25200864"/>
              <a:gd name="connsiteY114" fmla="*/ 4708286 h 7169724"/>
              <a:gd name="connsiteX115" fmla="*/ 15593568 w 25200864"/>
              <a:gd name="connsiteY115" fmla="*/ 4875926 h 7169724"/>
              <a:gd name="connsiteX116" fmla="*/ 15612618 w 25200864"/>
              <a:gd name="connsiteY116" fmla="*/ 4997846 h 7169724"/>
              <a:gd name="connsiteX117" fmla="*/ 15730728 w 25200864"/>
              <a:gd name="connsiteY117" fmla="*/ 4921646 h 7169724"/>
              <a:gd name="connsiteX118" fmla="*/ 15745968 w 25200864"/>
              <a:gd name="connsiteY118" fmla="*/ 4769246 h 7169724"/>
              <a:gd name="connsiteX119" fmla="*/ 15822168 w 25200864"/>
              <a:gd name="connsiteY119" fmla="*/ 4757816 h 7169724"/>
              <a:gd name="connsiteX120" fmla="*/ 15898368 w 25200864"/>
              <a:gd name="connsiteY120" fmla="*/ 4872116 h 7169724"/>
              <a:gd name="connsiteX121" fmla="*/ 16092678 w 25200864"/>
              <a:gd name="connsiteY121" fmla="*/ 4978796 h 7169724"/>
              <a:gd name="connsiteX122" fmla="*/ 16229838 w 25200864"/>
              <a:gd name="connsiteY122" fmla="*/ 5138816 h 7169724"/>
              <a:gd name="connsiteX123" fmla="*/ 16340328 w 25200864"/>
              <a:gd name="connsiteY123" fmla="*/ 5154056 h 7169724"/>
              <a:gd name="connsiteX124" fmla="*/ 16435578 w 25200864"/>
              <a:gd name="connsiteY124" fmla="*/ 5203586 h 7169724"/>
              <a:gd name="connsiteX125" fmla="*/ 16515588 w 25200864"/>
              <a:gd name="connsiteY125" fmla="*/ 5195966 h 7169724"/>
              <a:gd name="connsiteX126" fmla="*/ 16607028 w 25200864"/>
              <a:gd name="connsiteY126" fmla="*/ 5234066 h 7169724"/>
              <a:gd name="connsiteX127" fmla="*/ 16687038 w 25200864"/>
              <a:gd name="connsiteY127" fmla="*/ 5275976 h 7169724"/>
              <a:gd name="connsiteX128" fmla="*/ 16751808 w 25200864"/>
              <a:gd name="connsiteY128" fmla="*/ 5298836 h 7169724"/>
              <a:gd name="connsiteX129" fmla="*/ 16927068 w 25200864"/>
              <a:gd name="connsiteY129" fmla="*/ 5317886 h 7169724"/>
              <a:gd name="connsiteX130" fmla="*/ 16808958 w 25200864"/>
              <a:gd name="connsiteY130" fmla="*/ 5245496 h 7169724"/>
              <a:gd name="connsiteX131" fmla="*/ 16843248 w 25200864"/>
              <a:gd name="connsiteY131" fmla="*/ 5199776 h 7169724"/>
              <a:gd name="connsiteX132" fmla="*/ 16953738 w 25200864"/>
              <a:gd name="connsiteY132" fmla="*/ 5218826 h 7169724"/>
              <a:gd name="connsiteX133" fmla="*/ 17109948 w 25200864"/>
              <a:gd name="connsiteY133" fmla="*/ 5344556 h 7169724"/>
              <a:gd name="connsiteX134" fmla="*/ 17300448 w 25200864"/>
              <a:gd name="connsiteY134" fmla="*/ 5359796 h 7169724"/>
              <a:gd name="connsiteX135" fmla="*/ 17426178 w 25200864"/>
              <a:gd name="connsiteY135" fmla="*/ 5420756 h 7169724"/>
              <a:gd name="connsiteX136" fmla="*/ 17516856 w 25200864"/>
              <a:gd name="connsiteY136" fmla="*/ 5550296 h 7169724"/>
              <a:gd name="connsiteX137" fmla="*/ 17620488 w 25200864"/>
              <a:gd name="connsiteY137" fmla="*/ 5569346 h 7169724"/>
              <a:gd name="connsiteX138" fmla="*/ 17837658 w 25200864"/>
              <a:gd name="connsiteY138" fmla="*/ 5717936 h 7169724"/>
              <a:gd name="connsiteX139" fmla="*/ 17837658 w 25200864"/>
              <a:gd name="connsiteY139" fmla="*/ 5561726 h 7169724"/>
              <a:gd name="connsiteX140" fmla="*/ 18035778 w 25200864"/>
              <a:gd name="connsiteY140" fmla="*/ 5565536 h 7169724"/>
              <a:gd name="connsiteX141" fmla="*/ 18115788 w 25200864"/>
              <a:gd name="connsiteY141" fmla="*/ 5668406 h 7169724"/>
              <a:gd name="connsiteX142" fmla="*/ 18218658 w 25200864"/>
              <a:gd name="connsiteY142" fmla="*/ 5676026 h 7169724"/>
              <a:gd name="connsiteX143" fmla="*/ 18306288 w 25200864"/>
              <a:gd name="connsiteY143" fmla="*/ 5752988 h 7169724"/>
              <a:gd name="connsiteX144" fmla="*/ 18371058 w 25200864"/>
              <a:gd name="connsiteY144" fmla="*/ 5866526 h 7169724"/>
              <a:gd name="connsiteX145" fmla="*/ 18489168 w 25200864"/>
              <a:gd name="connsiteY145" fmla="*/ 5851286 h 7169724"/>
              <a:gd name="connsiteX146" fmla="*/ 18580608 w 25200864"/>
              <a:gd name="connsiteY146" fmla="*/ 5935106 h 7169724"/>
              <a:gd name="connsiteX147" fmla="*/ 18550128 w 25200864"/>
              <a:gd name="connsiteY147" fmla="*/ 6018926 h 7169724"/>
              <a:gd name="connsiteX148" fmla="*/ 18679668 w 25200864"/>
              <a:gd name="connsiteY148" fmla="*/ 5973206 h 7169724"/>
              <a:gd name="connsiteX149" fmla="*/ 18691098 w 25200864"/>
              <a:gd name="connsiteY149" fmla="*/ 6045596 h 7169724"/>
              <a:gd name="connsiteX150" fmla="*/ 18813018 w 25200864"/>
              <a:gd name="connsiteY150" fmla="*/ 6007496 h 7169724"/>
              <a:gd name="connsiteX151" fmla="*/ 19114008 w 25200864"/>
              <a:gd name="connsiteY151" fmla="*/ 6137036 h 7169724"/>
              <a:gd name="connsiteX152" fmla="*/ 19249644 w 25200864"/>
              <a:gd name="connsiteY152" fmla="*/ 6242954 h 7169724"/>
              <a:gd name="connsiteX153" fmla="*/ 19319748 w 25200864"/>
              <a:gd name="connsiteY153" fmla="*/ 6453266 h 7169724"/>
              <a:gd name="connsiteX154" fmla="*/ 19375374 w 25200864"/>
              <a:gd name="connsiteY154" fmla="*/ 6593474 h 7169724"/>
              <a:gd name="connsiteX155" fmla="*/ 19445478 w 25200864"/>
              <a:gd name="connsiteY155" fmla="*/ 6567566 h 7169724"/>
              <a:gd name="connsiteX156" fmla="*/ 19495008 w 25200864"/>
              <a:gd name="connsiteY156" fmla="*/ 6647576 h 7169724"/>
              <a:gd name="connsiteX157" fmla="*/ 19475958 w 25200864"/>
              <a:gd name="connsiteY157" fmla="*/ 6377066 h 7169724"/>
              <a:gd name="connsiteX158" fmla="*/ 19479768 w 25200864"/>
              <a:gd name="connsiteY158" fmla="*/ 6175136 h 7169724"/>
              <a:gd name="connsiteX159" fmla="*/ 19582638 w 25200864"/>
              <a:gd name="connsiteY159" fmla="*/ 6285626 h 7169724"/>
              <a:gd name="connsiteX160" fmla="*/ 19666458 w 25200864"/>
              <a:gd name="connsiteY160" fmla="*/ 6407546 h 7169724"/>
              <a:gd name="connsiteX161" fmla="*/ 19674078 w 25200864"/>
              <a:gd name="connsiteY161" fmla="*/ 6213236 h 7169724"/>
              <a:gd name="connsiteX162" fmla="*/ 19761708 w 25200864"/>
              <a:gd name="connsiteY162" fmla="*/ 6129416 h 7169724"/>
              <a:gd name="connsiteX163" fmla="*/ 19879818 w 25200864"/>
              <a:gd name="connsiteY163" fmla="*/ 6239906 h 7169724"/>
              <a:gd name="connsiteX164" fmla="*/ 19818858 w 25200864"/>
              <a:gd name="connsiteY164" fmla="*/ 6026546 h 7169724"/>
              <a:gd name="connsiteX165" fmla="*/ 20127468 w 25200864"/>
              <a:gd name="connsiteY165" fmla="*/ 6022736 h 7169724"/>
              <a:gd name="connsiteX166" fmla="*/ 20400264 w 25200864"/>
              <a:gd name="connsiteY166" fmla="*/ 5897768 h 7169724"/>
              <a:gd name="connsiteX167" fmla="*/ 20695158 w 25200864"/>
              <a:gd name="connsiteY167" fmla="*/ 5893196 h 7169724"/>
              <a:gd name="connsiteX168" fmla="*/ 20942808 w 25200864"/>
              <a:gd name="connsiteY168" fmla="*/ 5938916 h 7169724"/>
              <a:gd name="connsiteX169" fmla="*/ 21133308 w 25200864"/>
              <a:gd name="connsiteY169" fmla="*/ 5813186 h 7169724"/>
              <a:gd name="connsiteX170" fmla="*/ 21430488 w 25200864"/>
              <a:gd name="connsiteY170" fmla="*/ 5862716 h 7169724"/>
              <a:gd name="connsiteX171" fmla="*/ 21659850 w 25200864"/>
              <a:gd name="connsiteY171" fmla="*/ 5961776 h 7169724"/>
              <a:gd name="connsiteX172" fmla="*/ 21761958 w 25200864"/>
              <a:gd name="connsiteY172" fmla="*/ 5885576 h 7169724"/>
              <a:gd name="connsiteX173" fmla="*/ 21944838 w 25200864"/>
              <a:gd name="connsiteY173" fmla="*/ 6041786 h 7169724"/>
              <a:gd name="connsiteX174" fmla="*/ 22089618 w 25200864"/>
              <a:gd name="connsiteY174" fmla="*/ 5977016 h 7169724"/>
              <a:gd name="connsiteX175" fmla="*/ 22310598 w 25200864"/>
              <a:gd name="connsiteY175" fmla="*/ 6186566 h 7169724"/>
              <a:gd name="connsiteX176" fmla="*/ 23151084 w 25200864"/>
              <a:gd name="connsiteY176" fmla="*/ 6482984 h 7169724"/>
              <a:gd name="connsiteX177" fmla="*/ 23293578 w 25200864"/>
              <a:gd name="connsiteY177" fmla="*/ 6609476 h 7169724"/>
              <a:gd name="connsiteX178" fmla="*/ 23285958 w 25200864"/>
              <a:gd name="connsiteY178" fmla="*/ 6693296 h 7169724"/>
              <a:gd name="connsiteX179" fmla="*/ 23415498 w 25200864"/>
              <a:gd name="connsiteY179" fmla="*/ 6659006 h 7169724"/>
              <a:gd name="connsiteX180" fmla="*/ 23785068 w 25200864"/>
              <a:gd name="connsiteY180" fmla="*/ 6780926 h 7169724"/>
              <a:gd name="connsiteX181" fmla="*/ 24009096 w 25200864"/>
              <a:gd name="connsiteY181" fmla="*/ 6645290 h 7169724"/>
              <a:gd name="connsiteX182" fmla="*/ 24078438 w 25200864"/>
              <a:gd name="connsiteY182" fmla="*/ 6544706 h 7169724"/>
              <a:gd name="connsiteX183" fmla="*/ 24230838 w 25200864"/>
              <a:gd name="connsiteY183" fmla="*/ 6533276 h 7169724"/>
              <a:gd name="connsiteX184" fmla="*/ 24360378 w 25200864"/>
              <a:gd name="connsiteY184" fmla="*/ 6438026 h 7169724"/>
              <a:gd name="connsiteX185" fmla="*/ 24455628 w 25200864"/>
              <a:gd name="connsiteY185" fmla="*/ 6422786 h 7169724"/>
              <a:gd name="connsiteX186" fmla="*/ 24558498 w 25200864"/>
              <a:gd name="connsiteY186" fmla="*/ 6243716 h 7169724"/>
              <a:gd name="connsiteX187" fmla="*/ 24716232 w 25200864"/>
              <a:gd name="connsiteY187" fmla="*/ 6188090 h 7169724"/>
              <a:gd name="connsiteX188" fmla="*/ 24981408 w 25200864"/>
              <a:gd name="connsiteY188" fmla="*/ 6232286 h 7169724"/>
              <a:gd name="connsiteX189" fmla="*/ 25181052 w 25200864"/>
              <a:gd name="connsiteY189" fmla="*/ 6157610 h 7169724"/>
              <a:gd name="connsiteX190" fmla="*/ 25200864 w 25200864"/>
              <a:gd name="connsiteY190" fmla="*/ 5713364 h 7169724"/>
              <a:gd name="connsiteX191" fmla="*/ 24519636 w 25200864"/>
              <a:gd name="connsiteY191" fmla="*/ 5869574 h 7169724"/>
              <a:gd name="connsiteX192" fmla="*/ 23774400 w 25200864"/>
              <a:gd name="connsiteY192" fmla="*/ 6133988 h 7169724"/>
              <a:gd name="connsiteX193" fmla="*/ 22951440 w 25200864"/>
              <a:gd name="connsiteY193" fmla="*/ 5896244 h 7169724"/>
              <a:gd name="connsiteX194" fmla="*/ 21982176 w 25200864"/>
              <a:gd name="connsiteY194" fmla="*/ 5640212 h 7169724"/>
              <a:gd name="connsiteX195" fmla="*/ 20628864 w 25200864"/>
              <a:gd name="connsiteY195" fmla="*/ 5475620 h 7169724"/>
              <a:gd name="connsiteX196" fmla="*/ 19872960 w 25200864"/>
              <a:gd name="connsiteY196" fmla="*/ 5888624 h 7169724"/>
              <a:gd name="connsiteX197" fmla="*/ 18800064 w 25200864"/>
              <a:gd name="connsiteY197" fmla="*/ 5823092 h 7169724"/>
              <a:gd name="connsiteX198" fmla="*/ 16715232 w 25200864"/>
              <a:gd name="connsiteY198" fmla="*/ 4963556 h 7169724"/>
              <a:gd name="connsiteX199" fmla="*/ 14904720 w 25200864"/>
              <a:gd name="connsiteY199" fmla="*/ 4158884 h 7169724"/>
              <a:gd name="connsiteX200" fmla="*/ 13240512 w 25200864"/>
              <a:gd name="connsiteY200" fmla="*/ 3354212 h 7169724"/>
              <a:gd name="connsiteX201" fmla="*/ 13094208 w 25200864"/>
              <a:gd name="connsiteY201" fmla="*/ 3189620 h 7169724"/>
              <a:gd name="connsiteX202" fmla="*/ 11320272 w 25200864"/>
              <a:gd name="connsiteY202" fmla="*/ 2019188 h 7169724"/>
              <a:gd name="connsiteX203" fmla="*/ 10698480 w 25200864"/>
              <a:gd name="connsiteY203" fmla="*/ 1452260 h 7169724"/>
              <a:gd name="connsiteX204" fmla="*/ 10530078 w 25200864"/>
              <a:gd name="connsiteY204" fmla="*/ 1283096 h 7169724"/>
              <a:gd name="connsiteX205" fmla="*/ 10522458 w 25200864"/>
              <a:gd name="connsiteY205" fmla="*/ 902096 h 7169724"/>
              <a:gd name="connsiteX206" fmla="*/ 10518648 w 25200864"/>
              <a:gd name="connsiteY206" fmla="*/ 768746 h 7169724"/>
              <a:gd name="connsiteX207" fmla="*/ 10606278 w 25200864"/>
              <a:gd name="connsiteY207" fmla="*/ 681116 h 7169724"/>
              <a:gd name="connsiteX208" fmla="*/ 10753344 w 25200864"/>
              <a:gd name="connsiteY208" fmla="*/ 611012 h 7169724"/>
              <a:gd name="connsiteX209" fmla="*/ 10735056 w 25200864"/>
              <a:gd name="connsiteY209" fmla="*/ 336692 h 7169724"/>
              <a:gd name="connsiteX210" fmla="*/ 10610088 w 25200864"/>
              <a:gd name="connsiteY210" fmla="*/ 201056 h 7169724"/>
              <a:gd name="connsiteX211" fmla="*/ 10419588 w 25200864"/>
              <a:gd name="connsiteY211" fmla="*/ 2936 h 7169724"/>
              <a:gd name="connsiteX212" fmla="*/ 10351008 w 25200864"/>
              <a:gd name="connsiteY212" fmla="*/ 231536 h 7169724"/>
              <a:gd name="connsiteX213" fmla="*/ 10187940 w 25200864"/>
              <a:gd name="connsiteY213" fmla="*/ 585104 h 7169724"/>
              <a:gd name="connsiteX214" fmla="*/ 10137648 w 25200864"/>
              <a:gd name="connsiteY214" fmla="*/ 902096 h 7169724"/>
              <a:gd name="connsiteX215" fmla="*/ 10222992 w 25200864"/>
              <a:gd name="connsiteY215" fmla="*/ 1744868 h 7169724"/>
              <a:gd name="connsiteX216" fmla="*/ 10131552 w 25200864"/>
              <a:gd name="connsiteY216" fmla="*/ 2384948 h 7169724"/>
              <a:gd name="connsiteX217" fmla="*/ 9509760 w 25200864"/>
              <a:gd name="connsiteY217" fmla="*/ 3043316 h 7169724"/>
              <a:gd name="connsiteX218" fmla="*/ 7717536 w 25200864"/>
              <a:gd name="connsiteY218" fmla="*/ 4524644 h 7169724"/>
              <a:gd name="connsiteX219" fmla="*/ 7388352 w 25200864"/>
              <a:gd name="connsiteY219" fmla="*/ 5146436 h 7169724"/>
              <a:gd name="connsiteX220" fmla="*/ 5925312 w 25200864"/>
              <a:gd name="connsiteY220" fmla="*/ 5768228 h 7169724"/>
              <a:gd name="connsiteX221" fmla="*/ 4736592 w 25200864"/>
              <a:gd name="connsiteY221" fmla="*/ 6079124 h 7169724"/>
              <a:gd name="connsiteX222" fmla="*/ 3602736 w 25200864"/>
              <a:gd name="connsiteY222" fmla="*/ 6353444 h 7169724"/>
              <a:gd name="connsiteX223" fmla="*/ 2688336 w 25200864"/>
              <a:gd name="connsiteY223" fmla="*/ 6664340 h 7169724"/>
              <a:gd name="connsiteX224" fmla="*/ 2157984 w 25200864"/>
              <a:gd name="connsiteY224" fmla="*/ 6774068 h 7169724"/>
              <a:gd name="connsiteX225" fmla="*/ 1591056 w 25200864"/>
              <a:gd name="connsiteY225" fmla="*/ 6755780 h 7169724"/>
              <a:gd name="connsiteX226" fmla="*/ 950976 w 25200864"/>
              <a:gd name="connsiteY226" fmla="*/ 6554612 h 7169724"/>
              <a:gd name="connsiteX227" fmla="*/ 0 w 25200864"/>
              <a:gd name="connsiteY227" fmla="*/ 6390020 h 7169724"/>
              <a:gd name="connsiteX228" fmla="*/ 27432 w 25200864"/>
              <a:gd name="connsiteY22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6345936 w 25200864"/>
              <a:gd name="connsiteY52" fmla="*/ 5932820 h 7169724"/>
              <a:gd name="connsiteX53" fmla="*/ 7772400 w 25200864"/>
              <a:gd name="connsiteY53" fmla="*/ 5493908 h 7169724"/>
              <a:gd name="connsiteX54" fmla="*/ 8375904 w 25200864"/>
              <a:gd name="connsiteY54" fmla="*/ 4341764 h 7169724"/>
              <a:gd name="connsiteX55" fmla="*/ 9747504 w 25200864"/>
              <a:gd name="connsiteY55" fmla="*/ 3427364 h 7169724"/>
              <a:gd name="connsiteX56" fmla="*/ 10277856 w 25200864"/>
              <a:gd name="connsiteY56" fmla="*/ 2311796 h 7169724"/>
              <a:gd name="connsiteX57" fmla="*/ 10351008 w 25200864"/>
              <a:gd name="connsiteY57" fmla="*/ 2147204 h 7169724"/>
              <a:gd name="connsiteX58" fmla="*/ 10369296 w 25200864"/>
              <a:gd name="connsiteY58" fmla="*/ 1525412 h 7169724"/>
              <a:gd name="connsiteX59" fmla="*/ 10314432 w 25200864"/>
              <a:gd name="connsiteY59" fmla="*/ 940196 h 7169724"/>
              <a:gd name="connsiteX60" fmla="*/ 10443210 w 25200864"/>
              <a:gd name="connsiteY60" fmla="*/ 611774 h 7169724"/>
              <a:gd name="connsiteX61" fmla="*/ 10450830 w 25200864"/>
              <a:gd name="connsiteY61" fmla="*/ 1076594 h 7169724"/>
              <a:gd name="connsiteX62" fmla="*/ 10411968 w 25200864"/>
              <a:gd name="connsiteY62" fmla="*/ 1302146 h 7169724"/>
              <a:gd name="connsiteX63" fmla="*/ 10453878 w 25200864"/>
              <a:gd name="connsiteY63" fmla="*/ 1565036 h 7169724"/>
              <a:gd name="connsiteX64" fmla="*/ 10541508 w 25200864"/>
              <a:gd name="connsiteY64" fmla="*/ 1759346 h 7169724"/>
              <a:gd name="connsiteX65" fmla="*/ 10690098 w 25200864"/>
              <a:gd name="connsiteY65" fmla="*/ 1944512 h 7169724"/>
              <a:gd name="connsiteX66" fmla="*/ 10785348 w 25200864"/>
              <a:gd name="connsiteY66" fmla="*/ 2018426 h 7169724"/>
              <a:gd name="connsiteX67" fmla="*/ 10838688 w 25200864"/>
              <a:gd name="connsiteY67" fmla="*/ 2109866 h 7169724"/>
              <a:gd name="connsiteX68" fmla="*/ 10926318 w 25200864"/>
              <a:gd name="connsiteY68" fmla="*/ 2071766 h 7169724"/>
              <a:gd name="connsiteX69" fmla="*/ 11013948 w 25200864"/>
              <a:gd name="connsiteY69" fmla="*/ 2193686 h 7169724"/>
              <a:gd name="connsiteX70" fmla="*/ 11100816 w 25200864"/>
              <a:gd name="connsiteY70" fmla="*/ 2275220 h 7169724"/>
              <a:gd name="connsiteX71" fmla="*/ 11253978 w 25200864"/>
              <a:gd name="connsiteY71" fmla="*/ 2307986 h 7169724"/>
              <a:gd name="connsiteX72" fmla="*/ 11349228 w 25200864"/>
              <a:gd name="connsiteY72" fmla="*/ 2349896 h 7169724"/>
              <a:gd name="connsiteX73" fmla="*/ 11429238 w 25200864"/>
              <a:gd name="connsiteY73" fmla="*/ 2448956 h 7169724"/>
              <a:gd name="connsiteX74" fmla="*/ 11562588 w 25200864"/>
              <a:gd name="connsiteY74" fmla="*/ 2513726 h 7169724"/>
              <a:gd name="connsiteX75" fmla="*/ 11654028 w 25200864"/>
              <a:gd name="connsiteY75" fmla="*/ 2567066 h 7169724"/>
              <a:gd name="connsiteX76" fmla="*/ 11745468 w 25200864"/>
              <a:gd name="connsiteY76" fmla="*/ 2650886 h 7169724"/>
              <a:gd name="connsiteX77" fmla="*/ 11882628 w 25200864"/>
              <a:gd name="connsiteY77" fmla="*/ 2711846 h 7169724"/>
              <a:gd name="connsiteX78" fmla="*/ 11970258 w 25200864"/>
              <a:gd name="connsiteY78" fmla="*/ 2841386 h 7169724"/>
              <a:gd name="connsiteX79" fmla="*/ 12095988 w 25200864"/>
              <a:gd name="connsiteY79" fmla="*/ 2829956 h 7169724"/>
              <a:gd name="connsiteX80" fmla="*/ 12124944 w 25200864"/>
              <a:gd name="connsiteY80" fmla="*/ 2897012 h 7169724"/>
              <a:gd name="connsiteX81" fmla="*/ 12202668 w 25200864"/>
              <a:gd name="connsiteY81" fmla="*/ 2921396 h 7169724"/>
              <a:gd name="connsiteX82" fmla="*/ 12278868 w 25200864"/>
              <a:gd name="connsiteY82" fmla="*/ 3081416 h 7169724"/>
              <a:gd name="connsiteX83" fmla="*/ 12393168 w 25200864"/>
              <a:gd name="connsiteY83" fmla="*/ 3100466 h 7169724"/>
              <a:gd name="connsiteX84" fmla="*/ 12450318 w 25200864"/>
              <a:gd name="connsiteY84" fmla="*/ 3214766 h 7169724"/>
              <a:gd name="connsiteX85" fmla="*/ 12541758 w 25200864"/>
              <a:gd name="connsiteY85" fmla="*/ 3191906 h 7169724"/>
              <a:gd name="connsiteX86" fmla="*/ 12598908 w 25200864"/>
              <a:gd name="connsiteY86" fmla="*/ 3290966 h 7169724"/>
              <a:gd name="connsiteX87" fmla="*/ 12663678 w 25200864"/>
              <a:gd name="connsiteY87" fmla="*/ 3416696 h 7169724"/>
              <a:gd name="connsiteX88" fmla="*/ 12766548 w 25200864"/>
              <a:gd name="connsiteY88" fmla="*/ 3428126 h 7169724"/>
              <a:gd name="connsiteX89" fmla="*/ 12774168 w 25200864"/>
              <a:gd name="connsiteY89" fmla="*/ 3298586 h 7169724"/>
              <a:gd name="connsiteX90" fmla="*/ 12854178 w 25200864"/>
              <a:gd name="connsiteY90" fmla="*/ 3363356 h 7169724"/>
              <a:gd name="connsiteX91" fmla="*/ 12968478 w 25200864"/>
              <a:gd name="connsiteY91" fmla="*/ 3435746 h 7169724"/>
              <a:gd name="connsiteX92" fmla="*/ 13098018 w 25200864"/>
              <a:gd name="connsiteY92" fmla="*/ 3466226 h 7169724"/>
              <a:gd name="connsiteX93" fmla="*/ 13147548 w 25200864"/>
              <a:gd name="connsiteY93" fmla="*/ 3572906 h 7169724"/>
              <a:gd name="connsiteX94" fmla="*/ 13155168 w 25200864"/>
              <a:gd name="connsiteY94" fmla="*/ 3652916 h 7169724"/>
              <a:gd name="connsiteX95" fmla="*/ 13235178 w 25200864"/>
              <a:gd name="connsiteY95" fmla="*/ 3736736 h 7169724"/>
              <a:gd name="connsiteX96" fmla="*/ 13368528 w 25200864"/>
              <a:gd name="connsiteY96" fmla="*/ 3774836 h 7169724"/>
              <a:gd name="connsiteX97" fmla="*/ 13539216 w 25200864"/>
              <a:gd name="connsiteY97" fmla="*/ 3853322 h 7169724"/>
              <a:gd name="connsiteX98" fmla="*/ 13574268 w 25200864"/>
              <a:gd name="connsiteY98" fmla="*/ 3923426 h 7169724"/>
              <a:gd name="connsiteX99" fmla="*/ 13669518 w 25200864"/>
              <a:gd name="connsiteY99" fmla="*/ 3988196 h 7169724"/>
              <a:gd name="connsiteX100" fmla="*/ 13806678 w 25200864"/>
              <a:gd name="connsiteY100" fmla="*/ 4091066 h 7169724"/>
              <a:gd name="connsiteX101" fmla="*/ 13890498 w 25200864"/>
              <a:gd name="connsiteY101" fmla="*/ 4205366 h 7169724"/>
              <a:gd name="connsiteX102" fmla="*/ 13955268 w 25200864"/>
              <a:gd name="connsiteY102" fmla="*/ 4296806 h 7169724"/>
              <a:gd name="connsiteX103" fmla="*/ 13989558 w 25200864"/>
              <a:gd name="connsiteY103" fmla="*/ 4129166 h 7169724"/>
              <a:gd name="connsiteX104" fmla="*/ 14061948 w 25200864"/>
              <a:gd name="connsiteY104" fmla="*/ 3995816 h 7169724"/>
              <a:gd name="connsiteX105" fmla="*/ 14176248 w 25200864"/>
              <a:gd name="connsiteY105" fmla="*/ 4098686 h 7169724"/>
              <a:gd name="connsiteX106" fmla="*/ 14290548 w 25200864"/>
              <a:gd name="connsiteY106" fmla="*/ 4304426 h 7169724"/>
              <a:gd name="connsiteX107" fmla="*/ 14431518 w 25200864"/>
              <a:gd name="connsiteY107" fmla="*/ 4399676 h 7169724"/>
              <a:gd name="connsiteX108" fmla="*/ 14622018 w 25200864"/>
              <a:gd name="connsiteY108" fmla="*/ 4353956 h 7169724"/>
              <a:gd name="connsiteX109" fmla="*/ 14789658 w 25200864"/>
              <a:gd name="connsiteY109" fmla="*/ 4430156 h 7169724"/>
              <a:gd name="connsiteX110" fmla="*/ 14865858 w 25200864"/>
              <a:gd name="connsiteY110" fmla="*/ 4361576 h 7169724"/>
              <a:gd name="connsiteX111" fmla="*/ 14972538 w 25200864"/>
              <a:gd name="connsiteY111" fmla="*/ 4464446 h 7169724"/>
              <a:gd name="connsiteX112" fmla="*/ 15067788 w 25200864"/>
              <a:gd name="connsiteY112" fmla="*/ 4586366 h 7169724"/>
              <a:gd name="connsiteX113" fmla="*/ 15304008 w 25200864"/>
              <a:gd name="connsiteY113" fmla="*/ 4651136 h 7169724"/>
              <a:gd name="connsiteX114" fmla="*/ 15467838 w 25200864"/>
              <a:gd name="connsiteY114" fmla="*/ 4693046 h 7169724"/>
              <a:gd name="connsiteX115" fmla="*/ 15540990 w 25200864"/>
              <a:gd name="connsiteY115" fmla="*/ 4708286 h 7169724"/>
              <a:gd name="connsiteX116" fmla="*/ 15593568 w 25200864"/>
              <a:gd name="connsiteY116" fmla="*/ 4875926 h 7169724"/>
              <a:gd name="connsiteX117" fmla="*/ 15612618 w 25200864"/>
              <a:gd name="connsiteY117" fmla="*/ 4997846 h 7169724"/>
              <a:gd name="connsiteX118" fmla="*/ 15730728 w 25200864"/>
              <a:gd name="connsiteY118" fmla="*/ 4921646 h 7169724"/>
              <a:gd name="connsiteX119" fmla="*/ 15745968 w 25200864"/>
              <a:gd name="connsiteY119" fmla="*/ 4769246 h 7169724"/>
              <a:gd name="connsiteX120" fmla="*/ 15822168 w 25200864"/>
              <a:gd name="connsiteY120" fmla="*/ 4757816 h 7169724"/>
              <a:gd name="connsiteX121" fmla="*/ 15898368 w 25200864"/>
              <a:gd name="connsiteY121" fmla="*/ 4872116 h 7169724"/>
              <a:gd name="connsiteX122" fmla="*/ 16092678 w 25200864"/>
              <a:gd name="connsiteY122" fmla="*/ 4978796 h 7169724"/>
              <a:gd name="connsiteX123" fmla="*/ 16229838 w 25200864"/>
              <a:gd name="connsiteY123" fmla="*/ 5138816 h 7169724"/>
              <a:gd name="connsiteX124" fmla="*/ 16340328 w 25200864"/>
              <a:gd name="connsiteY124" fmla="*/ 5154056 h 7169724"/>
              <a:gd name="connsiteX125" fmla="*/ 16435578 w 25200864"/>
              <a:gd name="connsiteY125" fmla="*/ 5203586 h 7169724"/>
              <a:gd name="connsiteX126" fmla="*/ 16515588 w 25200864"/>
              <a:gd name="connsiteY126" fmla="*/ 5195966 h 7169724"/>
              <a:gd name="connsiteX127" fmla="*/ 16607028 w 25200864"/>
              <a:gd name="connsiteY127" fmla="*/ 5234066 h 7169724"/>
              <a:gd name="connsiteX128" fmla="*/ 16687038 w 25200864"/>
              <a:gd name="connsiteY128" fmla="*/ 5275976 h 7169724"/>
              <a:gd name="connsiteX129" fmla="*/ 16751808 w 25200864"/>
              <a:gd name="connsiteY129" fmla="*/ 5298836 h 7169724"/>
              <a:gd name="connsiteX130" fmla="*/ 16927068 w 25200864"/>
              <a:gd name="connsiteY130" fmla="*/ 5317886 h 7169724"/>
              <a:gd name="connsiteX131" fmla="*/ 16808958 w 25200864"/>
              <a:gd name="connsiteY131" fmla="*/ 5245496 h 7169724"/>
              <a:gd name="connsiteX132" fmla="*/ 16843248 w 25200864"/>
              <a:gd name="connsiteY132" fmla="*/ 5199776 h 7169724"/>
              <a:gd name="connsiteX133" fmla="*/ 16953738 w 25200864"/>
              <a:gd name="connsiteY133" fmla="*/ 5218826 h 7169724"/>
              <a:gd name="connsiteX134" fmla="*/ 17109948 w 25200864"/>
              <a:gd name="connsiteY134" fmla="*/ 5344556 h 7169724"/>
              <a:gd name="connsiteX135" fmla="*/ 17300448 w 25200864"/>
              <a:gd name="connsiteY135" fmla="*/ 5359796 h 7169724"/>
              <a:gd name="connsiteX136" fmla="*/ 17426178 w 25200864"/>
              <a:gd name="connsiteY136" fmla="*/ 5420756 h 7169724"/>
              <a:gd name="connsiteX137" fmla="*/ 17516856 w 25200864"/>
              <a:gd name="connsiteY137" fmla="*/ 5550296 h 7169724"/>
              <a:gd name="connsiteX138" fmla="*/ 17620488 w 25200864"/>
              <a:gd name="connsiteY138" fmla="*/ 5569346 h 7169724"/>
              <a:gd name="connsiteX139" fmla="*/ 17837658 w 25200864"/>
              <a:gd name="connsiteY139" fmla="*/ 5717936 h 7169724"/>
              <a:gd name="connsiteX140" fmla="*/ 17837658 w 25200864"/>
              <a:gd name="connsiteY140" fmla="*/ 5561726 h 7169724"/>
              <a:gd name="connsiteX141" fmla="*/ 18035778 w 25200864"/>
              <a:gd name="connsiteY141" fmla="*/ 5565536 h 7169724"/>
              <a:gd name="connsiteX142" fmla="*/ 18115788 w 25200864"/>
              <a:gd name="connsiteY142" fmla="*/ 5668406 h 7169724"/>
              <a:gd name="connsiteX143" fmla="*/ 18218658 w 25200864"/>
              <a:gd name="connsiteY143" fmla="*/ 5676026 h 7169724"/>
              <a:gd name="connsiteX144" fmla="*/ 18306288 w 25200864"/>
              <a:gd name="connsiteY144" fmla="*/ 5752988 h 7169724"/>
              <a:gd name="connsiteX145" fmla="*/ 18371058 w 25200864"/>
              <a:gd name="connsiteY145" fmla="*/ 5866526 h 7169724"/>
              <a:gd name="connsiteX146" fmla="*/ 18489168 w 25200864"/>
              <a:gd name="connsiteY146" fmla="*/ 5851286 h 7169724"/>
              <a:gd name="connsiteX147" fmla="*/ 18580608 w 25200864"/>
              <a:gd name="connsiteY147" fmla="*/ 5935106 h 7169724"/>
              <a:gd name="connsiteX148" fmla="*/ 18550128 w 25200864"/>
              <a:gd name="connsiteY148" fmla="*/ 6018926 h 7169724"/>
              <a:gd name="connsiteX149" fmla="*/ 18679668 w 25200864"/>
              <a:gd name="connsiteY149" fmla="*/ 5973206 h 7169724"/>
              <a:gd name="connsiteX150" fmla="*/ 18691098 w 25200864"/>
              <a:gd name="connsiteY150" fmla="*/ 6045596 h 7169724"/>
              <a:gd name="connsiteX151" fmla="*/ 18813018 w 25200864"/>
              <a:gd name="connsiteY151" fmla="*/ 6007496 h 7169724"/>
              <a:gd name="connsiteX152" fmla="*/ 19114008 w 25200864"/>
              <a:gd name="connsiteY152" fmla="*/ 6137036 h 7169724"/>
              <a:gd name="connsiteX153" fmla="*/ 19249644 w 25200864"/>
              <a:gd name="connsiteY153" fmla="*/ 6242954 h 7169724"/>
              <a:gd name="connsiteX154" fmla="*/ 19319748 w 25200864"/>
              <a:gd name="connsiteY154" fmla="*/ 6453266 h 7169724"/>
              <a:gd name="connsiteX155" fmla="*/ 19375374 w 25200864"/>
              <a:gd name="connsiteY155" fmla="*/ 6593474 h 7169724"/>
              <a:gd name="connsiteX156" fmla="*/ 19445478 w 25200864"/>
              <a:gd name="connsiteY156" fmla="*/ 6567566 h 7169724"/>
              <a:gd name="connsiteX157" fmla="*/ 19495008 w 25200864"/>
              <a:gd name="connsiteY157" fmla="*/ 6647576 h 7169724"/>
              <a:gd name="connsiteX158" fmla="*/ 19475958 w 25200864"/>
              <a:gd name="connsiteY158" fmla="*/ 6377066 h 7169724"/>
              <a:gd name="connsiteX159" fmla="*/ 19479768 w 25200864"/>
              <a:gd name="connsiteY159" fmla="*/ 6175136 h 7169724"/>
              <a:gd name="connsiteX160" fmla="*/ 19582638 w 25200864"/>
              <a:gd name="connsiteY160" fmla="*/ 6285626 h 7169724"/>
              <a:gd name="connsiteX161" fmla="*/ 19666458 w 25200864"/>
              <a:gd name="connsiteY161" fmla="*/ 6407546 h 7169724"/>
              <a:gd name="connsiteX162" fmla="*/ 19674078 w 25200864"/>
              <a:gd name="connsiteY162" fmla="*/ 6213236 h 7169724"/>
              <a:gd name="connsiteX163" fmla="*/ 19761708 w 25200864"/>
              <a:gd name="connsiteY163" fmla="*/ 6129416 h 7169724"/>
              <a:gd name="connsiteX164" fmla="*/ 19879818 w 25200864"/>
              <a:gd name="connsiteY164" fmla="*/ 6239906 h 7169724"/>
              <a:gd name="connsiteX165" fmla="*/ 19818858 w 25200864"/>
              <a:gd name="connsiteY165" fmla="*/ 6026546 h 7169724"/>
              <a:gd name="connsiteX166" fmla="*/ 20127468 w 25200864"/>
              <a:gd name="connsiteY166" fmla="*/ 6022736 h 7169724"/>
              <a:gd name="connsiteX167" fmla="*/ 20400264 w 25200864"/>
              <a:gd name="connsiteY167" fmla="*/ 5897768 h 7169724"/>
              <a:gd name="connsiteX168" fmla="*/ 20695158 w 25200864"/>
              <a:gd name="connsiteY168" fmla="*/ 5893196 h 7169724"/>
              <a:gd name="connsiteX169" fmla="*/ 20942808 w 25200864"/>
              <a:gd name="connsiteY169" fmla="*/ 5938916 h 7169724"/>
              <a:gd name="connsiteX170" fmla="*/ 21133308 w 25200864"/>
              <a:gd name="connsiteY170" fmla="*/ 5813186 h 7169724"/>
              <a:gd name="connsiteX171" fmla="*/ 21430488 w 25200864"/>
              <a:gd name="connsiteY171" fmla="*/ 5862716 h 7169724"/>
              <a:gd name="connsiteX172" fmla="*/ 21659850 w 25200864"/>
              <a:gd name="connsiteY172" fmla="*/ 5961776 h 7169724"/>
              <a:gd name="connsiteX173" fmla="*/ 21761958 w 25200864"/>
              <a:gd name="connsiteY173" fmla="*/ 5885576 h 7169724"/>
              <a:gd name="connsiteX174" fmla="*/ 21944838 w 25200864"/>
              <a:gd name="connsiteY174" fmla="*/ 6041786 h 7169724"/>
              <a:gd name="connsiteX175" fmla="*/ 22089618 w 25200864"/>
              <a:gd name="connsiteY175" fmla="*/ 5977016 h 7169724"/>
              <a:gd name="connsiteX176" fmla="*/ 22310598 w 25200864"/>
              <a:gd name="connsiteY176" fmla="*/ 6186566 h 7169724"/>
              <a:gd name="connsiteX177" fmla="*/ 23151084 w 25200864"/>
              <a:gd name="connsiteY177" fmla="*/ 6482984 h 7169724"/>
              <a:gd name="connsiteX178" fmla="*/ 23293578 w 25200864"/>
              <a:gd name="connsiteY178" fmla="*/ 6609476 h 7169724"/>
              <a:gd name="connsiteX179" fmla="*/ 23285958 w 25200864"/>
              <a:gd name="connsiteY179" fmla="*/ 6693296 h 7169724"/>
              <a:gd name="connsiteX180" fmla="*/ 23415498 w 25200864"/>
              <a:gd name="connsiteY180" fmla="*/ 6659006 h 7169724"/>
              <a:gd name="connsiteX181" fmla="*/ 23785068 w 25200864"/>
              <a:gd name="connsiteY181" fmla="*/ 6780926 h 7169724"/>
              <a:gd name="connsiteX182" fmla="*/ 24009096 w 25200864"/>
              <a:gd name="connsiteY182" fmla="*/ 6645290 h 7169724"/>
              <a:gd name="connsiteX183" fmla="*/ 24078438 w 25200864"/>
              <a:gd name="connsiteY183" fmla="*/ 6544706 h 7169724"/>
              <a:gd name="connsiteX184" fmla="*/ 24230838 w 25200864"/>
              <a:gd name="connsiteY184" fmla="*/ 6533276 h 7169724"/>
              <a:gd name="connsiteX185" fmla="*/ 24360378 w 25200864"/>
              <a:gd name="connsiteY185" fmla="*/ 6438026 h 7169724"/>
              <a:gd name="connsiteX186" fmla="*/ 24455628 w 25200864"/>
              <a:gd name="connsiteY186" fmla="*/ 6422786 h 7169724"/>
              <a:gd name="connsiteX187" fmla="*/ 24558498 w 25200864"/>
              <a:gd name="connsiteY187" fmla="*/ 6243716 h 7169724"/>
              <a:gd name="connsiteX188" fmla="*/ 24716232 w 25200864"/>
              <a:gd name="connsiteY188" fmla="*/ 6188090 h 7169724"/>
              <a:gd name="connsiteX189" fmla="*/ 24981408 w 25200864"/>
              <a:gd name="connsiteY189" fmla="*/ 6232286 h 7169724"/>
              <a:gd name="connsiteX190" fmla="*/ 25181052 w 25200864"/>
              <a:gd name="connsiteY190" fmla="*/ 6157610 h 7169724"/>
              <a:gd name="connsiteX191" fmla="*/ 25200864 w 25200864"/>
              <a:gd name="connsiteY191" fmla="*/ 5713364 h 7169724"/>
              <a:gd name="connsiteX192" fmla="*/ 24519636 w 25200864"/>
              <a:gd name="connsiteY192" fmla="*/ 5869574 h 7169724"/>
              <a:gd name="connsiteX193" fmla="*/ 23774400 w 25200864"/>
              <a:gd name="connsiteY193" fmla="*/ 6133988 h 7169724"/>
              <a:gd name="connsiteX194" fmla="*/ 22951440 w 25200864"/>
              <a:gd name="connsiteY194" fmla="*/ 5896244 h 7169724"/>
              <a:gd name="connsiteX195" fmla="*/ 21982176 w 25200864"/>
              <a:gd name="connsiteY195" fmla="*/ 5640212 h 7169724"/>
              <a:gd name="connsiteX196" fmla="*/ 20628864 w 25200864"/>
              <a:gd name="connsiteY196" fmla="*/ 5475620 h 7169724"/>
              <a:gd name="connsiteX197" fmla="*/ 19872960 w 25200864"/>
              <a:gd name="connsiteY197" fmla="*/ 5888624 h 7169724"/>
              <a:gd name="connsiteX198" fmla="*/ 18800064 w 25200864"/>
              <a:gd name="connsiteY198" fmla="*/ 5823092 h 7169724"/>
              <a:gd name="connsiteX199" fmla="*/ 16715232 w 25200864"/>
              <a:gd name="connsiteY199" fmla="*/ 4963556 h 7169724"/>
              <a:gd name="connsiteX200" fmla="*/ 14904720 w 25200864"/>
              <a:gd name="connsiteY200" fmla="*/ 4158884 h 7169724"/>
              <a:gd name="connsiteX201" fmla="*/ 13240512 w 25200864"/>
              <a:gd name="connsiteY201" fmla="*/ 3354212 h 7169724"/>
              <a:gd name="connsiteX202" fmla="*/ 13094208 w 25200864"/>
              <a:gd name="connsiteY202" fmla="*/ 3189620 h 7169724"/>
              <a:gd name="connsiteX203" fmla="*/ 11320272 w 25200864"/>
              <a:gd name="connsiteY203" fmla="*/ 2019188 h 7169724"/>
              <a:gd name="connsiteX204" fmla="*/ 10698480 w 25200864"/>
              <a:gd name="connsiteY204" fmla="*/ 1452260 h 7169724"/>
              <a:gd name="connsiteX205" fmla="*/ 10530078 w 25200864"/>
              <a:gd name="connsiteY205" fmla="*/ 1283096 h 7169724"/>
              <a:gd name="connsiteX206" fmla="*/ 10522458 w 25200864"/>
              <a:gd name="connsiteY206" fmla="*/ 902096 h 7169724"/>
              <a:gd name="connsiteX207" fmla="*/ 10518648 w 25200864"/>
              <a:gd name="connsiteY207" fmla="*/ 768746 h 7169724"/>
              <a:gd name="connsiteX208" fmla="*/ 10606278 w 25200864"/>
              <a:gd name="connsiteY208" fmla="*/ 681116 h 7169724"/>
              <a:gd name="connsiteX209" fmla="*/ 10753344 w 25200864"/>
              <a:gd name="connsiteY209" fmla="*/ 611012 h 7169724"/>
              <a:gd name="connsiteX210" fmla="*/ 10735056 w 25200864"/>
              <a:gd name="connsiteY210" fmla="*/ 336692 h 7169724"/>
              <a:gd name="connsiteX211" fmla="*/ 10610088 w 25200864"/>
              <a:gd name="connsiteY211" fmla="*/ 201056 h 7169724"/>
              <a:gd name="connsiteX212" fmla="*/ 10419588 w 25200864"/>
              <a:gd name="connsiteY212" fmla="*/ 2936 h 7169724"/>
              <a:gd name="connsiteX213" fmla="*/ 10351008 w 25200864"/>
              <a:gd name="connsiteY213" fmla="*/ 231536 h 7169724"/>
              <a:gd name="connsiteX214" fmla="*/ 10187940 w 25200864"/>
              <a:gd name="connsiteY214" fmla="*/ 585104 h 7169724"/>
              <a:gd name="connsiteX215" fmla="*/ 10137648 w 25200864"/>
              <a:gd name="connsiteY215" fmla="*/ 902096 h 7169724"/>
              <a:gd name="connsiteX216" fmla="*/ 10222992 w 25200864"/>
              <a:gd name="connsiteY216" fmla="*/ 1744868 h 7169724"/>
              <a:gd name="connsiteX217" fmla="*/ 10131552 w 25200864"/>
              <a:gd name="connsiteY217" fmla="*/ 2384948 h 7169724"/>
              <a:gd name="connsiteX218" fmla="*/ 9509760 w 25200864"/>
              <a:gd name="connsiteY218" fmla="*/ 3043316 h 7169724"/>
              <a:gd name="connsiteX219" fmla="*/ 7717536 w 25200864"/>
              <a:gd name="connsiteY219" fmla="*/ 4524644 h 7169724"/>
              <a:gd name="connsiteX220" fmla="*/ 7388352 w 25200864"/>
              <a:gd name="connsiteY220" fmla="*/ 5146436 h 7169724"/>
              <a:gd name="connsiteX221" fmla="*/ 5925312 w 25200864"/>
              <a:gd name="connsiteY221" fmla="*/ 5768228 h 7169724"/>
              <a:gd name="connsiteX222" fmla="*/ 4736592 w 25200864"/>
              <a:gd name="connsiteY222" fmla="*/ 6079124 h 7169724"/>
              <a:gd name="connsiteX223" fmla="*/ 3602736 w 25200864"/>
              <a:gd name="connsiteY223" fmla="*/ 6353444 h 7169724"/>
              <a:gd name="connsiteX224" fmla="*/ 2688336 w 25200864"/>
              <a:gd name="connsiteY224" fmla="*/ 6664340 h 7169724"/>
              <a:gd name="connsiteX225" fmla="*/ 2157984 w 25200864"/>
              <a:gd name="connsiteY225" fmla="*/ 6774068 h 7169724"/>
              <a:gd name="connsiteX226" fmla="*/ 1591056 w 25200864"/>
              <a:gd name="connsiteY226" fmla="*/ 6755780 h 7169724"/>
              <a:gd name="connsiteX227" fmla="*/ 950976 w 25200864"/>
              <a:gd name="connsiteY227" fmla="*/ 6554612 h 7169724"/>
              <a:gd name="connsiteX228" fmla="*/ 0 w 25200864"/>
              <a:gd name="connsiteY228" fmla="*/ 6390020 h 7169724"/>
              <a:gd name="connsiteX229" fmla="*/ 27432 w 25200864"/>
              <a:gd name="connsiteY22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6345936 w 25200864"/>
              <a:gd name="connsiteY53" fmla="*/ 5932820 h 7169724"/>
              <a:gd name="connsiteX54" fmla="*/ 7772400 w 25200864"/>
              <a:gd name="connsiteY54" fmla="*/ 5493908 h 7169724"/>
              <a:gd name="connsiteX55" fmla="*/ 8375904 w 25200864"/>
              <a:gd name="connsiteY55" fmla="*/ 4341764 h 7169724"/>
              <a:gd name="connsiteX56" fmla="*/ 9747504 w 25200864"/>
              <a:gd name="connsiteY56" fmla="*/ 3427364 h 7169724"/>
              <a:gd name="connsiteX57" fmla="*/ 10277856 w 25200864"/>
              <a:gd name="connsiteY57" fmla="*/ 2311796 h 7169724"/>
              <a:gd name="connsiteX58" fmla="*/ 10351008 w 25200864"/>
              <a:gd name="connsiteY58" fmla="*/ 2147204 h 7169724"/>
              <a:gd name="connsiteX59" fmla="*/ 10369296 w 25200864"/>
              <a:gd name="connsiteY59" fmla="*/ 1525412 h 7169724"/>
              <a:gd name="connsiteX60" fmla="*/ 10314432 w 25200864"/>
              <a:gd name="connsiteY60" fmla="*/ 940196 h 7169724"/>
              <a:gd name="connsiteX61" fmla="*/ 10443210 w 25200864"/>
              <a:gd name="connsiteY61" fmla="*/ 611774 h 7169724"/>
              <a:gd name="connsiteX62" fmla="*/ 10450830 w 25200864"/>
              <a:gd name="connsiteY62" fmla="*/ 1076594 h 7169724"/>
              <a:gd name="connsiteX63" fmla="*/ 10411968 w 25200864"/>
              <a:gd name="connsiteY63" fmla="*/ 1302146 h 7169724"/>
              <a:gd name="connsiteX64" fmla="*/ 10453878 w 25200864"/>
              <a:gd name="connsiteY64" fmla="*/ 1565036 h 7169724"/>
              <a:gd name="connsiteX65" fmla="*/ 10541508 w 25200864"/>
              <a:gd name="connsiteY65" fmla="*/ 1759346 h 7169724"/>
              <a:gd name="connsiteX66" fmla="*/ 10690098 w 25200864"/>
              <a:gd name="connsiteY66" fmla="*/ 1944512 h 7169724"/>
              <a:gd name="connsiteX67" fmla="*/ 10785348 w 25200864"/>
              <a:gd name="connsiteY67" fmla="*/ 2018426 h 7169724"/>
              <a:gd name="connsiteX68" fmla="*/ 10838688 w 25200864"/>
              <a:gd name="connsiteY68" fmla="*/ 2109866 h 7169724"/>
              <a:gd name="connsiteX69" fmla="*/ 10926318 w 25200864"/>
              <a:gd name="connsiteY69" fmla="*/ 2071766 h 7169724"/>
              <a:gd name="connsiteX70" fmla="*/ 11013948 w 25200864"/>
              <a:gd name="connsiteY70" fmla="*/ 2193686 h 7169724"/>
              <a:gd name="connsiteX71" fmla="*/ 11100816 w 25200864"/>
              <a:gd name="connsiteY71" fmla="*/ 2275220 h 7169724"/>
              <a:gd name="connsiteX72" fmla="*/ 11253978 w 25200864"/>
              <a:gd name="connsiteY72" fmla="*/ 2307986 h 7169724"/>
              <a:gd name="connsiteX73" fmla="*/ 11349228 w 25200864"/>
              <a:gd name="connsiteY73" fmla="*/ 2349896 h 7169724"/>
              <a:gd name="connsiteX74" fmla="*/ 11429238 w 25200864"/>
              <a:gd name="connsiteY74" fmla="*/ 2448956 h 7169724"/>
              <a:gd name="connsiteX75" fmla="*/ 11562588 w 25200864"/>
              <a:gd name="connsiteY75" fmla="*/ 2513726 h 7169724"/>
              <a:gd name="connsiteX76" fmla="*/ 11654028 w 25200864"/>
              <a:gd name="connsiteY76" fmla="*/ 2567066 h 7169724"/>
              <a:gd name="connsiteX77" fmla="*/ 11745468 w 25200864"/>
              <a:gd name="connsiteY77" fmla="*/ 2650886 h 7169724"/>
              <a:gd name="connsiteX78" fmla="*/ 11882628 w 25200864"/>
              <a:gd name="connsiteY78" fmla="*/ 2711846 h 7169724"/>
              <a:gd name="connsiteX79" fmla="*/ 11970258 w 25200864"/>
              <a:gd name="connsiteY79" fmla="*/ 2841386 h 7169724"/>
              <a:gd name="connsiteX80" fmla="*/ 12095988 w 25200864"/>
              <a:gd name="connsiteY80" fmla="*/ 2829956 h 7169724"/>
              <a:gd name="connsiteX81" fmla="*/ 12124944 w 25200864"/>
              <a:gd name="connsiteY81" fmla="*/ 2897012 h 7169724"/>
              <a:gd name="connsiteX82" fmla="*/ 12202668 w 25200864"/>
              <a:gd name="connsiteY82" fmla="*/ 2921396 h 7169724"/>
              <a:gd name="connsiteX83" fmla="*/ 12278868 w 25200864"/>
              <a:gd name="connsiteY83" fmla="*/ 3081416 h 7169724"/>
              <a:gd name="connsiteX84" fmla="*/ 12393168 w 25200864"/>
              <a:gd name="connsiteY84" fmla="*/ 3100466 h 7169724"/>
              <a:gd name="connsiteX85" fmla="*/ 12450318 w 25200864"/>
              <a:gd name="connsiteY85" fmla="*/ 3214766 h 7169724"/>
              <a:gd name="connsiteX86" fmla="*/ 12541758 w 25200864"/>
              <a:gd name="connsiteY86" fmla="*/ 3191906 h 7169724"/>
              <a:gd name="connsiteX87" fmla="*/ 12598908 w 25200864"/>
              <a:gd name="connsiteY87" fmla="*/ 3290966 h 7169724"/>
              <a:gd name="connsiteX88" fmla="*/ 12663678 w 25200864"/>
              <a:gd name="connsiteY88" fmla="*/ 3416696 h 7169724"/>
              <a:gd name="connsiteX89" fmla="*/ 12766548 w 25200864"/>
              <a:gd name="connsiteY89" fmla="*/ 3428126 h 7169724"/>
              <a:gd name="connsiteX90" fmla="*/ 12774168 w 25200864"/>
              <a:gd name="connsiteY90" fmla="*/ 3298586 h 7169724"/>
              <a:gd name="connsiteX91" fmla="*/ 12854178 w 25200864"/>
              <a:gd name="connsiteY91" fmla="*/ 3363356 h 7169724"/>
              <a:gd name="connsiteX92" fmla="*/ 12968478 w 25200864"/>
              <a:gd name="connsiteY92" fmla="*/ 3435746 h 7169724"/>
              <a:gd name="connsiteX93" fmla="*/ 13098018 w 25200864"/>
              <a:gd name="connsiteY93" fmla="*/ 3466226 h 7169724"/>
              <a:gd name="connsiteX94" fmla="*/ 13147548 w 25200864"/>
              <a:gd name="connsiteY94" fmla="*/ 3572906 h 7169724"/>
              <a:gd name="connsiteX95" fmla="*/ 13155168 w 25200864"/>
              <a:gd name="connsiteY95" fmla="*/ 3652916 h 7169724"/>
              <a:gd name="connsiteX96" fmla="*/ 13235178 w 25200864"/>
              <a:gd name="connsiteY96" fmla="*/ 3736736 h 7169724"/>
              <a:gd name="connsiteX97" fmla="*/ 13368528 w 25200864"/>
              <a:gd name="connsiteY97" fmla="*/ 3774836 h 7169724"/>
              <a:gd name="connsiteX98" fmla="*/ 13539216 w 25200864"/>
              <a:gd name="connsiteY98" fmla="*/ 3853322 h 7169724"/>
              <a:gd name="connsiteX99" fmla="*/ 13574268 w 25200864"/>
              <a:gd name="connsiteY99" fmla="*/ 3923426 h 7169724"/>
              <a:gd name="connsiteX100" fmla="*/ 13669518 w 25200864"/>
              <a:gd name="connsiteY100" fmla="*/ 3988196 h 7169724"/>
              <a:gd name="connsiteX101" fmla="*/ 13806678 w 25200864"/>
              <a:gd name="connsiteY101" fmla="*/ 4091066 h 7169724"/>
              <a:gd name="connsiteX102" fmla="*/ 13890498 w 25200864"/>
              <a:gd name="connsiteY102" fmla="*/ 4205366 h 7169724"/>
              <a:gd name="connsiteX103" fmla="*/ 13955268 w 25200864"/>
              <a:gd name="connsiteY103" fmla="*/ 4296806 h 7169724"/>
              <a:gd name="connsiteX104" fmla="*/ 13989558 w 25200864"/>
              <a:gd name="connsiteY104" fmla="*/ 4129166 h 7169724"/>
              <a:gd name="connsiteX105" fmla="*/ 14061948 w 25200864"/>
              <a:gd name="connsiteY105" fmla="*/ 3995816 h 7169724"/>
              <a:gd name="connsiteX106" fmla="*/ 14176248 w 25200864"/>
              <a:gd name="connsiteY106" fmla="*/ 4098686 h 7169724"/>
              <a:gd name="connsiteX107" fmla="*/ 14290548 w 25200864"/>
              <a:gd name="connsiteY107" fmla="*/ 4304426 h 7169724"/>
              <a:gd name="connsiteX108" fmla="*/ 14431518 w 25200864"/>
              <a:gd name="connsiteY108" fmla="*/ 4399676 h 7169724"/>
              <a:gd name="connsiteX109" fmla="*/ 14622018 w 25200864"/>
              <a:gd name="connsiteY109" fmla="*/ 4353956 h 7169724"/>
              <a:gd name="connsiteX110" fmla="*/ 14789658 w 25200864"/>
              <a:gd name="connsiteY110" fmla="*/ 4430156 h 7169724"/>
              <a:gd name="connsiteX111" fmla="*/ 14865858 w 25200864"/>
              <a:gd name="connsiteY111" fmla="*/ 4361576 h 7169724"/>
              <a:gd name="connsiteX112" fmla="*/ 14972538 w 25200864"/>
              <a:gd name="connsiteY112" fmla="*/ 4464446 h 7169724"/>
              <a:gd name="connsiteX113" fmla="*/ 15067788 w 25200864"/>
              <a:gd name="connsiteY113" fmla="*/ 4586366 h 7169724"/>
              <a:gd name="connsiteX114" fmla="*/ 15304008 w 25200864"/>
              <a:gd name="connsiteY114" fmla="*/ 4651136 h 7169724"/>
              <a:gd name="connsiteX115" fmla="*/ 15467838 w 25200864"/>
              <a:gd name="connsiteY115" fmla="*/ 4693046 h 7169724"/>
              <a:gd name="connsiteX116" fmla="*/ 15540990 w 25200864"/>
              <a:gd name="connsiteY116" fmla="*/ 4708286 h 7169724"/>
              <a:gd name="connsiteX117" fmla="*/ 15593568 w 25200864"/>
              <a:gd name="connsiteY117" fmla="*/ 4875926 h 7169724"/>
              <a:gd name="connsiteX118" fmla="*/ 15612618 w 25200864"/>
              <a:gd name="connsiteY118" fmla="*/ 4997846 h 7169724"/>
              <a:gd name="connsiteX119" fmla="*/ 15730728 w 25200864"/>
              <a:gd name="connsiteY119" fmla="*/ 4921646 h 7169724"/>
              <a:gd name="connsiteX120" fmla="*/ 15745968 w 25200864"/>
              <a:gd name="connsiteY120" fmla="*/ 4769246 h 7169724"/>
              <a:gd name="connsiteX121" fmla="*/ 15822168 w 25200864"/>
              <a:gd name="connsiteY121" fmla="*/ 4757816 h 7169724"/>
              <a:gd name="connsiteX122" fmla="*/ 15898368 w 25200864"/>
              <a:gd name="connsiteY122" fmla="*/ 4872116 h 7169724"/>
              <a:gd name="connsiteX123" fmla="*/ 16092678 w 25200864"/>
              <a:gd name="connsiteY123" fmla="*/ 4978796 h 7169724"/>
              <a:gd name="connsiteX124" fmla="*/ 16229838 w 25200864"/>
              <a:gd name="connsiteY124" fmla="*/ 5138816 h 7169724"/>
              <a:gd name="connsiteX125" fmla="*/ 16340328 w 25200864"/>
              <a:gd name="connsiteY125" fmla="*/ 5154056 h 7169724"/>
              <a:gd name="connsiteX126" fmla="*/ 16435578 w 25200864"/>
              <a:gd name="connsiteY126" fmla="*/ 5203586 h 7169724"/>
              <a:gd name="connsiteX127" fmla="*/ 16515588 w 25200864"/>
              <a:gd name="connsiteY127" fmla="*/ 5195966 h 7169724"/>
              <a:gd name="connsiteX128" fmla="*/ 16607028 w 25200864"/>
              <a:gd name="connsiteY128" fmla="*/ 5234066 h 7169724"/>
              <a:gd name="connsiteX129" fmla="*/ 16687038 w 25200864"/>
              <a:gd name="connsiteY129" fmla="*/ 5275976 h 7169724"/>
              <a:gd name="connsiteX130" fmla="*/ 16751808 w 25200864"/>
              <a:gd name="connsiteY130" fmla="*/ 5298836 h 7169724"/>
              <a:gd name="connsiteX131" fmla="*/ 16927068 w 25200864"/>
              <a:gd name="connsiteY131" fmla="*/ 5317886 h 7169724"/>
              <a:gd name="connsiteX132" fmla="*/ 16808958 w 25200864"/>
              <a:gd name="connsiteY132" fmla="*/ 5245496 h 7169724"/>
              <a:gd name="connsiteX133" fmla="*/ 16843248 w 25200864"/>
              <a:gd name="connsiteY133" fmla="*/ 5199776 h 7169724"/>
              <a:gd name="connsiteX134" fmla="*/ 16953738 w 25200864"/>
              <a:gd name="connsiteY134" fmla="*/ 5218826 h 7169724"/>
              <a:gd name="connsiteX135" fmla="*/ 17109948 w 25200864"/>
              <a:gd name="connsiteY135" fmla="*/ 5344556 h 7169724"/>
              <a:gd name="connsiteX136" fmla="*/ 17300448 w 25200864"/>
              <a:gd name="connsiteY136" fmla="*/ 5359796 h 7169724"/>
              <a:gd name="connsiteX137" fmla="*/ 17426178 w 25200864"/>
              <a:gd name="connsiteY137" fmla="*/ 5420756 h 7169724"/>
              <a:gd name="connsiteX138" fmla="*/ 17516856 w 25200864"/>
              <a:gd name="connsiteY138" fmla="*/ 5550296 h 7169724"/>
              <a:gd name="connsiteX139" fmla="*/ 17620488 w 25200864"/>
              <a:gd name="connsiteY139" fmla="*/ 5569346 h 7169724"/>
              <a:gd name="connsiteX140" fmla="*/ 17837658 w 25200864"/>
              <a:gd name="connsiteY140" fmla="*/ 5717936 h 7169724"/>
              <a:gd name="connsiteX141" fmla="*/ 17837658 w 25200864"/>
              <a:gd name="connsiteY141" fmla="*/ 5561726 h 7169724"/>
              <a:gd name="connsiteX142" fmla="*/ 18035778 w 25200864"/>
              <a:gd name="connsiteY142" fmla="*/ 5565536 h 7169724"/>
              <a:gd name="connsiteX143" fmla="*/ 18115788 w 25200864"/>
              <a:gd name="connsiteY143" fmla="*/ 5668406 h 7169724"/>
              <a:gd name="connsiteX144" fmla="*/ 18218658 w 25200864"/>
              <a:gd name="connsiteY144" fmla="*/ 5676026 h 7169724"/>
              <a:gd name="connsiteX145" fmla="*/ 18306288 w 25200864"/>
              <a:gd name="connsiteY145" fmla="*/ 5752988 h 7169724"/>
              <a:gd name="connsiteX146" fmla="*/ 18371058 w 25200864"/>
              <a:gd name="connsiteY146" fmla="*/ 5866526 h 7169724"/>
              <a:gd name="connsiteX147" fmla="*/ 18489168 w 25200864"/>
              <a:gd name="connsiteY147" fmla="*/ 5851286 h 7169724"/>
              <a:gd name="connsiteX148" fmla="*/ 18580608 w 25200864"/>
              <a:gd name="connsiteY148" fmla="*/ 5935106 h 7169724"/>
              <a:gd name="connsiteX149" fmla="*/ 18550128 w 25200864"/>
              <a:gd name="connsiteY149" fmla="*/ 6018926 h 7169724"/>
              <a:gd name="connsiteX150" fmla="*/ 18679668 w 25200864"/>
              <a:gd name="connsiteY150" fmla="*/ 5973206 h 7169724"/>
              <a:gd name="connsiteX151" fmla="*/ 18691098 w 25200864"/>
              <a:gd name="connsiteY151" fmla="*/ 6045596 h 7169724"/>
              <a:gd name="connsiteX152" fmla="*/ 18813018 w 25200864"/>
              <a:gd name="connsiteY152" fmla="*/ 6007496 h 7169724"/>
              <a:gd name="connsiteX153" fmla="*/ 19114008 w 25200864"/>
              <a:gd name="connsiteY153" fmla="*/ 6137036 h 7169724"/>
              <a:gd name="connsiteX154" fmla="*/ 19249644 w 25200864"/>
              <a:gd name="connsiteY154" fmla="*/ 6242954 h 7169724"/>
              <a:gd name="connsiteX155" fmla="*/ 19319748 w 25200864"/>
              <a:gd name="connsiteY155" fmla="*/ 6453266 h 7169724"/>
              <a:gd name="connsiteX156" fmla="*/ 19375374 w 25200864"/>
              <a:gd name="connsiteY156" fmla="*/ 6593474 h 7169724"/>
              <a:gd name="connsiteX157" fmla="*/ 19445478 w 25200864"/>
              <a:gd name="connsiteY157" fmla="*/ 6567566 h 7169724"/>
              <a:gd name="connsiteX158" fmla="*/ 19495008 w 25200864"/>
              <a:gd name="connsiteY158" fmla="*/ 6647576 h 7169724"/>
              <a:gd name="connsiteX159" fmla="*/ 19475958 w 25200864"/>
              <a:gd name="connsiteY159" fmla="*/ 6377066 h 7169724"/>
              <a:gd name="connsiteX160" fmla="*/ 19479768 w 25200864"/>
              <a:gd name="connsiteY160" fmla="*/ 6175136 h 7169724"/>
              <a:gd name="connsiteX161" fmla="*/ 19582638 w 25200864"/>
              <a:gd name="connsiteY161" fmla="*/ 6285626 h 7169724"/>
              <a:gd name="connsiteX162" fmla="*/ 19666458 w 25200864"/>
              <a:gd name="connsiteY162" fmla="*/ 6407546 h 7169724"/>
              <a:gd name="connsiteX163" fmla="*/ 19674078 w 25200864"/>
              <a:gd name="connsiteY163" fmla="*/ 6213236 h 7169724"/>
              <a:gd name="connsiteX164" fmla="*/ 19761708 w 25200864"/>
              <a:gd name="connsiteY164" fmla="*/ 6129416 h 7169724"/>
              <a:gd name="connsiteX165" fmla="*/ 19879818 w 25200864"/>
              <a:gd name="connsiteY165" fmla="*/ 6239906 h 7169724"/>
              <a:gd name="connsiteX166" fmla="*/ 19818858 w 25200864"/>
              <a:gd name="connsiteY166" fmla="*/ 6026546 h 7169724"/>
              <a:gd name="connsiteX167" fmla="*/ 20127468 w 25200864"/>
              <a:gd name="connsiteY167" fmla="*/ 6022736 h 7169724"/>
              <a:gd name="connsiteX168" fmla="*/ 20400264 w 25200864"/>
              <a:gd name="connsiteY168" fmla="*/ 5897768 h 7169724"/>
              <a:gd name="connsiteX169" fmla="*/ 20695158 w 25200864"/>
              <a:gd name="connsiteY169" fmla="*/ 5893196 h 7169724"/>
              <a:gd name="connsiteX170" fmla="*/ 20942808 w 25200864"/>
              <a:gd name="connsiteY170" fmla="*/ 5938916 h 7169724"/>
              <a:gd name="connsiteX171" fmla="*/ 21133308 w 25200864"/>
              <a:gd name="connsiteY171" fmla="*/ 5813186 h 7169724"/>
              <a:gd name="connsiteX172" fmla="*/ 21430488 w 25200864"/>
              <a:gd name="connsiteY172" fmla="*/ 5862716 h 7169724"/>
              <a:gd name="connsiteX173" fmla="*/ 21659850 w 25200864"/>
              <a:gd name="connsiteY173" fmla="*/ 5961776 h 7169724"/>
              <a:gd name="connsiteX174" fmla="*/ 21761958 w 25200864"/>
              <a:gd name="connsiteY174" fmla="*/ 5885576 h 7169724"/>
              <a:gd name="connsiteX175" fmla="*/ 21944838 w 25200864"/>
              <a:gd name="connsiteY175" fmla="*/ 6041786 h 7169724"/>
              <a:gd name="connsiteX176" fmla="*/ 22089618 w 25200864"/>
              <a:gd name="connsiteY176" fmla="*/ 5977016 h 7169724"/>
              <a:gd name="connsiteX177" fmla="*/ 22310598 w 25200864"/>
              <a:gd name="connsiteY177" fmla="*/ 6186566 h 7169724"/>
              <a:gd name="connsiteX178" fmla="*/ 23151084 w 25200864"/>
              <a:gd name="connsiteY178" fmla="*/ 6482984 h 7169724"/>
              <a:gd name="connsiteX179" fmla="*/ 23293578 w 25200864"/>
              <a:gd name="connsiteY179" fmla="*/ 6609476 h 7169724"/>
              <a:gd name="connsiteX180" fmla="*/ 23285958 w 25200864"/>
              <a:gd name="connsiteY180" fmla="*/ 6693296 h 7169724"/>
              <a:gd name="connsiteX181" fmla="*/ 23415498 w 25200864"/>
              <a:gd name="connsiteY181" fmla="*/ 6659006 h 7169724"/>
              <a:gd name="connsiteX182" fmla="*/ 23785068 w 25200864"/>
              <a:gd name="connsiteY182" fmla="*/ 6780926 h 7169724"/>
              <a:gd name="connsiteX183" fmla="*/ 24009096 w 25200864"/>
              <a:gd name="connsiteY183" fmla="*/ 6645290 h 7169724"/>
              <a:gd name="connsiteX184" fmla="*/ 24078438 w 25200864"/>
              <a:gd name="connsiteY184" fmla="*/ 6544706 h 7169724"/>
              <a:gd name="connsiteX185" fmla="*/ 24230838 w 25200864"/>
              <a:gd name="connsiteY185" fmla="*/ 6533276 h 7169724"/>
              <a:gd name="connsiteX186" fmla="*/ 24360378 w 25200864"/>
              <a:gd name="connsiteY186" fmla="*/ 6438026 h 7169724"/>
              <a:gd name="connsiteX187" fmla="*/ 24455628 w 25200864"/>
              <a:gd name="connsiteY187" fmla="*/ 6422786 h 7169724"/>
              <a:gd name="connsiteX188" fmla="*/ 24558498 w 25200864"/>
              <a:gd name="connsiteY188" fmla="*/ 6243716 h 7169724"/>
              <a:gd name="connsiteX189" fmla="*/ 24716232 w 25200864"/>
              <a:gd name="connsiteY189" fmla="*/ 6188090 h 7169724"/>
              <a:gd name="connsiteX190" fmla="*/ 24981408 w 25200864"/>
              <a:gd name="connsiteY190" fmla="*/ 6232286 h 7169724"/>
              <a:gd name="connsiteX191" fmla="*/ 25181052 w 25200864"/>
              <a:gd name="connsiteY191" fmla="*/ 6157610 h 7169724"/>
              <a:gd name="connsiteX192" fmla="*/ 25200864 w 25200864"/>
              <a:gd name="connsiteY192" fmla="*/ 5713364 h 7169724"/>
              <a:gd name="connsiteX193" fmla="*/ 24519636 w 25200864"/>
              <a:gd name="connsiteY193" fmla="*/ 5869574 h 7169724"/>
              <a:gd name="connsiteX194" fmla="*/ 23774400 w 25200864"/>
              <a:gd name="connsiteY194" fmla="*/ 6133988 h 7169724"/>
              <a:gd name="connsiteX195" fmla="*/ 22951440 w 25200864"/>
              <a:gd name="connsiteY195" fmla="*/ 5896244 h 7169724"/>
              <a:gd name="connsiteX196" fmla="*/ 21982176 w 25200864"/>
              <a:gd name="connsiteY196" fmla="*/ 5640212 h 7169724"/>
              <a:gd name="connsiteX197" fmla="*/ 20628864 w 25200864"/>
              <a:gd name="connsiteY197" fmla="*/ 5475620 h 7169724"/>
              <a:gd name="connsiteX198" fmla="*/ 19872960 w 25200864"/>
              <a:gd name="connsiteY198" fmla="*/ 5888624 h 7169724"/>
              <a:gd name="connsiteX199" fmla="*/ 18800064 w 25200864"/>
              <a:gd name="connsiteY199" fmla="*/ 5823092 h 7169724"/>
              <a:gd name="connsiteX200" fmla="*/ 16715232 w 25200864"/>
              <a:gd name="connsiteY200" fmla="*/ 4963556 h 7169724"/>
              <a:gd name="connsiteX201" fmla="*/ 14904720 w 25200864"/>
              <a:gd name="connsiteY201" fmla="*/ 4158884 h 7169724"/>
              <a:gd name="connsiteX202" fmla="*/ 13240512 w 25200864"/>
              <a:gd name="connsiteY202" fmla="*/ 3354212 h 7169724"/>
              <a:gd name="connsiteX203" fmla="*/ 13094208 w 25200864"/>
              <a:gd name="connsiteY203" fmla="*/ 3189620 h 7169724"/>
              <a:gd name="connsiteX204" fmla="*/ 11320272 w 25200864"/>
              <a:gd name="connsiteY204" fmla="*/ 2019188 h 7169724"/>
              <a:gd name="connsiteX205" fmla="*/ 10698480 w 25200864"/>
              <a:gd name="connsiteY205" fmla="*/ 1452260 h 7169724"/>
              <a:gd name="connsiteX206" fmla="*/ 10530078 w 25200864"/>
              <a:gd name="connsiteY206" fmla="*/ 1283096 h 7169724"/>
              <a:gd name="connsiteX207" fmla="*/ 10522458 w 25200864"/>
              <a:gd name="connsiteY207" fmla="*/ 902096 h 7169724"/>
              <a:gd name="connsiteX208" fmla="*/ 10518648 w 25200864"/>
              <a:gd name="connsiteY208" fmla="*/ 768746 h 7169724"/>
              <a:gd name="connsiteX209" fmla="*/ 10606278 w 25200864"/>
              <a:gd name="connsiteY209" fmla="*/ 681116 h 7169724"/>
              <a:gd name="connsiteX210" fmla="*/ 10753344 w 25200864"/>
              <a:gd name="connsiteY210" fmla="*/ 611012 h 7169724"/>
              <a:gd name="connsiteX211" fmla="*/ 10735056 w 25200864"/>
              <a:gd name="connsiteY211" fmla="*/ 336692 h 7169724"/>
              <a:gd name="connsiteX212" fmla="*/ 10610088 w 25200864"/>
              <a:gd name="connsiteY212" fmla="*/ 201056 h 7169724"/>
              <a:gd name="connsiteX213" fmla="*/ 10419588 w 25200864"/>
              <a:gd name="connsiteY213" fmla="*/ 2936 h 7169724"/>
              <a:gd name="connsiteX214" fmla="*/ 10351008 w 25200864"/>
              <a:gd name="connsiteY214" fmla="*/ 231536 h 7169724"/>
              <a:gd name="connsiteX215" fmla="*/ 10187940 w 25200864"/>
              <a:gd name="connsiteY215" fmla="*/ 585104 h 7169724"/>
              <a:gd name="connsiteX216" fmla="*/ 10137648 w 25200864"/>
              <a:gd name="connsiteY216" fmla="*/ 902096 h 7169724"/>
              <a:gd name="connsiteX217" fmla="*/ 10222992 w 25200864"/>
              <a:gd name="connsiteY217" fmla="*/ 1744868 h 7169724"/>
              <a:gd name="connsiteX218" fmla="*/ 10131552 w 25200864"/>
              <a:gd name="connsiteY218" fmla="*/ 2384948 h 7169724"/>
              <a:gd name="connsiteX219" fmla="*/ 9509760 w 25200864"/>
              <a:gd name="connsiteY219" fmla="*/ 3043316 h 7169724"/>
              <a:gd name="connsiteX220" fmla="*/ 7717536 w 25200864"/>
              <a:gd name="connsiteY220" fmla="*/ 4524644 h 7169724"/>
              <a:gd name="connsiteX221" fmla="*/ 7388352 w 25200864"/>
              <a:gd name="connsiteY221" fmla="*/ 5146436 h 7169724"/>
              <a:gd name="connsiteX222" fmla="*/ 5925312 w 25200864"/>
              <a:gd name="connsiteY222" fmla="*/ 5768228 h 7169724"/>
              <a:gd name="connsiteX223" fmla="*/ 4736592 w 25200864"/>
              <a:gd name="connsiteY223" fmla="*/ 6079124 h 7169724"/>
              <a:gd name="connsiteX224" fmla="*/ 3602736 w 25200864"/>
              <a:gd name="connsiteY224" fmla="*/ 6353444 h 7169724"/>
              <a:gd name="connsiteX225" fmla="*/ 2688336 w 25200864"/>
              <a:gd name="connsiteY225" fmla="*/ 6664340 h 7169724"/>
              <a:gd name="connsiteX226" fmla="*/ 2157984 w 25200864"/>
              <a:gd name="connsiteY226" fmla="*/ 6774068 h 7169724"/>
              <a:gd name="connsiteX227" fmla="*/ 1591056 w 25200864"/>
              <a:gd name="connsiteY227" fmla="*/ 6755780 h 7169724"/>
              <a:gd name="connsiteX228" fmla="*/ 950976 w 25200864"/>
              <a:gd name="connsiteY228" fmla="*/ 6554612 h 7169724"/>
              <a:gd name="connsiteX229" fmla="*/ 0 w 25200864"/>
              <a:gd name="connsiteY229" fmla="*/ 6390020 h 7169724"/>
              <a:gd name="connsiteX230" fmla="*/ 27432 w 25200864"/>
              <a:gd name="connsiteY23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345936 w 25200864"/>
              <a:gd name="connsiteY54" fmla="*/ 5932820 h 7169724"/>
              <a:gd name="connsiteX55" fmla="*/ 7772400 w 25200864"/>
              <a:gd name="connsiteY55" fmla="*/ 5493908 h 7169724"/>
              <a:gd name="connsiteX56" fmla="*/ 8375904 w 25200864"/>
              <a:gd name="connsiteY56" fmla="*/ 4341764 h 7169724"/>
              <a:gd name="connsiteX57" fmla="*/ 9747504 w 25200864"/>
              <a:gd name="connsiteY57" fmla="*/ 3427364 h 7169724"/>
              <a:gd name="connsiteX58" fmla="*/ 10277856 w 25200864"/>
              <a:gd name="connsiteY58" fmla="*/ 2311796 h 7169724"/>
              <a:gd name="connsiteX59" fmla="*/ 10351008 w 25200864"/>
              <a:gd name="connsiteY59" fmla="*/ 2147204 h 7169724"/>
              <a:gd name="connsiteX60" fmla="*/ 10369296 w 25200864"/>
              <a:gd name="connsiteY60" fmla="*/ 1525412 h 7169724"/>
              <a:gd name="connsiteX61" fmla="*/ 10314432 w 25200864"/>
              <a:gd name="connsiteY61" fmla="*/ 940196 h 7169724"/>
              <a:gd name="connsiteX62" fmla="*/ 10443210 w 25200864"/>
              <a:gd name="connsiteY62" fmla="*/ 611774 h 7169724"/>
              <a:gd name="connsiteX63" fmla="*/ 10450830 w 25200864"/>
              <a:gd name="connsiteY63" fmla="*/ 1076594 h 7169724"/>
              <a:gd name="connsiteX64" fmla="*/ 10411968 w 25200864"/>
              <a:gd name="connsiteY64" fmla="*/ 1302146 h 7169724"/>
              <a:gd name="connsiteX65" fmla="*/ 10453878 w 25200864"/>
              <a:gd name="connsiteY65" fmla="*/ 1565036 h 7169724"/>
              <a:gd name="connsiteX66" fmla="*/ 10541508 w 25200864"/>
              <a:gd name="connsiteY66" fmla="*/ 1759346 h 7169724"/>
              <a:gd name="connsiteX67" fmla="*/ 10690098 w 25200864"/>
              <a:gd name="connsiteY67" fmla="*/ 1944512 h 7169724"/>
              <a:gd name="connsiteX68" fmla="*/ 10785348 w 25200864"/>
              <a:gd name="connsiteY68" fmla="*/ 2018426 h 7169724"/>
              <a:gd name="connsiteX69" fmla="*/ 10838688 w 25200864"/>
              <a:gd name="connsiteY69" fmla="*/ 2109866 h 7169724"/>
              <a:gd name="connsiteX70" fmla="*/ 10926318 w 25200864"/>
              <a:gd name="connsiteY70" fmla="*/ 2071766 h 7169724"/>
              <a:gd name="connsiteX71" fmla="*/ 11013948 w 25200864"/>
              <a:gd name="connsiteY71" fmla="*/ 2193686 h 7169724"/>
              <a:gd name="connsiteX72" fmla="*/ 11100816 w 25200864"/>
              <a:gd name="connsiteY72" fmla="*/ 2275220 h 7169724"/>
              <a:gd name="connsiteX73" fmla="*/ 11253978 w 25200864"/>
              <a:gd name="connsiteY73" fmla="*/ 2307986 h 7169724"/>
              <a:gd name="connsiteX74" fmla="*/ 11349228 w 25200864"/>
              <a:gd name="connsiteY74" fmla="*/ 2349896 h 7169724"/>
              <a:gd name="connsiteX75" fmla="*/ 11429238 w 25200864"/>
              <a:gd name="connsiteY75" fmla="*/ 2448956 h 7169724"/>
              <a:gd name="connsiteX76" fmla="*/ 11562588 w 25200864"/>
              <a:gd name="connsiteY76" fmla="*/ 2513726 h 7169724"/>
              <a:gd name="connsiteX77" fmla="*/ 11654028 w 25200864"/>
              <a:gd name="connsiteY77" fmla="*/ 2567066 h 7169724"/>
              <a:gd name="connsiteX78" fmla="*/ 11745468 w 25200864"/>
              <a:gd name="connsiteY78" fmla="*/ 2650886 h 7169724"/>
              <a:gd name="connsiteX79" fmla="*/ 11882628 w 25200864"/>
              <a:gd name="connsiteY79" fmla="*/ 2711846 h 7169724"/>
              <a:gd name="connsiteX80" fmla="*/ 11970258 w 25200864"/>
              <a:gd name="connsiteY80" fmla="*/ 2841386 h 7169724"/>
              <a:gd name="connsiteX81" fmla="*/ 12095988 w 25200864"/>
              <a:gd name="connsiteY81" fmla="*/ 2829956 h 7169724"/>
              <a:gd name="connsiteX82" fmla="*/ 12124944 w 25200864"/>
              <a:gd name="connsiteY82" fmla="*/ 2897012 h 7169724"/>
              <a:gd name="connsiteX83" fmla="*/ 12202668 w 25200864"/>
              <a:gd name="connsiteY83" fmla="*/ 2921396 h 7169724"/>
              <a:gd name="connsiteX84" fmla="*/ 12278868 w 25200864"/>
              <a:gd name="connsiteY84" fmla="*/ 3081416 h 7169724"/>
              <a:gd name="connsiteX85" fmla="*/ 12393168 w 25200864"/>
              <a:gd name="connsiteY85" fmla="*/ 3100466 h 7169724"/>
              <a:gd name="connsiteX86" fmla="*/ 12450318 w 25200864"/>
              <a:gd name="connsiteY86" fmla="*/ 3214766 h 7169724"/>
              <a:gd name="connsiteX87" fmla="*/ 12541758 w 25200864"/>
              <a:gd name="connsiteY87" fmla="*/ 3191906 h 7169724"/>
              <a:gd name="connsiteX88" fmla="*/ 12598908 w 25200864"/>
              <a:gd name="connsiteY88" fmla="*/ 3290966 h 7169724"/>
              <a:gd name="connsiteX89" fmla="*/ 12663678 w 25200864"/>
              <a:gd name="connsiteY89" fmla="*/ 3416696 h 7169724"/>
              <a:gd name="connsiteX90" fmla="*/ 12766548 w 25200864"/>
              <a:gd name="connsiteY90" fmla="*/ 3428126 h 7169724"/>
              <a:gd name="connsiteX91" fmla="*/ 12774168 w 25200864"/>
              <a:gd name="connsiteY91" fmla="*/ 3298586 h 7169724"/>
              <a:gd name="connsiteX92" fmla="*/ 12854178 w 25200864"/>
              <a:gd name="connsiteY92" fmla="*/ 3363356 h 7169724"/>
              <a:gd name="connsiteX93" fmla="*/ 12968478 w 25200864"/>
              <a:gd name="connsiteY93" fmla="*/ 3435746 h 7169724"/>
              <a:gd name="connsiteX94" fmla="*/ 13098018 w 25200864"/>
              <a:gd name="connsiteY94" fmla="*/ 3466226 h 7169724"/>
              <a:gd name="connsiteX95" fmla="*/ 13147548 w 25200864"/>
              <a:gd name="connsiteY95" fmla="*/ 3572906 h 7169724"/>
              <a:gd name="connsiteX96" fmla="*/ 13155168 w 25200864"/>
              <a:gd name="connsiteY96" fmla="*/ 3652916 h 7169724"/>
              <a:gd name="connsiteX97" fmla="*/ 13235178 w 25200864"/>
              <a:gd name="connsiteY97" fmla="*/ 3736736 h 7169724"/>
              <a:gd name="connsiteX98" fmla="*/ 13368528 w 25200864"/>
              <a:gd name="connsiteY98" fmla="*/ 3774836 h 7169724"/>
              <a:gd name="connsiteX99" fmla="*/ 13539216 w 25200864"/>
              <a:gd name="connsiteY99" fmla="*/ 3853322 h 7169724"/>
              <a:gd name="connsiteX100" fmla="*/ 13574268 w 25200864"/>
              <a:gd name="connsiteY100" fmla="*/ 3923426 h 7169724"/>
              <a:gd name="connsiteX101" fmla="*/ 13669518 w 25200864"/>
              <a:gd name="connsiteY101" fmla="*/ 3988196 h 7169724"/>
              <a:gd name="connsiteX102" fmla="*/ 13806678 w 25200864"/>
              <a:gd name="connsiteY102" fmla="*/ 4091066 h 7169724"/>
              <a:gd name="connsiteX103" fmla="*/ 13890498 w 25200864"/>
              <a:gd name="connsiteY103" fmla="*/ 4205366 h 7169724"/>
              <a:gd name="connsiteX104" fmla="*/ 13955268 w 25200864"/>
              <a:gd name="connsiteY104" fmla="*/ 4296806 h 7169724"/>
              <a:gd name="connsiteX105" fmla="*/ 13989558 w 25200864"/>
              <a:gd name="connsiteY105" fmla="*/ 4129166 h 7169724"/>
              <a:gd name="connsiteX106" fmla="*/ 14061948 w 25200864"/>
              <a:gd name="connsiteY106" fmla="*/ 3995816 h 7169724"/>
              <a:gd name="connsiteX107" fmla="*/ 14176248 w 25200864"/>
              <a:gd name="connsiteY107" fmla="*/ 4098686 h 7169724"/>
              <a:gd name="connsiteX108" fmla="*/ 14290548 w 25200864"/>
              <a:gd name="connsiteY108" fmla="*/ 4304426 h 7169724"/>
              <a:gd name="connsiteX109" fmla="*/ 14431518 w 25200864"/>
              <a:gd name="connsiteY109" fmla="*/ 4399676 h 7169724"/>
              <a:gd name="connsiteX110" fmla="*/ 14622018 w 25200864"/>
              <a:gd name="connsiteY110" fmla="*/ 4353956 h 7169724"/>
              <a:gd name="connsiteX111" fmla="*/ 14789658 w 25200864"/>
              <a:gd name="connsiteY111" fmla="*/ 4430156 h 7169724"/>
              <a:gd name="connsiteX112" fmla="*/ 14865858 w 25200864"/>
              <a:gd name="connsiteY112" fmla="*/ 4361576 h 7169724"/>
              <a:gd name="connsiteX113" fmla="*/ 14972538 w 25200864"/>
              <a:gd name="connsiteY113" fmla="*/ 4464446 h 7169724"/>
              <a:gd name="connsiteX114" fmla="*/ 15067788 w 25200864"/>
              <a:gd name="connsiteY114" fmla="*/ 4586366 h 7169724"/>
              <a:gd name="connsiteX115" fmla="*/ 15304008 w 25200864"/>
              <a:gd name="connsiteY115" fmla="*/ 4651136 h 7169724"/>
              <a:gd name="connsiteX116" fmla="*/ 15467838 w 25200864"/>
              <a:gd name="connsiteY116" fmla="*/ 4693046 h 7169724"/>
              <a:gd name="connsiteX117" fmla="*/ 15540990 w 25200864"/>
              <a:gd name="connsiteY117" fmla="*/ 4708286 h 7169724"/>
              <a:gd name="connsiteX118" fmla="*/ 15593568 w 25200864"/>
              <a:gd name="connsiteY118" fmla="*/ 4875926 h 7169724"/>
              <a:gd name="connsiteX119" fmla="*/ 15612618 w 25200864"/>
              <a:gd name="connsiteY119" fmla="*/ 4997846 h 7169724"/>
              <a:gd name="connsiteX120" fmla="*/ 15730728 w 25200864"/>
              <a:gd name="connsiteY120" fmla="*/ 4921646 h 7169724"/>
              <a:gd name="connsiteX121" fmla="*/ 15745968 w 25200864"/>
              <a:gd name="connsiteY121" fmla="*/ 4769246 h 7169724"/>
              <a:gd name="connsiteX122" fmla="*/ 15822168 w 25200864"/>
              <a:gd name="connsiteY122" fmla="*/ 4757816 h 7169724"/>
              <a:gd name="connsiteX123" fmla="*/ 15898368 w 25200864"/>
              <a:gd name="connsiteY123" fmla="*/ 4872116 h 7169724"/>
              <a:gd name="connsiteX124" fmla="*/ 16092678 w 25200864"/>
              <a:gd name="connsiteY124" fmla="*/ 4978796 h 7169724"/>
              <a:gd name="connsiteX125" fmla="*/ 16229838 w 25200864"/>
              <a:gd name="connsiteY125" fmla="*/ 5138816 h 7169724"/>
              <a:gd name="connsiteX126" fmla="*/ 16340328 w 25200864"/>
              <a:gd name="connsiteY126" fmla="*/ 5154056 h 7169724"/>
              <a:gd name="connsiteX127" fmla="*/ 16435578 w 25200864"/>
              <a:gd name="connsiteY127" fmla="*/ 5203586 h 7169724"/>
              <a:gd name="connsiteX128" fmla="*/ 16515588 w 25200864"/>
              <a:gd name="connsiteY128" fmla="*/ 5195966 h 7169724"/>
              <a:gd name="connsiteX129" fmla="*/ 16607028 w 25200864"/>
              <a:gd name="connsiteY129" fmla="*/ 5234066 h 7169724"/>
              <a:gd name="connsiteX130" fmla="*/ 16687038 w 25200864"/>
              <a:gd name="connsiteY130" fmla="*/ 5275976 h 7169724"/>
              <a:gd name="connsiteX131" fmla="*/ 16751808 w 25200864"/>
              <a:gd name="connsiteY131" fmla="*/ 5298836 h 7169724"/>
              <a:gd name="connsiteX132" fmla="*/ 16927068 w 25200864"/>
              <a:gd name="connsiteY132" fmla="*/ 5317886 h 7169724"/>
              <a:gd name="connsiteX133" fmla="*/ 16808958 w 25200864"/>
              <a:gd name="connsiteY133" fmla="*/ 5245496 h 7169724"/>
              <a:gd name="connsiteX134" fmla="*/ 16843248 w 25200864"/>
              <a:gd name="connsiteY134" fmla="*/ 5199776 h 7169724"/>
              <a:gd name="connsiteX135" fmla="*/ 16953738 w 25200864"/>
              <a:gd name="connsiteY135" fmla="*/ 5218826 h 7169724"/>
              <a:gd name="connsiteX136" fmla="*/ 17109948 w 25200864"/>
              <a:gd name="connsiteY136" fmla="*/ 5344556 h 7169724"/>
              <a:gd name="connsiteX137" fmla="*/ 17300448 w 25200864"/>
              <a:gd name="connsiteY137" fmla="*/ 5359796 h 7169724"/>
              <a:gd name="connsiteX138" fmla="*/ 17426178 w 25200864"/>
              <a:gd name="connsiteY138" fmla="*/ 5420756 h 7169724"/>
              <a:gd name="connsiteX139" fmla="*/ 17516856 w 25200864"/>
              <a:gd name="connsiteY139" fmla="*/ 5550296 h 7169724"/>
              <a:gd name="connsiteX140" fmla="*/ 17620488 w 25200864"/>
              <a:gd name="connsiteY140" fmla="*/ 5569346 h 7169724"/>
              <a:gd name="connsiteX141" fmla="*/ 17837658 w 25200864"/>
              <a:gd name="connsiteY141" fmla="*/ 5717936 h 7169724"/>
              <a:gd name="connsiteX142" fmla="*/ 17837658 w 25200864"/>
              <a:gd name="connsiteY142" fmla="*/ 5561726 h 7169724"/>
              <a:gd name="connsiteX143" fmla="*/ 18035778 w 25200864"/>
              <a:gd name="connsiteY143" fmla="*/ 5565536 h 7169724"/>
              <a:gd name="connsiteX144" fmla="*/ 18115788 w 25200864"/>
              <a:gd name="connsiteY144" fmla="*/ 5668406 h 7169724"/>
              <a:gd name="connsiteX145" fmla="*/ 18218658 w 25200864"/>
              <a:gd name="connsiteY145" fmla="*/ 5676026 h 7169724"/>
              <a:gd name="connsiteX146" fmla="*/ 18306288 w 25200864"/>
              <a:gd name="connsiteY146" fmla="*/ 5752988 h 7169724"/>
              <a:gd name="connsiteX147" fmla="*/ 18371058 w 25200864"/>
              <a:gd name="connsiteY147" fmla="*/ 5866526 h 7169724"/>
              <a:gd name="connsiteX148" fmla="*/ 18489168 w 25200864"/>
              <a:gd name="connsiteY148" fmla="*/ 5851286 h 7169724"/>
              <a:gd name="connsiteX149" fmla="*/ 18580608 w 25200864"/>
              <a:gd name="connsiteY149" fmla="*/ 5935106 h 7169724"/>
              <a:gd name="connsiteX150" fmla="*/ 18550128 w 25200864"/>
              <a:gd name="connsiteY150" fmla="*/ 6018926 h 7169724"/>
              <a:gd name="connsiteX151" fmla="*/ 18679668 w 25200864"/>
              <a:gd name="connsiteY151" fmla="*/ 5973206 h 7169724"/>
              <a:gd name="connsiteX152" fmla="*/ 18691098 w 25200864"/>
              <a:gd name="connsiteY152" fmla="*/ 6045596 h 7169724"/>
              <a:gd name="connsiteX153" fmla="*/ 18813018 w 25200864"/>
              <a:gd name="connsiteY153" fmla="*/ 6007496 h 7169724"/>
              <a:gd name="connsiteX154" fmla="*/ 19114008 w 25200864"/>
              <a:gd name="connsiteY154" fmla="*/ 6137036 h 7169724"/>
              <a:gd name="connsiteX155" fmla="*/ 19249644 w 25200864"/>
              <a:gd name="connsiteY155" fmla="*/ 6242954 h 7169724"/>
              <a:gd name="connsiteX156" fmla="*/ 19319748 w 25200864"/>
              <a:gd name="connsiteY156" fmla="*/ 6453266 h 7169724"/>
              <a:gd name="connsiteX157" fmla="*/ 19375374 w 25200864"/>
              <a:gd name="connsiteY157" fmla="*/ 6593474 h 7169724"/>
              <a:gd name="connsiteX158" fmla="*/ 19445478 w 25200864"/>
              <a:gd name="connsiteY158" fmla="*/ 6567566 h 7169724"/>
              <a:gd name="connsiteX159" fmla="*/ 19495008 w 25200864"/>
              <a:gd name="connsiteY159" fmla="*/ 6647576 h 7169724"/>
              <a:gd name="connsiteX160" fmla="*/ 19475958 w 25200864"/>
              <a:gd name="connsiteY160" fmla="*/ 6377066 h 7169724"/>
              <a:gd name="connsiteX161" fmla="*/ 19479768 w 25200864"/>
              <a:gd name="connsiteY161" fmla="*/ 6175136 h 7169724"/>
              <a:gd name="connsiteX162" fmla="*/ 19582638 w 25200864"/>
              <a:gd name="connsiteY162" fmla="*/ 6285626 h 7169724"/>
              <a:gd name="connsiteX163" fmla="*/ 19666458 w 25200864"/>
              <a:gd name="connsiteY163" fmla="*/ 6407546 h 7169724"/>
              <a:gd name="connsiteX164" fmla="*/ 19674078 w 25200864"/>
              <a:gd name="connsiteY164" fmla="*/ 6213236 h 7169724"/>
              <a:gd name="connsiteX165" fmla="*/ 19761708 w 25200864"/>
              <a:gd name="connsiteY165" fmla="*/ 6129416 h 7169724"/>
              <a:gd name="connsiteX166" fmla="*/ 19879818 w 25200864"/>
              <a:gd name="connsiteY166" fmla="*/ 6239906 h 7169724"/>
              <a:gd name="connsiteX167" fmla="*/ 19818858 w 25200864"/>
              <a:gd name="connsiteY167" fmla="*/ 6026546 h 7169724"/>
              <a:gd name="connsiteX168" fmla="*/ 20127468 w 25200864"/>
              <a:gd name="connsiteY168" fmla="*/ 6022736 h 7169724"/>
              <a:gd name="connsiteX169" fmla="*/ 20400264 w 25200864"/>
              <a:gd name="connsiteY169" fmla="*/ 5897768 h 7169724"/>
              <a:gd name="connsiteX170" fmla="*/ 20695158 w 25200864"/>
              <a:gd name="connsiteY170" fmla="*/ 5893196 h 7169724"/>
              <a:gd name="connsiteX171" fmla="*/ 20942808 w 25200864"/>
              <a:gd name="connsiteY171" fmla="*/ 5938916 h 7169724"/>
              <a:gd name="connsiteX172" fmla="*/ 21133308 w 25200864"/>
              <a:gd name="connsiteY172" fmla="*/ 5813186 h 7169724"/>
              <a:gd name="connsiteX173" fmla="*/ 21430488 w 25200864"/>
              <a:gd name="connsiteY173" fmla="*/ 5862716 h 7169724"/>
              <a:gd name="connsiteX174" fmla="*/ 21659850 w 25200864"/>
              <a:gd name="connsiteY174" fmla="*/ 5961776 h 7169724"/>
              <a:gd name="connsiteX175" fmla="*/ 21761958 w 25200864"/>
              <a:gd name="connsiteY175" fmla="*/ 5885576 h 7169724"/>
              <a:gd name="connsiteX176" fmla="*/ 21944838 w 25200864"/>
              <a:gd name="connsiteY176" fmla="*/ 6041786 h 7169724"/>
              <a:gd name="connsiteX177" fmla="*/ 22089618 w 25200864"/>
              <a:gd name="connsiteY177" fmla="*/ 5977016 h 7169724"/>
              <a:gd name="connsiteX178" fmla="*/ 22310598 w 25200864"/>
              <a:gd name="connsiteY178" fmla="*/ 6186566 h 7169724"/>
              <a:gd name="connsiteX179" fmla="*/ 23151084 w 25200864"/>
              <a:gd name="connsiteY179" fmla="*/ 6482984 h 7169724"/>
              <a:gd name="connsiteX180" fmla="*/ 23293578 w 25200864"/>
              <a:gd name="connsiteY180" fmla="*/ 6609476 h 7169724"/>
              <a:gd name="connsiteX181" fmla="*/ 23285958 w 25200864"/>
              <a:gd name="connsiteY181" fmla="*/ 6693296 h 7169724"/>
              <a:gd name="connsiteX182" fmla="*/ 23415498 w 25200864"/>
              <a:gd name="connsiteY182" fmla="*/ 6659006 h 7169724"/>
              <a:gd name="connsiteX183" fmla="*/ 23785068 w 25200864"/>
              <a:gd name="connsiteY183" fmla="*/ 6780926 h 7169724"/>
              <a:gd name="connsiteX184" fmla="*/ 24009096 w 25200864"/>
              <a:gd name="connsiteY184" fmla="*/ 6645290 h 7169724"/>
              <a:gd name="connsiteX185" fmla="*/ 24078438 w 25200864"/>
              <a:gd name="connsiteY185" fmla="*/ 6544706 h 7169724"/>
              <a:gd name="connsiteX186" fmla="*/ 24230838 w 25200864"/>
              <a:gd name="connsiteY186" fmla="*/ 6533276 h 7169724"/>
              <a:gd name="connsiteX187" fmla="*/ 24360378 w 25200864"/>
              <a:gd name="connsiteY187" fmla="*/ 6438026 h 7169724"/>
              <a:gd name="connsiteX188" fmla="*/ 24455628 w 25200864"/>
              <a:gd name="connsiteY188" fmla="*/ 6422786 h 7169724"/>
              <a:gd name="connsiteX189" fmla="*/ 24558498 w 25200864"/>
              <a:gd name="connsiteY189" fmla="*/ 6243716 h 7169724"/>
              <a:gd name="connsiteX190" fmla="*/ 24716232 w 25200864"/>
              <a:gd name="connsiteY190" fmla="*/ 6188090 h 7169724"/>
              <a:gd name="connsiteX191" fmla="*/ 24981408 w 25200864"/>
              <a:gd name="connsiteY191" fmla="*/ 6232286 h 7169724"/>
              <a:gd name="connsiteX192" fmla="*/ 25181052 w 25200864"/>
              <a:gd name="connsiteY192" fmla="*/ 6157610 h 7169724"/>
              <a:gd name="connsiteX193" fmla="*/ 25200864 w 25200864"/>
              <a:gd name="connsiteY193" fmla="*/ 5713364 h 7169724"/>
              <a:gd name="connsiteX194" fmla="*/ 24519636 w 25200864"/>
              <a:gd name="connsiteY194" fmla="*/ 5869574 h 7169724"/>
              <a:gd name="connsiteX195" fmla="*/ 23774400 w 25200864"/>
              <a:gd name="connsiteY195" fmla="*/ 6133988 h 7169724"/>
              <a:gd name="connsiteX196" fmla="*/ 22951440 w 25200864"/>
              <a:gd name="connsiteY196" fmla="*/ 5896244 h 7169724"/>
              <a:gd name="connsiteX197" fmla="*/ 21982176 w 25200864"/>
              <a:gd name="connsiteY197" fmla="*/ 5640212 h 7169724"/>
              <a:gd name="connsiteX198" fmla="*/ 20628864 w 25200864"/>
              <a:gd name="connsiteY198" fmla="*/ 5475620 h 7169724"/>
              <a:gd name="connsiteX199" fmla="*/ 19872960 w 25200864"/>
              <a:gd name="connsiteY199" fmla="*/ 5888624 h 7169724"/>
              <a:gd name="connsiteX200" fmla="*/ 18800064 w 25200864"/>
              <a:gd name="connsiteY200" fmla="*/ 5823092 h 7169724"/>
              <a:gd name="connsiteX201" fmla="*/ 16715232 w 25200864"/>
              <a:gd name="connsiteY201" fmla="*/ 4963556 h 7169724"/>
              <a:gd name="connsiteX202" fmla="*/ 14904720 w 25200864"/>
              <a:gd name="connsiteY202" fmla="*/ 4158884 h 7169724"/>
              <a:gd name="connsiteX203" fmla="*/ 13240512 w 25200864"/>
              <a:gd name="connsiteY203" fmla="*/ 3354212 h 7169724"/>
              <a:gd name="connsiteX204" fmla="*/ 13094208 w 25200864"/>
              <a:gd name="connsiteY204" fmla="*/ 3189620 h 7169724"/>
              <a:gd name="connsiteX205" fmla="*/ 11320272 w 25200864"/>
              <a:gd name="connsiteY205" fmla="*/ 2019188 h 7169724"/>
              <a:gd name="connsiteX206" fmla="*/ 10698480 w 25200864"/>
              <a:gd name="connsiteY206" fmla="*/ 1452260 h 7169724"/>
              <a:gd name="connsiteX207" fmla="*/ 10530078 w 25200864"/>
              <a:gd name="connsiteY207" fmla="*/ 1283096 h 7169724"/>
              <a:gd name="connsiteX208" fmla="*/ 10522458 w 25200864"/>
              <a:gd name="connsiteY208" fmla="*/ 902096 h 7169724"/>
              <a:gd name="connsiteX209" fmla="*/ 10518648 w 25200864"/>
              <a:gd name="connsiteY209" fmla="*/ 768746 h 7169724"/>
              <a:gd name="connsiteX210" fmla="*/ 10606278 w 25200864"/>
              <a:gd name="connsiteY210" fmla="*/ 681116 h 7169724"/>
              <a:gd name="connsiteX211" fmla="*/ 10753344 w 25200864"/>
              <a:gd name="connsiteY211" fmla="*/ 611012 h 7169724"/>
              <a:gd name="connsiteX212" fmla="*/ 10735056 w 25200864"/>
              <a:gd name="connsiteY212" fmla="*/ 336692 h 7169724"/>
              <a:gd name="connsiteX213" fmla="*/ 10610088 w 25200864"/>
              <a:gd name="connsiteY213" fmla="*/ 201056 h 7169724"/>
              <a:gd name="connsiteX214" fmla="*/ 10419588 w 25200864"/>
              <a:gd name="connsiteY214" fmla="*/ 2936 h 7169724"/>
              <a:gd name="connsiteX215" fmla="*/ 10351008 w 25200864"/>
              <a:gd name="connsiteY215" fmla="*/ 231536 h 7169724"/>
              <a:gd name="connsiteX216" fmla="*/ 10187940 w 25200864"/>
              <a:gd name="connsiteY216" fmla="*/ 585104 h 7169724"/>
              <a:gd name="connsiteX217" fmla="*/ 10137648 w 25200864"/>
              <a:gd name="connsiteY217" fmla="*/ 902096 h 7169724"/>
              <a:gd name="connsiteX218" fmla="*/ 10222992 w 25200864"/>
              <a:gd name="connsiteY218" fmla="*/ 1744868 h 7169724"/>
              <a:gd name="connsiteX219" fmla="*/ 10131552 w 25200864"/>
              <a:gd name="connsiteY219" fmla="*/ 2384948 h 7169724"/>
              <a:gd name="connsiteX220" fmla="*/ 9509760 w 25200864"/>
              <a:gd name="connsiteY220" fmla="*/ 3043316 h 7169724"/>
              <a:gd name="connsiteX221" fmla="*/ 7717536 w 25200864"/>
              <a:gd name="connsiteY221" fmla="*/ 4524644 h 7169724"/>
              <a:gd name="connsiteX222" fmla="*/ 7388352 w 25200864"/>
              <a:gd name="connsiteY222" fmla="*/ 5146436 h 7169724"/>
              <a:gd name="connsiteX223" fmla="*/ 5925312 w 25200864"/>
              <a:gd name="connsiteY223" fmla="*/ 5768228 h 7169724"/>
              <a:gd name="connsiteX224" fmla="*/ 4736592 w 25200864"/>
              <a:gd name="connsiteY224" fmla="*/ 6079124 h 7169724"/>
              <a:gd name="connsiteX225" fmla="*/ 3602736 w 25200864"/>
              <a:gd name="connsiteY225" fmla="*/ 6353444 h 7169724"/>
              <a:gd name="connsiteX226" fmla="*/ 2688336 w 25200864"/>
              <a:gd name="connsiteY226" fmla="*/ 6664340 h 7169724"/>
              <a:gd name="connsiteX227" fmla="*/ 2157984 w 25200864"/>
              <a:gd name="connsiteY227" fmla="*/ 6774068 h 7169724"/>
              <a:gd name="connsiteX228" fmla="*/ 1591056 w 25200864"/>
              <a:gd name="connsiteY228" fmla="*/ 6755780 h 7169724"/>
              <a:gd name="connsiteX229" fmla="*/ 950976 w 25200864"/>
              <a:gd name="connsiteY229" fmla="*/ 6554612 h 7169724"/>
              <a:gd name="connsiteX230" fmla="*/ 0 w 25200864"/>
              <a:gd name="connsiteY230" fmla="*/ 6390020 h 7169724"/>
              <a:gd name="connsiteX231" fmla="*/ 27432 w 25200864"/>
              <a:gd name="connsiteY23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345936 w 25200864"/>
              <a:gd name="connsiteY55" fmla="*/ 5932820 h 7169724"/>
              <a:gd name="connsiteX56" fmla="*/ 7772400 w 25200864"/>
              <a:gd name="connsiteY56" fmla="*/ 5493908 h 7169724"/>
              <a:gd name="connsiteX57" fmla="*/ 8375904 w 25200864"/>
              <a:gd name="connsiteY57" fmla="*/ 4341764 h 7169724"/>
              <a:gd name="connsiteX58" fmla="*/ 9747504 w 25200864"/>
              <a:gd name="connsiteY58" fmla="*/ 3427364 h 7169724"/>
              <a:gd name="connsiteX59" fmla="*/ 10277856 w 25200864"/>
              <a:gd name="connsiteY59" fmla="*/ 2311796 h 7169724"/>
              <a:gd name="connsiteX60" fmla="*/ 10351008 w 25200864"/>
              <a:gd name="connsiteY60" fmla="*/ 2147204 h 7169724"/>
              <a:gd name="connsiteX61" fmla="*/ 10369296 w 25200864"/>
              <a:gd name="connsiteY61" fmla="*/ 1525412 h 7169724"/>
              <a:gd name="connsiteX62" fmla="*/ 10314432 w 25200864"/>
              <a:gd name="connsiteY62" fmla="*/ 940196 h 7169724"/>
              <a:gd name="connsiteX63" fmla="*/ 10443210 w 25200864"/>
              <a:gd name="connsiteY63" fmla="*/ 611774 h 7169724"/>
              <a:gd name="connsiteX64" fmla="*/ 10450830 w 25200864"/>
              <a:gd name="connsiteY64" fmla="*/ 1076594 h 7169724"/>
              <a:gd name="connsiteX65" fmla="*/ 10411968 w 25200864"/>
              <a:gd name="connsiteY65" fmla="*/ 1302146 h 7169724"/>
              <a:gd name="connsiteX66" fmla="*/ 10453878 w 25200864"/>
              <a:gd name="connsiteY66" fmla="*/ 1565036 h 7169724"/>
              <a:gd name="connsiteX67" fmla="*/ 10541508 w 25200864"/>
              <a:gd name="connsiteY67" fmla="*/ 1759346 h 7169724"/>
              <a:gd name="connsiteX68" fmla="*/ 10690098 w 25200864"/>
              <a:gd name="connsiteY68" fmla="*/ 1944512 h 7169724"/>
              <a:gd name="connsiteX69" fmla="*/ 10785348 w 25200864"/>
              <a:gd name="connsiteY69" fmla="*/ 2018426 h 7169724"/>
              <a:gd name="connsiteX70" fmla="*/ 10838688 w 25200864"/>
              <a:gd name="connsiteY70" fmla="*/ 2109866 h 7169724"/>
              <a:gd name="connsiteX71" fmla="*/ 10926318 w 25200864"/>
              <a:gd name="connsiteY71" fmla="*/ 2071766 h 7169724"/>
              <a:gd name="connsiteX72" fmla="*/ 11013948 w 25200864"/>
              <a:gd name="connsiteY72" fmla="*/ 2193686 h 7169724"/>
              <a:gd name="connsiteX73" fmla="*/ 11100816 w 25200864"/>
              <a:gd name="connsiteY73" fmla="*/ 2275220 h 7169724"/>
              <a:gd name="connsiteX74" fmla="*/ 11253978 w 25200864"/>
              <a:gd name="connsiteY74" fmla="*/ 2307986 h 7169724"/>
              <a:gd name="connsiteX75" fmla="*/ 11349228 w 25200864"/>
              <a:gd name="connsiteY75" fmla="*/ 2349896 h 7169724"/>
              <a:gd name="connsiteX76" fmla="*/ 11429238 w 25200864"/>
              <a:gd name="connsiteY76" fmla="*/ 2448956 h 7169724"/>
              <a:gd name="connsiteX77" fmla="*/ 11562588 w 25200864"/>
              <a:gd name="connsiteY77" fmla="*/ 2513726 h 7169724"/>
              <a:gd name="connsiteX78" fmla="*/ 11654028 w 25200864"/>
              <a:gd name="connsiteY78" fmla="*/ 2567066 h 7169724"/>
              <a:gd name="connsiteX79" fmla="*/ 11745468 w 25200864"/>
              <a:gd name="connsiteY79" fmla="*/ 2650886 h 7169724"/>
              <a:gd name="connsiteX80" fmla="*/ 11882628 w 25200864"/>
              <a:gd name="connsiteY80" fmla="*/ 2711846 h 7169724"/>
              <a:gd name="connsiteX81" fmla="*/ 11970258 w 25200864"/>
              <a:gd name="connsiteY81" fmla="*/ 2841386 h 7169724"/>
              <a:gd name="connsiteX82" fmla="*/ 12095988 w 25200864"/>
              <a:gd name="connsiteY82" fmla="*/ 2829956 h 7169724"/>
              <a:gd name="connsiteX83" fmla="*/ 12124944 w 25200864"/>
              <a:gd name="connsiteY83" fmla="*/ 2897012 h 7169724"/>
              <a:gd name="connsiteX84" fmla="*/ 12202668 w 25200864"/>
              <a:gd name="connsiteY84" fmla="*/ 2921396 h 7169724"/>
              <a:gd name="connsiteX85" fmla="*/ 12278868 w 25200864"/>
              <a:gd name="connsiteY85" fmla="*/ 3081416 h 7169724"/>
              <a:gd name="connsiteX86" fmla="*/ 12393168 w 25200864"/>
              <a:gd name="connsiteY86" fmla="*/ 3100466 h 7169724"/>
              <a:gd name="connsiteX87" fmla="*/ 12450318 w 25200864"/>
              <a:gd name="connsiteY87" fmla="*/ 3214766 h 7169724"/>
              <a:gd name="connsiteX88" fmla="*/ 12541758 w 25200864"/>
              <a:gd name="connsiteY88" fmla="*/ 3191906 h 7169724"/>
              <a:gd name="connsiteX89" fmla="*/ 12598908 w 25200864"/>
              <a:gd name="connsiteY89" fmla="*/ 3290966 h 7169724"/>
              <a:gd name="connsiteX90" fmla="*/ 12663678 w 25200864"/>
              <a:gd name="connsiteY90" fmla="*/ 3416696 h 7169724"/>
              <a:gd name="connsiteX91" fmla="*/ 12766548 w 25200864"/>
              <a:gd name="connsiteY91" fmla="*/ 3428126 h 7169724"/>
              <a:gd name="connsiteX92" fmla="*/ 12774168 w 25200864"/>
              <a:gd name="connsiteY92" fmla="*/ 3298586 h 7169724"/>
              <a:gd name="connsiteX93" fmla="*/ 12854178 w 25200864"/>
              <a:gd name="connsiteY93" fmla="*/ 3363356 h 7169724"/>
              <a:gd name="connsiteX94" fmla="*/ 12968478 w 25200864"/>
              <a:gd name="connsiteY94" fmla="*/ 3435746 h 7169724"/>
              <a:gd name="connsiteX95" fmla="*/ 13098018 w 25200864"/>
              <a:gd name="connsiteY95" fmla="*/ 3466226 h 7169724"/>
              <a:gd name="connsiteX96" fmla="*/ 13147548 w 25200864"/>
              <a:gd name="connsiteY96" fmla="*/ 3572906 h 7169724"/>
              <a:gd name="connsiteX97" fmla="*/ 13155168 w 25200864"/>
              <a:gd name="connsiteY97" fmla="*/ 3652916 h 7169724"/>
              <a:gd name="connsiteX98" fmla="*/ 13235178 w 25200864"/>
              <a:gd name="connsiteY98" fmla="*/ 3736736 h 7169724"/>
              <a:gd name="connsiteX99" fmla="*/ 13368528 w 25200864"/>
              <a:gd name="connsiteY99" fmla="*/ 3774836 h 7169724"/>
              <a:gd name="connsiteX100" fmla="*/ 13539216 w 25200864"/>
              <a:gd name="connsiteY100" fmla="*/ 3853322 h 7169724"/>
              <a:gd name="connsiteX101" fmla="*/ 13574268 w 25200864"/>
              <a:gd name="connsiteY101" fmla="*/ 3923426 h 7169724"/>
              <a:gd name="connsiteX102" fmla="*/ 13669518 w 25200864"/>
              <a:gd name="connsiteY102" fmla="*/ 3988196 h 7169724"/>
              <a:gd name="connsiteX103" fmla="*/ 13806678 w 25200864"/>
              <a:gd name="connsiteY103" fmla="*/ 4091066 h 7169724"/>
              <a:gd name="connsiteX104" fmla="*/ 13890498 w 25200864"/>
              <a:gd name="connsiteY104" fmla="*/ 4205366 h 7169724"/>
              <a:gd name="connsiteX105" fmla="*/ 13955268 w 25200864"/>
              <a:gd name="connsiteY105" fmla="*/ 4296806 h 7169724"/>
              <a:gd name="connsiteX106" fmla="*/ 13989558 w 25200864"/>
              <a:gd name="connsiteY106" fmla="*/ 4129166 h 7169724"/>
              <a:gd name="connsiteX107" fmla="*/ 14061948 w 25200864"/>
              <a:gd name="connsiteY107" fmla="*/ 3995816 h 7169724"/>
              <a:gd name="connsiteX108" fmla="*/ 14176248 w 25200864"/>
              <a:gd name="connsiteY108" fmla="*/ 4098686 h 7169724"/>
              <a:gd name="connsiteX109" fmla="*/ 14290548 w 25200864"/>
              <a:gd name="connsiteY109" fmla="*/ 4304426 h 7169724"/>
              <a:gd name="connsiteX110" fmla="*/ 14431518 w 25200864"/>
              <a:gd name="connsiteY110" fmla="*/ 4399676 h 7169724"/>
              <a:gd name="connsiteX111" fmla="*/ 14622018 w 25200864"/>
              <a:gd name="connsiteY111" fmla="*/ 4353956 h 7169724"/>
              <a:gd name="connsiteX112" fmla="*/ 14789658 w 25200864"/>
              <a:gd name="connsiteY112" fmla="*/ 4430156 h 7169724"/>
              <a:gd name="connsiteX113" fmla="*/ 14865858 w 25200864"/>
              <a:gd name="connsiteY113" fmla="*/ 4361576 h 7169724"/>
              <a:gd name="connsiteX114" fmla="*/ 14972538 w 25200864"/>
              <a:gd name="connsiteY114" fmla="*/ 4464446 h 7169724"/>
              <a:gd name="connsiteX115" fmla="*/ 15067788 w 25200864"/>
              <a:gd name="connsiteY115" fmla="*/ 4586366 h 7169724"/>
              <a:gd name="connsiteX116" fmla="*/ 15304008 w 25200864"/>
              <a:gd name="connsiteY116" fmla="*/ 4651136 h 7169724"/>
              <a:gd name="connsiteX117" fmla="*/ 15467838 w 25200864"/>
              <a:gd name="connsiteY117" fmla="*/ 4693046 h 7169724"/>
              <a:gd name="connsiteX118" fmla="*/ 15540990 w 25200864"/>
              <a:gd name="connsiteY118" fmla="*/ 4708286 h 7169724"/>
              <a:gd name="connsiteX119" fmla="*/ 15593568 w 25200864"/>
              <a:gd name="connsiteY119" fmla="*/ 4875926 h 7169724"/>
              <a:gd name="connsiteX120" fmla="*/ 15612618 w 25200864"/>
              <a:gd name="connsiteY120" fmla="*/ 4997846 h 7169724"/>
              <a:gd name="connsiteX121" fmla="*/ 15730728 w 25200864"/>
              <a:gd name="connsiteY121" fmla="*/ 4921646 h 7169724"/>
              <a:gd name="connsiteX122" fmla="*/ 15745968 w 25200864"/>
              <a:gd name="connsiteY122" fmla="*/ 4769246 h 7169724"/>
              <a:gd name="connsiteX123" fmla="*/ 15822168 w 25200864"/>
              <a:gd name="connsiteY123" fmla="*/ 4757816 h 7169724"/>
              <a:gd name="connsiteX124" fmla="*/ 15898368 w 25200864"/>
              <a:gd name="connsiteY124" fmla="*/ 4872116 h 7169724"/>
              <a:gd name="connsiteX125" fmla="*/ 16092678 w 25200864"/>
              <a:gd name="connsiteY125" fmla="*/ 4978796 h 7169724"/>
              <a:gd name="connsiteX126" fmla="*/ 16229838 w 25200864"/>
              <a:gd name="connsiteY126" fmla="*/ 5138816 h 7169724"/>
              <a:gd name="connsiteX127" fmla="*/ 16340328 w 25200864"/>
              <a:gd name="connsiteY127" fmla="*/ 5154056 h 7169724"/>
              <a:gd name="connsiteX128" fmla="*/ 16435578 w 25200864"/>
              <a:gd name="connsiteY128" fmla="*/ 5203586 h 7169724"/>
              <a:gd name="connsiteX129" fmla="*/ 16515588 w 25200864"/>
              <a:gd name="connsiteY129" fmla="*/ 5195966 h 7169724"/>
              <a:gd name="connsiteX130" fmla="*/ 16607028 w 25200864"/>
              <a:gd name="connsiteY130" fmla="*/ 5234066 h 7169724"/>
              <a:gd name="connsiteX131" fmla="*/ 16687038 w 25200864"/>
              <a:gd name="connsiteY131" fmla="*/ 5275976 h 7169724"/>
              <a:gd name="connsiteX132" fmla="*/ 16751808 w 25200864"/>
              <a:gd name="connsiteY132" fmla="*/ 5298836 h 7169724"/>
              <a:gd name="connsiteX133" fmla="*/ 16927068 w 25200864"/>
              <a:gd name="connsiteY133" fmla="*/ 5317886 h 7169724"/>
              <a:gd name="connsiteX134" fmla="*/ 16808958 w 25200864"/>
              <a:gd name="connsiteY134" fmla="*/ 5245496 h 7169724"/>
              <a:gd name="connsiteX135" fmla="*/ 16843248 w 25200864"/>
              <a:gd name="connsiteY135" fmla="*/ 5199776 h 7169724"/>
              <a:gd name="connsiteX136" fmla="*/ 16953738 w 25200864"/>
              <a:gd name="connsiteY136" fmla="*/ 5218826 h 7169724"/>
              <a:gd name="connsiteX137" fmla="*/ 17109948 w 25200864"/>
              <a:gd name="connsiteY137" fmla="*/ 5344556 h 7169724"/>
              <a:gd name="connsiteX138" fmla="*/ 17300448 w 25200864"/>
              <a:gd name="connsiteY138" fmla="*/ 5359796 h 7169724"/>
              <a:gd name="connsiteX139" fmla="*/ 17426178 w 25200864"/>
              <a:gd name="connsiteY139" fmla="*/ 5420756 h 7169724"/>
              <a:gd name="connsiteX140" fmla="*/ 17516856 w 25200864"/>
              <a:gd name="connsiteY140" fmla="*/ 5550296 h 7169724"/>
              <a:gd name="connsiteX141" fmla="*/ 17620488 w 25200864"/>
              <a:gd name="connsiteY141" fmla="*/ 5569346 h 7169724"/>
              <a:gd name="connsiteX142" fmla="*/ 17837658 w 25200864"/>
              <a:gd name="connsiteY142" fmla="*/ 5717936 h 7169724"/>
              <a:gd name="connsiteX143" fmla="*/ 17837658 w 25200864"/>
              <a:gd name="connsiteY143" fmla="*/ 5561726 h 7169724"/>
              <a:gd name="connsiteX144" fmla="*/ 18035778 w 25200864"/>
              <a:gd name="connsiteY144" fmla="*/ 5565536 h 7169724"/>
              <a:gd name="connsiteX145" fmla="*/ 18115788 w 25200864"/>
              <a:gd name="connsiteY145" fmla="*/ 5668406 h 7169724"/>
              <a:gd name="connsiteX146" fmla="*/ 18218658 w 25200864"/>
              <a:gd name="connsiteY146" fmla="*/ 5676026 h 7169724"/>
              <a:gd name="connsiteX147" fmla="*/ 18306288 w 25200864"/>
              <a:gd name="connsiteY147" fmla="*/ 5752988 h 7169724"/>
              <a:gd name="connsiteX148" fmla="*/ 18371058 w 25200864"/>
              <a:gd name="connsiteY148" fmla="*/ 5866526 h 7169724"/>
              <a:gd name="connsiteX149" fmla="*/ 18489168 w 25200864"/>
              <a:gd name="connsiteY149" fmla="*/ 5851286 h 7169724"/>
              <a:gd name="connsiteX150" fmla="*/ 18580608 w 25200864"/>
              <a:gd name="connsiteY150" fmla="*/ 5935106 h 7169724"/>
              <a:gd name="connsiteX151" fmla="*/ 18550128 w 25200864"/>
              <a:gd name="connsiteY151" fmla="*/ 6018926 h 7169724"/>
              <a:gd name="connsiteX152" fmla="*/ 18679668 w 25200864"/>
              <a:gd name="connsiteY152" fmla="*/ 5973206 h 7169724"/>
              <a:gd name="connsiteX153" fmla="*/ 18691098 w 25200864"/>
              <a:gd name="connsiteY153" fmla="*/ 6045596 h 7169724"/>
              <a:gd name="connsiteX154" fmla="*/ 18813018 w 25200864"/>
              <a:gd name="connsiteY154" fmla="*/ 6007496 h 7169724"/>
              <a:gd name="connsiteX155" fmla="*/ 19114008 w 25200864"/>
              <a:gd name="connsiteY155" fmla="*/ 6137036 h 7169724"/>
              <a:gd name="connsiteX156" fmla="*/ 19249644 w 25200864"/>
              <a:gd name="connsiteY156" fmla="*/ 6242954 h 7169724"/>
              <a:gd name="connsiteX157" fmla="*/ 19319748 w 25200864"/>
              <a:gd name="connsiteY157" fmla="*/ 6453266 h 7169724"/>
              <a:gd name="connsiteX158" fmla="*/ 19375374 w 25200864"/>
              <a:gd name="connsiteY158" fmla="*/ 6593474 h 7169724"/>
              <a:gd name="connsiteX159" fmla="*/ 19445478 w 25200864"/>
              <a:gd name="connsiteY159" fmla="*/ 6567566 h 7169724"/>
              <a:gd name="connsiteX160" fmla="*/ 19495008 w 25200864"/>
              <a:gd name="connsiteY160" fmla="*/ 6647576 h 7169724"/>
              <a:gd name="connsiteX161" fmla="*/ 19475958 w 25200864"/>
              <a:gd name="connsiteY161" fmla="*/ 6377066 h 7169724"/>
              <a:gd name="connsiteX162" fmla="*/ 19479768 w 25200864"/>
              <a:gd name="connsiteY162" fmla="*/ 6175136 h 7169724"/>
              <a:gd name="connsiteX163" fmla="*/ 19582638 w 25200864"/>
              <a:gd name="connsiteY163" fmla="*/ 6285626 h 7169724"/>
              <a:gd name="connsiteX164" fmla="*/ 19666458 w 25200864"/>
              <a:gd name="connsiteY164" fmla="*/ 6407546 h 7169724"/>
              <a:gd name="connsiteX165" fmla="*/ 19674078 w 25200864"/>
              <a:gd name="connsiteY165" fmla="*/ 6213236 h 7169724"/>
              <a:gd name="connsiteX166" fmla="*/ 19761708 w 25200864"/>
              <a:gd name="connsiteY166" fmla="*/ 6129416 h 7169724"/>
              <a:gd name="connsiteX167" fmla="*/ 19879818 w 25200864"/>
              <a:gd name="connsiteY167" fmla="*/ 6239906 h 7169724"/>
              <a:gd name="connsiteX168" fmla="*/ 19818858 w 25200864"/>
              <a:gd name="connsiteY168" fmla="*/ 6026546 h 7169724"/>
              <a:gd name="connsiteX169" fmla="*/ 20127468 w 25200864"/>
              <a:gd name="connsiteY169" fmla="*/ 6022736 h 7169724"/>
              <a:gd name="connsiteX170" fmla="*/ 20400264 w 25200864"/>
              <a:gd name="connsiteY170" fmla="*/ 5897768 h 7169724"/>
              <a:gd name="connsiteX171" fmla="*/ 20695158 w 25200864"/>
              <a:gd name="connsiteY171" fmla="*/ 5893196 h 7169724"/>
              <a:gd name="connsiteX172" fmla="*/ 20942808 w 25200864"/>
              <a:gd name="connsiteY172" fmla="*/ 5938916 h 7169724"/>
              <a:gd name="connsiteX173" fmla="*/ 21133308 w 25200864"/>
              <a:gd name="connsiteY173" fmla="*/ 5813186 h 7169724"/>
              <a:gd name="connsiteX174" fmla="*/ 21430488 w 25200864"/>
              <a:gd name="connsiteY174" fmla="*/ 5862716 h 7169724"/>
              <a:gd name="connsiteX175" fmla="*/ 21659850 w 25200864"/>
              <a:gd name="connsiteY175" fmla="*/ 5961776 h 7169724"/>
              <a:gd name="connsiteX176" fmla="*/ 21761958 w 25200864"/>
              <a:gd name="connsiteY176" fmla="*/ 5885576 h 7169724"/>
              <a:gd name="connsiteX177" fmla="*/ 21944838 w 25200864"/>
              <a:gd name="connsiteY177" fmla="*/ 6041786 h 7169724"/>
              <a:gd name="connsiteX178" fmla="*/ 22089618 w 25200864"/>
              <a:gd name="connsiteY178" fmla="*/ 5977016 h 7169724"/>
              <a:gd name="connsiteX179" fmla="*/ 22310598 w 25200864"/>
              <a:gd name="connsiteY179" fmla="*/ 6186566 h 7169724"/>
              <a:gd name="connsiteX180" fmla="*/ 23151084 w 25200864"/>
              <a:gd name="connsiteY180" fmla="*/ 6482984 h 7169724"/>
              <a:gd name="connsiteX181" fmla="*/ 23293578 w 25200864"/>
              <a:gd name="connsiteY181" fmla="*/ 6609476 h 7169724"/>
              <a:gd name="connsiteX182" fmla="*/ 23285958 w 25200864"/>
              <a:gd name="connsiteY182" fmla="*/ 6693296 h 7169724"/>
              <a:gd name="connsiteX183" fmla="*/ 23415498 w 25200864"/>
              <a:gd name="connsiteY183" fmla="*/ 6659006 h 7169724"/>
              <a:gd name="connsiteX184" fmla="*/ 23785068 w 25200864"/>
              <a:gd name="connsiteY184" fmla="*/ 6780926 h 7169724"/>
              <a:gd name="connsiteX185" fmla="*/ 24009096 w 25200864"/>
              <a:gd name="connsiteY185" fmla="*/ 6645290 h 7169724"/>
              <a:gd name="connsiteX186" fmla="*/ 24078438 w 25200864"/>
              <a:gd name="connsiteY186" fmla="*/ 6544706 h 7169724"/>
              <a:gd name="connsiteX187" fmla="*/ 24230838 w 25200864"/>
              <a:gd name="connsiteY187" fmla="*/ 6533276 h 7169724"/>
              <a:gd name="connsiteX188" fmla="*/ 24360378 w 25200864"/>
              <a:gd name="connsiteY188" fmla="*/ 6438026 h 7169724"/>
              <a:gd name="connsiteX189" fmla="*/ 24455628 w 25200864"/>
              <a:gd name="connsiteY189" fmla="*/ 6422786 h 7169724"/>
              <a:gd name="connsiteX190" fmla="*/ 24558498 w 25200864"/>
              <a:gd name="connsiteY190" fmla="*/ 6243716 h 7169724"/>
              <a:gd name="connsiteX191" fmla="*/ 24716232 w 25200864"/>
              <a:gd name="connsiteY191" fmla="*/ 6188090 h 7169724"/>
              <a:gd name="connsiteX192" fmla="*/ 24981408 w 25200864"/>
              <a:gd name="connsiteY192" fmla="*/ 6232286 h 7169724"/>
              <a:gd name="connsiteX193" fmla="*/ 25181052 w 25200864"/>
              <a:gd name="connsiteY193" fmla="*/ 6157610 h 7169724"/>
              <a:gd name="connsiteX194" fmla="*/ 25200864 w 25200864"/>
              <a:gd name="connsiteY194" fmla="*/ 5713364 h 7169724"/>
              <a:gd name="connsiteX195" fmla="*/ 24519636 w 25200864"/>
              <a:gd name="connsiteY195" fmla="*/ 5869574 h 7169724"/>
              <a:gd name="connsiteX196" fmla="*/ 23774400 w 25200864"/>
              <a:gd name="connsiteY196" fmla="*/ 6133988 h 7169724"/>
              <a:gd name="connsiteX197" fmla="*/ 22951440 w 25200864"/>
              <a:gd name="connsiteY197" fmla="*/ 5896244 h 7169724"/>
              <a:gd name="connsiteX198" fmla="*/ 21982176 w 25200864"/>
              <a:gd name="connsiteY198" fmla="*/ 5640212 h 7169724"/>
              <a:gd name="connsiteX199" fmla="*/ 20628864 w 25200864"/>
              <a:gd name="connsiteY199" fmla="*/ 5475620 h 7169724"/>
              <a:gd name="connsiteX200" fmla="*/ 19872960 w 25200864"/>
              <a:gd name="connsiteY200" fmla="*/ 5888624 h 7169724"/>
              <a:gd name="connsiteX201" fmla="*/ 18800064 w 25200864"/>
              <a:gd name="connsiteY201" fmla="*/ 5823092 h 7169724"/>
              <a:gd name="connsiteX202" fmla="*/ 16715232 w 25200864"/>
              <a:gd name="connsiteY202" fmla="*/ 4963556 h 7169724"/>
              <a:gd name="connsiteX203" fmla="*/ 14904720 w 25200864"/>
              <a:gd name="connsiteY203" fmla="*/ 4158884 h 7169724"/>
              <a:gd name="connsiteX204" fmla="*/ 13240512 w 25200864"/>
              <a:gd name="connsiteY204" fmla="*/ 3354212 h 7169724"/>
              <a:gd name="connsiteX205" fmla="*/ 13094208 w 25200864"/>
              <a:gd name="connsiteY205" fmla="*/ 3189620 h 7169724"/>
              <a:gd name="connsiteX206" fmla="*/ 11320272 w 25200864"/>
              <a:gd name="connsiteY206" fmla="*/ 2019188 h 7169724"/>
              <a:gd name="connsiteX207" fmla="*/ 10698480 w 25200864"/>
              <a:gd name="connsiteY207" fmla="*/ 1452260 h 7169724"/>
              <a:gd name="connsiteX208" fmla="*/ 10530078 w 25200864"/>
              <a:gd name="connsiteY208" fmla="*/ 1283096 h 7169724"/>
              <a:gd name="connsiteX209" fmla="*/ 10522458 w 25200864"/>
              <a:gd name="connsiteY209" fmla="*/ 902096 h 7169724"/>
              <a:gd name="connsiteX210" fmla="*/ 10518648 w 25200864"/>
              <a:gd name="connsiteY210" fmla="*/ 768746 h 7169724"/>
              <a:gd name="connsiteX211" fmla="*/ 10606278 w 25200864"/>
              <a:gd name="connsiteY211" fmla="*/ 681116 h 7169724"/>
              <a:gd name="connsiteX212" fmla="*/ 10753344 w 25200864"/>
              <a:gd name="connsiteY212" fmla="*/ 611012 h 7169724"/>
              <a:gd name="connsiteX213" fmla="*/ 10735056 w 25200864"/>
              <a:gd name="connsiteY213" fmla="*/ 336692 h 7169724"/>
              <a:gd name="connsiteX214" fmla="*/ 10610088 w 25200864"/>
              <a:gd name="connsiteY214" fmla="*/ 201056 h 7169724"/>
              <a:gd name="connsiteX215" fmla="*/ 10419588 w 25200864"/>
              <a:gd name="connsiteY215" fmla="*/ 2936 h 7169724"/>
              <a:gd name="connsiteX216" fmla="*/ 10351008 w 25200864"/>
              <a:gd name="connsiteY216" fmla="*/ 231536 h 7169724"/>
              <a:gd name="connsiteX217" fmla="*/ 10187940 w 25200864"/>
              <a:gd name="connsiteY217" fmla="*/ 585104 h 7169724"/>
              <a:gd name="connsiteX218" fmla="*/ 10137648 w 25200864"/>
              <a:gd name="connsiteY218" fmla="*/ 902096 h 7169724"/>
              <a:gd name="connsiteX219" fmla="*/ 10222992 w 25200864"/>
              <a:gd name="connsiteY219" fmla="*/ 1744868 h 7169724"/>
              <a:gd name="connsiteX220" fmla="*/ 10131552 w 25200864"/>
              <a:gd name="connsiteY220" fmla="*/ 2384948 h 7169724"/>
              <a:gd name="connsiteX221" fmla="*/ 9509760 w 25200864"/>
              <a:gd name="connsiteY221" fmla="*/ 3043316 h 7169724"/>
              <a:gd name="connsiteX222" fmla="*/ 7717536 w 25200864"/>
              <a:gd name="connsiteY222" fmla="*/ 4524644 h 7169724"/>
              <a:gd name="connsiteX223" fmla="*/ 7388352 w 25200864"/>
              <a:gd name="connsiteY223" fmla="*/ 5146436 h 7169724"/>
              <a:gd name="connsiteX224" fmla="*/ 5925312 w 25200864"/>
              <a:gd name="connsiteY224" fmla="*/ 5768228 h 7169724"/>
              <a:gd name="connsiteX225" fmla="*/ 4736592 w 25200864"/>
              <a:gd name="connsiteY225" fmla="*/ 6079124 h 7169724"/>
              <a:gd name="connsiteX226" fmla="*/ 3602736 w 25200864"/>
              <a:gd name="connsiteY226" fmla="*/ 6353444 h 7169724"/>
              <a:gd name="connsiteX227" fmla="*/ 2688336 w 25200864"/>
              <a:gd name="connsiteY227" fmla="*/ 6664340 h 7169724"/>
              <a:gd name="connsiteX228" fmla="*/ 2157984 w 25200864"/>
              <a:gd name="connsiteY228" fmla="*/ 6774068 h 7169724"/>
              <a:gd name="connsiteX229" fmla="*/ 1591056 w 25200864"/>
              <a:gd name="connsiteY229" fmla="*/ 6755780 h 7169724"/>
              <a:gd name="connsiteX230" fmla="*/ 950976 w 25200864"/>
              <a:gd name="connsiteY230" fmla="*/ 6554612 h 7169724"/>
              <a:gd name="connsiteX231" fmla="*/ 0 w 25200864"/>
              <a:gd name="connsiteY231" fmla="*/ 6390020 h 7169724"/>
              <a:gd name="connsiteX232" fmla="*/ 27432 w 25200864"/>
              <a:gd name="connsiteY23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345936 w 25200864"/>
              <a:gd name="connsiteY56" fmla="*/ 5932820 h 7169724"/>
              <a:gd name="connsiteX57" fmla="*/ 7772400 w 25200864"/>
              <a:gd name="connsiteY57" fmla="*/ 5493908 h 7169724"/>
              <a:gd name="connsiteX58" fmla="*/ 8375904 w 25200864"/>
              <a:gd name="connsiteY58" fmla="*/ 4341764 h 7169724"/>
              <a:gd name="connsiteX59" fmla="*/ 9747504 w 25200864"/>
              <a:gd name="connsiteY59" fmla="*/ 3427364 h 7169724"/>
              <a:gd name="connsiteX60" fmla="*/ 10277856 w 25200864"/>
              <a:gd name="connsiteY60" fmla="*/ 2311796 h 7169724"/>
              <a:gd name="connsiteX61" fmla="*/ 10351008 w 25200864"/>
              <a:gd name="connsiteY61" fmla="*/ 2147204 h 7169724"/>
              <a:gd name="connsiteX62" fmla="*/ 10369296 w 25200864"/>
              <a:gd name="connsiteY62" fmla="*/ 1525412 h 7169724"/>
              <a:gd name="connsiteX63" fmla="*/ 10314432 w 25200864"/>
              <a:gd name="connsiteY63" fmla="*/ 940196 h 7169724"/>
              <a:gd name="connsiteX64" fmla="*/ 10443210 w 25200864"/>
              <a:gd name="connsiteY64" fmla="*/ 611774 h 7169724"/>
              <a:gd name="connsiteX65" fmla="*/ 10450830 w 25200864"/>
              <a:gd name="connsiteY65" fmla="*/ 1076594 h 7169724"/>
              <a:gd name="connsiteX66" fmla="*/ 10411968 w 25200864"/>
              <a:gd name="connsiteY66" fmla="*/ 1302146 h 7169724"/>
              <a:gd name="connsiteX67" fmla="*/ 10453878 w 25200864"/>
              <a:gd name="connsiteY67" fmla="*/ 1565036 h 7169724"/>
              <a:gd name="connsiteX68" fmla="*/ 10541508 w 25200864"/>
              <a:gd name="connsiteY68" fmla="*/ 1759346 h 7169724"/>
              <a:gd name="connsiteX69" fmla="*/ 10690098 w 25200864"/>
              <a:gd name="connsiteY69" fmla="*/ 1944512 h 7169724"/>
              <a:gd name="connsiteX70" fmla="*/ 10785348 w 25200864"/>
              <a:gd name="connsiteY70" fmla="*/ 2018426 h 7169724"/>
              <a:gd name="connsiteX71" fmla="*/ 10838688 w 25200864"/>
              <a:gd name="connsiteY71" fmla="*/ 2109866 h 7169724"/>
              <a:gd name="connsiteX72" fmla="*/ 10926318 w 25200864"/>
              <a:gd name="connsiteY72" fmla="*/ 2071766 h 7169724"/>
              <a:gd name="connsiteX73" fmla="*/ 11013948 w 25200864"/>
              <a:gd name="connsiteY73" fmla="*/ 2193686 h 7169724"/>
              <a:gd name="connsiteX74" fmla="*/ 11100816 w 25200864"/>
              <a:gd name="connsiteY74" fmla="*/ 2275220 h 7169724"/>
              <a:gd name="connsiteX75" fmla="*/ 11253978 w 25200864"/>
              <a:gd name="connsiteY75" fmla="*/ 2307986 h 7169724"/>
              <a:gd name="connsiteX76" fmla="*/ 11349228 w 25200864"/>
              <a:gd name="connsiteY76" fmla="*/ 2349896 h 7169724"/>
              <a:gd name="connsiteX77" fmla="*/ 11429238 w 25200864"/>
              <a:gd name="connsiteY77" fmla="*/ 2448956 h 7169724"/>
              <a:gd name="connsiteX78" fmla="*/ 11562588 w 25200864"/>
              <a:gd name="connsiteY78" fmla="*/ 2513726 h 7169724"/>
              <a:gd name="connsiteX79" fmla="*/ 11654028 w 25200864"/>
              <a:gd name="connsiteY79" fmla="*/ 2567066 h 7169724"/>
              <a:gd name="connsiteX80" fmla="*/ 11745468 w 25200864"/>
              <a:gd name="connsiteY80" fmla="*/ 2650886 h 7169724"/>
              <a:gd name="connsiteX81" fmla="*/ 11882628 w 25200864"/>
              <a:gd name="connsiteY81" fmla="*/ 2711846 h 7169724"/>
              <a:gd name="connsiteX82" fmla="*/ 11970258 w 25200864"/>
              <a:gd name="connsiteY82" fmla="*/ 2841386 h 7169724"/>
              <a:gd name="connsiteX83" fmla="*/ 12095988 w 25200864"/>
              <a:gd name="connsiteY83" fmla="*/ 2829956 h 7169724"/>
              <a:gd name="connsiteX84" fmla="*/ 12124944 w 25200864"/>
              <a:gd name="connsiteY84" fmla="*/ 2897012 h 7169724"/>
              <a:gd name="connsiteX85" fmla="*/ 12202668 w 25200864"/>
              <a:gd name="connsiteY85" fmla="*/ 2921396 h 7169724"/>
              <a:gd name="connsiteX86" fmla="*/ 12278868 w 25200864"/>
              <a:gd name="connsiteY86" fmla="*/ 3081416 h 7169724"/>
              <a:gd name="connsiteX87" fmla="*/ 12393168 w 25200864"/>
              <a:gd name="connsiteY87" fmla="*/ 3100466 h 7169724"/>
              <a:gd name="connsiteX88" fmla="*/ 12450318 w 25200864"/>
              <a:gd name="connsiteY88" fmla="*/ 3214766 h 7169724"/>
              <a:gd name="connsiteX89" fmla="*/ 12541758 w 25200864"/>
              <a:gd name="connsiteY89" fmla="*/ 3191906 h 7169724"/>
              <a:gd name="connsiteX90" fmla="*/ 12598908 w 25200864"/>
              <a:gd name="connsiteY90" fmla="*/ 3290966 h 7169724"/>
              <a:gd name="connsiteX91" fmla="*/ 12663678 w 25200864"/>
              <a:gd name="connsiteY91" fmla="*/ 3416696 h 7169724"/>
              <a:gd name="connsiteX92" fmla="*/ 12766548 w 25200864"/>
              <a:gd name="connsiteY92" fmla="*/ 3428126 h 7169724"/>
              <a:gd name="connsiteX93" fmla="*/ 12774168 w 25200864"/>
              <a:gd name="connsiteY93" fmla="*/ 3298586 h 7169724"/>
              <a:gd name="connsiteX94" fmla="*/ 12854178 w 25200864"/>
              <a:gd name="connsiteY94" fmla="*/ 3363356 h 7169724"/>
              <a:gd name="connsiteX95" fmla="*/ 12968478 w 25200864"/>
              <a:gd name="connsiteY95" fmla="*/ 3435746 h 7169724"/>
              <a:gd name="connsiteX96" fmla="*/ 13098018 w 25200864"/>
              <a:gd name="connsiteY96" fmla="*/ 3466226 h 7169724"/>
              <a:gd name="connsiteX97" fmla="*/ 13147548 w 25200864"/>
              <a:gd name="connsiteY97" fmla="*/ 3572906 h 7169724"/>
              <a:gd name="connsiteX98" fmla="*/ 13155168 w 25200864"/>
              <a:gd name="connsiteY98" fmla="*/ 3652916 h 7169724"/>
              <a:gd name="connsiteX99" fmla="*/ 13235178 w 25200864"/>
              <a:gd name="connsiteY99" fmla="*/ 3736736 h 7169724"/>
              <a:gd name="connsiteX100" fmla="*/ 13368528 w 25200864"/>
              <a:gd name="connsiteY100" fmla="*/ 3774836 h 7169724"/>
              <a:gd name="connsiteX101" fmla="*/ 13539216 w 25200864"/>
              <a:gd name="connsiteY101" fmla="*/ 3853322 h 7169724"/>
              <a:gd name="connsiteX102" fmla="*/ 13574268 w 25200864"/>
              <a:gd name="connsiteY102" fmla="*/ 3923426 h 7169724"/>
              <a:gd name="connsiteX103" fmla="*/ 13669518 w 25200864"/>
              <a:gd name="connsiteY103" fmla="*/ 3988196 h 7169724"/>
              <a:gd name="connsiteX104" fmla="*/ 13806678 w 25200864"/>
              <a:gd name="connsiteY104" fmla="*/ 4091066 h 7169724"/>
              <a:gd name="connsiteX105" fmla="*/ 13890498 w 25200864"/>
              <a:gd name="connsiteY105" fmla="*/ 4205366 h 7169724"/>
              <a:gd name="connsiteX106" fmla="*/ 13955268 w 25200864"/>
              <a:gd name="connsiteY106" fmla="*/ 4296806 h 7169724"/>
              <a:gd name="connsiteX107" fmla="*/ 13989558 w 25200864"/>
              <a:gd name="connsiteY107" fmla="*/ 4129166 h 7169724"/>
              <a:gd name="connsiteX108" fmla="*/ 14061948 w 25200864"/>
              <a:gd name="connsiteY108" fmla="*/ 3995816 h 7169724"/>
              <a:gd name="connsiteX109" fmla="*/ 14176248 w 25200864"/>
              <a:gd name="connsiteY109" fmla="*/ 4098686 h 7169724"/>
              <a:gd name="connsiteX110" fmla="*/ 14290548 w 25200864"/>
              <a:gd name="connsiteY110" fmla="*/ 4304426 h 7169724"/>
              <a:gd name="connsiteX111" fmla="*/ 14431518 w 25200864"/>
              <a:gd name="connsiteY111" fmla="*/ 4399676 h 7169724"/>
              <a:gd name="connsiteX112" fmla="*/ 14622018 w 25200864"/>
              <a:gd name="connsiteY112" fmla="*/ 4353956 h 7169724"/>
              <a:gd name="connsiteX113" fmla="*/ 14789658 w 25200864"/>
              <a:gd name="connsiteY113" fmla="*/ 4430156 h 7169724"/>
              <a:gd name="connsiteX114" fmla="*/ 14865858 w 25200864"/>
              <a:gd name="connsiteY114" fmla="*/ 4361576 h 7169724"/>
              <a:gd name="connsiteX115" fmla="*/ 14972538 w 25200864"/>
              <a:gd name="connsiteY115" fmla="*/ 4464446 h 7169724"/>
              <a:gd name="connsiteX116" fmla="*/ 15067788 w 25200864"/>
              <a:gd name="connsiteY116" fmla="*/ 4586366 h 7169724"/>
              <a:gd name="connsiteX117" fmla="*/ 15304008 w 25200864"/>
              <a:gd name="connsiteY117" fmla="*/ 4651136 h 7169724"/>
              <a:gd name="connsiteX118" fmla="*/ 15467838 w 25200864"/>
              <a:gd name="connsiteY118" fmla="*/ 4693046 h 7169724"/>
              <a:gd name="connsiteX119" fmla="*/ 15540990 w 25200864"/>
              <a:gd name="connsiteY119" fmla="*/ 4708286 h 7169724"/>
              <a:gd name="connsiteX120" fmla="*/ 15593568 w 25200864"/>
              <a:gd name="connsiteY120" fmla="*/ 4875926 h 7169724"/>
              <a:gd name="connsiteX121" fmla="*/ 15612618 w 25200864"/>
              <a:gd name="connsiteY121" fmla="*/ 4997846 h 7169724"/>
              <a:gd name="connsiteX122" fmla="*/ 15730728 w 25200864"/>
              <a:gd name="connsiteY122" fmla="*/ 4921646 h 7169724"/>
              <a:gd name="connsiteX123" fmla="*/ 15745968 w 25200864"/>
              <a:gd name="connsiteY123" fmla="*/ 4769246 h 7169724"/>
              <a:gd name="connsiteX124" fmla="*/ 15822168 w 25200864"/>
              <a:gd name="connsiteY124" fmla="*/ 4757816 h 7169724"/>
              <a:gd name="connsiteX125" fmla="*/ 15898368 w 25200864"/>
              <a:gd name="connsiteY125" fmla="*/ 4872116 h 7169724"/>
              <a:gd name="connsiteX126" fmla="*/ 16092678 w 25200864"/>
              <a:gd name="connsiteY126" fmla="*/ 4978796 h 7169724"/>
              <a:gd name="connsiteX127" fmla="*/ 16229838 w 25200864"/>
              <a:gd name="connsiteY127" fmla="*/ 5138816 h 7169724"/>
              <a:gd name="connsiteX128" fmla="*/ 16340328 w 25200864"/>
              <a:gd name="connsiteY128" fmla="*/ 5154056 h 7169724"/>
              <a:gd name="connsiteX129" fmla="*/ 16435578 w 25200864"/>
              <a:gd name="connsiteY129" fmla="*/ 5203586 h 7169724"/>
              <a:gd name="connsiteX130" fmla="*/ 16515588 w 25200864"/>
              <a:gd name="connsiteY130" fmla="*/ 5195966 h 7169724"/>
              <a:gd name="connsiteX131" fmla="*/ 16607028 w 25200864"/>
              <a:gd name="connsiteY131" fmla="*/ 5234066 h 7169724"/>
              <a:gd name="connsiteX132" fmla="*/ 16687038 w 25200864"/>
              <a:gd name="connsiteY132" fmla="*/ 5275976 h 7169724"/>
              <a:gd name="connsiteX133" fmla="*/ 16751808 w 25200864"/>
              <a:gd name="connsiteY133" fmla="*/ 5298836 h 7169724"/>
              <a:gd name="connsiteX134" fmla="*/ 16927068 w 25200864"/>
              <a:gd name="connsiteY134" fmla="*/ 5317886 h 7169724"/>
              <a:gd name="connsiteX135" fmla="*/ 16808958 w 25200864"/>
              <a:gd name="connsiteY135" fmla="*/ 5245496 h 7169724"/>
              <a:gd name="connsiteX136" fmla="*/ 16843248 w 25200864"/>
              <a:gd name="connsiteY136" fmla="*/ 5199776 h 7169724"/>
              <a:gd name="connsiteX137" fmla="*/ 16953738 w 25200864"/>
              <a:gd name="connsiteY137" fmla="*/ 5218826 h 7169724"/>
              <a:gd name="connsiteX138" fmla="*/ 17109948 w 25200864"/>
              <a:gd name="connsiteY138" fmla="*/ 5344556 h 7169724"/>
              <a:gd name="connsiteX139" fmla="*/ 17300448 w 25200864"/>
              <a:gd name="connsiteY139" fmla="*/ 5359796 h 7169724"/>
              <a:gd name="connsiteX140" fmla="*/ 17426178 w 25200864"/>
              <a:gd name="connsiteY140" fmla="*/ 5420756 h 7169724"/>
              <a:gd name="connsiteX141" fmla="*/ 17516856 w 25200864"/>
              <a:gd name="connsiteY141" fmla="*/ 5550296 h 7169724"/>
              <a:gd name="connsiteX142" fmla="*/ 17620488 w 25200864"/>
              <a:gd name="connsiteY142" fmla="*/ 5569346 h 7169724"/>
              <a:gd name="connsiteX143" fmla="*/ 17837658 w 25200864"/>
              <a:gd name="connsiteY143" fmla="*/ 5717936 h 7169724"/>
              <a:gd name="connsiteX144" fmla="*/ 17837658 w 25200864"/>
              <a:gd name="connsiteY144" fmla="*/ 5561726 h 7169724"/>
              <a:gd name="connsiteX145" fmla="*/ 18035778 w 25200864"/>
              <a:gd name="connsiteY145" fmla="*/ 5565536 h 7169724"/>
              <a:gd name="connsiteX146" fmla="*/ 18115788 w 25200864"/>
              <a:gd name="connsiteY146" fmla="*/ 5668406 h 7169724"/>
              <a:gd name="connsiteX147" fmla="*/ 18218658 w 25200864"/>
              <a:gd name="connsiteY147" fmla="*/ 5676026 h 7169724"/>
              <a:gd name="connsiteX148" fmla="*/ 18306288 w 25200864"/>
              <a:gd name="connsiteY148" fmla="*/ 5752988 h 7169724"/>
              <a:gd name="connsiteX149" fmla="*/ 18371058 w 25200864"/>
              <a:gd name="connsiteY149" fmla="*/ 5866526 h 7169724"/>
              <a:gd name="connsiteX150" fmla="*/ 18489168 w 25200864"/>
              <a:gd name="connsiteY150" fmla="*/ 5851286 h 7169724"/>
              <a:gd name="connsiteX151" fmla="*/ 18580608 w 25200864"/>
              <a:gd name="connsiteY151" fmla="*/ 5935106 h 7169724"/>
              <a:gd name="connsiteX152" fmla="*/ 18550128 w 25200864"/>
              <a:gd name="connsiteY152" fmla="*/ 6018926 h 7169724"/>
              <a:gd name="connsiteX153" fmla="*/ 18679668 w 25200864"/>
              <a:gd name="connsiteY153" fmla="*/ 5973206 h 7169724"/>
              <a:gd name="connsiteX154" fmla="*/ 18691098 w 25200864"/>
              <a:gd name="connsiteY154" fmla="*/ 6045596 h 7169724"/>
              <a:gd name="connsiteX155" fmla="*/ 18813018 w 25200864"/>
              <a:gd name="connsiteY155" fmla="*/ 6007496 h 7169724"/>
              <a:gd name="connsiteX156" fmla="*/ 19114008 w 25200864"/>
              <a:gd name="connsiteY156" fmla="*/ 6137036 h 7169724"/>
              <a:gd name="connsiteX157" fmla="*/ 19249644 w 25200864"/>
              <a:gd name="connsiteY157" fmla="*/ 6242954 h 7169724"/>
              <a:gd name="connsiteX158" fmla="*/ 19319748 w 25200864"/>
              <a:gd name="connsiteY158" fmla="*/ 6453266 h 7169724"/>
              <a:gd name="connsiteX159" fmla="*/ 19375374 w 25200864"/>
              <a:gd name="connsiteY159" fmla="*/ 6593474 h 7169724"/>
              <a:gd name="connsiteX160" fmla="*/ 19445478 w 25200864"/>
              <a:gd name="connsiteY160" fmla="*/ 6567566 h 7169724"/>
              <a:gd name="connsiteX161" fmla="*/ 19495008 w 25200864"/>
              <a:gd name="connsiteY161" fmla="*/ 6647576 h 7169724"/>
              <a:gd name="connsiteX162" fmla="*/ 19475958 w 25200864"/>
              <a:gd name="connsiteY162" fmla="*/ 6377066 h 7169724"/>
              <a:gd name="connsiteX163" fmla="*/ 19479768 w 25200864"/>
              <a:gd name="connsiteY163" fmla="*/ 6175136 h 7169724"/>
              <a:gd name="connsiteX164" fmla="*/ 19582638 w 25200864"/>
              <a:gd name="connsiteY164" fmla="*/ 6285626 h 7169724"/>
              <a:gd name="connsiteX165" fmla="*/ 19666458 w 25200864"/>
              <a:gd name="connsiteY165" fmla="*/ 6407546 h 7169724"/>
              <a:gd name="connsiteX166" fmla="*/ 19674078 w 25200864"/>
              <a:gd name="connsiteY166" fmla="*/ 6213236 h 7169724"/>
              <a:gd name="connsiteX167" fmla="*/ 19761708 w 25200864"/>
              <a:gd name="connsiteY167" fmla="*/ 6129416 h 7169724"/>
              <a:gd name="connsiteX168" fmla="*/ 19879818 w 25200864"/>
              <a:gd name="connsiteY168" fmla="*/ 6239906 h 7169724"/>
              <a:gd name="connsiteX169" fmla="*/ 19818858 w 25200864"/>
              <a:gd name="connsiteY169" fmla="*/ 6026546 h 7169724"/>
              <a:gd name="connsiteX170" fmla="*/ 20127468 w 25200864"/>
              <a:gd name="connsiteY170" fmla="*/ 6022736 h 7169724"/>
              <a:gd name="connsiteX171" fmla="*/ 20400264 w 25200864"/>
              <a:gd name="connsiteY171" fmla="*/ 5897768 h 7169724"/>
              <a:gd name="connsiteX172" fmla="*/ 20695158 w 25200864"/>
              <a:gd name="connsiteY172" fmla="*/ 5893196 h 7169724"/>
              <a:gd name="connsiteX173" fmla="*/ 20942808 w 25200864"/>
              <a:gd name="connsiteY173" fmla="*/ 5938916 h 7169724"/>
              <a:gd name="connsiteX174" fmla="*/ 21133308 w 25200864"/>
              <a:gd name="connsiteY174" fmla="*/ 5813186 h 7169724"/>
              <a:gd name="connsiteX175" fmla="*/ 21430488 w 25200864"/>
              <a:gd name="connsiteY175" fmla="*/ 5862716 h 7169724"/>
              <a:gd name="connsiteX176" fmla="*/ 21659850 w 25200864"/>
              <a:gd name="connsiteY176" fmla="*/ 5961776 h 7169724"/>
              <a:gd name="connsiteX177" fmla="*/ 21761958 w 25200864"/>
              <a:gd name="connsiteY177" fmla="*/ 5885576 h 7169724"/>
              <a:gd name="connsiteX178" fmla="*/ 21944838 w 25200864"/>
              <a:gd name="connsiteY178" fmla="*/ 6041786 h 7169724"/>
              <a:gd name="connsiteX179" fmla="*/ 22089618 w 25200864"/>
              <a:gd name="connsiteY179" fmla="*/ 5977016 h 7169724"/>
              <a:gd name="connsiteX180" fmla="*/ 22310598 w 25200864"/>
              <a:gd name="connsiteY180" fmla="*/ 6186566 h 7169724"/>
              <a:gd name="connsiteX181" fmla="*/ 23151084 w 25200864"/>
              <a:gd name="connsiteY181" fmla="*/ 6482984 h 7169724"/>
              <a:gd name="connsiteX182" fmla="*/ 23293578 w 25200864"/>
              <a:gd name="connsiteY182" fmla="*/ 6609476 h 7169724"/>
              <a:gd name="connsiteX183" fmla="*/ 23285958 w 25200864"/>
              <a:gd name="connsiteY183" fmla="*/ 6693296 h 7169724"/>
              <a:gd name="connsiteX184" fmla="*/ 23415498 w 25200864"/>
              <a:gd name="connsiteY184" fmla="*/ 6659006 h 7169724"/>
              <a:gd name="connsiteX185" fmla="*/ 23785068 w 25200864"/>
              <a:gd name="connsiteY185" fmla="*/ 6780926 h 7169724"/>
              <a:gd name="connsiteX186" fmla="*/ 24009096 w 25200864"/>
              <a:gd name="connsiteY186" fmla="*/ 6645290 h 7169724"/>
              <a:gd name="connsiteX187" fmla="*/ 24078438 w 25200864"/>
              <a:gd name="connsiteY187" fmla="*/ 6544706 h 7169724"/>
              <a:gd name="connsiteX188" fmla="*/ 24230838 w 25200864"/>
              <a:gd name="connsiteY188" fmla="*/ 6533276 h 7169724"/>
              <a:gd name="connsiteX189" fmla="*/ 24360378 w 25200864"/>
              <a:gd name="connsiteY189" fmla="*/ 6438026 h 7169724"/>
              <a:gd name="connsiteX190" fmla="*/ 24455628 w 25200864"/>
              <a:gd name="connsiteY190" fmla="*/ 6422786 h 7169724"/>
              <a:gd name="connsiteX191" fmla="*/ 24558498 w 25200864"/>
              <a:gd name="connsiteY191" fmla="*/ 6243716 h 7169724"/>
              <a:gd name="connsiteX192" fmla="*/ 24716232 w 25200864"/>
              <a:gd name="connsiteY192" fmla="*/ 6188090 h 7169724"/>
              <a:gd name="connsiteX193" fmla="*/ 24981408 w 25200864"/>
              <a:gd name="connsiteY193" fmla="*/ 6232286 h 7169724"/>
              <a:gd name="connsiteX194" fmla="*/ 25181052 w 25200864"/>
              <a:gd name="connsiteY194" fmla="*/ 6157610 h 7169724"/>
              <a:gd name="connsiteX195" fmla="*/ 25200864 w 25200864"/>
              <a:gd name="connsiteY195" fmla="*/ 5713364 h 7169724"/>
              <a:gd name="connsiteX196" fmla="*/ 24519636 w 25200864"/>
              <a:gd name="connsiteY196" fmla="*/ 5869574 h 7169724"/>
              <a:gd name="connsiteX197" fmla="*/ 23774400 w 25200864"/>
              <a:gd name="connsiteY197" fmla="*/ 6133988 h 7169724"/>
              <a:gd name="connsiteX198" fmla="*/ 22951440 w 25200864"/>
              <a:gd name="connsiteY198" fmla="*/ 5896244 h 7169724"/>
              <a:gd name="connsiteX199" fmla="*/ 21982176 w 25200864"/>
              <a:gd name="connsiteY199" fmla="*/ 5640212 h 7169724"/>
              <a:gd name="connsiteX200" fmla="*/ 20628864 w 25200864"/>
              <a:gd name="connsiteY200" fmla="*/ 5475620 h 7169724"/>
              <a:gd name="connsiteX201" fmla="*/ 19872960 w 25200864"/>
              <a:gd name="connsiteY201" fmla="*/ 5888624 h 7169724"/>
              <a:gd name="connsiteX202" fmla="*/ 18800064 w 25200864"/>
              <a:gd name="connsiteY202" fmla="*/ 5823092 h 7169724"/>
              <a:gd name="connsiteX203" fmla="*/ 16715232 w 25200864"/>
              <a:gd name="connsiteY203" fmla="*/ 4963556 h 7169724"/>
              <a:gd name="connsiteX204" fmla="*/ 14904720 w 25200864"/>
              <a:gd name="connsiteY204" fmla="*/ 4158884 h 7169724"/>
              <a:gd name="connsiteX205" fmla="*/ 13240512 w 25200864"/>
              <a:gd name="connsiteY205" fmla="*/ 3354212 h 7169724"/>
              <a:gd name="connsiteX206" fmla="*/ 13094208 w 25200864"/>
              <a:gd name="connsiteY206" fmla="*/ 3189620 h 7169724"/>
              <a:gd name="connsiteX207" fmla="*/ 11320272 w 25200864"/>
              <a:gd name="connsiteY207" fmla="*/ 2019188 h 7169724"/>
              <a:gd name="connsiteX208" fmla="*/ 10698480 w 25200864"/>
              <a:gd name="connsiteY208" fmla="*/ 1452260 h 7169724"/>
              <a:gd name="connsiteX209" fmla="*/ 10530078 w 25200864"/>
              <a:gd name="connsiteY209" fmla="*/ 1283096 h 7169724"/>
              <a:gd name="connsiteX210" fmla="*/ 10522458 w 25200864"/>
              <a:gd name="connsiteY210" fmla="*/ 902096 h 7169724"/>
              <a:gd name="connsiteX211" fmla="*/ 10518648 w 25200864"/>
              <a:gd name="connsiteY211" fmla="*/ 768746 h 7169724"/>
              <a:gd name="connsiteX212" fmla="*/ 10606278 w 25200864"/>
              <a:gd name="connsiteY212" fmla="*/ 681116 h 7169724"/>
              <a:gd name="connsiteX213" fmla="*/ 10753344 w 25200864"/>
              <a:gd name="connsiteY213" fmla="*/ 611012 h 7169724"/>
              <a:gd name="connsiteX214" fmla="*/ 10735056 w 25200864"/>
              <a:gd name="connsiteY214" fmla="*/ 336692 h 7169724"/>
              <a:gd name="connsiteX215" fmla="*/ 10610088 w 25200864"/>
              <a:gd name="connsiteY215" fmla="*/ 201056 h 7169724"/>
              <a:gd name="connsiteX216" fmla="*/ 10419588 w 25200864"/>
              <a:gd name="connsiteY216" fmla="*/ 2936 h 7169724"/>
              <a:gd name="connsiteX217" fmla="*/ 10351008 w 25200864"/>
              <a:gd name="connsiteY217" fmla="*/ 231536 h 7169724"/>
              <a:gd name="connsiteX218" fmla="*/ 10187940 w 25200864"/>
              <a:gd name="connsiteY218" fmla="*/ 585104 h 7169724"/>
              <a:gd name="connsiteX219" fmla="*/ 10137648 w 25200864"/>
              <a:gd name="connsiteY219" fmla="*/ 902096 h 7169724"/>
              <a:gd name="connsiteX220" fmla="*/ 10222992 w 25200864"/>
              <a:gd name="connsiteY220" fmla="*/ 1744868 h 7169724"/>
              <a:gd name="connsiteX221" fmla="*/ 10131552 w 25200864"/>
              <a:gd name="connsiteY221" fmla="*/ 2384948 h 7169724"/>
              <a:gd name="connsiteX222" fmla="*/ 9509760 w 25200864"/>
              <a:gd name="connsiteY222" fmla="*/ 3043316 h 7169724"/>
              <a:gd name="connsiteX223" fmla="*/ 7717536 w 25200864"/>
              <a:gd name="connsiteY223" fmla="*/ 4524644 h 7169724"/>
              <a:gd name="connsiteX224" fmla="*/ 7388352 w 25200864"/>
              <a:gd name="connsiteY224" fmla="*/ 5146436 h 7169724"/>
              <a:gd name="connsiteX225" fmla="*/ 5925312 w 25200864"/>
              <a:gd name="connsiteY225" fmla="*/ 5768228 h 7169724"/>
              <a:gd name="connsiteX226" fmla="*/ 4736592 w 25200864"/>
              <a:gd name="connsiteY226" fmla="*/ 6079124 h 7169724"/>
              <a:gd name="connsiteX227" fmla="*/ 3602736 w 25200864"/>
              <a:gd name="connsiteY227" fmla="*/ 6353444 h 7169724"/>
              <a:gd name="connsiteX228" fmla="*/ 2688336 w 25200864"/>
              <a:gd name="connsiteY228" fmla="*/ 6664340 h 7169724"/>
              <a:gd name="connsiteX229" fmla="*/ 2157984 w 25200864"/>
              <a:gd name="connsiteY229" fmla="*/ 6774068 h 7169724"/>
              <a:gd name="connsiteX230" fmla="*/ 1591056 w 25200864"/>
              <a:gd name="connsiteY230" fmla="*/ 6755780 h 7169724"/>
              <a:gd name="connsiteX231" fmla="*/ 950976 w 25200864"/>
              <a:gd name="connsiteY231" fmla="*/ 6554612 h 7169724"/>
              <a:gd name="connsiteX232" fmla="*/ 0 w 25200864"/>
              <a:gd name="connsiteY232" fmla="*/ 6390020 h 7169724"/>
              <a:gd name="connsiteX233" fmla="*/ 27432 w 25200864"/>
              <a:gd name="connsiteY23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345936 w 25200864"/>
              <a:gd name="connsiteY56" fmla="*/ 5932820 h 7169724"/>
              <a:gd name="connsiteX57" fmla="*/ 7772400 w 25200864"/>
              <a:gd name="connsiteY57" fmla="*/ 5493908 h 7169724"/>
              <a:gd name="connsiteX58" fmla="*/ 8375904 w 25200864"/>
              <a:gd name="connsiteY58" fmla="*/ 4341764 h 7169724"/>
              <a:gd name="connsiteX59" fmla="*/ 9747504 w 25200864"/>
              <a:gd name="connsiteY59" fmla="*/ 3427364 h 7169724"/>
              <a:gd name="connsiteX60" fmla="*/ 10277856 w 25200864"/>
              <a:gd name="connsiteY60" fmla="*/ 2311796 h 7169724"/>
              <a:gd name="connsiteX61" fmla="*/ 10351008 w 25200864"/>
              <a:gd name="connsiteY61" fmla="*/ 2147204 h 7169724"/>
              <a:gd name="connsiteX62" fmla="*/ 10369296 w 25200864"/>
              <a:gd name="connsiteY62" fmla="*/ 1525412 h 7169724"/>
              <a:gd name="connsiteX63" fmla="*/ 10314432 w 25200864"/>
              <a:gd name="connsiteY63" fmla="*/ 940196 h 7169724"/>
              <a:gd name="connsiteX64" fmla="*/ 10443210 w 25200864"/>
              <a:gd name="connsiteY64" fmla="*/ 611774 h 7169724"/>
              <a:gd name="connsiteX65" fmla="*/ 10450830 w 25200864"/>
              <a:gd name="connsiteY65" fmla="*/ 1076594 h 7169724"/>
              <a:gd name="connsiteX66" fmla="*/ 10411968 w 25200864"/>
              <a:gd name="connsiteY66" fmla="*/ 1302146 h 7169724"/>
              <a:gd name="connsiteX67" fmla="*/ 10453878 w 25200864"/>
              <a:gd name="connsiteY67" fmla="*/ 1565036 h 7169724"/>
              <a:gd name="connsiteX68" fmla="*/ 10541508 w 25200864"/>
              <a:gd name="connsiteY68" fmla="*/ 1759346 h 7169724"/>
              <a:gd name="connsiteX69" fmla="*/ 10690098 w 25200864"/>
              <a:gd name="connsiteY69" fmla="*/ 1944512 h 7169724"/>
              <a:gd name="connsiteX70" fmla="*/ 10785348 w 25200864"/>
              <a:gd name="connsiteY70" fmla="*/ 2018426 h 7169724"/>
              <a:gd name="connsiteX71" fmla="*/ 10838688 w 25200864"/>
              <a:gd name="connsiteY71" fmla="*/ 2109866 h 7169724"/>
              <a:gd name="connsiteX72" fmla="*/ 10926318 w 25200864"/>
              <a:gd name="connsiteY72" fmla="*/ 2071766 h 7169724"/>
              <a:gd name="connsiteX73" fmla="*/ 11013948 w 25200864"/>
              <a:gd name="connsiteY73" fmla="*/ 2193686 h 7169724"/>
              <a:gd name="connsiteX74" fmla="*/ 11100816 w 25200864"/>
              <a:gd name="connsiteY74" fmla="*/ 2275220 h 7169724"/>
              <a:gd name="connsiteX75" fmla="*/ 11253978 w 25200864"/>
              <a:gd name="connsiteY75" fmla="*/ 2307986 h 7169724"/>
              <a:gd name="connsiteX76" fmla="*/ 11349228 w 25200864"/>
              <a:gd name="connsiteY76" fmla="*/ 2349896 h 7169724"/>
              <a:gd name="connsiteX77" fmla="*/ 11429238 w 25200864"/>
              <a:gd name="connsiteY77" fmla="*/ 2448956 h 7169724"/>
              <a:gd name="connsiteX78" fmla="*/ 11562588 w 25200864"/>
              <a:gd name="connsiteY78" fmla="*/ 2513726 h 7169724"/>
              <a:gd name="connsiteX79" fmla="*/ 11654028 w 25200864"/>
              <a:gd name="connsiteY79" fmla="*/ 2567066 h 7169724"/>
              <a:gd name="connsiteX80" fmla="*/ 11745468 w 25200864"/>
              <a:gd name="connsiteY80" fmla="*/ 2650886 h 7169724"/>
              <a:gd name="connsiteX81" fmla="*/ 11882628 w 25200864"/>
              <a:gd name="connsiteY81" fmla="*/ 2711846 h 7169724"/>
              <a:gd name="connsiteX82" fmla="*/ 11970258 w 25200864"/>
              <a:gd name="connsiteY82" fmla="*/ 2841386 h 7169724"/>
              <a:gd name="connsiteX83" fmla="*/ 12095988 w 25200864"/>
              <a:gd name="connsiteY83" fmla="*/ 2829956 h 7169724"/>
              <a:gd name="connsiteX84" fmla="*/ 12124944 w 25200864"/>
              <a:gd name="connsiteY84" fmla="*/ 2897012 h 7169724"/>
              <a:gd name="connsiteX85" fmla="*/ 12202668 w 25200864"/>
              <a:gd name="connsiteY85" fmla="*/ 2921396 h 7169724"/>
              <a:gd name="connsiteX86" fmla="*/ 12278868 w 25200864"/>
              <a:gd name="connsiteY86" fmla="*/ 3081416 h 7169724"/>
              <a:gd name="connsiteX87" fmla="*/ 12393168 w 25200864"/>
              <a:gd name="connsiteY87" fmla="*/ 3100466 h 7169724"/>
              <a:gd name="connsiteX88" fmla="*/ 12450318 w 25200864"/>
              <a:gd name="connsiteY88" fmla="*/ 3214766 h 7169724"/>
              <a:gd name="connsiteX89" fmla="*/ 12541758 w 25200864"/>
              <a:gd name="connsiteY89" fmla="*/ 3191906 h 7169724"/>
              <a:gd name="connsiteX90" fmla="*/ 12598908 w 25200864"/>
              <a:gd name="connsiteY90" fmla="*/ 3290966 h 7169724"/>
              <a:gd name="connsiteX91" fmla="*/ 12663678 w 25200864"/>
              <a:gd name="connsiteY91" fmla="*/ 3416696 h 7169724"/>
              <a:gd name="connsiteX92" fmla="*/ 12766548 w 25200864"/>
              <a:gd name="connsiteY92" fmla="*/ 3428126 h 7169724"/>
              <a:gd name="connsiteX93" fmla="*/ 12774168 w 25200864"/>
              <a:gd name="connsiteY93" fmla="*/ 3298586 h 7169724"/>
              <a:gd name="connsiteX94" fmla="*/ 12854178 w 25200864"/>
              <a:gd name="connsiteY94" fmla="*/ 3363356 h 7169724"/>
              <a:gd name="connsiteX95" fmla="*/ 12968478 w 25200864"/>
              <a:gd name="connsiteY95" fmla="*/ 3435746 h 7169724"/>
              <a:gd name="connsiteX96" fmla="*/ 13098018 w 25200864"/>
              <a:gd name="connsiteY96" fmla="*/ 3466226 h 7169724"/>
              <a:gd name="connsiteX97" fmla="*/ 13147548 w 25200864"/>
              <a:gd name="connsiteY97" fmla="*/ 3572906 h 7169724"/>
              <a:gd name="connsiteX98" fmla="*/ 13155168 w 25200864"/>
              <a:gd name="connsiteY98" fmla="*/ 3652916 h 7169724"/>
              <a:gd name="connsiteX99" fmla="*/ 13235178 w 25200864"/>
              <a:gd name="connsiteY99" fmla="*/ 3736736 h 7169724"/>
              <a:gd name="connsiteX100" fmla="*/ 13368528 w 25200864"/>
              <a:gd name="connsiteY100" fmla="*/ 3774836 h 7169724"/>
              <a:gd name="connsiteX101" fmla="*/ 13539216 w 25200864"/>
              <a:gd name="connsiteY101" fmla="*/ 3853322 h 7169724"/>
              <a:gd name="connsiteX102" fmla="*/ 13574268 w 25200864"/>
              <a:gd name="connsiteY102" fmla="*/ 3923426 h 7169724"/>
              <a:gd name="connsiteX103" fmla="*/ 13669518 w 25200864"/>
              <a:gd name="connsiteY103" fmla="*/ 3988196 h 7169724"/>
              <a:gd name="connsiteX104" fmla="*/ 13806678 w 25200864"/>
              <a:gd name="connsiteY104" fmla="*/ 4091066 h 7169724"/>
              <a:gd name="connsiteX105" fmla="*/ 13890498 w 25200864"/>
              <a:gd name="connsiteY105" fmla="*/ 4205366 h 7169724"/>
              <a:gd name="connsiteX106" fmla="*/ 13955268 w 25200864"/>
              <a:gd name="connsiteY106" fmla="*/ 4296806 h 7169724"/>
              <a:gd name="connsiteX107" fmla="*/ 13989558 w 25200864"/>
              <a:gd name="connsiteY107" fmla="*/ 4129166 h 7169724"/>
              <a:gd name="connsiteX108" fmla="*/ 14061948 w 25200864"/>
              <a:gd name="connsiteY108" fmla="*/ 3995816 h 7169724"/>
              <a:gd name="connsiteX109" fmla="*/ 14176248 w 25200864"/>
              <a:gd name="connsiteY109" fmla="*/ 4098686 h 7169724"/>
              <a:gd name="connsiteX110" fmla="*/ 14290548 w 25200864"/>
              <a:gd name="connsiteY110" fmla="*/ 4304426 h 7169724"/>
              <a:gd name="connsiteX111" fmla="*/ 14431518 w 25200864"/>
              <a:gd name="connsiteY111" fmla="*/ 4399676 h 7169724"/>
              <a:gd name="connsiteX112" fmla="*/ 14622018 w 25200864"/>
              <a:gd name="connsiteY112" fmla="*/ 4353956 h 7169724"/>
              <a:gd name="connsiteX113" fmla="*/ 14789658 w 25200864"/>
              <a:gd name="connsiteY113" fmla="*/ 4430156 h 7169724"/>
              <a:gd name="connsiteX114" fmla="*/ 14865858 w 25200864"/>
              <a:gd name="connsiteY114" fmla="*/ 4361576 h 7169724"/>
              <a:gd name="connsiteX115" fmla="*/ 14972538 w 25200864"/>
              <a:gd name="connsiteY115" fmla="*/ 4464446 h 7169724"/>
              <a:gd name="connsiteX116" fmla="*/ 15067788 w 25200864"/>
              <a:gd name="connsiteY116" fmla="*/ 4586366 h 7169724"/>
              <a:gd name="connsiteX117" fmla="*/ 15304008 w 25200864"/>
              <a:gd name="connsiteY117" fmla="*/ 4651136 h 7169724"/>
              <a:gd name="connsiteX118" fmla="*/ 15467838 w 25200864"/>
              <a:gd name="connsiteY118" fmla="*/ 4693046 h 7169724"/>
              <a:gd name="connsiteX119" fmla="*/ 15540990 w 25200864"/>
              <a:gd name="connsiteY119" fmla="*/ 4708286 h 7169724"/>
              <a:gd name="connsiteX120" fmla="*/ 15593568 w 25200864"/>
              <a:gd name="connsiteY120" fmla="*/ 4875926 h 7169724"/>
              <a:gd name="connsiteX121" fmla="*/ 15612618 w 25200864"/>
              <a:gd name="connsiteY121" fmla="*/ 4997846 h 7169724"/>
              <a:gd name="connsiteX122" fmla="*/ 15730728 w 25200864"/>
              <a:gd name="connsiteY122" fmla="*/ 4921646 h 7169724"/>
              <a:gd name="connsiteX123" fmla="*/ 15745968 w 25200864"/>
              <a:gd name="connsiteY123" fmla="*/ 4769246 h 7169724"/>
              <a:gd name="connsiteX124" fmla="*/ 15822168 w 25200864"/>
              <a:gd name="connsiteY124" fmla="*/ 4757816 h 7169724"/>
              <a:gd name="connsiteX125" fmla="*/ 15898368 w 25200864"/>
              <a:gd name="connsiteY125" fmla="*/ 4872116 h 7169724"/>
              <a:gd name="connsiteX126" fmla="*/ 16092678 w 25200864"/>
              <a:gd name="connsiteY126" fmla="*/ 4978796 h 7169724"/>
              <a:gd name="connsiteX127" fmla="*/ 16229838 w 25200864"/>
              <a:gd name="connsiteY127" fmla="*/ 5138816 h 7169724"/>
              <a:gd name="connsiteX128" fmla="*/ 16340328 w 25200864"/>
              <a:gd name="connsiteY128" fmla="*/ 5154056 h 7169724"/>
              <a:gd name="connsiteX129" fmla="*/ 16435578 w 25200864"/>
              <a:gd name="connsiteY129" fmla="*/ 5203586 h 7169724"/>
              <a:gd name="connsiteX130" fmla="*/ 16515588 w 25200864"/>
              <a:gd name="connsiteY130" fmla="*/ 5195966 h 7169724"/>
              <a:gd name="connsiteX131" fmla="*/ 16607028 w 25200864"/>
              <a:gd name="connsiteY131" fmla="*/ 5234066 h 7169724"/>
              <a:gd name="connsiteX132" fmla="*/ 16687038 w 25200864"/>
              <a:gd name="connsiteY132" fmla="*/ 5275976 h 7169724"/>
              <a:gd name="connsiteX133" fmla="*/ 16751808 w 25200864"/>
              <a:gd name="connsiteY133" fmla="*/ 5298836 h 7169724"/>
              <a:gd name="connsiteX134" fmla="*/ 16927068 w 25200864"/>
              <a:gd name="connsiteY134" fmla="*/ 5317886 h 7169724"/>
              <a:gd name="connsiteX135" fmla="*/ 16808958 w 25200864"/>
              <a:gd name="connsiteY135" fmla="*/ 5245496 h 7169724"/>
              <a:gd name="connsiteX136" fmla="*/ 16843248 w 25200864"/>
              <a:gd name="connsiteY136" fmla="*/ 5199776 h 7169724"/>
              <a:gd name="connsiteX137" fmla="*/ 16953738 w 25200864"/>
              <a:gd name="connsiteY137" fmla="*/ 5218826 h 7169724"/>
              <a:gd name="connsiteX138" fmla="*/ 17109948 w 25200864"/>
              <a:gd name="connsiteY138" fmla="*/ 5344556 h 7169724"/>
              <a:gd name="connsiteX139" fmla="*/ 17300448 w 25200864"/>
              <a:gd name="connsiteY139" fmla="*/ 5359796 h 7169724"/>
              <a:gd name="connsiteX140" fmla="*/ 17426178 w 25200864"/>
              <a:gd name="connsiteY140" fmla="*/ 5420756 h 7169724"/>
              <a:gd name="connsiteX141" fmla="*/ 17516856 w 25200864"/>
              <a:gd name="connsiteY141" fmla="*/ 5550296 h 7169724"/>
              <a:gd name="connsiteX142" fmla="*/ 17620488 w 25200864"/>
              <a:gd name="connsiteY142" fmla="*/ 5569346 h 7169724"/>
              <a:gd name="connsiteX143" fmla="*/ 17837658 w 25200864"/>
              <a:gd name="connsiteY143" fmla="*/ 5717936 h 7169724"/>
              <a:gd name="connsiteX144" fmla="*/ 17837658 w 25200864"/>
              <a:gd name="connsiteY144" fmla="*/ 5561726 h 7169724"/>
              <a:gd name="connsiteX145" fmla="*/ 18035778 w 25200864"/>
              <a:gd name="connsiteY145" fmla="*/ 5565536 h 7169724"/>
              <a:gd name="connsiteX146" fmla="*/ 18115788 w 25200864"/>
              <a:gd name="connsiteY146" fmla="*/ 5668406 h 7169724"/>
              <a:gd name="connsiteX147" fmla="*/ 18218658 w 25200864"/>
              <a:gd name="connsiteY147" fmla="*/ 5676026 h 7169724"/>
              <a:gd name="connsiteX148" fmla="*/ 18306288 w 25200864"/>
              <a:gd name="connsiteY148" fmla="*/ 5752988 h 7169724"/>
              <a:gd name="connsiteX149" fmla="*/ 18371058 w 25200864"/>
              <a:gd name="connsiteY149" fmla="*/ 5866526 h 7169724"/>
              <a:gd name="connsiteX150" fmla="*/ 18489168 w 25200864"/>
              <a:gd name="connsiteY150" fmla="*/ 5851286 h 7169724"/>
              <a:gd name="connsiteX151" fmla="*/ 18580608 w 25200864"/>
              <a:gd name="connsiteY151" fmla="*/ 5935106 h 7169724"/>
              <a:gd name="connsiteX152" fmla="*/ 18550128 w 25200864"/>
              <a:gd name="connsiteY152" fmla="*/ 6018926 h 7169724"/>
              <a:gd name="connsiteX153" fmla="*/ 18679668 w 25200864"/>
              <a:gd name="connsiteY153" fmla="*/ 5973206 h 7169724"/>
              <a:gd name="connsiteX154" fmla="*/ 18691098 w 25200864"/>
              <a:gd name="connsiteY154" fmla="*/ 6045596 h 7169724"/>
              <a:gd name="connsiteX155" fmla="*/ 18813018 w 25200864"/>
              <a:gd name="connsiteY155" fmla="*/ 6007496 h 7169724"/>
              <a:gd name="connsiteX156" fmla="*/ 19114008 w 25200864"/>
              <a:gd name="connsiteY156" fmla="*/ 6137036 h 7169724"/>
              <a:gd name="connsiteX157" fmla="*/ 19249644 w 25200864"/>
              <a:gd name="connsiteY157" fmla="*/ 6242954 h 7169724"/>
              <a:gd name="connsiteX158" fmla="*/ 19319748 w 25200864"/>
              <a:gd name="connsiteY158" fmla="*/ 6453266 h 7169724"/>
              <a:gd name="connsiteX159" fmla="*/ 19375374 w 25200864"/>
              <a:gd name="connsiteY159" fmla="*/ 6593474 h 7169724"/>
              <a:gd name="connsiteX160" fmla="*/ 19445478 w 25200864"/>
              <a:gd name="connsiteY160" fmla="*/ 6567566 h 7169724"/>
              <a:gd name="connsiteX161" fmla="*/ 19495008 w 25200864"/>
              <a:gd name="connsiteY161" fmla="*/ 6647576 h 7169724"/>
              <a:gd name="connsiteX162" fmla="*/ 19475958 w 25200864"/>
              <a:gd name="connsiteY162" fmla="*/ 6377066 h 7169724"/>
              <a:gd name="connsiteX163" fmla="*/ 19479768 w 25200864"/>
              <a:gd name="connsiteY163" fmla="*/ 6175136 h 7169724"/>
              <a:gd name="connsiteX164" fmla="*/ 19582638 w 25200864"/>
              <a:gd name="connsiteY164" fmla="*/ 6285626 h 7169724"/>
              <a:gd name="connsiteX165" fmla="*/ 19666458 w 25200864"/>
              <a:gd name="connsiteY165" fmla="*/ 6407546 h 7169724"/>
              <a:gd name="connsiteX166" fmla="*/ 19674078 w 25200864"/>
              <a:gd name="connsiteY166" fmla="*/ 6213236 h 7169724"/>
              <a:gd name="connsiteX167" fmla="*/ 19761708 w 25200864"/>
              <a:gd name="connsiteY167" fmla="*/ 6129416 h 7169724"/>
              <a:gd name="connsiteX168" fmla="*/ 19879818 w 25200864"/>
              <a:gd name="connsiteY168" fmla="*/ 6239906 h 7169724"/>
              <a:gd name="connsiteX169" fmla="*/ 19818858 w 25200864"/>
              <a:gd name="connsiteY169" fmla="*/ 6026546 h 7169724"/>
              <a:gd name="connsiteX170" fmla="*/ 20127468 w 25200864"/>
              <a:gd name="connsiteY170" fmla="*/ 6022736 h 7169724"/>
              <a:gd name="connsiteX171" fmla="*/ 20400264 w 25200864"/>
              <a:gd name="connsiteY171" fmla="*/ 5897768 h 7169724"/>
              <a:gd name="connsiteX172" fmla="*/ 20695158 w 25200864"/>
              <a:gd name="connsiteY172" fmla="*/ 5893196 h 7169724"/>
              <a:gd name="connsiteX173" fmla="*/ 20942808 w 25200864"/>
              <a:gd name="connsiteY173" fmla="*/ 5938916 h 7169724"/>
              <a:gd name="connsiteX174" fmla="*/ 21133308 w 25200864"/>
              <a:gd name="connsiteY174" fmla="*/ 5813186 h 7169724"/>
              <a:gd name="connsiteX175" fmla="*/ 21430488 w 25200864"/>
              <a:gd name="connsiteY175" fmla="*/ 5862716 h 7169724"/>
              <a:gd name="connsiteX176" fmla="*/ 21659850 w 25200864"/>
              <a:gd name="connsiteY176" fmla="*/ 5961776 h 7169724"/>
              <a:gd name="connsiteX177" fmla="*/ 21761958 w 25200864"/>
              <a:gd name="connsiteY177" fmla="*/ 5885576 h 7169724"/>
              <a:gd name="connsiteX178" fmla="*/ 21944838 w 25200864"/>
              <a:gd name="connsiteY178" fmla="*/ 6041786 h 7169724"/>
              <a:gd name="connsiteX179" fmla="*/ 22089618 w 25200864"/>
              <a:gd name="connsiteY179" fmla="*/ 5977016 h 7169724"/>
              <a:gd name="connsiteX180" fmla="*/ 22310598 w 25200864"/>
              <a:gd name="connsiteY180" fmla="*/ 6186566 h 7169724"/>
              <a:gd name="connsiteX181" fmla="*/ 23151084 w 25200864"/>
              <a:gd name="connsiteY181" fmla="*/ 6482984 h 7169724"/>
              <a:gd name="connsiteX182" fmla="*/ 23293578 w 25200864"/>
              <a:gd name="connsiteY182" fmla="*/ 6609476 h 7169724"/>
              <a:gd name="connsiteX183" fmla="*/ 23285958 w 25200864"/>
              <a:gd name="connsiteY183" fmla="*/ 6693296 h 7169724"/>
              <a:gd name="connsiteX184" fmla="*/ 23415498 w 25200864"/>
              <a:gd name="connsiteY184" fmla="*/ 6659006 h 7169724"/>
              <a:gd name="connsiteX185" fmla="*/ 23785068 w 25200864"/>
              <a:gd name="connsiteY185" fmla="*/ 6780926 h 7169724"/>
              <a:gd name="connsiteX186" fmla="*/ 24009096 w 25200864"/>
              <a:gd name="connsiteY186" fmla="*/ 6645290 h 7169724"/>
              <a:gd name="connsiteX187" fmla="*/ 24078438 w 25200864"/>
              <a:gd name="connsiteY187" fmla="*/ 6544706 h 7169724"/>
              <a:gd name="connsiteX188" fmla="*/ 24230838 w 25200864"/>
              <a:gd name="connsiteY188" fmla="*/ 6533276 h 7169724"/>
              <a:gd name="connsiteX189" fmla="*/ 24360378 w 25200864"/>
              <a:gd name="connsiteY189" fmla="*/ 6438026 h 7169724"/>
              <a:gd name="connsiteX190" fmla="*/ 24455628 w 25200864"/>
              <a:gd name="connsiteY190" fmla="*/ 6422786 h 7169724"/>
              <a:gd name="connsiteX191" fmla="*/ 24558498 w 25200864"/>
              <a:gd name="connsiteY191" fmla="*/ 6243716 h 7169724"/>
              <a:gd name="connsiteX192" fmla="*/ 24716232 w 25200864"/>
              <a:gd name="connsiteY192" fmla="*/ 6188090 h 7169724"/>
              <a:gd name="connsiteX193" fmla="*/ 24981408 w 25200864"/>
              <a:gd name="connsiteY193" fmla="*/ 6232286 h 7169724"/>
              <a:gd name="connsiteX194" fmla="*/ 25181052 w 25200864"/>
              <a:gd name="connsiteY194" fmla="*/ 6157610 h 7169724"/>
              <a:gd name="connsiteX195" fmla="*/ 25200864 w 25200864"/>
              <a:gd name="connsiteY195" fmla="*/ 5713364 h 7169724"/>
              <a:gd name="connsiteX196" fmla="*/ 24519636 w 25200864"/>
              <a:gd name="connsiteY196" fmla="*/ 5869574 h 7169724"/>
              <a:gd name="connsiteX197" fmla="*/ 23774400 w 25200864"/>
              <a:gd name="connsiteY197" fmla="*/ 6133988 h 7169724"/>
              <a:gd name="connsiteX198" fmla="*/ 22951440 w 25200864"/>
              <a:gd name="connsiteY198" fmla="*/ 5896244 h 7169724"/>
              <a:gd name="connsiteX199" fmla="*/ 21982176 w 25200864"/>
              <a:gd name="connsiteY199" fmla="*/ 5640212 h 7169724"/>
              <a:gd name="connsiteX200" fmla="*/ 20628864 w 25200864"/>
              <a:gd name="connsiteY200" fmla="*/ 5475620 h 7169724"/>
              <a:gd name="connsiteX201" fmla="*/ 19872960 w 25200864"/>
              <a:gd name="connsiteY201" fmla="*/ 5888624 h 7169724"/>
              <a:gd name="connsiteX202" fmla="*/ 18800064 w 25200864"/>
              <a:gd name="connsiteY202" fmla="*/ 5823092 h 7169724"/>
              <a:gd name="connsiteX203" fmla="*/ 16715232 w 25200864"/>
              <a:gd name="connsiteY203" fmla="*/ 4963556 h 7169724"/>
              <a:gd name="connsiteX204" fmla="*/ 14904720 w 25200864"/>
              <a:gd name="connsiteY204" fmla="*/ 4158884 h 7169724"/>
              <a:gd name="connsiteX205" fmla="*/ 13240512 w 25200864"/>
              <a:gd name="connsiteY205" fmla="*/ 3354212 h 7169724"/>
              <a:gd name="connsiteX206" fmla="*/ 13094208 w 25200864"/>
              <a:gd name="connsiteY206" fmla="*/ 3189620 h 7169724"/>
              <a:gd name="connsiteX207" fmla="*/ 11320272 w 25200864"/>
              <a:gd name="connsiteY207" fmla="*/ 2019188 h 7169724"/>
              <a:gd name="connsiteX208" fmla="*/ 10698480 w 25200864"/>
              <a:gd name="connsiteY208" fmla="*/ 1452260 h 7169724"/>
              <a:gd name="connsiteX209" fmla="*/ 10530078 w 25200864"/>
              <a:gd name="connsiteY209" fmla="*/ 1283096 h 7169724"/>
              <a:gd name="connsiteX210" fmla="*/ 10522458 w 25200864"/>
              <a:gd name="connsiteY210" fmla="*/ 902096 h 7169724"/>
              <a:gd name="connsiteX211" fmla="*/ 10518648 w 25200864"/>
              <a:gd name="connsiteY211" fmla="*/ 768746 h 7169724"/>
              <a:gd name="connsiteX212" fmla="*/ 10606278 w 25200864"/>
              <a:gd name="connsiteY212" fmla="*/ 681116 h 7169724"/>
              <a:gd name="connsiteX213" fmla="*/ 10753344 w 25200864"/>
              <a:gd name="connsiteY213" fmla="*/ 611012 h 7169724"/>
              <a:gd name="connsiteX214" fmla="*/ 10735056 w 25200864"/>
              <a:gd name="connsiteY214" fmla="*/ 336692 h 7169724"/>
              <a:gd name="connsiteX215" fmla="*/ 10610088 w 25200864"/>
              <a:gd name="connsiteY215" fmla="*/ 201056 h 7169724"/>
              <a:gd name="connsiteX216" fmla="*/ 10419588 w 25200864"/>
              <a:gd name="connsiteY216" fmla="*/ 2936 h 7169724"/>
              <a:gd name="connsiteX217" fmla="*/ 10351008 w 25200864"/>
              <a:gd name="connsiteY217" fmla="*/ 231536 h 7169724"/>
              <a:gd name="connsiteX218" fmla="*/ 10187940 w 25200864"/>
              <a:gd name="connsiteY218" fmla="*/ 585104 h 7169724"/>
              <a:gd name="connsiteX219" fmla="*/ 10137648 w 25200864"/>
              <a:gd name="connsiteY219" fmla="*/ 902096 h 7169724"/>
              <a:gd name="connsiteX220" fmla="*/ 10222992 w 25200864"/>
              <a:gd name="connsiteY220" fmla="*/ 1744868 h 7169724"/>
              <a:gd name="connsiteX221" fmla="*/ 10131552 w 25200864"/>
              <a:gd name="connsiteY221" fmla="*/ 2384948 h 7169724"/>
              <a:gd name="connsiteX222" fmla="*/ 9509760 w 25200864"/>
              <a:gd name="connsiteY222" fmla="*/ 3043316 h 7169724"/>
              <a:gd name="connsiteX223" fmla="*/ 7717536 w 25200864"/>
              <a:gd name="connsiteY223" fmla="*/ 4524644 h 7169724"/>
              <a:gd name="connsiteX224" fmla="*/ 7388352 w 25200864"/>
              <a:gd name="connsiteY224" fmla="*/ 5146436 h 7169724"/>
              <a:gd name="connsiteX225" fmla="*/ 5925312 w 25200864"/>
              <a:gd name="connsiteY225" fmla="*/ 5768228 h 7169724"/>
              <a:gd name="connsiteX226" fmla="*/ 4736592 w 25200864"/>
              <a:gd name="connsiteY226" fmla="*/ 6079124 h 7169724"/>
              <a:gd name="connsiteX227" fmla="*/ 3602736 w 25200864"/>
              <a:gd name="connsiteY227" fmla="*/ 6353444 h 7169724"/>
              <a:gd name="connsiteX228" fmla="*/ 2688336 w 25200864"/>
              <a:gd name="connsiteY228" fmla="*/ 6664340 h 7169724"/>
              <a:gd name="connsiteX229" fmla="*/ 2157984 w 25200864"/>
              <a:gd name="connsiteY229" fmla="*/ 6774068 h 7169724"/>
              <a:gd name="connsiteX230" fmla="*/ 1591056 w 25200864"/>
              <a:gd name="connsiteY230" fmla="*/ 6755780 h 7169724"/>
              <a:gd name="connsiteX231" fmla="*/ 950976 w 25200864"/>
              <a:gd name="connsiteY231" fmla="*/ 6554612 h 7169724"/>
              <a:gd name="connsiteX232" fmla="*/ 0 w 25200864"/>
              <a:gd name="connsiteY232" fmla="*/ 6390020 h 7169724"/>
              <a:gd name="connsiteX233" fmla="*/ 27432 w 25200864"/>
              <a:gd name="connsiteY23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7772400 w 25200864"/>
              <a:gd name="connsiteY58" fmla="*/ 5493908 h 7169724"/>
              <a:gd name="connsiteX59" fmla="*/ 8375904 w 25200864"/>
              <a:gd name="connsiteY59" fmla="*/ 4341764 h 7169724"/>
              <a:gd name="connsiteX60" fmla="*/ 9747504 w 25200864"/>
              <a:gd name="connsiteY60" fmla="*/ 3427364 h 7169724"/>
              <a:gd name="connsiteX61" fmla="*/ 10277856 w 25200864"/>
              <a:gd name="connsiteY61" fmla="*/ 2311796 h 7169724"/>
              <a:gd name="connsiteX62" fmla="*/ 10351008 w 25200864"/>
              <a:gd name="connsiteY62" fmla="*/ 2147204 h 7169724"/>
              <a:gd name="connsiteX63" fmla="*/ 10369296 w 25200864"/>
              <a:gd name="connsiteY63" fmla="*/ 1525412 h 7169724"/>
              <a:gd name="connsiteX64" fmla="*/ 10314432 w 25200864"/>
              <a:gd name="connsiteY64" fmla="*/ 940196 h 7169724"/>
              <a:gd name="connsiteX65" fmla="*/ 10443210 w 25200864"/>
              <a:gd name="connsiteY65" fmla="*/ 611774 h 7169724"/>
              <a:gd name="connsiteX66" fmla="*/ 10450830 w 25200864"/>
              <a:gd name="connsiteY66" fmla="*/ 1076594 h 7169724"/>
              <a:gd name="connsiteX67" fmla="*/ 10411968 w 25200864"/>
              <a:gd name="connsiteY67" fmla="*/ 1302146 h 7169724"/>
              <a:gd name="connsiteX68" fmla="*/ 10453878 w 25200864"/>
              <a:gd name="connsiteY68" fmla="*/ 1565036 h 7169724"/>
              <a:gd name="connsiteX69" fmla="*/ 10541508 w 25200864"/>
              <a:gd name="connsiteY69" fmla="*/ 1759346 h 7169724"/>
              <a:gd name="connsiteX70" fmla="*/ 10690098 w 25200864"/>
              <a:gd name="connsiteY70" fmla="*/ 1944512 h 7169724"/>
              <a:gd name="connsiteX71" fmla="*/ 10785348 w 25200864"/>
              <a:gd name="connsiteY71" fmla="*/ 2018426 h 7169724"/>
              <a:gd name="connsiteX72" fmla="*/ 10838688 w 25200864"/>
              <a:gd name="connsiteY72" fmla="*/ 2109866 h 7169724"/>
              <a:gd name="connsiteX73" fmla="*/ 10926318 w 25200864"/>
              <a:gd name="connsiteY73" fmla="*/ 2071766 h 7169724"/>
              <a:gd name="connsiteX74" fmla="*/ 11013948 w 25200864"/>
              <a:gd name="connsiteY74" fmla="*/ 2193686 h 7169724"/>
              <a:gd name="connsiteX75" fmla="*/ 11100816 w 25200864"/>
              <a:gd name="connsiteY75" fmla="*/ 2275220 h 7169724"/>
              <a:gd name="connsiteX76" fmla="*/ 11253978 w 25200864"/>
              <a:gd name="connsiteY76" fmla="*/ 2307986 h 7169724"/>
              <a:gd name="connsiteX77" fmla="*/ 11349228 w 25200864"/>
              <a:gd name="connsiteY77" fmla="*/ 2349896 h 7169724"/>
              <a:gd name="connsiteX78" fmla="*/ 11429238 w 25200864"/>
              <a:gd name="connsiteY78" fmla="*/ 2448956 h 7169724"/>
              <a:gd name="connsiteX79" fmla="*/ 11562588 w 25200864"/>
              <a:gd name="connsiteY79" fmla="*/ 2513726 h 7169724"/>
              <a:gd name="connsiteX80" fmla="*/ 11654028 w 25200864"/>
              <a:gd name="connsiteY80" fmla="*/ 2567066 h 7169724"/>
              <a:gd name="connsiteX81" fmla="*/ 11745468 w 25200864"/>
              <a:gd name="connsiteY81" fmla="*/ 2650886 h 7169724"/>
              <a:gd name="connsiteX82" fmla="*/ 11882628 w 25200864"/>
              <a:gd name="connsiteY82" fmla="*/ 2711846 h 7169724"/>
              <a:gd name="connsiteX83" fmla="*/ 11970258 w 25200864"/>
              <a:gd name="connsiteY83" fmla="*/ 2841386 h 7169724"/>
              <a:gd name="connsiteX84" fmla="*/ 12095988 w 25200864"/>
              <a:gd name="connsiteY84" fmla="*/ 2829956 h 7169724"/>
              <a:gd name="connsiteX85" fmla="*/ 12124944 w 25200864"/>
              <a:gd name="connsiteY85" fmla="*/ 2897012 h 7169724"/>
              <a:gd name="connsiteX86" fmla="*/ 12202668 w 25200864"/>
              <a:gd name="connsiteY86" fmla="*/ 2921396 h 7169724"/>
              <a:gd name="connsiteX87" fmla="*/ 12278868 w 25200864"/>
              <a:gd name="connsiteY87" fmla="*/ 3081416 h 7169724"/>
              <a:gd name="connsiteX88" fmla="*/ 12393168 w 25200864"/>
              <a:gd name="connsiteY88" fmla="*/ 3100466 h 7169724"/>
              <a:gd name="connsiteX89" fmla="*/ 12450318 w 25200864"/>
              <a:gd name="connsiteY89" fmla="*/ 3214766 h 7169724"/>
              <a:gd name="connsiteX90" fmla="*/ 12541758 w 25200864"/>
              <a:gd name="connsiteY90" fmla="*/ 3191906 h 7169724"/>
              <a:gd name="connsiteX91" fmla="*/ 12598908 w 25200864"/>
              <a:gd name="connsiteY91" fmla="*/ 3290966 h 7169724"/>
              <a:gd name="connsiteX92" fmla="*/ 12663678 w 25200864"/>
              <a:gd name="connsiteY92" fmla="*/ 3416696 h 7169724"/>
              <a:gd name="connsiteX93" fmla="*/ 12766548 w 25200864"/>
              <a:gd name="connsiteY93" fmla="*/ 3428126 h 7169724"/>
              <a:gd name="connsiteX94" fmla="*/ 12774168 w 25200864"/>
              <a:gd name="connsiteY94" fmla="*/ 3298586 h 7169724"/>
              <a:gd name="connsiteX95" fmla="*/ 12854178 w 25200864"/>
              <a:gd name="connsiteY95" fmla="*/ 3363356 h 7169724"/>
              <a:gd name="connsiteX96" fmla="*/ 12968478 w 25200864"/>
              <a:gd name="connsiteY96" fmla="*/ 3435746 h 7169724"/>
              <a:gd name="connsiteX97" fmla="*/ 13098018 w 25200864"/>
              <a:gd name="connsiteY97" fmla="*/ 3466226 h 7169724"/>
              <a:gd name="connsiteX98" fmla="*/ 13147548 w 25200864"/>
              <a:gd name="connsiteY98" fmla="*/ 3572906 h 7169724"/>
              <a:gd name="connsiteX99" fmla="*/ 13155168 w 25200864"/>
              <a:gd name="connsiteY99" fmla="*/ 3652916 h 7169724"/>
              <a:gd name="connsiteX100" fmla="*/ 13235178 w 25200864"/>
              <a:gd name="connsiteY100" fmla="*/ 3736736 h 7169724"/>
              <a:gd name="connsiteX101" fmla="*/ 13368528 w 25200864"/>
              <a:gd name="connsiteY101" fmla="*/ 3774836 h 7169724"/>
              <a:gd name="connsiteX102" fmla="*/ 13539216 w 25200864"/>
              <a:gd name="connsiteY102" fmla="*/ 3853322 h 7169724"/>
              <a:gd name="connsiteX103" fmla="*/ 13574268 w 25200864"/>
              <a:gd name="connsiteY103" fmla="*/ 3923426 h 7169724"/>
              <a:gd name="connsiteX104" fmla="*/ 13669518 w 25200864"/>
              <a:gd name="connsiteY104" fmla="*/ 3988196 h 7169724"/>
              <a:gd name="connsiteX105" fmla="*/ 13806678 w 25200864"/>
              <a:gd name="connsiteY105" fmla="*/ 4091066 h 7169724"/>
              <a:gd name="connsiteX106" fmla="*/ 13890498 w 25200864"/>
              <a:gd name="connsiteY106" fmla="*/ 4205366 h 7169724"/>
              <a:gd name="connsiteX107" fmla="*/ 13955268 w 25200864"/>
              <a:gd name="connsiteY107" fmla="*/ 4296806 h 7169724"/>
              <a:gd name="connsiteX108" fmla="*/ 13989558 w 25200864"/>
              <a:gd name="connsiteY108" fmla="*/ 4129166 h 7169724"/>
              <a:gd name="connsiteX109" fmla="*/ 14061948 w 25200864"/>
              <a:gd name="connsiteY109" fmla="*/ 3995816 h 7169724"/>
              <a:gd name="connsiteX110" fmla="*/ 14176248 w 25200864"/>
              <a:gd name="connsiteY110" fmla="*/ 4098686 h 7169724"/>
              <a:gd name="connsiteX111" fmla="*/ 14290548 w 25200864"/>
              <a:gd name="connsiteY111" fmla="*/ 4304426 h 7169724"/>
              <a:gd name="connsiteX112" fmla="*/ 14431518 w 25200864"/>
              <a:gd name="connsiteY112" fmla="*/ 4399676 h 7169724"/>
              <a:gd name="connsiteX113" fmla="*/ 14622018 w 25200864"/>
              <a:gd name="connsiteY113" fmla="*/ 4353956 h 7169724"/>
              <a:gd name="connsiteX114" fmla="*/ 14789658 w 25200864"/>
              <a:gd name="connsiteY114" fmla="*/ 4430156 h 7169724"/>
              <a:gd name="connsiteX115" fmla="*/ 14865858 w 25200864"/>
              <a:gd name="connsiteY115" fmla="*/ 4361576 h 7169724"/>
              <a:gd name="connsiteX116" fmla="*/ 14972538 w 25200864"/>
              <a:gd name="connsiteY116" fmla="*/ 4464446 h 7169724"/>
              <a:gd name="connsiteX117" fmla="*/ 15067788 w 25200864"/>
              <a:gd name="connsiteY117" fmla="*/ 4586366 h 7169724"/>
              <a:gd name="connsiteX118" fmla="*/ 15304008 w 25200864"/>
              <a:gd name="connsiteY118" fmla="*/ 4651136 h 7169724"/>
              <a:gd name="connsiteX119" fmla="*/ 15467838 w 25200864"/>
              <a:gd name="connsiteY119" fmla="*/ 4693046 h 7169724"/>
              <a:gd name="connsiteX120" fmla="*/ 15540990 w 25200864"/>
              <a:gd name="connsiteY120" fmla="*/ 4708286 h 7169724"/>
              <a:gd name="connsiteX121" fmla="*/ 15593568 w 25200864"/>
              <a:gd name="connsiteY121" fmla="*/ 4875926 h 7169724"/>
              <a:gd name="connsiteX122" fmla="*/ 15612618 w 25200864"/>
              <a:gd name="connsiteY122" fmla="*/ 4997846 h 7169724"/>
              <a:gd name="connsiteX123" fmla="*/ 15730728 w 25200864"/>
              <a:gd name="connsiteY123" fmla="*/ 4921646 h 7169724"/>
              <a:gd name="connsiteX124" fmla="*/ 15745968 w 25200864"/>
              <a:gd name="connsiteY124" fmla="*/ 4769246 h 7169724"/>
              <a:gd name="connsiteX125" fmla="*/ 15822168 w 25200864"/>
              <a:gd name="connsiteY125" fmla="*/ 4757816 h 7169724"/>
              <a:gd name="connsiteX126" fmla="*/ 15898368 w 25200864"/>
              <a:gd name="connsiteY126" fmla="*/ 4872116 h 7169724"/>
              <a:gd name="connsiteX127" fmla="*/ 16092678 w 25200864"/>
              <a:gd name="connsiteY127" fmla="*/ 4978796 h 7169724"/>
              <a:gd name="connsiteX128" fmla="*/ 16229838 w 25200864"/>
              <a:gd name="connsiteY128" fmla="*/ 5138816 h 7169724"/>
              <a:gd name="connsiteX129" fmla="*/ 16340328 w 25200864"/>
              <a:gd name="connsiteY129" fmla="*/ 5154056 h 7169724"/>
              <a:gd name="connsiteX130" fmla="*/ 16435578 w 25200864"/>
              <a:gd name="connsiteY130" fmla="*/ 5203586 h 7169724"/>
              <a:gd name="connsiteX131" fmla="*/ 16515588 w 25200864"/>
              <a:gd name="connsiteY131" fmla="*/ 5195966 h 7169724"/>
              <a:gd name="connsiteX132" fmla="*/ 16607028 w 25200864"/>
              <a:gd name="connsiteY132" fmla="*/ 5234066 h 7169724"/>
              <a:gd name="connsiteX133" fmla="*/ 16687038 w 25200864"/>
              <a:gd name="connsiteY133" fmla="*/ 5275976 h 7169724"/>
              <a:gd name="connsiteX134" fmla="*/ 16751808 w 25200864"/>
              <a:gd name="connsiteY134" fmla="*/ 5298836 h 7169724"/>
              <a:gd name="connsiteX135" fmla="*/ 16927068 w 25200864"/>
              <a:gd name="connsiteY135" fmla="*/ 5317886 h 7169724"/>
              <a:gd name="connsiteX136" fmla="*/ 16808958 w 25200864"/>
              <a:gd name="connsiteY136" fmla="*/ 5245496 h 7169724"/>
              <a:gd name="connsiteX137" fmla="*/ 16843248 w 25200864"/>
              <a:gd name="connsiteY137" fmla="*/ 5199776 h 7169724"/>
              <a:gd name="connsiteX138" fmla="*/ 16953738 w 25200864"/>
              <a:gd name="connsiteY138" fmla="*/ 5218826 h 7169724"/>
              <a:gd name="connsiteX139" fmla="*/ 17109948 w 25200864"/>
              <a:gd name="connsiteY139" fmla="*/ 5344556 h 7169724"/>
              <a:gd name="connsiteX140" fmla="*/ 17300448 w 25200864"/>
              <a:gd name="connsiteY140" fmla="*/ 5359796 h 7169724"/>
              <a:gd name="connsiteX141" fmla="*/ 17426178 w 25200864"/>
              <a:gd name="connsiteY141" fmla="*/ 5420756 h 7169724"/>
              <a:gd name="connsiteX142" fmla="*/ 17516856 w 25200864"/>
              <a:gd name="connsiteY142" fmla="*/ 5550296 h 7169724"/>
              <a:gd name="connsiteX143" fmla="*/ 17620488 w 25200864"/>
              <a:gd name="connsiteY143" fmla="*/ 5569346 h 7169724"/>
              <a:gd name="connsiteX144" fmla="*/ 17837658 w 25200864"/>
              <a:gd name="connsiteY144" fmla="*/ 5717936 h 7169724"/>
              <a:gd name="connsiteX145" fmla="*/ 17837658 w 25200864"/>
              <a:gd name="connsiteY145" fmla="*/ 5561726 h 7169724"/>
              <a:gd name="connsiteX146" fmla="*/ 18035778 w 25200864"/>
              <a:gd name="connsiteY146" fmla="*/ 5565536 h 7169724"/>
              <a:gd name="connsiteX147" fmla="*/ 18115788 w 25200864"/>
              <a:gd name="connsiteY147" fmla="*/ 5668406 h 7169724"/>
              <a:gd name="connsiteX148" fmla="*/ 18218658 w 25200864"/>
              <a:gd name="connsiteY148" fmla="*/ 5676026 h 7169724"/>
              <a:gd name="connsiteX149" fmla="*/ 18306288 w 25200864"/>
              <a:gd name="connsiteY149" fmla="*/ 5752988 h 7169724"/>
              <a:gd name="connsiteX150" fmla="*/ 18371058 w 25200864"/>
              <a:gd name="connsiteY150" fmla="*/ 5866526 h 7169724"/>
              <a:gd name="connsiteX151" fmla="*/ 18489168 w 25200864"/>
              <a:gd name="connsiteY151" fmla="*/ 5851286 h 7169724"/>
              <a:gd name="connsiteX152" fmla="*/ 18580608 w 25200864"/>
              <a:gd name="connsiteY152" fmla="*/ 5935106 h 7169724"/>
              <a:gd name="connsiteX153" fmla="*/ 18550128 w 25200864"/>
              <a:gd name="connsiteY153" fmla="*/ 6018926 h 7169724"/>
              <a:gd name="connsiteX154" fmla="*/ 18679668 w 25200864"/>
              <a:gd name="connsiteY154" fmla="*/ 5973206 h 7169724"/>
              <a:gd name="connsiteX155" fmla="*/ 18691098 w 25200864"/>
              <a:gd name="connsiteY155" fmla="*/ 6045596 h 7169724"/>
              <a:gd name="connsiteX156" fmla="*/ 18813018 w 25200864"/>
              <a:gd name="connsiteY156" fmla="*/ 6007496 h 7169724"/>
              <a:gd name="connsiteX157" fmla="*/ 19114008 w 25200864"/>
              <a:gd name="connsiteY157" fmla="*/ 6137036 h 7169724"/>
              <a:gd name="connsiteX158" fmla="*/ 19249644 w 25200864"/>
              <a:gd name="connsiteY158" fmla="*/ 6242954 h 7169724"/>
              <a:gd name="connsiteX159" fmla="*/ 19319748 w 25200864"/>
              <a:gd name="connsiteY159" fmla="*/ 6453266 h 7169724"/>
              <a:gd name="connsiteX160" fmla="*/ 19375374 w 25200864"/>
              <a:gd name="connsiteY160" fmla="*/ 6593474 h 7169724"/>
              <a:gd name="connsiteX161" fmla="*/ 19445478 w 25200864"/>
              <a:gd name="connsiteY161" fmla="*/ 6567566 h 7169724"/>
              <a:gd name="connsiteX162" fmla="*/ 19495008 w 25200864"/>
              <a:gd name="connsiteY162" fmla="*/ 6647576 h 7169724"/>
              <a:gd name="connsiteX163" fmla="*/ 19475958 w 25200864"/>
              <a:gd name="connsiteY163" fmla="*/ 6377066 h 7169724"/>
              <a:gd name="connsiteX164" fmla="*/ 19479768 w 25200864"/>
              <a:gd name="connsiteY164" fmla="*/ 6175136 h 7169724"/>
              <a:gd name="connsiteX165" fmla="*/ 19582638 w 25200864"/>
              <a:gd name="connsiteY165" fmla="*/ 6285626 h 7169724"/>
              <a:gd name="connsiteX166" fmla="*/ 19666458 w 25200864"/>
              <a:gd name="connsiteY166" fmla="*/ 6407546 h 7169724"/>
              <a:gd name="connsiteX167" fmla="*/ 19674078 w 25200864"/>
              <a:gd name="connsiteY167" fmla="*/ 6213236 h 7169724"/>
              <a:gd name="connsiteX168" fmla="*/ 19761708 w 25200864"/>
              <a:gd name="connsiteY168" fmla="*/ 6129416 h 7169724"/>
              <a:gd name="connsiteX169" fmla="*/ 19879818 w 25200864"/>
              <a:gd name="connsiteY169" fmla="*/ 6239906 h 7169724"/>
              <a:gd name="connsiteX170" fmla="*/ 19818858 w 25200864"/>
              <a:gd name="connsiteY170" fmla="*/ 6026546 h 7169724"/>
              <a:gd name="connsiteX171" fmla="*/ 20127468 w 25200864"/>
              <a:gd name="connsiteY171" fmla="*/ 6022736 h 7169724"/>
              <a:gd name="connsiteX172" fmla="*/ 20400264 w 25200864"/>
              <a:gd name="connsiteY172" fmla="*/ 5897768 h 7169724"/>
              <a:gd name="connsiteX173" fmla="*/ 20695158 w 25200864"/>
              <a:gd name="connsiteY173" fmla="*/ 5893196 h 7169724"/>
              <a:gd name="connsiteX174" fmla="*/ 20942808 w 25200864"/>
              <a:gd name="connsiteY174" fmla="*/ 5938916 h 7169724"/>
              <a:gd name="connsiteX175" fmla="*/ 21133308 w 25200864"/>
              <a:gd name="connsiteY175" fmla="*/ 5813186 h 7169724"/>
              <a:gd name="connsiteX176" fmla="*/ 21430488 w 25200864"/>
              <a:gd name="connsiteY176" fmla="*/ 5862716 h 7169724"/>
              <a:gd name="connsiteX177" fmla="*/ 21659850 w 25200864"/>
              <a:gd name="connsiteY177" fmla="*/ 5961776 h 7169724"/>
              <a:gd name="connsiteX178" fmla="*/ 21761958 w 25200864"/>
              <a:gd name="connsiteY178" fmla="*/ 5885576 h 7169724"/>
              <a:gd name="connsiteX179" fmla="*/ 21944838 w 25200864"/>
              <a:gd name="connsiteY179" fmla="*/ 6041786 h 7169724"/>
              <a:gd name="connsiteX180" fmla="*/ 22089618 w 25200864"/>
              <a:gd name="connsiteY180" fmla="*/ 5977016 h 7169724"/>
              <a:gd name="connsiteX181" fmla="*/ 22310598 w 25200864"/>
              <a:gd name="connsiteY181" fmla="*/ 6186566 h 7169724"/>
              <a:gd name="connsiteX182" fmla="*/ 23151084 w 25200864"/>
              <a:gd name="connsiteY182" fmla="*/ 6482984 h 7169724"/>
              <a:gd name="connsiteX183" fmla="*/ 23293578 w 25200864"/>
              <a:gd name="connsiteY183" fmla="*/ 6609476 h 7169724"/>
              <a:gd name="connsiteX184" fmla="*/ 23285958 w 25200864"/>
              <a:gd name="connsiteY184" fmla="*/ 6693296 h 7169724"/>
              <a:gd name="connsiteX185" fmla="*/ 23415498 w 25200864"/>
              <a:gd name="connsiteY185" fmla="*/ 6659006 h 7169724"/>
              <a:gd name="connsiteX186" fmla="*/ 23785068 w 25200864"/>
              <a:gd name="connsiteY186" fmla="*/ 6780926 h 7169724"/>
              <a:gd name="connsiteX187" fmla="*/ 24009096 w 25200864"/>
              <a:gd name="connsiteY187" fmla="*/ 6645290 h 7169724"/>
              <a:gd name="connsiteX188" fmla="*/ 24078438 w 25200864"/>
              <a:gd name="connsiteY188" fmla="*/ 6544706 h 7169724"/>
              <a:gd name="connsiteX189" fmla="*/ 24230838 w 25200864"/>
              <a:gd name="connsiteY189" fmla="*/ 6533276 h 7169724"/>
              <a:gd name="connsiteX190" fmla="*/ 24360378 w 25200864"/>
              <a:gd name="connsiteY190" fmla="*/ 6438026 h 7169724"/>
              <a:gd name="connsiteX191" fmla="*/ 24455628 w 25200864"/>
              <a:gd name="connsiteY191" fmla="*/ 6422786 h 7169724"/>
              <a:gd name="connsiteX192" fmla="*/ 24558498 w 25200864"/>
              <a:gd name="connsiteY192" fmla="*/ 6243716 h 7169724"/>
              <a:gd name="connsiteX193" fmla="*/ 24716232 w 25200864"/>
              <a:gd name="connsiteY193" fmla="*/ 6188090 h 7169724"/>
              <a:gd name="connsiteX194" fmla="*/ 24981408 w 25200864"/>
              <a:gd name="connsiteY194" fmla="*/ 6232286 h 7169724"/>
              <a:gd name="connsiteX195" fmla="*/ 25181052 w 25200864"/>
              <a:gd name="connsiteY195" fmla="*/ 6157610 h 7169724"/>
              <a:gd name="connsiteX196" fmla="*/ 25200864 w 25200864"/>
              <a:gd name="connsiteY196" fmla="*/ 5713364 h 7169724"/>
              <a:gd name="connsiteX197" fmla="*/ 24519636 w 25200864"/>
              <a:gd name="connsiteY197" fmla="*/ 5869574 h 7169724"/>
              <a:gd name="connsiteX198" fmla="*/ 23774400 w 25200864"/>
              <a:gd name="connsiteY198" fmla="*/ 6133988 h 7169724"/>
              <a:gd name="connsiteX199" fmla="*/ 22951440 w 25200864"/>
              <a:gd name="connsiteY199" fmla="*/ 5896244 h 7169724"/>
              <a:gd name="connsiteX200" fmla="*/ 21982176 w 25200864"/>
              <a:gd name="connsiteY200" fmla="*/ 5640212 h 7169724"/>
              <a:gd name="connsiteX201" fmla="*/ 20628864 w 25200864"/>
              <a:gd name="connsiteY201" fmla="*/ 5475620 h 7169724"/>
              <a:gd name="connsiteX202" fmla="*/ 19872960 w 25200864"/>
              <a:gd name="connsiteY202" fmla="*/ 5888624 h 7169724"/>
              <a:gd name="connsiteX203" fmla="*/ 18800064 w 25200864"/>
              <a:gd name="connsiteY203" fmla="*/ 5823092 h 7169724"/>
              <a:gd name="connsiteX204" fmla="*/ 16715232 w 25200864"/>
              <a:gd name="connsiteY204" fmla="*/ 4963556 h 7169724"/>
              <a:gd name="connsiteX205" fmla="*/ 14904720 w 25200864"/>
              <a:gd name="connsiteY205" fmla="*/ 4158884 h 7169724"/>
              <a:gd name="connsiteX206" fmla="*/ 13240512 w 25200864"/>
              <a:gd name="connsiteY206" fmla="*/ 3354212 h 7169724"/>
              <a:gd name="connsiteX207" fmla="*/ 13094208 w 25200864"/>
              <a:gd name="connsiteY207" fmla="*/ 3189620 h 7169724"/>
              <a:gd name="connsiteX208" fmla="*/ 11320272 w 25200864"/>
              <a:gd name="connsiteY208" fmla="*/ 2019188 h 7169724"/>
              <a:gd name="connsiteX209" fmla="*/ 10698480 w 25200864"/>
              <a:gd name="connsiteY209" fmla="*/ 1452260 h 7169724"/>
              <a:gd name="connsiteX210" fmla="*/ 10530078 w 25200864"/>
              <a:gd name="connsiteY210" fmla="*/ 1283096 h 7169724"/>
              <a:gd name="connsiteX211" fmla="*/ 10522458 w 25200864"/>
              <a:gd name="connsiteY211" fmla="*/ 902096 h 7169724"/>
              <a:gd name="connsiteX212" fmla="*/ 10518648 w 25200864"/>
              <a:gd name="connsiteY212" fmla="*/ 768746 h 7169724"/>
              <a:gd name="connsiteX213" fmla="*/ 10606278 w 25200864"/>
              <a:gd name="connsiteY213" fmla="*/ 681116 h 7169724"/>
              <a:gd name="connsiteX214" fmla="*/ 10753344 w 25200864"/>
              <a:gd name="connsiteY214" fmla="*/ 611012 h 7169724"/>
              <a:gd name="connsiteX215" fmla="*/ 10735056 w 25200864"/>
              <a:gd name="connsiteY215" fmla="*/ 336692 h 7169724"/>
              <a:gd name="connsiteX216" fmla="*/ 10610088 w 25200864"/>
              <a:gd name="connsiteY216" fmla="*/ 201056 h 7169724"/>
              <a:gd name="connsiteX217" fmla="*/ 10419588 w 25200864"/>
              <a:gd name="connsiteY217" fmla="*/ 2936 h 7169724"/>
              <a:gd name="connsiteX218" fmla="*/ 10351008 w 25200864"/>
              <a:gd name="connsiteY218" fmla="*/ 231536 h 7169724"/>
              <a:gd name="connsiteX219" fmla="*/ 10187940 w 25200864"/>
              <a:gd name="connsiteY219" fmla="*/ 585104 h 7169724"/>
              <a:gd name="connsiteX220" fmla="*/ 10137648 w 25200864"/>
              <a:gd name="connsiteY220" fmla="*/ 902096 h 7169724"/>
              <a:gd name="connsiteX221" fmla="*/ 10222992 w 25200864"/>
              <a:gd name="connsiteY221" fmla="*/ 1744868 h 7169724"/>
              <a:gd name="connsiteX222" fmla="*/ 10131552 w 25200864"/>
              <a:gd name="connsiteY222" fmla="*/ 2384948 h 7169724"/>
              <a:gd name="connsiteX223" fmla="*/ 9509760 w 25200864"/>
              <a:gd name="connsiteY223" fmla="*/ 3043316 h 7169724"/>
              <a:gd name="connsiteX224" fmla="*/ 7717536 w 25200864"/>
              <a:gd name="connsiteY224" fmla="*/ 4524644 h 7169724"/>
              <a:gd name="connsiteX225" fmla="*/ 7388352 w 25200864"/>
              <a:gd name="connsiteY225" fmla="*/ 5146436 h 7169724"/>
              <a:gd name="connsiteX226" fmla="*/ 5925312 w 25200864"/>
              <a:gd name="connsiteY226" fmla="*/ 5768228 h 7169724"/>
              <a:gd name="connsiteX227" fmla="*/ 4736592 w 25200864"/>
              <a:gd name="connsiteY227" fmla="*/ 6079124 h 7169724"/>
              <a:gd name="connsiteX228" fmla="*/ 3602736 w 25200864"/>
              <a:gd name="connsiteY228" fmla="*/ 6353444 h 7169724"/>
              <a:gd name="connsiteX229" fmla="*/ 2688336 w 25200864"/>
              <a:gd name="connsiteY229" fmla="*/ 6664340 h 7169724"/>
              <a:gd name="connsiteX230" fmla="*/ 2157984 w 25200864"/>
              <a:gd name="connsiteY230" fmla="*/ 6774068 h 7169724"/>
              <a:gd name="connsiteX231" fmla="*/ 1591056 w 25200864"/>
              <a:gd name="connsiteY231" fmla="*/ 6755780 h 7169724"/>
              <a:gd name="connsiteX232" fmla="*/ 950976 w 25200864"/>
              <a:gd name="connsiteY232" fmla="*/ 6554612 h 7169724"/>
              <a:gd name="connsiteX233" fmla="*/ 0 w 25200864"/>
              <a:gd name="connsiteY233" fmla="*/ 6390020 h 7169724"/>
              <a:gd name="connsiteX234" fmla="*/ 27432 w 25200864"/>
              <a:gd name="connsiteY23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7772400 w 25200864"/>
              <a:gd name="connsiteY59" fmla="*/ 5493908 h 7169724"/>
              <a:gd name="connsiteX60" fmla="*/ 8375904 w 25200864"/>
              <a:gd name="connsiteY60" fmla="*/ 4341764 h 7169724"/>
              <a:gd name="connsiteX61" fmla="*/ 9747504 w 25200864"/>
              <a:gd name="connsiteY61" fmla="*/ 3427364 h 7169724"/>
              <a:gd name="connsiteX62" fmla="*/ 10277856 w 25200864"/>
              <a:gd name="connsiteY62" fmla="*/ 2311796 h 7169724"/>
              <a:gd name="connsiteX63" fmla="*/ 10351008 w 25200864"/>
              <a:gd name="connsiteY63" fmla="*/ 2147204 h 7169724"/>
              <a:gd name="connsiteX64" fmla="*/ 10369296 w 25200864"/>
              <a:gd name="connsiteY64" fmla="*/ 1525412 h 7169724"/>
              <a:gd name="connsiteX65" fmla="*/ 10314432 w 25200864"/>
              <a:gd name="connsiteY65" fmla="*/ 940196 h 7169724"/>
              <a:gd name="connsiteX66" fmla="*/ 10443210 w 25200864"/>
              <a:gd name="connsiteY66" fmla="*/ 611774 h 7169724"/>
              <a:gd name="connsiteX67" fmla="*/ 10450830 w 25200864"/>
              <a:gd name="connsiteY67" fmla="*/ 1076594 h 7169724"/>
              <a:gd name="connsiteX68" fmla="*/ 10411968 w 25200864"/>
              <a:gd name="connsiteY68" fmla="*/ 1302146 h 7169724"/>
              <a:gd name="connsiteX69" fmla="*/ 10453878 w 25200864"/>
              <a:gd name="connsiteY69" fmla="*/ 1565036 h 7169724"/>
              <a:gd name="connsiteX70" fmla="*/ 10541508 w 25200864"/>
              <a:gd name="connsiteY70" fmla="*/ 1759346 h 7169724"/>
              <a:gd name="connsiteX71" fmla="*/ 10690098 w 25200864"/>
              <a:gd name="connsiteY71" fmla="*/ 1944512 h 7169724"/>
              <a:gd name="connsiteX72" fmla="*/ 10785348 w 25200864"/>
              <a:gd name="connsiteY72" fmla="*/ 2018426 h 7169724"/>
              <a:gd name="connsiteX73" fmla="*/ 10838688 w 25200864"/>
              <a:gd name="connsiteY73" fmla="*/ 2109866 h 7169724"/>
              <a:gd name="connsiteX74" fmla="*/ 10926318 w 25200864"/>
              <a:gd name="connsiteY74" fmla="*/ 2071766 h 7169724"/>
              <a:gd name="connsiteX75" fmla="*/ 11013948 w 25200864"/>
              <a:gd name="connsiteY75" fmla="*/ 2193686 h 7169724"/>
              <a:gd name="connsiteX76" fmla="*/ 11100816 w 25200864"/>
              <a:gd name="connsiteY76" fmla="*/ 2275220 h 7169724"/>
              <a:gd name="connsiteX77" fmla="*/ 11253978 w 25200864"/>
              <a:gd name="connsiteY77" fmla="*/ 2307986 h 7169724"/>
              <a:gd name="connsiteX78" fmla="*/ 11349228 w 25200864"/>
              <a:gd name="connsiteY78" fmla="*/ 2349896 h 7169724"/>
              <a:gd name="connsiteX79" fmla="*/ 11429238 w 25200864"/>
              <a:gd name="connsiteY79" fmla="*/ 2448956 h 7169724"/>
              <a:gd name="connsiteX80" fmla="*/ 11562588 w 25200864"/>
              <a:gd name="connsiteY80" fmla="*/ 2513726 h 7169724"/>
              <a:gd name="connsiteX81" fmla="*/ 11654028 w 25200864"/>
              <a:gd name="connsiteY81" fmla="*/ 2567066 h 7169724"/>
              <a:gd name="connsiteX82" fmla="*/ 11745468 w 25200864"/>
              <a:gd name="connsiteY82" fmla="*/ 2650886 h 7169724"/>
              <a:gd name="connsiteX83" fmla="*/ 11882628 w 25200864"/>
              <a:gd name="connsiteY83" fmla="*/ 2711846 h 7169724"/>
              <a:gd name="connsiteX84" fmla="*/ 11970258 w 25200864"/>
              <a:gd name="connsiteY84" fmla="*/ 2841386 h 7169724"/>
              <a:gd name="connsiteX85" fmla="*/ 12095988 w 25200864"/>
              <a:gd name="connsiteY85" fmla="*/ 2829956 h 7169724"/>
              <a:gd name="connsiteX86" fmla="*/ 12124944 w 25200864"/>
              <a:gd name="connsiteY86" fmla="*/ 2897012 h 7169724"/>
              <a:gd name="connsiteX87" fmla="*/ 12202668 w 25200864"/>
              <a:gd name="connsiteY87" fmla="*/ 2921396 h 7169724"/>
              <a:gd name="connsiteX88" fmla="*/ 12278868 w 25200864"/>
              <a:gd name="connsiteY88" fmla="*/ 3081416 h 7169724"/>
              <a:gd name="connsiteX89" fmla="*/ 12393168 w 25200864"/>
              <a:gd name="connsiteY89" fmla="*/ 3100466 h 7169724"/>
              <a:gd name="connsiteX90" fmla="*/ 12450318 w 25200864"/>
              <a:gd name="connsiteY90" fmla="*/ 3214766 h 7169724"/>
              <a:gd name="connsiteX91" fmla="*/ 12541758 w 25200864"/>
              <a:gd name="connsiteY91" fmla="*/ 3191906 h 7169724"/>
              <a:gd name="connsiteX92" fmla="*/ 12598908 w 25200864"/>
              <a:gd name="connsiteY92" fmla="*/ 3290966 h 7169724"/>
              <a:gd name="connsiteX93" fmla="*/ 12663678 w 25200864"/>
              <a:gd name="connsiteY93" fmla="*/ 3416696 h 7169724"/>
              <a:gd name="connsiteX94" fmla="*/ 12766548 w 25200864"/>
              <a:gd name="connsiteY94" fmla="*/ 3428126 h 7169724"/>
              <a:gd name="connsiteX95" fmla="*/ 12774168 w 25200864"/>
              <a:gd name="connsiteY95" fmla="*/ 3298586 h 7169724"/>
              <a:gd name="connsiteX96" fmla="*/ 12854178 w 25200864"/>
              <a:gd name="connsiteY96" fmla="*/ 3363356 h 7169724"/>
              <a:gd name="connsiteX97" fmla="*/ 12968478 w 25200864"/>
              <a:gd name="connsiteY97" fmla="*/ 3435746 h 7169724"/>
              <a:gd name="connsiteX98" fmla="*/ 13098018 w 25200864"/>
              <a:gd name="connsiteY98" fmla="*/ 3466226 h 7169724"/>
              <a:gd name="connsiteX99" fmla="*/ 13147548 w 25200864"/>
              <a:gd name="connsiteY99" fmla="*/ 3572906 h 7169724"/>
              <a:gd name="connsiteX100" fmla="*/ 13155168 w 25200864"/>
              <a:gd name="connsiteY100" fmla="*/ 3652916 h 7169724"/>
              <a:gd name="connsiteX101" fmla="*/ 13235178 w 25200864"/>
              <a:gd name="connsiteY101" fmla="*/ 3736736 h 7169724"/>
              <a:gd name="connsiteX102" fmla="*/ 13368528 w 25200864"/>
              <a:gd name="connsiteY102" fmla="*/ 3774836 h 7169724"/>
              <a:gd name="connsiteX103" fmla="*/ 13539216 w 25200864"/>
              <a:gd name="connsiteY103" fmla="*/ 3853322 h 7169724"/>
              <a:gd name="connsiteX104" fmla="*/ 13574268 w 25200864"/>
              <a:gd name="connsiteY104" fmla="*/ 3923426 h 7169724"/>
              <a:gd name="connsiteX105" fmla="*/ 13669518 w 25200864"/>
              <a:gd name="connsiteY105" fmla="*/ 3988196 h 7169724"/>
              <a:gd name="connsiteX106" fmla="*/ 13806678 w 25200864"/>
              <a:gd name="connsiteY106" fmla="*/ 4091066 h 7169724"/>
              <a:gd name="connsiteX107" fmla="*/ 13890498 w 25200864"/>
              <a:gd name="connsiteY107" fmla="*/ 4205366 h 7169724"/>
              <a:gd name="connsiteX108" fmla="*/ 13955268 w 25200864"/>
              <a:gd name="connsiteY108" fmla="*/ 4296806 h 7169724"/>
              <a:gd name="connsiteX109" fmla="*/ 13989558 w 25200864"/>
              <a:gd name="connsiteY109" fmla="*/ 4129166 h 7169724"/>
              <a:gd name="connsiteX110" fmla="*/ 14061948 w 25200864"/>
              <a:gd name="connsiteY110" fmla="*/ 3995816 h 7169724"/>
              <a:gd name="connsiteX111" fmla="*/ 14176248 w 25200864"/>
              <a:gd name="connsiteY111" fmla="*/ 4098686 h 7169724"/>
              <a:gd name="connsiteX112" fmla="*/ 14290548 w 25200864"/>
              <a:gd name="connsiteY112" fmla="*/ 4304426 h 7169724"/>
              <a:gd name="connsiteX113" fmla="*/ 14431518 w 25200864"/>
              <a:gd name="connsiteY113" fmla="*/ 4399676 h 7169724"/>
              <a:gd name="connsiteX114" fmla="*/ 14622018 w 25200864"/>
              <a:gd name="connsiteY114" fmla="*/ 4353956 h 7169724"/>
              <a:gd name="connsiteX115" fmla="*/ 14789658 w 25200864"/>
              <a:gd name="connsiteY115" fmla="*/ 4430156 h 7169724"/>
              <a:gd name="connsiteX116" fmla="*/ 14865858 w 25200864"/>
              <a:gd name="connsiteY116" fmla="*/ 4361576 h 7169724"/>
              <a:gd name="connsiteX117" fmla="*/ 14972538 w 25200864"/>
              <a:gd name="connsiteY117" fmla="*/ 4464446 h 7169724"/>
              <a:gd name="connsiteX118" fmla="*/ 15067788 w 25200864"/>
              <a:gd name="connsiteY118" fmla="*/ 4586366 h 7169724"/>
              <a:gd name="connsiteX119" fmla="*/ 15304008 w 25200864"/>
              <a:gd name="connsiteY119" fmla="*/ 4651136 h 7169724"/>
              <a:gd name="connsiteX120" fmla="*/ 15467838 w 25200864"/>
              <a:gd name="connsiteY120" fmla="*/ 4693046 h 7169724"/>
              <a:gd name="connsiteX121" fmla="*/ 15540990 w 25200864"/>
              <a:gd name="connsiteY121" fmla="*/ 4708286 h 7169724"/>
              <a:gd name="connsiteX122" fmla="*/ 15593568 w 25200864"/>
              <a:gd name="connsiteY122" fmla="*/ 4875926 h 7169724"/>
              <a:gd name="connsiteX123" fmla="*/ 15612618 w 25200864"/>
              <a:gd name="connsiteY123" fmla="*/ 4997846 h 7169724"/>
              <a:gd name="connsiteX124" fmla="*/ 15730728 w 25200864"/>
              <a:gd name="connsiteY124" fmla="*/ 4921646 h 7169724"/>
              <a:gd name="connsiteX125" fmla="*/ 15745968 w 25200864"/>
              <a:gd name="connsiteY125" fmla="*/ 4769246 h 7169724"/>
              <a:gd name="connsiteX126" fmla="*/ 15822168 w 25200864"/>
              <a:gd name="connsiteY126" fmla="*/ 4757816 h 7169724"/>
              <a:gd name="connsiteX127" fmla="*/ 15898368 w 25200864"/>
              <a:gd name="connsiteY127" fmla="*/ 4872116 h 7169724"/>
              <a:gd name="connsiteX128" fmla="*/ 16092678 w 25200864"/>
              <a:gd name="connsiteY128" fmla="*/ 4978796 h 7169724"/>
              <a:gd name="connsiteX129" fmla="*/ 16229838 w 25200864"/>
              <a:gd name="connsiteY129" fmla="*/ 5138816 h 7169724"/>
              <a:gd name="connsiteX130" fmla="*/ 16340328 w 25200864"/>
              <a:gd name="connsiteY130" fmla="*/ 5154056 h 7169724"/>
              <a:gd name="connsiteX131" fmla="*/ 16435578 w 25200864"/>
              <a:gd name="connsiteY131" fmla="*/ 5203586 h 7169724"/>
              <a:gd name="connsiteX132" fmla="*/ 16515588 w 25200864"/>
              <a:gd name="connsiteY132" fmla="*/ 5195966 h 7169724"/>
              <a:gd name="connsiteX133" fmla="*/ 16607028 w 25200864"/>
              <a:gd name="connsiteY133" fmla="*/ 5234066 h 7169724"/>
              <a:gd name="connsiteX134" fmla="*/ 16687038 w 25200864"/>
              <a:gd name="connsiteY134" fmla="*/ 5275976 h 7169724"/>
              <a:gd name="connsiteX135" fmla="*/ 16751808 w 25200864"/>
              <a:gd name="connsiteY135" fmla="*/ 5298836 h 7169724"/>
              <a:gd name="connsiteX136" fmla="*/ 16927068 w 25200864"/>
              <a:gd name="connsiteY136" fmla="*/ 5317886 h 7169724"/>
              <a:gd name="connsiteX137" fmla="*/ 16808958 w 25200864"/>
              <a:gd name="connsiteY137" fmla="*/ 5245496 h 7169724"/>
              <a:gd name="connsiteX138" fmla="*/ 16843248 w 25200864"/>
              <a:gd name="connsiteY138" fmla="*/ 5199776 h 7169724"/>
              <a:gd name="connsiteX139" fmla="*/ 16953738 w 25200864"/>
              <a:gd name="connsiteY139" fmla="*/ 5218826 h 7169724"/>
              <a:gd name="connsiteX140" fmla="*/ 17109948 w 25200864"/>
              <a:gd name="connsiteY140" fmla="*/ 5344556 h 7169724"/>
              <a:gd name="connsiteX141" fmla="*/ 17300448 w 25200864"/>
              <a:gd name="connsiteY141" fmla="*/ 5359796 h 7169724"/>
              <a:gd name="connsiteX142" fmla="*/ 17426178 w 25200864"/>
              <a:gd name="connsiteY142" fmla="*/ 5420756 h 7169724"/>
              <a:gd name="connsiteX143" fmla="*/ 17516856 w 25200864"/>
              <a:gd name="connsiteY143" fmla="*/ 5550296 h 7169724"/>
              <a:gd name="connsiteX144" fmla="*/ 17620488 w 25200864"/>
              <a:gd name="connsiteY144" fmla="*/ 5569346 h 7169724"/>
              <a:gd name="connsiteX145" fmla="*/ 17837658 w 25200864"/>
              <a:gd name="connsiteY145" fmla="*/ 5717936 h 7169724"/>
              <a:gd name="connsiteX146" fmla="*/ 17837658 w 25200864"/>
              <a:gd name="connsiteY146" fmla="*/ 5561726 h 7169724"/>
              <a:gd name="connsiteX147" fmla="*/ 18035778 w 25200864"/>
              <a:gd name="connsiteY147" fmla="*/ 5565536 h 7169724"/>
              <a:gd name="connsiteX148" fmla="*/ 18115788 w 25200864"/>
              <a:gd name="connsiteY148" fmla="*/ 5668406 h 7169724"/>
              <a:gd name="connsiteX149" fmla="*/ 18218658 w 25200864"/>
              <a:gd name="connsiteY149" fmla="*/ 5676026 h 7169724"/>
              <a:gd name="connsiteX150" fmla="*/ 18306288 w 25200864"/>
              <a:gd name="connsiteY150" fmla="*/ 5752988 h 7169724"/>
              <a:gd name="connsiteX151" fmla="*/ 18371058 w 25200864"/>
              <a:gd name="connsiteY151" fmla="*/ 5866526 h 7169724"/>
              <a:gd name="connsiteX152" fmla="*/ 18489168 w 25200864"/>
              <a:gd name="connsiteY152" fmla="*/ 5851286 h 7169724"/>
              <a:gd name="connsiteX153" fmla="*/ 18580608 w 25200864"/>
              <a:gd name="connsiteY153" fmla="*/ 5935106 h 7169724"/>
              <a:gd name="connsiteX154" fmla="*/ 18550128 w 25200864"/>
              <a:gd name="connsiteY154" fmla="*/ 6018926 h 7169724"/>
              <a:gd name="connsiteX155" fmla="*/ 18679668 w 25200864"/>
              <a:gd name="connsiteY155" fmla="*/ 5973206 h 7169724"/>
              <a:gd name="connsiteX156" fmla="*/ 18691098 w 25200864"/>
              <a:gd name="connsiteY156" fmla="*/ 6045596 h 7169724"/>
              <a:gd name="connsiteX157" fmla="*/ 18813018 w 25200864"/>
              <a:gd name="connsiteY157" fmla="*/ 6007496 h 7169724"/>
              <a:gd name="connsiteX158" fmla="*/ 19114008 w 25200864"/>
              <a:gd name="connsiteY158" fmla="*/ 6137036 h 7169724"/>
              <a:gd name="connsiteX159" fmla="*/ 19249644 w 25200864"/>
              <a:gd name="connsiteY159" fmla="*/ 6242954 h 7169724"/>
              <a:gd name="connsiteX160" fmla="*/ 19319748 w 25200864"/>
              <a:gd name="connsiteY160" fmla="*/ 6453266 h 7169724"/>
              <a:gd name="connsiteX161" fmla="*/ 19375374 w 25200864"/>
              <a:gd name="connsiteY161" fmla="*/ 6593474 h 7169724"/>
              <a:gd name="connsiteX162" fmla="*/ 19445478 w 25200864"/>
              <a:gd name="connsiteY162" fmla="*/ 6567566 h 7169724"/>
              <a:gd name="connsiteX163" fmla="*/ 19495008 w 25200864"/>
              <a:gd name="connsiteY163" fmla="*/ 6647576 h 7169724"/>
              <a:gd name="connsiteX164" fmla="*/ 19475958 w 25200864"/>
              <a:gd name="connsiteY164" fmla="*/ 6377066 h 7169724"/>
              <a:gd name="connsiteX165" fmla="*/ 19479768 w 25200864"/>
              <a:gd name="connsiteY165" fmla="*/ 6175136 h 7169724"/>
              <a:gd name="connsiteX166" fmla="*/ 19582638 w 25200864"/>
              <a:gd name="connsiteY166" fmla="*/ 6285626 h 7169724"/>
              <a:gd name="connsiteX167" fmla="*/ 19666458 w 25200864"/>
              <a:gd name="connsiteY167" fmla="*/ 6407546 h 7169724"/>
              <a:gd name="connsiteX168" fmla="*/ 19674078 w 25200864"/>
              <a:gd name="connsiteY168" fmla="*/ 6213236 h 7169724"/>
              <a:gd name="connsiteX169" fmla="*/ 19761708 w 25200864"/>
              <a:gd name="connsiteY169" fmla="*/ 6129416 h 7169724"/>
              <a:gd name="connsiteX170" fmla="*/ 19879818 w 25200864"/>
              <a:gd name="connsiteY170" fmla="*/ 6239906 h 7169724"/>
              <a:gd name="connsiteX171" fmla="*/ 19818858 w 25200864"/>
              <a:gd name="connsiteY171" fmla="*/ 6026546 h 7169724"/>
              <a:gd name="connsiteX172" fmla="*/ 20127468 w 25200864"/>
              <a:gd name="connsiteY172" fmla="*/ 6022736 h 7169724"/>
              <a:gd name="connsiteX173" fmla="*/ 20400264 w 25200864"/>
              <a:gd name="connsiteY173" fmla="*/ 5897768 h 7169724"/>
              <a:gd name="connsiteX174" fmla="*/ 20695158 w 25200864"/>
              <a:gd name="connsiteY174" fmla="*/ 5893196 h 7169724"/>
              <a:gd name="connsiteX175" fmla="*/ 20942808 w 25200864"/>
              <a:gd name="connsiteY175" fmla="*/ 5938916 h 7169724"/>
              <a:gd name="connsiteX176" fmla="*/ 21133308 w 25200864"/>
              <a:gd name="connsiteY176" fmla="*/ 5813186 h 7169724"/>
              <a:gd name="connsiteX177" fmla="*/ 21430488 w 25200864"/>
              <a:gd name="connsiteY177" fmla="*/ 5862716 h 7169724"/>
              <a:gd name="connsiteX178" fmla="*/ 21659850 w 25200864"/>
              <a:gd name="connsiteY178" fmla="*/ 5961776 h 7169724"/>
              <a:gd name="connsiteX179" fmla="*/ 21761958 w 25200864"/>
              <a:gd name="connsiteY179" fmla="*/ 5885576 h 7169724"/>
              <a:gd name="connsiteX180" fmla="*/ 21944838 w 25200864"/>
              <a:gd name="connsiteY180" fmla="*/ 6041786 h 7169724"/>
              <a:gd name="connsiteX181" fmla="*/ 22089618 w 25200864"/>
              <a:gd name="connsiteY181" fmla="*/ 5977016 h 7169724"/>
              <a:gd name="connsiteX182" fmla="*/ 22310598 w 25200864"/>
              <a:gd name="connsiteY182" fmla="*/ 6186566 h 7169724"/>
              <a:gd name="connsiteX183" fmla="*/ 23151084 w 25200864"/>
              <a:gd name="connsiteY183" fmla="*/ 6482984 h 7169724"/>
              <a:gd name="connsiteX184" fmla="*/ 23293578 w 25200864"/>
              <a:gd name="connsiteY184" fmla="*/ 6609476 h 7169724"/>
              <a:gd name="connsiteX185" fmla="*/ 23285958 w 25200864"/>
              <a:gd name="connsiteY185" fmla="*/ 6693296 h 7169724"/>
              <a:gd name="connsiteX186" fmla="*/ 23415498 w 25200864"/>
              <a:gd name="connsiteY186" fmla="*/ 6659006 h 7169724"/>
              <a:gd name="connsiteX187" fmla="*/ 23785068 w 25200864"/>
              <a:gd name="connsiteY187" fmla="*/ 6780926 h 7169724"/>
              <a:gd name="connsiteX188" fmla="*/ 24009096 w 25200864"/>
              <a:gd name="connsiteY188" fmla="*/ 6645290 h 7169724"/>
              <a:gd name="connsiteX189" fmla="*/ 24078438 w 25200864"/>
              <a:gd name="connsiteY189" fmla="*/ 6544706 h 7169724"/>
              <a:gd name="connsiteX190" fmla="*/ 24230838 w 25200864"/>
              <a:gd name="connsiteY190" fmla="*/ 6533276 h 7169724"/>
              <a:gd name="connsiteX191" fmla="*/ 24360378 w 25200864"/>
              <a:gd name="connsiteY191" fmla="*/ 6438026 h 7169724"/>
              <a:gd name="connsiteX192" fmla="*/ 24455628 w 25200864"/>
              <a:gd name="connsiteY192" fmla="*/ 6422786 h 7169724"/>
              <a:gd name="connsiteX193" fmla="*/ 24558498 w 25200864"/>
              <a:gd name="connsiteY193" fmla="*/ 6243716 h 7169724"/>
              <a:gd name="connsiteX194" fmla="*/ 24716232 w 25200864"/>
              <a:gd name="connsiteY194" fmla="*/ 6188090 h 7169724"/>
              <a:gd name="connsiteX195" fmla="*/ 24981408 w 25200864"/>
              <a:gd name="connsiteY195" fmla="*/ 6232286 h 7169724"/>
              <a:gd name="connsiteX196" fmla="*/ 25181052 w 25200864"/>
              <a:gd name="connsiteY196" fmla="*/ 6157610 h 7169724"/>
              <a:gd name="connsiteX197" fmla="*/ 25200864 w 25200864"/>
              <a:gd name="connsiteY197" fmla="*/ 5713364 h 7169724"/>
              <a:gd name="connsiteX198" fmla="*/ 24519636 w 25200864"/>
              <a:gd name="connsiteY198" fmla="*/ 5869574 h 7169724"/>
              <a:gd name="connsiteX199" fmla="*/ 23774400 w 25200864"/>
              <a:gd name="connsiteY199" fmla="*/ 6133988 h 7169724"/>
              <a:gd name="connsiteX200" fmla="*/ 22951440 w 25200864"/>
              <a:gd name="connsiteY200" fmla="*/ 5896244 h 7169724"/>
              <a:gd name="connsiteX201" fmla="*/ 21982176 w 25200864"/>
              <a:gd name="connsiteY201" fmla="*/ 5640212 h 7169724"/>
              <a:gd name="connsiteX202" fmla="*/ 20628864 w 25200864"/>
              <a:gd name="connsiteY202" fmla="*/ 5475620 h 7169724"/>
              <a:gd name="connsiteX203" fmla="*/ 19872960 w 25200864"/>
              <a:gd name="connsiteY203" fmla="*/ 5888624 h 7169724"/>
              <a:gd name="connsiteX204" fmla="*/ 18800064 w 25200864"/>
              <a:gd name="connsiteY204" fmla="*/ 5823092 h 7169724"/>
              <a:gd name="connsiteX205" fmla="*/ 16715232 w 25200864"/>
              <a:gd name="connsiteY205" fmla="*/ 4963556 h 7169724"/>
              <a:gd name="connsiteX206" fmla="*/ 14904720 w 25200864"/>
              <a:gd name="connsiteY206" fmla="*/ 4158884 h 7169724"/>
              <a:gd name="connsiteX207" fmla="*/ 13240512 w 25200864"/>
              <a:gd name="connsiteY207" fmla="*/ 3354212 h 7169724"/>
              <a:gd name="connsiteX208" fmla="*/ 13094208 w 25200864"/>
              <a:gd name="connsiteY208" fmla="*/ 3189620 h 7169724"/>
              <a:gd name="connsiteX209" fmla="*/ 11320272 w 25200864"/>
              <a:gd name="connsiteY209" fmla="*/ 2019188 h 7169724"/>
              <a:gd name="connsiteX210" fmla="*/ 10698480 w 25200864"/>
              <a:gd name="connsiteY210" fmla="*/ 1452260 h 7169724"/>
              <a:gd name="connsiteX211" fmla="*/ 10530078 w 25200864"/>
              <a:gd name="connsiteY211" fmla="*/ 1283096 h 7169724"/>
              <a:gd name="connsiteX212" fmla="*/ 10522458 w 25200864"/>
              <a:gd name="connsiteY212" fmla="*/ 902096 h 7169724"/>
              <a:gd name="connsiteX213" fmla="*/ 10518648 w 25200864"/>
              <a:gd name="connsiteY213" fmla="*/ 768746 h 7169724"/>
              <a:gd name="connsiteX214" fmla="*/ 10606278 w 25200864"/>
              <a:gd name="connsiteY214" fmla="*/ 681116 h 7169724"/>
              <a:gd name="connsiteX215" fmla="*/ 10753344 w 25200864"/>
              <a:gd name="connsiteY215" fmla="*/ 611012 h 7169724"/>
              <a:gd name="connsiteX216" fmla="*/ 10735056 w 25200864"/>
              <a:gd name="connsiteY216" fmla="*/ 336692 h 7169724"/>
              <a:gd name="connsiteX217" fmla="*/ 10610088 w 25200864"/>
              <a:gd name="connsiteY217" fmla="*/ 201056 h 7169724"/>
              <a:gd name="connsiteX218" fmla="*/ 10419588 w 25200864"/>
              <a:gd name="connsiteY218" fmla="*/ 2936 h 7169724"/>
              <a:gd name="connsiteX219" fmla="*/ 10351008 w 25200864"/>
              <a:gd name="connsiteY219" fmla="*/ 231536 h 7169724"/>
              <a:gd name="connsiteX220" fmla="*/ 10187940 w 25200864"/>
              <a:gd name="connsiteY220" fmla="*/ 585104 h 7169724"/>
              <a:gd name="connsiteX221" fmla="*/ 10137648 w 25200864"/>
              <a:gd name="connsiteY221" fmla="*/ 902096 h 7169724"/>
              <a:gd name="connsiteX222" fmla="*/ 10222992 w 25200864"/>
              <a:gd name="connsiteY222" fmla="*/ 1744868 h 7169724"/>
              <a:gd name="connsiteX223" fmla="*/ 10131552 w 25200864"/>
              <a:gd name="connsiteY223" fmla="*/ 2384948 h 7169724"/>
              <a:gd name="connsiteX224" fmla="*/ 9509760 w 25200864"/>
              <a:gd name="connsiteY224" fmla="*/ 3043316 h 7169724"/>
              <a:gd name="connsiteX225" fmla="*/ 7717536 w 25200864"/>
              <a:gd name="connsiteY225" fmla="*/ 4524644 h 7169724"/>
              <a:gd name="connsiteX226" fmla="*/ 7388352 w 25200864"/>
              <a:gd name="connsiteY226" fmla="*/ 5146436 h 7169724"/>
              <a:gd name="connsiteX227" fmla="*/ 5925312 w 25200864"/>
              <a:gd name="connsiteY227" fmla="*/ 5768228 h 7169724"/>
              <a:gd name="connsiteX228" fmla="*/ 4736592 w 25200864"/>
              <a:gd name="connsiteY228" fmla="*/ 6079124 h 7169724"/>
              <a:gd name="connsiteX229" fmla="*/ 3602736 w 25200864"/>
              <a:gd name="connsiteY229" fmla="*/ 6353444 h 7169724"/>
              <a:gd name="connsiteX230" fmla="*/ 2688336 w 25200864"/>
              <a:gd name="connsiteY230" fmla="*/ 6664340 h 7169724"/>
              <a:gd name="connsiteX231" fmla="*/ 2157984 w 25200864"/>
              <a:gd name="connsiteY231" fmla="*/ 6774068 h 7169724"/>
              <a:gd name="connsiteX232" fmla="*/ 1591056 w 25200864"/>
              <a:gd name="connsiteY232" fmla="*/ 6755780 h 7169724"/>
              <a:gd name="connsiteX233" fmla="*/ 950976 w 25200864"/>
              <a:gd name="connsiteY233" fmla="*/ 6554612 h 7169724"/>
              <a:gd name="connsiteX234" fmla="*/ 0 w 25200864"/>
              <a:gd name="connsiteY234" fmla="*/ 6390020 h 7169724"/>
              <a:gd name="connsiteX235" fmla="*/ 27432 w 25200864"/>
              <a:gd name="connsiteY23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7772400 w 25200864"/>
              <a:gd name="connsiteY60" fmla="*/ 5493908 h 7169724"/>
              <a:gd name="connsiteX61" fmla="*/ 8375904 w 25200864"/>
              <a:gd name="connsiteY61" fmla="*/ 4341764 h 7169724"/>
              <a:gd name="connsiteX62" fmla="*/ 9747504 w 25200864"/>
              <a:gd name="connsiteY62" fmla="*/ 3427364 h 7169724"/>
              <a:gd name="connsiteX63" fmla="*/ 10277856 w 25200864"/>
              <a:gd name="connsiteY63" fmla="*/ 2311796 h 7169724"/>
              <a:gd name="connsiteX64" fmla="*/ 10351008 w 25200864"/>
              <a:gd name="connsiteY64" fmla="*/ 2147204 h 7169724"/>
              <a:gd name="connsiteX65" fmla="*/ 10369296 w 25200864"/>
              <a:gd name="connsiteY65" fmla="*/ 1525412 h 7169724"/>
              <a:gd name="connsiteX66" fmla="*/ 10314432 w 25200864"/>
              <a:gd name="connsiteY66" fmla="*/ 940196 h 7169724"/>
              <a:gd name="connsiteX67" fmla="*/ 10443210 w 25200864"/>
              <a:gd name="connsiteY67" fmla="*/ 611774 h 7169724"/>
              <a:gd name="connsiteX68" fmla="*/ 10450830 w 25200864"/>
              <a:gd name="connsiteY68" fmla="*/ 1076594 h 7169724"/>
              <a:gd name="connsiteX69" fmla="*/ 10411968 w 25200864"/>
              <a:gd name="connsiteY69" fmla="*/ 1302146 h 7169724"/>
              <a:gd name="connsiteX70" fmla="*/ 10453878 w 25200864"/>
              <a:gd name="connsiteY70" fmla="*/ 1565036 h 7169724"/>
              <a:gd name="connsiteX71" fmla="*/ 10541508 w 25200864"/>
              <a:gd name="connsiteY71" fmla="*/ 1759346 h 7169724"/>
              <a:gd name="connsiteX72" fmla="*/ 10690098 w 25200864"/>
              <a:gd name="connsiteY72" fmla="*/ 1944512 h 7169724"/>
              <a:gd name="connsiteX73" fmla="*/ 10785348 w 25200864"/>
              <a:gd name="connsiteY73" fmla="*/ 2018426 h 7169724"/>
              <a:gd name="connsiteX74" fmla="*/ 10838688 w 25200864"/>
              <a:gd name="connsiteY74" fmla="*/ 2109866 h 7169724"/>
              <a:gd name="connsiteX75" fmla="*/ 10926318 w 25200864"/>
              <a:gd name="connsiteY75" fmla="*/ 2071766 h 7169724"/>
              <a:gd name="connsiteX76" fmla="*/ 11013948 w 25200864"/>
              <a:gd name="connsiteY76" fmla="*/ 2193686 h 7169724"/>
              <a:gd name="connsiteX77" fmla="*/ 11100816 w 25200864"/>
              <a:gd name="connsiteY77" fmla="*/ 2275220 h 7169724"/>
              <a:gd name="connsiteX78" fmla="*/ 11253978 w 25200864"/>
              <a:gd name="connsiteY78" fmla="*/ 2307986 h 7169724"/>
              <a:gd name="connsiteX79" fmla="*/ 11349228 w 25200864"/>
              <a:gd name="connsiteY79" fmla="*/ 2349896 h 7169724"/>
              <a:gd name="connsiteX80" fmla="*/ 11429238 w 25200864"/>
              <a:gd name="connsiteY80" fmla="*/ 2448956 h 7169724"/>
              <a:gd name="connsiteX81" fmla="*/ 11562588 w 25200864"/>
              <a:gd name="connsiteY81" fmla="*/ 2513726 h 7169724"/>
              <a:gd name="connsiteX82" fmla="*/ 11654028 w 25200864"/>
              <a:gd name="connsiteY82" fmla="*/ 2567066 h 7169724"/>
              <a:gd name="connsiteX83" fmla="*/ 11745468 w 25200864"/>
              <a:gd name="connsiteY83" fmla="*/ 2650886 h 7169724"/>
              <a:gd name="connsiteX84" fmla="*/ 11882628 w 25200864"/>
              <a:gd name="connsiteY84" fmla="*/ 2711846 h 7169724"/>
              <a:gd name="connsiteX85" fmla="*/ 11970258 w 25200864"/>
              <a:gd name="connsiteY85" fmla="*/ 2841386 h 7169724"/>
              <a:gd name="connsiteX86" fmla="*/ 12095988 w 25200864"/>
              <a:gd name="connsiteY86" fmla="*/ 2829956 h 7169724"/>
              <a:gd name="connsiteX87" fmla="*/ 12124944 w 25200864"/>
              <a:gd name="connsiteY87" fmla="*/ 2897012 h 7169724"/>
              <a:gd name="connsiteX88" fmla="*/ 12202668 w 25200864"/>
              <a:gd name="connsiteY88" fmla="*/ 2921396 h 7169724"/>
              <a:gd name="connsiteX89" fmla="*/ 12278868 w 25200864"/>
              <a:gd name="connsiteY89" fmla="*/ 3081416 h 7169724"/>
              <a:gd name="connsiteX90" fmla="*/ 12393168 w 25200864"/>
              <a:gd name="connsiteY90" fmla="*/ 3100466 h 7169724"/>
              <a:gd name="connsiteX91" fmla="*/ 12450318 w 25200864"/>
              <a:gd name="connsiteY91" fmla="*/ 3214766 h 7169724"/>
              <a:gd name="connsiteX92" fmla="*/ 12541758 w 25200864"/>
              <a:gd name="connsiteY92" fmla="*/ 3191906 h 7169724"/>
              <a:gd name="connsiteX93" fmla="*/ 12598908 w 25200864"/>
              <a:gd name="connsiteY93" fmla="*/ 3290966 h 7169724"/>
              <a:gd name="connsiteX94" fmla="*/ 12663678 w 25200864"/>
              <a:gd name="connsiteY94" fmla="*/ 3416696 h 7169724"/>
              <a:gd name="connsiteX95" fmla="*/ 12766548 w 25200864"/>
              <a:gd name="connsiteY95" fmla="*/ 3428126 h 7169724"/>
              <a:gd name="connsiteX96" fmla="*/ 12774168 w 25200864"/>
              <a:gd name="connsiteY96" fmla="*/ 3298586 h 7169724"/>
              <a:gd name="connsiteX97" fmla="*/ 12854178 w 25200864"/>
              <a:gd name="connsiteY97" fmla="*/ 3363356 h 7169724"/>
              <a:gd name="connsiteX98" fmla="*/ 12968478 w 25200864"/>
              <a:gd name="connsiteY98" fmla="*/ 3435746 h 7169724"/>
              <a:gd name="connsiteX99" fmla="*/ 13098018 w 25200864"/>
              <a:gd name="connsiteY99" fmla="*/ 3466226 h 7169724"/>
              <a:gd name="connsiteX100" fmla="*/ 13147548 w 25200864"/>
              <a:gd name="connsiteY100" fmla="*/ 3572906 h 7169724"/>
              <a:gd name="connsiteX101" fmla="*/ 13155168 w 25200864"/>
              <a:gd name="connsiteY101" fmla="*/ 3652916 h 7169724"/>
              <a:gd name="connsiteX102" fmla="*/ 13235178 w 25200864"/>
              <a:gd name="connsiteY102" fmla="*/ 3736736 h 7169724"/>
              <a:gd name="connsiteX103" fmla="*/ 13368528 w 25200864"/>
              <a:gd name="connsiteY103" fmla="*/ 3774836 h 7169724"/>
              <a:gd name="connsiteX104" fmla="*/ 13539216 w 25200864"/>
              <a:gd name="connsiteY104" fmla="*/ 3853322 h 7169724"/>
              <a:gd name="connsiteX105" fmla="*/ 13574268 w 25200864"/>
              <a:gd name="connsiteY105" fmla="*/ 3923426 h 7169724"/>
              <a:gd name="connsiteX106" fmla="*/ 13669518 w 25200864"/>
              <a:gd name="connsiteY106" fmla="*/ 3988196 h 7169724"/>
              <a:gd name="connsiteX107" fmla="*/ 13806678 w 25200864"/>
              <a:gd name="connsiteY107" fmla="*/ 4091066 h 7169724"/>
              <a:gd name="connsiteX108" fmla="*/ 13890498 w 25200864"/>
              <a:gd name="connsiteY108" fmla="*/ 4205366 h 7169724"/>
              <a:gd name="connsiteX109" fmla="*/ 13955268 w 25200864"/>
              <a:gd name="connsiteY109" fmla="*/ 4296806 h 7169724"/>
              <a:gd name="connsiteX110" fmla="*/ 13989558 w 25200864"/>
              <a:gd name="connsiteY110" fmla="*/ 4129166 h 7169724"/>
              <a:gd name="connsiteX111" fmla="*/ 14061948 w 25200864"/>
              <a:gd name="connsiteY111" fmla="*/ 3995816 h 7169724"/>
              <a:gd name="connsiteX112" fmla="*/ 14176248 w 25200864"/>
              <a:gd name="connsiteY112" fmla="*/ 4098686 h 7169724"/>
              <a:gd name="connsiteX113" fmla="*/ 14290548 w 25200864"/>
              <a:gd name="connsiteY113" fmla="*/ 4304426 h 7169724"/>
              <a:gd name="connsiteX114" fmla="*/ 14431518 w 25200864"/>
              <a:gd name="connsiteY114" fmla="*/ 4399676 h 7169724"/>
              <a:gd name="connsiteX115" fmla="*/ 14622018 w 25200864"/>
              <a:gd name="connsiteY115" fmla="*/ 4353956 h 7169724"/>
              <a:gd name="connsiteX116" fmla="*/ 14789658 w 25200864"/>
              <a:gd name="connsiteY116" fmla="*/ 4430156 h 7169724"/>
              <a:gd name="connsiteX117" fmla="*/ 14865858 w 25200864"/>
              <a:gd name="connsiteY117" fmla="*/ 4361576 h 7169724"/>
              <a:gd name="connsiteX118" fmla="*/ 14972538 w 25200864"/>
              <a:gd name="connsiteY118" fmla="*/ 4464446 h 7169724"/>
              <a:gd name="connsiteX119" fmla="*/ 15067788 w 25200864"/>
              <a:gd name="connsiteY119" fmla="*/ 4586366 h 7169724"/>
              <a:gd name="connsiteX120" fmla="*/ 15304008 w 25200864"/>
              <a:gd name="connsiteY120" fmla="*/ 4651136 h 7169724"/>
              <a:gd name="connsiteX121" fmla="*/ 15467838 w 25200864"/>
              <a:gd name="connsiteY121" fmla="*/ 4693046 h 7169724"/>
              <a:gd name="connsiteX122" fmla="*/ 15540990 w 25200864"/>
              <a:gd name="connsiteY122" fmla="*/ 4708286 h 7169724"/>
              <a:gd name="connsiteX123" fmla="*/ 15593568 w 25200864"/>
              <a:gd name="connsiteY123" fmla="*/ 4875926 h 7169724"/>
              <a:gd name="connsiteX124" fmla="*/ 15612618 w 25200864"/>
              <a:gd name="connsiteY124" fmla="*/ 4997846 h 7169724"/>
              <a:gd name="connsiteX125" fmla="*/ 15730728 w 25200864"/>
              <a:gd name="connsiteY125" fmla="*/ 4921646 h 7169724"/>
              <a:gd name="connsiteX126" fmla="*/ 15745968 w 25200864"/>
              <a:gd name="connsiteY126" fmla="*/ 4769246 h 7169724"/>
              <a:gd name="connsiteX127" fmla="*/ 15822168 w 25200864"/>
              <a:gd name="connsiteY127" fmla="*/ 4757816 h 7169724"/>
              <a:gd name="connsiteX128" fmla="*/ 15898368 w 25200864"/>
              <a:gd name="connsiteY128" fmla="*/ 4872116 h 7169724"/>
              <a:gd name="connsiteX129" fmla="*/ 16092678 w 25200864"/>
              <a:gd name="connsiteY129" fmla="*/ 4978796 h 7169724"/>
              <a:gd name="connsiteX130" fmla="*/ 16229838 w 25200864"/>
              <a:gd name="connsiteY130" fmla="*/ 5138816 h 7169724"/>
              <a:gd name="connsiteX131" fmla="*/ 16340328 w 25200864"/>
              <a:gd name="connsiteY131" fmla="*/ 5154056 h 7169724"/>
              <a:gd name="connsiteX132" fmla="*/ 16435578 w 25200864"/>
              <a:gd name="connsiteY132" fmla="*/ 5203586 h 7169724"/>
              <a:gd name="connsiteX133" fmla="*/ 16515588 w 25200864"/>
              <a:gd name="connsiteY133" fmla="*/ 5195966 h 7169724"/>
              <a:gd name="connsiteX134" fmla="*/ 16607028 w 25200864"/>
              <a:gd name="connsiteY134" fmla="*/ 5234066 h 7169724"/>
              <a:gd name="connsiteX135" fmla="*/ 16687038 w 25200864"/>
              <a:gd name="connsiteY135" fmla="*/ 5275976 h 7169724"/>
              <a:gd name="connsiteX136" fmla="*/ 16751808 w 25200864"/>
              <a:gd name="connsiteY136" fmla="*/ 5298836 h 7169724"/>
              <a:gd name="connsiteX137" fmla="*/ 16927068 w 25200864"/>
              <a:gd name="connsiteY137" fmla="*/ 5317886 h 7169724"/>
              <a:gd name="connsiteX138" fmla="*/ 16808958 w 25200864"/>
              <a:gd name="connsiteY138" fmla="*/ 5245496 h 7169724"/>
              <a:gd name="connsiteX139" fmla="*/ 16843248 w 25200864"/>
              <a:gd name="connsiteY139" fmla="*/ 5199776 h 7169724"/>
              <a:gd name="connsiteX140" fmla="*/ 16953738 w 25200864"/>
              <a:gd name="connsiteY140" fmla="*/ 5218826 h 7169724"/>
              <a:gd name="connsiteX141" fmla="*/ 17109948 w 25200864"/>
              <a:gd name="connsiteY141" fmla="*/ 5344556 h 7169724"/>
              <a:gd name="connsiteX142" fmla="*/ 17300448 w 25200864"/>
              <a:gd name="connsiteY142" fmla="*/ 5359796 h 7169724"/>
              <a:gd name="connsiteX143" fmla="*/ 17426178 w 25200864"/>
              <a:gd name="connsiteY143" fmla="*/ 5420756 h 7169724"/>
              <a:gd name="connsiteX144" fmla="*/ 17516856 w 25200864"/>
              <a:gd name="connsiteY144" fmla="*/ 5550296 h 7169724"/>
              <a:gd name="connsiteX145" fmla="*/ 17620488 w 25200864"/>
              <a:gd name="connsiteY145" fmla="*/ 5569346 h 7169724"/>
              <a:gd name="connsiteX146" fmla="*/ 17837658 w 25200864"/>
              <a:gd name="connsiteY146" fmla="*/ 5717936 h 7169724"/>
              <a:gd name="connsiteX147" fmla="*/ 17837658 w 25200864"/>
              <a:gd name="connsiteY147" fmla="*/ 5561726 h 7169724"/>
              <a:gd name="connsiteX148" fmla="*/ 18035778 w 25200864"/>
              <a:gd name="connsiteY148" fmla="*/ 5565536 h 7169724"/>
              <a:gd name="connsiteX149" fmla="*/ 18115788 w 25200864"/>
              <a:gd name="connsiteY149" fmla="*/ 5668406 h 7169724"/>
              <a:gd name="connsiteX150" fmla="*/ 18218658 w 25200864"/>
              <a:gd name="connsiteY150" fmla="*/ 5676026 h 7169724"/>
              <a:gd name="connsiteX151" fmla="*/ 18306288 w 25200864"/>
              <a:gd name="connsiteY151" fmla="*/ 5752988 h 7169724"/>
              <a:gd name="connsiteX152" fmla="*/ 18371058 w 25200864"/>
              <a:gd name="connsiteY152" fmla="*/ 5866526 h 7169724"/>
              <a:gd name="connsiteX153" fmla="*/ 18489168 w 25200864"/>
              <a:gd name="connsiteY153" fmla="*/ 5851286 h 7169724"/>
              <a:gd name="connsiteX154" fmla="*/ 18580608 w 25200864"/>
              <a:gd name="connsiteY154" fmla="*/ 5935106 h 7169724"/>
              <a:gd name="connsiteX155" fmla="*/ 18550128 w 25200864"/>
              <a:gd name="connsiteY155" fmla="*/ 6018926 h 7169724"/>
              <a:gd name="connsiteX156" fmla="*/ 18679668 w 25200864"/>
              <a:gd name="connsiteY156" fmla="*/ 5973206 h 7169724"/>
              <a:gd name="connsiteX157" fmla="*/ 18691098 w 25200864"/>
              <a:gd name="connsiteY157" fmla="*/ 6045596 h 7169724"/>
              <a:gd name="connsiteX158" fmla="*/ 18813018 w 25200864"/>
              <a:gd name="connsiteY158" fmla="*/ 6007496 h 7169724"/>
              <a:gd name="connsiteX159" fmla="*/ 19114008 w 25200864"/>
              <a:gd name="connsiteY159" fmla="*/ 6137036 h 7169724"/>
              <a:gd name="connsiteX160" fmla="*/ 19249644 w 25200864"/>
              <a:gd name="connsiteY160" fmla="*/ 6242954 h 7169724"/>
              <a:gd name="connsiteX161" fmla="*/ 19319748 w 25200864"/>
              <a:gd name="connsiteY161" fmla="*/ 6453266 h 7169724"/>
              <a:gd name="connsiteX162" fmla="*/ 19375374 w 25200864"/>
              <a:gd name="connsiteY162" fmla="*/ 6593474 h 7169724"/>
              <a:gd name="connsiteX163" fmla="*/ 19445478 w 25200864"/>
              <a:gd name="connsiteY163" fmla="*/ 6567566 h 7169724"/>
              <a:gd name="connsiteX164" fmla="*/ 19495008 w 25200864"/>
              <a:gd name="connsiteY164" fmla="*/ 6647576 h 7169724"/>
              <a:gd name="connsiteX165" fmla="*/ 19475958 w 25200864"/>
              <a:gd name="connsiteY165" fmla="*/ 6377066 h 7169724"/>
              <a:gd name="connsiteX166" fmla="*/ 19479768 w 25200864"/>
              <a:gd name="connsiteY166" fmla="*/ 6175136 h 7169724"/>
              <a:gd name="connsiteX167" fmla="*/ 19582638 w 25200864"/>
              <a:gd name="connsiteY167" fmla="*/ 6285626 h 7169724"/>
              <a:gd name="connsiteX168" fmla="*/ 19666458 w 25200864"/>
              <a:gd name="connsiteY168" fmla="*/ 6407546 h 7169724"/>
              <a:gd name="connsiteX169" fmla="*/ 19674078 w 25200864"/>
              <a:gd name="connsiteY169" fmla="*/ 6213236 h 7169724"/>
              <a:gd name="connsiteX170" fmla="*/ 19761708 w 25200864"/>
              <a:gd name="connsiteY170" fmla="*/ 6129416 h 7169724"/>
              <a:gd name="connsiteX171" fmla="*/ 19879818 w 25200864"/>
              <a:gd name="connsiteY171" fmla="*/ 6239906 h 7169724"/>
              <a:gd name="connsiteX172" fmla="*/ 19818858 w 25200864"/>
              <a:gd name="connsiteY172" fmla="*/ 6026546 h 7169724"/>
              <a:gd name="connsiteX173" fmla="*/ 20127468 w 25200864"/>
              <a:gd name="connsiteY173" fmla="*/ 6022736 h 7169724"/>
              <a:gd name="connsiteX174" fmla="*/ 20400264 w 25200864"/>
              <a:gd name="connsiteY174" fmla="*/ 5897768 h 7169724"/>
              <a:gd name="connsiteX175" fmla="*/ 20695158 w 25200864"/>
              <a:gd name="connsiteY175" fmla="*/ 5893196 h 7169724"/>
              <a:gd name="connsiteX176" fmla="*/ 20942808 w 25200864"/>
              <a:gd name="connsiteY176" fmla="*/ 5938916 h 7169724"/>
              <a:gd name="connsiteX177" fmla="*/ 21133308 w 25200864"/>
              <a:gd name="connsiteY177" fmla="*/ 5813186 h 7169724"/>
              <a:gd name="connsiteX178" fmla="*/ 21430488 w 25200864"/>
              <a:gd name="connsiteY178" fmla="*/ 5862716 h 7169724"/>
              <a:gd name="connsiteX179" fmla="*/ 21659850 w 25200864"/>
              <a:gd name="connsiteY179" fmla="*/ 5961776 h 7169724"/>
              <a:gd name="connsiteX180" fmla="*/ 21761958 w 25200864"/>
              <a:gd name="connsiteY180" fmla="*/ 5885576 h 7169724"/>
              <a:gd name="connsiteX181" fmla="*/ 21944838 w 25200864"/>
              <a:gd name="connsiteY181" fmla="*/ 6041786 h 7169724"/>
              <a:gd name="connsiteX182" fmla="*/ 22089618 w 25200864"/>
              <a:gd name="connsiteY182" fmla="*/ 5977016 h 7169724"/>
              <a:gd name="connsiteX183" fmla="*/ 22310598 w 25200864"/>
              <a:gd name="connsiteY183" fmla="*/ 6186566 h 7169724"/>
              <a:gd name="connsiteX184" fmla="*/ 23151084 w 25200864"/>
              <a:gd name="connsiteY184" fmla="*/ 6482984 h 7169724"/>
              <a:gd name="connsiteX185" fmla="*/ 23293578 w 25200864"/>
              <a:gd name="connsiteY185" fmla="*/ 6609476 h 7169724"/>
              <a:gd name="connsiteX186" fmla="*/ 23285958 w 25200864"/>
              <a:gd name="connsiteY186" fmla="*/ 6693296 h 7169724"/>
              <a:gd name="connsiteX187" fmla="*/ 23415498 w 25200864"/>
              <a:gd name="connsiteY187" fmla="*/ 6659006 h 7169724"/>
              <a:gd name="connsiteX188" fmla="*/ 23785068 w 25200864"/>
              <a:gd name="connsiteY188" fmla="*/ 6780926 h 7169724"/>
              <a:gd name="connsiteX189" fmla="*/ 24009096 w 25200864"/>
              <a:gd name="connsiteY189" fmla="*/ 6645290 h 7169724"/>
              <a:gd name="connsiteX190" fmla="*/ 24078438 w 25200864"/>
              <a:gd name="connsiteY190" fmla="*/ 6544706 h 7169724"/>
              <a:gd name="connsiteX191" fmla="*/ 24230838 w 25200864"/>
              <a:gd name="connsiteY191" fmla="*/ 6533276 h 7169724"/>
              <a:gd name="connsiteX192" fmla="*/ 24360378 w 25200864"/>
              <a:gd name="connsiteY192" fmla="*/ 6438026 h 7169724"/>
              <a:gd name="connsiteX193" fmla="*/ 24455628 w 25200864"/>
              <a:gd name="connsiteY193" fmla="*/ 6422786 h 7169724"/>
              <a:gd name="connsiteX194" fmla="*/ 24558498 w 25200864"/>
              <a:gd name="connsiteY194" fmla="*/ 6243716 h 7169724"/>
              <a:gd name="connsiteX195" fmla="*/ 24716232 w 25200864"/>
              <a:gd name="connsiteY195" fmla="*/ 6188090 h 7169724"/>
              <a:gd name="connsiteX196" fmla="*/ 24981408 w 25200864"/>
              <a:gd name="connsiteY196" fmla="*/ 6232286 h 7169724"/>
              <a:gd name="connsiteX197" fmla="*/ 25181052 w 25200864"/>
              <a:gd name="connsiteY197" fmla="*/ 6157610 h 7169724"/>
              <a:gd name="connsiteX198" fmla="*/ 25200864 w 25200864"/>
              <a:gd name="connsiteY198" fmla="*/ 5713364 h 7169724"/>
              <a:gd name="connsiteX199" fmla="*/ 24519636 w 25200864"/>
              <a:gd name="connsiteY199" fmla="*/ 5869574 h 7169724"/>
              <a:gd name="connsiteX200" fmla="*/ 23774400 w 25200864"/>
              <a:gd name="connsiteY200" fmla="*/ 6133988 h 7169724"/>
              <a:gd name="connsiteX201" fmla="*/ 22951440 w 25200864"/>
              <a:gd name="connsiteY201" fmla="*/ 5896244 h 7169724"/>
              <a:gd name="connsiteX202" fmla="*/ 21982176 w 25200864"/>
              <a:gd name="connsiteY202" fmla="*/ 5640212 h 7169724"/>
              <a:gd name="connsiteX203" fmla="*/ 20628864 w 25200864"/>
              <a:gd name="connsiteY203" fmla="*/ 5475620 h 7169724"/>
              <a:gd name="connsiteX204" fmla="*/ 19872960 w 25200864"/>
              <a:gd name="connsiteY204" fmla="*/ 5888624 h 7169724"/>
              <a:gd name="connsiteX205" fmla="*/ 18800064 w 25200864"/>
              <a:gd name="connsiteY205" fmla="*/ 5823092 h 7169724"/>
              <a:gd name="connsiteX206" fmla="*/ 16715232 w 25200864"/>
              <a:gd name="connsiteY206" fmla="*/ 4963556 h 7169724"/>
              <a:gd name="connsiteX207" fmla="*/ 14904720 w 25200864"/>
              <a:gd name="connsiteY207" fmla="*/ 4158884 h 7169724"/>
              <a:gd name="connsiteX208" fmla="*/ 13240512 w 25200864"/>
              <a:gd name="connsiteY208" fmla="*/ 3354212 h 7169724"/>
              <a:gd name="connsiteX209" fmla="*/ 13094208 w 25200864"/>
              <a:gd name="connsiteY209" fmla="*/ 3189620 h 7169724"/>
              <a:gd name="connsiteX210" fmla="*/ 11320272 w 25200864"/>
              <a:gd name="connsiteY210" fmla="*/ 2019188 h 7169724"/>
              <a:gd name="connsiteX211" fmla="*/ 10698480 w 25200864"/>
              <a:gd name="connsiteY211" fmla="*/ 1452260 h 7169724"/>
              <a:gd name="connsiteX212" fmla="*/ 10530078 w 25200864"/>
              <a:gd name="connsiteY212" fmla="*/ 1283096 h 7169724"/>
              <a:gd name="connsiteX213" fmla="*/ 10522458 w 25200864"/>
              <a:gd name="connsiteY213" fmla="*/ 902096 h 7169724"/>
              <a:gd name="connsiteX214" fmla="*/ 10518648 w 25200864"/>
              <a:gd name="connsiteY214" fmla="*/ 768746 h 7169724"/>
              <a:gd name="connsiteX215" fmla="*/ 10606278 w 25200864"/>
              <a:gd name="connsiteY215" fmla="*/ 681116 h 7169724"/>
              <a:gd name="connsiteX216" fmla="*/ 10753344 w 25200864"/>
              <a:gd name="connsiteY216" fmla="*/ 611012 h 7169724"/>
              <a:gd name="connsiteX217" fmla="*/ 10735056 w 25200864"/>
              <a:gd name="connsiteY217" fmla="*/ 336692 h 7169724"/>
              <a:gd name="connsiteX218" fmla="*/ 10610088 w 25200864"/>
              <a:gd name="connsiteY218" fmla="*/ 201056 h 7169724"/>
              <a:gd name="connsiteX219" fmla="*/ 10419588 w 25200864"/>
              <a:gd name="connsiteY219" fmla="*/ 2936 h 7169724"/>
              <a:gd name="connsiteX220" fmla="*/ 10351008 w 25200864"/>
              <a:gd name="connsiteY220" fmla="*/ 231536 h 7169724"/>
              <a:gd name="connsiteX221" fmla="*/ 10187940 w 25200864"/>
              <a:gd name="connsiteY221" fmla="*/ 585104 h 7169724"/>
              <a:gd name="connsiteX222" fmla="*/ 10137648 w 25200864"/>
              <a:gd name="connsiteY222" fmla="*/ 902096 h 7169724"/>
              <a:gd name="connsiteX223" fmla="*/ 10222992 w 25200864"/>
              <a:gd name="connsiteY223" fmla="*/ 1744868 h 7169724"/>
              <a:gd name="connsiteX224" fmla="*/ 10131552 w 25200864"/>
              <a:gd name="connsiteY224" fmla="*/ 2384948 h 7169724"/>
              <a:gd name="connsiteX225" fmla="*/ 9509760 w 25200864"/>
              <a:gd name="connsiteY225" fmla="*/ 3043316 h 7169724"/>
              <a:gd name="connsiteX226" fmla="*/ 7717536 w 25200864"/>
              <a:gd name="connsiteY226" fmla="*/ 4524644 h 7169724"/>
              <a:gd name="connsiteX227" fmla="*/ 7388352 w 25200864"/>
              <a:gd name="connsiteY227" fmla="*/ 5146436 h 7169724"/>
              <a:gd name="connsiteX228" fmla="*/ 5925312 w 25200864"/>
              <a:gd name="connsiteY228" fmla="*/ 5768228 h 7169724"/>
              <a:gd name="connsiteX229" fmla="*/ 4736592 w 25200864"/>
              <a:gd name="connsiteY229" fmla="*/ 6079124 h 7169724"/>
              <a:gd name="connsiteX230" fmla="*/ 3602736 w 25200864"/>
              <a:gd name="connsiteY230" fmla="*/ 6353444 h 7169724"/>
              <a:gd name="connsiteX231" fmla="*/ 2688336 w 25200864"/>
              <a:gd name="connsiteY231" fmla="*/ 6664340 h 7169724"/>
              <a:gd name="connsiteX232" fmla="*/ 2157984 w 25200864"/>
              <a:gd name="connsiteY232" fmla="*/ 6774068 h 7169724"/>
              <a:gd name="connsiteX233" fmla="*/ 1591056 w 25200864"/>
              <a:gd name="connsiteY233" fmla="*/ 6755780 h 7169724"/>
              <a:gd name="connsiteX234" fmla="*/ 950976 w 25200864"/>
              <a:gd name="connsiteY234" fmla="*/ 6554612 h 7169724"/>
              <a:gd name="connsiteX235" fmla="*/ 0 w 25200864"/>
              <a:gd name="connsiteY235" fmla="*/ 6390020 h 7169724"/>
              <a:gd name="connsiteX236" fmla="*/ 27432 w 25200864"/>
              <a:gd name="connsiteY23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7772400 w 25200864"/>
              <a:gd name="connsiteY61" fmla="*/ 5493908 h 7169724"/>
              <a:gd name="connsiteX62" fmla="*/ 8375904 w 25200864"/>
              <a:gd name="connsiteY62" fmla="*/ 4341764 h 7169724"/>
              <a:gd name="connsiteX63" fmla="*/ 9747504 w 25200864"/>
              <a:gd name="connsiteY63" fmla="*/ 3427364 h 7169724"/>
              <a:gd name="connsiteX64" fmla="*/ 10277856 w 25200864"/>
              <a:gd name="connsiteY64" fmla="*/ 2311796 h 7169724"/>
              <a:gd name="connsiteX65" fmla="*/ 10351008 w 25200864"/>
              <a:gd name="connsiteY65" fmla="*/ 2147204 h 7169724"/>
              <a:gd name="connsiteX66" fmla="*/ 10369296 w 25200864"/>
              <a:gd name="connsiteY66" fmla="*/ 1525412 h 7169724"/>
              <a:gd name="connsiteX67" fmla="*/ 10314432 w 25200864"/>
              <a:gd name="connsiteY67" fmla="*/ 940196 h 7169724"/>
              <a:gd name="connsiteX68" fmla="*/ 10443210 w 25200864"/>
              <a:gd name="connsiteY68" fmla="*/ 611774 h 7169724"/>
              <a:gd name="connsiteX69" fmla="*/ 10450830 w 25200864"/>
              <a:gd name="connsiteY69" fmla="*/ 1076594 h 7169724"/>
              <a:gd name="connsiteX70" fmla="*/ 10411968 w 25200864"/>
              <a:gd name="connsiteY70" fmla="*/ 1302146 h 7169724"/>
              <a:gd name="connsiteX71" fmla="*/ 10453878 w 25200864"/>
              <a:gd name="connsiteY71" fmla="*/ 1565036 h 7169724"/>
              <a:gd name="connsiteX72" fmla="*/ 10541508 w 25200864"/>
              <a:gd name="connsiteY72" fmla="*/ 1759346 h 7169724"/>
              <a:gd name="connsiteX73" fmla="*/ 10690098 w 25200864"/>
              <a:gd name="connsiteY73" fmla="*/ 1944512 h 7169724"/>
              <a:gd name="connsiteX74" fmla="*/ 10785348 w 25200864"/>
              <a:gd name="connsiteY74" fmla="*/ 2018426 h 7169724"/>
              <a:gd name="connsiteX75" fmla="*/ 10838688 w 25200864"/>
              <a:gd name="connsiteY75" fmla="*/ 2109866 h 7169724"/>
              <a:gd name="connsiteX76" fmla="*/ 10926318 w 25200864"/>
              <a:gd name="connsiteY76" fmla="*/ 2071766 h 7169724"/>
              <a:gd name="connsiteX77" fmla="*/ 11013948 w 25200864"/>
              <a:gd name="connsiteY77" fmla="*/ 2193686 h 7169724"/>
              <a:gd name="connsiteX78" fmla="*/ 11100816 w 25200864"/>
              <a:gd name="connsiteY78" fmla="*/ 2275220 h 7169724"/>
              <a:gd name="connsiteX79" fmla="*/ 11253978 w 25200864"/>
              <a:gd name="connsiteY79" fmla="*/ 2307986 h 7169724"/>
              <a:gd name="connsiteX80" fmla="*/ 11349228 w 25200864"/>
              <a:gd name="connsiteY80" fmla="*/ 2349896 h 7169724"/>
              <a:gd name="connsiteX81" fmla="*/ 11429238 w 25200864"/>
              <a:gd name="connsiteY81" fmla="*/ 2448956 h 7169724"/>
              <a:gd name="connsiteX82" fmla="*/ 11562588 w 25200864"/>
              <a:gd name="connsiteY82" fmla="*/ 2513726 h 7169724"/>
              <a:gd name="connsiteX83" fmla="*/ 11654028 w 25200864"/>
              <a:gd name="connsiteY83" fmla="*/ 2567066 h 7169724"/>
              <a:gd name="connsiteX84" fmla="*/ 11745468 w 25200864"/>
              <a:gd name="connsiteY84" fmla="*/ 2650886 h 7169724"/>
              <a:gd name="connsiteX85" fmla="*/ 11882628 w 25200864"/>
              <a:gd name="connsiteY85" fmla="*/ 2711846 h 7169724"/>
              <a:gd name="connsiteX86" fmla="*/ 11970258 w 25200864"/>
              <a:gd name="connsiteY86" fmla="*/ 2841386 h 7169724"/>
              <a:gd name="connsiteX87" fmla="*/ 12095988 w 25200864"/>
              <a:gd name="connsiteY87" fmla="*/ 2829956 h 7169724"/>
              <a:gd name="connsiteX88" fmla="*/ 12124944 w 25200864"/>
              <a:gd name="connsiteY88" fmla="*/ 2897012 h 7169724"/>
              <a:gd name="connsiteX89" fmla="*/ 12202668 w 25200864"/>
              <a:gd name="connsiteY89" fmla="*/ 2921396 h 7169724"/>
              <a:gd name="connsiteX90" fmla="*/ 12278868 w 25200864"/>
              <a:gd name="connsiteY90" fmla="*/ 3081416 h 7169724"/>
              <a:gd name="connsiteX91" fmla="*/ 12393168 w 25200864"/>
              <a:gd name="connsiteY91" fmla="*/ 3100466 h 7169724"/>
              <a:gd name="connsiteX92" fmla="*/ 12450318 w 25200864"/>
              <a:gd name="connsiteY92" fmla="*/ 3214766 h 7169724"/>
              <a:gd name="connsiteX93" fmla="*/ 12541758 w 25200864"/>
              <a:gd name="connsiteY93" fmla="*/ 3191906 h 7169724"/>
              <a:gd name="connsiteX94" fmla="*/ 12598908 w 25200864"/>
              <a:gd name="connsiteY94" fmla="*/ 3290966 h 7169724"/>
              <a:gd name="connsiteX95" fmla="*/ 12663678 w 25200864"/>
              <a:gd name="connsiteY95" fmla="*/ 3416696 h 7169724"/>
              <a:gd name="connsiteX96" fmla="*/ 12766548 w 25200864"/>
              <a:gd name="connsiteY96" fmla="*/ 3428126 h 7169724"/>
              <a:gd name="connsiteX97" fmla="*/ 12774168 w 25200864"/>
              <a:gd name="connsiteY97" fmla="*/ 3298586 h 7169724"/>
              <a:gd name="connsiteX98" fmla="*/ 12854178 w 25200864"/>
              <a:gd name="connsiteY98" fmla="*/ 3363356 h 7169724"/>
              <a:gd name="connsiteX99" fmla="*/ 12968478 w 25200864"/>
              <a:gd name="connsiteY99" fmla="*/ 3435746 h 7169724"/>
              <a:gd name="connsiteX100" fmla="*/ 13098018 w 25200864"/>
              <a:gd name="connsiteY100" fmla="*/ 3466226 h 7169724"/>
              <a:gd name="connsiteX101" fmla="*/ 13147548 w 25200864"/>
              <a:gd name="connsiteY101" fmla="*/ 3572906 h 7169724"/>
              <a:gd name="connsiteX102" fmla="*/ 13155168 w 25200864"/>
              <a:gd name="connsiteY102" fmla="*/ 3652916 h 7169724"/>
              <a:gd name="connsiteX103" fmla="*/ 13235178 w 25200864"/>
              <a:gd name="connsiteY103" fmla="*/ 3736736 h 7169724"/>
              <a:gd name="connsiteX104" fmla="*/ 13368528 w 25200864"/>
              <a:gd name="connsiteY104" fmla="*/ 3774836 h 7169724"/>
              <a:gd name="connsiteX105" fmla="*/ 13539216 w 25200864"/>
              <a:gd name="connsiteY105" fmla="*/ 3853322 h 7169724"/>
              <a:gd name="connsiteX106" fmla="*/ 13574268 w 25200864"/>
              <a:gd name="connsiteY106" fmla="*/ 3923426 h 7169724"/>
              <a:gd name="connsiteX107" fmla="*/ 13669518 w 25200864"/>
              <a:gd name="connsiteY107" fmla="*/ 3988196 h 7169724"/>
              <a:gd name="connsiteX108" fmla="*/ 13806678 w 25200864"/>
              <a:gd name="connsiteY108" fmla="*/ 4091066 h 7169724"/>
              <a:gd name="connsiteX109" fmla="*/ 13890498 w 25200864"/>
              <a:gd name="connsiteY109" fmla="*/ 4205366 h 7169724"/>
              <a:gd name="connsiteX110" fmla="*/ 13955268 w 25200864"/>
              <a:gd name="connsiteY110" fmla="*/ 4296806 h 7169724"/>
              <a:gd name="connsiteX111" fmla="*/ 13989558 w 25200864"/>
              <a:gd name="connsiteY111" fmla="*/ 4129166 h 7169724"/>
              <a:gd name="connsiteX112" fmla="*/ 14061948 w 25200864"/>
              <a:gd name="connsiteY112" fmla="*/ 3995816 h 7169724"/>
              <a:gd name="connsiteX113" fmla="*/ 14176248 w 25200864"/>
              <a:gd name="connsiteY113" fmla="*/ 4098686 h 7169724"/>
              <a:gd name="connsiteX114" fmla="*/ 14290548 w 25200864"/>
              <a:gd name="connsiteY114" fmla="*/ 4304426 h 7169724"/>
              <a:gd name="connsiteX115" fmla="*/ 14431518 w 25200864"/>
              <a:gd name="connsiteY115" fmla="*/ 4399676 h 7169724"/>
              <a:gd name="connsiteX116" fmla="*/ 14622018 w 25200864"/>
              <a:gd name="connsiteY116" fmla="*/ 4353956 h 7169724"/>
              <a:gd name="connsiteX117" fmla="*/ 14789658 w 25200864"/>
              <a:gd name="connsiteY117" fmla="*/ 4430156 h 7169724"/>
              <a:gd name="connsiteX118" fmla="*/ 14865858 w 25200864"/>
              <a:gd name="connsiteY118" fmla="*/ 4361576 h 7169724"/>
              <a:gd name="connsiteX119" fmla="*/ 14972538 w 25200864"/>
              <a:gd name="connsiteY119" fmla="*/ 4464446 h 7169724"/>
              <a:gd name="connsiteX120" fmla="*/ 15067788 w 25200864"/>
              <a:gd name="connsiteY120" fmla="*/ 4586366 h 7169724"/>
              <a:gd name="connsiteX121" fmla="*/ 15304008 w 25200864"/>
              <a:gd name="connsiteY121" fmla="*/ 4651136 h 7169724"/>
              <a:gd name="connsiteX122" fmla="*/ 15467838 w 25200864"/>
              <a:gd name="connsiteY122" fmla="*/ 4693046 h 7169724"/>
              <a:gd name="connsiteX123" fmla="*/ 15540990 w 25200864"/>
              <a:gd name="connsiteY123" fmla="*/ 4708286 h 7169724"/>
              <a:gd name="connsiteX124" fmla="*/ 15593568 w 25200864"/>
              <a:gd name="connsiteY124" fmla="*/ 4875926 h 7169724"/>
              <a:gd name="connsiteX125" fmla="*/ 15612618 w 25200864"/>
              <a:gd name="connsiteY125" fmla="*/ 4997846 h 7169724"/>
              <a:gd name="connsiteX126" fmla="*/ 15730728 w 25200864"/>
              <a:gd name="connsiteY126" fmla="*/ 4921646 h 7169724"/>
              <a:gd name="connsiteX127" fmla="*/ 15745968 w 25200864"/>
              <a:gd name="connsiteY127" fmla="*/ 4769246 h 7169724"/>
              <a:gd name="connsiteX128" fmla="*/ 15822168 w 25200864"/>
              <a:gd name="connsiteY128" fmla="*/ 4757816 h 7169724"/>
              <a:gd name="connsiteX129" fmla="*/ 15898368 w 25200864"/>
              <a:gd name="connsiteY129" fmla="*/ 4872116 h 7169724"/>
              <a:gd name="connsiteX130" fmla="*/ 16092678 w 25200864"/>
              <a:gd name="connsiteY130" fmla="*/ 4978796 h 7169724"/>
              <a:gd name="connsiteX131" fmla="*/ 16229838 w 25200864"/>
              <a:gd name="connsiteY131" fmla="*/ 5138816 h 7169724"/>
              <a:gd name="connsiteX132" fmla="*/ 16340328 w 25200864"/>
              <a:gd name="connsiteY132" fmla="*/ 5154056 h 7169724"/>
              <a:gd name="connsiteX133" fmla="*/ 16435578 w 25200864"/>
              <a:gd name="connsiteY133" fmla="*/ 5203586 h 7169724"/>
              <a:gd name="connsiteX134" fmla="*/ 16515588 w 25200864"/>
              <a:gd name="connsiteY134" fmla="*/ 5195966 h 7169724"/>
              <a:gd name="connsiteX135" fmla="*/ 16607028 w 25200864"/>
              <a:gd name="connsiteY135" fmla="*/ 5234066 h 7169724"/>
              <a:gd name="connsiteX136" fmla="*/ 16687038 w 25200864"/>
              <a:gd name="connsiteY136" fmla="*/ 5275976 h 7169724"/>
              <a:gd name="connsiteX137" fmla="*/ 16751808 w 25200864"/>
              <a:gd name="connsiteY137" fmla="*/ 5298836 h 7169724"/>
              <a:gd name="connsiteX138" fmla="*/ 16927068 w 25200864"/>
              <a:gd name="connsiteY138" fmla="*/ 5317886 h 7169724"/>
              <a:gd name="connsiteX139" fmla="*/ 16808958 w 25200864"/>
              <a:gd name="connsiteY139" fmla="*/ 5245496 h 7169724"/>
              <a:gd name="connsiteX140" fmla="*/ 16843248 w 25200864"/>
              <a:gd name="connsiteY140" fmla="*/ 5199776 h 7169724"/>
              <a:gd name="connsiteX141" fmla="*/ 16953738 w 25200864"/>
              <a:gd name="connsiteY141" fmla="*/ 5218826 h 7169724"/>
              <a:gd name="connsiteX142" fmla="*/ 17109948 w 25200864"/>
              <a:gd name="connsiteY142" fmla="*/ 5344556 h 7169724"/>
              <a:gd name="connsiteX143" fmla="*/ 17300448 w 25200864"/>
              <a:gd name="connsiteY143" fmla="*/ 5359796 h 7169724"/>
              <a:gd name="connsiteX144" fmla="*/ 17426178 w 25200864"/>
              <a:gd name="connsiteY144" fmla="*/ 5420756 h 7169724"/>
              <a:gd name="connsiteX145" fmla="*/ 17516856 w 25200864"/>
              <a:gd name="connsiteY145" fmla="*/ 5550296 h 7169724"/>
              <a:gd name="connsiteX146" fmla="*/ 17620488 w 25200864"/>
              <a:gd name="connsiteY146" fmla="*/ 5569346 h 7169724"/>
              <a:gd name="connsiteX147" fmla="*/ 17837658 w 25200864"/>
              <a:gd name="connsiteY147" fmla="*/ 5717936 h 7169724"/>
              <a:gd name="connsiteX148" fmla="*/ 17837658 w 25200864"/>
              <a:gd name="connsiteY148" fmla="*/ 5561726 h 7169724"/>
              <a:gd name="connsiteX149" fmla="*/ 18035778 w 25200864"/>
              <a:gd name="connsiteY149" fmla="*/ 5565536 h 7169724"/>
              <a:gd name="connsiteX150" fmla="*/ 18115788 w 25200864"/>
              <a:gd name="connsiteY150" fmla="*/ 5668406 h 7169724"/>
              <a:gd name="connsiteX151" fmla="*/ 18218658 w 25200864"/>
              <a:gd name="connsiteY151" fmla="*/ 5676026 h 7169724"/>
              <a:gd name="connsiteX152" fmla="*/ 18306288 w 25200864"/>
              <a:gd name="connsiteY152" fmla="*/ 5752988 h 7169724"/>
              <a:gd name="connsiteX153" fmla="*/ 18371058 w 25200864"/>
              <a:gd name="connsiteY153" fmla="*/ 5866526 h 7169724"/>
              <a:gd name="connsiteX154" fmla="*/ 18489168 w 25200864"/>
              <a:gd name="connsiteY154" fmla="*/ 5851286 h 7169724"/>
              <a:gd name="connsiteX155" fmla="*/ 18580608 w 25200864"/>
              <a:gd name="connsiteY155" fmla="*/ 5935106 h 7169724"/>
              <a:gd name="connsiteX156" fmla="*/ 18550128 w 25200864"/>
              <a:gd name="connsiteY156" fmla="*/ 6018926 h 7169724"/>
              <a:gd name="connsiteX157" fmla="*/ 18679668 w 25200864"/>
              <a:gd name="connsiteY157" fmla="*/ 5973206 h 7169724"/>
              <a:gd name="connsiteX158" fmla="*/ 18691098 w 25200864"/>
              <a:gd name="connsiteY158" fmla="*/ 6045596 h 7169724"/>
              <a:gd name="connsiteX159" fmla="*/ 18813018 w 25200864"/>
              <a:gd name="connsiteY159" fmla="*/ 6007496 h 7169724"/>
              <a:gd name="connsiteX160" fmla="*/ 19114008 w 25200864"/>
              <a:gd name="connsiteY160" fmla="*/ 6137036 h 7169724"/>
              <a:gd name="connsiteX161" fmla="*/ 19249644 w 25200864"/>
              <a:gd name="connsiteY161" fmla="*/ 6242954 h 7169724"/>
              <a:gd name="connsiteX162" fmla="*/ 19319748 w 25200864"/>
              <a:gd name="connsiteY162" fmla="*/ 6453266 h 7169724"/>
              <a:gd name="connsiteX163" fmla="*/ 19375374 w 25200864"/>
              <a:gd name="connsiteY163" fmla="*/ 6593474 h 7169724"/>
              <a:gd name="connsiteX164" fmla="*/ 19445478 w 25200864"/>
              <a:gd name="connsiteY164" fmla="*/ 6567566 h 7169724"/>
              <a:gd name="connsiteX165" fmla="*/ 19495008 w 25200864"/>
              <a:gd name="connsiteY165" fmla="*/ 6647576 h 7169724"/>
              <a:gd name="connsiteX166" fmla="*/ 19475958 w 25200864"/>
              <a:gd name="connsiteY166" fmla="*/ 6377066 h 7169724"/>
              <a:gd name="connsiteX167" fmla="*/ 19479768 w 25200864"/>
              <a:gd name="connsiteY167" fmla="*/ 6175136 h 7169724"/>
              <a:gd name="connsiteX168" fmla="*/ 19582638 w 25200864"/>
              <a:gd name="connsiteY168" fmla="*/ 6285626 h 7169724"/>
              <a:gd name="connsiteX169" fmla="*/ 19666458 w 25200864"/>
              <a:gd name="connsiteY169" fmla="*/ 6407546 h 7169724"/>
              <a:gd name="connsiteX170" fmla="*/ 19674078 w 25200864"/>
              <a:gd name="connsiteY170" fmla="*/ 6213236 h 7169724"/>
              <a:gd name="connsiteX171" fmla="*/ 19761708 w 25200864"/>
              <a:gd name="connsiteY171" fmla="*/ 6129416 h 7169724"/>
              <a:gd name="connsiteX172" fmla="*/ 19879818 w 25200864"/>
              <a:gd name="connsiteY172" fmla="*/ 6239906 h 7169724"/>
              <a:gd name="connsiteX173" fmla="*/ 19818858 w 25200864"/>
              <a:gd name="connsiteY173" fmla="*/ 6026546 h 7169724"/>
              <a:gd name="connsiteX174" fmla="*/ 20127468 w 25200864"/>
              <a:gd name="connsiteY174" fmla="*/ 6022736 h 7169724"/>
              <a:gd name="connsiteX175" fmla="*/ 20400264 w 25200864"/>
              <a:gd name="connsiteY175" fmla="*/ 5897768 h 7169724"/>
              <a:gd name="connsiteX176" fmla="*/ 20695158 w 25200864"/>
              <a:gd name="connsiteY176" fmla="*/ 5893196 h 7169724"/>
              <a:gd name="connsiteX177" fmla="*/ 20942808 w 25200864"/>
              <a:gd name="connsiteY177" fmla="*/ 5938916 h 7169724"/>
              <a:gd name="connsiteX178" fmla="*/ 21133308 w 25200864"/>
              <a:gd name="connsiteY178" fmla="*/ 5813186 h 7169724"/>
              <a:gd name="connsiteX179" fmla="*/ 21430488 w 25200864"/>
              <a:gd name="connsiteY179" fmla="*/ 5862716 h 7169724"/>
              <a:gd name="connsiteX180" fmla="*/ 21659850 w 25200864"/>
              <a:gd name="connsiteY180" fmla="*/ 5961776 h 7169724"/>
              <a:gd name="connsiteX181" fmla="*/ 21761958 w 25200864"/>
              <a:gd name="connsiteY181" fmla="*/ 5885576 h 7169724"/>
              <a:gd name="connsiteX182" fmla="*/ 21944838 w 25200864"/>
              <a:gd name="connsiteY182" fmla="*/ 6041786 h 7169724"/>
              <a:gd name="connsiteX183" fmla="*/ 22089618 w 25200864"/>
              <a:gd name="connsiteY183" fmla="*/ 5977016 h 7169724"/>
              <a:gd name="connsiteX184" fmla="*/ 22310598 w 25200864"/>
              <a:gd name="connsiteY184" fmla="*/ 6186566 h 7169724"/>
              <a:gd name="connsiteX185" fmla="*/ 23151084 w 25200864"/>
              <a:gd name="connsiteY185" fmla="*/ 6482984 h 7169724"/>
              <a:gd name="connsiteX186" fmla="*/ 23293578 w 25200864"/>
              <a:gd name="connsiteY186" fmla="*/ 6609476 h 7169724"/>
              <a:gd name="connsiteX187" fmla="*/ 23285958 w 25200864"/>
              <a:gd name="connsiteY187" fmla="*/ 6693296 h 7169724"/>
              <a:gd name="connsiteX188" fmla="*/ 23415498 w 25200864"/>
              <a:gd name="connsiteY188" fmla="*/ 6659006 h 7169724"/>
              <a:gd name="connsiteX189" fmla="*/ 23785068 w 25200864"/>
              <a:gd name="connsiteY189" fmla="*/ 6780926 h 7169724"/>
              <a:gd name="connsiteX190" fmla="*/ 24009096 w 25200864"/>
              <a:gd name="connsiteY190" fmla="*/ 6645290 h 7169724"/>
              <a:gd name="connsiteX191" fmla="*/ 24078438 w 25200864"/>
              <a:gd name="connsiteY191" fmla="*/ 6544706 h 7169724"/>
              <a:gd name="connsiteX192" fmla="*/ 24230838 w 25200864"/>
              <a:gd name="connsiteY192" fmla="*/ 6533276 h 7169724"/>
              <a:gd name="connsiteX193" fmla="*/ 24360378 w 25200864"/>
              <a:gd name="connsiteY193" fmla="*/ 6438026 h 7169724"/>
              <a:gd name="connsiteX194" fmla="*/ 24455628 w 25200864"/>
              <a:gd name="connsiteY194" fmla="*/ 6422786 h 7169724"/>
              <a:gd name="connsiteX195" fmla="*/ 24558498 w 25200864"/>
              <a:gd name="connsiteY195" fmla="*/ 6243716 h 7169724"/>
              <a:gd name="connsiteX196" fmla="*/ 24716232 w 25200864"/>
              <a:gd name="connsiteY196" fmla="*/ 6188090 h 7169724"/>
              <a:gd name="connsiteX197" fmla="*/ 24981408 w 25200864"/>
              <a:gd name="connsiteY197" fmla="*/ 6232286 h 7169724"/>
              <a:gd name="connsiteX198" fmla="*/ 25181052 w 25200864"/>
              <a:gd name="connsiteY198" fmla="*/ 6157610 h 7169724"/>
              <a:gd name="connsiteX199" fmla="*/ 25200864 w 25200864"/>
              <a:gd name="connsiteY199" fmla="*/ 5713364 h 7169724"/>
              <a:gd name="connsiteX200" fmla="*/ 24519636 w 25200864"/>
              <a:gd name="connsiteY200" fmla="*/ 5869574 h 7169724"/>
              <a:gd name="connsiteX201" fmla="*/ 23774400 w 25200864"/>
              <a:gd name="connsiteY201" fmla="*/ 6133988 h 7169724"/>
              <a:gd name="connsiteX202" fmla="*/ 22951440 w 25200864"/>
              <a:gd name="connsiteY202" fmla="*/ 5896244 h 7169724"/>
              <a:gd name="connsiteX203" fmla="*/ 21982176 w 25200864"/>
              <a:gd name="connsiteY203" fmla="*/ 5640212 h 7169724"/>
              <a:gd name="connsiteX204" fmla="*/ 20628864 w 25200864"/>
              <a:gd name="connsiteY204" fmla="*/ 5475620 h 7169724"/>
              <a:gd name="connsiteX205" fmla="*/ 19872960 w 25200864"/>
              <a:gd name="connsiteY205" fmla="*/ 5888624 h 7169724"/>
              <a:gd name="connsiteX206" fmla="*/ 18800064 w 25200864"/>
              <a:gd name="connsiteY206" fmla="*/ 5823092 h 7169724"/>
              <a:gd name="connsiteX207" fmla="*/ 16715232 w 25200864"/>
              <a:gd name="connsiteY207" fmla="*/ 4963556 h 7169724"/>
              <a:gd name="connsiteX208" fmla="*/ 14904720 w 25200864"/>
              <a:gd name="connsiteY208" fmla="*/ 4158884 h 7169724"/>
              <a:gd name="connsiteX209" fmla="*/ 13240512 w 25200864"/>
              <a:gd name="connsiteY209" fmla="*/ 3354212 h 7169724"/>
              <a:gd name="connsiteX210" fmla="*/ 13094208 w 25200864"/>
              <a:gd name="connsiteY210" fmla="*/ 3189620 h 7169724"/>
              <a:gd name="connsiteX211" fmla="*/ 11320272 w 25200864"/>
              <a:gd name="connsiteY211" fmla="*/ 2019188 h 7169724"/>
              <a:gd name="connsiteX212" fmla="*/ 10698480 w 25200864"/>
              <a:gd name="connsiteY212" fmla="*/ 1452260 h 7169724"/>
              <a:gd name="connsiteX213" fmla="*/ 10530078 w 25200864"/>
              <a:gd name="connsiteY213" fmla="*/ 1283096 h 7169724"/>
              <a:gd name="connsiteX214" fmla="*/ 10522458 w 25200864"/>
              <a:gd name="connsiteY214" fmla="*/ 902096 h 7169724"/>
              <a:gd name="connsiteX215" fmla="*/ 10518648 w 25200864"/>
              <a:gd name="connsiteY215" fmla="*/ 768746 h 7169724"/>
              <a:gd name="connsiteX216" fmla="*/ 10606278 w 25200864"/>
              <a:gd name="connsiteY216" fmla="*/ 681116 h 7169724"/>
              <a:gd name="connsiteX217" fmla="*/ 10753344 w 25200864"/>
              <a:gd name="connsiteY217" fmla="*/ 611012 h 7169724"/>
              <a:gd name="connsiteX218" fmla="*/ 10735056 w 25200864"/>
              <a:gd name="connsiteY218" fmla="*/ 336692 h 7169724"/>
              <a:gd name="connsiteX219" fmla="*/ 10610088 w 25200864"/>
              <a:gd name="connsiteY219" fmla="*/ 201056 h 7169724"/>
              <a:gd name="connsiteX220" fmla="*/ 10419588 w 25200864"/>
              <a:gd name="connsiteY220" fmla="*/ 2936 h 7169724"/>
              <a:gd name="connsiteX221" fmla="*/ 10351008 w 25200864"/>
              <a:gd name="connsiteY221" fmla="*/ 231536 h 7169724"/>
              <a:gd name="connsiteX222" fmla="*/ 10187940 w 25200864"/>
              <a:gd name="connsiteY222" fmla="*/ 585104 h 7169724"/>
              <a:gd name="connsiteX223" fmla="*/ 10137648 w 25200864"/>
              <a:gd name="connsiteY223" fmla="*/ 902096 h 7169724"/>
              <a:gd name="connsiteX224" fmla="*/ 10222992 w 25200864"/>
              <a:gd name="connsiteY224" fmla="*/ 1744868 h 7169724"/>
              <a:gd name="connsiteX225" fmla="*/ 10131552 w 25200864"/>
              <a:gd name="connsiteY225" fmla="*/ 2384948 h 7169724"/>
              <a:gd name="connsiteX226" fmla="*/ 9509760 w 25200864"/>
              <a:gd name="connsiteY226" fmla="*/ 3043316 h 7169724"/>
              <a:gd name="connsiteX227" fmla="*/ 7717536 w 25200864"/>
              <a:gd name="connsiteY227" fmla="*/ 4524644 h 7169724"/>
              <a:gd name="connsiteX228" fmla="*/ 7388352 w 25200864"/>
              <a:gd name="connsiteY228" fmla="*/ 5146436 h 7169724"/>
              <a:gd name="connsiteX229" fmla="*/ 5925312 w 25200864"/>
              <a:gd name="connsiteY229" fmla="*/ 5768228 h 7169724"/>
              <a:gd name="connsiteX230" fmla="*/ 4736592 w 25200864"/>
              <a:gd name="connsiteY230" fmla="*/ 6079124 h 7169724"/>
              <a:gd name="connsiteX231" fmla="*/ 3602736 w 25200864"/>
              <a:gd name="connsiteY231" fmla="*/ 6353444 h 7169724"/>
              <a:gd name="connsiteX232" fmla="*/ 2688336 w 25200864"/>
              <a:gd name="connsiteY232" fmla="*/ 6664340 h 7169724"/>
              <a:gd name="connsiteX233" fmla="*/ 2157984 w 25200864"/>
              <a:gd name="connsiteY233" fmla="*/ 6774068 h 7169724"/>
              <a:gd name="connsiteX234" fmla="*/ 1591056 w 25200864"/>
              <a:gd name="connsiteY234" fmla="*/ 6755780 h 7169724"/>
              <a:gd name="connsiteX235" fmla="*/ 950976 w 25200864"/>
              <a:gd name="connsiteY235" fmla="*/ 6554612 h 7169724"/>
              <a:gd name="connsiteX236" fmla="*/ 0 w 25200864"/>
              <a:gd name="connsiteY236" fmla="*/ 6390020 h 7169724"/>
              <a:gd name="connsiteX237" fmla="*/ 27432 w 25200864"/>
              <a:gd name="connsiteY23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7772400 w 25200864"/>
              <a:gd name="connsiteY62" fmla="*/ 5493908 h 7169724"/>
              <a:gd name="connsiteX63" fmla="*/ 8375904 w 25200864"/>
              <a:gd name="connsiteY63" fmla="*/ 4341764 h 7169724"/>
              <a:gd name="connsiteX64" fmla="*/ 9747504 w 25200864"/>
              <a:gd name="connsiteY64" fmla="*/ 3427364 h 7169724"/>
              <a:gd name="connsiteX65" fmla="*/ 10277856 w 25200864"/>
              <a:gd name="connsiteY65" fmla="*/ 2311796 h 7169724"/>
              <a:gd name="connsiteX66" fmla="*/ 10351008 w 25200864"/>
              <a:gd name="connsiteY66" fmla="*/ 2147204 h 7169724"/>
              <a:gd name="connsiteX67" fmla="*/ 10369296 w 25200864"/>
              <a:gd name="connsiteY67" fmla="*/ 1525412 h 7169724"/>
              <a:gd name="connsiteX68" fmla="*/ 10314432 w 25200864"/>
              <a:gd name="connsiteY68" fmla="*/ 940196 h 7169724"/>
              <a:gd name="connsiteX69" fmla="*/ 10443210 w 25200864"/>
              <a:gd name="connsiteY69" fmla="*/ 611774 h 7169724"/>
              <a:gd name="connsiteX70" fmla="*/ 10450830 w 25200864"/>
              <a:gd name="connsiteY70" fmla="*/ 1076594 h 7169724"/>
              <a:gd name="connsiteX71" fmla="*/ 10411968 w 25200864"/>
              <a:gd name="connsiteY71" fmla="*/ 1302146 h 7169724"/>
              <a:gd name="connsiteX72" fmla="*/ 10453878 w 25200864"/>
              <a:gd name="connsiteY72" fmla="*/ 1565036 h 7169724"/>
              <a:gd name="connsiteX73" fmla="*/ 10541508 w 25200864"/>
              <a:gd name="connsiteY73" fmla="*/ 1759346 h 7169724"/>
              <a:gd name="connsiteX74" fmla="*/ 10690098 w 25200864"/>
              <a:gd name="connsiteY74" fmla="*/ 1944512 h 7169724"/>
              <a:gd name="connsiteX75" fmla="*/ 10785348 w 25200864"/>
              <a:gd name="connsiteY75" fmla="*/ 2018426 h 7169724"/>
              <a:gd name="connsiteX76" fmla="*/ 10838688 w 25200864"/>
              <a:gd name="connsiteY76" fmla="*/ 2109866 h 7169724"/>
              <a:gd name="connsiteX77" fmla="*/ 10926318 w 25200864"/>
              <a:gd name="connsiteY77" fmla="*/ 2071766 h 7169724"/>
              <a:gd name="connsiteX78" fmla="*/ 11013948 w 25200864"/>
              <a:gd name="connsiteY78" fmla="*/ 2193686 h 7169724"/>
              <a:gd name="connsiteX79" fmla="*/ 11100816 w 25200864"/>
              <a:gd name="connsiteY79" fmla="*/ 2275220 h 7169724"/>
              <a:gd name="connsiteX80" fmla="*/ 11253978 w 25200864"/>
              <a:gd name="connsiteY80" fmla="*/ 2307986 h 7169724"/>
              <a:gd name="connsiteX81" fmla="*/ 11349228 w 25200864"/>
              <a:gd name="connsiteY81" fmla="*/ 2349896 h 7169724"/>
              <a:gd name="connsiteX82" fmla="*/ 11429238 w 25200864"/>
              <a:gd name="connsiteY82" fmla="*/ 2448956 h 7169724"/>
              <a:gd name="connsiteX83" fmla="*/ 11562588 w 25200864"/>
              <a:gd name="connsiteY83" fmla="*/ 2513726 h 7169724"/>
              <a:gd name="connsiteX84" fmla="*/ 11654028 w 25200864"/>
              <a:gd name="connsiteY84" fmla="*/ 2567066 h 7169724"/>
              <a:gd name="connsiteX85" fmla="*/ 11745468 w 25200864"/>
              <a:gd name="connsiteY85" fmla="*/ 2650886 h 7169724"/>
              <a:gd name="connsiteX86" fmla="*/ 11882628 w 25200864"/>
              <a:gd name="connsiteY86" fmla="*/ 2711846 h 7169724"/>
              <a:gd name="connsiteX87" fmla="*/ 11970258 w 25200864"/>
              <a:gd name="connsiteY87" fmla="*/ 2841386 h 7169724"/>
              <a:gd name="connsiteX88" fmla="*/ 12095988 w 25200864"/>
              <a:gd name="connsiteY88" fmla="*/ 2829956 h 7169724"/>
              <a:gd name="connsiteX89" fmla="*/ 12124944 w 25200864"/>
              <a:gd name="connsiteY89" fmla="*/ 2897012 h 7169724"/>
              <a:gd name="connsiteX90" fmla="*/ 12202668 w 25200864"/>
              <a:gd name="connsiteY90" fmla="*/ 2921396 h 7169724"/>
              <a:gd name="connsiteX91" fmla="*/ 12278868 w 25200864"/>
              <a:gd name="connsiteY91" fmla="*/ 3081416 h 7169724"/>
              <a:gd name="connsiteX92" fmla="*/ 12393168 w 25200864"/>
              <a:gd name="connsiteY92" fmla="*/ 3100466 h 7169724"/>
              <a:gd name="connsiteX93" fmla="*/ 12450318 w 25200864"/>
              <a:gd name="connsiteY93" fmla="*/ 3214766 h 7169724"/>
              <a:gd name="connsiteX94" fmla="*/ 12541758 w 25200864"/>
              <a:gd name="connsiteY94" fmla="*/ 3191906 h 7169724"/>
              <a:gd name="connsiteX95" fmla="*/ 12598908 w 25200864"/>
              <a:gd name="connsiteY95" fmla="*/ 3290966 h 7169724"/>
              <a:gd name="connsiteX96" fmla="*/ 12663678 w 25200864"/>
              <a:gd name="connsiteY96" fmla="*/ 3416696 h 7169724"/>
              <a:gd name="connsiteX97" fmla="*/ 12766548 w 25200864"/>
              <a:gd name="connsiteY97" fmla="*/ 3428126 h 7169724"/>
              <a:gd name="connsiteX98" fmla="*/ 12774168 w 25200864"/>
              <a:gd name="connsiteY98" fmla="*/ 3298586 h 7169724"/>
              <a:gd name="connsiteX99" fmla="*/ 12854178 w 25200864"/>
              <a:gd name="connsiteY99" fmla="*/ 3363356 h 7169724"/>
              <a:gd name="connsiteX100" fmla="*/ 12968478 w 25200864"/>
              <a:gd name="connsiteY100" fmla="*/ 3435746 h 7169724"/>
              <a:gd name="connsiteX101" fmla="*/ 13098018 w 25200864"/>
              <a:gd name="connsiteY101" fmla="*/ 3466226 h 7169724"/>
              <a:gd name="connsiteX102" fmla="*/ 13147548 w 25200864"/>
              <a:gd name="connsiteY102" fmla="*/ 3572906 h 7169724"/>
              <a:gd name="connsiteX103" fmla="*/ 13155168 w 25200864"/>
              <a:gd name="connsiteY103" fmla="*/ 3652916 h 7169724"/>
              <a:gd name="connsiteX104" fmla="*/ 13235178 w 25200864"/>
              <a:gd name="connsiteY104" fmla="*/ 3736736 h 7169724"/>
              <a:gd name="connsiteX105" fmla="*/ 13368528 w 25200864"/>
              <a:gd name="connsiteY105" fmla="*/ 3774836 h 7169724"/>
              <a:gd name="connsiteX106" fmla="*/ 13539216 w 25200864"/>
              <a:gd name="connsiteY106" fmla="*/ 3853322 h 7169724"/>
              <a:gd name="connsiteX107" fmla="*/ 13574268 w 25200864"/>
              <a:gd name="connsiteY107" fmla="*/ 3923426 h 7169724"/>
              <a:gd name="connsiteX108" fmla="*/ 13669518 w 25200864"/>
              <a:gd name="connsiteY108" fmla="*/ 3988196 h 7169724"/>
              <a:gd name="connsiteX109" fmla="*/ 13806678 w 25200864"/>
              <a:gd name="connsiteY109" fmla="*/ 4091066 h 7169724"/>
              <a:gd name="connsiteX110" fmla="*/ 13890498 w 25200864"/>
              <a:gd name="connsiteY110" fmla="*/ 4205366 h 7169724"/>
              <a:gd name="connsiteX111" fmla="*/ 13955268 w 25200864"/>
              <a:gd name="connsiteY111" fmla="*/ 4296806 h 7169724"/>
              <a:gd name="connsiteX112" fmla="*/ 13989558 w 25200864"/>
              <a:gd name="connsiteY112" fmla="*/ 4129166 h 7169724"/>
              <a:gd name="connsiteX113" fmla="*/ 14061948 w 25200864"/>
              <a:gd name="connsiteY113" fmla="*/ 3995816 h 7169724"/>
              <a:gd name="connsiteX114" fmla="*/ 14176248 w 25200864"/>
              <a:gd name="connsiteY114" fmla="*/ 4098686 h 7169724"/>
              <a:gd name="connsiteX115" fmla="*/ 14290548 w 25200864"/>
              <a:gd name="connsiteY115" fmla="*/ 4304426 h 7169724"/>
              <a:gd name="connsiteX116" fmla="*/ 14431518 w 25200864"/>
              <a:gd name="connsiteY116" fmla="*/ 4399676 h 7169724"/>
              <a:gd name="connsiteX117" fmla="*/ 14622018 w 25200864"/>
              <a:gd name="connsiteY117" fmla="*/ 4353956 h 7169724"/>
              <a:gd name="connsiteX118" fmla="*/ 14789658 w 25200864"/>
              <a:gd name="connsiteY118" fmla="*/ 4430156 h 7169724"/>
              <a:gd name="connsiteX119" fmla="*/ 14865858 w 25200864"/>
              <a:gd name="connsiteY119" fmla="*/ 4361576 h 7169724"/>
              <a:gd name="connsiteX120" fmla="*/ 14972538 w 25200864"/>
              <a:gd name="connsiteY120" fmla="*/ 4464446 h 7169724"/>
              <a:gd name="connsiteX121" fmla="*/ 15067788 w 25200864"/>
              <a:gd name="connsiteY121" fmla="*/ 4586366 h 7169724"/>
              <a:gd name="connsiteX122" fmla="*/ 15304008 w 25200864"/>
              <a:gd name="connsiteY122" fmla="*/ 4651136 h 7169724"/>
              <a:gd name="connsiteX123" fmla="*/ 15467838 w 25200864"/>
              <a:gd name="connsiteY123" fmla="*/ 4693046 h 7169724"/>
              <a:gd name="connsiteX124" fmla="*/ 15540990 w 25200864"/>
              <a:gd name="connsiteY124" fmla="*/ 4708286 h 7169724"/>
              <a:gd name="connsiteX125" fmla="*/ 15593568 w 25200864"/>
              <a:gd name="connsiteY125" fmla="*/ 4875926 h 7169724"/>
              <a:gd name="connsiteX126" fmla="*/ 15612618 w 25200864"/>
              <a:gd name="connsiteY126" fmla="*/ 4997846 h 7169724"/>
              <a:gd name="connsiteX127" fmla="*/ 15730728 w 25200864"/>
              <a:gd name="connsiteY127" fmla="*/ 4921646 h 7169724"/>
              <a:gd name="connsiteX128" fmla="*/ 15745968 w 25200864"/>
              <a:gd name="connsiteY128" fmla="*/ 4769246 h 7169724"/>
              <a:gd name="connsiteX129" fmla="*/ 15822168 w 25200864"/>
              <a:gd name="connsiteY129" fmla="*/ 4757816 h 7169724"/>
              <a:gd name="connsiteX130" fmla="*/ 15898368 w 25200864"/>
              <a:gd name="connsiteY130" fmla="*/ 4872116 h 7169724"/>
              <a:gd name="connsiteX131" fmla="*/ 16092678 w 25200864"/>
              <a:gd name="connsiteY131" fmla="*/ 4978796 h 7169724"/>
              <a:gd name="connsiteX132" fmla="*/ 16229838 w 25200864"/>
              <a:gd name="connsiteY132" fmla="*/ 5138816 h 7169724"/>
              <a:gd name="connsiteX133" fmla="*/ 16340328 w 25200864"/>
              <a:gd name="connsiteY133" fmla="*/ 5154056 h 7169724"/>
              <a:gd name="connsiteX134" fmla="*/ 16435578 w 25200864"/>
              <a:gd name="connsiteY134" fmla="*/ 5203586 h 7169724"/>
              <a:gd name="connsiteX135" fmla="*/ 16515588 w 25200864"/>
              <a:gd name="connsiteY135" fmla="*/ 5195966 h 7169724"/>
              <a:gd name="connsiteX136" fmla="*/ 16607028 w 25200864"/>
              <a:gd name="connsiteY136" fmla="*/ 5234066 h 7169724"/>
              <a:gd name="connsiteX137" fmla="*/ 16687038 w 25200864"/>
              <a:gd name="connsiteY137" fmla="*/ 5275976 h 7169724"/>
              <a:gd name="connsiteX138" fmla="*/ 16751808 w 25200864"/>
              <a:gd name="connsiteY138" fmla="*/ 5298836 h 7169724"/>
              <a:gd name="connsiteX139" fmla="*/ 16927068 w 25200864"/>
              <a:gd name="connsiteY139" fmla="*/ 5317886 h 7169724"/>
              <a:gd name="connsiteX140" fmla="*/ 16808958 w 25200864"/>
              <a:gd name="connsiteY140" fmla="*/ 5245496 h 7169724"/>
              <a:gd name="connsiteX141" fmla="*/ 16843248 w 25200864"/>
              <a:gd name="connsiteY141" fmla="*/ 5199776 h 7169724"/>
              <a:gd name="connsiteX142" fmla="*/ 16953738 w 25200864"/>
              <a:gd name="connsiteY142" fmla="*/ 5218826 h 7169724"/>
              <a:gd name="connsiteX143" fmla="*/ 17109948 w 25200864"/>
              <a:gd name="connsiteY143" fmla="*/ 5344556 h 7169724"/>
              <a:gd name="connsiteX144" fmla="*/ 17300448 w 25200864"/>
              <a:gd name="connsiteY144" fmla="*/ 5359796 h 7169724"/>
              <a:gd name="connsiteX145" fmla="*/ 17426178 w 25200864"/>
              <a:gd name="connsiteY145" fmla="*/ 5420756 h 7169724"/>
              <a:gd name="connsiteX146" fmla="*/ 17516856 w 25200864"/>
              <a:gd name="connsiteY146" fmla="*/ 5550296 h 7169724"/>
              <a:gd name="connsiteX147" fmla="*/ 17620488 w 25200864"/>
              <a:gd name="connsiteY147" fmla="*/ 5569346 h 7169724"/>
              <a:gd name="connsiteX148" fmla="*/ 17837658 w 25200864"/>
              <a:gd name="connsiteY148" fmla="*/ 5717936 h 7169724"/>
              <a:gd name="connsiteX149" fmla="*/ 17837658 w 25200864"/>
              <a:gd name="connsiteY149" fmla="*/ 5561726 h 7169724"/>
              <a:gd name="connsiteX150" fmla="*/ 18035778 w 25200864"/>
              <a:gd name="connsiteY150" fmla="*/ 5565536 h 7169724"/>
              <a:gd name="connsiteX151" fmla="*/ 18115788 w 25200864"/>
              <a:gd name="connsiteY151" fmla="*/ 5668406 h 7169724"/>
              <a:gd name="connsiteX152" fmla="*/ 18218658 w 25200864"/>
              <a:gd name="connsiteY152" fmla="*/ 5676026 h 7169724"/>
              <a:gd name="connsiteX153" fmla="*/ 18306288 w 25200864"/>
              <a:gd name="connsiteY153" fmla="*/ 5752988 h 7169724"/>
              <a:gd name="connsiteX154" fmla="*/ 18371058 w 25200864"/>
              <a:gd name="connsiteY154" fmla="*/ 5866526 h 7169724"/>
              <a:gd name="connsiteX155" fmla="*/ 18489168 w 25200864"/>
              <a:gd name="connsiteY155" fmla="*/ 5851286 h 7169724"/>
              <a:gd name="connsiteX156" fmla="*/ 18580608 w 25200864"/>
              <a:gd name="connsiteY156" fmla="*/ 5935106 h 7169724"/>
              <a:gd name="connsiteX157" fmla="*/ 18550128 w 25200864"/>
              <a:gd name="connsiteY157" fmla="*/ 6018926 h 7169724"/>
              <a:gd name="connsiteX158" fmla="*/ 18679668 w 25200864"/>
              <a:gd name="connsiteY158" fmla="*/ 5973206 h 7169724"/>
              <a:gd name="connsiteX159" fmla="*/ 18691098 w 25200864"/>
              <a:gd name="connsiteY159" fmla="*/ 6045596 h 7169724"/>
              <a:gd name="connsiteX160" fmla="*/ 18813018 w 25200864"/>
              <a:gd name="connsiteY160" fmla="*/ 6007496 h 7169724"/>
              <a:gd name="connsiteX161" fmla="*/ 19114008 w 25200864"/>
              <a:gd name="connsiteY161" fmla="*/ 6137036 h 7169724"/>
              <a:gd name="connsiteX162" fmla="*/ 19249644 w 25200864"/>
              <a:gd name="connsiteY162" fmla="*/ 6242954 h 7169724"/>
              <a:gd name="connsiteX163" fmla="*/ 19319748 w 25200864"/>
              <a:gd name="connsiteY163" fmla="*/ 6453266 h 7169724"/>
              <a:gd name="connsiteX164" fmla="*/ 19375374 w 25200864"/>
              <a:gd name="connsiteY164" fmla="*/ 6593474 h 7169724"/>
              <a:gd name="connsiteX165" fmla="*/ 19445478 w 25200864"/>
              <a:gd name="connsiteY165" fmla="*/ 6567566 h 7169724"/>
              <a:gd name="connsiteX166" fmla="*/ 19495008 w 25200864"/>
              <a:gd name="connsiteY166" fmla="*/ 6647576 h 7169724"/>
              <a:gd name="connsiteX167" fmla="*/ 19475958 w 25200864"/>
              <a:gd name="connsiteY167" fmla="*/ 6377066 h 7169724"/>
              <a:gd name="connsiteX168" fmla="*/ 19479768 w 25200864"/>
              <a:gd name="connsiteY168" fmla="*/ 6175136 h 7169724"/>
              <a:gd name="connsiteX169" fmla="*/ 19582638 w 25200864"/>
              <a:gd name="connsiteY169" fmla="*/ 6285626 h 7169724"/>
              <a:gd name="connsiteX170" fmla="*/ 19666458 w 25200864"/>
              <a:gd name="connsiteY170" fmla="*/ 6407546 h 7169724"/>
              <a:gd name="connsiteX171" fmla="*/ 19674078 w 25200864"/>
              <a:gd name="connsiteY171" fmla="*/ 6213236 h 7169724"/>
              <a:gd name="connsiteX172" fmla="*/ 19761708 w 25200864"/>
              <a:gd name="connsiteY172" fmla="*/ 6129416 h 7169724"/>
              <a:gd name="connsiteX173" fmla="*/ 19879818 w 25200864"/>
              <a:gd name="connsiteY173" fmla="*/ 6239906 h 7169724"/>
              <a:gd name="connsiteX174" fmla="*/ 19818858 w 25200864"/>
              <a:gd name="connsiteY174" fmla="*/ 6026546 h 7169724"/>
              <a:gd name="connsiteX175" fmla="*/ 20127468 w 25200864"/>
              <a:gd name="connsiteY175" fmla="*/ 6022736 h 7169724"/>
              <a:gd name="connsiteX176" fmla="*/ 20400264 w 25200864"/>
              <a:gd name="connsiteY176" fmla="*/ 5897768 h 7169724"/>
              <a:gd name="connsiteX177" fmla="*/ 20695158 w 25200864"/>
              <a:gd name="connsiteY177" fmla="*/ 5893196 h 7169724"/>
              <a:gd name="connsiteX178" fmla="*/ 20942808 w 25200864"/>
              <a:gd name="connsiteY178" fmla="*/ 5938916 h 7169724"/>
              <a:gd name="connsiteX179" fmla="*/ 21133308 w 25200864"/>
              <a:gd name="connsiteY179" fmla="*/ 5813186 h 7169724"/>
              <a:gd name="connsiteX180" fmla="*/ 21430488 w 25200864"/>
              <a:gd name="connsiteY180" fmla="*/ 5862716 h 7169724"/>
              <a:gd name="connsiteX181" fmla="*/ 21659850 w 25200864"/>
              <a:gd name="connsiteY181" fmla="*/ 5961776 h 7169724"/>
              <a:gd name="connsiteX182" fmla="*/ 21761958 w 25200864"/>
              <a:gd name="connsiteY182" fmla="*/ 5885576 h 7169724"/>
              <a:gd name="connsiteX183" fmla="*/ 21944838 w 25200864"/>
              <a:gd name="connsiteY183" fmla="*/ 6041786 h 7169724"/>
              <a:gd name="connsiteX184" fmla="*/ 22089618 w 25200864"/>
              <a:gd name="connsiteY184" fmla="*/ 5977016 h 7169724"/>
              <a:gd name="connsiteX185" fmla="*/ 22310598 w 25200864"/>
              <a:gd name="connsiteY185" fmla="*/ 6186566 h 7169724"/>
              <a:gd name="connsiteX186" fmla="*/ 23151084 w 25200864"/>
              <a:gd name="connsiteY186" fmla="*/ 6482984 h 7169724"/>
              <a:gd name="connsiteX187" fmla="*/ 23293578 w 25200864"/>
              <a:gd name="connsiteY187" fmla="*/ 6609476 h 7169724"/>
              <a:gd name="connsiteX188" fmla="*/ 23285958 w 25200864"/>
              <a:gd name="connsiteY188" fmla="*/ 6693296 h 7169724"/>
              <a:gd name="connsiteX189" fmla="*/ 23415498 w 25200864"/>
              <a:gd name="connsiteY189" fmla="*/ 6659006 h 7169724"/>
              <a:gd name="connsiteX190" fmla="*/ 23785068 w 25200864"/>
              <a:gd name="connsiteY190" fmla="*/ 6780926 h 7169724"/>
              <a:gd name="connsiteX191" fmla="*/ 24009096 w 25200864"/>
              <a:gd name="connsiteY191" fmla="*/ 6645290 h 7169724"/>
              <a:gd name="connsiteX192" fmla="*/ 24078438 w 25200864"/>
              <a:gd name="connsiteY192" fmla="*/ 6544706 h 7169724"/>
              <a:gd name="connsiteX193" fmla="*/ 24230838 w 25200864"/>
              <a:gd name="connsiteY193" fmla="*/ 6533276 h 7169724"/>
              <a:gd name="connsiteX194" fmla="*/ 24360378 w 25200864"/>
              <a:gd name="connsiteY194" fmla="*/ 6438026 h 7169724"/>
              <a:gd name="connsiteX195" fmla="*/ 24455628 w 25200864"/>
              <a:gd name="connsiteY195" fmla="*/ 6422786 h 7169724"/>
              <a:gd name="connsiteX196" fmla="*/ 24558498 w 25200864"/>
              <a:gd name="connsiteY196" fmla="*/ 6243716 h 7169724"/>
              <a:gd name="connsiteX197" fmla="*/ 24716232 w 25200864"/>
              <a:gd name="connsiteY197" fmla="*/ 6188090 h 7169724"/>
              <a:gd name="connsiteX198" fmla="*/ 24981408 w 25200864"/>
              <a:gd name="connsiteY198" fmla="*/ 6232286 h 7169724"/>
              <a:gd name="connsiteX199" fmla="*/ 25181052 w 25200864"/>
              <a:gd name="connsiteY199" fmla="*/ 6157610 h 7169724"/>
              <a:gd name="connsiteX200" fmla="*/ 25200864 w 25200864"/>
              <a:gd name="connsiteY200" fmla="*/ 5713364 h 7169724"/>
              <a:gd name="connsiteX201" fmla="*/ 24519636 w 25200864"/>
              <a:gd name="connsiteY201" fmla="*/ 5869574 h 7169724"/>
              <a:gd name="connsiteX202" fmla="*/ 23774400 w 25200864"/>
              <a:gd name="connsiteY202" fmla="*/ 6133988 h 7169724"/>
              <a:gd name="connsiteX203" fmla="*/ 22951440 w 25200864"/>
              <a:gd name="connsiteY203" fmla="*/ 5896244 h 7169724"/>
              <a:gd name="connsiteX204" fmla="*/ 21982176 w 25200864"/>
              <a:gd name="connsiteY204" fmla="*/ 5640212 h 7169724"/>
              <a:gd name="connsiteX205" fmla="*/ 20628864 w 25200864"/>
              <a:gd name="connsiteY205" fmla="*/ 5475620 h 7169724"/>
              <a:gd name="connsiteX206" fmla="*/ 19872960 w 25200864"/>
              <a:gd name="connsiteY206" fmla="*/ 5888624 h 7169724"/>
              <a:gd name="connsiteX207" fmla="*/ 18800064 w 25200864"/>
              <a:gd name="connsiteY207" fmla="*/ 5823092 h 7169724"/>
              <a:gd name="connsiteX208" fmla="*/ 16715232 w 25200864"/>
              <a:gd name="connsiteY208" fmla="*/ 4963556 h 7169724"/>
              <a:gd name="connsiteX209" fmla="*/ 14904720 w 25200864"/>
              <a:gd name="connsiteY209" fmla="*/ 4158884 h 7169724"/>
              <a:gd name="connsiteX210" fmla="*/ 13240512 w 25200864"/>
              <a:gd name="connsiteY210" fmla="*/ 3354212 h 7169724"/>
              <a:gd name="connsiteX211" fmla="*/ 13094208 w 25200864"/>
              <a:gd name="connsiteY211" fmla="*/ 3189620 h 7169724"/>
              <a:gd name="connsiteX212" fmla="*/ 11320272 w 25200864"/>
              <a:gd name="connsiteY212" fmla="*/ 2019188 h 7169724"/>
              <a:gd name="connsiteX213" fmla="*/ 10698480 w 25200864"/>
              <a:gd name="connsiteY213" fmla="*/ 1452260 h 7169724"/>
              <a:gd name="connsiteX214" fmla="*/ 10530078 w 25200864"/>
              <a:gd name="connsiteY214" fmla="*/ 1283096 h 7169724"/>
              <a:gd name="connsiteX215" fmla="*/ 10522458 w 25200864"/>
              <a:gd name="connsiteY215" fmla="*/ 902096 h 7169724"/>
              <a:gd name="connsiteX216" fmla="*/ 10518648 w 25200864"/>
              <a:gd name="connsiteY216" fmla="*/ 768746 h 7169724"/>
              <a:gd name="connsiteX217" fmla="*/ 10606278 w 25200864"/>
              <a:gd name="connsiteY217" fmla="*/ 681116 h 7169724"/>
              <a:gd name="connsiteX218" fmla="*/ 10753344 w 25200864"/>
              <a:gd name="connsiteY218" fmla="*/ 611012 h 7169724"/>
              <a:gd name="connsiteX219" fmla="*/ 10735056 w 25200864"/>
              <a:gd name="connsiteY219" fmla="*/ 336692 h 7169724"/>
              <a:gd name="connsiteX220" fmla="*/ 10610088 w 25200864"/>
              <a:gd name="connsiteY220" fmla="*/ 201056 h 7169724"/>
              <a:gd name="connsiteX221" fmla="*/ 10419588 w 25200864"/>
              <a:gd name="connsiteY221" fmla="*/ 2936 h 7169724"/>
              <a:gd name="connsiteX222" fmla="*/ 10351008 w 25200864"/>
              <a:gd name="connsiteY222" fmla="*/ 231536 h 7169724"/>
              <a:gd name="connsiteX223" fmla="*/ 10187940 w 25200864"/>
              <a:gd name="connsiteY223" fmla="*/ 585104 h 7169724"/>
              <a:gd name="connsiteX224" fmla="*/ 10137648 w 25200864"/>
              <a:gd name="connsiteY224" fmla="*/ 902096 h 7169724"/>
              <a:gd name="connsiteX225" fmla="*/ 10222992 w 25200864"/>
              <a:gd name="connsiteY225" fmla="*/ 1744868 h 7169724"/>
              <a:gd name="connsiteX226" fmla="*/ 10131552 w 25200864"/>
              <a:gd name="connsiteY226" fmla="*/ 2384948 h 7169724"/>
              <a:gd name="connsiteX227" fmla="*/ 9509760 w 25200864"/>
              <a:gd name="connsiteY227" fmla="*/ 3043316 h 7169724"/>
              <a:gd name="connsiteX228" fmla="*/ 7717536 w 25200864"/>
              <a:gd name="connsiteY228" fmla="*/ 4524644 h 7169724"/>
              <a:gd name="connsiteX229" fmla="*/ 7388352 w 25200864"/>
              <a:gd name="connsiteY229" fmla="*/ 5146436 h 7169724"/>
              <a:gd name="connsiteX230" fmla="*/ 5925312 w 25200864"/>
              <a:gd name="connsiteY230" fmla="*/ 5768228 h 7169724"/>
              <a:gd name="connsiteX231" fmla="*/ 4736592 w 25200864"/>
              <a:gd name="connsiteY231" fmla="*/ 6079124 h 7169724"/>
              <a:gd name="connsiteX232" fmla="*/ 3602736 w 25200864"/>
              <a:gd name="connsiteY232" fmla="*/ 6353444 h 7169724"/>
              <a:gd name="connsiteX233" fmla="*/ 2688336 w 25200864"/>
              <a:gd name="connsiteY233" fmla="*/ 6664340 h 7169724"/>
              <a:gd name="connsiteX234" fmla="*/ 2157984 w 25200864"/>
              <a:gd name="connsiteY234" fmla="*/ 6774068 h 7169724"/>
              <a:gd name="connsiteX235" fmla="*/ 1591056 w 25200864"/>
              <a:gd name="connsiteY235" fmla="*/ 6755780 h 7169724"/>
              <a:gd name="connsiteX236" fmla="*/ 950976 w 25200864"/>
              <a:gd name="connsiteY236" fmla="*/ 6554612 h 7169724"/>
              <a:gd name="connsiteX237" fmla="*/ 0 w 25200864"/>
              <a:gd name="connsiteY237" fmla="*/ 6390020 h 7169724"/>
              <a:gd name="connsiteX238" fmla="*/ 27432 w 25200864"/>
              <a:gd name="connsiteY23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7012756 w 25200864"/>
              <a:gd name="connsiteY62" fmla="*/ 5481622 h 7169724"/>
              <a:gd name="connsiteX63" fmla="*/ 7772400 w 25200864"/>
              <a:gd name="connsiteY63" fmla="*/ 5493908 h 7169724"/>
              <a:gd name="connsiteX64" fmla="*/ 8375904 w 25200864"/>
              <a:gd name="connsiteY64" fmla="*/ 4341764 h 7169724"/>
              <a:gd name="connsiteX65" fmla="*/ 9747504 w 25200864"/>
              <a:gd name="connsiteY65" fmla="*/ 3427364 h 7169724"/>
              <a:gd name="connsiteX66" fmla="*/ 10277856 w 25200864"/>
              <a:gd name="connsiteY66" fmla="*/ 2311796 h 7169724"/>
              <a:gd name="connsiteX67" fmla="*/ 10351008 w 25200864"/>
              <a:gd name="connsiteY67" fmla="*/ 2147204 h 7169724"/>
              <a:gd name="connsiteX68" fmla="*/ 10369296 w 25200864"/>
              <a:gd name="connsiteY68" fmla="*/ 1525412 h 7169724"/>
              <a:gd name="connsiteX69" fmla="*/ 10314432 w 25200864"/>
              <a:gd name="connsiteY69" fmla="*/ 940196 h 7169724"/>
              <a:gd name="connsiteX70" fmla="*/ 10443210 w 25200864"/>
              <a:gd name="connsiteY70" fmla="*/ 611774 h 7169724"/>
              <a:gd name="connsiteX71" fmla="*/ 10450830 w 25200864"/>
              <a:gd name="connsiteY71" fmla="*/ 1076594 h 7169724"/>
              <a:gd name="connsiteX72" fmla="*/ 10411968 w 25200864"/>
              <a:gd name="connsiteY72" fmla="*/ 1302146 h 7169724"/>
              <a:gd name="connsiteX73" fmla="*/ 10453878 w 25200864"/>
              <a:gd name="connsiteY73" fmla="*/ 1565036 h 7169724"/>
              <a:gd name="connsiteX74" fmla="*/ 10541508 w 25200864"/>
              <a:gd name="connsiteY74" fmla="*/ 1759346 h 7169724"/>
              <a:gd name="connsiteX75" fmla="*/ 10690098 w 25200864"/>
              <a:gd name="connsiteY75" fmla="*/ 1944512 h 7169724"/>
              <a:gd name="connsiteX76" fmla="*/ 10785348 w 25200864"/>
              <a:gd name="connsiteY76" fmla="*/ 2018426 h 7169724"/>
              <a:gd name="connsiteX77" fmla="*/ 10838688 w 25200864"/>
              <a:gd name="connsiteY77" fmla="*/ 2109866 h 7169724"/>
              <a:gd name="connsiteX78" fmla="*/ 10926318 w 25200864"/>
              <a:gd name="connsiteY78" fmla="*/ 2071766 h 7169724"/>
              <a:gd name="connsiteX79" fmla="*/ 11013948 w 25200864"/>
              <a:gd name="connsiteY79" fmla="*/ 2193686 h 7169724"/>
              <a:gd name="connsiteX80" fmla="*/ 11100816 w 25200864"/>
              <a:gd name="connsiteY80" fmla="*/ 2275220 h 7169724"/>
              <a:gd name="connsiteX81" fmla="*/ 11253978 w 25200864"/>
              <a:gd name="connsiteY81" fmla="*/ 2307986 h 7169724"/>
              <a:gd name="connsiteX82" fmla="*/ 11349228 w 25200864"/>
              <a:gd name="connsiteY82" fmla="*/ 2349896 h 7169724"/>
              <a:gd name="connsiteX83" fmla="*/ 11429238 w 25200864"/>
              <a:gd name="connsiteY83" fmla="*/ 2448956 h 7169724"/>
              <a:gd name="connsiteX84" fmla="*/ 11562588 w 25200864"/>
              <a:gd name="connsiteY84" fmla="*/ 2513726 h 7169724"/>
              <a:gd name="connsiteX85" fmla="*/ 11654028 w 25200864"/>
              <a:gd name="connsiteY85" fmla="*/ 2567066 h 7169724"/>
              <a:gd name="connsiteX86" fmla="*/ 11745468 w 25200864"/>
              <a:gd name="connsiteY86" fmla="*/ 2650886 h 7169724"/>
              <a:gd name="connsiteX87" fmla="*/ 11882628 w 25200864"/>
              <a:gd name="connsiteY87" fmla="*/ 2711846 h 7169724"/>
              <a:gd name="connsiteX88" fmla="*/ 11970258 w 25200864"/>
              <a:gd name="connsiteY88" fmla="*/ 2841386 h 7169724"/>
              <a:gd name="connsiteX89" fmla="*/ 12095988 w 25200864"/>
              <a:gd name="connsiteY89" fmla="*/ 2829956 h 7169724"/>
              <a:gd name="connsiteX90" fmla="*/ 12124944 w 25200864"/>
              <a:gd name="connsiteY90" fmla="*/ 2897012 h 7169724"/>
              <a:gd name="connsiteX91" fmla="*/ 12202668 w 25200864"/>
              <a:gd name="connsiteY91" fmla="*/ 2921396 h 7169724"/>
              <a:gd name="connsiteX92" fmla="*/ 12278868 w 25200864"/>
              <a:gd name="connsiteY92" fmla="*/ 3081416 h 7169724"/>
              <a:gd name="connsiteX93" fmla="*/ 12393168 w 25200864"/>
              <a:gd name="connsiteY93" fmla="*/ 3100466 h 7169724"/>
              <a:gd name="connsiteX94" fmla="*/ 12450318 w 25200864"/>
              <a:gd name="connsiteY94" fmla="*/ 3214766 h 7169724"/>
              <a:gd name="connsiteX95" fmla="*/ 12541758 w 25200864"/>
              <a:gd name="connsiteY95" fmla="*/ 3191906 h 7169724"/>
              <a:gd name="connsiteX96" fmla="*/ 12598908 w 25200864"/>
              <a:gd name="connsiteY96" fmla="*/ 3290966 h 7169724"/>
              <a:gd name="connsiteX97" fmla="*/ 12663678 w 25200864"/>
              <a:gd name="connsiteY97" fmla="*/ 3416696 h 7169724"/>
              <a:gd name="connsiteX98" fmla="*/ 12766548 w 25200864"/>
              <a:gd name="connsiteY98" fmla="*/ 3428126 h 7169724"/>
              <a:gd name="connsiteX99" fmla="*/ 12774168 w 25200864"/>
              <a:gd name="connsiteY99" fmla="*/ 3298586 h 7169724"/>
              <a:gd name="connsiteX100" fmla="*/ 12854178 w 25200864"/>
              <a:gd name="connsiteY100" fmla="*/ 3363356 h 7169724"/>
              <a:gd name="connsiteX101" fmla="*/ 12968478 w 25200864"/>
              <a:gd name="connsiteY101" fmla="*/ 3435746 h 7169724"/>
              <a:gd name="connsiteX102" fmla="*/ 13098018 w 25200864"/>
              <a:gd name="connsiteY102" fmla="*/ 3466226 h 7169724"/>
              <a:gd name="connsiteX103" fmla="*/ 13147548 w 25200864"/>
              <a:gd name="connsiteY103" fmla="*/ 3572906 h 7169724"/>
              <a:gd name="connsiteX104" fmla="*/ 13155168 w 25200864"/>
              <a:gd name="connsiteY104" fmla="*/ 3652916 h 7169724"/>
              <a:gd name="connsiteX105" fmla="*/ 13235178 w 25200864"/>
              <a:gd name="connsiteY105" fmla="*/ 3736736 h 7169724"/>
              <a:gd name="connsiteX106" fmla="*/ 13368528 w 25200864"/>
              <a:gd name="connsiteY106" fmla="*/ 3774836 h 7169724"/>
              <a:gd name="connsiteX107" fmla="*/ 13539216 w 25200864"/>
              <a:gd name="connsiteY107" fmla="*/ 3853322 h 7169724"/>
              <a:gd name="connsiteX108" fmla="*/ 13574268 w 25200864"/>
              <a:gd name="connsiteY108" fmla="*/ 3923426 h 7169724"/>
              <a:gd name="connsiteX109" fmla="*/ 13669518 w 25200864"/>
              <a:gd name="connsiteY109" fmla="*/ 3988196 h 7169724"/>
              <a:gd name="connsiteX110" fmla="*/ 13806678 w 25200864"/>
              <a:gd name="connsiteY110" fmla="*/ 4091066 h 7169724"/>
              <a:gd name="connsiteX111" fmla="*/ 13890498 w 25200864"/>
              <a:gd name="connsiteY111" fmla="*/ 4205366 h 7169724"/>
              <a:gd name="connsiteX112" fmla="*/ 13955268 w 25200864"/>
              <a:gd name="connsiteY112" fmla="*/ 4296806 h 7169724"/>
              <a:gd name="connsiteX113" fmla="*/ 13989558 w 25200864"/>
              <a:gd name="connsiteY113" fmla="*/ 4129166 h 7169724"/>
              <a:gd name="connsiteX114" fmla="*/ 14061948 w 25200864"/>
              <a:gd name="connsiteY114" fmla="*/ 3995816 h 7169724"/>
              <a:gd name="connsiteX115" fmla="*/ 14176248 w 25200864"/>
              <a:gd name="connsiteY115" fmla="*/ 4098686 h 7169724"/>
              <a:gd name="connsiteX116" fmla="*/ 14290548 w 25200864"/>
              <a:gd name="connsiteY116" fmla="*/ 4304426 h 7169724"/>
              <a:gd name="connsiteX117" fmla="*/ 14431518 w 25200864"/>
              <a:gd name="connsiteY117" fmla="*/ 4399676 h 7169724"/>
              <a:gd name="connsiteX118" fmla="*/ 14622018 w 25200864"/>
              <a:gd name="connsiteY118" fmla="*/ 4353956 h 7169724"/>
              <a:gd name="connsiteX119" fmla="*/ 14789658 w 25200864"/>
              <a:gd name="connsiteY119" fmla="*/ 4430156 h 7169724"/>
              <a:gd name="connsiteX120" fmla="*/ 14865858 w 25200864"/>
              <a:gd name="connsiteY120" fmla="*/ 4361576 h 7169724"/>
              <a:gd name="connsiteX121" fmla="*/ 14972538 w 25200864"/>
              <a:gd name="connsiteY121" fmla="*/ 4464446 h 7169724"/>
              <a:gd name="connsiteX122" fmla="*/ 15067788 w 25200864"/>
              <a:gd name="connsiteY122" fmla="*/ 4586366 h 7169724"/>
              <a:gd name="connsiteX123" fmla="*/ 15304008 w 25200864"/>
              <a:gd name="connsiteY123" fmla="*/ 4651136 h 7169724"/>
              <a:gd name="connsiteX124" fmla="*/ 15467838 w 25200864"/>
              <a:gd name="connsiteY124" fmla="*/ 4693046 h 7169724"/>
              <a:gd name="connsiteX125" fmla="*/ 15540990 w 25200864"/>
              <a:gd name="connsiteY125" fmla="*/ 4708286 h 7169724"/>
              <a:gd name="connsiteX126" fmla="*/ 15593568 w 25200864"/>
              <a:gd name="connsiteY126" fmla="*/ 4875926 h 7169724"/>
              <a:gd name="connsiteX127" fmla="*/ 15612618 w 25200864"/>
              <a:gd name="connsiteY127" fmla="*/ 4997846 h 7169724"/>
              <a:gd name="connsiteX128" fmla="*/ 15730728 w 25200864"/>
              <a:gd name="connsiteY128" fmla="*/ 4921646 h 7169724"/>
              <a:gd name="connsiteX129" fmla="*/ 15745968 w 25200864"/>
              <a:gd name="connsiteY129" fmla="*/ 4769246 h 7169724"/>
              <a:gd name="connsiteX130" fmla="*/ 15822168 w 25200864"/>
              <a:gd name="connsiteY130" fmla="*/ 4757816 h 7169724"/>
              <a:gd name="connsiteX131" fmla="*/ 15898368 w 25200864"/>
              <a:gd name="connsiteY131" fmla="*/ 4872116 h 7169724"/>
              <a:gd name="connsiteX132" fmla="*/ 16092678 w 25200864"/>
              <a:gd name="connsiteY132" fmla="*/ 4978796 h 7169724"/>
              <a:gd name="connsiteX133" fmla="*/ 16229838 w 25200864"/>
              <a:gd name="connsiteY133" fmla="*/ 5138816 h 7169724"/>
              <a:gd name="connsiteX134" fmla="*/ 16340328 w 25200864"/>
              <a:gd name="connsiteY134" fmla="*/ 5154056 h 7169724"/>
              <a:gd name="connsiteX135" fmla="*/ 16435578 w 25200864"/>
              <a:gd name="connsiteY135" fmla="*/ 5203586 h 7169724"/>
              <a:gd name="connsiteX136" fmla="*/ 16515588 w 25200864"/>
              <a:gd name="connsiteY136" fmla="*/ 5195966 h 7169724"/>
              <a:gd name="connsiteX137" fmla="*/ 16607028 w 25200864"/>
              <a:gd name="connsiteY137" fmla="*/ 5234066 h 7169724"/>
              <a:gd name="connsiteX138" fmla="*/ 16687038 w 25200864"/>
              <a:gd name="connsiteY138" fmla="*/ 5275976 h 7169724"/>
              <a:gd name="connsiteX139" fmla="*/ 16751808 w 25200864"/>
              <a:gd name="connsiteY139" fmla="*/ 5298836 h 7169724"/>
              <a:gd name="connsiteX140" fmla="*/ 16927068 w 25200864"/>
              <a:gd name="connsiteY140" fmla="*/ 5317886 h 7169724"/>
              <a:gd name="connsiteX141" fmla="*/ 16808958 w 25200864"/>
              <a:gd name="connsiteY141" fmla="*/ 5245496 h 7169724"/>
              <a:gd name="connsiteX142" fmla="*/ 16843248 w 25200864"/>
              <a:gd name="connsiteY142" fmla="*/ 5199776 h 7169724"/>
              <a:gd name="connsiteX143" fmla="*/ 16953738 w 25200864"/>
              <a:gd name="connsiteY143" fmla="*/ 5218826 h 7169724"/>
              <a:gd name="connsiteX144" fmla="*/ 17109948 w 25200864"/>
              <a:gd name="connsiteY144" fmla="*/ 5344556 h 7169724"/>
              <a:gd name="connsiteX145" fmla="*/ 17300448 w 25200864"/>
              <a:gd name="connsiteY145" fmla="*/ 5359796 h 7169724"/>
              <a:gd name="connsiteX146" fmla="*/ 17426178 w 25200864"/>
              <a:gd name="connsiteY146" fmla="*/ 5420756 h 7169724"/>
              <a:gd name="connsiteX147" fmla="*/ 17516856 w 25200864"/>
              <a:gd name="connsiteY147" fmla="*/ 5550296 h 7169724"/>
              <a:gd name="connsiteX148" fmla="*/ 17620488 w 25200864"/>
              <a:gd name="connsiteY148" fmla="*/ 5569346 h 7169724"/>
              <a:gd name="connsiteX149" fmla="*/ 17837658 w 25200864"/>
              <a:gd name="connsiteY149" fmla="*/ 5717936 h 7169724"/>
              <a:gd name="connsiteX150" fmla="*/ 17837658 w 25200864"/>
              <a:gd name="connsiteY150" fmla="*/ 5561726 h 7169724"/>
              <a:gd name="connsiteX151" fmla="*/ 18035778 w 25200864"/>
              <a:gd name="connsiteY151" fmla="*/ 5565536 h 7169724"/>
              <a:gd name="connsiteX152" fmla="*/ 18115788 w 25200864"/>
              <a:gd name="connsiteY152" fmla="*/ 5668406 h 7169724"/>
              <a:gd name="connsiteX153" fmla="*/ 18218658 w 25200864"/>
              <a:gd name="connsiteY153" fmla="*/ 5676026 h 7169724"/>
              <a:gd name="connsiteX154" fmla="*/ 18306288 w 25200864"/>
              <a:gd name="connsiteY154" fmla="*/ 5752988 h 7169724"/>
              <a:gd name="connsiteX155" fmla="*/ 18371058 w 25200864"/>
              <a:gd name="connsiteY155" fmla="*/ 5866526 h 7169724"/>
              <a:gd name="connsiteX156" fmla="*/ 18489168 w 25200864"/>
              <a:gd name="connsiteY156" fmla="*/ 5851286 h 7169724"/>
              <a:gd name="connsiteX157" fmla="*/ 18580608 w 25200864"/>
              <a:gd name="connsiteY157" fmla="*/ 5935106 h 7169724"/>
              <a:gd name="connsiteX158" fmla="*/ 18550128 w 25200864"/>
              <a:gd name="connsiteY158" fmla="*/ 6018926 h 7169724"/>
              <a:gd name="connsiteX159" fmla="*/ 18679668 w 25200864"/>
              <a:gd name="connsiteY159" fmla="*/ 5973206 h 7169724"/>
              <a:gd name="connsiteX160" fmla="*/ 18691098 w 25200864"/>
              <a:gd name="connsiteY160" fmla="*/ 6045596 h 7169724"/>
              <a:gd name="connsiteX161" fmla="*/ 18813018 w 25200864"/>
              <a:gd name="connsiteY161" fmla="*/ 6007496 h 7169724"/>
              <a:gd name="connsiteX162" fmla="*/ 19114008 w 25200864"/>
              <a:gd name="connsiteY162" fmla="*/ 6137036 h 7169724"/>
              <a:gd name="connsiteX163" fmla="*/ 19249644 w 25200864"/>
              <a:gd name="connsiteY163" fmla="*/ 6242954 h 7169724"/>
              <a:gd name="connsiteX164" fmla="*/ 19319748 w 25200864"/>
              <a:gd name="connsiteY164" fmla="*/ 6453266 h 7169724"/>
              <a:gd name="connsiteX165" fmla="*/ 19375374 w 25200864"/>
              <a:gd name="connsiteY165" fmla="*/ 6593474 h 7169724"/>
              <a:gd name="connsiteX166" fmla="*/ 19445478 w 25200864"/>
              <a:gd name="connsiteY166" fmla="*/ 6567566 h 7169724"/>
              <a:gd name="connsiteX167" fmla="*/ 19495008 w 25200864"/>
              <a:gd name="connsiteY167" fmla="*/ 6647576 h 7169724"/>
              <a:gd name="connsiteX168" fmla="*/ 19475958 w 25200864"/>
              <a:gd name="connsiteY168" fmla="*/ 6377066 h 7169724"/>
              <a:gd name="connsiteX169" fmla="*/ 19479768 w 25200864"/>
              <a:gd name="connsiteY169" fmla="*/ 6175136 h 7169724"/>
              <a:gd name="connsiteX170" fmla="*/ 19582638 w 25200864"/>
              <a:gd name="connsiteY170" fmla="*/ 6285626 h 7169724"/>
              <a:gd name="connsiteX171" fmla="*/ 19666458 w 25200864"/>
              <a:gd name="connsiteY171" fmla="*/ 6407546 h 7169724"/>
              <a:gd name="connsiteX172" fmla="*/ 19674078 w 25200864"/>
              <a:gd name="connsiteY172" fmla="*/ 6213236 h 7169724"/>
              <a:gd name="connsiteX173" fmla="*/ 19761708 w 25200864"/>
              <a:gd name="connsiteY173" fmla="*/ 6129416 h 7169724"/>
              <a:gd name="connsiteX174" fmla="*/ 19879818 w 25200864"/>
              <a:gd name="connsiteY174" fmla="*/ 6239906 h 7169724"/>
              <a:gd name="connsiteX175" fmla="*/ 19818858 w 25200864"/>
              <a:gd name="connsiteY175" fmla="*/ 6026546 h 7169724"/>
              <a:gd name="connsiteX176" fmla="*/ 20127468 w 25200864"/>
              <a:gd name="connsiteY176" fmla="*/ 6022736 h 7169724"/>
              <a:gd name="connsiteX177" fmla="*/ 20400264 w 25200864"/>
              <a:gd name="connsiteY177" fmla="*/ 5897768 h 7169724"/>
              <a:gd name="connsiteX178" fmla="*/ 20695158 w 25200864"/>
              <a:gd name="connsiteY178" fmla="*/ 5893196 h 7169724"/>
              <a:gd name="connsiteX179" fmla="*/ 20942808 w 25200864"/>
              <a:gd name="connsiteY179" fmla="*/ 5938916 h 7169724"/>
              <a:gd name="connsiteX180" fmla="*/ 21133308 w 25200864"/>
              <a:gd name="connsiteY180" fmla="*/ 5813186 h 7169724"/>
              <a:gd name="connsiteX181" fmla="*/ 21430488 w 25200864"/>
              <a:gd name="connsiteY181" fmla="*/ 5862716 h 7169724"/>
              <a:gd name="connsiteX182" fmla="*/ 21659850 w 25200864"/>
              <a:gd name="connsiteY182" fmla="*/ 5961776 h 7169724"/>
              <a:gd name="connsiteX183" fmla="*/ 21761958 w 25200864"/>
              <a:gd name="connsiteY183" fmla="*/ 5885576 h 7169724"/>
              <a:gd name="connsiteX184" fmla="*/ 21944838 w 25200864"/>
              <a:gd name="connsiteY184" fmla="*/ 6041786 h 7169724"/>
              <a:gd name="connsiteX185" fmla="*/ 22089618 w 25200864"/>
              <a:gd name="connsiteY185" fmla="*/ 5977016 h 7169724"/>
              <a:gd name="connsiteX186" fmla="*/ 22310598 w 25200864"/>
              <a:gd name="connsiteY186" fmla="*/ 6186566 h 7169724"/>
              <a:gd name="connsiteX187" fmla="*/ 23151084 w 25200864"/>
              <a:gd name="connsiteY187" fmla="*/ 6482984 h 7169724"/>
              <a:gd name="connsiteX188" fmla="*/ 23293578 w 25200864"/>
              <a:gd name="connsiteY188" fmla="*/ 6609476 h 7169724"/>
              <a:gd name="connsiteX189" fmla="*/ 23285958 w 25200864"/>
              <a:gd name="connsiteY189" fmla="*/ 6693296 h 7169724"/>
              <a:gd name="connsiteX190" fmla="*/ 23415498 w 25200864"/>
              <a:gd name="connsiteY190" fmla="*/ 6659006 h 7169724"/>
              <a:gd name="connsiteX191" fmla="*/ 23785068 w 25200864"/>
              <a:gd name="connsiteY191" fmla="*/ 6780926 h 7169724"/>
              <a:gd name="connsiteX192" fmla="*/ 24009096 w 25200864"/>
              <a:gd name="connsiteY192" fmla="*/ 6645290 h 7169724"/>
              <a:gd name="connsiteX193" fmla="*/ 24078438 w 25200864"/>
              <a:gd name="connsiteY193" fmla="*/ 6544706 h 7169724"/>
              <a:gd name="connsiteX194" fmla="*/ 24230838 w 25200864"/>
              <a:gd name="connsiteY194" fmla="*/ 6533276 h 7169724"/>
              <a:gd name="connsiteX195" fmla="*/ 24360378 w 25200864"/>
              <a:gd name="connsiteY195" fmla="*/ 6438026 h 7169724"/>
              <a:gd name="connsiteX196" fmla="*/ 24455628 w 25200864"/>
              <a:gd name="connsiteY196" fmla="*/ 6422786 h 7169724"/>
              <a:gd name="connsiteX197" fmla="*/ 24558498 w 25200864"/>
              <a:gd name="connsiteY197" fmla="*/ 6243716 h 7169724"/>
              <a:gd name="connsiteX198" fmla="*/ 24716232 w 25200864"/>
              <a:gd name="connsiteY198" fmla="*/ 6188090 h 7169724"/>
              <a:gd name="connsiteX199" fmla="*/ 24981408 w 25200864"/>
              <a:gd name="connsiteY199" fmla="*/ 6232286 h 7169724"/>
              <a:gd name="connsiteX200" fmla="*/ 25181052 w 25200864"/>
              <a:gd name="connsiteY200" fmla="*/ 6157610 h 7169724"/>
              <a:gd name="connsiteX201" fmla="*/ 25200864 w 25200864"/>
              <a:gd name="connsiteY201" fmla="*/ 5713364 h 7169724"/>
              <a:gd name="connsiteX202" fmla="*/ 24519636 w 25200864"/>
              <a:gd name="connsiteY202" fmla="*/ 5869574 h 7169724"/>
              <a:gd name="connsiteX203" fmla="*/ 23774400 w 25200864"/>
              <a:gd name="connsiteY203" fmla="*/ 6133988 h 7169724"/>
              <a:gd name="connsiteX204" fmla="*/ 22951440 w 25200864"/>
              <a:gd name="connsiteY204" fmla="*/ 5896244 h 7169724"/>
              <a:gd name="connsiteX205" fmla="*/ 21982176 w 25200864"/>
              <a:gd name="connsiteY205" fmla="*/ 5640212 h 7169724"/>
              <a:gd name="connsiteX206" fmla="*/ 20628864 w 25200864"/>
              <a:gd name="connsiteY206" fmla="*/ 5475620 h 7169724"/>
              <a:gd name="connsiteX207" fmla="*/ 19872960 w 25200864"/>
              <a:gd name="connsiteY207" fmla="*/ 5888624 h 7169724"/>
              <a:gd name="connsiteX208" fmla="*/ 18800064 w 25200864"/>
              <a:gd name="connsiteY208" fmla="*/ 5823092 h 7169724"/>
              <a:gd name="connsiteX209" fmla="*/ 16715232 w 25200864"/>
              <a:gd name="connsiteY209" fmla="*/ 4963556 h 7169724"/>
              <a:gd name="connsiteX210" fmla="*/ 14904720 w 25200864"/>
              <a:gd name="connsiteY210" fmla="*/ 4158884 h 7169724"/>
              <a:gd name="connsiteX211" fmla="*/ 13240512 w 25200864"/>
              <a:gd name="connsiteY211" fmla="*/ 3354212 h 7169724"/>
              <a:gd name="connsiteX212" fmla="*/ 13094208 w 25200864"/>
              <a:gd name="connsiteY212" fmla="*/ 3189620 h 7169724"/>
              <a:gd name="connsiteX213" fmla="*/ 11320272 w 25200864"/>
              <a:gd name="connsiteY213" fmla="*/ 2019188 h 7169724"/>
              <a:gd name="connsiteX214" fmla="*/ 10698480 w 25200864"/>
              <a:gd name="connsiteY214" fmla="*/ 1452260 h 7169724"/>
              <a:gd name="connsiteX215" fmla="*/ 10530078 w 25200864"/>
              <a:gd name="connsiteY215" fmla="*/ 1283096 h 7169724"/>
              <a:gd name="connsiteX216" fmla="*/ 10522458 w 25200864"/>
              <a:gd name="connsiteY216" fmla="*/ 902096 h 7169724"/>
              <a:gd name="connsiteX217" fmla="*/ 10518648 w 25200864"/>
              <a:gd name="connsiteY217" fmla="*/ 768746 h 7169724"/>
              <a:gd name="connsiteX218" fmla="*/ 10606278 w 25200864"/>
              <a:gd name="connsiteY218" fmla="*/ 681116 h 7169724"/>
              <a:gd name="connsiteX219" fmla="*/ 10753344 w 25200864"/>
              <a:gd name="connsiteY219" fmla="*/ 611012 h 7169724"/>
              <a:gd name="connsiteX220" fmla="*/ 10735056 w 25200864"/>
              <a:gd name="connsiteY220" fmla="*/ 336692 h 7169724"/>
              <a:gd name="connsiteX221" fmla="*/ 10610088 w 25200864"/>
              <a:gd name="connsiteY221" fmla="*/ 201056 h 7169724"/>
              <a:gd name="connsiteX222" fmla="*/ 10419588 w 25200864"/>
              <a:gd name="connsiteY222" fmla="*/ 2936 h 7169724"/>
              <a:gd name="connsiteX223" fmla="*/ 10351008 w 25200864"/>
              <a:gd name="connsiteY223" fmla="*/ 231536 h 7169724"/>
              <a:gd name="connsiteX224" fmla="*/ 10187940 w 25200864"/>
              <a:gd name="connsiteY224" fmla="*/ 585104 h 7169724"/>
              <a:gd name="connsiteX225" fmla="*/ 10137648 w 25200864"/>
              <a:gd name="connsiteY225" fmla="*/ 902096 h 7169724"/>
              <a:gd name="connsiteX226" fmla="*/ 10222992 w 25200864"/>
              <a:gd name="connsiteY226" fmla="*/ 1744868 h 7169724"/>
              <a:gd name="connsiteX227" fmla="*/ 10131552 w 25200864"/>
              <a:gd name="connsiteY227" fmla="*/ 2384948 h 7169724"/>
              <a:gd name="connsiteX228" fmla="*/ 9509760 w 25200864"/>
              <a:gd name="connsiteY228" fmla="*/ 3043316 h 7169724"/>
              <a:gd name="connsiteX229" fmla="*/ 7717536 w 25200864"/>
              <a:gd name="connsiteY229" fmla="*/ 4524644 h 7169724"/>
              <a:gd name="connsiteX230" fmla="*/ 7388352 w 25200864"/>
              <a:gd name="connsiteY230" fmla="*/ 5146436 h 7169724"/>
              <a:gd name="connsiteX231" fmla="*/ 5925312 w 25200864"/>
              <a:gd name="connsiteY231" fmla="*/ 5768228 h 7169724"/>
              <a:gd name="connsiteX232" fmla="*/ 4736592 w 25200864"/>
              <a:gd name="connsiteY232" fmla="*/ 6079124 h 7169724"/>
              <a:gd name="connsiteX233" fmla="*/ 3602736 w 25200864"/>
              <a:gd name="connsiteY233" fmla="*/ 6353444 h 7169724"/>
              <a:gd name="connsiteX234" fmla="*/ 2688336 w 25200864"/>
              <a:gd name="connsiteY234" fmla="*/ 6664340 h 7169724"/>
              <a:gd name="connsiteX235" fmla="*/ 2157984 w 25200864"/>
              <a:gd name="connsiteY235" fmla="*/ 6774068 h 7169724"/>
              <a:gd name="connsiteX236" fmla="*/ 1591056 w 25200864"/>
              <a:gd name="connsiteY236" fmla="*/ 6755780 h 7169724"/>
              <a:gd name="connsiteX237" fmla="*/ 950976 w 25200864"/>
              <a:gd name="connsiteY237" fmla="*/ 6554612 h 7169724"/>
              <a:gd name="connsiteX238" fmla="*/ 0 w 25200864"/>
              <a:gd name="connsiteY238" fmla="*/ 6390020 h 7169724"/>
              <a:gd name="connsiteX239" fmla="*/ 27432 w 25200864"/>
              <a:gd name="connsiteY23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772400 w 25200864"/>
              <a:gd name="connsiteY64" fmla="*/ 5493908 h 7169724"/>
              <a:gd name="connsiteX65" fmla="*/ 8375904 w 25200864"/>
              <a:gd name="connsiteY65" fmla="*/ 4341764 h 7169724"/>
              <a:gd name="connsiteX66" fmla="*/ 9747504 w 25200864"/>
              <a:gd name="connsiteY66" fmla="*/ 3427364 h 7169724"/>
              <a:gd name="connsiteX67" fmla="*/ 10277856 w 25200864"/>
              <a:gd name="connsiteY67" fmla="*/ 2311796 h 7169724"/>
              <a:gd name="connsiteX68" fmla="*/ 10351008 w 25200864"/>
              <a:gd name="connsiteY68" fmla="*/ 2147204 h 7169724"/>
              <a:gd name="connsiteX69" fmla="*/ 10369296 w 25200864"/>
              <a:gd name="connsiteY69" fmla="*/ 1525412 h 7169724"/>
              <a:gd name="connsiteX70" fmla="*/ 10314432 w 25200864"/>
              <a:gd name="connsiteY70" fmla="*/ 940196 h 7169724"/>
              <a:gd name="connsiteX71" fmla="*/ 10443210 w 25200864"/>
              <a:gd name="connsiteY71" fmla="*/ 611774 h 7169724"/>
              <a:gd name="connsiteX72" fmla="*/ 10450830 w 25200864"/>
              <a:gd name="connsiteY72" fmla="*/ 1076594 h 7169724"/>
              <a:gd name="connsiteX73" fmla="*/ 10411968 w 25200864"/>
              <a:gd name="connsiteY73" fmla="*/ 1302146 h 7169724"/>
              <a:gd name="connsiteX74" fmla="*/ 10453878 w 25200864"/>
              <a:gd name="connsiteY74" fmla="*/ 1565036 h 7169724"/>
              <a:gd name="connsiteX75" fmla="*/ 10541508 w 25200864"/>
              <a:gd name="connsiteY75" fmla="*/ 1759346 h 7169724"/>
              <a:gd name="connsiteX76" fmla="*/ 10690098 w 25200864"/>
              <a:gd name="connsiteY76" fmla="*/ 1944512 h 7169724"/>
              <a:gd name="connsiteX77" fmla="*/ 10785348 w 25200864"/>
              <a:gd name="connsiteY77" fmla="*/ 2018426 h 7169724"/>
              <a:gd name="connsiteX78" fmla="*/ 10838688 w 25200864"/>
              <a:gd name="connsiteY78" fmla="*/ 2109866 h 7169724"/>
              <a:gd name="connsiteX79" fmla="*/ 10926318 w 25200864"/>
              <a:gd name="connsiteY79" fmla="*/ 2071766 h 7169724"/>
              <a:gd name="connsiteX80" fmla="*/ 11013948 w 25200864"/>
              <a:gd name="connsiteY80" fmla="*/ 2193686 h 7169724"/>
              <a:gd name="connsiteX81" fmla="*/ 11100816 w 25200864"/>
              <a:gd name="connsiteY81" fmla="*/ 2275220 h 7169724"/>
              <a:gd name="connsiteX82" fmla="*/ 11253978 w 25200864"/>
              <a:gd name="connsiteY82" fmla="*/ 2307986 h 7169724"/>
              <a:gd name="connsiteX83" fmla="*/ 11349228 w 25200864"/>
              <a:gd name="connsiteY83" fmla="*/ 2349896 h 7169724"/>
              <a:gd name="connsiteX84" fmla="*/ 11429238 w 25200864"/>
              <a:gd name="connsiteY84" fmla="*/ 2448956 h 7169724"/>
              <a:gd name="connsiteX85" fmla="*/ 11562588 w 25200864"/>
              <a:gd name="connsiteY85" fmla="*/ 2513726 h 7169724"/>
              <a:gd name="connsiteX86" fmla="*/ 11654028 w 25200864"/>
              <a:gd name="connsiteY86" fmla="*/ 2567066 h 7169724"/>
              <a:gd name="connsiteX87" fmla="*/ 11745468 w 25200864"/>
              <a:gd name="connsiteY87" fmla="*/ 2650886 h 7169724"/>
              <a:gd name="connsiteX88" fmla="*/ 11882628 w 25200864"/>
              <a:gd name="connsiteY88" fmla="*/ 2711846 h 7169724"/>
              <a:gd name="connsiteX89" fmla="*/ 11970258 w 25200864"/>
              <a:gd name="connsiteY89" fmla="*/ 2841386 h 7169724"/>
              <a:gd name="connsiteX90" fmla="*/ 12095988 w 25200864"/>
              <a:gd name="connsiteY90" fmla="*/ 2829956 h 7169724"/>
              <a:gd name="connsiteX91" fmla="*/ 12124944 w 25200864"/>
              <a:gd name="connsiteY91" fmla="*/ 2897012 h 7169724"/>
              <a:gd name="connsiteX92" fmla="*/ 12202668 w 25200864"/>
              <a:gd name="connsiteY92" fmla="*/ 2921396 h 7169724"/>
              <a:gd name="connsiteX93" fmla="*/ 12278868 w 25200864"/>
              <a:gd name="connsiteY93" fmla="*/ 3081416 h 7169724"/>
              <a:gd name="connsiteX94" fmla="*/ 12393168 w 25200864"/>
              <a:gd name="connsiteY94" fmla="*/ 3100466 h 7169724"/>
              <a:gd name="connsiteX95" fmla="*/ 12450318 w 25200864"/>
              <a:gd name="connsiteY95" fmla="*/ 3214766 h 7169724"/>
              <a:gd name="connsiteX96" fmla="*/ 12541758 w 25200864"/>
              <a:gd name="connsiteY96" fmla="*/ 3191906 h 7169724"/>
              <a:gd name="connsiteX97" fmla="*/ 12598908 w 25200864"/>
              <a:gd name="connsiteY97" fmla="*/ 3290966 h 7169724"/>
              <a:gd name="connsiteX98" fmla="*/ 12663678 w 25200864"/>
              <a:gd name="connsiteY98" fmla="*/ 3416696 h 7169724"/>
              <a:gd name="connsiteX99" fmla="*/ 12766548 w 25200864"/>
              <a:gd name="connsiteY99" fmla="*/ 3428126 h 7169724"/>
              <a:gd name="connsiteX100" fmla="*/ 12774168 w 25200864"/>
              <a:gd name="connsiteY100" fmla="*/ 3298586 h 7169724"/>
              <a:gd name="connsiteX101" fmla="*/ 12854178 w 25200864"/>
              <a:gd name="connsiteY101" fmla="*/ 3363356 h 7169724"/>
              <a:gd name="connsiteX102" fmla="*/ 12968478 w 25200864"/>
              <a:gd name="connsiteY102" fmla="*/ 3435746 h 7169724"/>
              <a:gd name="connsiteX103" fmla="*/ 13098018 w 25200864"/>
              <a:gd name="connsiteY103" fmla="*/ 3466226 h 7169724"/>
              <a:gd name="connsiteX104" fmla="*/ 13147548 w 25200864"/>
              <a:gd name="connsiteY104" fmla="*/ 3572906 h 7169724"/>
              <a:gd name="connsiteX105" fmla="*/ 13155168 w 25200864"/>
              <a:gd name="connsiteY105" fmla="*/ 3652916 h 7169724"/>
              <a:gd name="connsiteX106" fmla="*/ 13235178 w 25200864"/>
              <a:gd name="connsiteY106" fmla="*/ 3736736 h 7169724"/>
              <a:gd name="connsiteX107" fmla="*/ 13368528 w 25200864"/>
              <a:gd name="connsiteY107" fmla="*/ 3774836 h 7169724"/>
              <a:gd name="connsiteX108" fmla="*/ 13539216 w 25200864"/>
              <a:gd name="connsiteY108" fmla="*/ 3853322 h 7169724"/>
              <a:gd name="connsiteX109" fmla="*/ 13574268 w 25200864"/>
              <a:gd name="connsiteY109" fmla="*/ 3923426 h 7169724"/>
              <a:gd name="connsiteX110" fmla="*/ 13669518 w 25200864"/>
              <a:gd name="connsiteY110" fmla="*/ 3988196 h 7169724"/>
              <a:gd name="connsiteX111" fmla="*/ 13806678 w 25200864"/>
              <a:gd name="connsiteY111" fmla="*/ 4091066 h 7169724"/>
              <a:gd name="connsiteX112" fmla="*/ 13890498 w 25200864"/>
              <a:gd name="connsiteY112" fmla="*/ 4205366 h 7169724"/>
              <a:gd name="connsiteX113" fmla="*/ 13955268 w 25200864"/>
              <a:gd name="connsiteY113" fmla="*/ 4296806 h 7169724"/>
              <a:gd name="connsiteX114" fmla="*/ 13989558 w 25200864"/>
              <a:gd name="connsiteY114" fmla="*/ 4129166 h 7169724"/>
              <a:gd name="connsiteX115" fmla="*/ 14061948 w 25200864"/>
              <a:gd name="connsiteY115" fmla="*/ 3995816 h 7169724"/>
              <a:gd name="connsiteX116" fmla="*/ 14176248 w 25200864"/>
              <a:gd name="connsiteY116" fmla="*/ 4098686 h 7169724"/>
              <a:gd name="connsiteX117" fmla="*/ 14290548 w 25200864"/>
              <a:gd name="connsiteY117" fmla="*/ 4304426 h 7169724"/>
              <a:gd name="connsiteX118" fmla="*/ 14431518 w 25200864"/>
              <a:gd name="connsiteY118" fmla="*/ 4399676 h 7169724"/>
              <a:gd name="connsiteX119" fmla="*/ 14622018 w 25200864"/>
              <a:gd name="connsiteY119" fmla="*/ 4353956 h 7169724"/>
              <a:gd name="connsiteX120" fmla="*/ 14789658 w 25200864"/>
              <a:gd name="connsiteY120" fmla="*/ 4430156 h 7169724"/>
              <a:gd name="connsiteX121" fmla="*/ 14865858 w 25200864"/>
              <a:gd name="connsiteY121" fmla="*/ 4361576 h 7169724"/>
              <a:gd name="connsiteX122" fmla="*/ 14972538 w 25200864"/>
              <a:gd name="connsiteY122" fmla="*/ 4464446 h 7169724"/>
              <a:gd name="connsiteX123" fmla="*/ 15067788 w 25200864"/>
              <a:gd name="connsiteY123" fmla="*/ 4586366 h 7169724"/>
              <a:gd name="connsiteX124" fmla="*/ 15304008 w 25200864"/>
              <a:gd name="connsiteY124" fmla="*/ 4651136 h 7169724"/>
              <a:gd name="connsiteX125" fmla="*/ 15467838 w 25200864"/>
              <a:gd name="connsiteY125" fmla="*/ 4693046 h 7169724"/>
              <a:gd name="connsiteX126" fmla="*/ 15540990 w 25200864"/>
              <a:gd name="connsiteY126" fmla="*/ 4708286 h 7169724"/>
              <a:gd name="connsiteX127" fmla="*/ 15593568 w 25200864"/>
              <a:gd name="connsiteY127" fmla="*/ 4875926 h 7169724"/>
              <a:gd name="connsiteX128" fmla="*/ 15612618 w 25200864"/>
              <a:gd name="connsiteY128" fmla="*/ 4997846 h 7169724"/>
              <a:gd name="connsiteX129" fmla="*/ 15730728 w 25200864"/>
              <a:gd name="connsiteY129" fmla="*/ 4921646 h 7169724"/>
              <a:gd name="connsiteX130" fmla="*/ 15745968 w 25200864"/>
              <a:gd name="connsiteY130" fmla="*/ 4769246 h 7169724"/>
              <a:gd name="connsiteX131" fmla="*/ 15822168 w 25200864"/>
              <a:gd name="connsiteY131" fmla="*/ 4757816 h 7169724"/>
              <a:gd name="connsiteX132" fmla="*/ 15898368 w 25200864"/>
              <a:gd name="connsiteY132" fmla="*/ 4872116 h 7169724"/>
              <a:gd name="connsiteX133" fmla="*/ 16092678 w 25200864"/>
              <a:gd name="connsiteY133" fmla="*/ 4978796 h 7169724"/>
              <a:gd name="connsiteX134" fmla="*/ 16229838 w 25200864"/>
              <a:gd name="connsiteY134" fmla="*/ 5138816 h 7169724"/>
              <a:gd name="connsiteX135" fmla="*/ 16340328 w 25200864"/>
              <a:gd name="connsiteY135" fmla="*/ 5154056 h 7169724"/>
              <a:gd name="connsiteX136" fmla="*/ 16435578 w 25200864"/>
              <a:gd name="connsiteY136" fmla="*/ 5203586 h 7169724"/>
              <a:gd name="connsiteX137" fmla="*/ 16515588 w 25200864"/>
              <a:gd name="connsiteY137" fmla="*/ 5195966 h 7169724"/>
              <a:gd name="connsiteX138" fmla="*/ 16607028 w 25200864"/>
              <a:gd name="connsiteY138" fmla="*/ 5234066 h 7169724"/>
              <a:gd name="connsiteX139" fmla="*/ 16687038 w 25200864"/>
              <a:gd name="connsiteY139" fmla="*/ 5275976 h 7169724"/>
              <a:gd name="connsiteX140" fmla="*/ 16751808 w 25200864"/>
              <a:gd name="connsiteY140" fmla="*/ 5298836 h 7169724"/>
              <a:gd name="connsiteX141" fmla="*/ 16927068 w 25200864"/>
              <a:gd name="connsiteY141" fmla="*/ 5317886 h 7169724"/>
              <a:gd name="connsiteX142" fmla="*/ 16808958 w 25200864"/>
              <a:gd name="connsiteY142" fmla="*/ 5245496 h 7169724"/>
              <a:gd name="connsiteX143" fmla="*/ 16843248 w 25200864"/>
              <a:gd name="connsiteY143" fmla="*/ 5199776 h 7169724"/>
              <a:gd name="connsiteX144" fmla="*/ 16953738 w 25200864"/>
              <a:gd name="connsiteY144" fmla="*/ 5218826 h 7169724"/>
              <a:gd name="connsiteX145" fmla="*/ 17109948 w 25200864"/>
              <a:gd name="connsiteY145" fmla="*/ 5344556 h 7169724"/>
              <a:gd name="connsiteX146" fmla="*/ 17300448 w 25200864"/>
              <a:gd name="connsiteY146" fmla="*/ 5359796 h 7169724"/>
              <a:gd name="connsiteX147" fmla="*/ 17426178 w 25200864"/>
              <a:gd name="connsiteY147" fmla="*/ 5420756 h 7169724"/>
              <a:gd name="connsiteX148" fmla="*/ 17516856 w 25200864"/>
              <a:gd name="connsiteY148" fmla="*/ 5550296 h 7169724"/>
              <a:gd name="connsiteX149" fmla="*/ 17620488 w 25200864"/>
              <a:gd name="connsiteY149" fmla="*/ 5569346 h 7169724"/>
              <a:gd name="connsiteX150" fmla="*/ 17837658 w 25200864"/>
              <a:gd name="connsiteY150" fmla="*/ 5717936 h 7169724"/>
              <a:gd name="connsiteX151" fmla="*/ 17837658 w 25200864"/>
              <a:gd name="connsiteY151" fmla="*/ 5561726 h 7169724"/>
              <a:gd name="connsiteX152" fmla="*/ 18035778 w 25200864"/>
              <a:gd name="connsiteY152" fmla="*/ 5565536 h 7169724"/>
              <a:gd name="connsiteX153" fmla="*/ 18115788 w 25200864"/>
              <a:gd name="connsiteY153" fmla="*/ 5668406 h 7169724"/>
              <a:gd name="connsiteX154" fmla="*/ 18218658 w 25200864"/>
              <a:gd name="connsiteY154" fmla="*/ 5676026 h 7169724"/>
              <a:gd name="connsiteX155" fmla="*/ 18306288 w 25200864"/>
              <a:gd name="connsiteY155" fmla="*/ 5752988 h 7169724"/>
              <a:gd name="connsiteX156" fmla="*/ 18371058 w 25200864"/>
              <a:gd name="connsiteY156" fmla="*/ 5866526 h 7169724"/>
              <a:gd name="connsiteX157" fmla="*/ 18489168 w 25200864"/>
              <a:gd name="connsiteY157" fmla="*/ 5851286 h 7169724"/>
              <a:gd name="connsiteX158" fmla="*/ 18580608 w 25200864"/>
              <a:gd name="connsiteY158" fmla="*/ 5935106 h 7169724"/>
              <a:gd name="connsiteX159" fmla="*/ 18550128 w 25200864"/>
              <a:gd name="connsiteY159" fmla="*/ 6018926 h 7169724"/>
              <a:gd name="connsiteX160" fmla="*/ 18679668 w 25200864"/>
              <a:gd name="connsiteY160" fmla="*/ 5973206 h 7169724"/>
              <a:gd name="connsiteX161" fmla="*/ 18691098 w 25200864"/>
              <a:gd name="connsiteY161" fmla="*/ 6045596 h 7169724"/>
              <a:gd name="connsiteX162" fmla="*/ 18813018 w 25200864"/>
              <a:gd name="connsiteY162" fmla="*/ 6007496 h 7169724"/>
              <a:gd name="connsiteX163" fmla="*/ 19114008 w 25200864"/>
              <a:gd name="connsiteY163" fmla="*/ 6137036 h 7169724"/>
              <a:gd name="connsiteX164" fmla="*/ 19249644 w 25200864"/>
              <a:gd name="connsiteY164" fmla="*/ 6242954 h 7169724"/>
              <a:gd name="connsiteX165" fmla="*/ 19319748 w 25200864"/>
              <a:gd name="connsiteY165" fmla="*/ 6453266 h 7169724"/>
              <a:gd name="connsiteX166" fmla="*/ 19375374 w 25200864"/>
              <a:gd name="connsiteY166" fmla="*/ 6593474 h 7169724"/>
              <a:gd name="connsiteX167" fmla="*/ 19445478 w 25200864"/>
              <a:gd name="connsiteY167" fmla="*/ 6567566 h 7169724"/>
              <a:gd name="connsiteX168" fmla="*/ 19495008 w 25200864"/>
              <a:gd name="connsiteY168" fmla="*/ 6647576 h 7169724"/>
              <a:gd name="connsiteX169" fmla="*/ 19475958 w 25200864"/>
              <a:gd name="connsiteY169" fmla="*/ 6377066 h 7169724"/>
              <a:gd name="connsiteX170" fmla="*/ 19479768 w 25200864"/>
              <a:gd name="connsiteY170" fmla="*/ 6175136 h 7169724"/>
              <a:gd name="connsiteX171" fmla="*/ 19582638 w 25200864"/>
              <a:gd name="connsiteY171" fmla="*/ 6285626 h 7169724"/>
              <a:gd name="connsiteX172" fmla="*/ 19666458 w 25200864"/>
              <a:gd name="connsiteY172" fmla="*/ 6407546 h 7169724"/>
              <a:gd name="connsiteX173" fmla="*/ 19674078 w 25200864"/>
              <a:gd name="connsiteY173" fmla="*/ 6213236 h 7169724"/>
              <a:gd name="connsiteX174" fmla="*/ 19761708 w 25200864"/>
              <a:gd name="connsiteY174" fmla="*/ 6129416 h 7169724"/>
              <a:gd name="connsiteX175" fmla="*/ 19879818 w 25200864"/>
              <a:gd name="connsiteY175" fmla="*/ 6239906 h 7169724"/>
              <a:gd name="connsiteX176" fmla="*/ 19818858 w 25200864"/>
              <a:gd name="connsiteY176" fmla="*/ 6026546 h 7169724"/>
              <a:gd name="connsiteX177" fmla="*/ 20127468 w 25200864"/>
              <a:gd name="connsiteY177" fmla="*/ 6022736 h 7169724"/>
              <a:gd name="connsiteX178" fmla="*/ 20400264 w 25200864"/>
              <a:gd name="connsiteY178" fmla="*/ 5897768 h 7169724"/>
              <a:gd name="connsiteX179" fmla="*/ 20695158 w 25200864"/>
              <a:gd name="connsiteY179" fmla="*/ 5893196 h 7169724"/>
              <a:gd name="connsiteX180" fmla="*/ 20942808 w 25200864"/>
              <a:gd name="connsiteY180" fmla="*/ 5938916 h 7169724"/>
              <a:gd name="connsiteX181" fmla="*/ 21133308 w 25200864"/>
              <a:gd name="connsiteY181" fmla="*/ 5813186 h 7169724"/>
              <a:gd name="connsiteX182" fmla="*/ 21430488 w 25200864"/>
              <a:gd name="connsiteY182" fmla="*/ 5862716 h 7169724"/>
              <a:gd name="connsiteX183" fmla="*/ 21659850 w 25200864"/>
              <a:gd name="connsiteY183" fmla="*/ 5961776 h 7169724"/>
              <a:gd name="connsiteX184" fmla="*/ 21761958 w 25200864"/>
              <a:gd name="connsiteY184" fmla="*/ 5885576 h 7169724"/>
              <a:gd name="connsiteX185" fmla="*/ 21944838 w 25200864"/>
              <a:gd name="connsiteY185" fmla="*/ 6041786 h 7169724"/>
              <a:gd name="connsiteX186" fmla="*/ 22089618 w 25200864"/>
              <a:gd name="connsiteY186" fmla="*/ 5977016 h 7169724"/>
              <a:gd name="connsiteX187" fmla="*/ 22310598 w 25200864"/>
              <a:gd name="connsiteY187" fmla="*/ 6186566 h 7169724"/>
              <a:gd name="connsiteX188" fmla="*/ 23151084 w 25200864"/>
              <a:gd name="connsiteY188" fmla="*/ 6482984 h 7169724"/>
              <a:gd name="connsiteX189" fmla="*/ 23293578 w 25200864"/>
              <a:gd name="connsiteY189" fmla="*/ 6609476 h 7169724"/>
              <a:gd name="connsiteX190" fmla="*/ 23285958 w 25200864"/>
              <a:gd name="connsiteY190" fmla="*/ 6693296 h 7169724"/>
              <a:gd name="connsiteX191" fmla="*/ 23415498 w 25200864"/>
              <a:gd name="connsiteY191" fmla="*/ 6659006 h 7169724"/>
              <a:gd name="connsiteX192" fmla="*/ 23785068 w 25200864"/>
              <a:gd name="connsiteY192" fmla="*/ 6780926 h 7169724"/>
              <a:gd name="connsiteX193" fmla="*/ 24009096 w 25200864"/>
              <a:gd name="connsiteY193" fmla="*/ 6645290 h 7169724"/>
              <a:gd name="connsiteX194" fmla="*/ 24078438 w 25200864"/>
              <a:gd name="connsiteY194" fmla="*/ 6544706 h 7169724"/>
              <a:gd name="connsiteX195" fmla="*/ 24230838 w 25200864"/>
              <a:gd name="connsiteY195" fmla="*/ 6533276 h 7169724"/>
              <a:gd name="connsiteX196" fmla="*/ 24360378 w 25200864"/>
              <a:gd name="connsiteY196" fmla="*/ 6438026 h 7169724"/>
              <a:gd name="connsiteX197" fmla="*/ 24455628 w 25200864"/>
              <a:gd name="connsiteY197" fmla="*/ 6422786 h 7169724"/>
              <a:gd name="connsiteX198" fmla="*/ 24558498 w 25200864"/>
              <a:gd name="connsiteY198" fmla="*/ 6243716 h 7169724"/>
              <a:gd name="connsiteX199" fmla="*/ 24716232 w 25200864"/>
              <a:gd name="connsiteY199" fmla="*/ 6188090 h 7169724"/>
              <a:gd name="connsiteX200" fmla="*/ 24981408 w 25200864"/>
              <a:gd name="connsiteY200" fmla="*/ 6232286 h 7169724"/>
              <a:gd name="connsiteX201" fmla="*/ 25181052 w 25200864"/>
              <a:gd name="connsiteY201" fmla="*/ 6157610 h 7169724"/>
              <a:gd name="connsiteX202" fmla="*/ 25200864 w 25200864"/>
              <a:gd name="connsiteY202" fmla="*/ 5713364 h 7169724"/>
              <a:gd name="connsiteX203" fmla="*/ 24519636 w 25200864"/>
              <a:gd name="connsiteY203" fmla="*/ 5869574 h 7169724"/>
              <a:gd name="connsiteX204" fmla="*/ 23774400 w 25200864"/>
              <a:gd name="connsiteY204" fmla="*/ 6133988 h 7169724"/>
              <a:gd name="connsiteX205" fmla="*/ 22951440 w 25200864"/>
              <a:gd name="connsiteY205" fmla="*/ 5896244 h 7169724"/>
              <a:gd name="connsiteX206" fmla="*/ 21982176 w 25200864"/>
              <a:gd name="connsiteY206" fmla="*/ 5640212 h 7169724"/>
              <a:gd name="connsiteX207" fmla="*/ 20628864 w 25200864"/>
              <a:gd name="connsiteY207" fmla="*/ 5475620 h 7169724"/>
              <a:gd name="connsiteX208" fmla="*/ 19872960 w 25200864"/>
              <a:gd name="connsiteY208" fmla="*/ 5888624 h 7169724"/>
              <a:gd name="connsiteX209" fmla="*/ 18800064 w 25200864"/>
              <a:gd name="connsiteY209" fmla="*/ 5823092 h 7169724"/>
              <a:gd name="connsiteX210" fmla="*/ 16715232 w 25200864"/>
              <a:gd name="connsiteY210" fmla="*/ 4963556 h 7169724"/>
              <a:gd name="connsiteX211" fmla="*/ 14904720 w 25200864"/>
              <a:gd name="connsiteY211" fmla="*/ 4158884 h 7169724"/>
              <a:gd name="connsiteX212" fmla="*/ 13240512 w 25200864"/>
              <a:gd name="connsiteY212" fmla="*/ 3354212 h 7169724"/>
              <a:gd name="connsiteX213" fmla="*/ 13094208 w 25200864"/>
              <a:gd name="connsiteY213" fmla="*/ 3189620 h 7169724"/>
              <a:gd name="connsiteX214" fmla="*/ 11320272 w 25200864"/>
              <a:gd name="connsiteY214" fmla="*/ 2019188 h 7169724"/>
              <a:gd name="connsiteX215" fmla="*/ 10698480 w 25200864"/>
              <a:gd name="connsiteY215" fmla="*/ 1452260 h 7169724"/>
              <a:gd name="connsiteX216" fmla="*/ 10530078 w 25200864"/>
              <a:gd name="connsiteY216" fmla="*/ 1283096 h 7169724"/>
              <a:gd name="connsiteX217" fmla="*/ 10522458 w 25200864"/>
              <a:gd name="connsiteY217" fmla="*/ 902096 h 7169724"/>
              <a:gd name="connsiteX218" fmla="*/ 10518648 w 25200864"/>
              <a:gd name="connsiteY218" fmla="*/ 768746 h 7169724"/>
              <a:gd name="connsiteX219" fmla="*/ 10606278 w 25200864"/>
              <a:gd name="connsiteY219" fmla="*/ 681116 h 7169724"/>
              <a:gd name="connsiteX220" fmla="*/ 10753344 w 25200864"/>
              <a:gd name="connsiteY220" fmla="*/ 611012 h 7169724"/>
              <a:gd name="connsiteX221" fmla="*/ 10735056 w 25200864"/>
              <a:gd name="connsiteY221" fmla="*/ 336692 h 7169724"/>
              <a:gd name="connsiteX222" fmla="*/ 10610088 w 25200864"/>
              <a:gd name="connsiteY222" fmla="*/ 201056 h 7169724"/>
              <a:gd name="connsiteX223" fmla="*/ 10419588 w 25200864"/>
              <a:gd name="connsiteY223" fmla="*/ 2936 h 7169724"/>
              <a:gd name="connsiteX224" fmla="*/ 10351008 w 25200864"/>
              <a:gd name="connsiteY224" fmla="*/ 231536 h 7169724"/>
              <a:gd name="connsiteX225" fmla="*/ 10187940 w 25200864"/>
              <a:gd name="connsiteY225" fmla="*/ 585104 h 7169724"/>
              <a:gd name="connsiteX226" fmla="*/ 10137648 w 25200864"/>
              <a:gd name="connsiteY226" fmla="*/ 902096 h 7169724"/>
              <a:gd name="connsiteX227" fmla="*/ 10222992 w 25200864"/>
              <a:gd name="connsiteY227" fmla="*/ 1744868 h 7169724"/>
              <a:gd name="connsiteX228" fmla="*/ 10131552 w 25200864"/>
              <a:gd name="connsiteY228" fmla="*/ 2384948 h 7169724"/>
              <a:gd name="connsiteX229" fmla="*/ 9509760 w 25200864"/>
              <a:gd name="connsiteY229" fmla="*/ 3043316 h 7169724"/>
              <a:gd name="connsiteX230" fmla="*/ 7717536 w 25200864"/>
              <a:gd name="connsiteY230" fmla="*/ 4524644 h 7169724"/>
              <a:gd name="connsiteX231" fmla="*/ 7388352 w 25200864"/>
              <a:gd name="connsiteY231" fmla="*/ 5146436 h 7169724"/>
              <a:gd name="connsiteX232" fmla="*/ 5925312 w 25200864"/>
              <a:gd name="connsiteY232" fmla="*/ 5768228 h 7169724"/>
              <a:gd name="connsiteX233" fmla="*/ 4736592 w 25200864"/>
              <a:gd name="connsiteY233" fmla="*/ 6079124 h 7169724"/>
              <a:gd name="connsiteX234" fmla="*/ 3602736 w 25200864"/>
              <a:gd name="connsiteY234" fmla="*/ 6353444 h 7169724"/>
              <a:gd name="connsiteX235" fmla="*/ 2688336 w 25200864"/>
              <a:gd name="connsiteY235" fmla="*/ 6664340 h 7169724"/>
              <a:gd name="connsiteX236" fmla="*/ 2157984 w 25200864"/>
              <a:gd name="connsiteY236" fmla="*/ 6774068 h 7169724"/>
              <a:gd name="connsiteX237" fmla="*/ 1591056 w 25200864"/>
              <a:gd name="connsiteY237" fmla="*/ 6755780 h 7169724"/>
              <a:gd name="connsiteX238" fmla="*/ 950976 w 25200864"/>
              <a:gd name="connsiteY238" fmla="*/ 6554612 h 7169724"/>
              <a:gd name="connsiteX239" fmla="*/ 0 w 25200864"/>
              <a:gd name="connsiteY239" fmla="*/ 6390020 h 7169724"/>
              <a:gd name="connsiteX240" fmla="*/ 27432 w 25200864"/>
              <a:gd name="connsiteY24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772400 w 25200864"/>
              <a:gd name="connsiteY64" fmla="*/ 5493908 h 7169724"/>
              <a:gd name="connsiteX65" fmla="*/ 8375904 w 25200864"/>
              <a:gd name="connsiteY65" fmla="*/ 4341764 h 7169724"/>
              <a:gd name="connsiteX66" fmla="*/ 9747504 w 25200864"/>
              <a:gd name="connsiteY66" fmla="*/ 3427364 h 7169724"/>
              <a:gd name="connsiteX67" fmla="*/ 10277856 w 25200864"/>
              <a:gd name="connsiteY67" fmla="*/ 2311796 h 7169724"/>
              <a:gd name="connsiteX68" fmla="*/ 10351008 w 25200864"/>
              <a:gd name="connsiteY68" fmla="*/ 2147204 h 7169724"/>
              <a:gd name="connsiteX69" fmla="*/ 10369296 w 25200864"/>
              <a:gd name="connsiteY69" fmla="*/ 1525412 h 7169724"/>
              <a:gd name="connsiteX70" fmla="*/ 10314432 w 25200864"/>
              <a:gd name="connsiteY70" fmla="*/ 940196 h 7169724"/>
              <a:gd name="connsiteX71" fmla="*/ 10443210 w 25200864"/>
              <a:gd name="connsiteY71" fmla="*/ 611774 h 7169724"/>
              <a:gd name="connsiteX72" fmla="*/ 10450830 w 25200864"/>
              <a:gd name="connsiteY72" fmla="*/ 1076594 h 7169724"/>
              <a:gd name="connsiteX73" fmla="*/ 10411968 w 25200864"/>
              <a:gd name="connsiteY73" fmla="*/ 1302146 h 7169724"/>
              <a:gd name="connsiteX74" fmla="*/ 10453878 w 25200864"/>
              <a:gd name="connsiteY74" fmla="*/ 1565036 h 7169724"/>
              <a:gd name="connsiteX75" fmla="*/ 10541508 w 25200864"/>
              <a:gd name="connsiteY75" fmla="*/ 1759346 h 7169724"/>
              <a:gd name="connsiteX76" fmla="*/ 10690098 w 25200864"/>
              <a:gd name="connsiteY76" fmla="*/ 1944512 h 7169724"/>
              <a:gd name="connsiteX77" fmla="*/ 10785348 w 25200864"/>
              <a:gd name="connsiteY77" fmla="*/ 2018426 h 7169724"/>
              <a:gd name="connsiteX78" fmla="*/ 10838688 w 25200864"/>
              <a:gd name="connsiteY78" fmla="*/ 2109866 h 7169724"/>
              <a:gd name="connsiteX79" fmla="*/ 10926318 w 25200864"/>
              <a:gd name="connsiteY79" fmla="*/ 2071766 h 7169724"/>
              <a:gd name="connsiteX80" fmla="*/ 11013948 w 25200864"/>
              <a:gd name="connsiteY80" fmla="*/ 2193686 h 7169724"/>
              <a:gd name="connsiteX81" fmla="*/ 11100816 w 25200864"/>
              <a:gd name="connsiteY81" fmla="*/ 2275220 h 7169724"/>
              <a:gd name="connsiteX82" fmla="*/ 11253978 w 25200864"/>
              <a:gd name="connsiteY82" fmla="*/ 2307986 h 7169724"/>
              <a:gd name="connsiteX83" fmla="*/ 11349228 w 25200864"/>
              <a:gd name="connsiteY83" fmla="*/ 2349896 h 7169724"/>
              <a:gd name="connsiteX84" fmla="*/ 11429238 w 25200864"/>
              <a:gd name="connsiteY84" fmla="*/ 2448956 h 7169724"/>
              <a:gd name="connsiteX85" fmla="*/ 11562588 w 25200864"/>
              <a:gd name="connsiteY85" fmla="*/ 2513726 h 7169724"/>
              <a:gd name="connsiteX86" fmla="*/ 11654028 w 25200864"/>
              <a:gd name="connsiteY86" fmla="*/ 2567066 h 7169724"/>
              <a:gd name="connsiteX87" fmla="*/ 11745468 w 25200864"/>
              <a:gd name="connsiteY87" fmla="*/ 2650886 h 7169724"/>
              <a:gd name="connsiteX88" fmla="*/ 11882628 w 25200864"/>
              <a:gd name="connsiteY88" fmla="*/ 2711846 h 7169724"/>
              <a:gd name="connsiteX89" fmla="*/ 11970258 w 25200864"/>
              <a:gd name="connsiteY89" fmla="*/ 2841386 h 7169724"/>
              <a:gd name="connsiteX90" fmla="*/ 12095988 w 25200864"/>
              <a:gd name="connsiteY90" fmla="*/ 2829956 h 7169724"/>
              <a:gd name="connsiteX91" fmla="*/ 12124944 w 25200864"/>
              <a:gd name="connsiteY91" fmla="*/ 2897012 h 7169724"/>
              <a:gd name="connsiteX92" fmla="*/ 12202668 w 25200864"/>
              <a:gd name="connsiteY92" fmla="*/ 2921396 h 7169724"/>
              <a:gd name="connsiteX93" fmla="*/ 12278868 w 25200864"/>
              <a:gd name="connsiteY93" fmla="*/ 3081416 h 7169724"/>
              <a:gd name="connsiteX94" fmla="*/ 12393168 w 25200864"/>
              <a:gd name="connsiteY94" fmla="*/ 3100466 h 7169724"/>
              <a:gd name="connsiteX95" fmla="*/ 12450318 w 25200864"/>
              <a:gd name="connsiteY95" fmla="*/ 3214766 h 7169724"/>
              <a:gd name="connsiteX96" fmla="*/ 12541758 w 25200864"/>
              <a:gd name="connsiteY96" fmla="*/ 3191906 h 7169724"/>
              <a:gd name="connsiteX97" fmla="*/ 12598908 w 25200864"/>
              <a:gd name="connsiteY97" fmla="*/ 3290966 h 7169724"/>
              <a:gd name="connsiteX98" fmla="*/ 12663678 w 25200864"/>
              <a:gd name="connsiteY98" fmla="*/ 3416696 h 7169724"/>
              <a:gd name="connsiteX99" fmla="*/ 12766548 w 25200864"/>
              <a:gd name="connsiteY99" fmla="*/ 3428126 h 7169724"/>
              <a:gd name="connsiteX100" fmla="*/ 12774168 w 25200864"/>
              <a:gd name="connsiteY100" fmla="*/ 3298586 h 7169724"/>
              <a:gd name="connsiteX101" fmla="*/ 12854178 w 25200864"/>
              <a:gd name="connsiteY101" fmla="*/ 3363356 h 7169724"/>
              <a:gd name="connsiteX102" fmla="*/ 12968478 w 25200864"/>
              <a:gd name="connsiteY102" fmla="*/ 3435746 h 7169724"/>
              <a:gd name="connsiteX103" fmla="*/ 13098018 w 25200864"/>
              <a:gd name="connsiteY103" fmla="*/ 3466226 h 7169724"/>
              <a:gd name="connsiteX104" fmla="*/ 13147548 w 25200864"/>
              <a:gd name="connsiteY104" fmla="*/ 3572906 h 7169724"/>
              <a:gd name="connsiteX105" fmla="*/ 13155168 w 25200864"/>
              <a:gd name="connsiteY105" fmla="*/ 3652916 h 7169724"/>
              <a:gd name="connsiteX106" fmla="*/ 13235178 w 25200864"/>
              <a:gd name="connsiteY106" fmla="*/ 3736736 h 7169724"/>
              <a:gd name="connsiteX107" fmla="*/ 13368528 w 25200864"/>
              <a:gd name="connsiteY107" fmla="*/ 3774836 h 7169724"/>
              <a:gd name="connsiteX108" fmla="*/ 13539216 w 25200864"/>
              <a:gd name="connsiteY108" fmla="*/ 3853322 h 7169724"/>
              <a:gd name="connsiteX109" fmla="*/ 13574268 w 25200864"/>
              <a:gd name="connsiteY109" fmla="*/ 3923426 h 7169724"/>
              <a:gd name="connsiteX110" fmla="*/ 13669518 w 25200864"/>
              <a:gd name="connsiteY110" fmla="*/ 3988196 h 7169724"/>
              <a:gd name="connsiteX111" fmla="*/ 13806678 w 25200864"/>
              <a:gd name="connsiteY111" fmla="*/ 4091066 h 7169724"/>
              <a:gd name="connsiteX112" fmla="*/ 13890498 w 25200864"/>
              <a:gd name="connsiteY112" fmla="*/ 4205366 h 7169724"/>
              <a:gd name="connsiteX113" fmla="*/ 13955268 w 25200864"/>
              <a:gd name="connsiteY113" fmla="*/ 4296806 h 7169724"/>
              <a:gd name="connsiteX114" fmla="*/ 13989558 w 25200864"/>
              <a:gd name="connsiteY114" fmla="*/ 4129166 h 7169724"/>
              <a:gd name="connsiteX115" fmla="*/ 14061948 w 25200864"/>
              <a:gd name="connsiteY115" fmla="*/ 3995816 h 7169724"/>
              <a:gd name="connsiteX116" fmla="*/ 14176248 w 25200864"/>
              <a:gd name="connsiteY116" fmla="*/ 4098686 h 7169724"/>
              <a:gd name="connsiteX117" fmla="*/ 14290548 w 25200864"/>
              <a:gd name="connsiteY117" fmla="*/ 4304426 h 7169724"/>
              <a:gd name="connsiteX118" fmla="*/ 14431518 w 25200864"/>
              <a:gd name="connsiteY118" fmla="*/ 4399676 h 7169724"/>
              <a:gd name="connsiteX119" fmla="*/ 14622018 w 25200864"/>
              <a:gd name="connsiteY119" fmla="*/ 4353956 h 7169724"/>
              <a:gd name="connsiteX120" fmla="*/ 14789658 w 25200864"/>
              <a:gd name="connsiteY120" fmla="*/ 4430156 h 7169724"/>
              <a:gd name="connsiteX121" fmla="*/ 14865858 w 25200864"/>
              <a:gd name="connsiteY121" fmla="*/ 4361576 h 7169724"/>
              <a:gd name="connsiteX122" fmla="*/ 14972538 w 25200864"/>
              <a:gd name="connsiteY122" fmla="*/ 4464446 h 7169724"/>
              <a:gd name="connsiteX123" fmla="*/ 15067788 w 25200864"/>
              <a:gd name="connsiteY123" fmla="*/ 4586366 h 7169724"/>
              <a:gd name="connsiteX124" fmla="*/ 15304008 w 25200864"/>
              <a:gd name="connsiteY124" fmla="*/ 4651136 h 7169724"/>
              <a:gd name="connsiteX125" fmla="*/ 15467838 w 25200864"/>
              <a:gd name="connsiteY125" fmla="*/ 4693046 h 7169724"/>
              <a:gd name="connsiteX126" fmla="*/ 15540990 w 25200864"/>
              <a:gd name="connsiteY126" fmla="*/ 4708286 h 7169724"/>
              <a:gd name="connsiteX127" fmla="*/ 15593568 w 25200864"/>
              <a:gd name="connsiteY127" fmla="*/ 4875926 h 7169724"/>
              <a:gd name="connsiteX128" fmla="*/ 15612618 w 25200864"/>
              <a:gd name="connsiteY128" fmla="*/ 4997846 h 7169724"/>
              <a:gd name="connsiteX129" fmla="*/ 15730728 w 25200864"/>
              <a:gd name="connsiteY129" fmla="*/ 4921646 h 7169724"/>
              <a:gd name="connsiteX130" fmla="*/ 15745968 w 25200864"/>
              <a:gd name="connsiteY130" fmla="*/ 4769246 h 7169724"/>
              <a:gd name="connsiteX131" fmla="*/ 15822168 w 25200864"/>
              <a:gd name="connsiteY131" fmla="*/ 4757816 h 7169724"/>
              <a:gd name="connsiteX132" fmla="*/ 15898368 w 25200864"/>
              <a:gd name="connsiteY132" fmla="*/ 4872116 h 7169724"/>
              <a:gd name="connsiteX133" fmla="*/ 16092678 w 25200864"/>
              <a:gd name="connsiteY133" fmla="*/ 4978796 h 7169724"/>
              <a:gd name="connsiteX134" fmla="*/ 16229838 w 25200864"/>
              <a:gd name="connsiteY134" fmla="*/ 5138816 h 7169724"/>
              <a:gd name="connsiteX135" fmla="*/ 16340328 w 25200864"/>
              <a:gd name="connsiteY135" fmla="*/ 5154056 h 7169724"/>
              <a:gd name="connsiteX136" fmla="*/ 16435578 w 25200864"/>
              <a:gd name="connsiteY136" fmla="*/ 5203586 h 7169724"/>
              <a:gd name="connsiteX137" fmla="*/ 16515588 w 25200864"/>
              <a:gd name="connsiteY137" fmla="*/ 5195966 h 7169724"/>
              <a:gd name="connsiteX138" fmla="*/ 16607028 w 25200864"/>
              <a:gd name="connsiteY138" fmla="*/ 5234066 h 7169724"/>
              <a:gd name="connsiteX139" fmla="*/ 16687038 w 25200864"/>
              <a:gd name="connsiteY139" fmla="*/ 5275976 h 7169724"/>
              <a:gd name="connsiteX140" fmla="*/ 16751808 w 25200864"/>
              <a:gd name="connsiteY140" fmla="*/ 5298836 h 7169724"/>
              <a:gd name="connsiteX141" fmla="*/ 16927068 w 25200864"/>
              <a:gd name="connsiteY141" fmla="*/ 5317886 h 7169724"/>
              <a:gd name="connsiteX142" fmla="*/ 16808958 w 25200864"/>
              <a:gd name="connsiteY142" fmla="*/ 5245496 h 7169724"/>
              <a:gd name="connsiteX143" fmla="*/ 16843248 w 25200864"/>
              <a:gd name="connsiteY143" fmla="*/ 5199776 h 7169724"/>
              <a:gd name="connsiteX144" fmla="*/ 16953738 w 25200864"/>
              <a:gd name="connsiteY144" fmla="*/ 5218826 h 7169724"/>
              <a:gd name="connsiteX145" fmla="*/ 17109948 w 25200864"/>
              <a:gd name="connsiteY145" fmla="*/ 5344556 h 7169724"/>
              <a:gd name="connsiteX146" fmla="*/ 17300448 w 25200864"/>
              <a:gd name="connsiteY146" fmla="*/ 5359796 h 7169724"/>
              <a:gd name="connsiteX147" fmla="*/ 17426178 w 25200864"/>
              <a:gd name="connsiteY147" fmla="*/ 5420756 h 7169724"/>
              <a:gd name="connsiteX148" fmla="*/ 17516856 w 25200864"/>
              <a:gd name="connsiteY148" fmla="*/ 5550296 h 7169724"/>
              <a:gd name="connsiteX149" fmla="*/ 17620488 w 25200864"/>
              <a:gd name="connsiteY149" fmla="*/ 5569346 h 7169724"/>
              <a:gd name="connsiteX150" fmla="*/ 17837658 w 25200864"/>
              <a:gd name="connsiteY150" fmla="*/ 5717936 h 7169724"/>
              <a:gd name="connsiteX151" fmla="*/ 17837658 w 25200864"/>
              <a:gd name="connsiteY151" fmla="*/ 5561726 h 7169724"/>
              <a:gd name="connsiteX152" fmla="*/ 18035778 w 25200864"/>
              <a:gd name="connsiteY152" fmla="*/ 5565536 h 7169724"/>
              <a:gd name="connsiteX153" fmla="*/ 18115788 w 25200864"/>
              <a:gd name="connsiteY153" fmla="*/ 5668406 h 7169724"/>
              <a:gd name="connsiteX154" fmla="*/ 18218658 w 25200864"/>
              <a:gd name="connsiteY154" fmla="*/ 5676026 h 7169724"/>
              <a:gd name="connsiteX155" fmla="*/ 18306288 w 25200864"/>
              <a:gd name="connsiteY155" fmla="*/ 5752988 h 7169724"/>
              <a:gd name="connsiteX156" fmla="*/ 18371058 w 25200864"/>
              <a:gd name="connsiteY156" fmla="*/ 5866526 h 7169724"/>
              <a:gd name="connsiteX157" fmla="*/ 18489168 w 25200864"/>
              <a:gd name="connsiteY157" fmla="*/ 5851286 h 7169724"/>
              <a:gd name="connsiteX158" fmla="*/ 18580608 w 25200864"/>
              <a:gd name="connsiteY158" fmla="*/ 5935106 h 7169724"/>
              <a:gd name="connsiteX159" fmla="*/ 18550128 w 25200864"/>
              <a:gd name="connsiteY159" fmla="*/ 6018926 h 7169724"/>
              <a:gd name="connsiteX160" fmla="*/ 18679668 w 25200864"/>
              <a:gd name="connsiteY160" fmla="*/ 5973206 h 7169724"/>
              <a:gd name="connsiteX161" fmla="*/ 18691098 w 25200864"/>
              <a:gd name="connsiteY161" fmla="*/ 6045596 h 7169724"/>
              <a:gd name="connsiteX162" fmla="*/ 18813018 w 25200864"/>
              <a:gd name="connsiteY162" fmla="*/ 6007496 h 7169724"/>
              <a:gd name="connsiteX163" fmla="*/ 19114008 w 25200864"/>
              <a:gd name="connsiteY163" fmla="*/ 6137036 h 7169724"/>
              <a:gd name="connsiteX164" fmla="*/ 19249644 w 25200864"/>
              <a:gd name="connsiteY164" fmla="*/ 6242954 h 7169724"/>
              <a:gd name="connsiteX165" fmla="*/ 19319748 w 25200864"/>
              <a:gd name="connsiteY165" fmla="*/ 6453266 h 7169724"/>
              <a:gd name="connsiteX166" fmla="*/ 19375374 w 25200864"/>
              <a:gd name="connsiteY166" fmla="*/ 6593474 h 7169724"/>
              <a:gd name="connsiteX167" fmla="*/ 19445478 w 25200864"/>
              <a:gd name="connsiteY167" fmla="*/ 6567566 h 7169724"/>
              <a:gd name="connsiteX168" fmla="*/ 19495008 w 25200864"/>
              <a:gd name="connsiteY168" fmla="*/ 6647576 h 7169724"/>
              <a:gd name="connsiteX169" fmla="*/ 19475958 w 25200864"/>
              <a:gd name="connsiteY169" fmla="*/ 6377066 h 7169724"/>
              <a:gd name="connsiteX170" fmla="*/ 19479768 w 25200864"/>
              <a:gd name="connsiteY170" fmla="*/ 6175136 h 7169724"/>
              <a:gd name="connsiteX171" fmla="*/ 19582638 w 25200864"/>
              <a:gd name="connsiteY171" fmla="*/ 6285626 h 7169724"/>
              <a:gd name="connsiteX172" fmla="*/ 19666458 w 25200864"/>
              <a:gd name="connsiteY172" fmla="*/ 6407546 h 7169724"/>
              <a:gd name="connsiteX173" fmla="*/ 19674078 w 25200864"/>
              <a:gd name="connsiteY173" fmla="*/ 6213236 h 7169724"/>
              <a:gd name="connsiteX174" fmla="*/ 19761708 w 25200864"/>
              <a:gd name="connsiteY174" fmla="*/ 6129416 h 7169724"/>
              <a:gd name="connsiteX175" fmla="*/ 19879818 w 25200864"/>
              <a:gd name="connsiteY175" fmla="*/ 6239906 h 7169724"/>
              <a:gd name="connsiteX176" fmla="*/ 19818858 w 25200864"/>
              <a:gd name="connsiteY176" fmla="*/ 6026546 h 7169724"/>
              <a:gd name="connsiteX177" fmla="*/ 20127468 w 25200864"/>
              <a:gd name="connsiteY177" fmla="*/ 6022736 h 7169724"/>
              <a:gd name="connsiteX178" fmla="*/ 20400264 w 25200864"/>
              <a:gd name="connsiteY178" fmla="*/ 5897768 h 7169724"/>
              <a:gd name="connsiteX179" fmla="*/ 20695158 w 25200864"/>
              <a:gd name="connsiteY179" fmla="*/ 5893196 h 7169724"/>
              <a:gd name="connsiteX180" fmla="*/ 20942808 w 25200864"/>
              <a:gd name="connsiteY180" fmla="*/ 5938916 h 7169724"/>
              <a:gd name="connsiteX181" fmla="*/ 21133308 w 25200864"/>
              <a:gd name="connsiteY181" fmla="*/ 5813186 h 7169724"/>
              <a:gd name="connsiteX182" fmla="*/ 21430488 w 25200864"/>
              <a:gd name="connsiteY182" fmla="*/ 5862716 h 7169724"/>
              <a:gd name="connsiteX183" fmla="*/ 21659850 w 25200864"/>
              <a:gd name="connsiteY183" fmla="*/ 5961776 h 7169724"/>
              <a:gd name="connsiteX184" fmla="*/ 21761958 w 25200864"/>
              <a:gd name="connsiteY184" fmla="*/ 5885576 h 7169724"/>
              <a:gd name="connsiteX185" fmla="*/ 21944838 w 25200864"/>
              <a:gd name="connsiteY185" fmla="*/ 6041786 h 7169724"/>
              <a:gd name="connsiteX186" fmla="*/ 22089618 w 25200864"/>
              <a:gd name="connsiteY186" fmla="*/ 5977016 h 7169724"/>
              <a:gd name="connsiteX187" fmla="*/ 22310598 w 25200864"/>
              <a:gd name="connsiteY187" fmla="*/ 6186566 h 7169724"/>
              <a:gd name="connsiteX188" fmla="*/ 23151084 w 25200864"/>
              <a:gd name="connsiteY188" fmla="*/ 6482984 h 7169724"/>
              <a:gd name="connsiteX189" fmla="*/ 23293578 w 25200864"/>
              <a:gd name="connsiteY189" fmla="*/ 6609476 h 7169724"/>
              <a:gd name="connsiteX190" fmla="*/ 23285958 w 25200864"/>
              <a:gd name="connsiteY190" fmla="*/ 6693296 h 7169724"/>
              <a:gd name="connsiteX191" fmla="*/ 23415498 w 25200864"/>
              <a:gd name="connsiteY191" fmla="*/ 6659006 h 7169724"/>
              <a:gd name="connsiteX192" fmla="*/ 23785068 w 25200864"/>
              <a:gd name="connsiteY192" fmla="*/ 6780926 h 7169724"/>
              <a:gd name="connsiteX193" fmla="*/ 24009096 w 25200864"/>
              <a:gd name="connsiteY193" fmla="*/ 6645290 h 7169724"/>
              <a:gd name="connsiteX194" fmla="*/ 24078438 w 25200864"/>
              <a:gd name="connsiteY194" fmla="*/ 6544706 h 7169724"/>
              <a:gd name="connsiteX195" fmla="*/ 24230838 w 25200864"/>
              <a:gd name="connsiteY195" fmla="*/ 6533276 h 7169724"/>
              <a:gd name="connsiteX196" fmla="*/ 24360378 w 25200864"/>
              <a:gd name="connsiteY196" fmla="*/ 6438026 h 7169724"/>
              <a:gd name="connsiteX197" fmla="*/ 24455628 w 25200864"/>
              <a:gd name="connsiteY197" fmla="*/ 6422786 h 7169724"/>
              <a:gd name="connsiteX198" fmla="*/ 24558498 w 25200864"/>
              <a:gd name="connsiteY198" fmla="*/ 6243716 h 7169724"/>
              <a:gd name="connsiteX199" fmla="*/ 24716232 w 25200864"/>
              <a:gd name="connsiteY199" fmla="*/ 6188090 h 7169724"/>
              <a:gd name="connsiteX200" fmla="*/ 24981408 w 25200864"/>
              <a:gd name="connsiteY200" fmla="*/ 6232286 h 7169724"/>
              <a:gd name="connsiteX201" fmla="*/ 25181052 w 25200864"/>
              <a:gd name="connsiteY201" fmla="*/ 6157610 h 7169724"/>
              <a:gd name="connsiteX202" fmla="*/ 25200864 w 25200864"/>
              <a:gd name="connsiteY202" fmla="*/ 5713364 h 7169724"/>
              <a:gd name="connsiteX203" fmla="*/ 24519636 w 25200864"/>
              <a:gd name="connsiteY203" fmla="*/ 5869574 h 7169724"/>
              <a:gd name="connsiteX204" fmla="*/ 23774400 w 25200864"/>
              <a:gd name="connsiteY204" fmla="*/ 6133988 h 7169724"/>
              <a:gd name="connsiteX205" fmla="*/ 22951440 w 25200864"/>
              <a:gd name="connsiteY205" fmla="*/ 5896244 h 7169724"/>
              <a:gd name="connsiteX206" fmla="*/ 21982176 w 25200864"/>
              <a:gd name="connsiteY206" fmla="*/ 5640212 h 7169724"/>
              <a:gd name="connsiteX207" fmla="*/ 20628864 w 25200864"/>
              <a:gd name="connsiteY207" fmla="*/ 5475620 h 7169724"/>
              <a:gd name="connsiteX208" fmla="*/ 19872960 w 25200864"/>
              <a:gd name="connsiteY208" fmla="*/ 5888624 h 7169724"/>
              <a:gd name="connsiteX209" fmla="*/ 18800064 w 25200864"/>
              <a:gd name="connsiteY209" fmla="*/ 5823092 h 7169724"/>
              <a:gd name="connsiteX210" fmla="*/ 16715232 w 25200864"/>
              <a:gd name="connsiteY210" fmla="*/ 4963556 h 7169724"/>
              <a:gd name="connsiteX211" fmla="*/ 14904720 w 25200864"/>
              <a:gd name="connsiteY211" fmla="*/ 4158884 h 7169724"/>
              <a:gd name="connsiteX212" fmla="*/ 13240512 w 25200864"/>
              <a:gd name="connsiteY212" fmla="*/ 3354212 h 7169724"/>
              <a:gd name="connsiteX213" fmla="*/ 13094208 w 25200864"/>
              <a:gd name="connsiteY213" fmla="*/ 3189620 h 7169724"/>
              <a:gd name="connsiteX214" fmla="*/ 11320272 w 25200864"/>
              <a:gd name="connsiteY214" fmla="*/ 2019188 h 7169724"/>
              <a:gd name="connsiteX215" fmla="*/ 10698480 w 25200864"/>
              <a:gd name="connsiteY215" fmla="*/ 1452260 h 7169724"/>
              <a:gd name="connsiteX216" fmla="*/ 10530078 w 25200864"/>
              <a:gd name="connsiteY216" fmla="*/ 1283096 h 7169724"/>
              <a:gd name="connsiteX217" fmla="*/ 10522458 w 25200864"/>
              <a:gd name="connsiteY217" fmla="*/ 902096 h 7169724"/>
              <a:gd name="connsiteX218" fmla="*/ 10518648 w 25200864"/>
              <a:gd name="connsiteY218" fmla="*/ 768746 h 7169724"/>
              <a:gd name="connsiteX219" fmla="*/ 10606278 w 25200864"/>
              <a:gd name="connsiteY219" fmla="*/ 681116 h 7169724"/>
              <a:gd name="connsiteX220" fmla="*/ 10753344 w 25200864"/>
              <a:gd name="connsiteY220" fmla="*/ 611012 h 7169724"/>
              <a:gd name="connsiteX221" fmla="*/ 10735056 w 25200864"/>
              <a:gd name="connsiteY221" fmla="*/ 336692 h 7169724"/>
              <a:gd name="connsiteX222" fmla="*/ 10610088 w 25200864"/>
              <a:gd name="connsiteY222" fmla="*/ 201056 h 7169724"/>
              <a:gd name="connsiteX223" fmla="*/ 10419588 w 25200864"/>
              <a:gd name="connsiteY223" fmla="*/ 2936 h 7169724"/>
              <a:gd name="connsiteX224" fmla="*/ 10351008 w 25200864"/>
              <a:gd name="connsiteY224" fmla="*/ 231536 h 7169724"/>
              <a:gd name="connsiteX225" fmla="*/ 10187940 w 25200864"/>
              <a:gd name="connsiteY225" fmla="*/ 585104 h 7169724"/>
              <a:gd name="connsiteX226" fmla="*/ 10137648 w 25200864"/>
              <a:gd name="connsiteY226" fmla="*/ 902096 h 7169724"/>
              <a:gd name="connsiteX227" fmla="*/ 10222992 w 25200864"/>
              <a:gd name="connsiteY227" fmla="*/ 1744868 h 7169724"/>
              <a:gd name="connsiteX228" fmla="*/ 10131552 w 25200864"/>
              <a:gd name="connsiteY228" fmla="*/ 2384948 h 7169724"/>
              <a:gd name="connsiteX229" fmla="*/ 9509760 w 25200864"/>
              <a:gd name="connsiteY229" fmla="*/ 3043316 h 7169724"/>
              <a:gd name="connsiteX230" fmla="*/ 7717536 w 25200864"/>
              <a:gd name="connsiteY230" fmla="*/ 4524644 h 7169724"/>
              <a:gd name="connsiteX231" fmla="*/ 7388352 w 25200864"/>
              <a:gd name="connsiteY231" fmla="*/ 5146436 h 7169724"/>
              <a:gd name="connsiteX232" fmla="*/ 5925312 w 25200864"/>
              <a:gd name="connsiteY232" fmla="*/ 5768228 h 7169724"/>
              <a:gd name="connsiteX233" fmla="*/ 4736592 w 25200864"/>
              <a:gd name="connsiteY233" fmla="*/ 6079124 h 7169724"/>
              <a:gd name="connsiteX234" fmla="*/ 3602736 w 25200864"/>
              <a:gd name="connsiteY234" fmla="*/ 6353444 h 7169724"/>
              <a:gd name="connsiteX235" fmla="*/ 2688336 w 25200864"/>
              <a:gd name="connsiteY235" fmla="*/ 6664340 h 7169724"/>
              <a:gd name="connsiteX236" fmla="*/ 2157984 w 25200864"/>
              <a:gd name="connsiteY236" fmla="*/ 6774068 h 7169724"/>
              <a:gd name="connsiteX237" fmla="*/ 1591056 w 25200864"/>
              <a:gd name="connsiteY237" fmla="*/ 6755780 h 7169724"/>
              <a:gd name="connsiteX238" fmla="*/ 950976 w 25200864"/>
              <a:gd name="connsiteY238" fmla="*/ 6554612 h 7169724"/>
              <a:gd name="connsiteX239" fmla="*/ 0 w 25200864"/>
              <a:gd name="connsiteY239" fmla="*/ 6390020 h 7169724"/>
              <a:gd name="connsiteX240" fmla="*/ 27432 w 25200864"/>
              <a:gd name="connsiteY24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203256 w 25200864"/>
              <a:gd name="connsiteY64" fmla="*/ 5573062 h 7169724"/>
              <a:gd name="connsiteX65" fmla="*/ 7772400 w 25200864"/>
              <a:gd name="connsiteY65" fmla="*/ 5493908 h 7169724"/>
              <a:gd name="connsiteX66" fmla="*/ 8375904 w 25200864"/>
              <a:gd name="connsiteY66" fmla="*/ 4341764 h 7169724"/>
              <a:gd name="connsiteX67" fmla="*/ 9747504 w 25200864"/>
              <a:gd name="connsiteY67" fmla="*/ 3427364 h 7169724"/>
              <a:gd name="connsiteX68" fmla="*/ 10277856 w 25200864"/>
              <a:gd name="connsiteY68" fmla="*/ 2311796 h 7169724"/>
              <a:gd name="connsiteX69" fmla="*/ 10351008 w 25200864"/>
              <a:gd name="connsiteY69" fmla="*/ 2147204 h 7169724"/>
              <a:gd name="connsiteX70" fmla="*/ 10369296 w 25200864"/>
              <a:gd name="connsiteY70" fmla="*/ 1525412 h 7169724"/>
              <a:gd name="connsiteX71" fmla="*/ 10314432 w 25200864"/>
              <a:gd name="connsiteY71" fmla="*/ 940196 h 7169724"/>
              <a:gd name="connsiteX72" fmla="*/ 10443210 w 25200864"/>
              <a:gd name="connsiteY72" fmla="*/ 611774 h 7169724"/>
              <a:gd name="connsiteX73" fmla="*/ 10450830 w 25200864"/>
              <a:gd name="connsiteY73" fmla="*/ 1076594 h 7169724"/>
              <a:gd name="connsiteX74" fmla="*/ 10411968 w 25200864"/>
              <a:gd name="connsiteY74" fmla="*/ 1302146 h 7169724"/>
              <a:gd name="connsiteX75" fmla="*/ 10453878 w 25200864"/>
              <a:gd name="connsiteY75" fmla="*/ 1565036 h 7169724"/>
              <a:gd name="connsiteX76" fmla="*/ 10541508 w 25200864"/>
              <a:gd name="connsiteY76" fmla="*/ 1759346 h 7169724"/>
              <a:gd name="connsiteX77" fmla="*/ 10690098 w 25200864"/>
              <a:gd name="connsiteY77" fmla="*/ 1944512 h 7169724"/>
              <a:gd name="connsiteX78" fmla="*/ 10785348 w 25200864"/>
              <a:gd name="connsiteY78" fmla="*/ 2018426 h 7169724"/>
              <a:gd name="connsiteX79" fmla="*/ 10838688 w 25200864"/>
              <a:gd name="connsiteY79" fmla="*/ 2109866 h 7169724"/>
              <a:gd name="connsiteX80" fmla="*/ 10926318 w 25200864"/>
              <a:gd name="connsiteY80" fmla="*/ 2071766 h 7169724"/>
              <a:gd name="connsiteX81" fmla="*/ 11013948 w 25200864"/>
              <a:gd name="connsiteY81" fmla="*/ 2193686 h 7169724"/>
              <a:gd name="connsiteX82" fmla="*/ 11100816 w 25200864"/>
              <a:gd name="connsiteY82" fmla="*/ 2275220 h 7169724"/>
              <a:gd name="connsiteX83" fmla="*/ 11253978 w 25200864"/>
              <a:gd name="connsiteY83" fmla="*/ 2307986 h 7169724"/>
              <a:gd name="connsiteX84" fmla="*/ 11349228 w 25200864"/>
              <a:gd name="connsiteY84" fmla="*/ 2349896 h 7169724"/>
              <a:gd name="connsiteX85" fmla="*/ 11429238 w 25200864"/>
              <a:gd name="connsiteY85" fmla="*/ 2448956 h 7169724"/>
              <a:gd name="connsiteX86" fmla="*/ 11562588 w 25200864"/>
              <a:gd name="connsiteY86" fmla="*/ 2513726 h 7169724"/>
              <a:gd name="connsiteX87" fmla="*/ 11654028 w 25200864"/>
              <a:gd name="connsiteY87" fmla="*/ 2567066 h 7169724"/>
              <a:gd name="connsiteX88" fmla="*/ 11745468 w 25200864"/>
              <a:gd name="connsiteY88" fmla="*/ 2650886 h 7169724"/>
              <a:gd name="connsiteX89" fmla="*/ 11882628 w 25200864"/>
              <a:gd name="connsiteY89" fmla="*/ 2711846 h 7169724"/>
              <a:gd name="connsiteX90" fmla="*/ 11970258 w 25200864"/>
              <a:gd name="connsiteY90" fmla="*/ 2841386 h 7169724"/>
              <a:gd name="connsiteX91" fmla="*/ 12095988 w 25200864"/>
              <a:gd name="connsiteY91" fmla="*/ 2829956 h 7169724"/>
              <a:gd name="connsiteX92" fmla="*/ 12124944 w 25200864"/>
              <a:gd name="connsiteY92" fmla="*/ 2897012 h 7169724"/>
              <a:gd name="connsiteX93" fmla="*/ 12202668 w 25200864"/>
              <a:gd name="connsiteY93" fmla="*/ 2921396 h 7169724"/>
              <a:gd name="connsiteX94" fmla="*/ 12278868 w 25200864"/>
              <a:gd name="connsiteY94" fmla="*/ 3081416 h 7169724"/>
              <a:gd name="connsiteX95" fmla="*/ 12393168 w 25200864"/>
              <a:gd name="connsiteY95" fmla="*/ 3100466 h 7169724"/>
              <a:gd name="connsiteX96" fmla="*/ 12450318 w 25200864"/>
              <a:gd name="connsiteY96" fmla="*/ 3214766 h 7169724"/>
              <a:gd name="connsiteX97" fmla="*/ 12541758 w 25200864"/>
              <a:gd name="connsiteY97" fmla="*/ 3191906 h 7169724"/>
              <a:gd name="connsiteX98" fmla="*/ 12598908 w 25200864"/>
              <a:gd name="connsiteY98" fmla="*/ 3290966 h 7169724"/>
              <a:gd name="connsiteX99" fmla="*/ 12663678 w 25200864"/>
              <a:gd name="connsiteY99" fmla="*/ 3416696 h 7169724"/>
              <a:gd name="connsiteX100" fmla="*/ 12766548 w 25200864"/>
              <a:gd name="connsiteY100" fmla="*/ 3428126 h 7169724"/>
              <a:gd name="connsiteX101" fmla="*/ 12774168 w 25200864"/>
              <a:gd name="connsiteY101" fmla="*/ 3298586 h 7169724"/>
              <a:gd name="connsiteX102" fmla="*/ 12854178 w 25200864"/>
              <a:gd name="connsiteY102" fmla="*/ 3363356 h 7169724"/>
              <a:gd name="connsiteX103" fmla="*/ 12968478 w 25200864"/>
              <a:gd name="connsiteY103" fmla="*/ 3435746 h 7169724"/>
              <a:gd name="connsiteX104" fmla="*/ 13098018 w 25200864"/>
              <a:gd name="connsiteY104" fmla="*/ 3466226 h 7169724"/>
              <a:gd name="connsiteX105" fmla="*/ 13147548 w 25200864"/>
              <a:gd name="connsiteY105" fmla="*/ 3572906 h 7169724"/>
              <a:gd name="connsiteX106" fmla="*/ 13155168 w 25200864"/>
              <a:gd name="connsiteY106" fmla="*/ 3652916 h 7169724"/>
              <a:gd name="connsiteX107" fmla="*/ 13235178 w 25200864"/>
              <a:gd name="connsiteY107" fmla="*/ 3736736 h 7169724"/>
              <a:gd name="connsiteX108" fmla="*/ 13368528 w 25200864"/>
              <a:gd name="connsiteY108" fmla="*/ 3774836 h 7169724"/>
              <a:gd name="connsiteX109" fmla="*/ 13539216 w 25200864"/>
              <a:gd name="connsiteY109" fmla="*/ 3853322 h 7169724"/>
              <a:gd name="connsiteX110" fmla="*/ 13574268 w 25200864"/>
              <a:gd name="connsiteY110" fmla="*/ 3923426 h 7169724"/>
              <a:gd name="connsiteX111" fmla="*/ 13669518 w 25200864"/>
              <a:gd name="connsiteY111" fmla="*/ 3988196 h 7169724"/>
              <a:gd name="connsiteX112" fmla="*/ 13806678 w 25200864"/>
              <a:gd name="connsiteY112" fmla="*/ 4091066 h 7169724"/>
              <a:gd name="connsiteX113" fmla="*/ 13890498 w 25200864"/>
              <a:gd name="connsiteY113" fmla="*/ 4205366 h 7169724"/>
              <a:gd name="connsiteX114" fmla="*/ 13955268 w 25200864"/>
              <a:gd name="connsiteY114" fmla="*/ 4296806 h 7169724"/>
              <a:gd name="connsiteX115" fmla="*/ 13989558 w 25200864"/>
              <a:gd name="connsiteY115" fmla="*/ 4129166 h 7169724"/>
              <a:gd name="connsiteX116" fmla="*/ 14061948 w 25200864"/>
              <a:gd name="connsiteY116" fmla="*/ 3995816 h 7169724"/>
              <a:gd name="connsiteX117" fmla="*/ 14176248 w 25200864"/>
              <a:gd name="connsiteY117" fmla="*/ 4098686 h 7169724"/>
              <a:gd name="connsiteX118" fmla="*/ 14290548 w 25200864"/>
              <a:gd name="connsiteY118" fmla="*/ 4304426 h 7169724"/>
              <a:gd name="connsiteX119" fmla="*/ 14431518 w 25200864"/>
              <a:gd name="connsiteY119" fmla="*/ 4399676 h 7169724"/>
              <a:gd name="connsiteX120" fmla="*/ 14622018 w 25200864"/>
              <a:gd name="connsiteY120" fmla="*/ 4353956 h 7169724"/>
              <a:gd name="connsiteX121" fmla="*/ 14789658 w 25200864"/>
              <a:gd name="connsiteY121" fmla="*/ 4430156 h 7169724"/>
              <a:gd name="connsiteX122" fmla="*/ 14865858 w 25200864"/>
              <a:gd name="connsiteY122" fmla="*/ 4361576 h 7169724"/>
              <a:gd name="connsiteX123" fmla="*/ 14972538 w 25200864"/>
              <a:gd name="connsiteY123" fmla="*/ 4464446 h 7169724"/>
              <a:gd name="connsiteX124" fmla="*/ 15067788 w 25200864"/>
              <a:gd name="connsiteY124" fmla="*/ 4586366 h 7169724"/>
              <a:gd name="connsiteX125" fmla="*/ 15304008 w 25200864"/>
              <a:gd name="connsiteY125" fmla="*/ 4651136 h 7169724"/>
              <a:gd name="connsiteX126" fmla="*/ 15467838 w 25200864"/>
              <a:gd name="connsiteY126" fmla="*/ 4693046 h 7169724"/>
              <a:gd name="connsiteX127" fmla="*/ 15540990 w 25200864"/>
              <a:gd name="connsiteY127" fmla="*/ 4708286 h 7169724"/>
              <a:gd name="connsiteX128" fmla="*/ 15593568 w 25200864"/>
              <a:gd name="connsiteY128" fmla="*/ 4875926 h 7169724"/>
              <a:gd name="connsiteX129" fmla="*/ 15612618 w 25200864"/>
              <a:gd name="connsiteY129" fmla="*/ 4997846 h 7169724"/>
              <a:gd name="connsiteX130" fmla="*/ 15730728 w 25200864"/>
              <a:gd name="connsiteY130" fmla="*/ 4921646 h 7169724"/>
              <a:gd name="connsiteX131" fmla="*/ 15745968 w 25200864"/>
              <a:gd name="connsiteY131" fmla="*/ 4769246 h 7169724"/>
              <a:gd name="connsiteX132" fmla="*/ 15822168 w 25200864"/>
              <a:gd name="connsiteY132" fmla="*/ 4757816 h 7169724"/>
              <a:gd name="connsiteX133" fmla="*/ 15898368 w 25200864"/>
              <a:gd name="connsiteY133" fmla="*/ 4872116 h 7169724"/>
              <a:gd name="connsiteX134" fmla="*/ 16092678 w 25200864"/>
              <a:gd name="connsiteY134" fmla="*/ 4978796 h 7169724"/>
              <a:gd name="connsiteX135" fmla="*/ 16229838 w 25200864"/>
              <a:gd name="connsiteY135" fmla="*/ 5138816 h 7169724"/>
              <a:gd name="connsiteX136" fmla="*/ 16340328 w 25200864"/>
              <a:gd name="connsiteY136" fmla="*/ 5154056 h 7169724"/>
              <a:gd name="connsiteX137" fmla="*/ 16435578 w 25200864"/>
              <a:gd name="connsiteY137" fmla="*/ 5203586 h 7169724"/>
              <a:gd name="connsiteX138" fmla="*/ 16515588 w 25200864"/>
              <a:gd name="connsiteY138" fmla="*/ 5195966 h 7169724"/>
              <a:gd name="connsiteX139" fmla="*/ 16607028 w 25200864"/>
              <a:gd name="connsiteY139" fmla="*/ 5234066 h 7169724"/>
              <a:gd name="connsiteX140" fmla="*/ 16687038 w 25200864"/>
              <a:gd name="connsiteY140" fmla="*/ 5275976 h 7169724"/>
              <a:gd name="connsiteX141" fmla="*/ 16751808 w 25200864"/>
              <a:gd name="connsiteY141" fmla="*/ 5298836 h 7169724"/>
              <a:gd name="connsiteX142" fmla="*/ 16927068 w 25200864"/>
              <a:gd name="connsiteY142" fmla="*/ 5317886 h 7169724"/>
              <a:gd name="connsiteX143" fmla="*/ 16808958 w 25200864"/>
              <a:gd name="connsiteY143" fmla="*/ 5245496 h 7169724"/>
              <a:gd name="connsiteX144" fmla="*/ 16843248 w 25200864"/>
              <a:gd name="connsiteY144" fmla="*/ 5199776 h 7169724"/>
              <a:gd name="connsiteX145" fmla="*/ 16953738 w 25200864"/>
              <a:gd name="connsiteY145" fmla="*/ 5218826 h 7169724"/>
              <a:gd name="connsiteX146" fmla="*/ 17109948 w 25200864"/>
              <a:gd name="connsiteY146" fmla="*/ 5344556 h 7169724"/>
              <a:gd name="connsiteX147" fmla="*/ 17300448 w 25200864"/>
              <a:gd name="connsiteY147" fmla="*/ 5359796 h 7169724"/>
              <a:gd name="connsiteX148" fmla="*/ 17426178 w 25200864"/>
              <a:gd name="connsiteY148" fmla="*/ 5420756 h 7169724"/>
              <a:gd name="connsiteX149" fmla="*/ 17516856 w 25200864"/>
              <a:gd name="connsiteY149" fmla="*/ 5550296 h 7169724"/>
              <a:gd name="connsiteX150" fmla="*/ 17620488 w 25200864"/>
              <a:gd name="connsiteY150" fmla="*/ 5569346 h 7169724"/>
              <a:gd name="connsiteX151" fmla="*/ 17837658 w 25200864"/>
              <a:gd name="connsiteY151" fmla="*/ 5717936 h 7169724"/>
              <a:gd name="connsiteX152" fmla="*/ 17837658 w 25200864"/>
              <a:gd name="connsiteY152" fmla="*/ 5561726 h 7169724"/>
              <a:gd name="connsiteX153" fmla="*/ 18035778 w 25200864"/>
              <a:gd name="connsiteY153" fmla="*/ 5565536 h 7169724"/>
              <a:gd name="connsiteX154" fmla="*/ 18115788 w 25200864"/>
              <a:gd name="connsiteY154" fmla="*/ 5668406 h 7169724"/>
              <a:gd name="connsiteX155" fmla="*/ 18218658 w 25200864"/>
              <a:gd name="connsiteY155" fmla="*/ 5676026 h 7169724"/>
              <a:gd name="connsiteX156" fmla="*/ 18306288 w 25200864"/>
              <a:gd name="connsiteY156" fmla="*/ 5752988 h 7169724"/>
              <a:gd name="connsiteX157" fmla="*/ 18371058 w 25200864"/>
              <a:gd name="connsiteY157" fmla="*/ 5866526 h 7169724"/>
              <a:gd name="connsiteX158" fmla="*/ 18489168 w 25200864"/>
              <a:gd name="connsiteY158" fmla="*/ 5851286 h 7169724"/>
              <a:gd name="connsiteX159" fmla="*/ 18580608 w 25200864"/>
              <a:gd name="connsiteY159" fmla="*/ 5935106 h 7169724"/>
              <a:gd name="connsiteX160" fmla="*/ 18550128 w 25200864"/>
              <a:gd name="connsiteY160" fmla="*/ 6018926 h 7169724"/>
              <a:gd name="connsiteX161" fmla="*/ 18679668 w 25200864"/>
              <a:gd name="connsiteY161" fmla="*/ 5973206 h 7169724"/>
              <a:gd name="connsiteX162" fmla="*/ 18691098 w 25200864"/>
              <a:gd name="connsiteY162" fmla="*/ 6045596 h 7169724"/>
              <a:gd name="connsiteX163" fmla="*/ 18813018 w 25200864"/>
              <a:gd name="connsiteY163" fmla="*/ 6007496 h 7169724"/>
              <a:gd name="connsiteX164" fmla="*/ 19114008 w 25200864"/>
              <a:gd name="connsiteY164" fmla="*/ 6137036 h 7169724"/>
              <a:gd name="connsiteX165" fmla="*/ 19249644 w 25200864"/>
              <a:gd name="connsiteY165" fmla="*/ 6242954 h 7169724"/>
              <a:gd name="connsiteX166" fmla="*/ 19319748 w 25200864"/>
              <a:gd name="connsiteY166" fmla="*/ 6453266 h 7169724"/>
              <a:gd name="connsiteX167" fmla="*/ 19375374 w 25200864"/>
              <a:gd name="connsiteY167" fmla="*/ 6593474 h 7169724"/>
              <a:gd name="connsiteX168" fmla="*/ 19445478 w 25200864"/>
              <a:gd name="connsiteY168" fmla="*/ 6567566 h 7169724"/>
              <a:gd name="connsiteX169" fmla="*/ 19495008 w 25200864"/>
              <a:gd name="connsiteY169" fmla="*/ 6647576 h 7169724"/>
              <a:gd name="connsiteX170" fmla="*/ 19475958 w 25200864"/>
              <a:gd name="connsiteY170" fmla="*/ 6377066 h 7169724"/>
              <a:gd name="connsiteX171" fmla="*/ 19479768 w 25200864"/>
              <a:gd name="connsiteY171" fmla="*/ 6175136 h 7169724"/>
              <a:gd name="connsiteX172" fmla="*/ 19582638 w 25200864"/>
              <a:gd name="connsiteY172" fmla="*/ 6285626 h 7169724"/>
              <a:gd name="connsiteX173" fmla="*/ 19666458 w 25200864"/>
              <a:gd name="connsiteY173" fmla="*/ 6407546 h 7169724"/>
              <a:gd name="connsiteX174" fmla="*/ 19674078 w 25200864"/>
              <a:gd name="connsiteY174" fmla="*/ 6213236 h 7169724"/>
              <a:gd name="connsiteX175" fmla="*/ 19761708 w 25200864"/>
              <a:gd name="connsiteY175" fmla="*/ 6129416 h 7169724"/>
              <a:gd name="connsiteX176" fmla="*/ 19879818 w 25200864"/>
              <a:gd name="connsiteY176" fmla="*/ 6239906 h 7169724"/>
              <a:gd name="connsiteX177" fmla="*/ 19818858 w 25200864"/>
              <a:gd name="connsiteY177" fmla="*/ 6026546 h 7169724"/>
              <a:gd name="connsiteX178" fmla="*/ 20127468 w 25200864"/>
              <a:gd name="connsiteY178" fmla="*/ 6022736 h 7169724"/>
              <a:gd name="connsiteX179" fmla="*/ 20400264 w 25200864"/>
              <a:gd name="connsiteY179" fmla="*/ 5897768 h 7169724"/>
              <a:gd name="connsiteX180" fmla="*/ 20695158 w 25200864"/>
              <a:gd name="connsiteY180" fmla="*/ 5893196 h 7169724"/>
              <a:gd name="connsiteX181" fmla="*/ 20942808 w 25200864"/>
              <a:gd name="connsiteY181" fmla="*/ 5938916 h 7169724"/>
              <a:gd name="connsiteX182" fmla="*/ 21133308 w 25200864"/>
              <a:gd name="connsiteY182" fmla="*/ 5813186 h 7169724"/>
              <a:gd name="connsiteX183" fmla="*/ 21430488 w 25200864"/>
              <a:gd name="connsiteY183" fmla="*/ 5862716 h 7169724"/>
              <a:gd name="connsiteX184" fmla="*/ 21659850 w 25200864"/>
              <a:gd name="connsiteY184" fmla="*/ 5961776 h 7169724"/>
              <a:gd name="connsiteX185" fmla="*/ 21761958 w 25200864"/>
              <a:gd name="connsiteY185" fmla="*/ 5885576 h 7169724"/>
              <a:gd name="connsiteX186" fmla="*/ 21944838 w 25200864"/>
              <a:gd name="connsiteY186" fmla="*/ 6041786 h 7169724"/>
              <a:gd name="connsiteX187" fmla="*/ 22089618 w 25200864"/>
              <a:gd name="connsiteY187" fmla="*/ 5977016 h 7169724"/>
              <a:gd name="connsiteX188" fmla="*/ 22310598 w 25200864"/>
              <a:gd name="connsiteY188" fmla="*/ 6186566 h 7169724"/>
              <a:gd name="connsiteX189" fmla="*/ 23151084 w 25200864"/>
              <a:gd name="connsiteY189" fmla="*/ 6482984 h 7169724"/>
              <a:gd name="connsiteX190" fmla="*/ 23293578 w 25200864"/>
              <a:gd name="connsiteY190" fmla="*/ 6609476 h 7169724"/>
              <a:gd name="connsiteX191" fmla="*/ 23285958 w 25200864"/>
              <a:gd name="connsiteY191" fmla="*/ 6693296 h 7169724"/>
              <a:gd name="connsiteX192" fmla="*/ 23415498 w 25200864"/>
              <a:gd name="connsiteY192" fmla="*/ 6659006 h 7169724"/>
              <a:gd name="connsiteX193" fmla="*/ 23785068 w 25200864"/>
              <a:gd name="connsiteY193" fmla="*/ 6780926 h 7169724"/>
              <a:gd name="connsiteX194" fmla="*/ 24009096 w 25200864"/>
              <a:gd name="connsiteY194" fmla="*/ 6645290 h 7169724"/>
              <a:gd name="connsiteX195" fmla="*/ 24078438 w 25200864"/>
              <a:gd name="connsiteY195" fmla="*/ 6544706 h 7169724"/>
              <a:gd name="connsiteX196" fmla="*/ 24230838 w 25200864"/>
              <a:gd name="connsiteY196" fmla="*/ 6533276 h 7169724"/>
              <a:gd name="connsiteX197" fmla="*/ 24360378 w 25200864"/>
              <a:gd name="connsiteY197" fmla="*/ 6438026 h 7169724"/>
              <a:gd name="connsiteX198" fmla="*/ 24455628 w 25200864"/>
              <a:gd name="connsiteY198" fmla="*/ 6422786 h 7169724"/>
              <a:gd name="connsiteX199" fmla="*/ 24558498 w 25200864"/>
              <a:gd name="connsiteY199" fmla="*/ 6243716 h 7169724"/>
              <a:gd name="connsiteX200" fmla="*/ 24716232 w 25200864"/>
              <a:gd name="connsiteY200" fmla="*/ 6188090 h 7169724"/>
              <a:gd name="connsiteX201" fmla="*/ 24981408 w 25200864"/>
              <a:gd name="connsiteY201" fmla="*/ 6232286 h 7169724"/>
              <a:gd name="connsiteX202" fmla="*/ 25181052 w 25200864"/>
              <a:gd name="connsiteY202" fmla="*/ 6157610 h 7169724"/>
              <a:gd name="connsiteX203" fmla="*/ 25200864 w 25200864"/>
              <a:gd name="connsiteY203" fmla="*/ 5713364 h 7169724"/>
              <a:gd name="connsiteX204" fmla="*/ 24519636 w 25200864"/>
              <a:gd name="connsiteY204" fmla="*/ 5869574 h 7169724"/>
              <a:gd name="connsiteX205" fmla="*/ 23774400 w 25200864"/>
              <a:gd name="connsiteY205" fmla="*/ 6133988 h 7169724"/>
              <a:gd name="connsiteX206" fmla="*/ 22951440 w 25200864"/>
              <a:gd name="connsiteY206" fmla="*/ 5896244 h 7169724"/>
              <a:gd name="connsiteX207" fmla="*/ 21982176 w 25200864"/>
              <a:gd name="connsiteY207" fmla="*/ 5640212 h 7169724"/>
              <a:gd name="connsiteX208" fmla="*/ 20628864 w 25200864"/>
              <a:gd name="connsiteY208" fmla="*/ 5475620 h 7169724"/>
              <a:gd name="connsiteX209" fmla="*/ 19872960 w 25200864"/>
              <a:gd name="connsiteY209" fmla="*/ 5888624 h 7169724"/>
              <a:gd name="connsiteX210" fmla="*/ 18800064 w 25200864"/>
              <a:gd name="connsiteY210" fmla="*/ 5823092 h 7169724"/>
              <a:gd name="connsiteX211" fmla="*/ 16715232 w 25200864"/>
              <a:gd name="connsiteY211" fmla="*/ 4963556 h 7169724"/>
              <a:gd name="connsiteX212" fmla="*/ 14904720 w 25200864"/>
              <a:gd name="connsiteY212" fmla="*/ 4158884 h 7169724"/>
              <a:gd name="connsiteX213" fmla="*/ 13240512 w 25200864"/>
              <a:gd name="connsiteY213" fmla="*/ 3354212 h 7169724"/>
              <a:gd name="connsiteX214" fmla="*/ 13094208 w 25200864"/>
              <a:gd name="connsiteY214" fmla="*/ 3189620 h 7169724"/>
              <a:gd name="connsiteX215" fmla="*/ 11320272 w 25200864"/>
              <a:gd name="connsiteY215" fmla="*/ 2019188 h 7169724"/>
              <a:gd name="connsiteX216" fmla="*/ 10698480 w 25200864"/>
              <a:gd name="connsiteY216" fmla="*/ 1452260 h 7169724"/>
              <a:gd name="connsiteX217" fmla="*/ 10530078 w 25200864"/>
              <a:gd name="connsiteY217" fmla="*/ 1283096 h 7169724"/>
              <a:gd name="connsiteX218" fmla="*/ 10522458 w 25200864"/>
              <a:gd name="connsiteY218" fmla="*/ 902096 h 7169724"/>
              <a:gd name="connsiteX219" fmla="*/ 10518648 w 25200864"/>
              <a:gd name="connsiteY219" fmla="*/ 768746 h 7169724"/>
              <a:gd name="connsiteX220" fmla="*/ 10606278 w 25200864"/>
              <a:gd name="connsiteY220" fmla="*/ 681116 h 7169724"/>
              <a:gd name="connsiteX221" fmla="*/ 10753344 w 25200864"/>
              <a:gd name="connsiteY221" fmla="*/ 611012 h 7169724"/>
              <a:gd name="connsiteX222" fmla="*/ 10735056 w 25200864"/>
              <a:gd name="connsiteY222" fmla="*/ 336692 h 7169724"/>
              <a:gd name="connsiteX223" fmla="*/ 10610088 w 25200864"/>
              <a:gd name="connsiteY223" fmla="*/ 201056 h 7169724"/>
              <a:gd name="connsiteX224" fmla="*/ 10419588 w 25200864"/>
              <a:gd name="connsiteY224" fmla="*/ 2936 h 7169724"/>
              <a:gd name="connsiteX225" fmla="*/ 10351008 w 25200864"/>
              <a:gd name="connsiteY225" fmla="*/ 231536 h 7169724"/>
              <a:gd name="connsiteX226" fmla="*/ 10187940 w 25200864"/>
              <a:gd name="connsiteY226" fmla="*/ 585104 h 7169724"/>
              <a:gd name="connsiteX227" fmla="*/ 10137648 w 25200864"/>
              <a:gd name="connsiteY227" fmla="*/ 902096 h 7169724"/>
              <a:gd name="connsiteX228" fmla="*/ 10222992 w 25200864"/>
              <a:gd name="connsiteY228" fmla="*/ 1744868 h 7169724"/>
              <a:gd name="connsiteX229" fmla="*/ 10131552 w 25200864"/>
              <a:gd name="connsiteY229" fmla="*/ 2384948 h 7169724"/>
              <a:gd name="connsiteX230" fmla="*/ 9509760 w 25200864"/>
              <a:gd name="connsiteY230" fmla="*/ 3043316 h 7169724"/>
              <a:gd name="connsiteX231" fmla="*/ 7717536 w 25200864"/>
              <a:gd name="connsiteY231" fmla="*/ 4524644 h 7169724"/>
              <a:gd name="connsiteX232" fmla="*/ 7388352 w 25200864"/>
              <a:gd name="connsiteY232" fmla="*/ 5146436 h 7169724"/>
              <a:gd name="connsiteX233" fmla="*/ 5925312 w 25200864"/>
              <a:gd name="connsiteY233" fmla="*/ 5768228 h 7169724"/>
              <a:gd name="connsiteX234" fmla="*/ 4736592 w 25200864"/>
              <a:gd name="connsiteY234" fmla="*/ 6079124 h 7169724"/>
              <a:gd name="connsiteX235" fmla="*/ 3602736 w 25200864"/>
              <a:gd name="connsiteY235" fmla="*/ 6353444 h 7169724"/>
              <a:gd name="connsiteX236" fmla="*/ 2688336 w 25200864"/>
              <a:gd name="connsiteY236" fmla="*/ 6664340 h 7169724"/>
              <a:gd name="connsiteX237" fmla="*/ 2157984 w 25200864"/>
              <a:gd name="connsiteY237" fmla="*/ 6774068 h 7169724"/>
              <a:gd name="connsiteX238" fmla="*/ 1591056 w 25200864"/>
              <a:gd name="connsiteY238" fmla="*/ 6755780 h 7169724"/>
              <a:gd name="connsiteX239" fmla="*/ 950976 w 25200864"/>
              <a:gd name="connsiteY239" fmla="*/ 6554612 h 7169724"/>
              <a:gd name="connsiteX240" fmla="*/ 0 w 25200864"/>
              <a:gd name="connsiteY240" fmla="*/ 6390020 h 7169724"/>
              <a:gd name="connsiteX241" fmla="*/ 27432 w 25200864"/>
              <a:gd name="connsiteY24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772400 w 25200864"/>
              <a:gd name="connsiteY66" fmla="*/ 5493908 h 7169724"/>
              <a:gd name="connsiteX67" fmla="*/ 8375904 w 25200864"/>
              <a:gd name="connsiteY67" fmla="*/ 4341764 h 7169724"/>
              <a:gd name="connsiteX68" fmla="*/ 9747504 w 25200864"/>
              <a:gd name="connsiteY68" fmla="*/ 3427364 h 7169724"/>
              <a:gd name="connsiteX69" fmla="*/ 10277856 w 25200864"/>
              <a:gd name="connsiteY69" fmla="*/ 2311796 h 7169724"/>
              <a:gd name="connsiteX70" fmla="*/ 10351008 w 25200864"/>
              <a:gd name="connsiteY70" fmla="*/ 2147204 h 7169724"/>
              <a:gd name="connsiteX71" fmla="*/ 10369296 w 25200864"/>
              <a:gd name="connsiteY71" fmla="*/ 1525412 h 7169724"/>
              <a:gd name="connsiteX72" fmla="*/ 10314432 w 25200864"/>
              <a:gd name="connsiteY72" fmla="*/ 940196 h 7169724"/>
              <a:gd name="connsiteX73" fmla="*/ 10443210 w 25200864"/>
              <a:gd name="connsiteY73" fmla="*/ 611774 h 7169724"/>
              <a:gd name="connsiteX74" fmla="*/ 10450830 w 25200864"/>
              <a:gd name="connsiteY74" fmla="*/ 1076594 h 7169724"/>
              <a:gd name="connsiteX75" fmla="*/ 10411968 w 25200864"/>
              <a:gd name="connsiteY75" fmla="*/ 1302146 h 7169724"/>
              <a:gd name="connsiteX76" fmla="*/ 10453878 w 25200864"/>
              <a:gd name="connsiteY76" fmla="*/ 1565036 h 7169724"/>
              <a:gd name="connsiteX77" fmla="*/ 10541508 w 25200864"/>
              <a:gd name="connsiteY77" fmla="*/ 1759346 h 7169724"/>
              <a:gd name="connsiteX78" fmla="*/ 10690098 w 25200864"/>
              <a:gd name="connsiteY78" fmla="*/ 1944512 h 7169724"/>
              <a:gd name="connsiteX79" fmla="*/ 10785348 w 25200864"/>
              <a:gd name="connsiteY79" fmla="*/ 2018426 h 7169724"/>
              <a:gd name="connsiteX80" fmla="*/ 10838688 w 25200864"/>
              <a:gd name="connsiteY80" fmla="*/ 2109866 h 7169724"/>
              <a:gd name="connsiteX81" fmla="*/ 10926318 w 25200864"/>
              <a:gd name="connsiteY81" fmla="*/ 2071766 h 7169724"/>
              <a:gd name="connsiteX82" fmla="*/ 11013948 w 25200864"/>
              <a:gd name="connsiteY82" fmla="*/ 2193686 h 7169724"/>
              <a:gd name="connsiteX83" fmla="*/ 11100816 w 25200864"/>
              <a:gd name="connsiteY83" fmla="*/ 2275220 h 7169724"/>
              <a:gd name="connsiteX84" fmla="*/ 11253978 w 25200864"/>
              <a:gd name="connsiteY84" fmla="*/ 2307986 h 7169724"/>
              <a:gd name="connsiteX85" fmla="*/ 11349228 w 25200864"/>
              <a:gd name="connsiteY85" fmla="*/ 2349896 h 7169724"/>
              <a:gd name="connsiteX86" fmla="*/ 11429238 w 25200864"/>
              <a:gd name="connsiteY86" fmla="*/ 2448956 h 7169724"/>
              <a:gd name="connsiteX87" fmla="*/ 11562588 w 25200864"/>
              <a:gd name="connsiteY87" fmla="*/ 2513726 h 7169724"/>
              <a:gd name="connsiteX88" fmla="*/ 11654028 w 25200864"/>
              <a:gd name="connsiteY88" fmla="*/ 2567066 h 7169724"/>
              <a:gd name="connsiteX89" fmla="*/ 11745468 w 25200864"/>
              <a:gd name="connsiteY89" fmla="*/ 2650886 h 7169724"/>
              <a:gd name="connsiteX90" fmla="*/ 11882628 w 25200864"/>
              <a:gd name="connsiteY90" fmla="*/ 2711846 h 7169724"/>
              <a:gd name="connsiteX91" fmla="*/ 11970258 w 25200864"/>
              <a:gd name="connsiteY91" fmla="*/ 2841386 h 7169724"/>
              <a:gd name="connsiteX92" fmla="*/ 12095988 w 25200864"/>
              <a:gd name="connsiteY92" fmla="*/ 2829956 h 7169724"/>
              <a:gd name="connsiteX93" fmla="*/ 12124944 w 25200864"/>
              <a:gd name="connsiteY93" fmla="*/ 2897012 h 7169724"/>
              <a:gd name="connsiteX94" fmla="*/ 12202668 w 25200864"/>
              <a:gd name="connsiteY94" fmla="*/ 2921396 h 7169724"/>
              <a:gd name="connsiteX95" fmla="*/ 12278868 w 25200864"/>
              <a:gd name="connsiteY95" fmla="*/ 3081416 h 7169724"/>
              <a:gd name="connsiteX96" fmla="*/ 12393168 w 25200864"/>
              <a:gd name="connsiteY96" fmla="*/ 3100466 h 7169724"/>
              <a:gd name="connsiteX97" fmla="*/ 12450318 w 25200864"/>
              <a:gd name="connsiteY97" fmla="*/ 3214766 h 7169724"/>
              <a:gd name="connsiteX98" fmla="*/ 12541758 w 25200864"/>
              <a:gd name="connsiteY98" fmla="*/ 3191906 h 7169724"/>
              <a:gd name="connsiteX99" fmla="*/ 12598908 w 25200864"/>
              <a:gd name="connsiteY99" fmla="*/ 3290966 h 7169724"/>
              <a:gd name="connsiteX100" fmla="*/ 12663678 w 25200864"/>
              <a:gd name="connsiteY100" fmla="*/ 3416696 h 7169724"/>
              <a:gd name="connsiteX101" fmla="*/ 12766548 w 25200864"/>
              <a:gd name="connsiteY101" fmla="*/ 3428126 h 7169724"/>
              <a:gd name="connsiteX102" fmla="*/ 12774168 w 25200864"/>
              <a:gd name="connsiteY102" fmla="*/ 3298586 h 7169724"/>
              <a:gd name="connsiteX103" fmla="*/ 12854178 w 25200864"/>
              <a:gd name="connsiteY103" fmla="*/ 3363356 h 7169724"/>
              <a:gd name="connsiteX104" fmla="*/ 12968478 w 25200864"/>
              <a:gd name="connsiteY104" fmla="*/ 3435746 h 7169724"/>
              <a:gd name="connsiteX105" fmla="*/ 13098018 w 25200864"/>
              <a:gd name="connsiteY105" fmla="*/ 3466226 h 7169724"/>
              <a:gd name="connsiteX106" fmla="*/ 13147548 w 25200864"/>
              <a:gd name="connsiteY106" fmla="*/ 3572906 h 7169724"/>
              <a:gd name="connsiteX107" fmla="*/ 13155168 w 25200864"/>
              <a:gd name="connsiteY107" fmla="*/ 3652916 h 7169724"/>
              <a:gd name="connsiteX108" fmla="*/ 13235178 w 25200864"/>
              <a:gd name="connsiteY108" fmla="*/ 3736736 h 7169724"/>
              <a:gd name="connsiteX109" fmla="*/ 13368528 w 25200864"/>
              <a:gd name="connsiteY109" fmla="*/ 3774836 h 7169724"/>
              <a:gd name="connsiteX110" fmla="*/ 13539216 w 25200864"/>
              <a:gd name="connsiteY110" fmla="*/ 3853322 h 7169724"/>
              <a:gd name="connsiteX111" fmla="*/ 13574268 w 25200864"/>
              <a:gd name="connsiteY111" fmla="*/ 3923426 h 7169724"/>
              <a:gd name="connsiteX112" fmla="*/ 13669518 w 25200864"/>
              <a:gd name="connsiteY112" fmla="*/ 3988196 h 7169724"/>
              <a:gd name="connsiteX113" fmla="*/ 13806678 w 25200864"/>
              <a:gd name="connsiteY113" fmla="*/ 4091066 h 7169724"/>
              <a:gd name="connsiteX114" fmla="*/ 13890498 w 25200864"/>
              <a:gd name="connsiteY114" fmla="*/ 4205366 h 7169724"/>
              <a:gd name="connsiteX115" fmla="*/ 13955268 w 25200864"/>
              <a:gd name="connsiteY115" fmla="*/ 4296806 h 7169724"/>
              <a:gd name="connsiteX116" fmla="*/ 13989558 w 25200864"/>
              <a:gd name="connsiteY116" fmla="*/ 4129166 h 7169724"/>
              <a:gd name="connsiteX117" fmla="*/ 14061948 w 25200864"/>
              <a:gd name="connsiteY117" fmla="*/ 3995816 h 7169724"/>
              <a:gd name="connsiteX118" fmla="*/ 14176248 w 25200864"/>
              <a:gd name="connsiteY118" fmla="*/ 4098686 h 7169724"/>
              <a:gd name="connsiteX119" fmla="*/ 14290548 w 25200864"/>
              <a:gd name="connsiteY119" fmla="*/ 4304426 h 7169724"/>
              <a:gd name="connsiteX120" fmla="*/ 14431518 w 25200864"/>
              <a:gd name="connsiteY120" fmla="*/ 4399676 h 7169724"/>
              <a:gd name="connsiteX121" fmla="*/ 14622018 w 25200864"/>
              <a:gd name="connsiteY121" fmla="*/ 4353956 h 7169724"/>
              <a:gd name="connsiteX122" fmla="*/ 14789658 w 25200864"/>
              <a:gd name="connsiteY122" fmla="*/ 4430156 h 7169724"/>
              <a:gd name="connsiteX123" fmla="*/ 14865858 w 25200864"/>
              <a:gd name="connsiteY123" fmla="*/ 4361576 h 7169724"/>
              <a:gd name="connsiteX124" fmla="*/ 14972538 w 25200864"/>
              <a:gd name="connsiteY124" fmla="*/ 4464446 h 7169724"/>
              <a:gd name="connsiteX125" fmla="*/ 15067788 w 25200864"/>
              <a:gd name="connsiteY125" fmla="*/ 4586366 h 7169724"/>
              <a:gd name="connsiteX126" fmla="*/ 15304008 w 25200864"/>
              <a:gd name="connsiteY126" fmla="*/ 4651136 h 7169724"/>
              <a:gd name="connsiteX127" fmla="*/ 15467838 w 25200864"/>
              <a:gd name="connsiteY127" fmla="*/ 4693046 h 7169724"/>
              <a:gd name="connsiteX128" fmla="*/ 15540990 w 25200864"/>
              <a:gd name="connsiteY128" fmla="*/ 4708286 h 7169724"/>
              <a:gd name="connsiteX129" fmla="*/ 15593568 w 25200864"/>
              <a:gd name="connsiteY129" fmla="*/ 4875926 h 7169724"/>
              <a:gd name="connsiteX130" fmla="*/ 15612618 w 25200864"/>
              <a:gd name="connsiteY130" fmla="*/ 4997846 h 7169724"/>
              <a:gd name="connsiteX131" fmla="*/ 15730728 w 25200864"/>
              <a:gd name="connsiteY131" fmla="*/ 4921646 h 7169724"/>
              <a:gd name="connsiteX132" fmla="*/ 15745968 w 25200864"/>
              <a:gd name="connsiteY132" fmla="*/ 4769246 h 7169724"/>
              <a:gd name="connsiteX133" fmla="*/ 15822168 w 25200864"/>
              <a:gd name="connsiteY133" fmla="*/ 4757816 h 7169724"/>
              <a:gd name="connsiteX134" fmla="*/ 15898368 w 25200864"/>
              <a:gd name="connsiteY134" fmla="*/ 4872116 h 7169724"/>
              <a:gd name="connsiteX135" fmla="*/ 16092678 w 25200864"/>
              <a:gd name="connsiteY135" fmla="*/ 4978796 h 7169724"/>
              <a:gd name="connsiteX136" fmla="*/ 16229838 w 25200864"/>
              <a:gd name="connsiteY136" fmla="*/ 5138816 h 7169724"/>
              <a:gd name="connsiteX137" fmla="*/ 16340328 w 25200864"/>
              <a:gd name="connsiteY137" fmla="*/ 5154056 h 7169724"/>
              <a:gd name="connsiteX138" fmla="*/ 16435578 w 25200864"/>
              <a:gd name="connsiteY138" fmla="*/ 5203586 h 7169724"/>
              <a:gd name="connsiteX139" fmla="*/ 16515588 w 25200864"/>
              <a:gd name="connsiteY139" fmla="*/ 5195966 h 7169724"/>
              <a:gd name="connsiteX140" fmla="*/ 16607028 w 25200864"/>
              <a:gd name="connsiteY140" fmla="*/ 5234066 h 7169724"/>
              <a:gd name="connsiteX141" fmla="*/ 16687038 w 25200864"/>
              <a:gd name="connsiteY141" fmla="*/ 5275976 h 7169724"/>
              <a:gd name="connsiteX142" fmla="*/ 16751808 w 25200864"/>
              <a:gd name="connsiteY142" fmla="*/ 5298836 h 7169724"/>
              <a:gd name="connsiteX143" fmla="*/ 16927068 w 25200864"/>
              <a:gd name="connsiteY143" fmla="*/ 5317886 h 7169724"/>
              <a:gd name="connsiteX144" fmla="*/ 16808958 w 25200864"/>
              <a:gd name="connsiteY144" fmla="*/ 5245496 h 7169724"/>
              <a:gd name="connsiteX145" fmla="*/ 16843248 w 25200864"/>
              <a:gd name="connsiteY145" fmla="*/ 5199776 h 7169724"/>
              <a:gd name="connsiteX146" fmla="*/ 16953738 w 25200864"/>
              <a:gd name="connsiteY146" fmla="*/ 5218826 h 7169724"/>
              <a:gd name="connsiteX147" fmla="*/ 17109948 w 25200864"/>
              <a:gd name="connsiteY147" fmla="*/ 5344556 h 7169724"/>
              <a:gd name="connsiteX148" fmla="*/ 17300448 w 25200864"/>
              <a:gd name="connsiteY148" fmla="*/ 5359796 h 7169724"/>
              <a:gd name="connsiteX149" fmla="*/ 17426178 w 25200864"/>
              <a:gd name="connsiteY149" fmla="*/ 5420756 h 7169724"/>
              <a:gd name="connsiteX150" fmla="*/ 17516856 w 25200864"/>
              <a:gd name="connsiteY150" fmla="*/ 5550296 h 7169724"/>
              <a:gd name="connsiteX151" fmla="*/ 17620488 w 25200864"/>
              <a:gd name="connsiteY151" fmla="*/ 5569346 h 7169724"/>
              <a:gd name="connsiteX152" fmla="*/ 17837658 w 25200864"/>
              <a:gd name="connsiteY152" fmla="*/ 5717936 h 7169724"/>
              <a:gd name="connsiteX153" fmla="*/ 17837658 w 25200864"/>
              <a:gd name="connsiteY153" fmla="*/ 5561726 h 7169724"/>
              <a:gd name="connsiteX154" fmla="*/ 18035778 w 25200864"/>
              <a:gd name="connsiteY154" fmla="*/ 5565536 h 7169724"/>
              <a:gd name="connsiteX155" fmla="*/ 18115788 w 25200864"/>
              <a:gd name="connsiteY155" fmla="*/ 5668406 h 7169724"/>
              <a:gd name="connsiteX156" fmla="*/ 18218658 w 25200864"/>
              <a:gd name="connsiteY156" fmla="*/ 5676026 h 7169724"/>
              <a:gd name="connsiteX157" fmla="*/ 18306288 w 25200864"/>
              <a:gd name="connsiteY157" fmla="*/ 5752988 h 7169724"/>
              <a:gd name="connsiteX158" fmla="*/ 18371058 w 25200864"/>
              <a:gd name="connsiteY158" fmla="*/ 5866526 h 7169724"/>
              <a:gd name="connsiteX159" fmla="*/ 18489168 w 25200864"/>
              <a:gd name="connsiteY159" fmla="*/ 5851286 h 7169724"/>
              <a:gd name="connsiteX160" fmla="*/ 18580608 w 25200864"/>
              <a:gd name="connsiteY160" fmla="*/ 5935106 h 7169724"/>
              <a:gd name="connsiteX161" fmla="*/ 18550128 w 25200864"/>
              <a:gd name="connsiteY161" fmla="*/ 6018926 h 7169724"/>
              <a:gd name="connsiteX162" fmla="*/ 18679668 w 25200864"/>
              <a:gd name="connsiteY162" fmla="*/ 5973206 h 7169724"/>
              <a:gd name="connsiteX163" fmla="*/ 18691098 w 25200864"/>
              <a:gd name="connsiteY163" fmla="*/ 6045596 h 7169724"/>
              <a:gd name="connsiteX164" fmla="*/ 18813018 w 25200864"/>
              <a:gd name="connsiteY164" fmla="*/ 6007496 h 7169724"/>
              <a:gd name="connsiteX165" fmla="*/ 19114008 w 25200864"/>
              <a:gd name="connsiteY165" fmla="*/ 6137036 h 7169724"/>
              <a:gd name="connsiteX166" fmla="*/ 19249644 w 25200864"/>
              <a:gd name="connsiteY166" fmla="*/ 6242954 h 7169724"/>
              <a:gd name="connsiteX167" fmla="*/ 19319748 w 25200864"/>
              <a:gd name="connsiteY167" fmla="*/ 6453266 h 7169724"/>
              <a:gd name="connsiteX168" fmla="*/ 19375374 w 25200864"/>
              <a:gd name="connsiteY168" fmla="*/ 6593474 h 7169724"/>
              <a:gd name="connsiteX169" fmla="*/ 19445478 w 25200864"/>
              <a:gd name="connsiteY169" fmla="*/ 6567566 h 7169724"/>
              <a:gd name="connsiteX170" fmla="*/ 19495008 w 25200864"/>
              <a:gd name="connsiteY170" fmla="*/ 6647576 h 7169724"/>
              <a:gd name="connsiteX171" fmla="*/ 19475958 w 25200864"/>
              <a:gd name="connsiteY171" fmla="*/ 6377066 h 7169724"/>
              <a:gd name="connsiteX172" fmla="*/ 19479768 w 25200864"/>
              <a:gd name="connsiteY172" fmla="*/ 6175136 h 7169724"/>
              <a:gd name="connsiteX173" fmla="*/ 19582638 w 25200864"/>
              <a:gd name="connsiteY173" fmla="*/ 6285626 h 7169724"/>
              <a:gd name="connsiteX174" fmla="*/ 19666458 w 25200864"/>
              <a:gd name="connsiteY174" fmla="*/ 6407546 h 7169724"/>
              <a:gd name="connsiteX175" fmla="*/ 19674078 w 25200864"/>
              <a:gd name="connsiteY175" fmla="*/ 6213236 h 7169724"/>
              <a:gd name="connsiteX176" fmla="*/ 19761708 w 25200864"/>
              <a:gd name="connsiteY176" fmla="*/ 6129416 h 7169724"/>
              <a:gd name="connsiteX177" fmla="*/ 19879818 w 25200864"/>
              <a:gd name="connsiteY177" fmla="*/ 6239906 h 7169724"/>
              <a:gd name="connsiteX178" fmla="*/ 19818858 w 25200864"/>
              <a:gd name="connsiteY178" fmla="*/ 6026546 h 7169724"/>
              <a:gd name="connsiteX179" fmla="*/ 20127468 w 25200864"/>
              <a:gd name="connsiteY179" fmla="*/ 6022736 h 7169724"/>
              <a:gd name="connsiteX180" fmla="*/ 20400264 w 25200864"/>
              <a:gd name="connsiteY180" fmla="*/ 5897768 h 7169724"/>
              <a:gd name="connsiteX181" fmla="*/ 20695158 w 25200864"/>
              <a:gd name="connsiteY181" fmla="*/ 5893196 h 7169724"/>
              <a:gd name="connsiteX182" fmla="*/ 20942808 w 25200864"/>
              <a:gd name="connsiteY182" fmla="*/ 5938916 h 7169724"/>
              <a:gd name="connsiteX183" fmla="*/ 21133308 w 25200864"/>
              <a:gd name="connsiteY183" fmla="*/ 5813186 h 7169724"/>
              <a:gd name="connsiteX184" fmla="*/ 21430488 w 25200864"/>
              <a:gd name="connsiteY184" fmla="*/ 5862716 h 7169724"/>
              <a:gd name="connsiteX185" fmla="*/ 21659850 w 25200864"/>
              <a:gd name="connsiteY185" fmla="*/ 5961776 h 7169724"/>
              <a:gd name="connsiteX186" fmla="*/ 21761958 w 25200864"/>
              <a:gd name="connsiteY186" fmla="*/ 5885576 h 7169724"/>
              <a:gd name="connsiteX187" fmla="*/ 21944838 w 25200864"/>
              <a:gd name="connsiteY187" fmla="*/ 6041786 h 7169724"/>
              <a:gd name="connsiteX188" fmla="*/ 22089618 w 25200864"/>
              <a:gd name="connsiteY188" fmla="*/ 5977016 h 7169724"/>
              <a:gd name="connsiteX189" fmla="*/ 22310598 w 25200864"/>
              <a:gd name="connsiteY189" fmla="*/ 6186566 h 7169724"/>
              <a:gd name="connsiteX190" fmla="*/ 23151084 w 25200864"/>
              <a:gd name="connsiteY190" fmla="*/ 6482984 h 7169724"/>
              <a:gd name="connsiteX191" fmla="*/ 23293578 w 25200864"/>
              <a:gd name="connsiteY191" fmla="*/ 6609476 h 7169724"/>
              <a:gd name="connsiteX192" fmla="*/ 23285958 w 25200864"/>
              <a:gd name="connsiteY192" fmla="*/ 6693296 h 7169724"/>
              <a:gd name="connsiteX193" fmla="*/ 23415498 w 25200864"/>
              <a:gd name="connsiteY193" fmla="*/ 6659006 h 7169724"/>
              <a:gd name="connsiteX194" fmla="*/ 23785068 w 25200864"/>
              <a:gd name="connsiteY194" fmla="*/ 6780926 h 7169724"/>
              <a:gd name="connsiteX195" fmla="*/ 24009096 w 25200864"/>
              <a:gd name="connsiteY195" fmla="*/ 6645290 h 7169724"/>
              <a:gd name="connsiteX196" fmla="*/ 24078438 w 25200864"/>
              <a:gd name="connsiteY196" fmla="*/ 6544706 h 7169724"/>
              <a:gd name="connsiteX197" fmla="*/ 24230838 w 25200864"/>
              <a:gd name="connsiteY197" fmla="*/ 6533276 h 7169724"/>
              <a:gd name="connsiteX198" fmla="*/ 24360378 w 25200864"/>
              <a:gd name="connsiteY198" fmla="*/ 6438026 h 7169724"/>
              <a:gd name="connsiteX199" fmla="*/ 24455628 w 25200864"/>
              <a:gd name="connsiteY199" fmla="*/ 6422786 h 7169724"/>
              <a:gd name="connsiteX200" fmla="*/ 24558498 w 25200864"/>
              <a:gd name="connsiteY200" fmla="*/ 6243716 h 7169724"/>
              <a:gd name="connsiteX201" fmla="*/ 24716232 w 25200864"/>
              <a:gd name="connsiteY201" fmla="*/ 6188090 h 7169724"/>
              <a:gd name="connsiteX202" fmla="*/ 24981408 w 25200864"/>
              <a:gd name="connsiteY202" fmla="*/ 6232286 h 7169724"/>
              <a:gd name="connsiteX203" fmla="*/ 25181052 w 25200864"/>
              <a:gd name="connsiteY203" fmla="*/ 6157610 h 7169724"/>
              <a:gd name="connsiteX204" fmla="*/ 25200864 w 25200864"/>
              <a:gd name="connsiteY204" fmla="*/ 5713364 h 7169724"/>
              <a:gd name="connsiteX205" fmla="*/ 24519636 w 25200864"/>
              <a:gd name="connsiteY205" fmla="*/ 5869574 h 7169724"/>
              <a:gd name="connsiteX206" fmla="*/ 23774400 w 25200864"/>
              <a:gd name="connsiteY206" fmla="*/ 6133988 h 7169724"/>
              <a:gd name="connsiteX207" fmla="*/ 22951440 w 25200864"/>
              <a:gd name="connsiteY207" fmla="*/ 5896244 h 7169724"/>
              <a:gd name="connsiteX208" fmla="*/ 21982176 w 25200864"/>
              <a:gd name="connsiteY208" fmla="*/ 5640212 h 7169724"/>
              <a:gd name="connsiteX209" fmla="*/ 20628864 w 25200864"/>
              <a:gd name="connsiteY209" fmla="*/ 5475620 h 7169724"/>
              <a:gd name="connsiteX210" fmla="*/ 19872960 w 25200864"/>
              <a:gd name="connsiteY210" fmla="*/ 5888624 h 7169724"/>
              <a:gd name="connsiteX211" fmla="*/ 18800064 w 25200864"/>
              <a:gd name="connsiteY211" fmla="*/ 5823092 h 7169724"/>
              <a:gd name="connsiteX212" fmla="*/ 16715232 w 25200864"/>
              <a:gd name="connsiteY212" fmla="*/ 4963556 h 7169724"/>
              <a:gd name="connsiteX213" fmla="*/ 14904720 w 25200864"/>
              <a:gd name="connsiteY213" fmla="*/ 4158884 h 7169724"/>
              <a:gd name="connsiteX214" fmla="*/ 13240512 w 25200864"/>
              <a:gd name="connsiteY214" fmla="*/ 3354212 h 7169724"/>
              <a:gd name="connsiteX215" fmla="*/ 13094208 w 25200864"/>
              <a:gd name="connsiteY215" fmla="*/ 3189620 h 7169724"/>
              <a:gd name="connsiteX216" fmla="*/ 11320272 w 25200864"/>
              <a:gd name="connsiteY216" fmla="*/ 2019188 h 7169724"/>
              <a:gd name="connsiteX217" fmla="*/ 10698480 w 25200864"/>
              <a:gd name="connsiteY217" fmla="*/ 1452260 h 7169724"/>
              <a:gd name="connsiteX218" fmla="*/ 10530078 w 25200864"/>
              <a:gd name="connsiteY218" fmla="*/ 1283096 h 7169724"/>
              <a:gd name="connsiteX219" fmla="*/ 10522458 w 25200864"/>
              <a:gd name="connsiteY219" fmla="*/ 902096 h 7169724"/>
              <a:gd name="connsiteX220" fmla="*/ 10518648 w 25200864"/>
              <a:gd name="connsiteY220" fmla="*/ 768746 h 7169724"/>
              <a:gd name="connsiteX221" fmla="*/ 10606278 w 25200864"/>
              <a:gd name="connsiteY221" fmla="*/ 681116 h 7169724"/>
              <a:gd name="connsiteX222" fmla="*/ 10753344 w 25200864"/>
              <a:gd name="connsiteY222" fmla="*/ 611012 h 7169724"/>
              <a:gd name="connsiteX223" fmla="*/ 10735056 w 25200864"/>
              <a:gd name="connsiteY223" fmla="*/ 336692 h 7169724"/>
              <a:gd name="connsiteX224" fmla="*/ 10610088 w 25200864"/>
              <a:gd name="connsiteY224" fmla="*/ 201056 h 7169724"/>
              <a:gd name="connsiteX225" fmla="*/ 10419588 w 25200864"/>
              <a:gd name="connsiteY225" fmla="*/ 2936 h 7169724"/>
              <a:gd name="connsiteX226" fmla="*/ 10351008 w 25200864"/>
              <a:gd name="connsiteY226" fmla="*/ 231536 h 7169724"/>
              <a:gd name="connsiteX227" fmla="*/ 10187940 w 25200864"/>
              <a:gd name="connsiteY227" fmla="*/ 585104 h 7169724"/>
              <a:gd name="connsiteX228" fmla="*/ 10137648 w 25200864"/>
              <a:gd name="connsiteY228" fmla="*/ 902096 h 7169724"/>
              <a:gd name="connsiteX229" fmla="*/ 10222992 w 25200864"/>
              <a:gd name="connsiteY229" fmla="*/ 1744868 h 7169724"/>
              <a:gd name="connsiteX230" fmla="*/ 10131552 w 25200864"/>
              <a:gd name="connsiteY230" fmla="*/ 2384948 h 7169724"/>
              <a:gd name="connsiteX231" fmla="*/ 9509760 w 25200864"/>
              <a:gd name="connsiteY231" fmla="*/ 3043316 h 7169724"/>
              <a:gd name="connsiteX232" fmla="*/ 7717536 w 25200864"/>
              <a:gd name="connsiteY232" fmla="*/ 4524644 h 7169724"/>
              <a:gd name="connsiteX233" fmla="*/ 7388352 w 25200864"/>
              <a:gd name="connsiteY233" fmla="*/ 5146436 h 7169724"/>
              <a:gd name="connsiteX234" fmla="*/ 5925312 w 25200864"/>
              <a:gd name="connsiteY234" fmla="*/ 5768228 h 7169724"/>
              <a:gd name="connsiteX235" fmla="*/ 4736592 w 25200864"/>
              <a:gd name="connsiteY235" fmla="*/ 6079124 h 7169724"/>
              <a:gd name="connsiteX236" fmla="*/ 3602736 w 25200864"/>
              <a:gd name="connsiteY236" fmla="*/ 6353444 h 7169724"/>
              <a:gd name="connsiteX237" fmla="*/ 2688336 w 25200864"/>
              <a:gd name="connsiteY237" fmla="*/ 6664340 h 7169724"/>
              <a:gd name="connsiteX238" fmla="*/ 2157984 w 25200864"/>
              <a:gd name="connsiteY238" fmla="*/ 6774068 h 7169724"/>
              <a:gd name="connsiteX239" fmla="*/ 1591056 w 25200864"/>
              <a:gd name="connsiteY239" fmla="*/ 6755780 h 7169724"/>
              <a:gd name="connsiteX240" fmla="*/ 950976 w 25200864"/>
              <a:gd name="connsiteY240" fmla="*/ 6554612 h 7169724"/>
              <a:gd name="connsiteX241" fmla="*/ 0 w 25200864"/>
              <a:gd name="connsiteY241" fmla="*/ 6390020 h 7169724"/>
              <a:gd name="connsiteX242" fmla="*/ 27432 w 25200864"/>
              <a:gd name="connsiteY24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772400 w 25200864"/>
              <a:gd name="connsiteY66" fmla="*/ 5493908 h 7169724"/>
              <a:gd name="connsiteX67" fmla="*/ 8375904 w 25200864"/>
              <a:gd name="connsiteY67" fmla="*/ 4341764 h 7169724"/>
              <a:gd name="connsiteX68" fmla="*/ 9747504 w 25200864"/>
              <a:gd name="connsiteY68" fmla="*/ 3427364 h 7169724"/>
              <a:gd name="connsiteX69" fmla="*/ 10277856 w 25200864"/>
              <a:gd name="connsiteY69" fmla="*/ 2311796 h 7169724"/>
              <a:gd name="connsiteX70" fmla="*/ 10351008 w 25200864"/>
              <a:gd name="connsiteY70" fmla="*/ 2147204 h 7169724"/>
              <a:gd name="connsiteX71" fmla="*/ 10369296 w 25200864"/>
              <a:gd name="connsiteY71" fmla="*/ 1525412 h 7169724"/>
              <a:gd name="connsiteX72" fmla="*/ 10314432 w 25200864"/>
              <a:gd name="connsiteY72" fmla="*/ 940196 h 7169724"/>
              <a:gd name="connsiteX73" fmla="*/ 10443210 w 25200864"/>
              <a:gd name="connsiteY73" fmla="*/ 611774 h 7169724"/>
              <a:gd name="connsiteX74" fmla="*/ 10450830 w 25200864"/>
              <a:gd name="connsiteY74" fmla="*/ 1076594 h 7169724"/>
              <a:gd name="connsiteX75" fmla="*/ 10411968 w 25200864"/>
              <a:gd name="connsiteY75" fmla="*/ 1302146 h 7169724"/>
              <a:gd name="connsiteX76" fmla="*/ 10453878 w 25200864"/>
              <a:gd name="connsiteY76" fmla="*/ 1565036 h 7169724"/>
              <a:gd name="connsiteX77" fmla="*/ 10541508 w 25200864"/>
              <a:gd name="connsiteY77" fmla="*/ 1759346 h 7169724"/>
              <a:gd name="connsiteX78" fmla="*/ 10690098 w 25200864"/>
              <a:gd name="connsiteY78" fmla="*/ 1944512 h 7169724"/>
              <a:gd name="connsiteX79" fmla="*/ 10785348 w 25200864"/>
              <a:gd name="connsiteY79" fmla="*/ 2018426 h 7169724"/>
              <a:gd name="connsiteX80" fmla="*/ 10838688 w 25200864"/>
              <a:gd name="connsiteY80" fmla="*/ 2109866 h 7169724"/>
              <a:gd name="connsiteX81" fmla="*/ 10926318 w 25200864"/>
              <a:gd name="connsiteY81" fmla="*/ 2071766 h 7169724"/>
              <a:gd name="connsiteX82" fmla="*/ 11013948 w 25200864"/>
              <a:gd name="connsiteY82" fmla="*/ 2193686 h 7169724"/>
              <a:gd name="connsiteX83" fmla="*/ 11100816 w 25200864"/>
              <a:gd name="connsiteY83" fmla="*/ 2275220 h 7169724"/>
              <a:gd name="connsiteX84" fmla="*/ 11253978 w 25200864"/>
              <a:gd name="connsiteY84" fmla="*/ 2307986 h 7169724"/>
              <a:gd name="connsiteX85" fmla="*/ 11349228 w 25200864"/>
              <a:gd name="connsiteY85" fmla="*/ 2349896 h 7169724"/>
              <a:gd name="connsiteX86" fmla="*/ 11429238 w 25200864"/>
              <a:gd name="connsiteY86" fmla="*/ 2448956 h 7169724"/>
              <a:gd name="connsiteX87" fmla="*/ 11562588 w 25200864"/>
              <a:gd name="connsiteY87" fmla="*/ 2513726 h 7169724"/>
              <a:gd name="connsiteX88" fmla="*/ 11654028 w 25200864"/>
              <a:gd name="connsiteY88" fmla="*/ 2567066 h 7169724"/>
              <a:gd name="connsiteX89" fmla="*/ 11745468 w 25200864"/>
              <a:gd name="connsiteY89" fmla="*/ 2650886 h 7169724"/>
              <a:gd name="connsiteX90" fmla="*/ 11882628 w 25200864"/>
              <a:gd name="connsiteY90" fmla="*/ 2711846 h 7169724"/>
              <a:gd name="connsiteX91" fmla="*/ 11970258 w 25200864"/>
              <a:gd name="connsiteY91" fmla="*/ 2841386 h 7169724"/>
              <a:gd name="connsiteX92" fmla="*/ 12095988 w 25200864"/>
              <a:gd name="connsiteY92" fmla="*/ 2829956 h 7169724"/>
              <a:gd name="connsiteX93" fmla="*/ 12124944 w 25200864"/>
              <a:gd name="connsiteY93" fmla="*/ 2897012 h 7169724"/>
              <a:gd name="connsiteX94" fmla="*/ 12202668 w 25200864"/>
              <a:gd name="connsiteY94" fmla="*/ 2921396 h 7169724"/>
              <a:gd name="connsiteX95" fmla="*/ 12278868 w 25200864"/>
              <a:gd name="connsiteY95" fmla="*/ 3081416 h 7169724"/>
              <a:gd name="connsiteX96" fmla="*/ 12393168 w 25200864"/>
              <a:gd name="connsiteY96" fmla="*/ 3100466 h 7169724"/>
              <a:gd name="connsiteX97" fmla="*/ 12450318 w 25200864"/>
              <a:gd name="connsiteY97" fmla="*/ 3214766 h 7169724"/>
              <a:gd name="connsiteX98" fmla="*/ 12541758 w 25200864"/>
              <a:gd name="connsiteY98" fmla="*/ 3191906 h 7169724"/>
              <a:gd name="connsiteX99" fmla="*/ 12598908 w 25200864"/>
              <a:gd name="connsiteY99" fmla="*/ 3290966 h 7169724"/>
              <a:gd name="connsiteX100" fmla="*/ 12663678 w 25200864"/>
              <a:gd name="connsiteY100" fmla="*/ 3416696 h 7169724"/>
              <a:gd name="connsiteX101" fmla="*/ 12766548 w 25200864"/>
              <a:gd name="connsiteY101" fmla="*/ 3428126 h 7169724"/>
              <a:gd name="connsiteX102" fmla="*/ 12774168 w 25200864"/>
              <a:gd name="connsiteY102" fmla="*/ 3298586 h 7169724"/>
              <a:gd name="connsiteX103" fmla="*/ 12854178 w 25200864"/>
              <a:gd name="connsiteY103" fmla="*/ 3363356 h 7169724"/>
              <a:gd name="connsiteX104" fmla="*/ 12968478 w 25200864"/>
              <a:gd name="connsiteY104" fmla="*/ 3435746 h 7169724"/>
              <a:gd name="connsiteX105" fmla="*/ 13098018 w 25200864"/>
              <a:gd name="connsiteY105" fmla="*/ 3466226 h 7169724"/>
              <a:gd name="connsiteX106" fmla="*/ 13147548 w 25200864"/>
              <a:gd name="connsiteY106" fmla="*/ 3572906 h 7169724"/>
              <a:gd name="connsiteX107" fmla="*/ 13155168 w 25200864"/>
              <a:gd name="connsiteY107" fmla="*/ 3652916 h 7169724"/>
              <a:gd name="connsiteX108" fmla="*/ 13235178 w 25200864"/>
              <a:gd name="connsiteY108" fmla="*/ 3736736 h 7169724"/>
              <a:gd name="connsiteX109" fmla="*/ 13368528 w 25200864"/>
              <a:gd name="connsiteY109" fmla="*/ 3774836 h 7169724"/>
              <a:gd name="connsiteX110" fmla="*/ 13539216 w 25200864"/>
              <a:gd name="connsiteY110" fmla="*/ 3853322 h 7169724"/>
              <a:gd name="connsiteX111" fmla="*/ 13574268 w 25200864"/>
              <a:gd name="connsiteY111" fmla="*/ 3923426 h 7169724"/>
              <a:gd name="connsiteX112" fmla="*/ 13669518 w 25200864"/>
              <a:gd name="connsiteY112" fmla="*/ 3988196 h 7169724"/>
              <a:gd name="connsiteX113" fmla="*/ 13806678 w 25200864"/>
              <a:gd name="connsiteY113" fmla="*/ 4091066 h 7169724"/>
              <a:gd name="connsiteX114" fmla="*/ 13890498 w 25200864"/>
              <a:gd name="connsiteY114" fmla="*/ 4205366 h 7169724"/>
              <a:gd name="connsiteX115" fmla="*/ 13955268 w 25200864"/>
              <a:gd name="connsiteY115" fmla="*/ 4296806 h 7169724"/>
              <a:gd name="connsiteX116" fmla="*/ 13989558 w 25200864"/>
              <a:gd name="connsiteY116" fmla="*/ 4129166 h 7169724"/>
              <a:gd name="connsiteX117" fmla="*/ 14061948 w 25200864"/>
              <a:gd name="connsiteY117" fmla="*/ 3995816 h 7169724"/>
              <a:gd name="connsiteX118" fmla="*/ 14176248 w 25200864"/>
              <a:gd name="connsiteY118" fmla="*/ 4098686 h 7169724"/>
              <a:gd name="connsiteX119" fmla="*/ 14290548 w 25200864"/>
              <a:gd name="connsiteY119" fmla="*/ 4304426 h 7169724"/>
              <a:gd name="connsiteX120" fmla="*/ 14431518 w 25200864"/>
              <a:gd name="connsiteY120" fmla="*/ 4399676 h 7169724"/>
              <a:gd name="connsiteX121" fmla="*/ 14622018 w 25200864"/>
              <a:gd name="connsiteY121" fmla="*/ 4353956 h 7169724"/>
              <a:gd name="connsiteX122" fmla="*/ 14789658 w 25200864"/>
              <a:gd name="connsiteY122" fmla="*/ 4430156 h 7169724"/>
              <a:gd name="connsiteX123" fmla="*/ 14865858 w 25200864"/>
              <a:gd name="connsiteY123" fmla="*/ 4361576 h 7169724"/>
              <a:gd name="connsiteX124" fmla="*/ 14972538 w 25200864"/>
              <a:gd name="connsiteY124" fmla="*/ 4464446 h 7169724"/>
              <a:gd name="connsiteX125" fmla="*/ 15067788 w 25200864"/>
              <a:gd name="connsiteY125" fmla="*/ 4586366 h 7169724"/>
              <a:gd name="connsiteX126" fmla="*/ 15304008 w 25200864"/>
              <a:gd name="connsiteY126" fmla="*/ 4651136 h 7169724"/>
              <a:gd name="connsiteX127" fmla="*/ 15467838 w 25200864"/>
              <a:gd name="connsiteY127" fmla="*/ 4693046 h 7169724"/>
              <a:gd name="connsiteX128" fmla="*/ 15540990 w 25200864"/>
              <a:gd name="connsiteY128" fmla="*/ 4708286 h 7169724"/>
              <a:gd name="connsiteX129" fmla="*/ 15593568 w 25200864"/>
              <a:gd name="connsiteY129" fmla="*/ 4875926 h 7169724"/>
              <a:gd name="connsiteX130" fmla="*/ 15612618 w 25200864"/>
              <a:gd name="connsiteY130" fmla="*/ 4997846 h 7169724"/>
              <a:gd name="connsiteX131" fmla="*/ 15730728 w 25200864"/>
              <a:gd name="connsiteY131" fmla="*/ 4921646 h 7169724"/>
              <a:gd name="connsiteX132" fmla="*/ 15745968 w 25200864"/>
              <a:gd name="connsiteY132" fmla="*/ 4769246 h 7169724"/>
              <a:gd name="connsiteX133" fmla="*/ 15822168 w 25200864"/>
              <a:gd name="connsiteY133" fmla="*/ 4757816 h 7169724"/>
              <a:gd name="connsiteX134" fmla="*/ 15898368 w 25200864"/>
              <a:gd name="connsiteY134" fmla="*/ 4872116 h 7169724"/>
              <a:gd name="connsiteX135" fmla="*/ 16092678 w 25200864"/>
              <a:gd name="connsiteY135" fmla="*/ 4978796 h 7169724"/>
              <a:gd name="connsiteX136" fmla="*/ 16229838 w 25200864"/>
              <a:gd name="connsiteY136" fmla="*/ 5138816 h 7169724"/>
              <a:gd name="connsiteX137" fmla="*/ 16340328 w 25200864"/>
              <a:gd name="connsiteY137" fmla="*/ 5154056 h 7169724"/>
              <a:gd name="connsiteX138" fmla="*/ 16435578 w 25200864"/>
              <a:gd name="connsiteY138" fmla="*/ 5203586 h 7169724"/>
              <a:gd name="connsiteX139" fmla="*/ 16515588 w 25200864"/>
              <a:gd name="connsiteY139" fmla="*/ 5195966 h 7169724"/>
              <a:gd name="connsiteX140" fmla="*/ 16607028 w 25200864"/>
              <a:gd name="connsiteY140" fmla="*/ 5234066 h 7169724"/>
              <a:gd name="connsiteX141" fmla="*/ 16687038 w 25200864"/>
              <a:gd name="connsiteY141" fmla="*/ 5275976 h 7169724"/>
              <a:gd name="connsiteX142" fmla="*/ 16751808 w 25200864"/>
              <a:gd name="connsiteY142" fmla="*/ 5298836 h 7169724"/>
              <a:gd name="connsiteX143" fmla="*/ 16927068 w 25200864"/>
              <a:gd name="connsiteY143" fmla="*/ 5317886 h 7169724"/>
              <a:gd name="connsiteX144" fmla="*/ 16808958 w 25200864"/>
              <a:gd name="connsiteY144" fmla="*/ 5245496 h 7169724"/>
              <a:gd name="connsiteX145" fmla="*/ 16843248 w 25200864"/>
              <a:gd name="connsiteY145" fmla="*/ 5199776 h 7169724"/>
              <a:gd name="connsiteX146" fmla="*/ 16953738 w 25200864"/>
              <a:gd name="connsiteY146" fmla="*/ 5218826 h 7169724"/>
              <a:gd name="connsiteX147" fmla="*/ 17109948 w 25200864"/>
              <a:gd name="connsiteY147" fmla="*/ 5344556 h 7169724"/>
              <a:gd name="connsiteX148" fmla="*/ 17300448 w 25200864"/>
              <a:gd name="connsiteY148" fmla="*/ 5359796 h 7169724"/>
              <a:gd name="connsiteX149" fmla="*/ 17426178 w 25200864"/>
              <a:gd name="connsiteY149" fmla="*/ 5420756 h 7169724"/>
              <a:gd name="connsiteX150" fmla="*/ 17516856 w 25200864"/>
              <a:gd name="connsiteY150" fmla="*/ 5550296 h 7169724"/>
              <a:gd name="connsiteX151" fmla="*/ 17620488 w 25200864"/>
              <a:gd name="connsiteY151" fmla="*/ 5569346 h 7169724"/>
              <a:gd name="connsiteX152" fmla="*/ 17837658 w 25200864"/>
              <a:gd name="connsiteY152" fmla="*/ 5717936 h 7169724"/>
              <a:gd name="connsiteX153" fmla="*/ 17837658 w 25200864"/>
              <a:gd name="connsiteY153" fmla="*/ 5561726 h 7169724"/>
              <a:gd name="connsiteX154" fmla="*/ 18035778 w 25200864"/>
              <a:gd name="connsiteY154" fmla="*/ 5565536 h 7169724"/>
              <a:gd name="connsiteX155" fmla="*/ 18115788 w 25200864"/>
              <a:gd name="connsiteY155" fmla="*/ 5668406 h 7169724"/>
              <a:gd name="connsiteX156" fmla="*/ 18218658 w 25200864"/>
              <a:gd name="connsiteY156" fmla="*/ 5676026 h 7169724"/>
              <a:gd name="connsiteX157" fmla="*/ 18306288 w 25200864"/>
              <a:gd name="connsiteY157" fmla="*/ 5752988 h 7169724"/>
              <a:gd name="connsiteX158" fmla="*/ 18371058 w 25200864"/>
              <a:gd name="connsiteY158" fmla="*/ 5866526 h 7169724"/>
              <a:gd name="connsiteX159" fmla="*/ 18489168 w 25200864"/>
              <a:gd name="connsiteY159" fmla="*/ 5851286 h 7169724"/>
              <a:gd name="connsiteX160" fmla="*/ 18580608 w 25200864"/>
              <a:gd name="connsiteY160" fmla="*/ 5935106 h 7169724"/>
              <a:gd name="connsiteX161" fmla="*/ 18550128 w 25200864"/>
              <a:gd name="connsiteY161" fmla="*/ 6018926 h 7169724"/>
              <a:gd name="connsiteX162" fmla="*/ 18679668 w 25200864"/>
              <a:gd name="connsiteY162" fmla="*/ 5973206 h 7169724"/>
              <a:gd name="connsiteX163" fmla="*/ 18691098 w 25200864"/>
              <a:gd name="connsiteY163" fmla="*/ 6045596 h 7169724"/>
              <a:gd name="connsiteX164" fmla="*/ 18813018 w 25200864"/>
              <a:gd name="connsiteY164" fmla="*/ 6007496 h 7169724"/>
              <a:gd name="connsiteX165" fmla="*/ 19114008 w 25200864"/>
              <a:gd name="connsiteY165" fmla="*/ 6137036 h 7169724"/>
              <a:gd name="connsiteX166" fmla="*/ 19249644 w 25200864"/>
              <a:gd name="connsiteY166" fmla="*/ 6242954 h 7169724"/>
              <a:gd name="connsiteX167" fmla="*/ 19319748 w 25200864"/>
              <a:gd name="connsiteY167" fmla="*/ 6453266 h 7169724"/>
              <a:gd name="connsiteX168" fmla="*/ 19375374 w 25200864"/>
              <a:gd name="connsiteY168" fmla="*/ 6593474 h 7169724"/>
              <a:gd name="connsiteX169" fmla="*/ 19445478 w 25200864"/>
              <a:gd name="connsiteY169" fmla="*/ 6567566 h 7169724"/>
              <a:gd name="connsiteX170" fmla="*/ 19495008 w 25200864"/>
              <a:gd name="connsiteY170" fmla="*/ 6647576 h 7169724"/>
              <a:gd name="connsiteX171" fmla="*/ 19475958 w 25200864"/>
              <a:gd name="connsiteY171" fmla="*/ 6377066 h 7169724"/>
              <a:gd name="connsiteX172" fmla="*/ 19479768 w 25200864"/>
              <a:gd name="connsiteY172" fmla="*/ 6175136 h 7169724"/>
              <a:gd name="connsiteX173" fmla="*/ 19582638 w 25200864"/>
              <a:gd name="connsiteY173" fmla="*/ 6285626 h 7169724"/>
              <a:gd name="connsiteX174" fmla="*/ 19666458 w 25200864"/>
              <a:gd name="connsiteY174" fmla="*/ 6407546 h 7169724"/>
              <a:gd name="connsiteX175" fmla="*/ 19674078 w 25200864"/>
              <a:gd name="connsiteY175" fmla="*/ 6213236 h 7169724"/>
              <a:gd name="connsiteX176" fmla="*/ 19761708 w 25200864"/>
              <a:gd name="connsiteY176" fmla="*/ 6129416 h 7169724"/>
              <a:gd name="connsiteX177" fmla="*/ 19879818 w 25200864"/>
              <a:gd name="connsiteY177" fmla="*/ 6239906 h 7169724"/>
              <a:gd name="connsiteX178" fmla="*/ 19818858 w 25200864"/>
              <a:gd name="connsiteY178" fmla="*/ 6026546 h 7169724"/>
              <a:gd name="connsiteX179" fmla="*/ 20127468 w 25200864"/>
              <a:gd name="connsiteY179" fmla="*/ 6022736 h 7169724"/>
              <a:gd name="connsiteX180" fmla="*/ 20400264 w 25200864"/>
              <a:gd name="connsiteY180" fmla="*/ 5897768 h 7169724"/>
              <a:gd name="connsiteX181" fmla="*/ 20695158 w 25200864"/>
              <a:gd name="connsiteY181" fmla="*/ 5893196 h 7169724"/>
              <a:gd name="connsiteX182" fmla="*/ 20942808 w 25200864"/>
              <a:gd name="connsiteY182" fmla="*/ 5938916 h 7169724"/>
              <a:gd name="connsiteX183" fmla="*/ 21133308 w 25200864"/>
              <a:gd name="connsiteY183" fmla="*/ 5813186 h 7169724"/>
              <a:gd name="connsiteX184" fmla="*/ 21430488 w 25200864"/>
              <a:gd name="connsiteY184" fmla="*/ 5862716 h 7169724"/>
              <a:gd name="connsiteX185" fmla="*/ 21659850 w 25200864"/>
              <a:gd name="connsiteY185" fmla="*/ 5961776 h 7169724"/>
              <a:gd name="connsiteX186" fmla="*/ 21761958 w 25200864"/>
              <a:gd name="connsiteY186" fmla="*/ 5885576 h 7169724"/>
              <a:gd name="connsiteX187" fmla="*/ 21944838 w 25200864"/>
              <a:gd name="connsiteY187" fmla="*/ 6041786 h 7169724"/>
              <a:gd name="connsiteX188" fmla="*/ 22089618 w 25200864"/>
              <a:gd name="connsiteY188" fmla="*/ 5977016 h 7169724"/>
              <a:gd name="connsiteX189" fmla="*/ 22310598 w 25200864"/>
              <a:gd name="connsiteY189" fmla="*/ 6186566 h 7169724"/>
              <a:gd name="connsiteX190" fmla="*/ 23151084 w 25200864"/>
              <a:gd name="connsiteY190" fmla="*/ 6482984 h 7169724"/>
              <a:gd name="connsiteX191" fmla="*/ 23293578 w 25200864"/>
              <a:gd name="connsiteY191" fmla="*/ 6609476 h 7169724"/>
              <a:gd name="connsiteX192" fmla="*/ 23285958 w 25200864"/>
              <a:gd name="connsiteY192" fmla="*/ 6693296 h 7169724"/>
              <a:gd name="connsiteX193" fmla="*/ 23415498 w 25200864"/>
              <a:gd name="connsiteY193" fmla="*/ 6659006 h 7169724"/>
              <a:gd name="connsiteX194" fmla="*/ 23785068 w 25200864"/>
              <a:gd name="connsiteY194" fmla="*/ 6780926 h 7169724"/>
              <a:gd name="connsiteX195" fmla="*/ 24009096 w 25200864"/>
              <a:gd name="connsiteY195" fmla="*/ 6645290 h 7169724"/>
              <a:gd name="connsiteX196" fmla="*/ 24078438 w 25200864"/>
              <a:gd name="connsiteY196" fmla="*/ 6544706 h 7169724"/>
              <a:gd name="connsiteX197" fmla="*/ 24230838 w 25200864"/>
              <a:gd name="connsiteY197" fmla="*/ 6533276 h 7169724"/>
              <a:gd name="connsiteX198" fmla="*/ 24360378 w 25200864"/>
              <a:gd name="connsiteY198" fmla="*/ 6438026 h 7169724"/>
              <a:gd name="connsiteX199" fmla="*/ 24455628 w 25200864"/>
              <a:gd name="connsiteY199" fmla="*/ 6422786 h 7169724"/>
              <a:gd name="connsiteX200" fmla="*/ 24558498 w 25200864"/>
              <a:gd name="connsiteY200" fmla="*/ 6243716 h 7169724"/>
              <a:gd name="connsiteX201" fmla="*/ 24716232 w 25200864"/>
              <a:gd name="connsiteY201" fmla="*/ 6188090 h 7169724"/>
              <a:gd name="connsiteX202" fmla="*/ 24981408 w 25200864"/>
              <a:gd name="connsiteY202" fmla="*/ 6232286 h 7169724"/>
              <a:gd name="connsiteX203" fmla="*/ 25181052 w 25200864"/>
              <a:gd name="connsiteY203" fmla="*/ 6157610 h 7169724"/>
              <a:gd name="connsiteX204" fmla="*/ 25200864 w 25200864"/>
              <a:gd name="connsiteY204" fmla="*/ 5713364 h 7169724"/>
              <a:gd name="connsiteX205" fmla="*/ 24519636 w 25200864"/>
              <a:gd name="connsiteY205" fmla="*/ 5869574 h 7169724"/>
              <a:gd name="connsiteX206" fmla="*/ 23774400 w 25200864"/>
              <a:gd name="connsiteY206" fmla="*/ 6133988 h 7169724"/>
              <a:gd name="connsiteX207" fmla="*/ 22951440 w 25200864"/>
              <a:gd name="connsiteY207" fmla="*/ 5896244 h 7169724"/>
              <a:gd name="connsiteX208" fmla="*/ 21982176 w 25200864"/>
              <a:gd name="connsiteY208" fmla="*/ 5640212 h 7169724"/>
              <a:gd name="connsiteX209" fmla="*/ 20628864 w 25200864"/>
              <a:gd name="connsiteY209" fmla="*/ 5475620 h 7169724"/>
              <a:gd name="connsiteX210" fmla="*/ 19872960 w 25200864"/>
              <a:gd name="connsiteY210" fmla="*/ 5888624 h 7169724"/>
              <a:gd name="connsiteX211" fmla="*/ 18800064 w 25200864"/>
              <a:gd name="connsiteY211" fmla="*/ 5823092 h 7169724"/>
              <a:gd name="connsiteX212" fmla="*/ 16715232 w 25200864"/>
              <a:gd name="connsiteY212" fmla="*/ 4963556 h 7169724"/>
              <a:gd name="connsiteX213" fmla="*/ 14904720 w 25200864"/>
              <a:gd name="connsiteY213" fmla="*/ 4158884 h 7169724"/>
              <a:gd name="connsiteX214" fmla="*/ 13240512 w 25200864"/>
              <a:gd name="connsiteY214" fmla="*/ 3354212 h 7169724"/>
              <a:gd name="connsiteX215" fmla="*/ 13094208 w 25200864"/>
              <a:gd name="connsiteY215" fmla="*/ 3189620 h 7169724"/>
              <a:gd name="connsiteX216" fmla="*/ 11320272 w 25200864"/>
              <a:gd name="connsiteY216" fmla="*/ 2019188 h 7169724"/>
              <a:gd name="connsiteX217" fmla="*/ 10698480 w 25200864"/>
              <a:gd name="connsiteY217" fmla="*/ 1452260 h 7169724"/>
              <a:gd name="connsiteX218" fmla="*/ 10530078 w 25200864"/>
              <a:gd name="connsiteY218" fmla="*/ 1283096 h 7169724"/>
              <a:gd name="connsiteX219" fmla="*/ 10522458 w 25200864"/>
              <a:gd name="connsiteY219" fmla="*/ 902096 h 7169724"/>
              <a:gd name="connsiteX220" fmla="*/ 10518648 w 25200864"/>
              <a:gd name="connsiteY220" fmla="*/ 768746 h 7169724"/>
              <a:gd name="connsiteX221" fmla="*/ 10606278 w 25200864"/>
              <a:gd name="connsiteY221" fmla="*/ 681116 h 7169724"/>
              <a:gd name="connsiteX222" fmla="*/ 10753344 w 25200864"/>
              <a:gd name="connsiteY222" fmla="*/ 611012 h 7169724"/>
              <a:gd name="connsiteX223" fmla="*/ 10735056 w 25200864"/>
              <a:gd name="connsiteY223" fmla="*/ 336692 h 7169724"/>
              <a:gd name="connsiteX224" fmla="*/ 10610088 w 25200864"/>
              <a:gd name="connsiteY224" fmla="*/ 201056 h 7169724"/>
              <a:gd name="connsiteX225" fmla="*/ 10419588 w 25200864"/>
              <a:gd name="connsiteY225" fmla="*/ 2936 h 7169724"/>
              <a:gd name="connsiteX226" fmla="*/ 10351008 w 25200864"/>
              <a:gd name="connsiteY226" fmla="*/ 231536 h 7169724"/>
              <a:gd name="connsiteX227" fmla="*/ 10187940 w 25200864"/>
              <a:gd name="connsiteY227" fmla="*/ 585104 h 7169724"/>
              <a:gd name="connsiteX228" fmla="*/ 10137648 w 25200864"/>
              <a:gd name="connsiteY228" fmla="*/ 902096 h 7169724"/>
              <a:gd name="connsiteX229" fmla="*/ 10222992 w 25200864"/>
              <a:gd name="connsiteY229" fmla="*/ 1744868 h 7169724"/>
              <a:gd name="connsiteX230" fmla="*/ 10131552 w 25200864"/>
              <a:gd name="connsiteY230" fmla="*/ 2384948 h 7169724"/>
              <a:gd name="connsiteX231" fmla="*/ 9509760 w 25200864"/>
              <a:gd name="connsiteY231" fmla="*/ 3043316 h 7169724"/>
              <a:gd name="connsiteX232" fmla="*/ 7717536 w 25200864"/>
              <a:gd name="connsiteY232" fmla="*/ 4524644 h 7169724"/>
              <a:gd name="connsiteX233" fmla="*/ 7388352 w 25200864"/>
              <a:gd name="connsiteY233" fmla="*/ 5146436 h 7169724"/>
              <a:gd name="connsiteX234" fmla="*/ 5925312 w 25200864"/>
              <a:gd name="connsiteY234" fmla="*/ 5768228 h 7169724"/>
              <a:gd name="connsiteX235" fmla="*/ 4736592 w 25200864"/>
              <a:gd name="connsiteY235" fmla="*/ 6079124 h 7169724"/>
              <a:gd name="connsiteX236" fmla="*/ 3602736 w 25200864"/>
              <a:gd name="connsiteY236" fmla="*/ 6353444 h 7169724"/>
              <a:gd name="connsiteX237" fmla="*/ 2688336 w 25200864"/>
              <a:gd name="connsiteY237" fmla="*/ 6664340 h 7169724"/>
              <a:gd name="connsiteX238" fmla="*/ 2157984 w 25200864"/>
              <a:gd name="connsiteY238" fmla="*/ 6774068 h 7169724"/>
              <a:gd name="connsiteX239" fmla="*/ 1591056 w 25200864"/>
              <a:gd name="connsiteY239" fmla="*/ 6755780 h 7169724"/>
              <a:gd name="connsiteX240" fmla="*/ 950976 w 25200864"/>
              <a:gd name="connsiteY240" fmla="*/ 6554612 h 7169724"/>
              <a:gd name="connsiteX241" fmla="*/ 0 w 25200864"/>
              <a:gd name="connsiteY241" fmla="*/ 6390020 h 7169724"/>
              <a:gd name="connsiteX242" fmla="*/ 27432 w 25200864"/>
              <a:gd name="connsiteY24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772400 w 25200864"/>
              <a:gd name="connsiteY67" fmla="*/ 5493908 h 7169724"/>
              <a:gd name="connsiteX68" fmla="*/ 8375904 w 25200864"/>
              <a:gd name="connsiteY68" fmla="*/ 4341764 h 7169724"/>
              <a:gd name="connsiteX69" fmla="*/ 9747504 w 25200864"/>
              <a:gd name="connsiteY69" fmla="*/ 3427364 h 7169724"/>
              <a:gd name="connsiteX70" fmla="*/ 10277856 w 25200864"/>
              <a:gd name="connsiteY70" fmla="*/ 2311796 h 7169724"/>
              <a:gd name="connsiteX71" fmla="*/ 10351008 w 25200864"/>
              <a:gd name="connsiteY71" fmla="*/ 2147204 h 7169724"/>
              <a:gd name="connsiteX72" fmla="*/ 10369296 w 25200864"/>
              <a:gd name="connsiteY72" fmla="*/ 1525412 h 7169724"/>
              <a:gd name="connsiteX73" fmla="*/ 10314432 w 25200864"/>
              <a:gd name="connsiteY73" fmla="*/ 940196 h 7169724"/>
              <a:gd name="connsiteX74" fmla="*/ 10443210 w 25200864"/>
              <a:gd name="connsiteY74" fmla="*/ 611774 h 7169724"/>
              <a:gd name="connsiteX75" fmla="*/ 10450830 w 25200864"/>
              <a:gd name="connsiteY75" fmla="*/ 1076594 h 7169724"/>
              <a:gd name="connsiteX76" fmla="*/ 10411968 w 25200864"/>
              <a:gd name="connsiteY76" fmla="*/ 1302146 h 7169724"/>
              <a:gd name="connsiteX77" fmla="*/ 10453878 w 25200864"/>
              <a:gd name="connsiteY77" fmla="*/ 1565036 h 7169724"/>
              <a:gd name="connsiteX78" fmla="*/ 10541508 w 25200864"/>
              <a:gd name="connsiteY78" fmla="*/ 1759346 h 7169724"/>
              <a:gd name="connsiteX79" fmla="*/ 10690098 w 25200864"/>
              <a:gd name="connsiteY79" fmla="*/ 1944512 h 7169724"/>
              <a:gd name="connsiteX80" fmla="*/ 10785348 w 25200864"/>
              <a:gd name="connsiteY80" fmla="*/ 2018426 h 7169724"/>
              <a:gd name="connsiteX81" fmla="*/ 10838688 w 25200864"/>
              <a:gd name="connsiteY81" fmla="*/ 2109866 h 7169724"/>
              <a:gd name="connsiteX82" fmla="*/ 10926318 w 25200864"/>
              <a:gd name="connsiteY82" fmla="*/ 2071766 h 7169724"/>
              <a:gd name="connsiteX83" fmla="*/ 11013948 w 25200864"/>
              <a:gd name="connsiteY83" fmla="*/ 2193686 h 7169724"/>
              <a:gd name="connsiteX84" fmla="*/ 11100816 w 25200864"/>
              <a:gd name="connsiteY84" fmla="*/ 2275220 h 7169724"/>
              <a:gd name="connsiteX85" fmla="*/ 11253978 w 25200864"/>
              <a:gd name="connsiteY85" fmla="*/ 2307986 h 7169724"/>
              <a:gd name="connsiteX86" fmla="*/ 11349228 w 25200864"/>
              <a:gd name="connsiteY86" fmla="*/ 2349896 h 7169724"/>
              <a:gd name="connsiteX87" fmla="*/ 11429238 w 25200864"/>
              <a:gd name="connsiteY87" fmla="*/ 2448956 h 7169724"/>
              <a:gd name="connsiteX88" fmla="*/ 11562588 w 25200864"/>
              <a:gd name="connsiteY88" fmla="*/ 2513726 h 7169724"/>
              <a:gd name="connsiteX89" fmla="*/ 11654028 w 25200864"/>
              <a:gd name="connsiteY89" fmla="*/ 2567066 h 7169724"/>
              <a:gd name="connsiteX90" fmla="*/ 11745468 w 25200864"/>
              <a:gd name="connsiteY90" fmla="*/ 2650886 h 7169724"/>
              <a:gd name="connsiteX91" fmla="*/ 11882628 w 25200864"/>
              <a:gd name="connsiteY91" fmla="*/ 2711846 h 7169724"/>
              <a:gd name="connsiteX92" fmla="*/ 11970258 w 25200864"/>
              <a:gd name="connsiteY92" fmla="*/ 2841386 h 7169724"/>
              <a:gd name="connsiteX93" fmla="*/ 12095988 w 25200864"/>
              <a:gd name="connsiteY93" fmla="*/ 2829956 h 7169724"/>
              <a:gd name="connsiteX94" fmla="*/ 12124944 w 25200864"/>
              <a:gd name="connsiteY94" fmla="*/ 2897012 h 7169724"/>
              <a:gd name="connsiteX95" fmla="*/ 12202668 w 25200864"/>
              <a:gd name="connsiteY95" fmla="*/ 2921396 h 7169724"/>
              <a:gd name="connsiteX96" fmla="*/ 12278868 w 25200864"/>
              <a:gd name="connsiteY96" fmla="*/ 3081416 h 7169724"/>
              <a:gd name="connsiteX97" fmla="*/ 12393168 w 25200864"/>
              <a:gd name="connsiteY97" fmla="*/ 3100466 h 7169724"/>
              <a:gd name="connsiteX98" fmla="*/ 12450318 w 25200864"/>
              <a:gd name="connsiteY98" fmla="*/ 3214766 h 7169724"/>
              <a:gd name="connsiteX99" fmla="*/ 12541758 w 25200864"/>
              <a:gd name="connsiteY99" fmla="*/ 3191906 h 7169724"/>
              <a:gd name="connsiteX100" fmla="*/ 12598908 w 25200864"/>
              <a:gd name="connsiteY100" fmla="*/ 3290966 h 7169724"/>
              <a:gd name="connsiteX101" fmla="*/ 12663678 w 25200864"/>
              <a:gd name="connsiteY101" fmla="*/ 3416696 h 7169724"/>
              <a:gd name="connsiteX102" fmla="*/ 12766548 w 25200864"/>
              <a:gd name="connsiteY102" fmla="*/ 3428126 h 7169724"/>
              <a:gd name="connsiteX103" fmla="*/ 12774168 w 25200864"/>
              <a:gd name="connsiteY103" fmla="*/ 3298586 h 7169724"/>
              <a:gd name="connsiteX104" fmla="*/ 12854178 w 25200864"/>
              <a:gd name="connsiteY104" fmla="*/ 3363356 h 7169724"/>
              <a:gd name="connsiteX105" fmla="*/ 12968478 w 25200864"/>
              <a:gd name="connsiteY105" fmla="*/ 3435746 h 7169724"/>
              <a:gd name="connsiteX106" fmla="*/ 13098018 w 25200864"/>
              <a:gd name="connsiteY106" fmla="*/ 3466226 h 7169724"/>
              <a:gd name="connsiteX107" fmla="*/ 13147548 w 25200864"/>
              <a:gd name="connsiteY107" fmla="*/ 3572906 h 7169724"/>
              <a:gd name="connsiteX108" fmla="*/ 13155168 w 25200864"/>
              <a:gd name="connsiteY108" fmla="*/ 3652916 h 7169724"/>
              <a:gd name="connsiteX109" fmla="*/ 13235178 w 25200864"/>
              <a:gd name="connsiteY109" fmla="*/ 3736736 h 7169724"/>
              <a:gd name="connsiteX110" fmla="*/ 13368528 w 25200864"/>
              <a:gd name="connsiteY110" fmla="*/ 3774836 h 7169724"/>
              <a:gd name="connsiteX111" fmla="*/ 13539216 w 25200864"/>
              <a:gd name="connsiteY111" fmla="*/ 3853322 h 7169724"/>
              <a:gd name="connsiteX112" fmla="*/ 13574268 w 25200864"/>
              <a:gd name="connsiteY112" fmla="*/ 3923426 h 7169724"/>
              <a:gd name="connsiteX113" fmla="*/ 13669518 w 25200864"/>
              <a:gd name="connsiteY113" fmla="*/ 3988196 h 7169724"/>
              <a:gd name="connsiteX114" fmla="*/ 13806678 w 25200864"/>
              <a:gd name="connsiteY114" fmla="*/ 4091066 h 7169724"/>
              <a:gd name="connsiteX115" fmla="*/ 13890498 w 25200864"/>
              <a:gd name="connsiteY115" fmla="*/ 4205366 h 7169724"/>
              <a:gd name="connsiteX116" fmla="*/ 13955268 w 25200864"/>
              <a:gd name="connsiteY116" fmla="*/ 4296806 h 7169724"/>
              <a:gd name="connsiteX117" fmla="*/ 13989558 w 25200864"/>
              <a:gd name="connsiteY117" fmla="*/ 4129166 h 7169724"/>
              <a:gd name="connsiteX118" fmla="*/ 14061948 w 25200864"/>
              <a:gd name="connsiteY118" fmla="*/ 3995816 h 7169724"/>
              <a:gd name="connsiteX119" fmla="*/ 14176248 w 25200864"/>
              <a:gd name="connsiteY119" fmla="*/ 4098686 h 7169724"/>
              <a:gd name="connsiteX120" fmla="*/ 14290548 w 25200864"/>
              <a:gd name="connsiteY120" fmla="*/ 4304426 h 7169724"/>
              <a:gd name="connsiteX121" fmla="*/ 14431518 w 25200864"/>
              <a:gd name="connsiteY121" fmla="*/ 4399676 h 7169724"/>
              <a:gd name="connsiteX122" fmla="*/ 14622018 w 25200864"/>
              <a:gd name="connsiteY122" fmla="*/ 4353956 h 7169724"/>
              <a:gd name="connsiteX123" fmla="*/ 14789658 w 25200864"/>
              <a:gd name="connsiteY123" fmla="*/ 4430156 h 7169724"/>
              <a:gd name="connsiteX124" fmla="*/ 14865858 w 25200864"/>
              <a:gd name="connsiteY124" fmla="*/ 4361576 h 7169724"/>
              <a:gd name="connsiteX125" fmla="*/ 14972538 w 25200864"/>
              <a:gd name="connsiteY125" fmla="*/ 4464446 h 7169724"/>
              <a:gd name="connsiteX126" fmla="*/ 15067788 w 25200864"/>
              <a:gd name="connsiteY126" fmla="*/ 4586366 h 7169724"/>
              <a:gd name="connsiteX127" fmla="*/ 15304008 w 25200864"/>
              <a:gd name="connsiteY127" fmla="*/ 4651136 h 7169724"/>
              <a:gd name="connsiteX128" fmla="*/ 15467838 w 25200864"/>
              <a:gd name="connsiteY128" fmla="*/ 4693046 h 7169724"/>
              <a:gd name="connsiteX129" fmla="*/ 15540990 w 25200864"/>
              <a:gd name="connsiteY129" fmla="*/ 4708286 h 7169724"/>
              <a:gd name="connsiteX130" fmla="*/ 15593568 w 25200864"/>
              <a:gd name="connsiteY130" fmla="*/ 4875926 h 7169724"/>
              <a:gd name="connsiteX131" fmla="*/ 15612618 w 25200864"/>
              <a:gd name="connsiteY131" fmla="*/ 4997846 h 7169724"/>
              <a:gd name="connsiteX132" fmla="*/ 15730728 w 25200864"/>
              <a:gd name="connsiteY132" fmla="*/ 4921646 h 7169724"/>
              <a:gd name="connsiteX133" fmla="*/ 15745968 w 25200864"/>
              <a:gd name="connsiteY133" fmla="*/ 4769246 h 7169724"/>
              <a:gd name="connsiteX134" fmla="*/ 15822168 w 25200864"/>
              <a:gd name="connsiteY134" fmla="*/ 4757816 h 7169724"/>
              <a:gd name="connsiteX135" fmla="*/ 15898368 w 25200864"/>
              <a:gd name="connsiteY135" fmla="*/ 4872116 h 7169724"/>
              <a:gd name="connsiteX136" fmla="*/ 16092678 w 25200864"/>
              <a:gd name="connsiteY136" fmla="*/ 4978796 h 7169724"/>
              <a:gd name="connsiteX137" fmla="*/ 16229838 w 25200864"/>
              <a:gd name="connsiteY137" fmla="*/ 5138816 h 7169724"/>
              <a:gd name="connsiteX138" fmla="*/ 16340328 w 25200864"/>
              <a:gd name="connsiteY138" fmla="*/ 5154056 h 7169724"/>
              <a:gd name="connsiteX139" fmla="*/ 16435578 w 25200864"/>
              <a:gd name="connsiteY139" fmla="*/ 5203586 h 7169724"/>
              <a:gd name="connsiteX140" fmla="*/ 16515588 w 25200864"/>
              <a:gd name="connsiteY140" fmla="*/ 5195966 h 7169724"/>
              <a:gd name="connsiteX141" fmla="*/ 16607028 w 25200864"/>
              <a:gd name="connsiteY141" fmla="*/ 5234066 h 7169724"/>
              <a:gd name="connsiteX142" fmla="*/ 16687038 w 25200864"/>
              <a:gd name="connsiteY142" fmla="*/ 5275976 h 7169724"/>
              <a:gd name="connsiteX143" fmla="*/ 16751808 w 25200864"/>
              <a:gd name="connsiteY143" fmla="*/ 5298836 h 7169724"/>
              <a:gd name="connsiteX144" fmla="*/ 16927068 w 25200864"/>
              <a:gd name="connsiteY144" fmla="*/ 5317886 h 7169724"/>
              <a:gd name="connsiteX145" fmla="*/ 16808958 w 25200864"/>
              <a:gd name="connsiteY145" fmla="*/ 5245496 h 7169724"/>
              <a:gd name="connsiteX146" fmla="*/ 16843248 w 25200864"/>
              <a:gd name="connsiteY146" fmla="*/ 5199776 h 7169724"/>
              <a:gd name="connsiteX147" fmla="*/ 16953738 w 25200864"/>
              <a:gd name="connsiteY147" fmla="*/ 5218826 h 7169724"/>
              <a:gd name="connsiteX148" fmla="*/ 17109948 w 25200864"/>
              <a:gd name="connsiteY148" fmla="*/ 5344556 h 7169724"/>
              <a:gd name="connsiteX149" fmla="*/ 17300448 w 25200864"/>
              <a:gd name="connsiteY149" fmla="*/ 5359796 h 7169724"/>
              <a:gd name="connsiteX150" fmla="*/ 17426178 w 25200864"/>
              <a:gd name="connsiteY150" fmla="*/ 5420756 h 7169724"/>
              <a:gd name="connsiteX151" fmla="*/ 17516856 w 25200864"/>
              <a:gd name="connsiteY151" fmla="*/ 5550296 h 7169724"/>
              <a:gd name="connsiteX152" fmla="*/ 17620488 w 25200864"/>
              <a:gd name="connsiteY152" fmla="*/ 5569346 h 7169724"/>
              <a:gd name="connsiteX153" fmla="*/ 17837658 w 25200864"/>
              <a:gd name="connsiteY153" fmla="*/ 5717936 h 7169724"/>
              <a:gd name="connsiteX154" fmla="*/ 17837658 w 25200864"/>
              <a:gd name="connsiteY154" fmla="*/ 5561726 h 7169724"/>
              <a:gd name="connsiteX155" fmla="*/ 18035778 w 25200864"/>
              <a:gd name="connsiteY155" fmla="*/ 5565536 h 7169724"/>
              <a:gd name="connsiteX156" fmla="*/ 18115788 w 25200864"/>
              <a:gd name="connsiteY156" fmla="*/ 5668406 h 7169724"/>
              <a:gd name="connsiteX157" fmla="*/ 18218658 w 25200864"/>
              <a:gd name="connsiteY157" fmla="*/ 5676026 h 7169724"/>
              <a:gd name="connsiteX158" fmla="*/ 18306288 w 25200864"/>
              <a:gd name="connsiteY158" fmla="*/ 5752988 h 7169724"/>
              <a:gd name="connsiteX159" fmla="*/ 18371058 w 25200864"/>
              <a:gd name="connsiteY159" fmla="*/ 5866526 h 7169724"/>
              <a:gd name="connsiteX160" fmla="*/ 18489168 w 25200864"/>
              <a:gd name="connsiteY160" fmla="*/ 5851286 h 7169724"/>
              <a:gd name="connsiteX161" fmla="*/ 18580608 w 25200864"/>
              <a:gd name="connsiteY161" fmla="*/ 5935106 h 7169724"/>
              <a:gd name="connsiteX162" fmla="*/ 18550128 w 25200864"/>
              <a:gd name="connsiteY162" fmla="*/ 6018926 h 7169724"/>
              <a:gd name="connsiteX163" fmla="*/ 18679668 w 25200864"/>
              <a:gd name="connsiteY163" fmla="*/ 5973206 h 7169724"/>
              <a:gd name="connsiteX164" fmla="*/ 18691098 w 25200864"/>
              <a:gd name="connsiteY164" fmla="*/ 6045596 h 7169724"/>
              <a:gd name="connsiteX165" fmla="*/ 18813018 w 25200864"/>
              <a:gd name="connsiteY165" fmla="*/ 6007496 h 7169724"/>
              <a:gd name="connsiteX166" fmla="*/ 19114008 w 25200864"/>
              <a:gd name="connsiteY166" fmla="*/ 6137036 h 7169724"/>
              <a:gd name="connsiteX167" fmla="*/ 19249644 w 25200864"/>
              <a:gd name="connsiteY167" fmla="*/ 6242954 h 7169724"/>
              <a:gd name="connsiteX168" fmla="*/ 19319748 w 25200864"/>
              <a:gd name="connsiteY168" fmla="*/ 6453266 h 7169724"/>
              <a:gd name="connsiteX169" fmla="*/ 19375374 w 25200864"/>
              <a:gd name="connsiteY169" fmla="*/ 6593474 h 7169724"/>
              <a:gd name="connsiteX170" fmla="*/ 19445478 w 25200864"/>
              <a:gd name="connsiteY170" fmla="*/ 6567566 h 7169724"/>
              <a:gd name="connsiteX171" fmla="*/ 19495008 w 25200864"/>
              <a:gd name="connsiteY171" fmla="*/ 6647576 h 7169724"/>
              <a:gd name="connsiteX172" fmla="*/ 19475958 w 25200864"/>
              <a:gd name="connsiteY172" fmla="*/ 6377066 h 7169724"/>
              <a:gd name="connsiteX173" fmla="*/ 19479768 w 25200864"/>
              <a:gd name="connsiteY173" fmla="*/ 6175136 h 7169724"/>
              <a:gd name="connsiteX174" fmla="*/ 19582638 w 25200864"/>
              <a:gd name="connsiteY174" fmla="*/ 6285626 h 7169724"/>
              <a:gd name="connsiteX175" fmla="*/ 19666458 w 25200864"/>
              <a:gd name="connsiteY175" fmla="*/ 6407546 h 7169724"/>
              <a:gd name="connsiteX176" fmla="*/ 19674078 w 25200864"/>
              <a:gd name="connsiteY176" fmla="*/ 6213236 h 7169724"/>
              <a:gd name="connsiteX177" fmla="*/ 19761708 w 25200864"/>
              <a:gd name="connsiteY177" fmla="*/ 6129416 h 7169724"/>
              <a:gd name="connsiteX178" fmla="*/ 19879818 w 25200864"/>
              <a:gd name="connsiteY178" fmla="*/ 6239906 h 7169724"/>
              <a:gd name="connsiteX179" fmla="*/ 19818858 w 25200864"/>
              <a:gd name="connsiteY179" fmla="*/ 6026546 h 7169724"/>
              <a:gd name="connsiteX180" fmla="*/ 20127468 w 25200864"/>
              <a:gd name="connsiteY180" fmla="*/ 6022736 h 7169724"/>
              <a:gd name="connsiteX181" fmla="*/ 20400264 w 25200864"/>
              <a:gd name="connsiteY181" fmla="*/ 5897768 h 7169724"/>
              <a:gd name="connsiteX182" fmla="*/ 20695158 w 25200864"/>
              <a:gd name="connsiteY182" fmla="*/ 5893196 h 7169724"/>
              <a:gd name="connsiteX183" fmla="*/ 20942808 w 25200864"/>
              <a:gd name="connsiteY183" fmla="*/ 5938916 h 7169724"/>
              <a:gd name="connsiteX184" fmla="*/ 21133308 w 25200864"/>
              <a:gd name="connsiteY184" fmla="*/ 5813186 h 7169724"/>
              <a:gd name="connsiteX185" fmla="*/ 21430488 w 25200864"/>
              <a:gd name="connsiteY185" fmla="*/ 5862716 h 7169724"/>
              <a:gd name="connsiteX186" fmla="*/ 21659850 w 25200864"/>
              <a:gd name="connsiteY186" fmla="*/ 5961776 h 7169724"/>
              <a:gd name="connsiteX187" fmla="*/ 21761958 w 25200864"/>
              <a:gd name="connsiteY187" fmla="*/ 5885576 h 7169724"/>
              <a:gd name="connsiteX188" fmla="*/ 21944838 w 25200864"/>
              <a:gd name="connsiteY188" fmla="*/ 6041786 h 7169724"/>
              <a:gd name="connsiteX189" fmla="*/ 22089618 w 25200864"/>
              <a:gd name="connsiteY189" fmla="*/ 5977016 h 7169724"/>
              <a:gd name="connsiteX190" fmla="*/ 22310598 w 25200864"/>
              <a:gd name="connsiteY190" fmla="*/ 6186566 h 7169724"/>
              <a:gd name="connsiteX191" fmla="*/ 23151084 w 25200864"/>
              <a:gd name="connsiteY191" fmla="*/ 6482984 h 7169724"/>
              <a:gd name="connsiteX192" fmla="*/ 23293578 w 25200864"/>
              <a:gd name="connsiteY192" fmla="*/ 6609476 h 7169724"/>
              <a:gd name="connsiteX193" fmla="*/ 23285958 w 25200864"/>
              <a:gd name="connsiteY193" fmla="*/ 6693296 h 7169724"/>
              <a:gd name="connsiteX194" fmla="*/ 23415498 w 25200864"/>
              <a:gd name="connsiteY194" fmla="*/ 6659006 h 7169724"/>
              <a:gd name="connsiteX195" fmla="*/ 23785068 w 25200864"/>
              <a:gd name="connsiteY195" fmla="*/ 6780926 h 7169724"/>
              <a:gd name="connsiteX196" fmla="*/ 24009096 w 25200864"/>
              <a:gd name="connsiteY196" fmla="*/ 6645290 h 7169724"/>
              <a:gd name="connsiteX197" fmla="*/ 24078438 w 25200864"/>
              <a:gd name="connsiteY197" fmla="*/ 6544706 h 7169724"/>
              <a:gd name="connsiteX198" fmla="*/ 24230838 w 25200864"/>
              <a:gd name="connsiteY198" fmla="*/ 6533276 h 7169724"/>
              <a:gd name="connsiteX199" fmla="*/ 24360378 w 25200864"/>
              <a:gd name="connsiteY199" fmla="*/ 6438026 h 7169724"/>
              <a:gd name="connsiteX200" fmla="*/ 24455628 w 25200864"/>
              <a:gd name="connsiteY200" fmla="*/ 6422786 h 7169724"/>
              <a:gd name="connsiteX201" fmla="*/ 24558498 w 25200864"/>
              <a:gd name="connsiteY201" fmla="*/ 6243716 h 7169724"/>
              <a:gd name="connsiteX202" fmla="*/ 24716232 w 25200864"/>
              <a:gd name="connsiteY202" fmla="*/ 6188090 h 7169724"/>
              <a:gd name="connsiteX203" fmla="*/ 24981408 w 25200864"/>
              <a:gd name="connsiteY203" fmla="*/ 6232286 h 7169724"/>
              <a:gd name="connsiteX204" fmla="*/ 25181052 w 25200864"/>
              <a:gd name="connsiteY204" fmla="*/ 6157610 h 7169724"/>
              <a:gd name="connsiteX205" fmla="*/ 25200864 w 25200864"/>
              <a:gd name="connsiteY205" fmla="*/ 5713364 h 7169724"/>
              <a:gd name="connsiteX206" fmla="*/ 24519636 w 25200864"/>
              <a:gd name="connsiteY206" fmla="*/ 5869574 h 7169724"/>
              <a:gd name="connsiteX207" fmla="*/ 23774400 w 25200864"/>
              <a:gd name="connsiteY207" fmla="*/ 6133988 h 7169724"/>
              <a:gd name="connsiteX208" fmla="*/ 22951440 w 25200864"/>
              <a:gd name="connsiteY208" fmla="*/ 5896244 h 7169724"/>
              <a:gd name="connsiteX209" fmla="*/ 21982176 w 25200864"/>
              <a:gd name="connsiteY209" fmla="*/ 5640212 h 7169724"/>
              <a:gd name="connsiteX210" fmla="*/ 20628864 w 25200864"/>
              <a:gd name="connsiteY210" fmla="*/ 5475620 h 7169724"/>
              <a:gd name="connsiteX211" fmla="*/ 19872960 w 25200864"/>
              <a:gd name="connsiteY211" fmla="*/ 5888624 h 7169724"/>
              <a:gd name="connsiteX212" fmla="*/ 18800064 w 25200864"/>
              <a:gd name="connsiteY212" fmla="*/ 5823092 h 7169724"/>
              <a:gd name="connsiteX213" fmla="*/ 16715232 w 25200864"/>
              <a:gd name="connsiteY213" fmla="*/ 4963556 h 7169724"/>
              <a:gd name="connsiteX214" fmla="*/ 14904720 w 25200864"/>
              <a:gd name="connsiteY214" fmla="*/ 4158884 h 7169724"/>
              <a:gd name="connsiteX215" fmla="*/ 13240512 w 25200864"/>
              <a:gd name="connsiteY215" fmla="*/ 3354212 h 7169724"/>
              <a:gd name="connsiteX216" fmla="*/ 13094208 w 25200864"/>
              <a:gd name="connsiteY216" fmla="*/ 3189620 h 7169724"/>
              <a:gd name="connsiteX217" fmla="*/ 11320272 w 25200864"/>
              <a:gd name="connsiteY217" fmla="*/ 2019188 h 7169724"/>
              <a:gd name="connsiteX218" fmla="*/ 10698480 w 25200864"/>
              <a:gd name="connsiteY218" fmla="*/ 1452260 h 7169724"/>
              <a:gd name="connsiteX219" fmla="*/ 10530078 w 25200864"/>
              <a:gd name="connsiteY219" fmla="*/ 1283096 h 7169724"/>
              <a:gd name="connsiteX220" fmla="*/ 10522458 w 25200864"/>
              <a:gd name="connsiteY220" fmla="*/ 902096 h 7169724"/>
              <a:gd name="connsiteX221" fmla="*/ 10518648 w 25200864"/>
              <a:gd name="connsiteY221" fmla="*/ 768746 h 7169724"/>
              <a:gd name="connsiteX222" fmla="*/ 10606278 w 25200864"/>
              <a:gd name="connsiteY222" fmla="*/ 681116 h 7169724"/>
              <a:gd name="connsiteX223" fmla="*/ 10753344 w 25200864"/>
              <a:gd name="connsiteY223" fmla="*/ 611012 h 7169724"/>
              <a:gd name="connsiteX224" fmla="*/ 10735056 w 25200864"/>
              <a:gd name="connsiteY224" fmla="*/ 336692 h 7169724"/>
              <a:gd name="connsiteX225" fmla="*/ 10610088 w 25200864"/>
              <a:gd name="connsiteY225" fmla="*/ 201056 h 7169724"/>
              <a:gd name="connsiteX226" fmla="*/ 10419588 w 25200864"/>
              <a:gd name="connsiteY226" fmla="*/ 2936 h 7169724"/>
              <a:gd name="connsiteX227" fmla="*/ 10351008 w 25200864"/>
              <a:gd name="connsiteY227" fmla="*/ 231536 h 7169724"/>
              <a:gd name="connsiteX228" fmla="*/ 10187940 w 25200864"/>
              <a:gd name="connsiteY228" fmla="*/ 585104 h 7169724"/>
              <a:gd name="connsiteX229" fmla="*/ 10137648 w 25200864"/>
              <a:gd name="connsiteY229" fmla="*/ 902096 h 7169724"/>
              <a:gd name="connsiteX230" fmla="*/ 10222992 w 25200864"/>
              <a:gd name="connsiteY230" fmla="*/ 1744868 h 7169724"/>
              <a:gd name="connsiteX231" fmla="*/ 10131552 w 25200864"/>
              <a:gd name="connsiteY231" fmla="*/ 2384948 h 7169724"/>
              <a:gd name="connsiteX232" fmla="*/ 9509760 w 25200864"/>
              <a:gd name="connsiteY232" fmla="*/ 3043316 h 7169724"/>
              <a:gd name="connsiteX233" fmla="*/ 7717536 w 25200864"/>
              <a:gd name="connsiteY233" fmla="*/ 4524644 h 7169724"/>
              <a:gd name="connsiteX234" fmla="*/ 7388352 w 25200864"/>
              <a:gd name="connsiteY234" fmla="*/ 5146436 h 7169724"/>
              <a:gd name="connsiteX235" fmla="*/ 5925312 w 25200864"/>
              <a:gd name="connsiteY235" fmla="*/ 5768228 h 7169724"/>
              <a:gd name="connsiteX236" fmla="*/ 4736592 w 25200864"/>
              <a:gd name="connsiteY236" fmla="*/ 6079124 h 7169724"/>
              <a:gd name="connsiteX237" fmla="*/ 3602736 w 25200864"/>
              <a:gd name="connsiteY237" fmla="*/ 6353444 h 7169724"/>
              <a:gd name="connsiteX238" fmla="*/ 2688336 w 25200864"/>
              <a:gd name="connsiteY238" fmla="*/ 6664340 h 7169724"/>
              <a:gd name="connsiteX239" fmla="*/ 2157984 w 25200864"/>
              <a:gd name="connsiteY239" fmla="*/ 6774068 h 7169724"/>
              <a:gd name="connsiteX240" fmla="*/ 1591056 w 25200864"/>
              <a:gd name="connsiteY240" fmla="*/ 6755780 h 7169724"/>
              <a:gd name="connsiteX241" fmla="*/ 950976 w 25200864"/>
              <a:gd name="connsiteY241" fmla="*/ 6554612 h 7169724"/>
              <a:gd name="connsiteX242" fmla="*/ 0 w 25200864"/>
              <a:gd name="connsiteY242" fmla="*/ 6390020 h 7169724"/>
              <a:gd name="connsiteX243" fmla="*/ 27432 w 25200864"/>
              <a:gd name="connsiteY24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772400 w 25200864"/>
              <a:gd name="connsiteY67" fmla="*/ 5493908 h 7169724"/>
              <a:gd name="connsiteX68" fmla="*/ 8375904 w 25200864"/>
              <a:gd name="connsiteY68" fmla="*/ 4341764 h 7169724"/>
              <a:gd name="connsiteX69" fmla="*/ 9747504 w 25200864"/>
              <a:gd name="connsiteY69" fmla="*/ 3427364 h 7169724"/>
              <a:gd name="connsiteX70" fmla="*/ 10277856 w 25200864"/>
              <a:gd name="connsiteY70" fmla="*/ 2311796 h 7169724"/>
              <a:gd name="connsiteX71" fmla="*/ 10351008 w 25200864"/>
              <a:gd name="connsiteY71" fmla="*/ 2147204 h 7169724"/>
              <a:gd name="connsiteX72" fmla="*/ 10369296 w 25200864"/>
              <a:gd name="connsiteY72" fmla="*/ 1525412 h 7169724"/>
              <a:gd name="connsiteX73" fmla="*/ 10314432 w 25200864"/>
              <a:gd name="connsiteY73" fmla="*/ 940196 h 7169724"/>
              <a:gd name="connsiteX74" fmla="*/ 10443210 w 25200864"/>
              <a:gd name="connsiteY74" fmla="*/ 611774 h 7169724"/>
              <a:gd name="connsiteX75" fmla="*/ 10450830 w 25200864"/>
              <a:gd name="connsiteY75" fmla="*/ 1076594 h 7169724"/>
              <a:gd name="connsiteX76" fmla="*/ 10411968 w 25200864"/>
              <a:gd name="connsiteY76" fmla="*/ 1302146 h 7169724"/>
              <a:gd name="connsiteX77" fmla="*/ 10453878 w 25200864"/>
              <a:gd name="connsiteY77" fmla="*/ 1565036 h 7169724"/>
              <a:gd name="connsiteX78" fmla="*/ 10541508 w 25200864"/>
              <a:gd name="connsiteY78" fmla="*/ 1759346 h 7169724"/>
              <a:gd name="connsiteX79" fmla="*/ 10690098 w 25200864"/>
              <a:gd name="connsiteY79" fmla="*/ 1944512 h 7169724"/>
              <a:gd name="connsiteX80" fmla="*/ 10785348 w 25200864"/>
              <a:gd name="connsiteY80" fmla="*/ 2018426 h 7169724"/>
              <a:gd name="connsiteX81" fmla="*/ 10838688 w 25200864"/>
              <a:gd name="connsiteY81" fmla="*/ 2109866 h 7169724"/>
              <a:gd name="connsiteX82" fmla="*/ 10926318 w 25200864"/>
              <a:gd name="connsiteY82" fmla="*/ 2071766 h 7169724"/>
              <a:gd name="connsiteX83" fmla="*/ 11013948 w 25200864"/>
              <a:gd name="connsiteY83" fmla="*/ 2193686 h 7169724"/>
              <a:gd name="connsiteX84" fmla="*/ 11100816 w 25200864"/>
              <a:gd name="connsiteY84" fmla="*/ 2275220 h 7169724"/>
              <a:gd name="connsiteX85" fmla="*/ 11253978 w 25200864"/>
              <a:gd name="connsiteY85" fmla="*/ 2307986 h 7169724"/>
              <a:gd name="connsiteX86" fmla="*/ 11349228 w 25200864"/>
              <a:gd name="connsiteY86" fmla="*/ 2349896 h 7169724"/>
              <a:gd name="connsiteX87" fmla="*/ 11429238 w 25200864"/>
              <a:gd name="connsiteY87" fmla="*/ 2448956 h 7169724"/>
              <a:gd name="connsiteX88" fmla="*/ 11562588 w 25200864"/>
              <a:gd name="connsiteY88" fmla="*/ 2513726 h 7169724"/>
              <a:gd name="connsiteX89" fmla="*/ 11654028 w 25200864"/>
              <a:gd name="connsiteY89" fmla="*/ 2567066 h 7169724"/>
              <a:gd name="connsiteX90" fmla="*/ 11745468 w 25200864"/>
              <a:gd name="connsiteY90" fmla="*/ 2650886 h 7169724"/>
              <a:gd name="connsiteX91" fmla="*/ 11882628 w 25200864"/>
              <a:gd name="connsiteY91" fmla="*/ 2711846 h 7169724"/>
              <a:gd name="connsiteX92" fmla="*/ 11970258 w 25200864"/>
              <a:gd name="connsiteY92" fmla="*/ 2841386 h 7169724"/>
              <a:gd name="connsiteX93" fmla="*/ 12095988 w 25200864"/>
              <a:gd name="connsiteY93" fmla="*/ 2829956 h 7169724"/>
              <a:gd name="connsiteX94" fmla="*/ 12124944 w 25200864"/>
              <a:gd name="connsiteY94" fmla="*/ 2897012 h 7169724"/>
              <a:gd name="connsiteX95" fmla="*/ 12202668 w 25200864"/>
              <a:gd name="connsiteY95" fmla="*/ 2921396 h 7169724"/>
              <a:gd name="connsiteX96" fmla="*/ 12278868 w 25200864"/>
              <a:gd name="connsiteY96" fmla="*/ 3081416 h 7169724"/>
              <a:gd name="connsiteX97" fmla="*/ 12393168 w 25200864"/>
              <a:gd name="connsiteY97" fmla="*/ 3100466 h 7169724"/>
              <a:gd name="connsiteX98" fmla="*/ 12450318 w 25200864"/>
              <a:gd name="connsiteY98" fmla="*/ 3214766 h 7169724"/>
              <a:gd name="connsiteX99" fmla="*/ 12541758 w 25200864"/>
              <a:gd name="connsiteY99" fmla="*/ 3191906 h 7169724"/>
              <a:gd name="connsiteX100" fmla="*/ 12598908 w 25200864"/>
              <a:gd name="connsiteY100" fmla="*/ 3290966 h 7169724"/>
              <a:gd name="connsiteX101" fmla="*/ 12663678 w 25200864"/>
              <a:gd name="connsiteY101" fmla="*/ 3416696 h 7169724"/>
              <a:gd name="connsiteX102" fmla="*/ 12766548 w 25200864"/>
              <a:gd name="connsiteY102" fmla="*/ 3428126 h 7169724"/>
              <a:gd name="connsiteX103" fmla="*/ 12774168 w 25200864"/>
              <a:gd name="connsiteY103" fmla="*/ 3298586 h 7169724"/>
              <a:gd name="connsiteX104" fmla="*/ 12854178 w 25200864"/>
              <a:gd name="connsiteY104" fmla="*/ 3363356 h 7169724"/>
              <a:gd name="connsiteX105" fmla="*/ 12968478 w 25200864"/>
              <a:gd name="connsiteY105" fmla="*/ 3435746 h 7169724"/>
              <a:gd name="connsiteX106" fmla="*/ 13098018 w 25200864"/>
              <a:gd name="connsiteY106" fmla="*/ 3466226 h 7169724"/>
              <a:gd name="connsiteX107" fmla="*/ 13147548 w 25200864"/>
              <a:gd name="connsiteY107" fmla="*/ 3572906 h 7169724"/>
              <a:gd name="connsiteX108" fmla="*/ 13155168 w 25200864"/>
              <a:gd name="connsiteY108" fmla="*/ 3652916 h 7169724"/>
              <a:gd name="connsiteX109" fmla="*/ 13235178 w 25200864"/>
              <a:gd name="connsiteY109" fmla="*/ 3736736 h 7169724"/>
              <a:gd name="connsiteX110" fmla="*/ 13368528 w 25200864"/>
              <a:gd name="connsiteY110" fmla="*/ 3774836 h 7169724"/>
              <a:gd name="connsiteX111" fmla="*/ 13539216 w 25200864"/>
              <a:gd name="connsiteY111" fmla="*/ 3853322 h 7169724"/>
              <a:gd name="connsiteX112" fmla="*/ 13574268 w 25200864"/>
              <a:gd name="connsiteY112" fmla="*/ 3923426 h 7169724"/>
              <a:gd name="connsiteX113" fmla="*/ 13669518 w 25200864"/>
              <a:gd name="connsiteY113" fmla="*/ 3988196 h 7169724"/>
              <a:gd name="connsiteX114" fmla="*/ 13806678 w 25200864"/>
              <a:gd name="connsiteY114" fmla="*/ 4091066 h 7169724"/>
              <a:gd name="connsiteX115" fmla="*/ 13890498 w 25200864"/>
              <a:gd name="connsiteY115" fmla="*/ 4205366 h 7169724"/>
              <a:gd name="connsiteX116" fmla="*/ 13955268 w 25200864"/>
              <a:gd name="connsiteY116" fmla="*/ 4296806 h 7169724"/>
              <a:gd name="connsiteX117" fmla="*/ 13989558 w 25200864"/>
              <a:gd name="connsiteY117" fmla="*/ 4129166 h 7169724"/>
              <a:gd name="connsiteX118" fmla="*/ 14061948 w 25200864"/>
              <a:gd name="connsiteY118" fmla="*/ 3995816 h 7169724"/>
              <a:gd name="connsiteX119" fmla="*/ 14176248 w 25200864"/>
              <a:gd name="connsiteY119" fmla="*/ 4098686 h 7169724"/>
              <a:gd name="connsiteX120" fmla="*/ 14290548 w 25200864"/>
              <a:gd name="connsiteY120" fmla="*/ 4304426 h 7169724"/>
              <a:gd name="connsiteX121" fmla="*/ 14431518 w 25200864"/>
              <a:gd name="connsiteY121" fmla="*/ 4399676 h 7169724"/>
              <a:gd name="connsiteX122" fmla="*/ 14622018 w 25200864"/>
              <a:gd name="connsiteY122" fmla="*/ 4353956 h 7169724"/>
              <a:gd name="connsiteX123" fmla="*/ 14789658 w 25200864"/>
              <a:gd name="connsiteY123" fmla="*/ 4430156 h 7169724"/>
              <a:gd name="connsiteX124" fmla="*/ 14865858 w 25200864"/>
              <a:gd name="connsiteY124" fmla="*/ 4361576 h 7169724"/>
              <a:gd name="connsiteX125" fmla="*/ 14972538 w 25200864"/>
              <a:gd name="connsiteY125" fmla="*/ 4464446 h 7169724"/>
              <a:gd name="connsiteX126" fmla="*/ 15067788 w 25200864"/>
              <a:gd name="connsiteY126" fmla="*/ 4586366 h 7169724"/>
              <a:gd name="connsiteX127" fmla="*/ 15304008 w 25200864"/>
              <a:gd name="connsiteY127" fmla="*/ 4651136 h 7169724"/>
              <a:gd name="connsiteX128" fmla="*/ 15467838 w 25200864"/>
              <a:gd name="connsiteY128" fmla="*/ 4693046 h 7169724"/>
              <a:gd name="connsiteX129" fmla="*/ 15540990 w 25200864"/>
              <a:gd name="connsiteY129" fmla="*/ 4708286 h 7169724"/>
              <a:gd name="connsiteX130" fmla="*/ 15593568 w 25200864"/>
              <a:gd name="connsiteY130" fmla="*/ 4875926 h 7169724"/>
              <a:gd name="connsiteX131" fmla="*/ 15612618 w 25200864"/>
              <a:gd name="connsiteY131" fmla="*/ 4997846 h 7169724"/>
              <a:gd name="connsiteX132" fmla="*/ 15730728 w 25200864"/>
              <a:gd name="connsiteY132" fmla="*/ 4921646 h 7169724"/>
              <a:gd name="connsiteX133" fmla="*/ 15745968 w 25200864"/>
              <a:gd name="connsiteY133" fmla="*/ 4769246 h 7169724"/>
              <a:gd name="connsiteX134" fmla="*/ 15822168 w 25200864"/>
              <a:gd name="connsiteY134" fmla="*/ 4757816 h 7169724"/>
              <a:gd name="connsiteX135" fmla="*/ 15898368 w 25200864"/>
              <a:gd name="connsiteY135" fmla="*/ 4872116 h 7169724"/>
              <a:gd name="connsiteX136" fmla="*/ 16092678 w 25200864"/>
              <a:gd name="connsiteY136" fmla="*/ 4978796 h 7169724"/>
              <a:gd name="connsiteX137" fmla="*/ 16229838 w 25200864"/>
              <a:gd name="connsiteY137" fmla="*/ 5138816 h 7169724"/>
              <a:gd name="connsiteX138" fmla="*/ 16340328 w 25200864"/>
              <a:gd name="connsiteY138" fmla="*/ 5154056 h 7169724"/>
              <a:gd name="connsiteX139" fmla="*/ 16435578 w 25200864"/>
              <a:gd name="connsiteY139" fmla="*/ 5203586 h 7169724"/>
              <a:gd name="connsiteX140" fmla="*/ 16515588 w 25200864"/>
              <a:gd name="connsiteY140" fmla="*/ 5195966 h 7169724"/>
              <a:gd name="connsiteX141" fmla="*/ 16607028 w 25200864"/>
              <a:gd name="connsiteY141" fmla="*/ 5234066 h 7169724"/>
              <a:gd name="connsiteX142" fmla="*/ 16687038 w 25200864"/>
              <a:gd name="connsiteY142" fmla="*/ 5275976 h 7169724"/>
              <a:gd name="connsiteX143" fmla="*/ 16751808 w 25200864"/>
              <a:gd name="connsiteY143" fmla="*/ 5298836 h 7169724"/>
              <a:gd name="connsiteX144" fmla="*/ 16927068 w 25200864"/>
              <a:gd name="connsiteY144" fmla="*/ 5317886 h 7169724"/>
              <a:gd name="connsiteX145" fmla="*/ 16808958 w 25200864"/>
              <a:gd name="connsiteY145" fmla="*/ 5245496 h 7169724"/>
              <a:gd name="connsiteX146" fmla="*/ 16843248 w 25200864"/>
              <a:gd name="connsiteY146" fmla="*/ 5199776 h 7169724"/>
              <a:gd name="connsiteX147" fmla="*/ 16953738 w 25200864"/>
              <a:gd name="connsiteY147" fmla="*/ 5218826 h 7169724"/>
              <a:gd name="connsiteX148" fmla="*/ 17109948 w 25200864"/>
              <a:gd name="connsiteY148" fmla="*/ 5344556 h 7169724"/>
              <a:gd name="connsiteX149" fmla="*/ 17300448 w 25200864"/>
              <a:gd name="connsiteY149" fmla="*/ 5359796 h 7169724"/>
              <a:gd name="connsiteX150" fmla="*/ 17426178 w 25200864"/>
              <a:gd name="connsiteY150" fmla="*/ 5420756 h 7169724"/>
              <a:gd name="connsiteX151" fmla="*/ 17516856 w 25200864"/>
              <a:gd name="connsiteY151" fmla="*/ 5550296 h 7169724"/>
              <a:gd name="connsiteX152" fmla="*/ 17620488 w 25200864"/>
              <a:gd name="connsiteY152" fmla="*/ 5569346 h 7169724"/>
              <a:gd name="connsiteX153" fmla="*/ 17837658 w 25200864"/>
              <a:gd name="connsiteY153" fmla="*/ 5717936 h 7169724"/>
              <a:gd name="connsiteX154" fmla="*/ 17837658 w 25200864"/>
              <a:gd name="connsiteY154" fmla="*/ 5561726 h 7169724"/>
              <a:gd name="connsiteX155" fmla="*/ 18035778 w 25200864"/>
              <a:gd name="connsiteY155" fmla="*/ 5565536 h 7169724"/>
              <a:gd name="connsiteX156" fmla="*/ 18115788 w 25200864"/>
              <a:gd name="connsiteY156" fmla="*/ 5668406 h 7169724"/>
              <a:gd name="connsiteX157" fmla="*/ 18218658 w 25200864"/>
              <a:gd name="connsiteY157" fmla="*/ 5676026 h 7169724"/>
              <a:gd name="connsiteX158" fmla="*/ 18306288 w 25200864"/>
              <a:gd name="connsiteY158" fmla="*/ 5752988 h 7169724"/>
              <a:gd name="connsiteX159" fmla="*/ 18371058 w 25200864"/>
              <a:gd name="connsiteY159" fmla="*/ 5866526 h 7169724"/>
              <a:gd name="connsiteX160" fmla="*/ 18489168 w 25200864"/>
              <a:gd name="connsiteY160" fmla="*/ 5851286 h 7169724"/>
              <a:gd name="connsiteX161" fmla="*/ 18580608 w 25200864"/>
              <a:gd name="connsiteY161" fmla="*/ 5935106 h 7169724"/>
              <a:gd name="connsiteX162" fmla="*/ 18550128 w 25200864"/>
              <a:gd name="connsiteY162" fmla="*/ 6018926 h 7169724"/>
              <a:gd name="connsiteX163" fmla="*/ 18679668 w 25200864"/>
              <a:gd name="connsiteY163" fmla="*/ 5973206 h 7169724"/>
              <a:gd name="connsiteX164" fmla="*/ 18691098 w 25200864"/>
              <a:gd name="connsiteY164" fmla="*/ 6045596 h 7169724"/>
              <a:gd name="connsiteX165" fmla="*/ 18813018 w 25200864"/>
              <a:gd name="connsiteY165" fmla="*/ 6007496 h 7169724"/>
              <a:gd name="connsiteX166" fmla="*/ 19114008 w 25200864"/>
              <a:gd name="connsiteY166" fmla="*/ 6137036 h 7169724"/>
              <a:gd name="connsiteX167" fmla="*/ 19249644 w 25200864"/>
              <a:gd name="connsiteY167" fmla="*/ 6242954 h 7169724"/>
              <a:gd name="connsiteX168" fmla="*/ 19319748 w 25200864"/>
              <a:gd name="connsiteY168" fmla="*/ 6453266 h 7169724"/>
              <a:gd name="connsiteX169" fmla="*/ 19375374 w 25200864"/>
              <a:gd name="connsiteY169" fmla="*/ 6593474 h 7169724"/>
              <a:gd name="connsiteX170" fmla="*/ 19445478 w 25200864"/>
              <a:gd name="connsiteY170" fmla="*/ 6567566 h 7169724"/>
              <a:gd name="connsiteX171" fmla="*/ 19495008 w 25200864"/>
              <a:gd name="connsiteY171" fmla="*/ 6647576 h 7169724"/>
              <a:gd name="connsiteX172" fmla="*/ 19475958 w 25200864"/>
              <a:gd name="connsiteY172" fmla="*/ 6377066 h 7169724"/>
              <a:gd name="connsiteX173" fmla="*/ 19479768 w 25200864"/>
              <a:gd name="connsiteY173" fmla="*/ 6175136 h 7169724"/>
              <a:gd name="connsiteX174" fmla="*/ 19582638 w 25200864"/>
              <a:gd name="connsiteY174" fmla="*/ 6285626 h 7169724"/>
              <a:gd name="connsiteX175" fmla="*/ 19666458 w 25200864"/>
              <a:gd name="connsiteY175" fmla="*/ 6407546 h 7169724"/>
              <a:gd name="connsiteX176" fmla="*/ 19674078 w 25200864"/>
              <a:gd name="connsiteY176" fmla="*/ 6213236 h 7169724"/>
              <a:gd name="connsiteX177" fmla="*/ 19761708 w 25200864"/>
              <a:gd name="connsiteY177" fmla="*/ 6129416 h 7169724"/>
              <a:gd name="connsiteX178" fmla="*/ 19879818 w 25200864"/>
              <a:gd name="connsiteY178" fmla="*/ 6239906 h 7169724"/>
              <a:gd name="connsiteX179" fmla="*/ 19818858 w 25200864"/>
              <a:gd name="connsiteY179" fmla="*/ 6026546 h 7169724"/>
              <a:gd name="connsiteX180" fmla="*/ 20127468 w 25200864"/>
              <a:gd name="connsiteY180" fmla="*/ 6022736 h 7169724"/>
              <a:gd name="connsiteX181" fmla="*/ 20400264 w 25200864"/>
              <a:gd name="connsiteY181" fmla="*/ 5897768 h 7169724"/>
              <a:gd name="connsiteX182" fmla="*/ 20695158 w 25200864"/>
              <a:gd name="connsiteY182" fmla="*/ 5893196 h 7169724"/>
              <a:gd name="connsiteX183" fmla="*/ 20942808 w 25200864"/>
              <a:gd name="connsiteY183" fmla="*/ 5938916 h 7169724"/>
              <a:gd name="connsiteX184" fmla="*/ 21133308 w 25200864"/>
              <a:gd name="connsiteY184" fmla="*/ 5813186 h 7169724"/>
              <a:gd name="connsiteX185" fmla="*/ 21430488 w 25200864"/>
              <a:gd name="connsiteY185" fmla="*/ 5862716 h 7169724"/>
              <a:gd name="connsiteX186" fmla="*/ 21659850 w 25200864"/>
              <a:gd name="connsiteY186" fmla="*/ 5961776 h 7169724"/>
              <a:gd name="connsiteX187" fmla="*/ 21761958 w 25200864"/>
              <a:gd name="connsiteY187" fmla="*/ 5885576 h 7169724"/>
              <a:gd name="connsiteX188" fmla="*/ 21944838 w 25200864"/>
              <a:gd name="connsiteY188" fmla="*/ 6041786 h 7169724"/>
              <a:gd name="connsiteX189" fmla="*/ 22089618 w 25200864"/>
              <a:gd name="connsiteY189" fmla="*/ 5977016 h 7169724"/>
              <a:gd name="connsiteX190" fmla="*/ 22310598 w 25200864"/>
              <a:gd name="connsiteY190" fmla="*/ 6186566 h 7169724"/>
              <a:gd name="connsiteX191" fmla="*/ 23151084 w 25200864"/>
              <a:gd name="connsiteY191" fmla="*/ 6482984 h 7169724"/>
              <a:gd name="connsiteX192" fmla="*/ 23293578 w 25200864"/>
              <a:gd name="connsiteY192" fmla="*/ 6609476 h 7169724"/>
              <a:gd name="connsiteX193" fmla="*/ 23285958 w 25200864"/>
              <a:gd name="connsiteY193" fmla="*/ 6693296 h 7169724"/>
              <a:gd name="connsiteX194" fmla="*/ 23415498 w 25200864"/>
              <a:gd name="connsiteY194" fmla="*/ 6659006 h 7169724"/>
              <a:gd name="connsiteX195" fmla="*/ 23785068 w 25200864"/>
              <a:gd name="connsiteY195" fmla="*/ 6780926 h 7169724"/>
              <a:gd name="connsiteX196" fmla="*/ 24009096 w 25200864"/>
              <a:gd name="connsiteY196" fmla="*/ 6645290 h 7169724"/>
              <a:gd name="connsiteX197" fmla="*/ 24078438 w 25200864"/>
              <a:gd name="connsiteY197" fmla="*/ 6544706 h 7169724"/>
              <a:gd name="connsiteX198" fmla="*/ 24230838 w 25200864"/>
              <a:gd name="connsiteY198" fmla="*/ 6533276 h 7169724"/>
              <a:gd name="connsiteX199" fmla="*/ 24360378 w 25200864"/>
              <a:gd name="connsiteY199" fmla="*/ 6438026 h 7169724"/>
              <a:gd name="connsiteX200" fmla="*/ 24455628 w 25200864"/>
              <a:gd name="connsiteY200" fmla="*/ 6422786 h 7169724"/>
              <a:gd name="connsiteX201" fmla="*/ 24558498 w 25200864"/>
              <a:gd name="connsiteY201" fmla="*/ 6243716 h 7169724"/>
              <a:gd name="connsiteX202" fmla="*/ 24716232 w 25200864"/>
              <a:gd name="connsiteY202" fmla="*/ 6188090 h 7169724"/>
              <a:gd name="connsiteX203" fmla="*/ 24981408 w 25200864"/>
              <a:gd name="connsiteY203" fmla="*/ 6232286 h 7169724"/>
              <a:gd name="connsiteX204" fmla="*/ 25181052 w 25200864"/>
              <a:gd name="connsiteY204" fmla="*/ 6157610 h 7169724"/>
              <a:gd name="connsiteX205" fmla="*/ 25200864 w 25200864"/>
              <a:gd name="connsiteY205" fmla="*/ 5713364 h 7169724"/>
              <a:gd name="connsiteX206" fmla="*/ 24519636 w 25200864"/>
              <a:gd name="connsiteY206" fmla="*/ 5869574 h 7169724"/>
              <a:gd name="connsiteX207" fmla="*/ 23774400 w 25200864"/>
              <a:gd name="connsiteY207" fmla="*/ 6133988 h 7169724"/>
              <a:gd name="connsiteX208" fmla="*/ 22951440 w 25200864"/>
              <a:gd name="connsiteY208" fmla="*/ 5896244 h 7169724"/>
              <a:gd name="connsiteX209" fmla="*/ 21982176 w 25200864"/>
              <a:gd name="connsiteY209" fmla="*/ 5640212 h 7169724"/>
              <a:gd name="connsiteX210" fmla="*/ 20628864 w 25200864"/>
              <a:gd name="connsiteY210" fmla="*/ 5475620 h 7169724"/>
              <a:gd name="connsiteX211" fmla="*/ 19872960 w 25200864"/>
              <a:gd name="connsiteY211" fmla="*/ 5888624 h 7169724"/>
              <a:gd name="connsiteX212" fmla="*/ 18800064 w 25200864"/>
              <a:gd name="connsiteY212" fmla="*/ 5823092 h 7169724"/>
              <a:gd name="connsiteX213" fmla="*/ 16715232 w 25200864"/>
              <a:gd name="connsiteY213" fmla="*/ 4963556 h 7169724"/>
              <a:gd name="connsiteX214" fmla="*/ 14904720 w 25200864"/>
              <a:gd name="connsiteY214" fmla="*/ 4158884 h 7169724"/>
              <a:gd name="connsiteX215" fmla="*/ 13240512 w 25200864"/>
              <a:gd name="connsiteY215" fmla="*/ 3354212 h 7169724"/>
              <a:gd name="connsiteX216" fmla="*/ 13094208 w 25200864"/>
              <a:gd name="connsiteY216" fmla="*/ 3189620 h 7169724"/>
              <a:gd name="connsiteX217" fmla="*/ 11320272 w 25200864"/>
              <a:gd name="connsiteY217" fmla="*/ 2019188 h 7169724"/>
              <a:gd name="connsiteX218" fmla="*/ 10698480 w 25200864"/>
              <a:gd name="connsiteY218" fmla="*/ 1452260 h 7169724"/>
              <a:gd name="connsiteX219" fmla="*/ 10530078 w 25200864"/>
              <a:gd name="connsiteY219" fmla="*/ 1283096 h 7169724"/>
              <a:gd name="connsiteX220" fmla="*/ 10522458 w 25200864"/>
              <a:gd name="connsiteY220" fmla="*/ 902096 h 7169724"/>
              <a:gd name="connsiteX221" fmla="*/ 10518648 w 25200864"/>
              <a:gd name="connsiteY221" fmla="*/ 768746 h 7169724"/>
              <a:gd name="connsiteX222" fmla="*/ 10606278 w 25200864"/>
              <a:gd name="connsiteY222" fmla="*/ 681116 h 7169724"/>
              <a:gd name="connsiteX223" fmla="*/ 10753344 w 25200864"/>
              <a:gd name="connsiteY223" fmla="*/ 611012 h 7169724"/>
              <a:gd name="connsiteX224" fmla="*/ 10735056 w 25200864"/>
              <a:gd name="connsiteY224" fmla="*/ 336692 h 7169724"/>
              <a:gd name="connsiteX225" fmla="*/ 10610088 w 25200864"/>
              <a:gd name="connsiteY225" fmla="*/ 201056 h 7169724"/>
              <a:gd name="connsiteX226" fmla="*/ 10419588 w 25200864"/>
              <a:gd name="connsiteY226" fmla="*/ 2936 h 7169724"/>
              <a:gd name="connsiteX227" fmla="*/ 10351008 w 25200864"/>
              <a:gd name="connsiteY227" fmla="*/ 231536 h 7169724"/>
              <a:gd name="connsiteX228" fmla="*/ 10187940 w 25200864"/>
              <a:gd name="connsiteY228" fmla="*/ 585104 h 7169724"/>
              <a:gd name="connsiteX229" fmla="*/ 10137648 w 25200864"/>
              <a:gd name="connsiteY229" fmla="*/ 902096 h 7169724"/>
              <a:gd name="connsiteX230" fmla="*/ 10222992 w 25200864"/>
              <a:gd name="connsiteY230" fmla="*/ 1744868 h 7169724"/>
              <a:gd name="connsiteX231" fmla="*/ 10131552 w 25200864"/>
              <a:gd name="connsiteY231" fmla="*/ 2384948 h 7169724"/>
              <a:gd name="connsiteX232" fmla="*/ 9509760 w 25200864"/>
              <a:gd name="connsiteY232" fmla="*/ 3043316 h 7169724"/>
              <a:gd name="connsiteX233" fmla="*/ 7717536 w 25200864"/>
              <a:gd name="connsiteY233" fmla="*/ 4524644 h 7169724"/>
              <a:gd name="connsiteX234" fmla="*/ 7388352 w 25200864"/>
              <a:gd name="connsiteY234" fmla="*/ 5146436 h 7169724"/>
              <a:gd name="connsiteX235" fmla="*/ 5925312 w 25200864"/>
              <a:gd name="connsiteY235" fmla="*/ 5768228 h 7169724"/>
              <a:gd name="connsiteX236" fmla="*/ 4736592 w 25200864"/>
              <a:gd name="connsiteY236" fmla="*/ 6079124 h 7169724"/>
              <a:gd name="connsiteX237" fmla="*/ 3602736 w 25200864"/>
              <a:gd name="connsiteY237" fmla="*/ 6353444 h 7169724"/>
              <a:gd name="connsiteX238" fmla="*/ 2688336 w 25200864"/>
              <a:gd name="connsiteY238" fmla="*/ 6664340 h 7169724"/>
              <a:gd name="connsiteX239" fmla="*/ 2157984 w 25200864"/>
              <a:gd name="connsiteY239" fmla="*/ 6774068 h 7169724"/>
              <a:gd name="connsiteX240" fmla="*/ 1591056 w 25200864"/>
              <a:gd name="connsiteY240" fmla="*/ 6755780 h 7169724"/>
              <a:gd name="connsiteX241" fmla="*/ 950976 w 25200864"/>
              <a:gd name="connsiteY241" fmla="*/ 6554612 h 7169724"/>
              <a:gd name="connsiteX242" fmla="*/ 0 w 25200864"/>
              <a:gd name="connsiteY242" fmla="*/ 6390020 h 7169724"/>
              <a:gd name="connsiteX243" fmla="*/ 27432 w 25200864"/>
              <a:gd name="connsiteY24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772400 w 25200864"/>
              <a:gd name="connsiteY68" fmla="*/ 549390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24750 w 25200864"/>
              <a:gd name="connsiteY68" fmla="*/ 531483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24750 w 25200864"/>
              <a:gd name="connsiteY68" fmla="*/ 5314838 h 7169724"/>
              <a:gd name="connsiteX69" fmla="*/ 8375904 w 25200864"/>
              <a:gd name="connsiteY69" fmla="*/ 4341764 h 7169724"/>
              <a:gd name="connsiteX70" fmla="*/ 9747504 w 25200864"/>
              <a:gd name="connsiteY70" fmla="*/ 3427364 h 7169724"/>
              <a:gd name="connsiteX71" fmla="*/ 10277856 w 25200864"/>
              <a:gd name="connsiteY71" fmla="*/ 2311796 h 7169724"/>
              <a:gd name="connsiteX72" fmla="*/ 10351008 w 25200864"/>
              <a:gd name="connsiteY72" fmla="*/ 2147204 h 7169724"/>
              <a:gd name="connsiteX73" fmla="*/ 10369296 w 25200864"/>
              <a:gd name="connsiteY73" fmla="*/ 1525412 h 7169724"/>
              <a:gd name="connsiteX74" fmla="*/ 10314432 w 25200864"/>
              <a:gd name="connsiteY74" fmla="*/ 940196 h 7169724"/>
              <a:gd name="connsiteX75" fmla="*/ 10443210 w 25200864"/>
              <a:gd name="connsiteY75" fmla="*/ 611774 h 7169724"/>
              <a:gd name="connsiteX76" fmla="*/ 10450830 w 25200864"/>
              <a:gd name="connsiteY76" fmla="*/ 1076594 h 7169724"/>
              <a:gd name="connsiteX77" fmla="*/ 10411968 w 25200864"/>
              <a:gd name="connsiteY77" fmla="*/ 1302146 h 7169724"/>
              <a:gd name="connsiteX78" fmla="*/ 10453878 w 25200864"/>
              <a:gd name="connsiteY78" fmla="*/ 1565036 h 7169724"/>
              <a:gd name="connsiteX79" fmla="*/ 10541508 w 25200864"/>
              <a:gd name="connsiteY79" fmla="*/ 1759346 h 7169724"/>
              <a:gd name="connsiteX80" fmla="*/ 10690098 w 25200864"/>
              <a:gd name="connsiteY80" fmla="*/ 1944512 h 7169724"/>
              <a:gd name="connsiteX81" fmla="*/ 10785348 w 25200864"/>
              <a:gd name="connsiteY81" fmla="*/ 2018426 h 7169724"/>
              <a:gd name="connsiteX82" fmla="*/ 10838688 w 25200864"/>
              <a:gd name="connsiteY82" fmla="*/ 2109866 h 7169724"/>
              <a:gd name="connsiteX83" fmla="*/ 10926318 w 25200864"/>
              <a:gd name="connsiteY83" fmla="*/ 2071766 h 7169724"/>
              <a:gd name="connsiteX84" fmla="*/ 11013948 w 25200864"/>
              <a:gd name="connsiteY84" fmla="*/ 2193686 h 7169724"/>
              <a:gd name="connsiteX85" fmla="*/ 11100816 w 25200864"/>
              <a:gd name="connsiteY85" fmla="*/ 2275220 h 7169724"/>
              <a:gd name="connsiteX86" fmla="*/ 11253978 w 25200864"/>
              <a:gd name="connsiteY86" fmla="*/ 2307986 h 7169724"/>
              <a:gd name="connsiteX87" fmla="*/ 11349228 w 25200864"/>
              <a:gd name="connsiteY87" fmla="*/ 2349896 h 7169724"/>
              <a:gd name="connsiteX88" fmla="*/ 11429238 w 25200864"/>
              <a:gd name="connsiteY88" fmla="*/ 2448956 h 7169724"/>
              <a:gd name="connsiteX89" fmla="*/ 11562588 w 25200864"/>
              <a:gd name="connsiteY89" fmla="*/ 2513726 h 7169724"/>
              <a:gd name="connsiteX90" fmla="*/ 11654028 w 25200864"/>
              <a:gd name="connsiteY90" fmla="*/ 2567066 h 7169724"/>
              <a:gd name="connsiteX91" fmla="*/ 11745468 w 25200864"/>
              <a:gd name="connsiteY91" fmla="*/ 2650886 h 7169724"/>
              <a:gd name="connsiteX92" fmla="*/ 11882628 w 25200864"/>
              <a:gd name="connsiteY92" fmla="*/ 2711846 h 7169724"/>
              <a:gd name="connsiteX93" fmla="*/ 11970258 w 25200864"/>
              <a:gd name="connsiteY93" fmla="*/ 2841386 h 7169724"/>
              <a:gd name="connsiteX94" fmla="*/ 12095988 w 25200864"/>
              <a:gd name="connsiteY94" fmla="*/ 2829956 h 7169724"/>
              <a:gd name="connsiteX95" fmla="*/ 12124944 w 25200864"/>
              <a:gd name="connsiteY95" fmla="*/ 2897012 h 7169724"/>
              <a:gd name="connsiteX96" fmla="*/ 12202668 w 25200864"/>
              <a:gd name="connsiteY96" fmla="*/ 2921396 h 7169724"/>
              <a:gd name="connsiteX97" fmla="*/ 12278868 w 25200864"/>
              <a:gd name="connsiteY97" fmla="*/ 3081416 h 7169724"/>
              <a:gd name="connsiteX98" fmla="*/ 12393168 w 25200864"/>
              <a:gd name="connsiteY98" fmla="*/ 3100466 h 7169724"/>
              <a:gd name="connsiteX99" fmla="*/ 12450318 w 25200864"/>
              <a:gd name="connsiteY99" fmla="*/ 3214766 h 7169724"/>
              <a:gd name="connsiteX100" fmla="*/ 12541758 w 25200864"/>
              <a:gd name="connsiteY100" fmla="*/ 3191906 h 7169724"/>
              <a:gd name="connsiteX101" fmla="*/ 12598908 w 25200864"/>
              <a:gd name="connsiteY101" fmla="*/ 3290966 h 7169724"/>
              <a:gd name="connsiteX102" fmla="*/ 12663678 w 25200864"/>
              <a:gd name="connsiteY102" fmla="*/ 3416696 h 7169724"/>
              <a:gd name="connsiteX103" fmla="*/ 12766548 w 25200864"/>
              <a:gd name="connsiteY103" fmla="*/ 3428126 h 7169724"/>
              <a:gd name="connsiteX104" fmla="*/ 12774168 w 25200864"/>
              <a:gd name="connsiteY104" fmla="*/ 3298586 h 7169724"/>
              <a:gd name="connsiteX105" fmla="*/ 12854178 w 25200864"/>
              <a:gd name="connsiteY105" fmla="*/ 3363356 h 7169724"/>
              <a:gd name="connsiteX106" fmla="*/ 12968478 w 25200864"/>
              <a:gd name="connsiteY106" fmla="*/ 3435746 h 7169724"/>
              <a:gd name="connsiteX107" fmla="*/ 13098018 w 25200864"/>
              <a:gd name="connsiteY107" fmla="*/ 3466226 h 7169724"/>
              <a:gd name="connsiteX108" fmla="*/ 13147548 w 25200864"/>
              <a:gd name="connsiteY108" fmla="*/ 3572906 h 7169724"/>
              <a:gd name="connsiteX109" fmla="*/ 13155168 w 25200864"/>
              <a:gd name="connsiteY109" fmla="*/ 3652916 h 7169724"/>
              <a:gd name="connsiteX110" fmla="*/ 13235178 w 25200864"/>
              <a:gd name="connsiteY110" fmla="*/ 3736736 h 7169724"/>
              <a:gd name="connsiteX111" fmla="*/ 13368528 w 25200864"/>
              <a:gd name="connsiteY111" fmla="*/ 3774836 h 7169724"/>
              <a:gd name="connsiteX112" fmla="*/ 13539216 w 25200864"/>
              <a:gd name="connsiteY112" fmla="*/ 3853322 h 7169724"/>
              <a:gd name="connsiteX113" fmla="*/ 13574268 w 25200864"/>
              <a:gd name="connsiteY113" fmla="*/ 3923426 h 7169724"/>
              <a:gd name="connsiteX114" fmla="*/ 13669518 w 25200864"/>
              <a:gd name="connsiteY114" fmla="*/ 3988196 h 7169724"/>
              <a:gd name="connsiteX115" fmla="*/ 13806678 w 25200864"/>
              <a:gd name="connsiteY115" fmla="*/ 4091066 h 7169724"/>
              <a:gd name="connsiteX116" fmla="*/ 13890498 w 25200864"/>
              <a:gd name="connsiteY116" fmla="*/ 4205366 h 7169724"/>
              <a:gd name="connsiteX117" fmla="*/ 13955268 w 25200864"/>
              <a:gd name="connsiteY117" fmla="*/ 4296806 h 7169724"/>
              <a:gd name="connsiteX118" fmla="*/ 13989558 w 25200864"/>
              <a:gd name="connsiteY118" fmla="*/ 4129166 h 7169724"/>
              <a:gd name="connsiteX119" fmla="*/ 14061948 w 25200864"/>
              <a:gd name="connsiteY119" fmla="*/ 3995816 h 7169724"/>
              <a:gd name="connsiteX120" fmla="*/ 14176248 w 25200864"/>
              <a:gd name="connsiteY120" fmla="*/ 4098686 h 7169724"/>
              <a:gd name="connsiteX121" fmla="*/ 14290548 w 25200864"/>
              <a:gd name="connsiteY121" fmla="*/ 4304426 h 7169724"/>
              <a:gd name="connsiteX122" fmla="*/ 14431518 w 25200864"/>
              <a:gd name="connsiteY122" fmla="*/ 4399676 h 7169724"/>
              <a:gd name="connsiteX123" fmla="*/ 14622018 w 25200864"/>
              <a:gd name="connsiteY123" fmla="*/ 4353956 h 7169724"/>
              <a:gd name="connsiteX124" fmla="*/ 14789658 w 25200864"/>
              <a:gd name="connsiteY124" fmla="*/ 4430156 h 7169724"/>
              <a:gd name="connsiteX125" fmla="*/ 14865858 w 25200864"/>
              <a:gd name="connsiteY125" fmla="*/ 4361576 h 7169724"/>
              <a:gd name="connsiteX126" fmla="*/ 14972538 w 25200864"/>
              <a:gd name="connsiteY126" fmla="*/ 4464446 h 7169724"/>
              <a:gd name="connsiteX127" fmla="*/ 15067788 w 25200864"/>
              <a:gd name="connsiteY127" fmla="*/ 4586366 h 7169724"/>
              <a:gd name="connsiteX128" fmla="*/ 15304008 w 25200864"/>
              <a:gd name="connsiteY128" fmla="*/ 4651136 h 7169724"/>
              <a:gd name="connsiteX129" fmla="*/ 15467838 w 25200864"/>
              <a:gd name="connsiteY129" fmla="*/ 4693046 h 7169724"/>
              <a:gd name="connsiteX130" fmla="*/ 15540990 w 25200864"/>
              <a:gd name="connsiteY130" fmla="*/ 4708286 h 7169724"/>
              <a:gd name="connsiteX131" fmla="*/ 15593568 w 25200864"/>
              <a:gd name="connsiteY131" fmla="*/ 4875926 h 7169724"/>
              <a:gd name="connsiteX132" fmla="*/ 15612618 w 25200864"/>
              <a:gd name="connsiteY132" fmla="*/ 4997846 h 7169724"/>
              <a:gd name="connsiteX133" fmla="*/ 15730728 w 25200864"/>
              <a:gd name="connsiteY133" fmla="*/ 4921646 h 7169724"/>
              <a:gd name="connsiteX134" fmla="*/ 15745968 w 25200864"/>
              <a:gd name="connsiteY134" fmla="*/ 4769246 h 7169724"/>
              <a:gd name="connsiteX135" fmla="*/ 15822168 w 25200864"/>
              <a:gd name="connsiteY135" fmla="*/ 4757816 h 7169724"/>
              <a:gd name="connsiteX136" fmla="*/ 15898368 w 25200864"/>
              <a:gd name="connsiteY136" fmla="*/ 4872116 h 7169724"/>
              <a:gd name="connsiteX137" fmla="*/ 16092678 w 25200864"/>
              <a:gd name="connsiteY137" fmla="*/ 4978796 h 7169724"/>
              <a:gd name="connsiteX138" fmla="*/ 16229838 w 25200864"/>
              <a:gd name="connsiteY138" fmla="*/ 5138816 h 7169724"/>
              <a:gd name="connsiteX139" fmla="*/ 16340328 w 25200864"/>
              <a:gd name="connsiteY139" fmla="*/ 5154056 h 7169724"/>
              <a:gd name="connsiteX140" fmla="*/ 16435578 w 25200864"/>
              <a:gd name="connsiteY140" fmla="*/ 5203586 h 7169724"/>
              <a:gd name="connsiteX141" fmla="*/ 16515588 w 25200864"/>
              <a:gd name="connsiteY141" fmla="*/ 5195966 h 7169724"/>
              <a:gd name="connsiteX142" fmla="*/ 16607028 w 25200864"/>
              <a:gd name="connsiteY142" fmla="*/ 5234066 h 7169724"/>
              <a:gd name="connsiteX143" fmla="*/ 16687038 w 25200864"/>
              <a:gd name="connsiteY143" fmla="*/ 5275976 h 7169724"/>
              <a:gd name="connsiteX144" fmla="*/ 16751808 w 25200864"/>
              <a:gd name="connsiteY144" fmla="*/ 5298836 h 7169724"/>
              <a:gd name="connsiteX145" fmla="*/ 16927068 w 25200864"/>
              <a:gd name="connsiteY145" fmla="*/ 5317886 h 7169724"/>
              <a:gd name="connsiteX146" fmla="*/ 16808958 w 25200864"/>
              <a:gd name="connsiteY146" fmla="*/ 5245496 h 7169724"/>
              <a:gd name="connsiteX147" fmla="*/ 16843248 w 25200864"/>
              <a:gd name="connsiteY147" fmla="*/ 5199776 h 7169724"/>
              <a:gd name="connsiteX148" fmla="*/ 16953738 w 25200864"/>
              <a:gd name="connsiteY148" fmla="*/ 5218826 h 7169724"/>
              <a:gd name="connsiteX149" fmla="*/ 17109948 w 25200864"/>
              <a:gd name="connsiteY149" fmla="*/ 5344556 h 7169724"/>
              <a:gd name="connsiteX150" fmla="*/ 17300448 w 25200864"/>
              <a:gd name="connsiteY150" fmla="*/ 5359796 h 7169724"/>
              <a:gd name="connsiteX151" fmla="*/ 17426178 w 25200864"/>
              <a:gd name="connsiteY151" fmla="*/ 5420756 h 7169724"/>
              <a:gd name="connsiteX152" fmla="*/ 17516856 w 25200864"/>
              <a:gd name="connsiteY152" fmla="*/ 5550296 h 7169724"/>
              <a:gd name="connsiteX153" fmla="*/ 17620488 w 25200864"/>
              <a:gd name="connsiteY153" fmla="*/ 5569346 h 7169724"/>
              <a:gd name="connsiteX154" fmla="*/ 17837658 w 25200864"/>
              <a:gd name="connsiteY154" fmla="*/ 5717936 h 7169724"/>
              <a:gd name="connsiteX155" fmla="*/ 17837658 w 25200864"/>
              <a:gd name="connsiteY155" fmla="*/ 5561726 h 7169724"/>
              <a:gd name="connsiteX156" fmla="*/ 18035778 w 25200864"/>
              <a:gd name="connsiteY156" fmla="*/ 5565536 h 7169724"/>
              <a:gd name="connsiteX157" fmla="*/ 18115788 w 25200864"/>
              <a:gd name="connsiteY157" fmla="*/ 5668406 h 7169724"/>
              <a:gd name="connsiteX158" fmla="*/ 18218658 w 25200864"/>
              <a:gd name="connsiteY158" fmla="*/ 5676026 h 7169724"/>
              <a:gd name="connsiteX159" fmla="*/ 18306288 w 25200864"/>
              <a:gd name="connsiteY159" fmla="*/ 5752988 h 7169724"/>
              <a:gd name="connsiteX160" fmla="*/ 18371058 w 25200864"/>
              <a:gd name="connsiteY160" fmla="*/ 5866526 h 7169724"/>
              <a:gd name="connsiteX161" fmla="*/ 18489168 w 25200864"/>
              <a:gd name="connsiteY161" fmla="*/ 5851286 h 7169724"/>
              <a:gd name="connsiteX162" fmla="*/ 18580608 w 25200864"/>
              <a:gd name="connsiteY162" fmla="*/ 5935106 h 7169724"/>
              <a:gd name="connsiteX163" fmla="*/ 18550128 w 25200864"/>
              <a:gd name="connsiteY163" fmla="*/ 6018926 h 7169724"/>
              <a:gd name="connsiteX164" fmla="*/ 18679668 w 25200864"/>
              <a:gd name="connsiteY164" fmla="*/ 5973206 h 7169724"/>
              <a:gd name="connsiteX165" fmla="*/ 18691098 w 25200864"/>
              <a:gd name="connsiteY165" fmla="*/ 6045596 h 7169724"/>
              <a:gd name="connsiteX166" fmla="*/ 18813018 w 25200864"/>
              <a:gd name="connsiteY166" fmla="*/ 6007496 h 7169724"/>
              <a:gd name="connsiteX167" fmla="*/ 19114008 w 25200864"/>
              <a:gd name="connsiteY167" fmla="*/ 6137036 h 7169724"/>
              <a:gd name="connsiteX168" fmla="*/ 19249644 w 25200864"/>
              <a:gd name="connsiteY168" fmla="*/ 6242954 h 7169724"/>
              <a:gd name="connsiteX169" fmla="*/ 19319748 w 25200864"/>
              <a:gd name="connsiteY169" fmla="*/ 6453266 h 7169724"/>
              <a:gd name="connsiteX170" fmla="*/ 19375374 w 25200864"/>
              <a:gd name="connsiteY170" fmla="*/ 6593474 h 7169724"/>
              <a:gd name="connsiteX171" fmla="*/ 19445478 w 25200864"/>
              <a:gd name="connsiteY171" fmla="*/ 6567566 h 7169724"/>
              <a:gd name="connsiteX172" fmla="*/ 19495008 w 25200864"/>
              <a:gd name="connsiteY172" fmla="*/ 6647576 h 7169724"/>
              <a:gd name="connsiteX173" fmla="*/ 19475958 w 25200864"/>
              <a:gd name="connsiteY173" fmla="*/ 6377066 h 7169724"/>
              <a:gd name="connsiteX174" fmla="*/ 19479768 w 25200864"/>
              <a:gd name="connsiteY174" fmla="*/ 6175136 h 7169724"/>
              <a:gd name="connsiteX175" fmla="*/ 19582638 w 25200864"/>
              <a:gd name="connsiteY175" fmla="*/ 6285626 h 7169724"/>
              <a:gd name="connsiteX176" fmla="*/ 19666458 w 25200864"/>
              <a:gd name="connsiteY176" fmla="*/ 6407546 h 7169724"/>
              <a:gd name="connsiteX177" fmla="*/ 19674078 w 25200864"/>
              <a:gd name="connsiteY177" fmla="*/ 6213236 h 7169724"/>
              <a:gd name="connsiteX178" fmla="*/ 19761708 w 25200864"/>
              <a:gd name="connsiteY178" fmla="*/ 6129416 h 7169724"/>
              <a:gd name="connsiteX179" fmla="*/ 19879818 w 25200864"/>
              <a:gd name="connsiteY179" fmla="*/ 6239906 h 7169724"/>
              <a:gd name="connsiteX180" fmla="*/ 19818858 w 25200864"/>
              <a:gd name="connsiteY180" fmla="*/ 6026546 h 7169724"/>
              <a:gd name="connsiteX181" fmla="*/ 20127468 w 25200864"/>
              <a:gd name="connsiteY181" fmla="*/ 6022736 h 7169724"/>
              <a:gd name="connsiteX182" fmla="*/ 20400264 w 25200864"/>
              <a:gd name="connsiteY182" fmla="*/ 5897768 h 7169724"/>
              <a:gd name="connsiteX183" fmla="*/ 20695158 w 25200864"/>
              <a:gd name="connsiteY183" fmla="*/ 5893196 h 7169724"/>
              <a:gd name="connsiteX184" fmla="*/ 20942808 w 25200864"/>
              <a:gd name="connsiteY184" fmla="*/ 5938916 h 7169724"/>
              <a:gd name="connsiteX185" fmla="*/ 21133308 w 25200864"/>
              <a:gd name="connsiteY185" fmla="*/ 5813186 h 7169724"/>
              <a:gd name="connsiteX186" fmla="*/ 21430488 w 25200864"/>
              <a:gd name="connsiteY186" fmla="*/ 5862716 h 7169724"/>
              <a:gd name="connsiteX187" fmla="*/ 21659850 w 25200864"/>
              <a:gd name="connsiteY187" fmla="*/ 5961776 h 7169724"/>
              <a:gd name="connsiteX188" fmla="*/ 21761958 w 25200864"/>
              <a:gd name="connsiteY188" fmla="*/ 5885576 h 7169724"/>
              <a:gd name="connsiteX189" fmla="*/ 21944838 w 25200864"/>
              <a:gd name="connsiteY189" fmla="*/ 6041786 h 7169724"/>
              <a:gd name="connsiteX190" fmla="*/ 22089618 w 25200864"/>
              <a:gd name="connsiteY190" fmla="*/ 5977016 h 7169724"/>
              <a:gd name="connsiteX191" fmla="*/ 22310598 w 25200864"/>
              <a:gd name="connsiteY191" fmla="*/ 6186566 h 7169724"/>
              <a:gd name="connsiteX192" fmla="*/ 23151084 w 25200864"/>
              <a:gd name="connsiteY192" fmla="*/ 6482984 h 7169724"/>
              <a:gd name="connsiteX193" fmla="*/ 23293578 w 25200864"/>
              <a:gd name="connsiteY193" fmla="*/ 6609476 h 7169724"/>
              <a:gd name="connsiteX194" fmla="*/ 23285958 w 25200864"/>
              <a:gd name="connsiteY194" fmla="*/ 6693296 h 7169724"/>
              <a:gd name="connsiteX195" fmla="*/ 23415498 w 25200864"/>
              <a:gd name="connsiteY195" fmla="*/ 6659006 h 7169724"/>
              <a:gd name="connsiteX196" fmla="*/ 23785068 w 25200864"/>
              <a:gd name="connsiteY196" fmla="*/ 6780926 h 7169724"/>
              <a:gd name="connsiteX197" fmla="*/ 24009096 w 25200864"/>
              <a:gd name="connsiteY197" fmla="*/ 6645290 h 7169724"/>
              <a:gd name="connsiteX198" fmla="*/ 24078438 w 25200864"/>
              <a:gd name="connsiteY198" fmla="*/ 6544706 h 7169724"/>
              <a:gd name="connsiteX199" fmla="*/ 24230838 w 25200864"/>
              <a:gd name="connsiteY199" fmla="*/ 6533276 h 7169724"/>
              <a:gd name="connsiteX200" fmla="*/ 24360378 w 25200864"/>
              <a:gd name="connsiteY200" fmla="*/ 6438026 h 7169724"/>
              <a:gd name="connsiteX201" fmla="*/ 24455628 w 25200864"/>
              <a:gd name="connsiteY201" fmla="*/ 6422786 h 7169724"/>
              <a:gd name="connsiteX202" fmla="*/ 24558498 w 25200864"/>
              <a:gd name="connsiteY202" fmla="*/ 6243716 h 7169724"/>
              <a:gd name="connsiteX203" fmla="*/ 24716232 w 25200864"/>
              <a:gd name="connsiteY203" fmla="*/ 6188090 h 7169724"/>
              <a:gd name="connsiteX204" fmla="*/ 24981408 w 25200864"/>
              <a:gd name="connsiteY204" fmla="*/ 6232286 h 7169724"/>
              <a:gd name="connsiteX205" fmla="*/ 25181052 w 25200864"/>
              <a:gd name="connsiteY205" fmla="*/ 6157610 h 7169724"/>
              <a:gd name="connsiteX206" fmla="*/ 25200864 w 25200864"/>
              <a:gd name="connsiteY206" fmla="*/ 5713364 h 7169724"/>
              <a:gd name="connsiteX207" fmla="*/ 24519636 w 25200864"/>
              <a:gd name="connsiteY207" fmla="*/ 5869574 h 7169724"/>
              <a:gd name="connsiteX208" fmla="*/ 23774400 w 25200864"/>
              <a:gd name="connsiteY208" fmla="*/ 6133988 h 7169724"/>
              <a:gd name="connsiteX209" fmla="*/ 22951440 w 25200864"/>
              <a:gd name="connsiteY209" fmla="*/ 5896244 h 7169724"/>
              <a:gd name="connsiteX210" fmla="*/ 21982176 w 25200864"/>
              <a:gd name="connsiteY210" fmla="*/ 5640212 h 7169724"/>
              <a:gd name="connsiteX211" fmla="*/ 20628864 w 25200864"/>
              <a:gd name="connsiteY211" fmla="*/ 5475620 h 7169724"/>
              <a:gd name="connsiteX212" fmla="*/ 19872960 w 25200864"/>
              <a:gd name="connsiteY212" fmla="*/ 5888624 h 7169724"/>
              <a:gd name="connsiteX213" fmla="*/ 18800064 w 25200864"/>
              <a:gd name="connsiteY213" fmla="*/ 5823092 h 7169724"/>
              <a:gd name="connsiteX214" fmla="*/ 16715232 w 25200864"/>
              <a:gd name="connsiteY214" fmla="*/ 4963556 h 7169724"/>
              <a:gd name="connsiteX215" fmla="*/ 14904720 w 25200864"/>
              <a:gd name="connsiteY215" fmla="*/ 4158884 h 7169724"/>
              <a:gd name="connsiteX216" fmla="*/ 13240512 w 25200864"/>
              <a:gd name="connsiteY216" fmla="*/ 3354212 h 7169724"/>
              <a:gd name="connsiteX217" fmla="*/ 13094208 w 25200864"/>
              <a:gd name="connsiteY217" fmla="*/ 3189620 h 7169724"/>
              <a:gd name="connsiteX218" fmla="*/ 11320272 w 25200864"/>
              <a:gd name="connsiteY218" fmla="*/ 2019188 h 7169724"/>
              <a:gd name="connsiteX219" fmla="*/ 10698480 w 25200864"/>
              <a:gd name="connsiteY219" fmla="*/ 1452260 h 7169724"/>
              <a:gd name="connsiteX220" fmla="*/ 10530078 w 25200864"/>
              <a:gd name="connsiteY220" fmla="*/ 1283096 h 7169724"/>
              <a:gd name="connsiteX221" fmla="*/ 10522458 w 25200864"/>
              <a:gd name="connsiteY221" fmla="*/ 902096 h 7169724"/>
              <a:gd name="connsiteX222" fmla="*/ 10518648 w 25200864"/>
              <a:gd name="connsiteY222" fmla="*/ 768746 h 7169724"/>
              <a:gd name="connsiteX223" fmla="*/ 10606278 w 25200864"/>
              <a:gd name="connsiteY223" fmla="*/ 681116 h 7169724"/>
              <a:gd name="connsiteX224" fmla="*/ 10753344 w 25200864"/>
              <a:gd name="connsiteY224" fmla="*/ 611012 h 7169724"/>
              <a:gd name="connsiteX225" fmla="*/ 10735056 w 25200864"/>
              <a:gd name="connsiteY225" fmla="*/ 336692 h 7169724"/>
              <a:gd name="connsiteX226" fmla="*/ 10610088 w 25200864"/>
              <a:gd name="connsiteY226" fmla="*/ 201056 h 7169724"/>
              <a:gd name="connsiteX227" fmla="*/ 10419588 w 25200864"/>
              <a:gd name="connsiteY227" fmla="*/ 2936 h 7169724"/>
              <a:gd name="connsiteX228" fmla="*/ 10351008 w 25200864"/>
              <a:gd name="connsiteY228" fmla="*/ 231536 h 7169724"/>
              <a:gd name="connsiteX229" fmla="*/ 10187940 w 25200864"/>
              <a:gd name="connsiteY229" fmla="*/ 585104 h 7169724"/>
              <a:gd name="connsiteX230" fmla="*/ 10137648 w 25200864"/>
              <a:gd name="connsiteY230" fmla="*/ 902096 h 7169724"/>
              <a:gd name="connsiteX231" fmla="*/ 10222992 w 25200864"/>
              <a:gd name="connsiteY231" fmla="*/ 1744868 h 7169724"/>
              <a:gd name="connsiteX232" fmla="*/ 10131552 w 25200864"/>
              <a:gd name="connsiteY232" fmla="*/ 2384948 h 7169724"/>
              <a:gd name="connsiteX233" fmla="*/ 9509760 w 25200864"/>
              <a:gd name="connsiteY233" fmla="*/ 3043316 h 7169724"/>
              <a:gd name="connsiteX234" fmla="*/ 7717536 w 25200864"/>
              <a:gd name="connsiteY234" fmla="*/ 4524644 h 7169724"/>
              <a:gd name="connsiteX235" fmla="*/ 7388352 w 25200864"/>
              <a:gd name="connsiteY235" fmla="*/ 5146436 h 7169724"/>
              <a:gd name="connsiteX236" fmla="*/ 5925312 w 25200864"/>
              <a:gd name="connsiteY236" fmla="*/ 5768228 h 7169724"/>
              <a:gd name="connsiteX237" fmla="*/ 4736592 w 25200864"/>
              <a:gd name="connsiteY237" fmla="*/ 6079124 h 7169724"/>
              <a:gd name="connsiteX238" fmla="*/ 3602736 w 25200864"/>
              <a:gd name="connsiteY238" fmla="*/ 6353444 h 7169724"/>
              <a:gd name="connsiteX239" fmla="*/ 2688336 w 25200864"/>
              <a:gd name="connsiteY239" fmla="*/ 6664340 h 7169724"/>
              <a:gd name="connsiteX240" fmla="*/ 2157984 w 25200864"/>
              <a:gd name="connsiteY240" fmla="*/ 6774068 h 7169724"/>
              <a:gd name="connsiteX241" fmla="*/ 1591056 w 25200864"/>
              <a:gd name="connsiteY241" fmla="*/ 6755780 h 7169724"/>
              <a:gd name="connsiteX242" fmla="*/ 950976 w 25200864"/>
              <a:gd name="connsiteY242" fmla="*/ 6554612 h 7169724"/>
              <a:gd name="connsiteX243" fmla="*/ 0 w 25200864"/>
              <a:gd name="connsiteY243" fmla="*/ 6390020 h 7169724"/>
              <a:gd name="connsiteX244" fmla="*/ 27432 w 25200864"/>
              <a:gd name="connsiteY24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8375904 w 25200864"/>
              <a:gd name="connsiteY70" fmla="*/ 4341764 h 7169724"/>
              <a:gd name="connsiteX71" fmla="*/ 9747504 w 25200864"/>
              <a:gd name="connsiteY71" fmla="*/ 3427364 h 7169724"/>
              <a:gd name="connsiteX72" fmla="*/ 10277856 w 25200864"/>
              <a:gd name="connsiteY72" fmla="*/ 2311796 h 7169724"/>
              <a:gd name="connsiteX73" fmla="*/ 10351008 w 25200864"/>
              <a:gd name="connsiteY73" fmla="*/ 2147204 h 7169724"/>
              <a:gd name="connsiteX74" fmla="*/ 10369296 w 25200864"/>
              <a:gd name="connsiteY74" fmla="*/ 1525412 h 7169724"/>
              <a:gd name="connsiteX75" fmla="*/ 10314432 w 25200864"/>
              <a:gd name="connsiteY75" fmla="*/ 940196 h 7169724"/>
              <a:gd name="connsiteX76" fmla="*/ 10443210 w 25200864"/>
              <a:gd name="connsiteY76" fmla="*/ 611774 h 7169724"/>
              <a:gd name="connsiteX77" fmla="*/ 10450830 w 25200864"/>
              <a:gd name="connsiteY77" fmla="*/ 1076594 h 7169724"/>
              <a:gd name="connsiteX78" fmla="*/ 10411968 w 25200864"/>
              <a:gd name="connsiteY78" fmla="*/ 1302146 h 7169724"/>
              <a:gd name="connsiteX79" fmla="*/ 10453878 w 25200864"/>
              <a:gd name="connsiteY79" fmla="*/ 1565036 h 7169724"/>
              <a:gd name="connsiteX80" fmla="*/ 10541508 w 25200864"/>
              <a:gd name="connsiteY80" fmla="*/ 1759346 h 7169724"/>
              <a:gd name="connsiteX81" fmla="*/ 10690098 w 25200864"/>
              <a:gd name="connsiteY81" fmla="*/ 1944512 h 7169724"/>
              <a:gd name="connsiteX82" fmla="*/ 10785348 w 25200864"/>
              <a:gd name="connsiteY82" fmla="*/ 2018426 h 7169724"/>
              <a:gd name="connsiteX83" fmla="*/ 10838688 w 25200864"/>
              <a:gd name="connsiteY83" fmla="*/ 2109866 h 7169724"/>
              <a:gd name="connsiteX84" fmla="*/ 10926318 w 25200864"/>
              <a:gd name="connsiteY84" fmla="*/ 2071766 h 7169724"/>
              <a:gd name="connsiteX85" fmla="*/ 11013948 w 25200864"/>
              <a:gd name="connsiteY85" fmla="*/ 2193686 h 7169724"/>
              <a:gd name="connsiteX86" fmla="*/ 11100816 w 25200864"/>
              <a:gd name="connsiteY86" fmla="*/ 2275220 h 7169724"/>
              <a:gd name="connsiteX87" fmla="*/ 11253978 w 25200864"/>
              <a:gd name="connsiteY87" fmla="*/ 2307986 h 7169724"/>
              <a:gd name="connsiteX88" fmla="*/ 11349228 w 25200864"/>
              <a:gd name="connsiteY88" fmla="*/ 2349896 h 7169724"/>
              <a:gd name="connsiteX89" fmla="*/ 11429238 w 25200864"/>
              <a:gd name="connsiteY89" fmla="*/ 2448956 h 7169724"/>
              <a:gd name="connsiteX90" fmla="*/ 11562588 w 25200864"/>
              <a:gd name="connsiteY90" fmla="*/ 2513726 h 7169724"/>
              <a:gd name="connsiteX91" fmla="*/ 11654028 w 25200864"/>
              <a:gd name="connsiteY91" fmla="*/ 2567066 h 7169724"/>
              <a:gd name="connsiteX92" fmla="*/ 11745468 w 25200864"/>
              <a:gd name="connsiteY92" fmla="*/ 2650886 h 7169724"/>
              <a:gd name="connsiteX93" fmla="*/ 11882628 w 25200864"/>
              <a:gd name="connsiteY93" fmla="*/ 2711846 h 7169724"/>
              <a:gd name="connsiteX94" fmla="*/ 11970258 w 25200864"/>
              <a:gd name="connsiteY94" fmla="*/ 2841386 h 7169724"/>
              <a:gd name="connsiteX95" fmla="*/ 12095988 w 25200864"/>
              <a:gd name="connsiteY95" fmla="*/ 2829956 h 7169724"/>
              <a:gd name="connsiteX96" fmla="*/ 12124944 w 25200864"/>
              <a:gd name="connsiteY96" fmla="*/ 2897012 h 7169724"/>
              <a:gd name="connsiteX97" fmla="*/ 12202668 w 25200864"/>
              <a:gd name="connsiteY97" fmla="*/ 2921396 h 7169724"/>
              <a:gd name="connsiteX98" fmla="*/ 12278868 w 25200864"/>
              <a:gd name="connsiteY98" fmla="*/ 3081416 h 7169724"/>
              <a:gd name="connsiteX99" fmla="*/ 12393168 w 25200864"/>
              <a:gd name="connsiteY99" fmla="*/ 3100466 h 7169724"/>
              <a:gd name="connsiteX100" fmla="*/ 12450318 w 25200864"/>
              <a:gd name="connsiteY100" fmla="*/ 3214766 h 7169724"/>
              <a:gd name="connsiteX101" fmla="*/ 12541758 w 25200864"/>
              <a:gd name="connsiteY101" fmla="*/ 3191906 h 7169724"/>
              <a:gd name="connsiteX102" fmla="*/ 12598908 w 25200864"/>
              <a:gd name="connsiteY102" fmla="*/ 3290966 h 7169724"/>
              <a:gd name="connsiteX103" fmla="*/ 12663678 w 25200864"/>
              <a:gd name="connsiteY103" fmla="*/ 3416696 h 7169724"/>
              <a:gd name="connsiteX104" fmla="*/ 12766548 w 25200864"/>
              <a:gd name="connsiteY104" fmla="*/ 3428126 h 7169724"/>
              <a:gd name="connsiteX105" fmla="*/ 12774168 w 25200864"/>
              <a:gd name="connsiteY105" fmla="*/ 3298586 h 7169724"/>
              <a:gd name="connsiteX106" fmla="*/ 12854178 w 25200864"/>
              <a:gd name="connsiteY106" fmla="*/ 3363356 h 7169724"/>
              <a:gd name="connsiteX107" fmla="*/ 12968478 w 25200864"/>
              <a:gd name="connsiteY107" fmla="*/ 3435746 h 7169724"/>
              <a:gd name="connsiteX108" fmla="*/ 13098018 w 25200864"/>
              <a:gd name="connsiteY108" fmla="*/ 3466226 h 7169724"/>
              <a:gd name="connsiteX109" fmla="*/ 13147548 w 25200864"/>
              <a:gd name="connsiteY109" fmla="*/ 3572906 h 7169724"/>
              <a:gd name="connsiteX110" fmla="*/ 13155168 w 25200864"/>
              <a:gd name="connsiteY110" fmla="*/ 3652916 h 7169724"/>
              <a:gd name="connsiteX111" fmla="*/ 13235178 w 25200864"/>
              <a:gd name="connsiteY111" fmla="*/ 3736736 h 7169724"/>
              <a:gd name="connsiteX112" fmla="*/ 13368528 w 25200864"/>
              <a:gd name="connsiteY112" fmla="*/ 3774836 h 7169724"/>
              <a:gd name="connsiteX113" fmla="*/ 13539216 w 25200864"/>
              <a:gd name="connsiteY113" fmla="*/ 3853322 h 7169724"/>
              <a:gd name="connsiteX114" fmla="*/ 13574268 w 25200864"/>
              <a:gd name="connsiteY114" fmla="*/ 3923426 h 7169724"/>
              <a:gd name="connsiteX115" fmla="*/ 13669518 w 25200864"/>
              <a:gd name="connsiteY115" fmla="*/ 3988196 h 7169724"/>
              <a:gd name="connsiteX116" fmla="*/ 13806678 w 25200864"/>
              <a:gd name="connsiteY116" fmla="*/ 4091066 h 7169724"/>
              <a:gd name="connsiteX117" fmla="*/ 13890498 w 25200864"/>
              <a:gd name="connsiteY117" fmla="*/ 4205366 h 7169724"/>
              <a:gd name="connsiteX118" fmla="*/ 13955268 w 25200864"/>
              <a:gd name="connsiteY118" fmla="*/ 4296806 h 7169724"/>
              <a:gd name="connsiteX119" fmla="*/ 13989558 w 25200864"/>
              <a:gd name="connsiteY119" fmla="*/ 4129166 h 7169724"/>
              <a:gd name="connsiteX120" fmla="*/ 14061948 w 25200864"/>
              <a:gd name="connsiteY120" fmla="*/ 3995816 h 7169724"/>
              <a:gd name="connsiteX121" fmla="*/ 14176248 w 25200864"/>
              <a:gd name="connsiteY121" fmla="*/ 4098686 h 7169724"/>
              <a:gd name="connsiteX122" fmla="*/ 14290548 w 25200864"/>
              <a:gd name="connsiteY122" fmla="*/ 4304426 h 7169724"/>
              <a:gd name="connsiteX123" fmla="*/ 14431518 w 25200864"/>
              <a:gd name="connsiteY123" fmla="*/ 4399676 h 7169724"/>
              <a:gd name="connsiteX124" fmla="*/ 14622018 w 25200864"/>
              <a:gd name="connsiteY124" fmla="*/ 4353956 h 7169724"/>
              <a:gd name="connsiteX125" fmla="*/ 14789658 w 25200864"/>
              <a:gd name="connsiteY125" fmla="*/ 4430156 h 7169724"/>
              <a:gd name="connsiteX126" fmla="*/ 14865858 w 25200864"/>
              <a:gd name="connsiteY126" fmla="*/ 4361576 h 7169724"/>
              <a:gd name="connsiteX127" fmla="*/ 14972538 w 25200864"/>
              <a:gd name="connsiteY127" fmla="*/ 4464446 h 7169724"/>
              <a:gd name="connsiteX128" fmla="*/ 15067788 w 25200864"/>
              <a:gd name="connsiteY128" fmla="*/ 4586366 h 7169724"/>
              <a:gd name="connsiteX129" fmla="*/ 15304008 w 25200864"/>
              <a:gd name="connsiteY129" fmla="*/ 4651136 h 7169724"/>
              <a:gd name="connsiteX130" fmla="*/ 15467838 w 25200864"/>
              <a:gd name="connsiteY130" fmla="*/ 4693046 h 7169724"/>
              <a:gd name="connsiteX131" fmla="*/ 15540990 w 25200864"/>
              <a:gd name="connsiteY131" fmla="*/ 4708286 h 7169724"/>
              <a:gd name="connsiteX132" fmla="*/ 15593568 w 25200864"/>
              <a:gd name="connsiteY132" fmla="*/ 4875926 h 7169724"/>
              <a:gd name="connsiteX133" fmla="*/ 15612618 w 25200864"/>
              <a:gd name="connsiteY133" fmla="*/ 4997846 h 7169724"/>
              <a:gd name="connsiteX134" fmla="*/ 15730728 w 25200864"/>
              <a:gd name="connsiteY134" fmla="*/ 4921646 h 7169724"/>
              <a:gd name="connsiteX135" fmla="*/ 15745968 w 25200864"/>
              <a:gd name="connsiteY135" fmla="*/ 4769246 h 7169724"/>
              <a:gd name="connsiteX136" fmla="*/ 15822168 w 25200864"/>
              <a:gd name="connsiteY136" fmla="*/ 4757816 h 7169724"/>
              <a:gd name="connsiteX137" fmla="*/ 15898368 w 25200864"/>
              <a:gd name="connsiteY137" fmla="*/ 4872116 h 7169724"/>
              <a:gd name="connsiteX138" fmla="*/ 16092678 w 25200864"/>
              <a:gd name="connsiteY138" fmla="*/ 4978796 h 7169724"/>
              <a:gd name="connsiteX139" fmla="*/ 16229838 w 25200864"/>
              <a:gd name="connsiteY139" fmla="*/ 5138816 h 7169724"/>
              <a:gd name="connsiteX140" fmla="*/ 16340328 w 25200864"/>
              <a:gd name="connsiteY140" fmla="*/ 5154056 h 7169724"/>
              <a:gd name="connsiteX141" fmla="*/ 16435578 w 25200864"/>
              <a:gd name="connsiteY141" fmla="*/ 5203586 h 7169724"/>
              <a:gd name="connsiteX142" fmla="*/ 16515588 w 25200864"/>
              <a:gd name="connsiteY142" fmla="*/ 5195966 h 7169724"/>
              <a:gd name="connsiteX143" fmla="*/ 16607028 w 25200864"/>
              <a:gd name="connsiteY143" fmla="*/ 5234066 h 7169724"/>
              <a:gd name="connsiteX144" fmla="*/ 16687038 w 25200864"/>
              <a:gd name="connsiteY144" fmla="*/ 5275976 h 7169724"/>
              <a:gd name="connsiteX145" fmla="*/ 16751808 w 25200864"/>
              <a:gd name="connsiteY145" fmla="*/ 5298836 h 7169724"/>
              <a:gd name="connsiteX146" fmla="*/ 16927068 w 25200864"/>
              <a:gd name="connsiteY146" fmla="*/ 5317886 h 7169724"/>
              <a:gd name="connsiteX147" fmla="*/ 16808958 w 25200864"/>
              <a:gd name="connsiteY147" fmla="*/ 5245496 h 7169724"/>
              <a:gd name="connsiteX148" fmla="*/ 16843248 w 25200864"/>
              <a:gd name="connsiteY148" fmla="*/ 5199776 h 7169724"/>
              <a:gd name="connsiteX149" fmla="*/ 16953738 w 25200864"/>
              <a:gd name="connsiteY149" fmla="*/ 5218826 h 7169724"/>
              <a:gd name="connsiteX150" fmla="*/ 17109948 w 25200864"/>
              <a:gd name="connsiteY150" fmla="*/ 5344556 h 7169724"/>
              <a:gd name="connsiteX151" fmla="*/ 17300448 w 25200864"/>
              <a:gd name="connsiteY151" fmla="*/ 5359796 h 7169724"/>
              <a:gd name="connsiteX152" fmla="*/ 17426178 w 25200864"/>
              <a:gd name="connsiteY152" fmla="*/ 5420756 h 7169724"/>
              <a:gd name="connsiteX153" fmla="*/ 17516856 w 25200864"/>
              <a:gd name="connsiteY153" fmla="*/ 5550296 h 7169724"/>
              <a:gd name="connsiteX154" fmla="*/ 17620488 w 25200864"/>
              <a:gd name="connsiteY154" fmla="*/ 5569346 h 7169724"/>
              <a:gd name="connsiteX155" fmla="*/ 17837658 w 25200864"/>
              <a:gd name="connsiteY155" fmla="*/ 5717936 h 7169724"/>
              <a:gd name="connsiteX156" fmla="*/ 17837658 w 25200864"/>
              <a:gd name="connsiteY156" fmla="*/ 5561726 h 7169724"/>
              <a:gd name="connsiteX157" fmla="*/ 18035778 w 25200864"/>
              <a:gd name="connsiteY157" fmla="*/ 5565536 h 7169724"/>
              <a:gd name="connsiteX158" fmla="*/ 18115788 w 25200864"/>
              <a:gd name="connsiteY158" fmla="*/ 5668406 h 7169724"/>
              <a:gd name="connsiteX159" fmla="*/ 18218658 w 25200864"/>
              <a:gd name="connsiteY159" fmla="*/ 5676026 h 7169724"/>
              <a:gd name="connsiteX160" fmla="*/ 18306288 w 25200864"/>
              <a:gd name="connsiteY160" fmla="*/ 5752988 h 7169724"/>
              <a:gd name="connsiteX161" fmla="*/ 18371058 w 25200864"/>
              <a:gd name="connsiteY161" fmla="*/ 5866526 h 7169724"/>
              <a:gd name="connsiteX162" fmla="*/ 18489168 w 25200864"/>
              <a:gd name="connsiteY162" fmla="*/ 5851286 h 7169724"/>
              <a:gd name="connsiteX163" fmla="*/ 18580608 w 25200864"/>
              <a:gd name="connsiteY163" fmla="*/ 5935106 h 7169724"/>
              <a:gd name="connsiteX164" fmla="*/ 18550128 w 25200864"/>
              <a:gd name="connsiteY164" fmla="*/ 6018926 h 7169724"/>
              <a:gd name="connsiteX165" fmla="*/ 18679668 w 25200864"/>
              <a:gd name="connsiteY165" fmla="*/ 5973206 h 7169724"/>
              <a:gd name="connsiteX166" fmla="*/ 18691098 w 25200864"/>
              <a:gd name="connsiteY166" fmla="*/ 6045596 h 7169724"/>
              <a:gd name="connsiteX167" fmla="*/ 18813018 w 25200864"/>
              <a:gd name="connsiteY167" fmla="*/ 6007496 h 7169724"/>
              <a:gd name="connsiteX168" fmla="*/ 19114008 w 25200864"/>
              <a:gd name="connsiteY168" fmla="*/ 6137036 h 7169724"/>
              <a:gd name="connsiteX169" fmla="*/ 19249644 w 25200864"/>
              <a:gd name="connsiteY169" fmla="*/ 6242954 h 7169724"/>
              <a:gd name="connsiteX170" fmla="*/ 19319748 w 25200864"/>
              <a:gd name="connsiteY170" fmla="*/ 6453266 h 7169724"/>
              <a:gd name="connsiteX171" fmla="*/ 19375374 w 25200864"/>
              <a:gd name="connsiteY171" fmla="*/ 6593474 h 7169724"/>
              <a:gd name="connsiteX172" fmla="*/ 19445478 w 25200864"/>
              <a:gd name="connsiteY172" fmla="*/ 6567566 h 7169724"/>
              <a:gd name="connsiteX173" fmla="*/ 19495008 w 25200864"/>
              <a:gd name="connsiteY173" fmla="*/ 6647576 h 7169724"/>
              <a:gd name="connsiteX174" fmla="*/ 19475958 w 25200864"/>
              <a:gd name="connsiteY174" fmla="*/ 6377066 h 7169724"/>
              <a:gd name="connsiteX175" fmla="*/ 19479768 w 25200864"/>
              <a:gd name="connsiteY175" fmla="*/ 6175136 h 7169724"/>
              <a:gd name="connsiteX176" fmla="*/ 19582638 w 25200864"/>
              <a:gd name="connsiteY176" fmla="*/ 6285626 h 7169724"/>
              <a:gd name="connsiteX177" fmla="*/ 19666458 w 25200864"/>
              <a:gd name="connsiteY177" fmla="*/ 6407546 h 7169724"/>
              <a:gd name="connsiteX178" fmla="*/ 19674078 w 25200864"/>
              <a:gd name="connsiteY178" fmla="*/ 6213236 h 7169724"/>
              <a:gd name="connsiteX179" fmla="*/ 19761708 w 25200864"/>
              <a:gd name="connsiteY179" fmla="*/ 6129416 h 7169724"/>
              <a:gd name="connsiteX180" fmla="*/ 19879818 w 25200864"/>
              <a:gd name="connsiteY180" fmla="*/ 6239906 h 7169724"/>
              <a:gd name="connsiteX181" fmla="*/ 19818858 w 25200864"/>
              <a:gd name="connsiteY181" fmla="*/ 6026546 h 7169724"/>
              <a:gd name="connsiteX182" fmla="*/ 20127468 w 25200864"/>
              <a:gd name="connsiteY182" fmla="*/ 6022736 h 7169724"/>
              <a:gd name="connsiteX183" fmla="*/ 20400264 w 25200864"/>
              <a:gd name="connsiteY183" fmla="*/ 5897768 h 7169724"/>
              <a:gd name="connsiteX184" fmla="*/ 20695158 w 25200864"/>
              <a:gd name="connsiteY184" fmla="*/ 5893196 h 7169724"/>
              <a:gd name="connsiteX185" fmla="*/ 20942808 w 25200864"/>
              <a:gd name="connsiteY185" fmla="*/ 5938916 h 7169724"/>
              <a:gd name="connsiteX186" fmla="*/ 21133308 w 25200864"/>
              <a:gd name="connsiteY186" fmla="*/ 5813186 h 7169724"/>
              <a:gd name="connsiteX187" fmla="*/ 21430488 w 25200864"/>
              <a:gd name="connsiteY187" fmla="*/ 5862716 h 7169724"/>
              <a:gd name="connsiteX188" fmla="*/ 21659850 w 25200864"/>
              <a:gd name="connsiteY188" fmla="*/ 5961776 h 7169724"/>
              <a:gd name="connsiteX189" fmla="*/ 21761958 w 25200864"/>
              <a:gd name="connsiteY189" fmla="*/ 5885576 h 7169724"/>
              <a:gd name="connsiteX190" fmla="*/ 21944838 w 25200864"/>
              <a:gd name="connsiteY190" fmla="*/ 6041786 h 7169724"/>
              <a:gd name="connsiteX191" fmla="*/ 22089618 w 25200864"/>
              <a:gd name="connsiteY191" fmla="*/ 5977016 h 7169724"/>
              <a:gd name="connsiteX192" fmla="*/ 22310598 w 25200864"/>
              <a:gd name="connsiteY192" fmla="*/ 6186566 h 7169724"/>
              <a:gd name="connsiteX193" fmla="*/ 23151084 w 25200864"/>
              <a:gd name="connsiteY193" fmla="*/ 6482984 h 7169724"/>
              <a:gd name="connsiteX194" fmla="*/ 23293578 w 25200864"/>
              <a:gd name="connsiteY194" fmla="*/ 6609476 h 7169724"/>
              <a:gd name="connsiteX195" fmla="*/ 23285958 w 25200864"/>
              <a:gd name="connsiteY195" fmla="*/ 6693296 h 7169724"/>
              <a:gd name="connsiteX196" fmla="*/ 23415498 w 25200864"/>
              <a:gd name="connsiteY196" fmla="*/ 6659006 h 7169724"/>
              <a:gd name="connsiteX197" fmla="*/ 23785068 w 25200864"/>
              <a:gd name="connsiteY197" fmla="*/ 6780926 h 7169724"/>
              <a:gd name="connsiteX198" fmla="*/ 24009096 w 25200864"/>
              <a:gd name="connsiteY198" fmla="*/ 6645290 h 7169724"/>
              <a:gd name="connsiteX199" fmla="*/ 24078438 w 25200864"/>
              <a:gd name="connsiteY199" fmla="*/ 6544706 h 7169724"/>
              <a:gd name="connsiteX200" fmla="*/ 24230838 w 25200864"/>
              <a:gd name="connsiteY200" fmla="*/ 6533276 h 7169724"/>
              <a:gd name="connsiteX201" fmla="*/ 24360378 w 25200864"/>
              <a:gd name="connsiteY201" fmla="*/ 6438026 h 7169724"/>
              <a:gd name="connsiteX202" fmla="*/ 24455628 w 25200864"/>
              <a:gd name="connsiteY202" fmla="*/ 6422786 h 7169724"/>
              <a:gd name="connsiteX203" fmla="*/ 24558498 w 25200864"/>
              <a:gd name="connsiteY203" fmla="*/ 6243716 h 7169724"/>
              <a:gd name="connsiteX204" fmla="*/ 24716232 w 25200864"/>
              <a:gd name="connsiteY204" fmla="*/ 6188090 h 7169724"/>
              <a:gd name="connsiteX205" fmla="*/ 24981408 w 25200864"/>
              <a:gd name="connsiteY205" fmla="*/ 6232286 h 7169724"/>
              <a:gd name="connsiteX206" fmla="*/ 25181052 w 25200864"/>
              <a:gd name="connsiteY206" fmla="*/ 6157610 h 7169724"/>
              <a:gd name="connsiteX207" fmla="*/ 25200864 w 25200864"/>
              <a:gd name="connsiteY207" fmla="*/ 5713364 h 7169724"/>
              <a:gd name="connsiteX208" fmla="*/ 24519636 w 25200864"/>
              <a:gd name="connsiteY208" fmla="*/ 5869574 h 7169724"/>
              <a:gd name="connsiteX209" fmla="*/ 23774400 w 25200864"/>
              <a:gd name="connsiteY209" fmla="*/ 6133988 h 7169724"/>
              <a:gd name="connsiteX210" fmla="*/ 22951440 w 25200864"/>
              <a:gd name="connsiteY210" fmla="*/ 5896244 h 7169724"/>
              <a:gd name="connsiteX211" fmla="*/ 21982176 w 25200864"/>
              <a:gd name="connsiteY211" fmla="*/ 5640212 h 7169724"/>
              <a:gd name="connsiteX212" fmla="*/ 20628864 w 25200864"/>
              <a:gd name="connsiteY212" fmla="*/ 5475620 h 7169724"/>
              <a:gd name="connsiteX213" fmla="*/ 19872960 w 25200864"/>
              <a:gd name="connsiteY213" fmla="*/ 5888624 h 7169724"/>
              <a:gd name="connsiteX214" fmla="*/ 18800064 w 25200864"/>
              <a:gd name="connsiteY214" fmla="*/ 5823092 h 7169724"/>
              <a:gd name="connsiteX215" fmla="*/ 16715232 w 25200864"/>
              <a:gd name="connsiteY215" fmla="*/ 4963556 h 7169724"/>
              <a:gd name="connsiteX216" fmla="*/ 14904720 w 25200864"/>
              <a:gd name="connsiteY216" fmla="*/ 4158884 h 7169724"/>
              <a:gd name="connsiteX217" fmla="*/ 13240512 w 25200864"/>
              <a:gd name="connsiteY217" fmla="*/ 3354212 h 7169724"/>
              <a:gd name="connsiteX218" fmla="*/ 13094208 w 25200864"/>
              <a:gd name="connsiteY218" fmla="*/ 3189620 h 7169724"/>
              <a:gd name="connsiteX219" fmla="*/ 11320272 w 25200864"/>
              <a:gd name="connsiteY219" fmla="*/ 2019188 h 7169724"/>
              <a:gd name="connsiteX220" fmla="*/ 10698480 w 25200864"/>
              <a:gd name="connsiteY220" fmla="*/ 1452260 h 7169724"/>
              <a:gd name="connsiteX221" fmla="*/ 10530078 w 25200864"/>
              <a:gd name="connsiteY221" fmla="*/ 1283096 h 7169724"/>
              <a:gd name="connsiteX222" fmla="*/ 10522458 w 25200864"/>
              <a:gd name="connsiteY222" fmla="*/ 902096 h 7169724"/>
              <a:gd name="connsiteX223" fmla="*/ 10518648 w 25200864"/>
              <a:gd name="connsiteY223" fmla="*/ 768746 h 7169724"/>
              <a:gd name="connsiteX224" fmla="*/ 10606278 w 25200864"/>
              <a:gd name="connsiteY224" fmla="*/ 681116 h 7169724"/>
              <a:gd name="connsiteX225" fmla="*/ 10753344 w 25200864"/>
              <a:gd name="connsiteY225" fmla="*/ 611012 h 7169724"/>
              <a:gd name="connsiteX226" fmla="*/ 10735056 w 25200864"/>
              <a:gd name="connsiteY226" fmla="*/ 336692 h 7169724"/>
              <a:gd name="connsiteX227" fmla="*/ 10610088 w 25200864"/>
              <a:gd name="connsiteY227" fmla="*/ 201056 h 7169724"/>
              <a:gd name="connsiteX228" fmla="*/ 10419588 w 25200864"/>
              <a:gd name="connsiteY228" fmla="*/ 2936 h 7169724"/>
              <a:gd name="connsiteX229" fmla="*/ 10351008 w 25200864"/>
              <a:gd name="connsiteY229" fmla="*/ 231536 h 7169724"/>
              <a:gd name="connsiteX230" fmla="*/ 10187940 w 25200864"/>
              <a:gd name="connsiteY230" fmla="*/ 585104 h 7169724"/>
              <a:gd name="connsiteX231" fmla="*/ 10137648 w 25200864"/>
              <a:gd name="connsiteY231" fmla="*/ 902096 h 7169724"/>
              <a:gd name="connsiteX232" fmla="*/ 10222992 w 25200864"/>
              <a:gd name="connsiteY232" fmla="*/ 1744868 h 7169724"/>
              <a:gd name="connsiteX233" fmla="*/ 10131552 w 25200864"/>
              <a:gd name="connsiteY233" fmla="*/ 2384948 h 7169724"/>
              <a:gd name="connsiteX234" fmla="*/ 9509760 w 25200864"/>
              <a:gd name="connsiteY234" fmla="*/ 3043316 h 7169724"/>
              <a:gd name="connsiteX235" fmla="*/ 7717536 w 25200864"/>
              <a:gd name="connsiteY235" fmla="*/ 4524644 h 7169724"/>
              <a:gd name="connsiteX236" fmla="*/ 7388352 w 25200864"/>
              <a:gd name="connsiteY236" fmla="*/ 5146436 h 7169724"/>
              <a:gd name="connsiteX237" fmla="*/ 5925312 w 25200864"/>
              <a:gd name="connsiteY237" fmla="*/ 5768228 h 7169724"/>
              <a:gd name="connsiteX238" fmla="*/ 4736592 w 25200864"/>
              <a:gd name="connsiteY238" fmla="*/ 6079124 h 7169724"/>
              <a:gd name="connsiteX239" fmla="*/ 3602736 w 25200864"/>
              <a:gd name="connsiteY239" fmla="*/ 6353444 h 7169724"/>
              <a:gd name="connsiteX240" fmla="*/ 2688336 w 25200864"/>
              <a:gd name="connsiteY240" fmla="*/ 6664340 h 7169724"/>
              <a:gd name="connsiteX241" fmla="*/ 2157984 w 25200864"/>
              <a:gd name="connsiteY241" fmla="*/ 6774068 h 7169724"/>
              <a:gd name="connsiteX242" fmla="*/ 1591056 w 25200864"/>
              <a:gd name="connsiteY242" fmla="*/ 6755780 h 7169724"/>
              <a:gd name="connsiteX243" fmla="*/ 950976 w 25200864"/>
              <a:gd name="connsiteY243" fmla="*/ 6554612 h 7169724"/>
              <a:gd name="connsiteX244" fmla="*/ 0 w 25200864"/>
              <a:gd name="connsiteY244" fmla="*/ 6390020 h 7169724"/>
              <a:gd name="connsiteX245" fmla="*/ 27432 w 25200864"/>
              <a:gd name="connsiteY24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988116 w 25200864"/>
              <a:gd name="connsiteY70" fmla="*/ 5100622 h 7169724"/>
              <a:gd name="connsiteX71" fmla="*/ 8375904 w 25200864"/>
              <a:gd name="connsiteY71" fmla="*/ 4341764 h 7169724"/>
              <a:gd name="connsiteX72" fmla="*/ 9747504 w 25200864"/>
              <a:gd name="connsiteY72" fmla="*/ 3427364 h 7169724"/>
              <a:gd name="connsiteX73" fmla="*/ 10277856 w 25200864"/>
              <a:gd name="connsiteY73" fmla="*/ 2311796 h 7169724"/>
              <a:gd name="connsiteX74" fmla="*/ 10351008 w 25200864"/>
              <a:gd name="connsiteY74" fmla="*/ 2147204 h 7169724"/>
              <a:gd name="connsiteX75" fmla="*/ 10369296 w 25200864"/>
              <a:gd name="connsiteY75" fmla="*/ 1525412 h 7169724"/>
              <a:gd name="connsiteX76" fmla="*/ 10314432 w 25200864"/>
              <a:gd name="connsiteY76" fmla="*/ 940196 h 7169724"/>
              <a:gd name="connsiteX77" fmla="*/ 10443210 w 25200864"/>
              <a:gd name="connsiteY77" fmla="*/ 611774 h 7169724"/>
              <a:gd name="connsiteX78" fmla="*/ 10450830 w 25200864"/>
              <a:gd name="connsiteY78" fmla="*/ 1076594 h 7169724"/>
              <a:gd name="connsiteX79" fmla="*/ 10411968 w 25200864"/>
              <a:gd name="connsiteY79" fmla="*/ 1302146 h 7169724"/>
              <a:gd name="connsiteX80" fmla="*/ 10453878 w 25200864"/>
              <a:gd name="connsiteY80" fmla="*/ 1565036 h 7169724"/>
              <a:gd name="connsiteX81" fmla="*/ 10541508 w 25200864"/>
              <a:gd name="connsiteY81" fmla="*/ 1759346 h 7169724"/>
              <a:gd name="connsiteX82" fmla="*/ 10690098 w 25200864"/>
              <a:gd name="connsiteY82" fmla="*/ 1944512 h 7169724"/>
              <a:gd name="connsiteX83" fmla="*/ 10785348 w 25200864"/>
              <a:gd name="connsiteY83" fmla="*/ 2018426 h 7169724"/>
              <a:gd name="connsiteX84" fmla="*/ 10838688 w 25200864"/>
              <a:gd name="connsiteY84" fmla="*/ 2109866 h 7169724"/>
              <a:gd name="connsiteX85" fmla="*/ 10926318 w 25200864"/>
              <a:gd name="connsiteY85" fmla="*/ 2071766 h 7169724"/>
              <a:gd name="connsiteX86" fmla="*/ 11013948 w 25200864"/>
              <a:gd name="connsiteY86" fmla="*/ 2193686 h 7169724"/>
              <a:gd name="connsiteX87" fmla="*/ 11100816 w 25200864"/>
              <a:gd name="connsiteY87" fmla="*/ 2275220 h 7169724"/>
              <a:gd name="connsiteX88" fmla="*/ 11253978 w 25200864"/>
              <a:gd name="connsiteY88" fmla="*/ 2307986 h 7169724"/>
              <a:gd name="connsiteX89" fmla="*/ 11349228 w 25200864"/>
              <a:gd name="connsiteY89" fmla="*/ 2349896 h 7169724"/>
              <a:gd name="connsiteX90" fmla="*/ 11429238 w 25200864"/>
              <a:gd name="connsiteY90" fmla="*/ 2448956 h 7169724"/>
              <a:gd name="connsiteX91" fmla="*/ 11562588 w 25200864"/>
              <a:gd name="connsiteY91" fmla="*/ 2513726 h 7169724"/>
              <a:gd name="connsiteX92" fmla="*/ 11654028 w 25200864"/>
              <a:gd name="connsiteY92" fmla="*/ 2567066 h 7169724"/>
              <a:gd name="connsiteX93" fmla="*/ 11745468 w 25200864"/>
              <a:gd name="connsiteY93" fmla="*/ 2650886 h 7169724"/>
              <a:gd name="connsiteX94" fmla="*/ 11882628 w 25200864"/>
              <a:gd name="connsiteY94" fmla="*/ 2711846 h 7169724"/>
              <a:gd name="connsiteX95" fmla="*/ 11970258 w 25200864"/>
              <a:gd name="connsiteY95" fmla="*/ 2841386 h 7169724"/>
              <a:gd name="connsiteX96" fmla="*/ 12095988 w 25200864"/>
              <a:gd name="connsiteY96" fmla="*/ 2829956 h 7169724"/>
              <a:gd name="connsiteX97" fmla="*/ 12124944 w 25200864"/>
              <a:gd name="connsiteY97" fmla="*/ 2897012 h 7169724"/>
              <a:gd name="connsiteX98" fmla="*/ 12202668 w 25200864"/>
              <a:gd name="connsiteY98" fmla="*/ 2921396 h 7169724"/>
              <a:gd name="connsiteX99" fmla="*/ 12278868 w 25200864"/>
              <a:gd name="connsiteY99" fmla="*/ 3081416 h 7169724"/>
              <a:gd name="connsiteX100" fmla="*/ 12393168 w 25200864"/>
              <a:gd name="connsiteY100" fmla="*/ 3100466 h 7169724"/>
              <a:gd name="connsiteX101" fmla="*/ 12450318 w 25200864"/>
              <a:gd name="connsiteY101" fmla="*/ 3214766 h 7169724"/>
              <a:gd name="connsiteX102" fmla="*/ 12541758 w 25200864"/>
              <a:gd name="connsiteY102" fmla="*/ 3191906 h 7169724"/>
              <a:gd name="connsiteX103" fmla="*/ 12598908 w 25200864"/>
              <a:gd name="connsiteY103" fmla="*/ 3290966 h 7169724"/>
              <a:gd name="connsiteX104" fmla="*/ 12663678 w 25200864"/>
              <a:gd name="connsiteY104" fmla="*/ 3416696 h 7169724"/>
              <a:gd name="connsiteX105" fmla="*/ 12766548 w 25200864"/>
              <a:gd name="connsiteY105" fmla="*/ 3428126 h 7169724"/>
              <a:gd name="connsiteX106" fmla="*/ 12774168 w 25200864"/>
              <a:gd name="connsiteY106" fmla="*/ 3298586 h 7169724"/>
              <a:gd name="connsiteX107" fmla="*/ 12854178 w 25200864"/>
              <a:gd name="connsiteY107" fmla="*/ 3363356 h 7169724"/>
              <a:gd name="connsiteX108" fmla="*/ 12968478 w 25200864"/>
              <a:gd name="connsiteY108" fmla="*/ 3435746 h 7169724"/>
              <a:gd name="connsiteX109" fmla="*/ 13098018 w 25200864"/>
              <a:gd name="connsiteY109" fmla="*/ 3466226 h 7169724"/>
              <a:gd name="connsiteX110" fmla="*/ 13147548 w 25200864"/>
              <a:gd name="connsiteY110" fmla="*/ 3572906 h 7169724"/>
              <a:gd name="connsiteX111" fmla="*/ 13155168 w 25200864"/>
              <a:gd name="connsiteY111" fmla="*/ 3652916 h 7169724"/>
              <a:gd name="connsiteX112" fmla="*/ 13235178 w 25200864"/>
              <a:gd name="connsiteY112" fmla="*/ 3736736 h 7169724"/>
              <a:gd name="connsiteX113" fmla="*/ 13368528 w 25200864"/>
              <a:gd name="connsiteY113" fmla="*/ 3774836 h 7169724"/>
              <a:gd name="connsiteX114" fmla="*/ 13539216 w 25200864"/>
              <a:gd name="connsiteY114" fmla="*/ 3853322 h 7169724"/>
              <a:gd name="connsiteX115" fmla="*/ 13574268 w 25200864"/>
              <a:gd name="connsiteY115" fmla="*/ 3923426 h 7169724"/>
              <a:gd name="connsiteX116" fmla="*/ 13669518 w 25200864"/>
              <a:gd name="connsiteY116" fmla="*/ 3988196 h 7169724"/>
              <a:gd name="connsiteX117" fmla="*/ 13806678 w 25200864"/>
              <a:gd name="connsiteY117" fmla="*/ 4091066 h 7169724"/>
              <a:gd name="connsiteX118" fmla="*/ 13890498 w 25200864"/>
              <a:gd name="connsiteY118" fmla="*/ 4205366 h 7169724"/>
              <a:gd name="connsiteX119" fmla="*/ 13955268 w 25200864"/>
              <a:gd name="connsiteY119" fmla="*/ 4296806 h 7169724"/>
              <a:gd name="connsiteX120" fmla="*/ 13989558 w 25200864"/>
              <a:gd name="connsiteY120" fmla="*/ 4129166 h 7169724"/>
              <a:gd name="connsiteX121" fmla="*/ 14061948 w 25200864"/>
              <a:gd name="connsiteY121" fmla="*/ 3995816 h 7169724"/>
              <a:gd name="connsiteX122" fmla="*/ 14176248 w 25200864"/>
              <a:gd name="connsiteY122" fmla="*/ 4098686 h 7169724"/>
              <a:gd name="connsiteX123" fmla="*/ 14290548 w 25200864"/>
              <a:gd name="connsiteY123" fmla="*/ 4304426 h 7169724"/>
              <a:gd name="connsiteX124" fmla="*/ 14431518 w 25200864"/>
              <a:gd name="connsiteY124" fmla="*/ 4399676 h 7169724"/>
              <a:gd name="connsiteX125" fmla="*/ 14622018 w 25200864"/>
              <a:gd name="connsiteY125" fmla="*/ 4353956 h 7169724"/>
              <a:gd name="connsiteX126" fmla="*/ 14789658 w 25200864"/>
              <a:gd name="connsiteY126" fmla="*/ 4430156 h 7169724"/>
              <a:gd name="connsiteX127" fmla="*/ 14865858 w 25200864"/>
              <a:gd name="connsiteY127" fmla="*/ 4361576 h 7169724"/>
              <a:gd name="connsiteX128" fmla="*/ 14972538 w 25200864"/>
              <a:gd name="connsiteY128" fmla="*/ 4464446 h 7169724"/>
              <a:gd name="connsiteX129" fmla="*/ 15067788 w 25200864"/>
              <a:gd name="connsiteY129" fmla="*/ 4586366 h 7169724"/>
              <a:gd name="connsiteX130" fmla="*/ 15304008 w 25200864"/>
              <a:gd name="connsiteY130" fmla="*/ 4651136 h 7169724"/>
              <a:gd name="connsiteX131" fmla="*/ 15467838 w 25200864"/>
              <a:gd name="connsiteY131" fmla="*/ 4693046 h 7169724"/>
              <a:gd name="connsiteX132" fmla="*/ 15540990 w 25200864"/>
              <a:gd name="connsiteY132" fmla="*/ 4708286 h 7169724"/>
              <a:gd name="connsiteX133" fmla="*/ 15593568 w 25200864"/>
              <a:gd name="connsiteY133" fmla="*/ 4875926 h 7169724"/>
              <a:gd name="connsiteX134" fmla="*/ 15612618 w 25200864"/>
              <a:gd name="connsiteY134" fmla="*/ 4997846 h 7169724"/>
              <a:gd name="connsiteX135" fmla="*/ 15730728 w 25200864"/>
              <a:gd name="connsiteY135" fmla="*/ 4921646 h 7169724"/>
              <a:gd name="connsiteX136" fmla="*/ 15745968 w 25200864"/>
              <a:gd name="connsiteY136" fmla="*/ 4769246 h 7169724"/>
              <a:gd name="connsiteX137" fmla="*/ 15822168 w 25200864"/>
              <a:gd name="connsiteY137" fmla="*/ 4757816 h 7169724"/>
              <a:gd name="connsiteX138" fmla="*/ 15898368 w 25200864"/>
              <a:gd name="connsiteY138" fmla="*/ 4872116 h 7169724"/>
              <a:gd name="connsiteX139" fmla="*/ 16092678 w 25200864"/>
              <a:gd name="connsiteY139" fmla="*/ 4978796 h 7169724"/>
              <a:gd name="connsiteX140" fmla="*/ 16229838 w 25200864"/>
              <a:gd name="connsiteY140" fmla="*/ 5138816 h 7169724"/>
              <a:gd name="connsiteX141" fmla="*/ 16340328 w 25200864"/>
              <a:gd name="connsiteY141" fmla="*/ 5154056 h 7169724"/>
              <a:gd name="connsiteX142" fmla="*/ 16435578 w 25200864"/>
              <a:gd name="connsiteY142" fmla="*/ 5203586 h 7169724"/>
              <a:gd name="connsiteX143" fmla="*/ 16515588 w 25200864"/>
              <a:gd name="connsiteY143" fmla="*/ 5195966 h 7169724"/>
              <a:gd name="connsiteX144" fmla="*/ 16607028 w 25200864"/>
              <a:gd name="connsiteY144" fmla="*/ 5234066 h 7169724"/>
              <a:gd name="connsiteX145" fmla="*/ 16687038 w 25200864"/>
              <a:gd name="connsiteY145" fmla="*/ 5275976 h 7169724"/>
              <a:gd name="connsiteX146" fmla="*/ 16751808 w 25200864"/>
              <a:gd name="connsiteY146" fmla="*/ 5298836 h 7169724"/>
              <a:gd name="connsiteX147" fmla="*/ 16927068 w 25200864"/>
              <a:gd name="connsiteY147" fmla="*/ 5317886 h 7169724"/>
              <a:gd name="connsiteX148" fmla="*/ 16808958 w 25200864"/>
              <a:gd name="connsiteY148" fmla="*/ 5245496 h 7169724"/>
              <a:gd name="connsiteX149" fmla="*/ 16843248 w 25200864"/>
              <a:gd name="connsiteY149" fmla="*/ 5199776 h 7169724"/>
              <a:gd name="connsiteX150" fmla="*/ 16953738 w 25200864"/>
              <a:gd name="connsiteY150" fmla="*/ 5218826 h 7169724"/>
              <a:gd name="connsiteX151" fmla="*/ 17109948 w 25200864"/>
              <a:gd name="connsiteY151" fmla="*/ 5344556 h 7169724"/>
              <a:gd name="connsiteX152" fmla="*/ 17300448 w 25200864"/>
              <a:gd name="connsiteY152" fmla="*/ 5359796 h 7169724"/>
              <a:gd name="connsiteX153" fmla="*/ 17426178 w 25200864"/>
              <a:gd name="connsiteY153" fmla="*/ 5420756 h 7169724"/>
              <a:gd name="connsiteX154" fmla="*/ 17516856 w 25200864"/>
              <a:gd name="connsiteY154" fmla="*/ 5550296 h 7169724"/>
              <a:gd name="connsiteX155" fmla="*/ 17620488 w 25200864"/>
              <a:gd name="connsiteY155" fmla="*/ 5569346 h 7169724"/>
              <a:gd name="connsiteX156" fmla="*/ 17837658 w 25200864"/>
              <a:gd name="connsiteY156" fmla="*/ 5717936 h 7169724"/>
              <a:gd name="connsiteX157" fmla="*/ 17837658 w 25200864"/>
              <a:gd name="connsiteY157" fmla="*/ 5561726 h 7169724"/>
              <a:gd name="connsiteX158" fmla="*/ 18035778 w 25200864"/>
              <a:gd name="connsiteY158" fmla="*/ 5565536 h 7169724"/>
              <a:gd name="connsiteX159" fmla="*/ 18115788 w 25200864"/>
              <a:gd name="connsiteY159" fmla="*/ 5668406 h 7169724"/>
              <a:gd name="connsiteX160" fmla="*/ 18218658 w 25200864"/>
              <a:gd name="connsiteY160" fmla="*/ 5676026 h 7169724"/>
              <a:gd name="connsiteX161" fmla="*/ 18306288 w 25200864"/>
              <a:gd name="connsiteY161" fmla="*/ 5752988 h 7169724"/>
              <a:gd name="connsiteX162" fmla="*/ 18371058 w 25200864"/>
              <a:gd name="connsiteY162" fmla="*/ 5866526 h 7169724"/>
              <a:gd name="connsiteX163" fmla="*/ 18489168 w 25200864"/>
              <a:gd name="connsiteY163" fmla="*/ 5851286 h 7169724"/>
              <a:gd name="connsiteX164" fmla="*/ 18580608 w 25200864"/>
              <a:gd name="connsiteY164" fmla="*/ 5935106 h 7169724"/>
              <a:gd name="connsiteX165" fmla="*/ 18550128 w 25200864"/>
              <a:gd name="connsiteY165" fmla="*/ 6018926 h 7169724"/>
              <a:gd name="connsiteX166" fmla="*/ 18679668 w 25200864"/>
              <a:gd name="connsiteY166" fmla="*/ 5973206 h 7169724"/>
              <a:gd name="connsiteX167" fmla="*/ 18691098 w 25200864"/>
              <a:gd name="connsiteY167" fmla="*/ 6045596 h 7169724"/>
              <a:gd name="connsiteX168" fmla="*/ 18813018 w 25200864"/>
              <a:gd name="connsiteY168" fmla="*/ 6007496 h 7169724"/>
              <a:gd name="connsiteX169" fmla="*/ 19114008 w 25200864"/>
              <a:gd name="connsiteY169" fmla="*/ 6137036 h 7169724"/>
              <a:gd name="connsiteX170" fmla="*/ 19249644 w 25200864"/>
              <a:gd name="connsiteY170" fmla="*/ 6242954 h 7169724"/>
              <a:gd name="connsiteX171" fmla="*/ 19319748 w 25200864"/>
              <a:gd name="connsiteY171" fmla="*/ 6453266 h 7169724"/>
              <a:gd name="connsiteX172" fmla="*/ 19375374 w 25200864"/>
              <a:gd name="connsiteY172" fmla="*/ 6593474 h 7169724"/>
              <a:gd name="connsiteX173" fmla="*/ 19445478 w 25200864"/>
              <a:gd name="connsiteY173" fmla="*/ 6567566 h 7169724"/>
              <a:gd name="connsiteX174" fmla="*/ 19495008 w 25200864"/>
              <a:gd name="connsiteY174" fmla="*/ 6647576 h 7169724"/>
              <a:gd name="connsiteX175" fmla="*/ 19475958 w 25200864"/>
              <a:gd name="connsiteY175" fmla="*/ 6377066 h 7169724"/>
              <a:gd name="connsiteX176" fmla="*/ 19479768 w 25200864"/>
              <a:gd name="connsiteY176" fmla="*/ 6175136 h 7169724"/>
              <a:gd name="connsiteX177" fmla="*/ 19582638 w 25200864"/>
              <a:gd name="connsiteY177" fmla="*/ 6285626 h 7169724"/>
              <a:gd name="connsiteX178" fmla="*/ 19666458 w 25200864"/>
              <a:gd name="connsiteY178" fmla="*/ 6407546 h 7169724"/>
              <a:gd name="connsiteX179" fmla="*/ 19674078 w 25200864"/>
              <a:gd name="connsiteY179" fmla="*/ 6213236 h 7169724"/>
              <a:gd name="connsiteX180" fmla="*/ 19761708 w 25200864"/>
              <a:gd name="connsiteY180" fmla="*/ 6129416 h 7169724"/>
              <a:gd name="connsiteX181" fmla="*/ 19879818 w 25200864"/>
              <a:gd name="connsiteY181" fmla="*/ 6239906 h 7169724"/>
              <a:gd name="connsiteX182" fmla="*/ 19818858 w 25200864"/>
              <a:gd name="connsiteY182" fmla="*/ 6026546 h 7169724"/>
              <a:gd name="connsiteX183" fmla="*/ 20127468 w 25200864"/>
              <a:gd name="connsiteY183" fmla="*/ 6022736 h 7169724"/>
              <a:gd name="connsiteX184" fmla="*/ 20400264 w 25200864"/>
              <a:gd name="connsiteY184" fmla="*/ 5897768 h 7169724"/>
              <a:gd name="connsiteX185" fmla="*/ 20695158 w 25200864"/>
              <a:gd name="connsiteY185" fmla="*/ 5893196 h 7169724"/>
              <a:gd name="connsiteX186" fmla="*/ 20942808 w 25200864"/>
              <a:gd name="connsiteY186" fmla="*/ 5938916 h 7169724"/>
              <a:gd name="connsiteX187" fmla="*/ 21133308 w 25200864"/>
              <a:gd name="connsiteY187" fmla="*/ 5813186 h 7169724"/>
              <a:gd name="connsiteX188" fmla="*/ 21430488 w 25200864"/>
              <a:gd name="connsiteY188" fmla="*/ 5862716 h 7169724"/>
              <a:gd name="connsiteX189" fmla="*/ 21659850 w 25200864"/>
              <a:gd name="connsiteY189" fmla="*/ 5961776 h 7169724"/>
              <a:gd name="connsiteX190" fmla="*/ 21761958 w 25200864"/>
              <a:gd name="connsiteY190" fmla="*/ 5885576 h 7169724"/>
              <a:gd name="connsiteX191" fmla="*/ 21944838 w 25200864"/>
              <a:gd name="connsiteY191" fmla="*/ 6041786 h 7169724"/>
              <a:gd name="connsiteX192" fmla="*/ 22089618 w 25200864"/>
              <a:gd name="connsiteY192" fmla="*/ 5977016 h 7169724"/>
              <a:gd name="connsiteX193" fmla="*/ 22310598 w 25200864"/>
              <a:gd name="connsiteY193" fmla="*/ 6186566 h 7169724"/>
              <a:gd name="connsiteX194" fmla="*/ 23151084 w 25200864"/>
              <a:gd name="connsiteY194" fmla="*/ 6482984 h 7169724"/>
              <a:gd name="connsiteX195" fmla="*/ 23293578 w 25200864"/>
              <a:gd name="connsiteY195" fmla="*/ 6609476 h 7169724"/>
              <a:gd name="connsiteX196" fmla="*/ 23285958 w 25200864"/>
              <a:gd name="connsiteY196" fmla="*/ 6693296 h 7169724"/>
              <a:gd name="connsiteX197" fmla="*/ 23415498 w 25200864"/>
              <a:gd name="connsiteY197" fmla="*/ 6659006 h 7169724"/>
              <a:gd name="connsiteX198" fmla="*/ 23785068 w 25200864"/>
              <a:gd name="connsiteY198" fmla="*/ 6780926 h 7169724"/>
              <a:gd name="connsiteX199" fmla="*/ 24009096 w 25200864"/>
              <a:gd name="connsiteY199" fmla="*/ 6645290 h 7169724"/>
              <a:gd name="connsiteX200" fmla="*/ 24078438 w 25200864"/>
              <a:gd name="connsiteY200" fmla="*/ 6544706 h 7169724"/>
              <a:gd name="connsiteX201" fmla="*/ 24230838 w 25200864"/>
              <a:gd name="connsiteY201" fmla="*/ 6533276 h 7169724"/>
              <a:gd name="connsiteX202" fmla="*/ 24360378 w 25200864"/>
              <a:gd name="connsiteY202" fmla="*/ 6438026 h 7169724"/>
              <a:gd name="connsiteX203" fmla="*/ 24455628 w 25200864"/>
              <a:gd name="connsiteY203" fmla="*/ 6422786 h 7169724"/>
              <a:gd name="connsiteX204" fmla="*/ 24558498 w 25200864"/>
              <a:gd name="connsiteY204" fmla="*/ 6243716 h 7169724"/>
              <a:gd name="connsiteX205" fmla="*/ 24716232 w 25200864"/>
              <a:gd name="connsiteY205" fmla="*/ 6188090 h 7169724"/>
              <a:gd name="connsiteX206" fmla="*/ 24981408 w 25200864"/>
              <a:gd name="connsiteY206" fmla="*/ 6232286 h 7169724"/>
              <a:gd name="connsiteX207" fmla="*/ 25181052 w 25200864"/>
              <a:gd name="connsiteY207" fmla="*/ 6157610 h 7169724"/>
              <a:gd name="connsiteX208" fmla="*/ 25200864 w 25200864"/>
              <a:gd name="connsiteY208" fmla="*/ 5713364 h 7169724"/>
              <a:gd name="connsiteX209" fmla="*/ 24519636 w 25200864"/>
              <a:gd name="connsiteY209" fmla="*/ 5869574 h 7169724"/>
              <a:gd name="connsiteX210" fmla="*/ 23774400 w 25200864"/>
              <a:gd name="connsiteY210" fmla="*/ 6133988 h 7169724"/>
              <a:gd name="connsiteX211" fmla="*/ 22951440 w 25200864"/>
              <a:gd name="connsiteY211" fmla="*/ 5896244 h 7169724"/>
              <a:gd name="connsiteX212" fmla="*/ 21982176 w 25200864"/>
              <a:gd name="connsiteY212" fmla="*/ 5640212 h 7169724"/>
              <a:gd name="connsiteX213" fmla="*/ 20628864 w 25200864"/>
              <a:gd name="connsiteY213" fmla="*/ 5475620 h 7169724"/>
              <a:gd name="connsiteX214" fmla="*/ 19872960 w 25200864"/>
              <a:gd name="connsiteY214" fmla="*/ 5888624 h 7169724"/>
              <a:gd name="connsiteX215" fmla="*/ 18800064 w 25200864"/>
              <a:gd name="connsiteY215" fmla="*/ 5823092 h 7169724"/>
              <a:gd name="connsiteX216" fmla="*/ 16715232 w 25200864"/>
              <a:gd name="connsiteY216" fmla="*/ 4963556 h 7169724"/>
              <a:gd name="connsiteX217" fmla="*/ 14904720 w 25200864"/>
              <a:gd name="connsiteY217" fmla="*/ 4158884 h 7169724"/>
              <a:gd name="connsiteX218" fmla="*/ 13240512 w 25200864"/>
              <a:gd name="connsiteY218" fmla="*/ 3354212 h 7169724"/>
              <a:gd name="connsiteX219" fmla="*/ 13094208 w 25200864"/>
              <a:gd name="connsiteY219" fmla="*/ 3189620 h 7169724"/>
              <a:gd name="connsiteX220" fmla="*/ 11320272 w 25200864"/>
              <a:gd name="connsiteY220" fmla="*/ 2019188 h 7169724"/>
              <a:gd name="connsiteX221" fmla="*/ 10698480 w 25200864"/>
              <a:gd name="connsiteY221" fmla="*/ 1452260 h 7169724"/>
              <a:gd name="connsiteX222" fmla="*/ 10530078 w 25200864"/>
              <a:gd name="connsiteY222" fmla="*/ 1283096 h 7169724"/>
              <a:gd name="connsiteX223" fmla="*/ 10522458 w 25200864"/>
              <a:gd name="connsiteY223" fmla="*/ 902096 h 7169724"/>
              <a:gd name="connsiteX224" fmla="*/ 10518648 w 25200864"/>
              <a:gd name="connsiteY224" fmla="*/ 768746 h 7169724"/>
              <a:gd name="connsiteX225" fmla="*/ 10606278 w 25200864"/>
              <a:gd name="connsiteY225" fmla="*/ 681116 h 7169724"/>
              <a:gd name="connsiteX226" fmla="*/ 10753344 w 25200864"/>
              <a:gd name="connsiteY226" fmla="*/ 611012 h 7169724"/>
              <a:gd name="connsiteX227" fmla="*/ 10735056 w 25200864"/>
              <a:gd name="connsiteY227" fmla="*/ 336692 h 7169724"/>
              <a:gd name="connsiteX228" fmla="*/ 10610088 w 25200864"/>
              <a:gd name="connsiteY228" fmla="*/ 201056 h 7169724"/>
              <a:gd name="connsiteX229" fmla="*/ 10419588 w 25200864"/>
              <a:gd name="connsiteY229" fmla="*/ 2936 h 7169724"/>
              <a:gd name="connsiteX230" fmla="*/ 10351008 w 25200864"/>
              <a:gd name="connsiteY230" fmla="*/ 231536 h 7169724"/>
              <a:gd name="connsiteX231" fmla="*/ 10187940 w 25200864"/>
              <a:gd name="connsiteY231" fmla="*/ 585104 h 7169724"/>
              <a:gd name="connsiteX232" fmla="*/ 10137648 w 25200864"/>
              <a:gd name="connsiteY232" fmla="*/ 902096 h 7169724"/>
              <a:gd name="connsiteX233" fmla="*/ 10222992 w 25200864"/>
              <a:gd name="connsiteY233" fmla="*/ 1744868 h 7169724"/>
              <a:gd name="connsiteX234" fmla="*/ 10131552 w 25200864"/>
              <a:gd name="connsiteY234" fmla="*/ 2384948 h 7169724"/>
              <a:gd name="connsiteX235" fmla="*/ 9509760 w 25200864"/>
              <a:gd name="connsiteY235" fmla="*/ 3043316 h 7169724"/>
              <a:gd name="connsiteX236" fmla="*/ 7717536 w 25200864"/>
              <a:gd name="connsiteY236" fmla="*/ 4524644 h 7169724"/>
              <a:gd name="connsiteX237" fmla="*/ 7388352 w 25200864"/>
              <a:gd name="connsiteY237" fmla="*/ 5146436 h 7169724"/>
              <a:gd name="connsiteX238" fmla="*/ 5925312 w 25200864"/>
              <a:gd name="connsiteY238" fmla="*/ 5768228 h 7169724"/>
              <a:gd name="connsiteX239" fmla="*/ 4736592 w 25200864"/>
              <a:gd name="connsiteY239" fmla="*/ 6079124 h 7169724"/>
              <a:gd name="connsiteX240" fmla="*/ 3602736 w 25200864"/>
              <a:gd name="connsiteY240" fmla="*/ 6353444 h 7169724"/>
              <a:gd name="connsiteX241" fmla="*/ 2688336 w 25200864"/>
              <a:gd name="connsiteY241" fmla="*/ 6664340 h 7169724"/>
              <a:gd name="connsiteX242" fmla="*/ 2157984 w 25200864"/>
              <a:gd name="connsiteY242" fmla="*/ 6774068 h 7169724"/>
              <a:gd name="connsiteX243" fmla="*/ 1591056 w 25200864"/>
              <a:gd name="connsiteY243" fmla="*/ 6755780 h 7169724"/>
              <a:gd name="connsiteX244" fmla="*/ 950976 w 25200864"/>
              <a:gd name="connsiteY244" fmla="*/ 6554612 h 7169724"/>
              <a:gd name="connsiteX245" fmla="*/ 0 w 25200864"/>
              <a:gd name="connsiteY245" fmla="*/ 6390020 h 7169724"/>
              <a:gd name="connsiteX246" fmla="*/ 27432 w 25200864"/>
              <a:gd name="connsiteY24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988116 w 25200864"/>
              <a:gd name="connsiteY70" fmla="*/ 5100622 h 7169724"/>
              <a:gd name="connsiteX71" fmla="*/ 8190046 w 25200864"/>
              <a:gd name="connsiteY71" fmla="*/ 4731052 h 7169724"/>
              <a:gd name="connsiteX72" fmla="*/ 8375904 w 25200864"/>
              <a:gd name="connsiteY72" fmla="*/ 4341764 h 7169724"/>
              <a:gd name="connsiteX73" fmla="*/ 9747504 w 25200864"/>
              <a:gd name="connsiteY73" fmla="*/ 3427364 h 7169724"/>
              <a:gd name="connsiteX74" fmla="*/ 10277856 w 25200864"/>
              <a:gd name="connsiteY74" fmla="*/ 2311796 h 7169724"/>
              <a:gd name="connsiteX75" fmla="*/ 10351008 w 25200864"/>
              <a:gd name="connsiteY75" fmla="*/ 2147204 h 7169724"/>
              <a:gd name="connsiteX76" fmla="*/ 10369296 w 25200864"/>
              <a:gd name="connsiteY76" fmla="*/ 1525412 h 7169724"/>
              <a:gd name="connsiteX77" fmla="*/ 10314432 w 25200864"/>
              <a:gd name="connsiteY77" fmla="*/ 940196 h 7169724"/>
              <a:gd name="connsiteX78" fmla="*/ 10443210 w 25200864"/>
              <a:gd name="connsiteY78" fmla="*/ 611774 h 7169724"/>
              <a:gd name="connsiteX79" fmla="*/ 10450830 w 25200864"/>
              <a:gd name="connsiteY79" fmla="*/ 1076594 h 7169724"/>
              <a:gd name="connsiteX80" fmla="*/ 10411968 w 25200864"/>
              <a:gd name="connsiteY80" fmla="*/ 1302146 h 7169724"/>
              <a:gd name="connsiteX81" fmla="*/ 10453878 w 25200864"/>
              <a:gd name="connsiteY81" fmla="*/ 1565036 h 7169724"/>
              <a:gd name="connsiteX82" fmla="*/ 10541508 w 25200864"/>
              <a:gd name="connsiteY82" fmla="*/ 1759346 h 7169724"/>
              <a:gd name="connsiteX83" fmla="*/ 10690098 w 25200864"/>
              <a:gd name="connsiteY83" fmla="*/ 1944512 h 7169724"/>
              <a:gd name="connsiteX84" fmla="*/ 10785348 w 25200864"/>
              <a:gd name="connsiteY84" fmla="*/ 2018426 h 7169724"/>
              <a:gd name="connsiteX85" fmla="*/ 10838688 w 25200864"/>
              <a:gd name="connsiteY85" fmla="*/ 2109866 h 7169724"/>
              <a:gd name="connsiteX86" fmla="*/ 10926318 w 25200864"/>
              <a:gd name="connsiteY86" fmla="*/ 2071766 h 7169724"/>
              <a:gd name="connsiteX87" fmla="*/ 11013948 w 25200864"/>
              <a:gd name="connsiteY87" fmla="*/ 2193686 h 7169724"/>
              <a:gd name="connsiteX88" fmla="*/ 11100816 w 25200864"/>
              <a:gd name="connsiteY88" fmla="*/ 2275220 h 7169724"/>
              <a:gd name="connsiteX89" fmla="*/ 11253978 w 25200864"/>
              <a:gd name="connsiteY89" fmla="*/ 2307986 h 7169724"/>
              <a:gd name="connsiteX90" fmla="*/ 11349228 w 25200864"/>
              <a:gd name="connsiteY90" fmla="*/ 2349896 h 7169724"/>
              <a:gd name="connsiteX91" fmla="*/ 11429238 w 25200864"/>
              <a:gd name="connsiteY91" fmla="*/ 2448956 h 7169724"/>
              <a:gd name="connsiteX92" fmla="*/ 11562588 w 25200864"/>
              <a:gd name="connsiteY92" fmla="*/ 2513726 h 7169724"/>
              <a:gd name="connsiteX93" fmla="*/ 11654028 w 25200864"/>
              <a:gd name="connsiteY93" fmla="*/ 2567066 h 7169724"/>
              <a:gd name="connsiteX94" fmla="*/ 11745468 w 25200864"/>
              <a:gd name="connsiteY94" fmla="*/ 2650886 h 7169724"/>
              <a:gd name="connsiteX95" fmla="*/ 11882628 w 25200864"/>
              <a:gd name="connsiteY95" fmla="*/ 2711846 h 7169724"/>
              <a:gd name="connsiteX96" fmla="*/ 11970258 w 25200864"/>
              <a:gd name="connsiteY96" fmla="*/ 2841386 h 7169724"/>
              <a:gd name="connsiteX97" fmla="*/ 12095988 w 25200864"/>
              <a:gd name="connsiteY97" fmla="*/ 2829956 h 7169724"/>
              <a:gd name="connsiteX98" fmla="*/ 12124944 w 25200864"/>
              <a:gd name="connsiteY98" fmla="*/ 2897012 h 7169724"/>
              <a:gd name="connsiteX99" fmla="*/ 12202668 w 25200864"/>
              <a:gd name="connsiteY99" fmla="*/ 2921396 h 7169724"/>
              <a:gd name="connsiteX100" fmla="*/ 12278868 w 25200864"/>
              <a:gd name="connsiteY100" fmla="*/ 3081416 h 7169724"/>
              <a:gd name="connsiteX101" fmla="*/ 12393168 w 25200864"/>
              <a:gd name="connsiteY101" fmla="*/ 3100466 h 7169724"/>
              <a:gd name="connsiteX102" fmla="*/ 12450318 w 25200864"/>
              <a:gd name="connsiteY102" fmla="*/ 3214766 h 7169724"/>
              <a:gd name="connsiteX103" fmla="*/ 12541758 w 25200864"/>
              <a:gd name="connsiteY103" fmla="*/ 3191906 h 7169724"/>
              <a:gd name="connsiteX104" fmla="*/ 12598908 w 25200864"/>
              <a:gd name="connsiteY104" fmla="*/ 3290966 h 7169724"/>
              <a:gd name="connsiteX105" fmla="*/ 12663678 w 25200864"/>
              <a:gd name="connsiteY105" fmla="*/ 3416696 h 7169724"/>
              <a:gd name="connsiteX106" fmla="*/ 12766548 w 25200864"/>
              <a:gd name="connsiteY106" fmla="*/ 3428126 h 7169724"/>
              <a:gd name="connsiteX107" fmla="*/ 12774168 w 25200864"/>
              <a:gd name="connsiteY107" fmla="*/ 3298586 h 7169724"/>
              <a:gd name="connsiteX108" fmla="*/ 12854178 w 25200864"/>
              <a:gd name="connsiteY108" fmla="*/ 3363356 h 7169724"/>
              <a:gd name="connsiteX109" fmla="*/ 12968478 w 25200864"/>
              <a:gd name="connsiteY109" fmla="*/ 3435746 h 7169724"/>
              <a:gd name="connsiteX110" fmla="*/ 13098018 w 25200864"/>
              <a:gd name="connsiteY110" fmla="*/ 3466226 h 7169724"/>
              <a:gd name="connsiteX111" fmla="*/ 13147548 w 25200864"/>
              <a:gd name="connsiteY111" fmla="*/ 3572906 h 7169724"/>
              <a:gd name="connsiteX112" fmla="*/ 13155168 w 25200864"/>
              <a:gd name="connsiteY112" fmla="*/ 3652916 h 7169724"/>
              <a:gd name="connsiteX113" fmla="*/ 13235178 w 25200864"/>
              <a:gd name="connsiteY113" fmla="*/ 3736736 h 7169724"/>
              <a:gd name="connsiteX114" fmla="*/ 13368528 w 25200864"/>
              <a:gd name="connsiteY114" fmla="*/ 3774836 h 7169724"/>
              <a:gd name="connsiteX115" fmla="*/ 13539216 w 25200864"/>
              <a:gd name="connsiteY115" fmla="*/ 3853322 h 7169724"/>
              <a:gd name="connsiteX116" fmla="*/ 13574268 w 25200864"/>
              <a:gd name="connsiteY116" fmla="*/ 3923426 h 7169724"/>
              <a:gd name="connsiteX117" fmla="*/ 13669518 w 25200864"/>
              <a:gd name="connsiteY117" fmla="*/ 3988196 h 7169724"/>
              <a:gd name="connsiteX118" fmla="*/ 13806678 w 25200864"/>
              <a:gd name="connsiteY118" fmla="*/ 4091066 h 7169724"/>
              <a:gd name="connsiteX119" fmla="*/ 13890498 w 25200864"/>
              <a:gd name="connsiteY119" fmla="*/ 4205366 h 7169724"/>
              <a:gd name="connsiteX120" fmla="*/ 13955268 w 25200864"/>
              <a:gd name="connsiteY120" fmla="*/ 4296806 h 7169724"/>
              <a:gd name="connsiteX121" fmla="*/ 13989558 w 25200864"/>
              <a:gd name="connsiteY121" fmla="*/ 4129166 h 7169724"/>
              <a:gd name="connsiteX122" fmla="*/ 14061948 w 25200864"/>
              <a:gd name="connsiteY122" fmla="*/ 3995816 h 7169724"/>
              <a:gd name="connsiteX123" fmla="*/ 14176248 w 25200864"/>
              <a:gd name="connsiteY123" fmla="*/ 4098686 h 7169724"/>
              <a:gd name="connsiteX124" fmla="*/ 14290548 w 25200864"/>
              <a:gd name="connsiteY124" fmla="*/ 4304426 h 7169724"/>
              <a:gd name="connsiteX125" fmla="*/ 14431518 w 25200864"/>
              <a:gd name="connsiteY125" fmla="*/ 4399676 h 7169724"/>
              <a:gd name="connsiteX126" fmla="*/ 14622018 w 25200864"/>
              <a:gd name="connsiteY126" fmla="*/ 4353956 h 7169724"/>
              <a:gd name="connsiteX127" fmla="*/ 14789658 w 25200864"/>
              <a:gd name="connsiteY127" fmla="*/ 4430156 h 7169724"/>
              <a:gd name="connsiteX128" fmla="*/ 14865858 w 25200864"/>
              <a:gd name="connsiteY128" fmla="*/ 4361576 h 7169724"/>
              <a:gd name="connsiteX129" fmla="*/ 14972538 w 25200864"/>
              <a:gd name="connsiteY129" fmla="*/ 4464446 h 7169724"/>
              <a:gd name="connsiteX130" fmla="*/ 15067788 w 25200864"/>
              <a:gd name="connsiteY130" fmla="*/ 4586366 h 7169724"/>
              <a:gd name="connsiteX131" fmla="*/ 15304008 w 25200864"/>
              <a:gd name="connsiteY131" fmla="*/ 4651136 h 7169724"/>
              <a:gd name="connsiteX132" fmla="*/ 15467838 w 25200864"/>
              <a:gd name="connsiteY132" fmla="*/ 4693046 h 7169724"/>
              <a:gd name="connsiteX133" fmla="*/ 15540990 w 25200864"/>
              <a:gd name="connsiteY133" fmla="*/ 4708286 h 7169724"/>
              <a:gd name="connsiteX134" fmla="*/ 15593568 w 25200864"/>
              <a:gd name="connsiteY134" fmla="*/ 4875926 h 7169724"/>
              <a:gd name="connsiteX135" fmla="*/ 15612618 w 25200864"/>
              <a:gd name="connsiteY135" fmla="*/ 4997846 h 7169724"/>
              <a:gd name="connsiteX136" fmla="*/ 15730728 w 25200864"/>
              <a:gd name="connsiteY136" fmla="*/ 4921646 h 7169724"/>
              <a:gd name="connsiteX137" fmla="*/ 15745968 w 25200864"/>
              <a:gd name="connsiteY137" fmla="*/ 4769246 h 7169724"/>
              <a:gd name="connsiteX138" fmla="*/ 15822168 w 25200864"/>
              <a:gd name="connsiteY138" fmla="*/ 4757816 h 7169724"/>
              <a:gd name="connsiteX139" fmla="*/ 15898368 w 25200864"/>
              <a:gd name="connsiteY139" fmla="*/ 4872116 h 7169724"/>
              <a:gd name="connsiteX140" fmla="*/ 16092678 w 25200864"/>
              <a:gd name="connsiteY140" fmla="*/ 4978796 h 7169724"/>
              <a:gd name="connsiteX141" fmla="*/ 16229838 w 25200864"/>
              <a:gd name="connsiteY141" fmla="*/ 5138816 h 7169724"/>
              <a:gd name="connsiteX142" fmla="*/ 16340328 w 25200864"/>
              <a:gd name="connsiteY142" fmla="*/ 5154056 h 7169724"/>
              <a:gd name="connsiteX143" fmla="*/ 16435578 w 25200864"/>
              <a:gd name="connsiteY143" fmla="*/ 5203586 h 7169724"/>
              <a:gd name="connsiteX144" fmla="*/ 16515588 w 25200864"/>
              <a:gd name="connsiteY144" fmla="*/ 5195966 h 7169724"/>
              <a:gd name="connsiteX145" fmla="*/ 16607028 w 25200864"/>
              <a:gd name="connsiteY145" fmla="*/ 5234066 h 7169724"/>
              <a:gd name="connsiteX146" fmla="*/ 16687038 w 25200864"/>
              <a:gd name="connsiteY146" fmla="*/ 5275976 h 7169724"/>
              <a:gd name="connsiteX147" fmla="*/ 16751808 w 25200864"/>
              <a:gd name="connsiteY147" fmla="*/ 5298836 h 7169724"/>
              <a:gd name="connsiteX148" fmla="*/ 16927068 w 25200864"/>
              <a:gd name="connsiteY148" fmla="*/ 5317886 h 7169724"/>
              <a:gd name="connsiteX149" fmla="*/ 16808958 w 25200864"/>
              <a:gd name="connsiteY149" fmla="*/ 5245496 h 7169724"/>
              <a:gd name="connsiteX150" fmla="*/ 16843248 w 25200864"/>
              <a:gd name="connsiteY150" fmla="*/ 5199776 h 7169724"/>
              <a:gd name="connsiteX151" fmla="*/ 16953738 w 25200864"/>
              <a:gd name="connsiteY151" fmla="*/ 5218826 h 7169724"/>
              <a:gd name="connsiteX152" fmla="*/ 17109948 w 25200864"/>
              <a:gd name="connsiteY152" fmla="*/ 5344556 h 7169724"/>
              <a:gd name="connsiteX153" fmla="*/ 17300448 w 25200864"/>
              <a:gd name="connsiteY153" fmla="*/ 5359796 h 7169724"/>
              <a:gd name="connsiteX154" fmla="*/ 17426178 w 25200864"/>
              <a:gd name="connsiteY154" fmla="*/ 5420756 h 7169724"/>
              <a:gd name="connsiteX155" fmla="*/ 17516856 w 25200864"/>
              <a:gd name="connsiteY155" fmla="*/ 5550296 h 7169724"/>
              <a:gd name="connsiteX156" fmla="*/ 17620488 w 25200864"/>
              <a:gd name="connsiteY156" fmla="*/ 5569346 h 7169724"/>
              <a:gd name="connsiteX157" fmla="*/ 17837658 w 25200864"/>
              <a:gd name="connsiteY157" fmla="*/ 5717936 h 7169724"/>
              <a:gd name="connsiteX158" fmla="*/ 17837658 w 25200864"/>
              <a:gd name="connsiteY158" fmla="*/ 5561726 h 7169724"/>
              <a:gd name="connsiteX159" fmla="*/ 18035778 w 25200864"/>
              <a:gd name="connsiteY159" fmla="*/ 5565536 h 7169724"/>
              <a:gd name="connsiteX160" fmla="*/ 18115788 w 25200864"/>
              <a:gd name="connsiteY160" fmla="*/ 5668406 h 7169724"/>
              <a:gd name="connsiteX161" fmla="*/ 18218658 w 25200864"/>
              <a:gd name="connsiteY161" fmla="*/ 5676026 h 7169724"/>
              <a:gd name="connsiteX162" fmla="*/ 18306288 w 25200864"/>
              <a:gd name="connsiteY162" fmla="*/ 5752988 h 7169724"/>
              <a:gd name="connsiteX163" fmla="*/ 18371058 w 25200864"/>
              <a:gd name="connsiteY163" fmla="*/ 5866526 h 7169724"/>
              <a:gd name="connsiteX164" fmla="*/ 18489168 w 25200864"/>
              <a:gd name="connsiteY164" fmla="*/ 5851286 h 7169724"/>
              <a:gd name="connsiteX165" fmla="*/ 18580608 w 25200864"/>
              <a:gd name="connsiteY165" fmla="*/ 5935106 h 7169724"/>
              <a:gd name="connsiteX166" fmla="*/ 18550128 w 25200864"/>
              <a:gd name="connsiteY166" fmla="*/ 6018926 h 7169724"/>
              <a:gd name="connsiteX167" fmla="*/ 18679668 w 25200864"/>
              <a:gd name="connsiteY167" fmla="*/ 5973206 h 7169724"/>
              <a:gd name="connsiteX168" fmla="*/ 18691098 w 25200864"/>
              <a:gd name="connsiteY168" fmla="*/ 6045596 h 7169724"/>
              <a:gd name="connsiteX169" fmla="*/ 18813018 w 25200864"/>
              <a:gd name="connsiteY169" fmla="*/ 6007496 h 7169724"/>
              <a:gd name="connsiteX170" fmla="*/ 19114008 w 25200864"/>
              <a:gd name="connsiteY170" fmla="*/ 6137036 h 7169724"/>
              <a:gd name="connsiteX171" fmla="*/ 19249644 w 25200864"/>
              <a:gd name="connsiteY171" fmla="*/ 6242954 h 7169724"/>
              <a:gd name="connsiteX172" fmla="*/ 19319748 w 25200864"/>
              <a:gd name="connsiteY172" fmla="*/ 6453266 h 7169724"/>
              <a:gd name="connsiteX173" fmla="*/ 19375374 w 25200864"/>
              <a:gd name="connsiteY173" fmla="*/ 6593474 h 7169724"/>
              <a:gd name="connsiteX174" fmla="*/ 19445478 w 25200864"/>
              <a:gd name="connsiteY174" fmla="*/ 6567566 h 7169724"/>
              <a:gd name="connsiteX175" fmla="*/ 19495008 w 25200864"/>
              <a:gd name="connsiteY175" fmla="*/ 6647576 h 7169724"/>
              <a:gd name="connsiteX176" fmla="*/ 19475958 w 25200864"/>
              <a:gd name="connsiteY176" fmla="*/ 6377066 h 7169724"/>
              <a:gd name="connsiteX177" fmla="*/ 19479768 w 25200864"/>
              <a:gd name="connsiteY177" fmla="*/ 6175136 h 7169724"/>
              <a:gd name="connsiteX178" fmla="*/ 19582638 w 25200864"/>
              <a:gd name="connsiteY178" fmla="*/ 6285626 h 7169724"/>
              <a:gd name="connsiteX179" fmla="*/ 19666458 w 25200864"/>
              <a:gd name="connsiteY179" fmla="*/ 6407546 h 7169724"/>
              <a:gd name="connsiteX180" fmla="*/ 19674078 w 25200864"/>
              <a:gd name="connsiteY180" fmla="*/ 6213236 h 7169724"/>
              <a:gd name="connsiteX181" fmla="*/ 19761708 w 25200864"/>
              <a:gd name="connsiteY181" fmla="*/ 6129416 h 7169724"/>
              <a:gd name="connsiteX182" fmla="*/ 19879818 w 25200864"/>
              <a:gd name="connsiteY182" fmla="*/ 6239906 h 7169724"/>
              <a:gd name="connsiteX183" fmla="*/ 19818858 w 25200864"/>
              <a:gd name="connsiteY183" fmla="*/ 6026546 h 7169724"/>
              <a:gd name="connsiteX184" fmla="*/ 20127468 w 25200864"/>
              <a:gd name="connsiteY184" fmla="*/ 6022736 h 7169724"/>
              <a:gd name="connsiteX185" fmla="*/ 20400264 w 25200864"/>
              <a:gd name="connsiteY185" fmla="*/ 5897768 h 7169724"/>
              <a:gd name="connsiteX186" fmla="*/ 20695158 w 25200864"/>
              <a:gd name="connsiteY186" fmla="*/ 5893196 h 7169724"/>
              <a:gd name="connsiteX187" fmla="*/ 20942808 w 25200864"/>
              <a:gd name="connsiteY187" fmla="*/ 5938916 h 7169724"/>
              <a:gd name="connsiteX188" fmla="*/ 21133308 w 25200864"/>
              <a:gd name="connsiteY188" fmla="*/ 5813186 h 7169724"/>
              <a:gd name="connsiteX189" fmla="*/ 21430488 w 25200864"/>
              <a:gd name="connsiteY189" fmla="*/ 5862716 h 7169724"/>
              <a:gd name="connsiteX190" fmla="*/ 21659850 w 25200864"/>
              <a:gd name="connsiteY190" fmla="*/ 5961776 h 7169724"/>
              <a:gd name="connsiteX191" fmla="*/ 21761958 w 25200864"/>
              <a:gd name="connsiteY191" fmla="*/ 5885576 h 7169724"/>
              <a:gd name="connsiteX192" fmla="*/ 21944838 w 25200864"/>
              <a:gd name="connsiteY192" fmla="*/ 6041786 h 7169724"/>
              <a:gd name="connsiteX193" fmla="*/ 22089618 w 25200864"/>
              <a:gd name="connsiteY193" fmla="*/ 5977016 h 7169724"/>
              <a:gd name="connsiteX194" fmla="*/ 22310598 w 25200864"/>
              <a:gd name="connsiteY194" fmla="*/ 6186566 h 7169724"/>
              <a:gd name="connsiteX195" fmla="*/ 23151084 w 25200864"/>
              <a:gd name="connsiteY195" fmla="*/ 6482984 h 7169724"/>
              <a:gd name="connsiteX196" fmla="*/ 23293578 w 25200864"/>
              <a:gd name="connsiteY196" fmla="*/ 6609476 h 7169724"/>
              <a:gd name="connsiteX197" fmla="*/ 23285958 w 25200864"/>
              <a:gd name="connsiteY197" fmla="*/ 6693296 h 7169724"/>
              <a:gd name="connsiteX198" fmla="*/ 23415498 w 25200864"/>
              <a:gd name="connsiteY198" fmla="*/ 6659006 h 7169724"/>
              <a:gd name="connsiteX199" fmla="*/ 23785068 w 25200864"/>
              <a:gd name="connsiteY199" fmla="*/ 6780926 h 7169724"/>
              <a:gd name="connsiteX200" fmla="*/ 24009096 w 25200864"/>
              <a:gd name="connsiteY200" fmla="*/ 6645290 h 7169724"/>
              <a:gd name="connsiteX201" fmla="*/ 24078438 w 25200864"/>
              <a:gd name="connsiteY201" fmla="*/ 6544706 h 7169724"/>
              <a:gd name="connsiteX202" fmla="*/ 24230838 w 25200864"/>
              <a:gd name="connsiteY202" fmla="*/ 6533276 h 7169724"/>
              <a:gd name="connsiteX203" fmla="*/ 24360378 w 25200864"/>
              <a:gd name="connsiteY203" fmla="*/ 6438026 h 7169724"/>
              <a:gd name="connsiteX204" fmla="*/ 24455628 w 25200864"/>
              <a:gd name="connsiteY204" fmla="*/ 6422786 h 7169724"/>
              <a:gd name="connsiteX205" fmla="*/ 24558498 w 25200864"/>
              <a:gd name="connsiteY205" fmla="*/ 6243716 h 7169724"/>
              <a:gd name="connsiteX206" fmla="*/ 24716232 w 25200864"/>
              <a:gd name="connsiteY206" fmla="*/ 6188090 h 7169724"/>
              <a:gd name="connsiteX207" fmla="*/ 24981408 w 25200864"/>
              <a:gd name="connsiteY207" fmla="*/ 6232286 h 7169724"/>
              <a:gd name="connsiteX208" fmla="*/ 25181052 w 25200864"/>
              <a:gd name="connsiteY208" fmla="*/ 6157610 h 7169724"/>
              <a:gd name="connsiteX209" fmla="*/ 25200864 w 25200864"/>
              <a:gd name="connsiteY209" fmla="*/ 5713364 h 7169724"/>
              <a:gd name="connsiteX210" fmla="*/ 24519636 w 25200864"/>
              <a:gd name="connsiteY210" fmla="*/ 5869574 h 7169724"/>
              <a:gd name="connsiteX211" fmla="*/ 23774400 w 25200864"/>
              <a:gd name="connsiteY211" fmla="*/ 6133988 h 7169724"/>
              <a:gd name="connsiteX212" fmla="*/ 22951440 w 25200864"/>
              <a:gd name="connsiteY212" fmla="*/ 5896244 h 7169724"/>
              <a:gd name="connsiteX213" fmla="*/ 21982176 w 25200864"/>
              <a:gd name="connsiteY213" fmla="*/ 5640212 h 7169724"/>
              <a:gd name="connsiteX214" fmla="*/ 20628864 w 25200864"/>
              <a:gd name="connsiteY214" fmla="*/ 5475620 h 7169724"/>
              <a:gd name="connsiteX215" fmla="*/ 19872960 w 25200864"/>
              <a:gd name="connsiteY215" fmla="*/ 5888624 h 7169724"/>
              <a:gd name="connsiteX216" fmla="*/ 18800064 w 25200864"/>
              <a:gd name="connsiteY216" fmla="*/ 5823092 h 7169724"/>
              <a:gd name="connsiteX217" fmla="*/ 16715232 w 25200864"/>
              <a:gd name="connsiteY217" fmla="*/ 4963556 h 7169724"/>
              <a:gd name="connsiteX218" fmla="*/ 14904720 w 25200864"/>
              <a:gd name="connsiteY218" fmla="*/ 4158884 h 7169724"/>
              <a:gd name="connsiteX219" fmla="*/ 13240512 w 25200864"/>
              <a:gd name="connsiteY219" fmla="*/ 3354212 h 7169724"/>
              <a:gd name="connsiteX220" fmla="*/ 13094208 w 25200864"/>
              <a:gd name="connsiteY220" fmla="*/ 3189620 h 7169724"/>
              <a:gd name="connsiteX221" fmla="*/ 11320272 w 25200864"/>
              <a:gd name="connsiteY221" fmla="*/ 2019188 h 7169724"/>
              <a:gd name="connsiteX222" fmla="*/ 10698480 w 25200864"/>
              <a:gd name="connsiteY222" fmla="*/ 1452260 h 7169724"/>
              <a:gd name="connsiteX223" fmla="*/ 10530078 w 25200864"/>
              <a:gd name="connsiteY223" fmla="*/ 1283096 h 7169724"/>
              <a:gd name="connsiteX224" fmla="*/ 10522458 w 25200864"/>
              <a:gd name="connsiteY224" fmla="*/ 902096 h 7169724"/>
              <a:gd name="connsiteX225" fmla="*/ 10518648 w 25200864"/>
              <a:gd name="connsiteY225" fmla="*/ 768746 h 7169724"/>
              <a:gd name="connsiteX226" fmla="*/ 10606278 w 25200864"/>
              <a:gd name="connsiteY226" fmla="*/ 681116 h 7169724"/>
              <a:gd name="connsiteX227" fmla="*/ 10753344 w 25200864"/>
              <a:gd name="connsiteY227" fmla="*/ 611012 h 7169724"/>
              <a:gd name="connsiteX228" fmla="*/ 10735056 w 25200864"/>
              <a:gd name="connsiteY228" fmla="*/ 336692 h 7169724"/>
              <a:gd name="connsiteX229" fmla="*/ 10610088 w 25200864"/>
              <a:gd name="connsiteY229" fmla="*/ 201056 h 7169724"/>
              <a:gd name="connsiteX230" fmla="*/ 10419588 w 25200864"/>
              <a:gd name="connsiteY230" fmla="*/ 2936 h 7169724"/>
              <a:gd name="connsiteX231" fmla="*/ 10351008 w 25200864"/>
              <a:gd name="connsiteY231" fmla="*/ 231536 h 7169724"/>
              <a:gd name="connsiteX232" fmla="*/ 10187940 w 25200864"/>
              <a:gd name="connsiteY232" fmla="*/ 585104 h 7169724"/>
              <a:gd name="connsiteX233" fmla="*/ 10137648 w 25200864"/>
              <a:gd name="connsiteY233" fmla="*/ 902096 h 7169724"/>
              <a:gd name="connsiteX234" fmla="*/ 10222992 w 25200864"/>
              <a:gd name="connsiteY234" fmla="*/ 1744868 h 7169724"/>
              <a:gd name="connsiteX235" fmla="*/ 10131552 w 25200864"/>
              <a:gd name="connsiteY235" fmla="*/ 2384948 h 7169724"/>
              <a:gd name="connsiteX236" fmla="*/ 9509760 w 25200864"/>
              <a:gd name="connsiteY236" fmla="*/ 3043316 h 7169724"/>
              <a:gd name="connsiteX237" fmla="*/ 7717536 w 25200864"/>
              <a:gd name="connsiteY237" fmla="*/ 4524644 h 7169724"/>
              <a:gd name="connsiteX238" fmla="*/ 7388352 w 25200864"/>
              <a:gd name="connsiteY238" fmla="*/ 5146436 h 7169724"/>
              <a:gd name="connsiteX239" fmla="*/ 5925312 w 25200864"/>
              <a:gd name="connsiteY239" fmla="*/ 5768228 h 7169724"/>
              <a:gd name="connsiteX240" fmla="*/ 4736592 w 25200864"/>
              <a:gd name="connsiteY240" fmla="*/ 6079124 h 7169724"/>
              <a:gd name="connsiteX241" fmla="*/ 3602736 w 25200864"/>
              <a:gd name="connsiteY241" fmla="*/ 6353444 h 7169724"/>
              <a:gd name="connsiteX242" fmla="*/ 2688336 w 25200864"/>
              <a:gd name="connsiteY242" fmla="*/ 6664340 h 7169724"/>
              <a:gd name="connsiteX243" fmla="*/ 2157984 w 25200864"/>
              <a:gd name="connsiteY243" fmla="*/ 6774068 h 7169724"/>
              <a:gd name="connsiteX244" fmla="*/ 1591056 w 25200864"/>
              <a:gd name="connsiteY244" fmla="*/ 6755780 h 7169724"/>
              <a:gd name="connsiteX245" fmla="*/ 950976 w 25200864"/>
              <a:gd name="connsiteY245" fmla="*/ 6554612 h 7169724"/>
              <a:gd name="connsiteX246" fmla="*/ 0 w 25200864"/>
              <a:gd name="connsiteY246" fmla="*/ 6390020 h 7169724"/>
              <a:gd name="connsiteX247" fmla="*/ 27432 w 25200864"/>
              <a:gd name="connsiteY24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870006 w 25200864"/>
              <a:gd name="connsiteY70" fmla="*/ 5352082 h 7169724"/>
              <a:gd name="connsiteX71" fmla="*/ 7988116 w 25200864"/>
              <a:gd name="connsiteY71" fmla="*/ 5100622 h 7169724"/>
              <a:gd name="connsiteX72" fmla="*/ 8190046 w 25200864"/>
              <a:gd name="connsiteY72" fmla="*/ 4731052 h 7169724"/>
              <a:gd name="connsiteX73" fmla="*/ 8375904 w 25200864"/>
              <a:gd name="connsiteY73" fmla="*/ 4341764 h 7169724"/>
              <a:gd name="connsiteX74" fmla="*/ 9747504 w 25200864"/>
              <a:gd name="connsiteY74" fmla="*/ 3427364 h 7169724"/>
              <a:gd name="connsiteX75" fmla="*/ 10277856 w 25200864"/>
              <a:gd name="connsiteY75" fmla="*/ 2311796 h 7169724"/>
              <a:gd name="connsiteX76" fmla="*/ 10351008 w 25200864"/>
              <a:gd name="connsiteY76" fmla="*/ 2147204 h 7169724"/>
              <a:gd name="connsiteX77" fmla="*/ 10369296 w 25200864"/>
              <a:gd name="connsiteY77" fmla="*/ 1525412 h 7169724"/>
              <a:gd name="connsiteX78" fmla="*/ 10314432 w 25200864"/>
              <a:gd name="connsiteY78" fmla="*/ 940196 h 7169724"/>
              <a:gd name="connsiteX79" fmla="*/ 10443210 w 25200864"/>
              <a:gd name="connsiteY79" fmla="*/ 611774 h 7169724"/>
              <a:gd name="connsiteX80" fmla="*/ 10450830 w 25200864"/>
              <a:gd name="connsiteY80" fmla="*/ 1076594 h 7169724"/>
              <a:gd name="connsiteX81" fmla="*/ 10411968 w 25200864"/>
              <a:gd name="connsiteY81" fmla="*/ 1302146 h 7169724"/>
              <a:gd name="connsiteX82" fmla="*/ 10453878 w 25200864"/>
              <a:gd name="connsiteY82" fmla="*/ 1565036 h 7169724"/>
              <a:gd name="connsiteX83" fmla="*/ 10541508 w 25200864"/>
              <a:gd name="connsiteY83" fmla="*/ 1759346 h 7169724"/>
              <a:gd name="connsiteX84" fmla="*/ 10690098 w 25200864"/>
              <a:gd name="connsiteY84" fmla="*/ 1944512 h 7169724"/>
              <a:gd name="connsiteX85" fmla="*/ 10785348 w 25200864"/>
              <a:gd name="connsiteY85" fmla="*/ 2018426 h 7169724"/>
              <a:gd name="connsiteX86" fmla="*/ 10838688 w 25200864"/>
              <a:gd name="connsiteY86" fmla="*/ 2109866 h 7169724"/>
              <a:gd name="connsiteX87" fmla="*/ 10926318 w 25200864"/>
              <a:gd name="connsiteY87" fmla="*/ 2071766 h 7169724"/>
              <a:gd name="connsiteX88" fmla="*/ 11013948 w 25200864"/>
              <a:gd name="connsiteY88" fmla="*/ 2193686 h 7169724"/>
              <a:gd name="connsiteX89" fmla="*/ 11100816 w 25200864"/>
              <a:gd name="connsiteY89" fmla="*/ 2275220 h 7169724"/>
              <a:gd name="connsiteX90" fmla="*/ 11253978 w 25200864"/>
              <a:gd name="connsiteY90" fmla="*/ 2307986 h 7169724"/>
              <a:gd name="connsiteX91" fmla="*/ 11349228 w 25200864"/>
              <a:gd name="connsiteY91" fmla="*/ 2349896 h 7169724"/>
              <a:gd name="connsiteX92" fmla="*/ 11429238 w 25200864"/>
              <a:gd name="connsiteY92" fmla="*/ 2448956 h 7169724"/>
              <a:gd name="connsiteX93" fmla="*/ 11562588 w 25200864"/>
              <a:gd name="connsiteY93" fmla="*/ 2513726 h 7169724"/>
              <a:gd name="connsiteX94" fmla="*/ 11654028 w 25200864"/>
              <a:gd name="connsiteY94" fmla="*/ 2567066 h 7169724"/>
              <a:gd name="connsiteX95" fmla="*/ 11745468 w 25200864"/>
              <a:gd name="connsiteY95" fmla="*/ 2650886 h 7169724"/>
              <a:gd name="connsiteX96" fmla="*/ 11882628 w 25200864"/>
              <a:gd name="connsiteY96" fmla="*/ 2711846 h 7169724"/>
              <a:gd name="connsiteX97" fmla="*/ 11970258 w 25200864"/>
              <a:gd name="connsiteY97" fmla="*/ 2841386 h 7169724"/>
              <a:gd name="connsiteX98" fmla="*/ 12095988 w 25200864"/>
              <a:gd name="connsiteY98" fmla="*/ 2829956 h 7169724"/>
              <a:gd name="connsiteX99" fmla="*/ 12124944 w 25200864"/>
              <a:gd name="connsiteY99" fmla="*/ 2897012 h 7169724"/>
              <a:gd name="connsiteX100" fmla="*/ 12202668 w 25200864"/>
              <a:gd name="connsiteY100" fmla="*/ 2921396 h 7169724"/>
              <a:gd name="connsiteX101" fmla="*/ 12278868 w 25200864"/>
              <a:gd name="connsiteY101" fmla="*/ 3081416 h 7169724"/>
              <a:gd name="connsiteX102" fmla="*/ 12393168 w 25200864"/>
              <a:gd name="connsiteY102" fmla="*/ 3100466 h 7169724"/>
              <a:gd name="connsiteX103" fmla="*/ 12450318 w 25200864"/>
              <a:gd name="connsiteY103" fmla="*/ 3214766 h 7169724"/>
              <a:gd name="connsiteX104" fmla="*/ 12541758 w 25200864"/>
              <a:gd name="connsiteY104" fmla="*/ 3191906 h 7169724"/>
              <a:gd name="connsiteX105" fmla="*/ 12598908 w 25200864"/>
              <a:gd name="connsiteY105" fmla="*/ 3290966 h 7169724"/>
              <a:gd name="connsiteX106" fmla="*/ 12663678 w 25200864"/>
              <a:gd name="connsiteY106" fmla="*/ 3416696 h 7169724"/>
              <a:gd name="connsiteX107" fmla="*/ 12766548 w 25200864"/>
              <a:gd name="connsiteY107" fmla="*/ 3428126 h 7169724"/>
              <a:gd name="connsiteX108" fmla="*/ 12774168 w 25200864"/>
              <a:gd name="connsiteY108" fmla="*/ 3298586 h 7169724"/>
              <a:gd name="connsiteX109" fmla="*/ 12854178 w 25200864"/>
              <a:gd name="connsiteY109" fmla="*/ 3363356 h 7169724"/>
              <a:gd name="connsiteX110" fmla="*/ 12968478 w 25200864"/>
              <a:gd name="connsiteY110" fmla="*/ 3435746 h 7169724"/>
              <a:gd name="connsiteX111" fmla="*/ 13098018 w 25200864"/>
              <a:gd name="connsiteY111" fmla="*/ 3466226 h 7169724"/>
              <a:gd name="connsiteX112" fmla="*/ 13147548 w 25200864"/>
              <a:gd name="connsiteY112" fmla="*/ 3572906 h 7169724"/>
              <a:gd name="connsiteX113" fmla="*/ 13155168 w 25200864"/>
              <a:gd name="connsiteY113" fmla="*/ 3652916 h 7169724"/>
              <a:gd name="connsiteX114" fmla="*/ 13235178 w 25200864"/>
              <a:gd name="connsiteY114" fmla="*/ 3736736 h 7169724"/>
              <a:gd name="connsiteX115" fmla="*/ 13368528 w 25200864"/>
              <a:gd name="connsiteY115" fmla="*/ 3774836 h 7169724"/>
              <a:gd name="connsiteX116" fmla="*/ 13539216 w 25200864"/>
              <a:gd name="connsiteY116" fmla="*/ 3853322 h 7169724"/>
              <a:gd name="connsiteX117" fmla="*/ 13574268 w 25200864"/>
              <a:gd name="connsiteY117" fmla="*/ 3923426 h 7169724"/>
              <a:gd name="connsiteX118" fmla="*/ 13669518 w 25200864"/>
              <a:gd name="connsiteY118" fmla="*/ 3988196 h 7169724"/>
              <a:gd name="connsiteX119" fmla="*/ 13806678 w 25200864"/>
              <a:gd name="connsiteY119" fmla="*/ 4091066 h 7169724"/>
              <a:gd name="connsiteX120" fmla="*/ 13890498 w 25200864"/>
              <a:gd name="connsiteY120" fmla="*/ 4205366 h 7169724"/>
              <a:gd name="connsiteX121" fmla="*/ 13955268 w 25200864"/>
              <a:gd name="connsiteY121" fmla="*/ 4296806 h 7169724"/>
              <a:gd name="connsiteX122" fmla="*/ 13989558 w 25200864"/>
              <a:gd name="connsiteY122" fmla="*/ 4129166 h 7169724"/>
              <a:gd name="connsiteX123" fmla="*/ 14061948 w 25200864"/>
              <a:gd name="connsiteY123" fmla="*/ 3995816 h 7169724"/>
              <a:gd name="connsiteX124" fmla="*/ 14176248 w 25200864"/>
              <a:gd name="connsiteY124" fmla="*/ 4098686 h 7169724"/>
              <a:gd name="connsiteX125" fmla="*/ 14290548 w 25200864"/>
              <a:gd name="connsiteY125" fmla="*/ 4304426 h 7169724"/>
              <a:gd name="connsiteX126" fmla="*/ 14431518 w 25200864"/>
              <a:gd name="connsiteY126" fmla="*/ 4399676 h 7169724"/>
              <a:gd name="connsiteX127" fmla="*/ 14622018 w 25200864"/>
              <a:gd name="connsiteY127" fmla="*/ 4353956 h 7169724"/>
              <a:gd name="connsiteX128" fmla="*/ 14789658 w 25200864"/>
              <a:gd name="connsiteY128" fmla="*/ 4430156 h 7169724"/>
              <a:gd name="connsiteX129" fmla="*/ 14865858 w 25200864"/>
              <a:gd name="connsiteY129" fmla="*/ 4361576 h 7169724"/>
              <a:gd name="connsiteX130" fmla="*/ 14972538 w 25200864"/>
              <a:gd name="connsiteY130" fmla="*/ 4464446 h 7169724"/>
              <a:gd name="connsiteX131" fmla="*/ 15067788 w 25200864"/>
              <a:gd name="connsiteY131" fmla="*/ 4586366 h 7169724"/>
              <a:gd name="connsiteX132" fmla="*/ 15304008 w 25200864"/>
              <a:gd name="connsiteY132" fmla="*/ 4651136 h 7169724"/>
              <a:gd name="connsiteX133" fmla="*/ 15467838 w 25200864"/>
              <a:gd name="connsiteY133" fmla="*/ 4693046 h 7169724"/>
              <a:gd name="connsiteX134" fmla="*/ 15540990 w 25200864"/>
              <a:gd name="connsiteY134" fmla="*/ 4708286 h 7169724"/>
              <a:gd name="connsiteX135" fmla="*/ 15593568 w 25200864"/>
              <a:gd name="connsiteY135" fmla="*/ 4875926 h 7169724"/>
              <a:gd name="connsiteX136" fmla="*/ 15612618 w 25200864"/>
              <a:gd name="connsiteY136" fmla="*/ 4997846 h 7169724"/>
              <a:gd name="connsiteX137" fmla="*/ 15730728 w 25200864"/>
              <a:gd name="connsiteY137" fmla="*/ 4921646 h 7169724"/>
              <a:gd name="connsiteX138" fmla="*/ 15745968 w 25200864"/>
              <a:gd name="connsiteY138" fmla="*/ 4769246 h 7169724"/>
              <a:gd name="connsiteX139" fmla="*/ 15822168 w 25200864"/>
              <a:gd name="connsiteY139" fmla="*/ 4757816 h 7169724"/>
              <a:gd name="connsiteX140" fmla="*/ 15898368 w 25200864"/>
              <a:gd name="connsiteY140" fmla="*/ 4872116 h 7169724"/>
              <a:gd name="connsiteX141" fmla="*/ 16092678 w 25200864"/>
              <a:gd name="connsiteY141" fmla="*/ 4978796 h 7169724"/>
              <a:gd name="connsiteX142" fmla="*/ 16229838 w 25200864"/>
              <a:gd name="connsiteY142" fmla="*/ 5138816 h 7169724"/>
              <a:gd name="connsiteX143" fmla="*/ 16340328 w 25200864"/>
              <a:gd name="connsiteY143" fmla="*/ 5154056 h 7169724"/>
              <a:gd name="connsiteX144" fmla="*/ 16435578 w 25200864"/>
              <a:gd name="connsiteY144" fmla="*/ 5203586 h 7169724"/>
              <a:gd name="connsiteX145" fmla="*/ 16515588 w 25200864"/>
              <a:gd name="connsiteY145" fmla="*/ 5195966 h 7169724"/>
              <a:gd name="connsiteX146" fmla="*/ 16607028 w 25200864"/>
              <a:gd name="connsiteY146" fmla="*/ 5234066 h 7169724"/>
              <a:gd name="connsiteX147" fmla="*/ 16687038 w 25200864"/>
              <a:gd name="connsiteY147" fmla="*/ 5275976 h 7169724"/>
              <a:gd name="connsiteX148" fmla="*/ 16751808 w 25200864"/>
              <a:gd name="connsiteY148" fmla="*/ 5298836 h 7169724"/>
              <a:gd name="connsiteX149" fmla="*/ 16927068 w 25200864"/>
              <a:gd name="connsiteY149" fmla="*/ 5317886 h 7169724"/>
              <a:gd name="connsiteX150" fmla="*/ 16808958 w 25200864"/>
              <a:gd name="connsiteY150" fmla="*/ 5245496 h 7169724"/>
              <a:gd name="connsiteX151" fmla="*/ 16843248 w 25200864"/>
              <a:gd name="connsiteY151" fmla="*/ 5199776 h 7169724"/>
              <a:gd name="connsiteX152" fmla="*/ 16953738 w 25200864"/>
              <a:gd name="connsiteY152" fmla="*/ 5218826 h 7169724"/>
              <a:gd name="connsiteX153" fmla="*/ 17109948 w 25200864"/>
              <a:gd name="connsiteY153" fmla="*/ 5344556 h 7169724"/>
              <a:gd name="connsiteX154" fmla="*/ 17300448 w 25200864"/>
              <a:gd name="connsiteY154" fmla="*/ 5359796 h 7169724"/>
              <a:gd name="connsiteX155" fmla="*/ 17426178 w 25200864"/>
              <a:gd name="connsiteY155" fmla="*/ 5420756 h 7169724"/>
              <a:gd name="connsiteX156" fmla="*/ 17516856 w 25200864"/>
              <a:gd name="connsiteY156" fmla="*/ 5550296 h 7169724"/>
              <a:gd name="connsiteX157" fmla="*/ 17620488 w 25200864"/>
              <a:gd name="connsiteY157" fmla="*/ 5569346 h 7169724"/>
              <a:gd name="connsiteX158" fmla="*/ 17837658 w 25200864"/>
              <a:gd name="connsiteY158" fmla="*/ 5717936 h 7169724"/>
              <a:gd name="connsiteX159" fmla="*/ 17837658 w 25200864"/>
              <a:gd name="connsiteY159" fmla="*/ 5561726 h 7169724"/>
              <a:gd name="connsiteX160" fmla="*/ 18035778 w 25200864"/>
              <a:gd name="connsiteY160" fmla="*/ 5565536 h 7169724"/>
              <a:gd name="connsiteX161" fmla="*/ 18115788 w 25200864"/>
              <a:gd name="connsiteY161" fmla="*/ 5668406 h 7169724"/>
              <a:gd name="connsiteX162" fmla="*/ 18218658 w 25200864"/>
              <a:gd name="connsiteY162" fmla="*/ 5676026 h 7169724"/>
              <a:gd name="connsiteX163" fmla="*/ 18306288 w 25200864"/>
              <a:gd name="connsiteY163" fmla="*/ 5752988 h 7169724"/>
              <a:gd name="connsiteX164" fmla="*/ 18371058 w 25200864"/>
              <a:gd name="connsiteY164" fmla="*/ 5866526 h 7169724"/>
              <a:gd name="connsiteX165" fmla="*/ 18489168 w 25200864"/>
              <a:gd name="connsiteY165" fmla="*/ 5851286 h 7169724"/>
              <a:gd name="connsiteX166" fmla="*/ 18580608 w 25200864"/>
              <a:gd name="connsiteY166" fmla="*/ 5935106 h 7169724"/>
              <a:gd name="connsiteX167" fmla="*/ 18550128 w 25200864"/>
              <a:gd name="connsiteY167" fmla="*/ 6018926 h 7169724"/>
              <a:gd name="connsiteX168" fmla="*/ 18679668 w 25200864"/>
              <a:gd name="connsiteY168" fmla="*/ 5973206 h 7169724"/>
              <a:gd name="connsiteX169" fmla="*/ 18691098 w 25200864"/>
              <a:gd name="connsiteY169" fmla="*/ 6045596 h 7169724"/>
              <a:gd name="connsiteX170" fmla="*/ 18813018 w 25200864"/>
              <a:gd name="connsiteY170" fmla="*/ 6007496 h 7169724"/>
              <a:gd name="connsiteX171" fmla="*/ 19114008 w 25200864"/>
              <a:gd name="connsiteY171" fmla="*/ 6137036 h 7169724"/>
              <a:gd name="connsiteX172" fmla="*/ 19249644 w 25200864"/>
              <a:gd name="connsiteY172" fmla="*/ 6242954 h 7169724"/>
              <a:gd name="connsiteX173" fmla="*/ 19319748 w 25200864"/>
              <a:gd name="connsiteY173" fmla="*/ 6453266 h 7169724"/>
              <a:gd name="connsiteX174" fmla="*/ 19375374 w 25200864"/>
              <a:gd name="connsiteY174" fmla="*/ 6593474 h 7169724"/>
              <a:gd name="connsiteX175" fmla="*/ 19445478 w 25200864"/>
              <a:gd name="connsiteY175" fmla="*/ 6567566 h 7169724"/>
              <a:gd name="connsiteX176" fmla="*/ 19495008 w 25200864"/>
              <a:gd name="connsiteY176" fmla="*/ 6647576 h 7169724"/>
              <a:gd name="connsiteX177" fmla="*/ 19475958 w 25200864"/>
              <a:gd name="connsiteY177" fmla="*/ 6377066 h 7169724"/>
              <a:gd name="connsiteX178" fmla="*/ 19479768 w 25200864"/>
              <a:gd name="connsiteY178" fmla="*/ 6175136 h 7169724"/>
              <a:gd name="connsiteX179" fmla="*/ 19582638 w 25200864"/>
              <a:gd name="connsiteY179" fmla="*/ 6285626 h 7169724"/>
              <a:gd name="connsiteX180" fmla="*/ 19666458 w 25200864"/>
              <a:gd name="connsiteY180" fmla="*/ 6407546 h 7169724"/>
              <a:gd name="connsiteX181" fmla="*/ 19674078 w 25200864"/>
              <a:gd name="connsiteY181" fmla="*/ 6213236 h 7169724"/>
              <a:gd name="connsiteX182" fmla="*/ 19761708 w 25200864"/>
              <a:gd name="connsiteY182" fmla="*/ 6129416 h 7169724"/>
              <a:gd name="connsiteX183" fmla="*/ 19879818 w 25200864"/>
              <a:gd name="connsiteY183" fmla="*/ 6239906 h 7169724"/>
              <a:gd name="connsiteX184" fmla="*/ 19818858 w 25200864"/>
              <a:gd name="connsiteY184" fmla="*/ 6026546 h 7169724"/>
              <a:gd name="connsiteX185" fmla="*/ 20127468 w 25200864"/>
              <a:gd name="connsiteY185" fmla="*/ 6022736 h 7169724"/>
              <a:gd name="connsiteX186" fmla="*/ 20400264 w 25200864"/>
              <a:gd name="connsiteY186" fmla="*/ 5897768 h 7169724"/>
              <a:gd name="connsiteX187" fmla="*/ 20695158 w 25200864"/>
              <a:gd name="connsiteY187" fmla="*/ 5893196 h 7169724"/>
              <a:gd name="connsiteX188" fmla="*/ 20942808 w 25200864"/>
              <a:gd name="connsiteY188" fmla="*/ 5938916 h 7169724"/>
              <a:gd name="connsiteX189" fmla="*/ 21133308 w 25200864"/>
              <a:gd name="connsiteY189" fmla="*/ 5813186 h 7169724"/>
              <a:gd name="connsiteX190" fmla="*/ 21430488 w 25200864"/>
              <a:gd name="connsiteY190" fmla="*/ 5862716 h 7169724"/>
              <a:gd name="connsiteX191" fmla="*/ 21659850 w 25200864"/>
              <a:gd name="connsiteY191" fmla="*/ 5961776 h 7169724"/>
              <a:gd name="connsiteX192" fmla="*/ 21761958 w 25200864"/>
              <a:gd name="connsiteY192" fmla="*/ 5885576 h 7169724"/>
              <a:gd name="connsiteX193" fmla="*/ 21944838 w 25200864"/>
              <a:gd name="connsiteY193" fmla="*/ 6041786 h 7169724"/>
              <a:gd name="connsiteX194" fmla="*/ 22089618 w 25200864"/>
              <a:gd name="connsiteY194" fmla="*/ 5977016 h 7169724"/>
              <a:gd name="connsiteX195" fmla="*/ 22310598 w 25200864"/>
              <a:gd name="connsiteY195" fmla="*/ 6186566 h 7169724"/>
              <a:gd name="connsiteX196" fmla="*/ 23151084 w 25200864"/>
              <a:gd name="connsiteY196" fmla="*/ 6482984 h 7169724"/>
              <a:gd name="connsiteX197" fmla="*/ 23293578 w 25200864"/>
              <a:gd name="connsiteY197" fmla="*/ 6609476 h 7169724"/>
              <a:gd name="connsiteX198" fmla="*/ 23285958 w 25200864"/>
              <a:gd name="connsiteY198" fmla="*/ 6693296 h 7169724"/>
              <a:gd name="connsiteX199" fmla="*/ 23415498 w 25200864"/>
              <a:gd name="connsiteY199" fmla="*/ 6659006 h 7169724"/>
              <a:gd name="connsiteX200" fmla="*/ 23785068 w 25200864"/>
              <a:gd name="connsiteY200" fmla="*/ 6780926 h 7169724"/>
              <a:gd name="connsiteX201" fmla="*/ 24009096 w 25200864"/>
              <a:gd name="connsiteY201" fmla="*/ 6645290 h 7169724"/>
              <a:gd name="connsiteX202" fmla="*/ 24078438 w 25200864"/>
              <a:gd name="connsiteY202" fmla="*/ 6544706 h 7169724"/>
              <a:gd name="connsiteX203" fmla="*/ 24230838 w 25200864"/>
              <a:gd name="connsiteY203" fmla="*/ 6533276 h 7169724"/>
              <a:gd name="connsiteX204" fmla="*/ 24360378 w 25200864"/>
              <a:gd name="connsiteY204" fmla="*/ 6438026 h 7169724"/>
              <a:gd name="connsiteX205" fmla="*/ 24455628 w 25200864"/>
              <a:gd name="connsiteY205" fmla="*/ 6422786 h 7169724"/>
              <a:gd name="connsiteX206" fmla="*/ 24558498 w 25200864"/>
              <a:gd name="connsiteY206" fmla="*/ 6243716 h 7169724"/>
              <a:gd name="connsiteX207" fmla="*/ 24716232 w 25200864"/>
              <a:gd name="connsiteY207" fmla="*/ 6188090 h 7169724"/>
              <a:gd name="connsiteX208" fmla="*/ 24981408 w 25200864"/>
              <a:gd name="connsiteY208" fmla="*/ 6232286 h 7169724"/>
              <a:gd name="connsiteX209" fmla="*/ 25181052 w 25200864"/>
              <a:gd name="connsiteY209" fmla="*/ 6157610 h 7169724"/>
              <a:gd name="connsiteX210" fmla="*/ 25200864 w 25200864"/>
              <a:gd name="connsiteY210" fmla="*/ 5713364 h 7169724"/>
              <a:gd name="connsiteX211" fmla="*/ 24519636 w 25200864"/>
              <a:gd name="connsiteY211" fmla="*/ 5869574 h 7169724"/>
              <a:gd name="connsiteX212" fmla="*/ 23774400 w 25200864"/>
              <a:gd name="connsiteY212" fmla="*/ 6133988 h 7169724"/>
              <a:gd name="connsiteX213" fmla="*/ 22951440 w 25200864"/>
              <a:gd name="connsiteY213" fmla="*/ 5896244 h 7169724"/>
              <a:gd name="connsiteX214" fmla="*/ 21982176 w 25200864"/>
              <a:gd name="connsiteY214" fmla="*/ 5640212 h 7169724"/>
              <a:gd name="connsiteX215" fmla="*/ 20628864 w 25200864"/>
              <a:gd name="connsiteY215" fmla="*/ 5475620 h 7169724"/>
              <a:gd name="connsiteX216" fmla="*/ 19872960 w 25200864"/>
              <a:gd name="connsiteY216" fmla="*/ 5888624 h 7169724"/>
              <a:gd name="connsiteX217" fmla="*/ 18800064 w 25200864"/>
              <a:gd name="connsiteY217" fmla="*/ 5823092 h 7169724"/>
              <a:gd name="connsiteX218" fmla="*/ 16715232 w 25200864"/>
              <a:gd name="connsiteY218" fmla="*/ 4963556 h 7169724"/>
              <a:gd name="connsiteX219" fmla="*/ 14904720 w 25200864"/>
              <a:gd name="connsiteY219" fmla="*/ 4158884 h 7169724"/>
              <a:gd name="connsiteX220" fmla="*/ 13240512 w 25200864"/>
              <a:gd name="connsiteY220" fmla="*/ 3354212 h 7169724"/>
              <a:gd name="connsiteX221" fmla="*/ 13094208 w 25200864"/>
              <a:gd name="connsiteY221" fmla="*/ 3189620 h 7169724"/>
              <a:gd name="connsiteX222" fmla="*/ 11320272 w 25200864"/>
              <a:gd name="connsiteY222" fmla="*/ 2019188 h 7169724"/>
              <a:gd name="connsiteX223" fmla="*/ 10698480 w 25200864"/>
              <a:gd name="connsiteY223" fmla="*/ 1452260 h 7169724"/>
              <a:gd name="connsiteX224" fmla="*/ 10530078 w 25200864"/>
              <a:gd name="connsiteY224" fmla="*/ 1283096 h 7169724"/>
              <a:gd name="connsiteX225" fmla="*/ 10522458 w 25200864"/>
              <a:gd name="connsiteY225" fmla="*/ 902096 h 7169724"/>
              <a:gd name="connsiteX226" fmla="*/ 10518648 w 25200864"/>
              <a:gd name="connsiteY226" fmla="*/ 768746 h 7169724"/>
              <a:gd name="connsiteX227" fmla="*/ 10606278 w 25200864"/>
              <a:gd name="connsiteY227" fmla="*/ 681116 h 7169724"/>
              <a:gd name="connsiteX228" fmla="*/ 10753344 w 25200864"/>
              <a:gd name="connsiteY228" fmla="*/ 611012 h 7169724"/>
              <a:gd name="connsiteX229" fmla="*/ 10735056 w 25200864"/>
              <a:gd name="connsiteY229" fmla="*/ 336692 h 7169724"/>
              <a:gd name="connsiteX230" fmla="*/ 10610088 w 25200864"/>
              <a:gd name="connsiteY230" fmla="*/ 201056 h 7169724"/>
              <a:gd name="connsiteX231" fmla="*/ 10419588 w 25200864"/>
              <a:gd name="connsiteY231" fmla="*/ 2936 h 7169724"/>
              <a:gd name="connsiteX232" fmla="*/ 10351008 w 25200864"/>
              <a:gd name="connsiteY232" fmla="*/ 231536 h 7169724"/>
              <a:gd name="connsiteX233" fmla="*/ 10187940 w 25200864"/>
              <a:gd name="connsiteY233" fmla="*/ 585104 h 7169724"/>
              <a:gd name="connsiteX234" fmla="*/ 10137648 w 25200864"/>
              <a:gd name="connsiteY234" fmla="*/ 902096 h 7169724"/>
              <a:gd name="connsiteX235" fmla="*/ 10222992 w 25200864"/>
              <a:gd name="connsiteY235" fmla="*/ 1744868 h 7169724"/>
              <a:gd name="connsiteX236" fmla="*/ 10131552 w 25200864"/>
              <a:gd name="connsiteY236" fmla="*/ 2384948 h 7169724"/>
              <a:gd name="connsiteX237" fmla="*/ 9509760 w 25200864"/>
              <a:gd name="connsiteY237" fmla="*/ 3043316 h 7169724"/>
              <a:gd name="connsiteX238" fmla="*/ 7717536 w 25200864"/>
              <a:gd name="connsiteY238" fmla="*/ 4524644 h 7169724"/>
              <a:gd name="connsiteX239" fmla="*/ 7388352 w 25200864"/>
              <a:gd name="connsiteY239" fmla="*/ 5146436 h 7169724"/>
              <a:gd name="connsiteX240" fmla="*/ 5925312 w 25200864"/>
              <a:gd name="connsiteY240" fmla="*/ 5768228 h 7169724"/>
              <a:gd name="connsiteX241" fmla="*/ 4736592 w 25200864"/>
              <a:gd name="connsiteY241" fmla="*/ 6079124 h 7169724"/>
              <a:gd name="connsiteX242" fmla="*/ 3602736 w 25200864"/>
              <a:gd name="connsiteY242" fmla="*/ 6353444 h 7169724"/>
              <a:gd name="connsiteX243" fmla="*/ 2688336 w 25200864"/>
              <a:gd name="connsiteY243" fmla="*/ 6664340 h 7169724"/>
              <a:gd name="connsiteX244" fmla="*/ 2157984 w 25200864"/>
              <a:gd name="connsiteY244" fmla="*/ 6774068 h 7169724"/>
              <a:gd name="connsiteX245" fmla="*/ 1591056 w 25200864"/>
              <a:gd name="connsiteY245" fmla="*/ 6755780 h 7169724"/>
              <a:gd name="connsiteX246" fmla="*/ 950976 w 25200864"/>
              <a:gd name="connsiteY246" fmla="*/ 6554612 h 7169724"/>
              <a:gd name="connsiteX247" fmla="*/ 0 w 25200864"/>
              <a:gd name="connsiteY247" fmla="*/ 6390020 h 7169724"/>
              <a:gd name="connsiteX248" fmla="*/ 27432 w 25200864"/>
              <a:gd name="connsiteY24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870006 w 25200864"/>
              <a:gd name="connsiteY70" fmla="*/ 5352082 h 7169724"/>
              <a:gd name="connsiteX71" fmla="*/ 8087176 w 25200864"/>
              <a:gd name="connsiteY71" fmla="*/ 5157772 h 7169724"/>
              <a:gd name="connsiteX72" fmla="*/ 8190046 w 25200864"/>
              <a:gd name="connsiteY72" fmla="*/ 4731052 h 7169724"/>
              <a:gd name="connsiteX73" fmla="*/ 8375904 w 25200864"/>
              <a:gd name="connsiteY73" fmla="*/ 4341764 h 7169724"/>
              <a:gd name="connsiteX74" fmla="*/ 9747504 w 25200864"/>
              <a:gd name="connsiteY74" fmla="*/ 3427364 h 7169724"/>
              <a:gd name="connsiteX75" fmla="*/ 10277856 w 25200864"/>
              <a:gd name="connsiteY75" fmla="*/ 2311796 h 7169724"/>
              <a:gd name="connsiteX76" fmla="*/ 10351008 w 25200864"/>
              <a:gd name="connsiteY76" fmla="*/ 2147204 h 7169724"/>
              <a:gd name="connsiteX77" fmla="*/ 10369296 w 25200864"/>
              <a:gd name="connsiteY77" fmla="*/ 1525412 h 7169724"/>
              <a:gd name="connsiteX78" fmla="*/ 10314432 w 25200864"/>
              <a:gd name="connsiteY78" fmla="*/ 940196 h 7169724"/>
              <a:gd name="connsiteX79" fmla="*/ 10443210 w 25200864"/>
              <a:gd name="connsiteY79" fmla="*/ 611774 h 7169724"/>
              <a:gd name="connsiteX80" fmla="*/ 10450830 w 25200864"/>
              <a:gd name="connsiteY80" fmla="*/ 1076594 h 7169724"/>
              <a:gd name="connsiteX81" fmla="*/ 10411968 w 25200864"/>
              <a:gd name="connsiteY81" fmla="*/ 1302146 h 7169724"/>
              <a:gd name="connsiteX82" fmla="*/ 10453878 w 25200864"/>
              <a:gd name="connsiteY82" fmla="*/ 1565036 h 7169724"/>
              <a:gd name="connsiteX83" fmla="*/ 10541508 w 25200864"/>
              <a:gd name="connsiteY83" fmla="*/ 1759346 h 7169724"/>
              <a:gd name="connsiteX84" fmla="*/ 10690098 w 25200864"/>
              <a:gd name="connsiteY84" fmla="*/ 1944512 h 7169724"/>
              <a:gd name="connsiteX85" fmla="*/ 10785348 w 25200864"/>
              <a:gd name="connsiteY85" fmla="*/ 2018426 h 7169724"/>
              <a:gd name="connsiteX86" fmla="*/ 10838688 w 25200864"/>
              <a:gd name="connsiteY86" fmla="*/ 2109866 h 7169724"/>
              <a:gd name="connsiteX87" fmla="*/ 10926318 w 25200864"/>
              <a:gd name="connsiteY87" fmla="*/ 2071766 h 7169724"/>
              <a:gd name="connsiteX88" fmla="*/ 11013948 w 25200864"/>
              <a:gd name="connsiteY88" fmla="*/ 2193686 h 7169724"/>
              <a:gd name="connsiteX89" fmla="*/ 11100816 w 25200864"/>
              <a:gd name="connsiteY89" fmla="*/ 2275220 h 7169724"/>
              <a:gd name="connsiteX90" fmla="*/ 11253978 w 25200864"/>
              <a:gd name="connsiteY90" fmla="*/ 2307986 h 7169724"/>
              <a:gd name="connsiteX91" fmla="*/ 11349228 w 25200864"/>
              <a:gd name="connsiteY91" fmla="*/ 2349896 h 7169724"/>
              <a:gd name="connsiteX92" fmla="*/ 11429238 w 25200864"/>
              <a:gd name="connsiteY92" fmla="*/ 2448956 h 7169724"/>
              <a:gd name="connsiteX93" fmla="*/ 11562588 w 25200864"/>
              <a:gd name="connsiteY93" fmla="*/ 2513726 h 7169724"/>
              <a:gd name="connsiteX94" fmla="*/ 11654028 w 25200864"/>
              <a:gd name="connsiteY94" fmla="*/ 2567066 h 7169724"/>
              <a:gd name="connsiteX95" fmla="*/ 11745468 w 25200864"/>
              <a:gd name="connsiteY95" fmla="*/ 2650886 h 7169724"/>
              <a:gd name="connsiteX96" fmla="*/ 11882628 w 25200864"/>
              <a:gd name="connsiteY96" fmla="*/ 2711846 h 7169724"/>
              <a:gd name="connsiteX97" fmla="*/ 11970258 w 25200864"/>
              <a:gd name="connsiteY97" fmla="*/ 2841386 h 7169724"/>
              <a:gd name="connsiteX98" fmla="*/ 12095988 w 25200864"/>
              <a:gd name="connsiteY98" fmla="*/ 2829956 h 7169724"/>
              <a:gd name="connsiteX99" fmla="*/ 12124944 w 25200864"/>
              <a:gd name="connsiteY99" fmla="*/ 2897012 h 7169724"/>
              <a:gd name="connsiteX100" fmla="*/ 12202668 w 25200864"/>
              <a:gd name="connsiteY100" fmla="*/ 2921396 h 7169724"/>
              <a:gd name="connsiteX101" fmla="*/ 12278868 w 25200864"/>
              <a:gd name="connsiteY101" fmla="*/ 3081416 h 7169724"/>
              <a:gd name="connsiteX102" fmla="*/ 12393168 w 25200864"/>
              <a:gd name="connsiteY102" fmla="*/ 3100466 h 7169724"/>
              <a:gd name="connsiteX103" fmla="*/ 12450318 w 25200864"/>
              <a:gd name="connsiteY103" fmla="*/ 3214766 h 7169724"/>
              <a:gd name="connsiteX104" fmla="*/ 12541758 w 25200864"/>
              <a:gd name="connsiteY104" fmla="*/ 3191906 h 7169724"/>
              <a:gd name="connsiteX105" fmla="*/ 12598908 w 25200864"/>
              <a:gd name="connsiteY105" fmla="*/ 3290966 h 7169724"/>
              <a:gd name="connsiteX106" fmla="*/ 12663678 w 25200864"/>
              <a:gd name="connsiteY106" fmla="*/ 3416696 h 7169724"/>
              <a:gd name="connsiteX107" fmla="*/ 12766548 w 25200864"/>
              <a:gd name="connsiteY107" fmla="*/ 3428126 h 7169724"/>
              <a:gd name="connsiteX108" fmla="*/ 12774168 w 25200864"/>
              <a:gd name="connsiteY108" fmla="*/ 3298586 h 7169724"/>
              <a:gd name="connsiteX109" fmla="*/ 12854178 w 25200864"/>
              <a:gd name="connsiteY109" fmla="*/ 3363356 h 7169724"/>
              <a:gd name="connsiteX110" fmla="*/ 12968478 w 25200864"/>
              <a:gd name="connsiteY110" fmla="*/ 3435746 h 7169724"/>
              <a:gd name="connsiteX111" fmla="*/ 13098018 w 25200864"/>
              <a:gd name="connsiteY111" fmla="*/ 3466226 h 7169724"/>
              <a:gd name="connsiteX112" fmla="*/ 13147548 w 25200864"/>
              <a:gd name="connsiteY112" fmla="*/ 3572906 h 7169724"/>
              <a:gd name="connsiteX113" fmla="*/ 13155168 w 25200864"/>
              <a:gd name="connsiteY113" fmla="*/ 3652916 h 7169724"/>
              <a:gd name="connsiteX114" fmla="*/ 13235178 w 25200864"/>
              <a:gd name="connsiteY114" fmla="*/ 3736736 h 7169724"/>
              <a:gd name="connsiteX115" fmla="*/ 13368528 w 25200864"/>
              <a:gd name="connsiteY115" fmla="*/ 3774836 h 7169724"/>
              <a:gd name="connsiteX116" fmla="*/ 13539216 w 25200864"/>
              <a:gd name="connsiteY116" fmla="*/ 3853322 h 7169724"/>
              <a:gd name="connsiteX117" fmla="*/ 13574268 w 25200864"/>
              <a:gd name="connsiteY117" fmla="*/ 3923426 h 7169724"/>
              <a:gd name="connsiteX118" fmla="*/ 13669518 w 25200864"/>
              <a:gd name="connsiteY118" fmla="*/ 3988196 h 7169724"/>
              <a:gd name="connsiteX119" fmla="*/ 13806678 w 25200864"/>
              <a:gd name="connsiteY119" fmla="*/ 4091066 h 7169724"/>
              <a:gd name="connsiteX120" fmla="*/ 13890498 w 25200864"/>
              <a:gd name="connsiteY120" fmla="*/ 4205366 h 7169724"/>
              <a:gd name="connsiteX121" fmla="*/ 13955268 w 25200864"/>
              <a:gd name="connsiteY121" fmla="*/ 4296806 h 7169724"/>
              <a:gd name="connsiteX122" fmla="*/ 13989558 w 25200864"/>
              <a:gd name="connsiteY122" fmla="*/ 4129166 h 7169724"/>
              <a:gd name="connsiteX123" fmla="*/ 14061948 w 25200864"/>
              <a:gd name="connsiteY123" fmla="*/ 3995816 h 7169724"/>
              <a:gd name="connsiteX124" fmla="*/ 14176248 w 25200864"/>
              <a:gd name="connsiteY124" fmla="*/ 4098686 h 7169724"/>
              <a:gd name="connsiteX125" fmla="*/ 14290548 w 25200864"/>
              <a:gd name="connsiteY125" fmla="*/ 4304426 h 7169724"/>
              <a:gd name="connsiteX126" fmla="*/ 14431518 w 25200864"/>
              <a:gd name="connsiteY126" fmla="*/ 4399676 h 7169724"/>
              <a:gd name="connsiteX127" fmla="*/ 14622018 w 25200864"/>
              <a:gd name="connsiteY127" fmla="*/ 4353956 h 7169724"/>
              <a:gd name="connsiteX128" fmla="*/ 14789658 w 25200864"/>
              <a:gd name="connsiteY128" fmla="*/ 4430156 h 7169724"/>
              <a:gd name="connsiteX129" fmla="*/ 14865858 w 25200864"/>
              <a:gd name="connsiteY129" fmla="*/ 4361576 h 7169724"/>
              <a:gd name="connsiteX130" fmla="*/ 14972538 w 25200864"/>
              <a:gd name="connsiteY130" fmla="*/ 4464446 h 7169724"/>
              <a:gd name="connsiteX131" fmla="*/ 15067788 w 25200864"/>
              <a:gd name="connsiteY131" fmla="*/ 4586366 h 7169724"/>
              <a:gd name="connsiteX132" fmla="*/ 15304008 w 25200864"/>
              <a:gd name="connsiteY132" fmla="*/ 4651136 h 7169724"/>
              <a:gd name="connsiteX133" fmla="*/ 15467838 w 25200864"/>
              <a:gd name="connsiteY133" fmla="*/ 4693046 h 7169724"/>
              <a:gd name="connsiteX134" fmla="*/ 15540990 w 25200864"/>
              <a:gd name="connsiteY134" fmla="*/ 4708286 h 7169724"/>
              <a:gd name="connsiteX135" fmla="*/ 15593568 w 25200864"/>
              <a:gd name="connsiteY135" fmla="*/ 4875926 h 7169724"/>
              <a:gd name="connsiteX136" fmla="*/ 15612618 w 25200864"/>
              <a:gd name="connsiteY136" fmla="*/ 4997846 h 7169724"/>
              <a:gd name="connsiteX137" fmla="*/ 15730728 w 25200864"/>
              <a:gd name="connsiteY137" fmla="*/ 4921646 h 7169724"/>
              <a:gd name="connsiteX138" fmla="*/ 15745968 w 25200864"/>
              <a:gd name="connsiteY138" fmla="*/ 4769246 h 7169724"/>
              <a:gd name="connsiteX139" fmla="*/ 15822168 w 25200864"/>
              <a:gd name="connsiteY139" fmla="*/ 4757816 h 7169724"/>
              <a:gd name="connsiteX140" fmla="*/ 15898368 w 25200864"/>
              <a:gd name="connsiteY140" fmla="*/ 4872116 h 7169724"/>
              <a:gd name="connsiteX141" fmla="*/ 16092678 w 25200864"/>
              <a:gd name="connsiteY141" fmla="*/ 4978796 h 7169724"/>
              <a:gd name="connsiteX142" fmla="*/ 16229838 w 25200864"/>
              <a:gd name="connsiteY142" fmla="*/ 5138816 h 7169724"/>
              <a:gd name="connsiteX143" fmla="*/ 16340328 w 25200864"/>
              <a:gd name="connsiteY143" fmla="*/ 5154056 h 7169724"/>
              <a:gd name="connsiteX144" fmla="*/ 16435578 w 25200864"/>
              <a:gd name="connsiteY144" fmla="*/ 5203586 h 7169724"/>
              <a:gd name="connsiteX145" fmla="*/ 16515588 w 25200864"/>
              <a:gd name="connsiteY145" fmla="*/ 5195966 h 7169724"/>
              <a:gd name="connsiteX146" fmla="*/ 16607028 w 25200864"/>
              <a:gd name="connsiteY146" fmla="*/ 5234066 h 7169724"/>
              <a:gd name="connsiteX147" fmla="*/ 16687038 w 25200864"/>
              <a:gd name="connsiteY147" fmla="*/ 5275976 h 7169724"/>
              <a:gd name="connsiteX148" fmla="*/ 16751808 w 25200864"/>
              <a:gd name="connsiteY148" fmla="*/ 5298836 h 7169724"/>
              <a:gd name="connsiteX149" fmla="*/ 16927068 w 25200864"/>
              <a:gd name="connsiteY149" fmla="*/ 5317886 h 7169724"/>
              <a:gd name="connsiteX150" fmla="*/ 16808958 w 25200864"/>
              <a:gd name="connsiteY150" fmla="*/ 5245496 h 7169724"/>
              <a:gd name="connsiteX151" fmla="*/ 16843248 w 25200864"/>
              <a:gd name="connsiteY151" fmla="*/ 5199776 h 7169724"/>
              <a:gd name="connsiteX152" fmla="*/ 16953738 w 25200864"/>
              <a:gd name="connsiteY152" fmla="*/ 5218826 h 7169724"/>
              <a:gd name="connsiteX153" fmla="*/ 17109948 w 25200864"/>
              <a:gd name="connsiteY153" fmla="*/ 5344556 h 7169724"/>
              <a:gd name="connsiteX154" fmla="*/ 17300448 w 25200864"/>
              <a:gd name="connsiteY154" fmla="*/ 5359796 h 7169724"/>
              <a:gd name="connsiteX155" fmla="*/ 17426178 w 25200864"/>
              <a:gd name="connsiteY155" fmla="*/ 5420756 h 7169724"/>
              <a:gd name="connsiteX156" fmla="*/ 17516856 w 25200864"/>
              <a:gd name="connsiteY156" fmla="*/ 5550296 h 7169724"/>
              <a:gd name="connsiteX157" fmla="*/ 17620488 w 25200864"/>
              <a:gd name="connsiteY157" fmla="*/ 5569346 h 7169724"/>
              <a:gd name="connsiteX158" fmla="*/ 17837658 w 25200864"/>
              <a:gd name="connsiteY158" fmla="*/ 5717936 h 7169724"/>
              <a:gd name="connsiteX159" fmla="*/ 17837658 w 25200864"/>
              <a:gd name="connsiteY159" fmla="*/ 5561726 h 7169724"/>
              <a:gd name="connsiteX160" fmla="*/ 18035778 w 25200864"/>
              <a:gd name="connsiteY160" fmla="*/ 5565536 h 7169724"/>
              <a:gd name="connsiteX161" fmla="*/ 18115788 w 25200864"/>
              <a:gd name="connsiteY161" fmla="*/ 5668406 h 7169724"/>
              <a:gd name="connsiteX162" fmla="*/ 18218658 w 25200864"/>
              <a:gd name="connsiteY162" fmla="*/ 5676026 h 7169724"/>
              <a:gd name="connsiteX163" fmla="*/ 18306288 w 25200864"/>
              <a:gd name="connsiteY163" fmla="*/ 5752988 h 7169724"/>
              <a:gd name="connsiteX164" fmla="*/ 18371058 w 25200864"/>
              <a:gd name="connsiteY164" fmla="*/ 5866526 h 7169724"/>
              <a:gd name="connsiteX165" fmla="*/ 18489168 w 25200864"/>
              <a:gd name="connsiteY165" fmla="*/ 5851286 h 7169724"/>
              <a:gd name="connsiteX166" fmla="*/ 18580608 w 25200864"/>
              <a:gd name="connsiteY166" fmla="*/ 5935106 h 7169724"/>
              <a:gd name="connsiteX167" fmla="*/ 18550128 w 25200864"/>
              <a:gd name="connsiteY167" fmla="*/ 6018926 h 7169724"/>
              <a:gd name="connsiteX168" fmla="*/ 18679668 w 25200864"/>
              <a:gd name="connsiteY168" fmla="*/ 5973206 h 7169724"/>
              <a:gd name="connsiteX169" fmla="*/ 18691098 w 25200864"/>
              <a:gd name="connsiteY169" fmla="*/ 6045596 h 7169724"/>
              <a:gd name="connsiteX170" fmla="*/ 18813018 w 25200864"/>
              <a:gd name="connsiteY170" fmla="*/ 6007496 h 7169724"/>
              <a:gd name="connsiteX171" fmla="*/ 19114008 w 25200864"/>
              <a:gd name="connsiteY171" fmla="*/ 6137036 h 7169724"/>
              <a:gd name="connsiteX172" fmla="*/ 19249644 w 25200864"/>
              <a:gd name="connsiteY172" fmla="*/ 6242954 h 7169724"/>
              <a:gd name="connsiteX173" fmla="*/ 19319748 w 25200864"/>
              <a:gd name="connsiteY173" fmla="*/ 6453266 h 7169724"/>
              <a:gd name="connsiteX174" fmla="*/ 19375374 w 25200864"/>
              <a:gd name="connsiteY174" fmla="*/ 6593474 h 7169724"/>
              <a:gd name="connsiteX175" fmla="*/ 19445478 w 25200864"/>
              <a:gd name="connsiteY175" fmla="*/ 6567566 h 7169724"/>
              <a:gd name="connsiteX176" fmla="*/ 19495008 w 25200864"/>
              <a:gd name="connsiteY176" fmla="*/ 6647576 h 7169724"/>
              <a:gd name="connsiteX177" fmla="*/ 19475958 w 25200864"/>
              <a:gd name="connsiteY177" fmla="*/ 6377066 h 7169724"/>
              <a:gd name="connsiteX178" fmla="*/ 19479768 w 25200864"/>
              <a:gd name="connsiteY178" fmla="*/ 6175136 h 7169724"/>
              <a:gd name="connsiteX179" fmla="*/ 19582638 w 25200864"/>
              <a:gd name="connsiteY179" fmla="*/ 6285626 h 7169724"/>
              <a:gd name="connsiteX180" fmla="*/ 19666458 w 25200864"/>
              <a:gd name="connsiteY180" fmla="*/ 6407546 h 7169724"/>
              <a:gd name="connsiteX181" fmla="*/ 19674078 w 25200864"/>
              <a:gd name="connsiteY181" fmla="*/ 6213236 h 7169724"/>
              <a:gd name="connsiteX182" fmla="*/ 19761708 w 25200864"/>
              <a:gd name="connsiteY182" fmla="*/ 6129416 h 7169724"/>
              <a:gd name="connsiteX183" fmla="*/ 19879818 w 25200864"/>
              <a:gd name="connsiteY183" fmla="*/ 6239906 h 7169724"/>
              <a:gd name="connsiteX184" fmla="*/ 19818858 w 25200864"/>
              <a:gd name="connsiteY184" fmla="*/ 6026546 h 7169724"/>
              <a:gd name="connsiteX185" fmla="*/ 20127468 w 25200864"/>
              <a:gd name="connsiteY185" fmla="*/ 6022736 h 7169724"/>
              <a:gd name="connsiteX186" fmla="*/ 20400264 w 25200864"/>
              <a:gd name="connsiteY186" fmla="*/ 5897768 h 7169724"/>
              <a:gd name="connsiteX187" fmla="*/ 20695158 w 25200864"/>
              <a:gd name="connsiteY187" fmla="*/ 5893196 h 7169724"/>
              <a:gd name="connsiteX188" fmla="*/ 20942808 w 25200864"/>
              <a:gd name="connsiteY188" fmla="*/ 5938916 h 7169724"/>
              <a:gd name="connsiteX189" fmla="*/ 21133308 w 25200864"/>
              <a:gd name="connsiteY189" fmla="*/ 5813186 h 7169724"/>
              <a:gd name="connsiteX190" fmla="*/ 21430488 w 25200864"/>
              <a:gd name="connsiteY190" fmla="*/ 5862716 h 7169724"/>
              <a:gd name="connsiteX191" fmla="*/ 21659850 w 25200864"/>
              <a:gd name="connsiteY191" fmla="*/ 5961776 h 7169724"/>
              <a:gd name="connsiteX192" fmla="*/ 21761958 w 25200864"/>
              <a:gd name="connsiteY192" fmla="*/ 5885576 h 7169724"/>
              <a:gd name="connsiteX193" fmla="*/ 21944838 w 25200864"/>
              <a:gd name="connsiteY193" fmla="*/ 6041786 h 7169724"/>
              <a:gd name="connsiteX194" fmla="*/ 22089618 w 25200864"/>
              <a:gd name="connsiteY194" fmla="*/ 5977016 h 7169724"/>
              <a:gd name="connsiteX195" fmla="*/ 22310598 w 25200864"/>
              <a:gd name="connsiteY195" fmla="*/ 6186566 h 7169724"/>
              <a:gd name="connsiteX196" fmla="*/ 23151084 w 25200864"/>
              <a:gd name="connsiteY196" fmla="*/ 6482984 h 7169724"/>
              <a:gd name="connsiteX197" fmla="*/ 23293578 w 25200864"/>
              <a:gd name="connsiteY197" fmla="*/ 6609476 h 7169724"/>
              <a:gd name="connsiteX198" fmla="*/ 23285958 w 25200864"/>
              <a:gd name="connsiteY198" fmla="*/ 6693296 h 7169724"/>
              <a:gd name="connsiteX199" fmla="*/ 23415498 w 25200864"/>
              <a:gd name="connsiteY199" fmla="*/ 6659006 h 7169724"/>
              <a:gd name="connsiteX200" fmla="*/ 23785068 w 25200864"/>
              <a:gd name="connsiteY200" fmla="*/ 6780926 h 7169724"/>
              <a:gd name="connsiteX201" fmla="*/ 24009096 w 25200864"/>
              <a:gd name="connsiteY201" fmla="*/ 6645290 h 7169724"/>
              <a:gd name="connsiteX202" fmla="*/ 24078438 w 25200864"/>
              <a:gd name="connsiteY202" fmla="*/ 6544706 h 7169724"/>
              <a:gd name="connsiteX203" fmla="*/ 24230838 w 25200864"/>
              <a:gd name="connsiteY203" fmla="*/ 6533276 h 7169724"/>
              <a:gd name="connsiteX204" fmla="*/ 24360378 w 25200864"/>
              <a:gd name="connsiteY204" fmla="*/ 6438026 h 7169724"/>
              <a:gd name="connsiteX205" fmla="*/ 24455628 w 25200864"/>
              <a:gd name="connsiteY205" fmla="*/ 6422786 h 7169724"/>
              <a:gd name="connsiteX206" fmla="*/ 24558498 w 25200864"/>
              <a:gd name="connsiteY206" fmla="*/ 6243716 h 7169724"/>
              <a:gd name="connsiteX207" fmla="*/ 24716232 w 25200864"/>
              <a:gd name="connsiteY207" fmla="*/ 6188090 h 7169724"/>
              <a:gd name="connsiteX208" fmla="*/ 24981408 w 25200864"/>
              <a:gd name="connsiteY208" fmla="*/ 6232286 h 7169724"/>
              <a:gd name="connsiteX209" fmla="*/ 25181052 w 25200864"/>
              <a:gd name="connsiteY209" fmla="*/ 6157610 h 7169724"/>
              <a:gd name="connsiteX210" fmla="*/ 25200864 w 25200864"/>
              <a:gd name="connsiteY210" fmla="*/ 5713364 h 7169724"/>
              <a:gd name="connsiteX211" fmla="*/ 24519636 w 25200864"/>
              <a:gd name="connsiteY211" fmla="*/ 5869574 h 7169724"/>
              <a:gd name="connsiteX212" fmla="*/ 23774400 w 25200864"/>
              <a:gd name="connsiteY212" fmla="*/ 6133988 h 7169724"/>
              <a:gd name="connsiteX213" fmla="*/ 22951440 w 25200864"/>
              <a:gd name="connsiteY213" fmla="*/ 5896244 h 7169724"/>
              <a:gd name="connsiteX214" fmla="*/ 21982176 w 25200864"/>
              <a:gd name="connsiteY214" fmla="*/ 5640212 h 7169724"/>
              <a:gd name="connsiteX215" fmla="*/ 20628864 w 25200864"/>
              <a:gd name="connsiteY215" fmla="*/ 5475620 h 7169724"/>
              <a:gd name="connsiteX216" fmla="*/ 19872960 w 25200864"/>
              <a:gd name="connsiteY216" fmla="*/ 5888624 h 7169724"/>
              <a:gd name="connsiteX217" fmla="*/ 18800064 w 25200864"/>
              <a:gd name="connsiteY217" fmla="*/ 5823092 h 7169724"/>
              <a:gd name="connsiteX218" fmla="*/ 16715232 w 25200864"/>
              <a:gd name="connsiteY218" fmla="*/ 4963556 h 7169724"/>
              <a:gd name="connsiteX219" fmla="*/ 14904720 w 25200864"/>
              <a:gd name="connsiteY219" fmla="*/ 4158884 h 7169724"/>
              <a:gd name="connsiteX220" fmla="*/ 13240512 w 25200864"/>
              <a:gd name="connsiteY220" fmla="*/ 3354212 h 7169724"/>
              <a:gd name="connsiteX221" fmla="*/ 13094208 w 25200864"/>
              <a:gd name="connsiteY221" fmla="*/ 3189620 h 7169724"/>
              <a:gd name="connsiteX222" fmla="*/ 11320272 w 25200864"/>
              <a:gd name="connsiteY222" fmla="*/ 2019188 h 7169724"/>
              <a:gd name="connsiteX223" fmla="*/ 10698480 w 25200864"/>
              <a:gd name="connsiteY223" fmla="*/ 1452260 h 7169724"/>
              <a:gd name="connsiteX224" fmla="*/ 10530078 w 25200864"/>
              <a:gd name="connsiteY224" fmla="*/ 1283096 h 7169724"/>
              <a:gd name="connsiteX225" fmla="*/ 10522458 w 25200864"/>
              <a:gd name="connsiteY225" fmla="*/ 902096 h 7169724"/>
              <a:gd name="connsiteX226" fmla="*/ 10518648 w 25200864"/>
              <a:gd name="connsiteY226" fmla="*/ 768746 h 7169724"/>
              <a:gd name="connsiteX227" fmla="*/ 10606278 w 25200864"/>
              <a:gd name="connsiteY227" fmla="*/ 681116 h 7169724"/>
              <a:gd name="connsiteX228" fmla="*/ 10753344 w 25200864"/>
              <a:gd name="connsiteY228" fmla="*/ 611012 h 7169724"/>
              <a:gd name="connsiteX229" fmla="*/ 10735056 w 25200864"/>
              <a:gd name="connsiteY229" fmla="*/ 336692 h 7169724"/>
              <a:gd name="connsiteX230" fmla="*/ 10610088 w 25200864"/>
              <a:gd name="connsiteY230" fmla="*/ 201056 h 7169724"/>
              <a:gd name="connsiteX231" fmla="*/ 10419588 w 25200864"/>
              <a:gd name="connsiteY231" fmla="*/ 2936 h 7169724"/>
              <a:gd name="connsiteX232" fmla="*/ 10351008 w 25200864"/>
              <a:gd name="connsiteY232" fmla="*/ 231536 h 7169724"/>
              <a:gd name="connsiteX233" fmla="*/ 10187940 w 25200864"/>
              <a:gd name="connsiteY233" fmla="*/ 585104 h 7169724"/>
              <a:gd name="connsiteX234" fmla="*/ 10137648 w 25200864"/>
              <a:gd name="connsiteY234" fmla="*/ 902096 h 7169724"/>
              <a:gd name="connsiteX235" fmla="*/ 10222992 w 25200864"/>
              <a:gd name="connsiteY235" fmla="*/ 1744868 h 7169724"/>
              <a:gd name="connsiteX236" fmla="*/ 10131552 w 25200864"/>
              <a:gd name="connsiteY236" fmla="*/ 2384948 h 7169724"/>
              <a:gd name="connsiteX237" fmla="*/ 9509760 w 25200864"/>
              <a:gd name="connsiteY237" fmla="*/ 3043316 h 7169724"/>
              <a:gd name="connsiteX238" fmla="*/ 7717536 w 25200864"/>
              <a:gd name="connsiteY238" fmla="*/ 4524644 h 7169724"/>
              <a:gd name="connsiteX239" fmla="*/ 7388352 w 25200864"/>
              <a:gd name="connsiteY239" fmla="*/ 5146436 h 7169724"/>
              <a:gd name="connsiteX240" fmla="*/ 5925312 w 25200864"/>
              <a:gd name="connsiteY240" fmla="*/ 5768228 h 7169724"/>
              <a:gd name="connsiteX241" fmla="*/ 4736592 w 25200864"/>
              <a:gd name="connsiteY241" fmla="*/ 6079124 h 7169724"/>
              <a:gd name="connsiteX242" fmla="*/ 3602736 w 25200864"/>
              <a:gd name="connsiteY242" fmla="*/ 6353444 h 7169724"/>
              <a:gd name="connsiteX243" fmla="*/ 2688336 w 25200864"/>
              <a:gd name="connsiteY243" fmla="*/ 6664340 h 7169724"/>
              <a:gd name="connsiteX244" fmla="*/ 2157984 w 25200864"/>
              <a:gd name="connsiteY244" fmla="*/ 6774068 h 7169724"/>
              <a:gd name="connsiteX245" fmla="*/ 1591056 w 25200864"/>
              <a:gd name="connsiteY245" fmla="*/ 6755780 h 7169724"/>
              <a:gd name="connsiteX246" fmla="*/ 950976 w 25200864"/>
              <a:gd name="connsiteY246" fmla="*/ 6554612 h 7169724"/>
              <a:gd name="connsiteX247" fmla="*/ 0 w 25200864"/>
              <a:gd name="connsiteY247" fmla="*/ 6390020 h 7169724"/>
              <a:gd name="connsiteX248" fmla="*/ 27432 w 25200864"/>
              <a:gd name="connsiteY24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870006 w 25200864"/>
              <a:gd name="connsiteY71" fmla="*/ 5352082 h 7169724"/>
              <a:gd name="connsiteX72" fmla="*/ 8087176 w 25200864"/>
              <a:gd name="connsiteY72" fmla="*/ 5157772 h 7169724"/>
              <a:gd name="connsiteX73" fmla="*/ 8190046 w 25200864"/>
              <a:gd name="connsiteY73" fmla="*/ 4731052 h 7169724"/>
              <a:gd name="connsiteX74" fmla="*/ 8375904 w 25200864"/>
              <a:gd name="connsiteY74" fmla="*/ 4341764 h 7169724"/>
              <a:gd name="connsiteX75" fmla="*/ 9747504 w 25200864"/>
              <a:gd name="connsiteY75" fmla="*/ 3427364 h 7169724"/>
              <a:gd name="connsiteX76" fmla="*/ 10277856 w 25200864"/>
              <a:gd name="connsiteY76" fmla="*/ 2311796 h 7169724"/>
              <a:gd name="connsiteX77" fmla="*/ 10351008 w 25200864"/>
              <a:gd name="connsiteY77" fmla="*/ 2147204 h 7169724"/>
              <a:gd name="connsiteX78" fmla="*/ 10369296 w 25200864"/>
              <a:gd name="connsiteY78" fmla="*/ 1525412 h 7169724"/>
              <a:gd name="connsiteX79" fmla="*/ 10314432 w 25200864"/>
              <a:gd name="connsiteY79" fmla="*/ 940196 h 7169724"/>
              <a:gd name="connsiteX80" fmla="*/ 10443210 w 25200864"/>
              <a:gd name="connsiteY80" fmla="*/ 611774 h 7169724"/>
              <a:gd name="connsiteX81" fmla="*/ 10450830 w 25200864"/>
              <a:gd name="connsiteY81" fmla="*/ 1076594 h 7169724"/>
              <a:gd name="connsiteX82" fmla="*/ 10411968 w 25200864"/>
              <a:gd name="connsiteY82" fmla="*/ 1302146 h 7169724"/>
              <a:gd name="connsiteX83" fmla="*/ 10453878 w 25200864"/>
              <a:gd name="connsiteY83" fmla="*/ 1565036 h 7169724"/>
              <a:gd name="connsiteX84" fmla="*/ 10541508 w 25200864"/>
              <a:gd name="connsiteY84" fmla="*/ 1759346 h 7169724"/>
              <a:gd name="connsiteX85" fmla="*/ 10690098 w 25200864"/>
              <a:gd name="connsiteY85" fmla="*/ 1944512 h 7169724"/>
              <a:gd name="connsiteX86" fmla="*/ 10785348 w 25200864"/>
              <a:gd name="connsiteY86" fmla="*/ 2018426 h 7169724"/>
              <a:gd name="connsiteX87" fmla="*/ 10838688 w 25200864"/>
              <a:gd name="connsiteY87" fmla="*/ 2109866 h 7169724"/>
              <a:gd name="connsiteX88" fmla="*/ 10926318 w 25200864"/>
              <a:gd name="connsiteY88" fmla="*/ 2071766 h 7169724"/>
              <a:gd name="connsiteX89" fmla="*/ 11013948 w 25200864"/>
              <a:gd name="connsiteY89" fmla="*/ 2193686 h 7169724"/>
              <a:gd name="connsiteX90" fmla="*/ 11100816 w 25200864"/>
              <a:gd name="connsiteY90" fmla="*/ 2275220 h 7169724"/>
              <a:gd name="connsiteX91" fmla="*/ 11253978 w 25200864"/>
              <a:gd name="connsiteY91" fmla="*/ 2307986 h 7169724"/>
              <a:gd name="connsiteX92" fmla="*/ 11349228 w 25200864"/>
              <a:gd name="connsiteY92" fmla="*/ 2349896 h 7169724"/>
              <a:gd name="connsiteX93" fmla="*/ 11429238 w 25200864"/>
              <a:gd name="connsiteY93" fmla="*/ 2448956 h 7169724"/>
              <a:gd name="connsiteX94" fmla="*/ 11562588 w 25200864"/>
              <a:gd name="connsiteY94" fmla="*/ 2513726 h 7169724"/>
              <a:gd name="connsiteX95" fmla="*/ 11654028 w 25200864"/>
              <a:gd name="connsiteY95" fmla="*/ 2567066 h 7169724"/>
              <a:gd name="connsiteX96" fmla="*/ 11745468 w 25200864"/>
              <a:gd name="connsiteY96" fmla="*/ 2650886 h 7169724"/>
              <a:gd name="connsiteX97" fmla="*/ 11882628 w 25200864"/>
              <a:gd name="connsiteY97" fmla="*/ 2711846 h 7169724"/>
              <a:gd name="connsiteX98" fmla="*/ 11970258 w 25200864"/>
              <a:gd name="connsiteY98" fmla="*/ 2841386 h 7169724"/>
              <a:gd name="connsiteX99" fmla="*/ 12095988 w 25200864"/>
              <a:gd name="connsiteY99" fmla="*/ 2829956 h 7169724"/>
              <a:gd name="connsiteX100" fmla="*/ 12124944 w 25200864"/>
              <a:gd name="connsiteY100" fmla="*/ 2897012 h 7169724"/>
              <a:gd name="connsiteX101" fmla="*/ 12202668 w 25200864"/>
              <a:gd name="connsiteY101" fmla="*/ 2921396 h 7169724"/>
              <a:gd name="connsiteX102" fmla="*/ 12278868 w 25200864"/>
              <a:gd name="connsiteY102" fmla="*/ 3081416 h 7169724"/>
              <a:gd name="connsiteX103" fmla="*/ 12393168 w 25200864"/>
              <a:gd name="connsiteY103" fmla="*/ 3100466 h 7169724"/>
              <a:gd name="connsiteX104" fmla="*/ 12450318 w 25200864"/>
              <a:gd name="connsiteY104" fmla="*/ 3214766 h 7169724"/>
              <a:gd name="connsiteX105" fmla="*/ 12541758 w 25200864"/>
              <a:gd name="connsiteY105" fmla="*/ 3191906 h 7169724"/>
              <a:gd name="connsiteX106" fmla="*/ 12598908 w 25200864"/>
              <a:gd name="connsiteY106" fmla="*/ 3290966 h 7169724"/>
              <a:gd name="connsiteX107" fmla="*/ 12663678 w 25200864"/>
              <a:gd name="connsiteY107" fmla="*/ 3416696 h 7169724"/>
              <a:gd name="connsiteX108" fmla="*/ 12766548 w 25200864"/>
              <a:gd name="connsiteY108" fmla="*/ 3428126 h 7169724"/>
              <a:gd name="connsiteX109" fmla="*/ 12774168 w 25200864"/>
              <a:gd name="connsiteY109" fmla="*/ 3298586 h 7169724"/>
              <a:gd name="connsiteX110" fmla="*/ 12854178 w 25200864"/>
              <a:gd name="connsiteY110" fmla="*/ 3363356 h 7169724"/>
              <a:gd name="connsiteX111" fmla="*/ 12968478 w 25200864"/>
              <a:gd name="connsiteY111" fmla="*/ 3435746 h 7169724"/>
              <a:gd name="connsiteX112" fmla="*/ 13098018 w 25200864"/>
              <a:gd name="connsiteY112" fmla="*/ 3466226 h 7169724"/>
              <a:gd name="connsiteX113" fmla="*/ 13147548 w 25200864"/>
              <a:gd name="connsiteY113" fmla="*/ 3572906 h 7169724"/>
              <a:gd name="connsiteX114" fmla="*/ 13155168 w 25200864"/>
              <a:gd name="connsiteY114" fmla="*/ 3652916 h 7169724"/>
              <a:gd name="connsiteX115" fmla="*/ 13235178 w 25200864"/>
              <a:gd name="connsiteY115" fmla="*/ 3736736 h 7169724"/>
              <a:gd name="connsiteX116" fmla="*/ 13368528 w 25200864"/>
              <a:gd name="connsiteY116" fmla="*/ 3774836 h 7169724"/>
              <a:gd name="connsiteX117" fmla="*/ 13539216 w 25200864"/>
              <a:gd name="connsiteY117" fmla="*/ 3853322 h 7169724"/>
              <a:gd name="connsiteX118" fmla="*/ 13574268 w 25200864"/>
              <a:gd name="connsiteY118" fmla="*/ 3923426 h 7169724"/>
              <a:gd name="connsiteX119" fmla="*/ 13669518 w 25200864"/>
              <a:gd name="connsiteY119" fmla="*/ 3988196 h 7169724"/>
              <a:gd name="connsiteX120" fmla="*/ 13806678 w 25200864"/>
              <a:gd name="connsiteY120" fmla="*/ 4091066 h 7169724"/>
              <a:gd name="connsiteX121" fmla="*/ 13890498 w 25200864"/>
              <a:gd name="connsiteY121" fmla="*/ 4205366 h 7169724"/>
              <a:gd name="connsiteX122" fmla="*/ 13955268 w 25200864"/>
              <a:gd name="connsiteY122" fmla="*/ 4296806 h 7169724"/>
              <a:gd name="connsiteX123" fmla="*/ 13989558 w 25200864"/>
              <a:gd name="connsiteY123" fmla="*/ 4129166 h 7169724"/>
              <a:gd name="connsiteX124" fmla="*/ 14061948 w 25200864"/>
              <a:gd name="connsiteY124" fmla="*/ 3995816 h 7169724"/>
              <a:gd name="connsiteX125" fmla="*/ 14176248 w 25200864"/>
              <a:gd name="connsiteY125" fmla="*/ 4098686 h 7169724"/>
              <a:gd name="connsiteX126" fmla="*/ 14290548 w 25200864"/>
              <a:gd name="connsiteY126" fmla="*/ 4304426 h 7169724"/>
              <a:gd name="connsiteX127" fmla="*/ 14431518 w 25200864"/>
              <a:gd name="connsiteY127" fmla="*/ 4399676 h 7169724"/>
              <a:gd name="connsiteX128" fmla="*/ 14622018 w 25200864"/>
              <a:gd name="connsiteY128" fmla="*/ 4353956 h 7169724"/>
              <a:gd name="connsiteX129" fmla="*/ 14789658 w 25200864"/>
              <a:gd name="connsiteY129" fmla="*/ 4430156 h 7169724"/>
              <a:gd name="connsiteX130" fmla="*/ 14865858 w 25200864"/>
              <a:gd name="connsiteY130" fmla="*/ 4361576 h 7169724"/>
              <a:gd name="connsiteX131" fmla="*/ 14972538 w 25200864"/>
              <a:gd name="connsiteY131" fmla="*/ 4464446 h 7169724"/>
              <a:gd name="connsiteX132" fmla="*/ 15067788 w 25200864"/>
              <a:gd name="connsiteY132" fmla="*/ 4586366 h 7169724"/>
              <a:gd name="connsiteX133" fmla="*/ 15304008 w 25200864"/>
              <a:gd name="connsiteY133" fmla="*/ 4651136 h 7169724"/>
              <a:gd name="connsiteX134" fmla="*/ 15467838 w 25200864"/>
              <a:gd name="connsiteY134" fmla="*/ 4693046 h 7169724"/>
              <a:gd name="connsiteX135" fmla="*/ 15540990 w 25200864"/>
              <a:gd name="connsiteY135" fmla="*/ 4708286 h 7169724"/>
              <a:gd name="connsiteX136" fmla="*/ 15593568 w 25200864"/>
              <a:gd name="connsiteY136" fmla="*/ 4875926 h 7169724"/>
              <a:gd name="connsiteX137" fmla="*/ 15612618 w 25200864"/>
              <a:gd name="connsiteY137" fmla="*/ 4997846 h 7169724"/>
              <a:gd name="connsiteX138" fmla="*/ 15730728 w 25200864"/>
              <a:gd name="connsiteY138" fmla="*/ 4921646 h 7169724"/>
              <a:gd name="connsiteX139" fmla="*/ 15745968 w 25200864"/>
              <a:gd name="connsiteY139" fmla="*/ 4769246 h 7169724"/>
              <a:gd name="connsiteX140" fmla="*/ 15822168 w 25200864"/>
              <a:gd name="connsiteY140" fmla="*/ 4757816 h 7169724"/>
              <a:gd name="connsiteX141" fmla="*/ 15898368 w 25200864"/>
              <a:gd name="connsiteY141" fmla="*/ 4872116 h 7169724"/>
              <a:gd name="connsiteX142" fmla="*/ 16092678 w 25200864"/>
              <a:gd name="connsiteY142" fmla="*/ 4978796 h 7169724"/>
              <a:gd name="connsiteX143" fmla="*/ 16229838 w 25200864"/>
              <a:gd name="connsiteY143" fmla="*/ 5138816 h 7169724"/>
              <a:gd name="connsiteX144" fmla="*/ 16340328 w 25200864"/>
              <a:gd name="connsiteY144" fmla="*/ 5154056 h 7169724"/>
              <a:gd name="connsiteX145" fmla="*/ 16435578 w 25200864"/>
              <a:gd name="connsiteY145" fmla="*/ 5203586 h 7169724"/>
              <a:gd name="connsiteX146" fmla="*/ 16515588 w 25200864"/>
              <a:gd name="connsiteY146" fmla="*/ 5195966 h 7169724"/>
              <a:gd name="connsiteX147" fmla="*/ 16607028 w 25200864"/>
              <a:gd name="connsiteY147" fmla="*/ 5234066 h 7169724"/>
              <a:gd name="connsiteX148" fmla="*/ 16687038 w 25200864"/>
              <a:gd name="connsiteY148" fmla="*/ 5275976 h 7169724"/>
              <a:gd name="connsiteX149" fmla="*/ 16751808 w 25200864"/>
              <a:gd name="connsiteY149" fmla="*/ 5298836 h 7169724"/>
              <a:gd name="connsiteX150" fmla="*/ 16927068 w 25200864"/>
              <a:gd name="connsiteY150" fmla="*/ 5317886 h 7169724"/>
              <a:gd name="connsiteX151" fmla="*/ 16808958 w 25200864"/>
              <a:gd name="connsiteY151" fmla="*/ 5245496 h 7169724"/>
              <a:gd name="connsiteX152" fmla="*/ 16843248 w 25200864"/>
              <a:gd name="connsiteY152" fmla="*/ 5199776 h 7169724"/>
              <a:gd name="connsiteX153" fmla="*/ 16953738 w 25200864"/>
              <a:gd name="connsiteY153" fmla="*/ 5218826 h 7169724"/>
              <a:gd name="connsiteX154" fmla="*/ 17109948 w 25200864"/>
              <a:gd name="connsiteY154" fmla="*/ 5344556 h 7169724"/>
              <a:gd name="connsiteX155" fmla="*/ 17300448 w 25200864"/>
              <a:gd name="connsiteY155" fmla="*/ 5359796 h 7169724"/>
              <a:gd name="connsiteX156" fmla="*/ 17426178 w 25200864"/>
              <a:gd name="connsiteY156" fmla="*/ 5420756 h 7169724"/>
              <a:gd name="connsiteX157" fmla="*/ 17516856 w 25200864"/>
              <a:gd name="connsiteY157" fmla="*/ 5550296 h 7169724"/>
              <a:gd name="connsiteX158" fmla="*/ 17620488 w 25200864"/>
              <a:gd name="connsiteY158" fmla="*/ 5569346 h 7169724"/>
              <a:gd name="connsiteX159" fmla="*/ 17837658 w 25200864"/>
              <a:gd name="connsiteY159" fmla="*/ 5717936 h 7169724"/>
              <a:gd name="connsiteX160" fmla="*/ 17837658 w 25200864"/>
              <a:gd name="connsiteY160" fmla="*/ 5561726 h 7169724"/>
              <a:gd name="connsiteX161" fmla="*/ 18035778 w 25200864"/>
              <a:gd name="connsiteY161" fmla="*/ 5565536 h 7169724"/>
              <a:gd name="connsiteX162" fmla="*/ 18115788 w 25200864"/>
              <a:gd name="connsiteY162" fmla="*/ 5668406 h 7169724"/>
              <a:gd name="connsiteX163" fmla="*/ 18218658 w 25200864"/>
              <a:gd name="connsiteY163" fmla="*/ 5676026 h 7169724"/>
              <a:gd name="connsiteX164" fmla="*/ 18306288 w 25200864"/>
              <a:gd name="connsiteY164" fmla="*/ 5752988 h 7169724"/>
              <a:gd name="connsiteX165" fmla="*/ 18371058 w 25200864"/>
              <a:gd name="connsiteY165" fmla="*/ 5866526 h 7169724"/>
              <a:gd name="connsiteX166" fmla="*/ 18489168 w 25200864"/>
              <a:gd name="connsiteY166" fmla="*/ 5851286 h 7169724"/>
              <a:gd name="connsiteX167" fmla="*/ 18580608 w 25200864"/>
              <a:gd name="connsiteY167" fmla="*/ 5935106 h 7169724"/>
              <a:gd name="connsiteX168" fmla="*/ 18550128 w 25200864"/>
              <a:gd name="connsiteY168" fmla="*/ 6018926 h 7169724"/>
              <a:gd name="connsiteX169" fmla="*/ 18679668 w 25200864"/>
              <a:gd name="connsiteY169" fmla="*/ 5973206 h 7169724"/>
              <a:gd name="connsiteX170" fmla="*/ 18691098 w 25200864"/>
              <a:gd name="connsiteY170" fmla="*/ 6045596 h 7169724"/>
              <a:gd name="connsiteX171" fmla="*/ 18813018 w 25200864"/>
              <a:gd name="connsiteY171" fmla="*/ 6007496 h 7169724"/>
              <a:gd name="connsiteX172" fmla="*/ 19114008 w 25200864"/>
              <a:gd name="connsiteY172" fmla="*/ 6137036 h 7169724"/>
              <a:gd name="connsiteX173" fmla="*/ 19249644 w 25200864"/>
              <a:gd name="connsiteY173" fmla="*/ 6242954 h 7169724"/>
              <a:gd name="connsiteX174" fmla="*/ 19319748 w 25200864"/>
              <a:gd name="connsiteY174" fmla="*/ 6453266 h 7169724"/>
              <a:gd name="connsiteX175" fmla="*/ 19375374 w 25200864"/>
              <a:gd name="connsiteY175" fmla="*/ 6593474 h 7169724"/>
              <a:gd name="connsiteX176" fmla="*/ 19445478 w 25200864"/>
              <a:gd name="connsiteY176" fmla="*/ 6567566 h 7169724"/>
              <a:gd name="connsiteX177" fmla="*/ 19495008 w 25200864"/>
              <a:gd name="connsiteY177" fmla="*/ 6647576 h 7169724"/>
              <a:gd name="connsiteX178" fmla="*/ 19475958 w 25200864"/>
              <a:gd name="connsiteY178" fmla="*/ 6377066 h 7169724"/>
              <a:gd name="connsiteX179" fmla="*/ 19479768 w 25200864"/>
              <a:gd name="connsiteY179" fmla="*/ 6175136 h 7169724"/>
              <a:gd name="connsiteX180" fmla="*/ 19582638 w 25200864"/>
              <a:gd name="connsiteY180" fmla="*/ 6285626 h 7169724"/>
              <a:gd name="connsiteX181" fmla="*/ 19666458 w 25200864"/>
              <a:gd name="connsiteY181" fmla="*/ 6407546 h 7169724"/>
              <a:gd name="connsiteX182" fmla="*/ 19674078 w 25200864"/>
              <a:gd name="connsiteY182" fmla="*/ 6213236 h 7169724"/>
              <a:gd name="connsiteX183" fmla="*/ 19761708 w 25200864"/>
              <a:gd name="connsiteY183" fmla="*/ 6129416 h 7169724"/>
              <a:gd name="connsiteX184" fmla="*/ 19879818 w 25200864"/>
              <a:gd name="connsiteY184" fmla="*/ 6239906 h 7169724"/>
              <a:gd name="connsiteX185" fmla="*/ 19818858 w 25200864"/>
              <a:gd name="connsiteY185" fmla="*/ 6026546 h 7169724"/>
              <a:gd name="connsiteX186" fmla="*/ 20127468 w 25200864"/>
              <a:gd name="connsiteY186" fmla="*/ 6022736 h 7169724"/>
              <a:gd name="connsiteX187" fmla="*/ 20400264 w 25200864"/>
              <a:gd name="connsiteY187" fmla="*/ 5897768 h 7169724"/>
              <a:gd name="connsiteX188" fmla="*/ 20695158 w 25200864"/>
              <a:gd name="connsiteY188" fmla="*/ 5893196 h 7169724"/>
              <a:gd name="connsiteX189" fmla="*/ 20942808 w 25200864"/>
              <a:gd name="connsiteY189" fmla="*/ 5938916 h 7169724"/>
              <a:gd name="connsiteX190" fmla="*/ 21133308 w 25200864"/>
              <a:gd name="connsiteY190" fmla="*/ 5813186 h 7169724"/>
              <a:gd name="connsiteX191" fmla="*/ 21430488 w 25200864"/>
              <a:gd name="connsiteY191" fmla="*/ 5862716 h 7169724"/>
              <a:gd name="connsiteX192" fmla="*/ 21659850 w 25200864"/>
              <a:gd name="connsiteY192" fmla="*/ 5961776 h 7169724"/>
              <a:gd name="connsiteX193" fmla="*/ 21761958 w 25200864"/>
              <a:gd name="connsiteY193" fmla="*/ 5885576 h 7169724"/>
              <a:gd name="connsiteX194" fmla="*/ 21944838 w 25200864"/>
              <a:gd name="connsiteY194" fmla="*/ 6041786 h 7169724"/>
              <a:gd name="connsiteX195" fmla="*/ 22089618 w 25200864"/>
              <a:gd name="connsiteY195" fmla="*/ 5977016 h 7169724"/>
              <a:gd name="connsiteX196" fmla="*/ 22310598 w 25200864"/>
              <a:gd name="connsiteY196" fmla="*/ 6186566 h 7169724"/>
              <a:gd name="connsiteX197" fmla="*/ 23151084 w 25200864"/>
              <a:gd name="connsiteY197" fmla="*/ 6482984 h 7169724"/>
              <a:gd name="connsiteX198" fmla="*/ 23293578 w 25200864"/>
              <a:gd name="connsiteY198" fmla="*/ 6609476 h 7169724"/>
              <a:gd name="connsiteX199" fmla="*/ 23285958 w 25200864"/>
              <a:gd name="connsiteY199" fmla="*/ 6693296 h 7169724"/>
              <a:gd name="connsiteX200" fmla="*/ 23415498 w 25200864"/>
              <a:gd name="connsiteY200" fmla="*/ 6659006 h 7169724"/>
              <a:gd name="connsiteX201" fmla="*/ 23785068 w 25200864"/>
              <a:gd name="connsiteY201" fmla="*/ 6780926 h 7169724"/>
              <a:gd name="connsiteX202" fmla="*/ 24009096 w 25200864"/>
              <a:gd name="connsiteY202" fmla="*/ 6645290 h 7169724"/>
              <a:gd name="connsiteX203" fmla="*/ 24078438 w 25200864"/>
              <a:gd name="connsiteY203" fmla="*/ 6544706 h 7169724"/>
              <a:gd name="connsiteX204" fmla="*/ 24230838 w 25200864"/>
              <a:gd name="connsiteY204" fmla="*/ 6533276 h 7169724"/>
              <a:gd name="connsiteX205" fmla="*/ 24360378 w 25200864"/>
              <a:gd name="connsiteY205" fmla="*/ 6438026 h 7169724"/>
              <a:gd name="connsiteX206" fmla="*/ 24455628 w 25200864"/>
              <a:gd name="connsiteY206" fmla="*/ 6422786 h 7169724"/>
              <a:gd name="connsiteX207" fmla="*/ 24558498 w 25200864"/>
              <a:gd name="connsiteY207" fmla="*/ 6243716 h 7169724"/>
              <a:gd name="connsiteX208" fmla="*/ 24716232 w 25200864"/>
              <a:gd name="connsiteY208" fmla="*/ 6188090 h 7169724"/>
              <a:gd name="connsiteX209" fmla="*/ 24981408 w 25200864"/>
              <a:gd name="connsiteY209" fmla="*/ 6232286 h 7169724"/>
              <a:gd name="connsiteX210" fmla="*/ 25181052 w 25200864"/>
              <a:gd name="connsiteY210" fmla="*/ 6157610 h 7169724"/>
              <a:gd name="connsiteX211" fmla="*/ 25200864 w 25200864"/>
              <a:gd name="connsiteY211" fmla="*/ 5713364 h 7169724"/>
              <a:gd name="connsiteX212" fmla="*/ 24519636 w 25200864"/>
              <a:gd name="connsiteY212" fmla="*/ 5869574 h 7169724"/>
              <a:gd name="connsiteX213" fmla="*/ 23774400 w 25200864"/>
              <a:gd name="connsiteY213" fmla="*/ 6133988 h 7169724"/>
              <a:gd name="connsiteX214" fmla="*/ 22951440 w 25200864"/>
              <a:gd name="connsiteY214" fmla="*/ 5896244 h 7169724"/>
              <a:gd name="connsiteX215" fmla="*/ 21982176 w 25200864"/>
              <a:gd name="connsiteY215" fmla="*/ 5640212 h 7169724"/>
              <a:gd name="connsiteX216" fmla="*/ 20628864 w 25200864"/>
              <a:gd name="connsiteY216" fmla="*/ 5475620 h 7169724"/>
              <a:gd name="connsiteX217" fmla="*/ 19872960 w 25200864"/>
              <a:gd name="connsiteY217" fmla="*/ 5888624 h 7169724"/>
              <a:gd name="connsiteX218" fmla="*/ 18800064 w 25200864"/>
              <a:gd name="connsiteY218" fmla="*/ 5823092 h 7169724"/>
              <a:gd name="connsiteX219" fmla="*/ 16715232 w 25200864"/>
              <a:gd name="connsiteY219" fmla="*/ 4963556 h 7169724"/>
              <a:gd name="connsiteX220" fmla="*/ 14904720 w 25200864"/>
              <a:gd name="connsiteY220" fmla="*/ 4158884 h 7169724"/>
              <a:gd name="connsiteX221" fmla="*/ 13240512 w 25200864"/>
              <a:gd name="connsiteY221" fmla="*/ 3354212 h 7169724"/>
              <a:gd name="connsiteX222" fmla="*/ 13094208 w 25200864"/>
              <a:gd name="connsiteY222" fmla="*/ 3189620 h 7169724"/>
              <a:gd name="connsiteX223" fmla="*/ 11320272 w 25200864"/>
              <a:gd name="connsiteY223" fmla="*/ 2019188 h 7169724"/>
              <a:gd name="connsiteX224" fmla="*/ 10698480 w 25200864"/>
              <a:gd name="connsiteY224" fmla="*/ 1452260 h 7169724"/>
              <a:gd name="connsiteX225" fmla="*/ 10530078 w 25200864"/>
              <a:gd name="connsiteY225" fmla="*/ 1283096 h 7169724"/>
              <a:gd name="connsiteX226" fmla="*/ 10522458 w 25200864"/>
              <a:gd name="connsiteY226" fmla="*/ 902096 h 7169724"/>
              <a:gd name="connsiteX227" fmla="*/ 10518648 w 25200864"/>
              <a:gd name="connsiteY227" fmla="*/ 768746 h 7169724"/>
              <a:gd name="connsiteX228" fmla="*/ 10606278 w 25200864"/>
              <a:gd name="connsiteY228" fmla="*/ 681116 h 7169724"/>
              <a:gd name="connsiteX229" fmla="*/ 10753344 w 25200864"/>
              <a:gd name="connsiteY229" fmla="*/ 611012 h 7169724"/>
              <a:gd name="connsiteX230" fmla="*/ 10735056 w 25200864"/>
              <a:gd name="connsiteY230" fmla="*/ 336692 h 7169724"/>
              <a:gd name="connsiteX231" fmla="*/ 10610088 w 25200864"/>
              <a:gd name="connsiteY231" fmla="*/ 201056 h 7169724"/>
              <a:gd name="connsiteX232" fmla="*/ 10419588 w 25200864"/>
              <a:gd name="connsiteY232" fmla="*/ 2936 h 7169724"/>
              <a:gd name="connsiteX233" fmla="*/ 10351008 w 25200864"/>
              <a:gd name="connsiteY233" fmla="*/ 231536 h 7169724"/>
              <a:gd name="connsiteX234" fmla="*/ 10187940 w 25200864"/>
              <a:gd name="connsiteY234" fmla="*/ 585104 h 7169724"/>
              <a:gd name="connsiteX235" fmla="*/ 10137648 w 25200864"/>
              <a:gd name="connsiteY235" fmla="*/ 902096 h 7169724"/>
              <a:gd name="connsiteX236" fmla="*/ 10222992 w 25200864"/>
              <a:gd name="connsiteY236" fmla="*/ 1744868 h 7169724"/>
              <a:gd name="connsiteX237" fmla="*/ 10131552 w 25200864"/>
              <a:gd name="connsiteY237" fmla="*/ 2384948 h 7169724"/>
              <a:gd name="connsiteX238" fmla="*/ 9509760 w 25200864"/>
              <a:gd name="connsiteY238" fmla="*/ 3043316 h 7169724"/>
              <a:gd name="connsiteX239" fmla="*/ 7717536 w 25200864"/>
              <a:gd name="connsiteY239" fmla="*/ 4524644 h 7169724"/>
              <a:gd name="connsiteX240" fmla="*/ 7388352 w 25200864"/>
              <a:gd name="connsiteY240" fmla="*/ 5146436 h 7169724"/>
              <a:gd name="connsiteX241" fmla="*/ 5925312 w 25200864"/>
              <a:gd name="connsiteY241" fmla="*/ 5768228 h 7169724"/>
              <a:gd name="connsiteX242" fmla="*/ 4736592 w 25200864"/>
              <a:gd name="connsiteY242" fmla="*/ 6079124 h 7169724"/>
              <a:gd name="connsiteX243" fmla="*/ 3602736 w 25200864"/>
              <a:gd name="connsiteY243" fmla="*/ 6353444 h 7169724"/>
              <a:gd name="connsiteX244" fmla="*/ 2688336 w 25200864"/>
              <a:gd name="connsiteY244" fmla="*/ 6664340 h 7169724"/>
              <a:gd name="connsiteX245" fmla="*/ 2157984 w 25200864"/>
              <a:gd name="connsiteY245" fmla="*/ 6774068 h 7169724"/>
              <a:gd name="connsiteX246" fmla="*/ 1591056 w 25200864"/>
              <a:gd name="connsiteY246" fmla="*/ 6755780 h 7169724"/>
              <a:gd name="connsiteX247" fmla="*/ 950976 w 25200864"/>
              <a:gd name="connsiteY247" fmla="*/ 6554612 h 7169724"/>
              <a:gd name="connsiteX248" fmla="*/ 0 w 25200864"/>
              <a:gd name="connsiteY248" fmla="*/ 6390020 h 7169724"/>
              <a:gd name="connsiteX249" fmla="*/ 27432 w 25200864"/>
              <a:gd name="connsiteY24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8087176 w 25200864"/>
              <a:gd name="connsiteY72" fmla="*/ 5157772 h 7169724"/>
              <a:gd name="connsiteX73" fmla="*/ 8190046 w 25200864"/>
              <a:gd name="connsiteY73" fmla="*/ 4731052 h 7169724"/>
              <a:gd name="connsiteX74" fmla="*/ 8375904 w 25200864"/>
              <a:gd name="connsiteY74" fmla="*/ 4341764 h 7169724"/>
              <a:gd name="connsiteX75" fmla="*/ 9747504 w 25200864"/>
              <a:gd name="connsiteY75" fmla="*/ 3427364 h 7169724"/>
              <a:gd name="connsiteX76" fmla="*/ 10277856 w 25200864"/>
              <a:gd name="connsiteY76" fmla="*/ 2311796 h 7169724"/>
              <a:gd name="connsiteX77" fmla="*/ 10351008 w 25200864"/>
              <a:gd name="connsiteY77" fmla="*/ 2147204 h 7169724"/>
              <a:gd name="connsiteX78" fmla="*/ 10369296 w 25200864"/>
              <a:gd name="connsiteY78" fmla="*/ 1525412 h 7169724"/>
              <a:gd name="connsiteX79" fmla="*/ 10314432 w 25200864"/>
              <a:gd name="connsiteY79" fmla="*/ 940196 h 7169724"/>
              <a:gd name="connsiteX80" fmla="*/ 10443210 w 25200864"/>
              <a:gd name="connsiteY80" fmla="*/ 611774 h 7169724"/>
              <a:gd name="connsiteX81" fmla="*/ 10450830 w 25200864"/>
              <a:gd name="connsiteY81" fmla="*/ 1076594 h 7169724"/>
              <a:gd name="connsiteX82" fmla="*/ 10411968 w 25200864"/>
              <a:gd name="connsiteY82" fmla="*/ 1302146 h 7169724"/>
              <a:gd name="connsiteX83" fmla="*/ 10453878 w 25200864"/>
              <a:gd name="connsiteY83" fmla="*/ 1565036 h 7169724"/>
              <a:gd name="connsiteX84" fmla="*/ 10541508 w 25200864"/>
              <a:gd name="connsiteY84" fmla="*/ 1759346 h 7169724"/>
              <a:gd name="connsiteX85" fmla="*/ 10690098 w 25200864"/>
              <a:gd name="connsiteY85" fmla="*/ 1944512 h 7169724"/>
              <a:gd name="connsiteX86" fmla="*/ 10785348 w 25200864"/>
              <a:gd name="connsiteY86" fmla="*/ 2018426 h 7169724"/>
              <a:gd name="connsiteX87" fmla="*/ 10838688 w 25200864"/>
              <a:gd name="connsiteY87" fmla="*/ 2109866 h 7169724"/>
              <a:gd name="connsiteX88" fmla="*/ 10926318 w 25200864"/>
              <a:gd name="connsiteY88" fmla="*/ 2071766 h 7169724"/>
              <a:gd name="connsiteX89" fmla="*/ 11013948 w 25200864"/>
              <a:gd name="connsiteY89" fmla="*/ 2193686 h 7169724"/>
              <a:gd name="connsiteX90" fmla="*/ 11100816 w 25200864"/>
              <a:gd name="connsiteY90" fmla="*/ 2275220 h 7169724"/>
              <a:gd name="connsiteX91" fmla="*/ 11253978 w 25200864"/>
              <a:gd name="connsiteY91" fmla="*/ 2307986 h 7169724"/>
              <a:gd name="connsiteX92" fmla="*/ 11349228 w 25200864"/>
              <a:gd name="connsiteY92" fmla="*/ 2349896 h 7169724"/>
              <a:gd name="connsiteX93" fmla="*/ 11429238 w 25200864"/>
              <a:gd name="connsiteY93" fmla="*/ 2448956 h 7169724"/>
              <a:gd name="connsiteX94" fmla="*/ 11562588 w 25200864"/>
              <a:gd name="connsiteY94" fmla="*/ 2513726 h 7169724"/>
              <a:gd name="connsiteX95" fmla="*/ 11654028 w 25200864"/>
              <a:gd name="connsiteY95" fmla="*/ 2567066 h 7169724"/>
              <a:gd name="connsiteX96" fmla="*/ 11745468 w 25200864"/>
              <a:gd name="connsiteY96" fmla="*/ 2650886 h 7169724"/>
              <a:gd name="connsiteX97" fmla="*/ 11882628 w 25200864"/>
              <a:gd name="connsiteY97" fmla="*/ 2711846 h 7169724"/>
              <a:gd name="connsiteX98" fmla="*/ 11970258 w 25200864"/>
              <a:gd name="connsiteY98" fmla="*/ 2841386 h 7169724"/>
              <a:gd name="connsiteX99" fmla="*/ 12095988 w 25200864"/>
              <a:gd name="connsiteY99" fmla="*/ 2829956 h 7169724"/>
              <a:gd name="connsiteX100" fmla="*/ 12124944 w 25200864"/>
              <a:gd name="connsiteY100" fmla="*/ 2897012 h 7169724"/>
              <a:gd name="connsiteX101" fmla="*/ 12202668 w 25200864"/>
              <a:gd name="connsiteY101" fmla="*/ 2921396 h 7169724"/>
              <a:gd name="connsiteX102" fmla="*/ 12278868 w 25200864"/>
              <a:gd name="connsiteY102" fmla="*/ 3081416 h 7169724"/>
              <a:gd name="connsiteX103" fmla="*/ 12393168 w 25200864"/>
              <a:gd name="connsiteY103" fmla="*/ 3100466 h 7169724"/>
              <a:gd name="connsiteX104" fmla="*/ 12450318 w 25200864"/>
              <a:gd name="connsiteY104" fmla="*/ 3214766 h 7169724"/>
              <a:gd name="connsiteX105" fmla="*/ 12541758 w 25200864"/>
              <a:gd name="connsiteY105" fmla="*/ 3191906 h 7169724"/>
              <a:gd name="connsiteX106" fmla="*/ 12598908 w 25200864"/>
              <a:gd name="connsiteY106" fmla="*/ 3290966 h 7169724"/>
              <a:gd name="connsiteX107" fmla="*/ 12663678 w 25200864"/>
              <a:gd name="connsiteY107" fmla="*/ 3416696 h 7169724"/>
              <a:gd name="connsiteX108" fmla="*/ 12766548 w 25200864"/>
              <a:gd name="connsiteY108" fmla="*/ 3428126 h 7169724"/>
              <a:gd name="connsiteX109" fmla="*/ 12774168 w 25200864"/>
              <a:gd name="connsiteY109" fmla="*/ 3298586 h 7169724"/>
              <a:gd name="connsiteX110" fmla="*/ 12854178 w 25200864"/>
              <a:gd name="connsiteY110" fmla="*/ 3363356 h 7169724"/>
              <a:gd name="connsiteX111" fmla="*/ 12968478 w 25200864"/>
              <a:gd name="connsiteY111" fmla="*/ 3435746 h 7169724"/>
              <a:gd name="connsiteX112" fmla="*/ 13098018 w 25200864"/>
              <a:gd name="connsiteY112" fmla="*/ 3466226 h 7169724"/>
              <a:gd name="connsiteX113" fmla="*/ 13147548 w 25200864"/>
              <a:gd name="connsiteY113" fmla="*/ 3572906 h 7169724"/>
              <a:gd name="connsiteX114" fmla="*/ 13155168 w 25200864"/>
              <a:gd name="connsiteY114" fmla="*/ 3652916 h 7169724"/>
              <a:gd name="connsiteX115" fmla="*/ 13235178 w 25200864"/>
              <a:gd name="connsiteY115" fmla="*/ 3736736 h 7169724"/>
              <a:gd name="connsiteX116" fmla="*/ 13368528 w 25200864"/>
              <a:gd name="connsiteY116" fmla="*/ 3774836 h 7169724"/>
              <a:gd name="connsiteX117" fmla="*/ 13539216 w 25200864"/>
              <a:gd name="connsiteY117" fmla="*/ 3853322 h 7169724"/>
              <a:gd name="connsiteX118" fmla="*/ 13574268 w 25200864"/>
              <a:gd name="connsiteY118" fmla="*/ 3923426 h 7169724"/>
              <a:gd name="connsiteX119" fmla="*/ 13669518 w 25200864"/>
              <a:gd name="connsiteY119" fmla="*/ 3988196 h 7169724"/>
              <a:gd name="connsiteX120" fmla="*/ 13806678 w 25200864"/>
              <a:gd name="connsiteY120" fmla="*/ 4091066 h 7169724"/>
              <a:gd name="connsiteX121" fmla="*/ 13890498 w 25200864"/>
              <a:gd name="connsiteY121" fmla="*/ 4205366 h 7169724"/>
              <a:gd name="connsiteX122" fmla="*/ 13955268 w 25200864"/>
              <a:gd name="connsiteY122" fmla="*/ 4296806 h 7169724"/>
              <a:gd name="connsiteX123" fmla="*/ 13989558 w 25200864"/>
              <a:gd name="connsiteY123" fmla="*/ 4129166 h 7169724"/>
              <a:gd name="connsiteX124" fmla="*/ 14061948 w 25200864"/>
              <a:gd name="connsiteY124" fmla="*/ 3995816 h 7169724"/>
              <a:gd name="connsiteX125" fmla="*/ 14176248 w 25200864"/>
              <a:gd name="connsiteY125" fmla="*/ 4098686 h 7169724"/>
              <a:gd name="connsiteX126" fmla="*/ 14290548 w 25200864"/>
              <a:gd name="connsiteY126" fmla="*/ 4304426 h 7169724"/>
              <a:gd name="connsiteX127" fmla="*/ 14431518 w 25200864"/>
              <a:gd name="connsiteY127" fmla="*/ 4399676 h 7169724"/>
              <a:gd name="connsiteX128" fmla="*/ 14622018 w 25200864"/>
              <a:gd name="connsiteY128" fmla="*/ 4353956 h 7169724"/>
              <a:gd name="connsiteX129" fmla="*/ 14789658 w 25200864"/>
              <a:gd name="connsiteY129" fmla="*/ 4430156 h 7169724"/>
              <a:gd name="connsiteX130" fmla="*/ 14865858 w 25200864"/>
              <a:gd name="connsiteY130" fmla="*/ 4361576 h 7169724"/>
              <a:gd name="connsiteX131" fmla="*/ 14972538 w 25200864"/>
              <a:gd name="connsiteY131" fmla="*/ 4464446 h 7169724"/>
              <a:gd name="connsiteX132" fmla="*/ 15067788 w 25200864"/>
              <a:gd name="connsiteY132" fmla="*/ 4586366 h 7169724"/>
              <a:gd name="connsiteX133" fmla="*/ 15304008 w 25200864"/>
              <a:gd name="connsiteY133" fmla="*/ 4651136 h 7169724"/>
              <a:gd name="connsiteX134" fmla="*/ 15467838 w 25200864"/>
              <a:gd name="connsiteY134" fmla="*/ 4693046 h 7169724"/>
              <a:gd name="connsiteX135" fmla="*/ 15540990 w 25200864"/>
              <a:gd name="connsiteY135" fmla="*/ 4708286 h 7169724"/>
              <a:gd name="connsiteX136" fmla="*/ 15593568 w 25200864"/>
              <a:gd name="connsiteY136" fmla="*/ 4875926 h 7169724"/>
              <a:gd name="connsiteX137" fmla="*/ 15612618 w 25200864"/>
              <a:gd name="connsiteY137" fmla="*/ 4997846 h 7169724"/>
              <a:gd name="connsiteX138" fmla="*/ 15730728 w 25200864"/>
              <a:gd name="connsiteY138" fmla="*/ 4921646 h 7169724"/>
              <a:gd name="connsiteX139" fmla="*/ 15745968 w 25200864"/>
              <a:gd name="connsiteY139" fmla="*/ 4769246 h 7169724"/>
              <a:gd name="connsiteX140" fmla="*/ 15822168 w 25200864"/>
              <a:gd name="connsiteY140" fmla="*/ 4757816 h 7169724"/>
              <a:gd name="connsiteX141" fmla="*/ 15898368 w 25200864"/>
              <a:gd name="connsiteY141" fmla="*/ 4872116 h 7169724"/>
              <a:gd name="connsiteX142" fmla="*/ 16092678 w 25200864"/>
              <a:gd name="connsiteY142" fmla="*/ 4978796 h 7169724"/>
              <a:gd name="connsiteX143" fmla="*/ 16229838 w 25200864"/>
              <a:gd name="connsiteY143" fmla="*/ 5138816 h 7169724"/>
              <a:gd name="connsiteX144" fmla="*/ 16340328 w 25200864"/>
              <a:gd name="connsiteY144" fmla="*/ 5154056 h 7169724"/>
              <a:gd name="connsiteX145" fmla="*/ 16435578 w 25200864"/>
              <a:gd name="connsiteY145" fmla="*/ 5203586 h 7169724"/>
              <a:gd name="connsiteX146" fmla="*/ 16515588 w 25200864"/>
              <a:gd name="connsiteY146" fmla="*/ 5195966 h 7169724"/>
              <a:gd name="connsiteX147" fmla="*/ 16607028 w 25200864"/>
              <a:gd name="connsiteY147" fmla="*/ 5234066 h 7169724"/>
              <a:gd name="connsiteX148" fmla="*/ 16687038 w 25200864"/>
              <a:gd name="connsiteY148" fmla="*/ 5275976 h 7169724"/>
              <a:gd name="connsiteX149" fmla="*/ 16751808 w 25200864"/>
              <a:gd name="connsiteY149" fmla="*/ 5298836 h 7169724"/>
              <a:gd name="connsiteX150" fmla="*/ 16927068 w 25200864"/>
              <a:gd name="connsiteY150" fmla="*/ 5317886 h 7169724"/>
              <a:gd name="connsiteX151" fmla="*/ 16808958 w 25200864"/>
              <a:gd name="connsiteY151" fmla="*/ 5245496 h 7169724"/>
              <a:gd name="connsiteX152" fmla="*/ 16843248 w 25200864"/>
              <a:gd name="connsiteY152" fmla="*/ 5199776 h 7169724"/>
              <a:gd name="connsiteX153" fmla="*/ 16953738 w 25200864"/>
              <a:gd name="connsiteY153" fmla="*/ 5218826 h 7169724"/>
              <a:gd name="connsiteX154" fmla="*/ 17109948 w 25200864"/>
              <a:gd name="connsiteY154" fmla="*/ 5344556 h 7169724"/>
              <a:gd name="connsiteX155" fmla="*/ 17300448 w 25200864"/>
              <a:gd name="connsiteY155" fmla="*/ 5359796 h 7169724"/>
              <a:gd name="connsiteX156" fmla="*/ 17426178 w 25200864"/>
              <a:gd name="connsiteY156" fmla="*/ 5420756 h 7169724"/>
              <a:gd name="connsiteX157" fmla="*/ 17516856 w 25200864"/>
              <a:gd name="connsiteY157" fmla="*/ 5550296 h 7169724"/>
              <a:gd name="connsiteX158" fmla="*/ 17620488 w 25200864"/>
              <a:gd name="connsiteY158" fmla="*/ 5569346 h 7169724"/>
              <a:gd name="connsiteX159" fmla="*/ 17837658 w 25200864"/>
              <a:gd name="connsiteY159" fmla="*/ 5717936 h 7169724"/>
              <a:gd name="connsiteX160" fmla="*/ 17837658 w 25200864"/>
              <a:gd name="connsiteY160" fmla="*/ 5561726 h 7169724"/>
              <a:gd name="connsiteX161" fmla="*/ 18035778 w 25200864"/>
              <a:gd name="connsiteY161" fmla="*/ 5565536 h 7169724"/>
              <a:gd name="connsiteX162" fmla="*/ 18115788 w 25200864"/>
              <a:gd name="connsiteY162" fmla="*/ 5668406 h 7169724"/>
              <a:gd name="connsiteX163" fmla="*/ 18218658 w 25200864"/>
              <a:gd name="connsiteY163" fmla="*/ 5676026 h 7169724"/>
              <a:gd name="connsiteX164" fmla="*/ 18306288 w 25200864"/>
              <a:gd name="connsiteY164" fmla="*/ 5752988 h 7169724"/>
              <a:gd name="connsiteX165" fmla="*/ 18371058 w 25200864"/>
              <a:gd name="connsiteY165" fmla="*/ 5866526 h 7169724"/>
              <a:gd name="connsiteX166" fmla="*/ 18489168 w 25200864"/>
              <a:gd name="connsiteY166" fmla="*/ 5851286 h 7169724"/>
              <a:gd name="connsiteX167" fmla="*/ 18580608 w 25200864"/>
              <a:gd name="connsiteY167" fmla="*/ 5935106 h 7169724"/>
              <a:gd name="connsiteX168" fmla="*/ 18550128 w 25200864"/>
              <a:gd name="connsiteY168" fmla="*/ 6018926 h 7169724"/>
              <a:gd name="connsiteX169" fmla="*/ 18679668 w 25200864"/>
              <a:gd name="connsiteY169" fmla="*/ 5973206 h 7169724"/>
              <a:gd name="connsiteX170" fmla="*/ 18691098 w 25200864"/>
              <a:gd name="connsiteY170" fmla="*/ 6045596 h 7169724"/>
              <a:gd name="connsiteX171" fmla="*/ 18813018 w 25200864"/>
              <a:gd name="connsiteY171" fmla="*/ 6007496 h 7169724"/>
              <a:gd name="connsiteX172" fmla="*/ 19114008 w 25200864"/>
              <a:gd name="connsiteY172" fmla="*/ 6137036 h 7169724"/>
              <a:gd name="connsiteX173" fmla="*/ 19249644 w 25200864"/>
              <a:gd name="connsiteY173" fmla="*/ 6242954 h 7169724"/>
              <a:gd name="connsiteX174" fmla="*/ 19319748 w 25200864"/>
              <a:gd name="connsiteY174" fmla="*/ 6453266 h 7169724"/>
              <a:gd name="connsiteX175" fmla="*/ 19375374 w 25200864"/>
              <a:gd name="connsiteY175" fmla="*/ 6593474 h 7169724"/>
              <a:gd name="connsiteX176" fmla="*/ 19445478 w 25200864"/>
              <a:gd name="connsiteY176" fmla="*/ 6567566 h 7169724"/>
              <a:gd name="connsiteX177" fmla="*/ 19495008 w 25200864"/>
              <a:gd name="connsiteY177" fmla="*/ 6647576 h 7169724"/>
              <a:gd name="connsiteX178" fmla="*/ 19475958 w 25200864"/>
              <a:gd name="connsiteY178" fmla="*/ 6377066 h 7169724"/>
              <a:gd name="connsiteX179" fmla="*/ 19479768 w 25200864"/>
              <a:gd name="connsiteY179" fmla="*/ 6175136 h 7169724"/>
              <a:gd name="connsiteX180" fmla="*/ 19582638 w 25200864"/>
              <a:gd name="connsiteY180" fmla="*/ 6285626 h 7169724"/>
              <a:gd name="connsiteX181" fmla="*/ 19666458 w 25200864"/>
              <a:gd name="connsiteY181" fmla="*/ 6407546 h 7169724"/>
              <a:gd name="connsiteX182" fmla="*/ 19674078 w 25200864"/>
              <a:gd name="connsiteY182" fmla="*/ 6213236 h 7169724"/>
              <a:gd name="connsiteX183" fmla="*/ 19761708 w 25200864"/>
              <a:gd name="connsiteY183" fmla="*/ 6129416 h 7169724"/>
              <a:gd name="connsiteX184" fmla="*/ 19879818 w 25200864"/>
              <a:gd name="connsiteY184" fmla="*/ 6239906 h 7169724"/>
              <a:gd name="connsiteX185" fmla="*/ 19818858 w 25200864"/>
              <a:gd name="connsiteY185" fmla="*/ 6026546 h 7169724"/>
              <a:gd name="connsiteX186" fmla="*/ 20127468 w 25200864"/>
              <a:gd name="connsiteY186" fmla="*/ 6022736 h 7169724"/>
              <a:gd name="connsiteX187" fmla="*/ 20400264 w 25200864"/>
              <a:gd name="connsiteY187" fmla="*/ 5897768 h 7169724"/>
              <a:gd name="connsiteX188" fmla="*/ 20695158 w 25200864"/>
              <a:gd name="connsiteY188" fmla="*/ 5893196 h 7169724"/>
              <a:gd name="connsiteX189" fmla="*/ 20942808 w 25200864"/>
              <a:gd name="connsiteY189" fmla="*/ 5938916 h 7169724"/>
              <a:gd name="connsiteX190" fmla="*/ 21133308 w 25200864"/>
              <a:gd name="connsiteY190" fmla="*/ 5813186 h 7169724"/>
              <a:gd name="connsiteX191" fmla="*/ 21430488 w 25200864"/>
              <a:gd name="connsiteY191" fmla="*/ 5862716 h 7169724"/>
              <a:gd name="connsiteX192" fmla="*/ 21659850 w 25200864"/>
              <a:gd name="connsiteY192" fmla="*/ 5961776 h 7169724"/>
              <a:gd name="connsiteX193" fmla="*/ 21761958 w 25200864"/>
              <a:gd name="connsiteY193" fmla="*/ 5885576 h 7169724"/>
              <a:gd name="connsiteX194" fmla="*/ 21944838 w 25200864"/>
              <a:gd name="connsiteY194" fmla="*/ 6041786 h 7169724"/>
              <a:gd name="connsiteX195" fmla="*/ 22089618 w 25200864"/>
              <a:gd name="connsiteY195" fmla="*/ 5977016 h 7169724"/>
              <a:gd name="connsiteX196" fmla="*/ 22310598 w 25200864"/>
              <a:gd name="connsiteY196" fmla="*/ 6186566 h 7169724"/>
              <a:gd name="connsiteX197" fmla="*/ 23151084 w 25200864"/>
              <a:gd name="connsiteY197" fmla="*/ 6482984 h 7169724"/>
              <a:gd name="connsiteX198" fmla="*/ 23293578 w 25200864"/>
              <a:gd name="connsiteY198" fmla="*/ 6609476 h 7169724"/>
              <a:gd name="connsiteX199" fmla="*/ 23285958 w 25200864"/>
              <a:gd name="connsiteY199" fmla="*/ 6693296 h 7169724"/>
              <a:gd name="connsiteX200" fmla="*/ 23415498 w 25200864"/>
              <a:gd name="connsiteY200" fmla="*/ 6659006 h 7169724"/>
              <a:gd name="connsiteX201" fmla="*/ 23785068 w 25200864"/>
              <a:gd name="connsiteY201" fmla="*/ 6780926 h 7169724"/>
              <a:gd name="connsiteX202" fmla="*/ 24009096 w 25200864"/>
              <a:gd name="connsiteY202" fmla="*/ 6645290 h 7169724"/>
              <a:gd name="connsiteX203" fmla="*/ 24078438 w 25200864"/>
              <a:gd name="connsiteY203" fmla="*/ 6544706 h 7169724"/>
              <a:gd name="connsiteX204" fmla="*/ 24230838 w 25200864"/>
              <a:gd name="connsiteY204" fmla="*/ 6533276 h 7169724"/>
              <a:gd name="connsiteX205" fmla="*/ 24360378 w 25200864"/>
              <a:gd name="connsiteY205" fmla="*/ 6438026 h 7169724"/>
              <a:gd name="connsiteX206" fmla="*/ 24455628 w 25200864"/>
              <a:gd name="connsiteY206" fmla="*/ 6422786 h 7169724"/>
              <a:gd name="connsiteX207" fmla="*/ 24558498 w 25200864"/>
              <a:gd name="connsiteY207" fmla="*/ 6243716 h 7169724"/>
              <a:gd name="connsiteX208" fmla="*/ 24716232 w 25200864"/>
              <a:gd name="connsiteY208" fmla="*/ 6188090 h 7169724"/>
              <a:gd name="connsiteX209" fmla="*/ 24981408 w 25200864"/>
              <a:gd name="connsiteY209" fmla="*/ 6232286 h 7169724"/>
              <a:gd name="connsiteX210" fmla="*/ 25181052 w 25200864"/>
              <a:gd name="connsiteY210" fmla="*/ 6157610 h 7169724"/>
              <a:gd name="connsiteX211" fmla="*/ 25200864 w 25200864"/>
              <a:gd name="connsiteY211" fmla="*/ 5713364 h 7169724"/>
              <a:gd name="connsiteX212" fmla="*/ 24519636 w 25200864"/>
              <a:gd name="connsiteY212" fmla="*/ 5869574 h 7169724"/>
              <a:gd name="connsiteX213" fmla="*/ 23774400 w 25200864"/>
              <a:gd name="connsiteY213" fmla="*/ 6133988 h 7169724"/>
              <a:gd name="connsiteX214" fmla="*/ 22951440 w 25200864"/>
              <a:gd name="connsiteY214" fmla="*/ 5896244 h 7169724"/>
              <a:gd name="connsiteX215" fmla="*/ 21982176 w 25200864"/>
              <a:gd name="connsiteY215" fmla="*/ 5640212 h 7169724"/>
              <a:gd name="connsiteX216" fmla="*/ 20628864 w 25200864"/>
              <a:gd name="connsiteY216" fmla="*/ 5475620 h 7169724"/>
              <a:gd name="connsiteX217" fmla="*/ 19872960 w 25200864"/>
              <a:gd name="connsiteY217" fmla="*/ 5888624 h 7169724"/>
              <a:gd name="connsiteX218" fmla="*/ 18800064 w 25200864"/>
              <a:gd name="connsiteY218" fmla="*/ 5823092 h 7169724"/>
              <a:gd name="connsiteX219" fmla="*/ 16715232 w 25200864"/>
              <a:gd name="connsiteY219" fmla="*/ 4963556 h 7169724"/>
              <a:gd name="connsiteX220" fmla="*/ 14904720 w 25200864"/>
              <a:gd name="connsiteY220" fmla="*/ 4158884 h 7169724"/>
              <a:gd name="connsiteX221" fmla="*/ 13240512 w 25200864"/>
              <a:gd name="connsiteY221" fmla="*/ 3354212 h 7169724"/>
              <a:gd name="connsiteX222" fmla="*/ 13094208 w 25200864"/>
              <a:gd name="connsiteY222" fmla="*/ 3189620 h 7169724"/>
              <a:gd name="connsiteX223" fmla="*/ 11320272 w 25200864"/>
              <a:gd name="connsiteY223" fmla="*/ 2019188 h 7169724"/>
              <a:gd name="connsiteX224" fmla="*/ 10698480 w 25200864"/>
              <a:gd name="connsiteY224" fmla="*/ 1452260 h 7169724"/>
              <a:gd name="connsiteX225" fmla="*/ 10530078 w 25200864"/>
              <a:gd name="connsiteY225" fmla="*/ 1283096 h 7169724"/>
              <a:gd name="connsiteX226" fmla="*/ 10522458 w 25200864"/>
              <a:gd name="connsiteY226" fmla="*/ 902096 h 7169724"/>
              <a:gd name="connsiteX227" fmla="*/ 10518648 w 25200864"/>
              <a:gd name="connsiteY227" fmla="*/ 768746 h 7169724"/>
              <a:gd name="connsiteX228" fmla="*/ 10606278 w 25200864"/>
              <a:gd name="connsiteY228" fmla="*/ 681116 h 7169724"/>
              <a:gd name="connsiteX229" fmla="*/ 10753344 w 25200864"/>
              <a:gd name="connsiteY229" fmla="*/ 611012 h 7169724"/>
              <a:gd name="connsiteX230" fmla="*/ 10735056 w 25200864"/>
              <a:gd name="connsiteY230" fmla="*/ 336692 h 7169724"/>
              <a:gd name="connsiteX231" fmla="*/ 10610088 w 25200864"/>
              <a:gd name="connsiteY231" fmla="*/ 201056 h 7169724"/>
              <a:gd name="connsiteX232" fmla="*/ 10419588 w 25200864"/>
              <a:gd name="connsiteY232" fmla="*/ 2936 h 7169724"/>
              <a:gd name="connsiteX233" fmla="*/ 10351008 w 25200864"/>
              <a:gd name="connsiteY233" fmla="*/ 231536 h 7169724"/>
              <a:gd name="connsiteX234" fmla="*/ 10187940 w 25200864"/>
              <a:gd name="connsiteY234" fmla="*/ 585104 h 7169724"/>
              <a:gd name="connsiteX235" fmla="*/ 10137648 w 25200864"/>
              <a:gd name="connsiteY235" fmla="*/ 902096 h 7169724"/>
              <a:gd name="connsiteX236" fmla="*/ 10222992 w 25200864"/>
              <a:gd name="connsiteY236" fmla="*/ 1744868 h 7169724"/>
              <a:gd name="connsiteX237" fmla="*/ 10131552 w 25200864"/>
              <a:gd name="connsiteY237" fmla="*/ 2384948 h 7169724"/>
              <a:gd name="connsiteX238" fmla="*/ 9509760 w 25200864"/>
              <a:gd name="connsiteY238" fmla="*/ 3043316 h 7169724"/>
              <a:gd name="connsiteX239" fmla="*/ 7717536 w 25200864"/>
              <a:gd name="connsiteY239" fmla="*/ 4524644 h 7169724"/>
              <a:gd name="connsiteX240" fmla="*/ 7388352 w 25200864"/>
              <a:gd name="connsiteY240" fmla="*/ 5146436 h 7169724"/>
              <a:gd name="connsiteX241" fmla="*/ 5925312 w 25200864"/>
              <a:gd name="connsiteY241" fmla="*/ 5768228 h 7169724"/>
              <a:gd name="connsiteX242" fmla="*/ 4736592 w 25200864"/>
              <a:gd name="connsiteY242" fmla="*/ 6079124 h 7169724"/>
              <a:gd name="connsiteX243" fmla="*/ 3602736 w 25200864"/>
              <a:gd name="connsiteY243" fmla="*/ 6353444 h 7169724"/>
              <a:gd name="connsiteX244" fmla="*/ 2688336 w 25200864"/>
              <a:gd name="connsiteY244" fmla="*/ 6664340 h 7169724"/>
              <a:gd name="connsiteX245" fmla="*/ 2157984 w 25200864"/>
              <a:gd name="connsiteY245" fmla="*/ 6774068 h 7169724"/>
              <a:gd name="connsiteX246" fmla="*/ 1591056 w 25200864"/>
              <a:gd name="connsiteY246" fmla="*/ 6755780 h 7169724"/>
              <a:gd name="connsiteX247" fmla="*/ 950976 w 25200864"/>
              <a:gd name="connsiteY247" fmla="*/ 6554612 h 7169724"/>
              <a:gd name="connsiteX248" fmla="*/ 0 w 25200864"/>
              <a:gd name="connsiteY248" fmla="*/ 6390020 h 7169724"/>
              <a:gd name="connsiteX249" fmla="*/ 27432 w 25200864"/>
              <a:gd name="connsiteY24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190046 w 25200864"/>
              <a:gd name="connsiteY74" fmla="*/ 4731052 h 7169724"/>
              <a:gd name="connsiteX75" fmla="*/ 8375904 w 25200864"/>
              <a:gd name="connsiteY75" fmla="*/ 4341764 h 7169724"/>
              <a:gd name="connsiteX76" fmla="*/ 9747504 w 25200864"/>
              <a:gd name="connsiteY76" fmla="*/ 3427364 h 7169724"/>
              <a:gd name="connsiteX77" fmla="*/ 10277856 w 25200864"/>
              <a:gd name="connsiteY77" fmla="*/ 2311796 h 7169724"/>
              <a:gd name="connsiteX78" fmla="*/ 10351008 w 25200864"/>
              <a:gd name="connsiteY78" fmla="*/ 2147204 h 7169724"/>
              <a:gd name="connsiteX79" fmla="*/ 10369296 w 25200864"/>
              <a:gd name="connsiteY79" fmla="*/ 1525412 h 7169724"/>
              <a:gd name="connsiteX80" fmla="*/ 10314432 w 25200864"/>
              <a:gd name="connsiteY80" fmla="*/ 940196 h 7169724"/>
              <a:gd name="connsiteX81" fmla="*/ 10443210 w 25200864"/>
              <a:gd name="connsiteY81" fmla="*/ 611774 h 7169724"/>
              <a:gd name="connsiteX82" fmla="*/ 10450830 w 25200864"/>
              <a:gd name="connsiteY82" fmla="*/ 1076594 h 7169724"/>
              <a:gd name="connsiteX83" fmla="*/ 10411968 w 25200864"/>
              <a:gd name="connsiteY83" fmla="*/ 1302146 h 7169724"/>
              <a:gd name="connsiteX84" fmla="*/ 10453878 w 25200864"/>
              <a:gd name="connsiteY84" fmla="*/ 1565036 h 7169724"/>
              <a:gd name="connsiteX85" fmla="*/ 10541508 w 25200864"/>
              <a:gd name="connsiteY85" fmla="*/ 1759346 h 7169724"/>
              <a:gd name="connsiteX86" fmla="*/ 10690098 w 25200864"/>
              <a:gd name="connsiteY86" fmla="*/ 1944512 h 7169724"/>
              <a:gd name="connsiteX87" fmla="*/ 10785348 w 25200864"/>
              <a:gd name="connsiteY87" fmla="*/ 2018426 h 7169724"/>
              <a:gd name="connsiteX88" fmla="*/ 10838688 w 25200864"/>
              <a:gd name="connsiteY88" fmla="*/ 2109866 h 7169724"/>
              <a:gd name="connsiteX89" fmla="*/ 10926318 w 25200864"/>
              <a:gd name="connsiteY89" fmla="*/ 2071766 h 7169724"/>
              <a:gd name="connsiteX90" fmla="*/ 11013948 w 25200864"/>
              <a:gd name="connsiteY90" fmla="*/ 2193686 h 7169724"/>
              <a:gd name="connsiteX91" fmla="*/ 11100816 w 25200864"/>
              <a:gd name="connsiteY91" fmla="*/ 2275220 h 7169724"/>
              <a:gd name="connsiteX92" fmla="*/ 11253978 w 25200864"/>
              <a:gd name="connsiteY92" fmla="*/ 2307986 h 7169724"/>
              <a:gd name="connsiteX93" fmla="*/ 11349228 w 25200864"/>
              <a:gd name="connsiteY93" fmla="*/ 2349896 h 7169724"/>
              <a:gd name="connsiteX94" fmla="*/ 11429238 w 25200864"/>
              <a:gd name="connsiteY94" fmla="*/ 2448956 h 7169724"/>
              <a:gd name="connsiteX95" fmla="*/ 11562588 w 25200864"/>
              <a:gd name="connsiteY95" fmla="*/ 2513726 h 7169724"/>
              <a:gd name="connsiteX96" fmla="*/ 11654028 w 25200864"/>
              <a:gd name="connsiteY96" fmla="*/ 2567066 h 7169724"/>
              <a:gd name="connsiteX97" fmla="*/ 11745468 w 25200864"/>
              <a:gd name="connsiteY97" fmla="*/ 2650886 h 7169724"/>
              <a:gd name="connsiteX98" fmla="*/ 11882628 w 25200864"/>
              <a:gd name="connsiteY98" fmla="*/ 2711846 h 7169724"/>
              <a:gd name="connsiteX99" fmla="*/ 11970258 w 25200864"/>
              <a:gd name="connsiteY99" fmla="*/ 2841386 h 7169724"/>
              <a:gd name="connsiteX100" fmla="*/ 12095988 w 25200864"/>
              <a:gd name="connsiteY100" fmla="*/ 2829956 h 7169724"/>
              <a:gd name="connsiteX101" fmla="*/ 12124944 w 25200864"/>
              <a:gd name="connsiteY101" fmla="*/ 2897012 h 7169724"/>
              <a:gd name="connsiteX102" fmla="*/ 12202668 w 25200864"/>
              <a:gd name="connsiteY102" fmla="*/ 2921396 h 7169724"/>
              <a:gd name="connsiteX103" fmla="*/ 12278868 w 25200864"/>
              <a:gd name="connsiteY103" fmla="*/ 3081416 h 7169724"/>
              <a:gd name="connsiteX104" fmla="*/ 12393168 w 25200864"/>
              <a:gd name="connsiteY104" fmla="*/ 3100466 h 7169724"/>
              <a:gd name="connsiteX105" fmla="*/ 12450318 w 25200864"/>
              <a:gd name="connsiteY105" fmla="*/ 3214766 h 7169724"/>
              <a:gd name="connsiteX106" fmla="*/ 12541758 w 25200864"/>
              <a:gd name="connsiteY106" fmla="*/ 3191906 h 7169724"/>
              <a:gd name="connsiteX107" fmla="*/ 12598908 w 25200864"/>
              <a:gd name="connsiteY107" fmla="*/ 3290966 h 7169724"/>
              <a:gd name="connsiteX108" fmla="*/ 12663678 w 25200864"/>
              <a:gd name="connsiteY108" fmla="*/ 3416696 h 7169724"/>
              <a:gd name="connsiteX109" fmla="*/ 12766548 w 25200864"/>
              <a:gd name="connsiteY109" fmla="*/ 3428126 h 7169724"/>
              <a:gd name="connsiteX110" fmla="*/ 12774168 w 25200864"/>
              <a:gd name="connsiteY110" fmla="*/ 3298586 h 7169724"/>
              <a:gd name="connsiteX111" fmla="*/ 12854178 w 25200864"/>
              <a:gd name="connsiteY111" fmla="*/ 3363356 h 7169724"/>
              <a:gd name="connsiteX112" fmla="*/ 12968478 w 25200864"/>
              <a:gd name="connsiteY112" fmla="*/ 3435746 h 7169724"/>
              <a:gd name="connsiteX113" fmla="*/ 13098018 w 25200864"/>
              <a:gd name="connsiteY113" fmla="*/ 3466226 h 7169724"/>
              <a:gd name="connsiteX114" fmla="*/ 13147548 w 25200864"/>
              <a:gd name="connsiteY114" fmla="*/ 3572906 h 7169724"/>
              <a:gd name="connsiteX115" fmla="*/ 13155168 w 25200864"/>
              <a:gd name="connsiteY115" fmla="*/ 3652916 h 7169724"/>
              <a:gd name="connsiteX116" fmla="*/ 13235178 w 25200864"/>
              <a:gd name="connsiteY116" fmla="*/ 3736736 h 7169724"/>
              <a:gd name="connsiteX117" fmla="*/ 13368528 w 25200864"/>
              <a:gd name="connsiteY117" fmla="*/ 3774836 h 7169724"/>
              <a:gd name="connsiteX118" fmla="*/ 13539216 w 25200864"/>
              <a:gd name="connsiteY118" fmla="*/ 3853322 h 7169724"/>
              <a:gd name="connsiteX119" fmla="*/ 13574268 w 25200864"/>
              <a:gd name="connsiteY119" fmla="*/ 3923426 h 7169724"/>
              <a:gd name="connsiteX120" fmla="*/ 13669518 w 25200864"/>
              <a:gd name="connsiteY120" fmla="*/ 3988196 h 7169724"/>
              <a:gd name="connsiteX121" fmla="*/ 13806678 w 25200864"/>
              <a:gd name="connsiteY121" fmla="*/ 4091066 h 7169724"/>
              <a:gd name="connsiteX122" fmla="*/ 13890498 w 25200864"/>
              <a:gd name="connsiteY122" fmla="*/ 4205366 h 7169724"/>
              <a:gd name="connsiteX123" fmla="*/ 13955268 w 25200864"/>
              <a:gd name="connsiteY123" fmla="*/ 4296806 h 7169724"/>
              <a:gd name="connsiteX124" fmla="*/ 13989558 w 25200864"/>
              <a:gd name="connsiteY124" fmla="*/ 4129166 h 7169724"/>
              <a:gd name="connsiteX125" fmla="*/ 14061948 w 25200864"/>
              <a:gd name="connsiteY125" fmla="*/ 3995816 h 7169724"/>
              <a:gd name="connsiteX126" fmla="*/ 14176248 w 25200864"/>
              <a:gd name="connsiteY126" fmla="*/ 4098686 h 7169724"/>
              <a:gd name="connsiteX127" fmla="*/ 14290548 w 25200864"/>
              <a:gd name="connsiteY127" fmla="*/ 4304426 h 7169724"/>
              <a:gd name="connsiteX128" fmla="*/ 14431518 w 25200864"/>
              <a:gd name="connsiteY128" fmla="*/ 4399676 h 7169724"/>
              <a:gd name="connsiteX129" fmla="*/ 14622018 w 25200864"/>
              <a:gd name="connsiteY129" fmla="*/ 4353956 h 7169724"/>
              <a:gd name="connsiteX130" fmla="*/ 14789658 w 25200864"/>
              <a:gd name="connsiteY130" fmla="*/ 4430156 h 7169724"/>
              <a:gd name="connsiteX131" fmla="*/ 14865858 w 25200864"/>
              <a:gd name="connsiteY131" fmla="*/ 4361576 h 7169724"/>
              <a:gd name="connsiteX132" fmla="*/ 14972538 w 25200864"/>
              <a:gd name="connsiteY132" fmla="*/ 4464446 h 7169724"/>
              <a:gd name="connsiteX133" fmla="*/ 15067788 w 25200864"/>
              <a:gd name="connsiteY133" fmla="*/ 4586366 h 7169724"/>
              <a:gd name="connsiteX134" fmla="*/ 15304008 w 25200864"/>
              <a:gd name="connsiteY134" fmla="*/ 4651136 h 7169724"/>
              <a:gd name="connsiteX135" fmla="*/ 15467838 w 25200864"/>
              <a:gd name="connsiteY135" fmla="*/ 4693046 h 7169724"/>
              <a:gd name="connsiteX136" fmla="*/ 15540990 w 25200864"/>
              <a:gd name="connsiteY136" fmla="*/ 4708286 h 7169724"/>
              <a:gd name="connsiteX137" fmla="*/ 15593568 w 25200864"/>
              <a:gd name="connsiteY137" fmla="*/ 4875926 h 7169724"/>
              <a:gd name="connsiteX138" fmla="*/ 15612618 w 25200864"/>
              <a:gd name="connsiteY138" fmla="*/ 4997846 h 7169724"/>
              <a:gd name="connsiteX139" fmla="*/ 15730728 w 25200864"/>
              <a:gd name="connsiteY139" fmla="*/ 4921646 h 7169724"/>
              <a:gd name="connsiteX140" fmla="*/ 15745968 w 25200864"/>
              <a:gd name="connsiteY140" fmla="*/ 4769246 h 7169724"/>
              <a:gd name="connsiteX141" fmla="*/ 15822168 w 25200864"/>
              <a:gd name="connsiteY141" fmla="*/ 4757816 h 7169724"/>
              <a:gd name="connsiteX142" fmla="*/ 15898368 w 25200864"/>
              <a:gd name="connsiteY142" fmla="*/ 4872116 h 7169724"/>
              <a:gd name="connsiteX143" fmla="*/ 16092678 w 25200864"/>
              <a:gd name="connsiteY143" fmla="*/ 4978796 h 7169724"/>
              <a:gd name="connsiteX144" fmla="*/ 16229838 w 25200864"/>
              <a:gd name="connsiteY144" fmla="*/ 5138816 h 7169724"/>
              <a:gd name="connsiteX145" fmla="*/ 16340328 w 25200864"/>
              <a:gd name="connsiteY145" fmla="*/ 5154056 h 7169724"/>
              <a:gd name="connsiteX146" fmla="*/ 16435578 w 25200864"/>
              <a:gd name="connsiteY146" fmla="*/ 5203586 h 7169724"/>
              <a:gd name="connsiteX147" fmla="*/ 16515588 w 25200864"/>
              <a:gd name="connsiteY147" fmla="*/ 5195966 h 7169724"/>
              <a:gd name="connsiteX148" fmla="*/ 16607028 w 25200864"/>
              <a:gd name="connsiteY148" fmla="*/ 5234066 h 7169724"/>
              <a:gd name="connsiteX149" fmla="*/ 16687038 w 25200864"/>
              <a:gd name="connsiteY149" fmla="*/ 5275976 h 7169724"/>
              <a:gd name="connsiteX150" fmla="*/ 16751808 w 25200864"/>
              <a:gd name="connsiteY150" fmla="*/ 5298836 h 7169724"/>
              <a:gd name="connsiteX151" fmla="*/ 16927068 w 25200864"/>
              <a:gd name="connsiteY151" fmla="*/ 5317886 h 7169724"/>
              <a:gd name="connsiteX152" fmla="*/ 16808958 w 25200864"/>
              <a:gd name="connsiteY152" fmla="*/ 5245496 h 7169724"/>
              <a:gd name="connsiteX153" fmla="*/ 16843248 w 25200864"/>
              <a:gd name="connsiteY153" fmla="*/ 5199776 h 7169724"/>
              <a:gd name="connsiteX154" fmla="*/ 16953738 w 25200864"/>
              <a:gd name="connsiteY154" fmla="*/ 5218826 h 7169724"/>
              <a:gd name="connsiteX155" fmla="*/ 17109948 w 25200864"/>
              <a:gd name="connsiteY155" fmla="*/ 5344556 h 7169724"/>
              <a:gd name="connsiteX156" fmla="*/ 17300448 w 25200864"/>
              <a:gd name="connsiteY156" fmla="*/ 5359796 h 7169724"/>
              <a:gd name="connsiteX157" fmla="*/ 17426178 w 25200864"/>
              <a:gd name="connsiteY157" fmla="*/ 5420756 h 7169724"/>
              <a:gd name="connsiteX158" fmla="*/ 17516856 w 25200864"/>
              <a:gd name="connsiteY158" fmla="*/ 5550296 h 7169724"/>
              <a:gd name="connsiteX159" fmla="*/ 17620488 w 25200864"/>
              <a:gd name="connsiteY159" fmla="*/ 5569346 h 7169724"/>
              <a:gd name="connsiteX160" fmla="*/ 17837658 w 25200864"/>
              <a:gd name="connsiteY160" fmla="*/ 5717936 h 7169724"/>
              <a:gd name="connsiteX161" fmla="*/ 17837658 w 25200864"/>
              <a:gd name="connsiteY161" fmla="*/ 5561726 h 7169724"/>
              <a:gd name="connsiteX162" fmla="*/ 18035778 w 25200864"/>
              <a:gd name="connsiteY162" fmla="*/ 5565536 h 7169724"/>
              <a:gd name="connsiteX163" fmla="*/ 18115788 w 25200864"/>
              <a:gd name="connsiteY163" fmla="*/ 5668406 h 7169724"/>
              <a:gd name="connsiteX164" fmla="*/ 18218658 w 25200864"/>
              <a:gd name="connsiteY164" fmla="*/ 5676026 h 7169724"/>
              <a:gd name="connsiteX165" fmla="*/ 18306288 w 25200864"/>
              <a:gd name="connsiteY165" fmla="*/ 5752988 h 7169724"/>
              <a:gd name="connsiteX166" fmla="*/ 18371058 w 25200864"/>
              <a:gd name="connsiteY166" fmla="*/ 5866526 h 7169724"/>
              <a:gd name="connsiteX167" fmla="*/ 18489168 w 25200864"/>
              <a:gd name="connsiteY167" fmla="*/ 5851286 h 7169724"/>
              <a:gd name="connsiteX168" fmla="*/ 18580608 w 25200864"/>
              <a:gd name="connsiteY168" fmla="*/ 5935106 h 7169724"/>
              <a:gd name="connsiteX169" fmla="*/ 18550128 w 25200864"/>
              <a:gd name="connsiteY169" fmla="*/ 6018926 h 7169724"/>
              <a:gd name="connsiteX170" fmla="*/ 18679668 w 25200864"/>
              <a:gd name="connsiteY170" fmla="*/ 5973206 h 7169724"/>
              <a:gd name="connsiteX171" fmla="*/ 18691098 w 25200864"/>
              <a:gd name="connsiteY171" fmla="*/ 6045596 h 7169724"/>
              <a:gd name="connsiteX172" fmla="*/ 18813018 w 25200864"/>
              <a:gd name="connsiteY172" fmla="*/ 6007496 h 7169724"/>
              <a:gd name="connsiteX173" fmla="*/ 19114008 w 25200864"/>
              <a:gd name="connsiteY173" fmla="*/ 6137036 h 7169724"/>
              <a:gd name="connsiteX174" fmla="*/ 19249644 w 25200864"/>
              <a:gd name="connsiteY174" fmla="*/ 6242954 h 7169724"/>
              <a:gd name="connsiteX175" fmla="*/ 19319748 w 25200864"/>
              <a:gd name="connsiteY175" fmla="*/ 6453266 h 7169724"/>
              <a:gd name="connsiteX176" fmla="*/ 19375374 w 25200864"/>
              <a:gd name="connsiteY176" fmla="*/ 6593474 h 7169724"/>
              <a:gd name="connsiteX177" fmla="*/ 19445478 w 25200864"/>
              <a:gd name="connsiteY177" fmla="*/ 6567566 h 7169724"/>
              <a:gd name="connsiteX178" fmla="*/ 19495008 w 25200864"/>
              <a:gd name="connsiteY178" fmla="*/ 6647576 h 7169724"/>
              <a:gd name="connsiteX179" fmla="*/ 19475958 w 25200864"/>
              <a:gd name="connsiteY179" fmla="*/ 6377066 h 7169724"/>
              <a:gd name="connsiteX180" fmla="*/ 19479768 w 25200864"/>
              <a:gd name="connsiteY180" fmla="*/ 6175136 h 7169724"/>
              <a:gd name="connsiteX181" fmla="*/ 19582638 w 25200864"/>
              <a:gd name="connsiteY181" fmla="*/ 6285626 h 7169724"/>
              <a:gd name="connsiteX182" fmla="*/ 19666458 w 25200864"/>
              <a:gd name="connsiteY182" fmla="*/ 6407546 h 7169724"/>
              <a:gd name="connsiteX183" fmla="*/ 19674078 w 25200864"/>
              <a:gd name="connsiteY183" fmla="*/ 6213236 h 7169724"/>
              <a:gd name="connsiteX184" fmla="*/ 19761708 w 25200864"/>
              <a:gd name="connsiteY184" fmla="*/ 6129416 h 7169724"/>
              <a:gd name="connsiteX185" fmla="*/ 19879818 w 25200864"/>
              <a:gd name="connsiteY185" fmla="*/ 6239906 h 7169724"/>
              <a:gd name="connsiteX186" fmla="*/ 19818858 w 25200864"/>
              <a:gd name="connsiteY186" fmla="*/ 6026546 h 7169724"/>
              <a:gd name="connsiteX187" fmla="*/ 20127468 w 25200864"/>
              <a:gd name="connsiteY187" fmla="*/ 6022736 h 7169724"/>
              <a:gd name="connsiteX188" fmla="*/ 20400264 w 25200864"/>
              <a:gd name="connsiteY188" fmla="*/ 5897768 h 7169724"/>
              <a:gd name="connsiteX189" fmla="*/ 20695158 w 25200864"/>
              <a:gd name="connsiteY189" fmla="*/ 5893196 h 7169724"/>
              <a:gd name="connsiteX190" fmla="*/ 20942808 w 25200864"/>
              <a:gd name="connsiteY190" fmla="*/ 5938916 h 7169724"/>
              <a:gd name="connsiteX191" fmla="*/ 21133308 w 25200864"/>
              <a:gd name="connsiteY191" fmla="*/ 5813186 h 7169724"/>
              <a:gd name="connsiteX192" fmla="*/ 21430488 w 25200864"/>
              <a:gd name="connsiteY192" fmla="*/ 5862716 h 7169724"/>
              <a:gd name="connsiteX193" fmla="*/ 21659850 w 25200864"/>
              <a:gd name="connsiteY193" fmla="*/ 5961776 h 7169724"/>
              <a:gd name="connsiteX194" fmla="*/ 21761958 w 25200864"/>
              <a:gd name="connsiteY194" fmla="*/ 5885576 h 7169724"/>
              <a:gd name="connsiteX195" fmla="*/ 21944838 w 25200864"/>
              <a:gd name="connsiteY195" fmla="*/ 6041786 h 7169724"/>
              <a:gd name="connsiteX196" fmla="*/ 22089618 w 25200864"/>
              <a:gd name="connsiteY196" fmla="*/ 5977016 h 7169724"/>
              <a:gd name="connsiteX197" fmla="*/ 22310598 w 25200864"/>
              <a:gd name="connsiteY197" fmla="*/ 6186566 h 7169724"/>
              <a:gd name="connsiteX198" fmla="*/ 23151084 w 25200864"/>
              <a:gd name="connsiteY198" fmla="*/ 6482984 h 7169724"/>
              <a:gd name="connsiteX199" fmla="*/ 23293578 w 25200864"/>
              <a:gd name="connsiteY199" fmla="*/ 6609476 h 7169724"/>
              <a:gd name="connsiteX200" fmla="*/ 23285958 w 25200864"/>
              <a:gd name="connsiteY200" fmla="*/ 6693296 h 7169724"/>
              <a:gd name="connsiteX201" fmla="*/ 23415498 w 25200864"/>
              <a:gd name="connsiteY201" fmla="*/ 6659006 h 7169724"/>
              <a:gd name="connsiteX202" fmla="*/ 23785068 w 25200864"/>
              <a:gd name="connsiteY202" fmla="*/ 6780926 h 7169724"/>
              <a:gd name="connsiteX203" fmla="*/ 24009096 w 25200864"/>
              <a:gd name="connsiteY203" fmla="*/ 6645290 h 7169724"/>
              <a:gd name="connsiteX204" fmla="*/ 24078438 w 25200864"/>
              <a:gd name="connsiteY204" fmla="*/ 6544706 h 7169724"/>
              <a:gd name="connsiteX205" fmla="*/ 24230838 w 25200864"/>
              <a:gd name="connsiteY205" fmla="*/ 6533276 h 7169724"/>
              <a:gd name="connsiteX206" fmla="*/ 24360378 w 25200864"/>
              <a:gd name="connsiteY206" fmla="*/ 6438026 h 7169724"/>
              <a:gd name="connsiteX207" fmla="*/ 24455628 w 25200864"/>
              <a:gd name="connsiteY207" fmla="*/ 6422786 h 7169724"/>
              <a:gd name="connsiteX208" fmla="*/ 24558498 w 25200864"/>
              <a:gd name="connsiteY208" fmla="*/ 6243716 h 7169724"/>
              <a:gd name="connsiteX209" fmla="*/ 24716232 w 25200864"/>
              <a:gd name="connsiteY209" fmla="*/ 6188090 h 7169724"/>
              <a:gd name="connsiteX210" fmla="*/ 24981408 w 25200864"/>
              <a:gd name="connsiteY210" fmla="*/ 6232286 h 7169724"/>
              <a:gd name="connsiteX211" fmla="*/ 25181052 w 25200864"/>
              <a:gd name="connsiteY211" fmla="*/ 6157610 h 7169724"/>
              <a:gd name="connsiteX212" fmla="*/ 25200864 w 25200864"/>
              <a:gd name="connsiteY212" fmla="*/ 5713364 h 7169724"/>
              <a:gd name="connsiteX213" fmla="*/ 24519636 w 25200864"/>
              <a:gd name="connsiteY213" fmla="*/ 5869574 h 7169724"/>
              <a:gd name="connsiteX214" fmla="*/ 23774400 w 25200864"/>
              <a:gd name="connsiteY214" fmla="*/ 6133988 h 7169724"/>
              <a:gd name="connsiteX215" fmla="*/ 22951440 w 25200864"/>
              <a:gd name="connsiteY215" fmla="*/ 5896244 h 7169724"/>
              <a:gd name="connsiteX216" fmla="*/ 21982176 w 25200864"/>
              <a:gd name="connsiteY216" fmla="*/ 5640212 h 7169724"/>
              <a:gd name="connsiteX217" fmla="*/ 20628864 w 25200864"/>
              <a:gd name="connsiteY217" fmla="*/ 5475620 h 7169724"/>
              <a:gd name="connsiteX218" fmla="*/ 19872960 w 25200864"/>
              <a:gd name="connsiteY218" fmla="*/ 5888624 h 7169724"/>
              <a:gd name="connsiteX219" fmla="*/ 18800064 w 25200864"/>
              <a:gd name="connsiteY219" fmla="*/ 5823092 h 7169724"/>
              <a:gd name="connsiteX220" fmla="*/ 16715232 w 25200864"/>
              <a:gd name="connsiteY220" fmla="*/ 4963556 h 7169724"/>
              <a:gd name="connsiteX221" fmla="*/ 14904720 w 25200864"/>
              <a:gd name="connsiteY221" fmla="*/ 4158884 h 7169724"/>
              <a:gd name="connsiteX222" fmla="*/ 13240512 w 25200864"/>
              <a:gd name="connsiteY222" fmla="*/ 3354212 h 7169724"/>
              <a:gd name="connsiteX223" fmla="*/ 13094208 w 25200864"/>
              <a:gd name="connsiteY223" fmla="*/ 3189620 h 7169724"/>
              <a:gd name="connsiteX224" fmla="*/ 11320272 w 25200864"/>
              <a:gd name="connsiteY224" fmla="*/ 2019188 h 7169724"/>
              <a:gd name="connsiteX225" fmla="*/ 10698480 w 25200864"/>
              <a:gd name="connsiteY225" fmla="*/ 1452260 h 7169724"/>
              <a:gd name="connsiteX226" fmla="*/ 10530078 w 25200864"/>
              <a:gd name="connsiteY226" fmla="*/ 1283096 h 7169724"/>
              <a:gd name="connsiteX227" fmla="*/ 10522458 w 25200864"/>
              <a:gd name="connsiteY227" fmla="*/ 902096 h 7169724"/>
              <a:gd name="connsiteX228" fmla="*/ 10518648 w 25200864"/>
              <a:gd name="connsiteY228" fmla="*/ 768746 h 7169724"/>
              <a:gd name="connsiteX229" fmla="*/ 10606278 w 25200864"/>
              <a:gd name="connsiteY229" fmla="*/ 681116 h 7169724"/>
              <a:gd name="connsiteX230" fmla="*/ 10753344 w 25200864"/>
              <a:gd name="connsiteY230" fmla="*/ 611012 h 7169724"/>
              <a:gd name="connsiteX231" fmla="*/ 10735056 w 25200864"/>
              <a:gd name="connsiteY231" fmla="*/ 336692 h 7169724"/>
              <a:gd name="connsiteX232" fmla="*/ 10610088 w 25200864"/>
              <a:gd name="connsiteY232" fmla="*/ 201056 h 7169724"/>
              <a:gd name="connsiteX233" fmla="*/ 10419588 w 25200864"/>
              <a:gd name="connsiteY233" fmla="*/ 2936 h 7169724"/>
              <a:gd name="connsiteX234" fmla="*/ 10351008 w 25200864"/>
              <a:gd name="connsiteY234" fmla="*/ 231536 h 7169724"/>
              <a:gd name="connsiteX235" fmla="*/ 10187940 w 25200864"/>
              <a:gd name="connsiteY235" fmla="*/ 585104 h 7169724"/>
              <a:gd name="connsiteX236" fmla="*/ 10137648 w 25200864"/>
              <a:gd name="connsiteY236" fmla="*/ 902096 h 7169724"/>
              <a:gd name="connsiteX237" fmla="*/ 10222992 w 25200864"/>
              <a:gd name="connsiteY237" fmla="*/ 1744868 h 7169724"/>
              <a:gd name="connsiteX238" fmla="*/ 10131552 w 25200864"/>
              <a:gd name="connsiteY238" fmla="*/ 2384948 h 7169724"/>
              <a:gd name="connsiteX239" fmla="*/ 9509760 w 25200864"/>
              <a:gd name="connsiteY239" fmla="*/ 3043316 h 7169724"/>
              <a:gd name="connsiteX240" fmla="*/ 7717536 w 25200864"/>
              <a:gd name="connsiteY240" fmla="*/ 4524644 h 7169724"/>
              <a:gd name="connsiteX241" fmla="*/ 7388352 w 25200864"/>
              <a:gd name="connsiteY241" fmla="*/ 5146436 h 7169724"/>
              <a:gd name="connsiteX242" fmla="*/ 5925312 w 25200864"/>
              <a:gd name="connsiteY242" fmla="*/ 5768228 h 7169724"/>
              <a:gd name="connsiteX243" fmla="*/ 4736592 w 25200864"/>
              <a:gd name="connsiteY243" fmla="*/ 6079124 h 7169724"/>
              <a:gd name="connsiteX244" fmla="*/ 3602736 w 25200864"/>
              <a:gd name="connsiteY244" fmla="*/ 6353444 h 7169724"/>
              <a:gd name="connsiteX245" fmla="*/ 2688336 w 25200864"/>
              <a:gd name="connsiteY245" fmla="*/ 6664340 h 7169724"/>
              <a:gd name="connsiteX246" fmla="*/ 2157984 w 25200864"/>
              <a:gd name="connsiteY246" fmla="*/ 6774068 h 7169724"/>
              <a:gd name="connsiteX247" fmla="*/ 1591056 w 25200864"/>
              <a:gd name="connsiteY247" fmla="*/ 6755780 h 7169724"/>
              <a:gd name="connsiteX248" fmla="*/ 950976 w 25200864"/>
              <a:gd name="connsiteY248" fmla="*/ 6554612 h 7169724"/>
              <a:gd name="connsiteX249" fmla="*/ 0 w 25200864"/>
              <a:gd name="connsiteY249" fmla="*/ 6390020 h 7169724"/>
              <a:gd name="connsiteX250" fmla="*/ 27432 w 25200864"/>
              <a:gd name="connsiteY25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75904 w 25200864"/>
              <a:gd name="connsiteY75" fmla="*/ 4341764 h 7169724"/>
              <a:gd name="connsiteX76" fmla="*/ 9747504 w 25200864"/>
              <a:gd name="connsiteY76" fmla="*/ 3427364 h 7169724"/>
              <a:gd name="connsiteX77" fmla="*/ 10277856 w 25200864"/>
              <a:gd name="connsiteY77" fmla="*/ 2311796 h 7169724"/>
              <a:gd name="connsiteX78" fmla="*/ 10351008 w 25200864"/>
              <a:gd name="connsiteY78" fmla="*/ 2147204 h 7169724"/>
              <a:gd name="connsiteX79" fmla="*/ 10369296 w 25200864"/>
              <a:gd name="connsiteY79" fmla="*/ 1525412 h 7169724"/>
              <a:gd name="connsiteX80" fmla="*/ 10314432 w 25200864"/>
              <a:gd name="connsiteY80" fmla="*/ 940196 h 7169724"/>
              <a:gd name="connsiteX81" fmla="*/ 10443210 w 25200864"/>
              <a:gd name="connsiteY81" fmla="*/ 611774 h 7169724"/>
              <a:gd name="connsiteX82" fmla="*/ 10450830 w 25200864"/>
              <a:gd name="connsiteY82" fmla="*/ 1076594 h 7169724"/>
              <a:gd name="connsiteX83" fmla="*/ 10411968 w 25200864"/>
              <a:gd name="connsiteY83" fmla="*/ 1302146 h 7169724"/>
              <a:gd name="connsiteX84" fmla="*/ 10453878 w 25200864"/>
              <a:gd name="connsiteY84" fmla="*/ 1565036 h 7169724"/>
              <a:gd name="connsiteX85" fmla="*/ 10541508 w 25200864"/>
              <a:gd name="connsiteY85" fmla="*/ 1759346 h 7169724"/>
              <a:gd name="connsiteX86" fmla="*/ 10690098 w 25200864"/>
              <a:gd name="connsiteY86" fmla="*/ 1944512 h 7169724"/>
              <a:gd name="connsiteX87" fmla="*/ 10785348 w 25200864"/>
              <a:gd name="connsiteY87" fmla="*/ 2018426 h 7169724"/>
              <a:gd name="connsiteX88" fmla="*/ 10838688 w 25200864"/>
              <a:gd name="connsiteY88" fmla="*/ 2109866 h 7169724"/>
              <a:gd name="connsiteX89" fmla="*/ 10926318 w 25200864"/>
              <a:gd name="connsiteY89" fmla="*/ 2071766 h 7169724"/>
              <a:gd name="connsiteX90" fmla="*/ 11013948 w 25200864"/>
              <a:gd name="connsiteY90" fmla="*/ 2193686 h 7169724"/>
              <a:gd name="connsiteX91" fmla="*/ 11100816 w 25200864"/>
              <a:gd name="connsiteY91" fmla="*/ 2275220 h 7169724"/>
              <a:gd name="connsiteX92" fmla="*/ 11253978 w 25200864"/>
              <a:gd name="connsiteY92" fmla="*/ 2307986 h 7169724"/>
              <a:gd name="connsiteX93" fmla="*/ 11349228 w 25200864"/>
              <a:gd name="connsiteY93" fmla="*/ 2349896 h 7169724"/>
              <a:gd name="connsiteX94" fmla="*/ 11429238 w 25200864"/>
              <a:gd name="connsiteY94" fmla="*/ 2448956 h 7169724"/>
              <a:gd name="connsiteX95" fmla="*/ 11562588 w 25200864"/>
              <a:gd name="connsiteY95" fmla="*/ 2513726 h 7169724"/>
              <a:gd name="connsiteX96" fmla="*/ 11654028 w 25200864"/>
              <a:gd name="connsiteY96" fmla="*/ 2567066 h 7169724"/>
              <a:gd name="connsiteX97" fmla="*/ 11745468 w 25200864"/>
              <a:gd name="connsiteY97" fmla="*/ 2650886 h 7169724"/>
              <a:gd name="connsiteX98" fmla="*/ 11882628 w 25200864"/>
              <a:gd name="connsiteY98" fmla="*/ 2711846 h 7169724"/>
              <a:gd name="connsiteX99" fmla="*/ 11970258 w 25200864"/>
              <a:gd name="connsiteY99" fmla="*/ 2841386 h 7169724"/>
              <a:gd name="connsiteX100" fmla="*/ 12095988 w 25200864"/>
              <a:gd name="connsiteY100" fmla="*/ 2829956 h 7169724"/>
              <a:gd name="connsiteX101" fmla="*/ 12124944 w 25200864"/>
              <a:gd name="connsiteY101" fmla="*/ 2897012 h 7169724"/>
              <a:gd name="connsiteX102" fmla="*/ 12202668 w 25200864"/>
              <a:gd name="connsiteY102" fmla="*/ 2921396 h 7169724"/>
              <a:gd name="connsiteX103" fmla="*/ 12278868 w 25200864"/>
              <a:gd name="connsiteY103" fmla="*/ 3081416 h 7169724"/>
              <a:gd name="connsiteX104" fmla="*/ 12393168 w 25200864"/>
              <a:gd name="connsiteY104" fmla="*/ 3100466 h 7169724"/>
              <a:gd name="connsiteX105" fmla="*/ 12450318 w 25200864"/>
              <a:gd name="connsiteY105" fmla="*/ 3214766 h 7169724"/>
              <a:gd name="connsiteX106" fmla="*/ 12541758 w 25200864"/>
              <a:gd name="connsiteY106" fmla="*/ 3191906 h 7169724"/>
              <a:gd name="connsiteX107" fmla="*/ 12598908 w 25200864"/>
              <a:gd name="connsiteY107" fmla="*/ 3290966 h 7169724"/>
              <a:gd name="connsiteX108" fmla="*/ 12663678 w 25200864"/>
              <a:gd name="connsiteY108" fmla="*/ 3416696 h 7169724"/>
              <a:gd name="connsiteX109" fmla="*/ 12766548 w 25200864"/>
              <a:gd name="connsiteY109" fmla="*/ 3428126 h 7169724"/>
              <a:gd name="connsiteX110" fmla="*/ 12774168 w 25200864"/>
              <a:gd name="connsiteY110" fmla="*/ 3298586 h 7169724"/>
              <a:gd name="connsiteX111" fmla="*/ 12854178 w 25200864"/>
              <a:gd name="connsiteY111" fmla="*/ 3363356 h 7169724"/>
              <a:gd name="connsiteX112" fmla="*/ 12968478 w 25200864"/>
              <a:gd name="connsiteY112" fmla="*/ 3435746 h 7169724"/>
              <a:gd name="connsiteX113" fmla="*/ 13098018 w 25200864"/>
              <a:gd name="connsiteY113" fmla="*/ 3466226 h 7169724"/>
              <a:gd name="connsiteX114" fmla="*/ 13147548 w 25200864"/>
              <a:gd name="connsiteY114" fmla="*/ 3572906 h 7169724"/>
              <a:gd name="connsiteX115" fmla="*/ 13155168 w 25200864"/>
              <a:gd name="connsiteY115" fmla="*/ 3652916 h 7169724"/>
              <a:gd name="connsiteX116" fmla="*/ 13235178 w 25200864"/>
              <a:gd name="connsiteY116" fmla="*/ 3736736 h 7169724"/>
              <a:gd name="connsiteX117" fmla="*/ 13368528 w 25200864"/>
              <a:gd name="connsiteY117" fmla="*/ 3774836 h 7169724"/>
              <a:gd name="connsiteX118" fmla="*/ 13539216 w 25200864"/>
              <a:gd name="connsiteY118" fmla="*/ 3853322 h 7169724"/>
              <a:gd name="connsiteX119" fmla="*/ 13574268 w 25200864"/>
              <a:gd name="connsiteY119" fmla="*/ 3923426 h 7169724"/>
              <a:gd name="connsiteX120" fmla="*/ 13669518 w 25200864"/>
              <a:gd name="connsiteY120" fmla="*/ 3988196 h 7169724"/>
              <a:gd name="connsiteX121" fmla="*/ 13806678 w 25200864"/>
              <a:gd name="connsiteY121" fmla="*/ 4091066 h 7169724"/>
              <a:gd name="connsiteX122" fmla="*/ 13890498 w 25200864"/>
              <a:gd name="connsiteY122" fmla="*/ 4205366 h 7169724"/>
              <a:gd name="connsiteX123" fmla="*/ 13955268 w 25200864"/>
              <a:gd name="connsiteY123" fmla="*/ 4296806 h 7169724"/>
              <a:gd name="connsiteX124" fmla="*/ 13989558 w 25200864"/>
              <a:gd name="connsiteY124" fmla="*/ 4129166 h 7169724"/>
              <a:gd name="connsiteX125" fmla="*/ 14061948 w 25200864"/>
              <a:gd name="connsiteY125" fmla="*/ 3995816 h 7169724"/>
              <a:gd name="connsiteX126" fmla="*/ 14176248 w 25200864"/>
              <a:gd name="connsiteY126" fmla="*/ 4098686 h 7169724"/>
              <a:gd name="connsiteX127" fmla="*/ 14290548 w 25200864"/>
              <a:gd name="connsiteY127" fmla="*/ 4304426 h 7169724"/>
              <a:gd name="connsiteX128" fmla="*/ 14431518 w 25200864"/>
              <a:gd name="connsiteY128" fmla="*/ 4399676 h 7169724"/>
              <a:gd name="connsiteX129" fmla="*/ 14622018 w 25200864"/>
              <a:gd name="connsiteY129" fmla="*/ 4353956 h 7169724"/>
              <a:gd name="connsiteX130" fmla="*/ 14789658 w 25200864"/>
              <a:gd name="connsiteY130" fmla="*/ 4430156 h 7169724"/>
              <a:gd name="connsiteX131" fmla="*/ 14865858 w 25200864"/>
              <a:gd name="connsiteY131" fmla="*/ 4361576 h 7169724"/>
              <a:gd name="connsiteX132" fmla="*/ 14972538 w 25200864"/>
              <a:gd name="connsiteY132" fmla="*/ 4464446 h 7169724"/>
              <a:gd name="connsiteX133" fmla="*/ 15067788 w 25200864"/>
              <a:gd name="connsiteY133" fmla="*/ 4586366 h 7169724"/>
              <a:gd name="connsiteX134" fmla="*/ 15304008 w 25200864"/>
              <a:gd name="connsiteY134" fmla="*/ 4651136 h 7169724"/>
              <a:gd name="connsiteX135" fmla="*/ 15467838 w 25200864"/>
              <a:gd name="connsiteY135" fmla="*/ 4693046 h 7169724"/>
              <a:gd name="connsiteX136" fmla="*/ 15540990 w 25200864"/>
              <a:gd name="connsiteY136" fmla="*/ 4708286 h 7169724"/>
              <a:gd name="connsiteX137" fmla="*/ 15593568 w 25200864"/>
              <a:gd name="connsiteY137" fmla="*/ 4875926 h 7169724"/>
              <a:gd name="connsiteX138" fmla="*/ 15612618 w 25200864"/>
              <a:gd name="connsiteY138" fmla="*/ 4997846 h 7169724"/>
              <a:gd name="connsiteX139" fmla="*/ 15730728 w 25200864"/>
              <a:gd name="connsiteY139" fmla="*/ 4921646 h 7169724"/>
              <a:gd name="connsiteX140" fmla="*/ 15745968 w 25200864"/>
              <a:gd name="connsiteY140" fmla="*/ 4769246 h 7169724"/>
              <a:gd name="connsiteX141" fmla="*/ 15822168 w 25200864"/>
              <a:gd name="connsiteY141" fmla="*/ 4757816 h 7169724"/>
              <a:gd name="connsiteX142" fmla="*/ 15898368 w 25200864"/>
              <a:gd name="connsiteY142" fmla="*/ 4872116 h 7169724"/>
              <a:gd name="connsiteX143" fmla="*/ 16092678 w 25200864"/>
              <a:gd name="connsiteY143" fmla="*/ 4978796 h 7169724"/>
              <a:gd name="connsiteX144" fmla="*/ 16229838 w 25200864"/>
              <a:gd name="connsiteY144" fmla="*/ 5138816 h 7169724"/>
              <a:gd name="connsiteX145" fmla="*/ 16340328 w 25200864"/>
              <a:gd name="connsiteY145" fmla="*/ 5154056 h 7169724"/>
              <a:gd name="connsiteX146" fmla="*/ 16435578 w 25200864"/>
              <a:gd name="connsiteY146" fmla="*/ 5203586 h 7169724"/>
              <a:gd name="connsiteX147" fmla="*/ 16515588 w 25200864"/>
              <a:gd name="connsiteY147" fmla="*/ 5195966 h 7169724"/>
              <a:gd name="connsiteX148" fmla="*/ 16607028 w 25200864"/>
              <a:gd name="connsiteY148" fmla="*/ 5234066 h 7169724"/>
              <a:gd name="connsiteX149" fmla="*/ 16687038 w 25200864"/>
              <a:gd name="connsiteY149" fmla="*/ 5275976 h 7169724"/>
              <a:gd name="connsiteX150" fmla="*/ 16751808 w 25200864"/>
              <a:gd name="connsiteY150" fmla="*/ 5298836 h 7169724"/>
              <a:gd name="connsiteX151" fmla="*/ 16927068 w 25200864"/>
              <a:gd name="connsiteY151" fmla="*/ 5317886 h 7169724"/>
              <a:gd name="connsiteX152" fmla="*/ 16808958 w 25200864"/>
              <a:gd name="connsiteY152" fmla="*/ 5245496 h 7169724"/>
              <a:gd name="connsiteX153" fmla="*/ 16843248 w 25200864"/>
              <a:gd name="connsiteY153" fmla="*/ 5199776 h 7169724"/>
              <a:gd name="connsiteX154" fmla="*/ 16953738 w 25200864"/>
              <a:gd name="connsiteY154" fmla="*/ 5218826 h 7169724"/>
              <a:gd name="connsiteX155" fmla="*/ 17109948 w 25200864"/>
              <a:gd name="connsiteY155" fmla="*/ 5344556 h 7169724"/>
              <a:gd name="connsiteX156" fmla="*/ 17300448 w 25200864"/>
              <a:gd name="connsiteY156" fmla="*/ 5359796 h 7169724"/>
              <a:gd name="connsiteX157" fmla="*/ 17426178 w 25200864"/>
              <a:gd name="connsiteY157" fmla="*/ 5420756 h 7169724"/>
              <a:gd name="connsiteX158" fmla="*/ 17516856 w 25200864"/>
              <a:gd name="connsiteY158" fmla="*/ 5550296 h 7169724"/>
              <a:gd name="connsiteX159" fmla="*/ 17620488 w 25200864"/>
              <a:gd name="connsiteY159" fmla="*/ 5569346 h 7169724"/>
              <a:gd name="connsiteX160" fmla="*/ 17837658 w 25200864"/>
              <a:gd name="connsiteY160" fmla="*/ 5717936 h 7169724"/>
              <a:gd name="connsiteX161" fmla="*/ 17837658 w 25200864"/>
              <a:gd name="connsiteY161" fmla="*/ 5561726 h 7169724"/>
              <a:gd name="connsiteX162" fmla="*/ 18035778 w 25200864"/>
              <a:gd name="connsiteY162" fmla="*/ 5565536 h 7169724"/>
              <a:gd name="connsiteX163" fmla="*/ 18115788 w 25200864"/>
              <a:gd name="connsiteY163" fmla="*/ 5668406 h 7169724"/>
              <a:gd name="connsiteX164" fmla="*/ 18218658 w 25200864"/>
              <a:gd name="connsiteY164" fmla="*/ 5676026 h 7169724"/>
              <a:gd name="connsiteX165" fmla="*/ 18306288 w 25200864"/>
              <a:gd name="connsiteY165" fmla="*/ 5752988 h 7169724"/>
              <a:gd name="connsiteX166" fmla="*/ 18371058 w 25200864"/>
              <a:gd name="connsiteY166" fmla="*/ 5866526 h 7169724"/>
              <a:gd name="connsiteX167" fmla="*/ 18489168 w 25200864"/>
              <a:gd name="connsiteY167" fmla="*/ 5851286 h 7169724"/>
              <a:gd name="connsiteX168" fmla="*/ 18580608 w 25200864"/>
              <a:gd name="connsiteY168" fmla="*/ 5935106 h 7169724"/>
              <a:gd name="connsiteX169" fmla="*/ 18550128 w 25200864"/>
              <a:gd name="connsiteY169" fmla="*/ 6018926 h 7169724"/>
              <a:gd name="connsiteX170" fmla="*/ 18679668 w 25200864"/>
              <a:gd name="connsiteY170" fmla="*/ 5973206 h 7169724"/>
              <a:gd name="connsiteX171" fmla="*/ 18691098 w 25200864"/>
              <a:gd name="connsiteY171" fmla="*/ 6045596 h 7169724"/>
              <a:gd name="connsiteX172" fmla="*/ 18813018 w 25200864"/>
              <a:gd name="connsiteY172" fmla="*/ 6007496 h 7169724"/>
              <a:gd name="connsiteX173" fmla="*/ 19114008 w 25200864"/>
              <a:gd name="connsiteY173" fmla="*/ 6137036 h 7169724"/>
              <a:gd name="connsiteX174" fmla="*/ 19249644 w 25200864"/>
              <a:gd name="connsiteY174" fmla="*/ 6242954 h 7169724"/>
              <a:gd name="connsiteX175" fmla="*/ 19319748 w 25200864"/>
              <a:gd name="connsiteY175" fmla="*/ 6453266 h 7169724"/>
              <a:gd name="connsiteX176" fmla="*/ 19375374 w 25200864"/>
              <a:gd name="connsiteY176" fmla="*/ 6593474 h 7169724"/>
              <a:gd name="connsiteX177" fmla="*/ 19445478 w 25200864"/>
              <a:gd name="connsiteY177" fmla="*/ 6567566 h 7169724"/>
              <a:gd name="connsiteX178" fmla="*/ 19495008 w 25200864"/>
              <a:gd name="connsiteY178" fmla="*/ 6647576 h 7169724"/>
              <a:gd name="connsiteX179" fmla="*/ 19475958 w 25200864"/>
              <a:gd name="connsiteY179" fmla="*/ 6377066 h 7169724"/>
              <a:gd name="connsiteX180" fmla="*/ 19479768 w 25200864"/>
              <a:gd name="connsiteY180" fmla="*/ 6175136 h 7169724"/>
              <a:gd name="connsiteX181" fmla="*/ 19582638 w 25200864"/>
              <a:gd name="connsiteY181" fmla="*/ 6285626 h 7169724"/>
              <a:gd name="connsiteX182" fmla="*/ 19666458 w 25200864"/>
              <a:gd name="connsiteY182" fmla="*/ 6407546 h 7169724"/>
              <a:gd name="connsiteX183" fmla="*/ 19674078 w 25200864"/>
              <a:gd name="connsiteY183" fmla="*/ 6213236 h 7169724"/>
              <a:gd name="connsiteX184" fmla="*/ 19761708 w 25200864"/>
              <a:gd name="connsiteY184" fmla="*/ 6129416 h 7169724"/>
              <a:gd name="connsiteX185" fmla="*/ 19879818 w 25200864"/>
              <a:gd name="connsiteY185" fmla="*/ 6239906 h 7169724"/>
              <a:gd name="connsiteX186" fmla="*/ 19818858 w 25200864"/>
              <a:gd name="connsiteY186" fmla="*/ 6026546 h 7169724"/>
              <a:gd name="connsiteX187" fmla="*/ 20127468 w 25200864"/>
              <a:gd name="connsiteY187" fmla="*/ 6022736 h 7169724"/>
              <a:gd name="connsiteX188" fmla="*/ 20400264 w 25200864"/>
              <a:gd name="connsiteY188" fmla="*/ 5897768 h 7169724"/>
              <a:gd name="connsiteX189" fmla="*/ 20695158 w 25200864"/>
              <a:gd name="connsiteY189" fmla="*/ 5893196 h 7169724"/>
              <a:gd name="connsiteX190" fmla="*/ 20942808 w 25200864"/>
              <a:gd name="connsiteY190" fmla="*/ 5938916 h 7169724"/>
              <a:gd name="connsiteX191" fmla="*/ 21133308 w 25200864"/>
              <a:gd name="connsiteY191" fmla="*/ 5813186 h 7169724"/>
              <a:gd name="connsiteX192" fmla="*/ 21430488 w 25200864"/>
              <a:gd name="connsiteY192" fmla="*/ 5862716 h 7169724"/>
              <a:gd name="connsiteX193" fmla="*/ 21659850 w 25200864"/>
              <a:gd name="connsiteY193" fmla="*/ 5961776 h 7169724"/>
              <a:gd name="connsiteX194" fmla="*/ 21761958 w 25200864"/>
              <a:gd name="connsiteY194" fmla="*/ 5885576 h 7169724"/>
              <a:gd name="connsiteX195" fmla="*/ 21944838 w 25200864"/>
              <a:gd name="connsiteY195" fmla="*/ 6041786 h 7169724"/>
              <a:gd name="connsiteX196" fmla="*/ 22089618 w 25200864"/>
              <a:gd name="connsiteY196" fmla="*/ 5977016 h 7169724"/>
              <a:gd name="connsiteX197" fmla="*/ 22310598 w 25200864"/>
              <a:gd name="connsiteY197" fmla="*/ 6186566 h 7169724"/>
              <a:gd name="connsiteX198" fmla="*/ 23151084 w 25200864"/>
              <a:gd name="connsiteY198" fmla="*/ 6482984 h 7169724"/>
              <a:gd name="connsiteX199" fmla="*/ 23293578 w 25200864"/>
              <a:gd name="connsiteY199" fmla="*/ 6609476 h 7169724"/>
              <a:gd name="connsiteX200" fmla="*/ 23285958 w 25200864"/>
              <a:gd name="connsiteY200" fmla="*/ 6693296 h 7169724"/>
              <a:gd name="connsiteX201" fmla="*/ 23415498 w 25200864"/>
              <a:gd name="connsiteY201" fmla="*/ 6659006 h 7169724"/>
              <a:gd name="connsiteX202" fmla="*/ 23785068 w 25200864"/>
              <a:gd name="connsiteY202" fmla="*/ 6780926 h 7169724"/>
              <a:gd name="connsiteX203" fmla="*/ 24009096 w 25200864"/>
              <a:gd name="connsiteY203" fmla="*/ 6645290 h 7169724"/>
              <a:gd name="connsiteX204" fmla="*/ 24078438 w 25200864"/>
              <a:gd name="connsiteY204" fmla="*/ 6544706 h 7169724"/>
              <a:gd name="connsiteX205" fmla="*/ 24230838 w 25200864"/>
              <a:gd name="connsiteY205" fmla="*/ 6533276 h 7169724"/>
              <a:gd name="connsiteX206" fmla="*/ 24360378 w 25200864"/>
              <a:gd name="connsiteY206" fmla="*/ 6438026 h 7169724"/>
              <a:gd name="connsiteX207" fmla="*/ 24455628 w 25200864"/>
              <a:gd name="connsiteY207" fmla="*/ 6422786 h 7169724"/>
              <a:gd name="connsiteX208" fmla="*/ 24558498 w 25200864"/>
              <a:gd name="connsiteY208" fmla="*/ 6243716 h 7169724"/>
              <a:gd name="connsiteX209" fmla="*/ 24716232 w 25200864"/>
              <a:gd name="connsiteY209" fmla="*/ 6188090 h 7169724"/>
              <a:gd name="connsiteX210" fmla="*/ 24981408 w 25200864"/>
              <a:gd name="connsiteY210" fmla="*/ 6232286 h 7169724"/>
              <a:gd name="connsiteX211" fmla="*/ 25181052 w 25200864"/>
              <a:gd name="connsiteY211" fmla="*/ 6157610 h 7169724"/>
              <a:gd name="connsiteX212" fmla="*/ 25200864 w 25200864"/>
              <a:gd name="connsiteY212" fmla="*/ 5713364 h 7169724"/>
              <a:gd name="connsiteX213" fmla="*/ 24519636 w 25200864"/>
              <a:gd name="connsiteY213" fmla="*/ 5869574 h 7169724"/>
              <a:gd name="connsiteX214" fmla="*/ 23774400 w 25200864"/>
              <a:gd name="connsiteY214" fmla="*/ 6133988 h 7169724"/>
              <a:gd name="connsiteX215" fmla="*/ 22951440 w 25200864"/>
              <a:gd name="connsiteY215" fmla="*/ 5896244 h 7169724"/>
              <a:gd name="connsiteX216" fmla="*/ 21982176 w 25200864"/>
              <a:gd name="connsiteY216" fmla="*/ 5640212 h 7169724"/>
              <a:gd name="connsiteX217" fmla="*/ 20628864 w 25200864"/>
              <a:gd name="connsiteY217" fmla="*/ 5475620 h 7169724"/>
              <a:gd name="connsiteX218" fmla="*/ 19872960 w 25200864"/>
              <a:gd name="connsiteY218" fmla="*/ 5888624 h 7169724"/>
              <a:gd name="connsiteX219" fmla="*/ 18800064 w 25200864"/>
              <a:gd name="connsiteY219" fmla="*/ 5823092 h 7169724"/>
              <a:gd name="connsiteX220" fmla="*/ 16715232 w 25200864"/>
              <a:gd name="connsiteY220" fmla="*/ 4963556 h 7169724"/>
              <a:gd name="connsiteX221" fmla="*/ 14904720 w 25200864"/>
              <a:gd name="connsiteY221" fmla="*/ 4158884 h 7169724"/>
              <a:gd name="connsiteX222" fmla="*/ 13240512 w 25200864"/>
              <a:gd name="connsiteY222" fmla="*/ 3354212 h 7169724"/>
              <a:gd name="connsiteX223" fmla="*/ 13094208 w 25200864"/>
              <a:gd name="connsiteY223" fmla="*/ 3189620 h 7169724"/>
              <a:gd name="connsiteX224" fmla="*/ 11320272 w 25200864"/>
              <a:gd name="connsiteY224" fmla="*/ 2019188 h 7169724"/>
              <a:gd name="connsiteX225" fmla="*/ 10698480 w 25200864"/>
              <a:gd name="connsiteY225" fmla="*/ 1452260 h 7169724"/>
              <a:gd name="connsiteX226" fmla="*/ 10530078 w 25200864"/>
              <a:gd name="connsiteY226" fmla="*/ 1283096 h 7169724"/>
              <a:gd name="connsiteX227" fmla="*/ 10522458 w 25200864"/>
              <a:gd name="connsiteY227" fmla="*/ 902096 h 7169724"/>
              <a:gd name="connsiteX228" fmla="*/ 10518648 w 25200864"/>
              <a:gd name="connsiteY228" fmla="*/ 768746 h 7169724"/>
              <a:gd name="connsiteX229" fmla="*/ 10606278 w 25200864"/>
              <a:gd name="connsiteY229" fmla="*/ 681116 h 7169724"/>
              <a:gd name="connsiteX230" fmla="*/ 10753344 w 25200864"/>
              <a:gd name="connsiteY230" fmla="*/ 611012 h 7169724"/>
              <a:gd name="connsiteX231" fmla="*/ 10735056 w 25200864"/>
              <a:gd name="connsiteY231" fmla="*/ 336692 h 7169724"/>
              <a:gd name="connsiteX232" fmla="*/ 10610088 w 25200864"/>
              <a:gd name="connsiteY232" fmla="*/ 201056 h 7169724"/>
              <a:gd name="connsiteX233" fmla="*/ 10419588 w 25200864"/>
              <a:gd name="connsiteY233" fmla="*/ 2936 h 7169724"/>
              <a:gd name="connsiteX234" fmla="*/ 10351008 w 25200864"/>
              <a:gd name="connsiteY234" fmla="*/ 231536 h 7169724"/>
              <a:gd name="connsiteX235" fmla="*/ 10187940 w 25200864"/>
              <a:gd name="connsiteY235" fmla="*/ 585104 h 7169724"/>
              <a:gd name="connsiteX236" fmla="*/ 10137648 w 25200864"/>
              <a:gd name="connsiteY236" fmla="*/ 902096 h 7169724"/>
              <a:gd name="connsiteX237" fmla="*/ 10222992 w 25200864"/>
              <a:gd name="connsiteY237" fmla="*/ 1744868 h 7169724"/>
              <a:gd name="connsiteX238" fmla="*/ 10131552 w 25200864"/>
              <a:gd name="connsiteY238" fmla="*/ 2384948 h 7169724"/>
              <a:gd name="connsiteX239" fmla="*/ 9509760 w 25200864"/>
              <a:gd name="connsiteY239" fmla="*/ 3043316 h 7169724"/>
              <a:gd name="connsiteX240" fmla="*/ 7717536 w 25200864"/>
              <a:gd name="connsiteY240" fmla="*/ 4524644 h 7169724"/>
              <a:gd name="connsiteX241" fmla="*/ 7388352 w 25200864"/>
              <a:gd name="connsiteY241" fmla="*/ 5146436 h 7169724"/>
              <a:gd name="connsiteX242" fmla="*/ 5925312 w 25200864"/>
              <a:gd name="connsiteY242" fmla="*/ 5768228 h 7169724"/>
              <a:gd name="connsiteX243" fmla="*/ 4736592 w 25200864"/>
              <a:gd name="connsiteY243" fmla="*/ 6079124 h 7169724"/>
              <a:gd name="connsiteX244" fmla="*/ 3602736 w 25200864"/>
              <a:gd name="connsiteY244" fmla="*/ 6353444 h 7169724"/>
              <a:gd name="connsiteX245" fmla="*/ 2688336 w 25200864"/>
              <a:gd name="connsiteY245" fmla="*/ 6664340 h 7169724"/>
              <a:gd name="connsiteX246" fmla="*/ 2157984 w 25200864"/>
              <a:gd name="connsiteY246" fmla="*/ 6774068 h 7169724"/>
              <a:gd name="connsiteX247" fmla="*/ 1591056 w 25200864"/>
              <a:gd name="connsiteY247" fmla="*/ 6755780 h 7169724"/>
              <a:gd name="connsiteX248" fmla="*/ 950976 w 25200864"/>
              <a:gd name="connsiteY248" fmla="*/ 6554612 h 7169724"/>
              <a:gd name="connsiteX249" fmla="*/ 0 w 25200864"/>
              <a:gd name="connsiteY249" fmla="*/ 6390020 h 7169724"/>
              <a:gd name="connsiteX250" fmla="*/ 27432 w 25200864"/>
              <a:gd name="connsiteY25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88166 w 25200864"/>
              <a:gd name="connsiteY75" fmla="*/ 4578652 h 7169724"/>
              <a:gd name="connsiteX76" fmla="*/ 8375904 w 25200864"/>
              <a:gd name="connsiteY76" fmla="*/ 4341764 h 7169724"/>
              <a:gd name="connsiteX77" fmla="*/ 9747504 w 25200864"/>
              <a:gd name="connsiteY77" fmla="*/ 3427364 h 7169724"/>
              <a:gd name="connsiteX78" fmla="*/ 10277856 w 25200864"/>
              <a:gd name="connsiteY78" fmla="*/ 2311796 h 7169724"/>
              <a:gd name="connsiteX79" fmla="*/ 10351008 w 25200864"/>
              <a:gd name="connsiteY79" fmla="*/ 2147204 h 7169724"/>
              <a:gd name="connsiteX80" fmla="*/ 10369296 w 25200864"/>
              <a:gd name="connsiteY80" fmla="*/ 1525412 h 7169724"/>
              <a:gd name="connsiteX81" fmla="*/ 10314432 w 25200864"/>
              <a:gd name="connsiteY81" fmla="*/ 940196 h 7169724"/>
              <a:gd name="connsiteX82" fmla="*/ 10443210 w 25200864"/>
              <a:gd name="connsiteY82" fmla="*/ 611774 h 7169724"/>
              <a:gd name="connsiteX83" fmla="*/ 10450830 w 25200864"/>
              <a:gd name="connsiteY83" fmla="*/ 1076594 h 7169724"/>
              <a:gd name="connsiteX84" fmla="*/ 10411968 w 25200864"/>
              <a:gd name="connsiteY84" fmla="*/ 1302146 h 7169724"/>
              <a:gd name="connsiteX85" fmla="*/ 10453878 w 25200864"/>
              <a:gd name="connsiteY85" fmla="*/ 1565036 h 7169724"/>
              <a:gd name="connsiteX86" fmla="*/ 10541508 w 25200864"/>
              <a:gd name="connsiteY86" fmla="*/ 1759346 h 7169724"/>
              <a:gd name="connsiteX87" fmla="*/ 10690098 w 25200864"/>
              <a:gd name="connsiteY87" fmla="*/ 1944512 h 7169724"/>
              <a:gd name="connsiteX88" fmla="*/ 10785348 w 25200864"/>
              <a:gd name="connsiteY88" fmla="*/ 2018426 h 7169724"/>
              <a:gd name="connsiteX89" fmla="*/ 10838688 w 25200864"/>
              <a:gd name="connsiteY89" fmla="*/ 2109866 h 7169724"/>
              <a:gd name="connsiteX90" fmla="*/ 10926318 w 25200864"/>
              <a:gd name="connsiteY90" fmla="*/ 2071766 h 7169724"/>
              <a:gd name="connsiteX91" fmla="*/ 11013948 w 25200864"/>
              <a:gd name="connsiteY91" fmla="*/ 2193686 h 7169724"/>
              <a:gd name="connsiteX92" fmla="*/ 11100816 w 25200864"/>
              <a:gd name="connsiteY92" fmla="*/ 2275220 h 7169724"/>
              <a:gd name="connsiteX93" fmla="*/ 11253978 w 25200864"/>
              <a:gd name="connsiteY93" fmla="*/ 2307986 h 7169724"/>
              <a:gd name="connsiteX94" fmla="*/ 11349228 w 25200864"/>
              <a:gd name="connsiteY94" fmla="*/ 2349896 h 7169724"/>
              <a:gd name="connsiteX95" fmla="*/ 11429238 w 25200864"/>
              <a:gd name="connsiteY95" fmla="*/ 2448956 h 7169724"/>
              <a:gd name="connsiteX96" fmla="*/ 11562588 w 25200864"/>
              <a:gd name="connsiteY96" fmla="*/ 2513726 h 7169724"/>
              <a:gd name="connsiteX97" fmla="*/ 11654028 w 25200864"/>
              <a:gd name="connsiteY97" fmla="*/ 2567066 h 7169724"/>
              <a:gd name="connsiteX98" fmla="*/ 11745468 w 25200864"/>
              <a:gd name="connsiteY98" fmla="*/ 2650886 h 7169724"/>
              <a:gd name="connsiteX99" fmla="*/ 11882628 w 25200864"/>
              <a:gd name="connsiteY99" fmla="*/ 2711846 h 7169724"/>
              <a:gd name="connsiteX100" fmla="*/ 11970258 w 25200864"/>
              <a:gd name="connsiteY100" fmla="*/ 2841386 h 7169724"/>
              <a:gd name="connsiteX101" fmla="*/ 12095988 w 25200864"/>
              <a:gd name="connsiteY101" fmla="*/ 2829956 h 7169724"/>
              <a:gd name="connsiteX102" fmla="*/ 12124944 w 25200864"/>
              <a:gd name="connsiteY102" fmla="*/ 2897012 h 7169724"/>
              <a:gd name="connsiteX103" fmla="*/ 12202668 w 25200864"/>
              <a:gd name="connsiteY103" fmla="*/ 2921396 h 7169724"/>
              <a:gd name="connsiteX104" fmla="*/ 12278868 w 25200864"/>
              <a:gd name="connsiteY104" fmla="*/ 3081416 h 7169724"/>
              <a:gd name="connsiteX105" fmla="*/ 12393168 w 25200864"/>
              <a:gd name="connsiteY105" fmla="*/ 3100466 h 7169724"/>
              <a:gd name="connsiteX106" fmla="*/ 12450318 w 25200864"/>
              <a:gd name="connsiteY106" fmla="*/ 3214766 h 7169724"/>
              <a:gd name="connsiteX107" fmla="*/ 12541758 w 25200864"/>
              <a:gd name="connsiteY107" fmla="*/ 3191906 h 7169724"/>
              <a:gd name="connsiteX108" fmla="*/ 12598908 w 25200864"/>
              <a:gd name="connsiteY108" fmla="*/ 3290966 h 7169724"/>
              <a:gd name="connsiteX109" fmla="*/ 12663678 w 25200864"/>
              <a:gd name="connsiteY109" fmla="*/ 3416696 h 7169724"/>
              <a:gd name="connsiteX110" fmla="*/ 12766548 w 25200864"/>
              <a:gd name="connsiteY110" fmla="*/ 3428126 h 7169724"/>
              <a:gd name="connsiteX111" fmla="*/ 12774168 w 25200864"/>
              <a:gd name="connsiteY111" fmla="*/ 3298586 h 7169724"/>
              <a:gd name="connsiteX112" fmla="*/ 12854178 w 25200864"/>
              <a:gd name="connsiteY112" fmla="*/ 3363356 h 7169724"/>
              <a:gd name="connsiteX113" fmla="*/ 12968478 w 25200864"/>
              <a:gd name="connsiteY113" fmla="*/ 3435746 h 7169724"/>
              <a:gd name="connsiteX114" fmla="*/ 13098018 w 25200864"/>
              <a:gd name="connsiteY114" fmla="*/ 3466226 h 7169724"/>
              <a:gd name="connsiteX115" fmla="*/ 13147548 w 25200864"/>
              <a:gd name="connsiteY115" fmla="*/ 3572906 h 7169724"/>
              <a:gd name="connsiteX116" fmla="*/ 13155168 w 25200864"/>
              <a:gd name="connsiteY116" fmla="*/ 3652916 h 7169724"/>
              <a:gd name="connsiteX117" fmla="*/ 13235178 w 25200864"/>
              <a:gd name="connsiteY117" fmla="*/ 3736736 h 7169724"/>
              <a:gd name="connsiteX118" fmla="*/ 13368528 w 25200864"/>
              <a:gd name="connsiteY118" fmla="*/ 3774836 h 7169724"/>
              <a:gd name="connsiteX119" fmla="*/ 13539216 w 25200864"/>
              <a:gd name="connsiteY119" fmla="*/ 3853322 h 7169724"/>
              <a:gd name="connsiteX120" fmla="*/ 13574268 w 25200864"/>
              <a:gd name="connsiteY120" fmla="*/ 3923426 h 7169724"/>
              <a:gd name="connsiteX121" fmla="*/ 13669518 w 25200864"/>
              <a:gd name="connsiteY121" fmla="*/ 3988196 h 7169724"/>
              <a:gd name="connsiteX122" fmla="*/ 13806678 w 25200864"/>
              <a:gd name="connsiteY122" fmla="*/ 4091066 h 7169724"/>
              <a:gd name="connsiteX123" fmla="*/ 13890498 w 25200864"/>
              <a:gd name="connsiteY123" fmla="*/ 4205366 h 7169724"/>
              <a:gd name="connsiteX124" fmla="*/ 13955268 w 25200864"/>
              <a:gd name="connsiteY124" fmla="*/ 4296806 h 7169724"/>
              <a:gd name="connsiteX125" fmla="*/ 13989558 w 25200864"/>
              <a:gd name="connsiteY125" fmla="*/ 4129166 h 7169724"/>
              <a:gd name="connsiteX126" fmla="*/ 14061948 w 25200864"/>
              <a:gd name="connsiteY126" fmla="*/ 3995816 h 7169724"/>
              <a:gd name="connsiteX127" fmla="*/ 14176248 w 25200864"/>
              <a:gd name="connsiteY127" fmla="*/ 4098686 h 7169724"/>
              <a:gd name="connsiteX128" fmla="*/ 14290548 w 25200864"/>
              <a:gd name="connsiteY128" fmla="*/ 4304426 h 7169724"/>
              <a:gd name="connsiteX129" fmla="*/ 14431518 w 25200864"/>
              <a:gd name="connsiteY129" fmla="*/ 4399676 h 7169724"/>
              <a:gd name="connsiteX130" fmla="*/ 14622018 w 25200864"/>
              <a:gd name="connsiteY130" fmla="*/ 4353956 h 7169724"/>
              <a:gd name="connsiteX131" fmla="*/ 14789658 w 25200864"/>
              <a:gd name="connsiteY131" fmla="*/ 4430156 h 7169724"/>
              <a:gd name="connsiteX132" fmla="*/ 14865858 w 25200864"/>
              <a:gd name="connsiteY132" fmla="*/ 4361576 h 7169724"/>
              <a:gd name="connsiteX133" fmla="*/ 14972538 w 25200864"/>
              <a:gd name="connsiteY133" fmla="*/ 4464446 h 7169724"/>
              <a:gd name="connsiteX134" fmla="*/ 15067788 w 25200864"/>
              <a:gd name="connsiteY134" fmla="*/ 4586366 h 7169724"/>
              <a:gd name="connsiteX135" fmla="*/ 15304008 w 25200864"/>
              <a:gd name="connsiteY135" fmla="*/ 4651136 h 7169724"/>
              <a:gd name="connsiteX136" fmla="*/ 15467838 w 25200864"/>
              <a:gd name="connsiteY136" fmla="*/ 4693046 h 7169724"/>
              <a:gd name="connsiteX137" fmla="*/ 15540990 w 25200864"/>
              <a:gd name="connsiteY137" fmla="*/ 4708286 h 7169724"/>
              <a:gd name="connsiteX138" fmla="*/ 15593568 w 25200864"/>
              <a:gd name="connsiteY138" fmla="*/ 4875926 h 7169724"/>
              <a:gd name="connsiteX139" fmla="*/ 15612618 w 25200864"/>
              <a:gd name="connsiteY139" fmla="*/ 4997846 h 7169724"/>
              <a:gd name="connsiteX140" fmla="*/ 15730728 w 25200864"/>
              <a:gd name="connsiteY140" fmla="*/ 4921646 h 7169724"/>
              <a:gd name="connsiteX141" fmla="*/ 15745968 w 25200864"/>
              <a:gd name="connsiteY141" fmla="*/ 4769246 h 7169724"/>
              <a:gd name="connsiteX142" fmla="*/ 15822168 w 25200864"/>
              <a:gd name="connsiteY142" fmla="*/ 4757816 h 7169724"/>
              <a:gd name="connsiteX143" fmla="*/ 15898368 w 25200864"/>
              <a:gd name="connsiteY143" fmla="*/ 4872116 h 7169724"/>
              <a:gd name="connsiteX144" fmla="*/ 16092678 w 25200864"/>
              <a:gd name="connsiteY144" fmla="*/ 4978796 h 7169724"/>
              <a:gd name="connsiteX145" fmla="*/ 16229838 w 25200864"/>
              <a:gd name="connsiteY145" fmla="*/ 5138816 h 7169724"/>
              <a:gd name="connsiteX146" fmla="*/ 16340328 w 25200864"/>
              <a:gd name="connsiteY146" fmla="*/ 5154056 h 7169724"/>
              <a:gd name="connsiteX147" fmla="*/ 16435578 w 25200864"/>
              <a:gd name="connsiteY147" fmla="*/ 5203586 h 7169724"/>
              <a:gd name="connsiteX148" fmla="*/ 16515588 w 25200864"/>
              <a:gd name="connsiteY148" fmla="*/ 5195966 h 7169724"/>
              <a:gd name="connsiteX149" fmla="*/ 16607028 w 25200864"/>
              <a:gd name="connsiteY149" fmla="*/ 5234066 h 7169724"/>
              <a:gd name="connsiteX150" fmla="*/ 16687038 w 25200864"/>
              <a:gd name="connsiteY150" fmla="*/ 5275976 h 7169724"/>
              <a:gd name="connsiteX151" fmla="*/ 16751808 w 25200864"/>
              <a:gd name="connsiteY151" fmla="*/ 5298836 h 7169724"/>
              <a:gd name="connsiteX152" fmla="*/ 16927068 w 25200864"/>
              <a:gd name="connsiteY152" fmla="*/ 5317886 h 7169724"/>
              <a:gd name="connsiteX153" fmla="*/ 16808958 w 25200864"/>
              <a:gd name="connsiteY153" fmla="*/ 5245496 h 7169724"/>
              <a:gd name="connsiteX154" fmla="*/ 16843248 w 25200864"/>
              <a:gd name="connsiteY154" fmla="*/ 5199776 h 7169724"/>
              <a:gd name="connsiteX155" fmla="*/ 16953738 w 25200864"/>
              <a:gd name="connsiteY155" fmla="*/ 5218826 h 7169724"/>
              <a:gd name="connsiteX156" fmla="*/ 17109948 w 25200864"/>
              <a:gd name="connsiteY156" fmla="*/ 5344556 h 7169724"/>
              <a:gd name="connsiteX157" fmla="*/ 17300448 w 25200864"/>
              <a:gd name="connsiteY157" fmla="*/ 5359796 h 7169724"/>
              <a:gd name="connsiteX158" fmla="*/ 17426178 w 25200864"/>
              <a:gd name="connsiteY158" fmla="*/ 5420756 h 7169724"/>
              <a:gd name="connsiteX159" fmla="*/ 17516856 w 25200864"/>
              <a:gd name="connsiteY159" fmla="*/ 5550296 h 7169724"/>
              <a:gd name="connsiteX160" fmla="*/ 17620488 w 25200864"/>
              <a:gd name="connsiteY160" fmla="*/ 5569346 h 7169724"/>
              <a:gd name="connsiteX161" fmla="*/ 17837658 w 25200864"/>
              <a:gd name="connsiteY161" fmla="*/ 5717936 h 7169724"/>
              <a:gd name="connsiteX162" fmla="*/ 17837658 w 25200864"/>
              <a:gd name="connsiteY162" fmla="*/ 5561726 h 7169724"/>
              <a:gd name="connsiteX163" fmla="*/ 18035778 w 25200864"/>
              <a:gd name="connsiteY163" fmla="*/ 5565536 h 7169724"/>
              <a:gd name="connsiteX164" fmla="*/ 18115788 w 25200864"/>
              <a:gd name="connsiteY164" fmla="*/ 5668406 h 7169724"/>
              <a:gd name="connsiteX165" fmla="*/ 18218658 w 25200864"/>
              <a:gd name="connsiteY165" fmla="*/ 5676026 h 7169724"/>
              <a:gd name="connsiteX166" fmla="*/ 18306288 w 25200864"/>
              <a:gd name="connsiteY166" fmla="*/ 5752988 h 7169724"/>
              <a:gd name="connsiteX167" fmla="*/ 18371058 w 25200864"/>
              <a:gd name="connsiteY167" fmla="*/ 5866526 h 7169724"/>
              <a:gd name="connsiteX168" fmla="*/ 18489168 w 25200864"/>
              <a:gd name="connsiteY168" fmla="*/ 5851286 h 7169724"/>
              <a:gd name="connsiteX169" fmla="*/ 18580608 w 25200864"/>
              <a:gd name="connsiteY169" fmla="*/ 5935106 h 7169724"/>
              <a:gd name="connsiteX170" fmla="*/ 18550128 w 25200864"/>
              <a:gd name="connsiteY170" fmla="*/ 6018926 h 7169724"/>
              <a:gd name="connsiteX171" fmla="*/ 18679668 w 25200864"/>
              <a:gd name="connsiteY171" fmla="*/ 5973206 h 7169724"/>
              <a:gd name="connsiteX172" fmla="*/ 18691098 w 25200864"/>
              <a:gd name="connsiteY172" fmla="*/ 6045596 h 7169724"/>
              <a:gd name="connsiteX173" fmla="*/ 18813018 w 25200864"/>
              <a:gd name="connsiteY173" fmla="*/ 6007496 h 7169724"/>
              <a:gd name="connsiteX174" fmla="*/ 19114008 w 25200864"/>
              <a:gd name="connsiteY174" fmla="*/ 6137036 h 7169724"/>
              <a:gd name="connsiteX175" fmla="*/ 19249644 w 25200864"/>
              <a:gd name="connsiteY175" fmla="*/ 6242954 h 7169724"/>
              <a:gd name="connsiteX176" fmla="*/ 19319748 w 25200864"/>
              <a:gd name="connsiteY176" fmla="*/ 6453266 h 7169724"/>
              <a:gd name="connsiteX177" fmla="*/ 19375374 w 25200864"/>
              <a:gd name="connsiteY177" fmla="*/ 6593474 h 7169724"/>
              <a:gd name="connsiteX178" fmla="*/ 19445478 w 25200864"/>
              <a:gd name="connsiteY178" fmla="*/ 6567566 h 7169724"/>
              <a:gd name="connsiteX179" fmla="*/ 19495008 w 25200864"/>
              <a:gd name="connsiteY179" fmla="*/ 6647576 h 7169724"/>
              <a:gd name="connsiteX180" fmla="*/ 19475958 w 25200864"/>
              <a:gd name="connsiteY180" fmla="*/ 6377066 h 7169724"/>
              <a:gd name="connsiteX181" fmla="*/ 19479768 w 25200864"/>
              <a:gd name="connsiteY181" fmla="*/ 6175136 h 7169724"/>
              <a:gd name="connsiteX182" fmla="*/ 19582638 w 25200864"/>
              <a:gd name="connsiteY182" fmla="*/ 6285626 h 7169724"/>
              <a:gd name="connsiteX183" fmla="*/ 19666458 w 25200864"/>
              <a:gd name="connsiteY183" fmla="*/ 6407546 h 7169724"/>
              <a:gd name="connsiteX184" fmla="*/ 19674078 w 25200864"/>
              <a:gd name="connsiteY184" fmla="*/ 6213236 h 7169724"/>
              <a:gd name="connsiteX185" fmla="*/ 19761708 w 25200864"/>
              <a:gd name="connsiteY185" fmla="*/ 6129416 h 7169724"/>
              <a:gd name="connsiteX186" fmla="*/ 19879818 w 25200864"/>
              <a:gd name="connsiteY186" fmla="*/ 6239906 h 7169724"/>
              <a:gd name="connsiteX187" fmla="*/ 19818858 w 25200864"/>
              <a:gd name="connsiteY187" fmla="*/ 6026546 h 7169724"/>
              <a:gd name="connsiteX188" fmla="*/ 20127468 w 25200864"/>
              <a:gd name="connsiteY188" fmla="*/ 6022736 h 7169724"/>
              <a:gd name="connsiteX189" fmla="*/ 20400264 w 25200864"/>
              <a:gd name="connsiteY189" fmla="*/ 5897768 h 7169724"/>
              <a:gd name="connsiteX190" fmla="*/ 20695158 w 25200864"/>
              <a:gd name="connsiteY190" fmla="*/ 5893196 h 7169724"/>
              <a:gd name="connsiteX191" fmla="*/ 20942808 w 25200864"/>
              <a:gd name="connsiteY191" fmla="*/ 5938916 h 7169724"/>
              <a:gd name="connsiteX192" fmla="*/ 21133308 w 25200864"/>
              <a:gd name="connsiteY192" fmla="*/ 5813186 h 7169724"/>
              <a:gd name="connsiteX193" fmla="*/ 21430488 w 25200864"/>
              <a:gd name="connsiteY193" fmla="*/ 5862716 h 7169724"/>
              <a:gd name="connsiteX194" fmla="*/ 21659850 w 25200864"/>
              <a:gd name="connsiteY194" fmla="*/ 5961776 h 7169724"/>
              <a:gd name="connsiteX195" fmla="*/ 21761958 w 25200864"/>
              <a:gd name="connsiteY195" fmla="*/ 5885576 h 7169724"/>
              <a:gd name="connsiteX196" fmla="*/ 21944838 w 25200864"/>
              <a:gd name="connsiteY196" fmla="*/ 6041786 h 7169724"/>
              <a:gd name="connsiteX197" fmla="*/ 22089618 w 25200864"/>
              <a:gd name="connsiteY197" fmla="*/ 5977016 h 7169724"/>
              <a:gd name="connsiteX198" fmla="*/ 22310598 w 25200864"/>
              <a:gd name="connsiteY198" fmla="*/ 6186566 h 7169724"/>
              <a:gd name="connsiteX199" fmla="*/ 23151084 w 25200864"/>
              <a:gd name="connsiteY199" fmla="*/ 6482984 h 7169724"/>
              <a:gd name="connsiteX200" fmla="*/ 23293578 w 25200864"/>
              <a:gd name="connsiteY200" fmla="*/ 6609476 h 7169724"/>
              <a:gd name="connsiteX201" fmla="*/ 23285958 w 25200864"/>
              <a:gd name="connsiteY201" fmla="*/ 6693296 h 7169724"/>
              <a:gd name="connsiteX202" fmla="*/ 23415498 w 25200864"/>
              <a:gd name="connsiteY202" fmla="*/ 6659006 h 7169724"/>
              <a:gd name="connsiteX203" fmla="*/ 23785068 w 25200864"/>
              <a:gd name="connsiteY203" fmla="*/ 6780926 h 7169724"/>
              <a:gd name="connsiteX204" fmla="*/ 24009096 w 25200864"/>
              <a:gd name="connsiteY204" fmla="*/ 6645290 h 7169724"/>
              <a:gd name="connsiteX205" fmla="*/ 24078438 w 25200864"/>
              <a:gd name="connsiteY205" fmla="*/ 6544706 h 7169724"/>
              <a:gd name="connsiteX206" fmla="*/ 24230838 w 25200864"/>
              <a:gd name="connsiteY206" fmla="*/ 6533276 h 7169724"/>
              <a:gd name="connsiteX207" fmla="*/ 24360378 w 25200864"/>
              <a:gd name="connsiteY207" fmla="*/ 6438026 h 7169724"/>
              <a:gd name="connsiteX208" fmla="*/ 24455628 w 25200864"/>
              <a:gd name="connsiteY208" fmla="*/ 6422786 h 7169724"/>
              <a:gd name="connsiteX209" fmla="*/ 24558498 w 25200864"/>
              <a:gd name="connsiteY209" fmla="*/ 6243716 h 7169724"/>
              <a:gd name="connsiteX210" fmla="*/ 24716232 w 25200864"/>
              <a:gd name="connsiteY210" fmla="*/ 6188090 h 7169724"/>
              <a:gd name="connsiteX211" fmla="*/ 24981408 w 25200864"/>
              <a:gd name="connsiteY211" fmla="*/ 6232286 h 7169724"/>
              <a:gd name="connsiteX212" fmla="*/ 25181052 w 25200864"/>
              <a:gd name="connsiteY212" fmla="*/ 6157610 h 7169724"/>
              <a:gd name="connsiteX213" fmla="*/ 25200864 w 25200864"/>
              <a:gd name="connsiteY213" fmla="*/ 5713364 h 7169724"/>
              <a:gd name="connsiteX214" fmla="*/ 24519636 w 25200864"/>
              <a:gd name="connsiteY214" fmla="*/ 5869574 h 7169724"/>
              <a:gd name="connsiteX215" fmla="*/ 23774400 w 25200864"/>
              <a:gd name="connsiteY215" fmla="*/ 6133988 h 7169724"/>
              <a:gd name="connsiteX216" fmla="*/ 22951440 w 25200864"/>
              <a:gd name="connsiteY216" fmla="*/ 5896244 h 7169724"/>
              <a:gd name="connsiteX217" fmla="*/ 21982176 w 25200864"/>
              <a:gd name="connsiteY217" fmla="*/ 5640212 h 7169724"/>
              <a:gd name="connsiteX218" fmla="*/ 20628864 w 25200864"/>
              <a:gd name="connsiteY218" fmla="*/ 5475620 h 7169724"/>
              <a:gd name="connsiteX219" fmla="*/ 19872960 w 25200864"/>
              <a:gd name="connsiteY219" fmla="*/ 5888624 h 7169724"/>
              <a:gd name="connsiteX220" fmla="*/ 18800064 w 25200864"/>
              <a:gd name="connsiteY220" fmla="*/ 5823092 h 7169724"/>
              <a:gd name="connsiteX221" fmla="*/ 16715232 w 25200864"/>
              <a:gd name="connsiteY221" fmla="*/ 4963556 h 7169724"/>
              <a:gd name="connsiteX222" fmla="*/ 14904720 w 25200864"/>
              <a:gd name="connsiteY222" fmla="*/ 4158884 h 7169724"/>
              <a:gd name="connsiteX223" fmla="*/ 13240512 w 25200864"/>
              <a:gd name="connsiteY223" fmla="*/ 3354212 h 7169724"/>
              <a:gd name="connsiteX224" fmla="*/ 13094208 w 25200864"/>
              <a:gd name="connsiteY224" fmla="*/ 3189620 h 7169724"/>
              <a:gd name="connsiteX225" fmla="*/ 11320272 w 25200864"/>
              <a:gd name="connsiteY225" fmla="*/ 2019188 h 7169724"/>
              <a:gd name="connsiteX226" fmla="*/ 10698480 w 25200864"/>
              <a:gd name="connsiteY226" fmla="*/ 1452260 h 7169724"/>
              <a:gd name="connsiteX227" fmla="*/ 10530078 w 25200864"/>
              <a:gd name="connsiteY227" fmla="*/ 1283096 h 7169724"/>
              <a:gd name="connsiteX228" fmla="*/ 10522458 w 25200864"/>
              <a:gd name="connsiteY228" fmla="*/ 902096 h 7169724"/>
              <a:gd name="connsiteX229" fmla="*/ 10518648 w 25200864"/>
              <a:gd name="connsiteY229" fmla="*/ 768746 h 7169724"/>
              <a:gd name="connsiteX230" fmla="*/ 10606278 w 25200864"/>
              <a:gd name="connsiteY230" fmla="*/ 681116 h 7169724"/>
              <a:gd name="connsiteX231" fmla="*/ 10753344 w 25200864"/>
              <a:gd name="connsiteY231" fmla="*/ 611012 h 7169724"/>
              <a:gd name="connsiteX232" fmla="*/ 10735056 w 25200864"/>
              <a:gd name="connsiteY232" fmla="*/ 336692 h 7169724"/>
              <a:gd name="connsiteX233" fmla="*/ 10610088 w 25200864"/>
              <a:gd name="connsiteY233" fmla="*/ 201056 h 7169724"/>
              <a:gd name="connsiteX234" fmla="*/ 10419588 w 25200864"/>
              <a:gd name="connsiteY234" fmla="*/ 2936 h 7169724"/>
              <a:gd name="connsiteX235" fmla="*/ 10351008 w 25200864"/>
              <a:gd name="connsiteY235" fmla="*/ 231536 h 7169724"/>
              <a:gd name="connsiteX236" fmla="*/ 10187940 w 25200864"/>
              <a:gd name="connsiteY236" fmla="*/ 585104 h 7169724"/>
              <a:gd name="connsiteX237" fmla="*/ 10137648 w 25200864"/>
              <a:gd name="connsiteY237" fmla="*/ 902096 h 7169724"/>
              <a:gd name="connsiteX238" fmla="*/ 10222992 w 25200864"/>
              <a:gd name="connsiteY238" fmla="*/ 1744868 h 7169724"/>
              <a:gd name="connsiteX239" fmla="*/ 10131552 w 25200864"/>
              <a:gd name="connsiteY239" fmla="*/ 2384948 h 7169724"/>
              <a:gd name="connsiteX240" fmla="*/ 9509760 w 25200864"/>
              <a:gd name="connsiteY240" fmla="*/ 3043316 h 7169724"/>
              <a:gd name="connsiteX241" fmla="*/ 7717536 w 25200864"/>
              <a:gd name="connsiteY241" fmla="*/ 4524644 h 7169724"/>
              <a:gd name="connsiteX242" fmla="*/ 7388352 w 25200864"/>
              <a:gd name="connsiteY242" fmla="*/ 5146436 h 7169724"/>
              <a:gd name="connsiteX243" fmla="*/ 5925312 w 25200864"/>
              <a:gd name="connsiteY243" fmla="*/ 5768228 h 7169724"/>
              <a:gd name="connsiteX244" fmla="*/ 4736592 w 25200864"/>
              <a:gd name="connsiteY244" fmla="*/ 6079124 h 7169724"/>
              <a:gd name="connsiteX245" fmla="*/ 3602736 w 25200864"/>
              <a:gd name="connsiteY245" fmla="*/ 6353444 h 7169724"/>
              <a:gd name="connsiteX246" fmla="*/ 2688336 w 25200864"/>
              <a:gd name="connsiteY246" fmla="*/ 6664340 h 7169724"/>
              <a:gd name="connsiteX247" fmla="*/ 2157984 w 25200864"/>
              <a:gd name="connsiteY247" fmla="*/ 6774068 h 7169724"/>
              <a:gd name="connsiteX248" fmla="*/ 1591056 w 25200864"/>
              <a:gd name="connsiteY248" fmla="*/ 6755780 h 7169724"/>
              <a:gd name="connsiteX249" fmla="*/ 950976 w 25200864"/>
              <a:gd name="connsiteY249" fmla="*/ 6554612 h 7169724"/>
              <a:gd name="connsiteX250" fmla="*/ 0 w 25200864"/>
              <a:gd name="connsiteY250" fmla="*/ 6390020 h 7169724"/>
              <a:gd name="connsiteX251" fmla="*/ 27432 w 25200864"/>
              <a:gd name="connsiteY25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375904 w 25200864"/>
              <a:gd name="connsiteY77" fmla="*/ 434176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596884 w 25200864"/>
              <a:gd name="connsiteY77" fmla="*/ 436462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364474 w 25200864"/>
              <a:gd name="connsiteY77" fmla="*/ 4147454 h 7169724"/>
              <a:gd name="connsiteX78" fmla="*/ 9747504 w 25200864"/>
              <a:gd name="connsiteY78" fmla="*/ 3427364 h 7169724"/>
              <a:gd name="connsiteX79" fmla="*/ 10277856 w 25200864"/>
              <a:gd name="connsiteY79" fmla="*/ 2311796 h 7169724"/>
              <a:gd name="connsiteX80" fmla="*/ 10351008 w 25200864"/>
              <a:gd name="connsiteY80" fmla="*/ 2147204 h 7169724"/>
              <a:gd name="connsiteX81" fmla="*/ 10369296 w 25200864"/>
              <a:gd name="connsiteY81" fmla="*/ 1525412 h 7169724"/>
              <a:gd name="connsiteX82" fmla="*/ 10314432 w 25200864"/>
              <a:gd name="connsiteY82" fmla="*/ 940196 h 7169724"/>
              <a:gd name="connsiteX83" fmla="*/ 10443210 w 25200864"/>
              <a:gd name="connsiteY83" fmla="*/ 611774 h 7169724"/>
              <a:gd name="connsiteX84" fmla="*/ 10450830 w 25200864"/>
              <a:gd name="connsiteY84" fmla="*/ 1076594 h 7169724"/>
              <a:gd name="connsiteX85" fmla="*/ 10411968 w 25200864"/>
              <a:gd name="connsiteY85" fmla="*/ 1302146 h 7169724"/>
              <a:gd name="connsiteX86" fmla="*/ 10453878 w 25200864"/>
              <a:gd name="connsiteY86" fmla="*/ 1565036 h 7169724"/>
              <a:gd name="connsiteX87" fmla="*/ 10541508 w 25200864"/>
              <a:gd name="connsiteY87" fmla="*/ 1759346 h 7169724"/>
              <a:gd name="connsiteX88" fmla="*/ 10690098 w 25200864"/>
              <a:gd name="connsiteY88" fmla="*/ 1944512 h 7169724"/>
              <a:gd name="connsiteX89" fmla="*/ 10785348 w 25200864"/>
              <a:gd name="connsiteY89" fmla="*/ 2018426 h 7169724"/>
              <a:gd name="connsiteX90" fmla="*/ 10838688 w 25200864"/>
              <a:gd name="connsiteY90" fmla="*/ 2109866 h 7169724"/>
              <a:gd name="connsiteX91" fmla="*/ 10926318 w 25200864"/>
              <a:gd name="connsiteY91" fmla="*/ 2071766 h 7169724"/>
              <a:gd name="connsiteX92" fmla="*/ 11013948 w 25200864"/>
              <a:gd name="connsiteY92" fmla="*/ 2193686 h 7169724"/>
              <a:gd name="connsiteX93" fmla="*/ 11100816 w 25200864"/>
              <a:gd name="connsiteY93" fmla="*/ 2275220 h 7169724"/>
              <a:gd name="connsiteX94" fmla="*/ 11253978 w 25200864"/>
              <a:gd name="connsiteY94" fmla="*/ 2307986 h 7169724"/>
              <a:gd name="connsiteX95" fmla="*/ 11349228 w 25200864"/>
              <a:gd name="connsiteY95" fmla="*/ 2349896 h 7169724"/>
              <a:gd name="connsiteX96" fmla="*/ 11429238 w 25200864"/>
              <a:gd name="connsiteY96" fmla="*/ 2448956 h 7169724"/>
              <a:gd name="connsiteX97" fmla="*/ 11562588 w 25200864"/>
              <a:gd name="connsiteY97" fmla="*/ 2513726 h 7169724"/>
              <a:gd name="connsiteX98" fmla="*/ 11654028 w 25200864"/>
              <a:gd name="connsiteY98" fmla="*/ 2567066 h 7169724"/>
              <a:gd name="connsiteX99" fmla="*/ 11745468 w 25200864"/>
              <a:gd name="connsiteY99" fmla="*/ 2650886 h 7169724"/>
              <a:gd name="connsiteX100" fmla="*/ 11882628 w 25200864"/>
              <a:gd name="connsiteY100" fmla="*/ 2711846 h 7169724"/>
              <a:gd name="connsiteX101" fmla="*/ 11970258 w 25200864"/>
              <a:gd name="connsiteY101" fmla="*/ 2841386 h 7169724"/>
              <a:gd name="connsiteX102" fmla="*/ 12095988 w 25200864"/>
              <a:gd name="connsiteY102" fmla="*/ 2829956 h 7169724"/>
              <a:gd name="connsiteX103" fmla="*/ 12124944 w 25200864"/>
              <a:gd name="connsiteY103" fmla="*/ 2897012 h 7169724"/>
              <a:gd name="connsiteX104" fmla="*/ 12202668 w 25200864"/>
              <a:gd name="connsiteY104" fmla="*/ 2921396 h 7169724"/>
              <a:gd name="connsiteX105" fmla="*/ 12278868 w 25200864"/>
              <a:gd name="connsiteY105" fmla="*/ 3081416 h 7169724"/>
              <a:gd name="connsiteX106" fmla="*/ 12393168 w 25200864"/>
              <a:gd name="connsiteY106" fmla="*/ 3100466 h 7169724"/>
              <a:gd name="connsiteX107" fmla="*/ 12450318 w 25200864"/>
              <a:gd name="connsiteY107" fmla="*/ 3214766 h 7169724"/>
              <a:gd name="connsiteX108" fmla="*/ 12541758 w 25200864"/>
              <a:gd name="connsiteY108" fmla="*/ 3191906 h 7169724"/>
              <a:gd name="connsiteX109" fmla="*/ 12598908 w 25200864"/>
              <a:gd name="connsiteY109" fmla="*/ 3290966 h 7169724"/>
              <a:gd name="connsiteX110" fmla="*/ 12663678 w 25200864"/>
              <a:gd name="connsiteY110" fmla="*/ 3416696 h 7169724"/>
              <a:gd name="connsiteX111" fmla="*/ 12766548 w 25200864"/>
              <a:gd name="connsiteY111" fmla="*/ 3428126 h 7169724"/>
              <a:gd name="connsiteX112" fmla="*/ 12774168 w 25200864"/>
              <a:gd name="connsiteY112" fmla="*/ 3298586 h 7169724"/>
              <a:gd name="connsiteX113" fmla="*/ 12854178 w 25200864"/>
              <a:gd name="connsiteY113" fmla="*/ 3363356 h 7169724"/>
              <a:gd name="connsiteX114" fmla="*/ 12968478 w 25200864"/>
              <a:gd name="connsiteY114" fmla="*/ 3435746 h 7169724"/>
              <a:gd name="connsiteX115" fmla="*/ 13098018 w 25200864"/>
              <a:gd name="connsiteY115" fmla="*/ 3466226 h 7169724"/>
              <a:gd name="connsiteX116" fmla="*/ 13147548 w 25200864"/>
              <a:gd name="connsiteY116" fmla="*/ 3572906 h 7169724"/>
              <a:gd name="connsiteX117" fmla="*/ 13155168 w 25200864"/>
              <a:gd name="connsiteY117" fmla="*/ 3652916 h 7169724"/>
              <a:gd name="connsiteX118" fmla="*/ 13235178 w 25200864"/>
              <a:gd name="connsiteY118" fmla="*/ 3736736 h 7169724"/>
              <a:gd name="connsiteX119" fmla="*/ 13368528 w 25200864"/>
              <a:gd name="connsiteY119" fmla="*/ 3774836 h 7169724"/>
              <a:gd name="connsiteX120" fmla="*/ 13539216 w 25200864"/>
              <a:gd name="connsiteY120" fmla="*/ 3853322 h 7169724"/>
              <a:gd name="connsiteX121" fmla="*/ 13574268 w 25200864"/>
              <a:gd name="connsiteY121" fmla="*/ 3923426 h 7169724"/>
              <a:gd name="connsiteX122" fmla="*/ 13669518 w 25200864"/>
              <a:gd name="connsiteY122" fmla="*/ 3988196 h 7169724"/>
              <a:gd name="connsiteX123" fmla="*/ 13806678 w 25200864"/>
              <a:gd name="connsiteY123" fmla="*/ 4091066 h 7169724"/>
              <a:gd name="connsiteX124" fmla="*/ 13890498 w 25200864"/>
              <a:gd name="connsiteY124" fmla="*/ 4205366 h 7169724"/>
              <a:gd name="connsiteX125" fmla="*/ 13955268 w 25200864"/>
              <a:gd name="connsiteY125" fmla="*/ 4296806 h 7169724"/>
              <a:gd name="connsiteX126" fmla="*/ 13989558 w 25200864"/>
              <a:gd name="connsiteY126" fmla="*/ 4129166 h 7169724"/>
              <a:gd name="connsiteX127" fmla="*/ 14061948 w 25200864"/>
              <a:gd name="connsiteY127" fmla="*/ 3995816 h 7169724"/>
              <a:gd name="connsiteX128" fmla="*/ 14176248 w 25200864"/>
              <a:gd name="connsiteY128" fmla="*/ 4098686 h 7169724"/>
              <a:gd name="connsiteX129" fmla="*/ 14290548 w 25200864"/>
              <a:gd name="connsiteY129" fmla="*/ 4304426 h 7169724"/>
              <a:gd name="connsiteX130" fmla="*/ 14431518 w 25200864"/>
              <a:gd name="connsiteY130" fmla="*/ 4399676 h 7169724"/>
              <a:gd name="connsiteX131" fmla="*/ 14622018 w 25200864"/>
              <a:gd name="connsiteY131" fmla="*/ 4353956 h 7169724"/>
              <a:gd name="connsiteX132" fmla="*/ 14789658 w 25200864"/>
              <a:gd name="connsiteY132" fmla="*/ 4430156 h 7169724"/>
              <a:gd name="connsiteX133" fmla="*/ 14865858 w 25200864"/>
              <a:gd name="connsiteY133" fmla="*/ 4361576 h 7169724"/>
              <a:gd name="connsiteX134" fmla="*/ 14972538 w 25200864"/>
              <a:gd name="connsiteY134" fmla="*/ 4464446 h 7169724"/>
              <a:gd name="connsiteX135" fmla="*/ 15067788 w 25200864"/>
              <a:gd name="connsiteY135" fmla="*/ 4586366 h 7169724"/>
              <a:gd name="connsiteX136" fmla="*/ 15304008 w 25200864"/>
              <a:gd name="connsiteY136" fmla="*/ 4651136 h 7169724"/>
              <a:gd name="connsiteX137" fmla="*/ 15467838 w 25200864"/>
              <a:gd name="connsiteY137" fmla="*/ 4693046 h 7169724"/>
              <a:gd name="connsiteX138" fmla="*/ 15540990 w 25200864"/>
              <a:gd name="connsiteY138" fmla="*/ 4708286 h 7169724"/>
              <a:gd name="connsiteX139" fmla="*/ 15593568 w 25200864"/>
              <a:gd name="connsiteY139" fmla="*/ 4875926 h 7169724"/>
              <a:gd name="connsiteX140" fmla="*/ 15612618 w 25200864"/>
              <a:gd name="connsiteY140" fmla="*/ 4997846 h 7169724"/>
              <a:gd name="connsiteX141" fmla="*/ 15730728 w 25200864"/>
              <a:gd name="connsiteY141" fmla="*/ 4921646 h 7169724"/>
              <a:gd name="connsiteX142" fmla="*/ 15745968 w 25200864"/>
              <a:gd name="connsiteY142" fmla="*/ 4769246 h 7169724"/>
              <a:gd name="connsiteX143" fmla="*/ 15822168 w 25200864"/>
              <a:gd name="connsiteY143" fmla="*/ 4757816 h 7169724"/>
              <a:gd name="connsiteX144" fmla="*/ 15898368 w 25200864"/>
              <a:gd name="connsiteY144" fmla="*/ 4872116 h 7169724"/>
              <a:gd name="connsiteX145" fmla="*/ 16092678 w 25200864"/>
              <a:gd name="connsiteY145" fmla="*/ 4978796 h 7169724"/>
              <a:gd name="connsiteX146" fmla="*/ 16229838 w 25200864"/>
              <a:gd name="connsiteY146" fmla="*/ 5138816 h 7169724"/>
              <a:gd name="connsiteX147" fmla="*/ 16340328 w 25200864"/>
              <a:gd name="connsiteY147" fmla="*/ 5154056 h 7169724"/>
              <a:gd name="connsiteX148" fmla="*/ 16435578 w 25200864"/>
              <a:gd name="connsiteY148" fmla="*/ 5203586 h 7169724"/>
              <a:gd name="connsiteX149" fmla="*/ 16515588 w 25200864"/>
              <a:gd name="connsiteY149" fmla="*/ 5195966 h 7169724"/>
              <a:gd name="connsiteX150" fmla="*/ 16607028 w 25200864"/>
              <a:gd name="connsiteY150" fmla="*/ 5234066 h 7169724"/>
              <a:gd name="connsiteX151" fmla="*/ 16687038 w 25200864"/>
              <a:gd name="connsiteY151" fmla="*/ 5275976 h 7169724"/>
              <a:gd name="connsiteX152" fmla="*/ 16751808 w 25200864"/>
              <a:gd name="connsiteY152" fmla="*/ 5298836 h 7169724"/>
              <a:gd name="connsiteX153" fmla="*/ 16927068 w 25200864"/>
              <a:gd name="connsiteY153" fmla="*/ 5317886 h 7169724"/>
              <a:gd name="connsiteX154" fmla="*/ 16808958 w 25200864"/>
              <a:gd name="connsiteY154" fmla="*/ 5245496 h 7169724"/>
              <a:gd name="connsiteX155" fmla="*/ 16843248 w 25200864"/>
              <a:gd name="connsiteY155" fmla="*/ 5199776 h 7169724"/>
              <a:gd name="connsiteX156" fmla="*/ 16953738 w 25200864"/>
              <a:gd name="connsiteY156" fmla="*/ 5218826 h 7169724"/>
              <a:gd name="connsiteX157" fmla="*/ 17109948 w 25200864"/>
              <a:gd name="connsiteY157" fmla="*/ 5344556 h 7169724"/>
              <a:gd name="connsiteX158" fmla="*/ 17300448 w 25200864"/>
              <a:gd name="connsiteY158" fmla="*/ 5359796 h 7169724"/>
              <a:gd name="connsiteX159" fmla="*/ 17426178 w 25200864"/>
              <a:gd name="connsiteY159" fmla="*/ 5420756 h 7169724"/>
              <a:gd name="connsiteX160" fmla="*/ 17516856 w 25200864"/>
              <a:gd name="connsiteY160" fmla="*/ 5550296 h 7169724"/>
              <a:gd name="connsiteX161" fmla="*/ 17620488 w 25200864"/>
              <a:gd name="connsiteY161" fmla="*/ 5569346 h 7169724"/>
              <a:gd name="connsiteX162" fmla="*/ 17837658 w 25200864"/>
              <a:gd name="connsiteY162" fmla="*/ 5717936 h 7169724"/>
              <a:gd name="connsiteX163" fmla="*/ 17837658 w 25200864"/>
              <a:gd name="connsiteY163" fmla="*/ 5561726 h 7169724"/>
              <a:gd name="connsiteX164" fmla="*/ 18035778 w 25200864"/>
              <a:gd name="connsiteY164" fmla="*/ 5565536 h 7169724"/>
              <a:gd name="connsiteX165" fmla="*/ 18115788 w 25200864"/>
              <a:gd name="connsiteY165" fmla="*/ 5668406 h 7169724"/>
              <a:gd name="connsiteX166" fmla="*/ 18218658 w 25200864"/>
              <a:gd name="connsiteY166" fmla="*/ 5676026 h 7169724"/>
              <a:gd name="connsiteX167" fmla="*/ 18306288 w 25200864"/>
              <a:gd name="connsiteY167" fmla="*/ 5752988 h 7169724"/>
              <a:gd name="connsiteX168" fmla="*/ 18371058 w 25200864"/>
              <a:gd name="connsiteY168" fmla="*/ 5866526 h 7169724"/>
              <a:gd name="connsiteX169" fmla="*/ 18489168 w 25200864"/>
              <a:gd name="connsiteY169" fmla="*/ 5851286 h 7169724"/>
              <a:gd name="connsiteX170" fmla="*/ 18580608 w 25200864"/>
              <a:gd name="connsiteY170" fmla="*/ 5935106 h 7169724"/>
              <a:gd name="connsiteX171" fmla="*/ 18550128 w 25200864"/>
              <a:gd name="connsiteY171" fmla="*/ 6018926 h 7169724"/>
              <a:gd name="connsiteX172" fmla="*/ 18679668 w 25200864"/>
              <a:gd name="connsiteY172" fmla="*/ 5973206 h 7169724"/>
              <a:gd name="connsiteX173" fmla="*/ 18691098 w 25200864"/>
              <a:gd name="connsiteY173" fmla="*/ 6045596 h 7169724"/>
              <a:gd name="connsiteX174" fmla="*/ 18813018 w 25200864"/>
              <a:gd name="connsiteY174" fmla="*/ 6007496 h 7169724"/>
              <a:gd name="connsiteX175" fmla="*/ 19114008 w 25200864"/>
              <a:gd name="connsiteY175" fmla="*/ 6137036 h 7169724"/>
              <a:gd name="connsiteX176" fmla="*/ 19249644 w 25200864"/>
              <a:gd name="connsiteY176" fmla="*/ 6242954 h 7169724"/>
              <a:gd name="connsiteX177" fmla="*/ 19319748 w 25200864"/>
              <a:gd name="connsiteY177" fmla="*/ 6453266 h 7169724"/>
              <a:gd name="connsiteX178" fmla="*/ 19375374 w 25200864"/>
              <a:gd name="connsiteY178" fmla="*/ 6593474 h 7169724"/>
              <a:gd name="connsiteX179" fmla="*/ 19445478 w 25200864"/>
              <a:gd name="connsiteY179" fmla="*/ 6567566 h 7169724"/>
              <a:gd name="connsiteX180" fmla="*/ 19495008 w 25200864"/>
              <a:gd name="connsiteY180" fmla="*/ 6647576 h 7169724"/>
              <a:gd name="connsiteX181" fmla="*/ 19475958 w 25200864"/>
              <a:gd name="connsiteY181" fmla="*/ 6377066 h 7169724"/>
              <a:gd name="connsiteX182" fmla="*/ 19479768 w 25200864"/>
              <a:gd name="connsiteY182" fmla="*/ 6175136 h 7169724"/>
              <a:gd name="connsiteX183" fmla="*/ 19582638 w 25200864"/>
              <a:gd name="connsiteY183" fmla="*/ 6285626 h 7169724"/>
              <a:gd name="connsiteX184" fmla="*/ 19666458 w 25200864"/>
              <a:gd name="connsiteY184" fmla="*/ 6407546 h 7169724"/>
              <a:gd name="connsiteX185" fmla="*/ 19674078 w 25200864"/>
              <a:gd name="connsiteY185" fmla="*/ 6213236 h 7169724"/>
              <a:gd name="connsiteX186" fmla="*/ 19761708 w 25200864"/>
              <a:gd name="connsiteY186" fmla="*/ 6129416 h 7169724"/>
              <a:gd name="connsiteX187" fmla="*/ 19879818 w 25200864"/>
              <a:gd name="connsiteY187" fmla="*/ 6239906 h 7169724"/>
              <a:gd name="connsiteX188" fmla="*/ 19818858 w 25200864"/>
              <a:gd name="connsiteY188" fmla="*/ 6026546 h 7169724"/>
              <a:gd name="connsiteX189" fmla="*/ 20127468 w 25200864"/>
              <a:gd name="connsiteY189" fmla="*/ 6022736 h 7169724"/>
              <a:gd name="connsiteX190" fmla="*/ 20400264 w 25200864"/>
              <a:gd name="connsiteY190" fmla="*/ 5897768 h 7169724"/>
              <a:gd name="connsiteX191" fmla="*/ 20695158 w 25200864"/>
              <a:gd name="connsiteY191" fmla="*/ 5893196 h 7169724"/>
              <a:gd name="connsiteX192" fmla="*/ 20942808 w 25200864"/>
              <a:gd name="connsiteY192" fmla="*/ 5938916 h 7169724"/>
              <a:gd name="connsiteX193" fmla="*/ 21133308 w 25200864"/>
              <a:gd name="connsiteY193" fmla="*/ 5813186 h 7169724"/>
              <a:gd name="connsiteX194" fmla="*/ 21430488 w 25200864"/>
              <a:gd name="connsiteY194" fmla="*/ 5862716 h 7169724"/>
              <a:gd name="connsiteX195" fmla="*/ 21659850 w 25200864"/>
              <a:gd name="connsiteY195" fmla="*/ 5961776 h 7169724"/>
              <a:gd name="connsiteX196" fmla="*/ 21761958 w 25200864"/>
              <a:gd name="connsiteY196" fmla="*/ 5885576 h 7169724"/>
              <a:gd name="connsiteX197" fmla="*/ 21944838 w 25200864"/>
              <a:gd name="connsiteY197" fmla="*/ 6041786 h 7169724"/>
              <a:gd name="connsiteX198" fmla="*/ 22089618 w 25200864"/>
              <a:gd name="connsiteY198" fmla="*/ 5977016 h 7169724"/>
              <a:gd name="connsiteX199" fmla="*/ 22310598 w 25200864"/>
              <a:gd name="connsiteY199" fmla="*/ 6186566 h 7169724"/>
              <a:gd name="connsiteX200" fmla="*/ 23151084 w 25200864"/>
              <a:gd name="connsiteY200" fmla="*/ 6482984 h 7169724"/>
              <a:gd name="connsiteX201" fmla="*/ 23293578 w 25200864"/>
              <a:gd name="connsiteY201" fmla="*/ 6609476 h 7169724"/>
              <a:gd name="connsiteX202" fmla="*/ 23285958 w 25200864"/>
              <a:gd name="connsiteY202" fmla="*/ 6693296 h 7169724"/>
              <a:gd name="connsiteX203" fmla="*/ 23415498 w 25200864"/>
              <a:gd name="connsiteY203" fmla="*/ 6659006 h 7169724"/>
              <a:gd name="connsiteX204" fmla="*/ 23785068 w 25200864"/>
              <a:gd name="connsiteY204" fmla="*/ 6780926 h 7169724"/>
              <a:gd name="connsiteX205" fmla="*/ 24009096 w 25200864"/>
              <a:gd name="connsiteY205" fmla="*/ 6645290 h 7169724"/>
              <a:gd name="connsiteX206" fmla="*/ 24078438 w 25200864"/>
              <a:gd name="connsiteY206" fmla="*/ 6544706 h 7169724"/>
              <a:gd name="connsiteX207" fmla="*/ 24230838 w 25200864"/>
              <a:gd name="connsiteY207" fmla="*/ 6533276 h 7169724"/>
              <a:gd name="connsiteX208" fmla="*/ 24360378 w 25200864"/>
              <a:gd name="connsiteY208" fmla="*/ 6438026 h 7169724"/>
              <a:gd name="connsiteX209" fmla="*/ 24455628 w 25200864"/>
              <a:gd name="connsiteY209" fmla="*/ 6422786 h 7169724"/>
              <a:gd name="connsiteX210" fmla="*/ 24558498 w 25200864"/>
              <a:gd name="connsiteY210" fmla="*/ 6243716 h 7169724"/>
              <a:gd name="connsiteX211" fmla="*/ 24716232 w 25200864"/>
              <a:gd name="connsiteY211" fmla="*/ 6188090 h 7169724"/>
              <a:gd name="connsiteX212" fmla="*/ 24981408 w 25200864"/>
              <a:gd name="connsiteY212" fmla="*/ 6232286 h 7169724"/>
              <a:gd name="connsiteX213" fmla="*/ 25181052 w 25200864"/>
              <a:gd name="connsiteY213" fmla="*/ 6157610 h 7169724"/>
              <a:gd name="connsiteX214" fmla="*/ 25200864 w 25200864"/>
              <a:gd name="connsiteY214" fmla="*/ 5713364 h 7169724"/>
              <a:gd name="connsiteX215" fmla="*/ 24519636 w 25200864"/>
              <a:gd name="connsiteY215" fmla="*/ 5869574 h 7169724"/>
              <a:gd name="connsiteX216" fmla="*/ 23774400 w 25200864"/>
              <a:gd name="connsiteY216" fmla="*/ 6133988 h 7169724"/>
              <a:gd name="connsiteX217" fmla="*/ 22951440 w 25200864"/>
              <a:gd name="connsiteY217" fmla="*/ 5896244 h 7169724"/>
              <a:gd name="connsiteX218" fmla="*/ 21982176 w 25200864"/>
              <a:gd name="connsiteY218" fmla="*/ 5640212 h 7169724"/>
              <a:gd name="connsiteX219" fmla="*/ 20628864 w 25200864"/>
              <a:gd name="connsiteY219" fmla="*/ 5475620 h 7169724"/>
              <a:gd name="connsiteX220" fmla="*/ 19872960 w 25200864"/>
              <a:gd name="connsiteY220" fmla="*/ 5888624 h 7169724"/>
              <a:gd name="connsiteX221" fmla="*/ 18800064 w 25200864"/>
              <a:gd name="connsiteY221" fmla="*/ 5823092 h 7169724"/>
              <a:gd name="connsiteX222" fmla="*/ 16715232 w 25200864"/>
              <a:gd name="connsiteY222" fmla="*/ 4963556 h 7169724"/>
              <a:gd name="connsiteX223" fmla="*/ 14904720 w 25200864"/>
              <a:gd name="connsiteY223" fmla="*/ 4158884 h 7169724"/>
              <a:gd name="connsiteX224" fmla="*/ 13240512 w 25200864"/>
              <a:gd name="connsiteY224" fmla="*/ 3354212 h 7169724"/>
              <a:gd name="connsiteX225" fmla="*/ 13094208 w 25200864"/>
              <a:gd name="connsiteY225" fmla="*/ 3189620 h 7169724"/>
              <a:gd name="connsiteX226" fmla="*/ 11320272 w 25200864"/>
              <a:gd name="connsiteY226" fmla="*/ 2019188 h 7169724"/>
              <a:gd name="connsiteX227" fmla="*/ 10698480 w 25200864"/>
              <a:gd name="connsiteY227" fmla="*/ 1452260 h 7169724"/>
              <a:gd name="connsiteX228" fmla="*/ 10530078 w 25200864"/>
              <a:gd name="connsiteY228" fmla="*/ 1283096 h 7169724"/>
              <a:gd name="connsiteX229" fmla="*/ 10522458 w 25200864"/>
              <a:gd name="connsiteY229" fmla="*/ 902096 h 7169724"/>
              <a:gd name="connsiteX230" fmla="*/ 10518648 w 25200864"/>
              <a:gd name="connsiteY230" fmla="*/ 768746 h 7169724"/>
              <a:gd name="connsiteX231" fmla="*/ 10606278 w 25200864"/>
              <a:gd name="connsiteY231" fmla="*/ 681116 h 7169724"/>
              <a:gd name="connsiteX232" fmla="*/ 10753344 w 25200864"/>
              <a:gd name="connsiteY232" fmla="*/ 611012 h 7169724"/>
              <a:gd name="connsiteX233" fmla="*/ 10735056 w 25200864"/>
              <a:gd name="connsiteY233" fmla="*/ 336692 h 7169724"/>
              <a:gd name="connsiteX234" fmla="*/ 10610088 w 25200864"/>
              <a:gd name="connsiteY234" fmla="*/ 201056 h 7169724"/>
              <a:gd name="connsiteX235" fmla="*/ 10419588 w 25200864"/>
              <a:gd name="connsiteY235" fmla="*/ 2936 h 7169724"/>
              <a:gd name="connsiteX236" fmla="*/ 10351008 w 25200864"/>
              <a:gd name="connsiteY236" fmla="*/ 231536 h 7169724"/>
              <a:gd name="connsiteX237" fmla="*/ 10187940 w 25200864"/>
              <a:gd name="connsiteY237" fmla="*/ 585104 h 7169724"/>
              <a:gd name="connsiteX238" fmla="*/ 10137648 w 25200864"/>
              <a:gd name="connsiteY238" fmla="*/ 902096 h 7169724"/>
              <a:gd name="connsiteX239" fmla="*/ 10222992 w 25200864"/>
              <a:gd name="connsiteY239" fmla="*/ 1744868 h 7169724"/>
              <a:gd name="connsiteX240" fmla="*/ 10131552 w 25200864"/>
              <a:gd name="connsiteY240" fmla="*/ 2384948 h 7169724"/>
              <a:gd name="connsiteX241" fmla="*/ 9509760 w 25200864"/>
              <a:gd name="connsiteY241" fmla="*/ 3043316 h 7169724"/>
              <a:gd name="connsiteX242" fmla="*/ 7717536 w 25200864"/>
              <a:gd name="connsiteY242" fmla="*/ 4524644 h 7169724"/>
              <a:gd name="connsiteX243" fmla="*/ 7388352 w 25200864"/>
              <a:gd name="connsiteY243" fmla="*/ 5146436 h 7169724"/>
              <a:gd name="connsiteX244" fmla="*/ 5925312 w 25200864"/>
              <a:gd name="connsiteY244" fmla="*/ 5768228 h 7169724"/>
              <a:gd name="connsiteX245" fmla="*/ 4736592 w 25200864"/>
              <a:gd name="connsiteY245" fmla="*/ 6079124 h 7169724"/>
              <a:gd name="connsiteX246" fmla="*/ 3602736 w 25200864"/>
              <a:gd name="connsiteY246" fmla="*/ 6353444 h 7169724"/>
              <a:gd name="connsiteX247" fmla="*/ 2688336 w 25200864"/>
              <a:gd name="connsiteY247" fmla="*/ 6664340 h 7169724"/>
              <a:gd name="connsiteX248" fmla="*/ 2157984 w 25200864"/>
              <a:gd name="connsiteY248" fmla="*/ 6774068 h 7169724"/>
              <a:gd name="connsiteX249" fmla="*/ 1591056 w 25200864"/>
              <a:gd name="connsiteY249" fmla="*/ 6755780 h 7169724"/>
              <a:gd name="connsiteX250" fmla="*/ 950976 w 25200864"/>
              <a:gd name="connsiteY250" fmla="*/ 6554612 h 7169724"/>
              <a:gd name="connsiteX251" fmla="*/ 0 w 25200864"/>
              <a:gd name="connsiteY251" fmla="*/ 6390020 h 7169724"/>
              <a:gd name="connsiteX252" fmla="*/ 27432 w 25200864"/>
              <a:gd name="connsiteY25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9747504 w 25200864"/>
              <a:gd name="connsiteY79" fmla="*/ 3427364 h 7169724"/>
              <a:gd name="connsiteX80" fmla="*/ 10277856 w 25200864"/>
              <a:gd name="connsiteY80" fmla="*/ 2311796 h 7169724"/>
              <a:gd name="connsiteX81" fmla="*/ 10351008 w 25200864"/>
              <a:gd name="connsiteY81" fmla="*/ 2147204 h 7169724"/>
              <a:gd name="connsiteX82" fmla="*/ 10369296 w 25200864"/>
              <a:gd name="connsiteY82" fmla="*/ 1525412 h 7169724"/>
              <a:gd name="connsiteX83" fmla="*/ 10314432 w 25200864"/>
              <a:gd name="connsiteY83" fmla="*/ 940196 h 7169724"/>
              <a:gd name="connsiteX84" fmla="*/ 10443210 w 25200864"/>
              <a:gd name="connsiteY84" fmla="*/ 611774 h 7169724"/>
              <a:gd name="connsiteX85" fmla="*/ 10450830 w 25200864"/>
              <a:gd name="connsiteY85" fmla="*/ 1076594 h 7169724"/>
              <a:gd name="connsiteX86" fmla="*/ 10411968 w 25200864"/>
              <a:gd name="connsiteY86" fmla="*/ 1302146 h 7169724"/>
              <a:gd name="connsiteX87" fmla="*/ 10453878 w 25200864"/>
              <a:gd name="connsiteY87" fmla="*/ 1565036 h 7169724"/>
              <a:gd name="connsiteX88" fmla="*/ 10541508 w 25200864"/>
              <a:gd name="connsiteY88" fmla="*/ 1759346 h 7169724"/>
              <a:gd name="connsiteX89" fmla="*/ 10690098 w 25200864"/>
              <a:gd name="connsiteY89" fmla="*/ 1944512 h 7169724"/>
              <a:gd name="connsiteX90" fmla="*/ 10785348 w 25200864"/>
              <a:gd name="connsiteY90" fmla="*/ 2018426 h 7169724"/>
              <a:gd name="connsiteX91" fmla="*/ 10838688 w 25200864"/>
              <a:gd name="connsiteY91" fmla="*/ 2109866 h 7169724"/>
              <a:gd name="connsiteX92" fmla="*/ 10926318 w 25200864"/>
              <a:gd name="connsiteY92" fmla="*/ 2071766 h 7169724"/>
              <a:gd name="connsiteX93" fmla="*/ 11013948 w 25200864"/>
              <a:gd name="connsiteY93" fmla="*/ 2193686 h 7169724"/>
              <a:gd name="connsiteX94" fmla="*/ 11100816 w 25200864"/>
              <a:gd name="connsiteY94" fmla="*/ 2275220 h 7169724"/>
              <a:gd name="connsiteX95" fmla="*/ 11253978 w 25200864"/>
              <a:gd name="connsiteY95" fmla="*/ 2307986 h 7169724"/>
              <a:gd name="connsiteX96" fmla="*/ 11349228 w 25200864"/>
              <a:gd name="connsiteY96" fmla="*/ 2349896 h 7169724"/>
              <a:gd name="connsiteX97" fmla="*/ 11429238 w 25200864"/>
              <a:gd name="connsiteY97" fmla="*/ 2448956 h 7169724"/>
              <a:gd name="connsiteX98" fmla="*/ 11562588 w 25200864"/>
              <a:gd name="connsiteY98" fmla="*/ 2513726 h 7169724"/>
              <a:gd name="connsiteX99" fmla="*/ 11654028 w 25200864"/>
              <a:gd name="connsiteY99" fmla="*/ 2567066 h 7169724"/>
              <a:gd name="connsiteX100" fmla="*/ 11745468 w 25200864"/>
              <a:gd name="connsiteY100" fmla="*/ 2650886 h 7169724"/>
              <a:gd name="connsiteX101" fmla="*/ 11882628 w 25200864"/>
              <a:gd name="connsiteY101" fmla="*/ 2711846 h 7169724"/>
              <a:gd name="connsiteX102" fmla="*/ 11970258 w 25200864"/>
              <a:gd name="connsiteY102" fmla="*/ 2841386 h 7169724"/>
              <a:gd name="connsiteX103" fmla="*/ 12095988 w 25200864"/>
              <a:gd name="connsiteY103" fmla="*/ 2829956 h 7169724"/>
              <a:gd name="connsiteX104" fmla="*/ 12124944 w 25200864"/>
              <a:gd name="connsiteY104" fmla="*/ 2897012 h 7169724"/>
              <a:gd name="connsiteX105" fmla="*/ 12202668 w 25200864"/>
              <a:gd name="connsiteY105" fmla="*/ 2921396 h 7169724"/>
              <a:gd name="connsiteX106" fmla="*/ 12278868 w 25200864"/>
              <a:gd name="connsiteY106" fmla="*/ 3081416 h 7169724"/>
              <a:gd name="connsiteX107" fmla="*/ 12393168 w 25200864"/>
              <a:gd name="connsiteY107" fmla="*/ 3100466 h 7169724"/>
              <a:gd name="connsiteX108" fmla="*/ 12450318 w 25200864"/>
              <a:gd name="connsiteY108" fmla="*/ 3214766 h 7169724"/>
              <a:gd name="connsiteX109" fmla="*/ 12541758 w 25200864"/>
              <a:gd name="connsiteY109" fmla="*/ 3191906 h 7169724"/>
              <a:gd name="connsiteX110" fmla="*/ 12598908 w 25200864"/>
              <a:gd name="connsiteY110" fmla="*/ 3290966 h 7169724"/>
              <a:gd name="connsiteX111" fmla="*/ 12663678 w 25200864"/>
              <a:gd name="connsiteY111" fmla="*/ 3416696 h 7169724"/>
              <a:gd name="connsiteX112" fmla="*/ 12766548 w 25200864"/>
              <a:gd name="connsiteY112" fmla="*/ 3428126 h 7169724"/>
              <a:gd name="connsiteX113" fmla="*/ 12774168 w 25200864"/>
              <a:gd name="connsiteY113" fmla="*/ 3298586 h 7169724"/>
              <a:gd name="connsiteX114" fmla="*/ 12854178 w 25200864"/>
              <a:gd name="connsiteY114" fmla="*/ 3363356 h 7169724"/>
              <a:gd name="connsiteX115" fmla="*/ 12968478 w 25200864"/>
              <a:gd name="connsiteY115" fmla="*/ 3435746 h 7169724"/>
              <a:gd name="connsiteX116" fmla="*/ 13098018 w 25200864"/>
              <a:gd name="connsiteY116" fmla="*/ 3466226 h 7169724"/>
              <a:gd name="connsiteX117" fmla="*/ 13147548 w 25200864"/>
              <a:gd name="connsiteY117" fmla="*/ 3572906 h 7169724"/>
              <a:gd name="connsiteX118" fmla="*/ 13155168 w 25200864"/>
              <a:gd name="connsiteY118" fmla="*/ 3652916 h 7169724"/>
              <a:gd name="connsiteX119" fmla="*/ 13235178 w 25200864"/>
              <a:gd name="connsiteY119" fmla="*/ 3736736 h 7169724"/>
              <a:gd name="connsiteX120" fmla="*/ 13368528 w 25200864"/>
              <a:gd name="connsiteY120" fmla="*/ 3774836 h 7169724"/>
              <a:gd name="connsiteX121" fmla="*/ 13539216 w 25200864"/>
              <a:gd name="connsiteY121" fmla="*/ 3853322 h 7169724"/>
              <a:gd name="connsiteX122" fmla="*/ 13574268 w 25200864"/>
              <a:gd name="connsiteY122" fmla="*/ 3923426 h 7169724"/>
              <a:gd name="connsiteX123" fmla="*/ 13669518 w 25200864"/>
              <a:gd name="connsiteY123" fmla="*/ 3988196 h 7169724"/>
              <a:gd name="connsiteX124" fmla="*/ 13806678 w 25200864"/>
              <a:gd name="connsiteY124" fmla="*/ 4091066 h 7169724"/>
              <a:gd name="connsiteX125" fmla="*/ 13890498 w 25200864"/>
              <a:gd name="connsiteY125" fmla="*/ 4205366 h 7169724"/>
              <a:gd name="connsiteX126" fmla="*/ 13955268 w 25200864"/>
              <a:gd name="connsiteY126" fmla="*/ 4296806 h 7169724"/>
              <a:gd name="connsiteX127" fmla="*/ 13989558 w 25200864"/>
              <a:gd name="connsiteY127" fmla="*/ 4129166 h 7169724"/>
              <a:gd name="connsiteX128" fmla="*/ 14061948 w 25200864"/>
              <a:gd name="connsiteY128" fmla="*/ 3995816 h 7169724"/>
              <a:gd name="connsiteX129" fmla="*/ 14176248 w 25200864"/>
              <a:gd name="connsiteY129" fmla="*/ 4098686 h 7169724"/>
              <a:gd name="connsiteX130" fmla="*/ 14290548 w 25200864"/>
              <a:gd name="connsiteY130" fmla="*/ 4304426 h 7169724"/>
              <a:gd name="connsiteX131" fmla="*/ 14431518 w 25200864"/>
              <a:gd name="connsiteY131" fmla="*/ 4399676 h 7169724"/>
              <a:gd name="connsiteX132" fmla="*/ 14622018 w 25200864"/>
              <a:gd name="connsiteY132" fmla="*/ 4353956 h 7169724"/>
              <a:gd name="connsiteX133" fmla="*/ 14789658 w 25200864"/>
              <a:gd name="connsiteY133" fmla="*/ 4430156 h 7169724"/>
              <a:gd name="connsiteX134" fmla="*/ 14865858 w 25200864"/>
              <a:gd name="connsiteY134" fmla="*/ 4361576 h 7169724"/>
              <a:gd name="connsiteX135" fmla="*/ 14972538 w 25200864"/>
              <a:gd name="connsiteY135" fmla="*/ 4464446 h 7169724"/>
              <a:gd name="connsiteX136" fmla="*/ 15067788 w 25200864"/>
              <a:gd name="connsiteY136" fmla="*/ 4586366 h 7169724"/>
              <a:gd name="connsiteX137" fmla="*/ 15304008 w 25200864"/>
              <a:gd name="connsiteY137" fmla="*/ 4651136 h 7169724"/>
              <a:gd name="connsiteX138" fmla="*/ 15467838 w 25200864"/>
              <a:gd name="connsiteY138" fmla="*/ 4693046 h 7169724"/>
              <a:gd name="connsiteX139" fmla="*/ 15540990 w 25200864"/>
              <a:gd name="connsiteY139" fmla="*/ 4708286 h 7169724"/>
              <a:gd name="connsiteX140" fmla="*/ 15593568 w 25200864"/>
              <a:gd name="connsiteY140" fmla="*/ 4875926 h 7169724"/>
              <a:gd name="connsiteX141" fmla="*/ 15612618 w 25200864"/>
              <a:gd name="connsiteY141" fmla="*/ 4997846 h 7169724"/>
              <a:gd name="connsiteX142" fmla="*/ 15730728 w 25200864"/>
              <a:gd name="connsiteY142" fmla="*/ 4921646 h 7169724"/>
              <a:gd name="connsiteX143" fmla="*/ 15745968 w 25200864"/>
              <a:gd name="connsiteY143" fmla="*/ 4769246 h 7169724"/>
              <a:gd name="connsiteX144" fmla="*/ 15822168 w 25200864"/>
              <a:gd name="connsiteY144" fmla="*/ 4757816 h 7169724"/>
              <a:gd name="connsiteX145" fmla="*/ 15898368 w 25200864"/>
              <a:gd name="connsiteY145" fmla="*/ 4872116 h 7169724"/>
              <a:gd name="connsiteX146" fmla="*/ 16092678 w 25200864"/>
              <a:gd name="connsiteY146" fmla="*/ 4978796 h 7169724"/>
              <a:gd name="connsiteX147" fmla="*/ 16229838 w 25200864"/>
              <a:gd name="connsiteY147" fmla="*/ 5138816 h 7169724"/>
              <a:gd name="connsiteX148" fmla="*/ 16340328 w 25200864"/>
              <a:gd name="connsiteY148" fmla="*/ 5154056 h 7169724"/>
              <a:gd name="connsiteX149" fmla="*/ 16435578 w 25200864"/>
              <a:gd name="connsiteY149" fmla="*/ 5203586 h 7169724"/>
              <a:gd name="connsiteX150" fmla="*/ 16515588 w 25200864"/>
              <a:gd name="connsiteY150" fmla="*/ 5195966 h 7169724"/>
              <a:gd name="connsiteX151" fmla="*/ 16607028 w 25200864"/>
              <a:gd name="connsiteY151" fmla="*/ 5234066 h 7169724"/>
              <a:gd name="connsiteX152" fmla="*/ 16687038 w 25200864"/>
              <a:gd name="connsiteY152" fmla="*/ 5275976 h 7169724"/>
              <a:gd name="connsiteX153" fmla="*/ 16751808 w 25200864"/>
              <a:gd name="connsiteY153" fmla="*/ 5298836 h 7169724"/>
              <a:gd name="connsiteX154" fmla="*/ 16927068 w 25200864"/>
              <a:gd name="connsiteY154" fmla="*/ 5317886 h 7169724"/>
              <a:gd name="connsiteX155" fmla="*/ 16808958 w 25200864"/>
              <a:gd name="connsiteY155" fmla="*/ 5245496 h 7169724"/>
              <a:gd name="connsiteX156" fmla="*/ 16843248 w 25200864"/>
              <a:gd name="connsiteY156" fmla="*/ 5199776 h 7169724"/>
              <a:gd name="connsiteX157" fmla="*/ 16953738 w 25200864"/>
              <a:gd name="connsiteY157" fmla="*/ 5218826 h 7169724"/>
              <a:gd name="connsiteX158" fmla="*/ 17109948 w 25200864"/>
              <a:gd name="connsiteY158" fmla="*/ 5344556 h 7169724"/>
              <a:gd name="connsiteX159" fmla="*/ 17300448 w 25200864"/>
              <a:gd name="connsiteY159" fmla="*/ 5359796 h 7169724"/>
              <a:gd name="connsiteX160" fmla="*/ 17426178 w 25200864"/>
              <a:gd name="connsiteY160" fmla="*/ 5420756 h 7169724"/>
              <a:gd name="connsiteX161" fmla="*/ 17516856 w 25200864"/>
              <a:gd name="connsiteY161" fmla="*/ 5550296 h 7169724"/>
              <a:gd name="connsiteX162" fmla="*/ 17620488 w 25200864"/>
              <a:gd name="connsiteY162" fmla="*/ 5569346 h 7169724"/>
              <a:gd name="connsiteX163" fmla="*/ 17837658 w 25200864"/>
              <a:gd name="connsiteY163" fmla="*/ 5717936 h 7169724"/>
              <a:gd name="connsiteX164" fmla="*/ 17837658 w 25200864"/>
              <a:gd name="connsiteY164" fmla="*/ 5561726 h 7169724"/>
              <a:gd name="connsiteX165" fmla="*/ 18035778 w 25200864"/>
              <a:gd name="connsiteY165" fmla="*/ 5565536 h 7169724"/>
              <a:gd name="connsiteX166" fmla="*/ 18115788 w 25200864"/>
              <a:gd name="connsiteY166" fmla="*/ 5668406 h 7169724"/>
              <a:gd name="connsiteX167" fmla="*/ 18218658 w 25200864"/>
              <a:gd name="connsiteY167" fmla="*/ 5676026 h 7169724"/>
              <a:gd name="connsiteX168" fmla="*/ 18306288 w 25200864"/>
              <a:gd name="connsiteY168" fmla="*/ 5752988 h 7169724"/>
              <a:gd name="connsiteX169" fmla="*/ 18371058 w 25200864"/>
              <a:gd name="connsiteY169" fmla="*/ 5866526 h 7169724"/>
              <a:gd name="connsiteX170" fmla="*/ 18489168 w 25200864"/>
              <a:gd name="connsiteY170" fmla="*/ 5851286 h 7169724"/>
              <a:gd name="connsiteX171" fmla="*/ 18580608 w 25200864"/>
              <a:gd name="connsiteY171" fmla="*/ 5935106 h 7169724"/>
              <a:gd name="connsiteX172" fmla="*/ 18550128 w 25200864"/>
              <a:gd name="connsiteY172" fmla="*/ 6018926 h 7169724"/>
              <a:gd name="connsiteX173" fmla="*/ 18679668 w 25200864"/>
              <a:gd name="connsiteY173" fmla="*/ 5973206 h 7169724"/>
              <a:gd name="connsiteX174" fmla="*/ 18691098 w 25200864"/>
              <a:gd name="connsiteY174" fmla="*/ 6045596 h 7169724"/>
              <a:gd name="connsiteX175" fmla="*/ 18813018 w 25200864"/>
              <a:gd name="connsiteY175" fmla="*/ 6007496 h 7169724"/>
              <a:gd name="connsiteX176" fmla="*/ 19114008 w 25200864"/>
              <a:gd name="connsiteY176" fmla="*/ 6137036 h 7169724"/>
              <a:gd name="connsiteX177" fmla="*/ 19249644 w 25200864"/>
              <a:gd name="connsiteY177" fmla="*/ 6242954 h 7169724"/>
              <a:gd name="connsiteX178" fmla="*/ 19319748 w 25200864"/>
              <a:gd name="connsiteY178" fmla="*/ 6453266 h 7169724"/>
              <a:gd name="connsiteX179" fmla="*/ 19375374 w 25200864"/>
              <a:gd name="connsiteY179" fmla="*/ 6593474 h 7169724"/>
              <a:gd name="connsiteX180" fmla="*/ 19445478 w 25200864"/>
              <a:gd name="connsiteY180" fmla="*/ 6567566 h 7169724"/>
              <a:gd name="connsiteX181" fmla="*/ 19495008 w 25200864"/>
              <a:gd name="connsiteY181" fmla="*/ 6647576 h 7169724"/>
              <a:gd name="connsiteX182" fmla="*/ 19475958 w 25200864"/>
              <a:gd name="connsiteY182" fmla="*/ 6377066 h 7169724"/>
              <a:gd name="connsiteX183" fmla="*/ 19479768 w 25200864"/>
              <a:gd name="connsiteY183" fmla="*/ 6175136 h 7169724"/>
              <a:gd name="connsiteX184" fmla="*/ 19582638 w 25200864"/>
              <a:gd name="connsiteY184" fmla="*/ 6285626 h 7169724"/>
              <a:gd name="connsiteX185" fmla="*/ 19666458 w 25200864"/>
              <a:gd name="connsiteY185" fmla="*/ 6407546 h 7169724"/>
              <a:gd name="connsiteX186" fmla="*/ 19674078 w 25200864"/>
              <a:gd name="connsiteY186" fmla="*/ 6213236 h 7169724"/>
              <a:gd name="connsiteX187" fmla="*/ 19761708 w 25200864"/>
              <a:gd name="connsiteY187" fmla="*/ 6129416 h 7169724"/>
              <a:gd name="connsiteX188" fmla="*/ 19879818 w 25200864"/>
              <a:gd name="connsiteY188" fmla="*/ 6239906 h 7169724"/>
              <a:gd name="connsiteX189" fmla="*/ 19818858 w 25200864"/>
              <a:gd name="connsiteY189" fmla="*/ 6026546 h 7169724"/>
              <a:gd name="connsiteX190" fmla="*/ 20127468 w 25200864"/>
              <a:gd name="connsiteY190" fmla="*/ 6022736 h 7169724"/>
              <a:gd name="connsiteX191" fmla="*/ 20400264 w 25200864"/>
              <a:gd name="connsiteY191" fmla="*/ 5897768 h 7169724"/>
              <a:gd name="connsiteX192" fmla="*/ 20695158 w 25200864"/>
              <a:gd name="connsiteY192" fmla="*/ 5893196 h 7169724"/>
              <a:gd name="connsiteX193" fmla="*/ 20942808 w 25200864"/>
              <a:gd name="connsiteY193" fmla="*/ 5938916 h 7169724"/>
              <a:gd name="connsiteX194" fmla="*/ 21133308 w 25200864"/>
              <a:gd name="connsiteY194" fmla="*/ 5813186 h 7169724"/>
              <a:gd name="connsiteX195" fmla="*/ 21430488 w 25200864"/>
              <a:gd name="connsiteY195" fmla="*/ 5862716 h 7169724"/>
              <a:gd name="connsiteX196" fmla="*/ 21659850 w 25200864"/>
              <a:gd name="connsiteY196" fmla="*/ 5961776 h 7169724"/>
              <a:gd name="connsiteX197" fmla="*/ 21761958 w 25200864"/>
              <a:gd name="connsiteY197" fmla="*/ 5885576 h 7169724"/>
              <a:gd name="connsiteX198" fmla="*/ 21944838 w 25200864"/>
              <a:gd name="connsiteY198" fmla="*/ 6041786 h 7169724"/>
              <a:gd name="connsiteX199" fmla="*/ 22089618 w 25200864"/>
              <a:gd name="connsiteY199" fmla="*/ 5977016 h 7169724"/>
              <a:gd name="connsiteX200" fmla="*/ 22310598 w 25200864"/>
              <a:gd name="connsiteY200" fmla="*/ 6186566 h 7169724"/>
              <a:gd name="connsiteX201" fmla="*/ 23151084 w 25200864"/>
              <a:gd name="connsiteY201" fmla="*/ 6482984 h 7169724"/>
              <a:gd name="connsiteX202" fmla="*/ 23293578 w 25200864"/>
              <a:gd name="connsiteY202" fmla="*/ 6609476 h 7169724"/>
              <a:gd name="connsiteX203" fmla="*/ 23285958 w 25200864"/>
              <a:gd name="connsiteY203" fmla="*/ 6693296 h 7169724"/>
              <a:gd name="connsiteX204" fmla="*/ 23415498 w 25200864"/>
              <a:gd name="connsiteY204" fmla="*/ 6659006 h 7169724"/>
              <a:gd name="connsiteX205" fmla="*/ 23785068 w 25200864"/>
              <a:gd name="connsiteY205" fmla="*/ 6780926 h 7169724"/>
              <a:gd name="connsiteX206" fmla="*/ 24009096 w 25200864"/>
              <a:gd name="connsiteY206" fmla="*/ 6645290 h 7169724"/>
              <a:gd name="connsiteX207" fmla="*/ 24078438 w 25200864"/>
              <a:gd name="connsiteY207" fmla="*/ 6544706 h 7169724"/>
              <a:gd name="connsiteX208" fmla="*/ 24230838 w 25200864"/>
              <a:gd name="connsiteY208" fmla="*/ 6533276 h 7169724"/>
              <a:gd name="connsiteX209" fmla="*/ 24360378 w 25200864"/>
              <a:gd name="connsiteY209" fmla="*/ 6438026 h 7169724"/>
              <a:gd name="connsiteX210" fmla="*/ 24455628 w 25200864"/>
              <a:gd name="connsiteY210" fmla="*/ 6422786 h 7169724"/>
              <a:gd name="connsiteX211" fmla="*/ 24558498 w 25200864"/>
              <a:gd name="connsiteY211" fmla="*/ 6243716 h 7169724"/>
              <a:gd name="connsiteX212" fmla="*/ 24716232 w 25200864"/>
              <a:gd name="connsiteY212" fmla="*/ 6188090 h 7169724"/>
              <a:gd name="connsiteX213" fmla="*/ 24981408 w 25200864"/>
              <a:gd name="connsiteY213" fmla="*/ 6232286 h 7169724"/>
              <a:gd name="connsiteX214" fmla="*/ 25181052 w 25200864"/>
              <a:gd name="connsiteY214" fmla="*/ 6157610 h 7169724"/>
              <a:gd name="connsiteX215" fmla="*/ 25200864 w 25200864"/>
              <a:gd name="connsiteY215" fmla="*/ 5713364 h 7169724"/>
              <a:gd name="connsiteX216" fmla="*/ 24519636 w 25200864"/>
              <a:gd name="connsiteY216" fmla="*/ 5869574 h 7169724"/>
              <a:gd name="connsiteX217" fmla="*/ 23774400 w 25200864"/>
              <a:gd name="connsiteY217" fmla="*/ 6133988 h 7169724"/>
              <a:gd name="connsiteX218" fmla="*/ 22951440 w 25200864"/>
              <a:gd name="connsiteY218" fmla="*/ 5896244 h 7169724"/>
              <a:gd name="connsiteX219" fmla="*/ 21982176 w 25200864"/>
              <a:gd name="connsiteY219" fmla="*/ 5640212 h 7169724"/>
              <a:gd name="connsiteX220" fmla="*/ 20628864 w 25200864"/>
              <a:gd name="connsiteY220" fmla="*/ 5475620 h 7169724"/>
              <a:gd name="connsiteX221" fmla="*/ 19872960 w 25200864"/>
              <a:gd name="connsiteY221" fmla="*/ 5888624 h 7169724"/>
              <a:gd name="connsiteX222" fmla="*/ 18800064 w 25200864"/>
              <a:gd name="connsiteY222" fmla="*/ 5823092 h 7169724"/>
              <a:gd name="connsiteX223" fmla="*/ 16715232 w 25200864"/>
              <a:gd name="connsiteY223" fmla="*/ 4963556 h 7169724"/>
              <a:gd name="connsiteX224" fmla="*/ 14904720 w 25200864"/>
              <a:gd name="connsiteY224" fmla="*/ 4158884 h 7169724"/>
              <a:gd name="connsiteX225" fmla="*/ 13240512 w 25200864"/>
              <a:gd name="connsiteY225" fmla="*/ 3354212 h 7169724"/>
              <a:gd name="connsiteX226" fmla="*/ 13094208 w 25200864"/>
              <a:gd name="connsiteY226" fmla="*/ 3189620 h 7169724"/>
              <a:gd name="connsiteX227" fmla="*/ 11320272 w 25200864"/>
              <a:gd name="connsiteY227" fmla="*/ 2019188 h 7169724"/>
              <a:gd name="connsiteX228" fmla="*/ 10698480 w 25200864"/>
              <a:gd name="connsiteY228" fmla="*/ 1452260 h 7169724"/>
              <a:gd name="connsiteX229" fmla="*/ 10530078 w 25200864"/>
              <a:gd name="connsiteY229" fmla="*/ 1283096 h 7169724"/>
              <a:gd name="connsiteX230" fmla="*/ 10522458 w 25200864"/>
              <a:gd name="connsiteY230" fmla="*/ 902096 h 7169724"/>
              <a:gd name="connsiteX231" fmla="*/ 10518648 w 25200864"/>
              <a:gd name="connsiteY231" fmla="*/ 768746 h 7169724"/>
              <a:gd name="connsiteX232" fmla="*/ 10606278 w 25200864"/>
              <a:gd name="connsiteY232" fmla="*/ 681116 h 7169724"/>
              <a:gd name="connsiteX233" fmla="*/ 10753344 w 25200864"/>
              <a:gd name="connsiteY233" fmla="*/ 611012 h 7169724"/>
              <a:gd name="connsiteX234" fmla="*/ 10735056 w 25200864"/>
              <a:gd name="connsiteY234" fmla="*/ 336692 h 7169724"/>
              <a:gd name="connsiteX235" fmla="*/ 10610088 w 25200864"/>
              <a:gd name="connsiteY235" fmla="*/ 201056 h 7169724"/>
              <a:gd name="connsiteX236" fmla="*/ 10419588 w 25200864"/>
              <a:gd name="connsiteY236" fmla="*/ 2936 h 7169724"/>
              <a:gd name="connsiteX237" fmla="*/ 10351008 w 25200864"/>
              <a:gd name="connsiteY237" fmla="*/ 231536 h 7169724"/>
              <a:gd name="connsiteX238" fmla="*/ 10187940 w 25200864"/>
              <a:gd name="connsiteY238" fmla="*/ 585104 h 7169724"/>
              <a:gd name="connsiteX239" fmla="*/ 10137648 w 25200864"/>
              <a:gd name="connsiteY239" fmla="*/ 902096 h 7169724"/>
              <a:gd name="connsiteX240" fmla="*/ 10222992 w 25200864"/>
              <a:gd name="connsiteY240" fmla="*/ 1744868 h 7169724"/>
              <a:gd name="connsiteX241" fmla="*/ 10131552 w 25200864"/>
              <a:gd name="connsiteY241" fmla="*/ 2384948 h 7169724"/>
              <a:gd name="connsiteX242" fmla="*/ 9509760 w 25200864"/>
              <a:gd name="connsiteY242" fmla="*/ 3043316 h 7169724"/>
              <a:gd name="connsiteX243" fmla="*/ 7717536 w 25200864"/>
              <a:gd name="connsiteY243" fmla="*/ 4524644 h 7169724"/>
              <a:gd name="connsiteX244" fmla="*/ 7388352 w 25200864"/>
              <a:gd name="connsiteY244" fmla="*/ 5146436 h 7169724"/>
              <a:gd name="connsiteX245" fmla="*/ 5925312 w 25200864"/>
              <a:gd name="connsiteY245" fmla="*/ 5768228 h 7169724"/>
              <a:gd name="connsiteX246" fmla="*/ 4736592 w 25200864"/>
              <a:gd name="connsiteY246" fmla="*/ 6079124 h 7169724"/>
              <a:gd name="connsiteX247" fmla="*/ 3602736 w 25200864"/>
              <a:gd name="connsiteY247" fmla="*/ 6353444 h 7169724"/>
              <a:gd name="connsiteX248" fmla="*/ 2688336 w 25200864"/>
              <a:gd name="connsiteY248" fmla="*/ 6664340 h 7169724"/>
              <a:gd name="connsiteX249" fmla="*/ 2157984 w 25200864"/>
              <a:gd name="connsiteY249" fmla="*/ 6774068 h 7169724"/>
              <a:gd name="connsiteX250" fmla="*/ 1591056 w 25200864"/>
              <a:gd name="connsiteY250" fmla="*/ 6755780 h 7169724"/>
              <a:gd name="connsiteX251" fmla="*/ 950976 w 25200864"/>
              <a:gd name="connsiteY251" fmla="*/ 6554612 h 7169724"/>
              <a:gd name="connsiteX252" fmla="*/ 0 w 25200864"/>
              <a:gd name="connsiteY252" fmla="*/ 6390020 h 7169724"/>
              <a:gd name="connsiteX253" fmla="*/ 27432 w 25200864"/>
              <a:gd name="connsiteY25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9747504 w 25200864"/>
              <a:gd name="connsiteY80" fmla="*/ 3427364 h 7169724"/>
              <a:gd name="connsiteX81" fmla="*/ 10277856 w 25200864"/>
              <a:gd name="connsiteY81" fmla="*/ 2311796 h 7169724"/>
              <a:gd name="connsiteX82" fmla="*/ 10351008 w 25200864"/>
              <a:gd name="connsiteY82" fmla="*/ 2147204 h 7169724"/>
              <a:gd name="connsiteX83" fmla="*/ 10369296 w 25200864"/>
              <a:gd name="connsiteY83" fmla="*/ 1525412 h 7169724"/>
              <a:gd name="connsiteX84" fmla="*/ 10314432 w 25200864"/>
              <a:gd name="connsiteY84" fmla="*/ 940196 h 7169724"/>
              <a:gd name="connsiteX85" fmla="*/ 10443210 w 25200864"/>
              <a:gd name="connsiteY85" fmla="*/ 611774 h 7169724"/>
              <a:gd name="connsiteX86" fmla="*/ 10450830 w 25200864"/>
              <a:gd name="connsiteY86" fmla="*/ 1076594 h 7169724"/>
              <a:gd name="connsiteX87" fmla="*/ 10411968 w 25200864"/>
              <a:gd name="connsiteY87" fmla="*/ 1302146 h 7169724"/>
              <a:gd name="connsiteX88" fmla="*/ 10453878 w 25200864"/>
              <a:gd name="connsiteY88" fmla="*/ 1565036 h 7169724"/>
              <a:gd name="connsiteX89" fmla="*/ 10541508 w 25200864"/>
              <a:gd name="connsiteY89" fmla="*/ 1759346 h 7169724"/>
              <a:gd name="connsiteX90" fmla="*/ 10690098 w 25200864"/>
              <a:gd name="connsiteY90" fmla="*/ 1944512 h 7169724"/>
              <a:gd name="connsiteX91" fmla="*/ 10785348 w 25200864"/>
              <a:gd name="connsiteY91" fmla="*/ 2018426 h 7169724"/>
              <a:gd name="connsiteX92" fmla="*/ 10838688 w 25200864"/>
              <a:gd name="connsiteY92" fmla="*/ 2109866 h 7169724"/>
              <a:gd name="connsiteX93" fmla="*/ 10926318 w 25200864"/>
              <a:gd name="connsiteY93" fmla="*/ 2071766 h 7169724"/>
              <a:gd name="connsiteX94" fmla="*/ 11013948 w 25200864"/>
              <a:gd name="connsiteY94" fmla="*/ 2193686 h 7169724"/>
              <a:gd name="connsiteX95" fmla="*/ 11100816 w 25200864"/>
              <a:gd name="connsiteY95" fmla="*/ 2275220 h 7169724"/>
              <a:gd name="connsiteX96" fmla="*/ 11253978 w 25200864"/>
              <a:gd name="connsiteY96" fmla="*/ 2307986 h 7169724"/>
              <a:gd name="connsiteX97" fmla="*/ 11349228 w 25200864"/>
              <a:gd name="connsiteY97" fmla="*/ 2349896 h 7169724"/>
              <a:gd name="connsiteX98" fmla="*/ 11429238 w 25200864"/>
              <a:gd name="connsiteY98" fmla="*/ 2448956 h 7169724"/>
              <a:gd name="connsiteX99" fmla="*/ 11562588 w 25200864"/>
              <a:gd name="connsiteY99" fmla="*/ 2513726 h 7169724"/>
              <a:gd name="connsiteX100" fmla="*/ 11654028 w 25200864"/>
              <a:gd name="connsiteY100" fmla="*/ 2567066 h 7169724"/>
              <a:gd name="connsiteX101" fmla="*/ 11745468 w 25200864"/>
              <a:gd name="connsiteY101" fmla="*/ 2650886 h 7169724"/>
              <a:gd name="connsiteX102" fmla="*/ 11882628 w 25200864"/>
              <a:gd name="connsiteY102" fmla="*/ 2711846 h 7169724"/>
              <a:gd name="connsiteX103" fmla="*/ 11970258 w 25200864"/>
              <a:gd name="connsiteY103" fmla="*/ 2841386 h 7169724"/>
              <a:gd name="connsiteX104" fmla="*/ 12095988 w 25200864"/>
              <a:gd name="connsiteY104" fmla="*/ 2829956 h 7169724"/>
              <a:gd name="connsiteX105" fmla="*/ 12124944 w 25200864"/>
              <a:gd name="connsiteY105" fmla="*/ 2897012 h 7169724"/>
              <a:gd name="connsiteX106" fmla="*/ 12202668 w 25200864"/>
              <a:gd name="connsiteY106" fmla="*/ 2921396 h 7169724"/>
              <a:gd name="connsiteX107" fmla="*/ 12278868 w 25200864"/>
              <a:gd name="connsiteY107" fmla="*/ 3081416 h 7169724"/>
              <a:gd name="connsiteX108" fmla="*/ 12393168 w 25200864"/>
              <a:gd name="connsiteY108" fmla="*/ 3100466 h 7169724"/>
              <a:gd name="connsiteX109" fmla="*/ 12450318 w 25200864"/>
              <a:gd name="connsiteY109" fmla="*/ 3214766 h 7169724"/>
              <a:gd name="connsiteX110" fmla="*/ 12541758 w 25200864"/>
              <a:gd name="connsiteY110" fmla="*/ 3191906 h 7169724"/>
              <a:gd name="connsiteX111" fmla="*/ 12598908 w 25200864"/>
              <a:gd name="connsiteY111" fmla="*/ 3290966 h 7169724"/>
              <a:gd name="connsiteX112" fmla="*/ 12663678 w 25200864"/>
              <a:gd name="connsiteY112" fmla="*/ 3416696 h 7169724"/>
              <a:gd name="connsiteX113" fmla="*/ 12766548 w 25200864"/>
              <a:gd name="connsiteY113" fmla="*/ 3428126 h 7169724"/>
              <a:gd name="connsiteX114" fmla="*/ 12774168 w 25200864"/>
              <a:gd name="connsiteY114" fmla="*/ 3298586 h 7169724"/>
              <a:gd name="connsiteX115" fmla="*/ 12854178 w 25200864"/>
              <a:gd name="connsiteY115" fmla="*/ 3363356 h 7169724"/>
              <a:gd name="connsiteX116" fmla="*/ 12968478 w 25200864"/>
              <a:gd name="connsiteY116" fmla="*/ 3435746 h 7169724"/>
              <a:gd name="connsiteX117" fmla="*/ 13098018 w 25200864"/>
              <a:gd name="connsiteY117" fmla="*/ 3466226 h 7169724"/>
              <a:gd name="connsiteX118" fmla="*/ 13147548 w 25200864"/>
              <a:gd name="connsiteY118" fmla="*/ 3572906 h 7169724"/>
              <a:gd name="connsiteX119" fmla="*/ 13155168 w 25200864"/>
              <a:gd name="connsiteY119" fmla="*/ 3652916 h 7169724"/>
              <a:gd name="connsiteX120" fmla="*/ 13235178 w 25200864"/>
              <a:gd name="connsiteY120" fmla="*/ 3736736 h 7169724"/>
              <a:gd name="connsiteX121" fmla="*/ 13368528 w 25200864"/>
              <a:gd name="connsiteY121" fmla="*/ 3774836 h 7169724"/>
              <a:gd name="connsiteX122" fmla="*/ 13539216 w 25200864"/>
              <a:gd name="connsiteY122" fmla="*/ 3853322 h 7169724"/>
              <a:gd name="connsiteX123" fmla="*/ 13574268 w 25200864"/>
              <a:gd name="connsiteY123" fmla="*/ 3923426 h 7169724"/>
              <a:gd name="connsiteX124" fmla="*/ 13669518 w 25200864"/>
              <a:gd name="connsiteY124" fmla="*/ 3988196 h 7169724"/>
              <a:gd name="connsiteX125" fmla="*/ 13806678 w 25200864"/>
              <a:gd name="connsiteY125" fmla="*/ 4091066 h 7169724"/>
              <a:gd name="connsiteX126" fmla="*/ 13890498 w 25200864"/>
              <a:gd name="connsiteY126" fmla="*/ 4205366 h 7169724"/>
              <a:gd name="connsiteX127" fmla="*/ 13955268 w 25200864"/>
              <a:gd name="connsiteY127" fmla="*/ 4296806 h 7169724"/>
              <a:gd name="connsiteX128" fmla="*/ 13989558 w 25200864"/>
              <a:gd name="connsiteY128" fmla="*/ 4129166 h 7169724"/>
              <a:gd name="connsiteX129" fmla="*/ 14061948 w 25200864"/>
              <a:gd name="connsiteY129" fmla="*/ 3995816 h 7169724"/>
              <a:gd name="connsiteX130" fmla="*/ 14176248 w 25200864"/>
              <a:gd name="connsiteY130" fmla="*/ 4098686 h 7169724"/>
              <a:gd name="connsiteX131" fmla="*/ 14290548 w 25200864"/>
              <a:gd name="connsiteY131" fmla="*/ 4304426 h 7169724"/>
              <a:gd name="connsiteX132" fmla="*/ 14431518 w 25200864"/>
              <a:gd name="connsiteY132" fmla="*/ 4399676 h 7169724"/>
              <a:gd name="connsiteX133" fmla="*/ 14622018 w 25200864"/>
              <a:gd name="connsiteY133" fmla="*/ 4353956 h 7169724"/>
              <a:gd name="connsiteX134" fmla="*/ 14789658 w 25200864"/>
              <a:gd name="connsiteY134" fmla="*/ 4430156 h 7169724"/>
              <a:gd name="connsiteX135" fmla="*/ 14865858 w 25200864"/>
              <a:gd name="connsiteY135" fmla="*/ 4361576 h 7169724"/>
              <a:gd name="connsiteX136" fmla="*/ 14972538 w 25200864"/>
              <a:gd name="connsiteY136" fmla="*/ 4464446 h 7169724"/>
              <a:gd name="connsiteX137" fmla="*/ 15067788 w 25200864"/>
              <a:gd name="connsiteY137" fmla="*/ 4586366 h 7169724"/>
              <a:gd name="connsiteX138" fmla="*/ 15304008 w 25200864"/>
              <a:gd name="connsiteY138" fmla="*/ 4651136 h 7169724"/>
              <a:gd name="connsiteX139" fmla="*/ 15467838 w 25200864"/>
              <a:gd name="connsiteY139" fmla="*/ 4693046 h 7169724"/>
              <a:gd name="connsiteX140" fmla="*/ 15540990 w 25200864"/>
              <a:gd name="connsiteY140" fmla="*/ 4708286 h 7169724"/>
              <a:gd name="connsiteX141" fmla="*/ 15593568 w 25200864"/>
              <a:gd name="connsiteY141" fmla="*/ 4875926 h 7169724"/>
              <a:gd name="connsiteX142" fmla="*/ 15612618 w 25200864"/>
              <a:gd name="connsiteY142" fmla="*/ 4997846 h 7169724"/>
              <a:gd name="connsiteX143" fmla="*/ 15730728 w 25200864"/>
              <a:gd name="connsiteY143" fmla="*/ 4921646 h 7169724"/>
              <a:gd name="connsiteX144" fmla="*/ 15745968 w 25200864"/>
              <a:gd name="connsiteY144" fmla="*/ 4769246 h 7169724"/>
              <a:gd name="connsiteX145" fmla="*/ 15822168 w 25200864"/>
              <a:gd name="connsiteY145" fmla="*/ 4757816 h 7169724"/>
              <a:gd name="connsiteX146" fmla="*/ 15898368 w 25200864"/>
              <a:gd name="connsiteY146" fmla="*/ 4872116 h 7169724"/>
              <a:gd name="connsiteX147" fmla="*/ 16092678 w 25200864"/>
              <a:gd name="connsiteY147" fmla="*/ 4978796 h 7169724"/>
              <a:gd name="connsiteX148" fmla="*/ 16229838 w 25200864"/>
              <a:gd name="connsiteY148" fmla="*/ 5138816 h 7169724"/>
              <a:gd name="connsiteX149" fmla="*/ 16340328 w 25200864"/>
              <a:gd name="connsiteY149" fmla="*/ 5154056 h 7169724"/>
              <a:gd name="connsiteX150" fmla="*/ 16435578 w 25200864"/>
              <a:gd name="connsiteY150" fmla="*/ 5203586 h 7169724"/>
              <a:gd name="connsiteX151" fmla="*/ 16515588 w 25200864"/>
              <a:gd name="connsiteY151" fmla="*/ 5195966 h 7169724"/>
              <a:gd name="connsiteX152" fmla="*/ 16607028 w 25200864"/>
              <a:gd name="connsiteY152" fmla="*/ 5234066 h 7169724"/>
              <a:gd name="connsiteX153" fmla="*/ 16687038 w 25200864"/>
              <a:gd name="connsiteY153" fmla="*/ 5275976 h 7169724"/>
              <a:gd name="connsiteX154" fmla="*/ 16751808 w 25200864"/>
              <a:gd name="connsiteY154" fmla="*/ 5298836 h 7169724"/>
              <a:gd name="connsiteX155" fmla="*/ 16927068 w 25200864"/>
              <a:gd name="connsiteY155" fmla="*/ 5317886 h 7169724"/>
              <a:gd name="connsiteX156" fmla="*/ 16808958 w 25200864"/>
              <a:gd name="connsiteY156" fmla="*/ 5245496 h 7169724"/>
              <a:gd name="connsiteX157" fmla="*/ 16843248 w 25200864"/>
              <a:gd name="connsiteY157" fmla="*/ 5199776 h 7169724"/>
              <a:gd name="connsiteX158" fmla="*/ 16953738 w 25200864"/>
              <a:gd name="connsiteY158" fmla="*/ 5218826 h 7169724"/>
              <a:gd name="connsiteX159" fmla="*/ 17109948 w 25200864"/>
              <a:gd name="connsiteY159" fmla="*/ 5344556 h 7169724"/>
              <a:gd name="connsiteX160" fmla="*/ 17300448 w 25200864"/>
              <a:gd name="connsiteY160" fmla="*/ 5359796 h 7169724"/>
              <a:gd name="connsiteX161" fmla="*/ 17426178 w 25200864"/>
              <a:gd name="connsiteY161" fmla="*/ 5420756 h 7169724"/>
              <a:gd name="connsiteX162" fmla="*/ 17516856 w 25200864"/>
              <a:gd name="connsiteY162" fmla="*/ 5550296 h 7169724"/>
              <a:gd name="connsiteX163" fmla="*/ 17620488 w 25200864"/>
              <a:gd name="connsiteY163" fmla="*/ 5569346 h 7169724"/>
              <a:gd name="connsiteX164" fmla="*/ 17837658 w 25200864"/>
              <a:gd name="connsiteY164" fmla="*/ 5717936 h 7169724"/>
              <a:gd name="connsiteX165" fmla="*/ 17837658 w 25200864"/>
              <a:gd name="connsiteY165" fmla="*/ 5561726 h 7169724"/>
              <a:gd name="connsiteX166" fmla="*/ 18035778 w 25200864"/>
              <a:gd name="connsiteY166" fmla="*/ 5565536 h 7169724"/>
              <a:gd name="connsiteX167" fmla="*/ 18115788 w 25200864"/>
              <a:gd name="connsiteY167" fmla="*/ 5668406 h 7169724"/>
              <a:gd name="connsiteX168" fmla="*/ 18218658 w 25200864"/>
              <a:gd name="connsiteY168" fmla="*/ 5676026 h 7169724"/>
              <a:gd name="connsiteX169" fmla="*/ 18306288 w 25200864"/>
              <a:gd name="connsiteY169" fmla="*/ 5752988 h 7169724"/>
              <a:gd name="connsiteX170" fmla="*/ 18371058 w 25200864"/>
              <a:gd name="connsiteY170" fmla="*/ 5866526 h 7169724"/>
              <a:gd name="connsiteX171" fmla="*/ 18489168 w 25200864"/>
              <a:gd name="connsiteY171" fmla="*/ 5851286 h 7169724"/>
              <a:gd name="connsiteX172" fmla="*/ 18580608 w 25200864"/>
              <a:gd name="connsiteY172" fmla="*/ 5935106 h 7169724"/>
              <a:gd name="connsiteX173" fmla="*/ 18550128 w 25200864"/>
              <a:gd name="connsiteY173" fmla="*/ 6018926 h 7169724"/>
              <a:gd name="connsiteX174" fmla="*/ 18679668 w 25200864"/>
              <a:gd name="connsiteY174" fmla="*/ 5973206 h 7169724"/>
              <a:gd name="connsiteX175" fmla="*/ 18691098 w 25200864"/>
              <a:gd name="connsiteY175" fmla="*/ 6045596 h 7169724"/>
              <a:gd name="connsiteX176" fmla="*/ 18813018 w 25200864"/>
              <a:gd name="connsiteY176" fmla="*/ 6007496 h 7169724"/>
              <a:gd name="connsiteX177" fmla="*/ 19114008 w 25200864"/>
              <a:gd name="connsiteY177" fmla="*/ 6137036 h 7169724"/>
              <a:gd name="connsiteX178" fmla="*/ 19249644 w 25200864"/>
              <a:gd name="connsiteY178" fmla="*/ 6242954 h 7169724"/>
              <a:gd name="connsiteX179" fmla="*/ 19319748 w 25200864"/>
              <a:gd name="connsiteY179" fmla="*/ 6453266 h 7169724"/>
              <a:gd name="connsiteX180" fmla="*/ 19375374 w 25200864"/>
              <a:gd name="connsiteY180" fmla="*/ 6593474 h 7169724"/>
              <a:gd name="connsiteX181" fmla="*/ 19445478 w 25200864"/>
              <a:gd name="connsiteY181" fmla="*/ 6567566 h 7169724"/>
              <a:gd name="connsiteX182" fmla="*/ 19495008 w 25200864"/>
              <a:gd name="connsiteY182" fmla="*/ 6647576 h 7169724"/>
              <a:gd name="connsiteX183" fmla="*/ 19475958 w 25200864"/>
              <a:gd name="connsiteY183" fmla="*/ 6377066 h 7169724"/>
              <a:gd name="connsiteX184" fmla="*/ 19479768 w 25200864"/>
              <a:gd name="connsiteY184" fmla="*/ 6175136 h 7169724"/>
              <a:gd name="connsiteX185" fmla="*/ 19582638 w 25200864"/>
              <a:gd name="connsiteY185" fmla="*/ 6285626 h 7169724"/>
              <a:gd name="connsiteX186" fmla="*/ 19666458 w 25200864"/>
              <a:gd name="connsiteY186" fmla="*/ 6407546 h 7169724"/>
              <a:gd name="connsiteX187" fmla="*/ 19674078 w 25200864"/>
              <a:gd name="connsiteY187" fmla="*/ 6213236 h 7169724"/>
              <a:gd name="connsiteX188" fmla="*/ 19761708 w 25200864"/>
              <a:gd name="connsiteY188" fmla="*/ 6129416 h 7169724"/>
              <a:gd name="connsiteX189" fmla="*/ 19879818 w 25200864"/>
              <a:gd name="connsiteY189" fmla="*/ 6239906 h 7169724"/>
              <a:gd name="connsiteX190" fmla="*/ 19818858 w 25200864"/>
              <a:gd name="connsiteY190" fmla="*/ 6026546 h 7169724"/>
              <a:gd name="connsiteX191" fmla="*/ 20127468 w 25200864"/>
              <a:gd name="connsiteY191" fmla="*/ 6022736 h 7169724"/>
              <a:gd name="connsiteX192" fmla="*/ 20400264 w 25200864"/>
              <a:gd name="connsiteY192" fmla="*/ 5897768 h 7169724"/>
              <a:gd name="connsiteX193" fmla="*/ 20695158 w 25200864"/>
              <a:gd name="connsiteY193" fmla="*/ 5893196 h 7169724"/>
              <a:gd name="connsiteX194" fmla="*/ 20942808 w 25200864"/>
              <a:gd name="connsiteY194" fmla="*/ 5938916 h 7169724"/>
              <a:gd name="connsiteX195" fmla="*/ 21133308 w 25200864"/>
              <a:gd name="connsiteY195" fmla="*/ 5813186 h 7169724"/>
              <a:gd name="connsiteX196" fmla="*/ 21430488 w 25200864"/>
              <a:gd name="connsiteY196" fmla="*/ 5862716 h 7169724"/>
              <a:gd name="connsiteX197" fmla="*/ 21659850 w 25200864"/>
              <a:gd name="connsiteY197" fmla="*/ 5961776 h 7169724"/>
              <a:gd name="connsiteX198" fmla="*/ 21761958 w 25200864"/>
              <a:gd name="connsiteY198" fmla="*/ 5885576 h 7169724"/>
              <a:gd name="connsiteX199" fmla="*/ 21944838 w 25200864"/>
              <a:gd name="connsiteY199" fmla="*/ 6041786 h 7169724"/>
              <a:gd name="connsiteX200" fmla="*/ 22089618 w 25200864"/>
              <a:gd name="connsiteY200" fmla="*/ 5977016 h 7169724"/>
              <a:gd name="connsiteX201" fmla="*/ 22310598 w 25200864"/>
              <a:gd name="connsiteY201" fmla="*/ 6186566 h 7169724"/>
              <a:gd name="connsiteX202" fmla="*/ 23151084 w 25200864"/>
              <a:gd name="connsiteY202" fmla="*/ 6482984 h 7169724"/>
              <a:gd name="connsiteX203" fmla="*/ 23293578 w 25200864"/>
              <a:gd name="connsiteY203" fmla="*/ 6609476 h 7169724"/>
              <a:gd name="connsiteX204" fmla="*/ 23285958 w 25200864"/>
              <a:gd name="connsiteY204" fmla="*/ 6693296 h 7169724"/>
              <a:gd name="connsiteX205" fmla="*/ 23415498 w 25200864"/>
              <a:gd name="connsiteY205" fmla="*/ 6659006 h 7169724"/>
              <a:gd name="connsiteX206" fmla="*/ 23785068 w 25200864"/>
              <a:gd name="connsiteY206" fmla="*/ 6780926 h 7169724"/>
              <a:gd name="connsiteX207" fmla="*/ 24009096 w 25200864"/>
              <a:gd name="connsiteY207" fmla="*/ 6645290 h 7169724"/>
              <a:gd name="connsiteX208" fmla="*/ 24078438 w 25200864"/>
              <a:gd name="connsiteY208" fmla="*/ 6544706 h 7169724"/>
              <a:gd name="connsiteX209" fmla="*/ 24230838 w 25200864"/>
              <a:gd name="connsiteY209" fmla="*/ 6533276 h 7169724"/>
              <a:gd name="connsiteX210" fmla="*/ 24360378 w 25200864"/>
              <a:gd name="connsiteY210" fmla="*/ 6438026 h 7169724"/>
              <a:gd name="connsiteX211" fmla="*/ 24455628 w 25200864"/>
              <a:gd name="connsiteY211" fmla="*/ 6422786 h 7169724"/>
              <a:gd name="connsiteX212" fmla="*/ 24558498 w 25200864"/>
              <a:gd name="connsiteY212" fmla="*/ 6243716 h 7169724"/>
              <a:gd name="connsiteX213" fmla="*/ 24716232 w 25200864"/>
              <a:gd name="connsiteY213" fmla="*/ 6188090 h 7169724"/>
              <a:gd name="connsiteX214" fmla="*/ 24981408 w 25200864"/>
              <a:gd name="connsiteY214" fmla="*/ 6232286 h 7169724"/>
              <a:gd name="connsiteX215" fmla="*/ 25181052 w 25200864"/>
              <a:gd name="connsiteY215" fmla="*/ 6157610 h 7169724"/>
              <a:gd name="connsiteX216" fmla="*/ 25200864 w 25200864"/>
              <a:gd name="connsiteY216" fmla="*/ 5713364 h 7169724"/>
              <a:gd name="connsiteX217" fmla="*/ 24519636 w 25200864"/>
              <a:gd name="connsiteY217" fmla="*/ 5869574 h 7169724"/>
              <a:gd name="connsiteX218" fmla="*/ 23774400 w 25200864"/>
              <a:gd name="connsiteY218" fmla="*/ 6133988 h 7169724"/>
              <a:gd name="connsiteX219" fmla="*/ 22951440 w 25200864"/>
              <a:gd name="connsiteY219" fmla="*/ 5896244 h 7169724"/>
              <a:gd name="connsiteX220" fmla="*/ 21982176 w 25200864"/>
              <a:gd name="connsiteY220" fmla="*/ 5640212 h 7169724"/>
              <a:gd name="connsiteX221" fmla="*/ 20628864 w 25200864"/>
              <a:gd name="connsiteY221" fmla="*/ 5475620 h 7169724"/>
              <a:gd name="connsiteX222" fmla="*/ 19872960 w 25200864"/>
              <a:gd name="connsiteY222" fmla="*/ 5888624 h 7169724"/>
              <a:gd name="connsiteX223" fmla="*/ 18800064 w 25200864"/>
              <a:gd name="connsiteY223" fmla="*/ 5823092 h 7169724"/>
              <a:gd name="connsiteX224" fmla="*/ 16715232 w 25200864"/>
              <a:gd name="connsiteY224" fmla="*/ 4963556 h 7169724"/>
              <a:gd name="connsiteX225" fmla="*/ 14904720 w 25200864"/>
              <a:gd name="connsiteY225" fmla="*/ 4158884 h 7169724"/>
              <a:gd name="connsiteX226" fmla="*/ 13240512 w 25200864"/>
              <a:gd name="connsiteY226" fmla="*/ 3354212 h 7169724"/>
              <a:gd name="connsiteX227" fmla="*/ 13094208 w 25200864"/>
              <a:gd name="connsiteY227" fmla="*/ 3189620 h 7169724"/>
              <a:gd name="connsiteX228" fmla="*/ 11320272 w 25200864"/>
              <a:gd name="connsiteY228" fmla="*/ 2019188 h 7169724"/>
              <a:gd name="connsiteX229" fmla="*/ 10698480 w 25200864"/>
              <a:gd name="connsiteY229" fmla="*/ 1452260 h 7169724"/>
              <a:gd name="connsiteX230" fmla="*/ 10530078 w 25200864"/>
              <a:gd name="connsiteY230" fmla="*/ 1283096 h 7169724"/>
              <a:gd name="connsiteX231" fmla="*/ 10522458 w 25200864"/>
              <a:gd name="connsiteY231" fmla="*/ 902096 h 7169724"/>
              <a:gd name="connsiteX232" fmla="*/ 10518648 w 25200864"/>
              <a:gd name="connsiteY232" fmla="*/ 768746 h 7169724"/>
              <a:gd name="connsiteX233" fmla="*/ 10606278 w 25200864"/>
              <a:gd name="connsiteY233" fmla="*/ 681116 h 7169724"/>
              <a:gd name="connsiteX234" fmla="*/ 10753344 w 25200864"/>
              <a:gd name="connsiteY234" fmla="*/ 611012 h 7169724"/>
              <a:gd name="connsiteX235" fmla="*/ 10735056 w 25200864"/>
              <a:gd name="connsiteY235" fmla="*/ 336692 h 7169724"/>
              <a:gd name="connsiteX236" fmla="*/ 10610088 w 25200864"/>
              <a:gd name="connsiteY236" fmla="*/ 201056 h 7169724"/>
              <a:gd name="connsiteX237" fmla="*/ 10419588 w 25200864"/>
              <a:gd name="connsiteY237" fmla="*/ 2936 h 7169724"/>
              <a:gd name="connsiteX238" fmla="*/ 10351008 w 25200864"/>
              <a:gd name="connsiteY238" fmla="*/ 231536 h 7169724"/>
              <a:gd name="connsiteX239" fmla="*/ 10187940 w 25200864"/>
              <a:gd name="connsiteY239" fmla="*/ 585104 h 7169724"/>
              <a:gd name="connsiteX240" fmla="*/ 10137648 w 25200864"/>
              <a:gd name="connsiteY240" fmla="*/ 902096 h 7169724"/>
              <a:gd name="connsiteX241" fmla="*/ 10222992 w 25200864"/>
              <a:gd name="connsiteY241" fmla="*/ 1744868 h 7169724"/>
              <a:gd name="connsiteX242" fmla="*/ 10131552 w 25200864"/>
              <a:gd name="connsiteY242" fmla="*/ 2384948 h 7169724"/>
              <a:gd name="connsiteX243" fmla="*/ 9509760 w 25200864"/>
              <a:gd name="connsiteY243" fmla="*/ 3043316 h 7169724"/>
              <a:gd name="connsiteX244" fmla="*/ 7717536 w 25200864"/>
              <a:gd name="connsiteY244" fmla="*/ 4524644 h 7169724"/>
              <a:gd name="connsiteX245" fmla="*/ 7388352 w 25200864"/>
              <a:gd name="connsiteY245" fmla="*/ 5146436 h 7169724"/>
              <a:gd name="connsiteX246" fmla="*/ 5925312 w 25200864"/>
              <a:gd name="connsiteY246" fmla="*/ 5768228 h 7169724"/>
              <a:gd name="connsiteX247" fmla="*/ 4736592 w 25200864"/>
              <a:gd name="connsiteY247" fmla="*/ 6079124 h 7169724"/>
              <a:gd name="connsiteX248" fmla="*/ 3602736 w 25200864"/>
              <a:gd name="connsiteY248" fmla="*/ 6353444 h 7169724"/>
              <a:gd name="connsiteX249" fmla="*/ 2688336 w 25200864"/>
              <a:gd name="connsiteY249" fmla="*/ 6664340 h 7169724"/>
              <a:gd name="connsiteX250" fmla="*/ 2157984 w 25200864"/>
              <a:gd name="connsiteY250" fmla="*/ 6774068 h 7169724"/>
              <a:gd name="connsiteX251" fmla="*/ 1591056 w 25200864"/>
              <a:gd name="connsiteY251" fmla="*/ 6755780 h 7169724"/>
              <a:gd name="connsiteX252" fmla="*/ 950976 w 25200864"/>
              <a:gd name="connsiteY252" fmla="*/ 6554612 h 7169724"/>
              <a:gd name="connsiteX253" fmla="*/ 0 w 25200864"/>
              <a:gd name="connsiteY253" fmla="*/ 6390020 h 7169724"/>
              <a:gd name="connsiteX254" fmla="*/ 27432 w 25200864"/>
              <a:gd name="connsiteY25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9747504 w 25200864"/>
              <a:gd name="connsiteY81" fmla="*/ 3427364 h 7169724"/>
              <a:gd name="connsiteX82" fmla="*/ 10277856 w 25200864"/>
              <a:gd name="connsiteY82" fmla="*/ 2311796 h 7169724"/>
              <a:gd name="connsiteX83" fmla="*/ 10351008 w 25200864"/>
              <a:gd name="connsiteY83" fmla="*/ 2147204 h 7169724"/>
              <a:gd name="connsiteX84" fmla="*/ 10369296 w 25200864"/>
              <a:gd name="connsiteY84" fmla="*/ 1525412 h 7169724"/>
              <a:gd name="connsiteX85" fmla="*/ 10314432 w 25200864"/>
              <a:gd name="connsiteY85" fmla="*/ 940196 h 7169724"/>
              <a:gd name="connsiteX86" fmla="*/ 10443210 w 25200864"/>
              <a:gd name="connsiteY86" fmla="*/ 611774 h 7169724"/>
              <a:gd name="connsiteX87" fmla="*/ 10450830 w 25200864"/>
              <a:gd name="connsiteY87" fmla="*/ 1076594 h 7169724"/>
              <a:gd name="connsiteX88" fmla="*/ 10411968 w 25200864"/>
              <a:gd name="connsiteY88" fmla="*/ 1302146 h 7169724"/>
              <a:gd name="connsiteX89" fmla="*/ 10453878 w 25200864"/>
              <a:gd name="connsiteY89" fmla="*/ 1565036 h 7169724"/>
              <a:gd name="connsiteX90" fmla="*/ 10541508 w 25200864"/>
              <a:gd name="connsiteY90" fmla="*/ 1759346 h 7169724"/>
              <a:gd name="connsiteX91" fmla="*/ 10690098 w 25200864"/>
              <a:gd name="connsiteY91" fmla="*/ 1944512 h 7169724"/>
              <a:gd name="connsiteX92" fmla="*/ 10785348 w 25200864"/>
              <a:gd name="connsiteY92" fmla="*/ 2018426 h 7169724"/>
              <a:gd name="connsiteX93" fmla="*/ 10838688 w 25200864"/>
              <a:gd name="connsiteY93" fmla="*/ 2109866 h 7169724"/>
              <a:gd name="connsiteX94" fmla="*/ 10926318 w 25200864"/>
              <a:gd name="connsiteY94" fmla="*/ 2071766 h 7169724"/>
              <a:gd name="connsiteX95" fmla="*/ 11013948 w 25200864"/>
              <a:gd name="connsiteY95" fmla="*/ 2193686 h 7169724"/>
              <a:gd name="connsiteX96" fmla="*/ 11100816 w 25200864"/>
              <a:gd name="connsiteY96" fmla="*/ 2275220 h 7169724"/>
              <a:gd name="connsiteX97" fmla="*/ 11253978 w 25200864"/>
              <a:gd name="connsiteY97" fmla="*/ 2307986 h 7169724"/>
              <a:gd name="connsiteX98" fmla="*/ 11349228 w 25200864"/>
              <a:gd name="connsiteY98" fmla="*/ 2349896 h 7169724"/>
              <a:gd name="connsiteX99" fmla="*/ 11429238 w 25200864"/>
              <a:gd name="connsiteY99" fmla="*/ 2448956 h 7169724"/>
              <a:gd name="connsiteX100" fmla="*/ 11562588 w 25200864"/>
              <a:gd name="connsiteY100" fmla="*/ 2513726 h 7169724"/>
              <a:gd name="connsiteX101" fmla="*/ 11654028 w 25200864"/>
              <a:gd name="connsiteY101" fmla="*/ 2567066 h 7169724"/>
              <a:gd name="connsiteX102" fmla="*/ 11745468 w 25200864"/>
              <a:gd name="connsiteY102" fmla="*/ 2650886 h 7169724"/>
              <a:gd name="connsiteX103" fmla="*/ 11882628 w 25200864"/>
              <a:gd name="connsiteY103" fmla="*/ 2711846 h 7169724"/>
              <a:gd name="connsiteX104" fmla="*/ 11970258 w 25200864"/>
              <a:gd name="connsiteY104" fmla="*/ 2841386 h 7169724"/>
              <a:gd name="connsiteX105" fmla="*/ 12095988 w 25200864"/>
              <a:gd name="connsiteY105" fmla="*/ 2829956 h 7169724"/>
              <a:gd name="connsiteX106" fmla="*/ 12124944 w 25200864"/>
              <a:gd name="connsiteY106" fmla="*/ 2897012 h 7169724"/>
              <a:gd name="connsiteX107" fmla="*/ 12202668 w 25200864"/>
              <a:gd name="connsiteY107" fmla="*/ 2921396 h 7169724"/>
              <a:gd name="connsiteX108" fmla="*/ 12278868 w 25200864"/>
              <a:gd name="connsiteY108" fmla="*/ 3081416 h 7169724"/>
              <a:gd name="connsiteX109" fmla="*/ 12393168 w 25200864"/>
              <a:gd name="connsiteY109" fmla="*/ 3100466 h 7169724"/>
              <a:gd name="connsiteX110" fmla="*/ 12450318 w 25200864"/>
              <a:gd name="connsiteY110" fmla="*/ 3214766 h 7169724"/>
              <a:gd name="connsiteX111" fmla="*/ 12541758 w 25200864"/>
              <a:gd name="connsiteY111" fmla="*/ 3191906 h 7169724"/>
              <a:gd name="connsiteX112" fmla="*/ 12598908 w 25200864"/>
              <a:gd name="connsiteY112" fmla="*/ 3290966 h 7169724"/>
              <a:gd name="connsiteX113" fmla="*/ 12663678 w 25200864"/>
              <a:gd name="connsiteY113" fmla="*/ 3416696 h 7169724"/>
              <a:gd name="connsiteX114" fmla="*/ 12766548 w 25200864"/>
              <a:gd name="connsiteY114" fmla="*/ 3428126 h 7169724"/>
              <a:gd name="connsiteX115" fmla="*/ 12774168 w 25200864"/>
              <a:gd name="connsiteY115" fmla="*/ 3298586 h 7169724"/>
              <a:gd name="connsiteX116" fmla="*/ 12854178 w 25200864"/>
              <a:gd name="connsiteY116" fmla="*/ 3363356 h 7169724"/>
              <a:gd name="connsiteX117" fmla="*/ 12968478 w 25200864"/>
              <a:gd name="connsiteY117" fmla="*/ 3435746 h 7169724"/>
              <a:gd name="connsiteX118" fmla="*/ 13098018 w 25200864"/>
              <a:gd name="connsiteY118" fmla="*/ 3466226 h 7169724"/>
              <a:gd name="connsiteX119" fmla="*/ 13147548 w 25200864"/>
              <a:gd name="connsiteY119" fmla="*/ 3572906 h 7169724"/>
              <a:gd name="connsiteX120" fmla="*/ 13155168 w 25200864"/>
              <a:gd name="connsiteY120" fmla="*/ 3652916 h 7169724"/>
              <a:gd name="connsiteX121" fmla="*/ 13235178 w 25200864"/>
              <a:gd name="connsiteY121" fmla="*/ 3736736 h 7169724"/>
              <a:gd name="connsiteX122" fmla="*/ 13368528 w 25200864"/>
              <a:gd name="connsiteY122" fmla="*/ 3774836 h 7169724"/>
              <a:gd name="connsiteX123" fmla="*/ 13539216 w 25200864"/>
              <a:gd name="connsiteY123" fmla="*/ 3853322 h 7169724"/>
              <a:gd name="connsiteX124" fmla="*/ 13574268 w 25200864"/>
              <a:gd name="connsiteY124" fmla="*/ 3923426 h 7169724"/>
              <a:gd name="connsiteX125" fmla="*/ 13669518 w 25200864"/>
              <a:gd name="connsiteY125" fmla="*/ 3988196 h 7169724"/>
              <a:gd name="connsiteX126" fmla="*/ 13806678 w 25200864"/>
              <a:gd name="connsiteY126" fmla="*/ 4091066 h 7169724"/>
              <a:gd name="connsiteX127" fmla="*/ 13890498 w 25200864"/>
              <a:gd name="connsiteY127" fmla="*/ 4205366 h 7169724"/>
              <a:gd name="connsiteX128" fmla="*/ 13955268 w 25200864"/>
              <a:gd name="connsiteY128" fmla="*/ 4296806 h 7169724"/>
              <a:gd name="connsiteX129" fmla="*/ 13989558 w 25200864"/>
              <a:gd name="connsiteY129" fmla="*/ 4129166 h 7169724"/>
              <a:gd name="connsiteX130" fmla="*/ 14061948 w 25200864"/>
              <a:gd name="connsiteY130" fmla="*/ 3995816 h 7169724"/>
              <a:gd name="connsiteX131" fmla="*/ 14176248 w 25200864"/>
              <a:gd name="connsiteY131" fmla="*/ 4098686 h 7169724"/>
              <a:gd name="connsiteX132" fmla="*/ 14290548 w 25200864"/>
              <a:gd name="connsiteY132" fmla="*/ 4304426 h 7169724"/>
              <a:gd name="connsiteX133" fmla="*/ 14431518 w 25200864"/>
              <a:gd name="connsiteY133" fmla="*/ 4399676 h 7169724"/>
              <a:gd name="connsiteX134" fmla="*/ 14622018 w 25200864"/>
              <a:gd name="connsiteY134" fmla="*/ 4353956 h 7169724"/>
              <a:gd name="connsiteX135" fmla="*/ 14789658 w 25200864"/>
              <a:gd name="connsiteY135" fmla="*/ 4430156 h 7169724"/>
              <a:gd name="connsiteX136" fmla="*/ 14865858 w 25200864"/>
              <a:gd name="connsiteY136" fmla="*/ 4361576 h 7169724"/>
              <a:gd name="connsiteX137" fmla="*/ 14972538 w 25200864"/>
              <a:gd name="connsiteY137" fmla="*/ 4464446 h 7169724"/>
              <a:gd name="connsiteX138" fmla="*/ 15067788 w 25200864"/>
              <a:gd name="connsiteY138" fmla="*/ 4586366 h 7169724"/>
              <a:gd name="connsiteX139" fmla="*/ 15304008 w 25200864"/>
              <a:gd name="connsiteY139" fmla="*/ 4651136 h 7169724"/>
              <a:gd name="connsiteX140" fmla="*/ 15467838 w 25200864"/>
              <a:gd name="connsiteY140" fmla="*/ 4693046 h 7169724"/>
              <a:gd name="connsiteX141" fmla="*/ 15540990 w 25200864"/>
              <a:gd name="connsiteY141" fmla="*/ 4708286 h 7169724"/>
              <a:gd name="connsiteX142" fmla="*/ 15593568 w 25200864"/>
              <a:gd name="connsiteY142" fmla="*/ 4875926 h 7169724"/>
              <a:gd name="connsiteX143" fmla="*/ 15612618 w 25200864"/>
              <a:gd name="connsiteY143" fmla="*/ 4997846 h 7169724"/>
              <a:gd name="connsiteX144" fmla="*/ 15730728 w 25200864"/>
              <a:gd name="connsiteY144" fmla="*/ 4921646 h 7169724"/>
              <a:gd name="connsiteX145" fmla="*/ 15745968 w 25200864"/>
              <a:gd name="connsiteY145" fmla="*/ 4769246 h 7169724"/>
              <a:gd name="connsiteX146" fmla="*/ 15822168 w 25200864"/>
              <a:gd name="connsiteY146" fmla="*/ 4757816 h 7169724"/>
              <a:gd name="connsiteX147" fmla="*/ 15898368 w 25200864"/>
              <a:gd name="connsiteY147" fmla="*/ 4872116 h 7169724"/>
              <a:gd name="connsiteX148" fmla="*/ 16092678 w 25200864"/>
              <a:gd name="connsiteY148" fmla="*/ 4978796 h 7169724"/>
              <a:gd name="connsiteX149" fmla="*/ 16229838 w 25200864"/>
              <a:gd name="connsiteY149" fmla="*/ 5138816 h 7169724"/>
              <a:gd name="connsiteX150" fmla="*/ 16340328 w 25200864"/>
              <a:gd name="connsiteY150" fmla="*/ 5154056 h 7169724"/>
              <a:gd name="connsiteX151" fmla="*/ 16435578 w 25200864"/>
              <a:gd name="connsiteY151" fmla="*/ 5203586 h 7169724"/>
              <a:gd name="connsiteX152" fmla="*/ 16515588 w 25200864"/>
              <a:gd name="connsiteY152" fmla="*/ 5195966 h 7169724"/>
              <a:gd name="connsiteX153" fmla="*/ 16607028 w 25200864"/>
              <a:gd name="connsiteY153" fmla="*/ 5234066 h 7169724"/>
              <a:gd name="connsiteX154" fmla="*/ 16687038 w 25200864"/>
              <a:gd name="connsiteY154" fmla="*/ 5275976 h 7169724"/>
              <a:gd name="connsiteX155" fmla="*/ 16751808 w 25200864"/>
              <a:gd name="connsiteY155" fmla="*/ 5298836 h 7169724"/>
              <a:gd name="connsiteX156" fmla="*/ 16927068 w 25200864"/>
              <a:gd name="connsiteY156" fmla="*/ 5317886 h 7169724"/>
              <a:gd name="connsiteX157" fmla="*/ 16808958 w 25200864"/>
              <a:gd name="connsiteY157" fmla="*/ 5245496 h 7169724"/>
              <a:gd name="connsiteX158" fmla="*/ 16843248 w 25200864"/>
              <a:gd name="connsiteY158" fmla="*/ 5199776 h 7169724"/>
              <a:gd name="connsiteX159" fmla="*/ 16953738 w 25200864"/>
              <a:gd name="connsiteY159" fmla="*/ 5218826 h 7169724"/>
              <a:gd name="connsiteX160" fmla="*/ 17109948 w 25200864"/>
              <a:gd name="connsiteY160" fmla="*/ 5344556 h 7169724"/>
              <a:gd name="connsiteX161" fmla="*/ 17300448 w 25200864"/>
              <a:gd name="connsiteY161" fmla="*/ 5359796 h 7169724"/>
              <a:gd name="connsiteX162" fmla="*/ 17426178 w 25200864"/>
              <a:gd name="connsiteY162" fmla="*/ 5420756 h 7169724"/>
              <a:gd name="connsiteX163" fmla="*/ 17516856 w 25200864"/>
              <a:gd name="connsiteY163" fmla="*/ 5550296 h 7169724"/>
              <a:gd name="connsiteX164" fmla="*/ 17620488 w 25200864"/>
              <a:gd name="connsiteY164" fmla="*/ 5569346 h 7169724"/>
              <a:gd name="connsiteX165" fmla="*/ 17837658 w 25200864"/>
              <a:gd name="connsiteY165" fmla="*/ 5717936 h 7169724"/>
              <a:gd name="connsiteX166" fmla="*/ 17837658 w 25200864"/>
              <a:gd name="connsiteY166" fmla="*/ 5561726 h 7169724"/>
              <a:gd name="connsiteX167" fmla="*/ 18035778 w 25200864"/>
              <a:gd name="connsiteY167" fmla="*/ 5565536 h 7169724"/>
              <a:gd name="connsiteX168" fmla="*/ 18115788 w 25200864"/>
              <a:gd name="connsiteY168" fmla="*/ 5668406 h 7169724"/>
              <a:gd name="connsiteX169" fmla="*/ 18218658 w 25200864"/>
              <a:gd name="connsiteY169" fmla="*/ 5676026 h 7169724"/>
              <a:gd name="connsiteX170" fmla="*/ 18306288 w 25200864"/>
              <a:gd name="connsiteY170" fmla="*/ 5752988 h 7169724"/>
              <a:gd name="connsiteX171" fmla="*/ 18371058 w 25200864"/>
              <a:gd name="connsiteY171" fmla="*/ 5866526 h 7169724"/>
              <a:gd name="connsiteX172" fmla="*/ 18489168 w 25200864"/>
              <a:gd name="connsiteY172" fmla="*/ 5851286 h 7169724"/>
              <a:gd name="connsiteX173" fmla="*/ 18580608 w 25200864"/>
              <a:gd name="connsiteY173" fmla="*/ 5935106 h 7169724"/>
              <a:gd name="connsiteX174" fmla="*/ 18550128 w 25200864"/>
              <a:gd name="connsiteY174" fmla="*/ 6018926 h 7169724"/>
              <a:gd name="connsiteX175" fmla="*/ 18679668 w 25200864"/>
              <a:gd name="connsiteY175" fmla="*/ 5973206 h 7169724"/>
              <a:gd name="connsiteX176" fmla="*/ 18691098 w 25200864"/>
              <a:gd name="connsiteY176" fmla="*/ 6045596 h 7169724"/>
              <a:gd name="connsiteX177" fmla="*/ 18813018 w 25200864"/>
              <a:gd name="connsiteY177" fmla="*/ 6007496 h 7169724"/>
              <a:gd name="connsiteX178" fmla="*/ 19114008 w 25200864"/>
              <a:gd name="connsiteY178" fmla="*/ 6137036 h 7169724"/>
              <a:gd name="connsiteX179" fmla="*/ 19249644 w 25200864"/>
              <a:gd name="connsiteY179" fmla="*/ 6242954 h 7169724"/>
              <a:gd name="connsiteX180" fmla="*/ 19319748 w 25200864"/>
              <a:gd name="connsiteY180" fmla="*/ 6453266 h 7169724"/>
              <a:gd name="connsiteX181" fmla="*/ 19375374 w 25200864"/>
              <a:gd name="connsiteY181" fmla="*/ 6593474 h 7169724"/>
              <a:gd name="connsiteX182" fmla="*/ 19445478 w 25200864"/>
              <a:gd name="connsiteY182" fmla="*/ 6567566 h 7169724"/>
              <a:gd name="connsiteX183" fmla="*/ 19495008 w 25200864"/>
              <a:gd name="connsiteY183" fmla="*/ 6647576 h 7169724"/>
              <a:gd name="connsiteX184" fmla="*/ 19475958 w 25200864"/>
              <a:gd name="connsiteY184" fmla="*/ 6377066 h 7169724"/>
              <a:gd name="connsiteX185" fmla="*/ 19479768 w 25200864"/>
              <a:gd name="connsiteY185" fmla="*/ 6175136 h 7169724"/>
              <a:gd name="connsiteX186" fmla="*/ 19582638 w 25200864"/>
              <a:gd name="connsiteY186" fmla="*/ 6285626 h 7169724"/>
              <a:gd name="connsiteX187" fmla="*/ 19666458 w 25200864"/>
              <a:gd name="connsiteY187" fmla="*/ 6407546 h 7169724"/>
              <a:gd name="connsiteX188" fmla="*/ 19674078 w 25200864"/>
              <a:gd name="connsiteY188" fmla="*/ 6213236 h 7169724"/>
              <a:gd name="connsiteX189" fmla="*/ 19761708 w 25200864"/>
              <a:gd name="connsiteY189" fmla="*/ 6129416 h 7169724"/>
              <a:gd name="connsiteX190" fmla="*/ 19879818 w 25200864"/>
              <a:gd name="connsiteY190" fmla="*/ 6239906 h 7169724"/>
              <a:gd name="connsiteX191" fmla="*/ 19818858 w 25200864"/>
              <a:gd name="connsiteY191" fmla="*/ 6026546 h 7169724"/>
              <a:gd name="connsiteX192" fmla="*/ 20127468 w 25200864"/>
              <a:gd name="connsiteY192" fmla="*/ 6022736 h 7169724"/>
              <a:gd name="connsiteX193" fmla="*/ 20400264 w 25200864"/>
              <a:gd name="connsiteY193" fmla="*/ 5897768 h 7169724"/>
              <a:gd name="connsiteX194" fmla="*/ 20695158 w 25200864"/>
              <a:gd name="connsiteY194" fmla="*/ 5893196 h 7169724"/>
              <a:gd name="connsiteX195" fmla="*/ 20942808 w 25200864"/>
              <a:gd name="connsiteY195" fmla="*/ 5938916 h 7169724"/>
              <a:gd name="connsiteX196" fmla="*/ 21133308 w 25200864"/>
              <a:gd name="connsiteY196" fmla="*/ 5813186 h 7169724"/>
              <a:gd name="connsiteX197" fmla="*/ 21430488 w 25200864"/>
              <a:gd name="connsiteY197" fmla="*/ 5862716 h 7169724"/>
              <a:gd name="connsiteX198" fmla="*/ 21659850 w 25200864"/>
              <a:gd name="connsiteY198" fmla="*/ 5961776 h 7169724"/>
              <a:gd name="connsiteX199" fmla="*/ 21761958 w 25200864"/>
              <a:gd name="connsiteY199" fmla="*/ 5885576 h 7169724"/>
              <a:gd name="connsiteX200" fmla="*/ 21944838 w 25200864"/>
              <a:gd name="connsiteY200" fmla="*/ 6041786 h 7169724"/>
              <a:gd name="connsiteX201" fmla="*/ 22089618 w 25200864"/>
              <a:gd name="connsiteY201" fmla="*/ 5977016 h 7169724"/>
              <a:gd name="connsiteX202" fmla="*/ 22310598 w 25200864"/>
              <a:gd name="connsiteY202" fmla="*/ 6186566 h 7169724"/>
              <a:gd name="connsiteX203" fmla="*/ 23151084 w 25200864"/>
              <a:gd name="connsiteY203" fmla="*/ 6482984 h 7169724"/>
              <a:gd name="connsiteX204" fmla="*/ 23293578 w 25200864"/>
              <a:gd name="connsiteY204" fmla="*/ 6609476 h 7169724"/>
              <a:gd name="connsiteX205" fmla="*/ 23285958 w 25200864"/>
              <a:gd name="connsiteY205" fmla="*/ 6693296 h 7169724"/>
              <a:gd name="connsiteX206" fmla="*/ 23415498 w 25200864"/>
              <a:gd name="connsiteY206" fmla="*/ 6659006 h 7169724"/>
              <a:gd name="connsiteX207" fmla="*/ 23785068 w 25200864"/>
              <a:gd name="connsiteY207" fmla="*/ 6780926 h 7169724"/>
              <a:gd name="connsiteX208" fmla="*/ 24009096 w 25200864"/>
              <a:gd name="connsiteY208" fmla="*/ 6645290 h 7169724"/>
              <a:gd name="connsiteX209" fmla="*/ 24078438 w 25200864"/>
              <a:gd name="connsiteY209" fmla="*/ 6544706 h 7169724"/>
              <a:gd name="connsiteX210" fmla="*/ 24230838 w 25200864"/>
              <a:gd name="connsiteY210" fmla="*/ 6533276 h 7169724"/>
              <a:gd name="connsiteX211" fmla="*/ 24360378 w 25200864"/>
              <a:gd name="connsiteY211" fmla="*/ 6438026 h 7169724"/>
              <a:gd name="connsiteX212" fmla="*/ 24455628 w 25200864"/>
              <a:gd name="connsiteY212" fmla="*/ 6422786 h 7169724"/>
              <a:gd name="connsiteX213" fmla="*/ 24558498 w 25200864"/>
              <a:gd name="connsiteY213" fmla="*/ 6243716 h 7169724"/>
              <a:gd name="connsiteX214" fmla="*/ 24716232 w 25200864"/>
              <a:gd name="connsiteY214" fmla="*/ 6188090 h 7169724"/>
              <a:gd name="connsiteX215" fmla="*/ 24981408 w 25200864"/>
              <a:gd name="connsiteY215" fmla="*/ 6232286 h 7169724"/>
              <a:gd name="connsiteX216" fmla="*/ 25181052 w 25200864"/>
              <a:gd name="connsiteY216" fmla="*/ 6157610 h 7169724"/>
              <a:gd name="connsiteX217" fmla="*/ 25200864 w 25200864"/>
              <a:gd name="connsiteY217" fmla="*/ 5713364 h 7169724"/>
              <a:gd name="connsiteX218" fmla="*/ 24519636 w 25200864"/>
              <a:gd name="connsiteY218" fmla="*/ 5869574 h 7169724"/>
              <a:gd name="connsiteX219" fmla="*/ 23774400 w 25200864"/>
              <a:gd name="connsiteY219" fmla="*/ 6133988 h 7169724"/>
              <a:gd name="connsiteX220" fmla="*/ 22951440 w 25200864"/>
              <a:gd name="connsiteY220" fmla="*/ 5896244 h 7169724"/>
              <a:gd name="connsiteX221" fmla="*/ 21982176 w 25200864"/>
              <a:gd name="connsiteY221" fmla="*/ 5640212 h 7169724"/>
              <a:gd name="connsiteX222" fmla="*/ 20628864 w 25200864"/>
              <a:gd name="connsiteY222" fmla="*/ 5475620 h 7169724"/>
              <a:gd name="connsiteX223" fmla="*/ 19872960 w 25200864"/>
              <a:gd name="connsiteY223" fmla="*/ 5888624 h 7169724"/>
              <a:gd name="connsiteX224" fmla="*/ 18800064 w 25200864"/>
              <a:gd name="connsiteY224" fmla="*/ 5823092 h 7169724"/>
              <a:gd name="connsiteX225" fmla="*/ 16715232 w 25200864"/>
              <a:gd name="connsiteY225" fmla="*/ 4963556 h 7169724"/>
              <a:gd name="connsiteX226" fmla="*/ 14904720 w 25200864"/>
              <a:gd name="connsiteY226" fmla="*/ 4158884 h 7169724"/>
              <a:gd name="connsiteX227" fmla="*/ 13240512 w 25200864"/>
              <a:gd name="connsiteY227" fmla="*/ 3354212 h 7169724"/>
              <a:gd name="connsiteX228" fmla="*/ 13094208 w 25200864"/>
              <a:gd name="connsiteY228" fmla="*/ 3189620 h 7169724"/>
              <a:gd name="connsiteX229" fmla="*/ 11320272 w 25200864"/>
              <a:gd name="connsiteY229" fmla="*/ 2019188 h 7169724"/>
              <a:gd name="connsiteX230" fmla="*/ 10698480 w 25200864"/>
              <a:gd name="connsiteY230" fmla="*/ 1452260 h 7169724"/>
              <a:gd name="connsiteX231" fmla="*/ 10530078 w 25200864"/>
              <a:gd name="connsiteY231" fmla="*/ 1283096 h 7169724"/>
              <a:gd name="connsiteX232" fmla="*/ 10522458 w 25200864"/>
              <a:gd name="connsiteY232" fmla="*/ 902096 h 7169724"/>
              <a:gd name="connsiteX233" fmla="*/ 10518648 w 25200864"/>
              <a:gd name="connsiteY233" fmla="*/ 768746 h 7169724"/>
              <a:gd name="connsiteX234" fmla="*/ 10606278 w 25200864"/>
              <a:gd name="connsiteY234" fmla="*/ 681116 h 7169724"/>
              <a:gd name="connsiteX235" fmla="*/ 10753344 w 25200864"/>
              <a:gd name="connsiteY235" fmla="*/ 611012 h 7169724"/>
              <a:gd name="connsiteX236" fmla="*/ 10735056 w 25200864"/>
              <a:gd name="connsiteY236" fmla="*/ 336692 h 7169724"/>
              <a:gd name="connsiteX237" fmla="*/ 10610088 w 25200864"/>
              <a:gd name="connsiteY237" fmla="*/ 201056 h 7169724"/>
              <a:gd name="connsiteX238" fmla="*/ 10419588 w 25200864"/>
              <a:gd name="connsiteY238" fmla="*/ 2936 h 7169724"/>
              <a:gd name="connsiteX239" fmla="*/ 10351008 w 25200864"/>
              <a:gd name="connsiteY239" fmla="*/ 231536 h 7169724"/>
              <a:gd name="connsiteX240" fmla="*/ 10187940 w 25200864"/>
              <a:gd name="connsiteY240" fmla="*/ 585104 h 7169724"/>
              <a:gd name="connsiteX241" fmla="*/ 10137648 w 25200864"/>
              <a:gd name="connsiteY241" fmla="*/ 902096 h 7169724"/>
              <a:gd name="connsiteX242" fmla="*/ 10222992 w 25200864"/>
              <a:gd name="connsiteY242" fmla="*/ 1744868 h 7169724"/>
              <a:gd name="connsiteX243" fmla="*/ 10131552 w 25200864"/>
              <a:gd name="connsiteY243" fmla="*/ 2384948 h 7169724"/>
              <a:gd name="connsiteX244" fmla="*/ 9509760 w 25200864"/>
              <a:gd name="connsiteY244" fmla="*/ 3043316 h 7169724"/>
              <a:gd name="connsiteX245" fmla="*/ 7717536 w 25200864"/>
              <a:gd name="connsiteY245" fmla="*/ 4524644 h 7169724"/>
              <a:gd name="connsiteX246" fmla="*/ 7388352 w 25200864"/>
              <a:gd name="connsiteY246" fmla="*/ 5146436 h 7169724"/>
              <a:gd name="connsiteX247" fmla="*/ 5925312 w 25200864"/>
              <a:gd name="connsiteY247" fmla="*/ 5768228 h 7169724"/>
              <a:gd name="connsiteX248" fmla="*/ 4736592 w 25200864"/>
              <a:gd name="connsiteY248" fmla="*/ 6079124 h 7169724"/>
              <a:gd name="connsiteX249" fmla="*/ 3602736 w 25200864"/>
              <a:gd name="connsiteY249" fmla="*/ 6353444 h 7169724"/>
              <a:gd name="connsiteX250" fmla="*/ 2688336 w 25200864"/>
              <a:gd name="connsiteY250" fmla="*/ 6664340 h 7169724"/>
              <a:gd name="connsiteX251" fmla="*/ 2157984 w 25200864"/>
              <a:gd name="connsiteY251" fmla="*/ 6774068 h 7169724"/>
              <a:gd name="connsiteX252" fmla="*/ 1591056 w 25200864"/>
              <a:gd name="connsiteY252" fmla="*/ 6755780 h 7169724"/>
              <a:gd name="connsiteX253" fmla="*/ 950976 w 25200864"/>
              <a:gd name="connsiteY253" fmla="*/ 6554612 h 7169724"/>
              <a:gd name="connsiteX254" fmla="*/ 0 w 25200864"/>
              <a:gd name="connsiteY254" fmla="*/ 6390020 h 7169724"/>
              <a:gd name="connsiteX255" fmla="*/ 27432 w 25200864"/>
              <a:gd name="connsiteY25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747504 w 25200864"/>
              <a:gd name="connsiteY82" fmla="*/ 3427364 h 7169724"/>
              <a:gd name="connsiteX83" fmla="*/ 10277856 w 25200864"/>
              <a:gd name="connsiteY83" fmla="*/ 2311796 h 7169724"/>
              <a:gd name="connsiteX84" fmla="*/ 10351008 w 25200864"/>
              <a:gd name="connsiteY84" fmla="*/ 2147204 h 7169724"/>
              <a:gd name="connsiteX85" fmla="*/ 10369296 w 25200864"/>
              <a:gd name="connsiteY85" fmla="*/ 1525412 h 7169724"/>
              <a:gd name="connsiteX86" fmla="*/ 10314432 w 25200864"/>
              <a:gd name="connsiteY86" fmla="*/ 940196 h 7169724"/>
              <a:gd name="connsiteX87" fmla="*/ 10443210 w 25200864"/>
              <a:gd name="connsiteY87" fmla="*/ 611774 h 7169724"/>
              <a:gd name="connsiteX88" fmla="*/ 10450830 w 25200864"/>
              <a:gd name="connsiteY88" fmla="*/ 1076594 h 7169724"/>
              <a:gd name="connsiteX89" fmla="*/ 10411968 w 25200864"/>
              <a:gd name="connsiteY89" fmla="*/ 1302146 h 7169724"/>
              <a:gd name="connsiteX90" fmla="*/ 10453878 w 25200864"/>
              <a:gd name="connsiteY90" fmla="*/ 1565036 h 7169724"/>
              <a:gd name="connsiteX91" fmla="*/ 10541508 w 25200864"/>
              <a:gd name="connsiteY91" fmla="*/ 1759346 h 7169724"/>
              <a:gd name="connsiteX92" fmla="*/ 10690098 w 25200864"/>
              <a:gd name="connsiteY92" fmla="*/ 1944512 h 7169724"/>
              <a:gd name="connsiteX93" fmla="*/ 10785348 w 25200864"/>
              <a:gd name="connsiteY93" fmla="*/ 2018426 h 7169724"/>
              <a:gd name="connsiteX94" fmla="*/ 10838688 w 25200864"/>
              <a:gd name="connsiteY94" fmla="*/ 2109866 h 7169724"/>
              <a:gd name="connsiteX95" fmla="*/ 10926318 w 25200864"/>
              <a:gd name="connsiteY95" fmla="*/ 2071766 h 7169724"/>
              <a:gd name="connsiteX96" fmla="*/ 11013948 w 25200864"/>
              <a:gd name="connsiteY96" fmla="*/ 2193686 h 7169724"/>
              <a:gd name="connsiteX97" fmla="*/ 11100816 w 25200864"/>
              <a:gd name="connsiteY97" fmla="*/ 2275220 h 7169724"/>
              <a:gd name="connsiteX98" fmla="*/ 11253978 w 25200864"/>
              <a:gd name="connsiteY98" fmla="*/ 2307986 h 7169724"/>
              <a:gd name="connsiteX99" fmla="*/ 11349228 w 25200864"/>
              <a:gd name="connsiteY99" fmla="*/ 2349896 h 7169724"/>
              <a:gd name="connsiteX100" fmla="*/ 11429238 w 25200864"/>
              <a:gd name="connsiteY100" fmla="*/ 2448956 h 7169724"/>
              <a:gd name="connsiteX101" fmla="*/ 11562588 w 25200864"/>
              <a:gd name="connsiteY101" fmla="*/ 2513726 h 7169724"/>
              <a:gd name="connsiteX102" fmla="*/ 11654028 w 25200864"/>
              <a:gd name="connsiteY102" fmla="*/ 2567066 h 7169724"/>
              <a:gd name="connsiteX103" fmla="*/ 11745468 w 25200864"/>
              <a:gd name="connsiteY103" fmla="*/ 2650886 h 7169724"/>
              <a:gd name="connsiteX104" fmla="*/ 11882628 w 25200864"/>
              <a:gd name="connsiteY104" fmla="*/ 2711846 h 7169724"/>
              <a:gd name="connsiteX105" fmla="*/ 11970258 w 25200864"/>
              <a:gd name="connsiteY105" fmla="*/ 2841386 h 7169724"/>
              <a:gd name="connsiteX106" fmla="*/ 12095988 w 25200864"/>
              <a:gd name="connsiteY106" fmla="*/ 2829956 h 7169724"/>
              <a:gd name="connsiteX107" fmla="*/ 12124944 w 25200864"/>
              <a:gd name="connsiteY107" fmla="*/ 2897012 h 7169724"/>
              <a:gd name="connsiteX108" fmla="*/ 12202668 w 25200864"/>
              <a:gd name="connsiteY108" fmla="*/ 2921396 h 7169724"/>
              <a:gd name="connsiteX109" fmla="*/ 12278868 w 25200864"/>
              <a:gd name="connsiteY109" fmla="*/ 3081416 h 7169724"/>
              <a:gd name="connsiteX110" fmla="*/ 12393168 w 25200864"/>
              <a:gd name="connsiteY110" fmla="*/ 3100466 h 7169724"/>
              <a:gd name="connsiteX111" fmla="*/ 12450318 w 25200864"/>
              <a:gd name="connsiteY111" fmla="*/ 3214766 h 7169724"/>
              <a:gd name="connsiteX112" fmla="*/ 12541758 w 25200864"/>
              <a:gd name="connsiteY112" fmla="*/ 3191906 h 7169724"/>
              <a:gd name="connsiteX113" fmla="*/ 12598908 w 25200864"/>
              <a:gd name="connsiteY113" fmla="*/ 3290966 h 7169724"/>
              <a:gd name="connsiteX114" fmla="*/ 12663678 w 25200864"/>
              <a:gd name="connsiteY114" fmla="*/ 3416696 h 7169724"/>
              <a:gd name="connsiteX115" fmla="*/ 12766548 w 25200864"/>
              <a:gd name="connsiteY115" fmla="*/ 3428126 h 7169724"/>
              <a:gd name="connsiteX116" fmla="*/ 12774168 w 25200864"/>
              <a:gd name="connsiteY116" fmla="*/ 3298586 h 7169724"/>
              <a:gd name="connsiteX117" fmla="*/ 12854178 w 25200864"/>
              <a:gd name="connsiteY117" fmla="*/ 3363356 h 7169724"/>
              <a:gd name="connsiteX118" fmla="*/ 12968478 w 25200864"/>
              <a:gd name="connsiteY118" fmla="*/ 3435746 h 7169724"/>
              <a:gd name="connsiteX119" fmla="*/ 13098018 w 25200864"/>
              <a:gd name="connsiteY119" fmla="*/ 3466226 h 7169724"/>
              <a:gd name="connsiteX120" fmla="*/ 13147548 w 25200864"/>
              <a:gd name="connsiteY120" fmla="*/ 3572906 h 7169724"/>
              <a:gd name="connsiteX121" fmla="*/ 13155168 w 25200864"/>
              <a:gd name="connsiteY121" fmla="*/ 3652916 h 7169724"/>
              <a:gd name="connsiteX122" fmla="*/ 13235178 w 25200864"/>
              <a:gd name="connsiteY122" fmla="*/ 3736736 h 7169724"/>
              <a:gd name="connsiteX123" fmla="*/ 13368528 w 25200864"/>
              <a:gd name="connsiteY123" fmla="*/ 3774836 h 7169724"/>
              <a:gd name="connsiteX124" fmla="*/ 13539216 w 25200864"/>
              <a:gd name="connsiteY124" fmla="*/ 3853322 h 7169724"/>
              <a:gd name="connsiteX125" fmla="*/ 13574268 w 25200864"/>
              <a:gd name="connsiteY125" fmla="*/ 3923426 h 7169724"/>
              <a:gd name="connsiteX126" fmla="*/ 13669518 w 25200864"/>
              <a:gd name="connsiteY126" fmla="*/ 3988196 h 7169724"/>
              <a:gd name="connsiteX127" fmla="*/ 13806678 w 25200864"/>
              <a:gd name="connsiteY127" fmla="*/ 4091066 h 7169724"/>
              <a:gd name="connsiteX128" fmla="*/ 13890498 w 25200864"/>
              <a:gd name="connsiteY128" fmla="*/ 4205366 h 7169724"/>
              <a:gd name="connsiteX129" fmla="*/ 13955268 w 25200864"/>
              <a:gd name="connsiteY129" fmla="*/ 4296806 h 7169724"/>
              <a:gd name="connsiteX130" fmla="*/ 13989558 w 25200864"/>
              <a:gd name="connsiteY130" fmla="*/ 4129166 h 7169724"/>
              <a:gd name="connsiteX131" fmla="*/ 14061948 w 25200864"/>
              <a:gd name="connsiteY131" fmla="*/ 3995816 h 7169724"/>
              <a:gd name="connsiteX132" fmla="*/ 14176248 w 25200864"/>
              <a:gd name="connsiteY132" fmla="*/ 4098686 h 7169724"/>
              <a:gd name="connsiteX133" fmla="*/ 14290548 w 25200864"/>
              <a:gd name="connsiteY133" fmla="*/ 4304426 h 7169724"/>
              <a:gd name="connsiteX134" fmla="*/ 14431518 w 25200864"/>
              <a:gd name="connsiteY134" fmla="*/ 4399676 h 7169724"/>
              <a:gd name="connsiteX135" fmla="*/ 14622018 w 25200864"/>
              <a:gd name="connsiteY135" fmla="*/ 4353956 h 7169724"/>
              <a:gd name="connsiteX136" fmla="*/ 14789658 w 25200864"/>
              <a:gd name="connsiteY136" fmla="*/ 4430156 h 7169724"/>
              <a:gd name="connsiteX137" fmla="*/ 14865858 w 25200864"/>
              <a:gd name="connsiteY137" fmla="*/ 4361576 h 7169724"/>
              <a:gd name="connsiteX138" fmla="*/ 14972538 w 25200864"/>
              <a:gd name="connsiteY138" fmla="*/ 4464446 h 7169724"/>
              <a:gd name="connsiteX139" fmla="*/ 15067788 w 25200864"/>
              <a:gd name="connsiteY139" fmla="*/ 4586366 h 7169724"/>
              <a:gd name="connsiteX140" fmla="*/ 15304008 w 25200864"/>
              <a:gd name="connsiteY140" fmla="*/ 4651136 h 7169724"/>
              <a:gd name="connsiteX141" fmla="*/ 15467838 w 25200864"/>
              <a:gd name="connsiteY141" fmla="*/ 4693046 h 7169724"/>
              <a:gd name="connsiteX142" fmla="*/ 15540990 w 25200864"/>
              <a:gd name="connsiteY142" fmla="*/ 4708286 h 7169724"/>
              <a:gd name="connsiteX143" fmla="*/ 15593568 w 25200864"/>
              <a:gd name="connsiteY143" fmla="*/ 4875926 h 7169724"/>
              <a:gd name="connsiteX144" fmla="*/ 15612618 w 25200864"/>
              <a:gd name="connsiteY144" fmla="*/ 4997846 h 7169724"/>
              <a:gd name="connsiteX145" fmla="*/ 15730728 w 25200864"/>
              <a:gd name="connsiteY145" fmla="*/ 4921646 h 7169724"/>
              <a:gd name="connsiteX146" fmla="*/ 15745968 w 25200864"/>
              <a:gd name="connsiteY146" fmla="*/ 4769246 h 7169724"/>
              <a:gd name="connsiteX147" fmla="*/ 15822168 w 25200864"/>
              <a:gd name="connsiteY147" fmla="*/ 4757816 h 7169724"/>
              <a:gd name="connsiteX148" fmla="*/ 15898368 w 25200864"/>
              <a:gd name="connsiteY148" fmla="*/ 4872116 h 7169724"/>
              <a:gd name="connsiteX149" fmla="*/ 16092678 w 25200864"/>
              <a:gd name="connsiteY149" fmla="*/ 4978796 h 7169724"/>
              <a:gd name="connsiteX150" fmla="*/ 16229838 w 25200864"/>
              <a:gd name="connsiteY150" fmla="*/ 5138816 h 7169724"/>
              <a:gd name="connsiteX151" fmla="*/ 16340328 w 25200864"/>
              <a:gd name="connsiteY151" fmla="*/ 5154056 h 7169724"/>
              <a:gd name="connsiteX152" fmla="*/ 16435578 w 25200864"/>
              <a:gd name="connsiteY152" fmla="*/ 5203586 h 7169724"/>
              <a:gd name="connsiteX153" fmla="*/ 16515588 w 25200864"/>
              <a:gd name="connsiteY153" fmla="*/ 5195966 h 7169724"/>
              <a:gd name="connsiteX154" fmla="*/ 16607028 w 25200864"/>
              <a:gd name="connsiteY154" fmla="*/ 5234066 h 7169724"/>
              <a:gd name="connsiteX155" fmla="*/ 16687038 w 25200864"/>
              <a:gd name="connsiteY155" fmla="*/ 5275976 h 7169724"/>
              <a:gd name="connsiteX156" fmla="*/ 16751808 w 25200864"/>
              <a:gd name="connsiteY156" fmla="*/ 5298836 h 7169724"/>
              <a:gd name="connsiteX157" fmla="*/ 16927068 w 25200864"/>
              <a:gd name="connsiteY157" fmla="*/ 5317886 h 7169724"/>
              <a:gd name="connsiteX158" fmla="*/ 16808958 w 25200864"/>
              <a:gd name="connsiteY158" fmla="*/ 5245496 h 7169724"/>
              <a:gd name="connsiteX159" fmla="*/ 16843248 w 25200864"/>
              <a:gd name="connsiteY159" fmla="*/ 5199776 h 7169724"/>
              <a:gd name="connsiteX160" fmla="*/ 16953738 w 25200864"/>
              <a:gd name="connsiteY160" fmla="*/ 5218826 h 7169724"/>
              <a:gd name="connsiteX161" fmla="*/ 17109948 w 25200864"/>
              <a:gd name="connsiteY161" fmla="*/ 5344556 h 7169724"/>
              <a:gd name="connsiteX162" fmla="*/ 17300448 w 25200864"/>
              <a:gd name="connsiteY162" fmla="*/ 5359796 h 7169724"/>
              <a:gd name="connsiteX163" fmla="*/ 17426178 w 25200864"/>
              <a:gd name="connsiteY163" fmla="*/ 5420756 h 7169724"/>
              <a:gd name="connsiteX164" fmla="*/ 17516856 w 25200864"/>
              <a:gd name="connsiteY164" fmla="*/ 5550296 h 7169724"/>
              <a:gd name="connsiteX165" fmla="*/ 17620488 w 25200864"/>
              <a:gd name="connsiteY165" fmla="*/ 5569346 h 7169724"/>
              <a:gd name="connsiteX166" fmla="*/ 17837658 w 25200864"/>
              <a:gd name="connsiteY166" fmla="*/ 5717936 h 7169724"/>
              <a:gd name="connsiteX167" fmla="*/ 17837658 w 25200864"/>
              <a:gd name="connsiteY167" fmla="*/ 5561726 h 7169724"/>
              <a:gd name="connsiteX168" fmla="*/ 18035778 w 25200864"/>
              <a:gd name="connsiteY168" fmla="*/ 5565536 h 7169724"/>
              <a:gd name="connsiteX169" fmla="*/ 18115788 w 25200864"/>
              <a:gd name="connsiteY169" fmla="*/ 5668406 h 7169724"/>
              <a:gd name="connsiteX170" fmla="*/ 18218658 w 25200864"/>
              <a:gd name="connsiteY170" fmla="*/ 5676026 h 7169724"/>
              <a:gd name="connsiteX171" fmla="*/ 18306288 w 25200864"/>
              <a:gd name="connsiteY171" fmla="*/ 5752988 h 7169724"/>
              <a:gd name="connsiteX172" fmla="*/ 18371058 w 25200864"/>
              <a:gd name="connsiteY172" fmla="*/ 5866526 h 7169724"/>
              <a:gd name="connsiteX173" fmla="*/ 18489168 w 25200864"/>
              <a:gd name="connsiteY173" fmla="*/ 5851286 h 7169724"/>
              <a:gd name="connsiteX174" fmla="*/ 18580608 w 25200864"/>
              <a:gd name="connsiteY174" fmla="*/ 5935106 h 7169724"/>
              <a:gd name="connsiteX175" fmla="*/ 18550128 w 25200864"/>
              <a:gd name="connsiteY175" fmla="*/ 6018926 h 7169724"/>
              <a:gd name="connsiteX176" fmla="*/ 18679668 w 25200864"/>
              <a:gd name="connsiteY176" fmla="*/ 5973206 h 7169724"/>
              <a:gd name="connsiteX177" fmla="*/ 18691098 w 25200864"/>
              <a:gd name="connsiteY177" fmla="*/ 6045596 h 7169724"/>
              <a:gd name="connsiteX178" fmla="*/ 18813018 w 25200864"/>
              <a:gd name="connsiteY178" fmla="*/ 6007496 h 7169724"/>
              <a:gd name="connsiteX179" fmla="*/ 19114008 w 25200864"/>
              <a:gd name="connsiteY179" fmla="*/ 6137036 h 7169724"/>
              <a:gd name="connsiteX180" fmla="*/ 19249644 w 25200864"/>
              <a:gd name="connsiteY180" fmla="*/ 6242954 h 7169724"/>
              <a:gd name="connsiteX181" fmla="*/ 19319748 w 25200864"/>
              <a:gd name="connsiteY181" fmla="*/ 6453266 h 7169724"/>
              <a:gd name="connsiteX182" fmla="*/ 19375374 w 25200864"/>
              <a:gd name="connsiteY182" fmla="*/ 6593474 h 7169724"/>
              <a:gd name="connsiteX183" fmla="*/ 19445478 w 25200864"/>
              <a:gd name="connsiteY183" fmla="*/ 6567566 h 7169724"/>
              <a:gd name="connsiteX184" fmla="*/ 19495008 w 25200864"/>
              <a:gd name="connsiteY184" fmla="*/ 6647576 h 7169724"/>
              <a:gd name="connsiteX185" fmla="*/ 19475958 w 25200864"/>
              <a:gd name="connsiteY185" fmla="*/ 6377066 h 7169724"/>
              <a:gd name="connsiteX186" fmla="*/ 19479768 w 25200864"/>
              <a:gd name="connsiteY186" fmla="*/ 6175136 h 7169724"/>
              <a:gd name="connsiteX187" fmla="*/ 19582638 w 25200864"/>
              <a:gd name="connsiteY187" fmla="*/ 6285626 h 7169724"/>
              <a:gd name="connsiteX188" fmla="*/ 19666458 w 25200864"/>
              <a:gd name="connsiteY188" fmla="*/ 6407546 h 7169724"/>
              <a:gd name="connsiteX189" fmla="*/ 19674078 w 25200864"/>
              <a:gd name="connsiteY189" fmla="*/ 6213236 h 7169724"/>
              <a:gd name="connsiteX190" fmla="*/ 19761708 w 25200864"/>
              <a:gd name="connsiteY190" fmla="*/ 6129416 h 7169724"/>
              <a:gd name="connsiteX191" fmla="*/ 19879818 w 25200864"/>
              <a:gd name="connsiteY191" fmla="*/ 6239906 h 7169724"/>
              <a:gd name="connsiteX192" fmla="*/ 19818858 w 25200864"/>
              <a:gd name="connsiteY192" fmla="*/ 6026546 h 7169724"/>
              <a:gd name="connsiteX193" fmla="*/ 20127468 w 25200864"/>
              <a:gd name="connsiteY193" fmla="*/ 6022736 h 7169724"/>
              <a:gd name="connsiteX194" fmla="*/ 20400264 w 25200864"/>
              <a:gd name="connsiteY194" fmla="*/ 5897768 h 7169724"/>
              <a:gd name="connsiteX195" fmla="*/ 20695158 w 25200864"/>
              <a:gd name="connsiteY195" fmla="*/ 5893196 h 7169724"/>
              <a:gd name="connsiteX196" fmla="*/ 20942808 w 25200864"/>
              <a:gd name="connsiteY196" fmla="*/ 5938916 h 7169724"/>
              <a:gd name="connsiteX197" fmla="*/ 21133308 w 25200864"/>
              <a:gd name="connsiteY197" fmla="*/ 5813186 h 7169724"/>
              <a:gd name="connsiteX198" fmla="*/ 21430488 w 25200864"/>
              <a:gd name="connsiteY198" fmla="*/ 5862716 h 7169724"/>
              <a:gd name="connsiteX199" fmla="*/ 21659850 w 25200864"/>
              <a:gd name="connsiteY199" fmla="*/ 5961776 h 7169724"/>
              <a:gd name="connsiteX200" fmla="*/ 21761958 w 25200864"/>
              <a:gd name="connsiteY200" fmla="*/ 5885576 h 7169724"/>
              <a:gd name="connsiteX201" fmla="*/ 21944838 w 25200864"/>
              <a:gd name="connsiteY201" fmla="*/ 6041786 h 7169724"/>
              <a:gd name="connsiteX202" fmla="*/ 22089618 w 25200864"/>
              <a:gd name="connsiteY202" fmla="*/ 5977016 h 7169724"/>
              <a:gd name="connsiteX203" fmla="*/ 22310598 w 25200864"/>
              <a:gd name="connsiteY203" fmla="*/ 6186566 h 7169724"/>
              <a:gd name="connsiteX204" fmla="*/ 23151084 w 25200864"/>
              <a:gd name="connsiteY204" fmla="*/ 6482984 h 7169724"/>
              <a:gd name="connsiteX205" fmla="*/ 23293578 w 25200864"/>
              <a:gd name="connsiteY205" fmla="*/ 6609476 h 7169724"/>
              <a:gd name="connsiteX206" fmla="*/ 23285958 w 25200864"/>
              <a:gd name="connsiteY206" fmla="*/ 6693296 h 7169724"/>
              <a:gd name="connsiteX207" fmla="*/ 23415498 w 25200864"/>
              <a:gd name="connsiteY207" fmla="*/ 6659006 h 7169724"/>
              <a:gd name="connsiteX208" fmla="*/ 23785068 w 25200864"/>
              <a:gd name="connsiteY208" fmla="*/ 6780926 h 7169724"/>
              <a:gd name="connsiteX209" fmla="*/ 24009096 w 25200864"/>
              <a:gd name="connsiteY209" fmla="*/ 6645290 h 7169724"/>
              <a:gd name="connsiteX210" fmla="*/ 24078438 w 25200864"/>
              <a:gd name="connsiteY210" fmla="*/ 6544706 h 7169724"/>
              <a:gd name="connsiteX211" fmla="*/ 24230838 w 25200864"/>
              <a:gd name="connsiteY211" fmla="*/ 6533276 h 7169724"/>
              <a:gd name="connsiteX212" fmla="*/ 24360378 w 25200864"/>
              <a:gd name="connsiteY212" fmla="*/ 6438026 h 7169724"/>
              <a:gd name="connsiteX213" fmla="*/ 24455628 w 25200864"/>
              <a:gd name="connsiteY213" fmla="*/ 6422786 h 7169724"/>
              <a:gd name="connsiteX214" fmla="*/ 24558498 w 25200864"/>
              <a:gd name="connsiteY214" fmla="*/ 6243716 h 7169724"/>
              <a:gd name="connsiteX215" fmla="*/ 24716232 w 25200864"/>
              <a:gd name="connsiteY215" fmla="*/ 6188090 h 7169724"/>
              <a:gd name="connsiteX216" fmla="*/ 24981408 w 25200864"/>
              <a:gd name="connsiteY216" fmla="*/ 6232286 h 7169724"/>
              <a:gd name="connsiteX217" fmla="*/ 25181052 w 25200864"/>
              <a:gd name="connsiteY217" fmla="*/ 6157610 h 7169724"/>
              <a:gd name="connsiteX218" fmla="*/ 25200864 w 25200864"/>
              <a:gd name="connsiteY218" fmla="*/ 5713364 h 7169724"/>
              <a:gd name="connsiteX219" fmla="*/ 24519636 w 25200864"/>
              <a:gd name="connsiteY219" fmla="*/ 5869574 h 7169724"/>
              <a:gd name="connsiteX220" fmla="*/ 23774400 w 25200864"/>
              <a:gd name="connsiteY220" fmla="*/ 6133988 h 7169724"/>
              <a:gd name="connsiteX221" fmla="*/ 22951440 w 25200864"/>
              <a:gd name="connsiteY221" fmla="*/ 5896244 h 7169724"/>
              <a:gd name="connsiteX222" fmla="*/ 21982176 w 25200864"/>
              <a:gd name="connsiteY222" fmla="*/ 5640212 h 7169724"/>
              <a:gd name="connsiteX223" fmla="*/ 20628864 w 25200864"/>
              <a:gd name="connsiteY223" fmla="*/ 5475620 h 7169724"/>
              <a:gd name="connsiteX224" fmla="*/ 19872960 w 25200864"/>
              <a:gd name="connsiteY224" fmla="*/ 5888624 h 7169724"/>
              <a:gd name="connsiteX225" fmla="*/ 18800064 w 25200864"/>
              <a:gd name="connsiteY225" fmla="*/ 5823092 h 7169724"/>
              <a:gd name="connsiteX226" fmla="*/ 16715232 w 25200864"/>
              <a:gd name="connsiteY226" fmla="*/ 4963556 h 7169724"/>
              <a:gd name="connsiteX227" fmla="*/ 14904720 w 25200864"/>
              <a:gd name="connsiteY227" fmla="*/ 4158884 h 7169724"/>
              <a:gd name="connsiteX228" fmla="*/ 13240512 w 25200864"/>
              <a:gd name="connsiteY228" fmla="*/ 3354212 h 7169724"/>
              <a:gd name="connsiteX229" fmla="*/ 13094208 w 25200864"/>
              <a:gd name="connsiteY229" fmla="*/ 3189620 h 7169724"/>
              <a:gd name="connsiteX230" fmla="*/ 11320272 w 25200864"/>
              <a:gd name="connsiteY230" fmla="*/ 2019188 h 7169724"/>
              <a:gd name="connsiteX231" fmla="*/ 10698480 w 25200864"/>
              <a:gd name="connsiteY231" fmla="*/ 1452260 h 7169724"/>
              <a:gd name="connsiteX232" fmla="*/ 10530078 w 25200864"/>
              <a:gd name="connsiteY232" fmla="*/ 1283096 h 7169724"/>
              <a:gd name="connsiteX233" fmla="*/ 10522458 w 25200864"/>
              <a:gd name="connsiteY233" fmla="*/ 902096 h 7169724"/>
              <a:gd name="connsiteX234" fmla="*/ 10518648 w 25200864"/>
              <a:gd name="connsiteY234" fmla="*/ 768746 h 7169724"/>
              <a:gd name="connsiteX235" fmla="*/ 10606278 w 25200864"/>
              <a:gd name="connsiteY235" fmla="*/ 681116 h 7169724"/>
              <a:gd name="connsiteX236" fmla="*/ 10753344 w 25200864"/>
              <a:gd name="connsiteY236" fmla="*/ 611012 h 7169724"/>
              <a:gd name="connsiteX237" fmla="*/ 10735056 w 25200864"/>
              <a:gd name="connsiteY237" fmla="*/ 336692 h 7169724"/>
              <a:gd name="connsiteX238" fmla="*/ 10610088 w 25200864"/>
              <a:gd name="connsiteY238" fmla="*/ 201056 h 7169724"/>
              <a:gd name="connsiteX239" fmla="*/ 10419588 w 25200864"/>
              <a:gd name="connsiteY239" fmla="*/ 2936 h 7169724"/>
              <a:gd name="connsiteX240" fmla="*/ 10351008 w 25200864"/>
              <a:gd name="connsiteY240" fmla="*/ 231536 h 7169724"/>
              <a:gd name="connsiteX241" fmla="*/ 10187940 w 25200864"/>
              <a:gd name="connsiteY241" fmla="*/ 585104 h 7169724"/>
              <a:gd name="connsiteX242" fmla="*/ 10137648 w 25200864"/>
              <a:gd name="connsiteY242" fmla="*/ 902096 h 7169724"/>
              <a:gd name="connsiteX243" fmla="*/ 10222992 w 25200864"/>
              <a:gd name="connsiteY243" fmla="*/ 1744868 h 7169724"/>
              <a:gd name="connsiteX244" fmla="*/ 10131552 w 25200864"/>
              <a:gd name="connsiteY244" fmla="*/ 2384948 h 7169724"/>
              <a:gd name="connsiteX245" fmla="*/ 9509760 w 25200864"/>
              <a:gd name="connsiteY245" fmla="*/ 3043316 h 7169724"/>
              <a:gd name="connsiteX246" fmla="*/ 7717536 w 25200864"/>
              <a:gd name="connsiteY246" fmla="*/ 4524644 h 7169724"/>
              <a:gd name="connsiteX247" fmla="*/ 7388352 w 25200864"/>
              <a:gd name="connsiteY247" fmla="*/ 5146436 h 7169724"/>
              <a:gd name="connsiteX248" fmla="*/ 5925312 w 25200864"/>
              <a:gd name="connsiteY248" fmla="*/ 5768228 h 7169724"/>
              <a:gd name="connsiteX249" fmla="*/ 4736592 w 25200864"/>
              <a:gd name="connsiteY249" fmla="*/ 6079124 h 7169724"/>
              <a:gd name="connsiteX250" fmla="*/ 3602736 w 25200864"/>
              <a:gd name="connsiteY250" fmla="*/ 6353444 h 7169724"/>
              <a:gd name="connsiteX251" fmla="*/ 2688336 w 25200864"/>
              <a:gd name="connsiteY251" fmla="*/ 6664340 h 7169724"/>
              <a:gd name="connsiteX252" fmla="*/ 2157984 w 25200864"/>
              <a:gd name="connsiteY252" fmla="*/ 6774068 h 7169724"/>
              <a:gd name="connsiteX253" fmla="*/ 1591056 w 25200864"/>
              <a:gd name="connsiteY253" fmla="*/ 6755780 h 7169724"/>
              <a:gd name="connsiteX254" fmla="*/ 950976 w 25200864"/>
              <a:gd name="connsiteY254" fmla="*/ 6554612 h 7169724"/>
              <a:gd name="connsiteX255" fmla="*/ 0 w 25200864"/>
              <a:gd name="connsiteY255" fmla="*/ 6390020 h 7169724"/>
              <a:gd name="connsiteX256" fmla="*/ 27432 w 25200864"/>
              <a:gd name="connsiteY25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747504 w 25200864"/>
              <a:gd name="connsiteY82" fmla="*/ 3427364 h 7169724"/>
              <a:gd name="connsiteX83" fmla="*/ 10277856 w 25200864"/>
              <a:gd name="connsiteY83" fmla="*/ 2311796 h 7169724"/>
              <a:gd name="connsiteX84" fmla="*/ 10351008 w 25200864"/>
              <a:gd name="connsiteY84" fmla="*/ 2147204 h 7169724"/>
              <a:gd name="connsiteX85" fmla="*/ 10369296 w 25200864"/>
              <a:gd name="connsiteY85" fmla="*/ 1525412 h 7169724"/>
              <a:gd name="connsiteX86" fmla="*/ 10314432 w 25200864"/>
              <a:gd name="connsiteY86" fmla="*/ 940196 h 7169724"/>
              <a:gd name="connsiteX87" fmla="*/ 10443210 w 25200864"/>
              <a:gd name="connsiteY87" fmla="*/ 611774 h 7169724"/>
              <a:gd name="connsiteX88" fmla="*/ 10450830 w 25200864"/>
              <a:gd name="connsiteY88" fmla="*/ 1076594 h 7169724"/>
              <a:gd name="connsiteX89" fmla="*/ 10411968 w 25200864"/>
              <a:gd name="connsiteY89" fmla="*/ 1302146 h 7169724"/>
              <a:gd name="connsiteX90" fmla="*/ 10453878 w 25200864"/>
              <a:gd name="connsiteY90" fmla="*/ 1565036 h 7169724"/>
              <a:gd name="connsiteX91" fmla="*/ 10541508 w 25200864"/>
              <a:gd name="connsiteY91" fmla="*/ 1759346 h 7169724"/>
              <a:gd name="connsiteX92" fmla="*/ 10690098 w 25200864"/>
              <a:gd name="connsiteY92" fmla="*/ 1944512 h 7169724"/>
              <a:gd name="connsiteX93" fmla="*/ 10785348 w 25200864"/>
              <a:gd name="connsiteY93" fmla="*/ 2018426 h 7169724"/>
              <a:gd name="connsiteX94" fmla="*/ 10838688 w 25200864"/>
              <a:gd name="connsiteY94" fmla="*/ 2109866 h 7169724"/>
              <a:gd name="connsiteX95" fmla="*/ 10926318 w 25200864"/>
              <a:gd name="connsiteY95" fmla="*/ 2071766 h 7169724"/>
              <a:gd name="connsiteX96" fmla="*/ 11013948 w 25200864"/>
              <a:gd name="connsiteY96" fmla="*/ 2193686 h 7169724"/>
              <a:gd name="connsiteX97" fmla="*/ 11100816 w 25200864"/>
              <a:gd name="connsiteY97" fmla="*/ 2275220 h 7169724"/>
              <a:gd name="connsiteX98" fmla="*/ 11253978 w 25200864"/>
              <a:gd name="connsiteY98" fmla="*/ 2307986 h 7169724"/>
              <a:gd name="connsiteX99" fmla="*/ 11349228 w 25200864"/>
              <a:gd name="connsiteY99" fmla="*/ 2349896 h 7169724"/>
              <a:gd name="connsiteX100" fmla="*/ 11429238 w 25200864"/>
              <a:gd name="connsiteY100" fmla="*/ 2448956 h 7169724"/>
              <a:gd name="connsiteX101" fmla="*/ 11562588 w 25200864"/>
              <a:gd name="connsiteY101" fmla="*/ 2513726 h 7169724"/>
              <a:gd name="connsiteX102" fmla="*/ 11654028 w 25200864"/>
              <a:gd name="connsiteY102" fmla="*/ 2567066 h 7169724"/>
              <a:gd name="connsiteX103" fmla="*/ 11745468 w 25200864"/>
              <a:gd name="connsiteY103" fmla="*/ 2650886 h 7169724"/>
              <a:gd name="connsiteX104" fmla="*/ 11882628 w 25200864"/>
              <a:gd name="connsiteY104" fmla="*/ 2711846 h 7169724"/>
              <a:gd name="connsiteX105" fmla="*/ 11970258 w 25200864"/>
              <a:gd name="connsiteY105" fmla="*/ 2841386 h 7169724"/>
              <a:gd name="connsiteX106" fmla="*/ 12095988 w 25200864"/>
              <a:gd name="connsiteY106" fmla="*/ 2829956 h 7169724"/>
              <a:gd name="connsiteX107" fmla="*/ 12124944 w 25200864"/>
              <a:gd name="connsiteY107" fmla="*/ 2897012 h 7169724"/>
              <a:gd name="connsiteX108" fmla="*/ 12202668 w 25200864"/>
              <a:gd name="connsiteY108" fmla="*/ 2921396 h 7169724"/>
              <a:gd name="connsiteX109" fmla="*/ 12278868 w 25200864"/>
              <a:gd name="connsiteY109" fmla="*/ 3081416 h 7169724"/>
              <a:gd name="connsiteX110" fmla="*/ 12393168 w 25200864"/>
              <a:gd name="connsiteY110" fmla="*/ 3100466 h 7169724"/>
              <a:gd name="connsiteX111" fmla="*/ 12450318 w 25200864"/>
              <a:gd name="connsiteY111" fmla="*/ 3214766 h 7169724"/>
              <a:gd name="connsiteX112" fmla="*/ 12541758 w 25200864"/>
              <a:gd name="connsiteY112" fmla="*/ 3191906 h 7169724"/>
              <a:gd name="connsiteX113" fmla="*/ 12598908 w 25200864"/>
              <a:gd name="connsiteY113" fmla="*/ 3290966 h 7169724"/>
              <a:gd name="connsiteX114" fmla="*/ 12663678 w 25200864"/>
              <a:gd name="connsiteY114" fmla="*/ 3416696 h 7169724"/>
              <a:gd name="connsiteX115" fmla="*/ 12766548 w 25200864"/>
              <a:gd name="connsiteY115" fmla="*/ 3428126 h 7169724"/>
              <a:gd name="connsiteX116" fmla="*/ 12774168 w 25200864"/>
              <a:gd name="connsiteY116" fmla="*/ 3298586 h 7169724"/>
              <a:gd name="connsiteX117" fmla="*/ 12854178 w 25200864"/>
              <a:gd name="connsiteY117" fmla="*/ 3363356 h 7169724"/>
              <a:gd name="connsiteX118" fmla="*/ 12968478 w 25200864"/>
              <a:gd name="connsiteY118" fmla="*/ 3435746 h 7169724"/>
              <a:gd name="connsiteX119" fmla="*/ 13098018 w 25200864"/>
              <a:gd name="connsiteY119" fmla="*/ 3466226 h 7169724"/>
              <a:gd name="connsiteX120" fmla="*/ 13147548 w 25200864"/>
              <a:gd name="connsiteY120" fmla="*/ 3572906 h 7169724"/>
              <a:gd name="connsiteX121" fmla="*/ 13155168 w 25200864"/>
              <a:gd name="connsiteY121" fmla="*/ 3652916 h 7169724"/>
              <a:gd name="connsiteX122" fmla="*/ 13235178 w 25200864"/>
              <a:gd name="connsiteY122" fmla="*/ 3736736 h 7169724"/>
              <a:gd name="connsiteX123" fmla="*/ 13368528 w 25200864"/>
              <a:gd name="connsiteY123" fmla="*/ 3774836 h 7169724"/>
              <a:gd name="connsiteX124" fmla="*/ 13539216 w 25200864"/>
              <a:gd name="connsiteY124" fmla="*/ 3853322 h 7169724"/>
              <a:gd name="connsiteX125" fmla="*/ 13574268 w 25200864"/>
              <a:gd name="connsiteY125" fmla="*/ 3923426 h 7169724"/>
              <a:gd name="connsiteX126" fmla="*/ 13669518 w 25200864"/>
              <a:gd name="connsiteY126" fmla="*/ 3988196 h 7169724"/>
              <a:gd name="connsiteX127" fmla="*/ 13806678 w 25200864"/>
              <a:gd name="connsiteY127" fmla="*/ 4091066 h 7169724"/>
              <a:gd name="connsiteX128" fmla="*/ 13890498 w 25200864"/>
              <a:gd name="connsiteY128" fmla="*/ 4205366 h 7169724"/>
              <a:gd name="connsiteX129" fmla="*/ 13955268 w 25200864"/>
              <a:gd name="connsiteY129" fmla="*/ 4296806 h 7169724"/>
              <a:gd name="connsiteX130" fmla="*/ 13989558 w 25200864"/>
              <a:gd name="connsiteY130" fmla="*/ 4129166 h 7169724"/>
              <a:gd name="connsiteX131" fmla="*/ 14061948 w 25200864"/>
              <a:gd name="connsiteY131" fmla="*/ 3995816 h 7169724"/>
              <a:gd name="connsiteX132" fmla="*/ 14176248 w 25200864"/>
              <a:gd name="connsiteY132" fmla="*/ 4098686 h 7169724"/>
              <a:gd name="connsiteX133" fmla="*/ 14290548 w 25200864"/>
              <a:gd name="connsiteY133" fmla="*/ 4304426 h 7169724"/>
              <a:gd name="connsiteX134" fmla="*/ 14431518 w 25200864"/>
              <a:gd name="connsiteY134" fmla="*/ 4399676 h 7169724"/>
              <a:gd name="connsiteX135" fmla="*/ 14622018 w 25200864"/>
              <a:gd name="connsiteY135" fmla="*/ 4353956 h 7169724"/>
              <a:gd name="connsiteX136" fmla="*/ 14789658 w 25200864"/>
              <a:gd name="connsiteY136" fmla="*/ 4430156 h 7169724"/>
              <a:gd name="connsiteX137" fmla="*/ 14865858 w 25200864"/>
              <a:gd name="connsiteY137" fmla="*/ 4361576 h 7169724"/>
              <a:gd name="connsiteX138" fmla="*/ 14972538 w 25200864"/>
              <a:gd name="connsiteY138" fmla="*/ 4464446 h 7169724"/>
              <a:gd name="connsiteX139" fmla="*/ 15067788 w 25200864"/>
              <a:gd name="connsiteY139" fmla="*/ 4586366 h 7169724"/>
              <a:gd name="connsiteX140" fmla="*/ 15304008 w 25200864"/>
              <a:gd name="connsiteY140" fmla="*/ 4651136 h 7169724"/>
              <a:gd name="connsiteX141" fmla="*/ 15467838 w 25200864"/>
              <a:gd name="connsiteY141" fmla="*/ 4693046 h 7169724"/>
              <a:gd name="connsiteX142" fmla="*/ 15540990 w 25200864"/>
              <a:gd name="connsiteY142" fmla="*/ 4708286 h 7169724"/>
              <a:gd name="connsiteX143" fmla="*/ 15593568 w 25200864"/>
              <a:gd name="connsiteY143" fmla="*/ 4875926 h 7169724"/>
              <a:gd name="connsiteX144" fmla="*/ 15612618 w 25200864"/>
              <a:gd name="connsiteY144" fmla="*/ 4997846 h 7169724"/>
              <a:gd name="connsiteX145" fmla="*/ 15730728 w 25200864"/>
              <a:gd name="connsiteY145" fmla="*/ 4921646 h 7169724"/>
              <a:gd name="connsiteX146" fmla="*/ 15745968 w 25200864"/>
              <a:gd name="connsiteY146" fmla="*/ 4769246 h 7169724"/>
              <a:gd name="connsiteX147" fmla="*/ 15822168 w 25200864"/>
              <a:gd name="connsiteY147" fmla="*/ 4757816 h 7169724"/>
              <a:gd name="connsiteX148" fmla="*/ 15898368 w 25200864"/>
              <a:gd name="connsiteY148" fmla="*/ 4872116 h 7169724"/>
              <a:gd name="connsiteX149" fmla="*/ 16092678 w 25200864"/>
              <a:gd name="connsiteY149" fmla="*/ 4978796 h 7169724"/>
              <a:gd name="connsiteX150" fmla="*/ 16229838 w 25200864"/>
              <a:gd name="connsiteY150" fmla="*/ 5138816 h 7169724"/>
              <a:gd name="connsiteX151" fmla="*/ 16340328 w 25200864"/>
              <a:gd name="connsiteY151" fmla="*/ 5154056 h 7169724"/>
              <a:gd name="connsiteX152" fmla="*/ 16435578 w 25200864"/>
              <a:gd name="connsiteY152" fmla="*/ 5203586 h 7169724"/>
              <a:gd name="connsiteX153" fmla="*/ 16515588 w 25200864"/>
              <a:gd name="connsiteY153" fmla="*/ 5195966 h 7169724"/>
              <a:gd name="connsiteX154" fmla="*/ 16607028 w 25200864"/>
              <a:gd name="connsiteY154" fmla="*/ 5234066 h 7169724"/>
              <a:gd name="connsiteX155" fmla="*/ 16687038 w 25200864"/>
              <a:gd name="connsiteY155" fmla="*/ 5275976 h 7169724"/>
              <a:gd name="connsiteX156" fmla="*/ 16751808 w 25200864"/>
              <a:gd name="connsiteY156" fmla="*/ 5298836 h 7169724"/>
              <a:gd name="connsiteX157" fmla="*/ 16927068 w 25200864"/>
              <a:gd name="connsiteY157" fmla="*/ 5317886 h 7169724"/>
              <a:gd name="connsiteX158" fmla="*/ 16808958 w 25200864"/>
              <a:gd name="connsiteY158" fmla="*/ 5245496 h 7169724"/>
              <a:gd name="connsiteX159" fmla="*/ 16843248 w 25200864"/>
              <a:gd name="connsiteY159" fmla="*/ 5199776 h 7169724"/>
              <a:gd name="connsiteX160" fmla="*/ 16953738 w 25200864"/>
              <a:gd name="connsiteY160" fmla="*/ 5218826 h 7169724"/>
              <a:gd name="connsiteX161" fmla="*/ 17109948 w 25200864"/>
              <a:gd name="connsiteY161" fmla="*/ 5344556 h 7169724"/>
              <a:gd name="connsiteX162" fmla="*/ 17300448 w 25200864"/>
              <a:gd name="connsiteY162" fmla="*/ 5359796 h 7169724"/>
              <a:gd name="connsiteX163" fmla="*/ 17426178 w 25200864"/>
              <a:gd name="connsiteY163" fmla="*/ 5420756 h 7169724"/>
              <a:gd name="connsiteX164" fmla="*/ 17516856 w 25200864"/>
              <a:gd name="connsiteY164" fmla="*/ 5550296 h 7169724"/>
              <a:gd name="connsiteX165" fmla="*/ 17620488 w 25200864"/>
              <a:gd name="connsiteY165" fmla="*/ 5569346 h 7169724"/>
              <a:gd name="connsiteX166" fmla="*/ 17837658 w 25200864"/>
              <a:gd name="connsiteY166" fmla="*/ 5717936 h 7169724"/>
              <a:gd name="connsiteX167" fmla="*/ 17837658 w 25200864"/>
              <a:gd name="connsiteY167" fmla="*/ 5561726 h 7169724"/>
              <a:gd name="connsiteX168" fmla="*/ 18035778 w 25200864"/>
              <a:gd name="connsiteY168" fmla="*/ 5565536 h 7169724"/>
              <a:gd name="connsiteX169" fmla="*/ 18115788 w 25200864"/>
              <a:gd name="connsiteY169" fmla="*/ 5668406 h 7169724"/>
              <a:gd name="connsiteX170" fmla="*/ 18218658 w 25200864"/>
              <a:gd name="connsiteY170" fmla="*/ 5676026 h 7169724"/>
              <a:gd name="connsiteX171" fmla="*/ 18306288 w 25200864"/>
              <a:gd name="connsiteY171" fmla="*/ 5752988 h 7169724"/>
              <a:gd name="connsiteX172" fmla="*/ 18371058 w 25200864"/>
              <a:gd name="connsiteY172" fmla="*/ 5866526 h 7169724"/>
              <a:gd name="connsiteX173" fmla="*/ 18489168 w 25200864"/>
              <a:gd name="connsiteY173" fmla="*/ 5851286 h 7169724"/>
              <a:gd name="connsiteX174" fmla="*/ 18580608 w 25200864"/>
              <a:gd name="connsiteY174" fmla="*/ 5935106 h 7169724"/>
              <a:gd name="connsiteX175" fmla="*/ 18550128 w 25200864"/>
              <a:gd name="connsiteY175" fmla="*/ 6018926 h 7169724"/>
              <a:gd name="connsiteX176" fmla="*/ 18679668 w 25200864"/>
              <a:gd name="connsiteY176" fmla="*/ 5973206 h 7169724"/>
              <a:gd name="connsiteX177" fmla="*/ 18691098 w 25200864"/>
              <a:gd name="connsiteY177" fmla="*/ 6045596 h 7169724"/>
              <a:gd name="connsiteX178" fmla="*/ 18813018 w 25200864"/>
              <a:gd name="connsiteY178" fmla="*/ 6007496 h 7169724"/>
              <a:gd name="connsiteX179" fmla="*/ 19114008 w 25200864"/>
              <a:gd name="connsiteY179" fmla="*/ 6137036 h 7169724"/>
              <a:gd name="connsiteX180" fmla="*/ 19249644 w 25200864"/>
              <a:gd name="connsiteY180" fmla="*/ 6242954 h 7169724"/>
              <a:gd name="connsiteX181" fmla="*/ 19319748 w 25200864"/>
              <a:gd name="connsiteY181" fmla="*/ 6453266 h 7169724"/>
              <a:gd name="connsiteX182" fmla="*/ 19375374 w 25200864"/>
              <a:gd name="connsiteY182" fmla="*/ 6593474 h 7169724"/>
              <a:gd name="connsiteX183" fmla="*/ 19445478 w 25200864"/>
              <a:gd name="connsiteY183" fmla="*/ 6567566 h 7169724"/>
              <a:gd name="connsiteX184" fmla="*/ 19495008 w 25200864"/>
              <a:gd name="connsiteY184" fmla="*/ 6647576 h 7169724"/>
              <a:gd name="connsiteX185" fmla="*/ 19475958 w 25200864"/>
              <a:gd name="connsiteY185" fmla="*/ 6377066 h 7169724"/>
              <a:gd name="connsiteX186" fmla="*/ 19479768 w 25200864"/>
              <a:gd name="connsiteY186" fmla="*/ 6175136 h 7169724"/>
              <a:gd name="connsiteX187" fmla="*/ 19582638 w 25200864"/>
              <a:gd name="connsiteY187" fmla="*/ 6285626 h 7169724"/>
              <a:gd name="connsiteX188" fmla="*/ 19666458 w 25200864"/>
              <a:gd name="connsiteY188" fmla="*/ 6407546 h 7169724"/>
              <a:gd name="connsiteX189" fmla="*/ 19674078 w 25200864"/>
              <a:gd name="connsiteY189" fmla="*/ 6213236 h 7169724"/>
              <a:gd name="connsiteX190" fmla="*/ 19761708 w 25200864"/>
              <a:gd name="connsiteY190" fmla="*/ 6129416 h 7169724"/>
              <a:gd name="connsiteX191" fmla="*/ 19879818 w 25200864"/>
              <a:gd name="connsiteY191" fmla="*/ 6239906 h 7169724"/>
              <a:gd name="connsiteX192" fmla="*/ 19818858 w 25200864"/>
              <a:gd name="connsiteY192" fmla="*/ 6026546 h 7169724"/>
              <a:gd name="connsiteX193" fmla="*/ 20127468 w 25200864"/>
              <a:gd name="connsiteY193" fmla="*/ 6022736 h 7169724"/>
              <a:gd name="connsiteX194" fmla="*/ 20400264 w 25200864"/>
              <a:gd name="connsiteY194" fmla="*/ 5897768 h 7169724"/>
              <a:gd name="connsiteX195" fmla="*/ 20695158 w 25200864"/>
              <a:gd name="connsiteY195" fmla="*/ 5893196 h 7169724"/>
              <a:gd name="connsiteX196" fmla="*/ 20942808 w 25200864"/>
              <a:gd name="connsiteY196" fmla="*/ 5938916 h 7169724"/>
              <a:gd name="connsiteX197" fmla="*/ 21133308 w 25200864"/>
              <a:gd name="connsiteY197" fmla="*/ 5813186 h 7169724"/>
              <a:gd name="connsiteX198" fmla="*/ 21430488 w 25200864"/>
              <a:gd name="connsiteY198" fmla="*/ 5862716 h 7169724"/>
              <a:gd name="connsiteX199" fmla="*/ 21659850 w 25200864"/>
              <a:gd name="connsiteY199" fmla="*/ 5961776 h 7169724"/>
              <a:gd name="connsiteX200" fmla="*/ 21761958 w 25200864"/>
              <a:gd name="connsiteY200" fmla="*/ 5885576 h 7169724"/>
              <a:gd name="connsiteX201" fmla="*/ 21944838 w 25200864"/>
              <a:gd name="connsiteY201" fmla="*/ 6041786 h 7169724"/>
              <a:gd name="connsiteX202" fmla="*/ 22089618 w 25200864"/>
              <a:gd name="connsiteY202" fmla="*/ 5977016 h 7169724"/>
              <a:gd name="connsiteX203" fmla="*/ 22310598 w 25200864"/>
              <a:gd name="connsiteY203" fmla="*/ 6186566 h 7169724"/>
              <a:gd name="connsiteX204" fmla="*/ 23151084 w 25200864"/>
              <a:gd name="connsiteY204" fmla="*/ 6482984 h 7169724"/>
              <a:gd name="connsiteX205" fmla="*/ 23293578 w 25200864"/>
              <a:gd name="connsiteY205" fmla="*/ 6609476 h 7169724"/>
              <a:gd name="connsiteX206" fmla="*/ 23285958 w 25200864"/>
              <a:gd name="connsiteY206" fmla="*/ 6693296 h 7169724"/>
              <a:gd name="connsiteX207" fmla="*/ 23415498 w 25200864"/>
              <a:gd name="connsiteY207" fmla="*/ 6659006 h 7169724"/>
              <a:gd name="connsiteX208" fmla="*/ 23785068 w 25200864"/>
              <a:gd name="connsiteY208" fmla="*/ 6780926 h 7169724"/>
              <a:gd name="connsiteX209" fmla="*/ 24009096 w 25200864"/>
              <a:gd name="connsiteY209" fmla="*/ 6645290 h 7169724"/>
              <a:gd name="connsiteX210" fmla="*/ 24078438 w 25200864"/>
              <a:gd name="connsiteY210" fmla="*/ 6544706 h 7169724"/>
              <a:gd name="connsiteX211" fmla="*/ 24230838 w 25200864"/>
              <a:gd name="connsiteY211" fmla="*/ 6533276 h 7169724"/>
              <a:gd name="connsiteX212" fmla="*/ 24360378 w 25200864"/>
              <a:gd name="connsiteY212" fmla="*/ 6438026 h 7169724"/>
              <a:gd name="connsiteX213" fmla="*/ 24455628 w 25200864"/>
              <a:gd name="connsiteY213" fmla="*/ 6422786 h 7169724"/>
              <a:gd name="connsiteX214" fmla="*/ 24558498 w 25200864"/>
              <a:gd name="connsiteY214" fmla="*/ 6243716 h 7169724"/>
              <a:gd name="connsiteX215" fmla="*/ 24716232 w 25200864"/>
              <a:gd name="connsiteY215" fmla="*/ 6188090 h 7169724"/>
              <a:gd name="connsiteX216" fmla="*/ 24981408 w 25200864"/>
              <a:gd name="connsiteY216" fmla="*/ 6232286 h 7169724"/>
              <a:gd name="connsiteX217" fmla="*/ 25181052 w 25200864"/>
              <a:gd name="connsiteY217" fmla="*/ 6157610 h 7169724"/>
              <a:gd name="connsiteX218" fmla="*/ 25200864 w 25200864"/>
              <a:gd name="connsiteY218" fmla="*/ 5713364 h 7169724"/>
              <a:gd name="connsiteX219" fmla="*/ 24519636 w 25200864"/>
              <a:gd name="connsiteY219" fmla="*/ 5869574 h 7169724"/>
              <a:gd name="connsiteX220" fmla="*/ 23774400 w 25200864"/>
              <a:gd name="connsiteY220" fmla="*/ 6133988 h 7169724"/>
              <a:gd name="connsiteX221" fmla="*/ 22951440 w 25200864"/>
              <a:gd name="connsiteY221" fmla="*/ 5896244 h 7169724"/>
              <a:gd name="connsiteX222" fmla="*/ 21982176 w 25200864"/>
              <a:gd name="connsiteY222" fmla="*/ 5640212 h 7169724"/>
              <a:gd name="connsiteX223" fmla="*/ 20628864 w 25200864"/>
              <a:gd name="connsiteY223" fmla="*/ 5475620 h 7169724"/>
              <a:gd name="connsiteX224" fmla="*/ 19872960 w 25200864"/>
              <a:gd name="connsiteY224" fmla="*/ 5888624 h 7169724"/>
              <a:gd name="connsiteX225" fmla="*/ 18800064 w 25200864"/>
              <a:gd name="connsiteY225" fmla="*/ 5823092 h 7169724"/>
              <a:gd name="connsiteX226" fmla="*/ 16715232 w 25200864"/>
              <a:gd name="connsiteY226" fmla="*/ 4963556 h 7169724"/>
              <a:gd name="connsiteX227" fmla="*/ 14904720 w 25200864"/>
              <a:gd name="connsiteY227" fmla="*/ 4158884 h 7169724"/>
              <a:gd name="connsiteX228" fmla="*/ 13240512 w 25200864"/>
              <a:gd name="connsiteY228" fmla="*/ 3354212 h 7169724"/>
              <a:gd name="connsiteX229" fmla="*/ 13094208 w 25200864"/>
              <a:gd name="connsiteY229" fmla="*/ 3189620 h 7169724"/>
              <a:gd name="connsiteX230" fmla="*/ 11320272 w 25200864"/>
              <a:gd name="connsiteY230" fmla="*/ 2019188 h 7169724"/>
              <a:gd name="connsiteX231" fmla="*/ 10698480 w 25200864"/>
              <a:gd name="connsiteY231" fmla="*/ 1452260 h 7169724"/>
              <a:gd name="connsiteX232" fmla="*/ 10530078 w 25200864"/>
              <a:gd name="connsiteY232" fmla="*/ 1283096 h 7169724"/>
              <a:gd name="connsiteX233" fmla="*/ 10522458 w 25200864"/>
              <a:gd name="connsiteY233" fmla="*/ 902096 h 7169724"/>
              <a:gd name="connsiteX234" fmla="*/ 10518648 w 25200864"/>
              <a:gd name="connsiteY234" fmla="*/ 768746 h 7169724"/>
              <a:gd name="connsiteX235" fmla="*/ 10606278 w 25200864"/>
              <a:gd name="connsiteY235" fmla="*/ 681116 h 7169724"/>
              <a:gd name="connsiteX236" fmla="*/ 10753344 w 25200864"/>
              <a:gd name="connsiteY236" fmla="*/ 611012 h 7169724"/>
              <a:gd name="connsiteX237" fmla="*/ 10735056 w 25200864"/>
              <a:gd name="connsiteY237" fmla="*/ 336692 h 7169724"/>
              <a:gd name="connsiteX238" fmla="*/ 10610088 w 25200864"/>
              <a:gd name="connsiteY238" fmla="*/ 201056 h 7169724"/>
              <a:gd name="connsiteX239" fmla="*/ 10419588 w 25200864"/>
              <a:gd name="connsiteY239" fmla="*/ 2936 h 7169724"/>
              <a:gd name="connsiteX240" fmla="*/ 10351008 w 25200864"/>
              <a:gd name="connsiteY240" fmla="*/ 231536 h 7169724"/>
              <a:gd name="connsiteX241" fmla="*/ 10187940 w 25200864"/>
              <a:gd name="connsiteY241" fmla="*/ 585104 h 7169724"/>
              <a:gd name="connsiteX242" fmla="*/ 10137648 w 25200864"/>
              <a:gd name="connsiteY242" fmla="*/ 902096 h 7169724"/>
              <a:gd name="connsiteX243" fmla="*/ 10222992 w 25200864"/>
              <a:gd name="connsiteY243" fmla="*/ 1744868 h 7169724"/>
              <a:gd name="connsiteX244" fmla="*/ 10131552 w 25200864"/>
              <a:gd name="connsiteY244" fmla="*/ 2384948 h 7169724"/>
              <a:gd name="connsiteX245" fmla="*/ 9509760 w 25200864"/>
              <a:gd name="connsiteY245" fmla="*/ 3043316 h 7169724"/>
              <a:gd name="connsiteX246" fmla="*/ 7717536 w 25200864"/>
              <a:gd name="connsiteY246" fmla="*/ 4524644 h 7169724"/>
              <a:gd name="connsiteX247" fmla="*/ 7388352 w 25200864"/>
              <a:gd name="connsiteY247" fmla="*/ 5146436 h 7169724"/>
              <a:gd name="connsiteX248" fmla="*/ 5925312 w 25200864"/>
              <a:gd name="connsiteY248" fmla="*/ 5768228 h 7169724"/>
              <a:gd name="connsiteX249" fmla="*/ 4736592 w 25200864"/>
              <a:gd name="connsiteY249" fmla="*/ 6079124 h 7169724"/>
              <a:gd name="connsiteX250" fmla="*/ 3602736 w 25200864"/>
              <a:gd name="connsiteY250" fmla="*/ 6353444 h 7169724"/>
              <a:gd name="connsiteX251" fmla="*/ 2688336 w 25200864"/>
              <a:gd name="connsiteY251" fmla="*/ 6664340 h 7169724"/>
              <a:gd name="connsiteX252" fmla="*/ 2157984 w 25200864"/>
              <a:gd name="connsiteY252" fmla="*/ 6774068 h 7169724"/>
              <a:gd name="connsiteX253" fmla="*/ 1591056 w 25200864"/>
              <a:gd name="connsiteY253" fmla="*/ 6755780 h 7169724"/>
              <a:gd name="connsiteX254" fmla="*/ 950976 w 25200864"/>
              <a:gd name="connsiteY254" fmla="*/ 6554612 h 7169724"/>
              <a:gd name="connsiteX255" fmla="*/ 0 w 25200864"/>
              <a:gd name="connsiteY255" fmla="*/ 6390020 h 7169724"/>
              <a:gd name="connsiteX256" fmla="*/ 27432 w 25200864"/>
              <a:gd name="connsiteY25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272086 w 25200864"/>
              <a:gd name="connsiteY82" fmla="*/ 3759502 h 7169724"/>
              <a:gd name="connsiteX83" fmla="*/ 9747504 w 25200864"/>
              <a:gd name="connsiteY83" fmla="*/ 3427364 h 7169724"/>
              <a:gd name="connsiteX84" fmla="*/ 10277856 w 25200864"/>
              <a:gd name="connsiteY84" fmla="*/ 2311796 h 7169724"/>
              <a:gd name="connsiteX85" fmla="*/ 10351008 w 25200864"/>
              <a:gd name="connsiteY85" fmla="*/ 2147204 h 7169724"/>
              <a:gd name="connsiteX86" fmla="*/ 10369296 w 25200864"/>
              <a:gd name="connsiteY86" fmla="*/ 1525412 h 7169724"/>
              <a:gd name="connsiteX87" fmla="*/ 10314432 w 25200864"/>
              <a:gd name="connsiteY87" fmla="*/ 940196 h 7169724"/>
              <a:gd name="connsiteX88" fmla="*/ 10443210 w 25200864"/>
              <a:gd name="connsiteY88" fmla="*/ 611774 h 7169724"/>
              <a:gd name="connsiteX89" fmla="*/ 10450830 w 25200864"/>
              <a:gd name="connsiteY89" fmla="*/ 1076594 h 7169724"/>
              <a:gd name="connsiteX90" fmla="*/ 10411968 w 25200864"/>
              <a:gd name="connsiteY90" fmla="*/ 1302146 h 7169724"/>
              <a:gd name="connsiteX91" fmla="*/ 10453878 w 25200864"/>
              <a:gd name="connsiteY91" fmla="*/ 1565036 h 7169724"/>
              <a:gd name="connsiteX92" fmla="*/ 10541508 w 25200864"/>
              <a:gd name="connsiteY92" fmla="*/ 1759346 h 7169724"/>
              <a:gd name="connsiteX93" fmla="*/ 10690098 w 25200864"/>
              <a:gd name="connsiteY93" fmla="*/ 1944512 h 7169724"/>
              <a:gd name="connsiteX94" fmla="*/ 10785348 w 25200864"/>
              <a:gd name="connsiteY94" fmla="*/ 2018426 h 7169724"/>
              <a:gd name="connsiteX95" fmla="*/ 10838688 w 25200864"/>
              <a:gd name="connsiteY95" fmla="*/ 2109866 h 7169724"/>
              <a:gd name="connsiteX96" fmla="*/ 10926318 w 25200864"/>
              <a:gd name="connsiteY96" fmla="*/ 2071766 h 7169724"/>
              <a:gd name="connsiteX97" fmla="*/ 11013948 w 25200864"/>
              <a:gd name="connsiteY97" fmla="*/ 2193686 h 7169724"/>
              <a:gd name="connsiteX98" fmla="*/ 11100816 w 25200864"/>
              <a:gd name="connsiteY98" fmla="*/ 2275220 h 7169724"/>
              <a:gd name="connsiteX99" fmla="*/ 11253978 w 25200864"/>
              <a:gd name="connsiteY99" fmla="*/ 2307986 h 7169724"/>
              <a:gd name="connsiteX100" fmla="*/ 11349228 w 25200864"/>
              <a:gd name="connsiteY100" fmla="*/ 2349896 h 7169724"/>
              <a:gd name="connsiteX101" fmla="*/ 11429238 w 25200864"/>
              <a:gd name="connsiteY101" fmla="*/ 2448956 h 7169724"/>
              <a:gd name="connsiteX102" fmla="*/ 11562588 w 25200864"/>
              <a:gd name="connsiteY102" fmla="*/ 2513726 h 7169724"/>
              <a:gd name="connsiteX103" fmla="*/ 11654028 w 25200864"/>
              <a:gd name="connsiteY103" fmla="*/ 2567066 h 7169724"/>
              <a:gd name="connsiteX104" fmla="*/ 11745468 w 25200864"/>
              <a:gd name="connsiteY104" fmla="*/ 2650886 h 7169724"/>
              <a:gd name="connsiteX105" fmla="*/ 11882628 w 25200864"/>
              <a:gd name="connsiteY105" fmla="*/ 2711846 h 7169724"/>
              <a:gd name="connsiteX106" fmla="*/ 11970258 w 25200864"/>
              <a:gd name="connsiteY106" fmla="*/ 2841386 h 7169724"/>
              <a:gd name="connsiteX107" fmla="*/ 12095988 w 25200864"/>
              <a:gd name="connsiteY107" fmla="*/ 2829956 h 7169724"/>
              <a:gd name="connsiteX108" fmla="*/ 12124944 w 25200864"/>
              <a:gd name="connsiteY108" fmla="*/ 2897012 h 7169724"/>
              <a:gd name="connsiteX109" fmla="*/ 12202668 w 25200864"/>
              <a:gd name="connsiteY109" fmla="*/ 2921396 h 7169724"/>
              <a:gd name="connsiteX110" fmla="*/ 12278868 w 25200864"/>
              <a:gd name="connsiteY110" fmla="*/ 3081416 h 7169724"/>
              <a:gd name="connsiteX111" fmla="*/ 12393168 w 25200864"/>
              <a:gd name="connsiteY111" fmla="*/ 3100466 h 7169724"/>
              <a:gd name="connsiteX112" fmla="*/ 12450318 w 25200864"/>
              <a:gd name="connsiteY112" fmla="*/ 3214766 h 7169724"/>
              <a:gd name="connsiteX113" fmla="*/ 12541758 w 25200864"/>
              <a:gd name="connsiteY113" fmla="*/ 3191906 h 7169724"/>
              <a:gd name="connsiteX114" fmla="*/ 12598908 w 25200864"/>
              <a:gd name="connsiteY114" fmla="*/ 3290966 h 7169724"/>
              <a:gd name="connsiteX115" fmla="*/ 12663678 w 25200864"/>
              <a:gd name="connsiteY115" fmla="*/ 3416696 h 7169724"/>
              <a:gd name="connsiteX116" fmla="*/ 12766548 w 25200864"/>
              <a:gd name="connsiteY116" fmla="*/ 3428126 h 7169724"/>
              <a:gd name="connsiteX117" fmla="*/ 12774168 w 25200864"/>
              <a:gd name="connsiteY117" fmla="*/ 3298586 h 7169724"/>
              <a:gd name="connsiteX118" fmla="*/ 12854178 w 25200864"/>
              <a:gd name="connsiteY118" fmla="*/ 3363356 h 7169724"/>
              <a:gd name="connsiteX119" fmla="*/ 12968478 w 25200864"/>
              <a:gd name="connsiteY119" fmla="*/ 3435746 h 7169724"/>
              <a:gd name="connsiteX120" fmla="*/ 13098018 w 25200864"/>
              <a:gd name="connsiteY120" fmla="*/ 3466226 h 7169724"/>
              <a:gd name="connsiteX121" fmla="*/ 13147548 w 25200864"/>
              <a:gd name="connsiteY121" fmla="*/ 3572906 h 7169724"/>
              <a:gd name="connsiteX122" fmla="*/ 13155168 w 25200864"/>
              <a:gd name="connsiteY122" fmla="*/ 3652916 h 7169724"/>
              <a:gd name="connsiteX123" fmla="*/ 13235178 w 25200864"/>
              <a:gd name="connsiteY123" fmla="*/ 3736736 h 7169724"/>
              <a:gd name="connsiteX124" fmla="*/ 13368528 w 25200864"/>
              <a:gd name="connsiteY124" fmla="*/ 3774836 h 7169724"/>
              <a:gd name="connsiteX125" fmla="*/ 13539216 w 25200864"/>
              <a:gd name="connsiteY125" fmla="*/ 3853322 h 7169724"/>
              <a:gd name="connsiteX126" fmla="*/ 13574268 w 25200864"/>
              <a:gd name="connsiteY126" fmla="*/ 3923426 h 7169724"/>
              <a:gd name="connsiteX127" fmla="*/ 13669518 w 25200864"/>
              <a:gd name="connsiteY127" fmla="*/ 3988196 h 7169724"/>
              <a:gd name="connsiteX128" fmla="*/ 13806678 w 25200864"/>
              <a:gd name="connsiteY128" fmla="*/ 4091066 h 7169724"/>
              <a:gd name="connsiteX129" fmla="*/ 13890498 w 25200864"/>
              <a:gd name="connsiteY129" fmla="*/ 4205366 h 7169724"/>
              <a:gd name="connsiteX130" fmla="*/ 13955268 w 25200864"/>
              <a:gd name="connsiteY130" fmla="*/ 4296806 h 7169724"/>
              <a:gd name="connsiteX131" fmla="*/ 13989558 w 25200864"/>
              <a:gd name="connsiteY131" fmla="*/ 4129166 h 7169724"/>
              <a:gd name="connsiteX132" fmla="*/ 14061948 w 25200864"/>
              <a:gd name="connsiteY132" fmla="*/ 3995816 h 7169724"/>
              <a:gd name="connsiteX133" fmla="*/ 14176248 w 25200864"/>
              <a:gd name="connsiteY133" fmla="*/ 4098686 h 7169724"/>
              <a:gd name="connsiteX134" fmla="*/ 14290548 w 25200864"/>
              <a:gd name="connsiteY134" fmla="*/ 4304426 h 7169724"/>
              <a:gd name="connsiteX135" fmla="*/ 14431518 w 25200864"/>
              <a:gd name="connsiteY135" fmla="*/ 4399676 h 7169724"/>
              <a:gd name="connsiteX136" fmla="*/ 14622018 w 25200864"/>
              <a:gd name="connsiteY136" fmla="*/ 4353956 h 7169724"/>
              <a:gd name="connsiteX137" fmla="*/ 14789658 w 25200864"/>
              <a:gd name="connsiteY137" fmla="*/ 4430156 h 7169724"/>
              <a:gd name="connsiteX138" fmla="*/ 14865858 w 25200864"/>
              <a:gd name="connsiteY138" fmla="*/ 4361576 h 7169724"/>
              <a:gd name="connsiteX139" fmla="*/ 14972538 w 25200864"/>
              <a:gd name="connsiteY139" fmla="*/ 4464446 h 7169724"/>
              <a:gd name="connsiteX140" fmla="*/ 15067788 w 25200864"/>
              <a:gd name="connsiteY140" fmla="*/ 4586366 h 7169724"/>
              <a:gd name="connsiteX141" fmla="*/ 15304008 w 25200864"/>
              <a:gd name="connsiteY141" fmla="*/ 4651136 h 7169724"/>
              <a:gd name="connsiteX142" fmla="*/ 15467838 w 25200864"/>
              <a:gd name="connsiteY142" fmla="*/ 4693046 h 7169724"/>
              <a:gd name="connsiteX143" fmla="*/ 15540990 w 25200864"/>
              <a:gd name="connsiteY143" fmla="*/ 4708286 h 7169724"/>
              <a:gd name="connsiteX144" fmla="*/ 15593568 w 25200864"/>
              <a:gd name="connsiteY144" fmla="*/ 4875926 h 7169724"/>
              <a:gd name="connsiteX145" fmla="*/ 15612618 w 25200864"/>
              <a:gd name="connsiteY145" fmla="*/ 4997846 h 7169724"/>
              <a:gd name="connsiteX146" fmla="*/ 15730728 w 25200864"/>
              <a:gd name="connsiteY146" fmla="*/ 4921646 h 7169724"/>
              <a:gd name="connsiteX147" fmla="*/ 15745968 w 25200864"/>
              <a:gd name="connsiteY147" fmla="*/ 4769246 h 7169724"/>
              <a:gd name="connsiteX148" fmla="*/ 15822168 w 25200864"/>
              <a:gd name="connsiteY148" fmla="*/ 4757816 h 7169724"/>
              <a:gd name="connsiteX149" fmla="*/ 15898368 w 25200864"/>
              <a:gd name="connsiteY149" fmla="*/ 4872116 h 7169724"/>
              <a:gd name="connsiteX150" fmla="*/ 16092678 w 25200864"/>
              <a:gd name="connsiteY150" fmla="*/ 4978796 h 7169724"/>
              <a:gd name="connsiteX151" fmla="*/ 16229838 w 25200864"/>
              <a:gd name="connsiteY151" fmla="*/ 5138816 h 7169724"/>
              <a:gd name="connsiteX152" fmla="*/ 16340328 w 25200864"/>
              <a:gd name="connsiteY152" fmla="*/ 5154056 h 7169724"/>
              <a:gd name="connsiteX153" fmla="*/ 16435578 w 25200864"/>
              <a:gd name="connsiteY153" fmla="*/ 5203586 h 7169724"/>
              <a:gd name="connsiteX154" fmla="*/ 16515588 w 25200864"/>
              <a:gd name="connsiteY154" fmla="*/ 5195966 h 7169724"/>
              <a:gd name="connsiteX155" fmla="*/ 16607028 w 25200864"/>
              <a:gd name="connsiteY155" fmla="*/ 5234066 h 7169724"/>
              <a:gd name="connsiteX156" fmla="*/ 16687038 w 25200864"/>
              <a:gd name="connsiteY156" fmla="*/ 5275976 h 7169724"/>
              <a:gd name="connsiteX157" fmla="*/ 16751808 w 25200864"/>
              <a:gd name="connsiteY157" fmla="*/ 5298836 h 7169724"/>
              <a:gd name="connsiteX158" fmla="*/ 16927068 w 25200864"/>
              <a:gd name="connsiteY158" fmla="*/ 5317886 h 7169724"/>
              <a:gd name="connsiteX159" fmla="*/ 16808958 w 25200864"/>
              <a:gd name="connsiteY159" fmla="*/ 5245496 h 7169724"/>
              <a:gd name="connsiteX160" fmla="*/ 16843248 w 25200864"/>
              <a:gd name="connsiteY160" fmla="*/ 5199776 h 7169724"/>
              <a:gd name="connsiteX161" fmla="*/ 16953738 w 25200864"/>
              <a:gd name="connsiteY161" fmla="*/ 5218826 h 7169724"/>
              <a:gd name="connsiteX162" fmla="*/ 17109948 w 25200864"/>
              <a:gd name="connsiteY162" fmla="*/ 5344556 h 7169724"/>
              <a:gd name="connsiteX163" fmla="*/ 17300448 w 25200864"/>
              <a:gd name="connsiteY163" fmla="*/ 5359796 h 7169724"/>
              <a:gd name="connsiteX164" fmla="*/ 17426178 w 25200864"/>
              <a:gd name="connsiteY164" fmla="*/ 5420756 h 7169724"/>
              <a:gd name="connsiteX165" fmla="*/ 17516856 w 25200864"/>
              <a:gd name="connsiteY165" fmla="*/ 5550296 h 7169724"/>
              <a:gd name="connsiteX166" fmla="*/ 17620488 w 25200864"/>
              <a:gd name="connsiteY166" fmla="*/ 5569346 h 7169724"/>
              <a:gd name="connsiteX167" fmla="*/ 17837658 w 25200864"/>
              <a:gd name="connsiteY167" fmla="*/ 5717936 h 7169724"/>
              <a:gd name="connsiteX168" fmla="*/ 17837658 w 25200864"/>
              <a:gd name="connsiteY168" fmla="*/ 5561726 h 7169724"/>
              <a:gd name="connsiteX169" fmla="*/ 18035778 w 25200864"/>
              <a:gd name="connsiteY169" fmla="*/ 5565536 h 7169724"/>
              <a:gd name="connsiteX170" fmla="*/ 18115788 w 25200864"/>
              <a:gd name="connsiteY170" fmla="*/ 5668406 h 7169724"/>
              <a:gd name="connsiteX171" fmla="*/ 18218658 w 25200864"/>
              <a:gd name="connsiteY171" fmla="*/ 5676026 h 7169724"/>
              <a:gd name="connsiteX172" fmla="*/ 18306288 w 25200864"/>
              <a:gd name="connsiteY172" fmla="*/ 5752988 h 7169724"/>
              <a:gd name="connsiteX173" fmla="*/ 18371058 w 25200864"/>
              <a:gd name="connsiteY173" fmla="*/ 5866526 h 7169724"/>
              <a:gd name="connsiteX174" fmla="*/ 18489168 w 25200864"/>
              <a:gd name="connsiteY174" fmla="*/ 5851286 h 7169724"/>
              <a:gd name="connsiteX175" fmla="*/ 18580608 w 25200864"/>
              <a:gd name="connsiteY175" fmla="*/ 5935106 h 7169724"/>
              <a:gd name="connsiteX176" fmla="*/ 18550128 w 25200864"/>
              <a:gd name="connsiteY176" fmla="*/ 6018926 h 7169724"/>
              <a:gd name="connsiteX177" fmla="*/ 18679668 w 25200864"/>
              <a:gd name="connsiteY177" fmla="*/ 5973206 h 7169724"/>
              <a:gd name="connsiteX178" fmla="*/ 18691098 w 25200864"/>
              <a:gd name="connsiteY178" fmla="*/ 6045596 h 7169724"/>
              <a:gd name="connsiteX179" fmla="*/ 18813018 w 25200864"/>
              <a:gd name="connsiteY179" fmla="*/ 6007496 h 7169724"/>
              <a:gd name="connsiteX180" fmla="*/ 19114008 w 25200864"/>
              <a:gd name="connsiteY180" fmla="*/ 6137036 h 7169724"/>
              <a:gd name="connsiteX181" fmla="*/ 19249644 w 25200864"/>
              <a:gd name="connsiteY181" fmla="*/ 6242954 h 7169724"/>
              <a:gd name="connsiteX182" fmla="*/ 19319748 w 25200864"/>
              <a:gd name="connsiteY182" fmla="*/ 6453266 h 7169724"/>
              <a:gd name="connsiteX183" fmla="*/ 19375374 w 25200864"/>
              <a:gd name="connsiteY183" fmla="*/ 6593474 h 7169724"/>
              <a:gd name="connsiteX184" fmla="*/ 19445478 w 25200864"/>
              <a:gd name="connsiteY184" fmla="*/ 6567566 h 7169724"/>
              <a:gd name="connsiteX185" fmla="*/ 19495008 w 25200864"/>
              <a:gd name="connsiteY185" fmla="*/ 6647576 h 7169724"/>
              <a:gd name="connsiteX186" fmla="*/ 19475958 w 25200864"/>
              <a:gd name="connsiteY186" fmla="*/ 6377066 h 7169724"/>
              <a:gd name="connsiteX187" fmla="*/ 19479768 w 25200864"/>
              <a:gd name="connsiteY187" fmla="*/ 6175136 h 7169724"/>
              <a:gd name="connsiteX188" fmla="*/ 19582638 w 25200864"/>
              <a:gd name="connsiteY188" fmla="*/ 6285626 h 7169724"/>
              <a:gd name="connsiteX189" fmla="*/ 19666458 w 25200864"/>
              <a:gd name="connsiteY189" fmla="*/ 6407546 h 7169724"/>
              <a:gd name="connsiteX190" fmla="*/ 19674078 w 25200864"/>
              <a:gd name="connsiteY190" fmla="*/ 6213236 h 7169724"/>
              <a:gd name="connsiteX191" fmla="*/ 19761708 w 25200864"/>
              <a:gd name="connsiteY191" fmla="*/ 6129416 h 7169724"/>
              <a:gd name="connsiteX192" fmla="*/ 19879818 w 25200864"/>
              <a:gd name="connsiteY192" fmla="*/ 6239906 h 7169724"/>
              <a:gd name="connsiteX193" fmla="*/ 19818858 w 25200864"/>
              <a:gd name="connsiteY193" fmla="*/ 6026546 h 7169724"/>
              <a:gd name="connsiteX194" fmla="*/ 20127468 w 25200864"/>
              <a:gd name="connsiteY194" fmla="*/ 6022736 h 7169724"/>
              <a:gd name="connsiteX195" fmla="*/ 20400264 w 25200864"/>
              <a:gd name="connsiteY195" fmla="*/ 5897768 h 7169724"/>
              <a:gd name="connsiteX196" fmla="*/ 20695158 w 25200864"/>
              <a:gd name="connsiteY196" fmla="*/ 5893196 h 7169724"/>
              <a:gd name="connsiteX197" fmla="*/ 20942808 w 25200864"/>
              <a:gd name="connsiteY197" fmla="*/ 5938916 h 7169724"/>
              <a:gd name="connsiteX198" fmla="*/ 21133308 w 25200864"/>
              <a:gd name="connsiteY198" fmla="*/ 5813186 h 7169724"/>
              <a:gd name="connsiteX199" fmla="*/ 21430488 w 25200864"/>
              <a:gd name="connsiteY199" fmla="*/ 5862716 h 7169724"/>
              <a:gd name="connsiteX200" fmla="*/ 21659850 w 25200864"/>
              <a:gd name="connsiteY200" fmla="*/ 5961776 h 7169724"/>
              <a:gd name="connsiteX201" fmla="*/ 21761958 w 25200864"/>
              <a:gd name="connsiteY201" fmla="*/ 5885576 h 7169724"/>
              <a:gd name="connsiteX202" fmla="*/ 21944838 w 25200864"/>
              <a:gd name="connsiteY202" fmla="*/ 6041786 h 7169724"/>
              <a:gd name="connsiteX203" fmla="*/ 22089618 w 25200864"/>
              <a:gd name="connsiteY203" fmla="*/ 5977016 h 7169724"/>
              <a:gd name="connsiteX204" fmla="*/ 22310598 w 25200864"/>
              <a:gd name="connsiteY204" fmla="*/ 6186566 h 7169724"/>
              <a:gd name="connsiteX205" fmla="*/ 23151084 w 25200864"/>
              <a:gd name="connsiteY205" fmla="*/ 6482984 h 7169724"/>
              <a:gd name="connsiteX206" fmla="*/ 23293578 w 25200864"/>
              <a:gd name="connsiteY206" fmla="*/ 6609476 h 7169724"/>
              <a:gd name="connsiteX207" fmla="*/ 23285958 w 25200864"/>
              <a:gd name="connsiteY207" fmla="*/ 6693296 h 7169724"/>
              <a:gd name="connsiteX208" fmla="*/ 23415498 w 25200864"/>
              <a:gd name="connsiteY208" fmla="*/ 6659006 h 7169724"/>
              <a:gd name="connsiteX209" fmla="*/ 23785068 w 25200864"/>
              <a:gd name="connsiteY209" fmla="*/ 6780926 h 7169724"/>
              <a:gd name="connsiteX210" fmla="*/ 24009096 w 25200864"/>
              <a:gd name="connsiteY210" fmla="*/ 6645290 h 7169724"/>
              <a:gd name="connsiteX211" fmla="*/ 24078438 w 25200864"/>
              <a:gd name="connsiteY211" fmla="*/ 6544706 h 7169724"/>
              <a:gd name="connsiteX212" fmla="*/ 24230838 w 25200864"/>
              <a:gd name="connsiteY212" fmla="*/ 6533276 h 7169724"/>
              <a:gd name="connsiteX213" fmla="*/ 24360378 w 25200864"/>
              <a:gd name="connsiteY213" fmla="*/ 6438026 h 7169724"/>
              <a:gd name="connsiteX214" fmla="*/ 24455628 w 25200864"/>
              <a:gd name="connsiteY214" fmla="*/ 6422786 h 7169724"/>
              <a:gd name="connsiteX215" fmla="*/ 24558498 w 25200864"/>
              <a:gd name="connsiteY215" fmla="*/ 6243716 h 7169724"/>
              <a:gd name="connsiteX216" fmla="*/ 24716232 w 25200864"/>
              <a:gd name="connsiteY216" fmla="*/ 6188090 h 7169724"/>
              <a:gd name="connsiteX217" fmla="*/ 24981408 w 25200864"/>
              <a:gd name="connsiteY217" fmla="*/ 6232286 h 7169724"/>
              <a:gd name="connsiteX218" fmla="*/ 25181052 w 25200864"/>
              <a:gd name="connsiteY218" fmla="*/ 6157610 h 7169724"/>
              <a:gd name="connsiteX219" fmla="*/ 25200864 w 25200864"/>
              <a:gd name="connsiteY219" fmla="*/ 5713364 h 7169724"/>
              <a:gd name="connsiteX220" fmla="*/ 24519636 w 25200864"/>
              <a:gd name="connsiteY220" fmla="*/ 5869574 h 7169724"/>
              <a:gd name="connsiteX221" fmla="*/ 23774400 w 25200864"/>
              <a:gd name="connsiteY221" fmla="*/ 6133988 h 7169724"/>
              <a:gd name="connsiteX222" fmla="*/ 22951440 w 25200864"/>
              <a:gd name="connsiteY222" fmla="*/ 5896244 h 7169724"/>
              <a:gd name="connsiteX223" fmla="*/ 21982176 w 25200864"/>
              <a:gd name="connsiteY223" fmla="*/ 5640212 h 7169724"/>
              <a:gd name="connsiteX224" fmla="*/ 20628864 w 25200864"/>
              <a:gd name="connsiteY224" fmla="*/ 5475620 h 7169724"/>
              <a:gd name="connsiteX225" fmla="*/ 19872960 w 25200864"/>
              <a:gd name="connsiteY225" fmla="*/ 5888624 h 7169724"/>
              <a:gd name="connsiteX226" fmla="*/ 18800064 w 25200864"/>
              <a:gd name="connsiteY226" fmla="*/ 5823092 h 7169724"/>
              <a:gd name="connsiteX227" fmla="*/ 16715232 w 25200864"/>
              <a:gd name="connsiteY227" fmla="*/ 4963556 h 7169724"/>
              <a:gd name="connsiteX228" fmla="*/ 14904720 w 25200864"/>
              <a:gd name="connsiteY228" fmla="*/ 4158884 h 7169724"/>
              <a:gd name="connsiteX229" fmla="*/ 13240512 w 25200864"/>
              <a:gd name="connsiteY229" fmla="*/ 3354212 h 7169724"/>
              <a:gd name="connsiteX230" fmla="*/ 13094208 w 25200864"/>
              <a:gd name="connsiteY230" fmla="*/ 3189620 h 7169724"/>
              <a:gd name="connsiteX231" fmla="*/ 11320272 w 25200864"/>
              <a:gd name="connsiteY231" fmla="*/ 2019188 h 7169724"/>
              <a:gd name="connsiteX232" fmla="*/ 10698480 w 25200864"/>
              <a:gd name="connsiteY232" fmla="*/ 1452260 h 7169724"/>
              <a:gd name="connsiteX233" fmla="*/ 10530078 w 25200864"/>
              <a:gd name="connsiteY233" fmla="*/ 1283096 h 7169724"/>
              <a:gd name="connsiteX234" fmla="*/ 10522458 w 25200864"/>
              <a:gd name="connsiteY234" fmla="*/ 902096 h 7169724"/>
              <a:gd name="connsiteX235" fmla="*/ 10518648 w 25200864"/>
              <a:gd name="connsiteY235" fmla="*/ 768746 h 7169724"/>
              <a:gd name="connsiteX236" fmla="*/ 10606278 w 25200864"/>
              <a:gd name="connsiteY236" fmla="*/ 681116 h 7169724"/>
              <a:gd name="connsiteX237" fmla="*/ 10753344 w 25200864"/>
              <a:gd name="connsiteY237" fmla="*/ 611012 h 7169724"/>
              <a:gd name="connsiteX238" fmla="*/ 10735056 w 25200864"/>
              <a:gd name="connsiteY238" fmla="*/ 336692 h 7169724"/>
              <a:gd name="connsiteX239" fmla="*/ 10610088 w 25200864"/>
              <a:gd name="connsiteY239" fmla="*/ 201056 h 7169724"/>
              <a:gd name="connsiteX240" fmla="*/ 10419588 w 25200864"/>
              <a:gd name="connsiteY240" fmla="*/ 2936 h 7169724"/>
              <a:gd name="connsiteX241" fmla="*/ 10351008 w 25200864"/>
              <a:gd name="connsiteY241" fmla="*/ 231536 h 7169724"/>
              <a:gd name="connsiteX242" fmla="*/ 10187940 w 25200864"/>
              <a:gd name="connsiteY242" fmla="*/ 585104 h 7169724"/>
              <a:gd name="connsiteX243" fmla="*/ 10137648 w 25200864"/>
              <a:gd name="connsiteY243" fmla="*/ 902096 h 7169724"/>
              <a:gd name="connsiteX244" fmla="*/ 10222992 w 25200864"/>
              <a:gd name="connsiteY244" fmla="*/ 1744868 h 7169724"/>
              <a:gd name="connsiteX245" fmla="*/ 10131552 w 25200864"/>
              <a:gd name="connsiteY245" fmla="*/ 2384948 h 7169724"/>
              <a:gd name="connsiteX246" fmla="*/ 9509760 w 25200864"/>
              <a:gd name="connsiteY246" fmla="*/ 3043316 h 7169724"/>
              <a:gd name="connsiteX247" fmla="*/ 7717536 w 25200864"/>
              <a:gd name="connsiteY247" fmla="*/ 4524644 h 7169724"/>
              <a:gd name="connsiteX248" fmla="*/ 7388352 w 25200864"/>
              <a:gd name="connsiteY248" fmla="*/ 5146436 h 7169724"/>
              <a:gd name="connsiteX249" fmla="*/ 5925312 w 25200864"/>
              <a:gd name="connsiteY249" fmla="*/ 5768228 h 7169724"/>
              <a:gd name="connsiteX250" fmla="*/ 4736592 w 25200864"/>
              <a:gd name="connsiteY250" fmla="*/ 6079124 h 7169724"/>
              <a:gd name="connsiteX251" fmla="*/ 3602736 w 25200864"/>
              <a:gd name="connsiteY251" fmla="*/ 6353444 h 7169724"/>
              <a:gd name="connsiteX252" fmla="*/ 2688336 w 25200864"/>
              <a:gd name="connsiteY252" fmla="*/ 6664340 h 7169724"/>
              <a:gd name="connsiteX253" fmla="*/ 2157984 w 25200864"/>
              <a:gd name="connsiteY253" fmla="*/ 6774068 h 7169724"/>
              <a:gd name="connsiteX254" fmla="*/ 1591056 w 25200864"/>
              <a:gd name="connsiteY254" fmla="*/ 6755780 h 7169724"/>
              <a:gd name="connsiteX255" fmla="*/ 950976 w 25200864"/>
              <a:gd name="connsiteY255" fmla="*/ 6554612 h 7169724"/>
              <a:gd name="connsiteX256" fmla="*/ 0 w 25200864"/>
              <a:gd name="connsiteY256" fmla="*/ 6390020 h 7169724"/>
              <a:gd name="connsiteX257" fmla="*/ 27432 w 25200864"/>
              <a:gd name="connsiteY25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747504 w 25200864"/>
              <a:gd name="connsiteY84" fmla="*/ 3427364 h 7169724"/>
              <a:gd name="connsiteX85" fmla="*/ 10277856 w 25200864"/>
              <a:gd name="connsiteY85" fmla="*/ 2311796 h 7169724"/>
              <a:gd name="connsiteX86" fmla="*/ 10351008 w 25200864"/>
              <a:gd name="connsiteY86" fmla="*/ 2147204 h 7169724"/>
              <a:gd name="connsiteX87" fmla="*/ 10369296 w 25200864"/>
              <a:gd name="connsiteY87" fmla="*/ 1525412 h 7169724"/>
              <a:gd name="connsiteX88" fmla="*/ 10314432 w 25200864"/>
              <a:gd name="connsiteY88" fmla="*/ 940196 h 7169724"/>
              <a:gd name="connsiteX89" fmla="*/ 10443210 w 25200864"/>
              <a:gd name="connsiteY89" fmla="*/ 611774 h 7169724"/>
              <a:gd name="connsiteX90" fmla="*/ 10450830 w 25200864"/>
              <a:gd name="connsiteY90" fmla="*/ 1076594 h 7169724"/>
              <a:gd name="connsiteX91" fmla="*/ 10411968 w 25200864"/>
              <a:gd name="connsiteY91" fmla="*/ 1302146 h 7169724"/>
              <a:gd name="connsiteX92" fmla="*/ 10453878 w 25200864"/>
              <a:gd name="connsiteY92" fmla="*/ 1565036 h 7169724"/>
              <a:gd name="connsiteX93" fmla="*/ 10541508 w 25200864"/>
              <a:gd name="connsiteY93" fmla="*/ 1759346 h 7169724"/>
              <a:gd name="connsiteX94" fmla="*/ 10690098 w 25200864"/>
              <a:gd name="connsiteY94" fmla="*/ 1944512 h 7169724"/>
              <a:gd name="connsiteX95" fmla="*/ 10785348 w 25200864"/>
              <a:gd name="connsiteY95" fmla="*/ 2018426 h 7169724"/>
              <a:gd name="connsiteX96" fmla="*/ 10838688 w 25200864"/>
              <a:gd name="connsiteY96" fmla="*/ 2109866 h 7169724"/>
              <a:gd name="connsiteX97" fmla="*/ 10926318 w 25200864"/>
              <a:gd name="connsiteY97" fmla="*/ 2071766 h 7169724"/>
              <a:gd name="connsiteX98" fmla="*/ 11013948 w 25200864"/>
              <a:gd name="connsiteY98" fmla="*/ 2193686 h 7169724"/>
              <a:gd name="connsiteX99" fmla="*/ 11100816 w 25200864"/>
              <a:gd name="connsiteY99" fmla="*/ 2275220 h 7169724"/>
              <a:gd name="connsiteX100" fmla="*/ 11253978 w 25200864"/>
              <a:gd name="connsiteY100" fmla="*/ 2307986 h 7169724"/>
              <a:gd name="connsiteX101" fmla="*/ 11349228 w 25200864"/>
              <a:gd name="connsiteY101" fmla="*/ 2349896 h 7169724"/>
              <a:gd name="connsiteX102" fmla="*/ 11429238 w 25200864"/>
              <a:gd name="connsiteY102" fmla="*/ 2448956 h 7169724"/>
              <a:gd name="connsiteX103" fmla="*/ 11562588 w 25200864"/>
              <a:gd name="connsiteY103" fmla="*/ 2513726 h 7169724"/>
              <a:gd name="connsiteX104" fmla="*/ 11654028 w 25200864"/>
              <a:gd name="connsiteY104" fmla="*/ 2567066 h 7169724"/>
              <a:gd name="connsiteX105" fmla="*/ 11745468 w 25200864"/>
              <a:gd name="connsiteY105" fmla="*/ 2650886 h 7169724"/>
              <a:gd name="connsiteX106" fmla="*/ 11882628 w 25200864"/>
              <a:gd name="connsiteY106" fmla="*/ 2711846 h 7169724"/>
              <a:gd name="connsiteX107" fmla="*/ 11970258 w 25200864"/>
              <a:gd name="connsiteY107" fmla="*/ 2841386 h 7169724"/>
              <a:gd name="connsiteX108" fmla="*/ 12095988 w 25200864"/>
              <a:gd name="connsiteY108" fmla="*/ 2829956 h 7169724"/>
              <a:gd name="connsiteX109" fmla="*/ 12124944 w 25200864"/>
              <a:gd name="connsiteY109" fmla="*/ 2897012 h 7169724"/>
              <a:gd name="connsiteX110" fmla="*/ 12202668 w 25200864"/>
              <a:gd name="connsiteY110" fmla="*/ 2921396 h 7169724"/>
              <a:gd name="connsiteX111" fmla="*/ 12278868 w 25200864"/>
              <a:gd name="connsiteY111" fmla="*/ 3081416 h 7169724"/>
              <a:gd name="connsiteX112" fmla="*/ 12393168 w 25200864"/>
              <a:gd name="connsiteY112" fmla="*/ 3100466 h 7169724"/>
              <a:gd name="connsiteX113" fmla="*/ 12450318 w 25200864"/>
              <a:gd name="connsiteY113" fmla="*/ 3214766 h 7169724"/>
              <a:gd name="connsiteX114" fmla="*/ 12541758 w 25200864"/>
              <a:gd name="connsiteY114" fmla="*/ 3191906 h 7169724"/>
              <a:gd name="connsiteX115" fmla="*/ 12598908 w 25200864"/>
              <a:gd name="connsiteY115" fmla="*/ 3290966 h 7169724"/>
              <a:gd name="connsiteX116" fmla="*/ 12663678 w 25200864"/>
              <a:gd name="connsiteY116" fmla="*/ 3416696 h 7169724"/>
              <a:gd name="connsiteX117" fmla="*/ 12766548 w 25200864"/>
              <a:gd name="connsiteY117" fmla="*/ 3428126 h 7169724"/>
              <a:gd name="connsiteX118" fmla="*/ 12774168 w 25200864"/>
              <a:gd name="connsiteY118" fmla="*/ 3298586 h 7169724"/>
              <a:gd name="connsiteX119" fmla="*/ 12854178 w 25200864"/>
              <a:gd name="connsiteY119" fmla="*/ 3363356 h 7169724"/>
              <a:gd name="connsiteX120" fmla="*/ 12968478 w 25200864"/>
              <a:gd name="connsiteY120" fmla="*/ 3435746 h 7169724"/>
              <a:gd name="connsiteX121" fmla="*/ 13098018 w 25200864"/>
              <a:gd name="connsiteY121" fmla="*/ 3466226 h 7169724"/>
              <a:gd name="connsiteX122" fmla="*/ 13147548 w 25200864"/>
              <a:gd name="connsiteY122" fmla="*/ 3572906 h 7169724"/>
              <a:gd name="connsiteX123" fmla="*/ 13155168 w 25200864"/>
              <a:gd name="connsiteY123" fmla="*/ 3652916 h 7169724"/>
              <a:gd name="connsiteX124" fmla="*/ 13235178 w 25200864"/>
              <a:gd name="connsiteY124" fmla="*/ 3736736 h 7169724"/>
              <a:gd name="connsiteX125" fmla="*/ 13368528 w 25200864"/>
              <a:gd name="connsiteY125" fmla="*/ 3774836 h 7169724"/>
              <a:gd name="connsiteX126" fmla="*/ 13539216 w 25200864"/>
              <a:gd name="connsiteY126" fmla="*/ 3853322 h 7169724"/>
              <a:gd name="connsiteX127" fmla="*/ 13574268 w 25200864"/>
              <a:gd name="connsiteY127" fmla="*/ 3923426 h 7169724"/>
              <a:gd name="connsiteX128" fmla="*/ 13669518 w 25200864"/>
              <a:gd name="connsiteY128" fmla="*/ 3988196 h 7169724"/>
              <a:gd name="connsiteX129" fmla="*/ 13806678 w 25200864"/>
              <a:gd name="connsiteY129" fmla="*/ 4091066 h 7169724"/>
              <a:gd name="connsiteX130" fmla="*/ 13890498 w 25200864"/>
              <a:gd name="connsiteY130" fmla="*/ 4205366 h 7169724"/>
              <a:gd name="connsiteX131" fmla="*/ 13955268 w 25200864"/>
              <a:gd name="connsiteY131" fmla="*/ 4296806 h 7169724"/>
              <a:gd name="connsiteX132" fmla="*/ 13989558 w 25200864"/>
              <a:gd name="connsiteY132" fmla="*/ 4129166 h 7169724"/>
              <a:gd name="connsiteX133" fmla="*/ 14061948 w 25200864"/>
              <a:gd name="connsiteY133" fmla="*/ 3995816 h 7169724"/>
              <a:gd name="connsiteX134" fmla="*/ 14176248 w 25200864"/>
              <a:gd name="connsiteY134" fmla="*/ 4098686 h 7169724"/>
              <a:gd name="connsiteX135" fmla="*/ 14290548 w 25200864"/>
              <a:gd name="connsiteY135" fmla="*/ 4304426 h 7169724"/>
              <a:gd name="connsiteX136" fmla="*/ 14431518 w 25200864"/>
              <a:gd name="connsiteY136" fmla="*/ 4399676 h 7169724"/>
              <a:gd name="connsiteX137" fmla="*/ 14622018 w 25200864"/>
              <a:gd name="connsiteY137" fmla="*/ 4353956 h 7169724"/>
              <a:gd name="connsiteX138" fmla="*/ 14789658 w 25200864"/>
              <a:gd name="connsiteY138" fmla="*/ 4430156 h 7169724"/>
              <a:gd name="connsiteX139" fmla="*/ 14865858 w 25200864"/>
              <a:gd name="connsiteY139" fmla="*/ 4361576 h 7169724"/>
              <a:gd name="connsiteX140" fmla="*/ 14972538 w 25200864"/>
              <a:gd name="connsiteY140" fmla="*/ 4464446 h 7169724"/>
              <a:gd name="connsiteX141" fmla="*/ 15067788 w 25200864"/>
              <a:gd name="connsiteY141" fmla="*/ 4586366 h 7169724"/>
              <a:gd name="connsiteX142" fmla="*/ 15304008 w 25200864"/>
              <a:gd name="connsiteY142" fmla="*/ 4651136 h 7169724"/>
              <a:gd name="connsiteX143" fmla="*/ 15467838 w 25200864"/>
              <a:gd name="connsiteY143" fmla="*/ 4693046 h 7169724"/>
              <a:gd name="connsiteX144" fmla="*/ 15540990 w 25200864"/>
              <a:gd name="connsiteY144" fmla="*/ 4708286 h 7169724"/>
              <a:gd name="connsiteX145" fmla="*/ 15593568 w 25200864"/>
              <a:gd name="connsiteY145" fmla="*/ 4875926 h 7169724"/>
              <a:gd name="connsiteX146" fmla="*/ 15612618 w 25200864"/>
              <a:gd name="connsiteY146" fmla="*/ 4997846 h 7169724"/>
              <a:gd name="connsiteX147" fmla="*/ 15730728 w 25200864"/>
              <a:gd name="connsiteY147" fmla="*/ 4921646 h 7169724"/>
              <a:gd name="connsiteX148" fmla="*/ 15745968 w 25200864"/>
              <a:gd name="connsiteY148" fmla="*/ 4769246 h 7169724"/>
              <a:gd name="connsiteX149" fmla="*/ 15822168 w 25200864"/>
              <a:gd name="connsiteY149" fmla="*/ 4757816 h 7169724"/>
              <a:gd name="connsiteX150" fmla="*/ 15898368 w 25200864"/>
              <a:gd name="connsiteY150" fmla="*/ 4872116 h 7169724"/>
              <a:gd name="connsiteX151" fmla="*/ 16092678 w 25200864"/>
              <a:gd name="connsiteY151" fmla="*/ 4978796 h 7169724"/>
              <a:gd name="connsiteX152" fmla="*/ 16229838 w 25200864"/>
              <a:gd name="connsiteY152" fmla="*/ 5138816 h 7169724"/>
              <a:gd name="connsiteX153" fmla="*/ 16340328 w 25200864"/>
              <a:gd name="connsiteY153" fmla="*/ 5154056 h 7169724"/>
              <a:gd name="connsiteX154" fmla="*/ 16435578 w 25200864"/>
              <a:gd name="connsiteY154" fmla="*/ 5203586 h 7169724"/>
              <a:gd name="connsiteX155" fmla="*/ 16515588 w 25200864"/>
              <a:gd name="connsiteY155" fmla="*/ 5195966 h 7169724"/>
              <a:gd name="connsiteX156" fmla="*/ 16607028 w 25200864"/>
              <a:gd name="connsiteY156" fmla="*/ 5234066 h 7169724"/>
              <a:gd name="connsiteX157" fmla="*/ 16687038 w 25200864"/>
              <a:gd name="connsiteY157" fmla="*/ 5275976 h 7169724"/>
              <a:gd name="connsiteX158" fmla="*/ 16751808 w 25200864"/>
              <a:gd name="connsiteY158" fmla="*/ 5298836 h 7169724"/>
              <a:gd name="connsiteX159" fmla="*/ 16927068 w 25200864"/>
              <a:gd name="connsiteY159" fmla="*/ 5317886 h 7169724"/>
              <a:gd name="connsiteX160" fmla="*/ 16808958 w 25200864"/>
              <a:gd name="connsiteY160" fmla="*/ 5245496 h 7169724"/>
              <a:gd name="connsiteX161" fmla="*/ 16843248 w 25200864"/>
              <a:gd name="connsiteY161" fmla="*/ 5199776 h 7169724"/>
              <a:gd name="connsiteX162" fmla="*/ 16953738 w 25200864"/>
              <a:gd name="connsiteY162" fmla="*/ 5218826 h 7169724"/>
              <a:gd name="connsiteX163" fmla="*/ 17109948 w 25200864"/>
              <a:gd name="connsiteY163" fmla="*/ 5344556 h 7169724"/>
              <a:gd name="connsiteX164" fmla="*/ 17300448 w 25200864"/>
              <a:gd name="connsiteY164" fmla="*/ 5359796 h 7169724"/>
              <a:gd name="connsiteX165" fmla="*/ 17426178 w 25200864"/>
              <a:gd name="connsiteY165" fmla="*/ 5420756 h 7169724"/>
              <a:gd name="connsiteX166" fmla="*/ 17516856 w 25200864"/>
              <a:gd name="connsiteY166" fmla="*/ 5550296 h 7169724"/>
              <a:gd name="connsiteX167" fmla="*/ 17620488 w 25200864"/>
              <a:gd name="connsiteY167" fmla="*/ 5569346 h 7169724"/>
              <a:gd name="connsiteX168" fmla="*/ 17837658 w 25200864"/>
              <a:gd name="connsiteY168" fmla="*/ 5717936 h 7169724"/>
              <a:gd name="connsiteX169" fmla="*/ 17837658 w 25200864"/>
              <a:gd name="connsiteY169" fmla="*/ 5561726 h 7169724"/>
              <a:gd name="connsiteX170" fmla="*/ 18035778 w 25200864"/>
              <a:gd name="connsiteY170" fmla="*/ 5565536 h 7169724"/>
              <a:gd name="connsiteX171" fmla="*/ 18115788 w 25200864"/>
              <a:gd name="connsiteY171" fmla="*/ 5668406 h 7169724"/>
              <a:gd name="connsiteX172" fmla="*/ 18218658 w 25200864"/>
              <a:gd name="connsiteY172" fmla="*/ 5676026 h 7169724"/>
              <a:gd name="connsiteX173" fmla="*/ 18306288 w 25200864"/>
              <a:gd name="connsiteY173" fmla="*/ 5752988 h 7169724"/>
              <a:gd name="connsiteX174" fmla="*/ 18371058 w 25200864"/>
              <a:gd name="connsiteY174" fmla="*/ 5866526 h 7169724"/>
              <a:gd name="connsiteX175" fmla="*/ 18489168 w 25200864"/>
              <a:gd name="connsiteY175" fmla="*/ 5851286 h 7169724"/>
              <a:gd name="connsiteX176" fmla="*/ 18580608 w 25200864"/>
              <a:gd name="connsiteY176" fmla="*/ 5935106 h 7169724"/>
              <a:gd name="connsiteX177" fmla="*/ 18550128 w 25200864"/>
              <a:gd name="connsiteY177" fmla="*/ 6018926 h 7169724"/>
              <a:gd name="connsiteX178" fmla="*/ 18679668 w 25200864"/>
              <a:gd name="connsiteY178" fmla="*/ 5973206 h 7169724"/>
              <a:gd name="connsiteX179" fmla="*/ 18691098 w 25200864"/>
              <a:gd name="connsiteY179" fmla="*/ 6045596 h 7169724"/>
              <a:gd name="connsiteX180" fmla="*/ 18813018 w 25200864"/>
              <a:gd name="connsiteY180" fmla="*/ 6007496 h 7169724"/>
              <a:gd name="connsiteX181" fmla="*/ 19114008 w 25200864"/>
              <a:gd name="connsiteY181" fmla="*/ 6137036 h 7169724"/>
              <a:gd name="connsiteX182" fmla="*/ 19249644 w 25200864"/>
              <a:gd name="connsiteY182" fmla="*/ 6242954 h 7169724"/>
              <a:gd name="connsiteX183" fmla="*/ 19319748 w 25200864"/>
              <a:gd name="connsiteY183" fmla="*/ 6453266 h 7169724"/>
              <a:gd name="connsiteX184" fmla="*/ 19375374 w 25200864"/>
              <a:gd name="connsiteY184" fmla="*/ 6593474 h 7169724"/>
              <a:gd name="connsiteX185" fmla="*/ 19445478 w 25200864"/>
              <a:gd name="connsiteY185" fmla="*/ 6567566 h 7169724"/>
              <a:gd name="connsiteX186" fmla="*/ 19495008 w 25200864"/>
              <a:gd name="connsiteY186" fmla="*/ 6647576 h 7169724"/>
              <a:gd name="connsiteX187" fmla="*/ 19475958 w 25200864"/>
              <a:gd name="connsiteY187" fmla="*/ 6377066 h 7169724"/>
              <a:gd name="connsiteX188" fmla="*/ 19479768 w 25200864"/>
              <a:gd name="connsiteY188" fmla="*/ 6175136 h 7169724"/>
              <a:gd name="connsiteX189" fmla="*/ 19582638 w 25200864"/>
              <a:gd name="connsiteY189" fmla="*/ 6285626 h 7169724"/>
              <a:gd name="connsiteX190" fmla="*/ 19666458 w 25200864"/>
              <a:gd name="connsiteY190" fmla="*/ 6407546 h 7169724"/>
              <a:gd name="connsiteX191" fmla="*/ 19674078 w 25200864"/>
              <a:gd name="connsiteY191" fmla="*/ 6213236 h 7169724"/>
              <a:gd name="connsiteX192" fmla="*/ 19761708 w 25200864"/>
              <a:gd name="connsiteY192" fmla="*/ 6129416 h 7169724"/>
              <a:gd name="connsiteX193" fmla="*/ 19879818 w 25200864"/>
              <a:gd name="connsiteY193" fmla="*/ 6239906 h 7169724"/>
              <a:gd name="connsiteX194" fmla="*/ 19818858 w 25200864"/>
              <a:gd name="connsiteY194" fmla="*/ 6026546 h 7169724"/>
              <a:gd name="connsiteX195" fmla="*/ 20127468 w 25200864"/>
              <a:gd name="connsiteY195" fmla="*/ 6022736 h 7169724"/>
              <a:gd name="connsiteX196" fmla="*/ 20400264 w 25200864"/>
              <a:gd name="connsiteY196" fmla="*/ 5897768 h 7169724"/>
              <a:gd name="connsiteX197" fmla="*/ 20695158 w 25200864"/>
              <a:gd name="connsiteY197" fmla="*/ 5893196 h 7169724"/>
              <a:gd name="connsiteX198" fmla="*/ 20942808 w 25200864"/>
              <a:gd name="connsiteY198" fmla="*/ 5938916 h 7169724"/>
              <a:gd name="connsiteX199" fmla="*/ 21133308 w 25200864"/>
              <a:gd name="connsiteY199" fmla="*/ 5813186 h 7169724"/>
              <a:gd name="connsiteX200" fmla="*/ 21430488 w 25200864"/>
              <a:gd name="connsiteY200" fmla="*/ 5862716 h 7169724"/>
              <a:gd name="connsiteX201" fmla="*/ 21659850 w 25200864"/>
              <a:gd name="connsiteY201" fmla="*/ 5961776 h 7169724"/>
              <a:gd name="connsiteX202" fmla="*/ 21761958 w 25200864"/>
              <a:gd name="connsiteY202" fmla="*/ 5885576 h 7169724"/>
              <a:gd name="connsiteX203" fmla="*/ 21944838 w 25200864"/>
              <a:gd name="connsiteY203" fmla="*/ 6041786 h 7169724"/>
              <a:gd name="connsiteX204" fmla="*/ 22089618 w 25200864"/>
              <a:gd name="connsiteY204" fmla="*/ 5977016 h 7169724"/>
              <a:gd name="connsiteX205" fmla="*/ 22310598 w 25200864"/>
              <a:gd name="connsiteY205" fmla="*/ 6186566 h 7169724"/>
              <a:gd name="connsiteX206" fmla="*/ 23151084 w 25200864"/>
              <a:gd name="connsiteY206" fmla="*/ 6482984 h 7169724"/>
              <a:gd name="connsiteX207" fmla="*/ 23293578 w 25200864"/>
              <a:gd name="connsiteY207" fmla="*/ 6609476 h 7169724"/>
              <a:gd name="connsiteX208" fmla="*/ 23285958 w 25200864"/>
              <a:gd name="connsiteY208" fmla="*/ 6693296 h 7169724"/>
              <a:gd name="connsiteX209" fmla="*/ 23415498 w 25200864"/>
              <a:gd name="connsiteY209" fmla="*/ 6659006 h 7169724"/>
              <a:gd name="connsiteX210" fmla="*/ 23785068 w 25200864"/>
              <a:gd name="connsiteY210" fmla="*/ 6780926 h 7169724"/>
              <a:gd name="connsiteX211" fmla="*/ 24009096 w 25200864"/>
              <a:gd name="connsiteY211" fmla="*/ 6645290 h 7169724"/>
              <a:gd name="connsiteX212" fmla="*/ 24078438 w 25200864"/>
              <a:gd name="connsiteY212" fmla="*/ 6544706 h 7169724"/>
              <a:gd name="connsiteX213" fmla="*/ 24230838 w 25200864"/>
              <a:gd name="connsiteY213" fmla="*/ 6533276 h 7169724"/>
              <a:gd name="connsiteX214" fmla="*/ 24360378 w 25200864"/>
              <a:gd name="connsiteY214" fmla="*/ 6438026 h 7169724"/>
              <a:gd name="connsiteX215" fmla="*/ 24455628 w 25200864"/>
              <a:gd name="connsiteY215" fmla="*/ 6422786 h 7169724"/>
              <a:gd name="connsiteX216" fmla="*/ 24558498 w 25200864"/>
              <a:gd name="connsiteY216" fmla="*/ 6243716 h 7169724"/>
              <a:gd name="connsiteX217" fmla="*/ 24716232 w 25200864"/>
              <a:gd name="connsiteY217" fmla="*/ 6188090 h 7169724"/>
              <a:gd name="connsiteX218" fmla="*/ 24981408 w 25200864"/>
              <a:gd name="connsiteY218" fmla="*/ 6232286 h 7169724"/>
              <a:gd name="connsiteX219" fmla="*/ 25181052 w 25200864"/>
              <a:gd name="connsiteY219" fmla="*/ 6157610 h 7169724"/>
              <a:gd name="connsiteX220" fmla="*/ 25200864 w 25200864"/>
              <a:gd name="connsiteY220" fmla="*/ 5713364 h 7169724"/>
              <a:gd name="connsiteX221" fmla="*/ 24519636 w 25200864"/>
              <a:gd name="connsiteY221" fmla="*/ 5869574 h 7169724"/>
              <a:gd name="connsiteX222" fmla="*/ 23774400 w 25200864"/>
              <a:gd name="connsiteY222" fmla="*/ 6133988 h 7169724"/>
              <a:gd name="connsiteX223" fmla="*/ 22951440 w 25200864"/>
              <a:gd name="connsiteY223" fmla="*/ 5896244 h 7169724"/>
              <a:gd name="connsiteX224" fmla="*/ 21982176 w 25200864"/>
              <a:gd name="connsiteY224" fmla="*/ 5640212 h 7169724"/>
              <a:gd name="connsiteX225" fmla="*/ 20628864 w 25200864"/>
              <a:gd name="connsiteY225" fmla="*/ 5475620 h 7169724"/>
              <a:gd name="connsiteX226" fmla="*/ 19872960 w 25200864"/>
              <a:gd name="connsiteY226" fmla="*/ 5888624 h 7169724"/>
              <a:gd name="connsiteX227" fmla="*/ 18800064 w 25200864"/>
              <a:gd name="connsiteY227" fmla="*/ 5823092 h 7169724"/>
              <a:gd name="connsiteX228" fmla="*/ 16715232 w 25200864"/>
              <a:gd name="connsiteY228" fmla="*/ 4963556 h 7169724"/>
              <a:gd name="connsiteX229" fmla="*/ 14904720 w 25200864"/>
              <a:gd name="connsiteY229" fmla="*/ 4158884 h 7169724"/>
              <a:gd name="connsiteX230" fmla="*/ 13240512 w 25200864"/>
              <a:gd name="connsiteY230" fmla="*/ 3354212 h 7169724"/>
              <a:gd name="connsiteX231" fmla="*/ 13094208 w 25200864"/>
              <a:gd name="connsiteY231" fmla="*/ 3189620 h 7169724"/>
              <a:gd name="connsiteX232" fmla="*/ 11320272 w 25200864"/>
              <a:gd name="connsiteY232" fmla="*/ 2019188 h 7169724"/>
              <a:gd name="connsiteX233" fmla="*/ 10698480 w 25200864"/>
              <a:gd name="connsiteY233" fmla="*/ 1452260 h 7169724"/>
              <a:gd name="connsiteX234" fmla="*/ 10530078 w 25200864"/>
              <a:gd name="connsiteY234" fmla="*/ 1283096 h 7169724"/>
              <a:gd name="connsiteX235" fmla="*/ 10522458 w 25200864"/>
              <a:gd name="connsiteY235" fmla="*/ 902096 h 7169724"/>
              <a:gd name="connsiteX236" fmla="*/ 10518648 w 25200864"/>
              <a:gd name="connsiteY236" fmla="*/ 768746 h 7169724"/>
              <a:gd name="connsiteX237" fmla="*/ 10606278 w 25200864"/>
              <a:gd name="connsiteY237" fmla="*/ 681116 h 7169724"/>
              <a:gd name="connsiteX238" fmla="*/ 10753344 w 25200864"/>
              <a:gd name="connsiteY238" fmla="*/ 611012 h 7169724"/>
              <a:gd name="connsiteX239" fmla="*/ 10735056 w 25200864"/>
              <a:gd name="connsiteY239" fmla="*/ 336692 h 7169724"/>
              <a:gd name="connsiteX240" fmla="*/ 10610088 w 25200864"/>
              <a:gd name="connsiteY240" fmla="*/ 201056 h 7169724"/>
              <a:gd name="connsiteX241" fmla="*/ 10419588 w 25200864"/>
              <a:gd name="connsiteY241" fmla="*/ 2936 h 7169724"/>
              <a:gd name="connsiteX242" fmla="*/ 10351008 w 25200864"/>
              <a:gd name="connsiteY242" fmla="*/ 231536 h 7169724"/>
              <a:gd name="connsiteX243" fmla="*/ 10187940 w 25200864"/>
              <a:gd name="connsiteY243" fmla="*/ 585104 h 7169724"/>
              <a:gd name="connsiteX244" fmla="*/ 10137648 w 25200864"/>
              <a:gd name="connsiteY244" fmla="*/ 902096 h 7169724"/>
              <a:gd name="connsiteX245" fmla="*/ 10222992 w 25200864"/>
              <a:gd name="connsiteY245" fmla="*/ 1744868 h 7169724"/>
              <a:gd name="connsiteX246" fmla="*/ 10131552 w 25200864"/>
              <a:gd name="connsiteY246" fmla="*/ 2384948 h 7169724"/>
              <a:gd name="connsiteX247" fmla="*/ 9509760 w 25200864"/>
              <a:gd name="connsiteY247" fmla="*/ 3043316 h 7169724"/>
              <a:gd name="connsiteX248" fmla="*/ 7717536 w 25200864"/>
              <a:gd name="connsiteY248" fmla="*/ 4524644 h 7169724"/>
              <a:gd name="connsiteX249" fmla="*/ 7388352 w 25200864"/>
              <a:gd name="connsiteY249" fmla="*/ 5146436 h 7169724"/>
              <a:gd name="connsiteX250" fmla="*/ 5925312 w 25200864"/>
              <a:gd name="connsiteY250" fmla="*/ 5768228 h 7169724"/>
              <a:gd name="connsiteX251" fmla="*/ 4736592 w 25200864"/>
              <a:gd name="connsiteY251" fmla="*/ 6079124 h 7169724"/>
              <a:gd name="connsiteX252" fmla="*/ 3602736 w 25200864"/>
              <a:gd name="connsiteY252" fmla="*/ 6353444 h 7169724"/>
              <a:gd name="connsiteX253" fmla="*/ 2688336 w 25200864"/>
              <a:gd name="connsiteY253" fmla="*/ 6664340 h 7169724"/>
              <a:gd name="connsiteX254" fmla="*/ 2157984 w 25200864"/>
              <a:gd name="connsiteY254" fmla="*/ 6774068 h 7169724"/>
              <a:gd name="connsiteX255" fmla="*/ 1591056 w 25200864"/>
              <a:gd name="connsiteY255" fmla="*/ 6755780 h 7169724"/>
              <a:gd name="connsiteX256" fmla="*/ 950976 w 25200864"/>
              <a:gd name="connsiteY256" fmla="*/ 6554612 h 7169724"/>
              <a:gd name="connsiteX257" fmla="*/ 0 w 25200864"/>
              <a:gd name="connsiteY257" fmla="*/ 6390020 h 7169724"/>
              <a:gd name="connsiteX258" fmla="*/ 27432 w 25200864"/>
              <a:gd name="connsiteY25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747504 w 25200864"/>
              <a:gd name="connsiteY85" fmla="*/ 3427364 h 7169724"/>
              <a:gd name="connsiteX86" fmla="*/ 10277856 w 25200864"/>
              <a:gd name="connsiteY86" fmla="*/ 2311796 h 7169724"/>
              <a:gd name="connsiteX87" fmla="*/ 10351008 w 25200864"/>
              <a:gd name="connsiteY87" fmla="*/ 2147204 h 7169724"/>
              <a:gd name="connsiteX88" fmla="*/ 10369296 w 25200864"/>
              <a:gd name="connsiteY88" fmla="*/ 1525412 h 7169724"/>
              <a:gd name="connsiteX89" fmla="*/ 10314432 w 25200864"/>
              <a:gd name="connsiteY89" fmla="*/ 940196 h 7169724"/>
              <a:gd name="connsiteX90" fmla="*/ 10443210 w 25200864"/>
              <a:gd name="connsiteY90" fmla="*/ 611774 h 7169724"/>
              <a:gd name="connsiteX91" fmla="*/ 10450830 w 25200864"/>
              <a:gd name="connsiteY91" fmla="*/ 1076594 h 7169724"/>
              <a:gd name="connsiteX92" fmla="*/ 10411968 w 25200864"/>
              <a:gd name="connsiteY92" fmla="*/ 1302146 h 7169724"/>
              <a:gd name="connsiteX93" fmla="*/ 10453878 w 25200864"/>
              <a:gd name="connsiteY93" fmla="*/ 1565036 h 7169724"/>
              <a:gd name="connsiteX94" fmla="*/ 10541508 w 25200864"/>
              <a:gd name="connsiteY94" fmla="*/ 1759346 h 7169724"/>
              <a:gd name="connsiteX95" fmla="*/ 10690098 w 25200864"/>
              <a:gd name="connsiteY95" fmla="*/ 1944512 h 7169724"/>
              <a:gd name="connsiteX96" fmla="*/ 10785348 w 25200864"/>
              <a:gd name="connsiteY96" fmla="*/ 2018426 h 7169724"/>
              <a:gd name="connsiteX97" fmla="*/ 10838688 w 25200864"/>
              <a:gd name="connsiteY97" fmla="*/ 2109866 h 7169724"/>
              <a:gd name="connsiteX98" fmla="*/ 10926318 w 25200864"/>
              <a:gd name="connsiteY98" fmla="*/ 2071766 h 7169724"/>
              <a:gd name="connsiteX99" fmla="*/ 11013948 w 25200864"/>
              <a:gd name="connsiteY99" fmla="*/ 2193686 h 7169724"/>
              <a:gd name="connsiteX100" fmla="*/ 11100816 w 25200864"/>
              <a:gd name="connsiteY100" fmla="*/ 2275220 h 7169724"/>
              <a:gd name="connsiteX101" fmla="*/ 11253978 w 25200864"/>
              <a:gd name="connsiteY101" fmla="*/ 2307986 h 7169724"/>
              <a:gd name="connsiteX102" fmla="*/ 11349228 w 25200864"/>
              <a:gd name="connsiteY102" fmla="*/ 2349896 h 7169724"/>
              <a:gd name="connsiteX103" fmla="*/ 11429238 w 25200864"/>
              <a:gd name="connsiteY103" fmla="*/ 2448956 h 7169724"/>
              <a:gd name="connsiteX104" fmla="*/ 11562588 w 25200864"/>
              <a:gd name="connsiteY104" fmla="*/ 2513726 h 7169724"/>
              <a:gd name="connsiteX105" fmla="*/ 11654028 w 25200864"/>
              <a:gd name="connsiteY105" fmla="*/ 2567066 h 7169724"/>
              <a:gd name="connsiteX106" fmla="*/ 11745468 w 25200864"/>
              <a:gd name="connsiteY106" fmla="*/ 2650886 h 7169724"/>
              <a:gd name="connsiteX107" fmla="*/ 11882628 w 25200864"/>
              <a:gd name="connsiteY107" fmla="*/ 2711846 h 7169724"/>
              <a:gd name="connsiteX108" fmla="*/ 11970258 w 25200864"/>
              <a:gd name="connsiteY108" fmla="*/ 2841386 h 7169724"/>
              <a:gd name="connsiteX109" fmla="*/ 12095988 w 25200864"/>
              <a:gd name="connsiteY109" fmla="*/ 2829956 h 7169724"/>
              <a:gd name="connsiteX110" fmla="*/ 12124944 w 25200864"/>
              <a:gd name="connsiteY110" fmla="*/ 2897012 h 7169724"/>
              <a:gd name="connsiteX111" fmla="*/ 12202668 w 25200864"/>
              <a:gd name="connsiteY111" fmla="*/ 2921396 h 7169724"/>
              <a:gd name="connsiteX112" fmla="*/ 12278868 w 25200864"/>
              <a:gd name="connsiteY112" fmla="*/ 3081416 h 7169724"/>
              <a:gd name="connsiteX113" fmla="*/ 12393168 w 25200864"/>
              <a:gd name="connsiteY113" fmla="*/ 3100466 h 7169724"/>
              <a:gd name="connsiteX114" fmla="*/ 12450318 w 25200864"/>
              <a:gd name="connsiteY114" fmla="*/ 3214766 h 7169724"/>
              <a:gd name="connsiteX115" fmla="*/ 12541758 w 25200864"/>
              <a:gd name="connsiteY115" fmla="*/ 3191906 h 7169724"/>
              <a:gd name="connsiteX116" fmla="*/ 12598908 w 25200864"/>
              <a:gd name="connsiteY116" fmla="*/ 3290966 h 7169724"/>
              <a:gd name="connsiteX117" fmla="*/ 12663678 w 25200864"/>
              <a:gd name="connsiteY117" fmla="*/ 3416696 h 7169724"/>
              <a:gd name="connsiteX118" fmla="*/ 12766548 w 25200864"/>
              <a:gd name="connsiteY118" fmla="*/ 3428126 h 7169724"/>
              <a:gd name="connsiteX119" fmla="*/ 12774168 w 25200864"/>
              <a:gd name="connsiteY119" fmla="*/ 3298586 h 7169724"/>
              <a:gd name="connsiteX120" fmla="*/ 12854178 w 25200864"/>
              <a:gd name="connsiteY120" fmla="*/ 3363356 h 7169724"/>
              <a:gd name="connsiteX121" fmla="*/ 12968478 w 25200864"/>
              <a:gd name="connsiteY121" fmla="*/ 3435746 h 7169724"/>
              <a:gd name="connsiteX122" fmla="*/ 13098018 w 25200864"/>
              <a:gd name="connsiteY122" fmla="*/ 3466226 h 7169724"/>
              <a:gd name="connsiteX123" fmla="*/ 13147548 w 25200864"/>
              <a:gd name="connsiteY123" fmla="*/ 3572906 h 7169724"/>
              <a:gd name="connsiteX124" fmla="*/ 13155168 w 25200864"/>
              <a:gd name="connsiteY124" fmla="*/ 3652916 h 7169724"/>
              <a:gd name="connsiteX125" fmla="*/ 13235178 w 25200864"/>
              <a:gd name="connsiteY125" fmla="*/ 3736736 h 7169724"/>
              <a:gd name="connsiteX126" fmla="*/ 13368528 w 25200864"/>
              <a:gd name="connsiteY126" fmla="*/ 3774836 h 7169724"/>
              <a:gd name="connsiteX127" fmla="*/ 13539216 w 25200864"/>
              <a:gd name="connsiteY127" fmla="*/ 3853322 h 7169724"/>
              <a:gd name="connsiteX128" fmla="*/ 13574268 w 25200864"/>
              <a:gd name="connsiteY128" fmla="*/ 3923426 h 7169724"/>
              <a:gd name="connsiteX129" fmla="*/ 13669518 w 25200864"/>
              <a:gd name="connsiteY129" fmla="*/ 3988196 h 7169724"/>
              <a:gd name="connsiteX130" fmla="*/ 13806678 w 25200864"/>
              <a:gd name="connsiteY130" fmla="*/ 4091066 h 7169724"/>
              <a:gd name="connsiteX131" fmla="*/ 13890498 w 25200864"/>
              <a:gd name="connsiteY131" fmla="*/ 4205366 h 7169724"/>
              <a:gd name="connsiteX132" fmla="*/ 13955268 w 25200864"/>
              <a:gd name="connsiteY132" fmla="*/ 4296806 h 7169724"/>
              <a:gd name="connsiteX133" fmla="*/ 13989558 w 25200864"/>
              <a:gd name="connsiteY133" fmla="*/ 4129166 h 7169724"/>
              <a:gd name="connsiteX134" fmla="*/ 14061948 w 25200864"/>
              <a:gd name="connsiteY134" fmla="*/ 3995816 h 7169724"/>
              <a:gd name="connsiteX135" fmla="*/ 14176248 w 25200864"/>
              <a:gd name="connsiteY135" fmla="*/ 4098686 h 7169724"/>
              <a:gd name="connsiteX136" fmla="*/ 14290548 w 25200864"/>
              <a:gd name="connsiteY136" fmla="*/ 4304426 h 7169724"/>
              <a:gd name="connsiteX137" fmla="*/ 14431518 w 25200864"/>
              <a:gd name="connsiteY137" fmla="*/ 4399676 h 7169724"/>
              <a:gd name="connsiteX138" fmla="*/ 14622018 w 25200864"/>
              <a:gd name="connsiteY138" fmla="*/ 4353956 h 7169724"/>
              <a:gd name="connsiteX139" fmla="*/ 14789658 w 25200864"/>
              <a:gd name="connsiteY139" fmla="*/ 4430156 h 7169724"/>
              <a:gd name="connsiteX140" fmla="*/ 14865858 w 25200864"/>
              <a:gd name="connsiteY140" fmla="*/ 4361576 h 7169724"/>
              <a:gd name="connsiteX141" fmla="*/ 14972538 w 25200864"/>
              <a:gd name="connsiteY141" fmla="*/ 4464446 h 7169724"/>
              <a:gd name="connsiteX142" fmla="*/ 15067788 w 25200864"/>
              <a:gd name="connsiteY142" fmla="*/ 4586366 h 7169724"/>
              <a:gd name="connsiteX143" fmla="*/ 15304008 w 25200864"/>
              <a:gd name="connsiteY143" fmla="*/ 4651136 h 7169724"/>
              <a:gd name="connsiteX144" fmla="*/ 15467838 w 25200864"/>
              <a:gd name="connsiteY144" fmla="*/ 4693046 h 7169724"/>
              <a:gd name="connsiteX145" fmla="*/ 15540990 w 25200864"/>
              <a:gd name="connsiteY145" fmla="*/ 4708286 h 7169724"/>
              <a:gd name="connsiteX146" fmla="*/ 15593568 w 25200864"/>
              <a:gd name="connsiteY146" fmla="*/ 4875926 h 7169724"/>
              <a:gd name="connsiteX147" fmla="*/ 15612618 w 25200864"/>
              <a:gd name="connsiteY147" fmla="*/ 4997846 h 7169724"/>
              <a:gd name="connsiteX148" fmla="*/ 15730728 w 25200864"/>
              <a:gd name="connsiteY148" fmla="*/ 4921646 h 7169724"/>
              <a:gd name="connsiteX149" fmla="*/ 15745968 w 25200864"/>
              <a:gd name="connsiteY149" fmla="*/ 4769246 h 7169724"/>
              <a:gd name="connsiteX150" fmla="*/ 15822168 w 25200864"/>
              <a:gd name="connsiteY150" fmla="*/ 4757816 h 7169724"/>
              <a:gd name="connsiteX151" fmla="*/ 15898368 w 25200864"/>
              <a:gd name="connsiteY151" fmla="*/ 4872116 h 7169724"/>
              <a:gd name="connsiteX152" fmla="*/ 16092678 w 25200864"/>
              <a:gd name="connsiteY152" fmla="*/ 4978796 h 7169724"/>
              <a:gd name="connsiteX153" fmla="*/ 16229838 w 25200864"/>
              <a:gd name="connsiteY153" fmla="*/ 5138816 h 7169724"/>
              <a:gd name="connsiteX154" fmla="*/ 16340328 w 25200864"/>
              <a:gd name="connsiteY154" fmla="*/ 5154056 h 7169724"/>
              <a:gd name="connsiteX155" fmla="*/ 16435578 w 25200864"/>
              <a:gd name="connsiteY155" fmla="*/ 5203586 h 7169724"/>
              <a:gd name="connsiteX156" fmla="*/ 16515588 w 25200864"/>
              <a:gd name="connsiteY156" fmla="*/ 5195966 h 7169724"/>
              <a:gd name="connsiteX157" fmla="*/ 16607028 w 25200864"/>
              <a:gd name="connsiteY157" fmla="*/ 5234066 h 7169724"/>
              <a:gd name="connsiteX158" fmla="*/ 16687038 w 25200864"/>
              <a:gd name="connsiteY158" fmla="*/ 5275976 h 7169724"/>
              <a:gd name="connsiteX159" fmla="*/ 16751808 w 25200864"/>
              <a:gd name="connsiteY159" fmla="*/ 5298836 h 7169724"/>
              <a:gd name="connsiteX160" fmla="*/ 16927068 w 25200864"/>
              <a:gd name="connsiteY160" fmla="*/ 5317886 h 7169724"/>
              <a:gd name="connsiteX161" fmla="*/ 16808958 w 25200864"/>
              <a:gd name="connsiteY161" fmla="*/ 5245496 h 7169724"/>
              <a:gd name="connsiteX162" fmla="*/ 16843248 w 25200864"/>
              <a:gd name="connsiteY162" fmla="*/ 5199776 h 7169724"/>
              <a:gd name="connsiteX163" fmla="*/ 16953738 w 25200864"/>
              <a:gd name="connsiteY163" fmla="*/ 5218826 h 7169724"/>
              <a:gd name="connsiteX164" fmla="*/ 17109948 w 25200864"/>
              <a:gd name="connsiteY164" fmla="*/ 5344556 h 7169724"/>
              <a:gd name="connsiteX165" fmla="*/ 17300448 w 25200864"/>
              <a:gd name="connsiteY165" fmla="*/ 5359796 h 7169724"/>
              <a:gd name="connsiteX166" fmla="*/ 17426178 w 25200864"/>
              <a:gd name="connsiteY166" fmla="*/ 5420756 h 7169724"/>
              <a:gd name="connsiteX167" fmla="*/ 17516856 w 25200864"/>
              <a:gd name="connsiteY167" fmla="*/ 5550296 h 7169724"/>
              <a:gd name="connsiteX168" fmla="*/ 17620488 w 25200864"/>
              <a:gd name="connsiteY168" fmla="*/ 5569346 h 7169724"/>
              <a:gd name="connsiteX169" fmla="*/ 17837658 w 25200864"/>
              <a:gd name="connsiteY169" fmla="*/ 5717936 h 7169724"/>
              <a:gd name="connsiteX170" fmla="*/ 17837658 w 25200864"/>
              <a:gd name="connsiteY170" fmla="*/ 5561726 h 7169724"/>
              <a:gd name="connsiteX171" fmla="*/ 18035778 w 25200864"/>
              <a:gd name="connsiteY171" fmla="*/ 5565536 h 7169724"/>
              <a:gd name="connsiteX172" fmla="*/ 18115788 w 25200864"/>
              <a:gd name="connsiteY172" fmla="*/ 5668406 h 7169724"/>
              <a:gd name="connsiteX173" fmla="*/ 18218658 w 25200864"/>
              <a:gd name="connsiteY173" fmla="*/ 5676026 h 7169724"/>
              <a:gd name="connsiteX174" fmla="*/ 18306288 w 25200864"/>
              <a:gd name="connsiteY174" fmla="*/ 5752988 h 7169724"/>
              <a:gd name="connsiteX175" fmla="*/ 18371058 w 25200864"/>
              <a:gd name="connsiteY175" fmla="*/ 5866526 h 7169724"/>
              <a:gd name="connsiteX176" fmla="*/ 18489168 w 25200864"/>
              <a:gd name="connsiteY176" fmla="*/ 5851286 h 7169724"/>
              <a:gd name="connsiteX177" fmla="*/ 18580608 w 25200864"/>
              <a:gd name="connsiteY177" fmla="*/ 5935106 h 7169724"/>
              <a:gd name="connsiteX178" fmla="*/ 18550128 w 25200864"/>
              <a:gd name="connsiteY178" fmla="*/ 6018926 h 7169724"/>
              <a:gd name="connsiteX179" fmla="*/ 18679668 w 25200864"/>
              <a:gd name="connsiteY179" fmla="*/ 5973206 h 7169724"/>
              <a:gd name="connsiteX180" fmla="*/ 18691098 w 25200864"/>
              <a:gd name="connsiteY180" fmla="*/ 6045596 h 7169724"/>
              <a:gd name="connsiteX181" fmla="*/ 18813018 w 25200864"/>
              <a:gd name="connsiteY181" fmla="*/ 6007496 h 7169724"/>
              <a:gd name="connsiteX182" fmla="*/ 19114008 w 25200864"/>
              <a:gd name="connsiteY182" fmla="*/ 6137036 h 7169724"/>
              <a:gd name="connsiteX183" fmla="*/ 19249644 w 25200864"/>
              <a:gd name="connsiteY183" fmla="*/ 6242954 h 7169724"/>
              <a:gd name="connsiteX184" fmla="*/ 19319748 w 25200864"/>
              <a:gd name="connsiteY184" fmla="*/ 6453266 h 7169724"/>
              <a:gd name="connsiteX185" fmla="*/ 19375374 w 25200864"/>
              <a:gd name="connsiteY185" fmla="*/ 6593474 h 7169724"/>
              <a:gd name="connsiteX186" fmla="*/ 19445478 w 25200864"/>
              <a:gd name="connsiteY186" fmla="*/ 6567566 h 7169724"/>
              <a:gd name="connsiteX187" fmla="*/ 19495008 w 25200864"/>
              <a:gd name="connsiteY187" fmla="*/ 6647576 h 7169724"/>
              <a:gd name="connsiteX188" fmla="*/ 19475958 w 25200864"/>
              <a:gd name="connsiteY188" fmla="*/ 6377066 h 7169724"/>
              <a:gd name="connsiteX189" fmla="*/ 19479768 w 25200864"/>
              <a:gd name="connsiteY189" fmla="*/ 6175136 h 7169724"/>
              <a:gd name="connsiteX190" fmla="*/ 19582638 w 25200864"/>
              <a:gd name="connsiteY190" fmla="*/ 6285626 h 7169724"/>
              <a:gd name="connsiteX191" fmla="*/ 19666458 w 25200864"/>
              <a:gd name="connsiteY191" fmla="*/ 6407546 h 7169724"/>
              <a:gd name="connsiteX192" fmla="*/ 19674078 w 25200864"/>
              <a:gd name="connsiteY192" fmla="*/ 6213236 h 7169724"/>
              <a:gd name="connsiteX193" fmla="*/ 19761708 w 25200864"/>
              <a:gd name="connsiteY193" fmla="*/ 6129416 h 7169724"/>
              <a:gd name="connsiteX194" fmla="*/ 19879818 w 25200864"/>
              <a:gd name="connsiteY194" fmla="*/ 6239906 h 7169724"/>
              <a:gd name="connsiteX195" fmla="*/ 19818858 w 25200864"/>
              <a:gd name="connsiteY195" fmla="*/ 6026546 h 7169724"/>
              <a:gd name="connsiteX196" fmla="*/ 20127468 w 25200864"/>
              <a:gd name="connsiteY196" fmla="*/ 6022736 h 7169724"/>
              <a:gd name="connsiteX197" fmla="*/ 20400264 w 25200864"/>
              <a:gd name="connsiteY197" fmla="*/ 5897768 h 7169724"/>
              <a:gd name="connsiteX198" fmla="*/ 20695158 w 25200864"/>
              <a:gd name="connsiteY198" fmla="*/ 5893196 h 7169724"/>
              <a:gd name="connsiteX199" fmla="*/ 20942808 w 25200864"/>
              <a:gd name="connsiteY199" fmla="*/ 5938916 h 7169724"/>
              <a:gd name="connsiteX200" fmla="*/ 21133308 w 25200864"/>
              <a:gd name="connsiteY200" fmla="*/ 5813186 h 7169724"/>
              <a:gd name="connsiteX201" fmla="*/ 21430488 w 25200864"/>
              <a:gd name="connsiteY201" fmla="*/ 5862716 h 7169724"/>
              <a:gd name="connsiteX202" fmla="*/ 21659850 w 25200864"/>
              <a:gd name="connsiteY202" fmla="*/ 5961776 h 7169724"/>
              <a:gd name="connsiteX203" fmla="*/ 21761958 w 25200864"/>
              <a:gd name="connsiteY203" fmla="*/ 5885576 h 7169724"/>
              <a:gd name="connsiteX204" fmla="*/ 21944838 w 25200864"/>
              <a:gd name="connsiteY204" fmla="*/ 6041786 h 7169724"/>
              <a:gd name="connsiteX205" fmla="*/ 22089618 w 25200864"/>
              <a:gd name="connsiteY205" fmla="*/ 5977016 h 7169724"/>
              <a:gd name="connsiteX206" fmla="*/ 22310598 w 25200864"/>
              <a:gd name="connsiteY206" fmla="*/ 6186566 h 7169724"/>
              <a:gd name="connsiteX207" fmla="*/ 23151084 w 25200864"/>
              <a:gd name="connsiteY207" fmla="*/ 6482984 h 7169724"/>
              <a:gd name="connsiteX208" fmla="*/ 23293578 w 25200864"/>
              <a:gd name="connsiteY208" fmla="*/ 6609476 h 7169724"/>
              <a:gd name="connsiteX209" fmla="*/ 23285958 w 25200864"/>
              <a:gd name="connsiteY209" fmla="*/ 6693296 h 7169724"/>
              <a:gd name="connsiteX210" fmla="*/ 23415498 w 25200864"/>
              <a:gd name="connsiteY210" fmla="*/ 6659006 h 7169724"/>
              <a:gd name="connsiteX211" fmla="*/ 23785068 w 25200864"/>
              <a:gd name="connsiteY211" fmla="*/ 6780926 h 7169724"/>
              <a:gd name="connsiteX212" fmla="*/ 24009096 w 25200864"/>
              <a:gd name="connsiteY212" fmla="*/ 6645290 h 7169724"/>
              <a:gd name="connsiteX213" fmla="*/ 24078438 w 25200864"/>
              <a:gd name="connsiteY213" fmla="*/ 6544706 h 7169724"/>
              <a:gd name="connsiteX214" fmla="*/ 24230838 w 25200864"/>
              <a:gd name="connsiteY214" fmla="*/ 6533276 h 7169724"/>
              <a:gd name="connsiteX215" fmla="*/ 24360378 w 25200864"/>
              <a:gd name="connsiteY215" fmla="*/ 6438026 h 7169724"/>
              <a:gd name="connsiteX216" fmla="*/ 24455628 w 25200864"/>
              <a:gd name="connsiteY216" fmla="*/ 6422786 h 7169724"/>
              <a:gd name="connsiteX217" fmla="*/ 24558498 w 25200864"/>
              <a:gd name="connsiteY217" fmla="*/ 6243716 h 7169724"/>
              <a:gd name="connsiteX218" fmla="*/ 24716232 w 25200864"/>
              <a:gd name="connsiteY218" fmla="*/ 6188090 h 7169724"/>
              <a:gd name="connsiteX219" fmla="*/ 24981408 w 25200864"/>
              <a:gd name="connsiteY219" fmla="*/ 6232286 h 7169724"/>
              <a:gd name="connsiteX220" fmla="*/ 25181052 w 25200864"/>
              <a:gd name="connsiteY220" fmla="*/ 6157610 h 7169724"/>
              <a:gd name="connsiteX221" fmla="*/ 25200864 w 25200864"/>
              <a:gd name="connsiteY221" fmla="*/ 5713364 h 7169724"/>
              <a:gd name="connsiteX222" fmla="*/ 24519636 w 25200864"/>
              <a:gd name="connsiteY222" fmla="*/ 5869574 h 7169724"/>
              <a:gd name="connsiteX223" fmla="*/ 23774400 w 25200864"/>
              <a:gd name="connsiteY223" fmla="*/ 6133988 h 7169724"/>
              <a:gd name="connsiteX224" fmla="*/ 22951440 w 25200864"/>
              <a:gd name="connsiteY224" fmla="*/ 5896244 h 7169724"/>
              <a:gd name="connsiteX225" fmla="*/ 21982176 w 25200864"/>
              <a:gd name="connsiteY225" fmla="*/ 5640212 h 7169724"/>
              <a:gd name="connsiteX226" fmla="*/ 20628864 w 25200864"/>
              <a:gd name="connsiteY226" fmla="*/ 5475620 h 7169724"/>
              <a:gd name="connsiteX227" fmla="*/ 19872960 w 25200864"/>
              <a:gd name="connsiteY227" fmla="*/ 5888624 h 7169724"/>
              <a:gd name="connsiteX228" fmla="*/ 18800064 w 25200864"/>
              <a:gd name="connsiteY228" fmla="*/ 5823092 h 7169724"/>
              <a:gd name="connsiteX229" fmla="*/ 16715232 w 25200864"/>
              <a:gd name="connsiteY229" fmla="*/ 4963556 h 7169724"/>
              <a:gd name="connsiteX230" fmla="*/ 14904720 w 25200864"/>
              <a:gd name="connsiteY230" fmla="*/ 4158884 h 7169724"/>
              <a:gd name="connsiteX231" fmla="*/ 13240512 w 25200864"/>
              <a:gd name="connsiteY231" fmla="*/ 3354212 h 7169724"/>
              <a:gd name="connsiteX232" fmla="*/ 13094208 w 25200864"/>
              <a:gd name="connsiteY232" fmla="*/ 3189620 h 7169724"/>
              <a:gd name="connsiteX233" fmla="*/ 11320272 w 25200864"/>
              <a:gd name="connsiteY233" fmla="*/ 2019188 h 7169724"/>
              <a:gd name="connsiteX234" fmla="*/ 10698480 w 25200864"/>
              <a:gd name="connsiteY234" fmla="*/ 1452260 h 7169724"/>
              <a:gd name="connsiteX235" fmla="*/ 10530078 w 25200864"/>
              <a:gd name="connsiteY235" fmla="*/ 1283096 h 7169724"/>
              <a:gd name="connsiteX236" fmla="*/ 10522458 w 25200864"/>
              <a:gd name="connsiteY236" fmla="*/ 902096 h 7169724"/>
              <a:gd name="connsiteX237" fmla="*/ 10518648 w 25200864"/>
              <a:gd name="connsiteY237" fmla="*/ 768746 h 7169724"/>
              <a:gd name="connsiteX238" fmla="*/ 10606278 w 25200864"/>
              <a:gd name="connsiteY238" fmla="*/ 681116 h 7169724"/>
              <a:gd name="connsiteX239" fmla="*/ 10753344 w 25200864"/>
              <a:gd name="connsiteY239" fmla="*/ 611012 h 7169724"/>
              <a:gd name="connsiteX240" fmla="*/ 10735056 w 25200864"/>
              <a:gd name="connsiteY240" fmla="*/ 336692 h 7169724"/>
              <a:gd name="connsiteX241" fmla="*/ 10610088 w 25200864"/>
              <a:gd name="connsiteY241" fmla="*/ 201056 h 7169724"/>
              <a:gd name="connsiteX242" fmla="*/ 10419588 w 25200864"/>
              <a:gd name="connsiteY242" fmla="*/ 2936 h 7169724"/>
              <a:gd name="connsiteX243" fmla="*/ 10351008 w 25200864"/>
              <a:gd name="connsiteY243" fmla="*/ 231536 h 7169724"/>
              <a:gd name="connsiteX244" fmla="*/ 10187940 w 25200864"/>
              <a:gd name="connsiteY244" fmla="*/ 585104 h 7169724"/>
              <a:gd name="connsiteX245" fmla="*/ 10137648 w 25200864"/>
              <a:gd name="connsiteY245" fmla="*/ 902096 h 7169724"/>
              <a:gd name="connsiteX246" fmla="*/ 10222992 w 25200864"/>
              <a:gd name="connsiteY246" fmla="*/ 1744868 h 7169724"/>
              <a:gd name="connsiteX247" fmla="*/ 10131552 w 25200864"/>
              <a:gd name="connsiteY247" fmla="*/ 2384948 h 7169724"/>
              <a:gd name="connsiteX248" fmla="*/ 9509760 w 25200864"/>
              <a:gd name="connsiteY248" fmla="*/ 3043316 h 7169724"/>
              <a:gd name="connsiteX249" fmla="*/ 7717536 w 25200864"/>
              <a:gd name="connsiteY249" fmla="*/ 4524644 h 7169724"/>
              <a:gd name="connsiteX250" fmla="*/ 7388352 w 25200864"/>
              <a:gd name="connsiteY250" fmla="*/ 5146436 h 7169724"/>
              <a:gd name="connsiteX251" fmla="*/ 5925312 w 25200864"/>
              <a:gd name="connsiteY251" fmla="*/ 5768228 h 7169724"/>
              <a:gd name="connsiteX252" fmla="*/ 4736592 w 25200864"/>
              <a:gd name="connsiteY252" fmla="*/ 6079124 h 7169724"/>
              <a:gd name="connsiteX253" fmla="*/ 3602736 w 25200864"/>
              <a:gd name="connsiteY253" fmla="*/ 6353444 h 7169724"/>
              <a:gd name="connsiteX254" fmla="*/ 2688336 w 25200864"/>
              <a:gd name="connsiteY254" fmla="*/ 6664340 h 7169724"/>
              <a:gd name="connsiteX255" fmla="*/ 2157984 w 25200864"/>
              <a:gd name="connsiteY255" fmla="*/ 6774068 h 7169724"/>
              <a:gd name="connsiteX256" fmla="*/ 1591056 w 25200864"/>
              <a:gd name="connsiteY256" fmla="*/ 6755780 h 7169724"/>
              <a:gd name="connsiteX257" fmla="*/ 950976 w 25200864"/>
              <a:gd name="connsiteY257" fmla="*/ 6554612 h 7169724"/>
              <a:gd name="connsiteX258" fmla="*/ 0 w 25200864"/>
              <a:gd name="connsiteY258" fmla="*/ 6390020 h 7169724"/>
              <a:gd name="connsiteX259" fmla="*/ 27432 w 25200864"/>
              <a:gd name="connsiteY25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747504 w 25200864"/>
              <a:gd name="connsiteY86" fmla="*/ 3427364 h 7169724"/>
              <a:gd name="connsiteX87" fmla="*/ 10277856 w 25200864"/>
              <a:gd name="connsiteY87" fmla="*/ 2311796 h 7169724"/>
              <a:gd name="connsiteX88" fmla="*/ 10351008 w 25200864"/>
              <a:gd name="connsiteY88" fmla="*/ 2147204 h 7169724"/>
              <a:gd name="connsiteX89" fmla="*/ 10369296 w 25200864"/>
              <a:gd name="connsiteY89" fmla="*/ 1525412 h 7169724"/>
              <a:gd name="connsiteX90" fmla="*/ 10314432 w 25200864"/>
              <a:gd name="connsiteY90" fmla="*/ 940196 h 7169724"/>
              <a:gd name="connsiteX91" fmla="*/ 10443210 w 25200864"/>
              <a:gd name="connsiteY91" fmla="*/ 611774 h 7169724"/>
              <a:gd name="connsiteX92" fmla="*/ 10450830 w 25200864"/>
              <a:gd name="connsiteY92" fmla="*/ 1076594 h 7169724"/>
              <a:gd name="connsiteX93" fmla="*/ 10411968 w 25200864"/>
              <a:gd name="connsiteY93" fmla="*/ 1302146 h 7169724"/>
              <a:gd name="connsiteX94" fmla="*/ 10453878 w 25200864"/>
              <a:gd name="connsiteY94" fmla="*/ 1565036 h 7169724"/>
              <a:gd name="connsiteX95" fmla="*/ 10541508 w 25200864"/>
              <a:gd name="connsiteY95" fmla="*/ 1759346 h 7169724"/>
              <a:gd name="connsiteX96" fmla="*/ 10690098 w 25200864"/>
              <a:gd name="connsiteY96" fmla="*/ 1944512 h 7169724"/>
              <a:gd name="connsiteX97" fmla="*/ 10785348 w 25200864"/>
              <a:gd name="connsiteY97" fmla="*/ 2018426 h 7169724"/>
              <a:gd name="connsiteX98" fmla="*/ 10838688 w 25200864"/>
              <a:gd name="connsiteY98" fmla="*/ 2109866 h 7169724"/>
              <a:gd name="connsiteX99" fmla="*/ 10926318 w 25200864"/>
              <a:gd name="connsiteY99" fmla="*/ 2071766 h 7169724"/>
              <a:gd name="connsiteX100" fmla="*/ 11013948 w 25200864"/>
              <a:gd name="connsiteY100" fmla="*/ 2193686 h 7169724"/>
              <a:gd name="connsiteX101" fmla="*/ 11100816 w 25200864"/>
              <a:gd name="connsiteY101" fmla="*/ 2275220 h 7169724"/>
              <a:gd name="connsiteX102" fmla="*/ 11253978 w 25200864"/>
              <a:gd name="connsiteY102" fmla="*/ 2307986 h 7169724"/>
              <a:gd name="connsiteX103" fmla="*/ 11349228 w 25200864"/>
              <a:gd name="connsiteY103" fmla="*/ 2349896 h 7169724"/>
              <a:gd name="connsiteX104" fmla="*/ 11429238 w 25200864"/>
              <a:gd name="connsiteY104" fmla="*/ 2448956 h 7169724"/>
              <a:gd name="connsiteX105" fmla="*/ 11562588 w 25200864"/>
              <a:gd name="connsiteY105" fmla="*/ 2513726 h 7169724"/>
              <a:gd name="connsiteX106" fmla="*/ 11654028 w 25200864"/>
              <a:gd name="connsiteY106" fmla="*/ 2567066 h 7169724"/>
              <a:gd name="connsiteX107" fmla="*/ 11745468 w 25200864"/>
              <a:gd name="connsiteY107" fmla="*/ 2650886 h 7169724"/>
              <a:gd name="connsiteX108" fmla="*/ 11882628 w 25200864"/>
              <a:gd name="connsiteY108" fmla="*/ 2711846 h 7169724"/>
              <a:gd name="connsiteX109" fmla="*/ 11970258 w 25200864"/>
              <a:gd name="connsiteY109" fmla="*/ 2841386 h 7169724"/>
              <a:gd name="connsiteX110" fmla="*/ 12095988 w 25200864"/>
              <a:gd name="connsiteY110" fmla="*/ 2829956 h 7169724"/>
              <a:gd name="connsiteX111" fmla="*/ 12124944 w 25200864"/>
              <a:gd name="connsiteY111" fmla="*/ 2897012 h 7169724"/>
              <a:gd name="connsiteX112" fmla="*/ 12202668 w 25200864"/>
              <a:gd name="connsiteY112" fmla="*/ 2921396 h 7169724"/>
              <a:gd name="connsiteX113" fmla="*/ 12278868 w 25200864"/>
              <a:gd name="connsiteY113" fmla="*/ 3081416 h 7169724"/>
              <a:gd name="connsiteX114" fmla="*/ 12393168 w 25200864"/>
              <a:gd name="connsiteY114" fmla="*/ 3100466 h 7169724"/>
              <a:gd name="connsiteX115" fmla="*/ 12450318 w 25200864"/>
              <a:gd name="connsiteY115" fmla="*/ 3214766 h 7169724"/>
              <a:gd name="connsiteX116" fmla="*/ 12541758 w 25200864"/>
              <a:gd name="connsiteY116" fmla="*/ 3191906 h 7169724"/>
              <a:gd name="connsiteX117" fmla="*/ 12598908 w 25200864"/>
              <a:gd name="connsiteY117" fmla="*/ 3290966 h 7169724"/>
              <a:gd name="connsiteX118" fmla="*/ 12663678 w 25200864"/>
              <a:gd name="connsiteY118" fmla="*/ 3416696 h 7169724"/>
              <a:gd name="connsiteX119" fmla="*/ 12766548 w 25200864"/>
              <a:gd name="connsiteY119" fmla="*/ 3428126 h 7169724"/>
              <a:gd name="connsiteX120" fmla="*/ 12774168 w 25200864"/>
              <a:gd name="connsiteY120" fmla="*/ 3298586 h 7169724"/>
              <a:gd name="connsiteX121" fmla="*/ 12854178 w 25200864"/>
              <a:gd name="connsiteY121" fmla="*/ 3363356 h 7169724"/>
              <a:gd name="connsiteX122" fmla="*/ 12968478 w 25200864"/>
              <a:gd name="connsiteY122" fmla="*/ 3435746 h 7169724"/>
              <a:gd name="connsiteX123" fmla="*/ 13098018 w 25200864"/>
              <a:gd name="connsiteY123" fmla="*/ 3466226 h 7169724"/>
              <a:gd name="connsiteX124" fmla="*/ 13147548 w 25200864"/>
              <a:gd name="connsiteY124" fmla="*/ 3572906 h 7169724"/>
              <a:gd name="connsiteX125" fmla="*/ 13155168 w 25200864"/>
              <a:gd name="connsiteY125" fmla="*/ 3652916 h 7169724"/>
              <a:gd name="connsiteX126" fmla="*/ 13235178 w 25200864"/>
              <a:gd name="connsiteY126" fmla="*/ 3736736 h 7169724"/>
              <a:gd name="connsiteX127" fmla="*/ 13368528 w 25200864"/>
              <a:gd name="connsiteY127" fmla="*/ 3774836 h 7169724"/>
              <a:gd name="connsiteX128" fmla="*/ 13539216 w 25200864"/>
              <a:gd name="connsiteY128" fmla="*/ 3853322 h 7169724"/>
              <a:gd name="connsiteX129" fmla="*/ 13574268 w 25200864"/>
              <a:gd name="connsiteY129" fmla="*/ 3923426 h 7169724"/>
              <a:gd name="connsiteX130" fmla="*/ 13669518 w 25200864"/>
              <a:gd name="connsiteY130" fmla="*/ 3988196 h 7169724"/>
              <a:gd name="connsiteX131" fmla="*/ 13806678 w 25200864"/>
              <a:gd name="connsiteY131" fmla="*/ 4091066 h 7169724"/>
              <a:gd name="connsiteX132" fmla="*/ 13890498 w 25200864"/>
              <a:gd name="connsiteY132" fmla="*/ 4205366 h 7169724"/>
              <a:gd name="connsiteX133" fmla="*/ 13955268 w 25200864"/>
              <a:gd name="connsiteY133" fmla="*/ 4296806 h 7169724"/>
              <a:gd name="connsiteX134" fmla="*/ 13989558 w 25200864"/>
              <a:gd name="connsiteY134" fmla="*/ 4129166 h 7169724"/>
              <a:gd name="connsiteX135" fmla="*/ 14061948 w 25200864"/>
              <a:gd name="connsiteY135" fmla="*/ 3995816 h 7169724"/>
              <a:gd name="connsiteX136" fmla="*/ 14176248 w 25200864"/>
              <a:gd name="connsiteY136" fmla="*/ 4098686 h 7169724"/>
              <a:gd name="connsiteX137" fmla="*/ 14290548 w 25200864"/>
              <a:gd name="connsiteY137" fmla="*/ 4304426 h 7169724"/>
              <a:gd name="connsiteX138" fmla="*/ 14431518 w 25200864"/>
              <a:gd name="connsiteY138" fmla="*/ 4399676 h 7169724"/>
              <a:gd name="connsiteX139" fmla="*/ 14622018 w 25200864"/>
              <a:gd name="connsiteY139" fmla="*/ 4353956 h 7169724"/>
              <a:gd name="connsiteX140" fmla="*/ 14789658 w 25200864"/>
              <a:gd name="connsiteY140" fmla="*/ 4430156 h 7169724"/>
              <a:gd name="connsiteX141" fmla="*/ 14865858 w 25200864"/>
              <a:gd name="connsiteY141" fmla="*/ 4361576 h 7169724"/>
              <a:gd name="connsiteX142" fmla="*/ 14972538 w 25200864"/>
              <a:gd name="connsiteY142" fmla="*/ 4464446 h 7169724"/>
              <a:gd name="connsiteX143" fmla="*/ 15067788 w 25200864"/>
              <a:gd name="connsiteY143" fmla="*/ 4586366 h 7169724"/>
              <a:gd name="connsiteX144" fmla="*/ 15304008 w 25200864"/>
              <a:gd name="connsiteY144" fmla="*/ 4651136 h 7169724"/>
              <a:gd name="connsiteX145" fmla="*/ 15467838 w 25200864"/>
              <a:gd name="connsiteY145" fmla="*/ 4693046 h 7169724"/>
              <a:gd name="connsiteX146" fmla="*/ 15540990 w 25200864"/>
              <a:gd name="connsiteY146" fmla="*/ 4708286 h 7169724"/>
              <a:gd name="connsiteX147" fmla="*/ 15593568 w 25200864"/>
              <a:gd name="connsiteY147" fmla="*/ 4875926 h 7169724"/>
              <a:gd name="connsiteX148" fmla="*/ 15612618 w 25200864"/>
              <a:gd name="connsiteY148" fmla="*/ 4997846 h 7169724"/>
              <a:gd name="connsiteX149" fmla="*/ 15730728 w 25200864"/>
              <a:gd name="connsiteY149" fmla="*/ 4921646 h 7169724"/>
              <a:gd name="connsiteX150" fmla="*/ 15745968 w 25200864"/>
              <a:gd name="connsiteY150" fmla="*/ 4769246 h 7169724"/>
              <a:gd name="connsiteX151" fmla="*/ 15822168 w 25200864"/>
              <a:gd name="connsiteY151" fmla="*/ 4757816 h 7169724"/>
              <a:gd name="connsiteX152" fmla="*/ 15898368 w 25200864"/>
              <a:gd name="connsiteY152" fmla="*/ 4872116 h 7169724"/>
              <a:gd name="connsiteX153" fmla="*/ 16092678 w 25200864"/>
              <a:gd name="connsiteY153" fmla="*/ 4978796 h 7169724"/>
              <a:gd name="connsiteX154" fmla="*/ 16229838 w 25200864"/>
              <a:gd name="connsiteY154" fmla="*/ 5138816 h 7169724"/>
              <a:gd name="connsiteX155" fmla="*/ 16340328 w 25200864"/>
              <a:gd name="connsiteY155" fmla="*/ 5154056 h 7169724"/>
              <a:gd name="connsiteX156" fmla="*/ 16435578 w 25200864"/>
              <a:gd name="connsiteY156" fmla="*/ 5203586 h 7169724"/>
              <a:gd name="connsiteX157" fmla="*/ 16515588 w 25200864"/>
              <a:gd name="connsiteY157" fmla="*/ 5195966 h 7169724"/>
              <a:gd name="connsiteX158" fmla="*/ 16607028 w 25200864"/>
              <a:gd name="connsiteY158" fmla="*/ 5234066 h 7169724"/>
              <a:gd name="connsiteX159" fmla="*/ 16687038 w 25200864"/>
              <a:gd name="connsiteY159" fmla="*/ 5275976 h 7169724"/>
              <a:gd name="connsiteX160" fmla="*/ 16751808 w 25200864"/>
              <a:gd name="connsiteY160" fmla="*/ 5298836 h 7169724"/>
              <a:gd name="connsiteX161" fmla="*/ 16927068 w 25200864"/>
              <a:gd name="connsiteY161" fmla="*/ 5317886 h 7169724"/>
              <a:gd name="connsiteX162" fmla="*/ 16808958 w 25200864"/>
              <a:gd name="connsiteY162" fmla="*/ 5245496 h 7169724"/>
              <a:gd name="connsiteX163" fmla="*/ 16843248 w 25200864"/>
              <a:gd name="connsiteY163" fmla="*/ 5199776 h 7169724"/>
              <a:gd name="connsiteX164" fmla="*/ 16953738 w 25200864"/>
              <a:gd name="connsiteY164" fmla="*/ 5218826 h 7169724"/>
              <a:gd name="connsiteX165" fmla="*/ 17109948 w 25200864"/>
              <a:gd name="connsiteY165" fmla="*/ 5344556 h 7169724"/>
              <a:gd name="connsiteX166" fmla="*/ 17300448 w 25200864"/>
              <a:gd name="connsiteY166" fmla="*/ 5359796 h 7169724"/>
              <a:gd name="connsiteX167" fmla="*/ 17426178 w 25200864"/>
              <a:gd name="connsiteY167" fmla="*/ 5420756 h 7169724"/>
              <a:gd name="connsiteX168" fmla="*/ 17516856 w 25200864"/>
              <a:gd name="connsiteY168" fmla="*/ 5550296 h 7169724"/>
              <a:gd name="connsiteX169" fmla="*/ 17620488 w 25200864"/>
              <a:gd name="connsiteY169" fmla="*/ 5569346 h 7169724"/>
              <a:gd name="connsiteX170" fmla="*/ 17837658 w 25200864"/>
              <a:gd name="connsiteY170" fmla="*/ 5717936 h 7169724"/>
              <a:gd name="connsiteX171" fmla="*/ 17837658 w 25200864"/>
              <a:gd name="connsiteY171" fmla="*/ 5561726 h 7169724"/>
              <a:gd name="connsiteX172" fmla="*/ 18035778 w 25200864"/>
              <a:gd name="connsiteY172" fmla="*/ 5565536 h 7169724"/>
              <a:gd name="connsiteX173" fmla="*/ 18115788 w 25200864"/>
              <a:gd name="connsiteY173" fmla="*/ 5668406 h 7169724"/>
              <a:gd name="connsiteX174" fmla="*/ 18218658 w 25200864"/>
              <a:gd name="connsiteY174" fmla="*/ 5676026 h 7169724"/>
              <a:gd name="connsiteX175" fmla="*/ 18306288 w 25200864"/>
              <a:gd name="connsiteY175" fmla="*/ 5752988 h 7169724"/>
              <a:gd name="connsiteX176" fmla="*/ 18371058 w 25200864"/>
              <a:gd name="connsiteY176" fmla="*/ 5866526 h 7169724"/>
              <a:gd name="connsiteX177" fmla="*/ 18489168 w 25200864"/>
              <a:gd name="connsiteY177" fmla="*/ 5851286 h 7169724"/>
              <a:gd name="connsiteX178" fmla="*/ 18580608 w 25200864"/>
              <a:gd name="connsiteY178" fmla="*/ 5935106 h 7169724"/>
              <a:gd name="connsiteX179" fmla="*/ 18550128 w 25200864"/>
              <a:gd name="connsiteY179" fmla="*/ 6018926 h 7169724"/>
              <a:gd name="connsiteX180" fmla="*/ 18679668 w 25200864"/>
              <a:gd name="connsiteY180" fmla="*/ 5973206 h 7169724"/>
              <a:gd name="connsiteX181" fmla="*/ 18691098 w 25200864"/>
              <a:gd name="connsiteY181" fmla="*/ 6045596 h 7169724"/>
              <a:gd name="connsiteX182" fmla="*/ 18813018 w 25200864"/>
              <a:gd name="connsiteY182" fmla="*/ 6007496 h 7169724"/>
              <a:gd name="connsiteX183" fmla="*/ 19114008 w 25200864"/>
              <a:gd name="connsiteY183" fmla="*/ 6137036 h 7169724"/>
              <a:gd name="connsiteX184" fmla="*/ 19249644 w 25200864"/>
              <a:gd name="connsiteY184" fmla="*/ 6242954 h 7169724"/>
              <a:gd name="connsiteX185" fmla="*/ 19319748 w 25200864"/>
              <a:gd name="connsiteY185" fmla="*/ 6453266 h 7169724"/>
              <a:gd name="connsiteX186" fmla="*/ 19375374 w 25200864"/>
              <a:gd name="connsiteY186" fmla="*/ 6593474 h 7169724"/>
              <a:gd name="connsiteX187" fmla="*/ 19445478 w 25200864"/>
              <a:gd name="connsiteY187" fmla="*/ 6567566 h 7169724"/>
              <a:gd name="connsiteX188" fmla="*/ 19495008 w 25200864"/>
              <a:gd name="connsiteY188" fmla="*/ 6647576 h 7169724"/>
              <a:gd name="connsiteX189" fmla="*/ 19475958 w 25200864"/>
              <a:gd name="connsiteY189" fmla="*/ 6377066 h 7169724"/>
              <a:gd name="connsiteX190" fmla="*/ 19479768 w 25200864"/>
              <a:gd name="connsiteY190" fmla="*/ 6175136 h 7169724"/>
              <a:gd name="connsiteX191" fmla="*/ 19582638 w 25200864"/>
              <a:gd name="connsiteY191" fmla="*/ 6285626 h 7169724"/>
              <a:gd name="connsiteX192" fmla="*/ 19666458 w 25200864"/>
              <a:gd name="connsiteY192" fmla="*/ 6407546 h 7169724"/>
              <a:gd name="connsiteX193" fmla="*/ 19674078 w 25200864"/>
              <a:gd name="connsiteY193" fmla="*/ 6213236 h 7169724"/>
              <a:gd name="connsiteX194" fmla="*/ 19761708 w 25200864"/>
              <a:gd name="connsiteY194" fmla="*/ 6129416 h 7169724"/>
              <a:gd name="connsiteX195" fmla="*/ 19879818 w 25200864"/>
              <a:gd name="connsiteY195" fmla="*/ 6239906 h 7169724"/>
              <a:gd name="connsiteX196" fmla="*/ 19818858 w 25200864"/>
              <a:gd name="connsiteY196" fmla="*/ 6026546 h 7169724"/>
              <a:gd name="connsiteX197" fmla="*/ 20127468 w 25200864"/>
              <a:gd name="connsiteY197" fmla="*/ 6022736 h 7169724"/>
              <a:gd name="connsiteX198" fmla="*/ 20400264 w 25200864"/>
              <a:gd name="connsiteY198" fmla="*/ 5897768 h 7169724"/>
              <a:gd name="connsiteX199" fmla="*/ 20695158 w 25200864"/>
              <a:gd name="connsiteY199" fmla="*/ 5893196 h 7169724"/>
              <a:gd name="connsiteX200" fmla="*/ 20942808 w 25200864"/>
              <a:gd name="connsiteY200" fmla="*/ 5938916 h 7169724"/>
              <a:gd name="connsiteX201" fmla="*/ 21133308 w 25200864"/>
              <a:gd name="connsiteY201" fmla="*/ 5813186 h 7169724"/>
              <a:gd name="connsiteX202" fmla="*/ 21430488 w 25200864"/>
              <a:gd name="connsiteY202" fmla="*/ 5862716 h 7169724"/>
              <a:gd name="connsiteX203" fmla="*/ 21659850 w 25200864"/>
              <a:gd name="connsiteY203" fmla="*/ 5961776 h 7169724"/>
              <a:gd name="connsiteX204" fmla="*/ 21761958 w 25200864"/>
              <a:gd name="connsiteY204" fmla="*/ 5885576 h 7169724"/>
              <a:gd name="connsiteX205" fmla="*/ 21944838 w 25200864"/>
              <a:gd name="connsiteY205" fmla="*/ 6041786 h 7169724"/>
              <a:gd name="connsiteX206" fmla="*/ 22089618 w 25200864"/>
              <a:gd name="connsiteY206" fmla="*/ 5977016 h 7169724"/>
              <a:gd name="connsiteX207" fmla="*/ 22310598 w 25200864"/>
              <a:gd name="connsiteY207" fmla="*/ 6186566 h 7169724"/>
              <a:gd name="connsiteX208" fmla="*/ 23151084 w 25200864"/>
              <a:gd name="connsiteY208" fmla="*/ 6482984 h 7169724"/>
              <a:gd name="connsiteX209" fmla="*/ 23293578 w 25200864"/>
              <a:gd name="connsiteY209" fmla="*/ 6609476 h 7169724"/>
              <a:gd name="connsiteX210" fmla="*/ 23285958 w 25200864"/>
              <a:gd name="connsiteY210" fmla="*/ 6693296 h 7169724"/>
              <a:gd name="connsiteX211" fmla="*/ 23415498 w 25200864"/>
              <a:gd name="connsiteY211" fmla="*/ 6659006 h 7169724"/>
              <a:gd name="connsiteX212" fmla="*/ 23785068 w 25200864"/>
              <a:gd name="connsiteY212" fmla="*/ 6780926 h 7169724"/>
              <a:gd name="connsiteX213" fmla="*/ 24009096 w 25200864"/>
              <a:gd name="connsiteY213" fmla="*/ 6645290 h 7169724"/>
              <a:gd name="connsiteX214" fmla="*/ 24078438 w 25200864"/>
              <a:gd name="connsiteY214" fmla="*/ 6544706 h 7169724"/>
              <a:gd name="connsiteX215" fmla="*/ 24230838 w 25200864"/>
              <a:gd name="connsiteY215" fmla="*/ 6533276 h 7169724"/>
              <a:gd name="connsiteX216" fmla="*/ 24360378 w 25200864"/>
              <a:gd name="connsiteY216" fmla="*/ 6438026 h 7169724"/>
              <a:gd name="connsiteX217" fmla="*/ 24455628 w 25200864"/>
              <a:gd name="connsiteY217" fmla="*/ 6422786 h 7169724"/>
              <a:gd name="connsiteX218" fmla="*/ 24558498 w 25200864"/>
              <a:gd name="connsiteY218" fmla="*/ 6243716 h 7169724"/>
              <a:gd name="connsiteX219" fmla="*/ 24716232 w 25200864"/>
              <a:gd name="connsiteY219" fmla="*/ 6188090 h 7169724"/>
              <a:gd name="connsiteX220" fmla="*/ 24981408 w 25200864"/>
              <a:gd name="connsiteY220" fmla="*/ 6232286 h 7169724"/>
              <a:gd name="connsiteX221" fmla="*/ 25181052 w 25200864"/>
              <a:gd name="connsiteY221" fmla="*/ 6157610 h 7169724"/>
              <a:gd name="connsiteX222" fmla="*/ 25200864 w 25200864"/>
              <a:gd name="connsiteY222" fmla="*/ 5713364 h 7169724"/>
              <a:gd name="connsiteX223" fmla="*/ 24519636 w 25200864"/>
              <a:gd name="connsiteY223" fmla="*/ 5869574 h 7169724"/>
              <a:gd name="connsiteX224" fmla="*/ 23774400 w 25200864"/>
              <a:gd name="connsiteY224" fmla="*/ 6133988 h 7169724"/>
              <a:gd name="connsiteX225" fmla="*/ 22951440 w 25200864"/>
              <a:gd name="connsiteY225" fmla="*/ 5896244 h 7169724"/>
              <a:gd name="connsiteX226" fmla="*/ 21982176 w 25200864"/>
              <a:gd name="connsiteY226" fmla="*/ 5640212 h 7169724"/>
              <a:gd name="connsiteX227" fmla="*/ 20628864 w 25200864"/>
              <a:gd name="connsiteY227" fmla="*/ 5475620 h 7169724"/>
              <a:gd name="connsiteX228" fmla="*/ 19872960 w 25200864"/>
              <a:gd name="connsiteY228" fmla="*/ 5888624 h 7169724"/>
              <a:gd name="connsiteX229" fmla="*/ 18800064 w 25200864"/>
              <a:gd name="connsiteY229" fmla="*/ 5823092 h 7169724"/>
              <a:gd name="connsiteX230" fmla="*/ 16715232 w 25200864"/>
              <a:gd name="connsiteY230" fmla="*/ 4963556 h 7169724"/>
              <a:gd name="connsiteX231" fmla="*/ 14904720 w 25200864"/>
              <a:gd name="connsiteY231" fmla="*/ 4158884 h 7169724"/>
              <a:gd name="connsiteX232" fmla="*/ 13240512 w 25200864"/>
              <a:gd name="connsiteY232" fmla="*/ 3354212 h 7169724"/>
              <a:gd name="connsiteX233" fmla="*/ 13094208 w 25200864"/>
              <a:gd name="connsiteY233" fmla="*/ 3189620 h 7169724"/>
              <a:gd name="connsiteX234" fmla="*/ 11320272 w 25200864"/>
              <a:gd name="connsiteY234" fmla="*/ 2019188 h 7169724"/>
              <a:gd name="connsiteX235" fmla="*/ 10698480 w 25200864"/>
              <a:gd name="connsiteY235" fmla="*/ 1452260 h 7169724"/>
              <a:gd name="connsiteX236" fmla="*/ 10530078 w 25200864"/>
              <a:gd name="connsiteY236" fmla="*/ 1283096 h 7169724"/>
              <a:gd name="connsiteX237" fmla="*/ 10522458 w 25200864"/>
              <a:gd name="connsiteY237" fmla="*/ 902096 h 7169724"/>
              <a:gd name="connsiteX238" fmla="*/ 10518648 w 25200864"/>
              <a:gd name="connsiteY238" fmla="*/ 768746 h 7169724"/>
              <a:gd name="connsiteX239" fmla="*/ 10606278 w 25200864"/>
              <a:gd name="connsiteY239" fmla="*/ 681116 h 7169724"/>
              <a:gd name="connsiteX240" fmla="*/ 10753344 w 25200864"/>
              <a:gd name="connsiteY240" fmla="*/ 611012 h 7169724"/>
              <a:gd name="connsiteX241" fmla="*/ 10735056 w 25200864"/>
              <a:gd name="connsiteY241" fmla="*/ 336692 h 7169724"/>
              <a:gd name="connsiteX242" fmla="*/ 10610088 w 25200864"/>
              <a:gd name="connsiteY242" fmla="*/ 201056 h 7169724"/>
              <a:gd name="connsiteX243" fmla="*/ 10419588 w 25200864"/>
              <a:gd name="connsiteY243" fmla="*/ 2936 h 7169724"/>
              <a:gd name="connsiteX244" fmla="*/ 10351008 w 25200864"/>
              <a:gd name="connsiteY244" fmla="*/ 231536 h 7169724"/>
              <a:gd name="connsiteX245" fmla="*/ 10187940 w 25200864"/>
              <a:gd name="connsiteY245" fmla="*/ 585104 h 7169724"/>
              <a:gd name="connsiteX246" fmla="*/ 10137648 w 25200864"/>
              <a:gd name="connsiteY246" fmla="*/ 902096 h 7169724"/>
              <a:gd name="connsiteX247" fmla="*/ 10222992 w 25200864"/>
              <a:gd name="connsiteY247" fmla="*/ 1744868 h 7169724"/>
              <a:gd name="connsiteX248" fmla="*/ 10131552 w 25200864"/>
              <a:gd name="connsiteY248" fmla="*/ 2384948 h 7169724"/>
              <a:gd name="connsiteX249" fmla="*/ 9509760 w 25200864"/>
              <a:gd name="connsiteY249" fmla="*/ 3043316 h 7169724"/>
              <a:gd name="connsiteX250" fmla="*/ 7717536 w 25200864"/>
              <a:gd name="connsiteY250" fmla="*/ 4524644 h 7169724"/>
              <a:gd name="connsiteX251" fmla="*/ 7388352 w 25200864"/>
              <a:gd name="connsiteY251" fmla="*/ 5146436 h 7169724"/>
              <a:gd name="connsiteX252" fmla="*/ 5925312 w 25200864"/>
              <a:gd name="connsiteY252" fmla="*/ 5768228 h 7169724"/>
              <a:gd name="connsiteX253" fmla="*/ 4736592 w 25200864"/>
              <a:gd name="connsiteY253" fmla="*/ 6079124 h 7169724"/>
              <a:gd name="connsiteX254" fmla="*/ 3602736 w 25200864"/>
              <a:gd name="connsiteY254" fmla="*/ 6353444 h 7169724"/>
              <a:gd name="connsiteX255" fmla="*/ 2688336 w 25200864"/>
              <a:gd name="connsiteY255" fmla="*/ 6664340 h 7169724"/>
              <a:gd name="connsiteX256" fmla="*/ 2157984 w 25200864"/>
              <a:gd name="connsiteY256" fmla="*/ 6774068 h 7169724"/>
              <a:gd name="connsiteX257" fmla="*/ 1591056 w 25200864"/>
              <a:gd name="connsiteY257" fmla="*/ 6755780 h 7169724"/>
              <a:gd name="connsiteX258" fmla="*/ 950976 w 25200864"/>
              <a:gd name="connsiteY258" fmla="*/ 6554612 h 7169724"/>
              <a:gd name="connsiteX259" fmla="*/ 0 w 25200864"/>
              <a:gd name="connsiteY259" fmla="*/ 6390020 h 7169724"/>
              <a:gd name="connsiteX260" fmla="*/ 27432 w 25200864"/>
              <a:gd name="connsiteY26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728454 w 25200864"/>
              <a:gd name="connsiteY86" fmla="*/ 3427364 h 7169724"/>
              <a:gd name="connsiteX87" fmla="*/ 10277856 w 25200864"/>
              <a:gd name="connsiteY87" fmla="*/ 2311796 h 7169724"/>
              <a:gd name="connsiteX88" fmla="*/ 10351008 w 25200864"/>
              <a:gd name="connsiteY88" fmla="*/ 2147204 h 7169724"/>
              <a:gd name="connsiteX89" fmla="*/ 10369296 w 25200864"/>
              <a:gd name="connsiteY89" fmla="*/ 1525412 h 7169724"/>
              <a:gd name="connsiteX90" fmla="*/ 10314432 w 25200864"/>
              <a:gd name="connsiteY90" fmla="*/ 940196 h 7169724"/>
              <a:gd name="connsiteX91" fmla="*/ 10443210 w 25200864"/>
              <a:gd name="connsiteY91" fmla="*/ 611774 h 7169724"/>
              <a:gd name="connsiteX92" fmla="*/ 10450830 w 25200864"/>
              <a:gd name="connsiteY92" fmla="*/ 1076594 h 7169724"/>
              <a:gd name="connsiteX93" fmla="*/ 10411968 w 25200864"/>
              <a:gd name="connsiteY93" fmla="*/ 1302146 h 7169724"/>
              <a:gd name="connsiteX94" fmla="*/ 10453878 w 25200864"/>
              <a:gd name="connsiteY94" fmla="*/ 1565036 h 7169724"/>
              <a:gd name="connsiteX95" fmla="*/ 10541508 w 25200864"/>
              <a:gd name="connsiteY95" fmla="*/ 1759346 h 7169724"/>
              <a:gd name="connsiteX96" fmla="*/ 10690098 w 25200864"/>
              <a:gd name="connsiteY96" fmla="*/ 1944512 h 7169724"/>
              <a:gd name="connsiteX97" fmla="*/ 10785348 w 25200864"/>
              <a:gd name="connsiteY97" fmla="*/ 2018426 h 7169724"/>
              <a:gd name="connsiteX98" fmla="*/ 10838688 w 25200864"/>
              <a:gd name="connsiteY98" fmla="*/ 2109866 h 7169724"/>
              <a:gd name="connsiteX99" fmla="*/ 10926318 w 25200864"/>
              <a:gd name="connsiteY99" fmla="*/ 2071766 h 7169724"/>
              <a:gd name="connsiteX100" fmla="*/ 11013948 w 25200864"/>
              <a:gd name="connsiteY100" fmla="*/ 2193686 h 7169724"/>
              <a:gd name="connsiteX101" fmla="*/ 11100816 w 25200864"/>
              <a:gd name="connsiteY101" fmla="*/ 2275220 h 7169724"/>
              <a:gd name="connsiteX102" fmla="*/ 11253978 w 25200864"/>
              <a:gd name="connsiteY102" fmla="*/ 2307986 h 7169724"/>
              <a:gd name="connsiteX103" fmla="*/ 11349228 w 25200864"/>
              <a:gd name="connsiteY103" fmla="*/ 2349896 h 7169724"/>
              <a:gd name="connsiteX104" fmla="*/ 11429238 w 25200864"/>
              <a:gd name="connsiteY104" fmla="*/ 2448956 h 7169724"/>
              <a:gd name="connsiteX105" fmla="*/ 11562588 w 25200864"/>
              <a:gd name="connsiteY105" fmla="*/ 2513726 h 7169724"/>
              <a:gd name="connsiteX106" fmla="*/ 11654028 w 25200864"/>
              <a:gd name="connsiteY106" fmla="*/ 2567066 h 7169724"/>
              <a:gd name="connsiteX107" fmla="*/ 11745468 w 25200864"/>
              <a:gd name="connsiteY107" fmla="*/ 2650886 h 7169724"/>
              <a:gd name="connsiteX108" fmla="*/ 11882628 w 25200864"/>
              <a:gd name="connsiteY108" fmla="*/ 2711846 h 7169724"/>
              <a:gd name="connsiteX109" fmla="*/ 11970258 w 25200864"/>
              <a:gd name="connsiteY109" fmla="*/ 2841386 h 7169724"/>
              <a:gd name="connsiteX110" fmla="*/ 12095988 w 25200864"/>
              <a:gd name="connsiteY110" fmla="*/ 2829956 h 7169724"/>
              <a:gd name="connsiteX111" fmla="*/ 12124944 w 25200864"/>
              <a:gd name="connsiteY111" fmla="*/ 2897012 h 7169724"/>
              <a:gd name="connsiteX112" fmla="*/ 12202668 w 25200864"/>
              <a:gd name="connsiteY112" fmla="*/ 2921396 h 7169724"/>
              <a:gd name="connsiteX113" fmla="*/ 12278868 w 25200864"/>
              <a:gd name="connsiteY113" fmla="*/ 3081416 h 7169724"/>
              <a:gd name="connsiteX114" fmla="*/ 12393168 w 25200864"/>
              <a:gd name="connsiteY114" fmla="*/ 3100466 h 7169724"/>
              <a:gd name="connsiteX115" fmla="*/ 12450318 w 25200864"/>
              <a:gd name="connsiteY115" fmla="*/ 3214766 h 7169724"/>
              <a:gd name="connsiteX116" fmla="*/ 12541758 w 25200864"/>
              <a:gd name="connsiteY116" fmla="*/ 3191906 h 7169724"/>
              <a:gd name="connsiteX117" fmla="*/ 12598908 w 25200864"/>
              <a:gd name="connsiteY117" fmla="*/ 3290966 h 7169724"/>
              <a:gd name="connsiteX118" fmla="*/ 12663678 w 25200864"/>
              <a:gd name="connsiteY118" fmla="*/ 3416696 h 7169724"/>
              <a:gd name="connsiteX119" fmla="*/ 12766548 w 25200864"/>
              <a:gd name="connsiteY119" fmla="*/ 3428126 h 7169724"/>
              <a:gd name="connsiteX120" fmla="*/ 12774168 w 25200864"/>
              <a:gd name="connsiteY120" fmla="*/ 3298586 h 7169724"/>
              <a:gd name="connsiteX121" fmla="*/ 12854178 w 25200864"/>
              <a:gd name="connsiteY121" fmla="*/ 3363356 h 7169724"/>
              <a:gd name="connsiteX122" fmla="*/ 12968478 w 25200864"/>
              <a:gd name="connsiteY122" fmla="*/ 3435746 h 7169724"/>
              <a:gd name="connsiteX123" fmla="*/ 13098018 w 25200864"/>
              <a:gd name="connsiteY123" fmla="*/ 3466226 h 7169724"/>
              <a:gd name="connsiteX124" fmla="*/ 13147548 w 25200864"/>
              <a:gd name="connsiteY124" fmla="*/ 3572906 h 7169724"/>
              <a:gd name="connsiteX125" fmla="*/ 13155168 w 25200864"/>
              <a:gd name="connsiteY125" fmla="*/ 3652916 h 7169724"/>
              <a:gd name="connsiteX126" fmla="*/ 13235178 w 25200864"/>
              <a:gd name="connsiteY126" fmla="*/ 3736736 h 7169724"/>
              <a:gd name="connsiteX127" fmla="*/ 13368528 w 25200864"/>
              <a:gd name="connsiteY127" fmla="*/ 3774836 h 7169724"/>
              <a:gd name="connsiteX128" fmla="*/ 13539216 w 25200864"/>
              <a:gd name="connsiteY128" fmla="*/ 3853322 h 7169724"/>
              <a:gd name="connsiteX129" fmla="*/ 13574268 w 25200864"/>
              <a:gd name="connsiteY129" fmla="*/ 3923426 h 7169724"/>
              <a:gd name="connsiteX130" fmla="*/ 13669518 w 25200864"/>
              <a:gd name="connsiteY130" fmla="*/ 3988196 h 7169724"/>
              <a:gd name="connsiteX131" fmla="*/ 13806678 w 25200864"/>
              <a:gd name="connsiteY131" fmla="*/ 4091066 h 7169724"/>
              <a:gd name="connsiteX132" fmla="*/ 13890498 w 25200864"/>
              <a:gd name="connsiteY132" fmla="*/ 4205366 h 7169724"/>
              <a:gd name="connsiteX133" fmla="*/ 13955268 w 25200864"/>
              <a:gd name="connsiteY133" fmla="*/ 4296806 h 7169724"/>
              <a:gd name="connsiteX134" fmla="*/ 13989558 w 25200864"/>
              <a:gd name="connsiteY134" fmla="*/ 4129166 h 7169724"/>
              <a:gd name="connsiteX135" fmla="*/ 14061948 w 25200864"/>
              <a:gd name="connsiteY135" fmla="*/ 3995816 h 7169724"/>
              <a:gd name="connsiteX136" fmla="*/ 14176248 w 25200864"/>
              <a:gd name="connsiteY136" fmla="*/ 4098686 h 7169724"/>
              <a:gd name="connsiteX137" fmla="*/ 14290548 w 25200864"/>
              <a:gd name="connsiteY137" fmla="*/ 4304426 h 7169724"/>
              <a:gd name="connsiteX138" fmla="*/ 14431518 w 25200864"/>
              <a:gd name="connsiteY138" fmla="*/ 4399676 h 7169724"/>
              <a:gd name="connsiteX139" fmla="*/ 14622018 w 25200864"/>
              <a:gd name="connsiteY139" fmla="*/ 4353956 h 7169724"/>
              <a:gd name="connsiteX140" fmla="*/ 14789658 w 25200864"/>
              <a:gd name="connsiteY140" fmla="*/ 4430156 h 7169724"/>
              <a:gd name="connsiteX141" fmla="*/ 14865858 w 25200864"/>
              <a:gd name="connsiteY141" fmla="*/ 4361576 h 7169724"/>
              <a:gd name="connsiteX142" fmla="*/ 14972538 w 25200864"/>
              <a:gd name="connsiteY142" fmla="*/ 4464446 h 7169724"/>
              <a:gd name="connsiteX143" fmla="*/ 15067788 w 25200864"/>
              <a:gd name="connsiteY143" fmla="*/ 4586366 h 7169724"/>
              <a:gd name="connsiteX144" fmla="*/ 15304008 w 25200864"/>
              <a:gd name="connsiteY144" fmla="*/ 4651136 h 7169724"/>
              <a:gd name="connsiteX145" fmla="*/ 15467838 w 25200864"/>
              <a:gd name="connsiteY145" fmla="*/ 4693046 h 7169724"/>
              <a:gd name="connsiteX146" fmla="*/ 15540990 w 25200864"/>
              <a:gd name="connsiteY146" fmla="*/ 4708286 h 7169724"/>
              <a:gd name="connsiteX147" fmla="*/ 15593568 w 25200864"/>
              <a:gd name="connsiteY147" fmla="*/ 4875926 h 7169724"/>
              <a:gd name="connsiteX148" fmla="*/ 15612618 w 25200864"/>
              <a:gd name="connsiteY148" fmla="*/ 4997846 h 7169724"/>
              <a:gd name="connsiteX149" fmla="*/ 15730728 w 25200864"/>
              <a:gd name="connsiteY149" fmla="*/ 4921646 h 7169724"/>
              <a:gd name="connsiteX150" fmla="*/ 15745968 w 25200864"/>
              <a:gd name="connsiteY150" fmla="*/ 4769246 h 7169724"/>
              <a:gd name="connsiteX151" fmla="*/ 15822168 w 25200864"/>
              <a:gd name="connsiteY151" fmla="*/ 4757816 h 7169724"/>
              <a:gd name="connsiteX152" fmla="*/ 15898368 w 25200864"/>
              <a:gd name="connsiteY152" fmla="*/ 4872116 h 7169724"/>
              <a:gd name="connsiteX153" fmla="*/ 16092678 w 25200864"/>
              <a:gd name="connsiteY153" fmla="*/ 4978796 h 7169724"/>
              <a:gd name="connsiteX154" fmla="*/ 16229838 w 25200864"/>
              <a:gd name="connsiteY154" fmla="*/ 5138816 h 7169724"/>
              <a:gd name="connsiteX155" fmla="*/ 16340328 w 25200864"/>
              <a:gd name="connsiteY155" fmla="*/ 5154056 h 7169724"/>
              <a:gd name="connsiteX156" fmla="*/ 16435578 w 25200864"/>
              <a:gd name="connsiteY156" fmla="*/ 5203586 h 7169724"/>
              <a:gd name="connsiteX157" fmla="*/ 16515588 w 25200864"/>
              <a:gd name="connsiteY157" fmla="*/ 5195966 h 7169724"/>
              <a:gd name="connsiteX158" fmla="*/ 16607028 w 25200864"/>
              <a:gd name="connsiteY158" fmla="*/ 5234066 h 7169724"/>
              <a:gd name="connsiteX159" fmla="*/ 16687038 w 25200864"/>
              <a:gd name="connsiteY159" fmla="*/ 5275976 h 7169724"/>
              <a:gd name="connsiteX160" fmla="*/ 16751808 w 25200864"/>
              <a:gd name="connsiteY160" fmla="*/ 5298836 h 7169724"/>
              <a:gd name="connsiteX161" fmla="*/ 16927068 w 25200864"/>
              <a:gd name="connsiteY161" fmla="*/ 5317886 h 7169724"/>
              <a:gd name="connsiteX162" fmla="*/ 16808958 w 25200864"/>
              <a:gd name="connsiteY162" fmla="*/ 5245496 h 7169724"/>
              <a:gd name="connsiteX163" fmla="*/ 16843248 w 25200864"/>
              <a:gd name="connsiteY163" fmla="*/ 5199776 h 7169724"/>
              <a:gd name="connsiteX164" fmla="*/ 16953738 w 25200864"/>
              <a:gd name="connsiteY164" fmla="*/ 5218826 h 7169724"/>
              <a:gd name="connsiteX165" fmla="*/ 17109948 w 25200864"/>
              <a:gd name="connsiteY165" fmla="*/ 5344556 h 7169724"/>
              <a:gd name="connsiteX166" fmla="*/ 17300448 w 25200864"/>
              <a:gd name="connsiteY166" fmla="*/ 5359796 h 7169724"/>
              <a:gd name="connsiteX167" fmla="*/ 17426178 w 25200864"/>
              <a:gd name="connsiteY167" fmla="*/ 5420756 h 7169724"/>
              <a:gd name="connsiteX168" fmla="*/ 17516856 w 25200864"/>
              <a:gd name="connsiteY168" fmla="*/ 5550296 h 7169724"/>
              <a:gd name="connsiteX169" fmla="*/ 17620488 w 25200864"/>
              <a:gd name="connsiteY169" fmla="*/ 5569346 h 7169724"/>
              <a:gd name="connsiteX170" fmla="*/ 17837658 w 25200864"/>
              <a:gd name="connsiteY170" fmla="*/ 5717936 h 7169724"/>
              <a:gd name="connsiteX171" fmla="*/ 17837658 w 25200864"/>
              <a:gd name="connsiteY171" fmla="*/ 5561726 h 7169724"/>
              <a:gd name="connsiteX172" fmla="*/ 18035778 w 25200864"/>
              <a:gd name="connsiteY172" fmla="*/ 5565536 h 7169724"/>
              <a:gd name="connsiteX173" fmla="*/ 18115788 w 25200864"/>
              <a:gd name="connsiteY173" fmla="*/ 5668406 h 7169724"/>
              <a:gd name="connsiteX174" fmla="*/ 18218658 w 25200864"/>
              <a:gd name="connsiteY174" fmla="*/ 5676026 h 7169724"/>
              <a:gd name="connsiteX175" fmla="*/ 18306288 w 25200864"/>
              <a:gd name="connsiteY175" fmla="*/ 5752988 h 7169724"/>
              <a:gd name="connsiteX176" fmla="*/ 18371058 w 25200864"/>
              <a:gd name="connsiteY176" fmla="*/ 5866526 h 7169724"/>
              <a:gd name="connsiteX177" fmla="*/ 18489168 w 25200864"/>
              <a:gd name="connsiteY177" fmla="*/ 5851286 h 7169724"/>
              <a:gd name="connsiteX178" fmla="*/ 18580608 w 25200864"/>
              <a:gd name="connsiteY178" fmla="*/ 5935106 h 7169724"/>
              <a:gd name="connsiteX179" fmla="*/ 18550128 w 25200864"/>
              <a:gd name="connsiteY179" fmla="*/ 6018926 h 7169724"/>
              <a:gd name="connsiteX180" fmla="*/ 18679668 w 25200864"/>
              <a:gd name="connsiteY180" fmla="*/ 5973206 h 7169724"/>
              <a:gd name="connsiteX181" fmla="*/ 18691098 w 25200864"/>
              <a:gd name="connsiteY181" fmla="*/ 6045596 h 7169724"/>
              <a:gd name="connsiteX182" fmla="*/ 18813018 w 25200864"/>
              <a:gd name="connsiteY182" fmla="*/ 6007496 h 7169724"/>
              <a:gd name="connsiteX183" fmla="*/ 19114008 w 25200864"/>
              <a:gd name="connsiteY183" fmla="*/ 6137036 h 7169724"/>
              <a:gd name="connsiteX184" fmla="*/ 19249644 w 25200864"/>
              <a:gd name="connsiteY184" fmla="*/ 6242954 h 7169724"/>
              <a:gd name="connsiteX185" fmla="*/ 19319748 w 25200864"/>
              <a:gd name="connsiteY185" fmla="*/ 6453266 h 7169724"/>
              <a:gd name="connsiteX186" fmla="*/ 19375374 w 25200864"/>
              <a:gd name="connsiteY186" fmla="*/ 6593474 h 7169724"/>
              <a:gd name="connsiteX187" fmla="*/ 19445478 w 25200864"/>
              <a:gd name="connsiteY187" fmla="*/ 6567566 h 7169724"/>
              <a:gd name="connsiteX188" fmla="*/ 19495008 w 25200864"/>
              <a:gd name="connsiteY188" fmla="*/ 6647576 h 7169724"/>
              <a:gd name="connsiteX189" fmla="*/ 19475958 w 25200864"/>
              <a:gd name="connsiteY189" fmla="*/ 6377066 h 7169724"/>
              <a:gd name="connsiteX190" fmla="*/ 19479768 w 25200864"/>
              <a:gd name="connsiteY190" fmla="*/ 6175136 h 7169724"/>
              <a:gd name="connsiteX191" fmla="*/ 19582638 w 25200864"/>
              <a:gd name="connsiteY191" fmla="*/ 6285626 h 7169724"/>
              <a:gd name="connsiteX192" fmla="*/ 19666458 w 25200864"/>
              <a:gd name="connsiteY192" fmla="*/ 6407546 h 7169724"/>
              <a:gd name="connsiteX193" fmla="*/ 19674078 w 25200864"/>
              <a:gd name="connsiteY193" fmla="*/ 6213236 h 7169724"/>
              <a:gd name="connsiteX194" fmla="*/ 19761708 w 25200864"/>
              <a:gd name="connsiteY194" fmla="*/ 6129416 h 7169724"/>
              <a:gd name="connsiteX195" fmla="*/ 19879818 w 25200864"/>
              <a:gd name="connsiteY195" fmla="*/ 6239906 h 7169724"/>
              <a:gd name="connsiteX196" fmla="*/ 19818858 w 25200864"/>
              <a:gd name="connsiteY196" fmla="*/ 6026546 h 7169724"/>
              <a:gd name="connsiteX197" fmla="*/ 20127468 w 25200864"/>
              <a:gd name="connsiteY197" fmla="*/ 6022736 h 7169724"/>
              <a:gd name="connsiteX198" fmla="*/ 20400264 w 25200864"/>
              <a:gd name="connsiteY198" fmla="*/ 5897768 h 7169724"/>
              <a:gd name="connsiteX199" fmla="*/ 20695158 w 25200864"/>
              <a:gd name="connsiteY199" fmla="*/ 5893196 h 7169724"/>
              <a:gd name="connsiteX200" fmla="*/ 20942808 w 25200864"/>
              <a:gd name="connsiteY200" fmla="*/ 5938916 h 7169724"/>
              <a:gd name="connsiteX201" fmla="*/ 21133308 w 25200864"/>
              <a:gd name="connsiteY201" fmla="*/ 5813186 h 7169724"/>
              <a:gd name="connsiteX202" fmla="*/ 21430488 w 25200864"/>
              <a:gd name="connsiteY202" fmla="*/ 5862716 h 7169724"/>
              <a:gd name="connsiteX203" fmla="*/ 21659850 w 25200864"/>
              <a:gd name="connsiteY203" fmla="*/ 5961776 h 7169724"/>
              <a:gd name="connsiteX204" fmla="*/ 21761958 w 25200864"/>
              <a:gd name="connsiteY204" fmla="*/ 5885576 h 7169724"/>
              <a:gd name="connsiteX205" fmla="*/ 21944838 w 25200864"/>
              <a:gd name="connsiteY205" fmla="*/ 6041786 h 7169724"/>
              <a:gd name="connsiteX206" fmla="*/ 22089618 w 25200864"/>
              <a:gd name="connsiteY206" fmla="*/ 5977016 h 7169724"/>
              <a:gd name="connsiteX207" fmla="*/ 22310598 w 25200864"/>
              <a:gd name="connsiteY207" fmla="*/ 6186566 h 7169724"/>
              <a:gd name="connsiteX208" fmla="*/ 23151084 w 25200864"/>
              <a:gd name="connsiteY208" fmla="*/ 6482984 h 7169724"/>
              <a:gd name="connsiteX209" fmla="*/ 23293578 w 25200864"/>
              <a:gd name="connsiteY209" fmla="*/ 6609476 h 7169724"/>
              <a:gd name="connsiteX210" fmla="*/ 23285958 w 25200864"/>
              <a:gd name="connsiteY210" fmla="*/ 6693296 h 7169724"/>
              <a:gd name="connsiteX211" fmla="*/ 23415498 w 25200864"/>
              <a:gd name="connsiteY211" fmla="*/ 6659006 h 7169724"/>
              <a:gd name="connsiteX212" fmla="*/ 23785068 w 25200864"/>
              <a:gd name="connsiteY212" fmla="*/ 6780926 h 7169724"/>
              <a:gd name="connsiteX213" fmla="*/ 24009096 w 25200864"/>
              <a:gd name="connsiteY213" fmla="*/ 6645290 h 7169724"/>
              <a:gd name="connsiteX214" fmla="*/ 24078438 w 25200864"/>
              <a:gd name="connsiteY214" fmla="*/ 6544706 h 7169724"/>
              <a:gd name="connsiteX215" fmla="*/ 24230838 w 25200864"/>
              <a:gd name="connsiteY215" fmla="*/ 6533276 h 7169724"/>
              <a:gd name="connsiteX216" fmla="*/ 24360378 w 25200864"/>
              <a:gd name="connsiteY216" fmla="*/ 6438026 h 7169724"/>
              <a:gd name="connsiteX217" fmla="*/ 24455628 w 25200864"/>
              <a:gd name="connsiteY217" fmla="*/ 6422786 h 7169724"/>
              <a:gd name="connsiteX218" fmla="*/ 24558498 w 25200864"/>
              <a:gd name="connsiteY218" fmla="*/ 6243716 h 7169724"/>
              <a:gd name="connsiteX219" fmla="*/ 24716232 w 25200864"/>
              <a:gd name="connsiteY219" fmla="*/ 6188090 h 7169724"/>
              <a:gd name="connsiteX220" fmla="*/ 24981408 w 25200864"/>
              <a:gd name="connsiteY220" fmla="*/ 6232286 h 7169724"/>
              <a:gd name="connsiteX221" fmla="*/ 25181052 w 25200864"/>
              <a:gd name="connsiteY221" fmla="*/ 6157610 h 7169724"/>
              <a:gd name="connsiteX222" fmla="*/ 25200864 w 25200864"/>
              <a:gd name="connsiteY222" fmla="*/ 5713364 h 7169724"/>
              <a:gd name="connsiteX223" fmla="*/ 24519636 w 25200864"/>
              <a:gd name="connsiteY223" fmla="*/ 5869574 h 7169724"/>
              <a:gd name="connsiteX224" fmla="*/ 23774400 w 25200864"/>
              <a:gd name="connsiteY224" fmla="*/ 6133988 h 7169724"/>
              <a:gd name="connsiteX225" fmla="*/ 22951440 w 25200864"/>
              <a:gd name="connsiteY225" fmla="*/ 5896244 h 7169724"/>
              <a:gd name="connsiteX226" fmla="*/ 21982176 w 25200864"/>
              <a:gd name="connsiteY226" fmla="*/ 5640212 h 7169724"/>
              <a:gd name="connsiteX227" fmla="*/ 20628864 w 25200864"/>
              <a:gd name="connsiteY227" fmla="*/ 5475620 h 7169724"/>
              <a:gd name="connsiteX228" fmla="*/ 19872960 w 25200864"/>
              <a:gd name="connsiteY228" fmla="*/ 5888624 h 7169724"/>
              <a:gd name="connsiteX229" fmla="*/ 18800064 w 25200864"/>
              <a:gd name="connsiteY229" fmla="*/ 5823092 h 7169724"/>
              <a:gd name="connsiteX230" fmla="*/ 16715232 w 25200864"/>
              <a:gd name="connsiteY230" fmla="*/ 4963556 h 7169724"/>
              <a:gd name="connsiteX231" fmla="*/ 14904720 w 25200864"/>
              <a:gd name="connsiteY231" fmla="*/ 4158884 h 7169724"/>
              <a:gd name="connsiteX232" fmla="*/ 13240512 w 25200864"/>
              <a:gd name="connsiteY232" fmla="*/ 3354212 h 7169724"/>
              <a:gd name="connsiteX233" fmla="*/ 13094208 w 25200864"/>
              <a:gd name="connsiteY233" fmla="*/ 3189620 h 7169724"/>
              <a:gd name="connsiteX234" fmla="*/ 11320272 w 25200864"/>
              <a:gd name="connsiteY234" fmla="*/ 2019188 h 7169724"/>
              <a:gd name="connsiteX235" fmla="*/ 10698480 w 25200864"/>
              <a:gd name="connsiteY235" fmla="*/ 1452260 h 7169724"/>
              <a:gd name="connsiteX236" fmla="*/ 10530078 w 25200864"/>
              <a:gd name="connsiteY236" fmla="*/ 1283096 h 7169724"/>
              <a:gd name="connsiteX237" fmla="*/ 10522458 w 25200864"/>
              <a:gd name="connsiteY237" fmla="*/ 902096 h 7169724"/>
              <a:gd name="connsiteX238" fmla="*/ 10518648 w 25200864"/>
              <a:gd name="connsiteY238" fmla="*/ 768746 h 7169724"/>
              <a:gd name="connsiteX239" fmla="*/ 10606278 w 25200864"/>
              <a:gd name="connsiteY239" fmla="*/ 681116 h 7169724"/>
              <a:gd name="connsiteX240" fmla="*/ 10753344 w 25200864"/>
              <a:gd name="connsiteY240" fmla="*/ 611012 h 7169724"/>
              <a:gd name="connsiteX241" fmla="*/ 10735056 w 25200864"/>
              <a:gd name="connsiteY241" fmla="*/ 336692 h 7169724"/>
              <a:gd name="connsiteX242" fmla="*/ 10610088 w 25200864"/>
              <a:gd name="connsiteY242" fmla="*/ 201056 h 7169724"/>
              <a:gd name="connsiteX243" fmla="*/ 10419588 w 25200864"/>
              <a:gd name="connsiteY243" fmla="*/ 2936 h 7169724"/>
              <a:gd name="connsiteX244" fmla="*/ 10351008 w 25200864"/>
              <a:gd name="connsiteY244" fmla="*/ 231536 h 7169724"/>
              <a:gd name="connsiteX245" fmla="*/ 10187940 w 25200864"/>
              <a:gd name="connsiteY245" fmla="*/ 585104 h 7169724"/>
              <a:gd name="connsiteX246" fmla="*/ 10137648 w 25200864"/>
              <a:gd name="connsiteY246" fmla="*/ 902096 h 7169724"/>
              <a:gd name="connsiteX247" fmla="*/ 10222992 w 25200864"/>
              <a:gd name="connsiteY247" fmla="*/ 1744868 h 7169724"/>
              <a:gd name="connsiteX248" fmla="*/ 10131552 w 25200864"/>
              <a:gd name="connsiteY248" fmla="*/ 2384948 h 7169724"/>
              <a:gd name="connsiteX249" fmla="*/ 9509760 w 25200864"/>
              <a:gd name="connsiteY249" fmla="*/ 3043316 h 7169724"/>
              <a:gd name="connsiteX250" fmla="*/ 7717536 w 25200864"/>
              <a:gd name="connsiteY250" fmla="*/ 4524644 h 7169724"/>
              <a:gd name="connsiteX251" fmla="*/ 7388352 w 25200864"/>
              <a:gd name="connsiteY251" fmla="*/ 5146436 h 7169724"/>
              <a:gd name="connsiteX252" fmla="*/ 5925312 w 25200864"/>
              <a:gd name="connsiteY252" fmla="*/ 5768228 h 7169724"/>
              <a:gd name="connsiteX253" fmla="*/ 4736592 w 25200864"/>
              <a:gd name="connsiteY253" fmla="*/ 6079124 h 7169724"/>
              <a:gd name="connsiteX254" fmla="*/ 3602736 w 25200864"/>
              <a:gd name="connsiteY254" fmla="*/ 6353444 h 7169724"/>
              <a:gd name="connsiteX255" fmla="*/ 2688336 w 25200864"/>
              <a:gd name="connsiteY255" fmla="*/ 6664340 h 7169724"/>
              <a:gd name="connsiteX256" fmla="*/ 2157984 w 25200864"/>
              <a:gd name="connsiteY256" fmla="*/ 6774068 h 7169724"/>
              <a:gd name="connsiteX257" fmla="*/ 1591056 w 25200864"/>
              <a:gd name="connsiteY257" fmla="*/ 6755780 h 7169724"/>
              <a:gd name="connsiteX258" fmla="*/ 950976 w 25200864"/>
              <a:gd name="connsiteY258" fmla="*/ 6554612 h 7169724"/>
              <a:gd name="connsiteX259" fmla="*/ 0 w 25200864"/>
              <a:gd name="connsiteY259" fmla="*/ 6390020 h 7169724"/>
              <a:gd name="connsiteX260" fmla="*/ 27432 w 25200864"/>
              <a:gd name="connsiteY26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728454 w 25200864"/>
              <a:gd name="connsiteY87" fmla="*/ 3427364 h 7169724"/>
              <a:gd name="connsiteX88" fmla="*/ 10277856 w 25200864"/>
              <a:gd name="connsiteY88" fmla="*/ 2311796 h 7169724"/>
              <a:gd name="connsiteX89" fmla="*/ 10351008 w 25200864"/>
              <a:gd name="connsiteY89" fmla="*/ 2147204 h 7169724"/>
              <a:gd name="connsiteX90" fmla="*/ 10369296 w 25200864"/>
              <a:gd name="connsiteY90" fmla="*/ 1525412 h 7169724"/>
              <a:gd name="connsiteX91" fmla="*/ 10314432 w 25200864"/>
              <a:gd name="connsiteY91" fmla="*/ 940196 h 7169724"/>
              <a:gd name="connsiteX92" fmla="*/ 10443210 w 25200864"/>
              <a:gd name="connsiteY92" fmla="*/ 611774 h 7169724"/>
              <a:gd name="connsiteX93" fmla="*/ 10450830 w 25200864"/>
              <a:gd name="connsiteY93" fmla="*/ 1076594 h 7169724"/>
              <a:gd name="connsiteX94" fmla="*/ 10411968 w 25200864"/>
              <a:gd name="connsiteY94" fmla="*/ 1302146 h 7169724"/>
              <a:gd name="connsiteX95" fmla="*/ 10453878 w 25200864"/>
              <a:gd name="connsiteY95" fmla="*/ 1565036 h 7169724"/>
              <a:gd name="connsiteX96" fmla="*/ 10541508 w 25200864"/>
              <a:gd name="connsiteY96" fmla="*/ 1759346 h 7169724"/>
              <a:gd name="connsiteX97" fmla="*/ 10690098 w 25200864"/>
              <a:gd name="connsiteY97" fmla="*/ 1944512 h 7169724"/>
              <a:gd name="connsiteX98" fmla="*/ 10785348 w 25200864"/>
              <a:gd name="connsiteY98" fmla="*/ 2018426 h 7169724"/>
              <a:gd name="connsiteX99" fmla="*/ 10838688 w 25200864"/>
              <a:gd name="connsiteY99" fmla="*/ 2109866 h 7169724"/>
              <a:gd name="connsiteX100" fmla="*/ 10926318 w 25200864"/>
              <a:gd name="connsiteY100" fmla="*/ 2071766 h 7169724"/>
              <a:gd name="connsiteX101" fmla="*/ 11013948 w 25200864"/>
              <a:gd name="connsiteY101" fmla="*/ 2193686 h 7169724"/>
              <a:gd name="connsiteX102" fmla="*/ 11100816 w 25200864"/>
              <a:gd name="connsiteY102" fmla="*/ 2275220 h 7169724"/>
              <a:gd name="connsiteX103" fmla="*/ 11253978 w 25200864"/>
              <a:gd name="connsiteY103" fmla="*/ 2307986 h 7169724"/>
              <a:gd name="connsiteX104" fmla="*/ 11349228 w 25200864"/>
              <a:gd name="connsiteY104" fmla="*/ 2349896 h 7169724"/>
              <a:gd name="connsiteX105" fmla="*/ 11429238 w 25200864"/>
              <a:gd name="connsiteY105" fmla="*/ 2448956 h 7169724"/>
              <a:gd name="connsiteX106" fmla="*/ 11562588 w 25200864"/>
              <a:gd name="connsiteY106" fmla="*/ 2513726 h 7169724"/>
              <a:gd name="connsiteX107" fmla="*/ 11654028 w 25200864"/>
              <a:gd name="connsiteY107" fmla="*/ 2567066 h 7169724"/>
              <a:gd name="connsiteX108" fmla="*/ 11745468 w 25200864"/>
              <a:gd name="connsiteY108" fmla="*/ 2650886 h 7169724"/>
              <a:gd name="connsiteX109" fmla="*/ 11882628 w 25200864"/>
              <a:gd name="connsiteY109" fmla="*/ 2711846 h 7169724"/>
              <a:gd name="connsiteX110" fmla="*/ 11970258 w 25200864"/>
              <a:gd name="connsiteY110" fmla="*/ 2841386 h 7169724"/>
              <a:gd name="connsiteX111" fmla="*/ 12095988 w 25200864"/>
              <a:gd name="connsiteY111" fmla="*/ 2829956 h 7169724"/>
              <a:gd name="connsiteX112" fmla="*/ 12124944 w 25200864"/>
              <a:gd name="connsiteY112" fmla="*/ 2897012 h 7169724"/>
              <a:gd name="connsiteX113" fmla="*/ 12202668 w 25200864"/>
              <a:gd name="connsiteY113" fmla="*/ 2921396 h 7169724"/>
              <a:gd name="connsiteX114" fmla="*/ 12278868 w 25200864"/>
              <a:gd name="connsiteY114" fmla="*/ 3081416 h 7169724"/>
              <a:gd name="connsiteX115" fmla="*/ 12393168 w 25200864"/>
              <a:gd name="connsiteY115" fmla="*/ 3100466 h 7169724"/>
              <a:gd name="connsiteX116" fmla="*/ 12450318 w 25200864"/>
              <a:gd name="connsiteY116" fmla="*/ 3214766 h 7169724"/>
              <a:gd name="connsiteX117" fmla="*/ 12541758 w 25200864"/>
              <a:gd name="connsiteY117" fmla="*/ 3191906 h 7169724"/>
              <a:gd name="connsiteX118" fmla="*/ 12598908 w 25200864"/>
              <a:gd name="connsiteY118" fmla="*/ 3290966 h 7169724"/>
              <a:gd name="connsiteX119" fmla="*/ 12663678 w 25200864"/>
              <a:gd name="connsiteY119" fmla="*/ 3416696 h 7169724"/>
              <a:gd name="connsiteX120" fmla="*/ 12766548 w 25200864"/>
              <a:gd name="connsiteY120" fmla="*/ 3428126 h 7169724"/>
              <a:gd name="connsiteX121" fmla="*/ 12774168 w 25200864"/>
              <a:gd name="connsiteY121" fmla="*/ 3298586 h 7169724"/>
              <a:gd name="connsiteX122" fmla="*/ 12854178 w 25200864"/>
              <a:gd name="connsiteY122" fmla="*/ 3363356 h 7169724"/>
              <a:gd name="connsiteX123" fmla="*/ 12968478 w 25200864"/>
              <a:gd name="connsiteY123" fmla="*/ 3435746 h 7169724"/>
              <a:gd name="connsiteX124" fmla="*/ 13098018 w 25200864"/>
              <a:gd name="connsiteY124" fmla="*/ 3466226 h 7169724"/>
              <a:gd name="connsiteX125" fmla="*/ 13147548 w 25200864"/>
              <a:gd name="connsiteY125" fmla="*/ 3572906 h 7169724"/>
              <a:gd name="connsiteX126" fmla="*/ 13155168 w 25200864"/>
              <a:gd name="connsiteY126" fmla="*/ 3652916 h 7169724"/>
              <a:gd name="connsiteX127" fmla="*/ 13235178 w 25200864"/>
              <a:gd name="connsiteY127" fmla="*/ 3736736 h 7169724"/>
              <a:gd name="connsiteX128" fmla="*/ 13368528 w 25200864"/>
              <a:gd name="connsiteY128" fmla="*/ 3774836 h 7169724"/>
              <a:gd name="connsiteX129" fmla="*/ 13539216 w 25200864"/>
              <a:gd name="connsiteY129" fmla="*/ 3853322 h 7169724"/>
              <a:gd name="connsiteX130" fmla="*/ 13574268 w 25200864"/>
              <a:gd name="connsiteY130" fmla="*/ 3923426 h 7169724"/>
              <a:gd name="connsiteX131" fmla="*/ 13669518 w 25200864"/>
              <a:gd name="connsiteY131" fmla="*/ 3988196 h 7169724"/>
              <a:gd name="connsiteX132" fmla="*/ 13806678 w 25200864"/>
              <a:gd name="connsiteY132" fmla="*/ 4091066 h 7169724"/>
              <a:gd name="connsiteX133" fmla="*/ 13890498 w 25200864"/>
              <a:gd name="connsiteY133" fmla="*/ 4205366 h 7169724"/>
              <a:gd name="connsiteX134" fmla="*/ 13955268 w 25200864"/>
              <a:gd name="connsiteY134" fmla="*/ 4296806 h 7169724"/>
              <a:gd name="connsiteX135" fmla="*/ 13989558 w 25200864"/>
              <a:gd name="connsiteY135" fmla="*/ 4129166 h 7169724"/>
              <a:gd name="connsiteX136" fmla="*/ 14061948 w 25200864"/>
              <a:gd name="connsiteY136" fmla="*/ 3995816 h 7169724"/>
              <a:gd name="connsiteX137" fmla="*/ 14176248 w 25200864"/>
              <a:gd name="connsiteY137" fmla="*/ 4098686 h 7169724"/>
              <a:gd name="connsiteX138" fmla="*/ 14290548 w 25200864"/>
              <a:gd name="connsiteY138" fmla="*/ 4304426 h 7169724"/>
              <a:gd name="connsiteX139" fmla="*/ 14431518 w 25200864"/>
              <a:gd name="connsiteY139" fmla="*/ 4399676 h 7169724"/>
              <a:gd name="connsiteX140" fmla="*/ 14622018 w 25200864"/>
              <a:gd name="connsiteY140" fmla="*/ 4353956 h 7169724"/>
              <a:gd name="connsiteX141" fmla="*/ 14789658 w 25200864"/>
              <a:gd name="connsiteY141" fmla="*/ 4430156 h 7169724"/>
              <a:gd name="connsiteX142" fmla="*/ 14865858 w 25200864"/>
              <a:gd name="connsiteY142" fmla="*/ 4361576 h 7169724"/>
              <a:gd name="connsiteX143" fmla="*/ 14972538 w 25200864"/>
              <a:gd name="connsiteY143" fmla="*/ 4464446 h 7169724"/>
              <a:gd name="connsiteX144" fmla="*/ 15067788 w 25200864"/>
              <a:gd name="connsiteY144" fmla="*/ 4586366 h 7169724"/>
              <a:gd name="connsiteX145" fmla="*/ 15304008 w 25200864"/>
              <a:gd name="connsiteY145" fmla="*/ 4651136 h 7169724"/>
              <a:gd name="connsiteX146" fmla="*/ 15467838 w 25200864"/>
              <a:gd name="connsiteY146" fmla="*/ 4693046 h 7169724"/>
              <a:gd name="connsiteX147" fmla="*/ 15540990 w 25200864"/>
              <a:gd name="connsiteY147" fmla="*/ 4708286 h 7169724"/>
              <a:gd name="connsiteX148" fmla="*/ 15593568 w 25200864"/>
              <a:gd name="connsiteY148" fmla="*/ 4875926 h 7169724"/>
              <a:gd name="connsiteX149" fmla="*/ 15612618 w 25200864"/>
              <a:gd name="connsiteY149" fmla="*/ 4997846 h 7169724"/>
              <a:gd name="connsiteX150" fmla="*/ 15730728 w 25200864"/>
              <a:gd name="connsiteY150" fmla="*/ 4921646 h 7169724"/>
              <a:gd name="connsiteX151" fmla="*/ 15745968 w 25200864"/>
              <a:gd name="connsiteY151" fmla="*/ 4769246 h 7169724"/>
              <a:gd name="connsiteX152" fmla="*/ 15822168 w 25200864"/>
              <a:gd name="connsiteY152" fmla="*/ 4757816 h 7169724"/>
              <a:gd name="connsiteX153" fmla="*/ 15898368 w 25200864"/>
              <a:gd name="connsiteY153" fmla="*/ 4872116 h 7169724"/>
              <a:gd name="connsiteX154" fmla="*/ 16092678 w 25200864"/>
              <a:gd name="connsiteY154" fmla="*/ 4978796 h 7169724"/>
              <a:gd name="connsiteX155" fmla="*/ 16229838 w 25200864"/>
              <a:gd name="connsiteY155" fmla="*/ 5138816 h 7169724"/>
              <a:gd name="connsiteX156" fmla="*/ 16340328 w 25200864"/>
              <a:gd name="connsiteY156" fmla="*/ 5154056 h 7169724"/>
              <a:gd name="connsiteX157" fmla="*/ 16435578 w 25200864"/>
              <a:gd name="connsiteY157" fmla="*/ 5203586 h 7169724"/>
              <a:gd name="connsiteX158" fmla="*/ 16515588 w 25200864"/>
              <a:gd name="connsiteY158" fmla="*/ 5195966 h 7169724"/>
              <a:gd name="connsiteX159" fmla="*/ 16607028 w 25200864"/>
              <a:gd name="connsiteY159" fmla="*/ 5234066 h 7169724"/>
              <a:gd name="connsiteX160" fmla="*/ 16687038 w 25200864"/>
              <a:gd name="connsiteY160" fmla="*/ 5275976 h 7169724"/>
              <a:gd name="connsiteX161" fmla="*/ 16751808 w 25200864"/>
              <a:gd name="connsiteY161" fmla="*/ 5298836 h 7169724"/>
              <a:gd name="connsiteX162" fmla="*/ 16927068 w 25200864"/>
              <a:gd name="connsiteY162" fmla="*/ 5317886 h 7169724"/>
              <a:gd name="connsiteX163" fmla="*/ 16808958 w 25200864"/>
              <a:gd name="connsiteY163" fmla="*/ 5245496 h 7169724"/>
              <a:gd name="connsiteX164" fmla="*/ 16843248 w 25200864"/>
              <a:gd name="connsiteY164" fmla="*/ 5199776 h 7169724"/>
              <a:gd name="connsiteX165" fmla="*/ 16953738 w 25200864"/>
              <a:gd name="connsiteY165" fmla="*/ 5218826 h 7169724"/>
              <a:gd name="connsiteX166" fmla="*/ 17109948 w 25200864"/>
              <a:gd name="connsiteY166" fmla="*/ 5344556 h 7169724"/>
              <a:gd name="connsiteX167" fmla="*/ 17300448 w 25200864"/>
              <a:gd name="connsiteY167" fmla="*/ 5359796 h 7169724"/>
              <a:gd name="connsiteX168" fmla="*/ 17426178 w 25200864"/>
              <a:gd name="connsiteY168" fmla="*/ 5420756 h 7169724"/>
              <a:gd name="connsiteX169" fmla="*/ 17516856 w 25200864"/>
              <a:gd name="connsiteY169" fmla="*/ 5550296 h 7169724"/>
              <a:gd name="connsiteX170" fmla="*/ 17620488 w 25200864"/>
              <a:gd name="connsiteY170" fmla="*/ 5569346 h 7169724"/>
              <a:gd name="connsiteX171" fmla="*/ 17837658 w 25200864"/>
              <a:gd name="connsiteY171" fmla="*/ 5717936 h 7169724"/>
              <a:gd name="connsiteX172" fmla="*/ 17837658 w 25200864"/>
              <a:gd name="connsiteY172" fmla="*/ 5561726 h 7169724"/>
              <a:gd name="connsiteX173" fmla="*/ 18035778 w 25200864"/>
              <a:gd name="connsiteY173" fmla="*/ 5565536 h 7169724"/>
              <a:gd name="connsiteX174" fmla="*/ 18115788 w 25200864"/>
              <a:gd name="connsiteY174" fmla="*/ 5668406 h 7169724"/>
              <a:gd name="connsiteX175" fmla="*/ 18218658 w 25200864"/>
              <a:gd name="connsiteY175" fmla="*/ 5676026 h 7169724"/>
              <a:gd name="connsiteX176" fmla="*/ 18306288 w 25200864"/>
              <a:gd name="connsiteY176" fmla="*/ 5752988 h 7169724"/>
              <a:gd name="connsiteX177" fmla="*/ 18371058 w 25200864"/>
              <a:gd name="connsiteY177" fmla="*/ 5866526 h 7169724"/>
              <a:gd name="connsiteX178" fmla="*/ 18489168 w 25200864"/>
              <a:gd name="connsiteY178" fmla="*/ 5851286 h 7169724"/>
              <a:gd name="connsiteX179" fmla="*/ 18580608 w 25200864"/>
              <a:gd name="connsiteY179" fmla="*/ 5935106 h 7169724"/>
              <a:gd name="connsiteX180" fmla="*/ 18550128 w 25200864"/>
              <a:gd name="connsiteY180" fmla="*/ 6018926 h 7169724"/>
              <a:gd name="connsiteX181" fmla="*/ 18679668 w 25200864"/>
              <a:gd name="connsiteY181" fmla="*/ 5973206 h 7169724"/>
              <a:gd name="connsiteX182" fmla="*/ 18691098 w 25200864"/>
              <a:gd name="connsiteY182" fmla="*/ 6045596 h 7169724"/>
              <a:gd name="connsiteX183" fmla="*/ 18813018 w 25200864"/>
              <a:gd name="connsiteY183" fmla="*/ 6007496 h 7169724"/>
              <a:gd name="connsiteX184" fmla="*/ 19114008 w 25200864"/>
              <a:gd name="connsiteY184" fmla="*/ 6137036 h 7169724"/>
              <a:gd name="connsiteX185" fmla="*/ 19249644 w 25200864"/>
              <a:gd name="connsiteY185" fmla="*/ 6242954 h 7169724"/>
              <a:gd name="connsiteX186" fmla="*/ 19319748 w 25200864"/>
              <a:gd name="connsiteY186" fmla="*/ 6453266 h 7169724"/>
              <a:gd name="connsiteX187" fmla="*/ 19375374 w 25200864"/>
              <a:gd name="connsiteY187" fmla="*/ 6593474 h 7169724"/>
              <a:gd name="connsiteX188" fmla="*/ 19445478 w 25200864"/>
              <a:gd name="connsiteY188" fmla="*/ 6567566 h 7169724"/>
              <a:gd name="connsiteX189" fmla="*/ 19495008 w 25200864"/>
              <a:gd name="connsiteY189" fmla="*/ 6647576 h 7169724"/>
              <a:gd name="connsiteX190" fmla="*/ 19475958 w 25200864"/>
              <a:gd name="connsiteY190" fmla="*/ 6377066 h 7169724"/>
              <a:gd name="connsiteX191" fmla="*/ 19479768 w 25200864"/>
              <a:gd name="connsiteY191" fmla="*/ 6175136 h 7169724"/>
              <a:gd name="connsiteX192" fmla="*/ 19582638 w 25200864"/>
              <a:gd name="connsiteY192" fmla="*/ 6285626 h 7169724"/>
              <a:gd name="connsiteX193" fmla="*/ 19666458 w 25200864"/>
              <a:gd name="connsiteY193" fmla="*/ 6407546 h 7169724"/>
              <a:gd name="connsiteX194" fmla="*/ 19674078 w 25200864"/>
              <a:gd name="connsiteY194" fmla="*/ 6213236 h 7169724"/>
              <a:gd name="connsiteX195" fmla="*/ 19761708 w 25200864"/>
              <a:gd name="connsiteY195" fmla="*/ 6129416 h 7169724"/>
              <a:gd name="connsiteX196" fmla="*/ 19879818 w 25200864"/>
              <a:gd name="connsiteY196" fmla="*/ 6239906 h 7169724"/>
              <a:gd name="connsiteX197" fmla="*/ 19818858 w 25200864"/>
              <a:gd name="connsiteY197" fmla="*/ 6026546 h 7169724"/>
              <a:gd name="connsiteX198" fmla="*/ 20127468 w 25200864"/>
              <a:gd name="connsiteY198" fmla="*/ 6022736 h 7169724"/>
              <a:gd name="connsiteX199" fmla="*/ 20400264 w 25200864"/>
              <a:gd name="connsiteY199" fmla="*/ 5897768 h 7169724"/>
              <a:gd name="connsiteX200" fmla="*/ 20695158 w 25200864"/>
              <a:gd name="connsiteY200" fmla="*/ 5893196 h 7169724"/>
              <a:gd name="connsiteX201" fmla="*/ 20942808 w 25200864"/>
              <a:gd name="connsiteY201" fmla="*/ 5938916 h 7169724"/>
              <a:gd name="connsiteX202" fmla="*/ 21133308 w 25200864"/>
              <a:gd name="connsiteY202" fmla="*/ 5813186 h 7169724"/>
              <a:gd name="connsiteX203" fmla="*/ 21430488 w 25200864"/>
              <a:gd name="connsiteY203" fmla="*/ 5862716 h 7169724"/>
              <a:gd name="connsiteX204" fmla="*/ 21659850 w 25200864"/>
              <a:gd name="connsiteY204" fmla="*/ 5961776 h 7169724"/>
              <a:gd name="connsiteX205" fmla="*/ 21761958 w 25200864"/>
              <a:gd name="connsiteY205" fmla="*/ 5885576 h 7169724"/>
              <a:gd name="connsiteX206" fmla="*/ 21944838 w 25200864"/>
              <a:gd name="connsiteY206" fmla="*/ 6041786 h 7169724"/>
              <a:gd name="connsiteX207" fmla="*/ 22089618 w 25200864"/>
              <a:gd name="connsiteY207" fmla="*/ 5977016 h 7169724"/>
              <a:gd name="connsiteX208" fmla="*/ 22310598 w 25200864"/>
              <a:gd name="connsiteY208" fmla="*/ 6186566 h 7169724"/>
              <a:gd name="connsiteX209" fmla="*/ 23151084 w 25200864"/>
              <a:gd name="connsiteY209" fmla="*/ 6482984 h 7169724"/>
              <a:gd name="connsiteX210" fmla="*/ 23293578 w 25200864"/>
              <a:gd name="connsiteY210" fmla="*/ 6609476 h 7169724"/>
              <a:gd name="connsiteX211" fmla="*/ 23285958 w 25200864"/>
              <a:gd name="connsiteY211" fmla="*/ 6693296 h 7169724"/>
              <a:gd name="connsiteX212" fmla="*/ 23415498 w 25200864"/>
              <a:gd name="connsiteY212" fmla="*/ 6659006 h 7169724"/>
              <a:gd name="connsiteX213" fmla="*/ 23785068 w 25200864"/>
              <a:gd name="connsiteY213" fmla="*/ 6780926 h 7169724"/>
              <a:gd name="connsiteX214" fmla="*/ 24009096 w 25200864"/>
              <a:gd name="connsiteY214" fmla="*/ 6645290 h 7169724"/>
              <a:gd name="connsiteX215" fmla="*/ 24078438 w 25200864"/>
              <a:gd name="connsiteY215" fmla="*/ 6544706 h 7169724"/>
              <a:gd name="connsiteX216" fmla="*/ 24230838 w 25200864"/>
              <a:gd name="connsiteY216" fmla="*/ 6533276 h 7169724"/>
              <a:gd name="connsiteX217" fmla="*/ 24360378 w 25200864"/>
              <a:gd name="connsiteY217" fmla="*/ 6438026 h 7169724"/>
              <a:gd name="connsiteX218" fmla="*/ 24455628 w 25200864"/>
              <a:gd name="connsiteY218" fmla="*/ 6422786 h 7169724"/>
              <a:gd name="connsiteX219" fmla="*/ 24558498 w 25200864"/>
              <a:gd name="connsiteY219" fmla="*/ 6243716 h 7169724"/>
              <a:gd name="connsiteX220" fmla="*/ 24716232 w 25200864"/>
              <a:gd name="connsiteY220" fmla="*/ 6188090 h 7169724"/>
              <a:gd name="connsiteX221" fmla="*/ 24981408 w 25200864"/>
              <a:gd name="connsiteY221" fmla="*/ 6232286 h 7169724"/>
              <a:gd name="connsiteX222" fmla="*/ 25181052 w 25200864"/>
              <a:gd name="connsiteY222" fmla="*/ 6157610 h 7169724"/>
              <a:gd name="connsiteX223" fmla="*/ 25200864 w 25200864"/>
              <a:gd name="connsiteY223" fmla="*/ 5713364 h 7169724"/>
              <a:gd name="connsiteX224" fmla="*/ 24519636 w 25200864"/>
              <a:gd name="connsiteY224" fmla="*/ 5869574 h 7169724"/>
              <a:gd name="connsiteX225" fmla="*/ 23774400 w 25200864"/>
              <a:gd name="connsiteY225" fmla="*/ 6133988 h 7169724"/>
              <a:gd name="connsiteX226" fmla="*/ 22951440 w 25200864"/>
              <a:gd name="connsiteY226" fmla="*/ 5896244 h 7169724"/>
              <a:gd name="connsiteX227" fmla="*/ 21982176 w 25200864"/>
              <a:gd name="connsiteY227" fmla="*/ 5640212 h 7169724"/>
              <a:gd name="connsiteX228" fmla="*/ 20628864 w 25200864"/>
              <a:gd name="connsiteY228" fmla="*/ 5475620 h 7169724"/>
              <a:gd name="connsiteX229" fmla="*/ 19872960 w 25200864"/>
              <a:gd name="connsiteY229" fmla="*/ 5888624 h 7169724"/>
              <a:gd name="connsiteX230" fmla="*/ 18800064 w 25200864"/>
              <a:gd name="connsiteY230" fmla="*/ 5823092 h 7169724"/>
              <a:gd name="connsiteX231" fmla="*/ 16715232 w 25200864"/>
              <a:gd name="connsiteY231" fmla="*/ 4963556 h 7169724"/>
              <a:gd name="connsiteX232" fmla="*/ 14904720 w 25200864"/>
              <a:gd name="connsiteY232" fmla="*/ 4158884 h 7169724"/>
              <a:gd name="connsiteX233" fmla="*/ 13240512 w 25200864"/>
              <a:gd name="connsiteY233" fmla="*/ 3354212 h 7169724"/>
              <a:gd name="connsiteX234" fmla="*/ 13094208 w 25200864"/>
              <a:gd name="connsiteY234" fmla="*/ 3189620 h 7169724"/>
              <a:gd name="connsiteX235" fmla="*/ 11320272 w 25200864"/>
              <a:gd name="connsiteY235" fmla="*/ 2019188 h 7169724"/>
              <a:gd name="connsiteX236" fmla="*/ 10698480 w 25200864"/>
              <a:gd name="connsiteY236" fmla="*/ 1452260 h 7169724"/>
              <a:gd name="connsiteX237" fmla="*/ 10530078 w 25200864"/>
              <a:gd name="connsiteY237" fmla="*/ 1283096 h 7169724"/>
              <a:gd name="connsiteX238" fmla="*/ 10522458 w 25200864"/>
              <a:gd name="connsiteY238" fmla="*/ 902096 h 7169724"/>
              <a:gd name="connsiteX239" fmla="*/ 10518648 w 25200864"/>
              <a:gd name="connsiteY239" fmla="*/ 768746 h 7169724"/>
              <a:gd name="connsiteX240" fmla="*/ 10606278 w 25200864"/>
              <a:gd name="connsiteY240" fmla="*/ 681116 h 7169724"/>
              <a:gd name="connsiteX241" fmla="*/ 10753344 w 25200864"/>
              <a:gd name="connsiteY241" fmla="*/ 611012 h 7169724"/>
              <a:gd name="connsiteX242" fmla="*/ 10735056 w 25200864"/>
              <a:gd name="connsiteY242" fmla="*/ 336692 h 7169724"/>
              <a:gd name="connsiteX243" fmla="*/ 10610088 w 25200864"/>
              <a:gd name="connsiteY243" fmla="*/ 201056 h 7169724"/>
              <a:gd name="connsiteX244" fmla="*/ 10419588 w 25200864"/>
              <a:gd name="connsiteY244" fmla="*/ 2936 h 7169724"/>
              <a:gd name="connsiteX245" fmla="*/ 10351008 w 25200864"/>
              <a:gd name="connsiteY245" fmla="*/ 231536 h 7169724"/>
              <a:gd name="connsiteX246" fmla="*/ 10187940 w 25200864"/>
              <a:gd name="connsiteY246" fmla="*/ 585104 h 7169724"/>
              <a:gd name="connsiteX247" fmla="*/ 10137648 w 25200864"/>
              <a:gd name="connsiteY247" fmla="*/ 902096 h 7169724"/>
              <a:gd name="connsiteX248" fmla="*/ 10222992 w 25200864"/>
              <a:gd name="connsiteY248" fmla="*/ 1744868 h 7169724"/>
              <a:gd name="connsiteX249" fmla="*/ 10131552 w 25200864"/>
              <a:gd name="connsiteY249" fmla="*/ 2384948 h 7169724"/>
              <a:gd name="connsiteX250" fmla="*/ 9509760 w 25200864"/>
              <a:gd name="connsiteY250" fmla="*/ 3043316 h 7169724"/>
              <a:gd name="connsiteX251" fmla="*/ 7717536 w 25200864"/>
              <a:gd name="connsiteY251" fmla="*/ 4524644 h 7169724"/>
              <a:gd name="connsiteX252" fmla="*/ 7388352 w 25200864"/>
              <a:gd name="connsiteY252" fmla="*/ 5146436 h 7169724"/>
              <a:gd name="connsiteX253" fmla="*/ 5925312 w 25200864"/>
              <a:gd name="connsiteY253" fmla="*/ 5768228 h 7169724"/>
              <a:gd name="connsiteX254" fmla="*/ 4736592 w 25200864"/>
              <a:gd name="connsiteY254" fmla="*/ 6079124 h 7169724"/>
              <a:gd name="connsiteX255" fmla="*/ 3602736 w 25200864"/>
              <a:gd name="connsiteY255" fmla="*/ 6353444 h 7169724"/>
              <a:gd name="connsiteX256" fmla="*/ 2688336 w 25200864"/>
              <a:gd name="connsiteY256" fmla="*/ 6664340 h 7169724"/>
              <a:gd name="connsiteX257" fmla="*/ 2157984 w 25200864"/>
              <a:gd name="connsiteY257" fmla="*/ 6774068 h 7169724"/>
              <a:gd name="connsiteX258" fmla="*/ 1591056 w 25200864"/>
              <a:gd name="connsiteY258" fmla="*/ 6755780 h 7169724"/>
              <a:gd name="connsiteX259" fmla="*/ 950976 w 25200864"/>
              <a:gd name="connsiteY259" fmla="*/ 6554612 h 7169724"/>
              <a:gd name="connsiteX260" fmla="*/ 0 w 25200864"/>
              <a:gd name="connsiteY260" fmla="*/ 6390020 h 7169724"/>
              <a:gd name="connsiteX261" fmla="*/ 27432 w 25200864"/>
              <a:gd name="connsiteY26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277856 w 25200864"/>
              <a:gd name="connsiteY89" fmla="*/ 2311796 h 7169724"/>
              <a:gd name="connsiteX90" fmla="*/ 10351008 w 25200864"/>
              <a:gd name="connsiteY90" fmla="*/ 2147204 h 7169724"/>
              <a:gd name="connsiteX91" fmla="*/ 10369296 w 25200864"/>
              <a:gd name="connsiteY91" fmla="*/ 1525412 h 7169724"/>
              <a:gd name="connsiteX92" fmla="*/ 10314432 w 25200864"/>
              <a:gd name="connsiteY92" fmla="*/ 940196 h 7169724"/>
              <a:gd name="connsiteX93" fmla="*/ 10443210 w 25200864"/>
              <a:gd name="connsiteY93" fmla="*/ 611774 h 7169724"/>
              <a:gd name="connsiteX94" fmla="*/ 10450830 w 25200864"/>
              <a:gd name="connsiteY94" fmla="*/ 1076594 h 7169724"/>
              <a:gd name="connsiteX95" fmla="*/ 10411968 w 25200864"/>
              <a:gd name="connsiteY95" fmla="*/ 1302146 h 7169724"/>
              <a:gd name="connsiteX96" fmla="*/ 10453878 w 25200864"/>
              <a:gd name="connsiteY96" fmla="*/ 1565036 h 7169724"/>
              <a:gd name="connsiteX97" fmla="*/ 10541508 w 25200864"/>
              <a:gd name="connsiteY97" fmla="*/ 1759346 h 7169724"/>
              <a:gd name="connsiteX98" fmla="*/ 10690098 w 25200864"/>
              <a:gd name="connsiteY98" fmla="*/ 1944512 h 7169724"/>
              <a:gd name="connsiteX99" fmla="*/ 10785348 w 25200864"/>
              <a:gd name="connsiteY99" fmla="*/ 2018426 h 7169724"/>
              <a:gd name="connsiteX100" fmla="*/ 10838688 w 25200864"/>
              <a:gd name="connsiteY100" fmla="*/ 2109866 h 7169724"/>
              <a:gd name="connsiteX101" fmla="*/ 10926318 w 25200864"/>
              <a:gd name="connsiteY101" fmla="*/ 2071766 h 7169724"/>
              <a:gd name="connsiteX102" fmla="*/ 11013948 w 25200864"/>
              <a:gd name="connsiteY102" fmla="*/ 2193686 h 7169724"/>
              <a:gd name="connsiteX103" fmla="*/ 11100816 w 25200864"/>
              <a:gd name="connsiteY103" fmla="*/ 2275220 h 7169724"/>
              <a:gd name="connsiteX104" fmla="*/ 11253978 w 25200864"/>
              <a:gd name="connsiteY104" fmla="*/ 2307986 h 7169724"/>
              <a:gd name="connsiteX105" fmla="*/ 11349228 w 25200864"/>
              <a:gd name="connsiteY105" fmla="*/ 2349896 h 7169724"/>
              <a:gd name="connsiteX106" fmla="*/ 11429238 w 25200864"/>
              <a:gd name="connsiteY106" fmla="*/ 2448956 h 7169724"/>
              <a:gd name="connsiteX107" fmla="*/ 11562588 w 25200864"/>
              <a:gd name="connsiteY107" fmla="*/ 2513726 h 7169724"/>
              <a:gd name="connsiteX108" fmla="*/ 11654028 w 25200864"/>
              <a:gd name="connsiteY108" fmla="*/ 2567066 h 7169724"/>
              <a:gd name="connsiteX109" fmla="*/ 11745468 w 25200864"/>
              <a:gd name="connsiteY109" fmla="*/ 2650886 h 7169724"/>
              <a:gd name="connsiteX110" fmla="*/ 11882628 w 25200864"/>
              <a:gd name="connsiteY110" fmla="*/ 2711846 h 7169724"/>
              <a:gd name="connsiteX111" fmla="*/ 11970258 w 25200864"/>
              <a:gd name="connsiteY111" fmla="*/ 2841386 h 7169724"/>
              <a:gd name="connsiteX112" fmla="*/ 12095988 w 25200864"/>
              <a:gd name="connsiteY112" fmla="*/ 2829956 h 7169724"/>
              <a:gd name="connsiteX113" fmla="*/ 12124944 w 25200864"/>
              <a:gd name="connsiteY113" fmla="*/ 2897012 h 7169724"/>
              <a:gd name="connsiteX114" fmla="*/ 12202668 w 25200864"/>
              <a:gd name="connsiteY114" fmla="*/ 2921396 h 7169724"/>
              <a:gd name="connsiteX115" fmla="*/ 12278868 w 25200864"/>
              <a:gd name="connsiteY115" fmla="*/ 3081416 h 7169724"/>
              <a:gd name="connsiteX116" fmla="*/ 12393168 w 25200864"/>
              <a:gd name="connsiteY116" fmla="*/ 3100466 h 7169724"/>
              <a:gd name="connsiteX117" fmla="*/ 12450318 w 25200864"/>
              <a:gd name="connsiteY117" fmla="*/ 3214766 h 7169724"/>
              <a:gd name="connsiteX118" fmla="*/ 12541758 w 25200864"/>
              <a:gd name="connsiteY118" fmla="*/ 3191906 h 7169724"/>
              <a:gd name="connsiteX119" fmla="*/ 12598908 w 25200864"/>
              <a:gd name="connsiteY119" fmla="*/ 3290966 h 7169724"/>
              <a:gd name="connsiteX120" fmla="*/ 12663678 w 25200864"/>
              <a:gd name="connsiteY120" fmla="*/ 3416696 h 7169724"/>
              <a:gd name="connsiteX121" fmla="*/ 12766548 w 25200864"/>
              <a:gd name="connsiteY121" fmla="*/ 3428126 h 7169724"/>
              <a:gd name="connsiteX122" fmla="*/ 12774168 w 25200864"/>
              <a:gd name="connsiteY122" fmla="*/ 3298586 h 7169724"/>
              <a:gd name="connsiteX123" fmla="*/ 12854178 w 25200864"/>
              <a:gd name="connsiteY123" fmla="*/ 3363356 h 7169724"/>
              <a:gd name="connsiteX124" fmla="*/ 12968478 w 25200864"/>
              <a:gd name="connsiteY124" fmla="*/ 3435746 h 7169724"/>
              <a:gd name="connsiteX125" fmla="*/ 13098018 w 25200864"/>
              <a:gd name="connsiteY125" fmla="*/ 3466226 h 7169724"/>
              <a:gd name="connsiteX126" fmla="*/ 13147548 w 25200864"/>
              <a:gd name="connsiteY126" fmla="*/ 3572906 h 7169724"/>
              <a:gd name="connsiteX127" fmla="*/ 13155168 w 25200864"/>
              <a:gd name="connsiteY127" fmla="*/ 3652916 h 7169724"/>
              <a:gd name="connsiteX128" fmla="*/ 13235178 w 25200864"/>
              <a:gd name="connsiteY128" fmla="*/ 3736736 h 7169724"/>
              <a:gd name="connsiteX129" fmla="*/ 13368528 w 25200864"/>
              <a:gd name="connsiteY129" fmla="*/ 3774836 h 7169724"/>
              <a:gd name="connsiteX130" fmla="*/ 13539216 w 25200864"/>
              <a:gd name="connsiteY130" fmla="*/ 3853322 h 7169724"/>
              <a:gd name="connsiteX131" fmla="*/ 13574268 w 25200864"/>
              <a:gd name="connsiteY131" fmla="*/ 3923426 h 7169724"/>
              <a:gd name="connsiteX132" fmla="*/ 13669518 w 25200864"/>
              <a:gd name="connsiteY132" fmla="*/ 3988196 h 7169724"/>
              <a:gd name="connsiteX133" fmla="*/ 13806678 w 25200864"/>
              <a:gd name="connsiteY133" fmla="*/ 4091066 h 7169724"/>
              <a:gd name="connsiteX134" fmla="*/ 13890498 w 25200864"/>
              <a:gd name="connsiteY134" fmla="*/ 4205366 h 7169724"/>
              <a:gd name="connsiteX135" fmla="*/ 13955268 w 25200864"/>
              <a:gd name="connsiteY135" fmla="*/ 4296806 h 7169724"/>
              <a:gd name="connsiteX136" fmla="*/ 13989558 w 25200864"/>
              <a:gd name="connsiteY136" fmla="*/ 4129166 h 7169724"/>
              <a:gd name="connsiteX137" fmla="*/ 14061948 w 25200864"/>
              <a:gd name="connsiteY137" fmla="*/ 3995816 h 7169724"/>
              <a:gd name="connsiteX138" fmla="*/ 14176248 w 25200864"/>
              <a:gd name="connsiteY138" fmla="*/ 4098686 h 7169724"/>
              <a:gd name="connsiteX139" fmla="*/ 14290548 w 25200864"/>
              <a:gd name="connsiteY139" fmla="*/ 4304426 h 7169724"/>
              <a:gd name="connsiteX140" fmla="*/ 14431518 w 25200864"/>
              <a:gd name="connsiteY140" fmla="*/ 4399676 h 7169724"/>
              <a:gd name="connsiteX141" fmla="*/ 14622018 w 25200864"/>
              <a:gd name="connsiteY141" fmla="*/ 4353956 h 7169724"/>
              <a:gd name="connsiteX142" fmla="*/ 14789658 w 25200864"/>
              <a:gd name="connsiteY142" fmla="*/ 4430156 h 7169724"/>
              <a:gd name="connsiteX143" fmla="*/ 14865858 w 25200864"/>
              <a:gd name="connsiteY143" fmla="*/ 4361576 h 7169724"/>
              <a:gd name="connsiteX144" fmla="*/ 14972538 w 25200864"/>
              <a:gd name="connsiteY144" fmla="*/ 4464446 h 7169724"/>
              <a:gd name="connsiteX145" fmla="*/ 15067788 w 25200864"/>
              <a:gd name="connsiteY145" fmla="*/ 4586366 h 7169724"/>
              <a:gd name="connsiteX146" fmla="*/ 15304008 w 25200864"/>
              <a:gd name="connsiteY146" fmla="*/ 4651136 h 7169724"/>
              <a:gd name="connsiteX147" fmla="*/ 15467838 w 25200864"/>
              <a:gd name="connsiteY147" fmla="*/ 4693046 h 7169724"/>
              <a:gd name="connsiteX148" fmla="*/ 15540990 w 25200864"/>
              <a:gd name="connsiteY148" fmla="*/ 4708286 h 7169724"/>
              <a:gd name="connsiteX149" fmla="*/ 15593568 w 25200864"/>
              <a:gd name="connsiteY149" fmla="*/ 4875926 h 7169724"/>
              <a:gd name="connsiteX150" fmla="*/ 15612618 w 25200864"/>
              <a:gd name="connsiteY150" fmla="*/ 4997846 h 7169724"/>
              <a:gd name="connsiteX151" fmla="*/ 15730728 w 25200864"/>
              <a:gd name="connsiteY151" fmla="*/ 4921646 h 7169724"/>
              <a:gd name="connsiteX152" fmla="*/ 15745968 w 25200864"/>
              <a:gd name="connsiteY152" fmla="*/ 4769246 h 7169724"/>
              <a:gd name="connsiteX153" fmla="*/ 15822168 w 25200864"/>
              <a:gd name="connsiteY153" fmla="*/ 4757816 h 7169724"/>
              <a:gd name="connsiteX154" fmla="*/ 15898368 w 25200864"/>
              <a:gd name="connsiteY154" fmla="*/ 4872116 h 7169724"/>
              <a:gd name="connsiteX155" fmla="*/ 16092678 w 25200864"/>
              <a:gd name="connsiteY155" fmla="*/ 4978796 h 7169724"/>
              <a:gd name="connsiteX156" fmla="*/ 16229838 w 25200864"/>
              <a:gd name="connsiteY156" fmla="*/ 5138816 h 7169724"/>
              <a:gd name="connsiteX157" fmla="*/ 16340328 w 25200864"/>
              <a:gd name="connsiteY157" fmla="*/ 5154056 h 7169724"/>
              <a:gd name="connsiteX158" fmla="*/ 16435578 w 25200864"/>
              <a:gd name="connsiteY158" fmla="*/ 5203586 h 7169724"/>
              <a:gd name="connsiteX159" fmla="*/ 16515588 w 25200864"/>
              <a:gd name="connsiteY159" fmla="*/ 5195966 h 7169724"/>
              <a:gd name="connsiteX160" fmla="*/ 16607028 w 25200864"/>
              <a:gd name="connsiteY160" fmla="*/ 5234066 h 7169724"/>
              <a:gd name="connsiteX161" fmla="*/ 16687038 w 25200864"/>
              <a:gd name="connsiteY161" fmla="*/ 5275976 h 7169724"/>
              <a:gd name="connsiteX162" fmla="*/ 16751808 w 25200864"/>
              <a:gd name="connsiteY162" fmla="*/ 5298836 h 7169724"/>
              <a:gd name="connsiteX163" fmla="*/ 16927068 w 25200864"/>
              <a:gd name="connsiteY163" fmla="*/ 5317886 h 7169724"/>
              <a:gd name="connsiteX164" fmla="*/ 16808958 w 25200864"/>
              <a:gd name="connsiteY164" fmla="*/ 5245496 h 7169724"/>
              <a:gd name="connsiteX165" fmla="*/ 16843248 w 25200864"/>
              <a:gd name="connsiteY165" fmla="*/ 5199776 h 7169724"/>
              <a:gd name="connsiteX166" fmla="*/ 16953738 w 25200864"/>
              <a:gd name="connsiteY166" fmla="*/ 5218826 h 7169724"/>
              <a:gd name="connsiteX167" fmla="*/ 17109948 w 25200864"/>
              <a:gd name="connsiteY167" fmla="*/ 5344556 h 7169724"/>
              <a:gd name="connsiteX168" fmla="*/ 17300448 w 25200864"/>
              <a:gd name="connsiteY168" fmla="*/ 5359796 h 7169724"/>
              <a:gd name="connsiteX169" fmla="*/ 17426178 w 25200864"/>
              <a:gd name="connsiteY169" fmla="*/ 5420756 h 7169724"/>
              <a:gd name="connsiteX170" fmla="*/ 17516856 w 25200864"/>
              <a:gd name="connsiteY170" fmla="*/ 5550296 h 7169724"/>
              <a:gd name="connsiteX171" fmla="*/ 17620488 w 25200864"/>
              <a:gd name="connsiteY171" fmla="*/ 5569346 h 7169724"/>
              <a:gd name="connsiteX172" fmla="*/ 17837658 w 25200864"/>
              <a:gd name="connsiteY172" fmla="*/ 5717936 h 7169724"/>
              <a:gd name="connsiteX173" fmla="*/ 17837658 w 25200864"/>
              <a:gd name="connsiteY173" fmla="*/ 5561726 h 7169724"/>
              <a:gd name="connsiteX174" fmla="*/ 18035778 w 25200864"/>
              <a:gd name="connsiteY174" fmla="*/ 5565536 h 7169724"/>
              <a:gd name="connsiteX175" fmla="*/ 18115788 w 25200864"/>
              <a:gd name="connsiteY175" fmla="*/ 5668406 h 7169724"/>
              <a:gd name="connsiteX176" fmla="*/ 18218658 w 25200864"/>
              <a:gd name="connsiteY176" fmla="*/ 5676026 h 7169724"/>
              <a:gd name="connsiteX177" fmla="*/ 18306288 w 25200864"/>
              <a:gd name="connsiteY177" fmla="*/ 5752988 h 7169724"/>
              <a:gd name="connsiteX178" fmla="*/ 18371058 w 25200864"/>
              <a:gd name="connsiteY178" fmla="*/ 5866526 h 7169724"/>
              <a:gd name="connsiteX179" fmla="*/ 18489168 w 25200864"/>
              <a:gd name="connsiteY179" fmla="*/ 5851286 h 7169724"/>
              <a:gd name="connsiteX180" fmla="*/ 18580608 w 25200864"/>
              <a:gd name="connsiteY180" fmla="*/ 5935106 h 7169724"/>
              <a:gd name="connsiteX181" fmla="*/ 18550128 w 25200864"/>
              <a:gd name="connsiteY181" fmla="*/ 6018926 h 7169724"/>
              <a:gd name="connsiteX182" fmla="*/ 18679668 w 25200864"/>
              <a:gd name="connsiteY182" fmla="*/ 5973206 h 7169724"/>
              <a:gd name="connsiteX183" fmla="*/ 18691098 w 25200864"/>
              <a:gd name="connsiteY183" fmla="*/ 6045596 h 7169724"/>
              <a:gd name="connsiteX184" fmla="*/ 18813018 w 25200864"/>
              <a:gd name="connsiteY184" fmla="*/ 6007496 h 7169724"/>
              <a:gd name="connsiteX185" fmla="*/ 19114008 w 25200864"/>
              <a:gd name="connsiteY185" fmla="*/ 6137036 h 7169724"/>
              <a:gd name="connsiteX186" fmla="*/ 19249644 w 25200864"/>
              <a:gd name="connsiteY186" fmla="*/ 6242954 h 7169724"/>
              <a:gd name="connsiteX187" fmla="*/ 19319748 w 25200864"/>
              <a:gd name="connsiteY187" fmla="*/ 6453266 h 7169724"/>
              <a:gd name="connsiteX188" fmla="*/ 19375374 w 25200864"/>
              <a:gd name="connsiteY188" fmla="*/ 6593474 h 7169724"/>
              <a:gd name="connsiteX189" fmla="*/ 19445478 w 25200864"/>
              <a:gd name="connsiteY189" fmla="*/ 6567566 h 7169724"/>
              <a:gd name="connsiteX190" fmla="*/ 19495008 w 25200864"/>
              <a:gd name="connsiteY190" fmla="*/ 6647576 h 7169724"/>
              <a:gd name="connsiteX191" fmla="*/ 19475958 w 25200864"/>
              <a:gd name="connsiteY191" fmla="*/ 6377066 h 7169724"/>
              <a:gd name="connsiteX192" fmla="*/ 19479768 w 25200864"/>
              <a:gd name="connsiteY192" fmla="*/ 6175136 h 7169724"/>
              <a:gd name="connsiteX193" fmla="*/ 19582638 w 25200864"/>
              <a:gd name="connsiteY193" fmla="*/ 6285626 h 7169724"/>
              <a:gd name="connsiteX194" fmla="*/ 19666458 w 25200864"/>
              <a:gd name="connsiteY194" fmla="*/ 6407546 h 7169724"/>
              <a:gd name="connsiteX195" fmla="*/ 19674078 w 25200864"/>
              <a:gd name="connsiteY195" fmla="*/ 6213236 h 7169724"/>
              <a:gd name="connsiteX196" fmla="*/ 19761708 w 25200864"/>
              <a:gd name="connsiteY196" fmla="*/ 6129416 h 7169724"/>
              <a:gd name="connsiteX197" fmla="*/ 19879818 w 25200864"/>
              <a:gd name="connsiteY197" fmla="*/ 6239906 h 7169724"/>
              <a:gd name="connsiteX198" fmla="*/ 19818858 w 25200864"/>
              <a:gd name="connsiteY198" fmla="*/ 6026546 h 7169724"/>
              <a:gd name="connsiteX199" fmla="*/ 20127468 w 25200864"/>
              <a:gd name="connsiteY199" fmla="*/ 6022736 h 7169724"/>
              <a:gd name="connsiteX200" fmla="*/ 20400264 w 25200864"/>
              <a:gd name="connsiteY200" fmla="*/ 5897768 h 7169724"/>
              <a:gd name="connsiteX201" fmla="*/ 20695158 w 25200864"/>
              <a:gd name="connsiteY201" fmla="*/ 5893196 h 7169724"/>
              <a:gd name="connsiteX202" fmla="*/ 20942808 w 25200864"/>
              <a:gd name="connsiteY202" fmla="*/ 5938916 h 7169724"/>
              <a:gd name="connsiteX203" fmla="*/ 21133308 w 25200864"/>
              <a:gd name="connsiteY203" fmla="*/ 5813186 h 7169724"/>
              <a:gd name="connsiteX204" fmla="*/ 21430488 w 25200864"/>
              <a:gd name="connsiteY204" fmla="*/ 5862716 h 7169724"/>
              <a:gd name="connsiteX205" fmla="*/ 21659850 w 25200864"/>
              <a:gd name="connsiteY205" fmla="*/ 5961776 h 7169724"/>
              <a:gd name="connsiteX206" fmla="*/ 21761958 w 25200864"/>
              <a:gd name="connsiteY206" fmla="*/ 5885576 h 7169724"/>
              <a:gd name="connsiteX207" fmla="*/ 21944838 w 25200864"/>
              <a:gd name="connsiteY207" fmla="*/ 6041786 h 7169724"/>
              <a:gd name="connsiteX208" fmla="*/ 22089618 w 25200864"/>
              <a:gd name="connsiteY208" fmla="*/ 5977016 h 7169724"/>
              <a:gd name="connsiteX209" fmla="*/ 22310598 w 25200864"/>
              <a:gd name="connsiteY209" fmla="*/ 6186566 h 7169724"/>
              <a:gd name="connsiteX210" fmla="*/ 23151084 w 25200864"/>
              <a:gd name="connsiteY210" fmla="*/ 6482984 h 7169724"/>
              <a:gd name="connsiteX211" fmla="*/ 23293578 w 25200864"/>
              <a:gd name="connsiteY211" fmla="*/ 6609476 h 7169724"/>
              <a:gd name="connsiteX212" fmla="*/ 23285958 w 25200864"/>
              <a:gd name="connsiteY212" fmla="*/ 6693296 h 7169724"/>
              <a:gd name="connsiteX213" fmla="*/ 23415498 w 25200864"/>
              <a:gd name="connsiteY213" fmla="*/ 6659006 h 7169724"/>
              <a:gd name="connsiteX214" fmla="*/ 23785068 w 25200864"/>
              <a:gd name="connsiteY214" fmla="*/ 6780926 h 7169724"/>
              <a:gd name="connsiteX215" fmla="*/ 24009096 w 25200864"/>
              <a:gd name="connsiteY215" fmla="*/ 6645290 h 7169724"/>
              <a:gd name="connsiteX216" fmla="*/ 24078438 w 25200864"/>
              <a:gd name="connsiteY216" fmla="*/ 6544706 h 7169724"/>
              <a:gd name="connsiteX217" fmla="*/ 24230838 w 25200864"/>
              <a:gd name="connsiteY217" fmla="*/ 6533276 h 7169724"/>
              <a:gd name="connsiteX218" fmla="*/ 24360378 w 25200864"/>
              <a:gd name="connsiteY218" fmla="*/ 6438026 h 7169724"/>
              <a:gd name="connsiteX219" fmla="*/ 24455628 w 25200864"/>
              <a:gd name="connsiteY219" fmla="*/ 6422786 h 7169724"/>
              <a:gd name="connsiteX220" fmla="*/ 24558498 w 25200864"/>
              <a:gd name="connsiteY220" fmla="*/ 6243716 h 7169724"/>
              <a:gd name="connsiteX221" fmla="*/ 24716232 w 25200864"/>
              <a:gd name="connsiteY221" fmla="*/ 6188090 h 7169724"/>
              <a:gd name="connsiteX222" fmla="*/ 24981408 w 25200864"/>
              <a:gd name="connsiteY222" fmla="*/ 6232286 h 7169724"/>
              <a:gd name="connsiteX223" fmla="*/ 25181052 w 25200864"/>
              <a:gd name="connsiteY223" fmla="*/ 6157610 h 7169724"/>
              <a:gd name="connsiteX224" fmla="*/ 25200864 w 25200864"/>
              <a:gd name="connsiteY224" fmla="*/ 5713364 h 7169724"/>
              <a:gd name="connsiteX225" fmla="*/ 24519636 w 25200864"/>
              <a:gd name="connsiteY225" fmla="*/ 5869574 h 7169724"/>
              <a:gd name="connsiteX226" fmla="*/ 23774400 w 25200864"/>
              <a:gd name="connsiteY226" fmla="*/ 6133988 h 7169724"/>
              <a:gd name="connsiteX227" fmla="*/ 22951440 w 25200864"/>
              <a:gd name="connsiteY227" fmla="*/ 5896244 h 7169724"/>
              <a:gd name="connsiteX228" fmla="*/ 21982176 w 25200864"/>
              <a:gd name="connsiteY228" fmla="*/ 5640212 h 7169724"/>
              <a:gd name="connsiteX229" fmla="*/ 20628864 w 25200864"/>
              <a:gd name="connsiteY229" fmla="*/ 5475620 h 7169724"/>
              <a:gd name="connsiteX230" fmla="*/ 19872960 w 25200864"/>
              <a:gd name="connsiteY230" fmla="*/ 5888624 h 7169724"/>
              <a:gd name="connsiteX231" fmla="*/ 18800064 w 25200864"/>
              <a:gd name="connsiteY231" fmla="*/ 5823092 h 7169724"/>
              <a:gd name="connsiteX232" fmla="*/ 16715232 w 25200864"/>
              <a:gd name="connsiteY232" fmla="*/ 4963556 h 7169724"/>
              <a:gd name="connsiteX233" fmla="*/ 14904720 w 25200864"/>
              <a:gd name="connsiteY233" fmla="*/ 4158884 h 7169724"/>
              <a:gd name="connsiteX234" fmla="*/ 13240512 w 25200864"/>
              <a:gd name="connsiteY234" fmla="*/ 3354212 h 7169724"/>
              <a:gd name="connsiteX235" fmla="*/ 13094208 w 25200864"/>
              <a:gd name="connsiteY235" fmla="*/ 3189620 h 7169724"/>
              <a:gd name="connsiteX236" fmla="*/ 11320272 w 25200864"/>
              <a:gd name="connsiteY236" fmla="*/ 2019188 h 7169724"/>
              <a:gd name="connsiteX237" fmla="*/ 10698480 w 25200864"/>
              <a:gd name="connsiteY237" fmla="*/ 1452260 h 7169724"/>
              <a:gd name="connsiteX238" fmla="*/ 10530078 w 25200864"/>
              <a:gd name="connsiteY238" fmla="*/ 1283096 h 7169724"/>
              <a:gd name="connsiteX239" fmla="*/ 10522458 w 25200864"/>
              <a:gd name="connsiteY239" fmla="*/ 902096 h 7169724"/>
              <a:gd name="connsiteX240" fmla="*/ 10518648 w 25200864"/>
              <a:gd name="connsiteY240" fmla="*/ 768746 h 7169724"/>
              <a:gd name="connsiteX241" fmla="*/ 10606278 w 25200864"/>
              <a:gd name="connsiteY241" fmla="*/ 681116 h 7169724"/>
              <a:gd name="connsiteX242" fmla="*/ 10753344 w 25200864"/>
              <a:gd name="connsiteY242" fmla="*/ 611012 h 7169724"/>
              <a:gd name="connsiteX243" fmla="*/ 10735056 w 25200864"/>
              <a:gd name="connsiteY243" fmla="*/ 336692 h 7169724"/>
              <a:gd name="connsiteX244" fmla="*/ 10610088 w 25200864"/>
              <a:gd name="connsiteY244" fmla="*/ 201056 h 7169724"/>
              <a:gd name="connsiteX245" fmla="*/ 10419588 w 25200864"/>
              <a:gd name="connsiteY245" fmla="*/ 2936 h 7169724"/>
              <a:gd name="connsiteX246" fmla="*/ 10351008 w 25200864"/>
              <a:gd name="connsiteY246" fmla="*/ 231536 h 7169724"/>
              <a:gd name="connsiteX247" fmla="*/ 10187940 w 25200864"/>
              <a:gd name="connsiteY247" fmla="*/ 585104 h 7169724"/>
              <a:gd name="connsiteX248" fmla="*/ 10137648 w 25200864"/>
              <a:gd name="connsiteY248" fmla="*/ 902096 h 7169724"/>
              <a:gd name="connsiteX249" fmla="*/ 10222992 w 25200864"/>
              <a:gd name="connsiteY249" fmla="*/ 1744868 h 7169724"/>
              <a:gd name="connsiteX250" fmla="*/ 10131552 w 25200864"/>
              <a:gd name="connsiteY250" fmla="*/ 2384948 h 7169724"/>
              <a:gd name="connsiteX251" fmla="*/ 9509760 w 25200864"/>
              <a:gd name="connsiteY251" fmla="*/ 3043316 h 7169724"/>
              <a:gd name="connsiteX252" fmla="*/ 7717536 w 25200864"/>
              <a:gd name="connsiteY252" fmla="*/ 4524644 h 7169724"/>
              <a:gd name="connsiteX253" fmla="*/ 7388352 w 25200864"/>
              <a:gd name="connsiteY253" fmla="*/ 5146436 h 7169724"/>
              <a:gd name="connsiteX254" fmla="*/ 5925312 w 25200864"/>
              <a:gd name="connsiteY254" fmla="*/ 5768228 h 7169724"/>
              <a:gd name="connsiteX255" fmla="*/ 4736592 w 25200864"/>
              <a:gd name="connsiteY255" fmla="*/ 6079124 h 7169724"/>
              <a:gd name="connsiteX256" fmla="*/ 3602736 w 25200864"/>
              <a:gd name="connsiteY256" fmla="*/ 6353444 h 7169724"/>
              <a:gd name="connsiteX257" fmla="*/ 2688336 w 25200864"/>
              <a:gd name="connsiteY257" fmla="*/ 6664340 h 7169724"/>
              <a:gd name="connsiteX258" fmla="*/ 2157984 w 25200864"/>
              <a:gd name="connsiteY258" fmla="*/ 6774068 h 7169724"/>
              <a:gd name="connsiteX259" fmla="*/ 1591056 w 25200864"/>
              <a:gd name="connsiteY259" fmla="*/ 6755780 h 7169724"/>
              <a:gd name="connsiteX260" fmla="*/ 950976 w 25200864"/>
              <a:gd name="connsiteY260" fmla="*/ 6554612 h 7169724"/>
              <a:gd name="connsiteX261" fmla="*/ 0 w 25200864"/>
              <a:gd name="connsiteY261" fmla="*/ 6390020 h 7169724"/>
              <a:gd name="connsiteX262" fmla="*/ 27432 w 25200864"/>
              <a:gd name="connsiteY262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590346 w 25200864"/>
              <a:gd name="connsiteY89" fmla="*/ 3313732 h 7169724"/>
              <a:gd name="connsiteX90" fmla="*/ 10277856 w 25200864"/>
              <a:gd name="connsiteY90" fmla="*/ 2311796 h 7169724"/>
              <a:gd name="connsiteX91" fmla="*/ 10351008 w 25200864"/>
              <a:gd name="connsiteY91" fmla="*/ 2147204 h 7169724"/>
              <a:gd name="connsiteX92" fmla="*/ 10369296 w 25200864"/>
              <a:gd name="connsiteY92" fmla="*/ 1525412 h 7169724"/>
              <a:gd name="connsiteX93" fmla="*/ 10314432 w 25200864"/>
              <a:gd name="connsiteY93" fmla="*/ 940196 h 7169724"/>
              <a:gd name="connsiteX94" fmla="*/ 10443210 w 25200864"/>
              <a:gd name="connsiteY94" fmla="*/ 611774 h 7169724"/>
              <a:gd name="connsiteX95" fmla="*/ 10450830 w 25200864"/>
              <a:gd name="connsiteY95" fmla="*/ 1076594 h 7169724"/>
              <a:gd name="connsiteX96" fmla="*/ 10411968 w 25200864"/>
              <a:gd name="connsiteY96" fmla="*/ 1302146 h 7169724"/>
              <a:gd name="connsiteX97" fmla="*/ 10453878 w 25200864"/>
              <a:gd name="connsiteY97" fmla="*/ 1565036 h 7169724"/>
              <a:gd name="connsiteX98" fmla="*/ 10541508 w 25200864"/>
              <a:gd name="connsiteY98" fmla="*/ 1759346 h 7169724"/>
              <a:gd name="connsiteX99" fmla="*/ 10690098 w 25200864"/>
              <a:gd name="connsiteY99" fmla="*/ 1944512 h 7169724"/>
              <a:gd name="connsiteX100" fmla="*/ 10785348 w 25200864"/>
              <a:gd name="connsiteY100" fmla="*/ 2018426 h 7169724"/>
              <a:gd name="connsiteX101" fmla="*/ 10838688 w 25200864"/>
              <a:gd name="connsiteY101" fmla="*/ 2109866 h 7169724"/>
              <a:gd name="connsiteX102" fmla="*/ 10926318 w 25200864"/>
              <a:gd name="connsiteY102" fmla="*/ 2071766 h 7169724"/>
              <a:gd name="connsiteX103" fmla="*/ 11013948 w 25200864"/>
              <a:gd name="connsiteY103" fmla="*/ 2193686 h 7169724"/>
              <a:gd name="connsiteX104" fmla="*/ 11100816 w 25200864"/>
              <a:gd name="connsiteY104" fmla="*/ 2275220 h 7169724"/>
              <a:gd name="connsiteX105" fmla="*/ 11253978 w 25200864"/>
              <a:gd name="connsiteY105" fmla="*/ 2307986 h 7169724"/>
              <a:gd name="connsiteX106" fmla="*/ 11349228 w 25200864"/>
              <a:gd name="connsiteY106" fmla="*/ 2349896 h 7169724"/>
              <a:gd name="connsiteX107" fmla="*/ 11429238 w 25200864"/>
              <a:gd name="connsiteY107" fmla="*/ 2448956 h 7169724"/>
              <a:gd name="connsiteX108" fmla="*/ 11562588 w 25200864"/>
              <a:gd name="connsiteY108" fmla="*/ 2513726 h 7169724"/>
              <a:gd name="connsiteX109" fmla="*/ 11654028 w 25200864"/>
              <a:gd name="connsiteY109" fmla="*/ 2567066 h 7169724"/>
              <a:gd name="connsiteX110" fmla="*/ 11745468 w 25200864"/>
              <a:gd name="connsiteY110" fmla="*/ 2650886 h 7169724"/>
              <a:gd name="connsiteX111" fmla="*/ 11882628 w 25200864"/>
              <a:gd name="connsiteY111" fmla="*/ 2711846 h 7169724"/>
              <a:gd name="connsiteX112" fmla="*/ 11970258 w 25200864"/>
              <a:gd name="connsiteY112" fmla="*/ 2841386 h 7169724"/>
              <a:gd name="connsiteX113" fmla="*/ 12095988 w 25200864"/>
              <a:gd name="connsiteY113" fmla="*/ 2829956 h 7169724"/>
              <a:gd name="connsiteX114" fmla="*/ 12124944 w 25200864"/>
              <a:gd name="connsiteY114" fmla="*/ 2897012 h 7169724"/>
              <a:gd name="connsiteX115" fmla="*/ 12202668 w 25200864"/>
              <a:gd name="connsiteY115" fmla="*/ 2921396 h 7169724"/>
              <a:gd name="connsiteX116" fmla="*/ 12278868 w 25200864"/>
              <a:gd name="connsiteY116" fmla="*/ 3081416 h 7169724"/>
              <a:gd name="connsiteX117" fmla="*/ 12393168 w 25200864"/>
              <a:gd name="connsiteY117" fmla="*/ 3100466 h 7169724"/>
              <a:gd name="connsiteX118" fmla="*/ 12450318 w 25200864"/>
              <a:gd name="connsiteY118" fmla="*/ 3214766 h 7169724"/>
              <a:gd name="connsiteX119" fmla="*/ 12541758 w 25200864"/>
              <a:gd name="connsiteY119" fmla="*/ 3191906 h 7169724"/>
              <a:gd name="connsiteX120" fmla="*/ 12598908 w 25200864"/>
              <a:gd name="connsiteY120" fmla="*/ 3290966 h 7169724"/>
              <a:gd name="connsiteX121" fmla="*/ 12663678 w 25200864"/>
              <a:gd name="connsiteY121" fmla="*/ 3416696 h 7169724"/>
              <a:gd name="connsiteX122" fmla="*/ 12766548 w 25200864"/>
              <a:gd name="connsiteY122" fmla="*/ 3428126 h 7169724"/>
              <a:gd name="connsiteX123" fmla="*/ 12774168 w 25200864"/>
              <a:gd name="connsiteY123" fmla="*/ 3298586 h 7169724"/>
              <a:gd name="connsiteX124" fmla="*/ 12854178 w 25200864"/>
              <a:gd name="connsiteY124" fmla="*/ 3363356 h 7169724"/>
              <a:gd name="connsiteX125" fmla="*/ 12968478 w 25200864"/>
              <a:gd name="connsiteY125" fmla="*/ 3435746 h 7169724"/>
              <a:gd name="connsiteX126" fmla="*/ 13098018 w 25200864"/>
              <a:gd name="connsiteY126" fmla="*/ 3466226 h 7169724"/>
              <a:gd name="connsiteX127" fmla="*/ 13147548 w 25200864"/>
              <a:gd name="connsiteY127" fmla="*/ 3572906 h 7169724"/>
              <a:gd name="connsiteX128" fmla="*/ 13155168 w 25200864"/>
              <a:gd name="connsiteY128" fmla="*/ 3652916 h 7169724"/>
              <a:gd name="connsiteX129" fmla="*/ 13235178 w 25200864"/>
              <a:gd name="connsiteY129" fmla="*/ 3736736 h 7169724"/>
              <a:gd name="connsiteX130" fmla="*/ 13368528 w 25200864"/>
              <a:gd name="connsiteY130" fmla="*/ 3774836 h 7169724"/>
              <a:gd name="connsiteX131" fmla="*/ 13539216 w 25200864"/>
              <a:gd name="connsiteY131" fmla="*/ 3853322 h 7169724"/>
              <a:gd name="connsiteX132" fmla="*/ 13574268 w 25200864"/>
              <a:gd name="connsiteY132" fmla="*/ 3923426 h 7169724"/>
              <a:gd name="connsiteX133" fmla="*/ 13669518 w 25200864"/>
              <a:gd name="connsiteY133" fmla="*/ 3988196 h 7169724"/>
              <a:gd name="connsiteX134" fmla="*/ 13806678 w 25200864"/>
              <a:gd name="connsiteY134" fmla="*/ 4091066 h 7169724"/>
              <a:gd name="connsiteX135" fmla="*/ 13890498 w 25200864"/>
              <a:gd name="connsiteY135" fmla="*/ 4205366 h 7169724"/>
              <a:gd name="connsiteX136" fmla="*/ 13955268 w 25200864"/>
              <a:gd name="connsiteY136" fmla="*/ 4296806 h 7169724"/>
              <a:gd name="connsiteX137" fmla="*/ 13989558 w 25200864"/>
              <a:gd name="connsiteY137" fmla="*/ 4129166 h 7169724"/>
              <a:gd name="connsiteX138" fmla="*/ 14061948 w 25200864"/>
              <a:gd name="connsiteY138" fmla="*/ 3995816 h 7169724"/>
              <a:gd name="connsiteX139" fmla="*/ 14176248 w 25200864"/>
              <a:gd name="connsiteY139" fmla="*/ 4098686 h 7169724"/>
              <a:gd name="connsiteX140" fmla="*/ 14290548 w 25200864"/>
              <a:gd name="connsiteY140" fmla="*/ 4304426 h 7169724"/>
              <a:gd name="connsiteX141" fmla="*/ 14431518 w 25200864"/>
              <a:gd name="connsiteY141" fmla="*/ 4399676 h 7169724"/>
              <a:gd name="connsiteX142" fmla="*/ 14622018 w 25200864"/>
              <a:gd name="connsiteY142" fmla="*/ 4353956 h 7169724"/>
              <a:gd name="connsiteX143" fmla="*/ 14789658 w 25200864"/>
              <a:gd name="connsiteY143" fmla="*/ 4430156 h 7169724"/>
              <a:gd name="connsiteX144" fmla="*/ 14865858 w 25200864"/>
              <a:gd name="connsiteY144" fmla="*/ 4361576 h 7169724"/>
              <a:gd name="connsiteX145" fmla="*/ 14972538 w 25200864"/>
              <a:gd name="connsiteY145" fmla="*/ 4464446 h 7169724"/>
              <a:gd name="connsiteX146" fmla="*/ 15067788 w 25200864"/>
              <a:gd name="connsiteY146" fmla="*/ 4586366 h 7169724"/>
              <a:gd name="connsiteX147" fmla="*/ 15304008 w 25200864"/>
              <a:gd name="connsiteY147" fmla="*/ 4651136 h 7169724"/>
              <a:gd name="connsiteX148" fmla="*/ 15467838 w 25200864"/>
              <a:gd name="connsiteY148" fmla="*/ 4693046 h 7169724"/>
              <a:gd name="connsiteX149" fmla="*/ 15540990 w 25200864"/>
              <a:gd name="connsiteY149" fmla="*/ 4708286 h 7169724"/>
              <a:gd name="connsiteX150" fmla="*/ 15593568 w 25200864"/>
              <a:gd name="connsiteY150" fmla="*/ 4875926 h 7169724"/>
              <a:gd name="connsiteX151" fmla="*/ 15612618 w 25200864"/>
              <a:gd name="connsiteY151" fmla="*/ 4997846 h 7169724"/>
              <a:gd name="connsiteX152" fmla="*/ 15730728 w 25200864"/>
              <a:gd name="connsiteY152" fmla="*/ 4921646 h 7169724"/>
              <a:gd name="connsiteX153" fmla="*/ 15745968 w 25200864"/>
              <a:gd name="connsiteY153" fmla="*/ 4769246 h 7169724"/>
              <a:gd name="connsiteX154" fmla="*/ 15822168 w 25200864"/>
              <a:gd name="connsiteY154" fmla="*/ 4757816 h 7169724"/>
              <a:gd name="connsiteX155" fmla="*/ 15898368 w 25200864"/>
              <a:gd name="connsiteY155" fmla="*/ 4872116 h 7169724"/>
              <a:gd name="connsiteX156" fmla="*/ 16092678 w 25200864"/>
              <a:gd name="connsiteY156" fmla="*/ 4978796 h 7169724"/>
              <a:gd name="connsiteX157" fmla="*/ 16229838 w 25200864"/>
              <a:gd name="connsiteY157" fmla="*/ 5138816 h 7169724"/>
              <a:gd name="connsiteX158" fmla="*/ 16340328 w 25200864"/>
              <a:gd name="connsiteY158" fmla="*/ 5154056 h 7169724"/>
              <a:gd name="connsiteX159" fmla="*/ 16435578 w 25200864"/>
              <a:gd name="connsiteY159" fmla="*/ 5203586 h 7169724"/>
              <a:gd name="connsiteX160" fmla="*/ 16515588 w 25200864"/>
              <a:gd name="connsiteY160" fmla="*/ 5195966 h 7169724"/>
              <a:gd name="connsiteX161" fmla="*/ 16607028 w 25200864"/>
              <a:gd name="connsiteY161" fmla="*/ 5234066 h 7169724"/>
              <a:gd name="connsiteX162" fmla="*/ 16687038 w 25200864"/>
              <a:gd name="connsiteY162" fmla="*/ 5275976 h 7169724"/>
              <a:gd name="connsiteX163" fmla="*/ 16751808 w 25200864"/>
              <a:gd name="connsiteY163" fmla="*/ 5298836 h 7169724"/>
              <a:gd name="connsiteX164" fmla="*/ 16927068 w 25200864"/>
              <a:gd name="connsiteY164" fmla="*/ 5317886 h 7169724"/>
              <a:gd name="connsiteX165" fmla="*/ 16808958 w 25200864"/>
              <a:gd name="connsiteY165" fmla="*/ 5245496 h 7169724"/>
              <a:gd name="connsiteX166" fmla="*/ 16843248 w 25200864"/>
              <a:gd name="connsiteY166" fmla="*/ 5199776 h 7169724"/>
              <a:gd name="connsiteX167" fmla="*/ 16953738 w 25200864"/>
              <a:gd name="connsiteY167" fmla="*/ 5218826 h 7169724"/>
              <a:gd name="connsiteX168" fmla="*/ 17109948 w 25200864"/>
              <a:gd name="connsiteY168" fmla="*/ 5344556 h 7169724"/>
              <a:gd name="connsiteX169" fmla="*/ 17300448 w 25200864"/>
              <a:gd name="connsiteY169" fmla="*/ 5359796 h 7169724"/>
              <a:gd name="connsiteX170" fmla="*/ 17426178 w 25200864"/>
              <a:gd name="connsiteY170" fmla="*/ 5420756 h 7169724"/>
              <a:gd name="connsiteX171" fmla="*/ 17516856 w 25200864"/>
              <a:gd name="connsiteY171" fmla="*/ 5550296 h 7169724"/>
              <a:gd name="connsiteX172" fmla="*/ 17620488 w 25200864"/>
              <a:gd name="connsiteY172" fmla="*/ 5569346 h 7169724"/>
              <a:gd name="connsiteX173" fmla="*/ 17837658 w 25200864"/>
              <a:gd name="connsiteY173" fmla="*/ 5717936 h 7169724"/>
              <a:gd name="connsiteX174" fmla="*/ 17837658 w 25200864"/>
              <a:gd name="connsiteY174" fmla="*/ 5561726 h 7169724"/>
              <a:gd name="connsiteX175" fmla="*/ 18035778 w 25200864"/>
              <a:gd name="connsiteY175" fmla="*/ 5565536 h 7169724"/>
              <a:gd name="connsiteX176" fmla="*/ 18115788 w 25200864"/>
              <a:gd name="connsiteY176" fmla="*/ 5668406 h 7169724"/>
              <a:gd name="connsiteX177" fmla="*/ 18218658 w 25200864"/>
              <a:gd name="connsiteY177" fmla="*/ 5676026 h 7169724"/>
              <a:gd name="connsiteX178" fmla="*/ 18306288 w 25200864"/>
              <a:gd name="connsiteY178" fmla="*/ 5752988 h 7169724"/>
              <a:gd name="connsiteX179" fmla="*/ 18371058 w 25200864"/>
              <a:gd name="connsiteY179" fmla="*/ 5866526 h 7169724"/>
              <a:gd name="connsiteX180" fmla="*/ 18489168 w 25200864"/>
              <a:gd name="connsiteY180" fmla="*/ 5851286 h 7169724"/>
              <a:gd name="connsiteX181" fmla="*/ 18580608 w 25200864"/>
              <a:gd name="connsiteY181" fmla="*/ 5935106 h 7169724"/>
              <a:gd name="connsiteX182" fmla="*/ 18550128 w 25200864"/>
              <a:gd name="connsiteY182" fmla="*/ 6018926 h 7169724"/>
              <a:gd name="connsiteX183" fmla="*/ 18679668 w 25200864"/>
              <a:gd name="connsiteY183" fmla="*/ 5973206 h 7169724"/>
              <a:gd name="connsiteX184" fmla="*/ 18691098 w 25200864"/>
              <a:gd name="connsiteY184" fmla="*/ 6045596 h 7169724"/>
              <a:gd name="connsiteX185" fmla="*/ 18813018 w 25200864"/>
              <a:gd name="connsiteY185" fmla="*/ 6007496 h 7169724"/>
              <a:gd name="connsiteX186" fmla="*/ 19114008 w 25200864"/>
              <a:gd name="connsiteY186" fmla="*/ 6137036 h 7169724"/>
              <a:gd name="connsiteX187" fmla="*/ 19249644 w 25200864"/>
              <a:gd name="connsiteY187" fmla="*/ 6242954 h 7169724"/>
              <a:gd name="connsiteX188" fmla="*/ 19319748 w 25200864"/>
              <a:gd name="connsiteY188" fmla="*/ 6453266 h 7169724"/>
              <a:gd name="connsiteX189" fmla="*/ 19375374 w 25200864"/>
              <a:gd name="connsiteY189" fmla="*/ 6593474 h 7169724"/>
              <a:gd name="connsiteX190" fmla="*/ 19445478 w 25200864"/>
              <a:gd name="connsiteY190" fmla="*/ 6567566 h 7169724"/>
              <a:gd name="connsiteX191" fmla="*/ 19495008 w 25200864"/>
              <a:gd name="connsiteY191" fmla="*/ 6647576 h 7169724"/>
              <a:gd name="connsiteX192" fmla="*/ 19475958 w 25200864"/>
              <a:gd name="connsiteY192" fmla="*/ 6377066 h 7169724"/>
              <a:gd name="connsiteX193" fmla="*/ 19479768 w 25200864"/>
              <a:gd name="connsiteY193" fmla="*/ 6175136 h 7169724"/>
              <a:gd name="connsiteX194" fmla="*/ 19582638 w 25200864"/>
              <a:gd name="connsiteY194" fmla="*/ 6285626 h 7169724"/>
              <a:gd name="connsiteX195" fmla="*/ 19666458 w 25200864"/>
              <a:gd name="connsiteY195" fmla="*/ 6407546 h 7169724"/>
              <a:gd name="connsiteX196" fmla="*/ 19674078 w 25200864"/>
              <a:gd name="connsiteY196" fmla="*/ 6213236 h 7169724"/>
              <a:gd name="connsiteX197" fmla="*/ 19761708 w 25200864"/>
              <a:gd name="connsiteY197" fmla="*/ 6129416 h 7169724"/>
              <a:gd name="connsiteX198" fmla="*/ 19879818 w 25200864"/>
              <a:gd name="connsiteY198" fmla="*/ 6239906 h 7169724"/>
              <a:gd name="connsiteX199" fmla="*/ 19818858 w 25200864"/>
              <a:gd name="connsiteY199" fmla="*/ 6026546 h 7169724"/>
              <a:gd name="connsiteX200" fmla="*/ 20127468 w 25200864"/>
              <a:gd name="connsiteY200" fmla="*/ 6022736 h 7169724"/>
              <a:gd name="connsiteX201" fmla="*/ 20400264 w 25200864"/>
              <a:gd name="connsiteY201" fmla="*/ 5897768 h 7169724"/>
              <a:gd name="connsiteX202" fmla="*/ 20695158 w 25200864"/>
              <a:gd name="connsiteY202" fmla="*/ 5893196 h 7169724"/>
              <a:gd name="connsiteX203" fmla="*/ 20942808 w 25200864"/>
              <a:gd name="connsiteY203" fmla="*/ 5938916 h 7169724"/>
              <a:gd name="connsiteX204" fmla="*/ 21133308 w 25200864"/>
              <a:gd name="connsiteY204" fmla="*/ 5813186 h 7169724"/>
              <a:gd name="connsiteX205" fmla="*/ 21430488 w 25200864"/>
              <a:gd name="connsiteY205" fmla="*/ 5862716 h 7169724"/>
              <a:gd name="connsiteX206" fmla="*/ 21659850 w 25200864"/>
              <a:gd name="connsiteY206" fmla="*/ 5961776 h 7169724"/>
              <a:gd name="connsiteX207" fmla="*/ 21761958 w 25200864"/>
              <a:gd name="connsiteY207" fmla="*/ 5885576 h 7169724"/>
              <a:gd name="connsiteX208" fmla="*/ 21944838 w 25200864"/>
              <a:gd name="connsiteY208" fmla="*/ 6041786 h 7169724"/>
              <a:gd name="connsiteX209" fmla="*/ 22089618 w 25200864"/>
              <a:gd name="connsiteY209" fmla="*/ 5977016 h 7169724"/>
              <a:gd name="connsiteX210" fmla="*/ 22310598 w 25200864"/>
              <a:gd name="connsiteY210" fmla="*/ 6186566 h 7169724"/>
              <a:gd name="connsiteX211" fmla="*/ 23151084 w 25200864"/>
              <a:gd name="connsiteY211" fmla="*/ 6482984 h 7169724"/>
              <a:gd name="connsiteX212" fmla="*/ 23293578 w 25200864"/>
              <a:gd name="connsiteY212" fmla="*/ 6609476 h 7169724"/>
              <a:gd name="connsiteX213" fmla="*/ 23285958 w 25200864"/>
              <a:gd name="connsiteY213" fmla="*/ 6693296 h 7169724"/>
              <a:gd name="connsiteX214" fmla="*/ 23415498 w 25200864"/>
              <a:gd name="connsiteY214" fmla="*/ 6659006 h 7169724"/>
              <a:gd name="connsiteX215" fmla="*/ 23785068 w 25200864"/>
              <a:gd name="connsiteY215" fmla="*/ 6780926 h 7169724"/>
              <a:gd name="connsiteX216" fmla="*/ 24009096 w 25200864"/>
              <a:gd name="connsiteY216" fmla="*/ 6645290 h 7169724"/>
              <a:gd name="connsiteX217" fmla="*/ 24078438 w 25200864"/>
              <a:gd name="connsiteY217" fmla="*/ 6544706 h 7169724"/>
              <a:gd name="connsiteX218" fmla="*/ 24230838 w 25200864"/>
              <a:gd name="connsiteY218" fmla="*/ 6533276 h 7169724"/>
              <a:gd name="connsiteX219" fmla="*/ 24360378 w 25200864"/>
              <a:gd name="connsiteY219" fmla="*/ 6438026 h 7169724"/>
              <a:gd name="connsiteX220" fmla="*/ 24455628 w 25200864"/>
              <a:gd name="connsiteY220" fmla="*/ 6422786 h 7169724"/>
              <a:gd name="connsiteX221" fmla="*/ 24558498 w 25200864"/>
              <a:gd name="connsiteY221" fmla="*/ 6243716 h 7169724"/>
              <a:gd name="connsiteX222" fmla="*/ 24716232 w 25200864"/>
              <a:gd name="connsiteY222" fmla="*/ 6188090 h 7169724"/>
              <a:gd name="connsiteX223" fmla="*/ 24981408 w 25200864"/>
              <a:gd name="connsiteY223" fmla="*/ 6232286 h 7169724"/>
              <a:gd name="connsiteX224" fmla="*/ 25181052 w 25200864"/>
              <a:gd name="connsiteY224" fmla="*/ 6157610 h 7169724"/>
              <a:gd name="connsiteX225" fmla="*/ 25200864 w 25200864"/>
              <a:gd name="connsiteY225" fmla="*/ 5713364 h 7169724"/>
              <a:gd name="connsiteX226" fmla="*/ 24519636 w 25200864"/>
              <a:gd name="connsiteY226" fmla="*/ 5869574 h 7169724"/>
              <a:gd name="connsiteX227" fmla="*/ 23774400 w 25200864"/>
              <a:gd name="connsiteY227" fmla="*/ 6133988 h 7169724"/>
              <a:gd name="connsiteX228" fmla="*/ 22951440 w 25200864"/>
              <a:gd name="connsiteY228" fmla="*/ 5896244 h 7169724"/>
              <a:gd name="connsiteX229" fmla="*/ 21982176 w 25200864"/>
              <a:gd name="connsiteY229" fmla="*/ 5640212 h 7169724"/>
              <a:gd name="connsiteX230" fmla="*/ 20628864 w 25200864"/>
              <a:gd name="connsiteY230" fmla="*/ 5475620 h 7169724"/>
              <a:gd name="connsiteX231" fmla="*/ 19872960 w 25200864"/>
              <a:gd name="connsiteY231" fmla="*/ 5888624 h 7169724"/>
              <a:gd name="connsiteX232" fmla="*/ 18800064 w 25200864"/>
              <a:gd name="connsiteY232" fmla="*/ 5823092 h 7169724"/>
              <a:gd name="connsiteX233" fmla="*/ 16715232 w 25200864"/>
              <a:gd name="connsiteY233" fmla="*/ 4963556 h 7169724"/>
              <a:gd name="connsiteX234" fmla="*/ 14904720 w 25200864"/>
              <a:gd name="connsiteY234" fmla="*/ 4158884 h 7169724"/>
              <a:gd name="connsiteX235" fmla="*/ 13240512 w 25200864"/>
              <a:gd name="connsiteY235" fmla="*/ 3354212 h 7169724"/>
              <a:gd name="connsiteX236" fmla="*/ 13094208 w 25200864"/>
              <a:gd name="connsiteY236" fmla="*/ 3189620 h 7169724"/>
              <a:gd name="connsiteX237" fmla="*/ 11320272 w 25200864"/>
              <a:gd name="connsiteY237" fmla="*/ 2019188 h 7169724"/>
              <a:gd name="connsiteX238" fmla="*/ 10698480 w 25200864"/>
              <a:gd name="connsiteY238" fmla="*/ 1452260 h 7169724"/>
              <a:gd name="connsiteX239" fmla="*/ 10530078 w 25200864"/>
              <a:gd name="connsiteY239" fmla="*/ 1283096 h 7169724"/>
              <a:gd name="connsiteX240" fmla="*/ 10522458 w 25200864"/>
              <a:gd name="connsiteY240" fmla="*/ 902096 h 7169724"/>
              <a:gd name="connsiteX241" fmla="*/ 10518648 w 25200864"/>
              <a:gd name="connsiteY241" fmla="*/ 768746 h 7169724"/>
              <a:gd name="connsiteX242" fmla="*/ 10606278 w 25200864"/>
              <a:gd name="connsiteY242" fmla="*/ 681116 h 7169724"/>
              <a:gd name="connsiteX243" fmla="*/ 10753344 w 25200864"/>
              <a:gd name="connsiteY243" fmla="*/ 611012 h 7169724"/>
              <a:gd name="connsiteX244" fmla="*/ 10735056 w 25200864"/>
              <a:gd name="connsiteY244" fmla="*/ 336692 h 7169724"/>
              <a:gd name="connsiteX245" fmla="*/ 10610088 w 25200864"/>
              <a:gd name="connsiteY245" fmla="*/ 201056 h 7169724"/>
              <a:gd name="connsiteX246" fmla="*/ 10419588 w 25200864"/>
              <a:gd name="connsiteY246" fmla="*/ 2936 h 7169724"/>
              <a:gd name="connsiteX247" fmla="*/ 10351008 w 25200864"/>
              <a:gd name="connsiteY247" fmla="*/ 231536 h 7169724"/>
              <a:gd name="connsiteX248" fmla="*/ 10187940 w 25200864"/>
              <a:gd name="connsiteY248" fmla="*/ 585104 h 7169724"/>
              <a:gd name="connsiteX249" fmla="*/ 10137648 w 25200864"/>
              <a:gd name="connsiteY249" fmla="*/ 902096 h 7169724"/>
              <a:gd name="connsiteX250" fmla="*/ 10222992 w 25200864"/>
              <a:gd name="connsiteY250" fmla="*/ 1744868 h 7169724"/>
              <a:gd name="connsiteX251" fmla="*/ 10131552 w 25200864"/>
              <a:gd name="connsiteY251" fmla="*/ 2384948 h 7169724"/>
              <a:gd name="connsiteX252" fmla="*/ 9509760 w 25200864"/>
              <a:gd name="connsiteY252" fmla="*/ 3043316 h 7169724"/>
              <a:gd name="connsiteX253" fmla="*/ 7717536 w 25200864"/>
              <a:gd name="connsiteY253" fmla="*/ 4524644 h 7169724"/>
              <a:gd name="connsiteX254" fmla="*/ 7388352 w 25200864"/>
              <a:gd name="connsiteY254" fmla="*/ 5146436 h 7169724"/>
              <a:gd name="connsiteX255" fmla="*/ 5925312 w 25200864"/>
              <a:gd name="connsiteY255" fmla="*/ 5768228 h 7169724"/>
              <a:gd name="connsiteX256" fmla="*/ 4736592 w 25200864"/>
              <a:gd name="connsiteY256" fmla="*/ 6079124 h 7169724"/>
              <a:gd name="connsiteX257" fmla="*/ 3602736 w 25200864"/>
              <a:gd name="connsiteY257" fmla="*/ 6353444 h 7169724"/>
              <a:gd name="connsiteX258" fmla="*/ 2688336 w 25200864"/>
              <a:gd name="connsiteY258" fmla="*/ 6664340 h 7169724"/>
              <a:gd name="connsiteX259" fmla="*/ 2157984 w 25200864"/>
              <a:gd name="connsiteY259" fmla="*/ 6774068 h 7169724"/>
              <a:gd name="connsiteX260" fmla="*/ 1591056 w 25200864"/>
              <a:gd name="connsiteY260" fmla="*/ 6755780 h 7169724"/>
              <a:gd name="connsiteX261" fmla="*/ 950976 w 25200864"/>
              <a:gd name="connsiteY261" fmla="*/ 6554612 h 7169724"/>
              <a:gd name="connsiteX262" fmla="*/ 0 w 25200864"/>
              <a:gd name="connsiteY262" fmla="*/ 6390020 h 7169724"/>
              <a:gd name="connsiteX263" fmla="*/ 27432 w 25200864"/>
              <a:gd name="connsiteY263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590346 w 25200864"/>
              <a:gd name="connsiteY89" fmla="*/ 3313732 h 7169724"/>
              <a:gd name="connsiteX90" fmla="*/ 10316026 w 25200864"/>
              <a:gd name="connsiteY90" fmla="*/ 2818432 h 7169724"/>
              <a:gd name="connsiteX91" fmla="*/ 10277856 w 25200864"/>
              <a:gd name="connsiteY91" fmla="*/ 2311796 h 7169724"/>
              <a:gd name="connsiteX92" fmla="*/ 10351008 w 25200864"/>
              <a:gd name="connsiteY92" fmla="*/ 2147204 h 7169724"/>
              <a:gd name="connsiteX93" fmla="*/ 10369296 w 25200864"/>
              <a:gd name="connsiteY93" fmla="*/ 1525412 h 7169724"/>
              <a:gd name="connsiteX94" fmla="*/ 10314432 w 25200864"/>
              <a:gd name="connsiteY94" fmla="*/ 940196 h 7169724"/>
              <a:gd name="connsiteX95" fmla="*/ 10443210 w 25200864"/>
              <a:gd name="connsiteY95" fmla="*/ 611774 h 7169724"/>
              <a:gd name="connsiteX96" fmla="*/ 10450830 w 25200864"/>
              <a:gd name="connsiteY96" fmla="*/ 1076594 h 7169724"/>
              <a:gd name="connsiteX97" fmla="*/ 10411968 w 25200864"/>
              <a:gd name="connsiteY97" fmla="*/ 1302146 h 7169724"/>
              <a:gd name="connsiteX98" fmla="*/ 10453878 w 25200864"/>
              <a:gd name="connsiteY98" fmla="*/ 1565036 h 7169724"/>
              <a:gd name="connsiteX99" fmla="*/ 10541508 w 25200864"/>
              <a:gd name="connsiteY99" fmla="*/ 1759346 h 7169724"/>
              <a:gd name="connsiteX100" fmla="*/ 10690098 w 25200864"/>
              <a:gd name="connsiteY100" fmla="*/ 1944512 h 7169724"/>
              <a:gd name="connsiteX101" fmla="*/ 10785348 w 25200864"/>
              <a:gd name="connsiteY101" fmla="*/ 2018426 h 7169724"/>
              <a:gd name="connsiteX102" fmla="*/ 10838688 w 25200864"/>
              <a:gd name="connsiteY102" fmla="*/ 2109866 h 7169724"/>
              <a:gd name="connsiteX103" fmla="*/ 10926318 w 25200864"/>
              <a:gd name="connsiteY103" fmla="*/ 2071766 h 7169724"/>
              <a:gd name="connsiteX104" fmla="*/ 11013948 w 25200864"/>
              <a:gd name="connsiteY104" fmla="*/ 2193686 h 7169724"/>
              <a:gd name="connsiteX105" fmla="*/ 11100816 w 25200864"/>
              <a:gd name="connsiteY105" fmla="*/ 2275220 h 7169724"/>
              <a:gd name="connsiteX106" fmla="*/ 11253978 w 25200864"/>
              <a:gd name="connsiteY106" fmla="*/ 2307986 h 7169724"/>
              <a:gd name="connsiteX107" fmla="*/ 11349228 w 25200864"/>
              <a:gd name="connsiteY107" fmla="*/ 2349896 h 7169724"/>
              <a:gd name="connsiteX108" fmla="*/ 11429238 w 25200864"/>
              <a:gd name="connsiteY108" fmla="*/ 2448956 h 7169724"/>
              <a:gd name="connsiteX109" fmla="*/ 11562588 w 25200864"/>
              <a:gd name="connsiteY109" fmla="*/ 2513726 h 7169724"/>
              <a:gd name="connsiteX110" fmla="*/ 11654028 w 25200864"/>
              <a:gd name="connsiteY110" fmla="*/ 2567066 h 7169724"/>
              <a:gd name="connsiteX111" fmla="*/ 11745468 w 25200864"/>
              <a:gd name="connsiteY111" fmla="*/ 2650886 h 7169724"/>
              <a:gd name="connsiteX112" fmla="*/ 11882628 w 25200864"/>
              <a:gd name="connsiteY112" fmla="*/ 2711846 h 7169724"/>
              <a:gd name="connsiteX113" fmla="*/ 11970258 w 25200864"/>
              <a:gd name="connsiteY113" fmla="*/ 2841386 h 7169724"/>
              <a:gd name="connsiteX114" fmla="*/ 12095988 w 25200864"/>
              <a:gd name="connsiteY114" fmla="*/ 2829956 h 7169724"/>
              <a:gd name="connsiteX115" fmla="*/ 12124944 w 25200864"/>
              <a:gd name="connsiteY115" fmla="*/ 2897012 h 7169724"/>
              <a:gd name="connsiteX116" fmla="*/ 12202668 w 25200864"/>
              <a:gd name="connsiteY116" fmla="*/ 2921396 h 7169724"/>
              <a:gd name="connsiteX117" fmla="*/ 12278868 w 25200864"/>
              <a:gd name="connsiteY117" fmla="*/ 3081416 h 7169724"/>
              <a:gd name="connsiteX118" fmla="*/ 12393168 w 25200864"/>
              <a:gd name="connsiteY118" fmla="*/ 3100466 h 7169724"/>
              <a:gd name="connsiteX119" fmla="*/ 12450318 w 25200864"/>
              <a:gd name="connsiteY119" fmla="*/ 3214766 h 7169724"/>
              <a:gd name="connsiteX120" fmla="*/ 12541758 w 25200864"/>
              <a:gd name="connsiteY120" fmla="*/ 3191906 h 7169724"/>
              <a:gd name="connsiteX121" fmla="*/ 12598908 w 25200864"/>
              <a:gd name="connsiteY121" fmla="*/ 3290966 h 7169724"/>
              <a:gd name="connsiteX122" fmla="*/ 12663678 w 25200864"/>
              <a:gd name="connsiteY122" fmla="*/ 3416696 h 7169724"/>
              <a:gd name="connsiteX123" fmla="*/ 12766548 w 25200864"/>
              <a:gd name="connsiteY123" fmla="*/ 3428126 h 7169724"/>
              <a:gd name="connsiteX124" fmla="*/ 12774168 w 25200864"/>
              <a:gd name="connsiteY124" fmla="*/ 3298586 h 7169724"/>
              <a:gd name="connsiteX125" fmla="*/ 12854178 w 25200864"/>
              <a:gd name="connsiteY125" fmla="*/ 3363356 h 7169724"/>
              <a:gd name="connsiteX126" fmla="*/ 12968478 w 25200864"/>
              <a:gd name="connsiteY126" fmla="*/ 3435746 h 7169724"/>
              <a:gd name="connsiteX127" fmla="*/ 13098018 w 25200864"/>
              <a:gd name="connsiteY127" fmla="*/ 3466226 h 7169724"/>
              <a:gd name="connsiteX128" fmla="*/ 13147548 w 25200864"/>
              <a:gd name="connsiteY128" fmla="*/ 3572906 h 7169724"/>
              <a:gd name="connsiteX129" fmla="*/ 13155168 w 25200864"/>
              <a:gd name="connsiteY129" fmla="*/ 3652916 h 7169724"/>
              <a:gd name="connsiteX130" fmla="*/ 13235178 w 25200864"/>
              <a:gd name="connsiteY130" fmla="*/ 3736736 h 7169724"/>
              <a:gd name="connsiteX131" fmla="*/ 13368528 w 25200864"/>
              <a:gd name="connsiteY131" fmla="*/ 3774836 h 7169724"/>
              <a:gd name="connsiteX132" fmla="*/ 13539216 w 25200864"/>
              <a:gd name="connsiteY132" fmla="*/ 3853322 h 7169724"/>
              <a:gd name="connsiteX133" fmla="*/ 13574268 w 25200864"/>
              <a:gd name="connsiteY133" fmla="*/ 3923426 h 7169724"/>
              <a:gd name="connsiteX134" fmla="*/ 13669518 w 25200864"/>
              <a:gd name="connsiteY134" fmla="*/ 3988196 h 7169724"/>
              <a:gd name="connsiteX135" fmla="*/ 13806678 w 25200864"/>
              <a:gd name="connsiteY135" fmla="*/ 4091066 h 7169724"/>
              <a:gd name="connsiteX136" fmla="*/ 13890498 w 25200864"/>
              <a:gd name="connsiteY136" fmla="*/ 4205366 h 7169724"/>
              <a:gd name="connsiteX137" fmla="*/ 13955268 w 25200864"/>
              <a:gd name="connsiteY137" fmla="*/ 4296806 h 7169724"/>
              <a:gd name="connsiteX138" fmla="*/ 13989558 w 25200864"/>
              <a:gd name="connsiteY138" fmla="*/ 4129166 h 7169724"/>
              <a:gd name="connsiteX139" fmla="*/ 14061948 w 25200864"/>
              <a:gd name="connsiteY139" fmla="*/ 3995816 h 7169724"/>
              <a:gd name="connsiteX140" fmla="*/ 14176248 w 25200864"/>
              <a:gd name="connsiteY140" fmla="*/ 4098686 h 7169724"/>
              <a:gd name="connsiteX141" fmla="*/ 14290548 w 25200864"/>
              <a:gd name="connsiteY141" fmla="*/ 4304426 h 7169724"/>
              <a:gd name="connsiteX142" fmla="*/ 14431518 w 25200864"/>
              <a:gd name="connsiteY142" fmla="*/ 4399676 h 7169724"/>
              <a:gd name="connsiteX143" fmla="*/ 14622018 w 25200864"/>
              <a:gd name="connsiteY143" fmla="*/ 4353956 h 7169724"/>
              <a:gd name="connsiteX144" fmla="*/ 14789658 w 25200864"/>
              <a:gd name="connsiteY144" fmla="*/ 4430156 h 7169724"/>
              <a:gd name="connsiteX145" fmla="*/ 14865858 w 25200864"/>
              <a:gd name="connsiteY145" fmla="*/ 4361576 h 7169724"/>
              <a:gd name="connsiteX146" fmla="*/ 14972538 w 25200864"/>
              <a:gd name="connsiteY146" fmla="*/ 4464446 h 7169724"/>
              <a:gd name="connsiteX147" fmla="*/ 15067788 w 25200864"/>
              <a:gd name="connsiteY147" fmla="*/ 4586366 h 7169724"/>
              <a:gd name="connsiteX148" fmla="*/ 15304008 w 25200864"/>
              <a:gd name="connsiteY148" fmla="*/ 4651136 h 7169724"/>
              <a:gd name="connsiteX149" fmla="*/ 15467838 w 25200864"/>
              <a:gd name="connsiteY149" fmla="*/ 4693046 h 7169724"/>
              <a:gd name="connsiteX150" fmla="*/ 15540990 w 25200864"/>
              <a:gd name="connsiteY150" fmla="*/ 4708286 h 7169724"/>
              <a:gd name="connsiteX151" fmla="*/ 15593568 w 25200864"/>
              <a:gd name="connsiteY151" fmla="*/ 4875926 h 7169724"/>
              <a:gd name="connsiteX152" fmla="*/ 15612618 w 25200864"/>
              <a:gd name="connsiteY152" fmla="*/ 4997846 h 7169724"/>
              <a:gd name="connsiteX153" fmla="*/ 15730728 w 25200864"/>
              <a:gd name="connsiteY153" fmla="*/ 4921646 h 7169724"/>
              <a:gd name="connsiteX154" fmla="*/ 15745968 w 25200864"/>
              <a:gd name="connsiteY154" fmla="*/ 4769246 h 7169724"/>
              <a:gd name="connsiteX155" fmla="*/ 15822168 w 25200864"/>
              <a:gd name="connsiteY155" fmla="*/ 4757816 h 7169724"/>
              <a:gd name="connsiteX156" fmla="*/ 15898368 w 25200864"/>
              <a:gd name="connsiteY156" fmla="*/ 4872116 h 7169724"/>
              <a:gd name="connsiteX157" fmla="*/ 16092678 w 25200864"/>
              <a:gd name="connsiteY157" fmla="*/ 4978796 h 7169724"/>
              <a:gd name="connsiteX158" fmla="*/ 16229838 w 25200864"/>
              <a:gd name="connsiteY158" fmla="*/ 5138816 h 7169724"/>
              <a:gd name="connsiteX159" fmla="*/ 16340328 w 25200864"/>
              <a:gd name="connsiteY159" fmla="*/ 5154056 h 7169724"/>
              <a:gd name="connsiteX160" fmla="*/ 16435578 w 25200864"/>
              <a:gd name="connsiteY160" fmla="*/ 5203586 h 7169724"/>
              <a:gd name="connsiteX161" fmla="*/ 16515588 w 25200864"/>
              <a:gd name="connsiteY161" fmla="*/ 5195966 h 7169724"/>
              <a:gd name="connsiteX162" fmla="*/ 16607028 w 25200864"/>
              <a:gd name="connsiteY162" fmla="*/ 5234066 h 7169724"/>
              <a:gd name="connsiteX163" fmla="*/ 16687038 w 25200864"/>
              <a:gd name="connsiteY163" fmla="*/ 5275976 h 7169724"/>
              <a:gd name="connsiteX164" fmla="*/ 16751808 w 25200864"/>
              <a:gd name="connsiteY164" fmla="*/ 5298836 h 7169724"/>
              <a:gd name="connsiteX165" fmla="*/ 16927068 w 25200864"/>
              <a:gd name="connsiteY165" fmla="*/ 5317886 h 7169724"/>
              <a:gd name="connsiteX166" fmla="*/ 16808958 w 25200864"/>
              <a:gd name="connsiteY166" fmla="*/ 5245496 h 7169724"/>
              <a:gd name="connsiteX167" fmla="*/ 16843248 w 25200864"/>
              <a:gd name="connsiteY167" fmla="*/ 5199776 h 7169724"/>
              <a:gd name="connsiteX168" fmla="*/ 16953738 w 25200864"/>
              <a:gd name="connsiteY168" fmla="*/ 5218826 h 7169724"/>
              <a:gd name="connsiteX169" fmla="*/ 17109948 w 25200864"/>
              <a:gd name="connsiteY169" fmla="*/ 5344556 h 7169724"/>
              <a:gd name="connsiteX170" fmla="*/ 17300448 w 25200864"/>
              <a:gd name="connsiteY170" fmla="*/ 5359796 h 7169724"/>
              <a:gd name="connsiteX171" fmla="*/ 17426178 w 25200864"/>
              <a:gd name="connsiteY171" fmla="*/ 5420756 h 7169724"/>
              <a:gd name="connsiteX172" fmla="*/ 17516856 w 25200864"/>
              <a:gd name="connsiteY172" fmla="*/ 5550296 h 7169724"/>
              <a:gd name="connsiteX173" fmla="*/ 17620488 w 25200864"/>
              <a:gd name="connsiteY173" fmla="*/ 5569346 h 7169724"/>
              <a:gd name="connsiteX174" fmla="*/ 17837658 w 25200864"/>
              <a:gd name="connsiteY174" fmla="*/ 5717936 h 7169724"/>
              <a:gd name="connsiteX175" fmla="*/ 17837658 w 25200864"/>
              <a:gd name="connsiteY175" fmla="*/ 5561726 h 7169724"/>
              <a:gd name="connsiteX176" fmla="*/ 18035778 w 25200864"/>
              <a:gd name="connsiteY176" fmla="*/ 5565536 h 7169724"/>
              <a:gd name="connsiteX177" fmla="*/ 18115788 w 25200864"/>
              <a:gd name="connsiteY177" fmla="*/ 5668406 h 7169724"/>
              <a:gd name="connsiteX178" fmla="*/ 18218658 w 25200864"/>
              <a:gd name="connsiteY178" fmla="*/ 5676026 h 7169724"/>
              <a:gd name="connsiteX179" fmla="*/ 18306288 w 25200864"/>
              <a:gd name="connsiteY179" fmla="*/ 5752988 h 7169724"/>
              <a:gd name="connsiteX180" fmla="*/ 18371058 w 25200864"/>
              <a:gd name="connsiteY180" fmla="*/ 5866526 h 7169724"/>
              <a:gd name="connsiteX181" fmla="*/ 18489168 w 25200864"/>
              <a:gd name="connsiteY181" fmla="*/ 5851286 h 7169724"/>
              <a:gd name="connsiteX182" fmla="*/ 18580608 w 25200864"/>
              <a:gd name="connsiteY182" fmla="*/ 5935106 h 7169724"/>
              <a:gd name="connsiteX183" fmla="*/ 18550128 w 25200864"/>
              <a:gd name="connsiteY183" fmla="*/ 6018926 h 7169724"/>
              <a:gd name="connsiteX184" fmla="*/ 18679668 w 25200864"/>
              <a:gd name="connsiteY184" fmla="*/ 5973206 h 7169724"/>
              <a:gd name="connsiteX185" fmla="*/ 18691098 w 25200864"/>
              <a:gd name="connsiteY185" fmla="*/ 6045596 h 7169724"/>
              <a:gd name="connsiteX186" fmla="*/ 18813018 w 25200864"/>
              <a:gd name="connsiteY186" fmla="*/ 6007496 h 7169724"/>
              <a:gd name="connsiteX187" fmla="*/ 19114008 w 25200864"/>
              <a:gd name="connsiteY187" fmla="*/ 6137036 h 7169724"/>
              <a:gd name="connsiteX188" fmla="*/ 19249644 w 25200864"/>
              <a:gd name="connsiteY188" fmla="*/ 6242954 h 7169724"/>
              <a:gd name="connsiteX189" fmla="*/ 19319748 w 25200864"/>
              <a:gd name="connsiteY189" fmla="*/ 6453266 h 7169724"/>
              <a:gd name="connsiteX190" fmla="*/ 19375374 w 25200864"/>
              <a:gd name="connsiteY190" fmla="*/ 6593474 h 7169724"/>
              <a:gd name="connsiteX191" fmla="*/ 19445478 w 25200864"/>
              <a:gd name="connsiteY191" fmla="*/ 6567566 h 7169724"/>
              <a:gd name="connsiteX192" fmla="*/ 19495008 w 25200864"/>
              <a:gd name="connsiteY192" fmla="*/ 6647576 h 7169724"/>
              <a:gd name="connsiteX193" fmla="*/ 19475958 w 25200864"/>
              <a:gd name="connsiteY193" fmla="*/ 6377066 h 7169724"/>
              <a:gd name="connsiteX194" fmla="*/ 19479768 w 25200864"/>
              <a:gd name="connsiteY194" fmla="*/ 6175136 h 7169724"/>
              <a:gd name="connsiteX195" fmla="*/ 19582638 w 25200864"/>
              <a:gd name="connsiteY195" fmla="*/ 6285626 h 7169724"/>
              <a:gd name="connsiteX196" fmla="*/ 19666458 w 25200864"/>
              <a:gd name="connsiteY196" fmla="*/ 6407546 h 7169724"/>
              <a:gd name="connsiteX197" fmla="*/ 19674078 w 25200864"/>
              <a:gd name="connsiteY197" fmla="*/ 6213236 h 7169724"/>
              <a:gd name="connsiteX198" fmla="*/ 19761708 w 25200864"/>
              <a:gd name="connsiteY198" fmla="*/ 6129416 h 7169724"/>
              <a:gd name="connsiteX199" fmla="*/ 19879818 w 25200864"/>
              <a:gd name="connsiteY199" fmla="*/ 6239906 h 7169724"/>
              <a:gd name="connsiteX200" fmla="*/ 19818858 w 25200864"/>
              <a:gd name="connsiteY200" fmla="*/ 6026546 h 7169724"/>
              <a:gd name="connsiteX201" fmla="*/ 20127468 w 25200864"/>
              <a:gd name="connsiteY201" fmla="*/ 6022736 h 7169724"/>
              <a:gd name="connsiteX202" fmla="*/ 20400264 w 25200864"/>
              <a:gd name="connsiteY202" fmla="*/ 5897768 h 7169724"/>
              <a:gd name="connsiteX203" fmla="*/ 20695158 w 25200864"/>
              <a:gd name="connsiteY203" fmla="*/ 5893196 h 7169724"/>
              <a:gd name="connsiteX204" fmla="*/ 20942808 w 25200864"/>
              <a:gd name="connsiteY204" fmla="*/ 5938916 h 7169724"/>
              <a:gd name="connsiteX205" fmla="*/ 21133308 w 25200864"/>
              <a:gd name="connsiteY205" fmla="*/ 5813186 h 7169724"/>
              <a:gd name="connsiteX206" fmla="*/ 21430488 w 25200864"/>
              <a:gd name="connsiteY206" fmla="*/ 5862716 h 7169724"/>
              <a:gd name="connsiteX207" fmla="*/ 21659850 w 25200864"/>
              <a:gd name="connsiteY207" fmla="*/ 5961776 h 7169724"/>
              <a:gd name="connsiteX208" fmla="*/ 21761958 w 25200864"/>
              <a:gd name="connsiteY208" fmla="*/ 5885576 h 7169724"/>
              <a:gd name="connsiteX209" fmla="*/ 21944838 w 25200864"/>
              <a:gd name="connsiteY209" fmla="*/ 6041786 h 7169724"/>
              <a:gd name="connsiteX210" fmla="*/ 22089618 w 25200864"/>
              <a:gd name="connsiteY210" fmla="*/ 5977016 h 7169724"/>
              <a:gd name="connsiteX211" fmla="*/ 22310598 w 25200864"/>
              <a:gd name="connsiteY211" fmla="*/ 6186566 h 7169724"/>
              <a:gd name="connsiteX212" fmla="*/ 23151084 w 25200864"/>
              <a:gd name="connsiteY212" fmla="*/ 6482984 h 7169724"/>
              <a:gd name="connsiteX213" fmla="*/ 23293578 w 25200864"/>
              <a:gd name="connsiteY213" fmla="*/ 6609476 h 7169724"/>
              <a:gd name="connsiteX214" fmla="*/ 23285958 w 25200864"/>
              <a:gd name="connsiteY214" fmla="*/ 6693296 h 7169724"/>
              <a:gd name="connsiteX215" fmla="*/ 23415498 w 25200864"/>
              <a:gd name="connsiteY215" fmla="*/ 6659006 h 7169724"/>
              <a:gd name="connsiteX216" fmla="*/ 23785068 w 25200864"/>
              <a:gd name="connsiteY216" fmla="*/ 6780926 h 7169724"/>
              <a:gd name="connsiteX217" fmla="*/ 24009096 w 25200864"/>
              <a:gd name="connsiteY217" fmla="*/ 6645290 h 7169724"/>
              <a:gd name="connsiteX218" fmla="*/ 24078438 w 25200864"/>
              <a:gd name="connsiteY218" fmla="*/ 6544706 h 7169724"/>
              <a:gd name="connsiteX219" fmla="*/ 24230838 w 25200864"/>
              <a:gd name="connsiteY219" fmla="*/ 6533276 h 7169724"/>
              <a:gd name="connsiteX220" fmla="*/ 24360378 w 25200864"/>
              <a:gd name="connsiteY220" fmla="*/ 6438026 h 7169724"/>
              <a:gd name="connsiteX221" fmla="*/ 24455628 w 25200864"/>
              <a:gd name="connsiteY221" fmla="*/ 6422786 h 7169724"/>
              <a:gd name="connsiteX222" fmla="*/ 24558498 w 25200864"/>
              <a:gd name="connsiteY222" fmla="*/ 6243716 h 7169724"/>
              <a:gd name="connsiteX223" fmla="*/ 24716232 w 25200864"/>
              <a:gd name="connsiteY223" fmla="*/ 6188090 h 7169724"/>
              <a:gd name="connsiteX224" fmla="*/ 24981408 w 25200864"/>
              <a:gd name="connsiteY224" fmla="*/ 6232286 h 7169724"/>
              <a:gd name="connsiteX225" fmla="*/ 25181052 w 25200864"/>
              <a:gd name="connsiteY225" fmla="*/ 6157610 h 7169724"/>
              <a:gd name="connsiteX226" fmla="*/ 25200864 w 25200864"/>
              <a:gd name="connsiteY226" fmla="*/ 5713364 h 7169724"/>
              <a:gd name="connsiteX227" fmla="*/ 24519636 w 25200864"/>
              <a:gd name="connsiteY227" fmla="*/ 5869574 h 7169724"/>
              <a:gd name="connsiteX228" fmla="*/ 23774400 w 25200864"/>
              <a:gd name="connsiteY228" fmla="*/ 6133988 h 7169724"/>
              <a:gd name="connsiteX229" fmla="*/ 22951440 w 25200864"/>
              <a:gd name="connsiteY229" fmla="*/ 5896244 h 7169724"/>
              <a:gd name="connsiteX230" fmla="*/ 21982176 w 25200864"/>
              <a:gd name="connsiteY230" fmla="*/ 5640212 h 7169724"/>
              <a:gd name="connsiteX231" fmla="*/ 20628864 w 25200864"/>
              <a:gd name="connsiteY231" fmla="*/ 5475620 h 7169724"/>
              <a:gd name="connsiteX232" fmla="*/ 19872960 w 25200864"/>
              <a:gd name="connsiteY232" fmla="*/ 5888624 h 7169724"/>
              <a:gd name="connsiteX233" fmla="*/ 18800064 w 25200864"/>
              <a:gd name="connsiteY233" fmla="*/ 5823092 h 7169724"/>
              <a:gd name="connsiteX234" fmla="*/ 16715232 w 25200864"/>
              <a:gd name="connsiteY234" fmla="*/ 4963556 h 7169724"/>
              <a:gd name="connsiteX235" fmla="*/ 14904720 w 25200864"/>
              <a:gd name="connsiteY235" fmla="*/ 4158884 h 7169724"/>
              <a:gd name="connsiteX236" fmla="*/ 13240512 w 25200864"/>
              <a:gd name="connsiteY236" fmla="*/ 3354212 h 7169724"/>
              <a:gd name="connsiteX237" fmla="*/ 13094208 w 25200864"/>
              <a:gd name="connsiteY237" fmla="*/ 3189620 h 7169724"/>
              <a:gd name="connsiteX238" fmla="*/ 11320272 w 25200864"/>
              <a:gd name="connsiteY238" fmla="*/ 2019188 h 7169724"/>
              <a:gd name="connsiteX239" fmla="*/ 10698480 w 25200864"/>
              <a:gd name="connsiteY239" fmla="*/ 1452260 h 7169724"/>
              <a:gd name="connsiteX240" fmla="*/ 10530078 w 25200864"/>
              <a:gd name="connsiteY240" fmla="*/ 1283096 h 7169724"/>
              <a:gd name="connsiteX241" fmla="*/ 10522458 w 25200864"/>
              <a:gd name="connsiteY241" fmla="*/ 902096 h 7169724"/>
              <a:gd name="connsiteX242" fmla="*/ 10518648 w 25200864"/>
              <a:gd name="connsiteY242" fmla="*/ 768746 h 7169724"/>
              <a:gd name="connsiteX243" fmla="*/ 10606278 w 25200864"/>
              <a:gd name="connsiteY243" fmla="*/ 681116 h 7169724"/>
              <a:gd name="connsiteX244" fmla="*/ 10753344 w 25200864"/>
              <a:gd name="connsiteY244" fmla="*/ 611012 h 7169724"/>
              <a:gd name="connsiteX245" fmla="*/ 10735056 w 25200864"/>
              <a:gd name="connsiteY245" fmla="*/ 336692 h 7169724"/>
              <a:gd name="connsiteX246" fmla="*/ 10610088 w 25200864"/>
              <a:gd name="connsiteY246" fmla="*/ 201056 h 7169724"/>
              <a:gd name="connsiteX247" fmla="*/ 10419588 w 25200864"/>
              <a:gd name="connsiteY247" fmla="*/ 2936 h 7169724"/>
              <a:gd name="connsiteX248" fmla="*/ 10351008 w 25200864"/>
              <a:gd name="connsiteY248" fmla="*/ 231536 h 7169724"/>
              <a:gd name="connsiteX249" fmla="*/ 10187940 w 25200864"/>
              <a:gd name="connsiteY249" fmla="*/ 585104 h 7169724"/>
              <a:gd name="connsiteX250" fmla="*/ 10137648 w 25200864"/>
              <a:gd name="connsiteY250" fmla="*/ 902096 h 7169724"/>
              <a:gd name="connsiteX251" fmla="*/ 10222992 w 25200864"/>
              <a:gd name="connsiteY251" fmla="*/ 1744868 h 7169724"/>
              <a:gd name="connsiteX252" fmla="*/ 10131552 w 25200864"/>
              <a:gd name="connsiteY252" fmla="*/ 2384948 h 7169724"/>
              <a:gd name="connsiteX253" fmla="*/ 9509760 w 25200864"/>
              <a:gd name="connsiteY253" fmla="*/ 3043316 h 7169724"/>
              <a:gd name="connsiteX254" fmla="*/ 7717536 w 25200864"/>
              <a:gd name="connsiteY254" fmla="*/ 4524644 h 7169724"/>
              <a:gd name="connsiteX255" fmla="*/ 7388352 w 25200864"/>
              <a:gd name="connsiteY255" fmla="*/ 5146436 h 7169724"/>
              <a:gd name="connsiteX256" fmla="*/ 5925312 w 25200864"/>
              <a:gd name="connsiteY256" fmla="*/ 5768228 h 7169724"/>
              <a:gd name="connsiteX257" fmla="*/ 4736592 w 25200864"/>
              <a:gd name="connsiteY257" fmla="*/ 6079124 h 7169724"/>
              <a:gd name="connsiteX258" fmla="*/ 3602736 w 25200864"/>
              <a:gd name="connsiteY258" fmla="*/ 6353444 h 7169724"/>
              <a:gd name="connsiteX259" fmla="*/ 2688336 w 25200864"/>
              <a:gd name="connsiteY259" fmla="*/ 6664340 h 7169724"/>
              <a:gd name="connsiteX260" fmla="*/ 2157984 w 25200864"/>
              <a:gd name="connsiteY260" fmla="*/ 6774068 h 7169724"/>
              <a:gd name="connsiteX261" fmla="*/ 1591056 w 25200864"/>
              <a:gd name="connsiteY261" fmla="*/ 6755780 h 7169724"/>
              <a:gd name="connsiteX262" fmla="*/ 950976 w 25200864"/>
              <a:gd name="connsiteY262" fmla="*/ 6554612 h 7169724"/>
              <a:gd name="connsiteX263" fmla="*/ 0 w 25200864"/>
              <a:gd name="connsiteY263" fmla="*/ 6390020 h 7169724"/>
              <a:gd name="connsiteX264" fmla="*/ 27432 w 25200864"/>
              <a:gd name="connsiteY264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277856 w 25200864"/>
              <a:gd name="connsiteY92" fmla="*/ 2311796 h 7169724"/>
              <a:gd name="connsiteX93" fmla="*/ 10351008 w 25200864"/>
              <a:gd name="connsiteY93" fmla="*/ 214720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351008 w 25200864"/>
              <a:gd name="connsiteY93" fmla="*/ 214720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1177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50830 w 25200864"/>
              <a:gd name="connsiteY97" fmla="*/ 1076594 h 7169724"/>
              <a:gd name="connsiteX98" fmla="*/ 10411968 w 25200864"/>
              <a:gd name="connsiteY98" fmla="*/ 1302146 h 7169724"/>
              <a:gd name="connsiteX99" fmla="*/ 10453878 w 25200864"/>
              <a:gd name="connsiteY99" fmla="*/ 1565036 h 7169724"/>
              <a:gd name="connsiteX100" fmla="*/ 10541508 w 25200864"/>
              <a:gd name="connsiteY100" fmla="*/ 1759346 h 7169724"/>
              <a:gd name="connsiteX101" fmla="*/ 10690098 w 25200864"/>
              <a:gd name="connsiteY101" fmla="*/ 1944512 h 7169724"/>
              <a:gd name="connsiteX102" fmla="*/ 10785348 w 25200864"/>
              <a:gd name="connsiteY102" fmla="*/ 2018426 h 7169724"/>
              <a:gd name="connsiteX103" fmla="*/ 10838688 w 25200864"/>
              <a:gd name="connsiteY103" fmla="*/ 2109866 h 7169724"/>
              <a:gd name="connsiteX104" fmla="*/ 10926318 w 25200864"/>
              <a:gd name="connsiteY104" fmla="*/ 2071766 h 7169724"/>
              <a:gd name="connsiteX105" fmla="*/ 11013948 w 25200864"/>
              <a:gd name="connsiteY105" fmla="*/ 2193686 h 7169724"/>
              <a:gd name="connsiteX106" fmla="*/ 11100816 w 25200864"/>
              <a:gd name="connsiteY106" fmla="*/ 2275220 h 7169724"/>
              <a:gd name="connsiteX107" fmla="*/ 11253978 w 25200864"/>
              <a:gd name="connsiteY107" fmla="*/ 2307986 h 7169724"/>
              <a:gd name="connsiteX108" fmla="*/ 11349228 w 25200864"/>
              <a:gd name="connsiteY108" fmla="*/ 2349896 h 7169724"/>
              <a:gd name="connsiteX109" fmla="*/ 11429238 w 25200864"/>
              <a:gd name="connsiteY109" fmla="*/ 2448956 h 7169724"/>
              <a:gd name="connsiteX110" fmla="*/ 11562588 w 25200864"/>
              <a:gd name="connsiteY110" fmla="*/ 2513726 h 7169724"/>
              <a:gd name="connsiteX111" fmla="*/ 11654028 w 25200864"/>
              <a:gd name="connsiteY111" fmla="*/ 2567066 h 7169724"/>
              <a:gd name="connsiteX112" fmla="*/ 11745468 w 25200864"/>
              <a:gd name="connsiteY112" fmla="*/ 2650886 h 7169724"/>
              <a:gd name="connsiteX113" fmla="*/ 11882628 w 25200864"/>
              <a:gd name="connsiteY113" fmla="*/ 2711846 h 7169724"/>
              <a:gd name="connsiteX114" fmla="*/ 11970258 w 25200864"/>
              <a:gd name="connsiteY114" fmla="*/ 2841386 h 7169724"/>
              <a:gd name="connsiteX115" fmla="*/ 12095988 w 25200864"/>
              <a:gd name="connsiteY115" fmla="*/ 2829956 h 7169724"/>
              <a:gd name="connsiteX116" fmla="*/ 12124944 w 25200864"/>
              <a:gd name="connsiteY116" fmla="*/ 2897012 h 7169724"/>
              <a:gd name="connsiteX117" fmla="*/ 12202668 w 25200864"/>
              <a:gd name="connsiteY117" fmla="*/ 2921396 h 7169724"/>
              <a:gd name="connsiteX118" fmla="*/ 12278868 w 25200864"/>
              <a:gd name="connsiteY118" fmla="*/ 3081416 h 7169724"/>
              <a:gd name="connsiteX119" fmla="*/ 12393168 w 25200864"/>
              <a:gd name="connsiteY119" fmla="*/ 3100466 h 7169724"/>
              <a:gd name="connsiteX120" fmla="*/ 12450318 w 25200864"/>
              <a:gd name="connsiteY120" fmla="*/ 3214766 h 7169724"/>
              <a:gd name="connsiteX121" fmla="*/ 12541758 w 25200864"/>
              <a:gd name="connsiteY121" fmla="*/ 3191906 h 7169724"/>
              <a:gd name="connsiteX122" fmla="*/ 12598908 w 25200864"/>
              <a:gd name="connsiteY122" fmla="*/ 3290966 h 7169724"/>
              <a:gd name="connsiteX123" fmla="*/ 12663678 w 25200864"/>
              <a:gd name="connsiteY123" fmla="*/ 3416696 h 7169724"/>
              <a:gd name="connsiteX124" fmla="*/ 12766548 w 25200864"/>
              <a:gd name="connsiteY124" fmla="*/ 3428126 h 7169724"/>
              <a:gd name="connsiteX125" fmla="*/ 12774168 w 25200864"/>
              <a:gd name="connsiteY125" fmla="*/ 3298586 h 7169724"/>
              <a:gd name="connsiteX126" fmla="*/ 12854178 w 25200864"/>
              <a:gd name="connsiteY126" fmla="*/ 3363356 h 7169724"/>
              <a:gd name="connsiteX127" fmla="*/ 12968478 w 25200864"/>
              <a:gd name="connsiteY127" fmla="*/ 3435746 h 7169724"/>
              <a:gd name="connsiteX128" fmla="*/ 13098018 w 25200864"/>
              <a:gd name="connsiteY128" fmla="*/ 3466226 h 7169724"/>
              <a:gd name="connsiteX129" fmla="*/ 13147548 w 25200864"/>
              <a:gd name="connsiteY129" fmla="*/ 3572906 h 7169724"/>
              <a:gd name="connsiteX130" fmla="*/ 13155168 w 25200864"/>
              <a:gd name="connsiteY130" fmla="*/ 3652916 h 7169724"/>
              <a:gd name="connsiteX131" fmla="*/ 13235178 w 25200864"/>
              <a:gd name="connsiteY131" fmla="*/ 3736736 h 7169724"/>
              <a:gd name="connsiteX132" fmla="*/ 13368528 w 25200864"/>
              <a:gd name="connsiteY132" fmla="*/ 3774836 h 7169724"/>
              <a:gd name="connsiteX133" fmla="*/ 13539216 w 25200864"/>
              <a:gd name="connsiteY133" fmla="*/ 3853322 h 7169724"/>
              <a:gd name="connsiteX134" fmla="*/ 13574268 w 25200864"/>
              <a:gd name="connsiteY134" fmla="*/ 3923426 h 7169724"/>
              <a:gd name="connsiteX135" fmla="*/ 13669518 w 25200864"/>
              <a:gd name="connsiteY135" fmla="*/ 3988196 h 7169724"/>
              <a:gd name="connsiteX136" fmla="*/ 13806678 w 25200864"/>
              <a:gd name="connsiteY136" fmla="*/ 4091066 h 7169724"/>
              <a:gd name="connsiteX137" fmla="*/ 13890498 w 25200864"/>
              <a:gd name="connsiteY137" fmla="*/ 4205366 h 7169724"/>
              <a:gd name="connsiteX138" fmla="*/ 13955268 w 25200864"/>
              <a:gd name="connsiteY138" fmla="*/ 4296806 h 7169724"/>
              <a:gd name="connsiteX139" fmla="*/ 13989558 w 25200864"/>
              <a:gd name="connsiteY139" fmla="*/ 4129166 h 7169724"/>
              <a:gd name="connsiteX140" fmla="*/ 14061948 w 25200864"/>
              <a:gd name="connsiteY140" fmla="*/ 3995816 h 7169724"/>
              <a:gd name="connsiteX141" fmla="*/ 14176248 w 25200864"/>
              <a:gd name="connsiteY141" fmla="*/ 4098686 h 7169724"/>
              <a:gd name="connsiteX142" fmla="*/ 14290548 w 25200864"/>
              <a:gd name="connsiteY142" fmla="*/ 4304426 h 7169724"/>
              <a:gd name="connsiteX143" fmla="*/ 14431518 w 25200864"/>
              <a:gd name="connsiteY143" fmla="*/ 4399676 h 7169724"/>
              <a:gd name="connsiteX144" fmla="*/ 14622018 w 25200864"/>
              <a:gd name="connsiteY144" fmla="*/ 4353956 h 7169724"/>
              <a:gd name="connsiteX145" fmla="*/ 14789658 w 25200864"/>
              <a:gd name="connsiteY145" fmla="*/ 4430156 h 7169724"/>
              <a:gd name="connsiteX146" fmla="*/ 14865858 w 25200864"/>
              <a:gd name="connsiteY146" fmla="*/ 4361576 h 7169724"/>
              <a:gd name="connsiteX147" fmla="*/ 14972538 w 25200864"/>
              <a:gd name="connsiteY147" fmla="*/ 4464446 h 7169724"/>
              <a:gd name="connsiteX148" fmla="*/ 15067788 w 25200864"/>
              <a:gd name="connsiteY148" fmla="*/ 4586366 h 7169724"/>
              <a:gd name="connsiteX149" fmla="*/ 15304008 w 25200864"/>
              <a:gd name="connsiteY149" fmla="*/ 4651136 h 7169724"/>
              <a:gd name="connsiteX150" fmla="*/ 15467838 w 25200864"/>
              <a:gd name="connsiteY150" fmla="*/ 4693046 h 7169724"/>
              <a:gd name="connsiteX151" fmla="*/ 15540990 w 25200864"/>
              <a:gd name="connsiteY151" fmla="*/ 4708286 h 7169724"/>
              <a:gd name="connsiteX152" fmla="*/ 15593568 w 25200864"/>
              <a:gd name="connsiteY152" fmla="*/ 4875926 h 7169724"/>
              <a:gd name="connsiteX153" fmla="*/ 15612618 w 25200864"/>
              <a:gd name="connsiteY153" fmla="*/ 4997846 h 7169724"/>
              <a:gd name="connsiteX154" fmla="*/ 15730728 w 25200864"/>
              <a:gd name="connsiteY154" fmla="*/ 4921646 h 7169724"/>
              <a:gd name="connsiteX155" fmla="*/ 15745968 w 25200864"/>
              <a:gd name="connsiteY155" fmla="*/ 4769246 h 7169724"/>
              <a:gd name="connsiteX156" fmla="*/ 15822168 w 25200864"/>
              <a:gd name="connsiteY156" fmla="*/ 4757816 h 7169724"/>
              <a:gd name="connsiteX157" fmla="*/ 15898368 w 25200864"/>
              <a:gd name="connsiteY157" fmla="*/ 4872116 h 7169724"/>
              <a:gd name="connsiteX158" fmla="*/ 16092678 w 25200864"/>
              <a:gd name="connsiteY158" fmla="*/ 4978796 h 7169724"/>
              <a:gd name="connsiteX159" fmla="*/ 16229838 w 25200864"/>
              <a:gd name="connsiteY159" fmla="*/ 5138816 h 7169724"/>
              <a:gd name="connsiteX160" fmla="*/ 16340328 w 25200864"/>
              <a:gd name="connsiteY160" fmla="*/ 5154056 h 7169724"/>
              <a:gd name="connsiteX161" fmla="*/ 16435578 w 25200864"/>
              <a:gd name="connsiteY161" fmla="*/ 5203586 h 7169724"/>
              <a:gd name="connsiteX162" fmla="*/ 16515588 w 25200864"/>
              <a:gd name="connsiteY162" fmla="*/ 5195966 h 7169724"/>
              <a:gd name="connsiteX163" fmla="*/ 16607028 w 25200864"/>
              <a:gd name="connsiteY163" fmla="*/ 5234066 h 7169724"/>
              <a:gd name="connsiteX164" fmla="*/ 16687038 w 25200864"/>
              <a:gd name="connsiteY164" fmla="*/ 5275976 h 7169724"/>
              <a:gd name="connsiteX165" fmla="*/ 16751808 w 25200864"/>
              <a:gd name="connsiteY165" fmla="*/ 5298836 h 7169724"/>
              <a:gd name="connsiteX166" fmla="*/ 16927068 w 25200864"/>
              <a:gd name="connsiteY166" fmla="*/ 5317886 h 7169724"/>
              <a:gd name="connsiteX167" fmla="*/ 16808958 w 25200864"/>
              <a:gd name="connsiteY167" fmla="*/ 5245496 h 7169724"/>
              <a:gd name="connsiteX168" fmla="*/ 16843248 w 25200864"/>
              <a:gd name="connsiteY168" fmla="*/ 5199776 h 7169724"/>
              <a:gd name="connsiteX169" fmla="*/ 16953738 w 25200864"/>
              <a:gd name="connsiteY169" fmla="*/ 5218826 h 7169724"/>
              <a:gd name="connsiteX170" fmla="*/ 17109948 w 25200864"/>
              <a:gd name="connsiteY170" fmla="*/ 5344556 h 7169724"/>
              <a:gd name="connsiteX171" fmla="*/ 17300448 w 25200864"/>
              <a:gd name="connsiteY171" fmla="*/ 5359796 h 7169724"/>
              <a:gd name="connsiteX172" fmla="*/ 17426178 w 25200864"/>
              <a:gd name="connsiteY172" fmla="*/ 5420756 h 7169724"/>
              <a:gd name="connsiteX173" fmla="*/ 17516856 w 25200864"/>
              <a:gd name="connsiteY173" fmla="*/ 5550296 h 7169724"/>
              <a:gd name="connsiteX174" fmla="*/ 17620488 w 25200864"/>
              <a:gd name="connsiteY174" fmla="*/ 5569346 h 7169724"/>
              <a:gd name="connsiteX175" fmla="*/ 17837658 w 25200864"/>
              <a:gd name="connsiteY175" fmla="*/ 5717936 h 7169724"/>
              <a:gd name="connsiteX176" fmla="*/ 17837658 w 25200864"/>
              <a:gd name="connsiteY176" fmla="*/ 5561726 h 7169724"/>
              <a:gd name="connsiteX177" fmla="*/ 18035778 w 25200864"/>
              <a:gd name="connsiteY177" fmla="*/ 5565536 h 7169724"/>
              <a:gd name="connsiteX178" fmla="*/ 18115788 w 25200864"/>
              <a:gd name="connsiteY178" fmla="*/ 5668406 h 7169724"/>
              <a:gd name="connsiteX179" fmla="*/ 18218658 w 25200864"/>
              <a:gd name="connsiteY179" fmla="*/ 5676026 h 7169724"/>
              <a:gd name="connsiteX180" fmla="*/ 18306288 w 25200864"/>
              <a:gd name="connsiteY180" fmla="*/ 5752988 h 7169724"/>
              <a:gd name="connsiteX181" fmla="*/ 18371058 w 25200864"/>
              <a:gd name="connsiteY181" fmla="*/ 5866526 h 7169724"/>
              <a:gd name="connsiteX182" fmla="*/ 18489168 w 25200864"/>
              <a:gd name="connsiteY182" fmla="*/ 5851286 h 7169724"/>
              <a:gd name="connsiteX183" fmla="*/ 18580608 w 25200864"/>
              <a:gd name="connsiteY183" fmla="*/ 5935106 h 7169724"/>
              <a:gd name="connsiteX184" fmla="*/ 18550128 w 25200864"/>
              <a:gd name="connsiteY184" fmla="*/ 6018926 h 7169724"/>
              <a:gd name="connsiteX185" fmla="*/ 18679668 w 25200864"/>
              <a:gd name="connsiteY185" fmla="*/ 5973206 h 7169724"/>
              <a:gd name="connsiteX186" fmla="*/ 18691098 w 25200864"/>
              <a:gd name="connsiteY186" fmla="*/ 6045596 h 7169724"/>
              <a:gd name="connsiteX187" fmla="*/ 18813018 w 25200864"/>
              <a:gd name="connsiteY187" fmla="*/ 6007496 h 7169724"/>
              <a:gd name="connsiteX188" fmla="*/ 19114008 w 25200864"/>
              <a:gd name="connsiteY188" fmla="*/ 6137036 h 7169724"/>
              <a:gd name="connsiteX189" fmla="*/ 19249644 w 25200864"/>
              <a:gd name="connsiteY189" fmla="*/ 6242954 h 7169724"/>
              <a:gd name="connsiteX190" fmla="*/ 19319748 w 25200864"/>
              <a:gd name="connsiteY190" fmla="*/ 6453266 h 7169724"/>
              <a:gd name="connsiteX191" fmla="*/ 19375374 w 25200864"/>
              <a:gd name="connsiteY191" fmla="*/ 6593474 h 7169724"/>
              <a:gd name="connsiteX192" fmla="*/ 19445478 w 25200864"/>
              <a:gd name="connsiteY192" fmla="*/ 6567566 h 7169724"/>
              <a:gd name="connsiteX193" fmla="*/ 19495008 w 25200864"/>
              <a:gd name="connsiteY193" fmla="*/ 6647576 h 7169724"/>
              <a:gd name="connsiteX194" fmla="*/ 19475958 w 25200864"/>
              <a:gd name="connsiteY194" fmla="*/ 6377066 h 7169724"/>
              <a:gd name="connsiteX195" fmla="*/ 19479768 w 25200864"/>
              <a:gd name="connsiteY195" fmla="*/ 6175136 h 7169724"/>
              <a:gd name="connsiteX196" fmla="*/ 19582638 w 25200864"/>
              <a:gd name="connsiteY196" fmla="*/ 6285626 h 7169724"/>
              <a:gd name="connsiteX197" fmla="*/ 19666458 w 25200864"/>
              <a:gd name="connsiteY197" fmla="*/ 6407546 h 7169724"/>
              <a:gd name="connsiteX198" fmla="*/ 19674078 w 25200864"/>
              <a:gd name="connsiteY198" fmla="*/ 6213236 h 7169724"/>
              <a:gd name="connsiteX199" fmla="*/ 19761708 w 25200864"/>
              <a:gd name="connsiteY199" fmla="*/ 6129416 h 7169724"/>
              <a:gd name="connsiteX200" fmla="*/ 19879818 w 25200864"/>
              <a:gd name="connsiteY200" fmla="*/ 6239906 h 7169724"/>
              <a:gd name="connsiteX201" fmla="*/ 19818858 w 25200864"/>
              <a:gd name="connsiteY201" fmla="*/ 6026546 h 7169724"/>
              <a:gd name="connsiteX202" fmla="*/ 20127468 w 25200864"/>
              <a:gd name="connsiteY202" fmla="*/ 6022736 h 7169724"/>
              <a:gd name="connsiteX203" fmla="*/ 20400264 w 25200864"/>
              <a:gd name="connsiteY203" fmla="*/ 5897768 h 7169724"/>
              <a:gd name="connsiteX204" fmla="*/ 20695158 w 25200864"/>
              <a:gd name="connsiteY204" fmla="*/ 5893196 h 7169724"/>
              <a:gd name="connsiteX205" fmla="*/ 20942808 w 25200864"/>
              <a:gd name="connsiteY205" fmla="*/ 5938916 h 7169724"/>
              <a:gd name="connsiteX206" fmla="*/ 21133308 w 25200864"/>
              <a:gd name="connsiteY206" fmla="*/ 5813186 h 7169724"/>
              <a:gd name="connsiteX207" fmla="*/ 21430488 w 25200864"/>
              <a:gd name="connsiteY207" fmla="*/ 5862716 h 7169724"/>
              <a:gd name="connsiteX208" fmla="*/ 21659850 w 25200864"/>
              <a:gd name="connsiteY208" fmla="*/ 5961776 h 7169724"/>
              <a:gd name="connsiteX209" fmla="*/ 21761958 w 25200864"/>
              <a:gd name="connsiteY209" fmla="*/ 5885576 h 7169724"/>
              <a:gd name="connsiteX210" fmla="*/ 21944838 w 25200864"/>
              <a:gd name="connsiteY210" fmla="*/ 6041786 h 7169724"/>
              <a:gd name="connsiteX211" fmla="*/ 22089618 w 25200864"/>
              <a:gd name="connsiteY211" fmla="*/ 5977016 h 7169724"/>
              <a:gd name="connsiteX212" fmla="*/ 22310598 w 25200864"/>
              <a:gd name="connsiteY212" fmla="*/ 6186566 h 7169724"/>
              <a:gd name="connsiteX213" fmla="*/ 23151084 w 25200864"/>
              <a:gd name="connsiteY213" fmla="*/ 6482984 h 7169724"/>
              <a:gd name="connsiteX214" fmla="*/ 23293578 w 25200864"/>
              <a:gd name="connsiteY214" fmla="*/ 6609476 h 7169724"/>
              <a:gd name="connsiteX215" fmla="*/ 23285958 w 25200864"/>
              <a:gd name="connsiteY215" fmla="*/ 6693296 h 7169724"/>
              <a:gd name="connsiteX216" fmla="*/ 23415498 w 25200864"/>
              <a:gd name="connsiteY216" fmla="*/ 6659006 h 7169724"/>
              <a:gd name="connsiteX217" fmla="*/ 23785068 w 25200864"/>
              <a:gd name="connsiteY217" fmla="*/ 6780926 h 7169724"/>
              <a:gd name="connsiteX218" fmla="*/ 24009096 w 25200864"/>
              <a:gd name="connsiteY218" fmla="*/ 6645290 h 7169724"/>
              <a:gd name="connsiteX219" fmla="*/ 24078438 w 25200864"/>
              <a:gd name="connsiteY219" fmla="*/ 6544706 h 7169724"/>
              <a:gd name="connsiteX220" fmla="*/ 24230838 w 25200864"/>
              <a:gd name="connsiteY220" fmla="*/ 6533276 h 7169724"/>
              <a:gd name="connsiteX221" fmla="*/ 24360378 w 25200864"/>
              <a:gd name="connsiteY221" fmla="*/ 6438026 h 7169724"/>
              <a:gd name="connsiteX222" fmla="*/ 24455628 w 25200864"/>
              <a:gd name="connsiteY222" fmla="*/ 6422786 h 7169724"/>
              <a:gd name="connsiteX223" fmla="*/ 24558498 w 25200864"/>
              <a:gd name="connsiteY223" fmla="*/ 6243716 h 7169724"/>
              <a:gd name="connsiteX224" fmla="*/ 24716232 w 25200864"/>
              <a:gd name="connsiteY224" fmla="*/ 6188090 h 7169724"/>
              <a:gd name="connsiteX225" fmla="*/ 24981408 w 25200864"/>
              <a:gd name="connsiteY225" fmla="*/ 6232286 h 7169724"/>
              <a:gd name="connsiteX226" fmla="*/ 25181052 w 25200864"/>
              <a:gd name="connsiteY226" fmla="*/ 6157610 h 7169724"/>
              <a:gd name="connsiteX227" fmla="*/ 25200864 w 25200864"/>
              <a:gd name="connsiteY227" fmla="*/ 5713364 h 7169724"/>
              <a:gd name="connsiteX228" fmla="*/ 24519636 w 25200864"/>
              <a:gd name="connsiteY228" fmla="*/ 5869574 h 7169724"/>
              <a:gd name="connsiteX229" fmla="*/ 23774400 w 25200864"/>
              <a:gd name="connsiteY229" fmla="*/ 6133988 h 7169724"/>
              <a:gd name="connsiteX230" fmla="*/ 22951440 w 25200864"/>
              <a:gd name="connsiteY230" fmla="*/ 5896244 h 7169724"/>
              <a:gd name="connsiteX231" fmla="*/ 21982176 w 25200864"/>
              <a:gd name="connsiteY231" fmla="*/ 5640212 h 7169724"/>
              <a:gd name="connsiteX232" fmla="*/ 20628864 w 25200864"/>
              <a:gd name="connsiteY232" fmla="*/ 5475620 h 7169724"/>
              <a:gd name="connsiteX233" fmla="*/ 19872960 w 25200864"/>
              <a:gd name="connsiteY233" fmla="*/ 5888624 h 7169724"/>
              <a:gd name="connsiteX234" fmla="*/ 18800064 w 25200864"/>
              <a:gd name="connsiteY234" fmla="*/ 5823092 h 7169724"/>
              <a:gd name="connsiteX235" fmla="*/ 16715232 w 25200864"/>
              <a:gd name="connsiteY235" fmla="*/ 4963556 h 7169724"/>
              <a:gd name="connsiteX236" fmla="*/ 14904720 w 25200864"/>
              <a:gd name="connsiteY236" fmla="*/ 4158884 h 7169724"/>
              <a:gd name="connsiteX237" fmla="*/ 13240512 w 25200864"/>
              <a:gd name="connsiteY237" fmla="*/ 3354212 h 7169724"/>
              <a:gd name="connsiteX238" fmla="*/ 13094208 w 25200864"/>
              <a:gd name="connsiteY238" fmla="*/ 3189620 h 7169724"/>
              <a:gd name="connsiteX239" fmla="*/ 11320272 w 25200864"/>
              <a:gd name="connsiteY239" fmla="*/ 2019188 h 7169724"/>
              <a:gd name="connsiteX240" fmla="*/ 10698480 w 25200864"/>
              <a:gd name="connsiteY240" fmla="*/ 1452260 h 7169724"/>
              <a:gd name="connsiteX241" fmla="*/ 10530078 w 25200864"/>
              <a:gd name="connsiteY241" fmla="*/ 1283096 h 7169724"/>
              <a:gd name="connsiteX242" fmla="*/ 10522458 w 25200864"/>
              <a:gd name="connsiteY242" fmla="*/ 902096 h 7169724"/>
              <a:gd name="connsiteX243" fmla="*/ 10518648 w 25200864"/>
              <a:gd name="connsiteY243" fmla="*/ 768746 h 7169724"/>
              <a:gd name="connsiteX244" fmla="*/ 10606278 w 25200864"/>
              <a:gd name="connsiteY244" fmla="*/ 681116 h 7169724"/>
              <a:gd name="connsiteX245" fmla="*/ 10753344 w 25200864"/>
              <a:gd name="connsiteY245" fmla="*/ 611012 h 7169724"/>
              <a:gd name="connsiteX246" fmla="*/ 10735056 w 25200864"/>
              <a:gd name="connsiteY246" fmla="*/ 336692 h 7169724"/>
              <a:gd name="connsiteX247" fmla="*/ 10610088 w 25200864"/>
              <a:gd name="connsiteY247" fmla="*/ 201056 h 7169724"/>
              <a:gd name="connsiteX248" fmla="*/ 10419588 w 25200864"/>
              <a:gd name="connsiteY248" fmla="*/ 2936 h 7169724"/>
              <a:gd name="connsiteX249" fmla="*/ 10351008 w 25200864"/>
              <a:gd name="connsiteY249" fmla="*/ 231536 h 7169724"/>
              <a:gd name="connsiteX250" fmla="*/ 10187940 w 25200864"/>
              <a:gd name="connsiteY250" fmla="*/ 585104 h 7169724"/>
              <a:gd name="connsiteX251" fmla="*/ 10137648 w 25200864"/>
              <a:gd name="connsiteY251" fmla="*/ 902096 h 7169724"/>
              <a:gd name="connsiteX252" fmla="*/ 10222992 w 25200864"/>
              <a:gd name="connsiteY252" fmla="*/ 1744868 h 7169724"/>
              <a:gd name="connsiteX253" fmla="*/ 10131552 w 25200864"/>
              <a:gd name="connsiteY253" fmla="*/ 2384948 h 7169724"/>
              <a:gd name="connsiteX254" fmla="*/ 9509760 w 25200864"/>
              <a:gd name="connsiteY254" fmla="*/ 3043316 h 7169724"/>
              <a:gd name="connsiteX255" fmla="*/ 7717536 w 25200864"/>
              <a:gd name="connsiteY255" fmla="*/ 4524644 h 7169724"/>
              <a:gd name="connsiteX256" fmla="*/ 7388352 w 25200864"/>
              <a:gd name="connsiteY256" fmla="*/ 5146436 h 7169724"/>
              <a:gd name="connsiteX257" fmla="*/ 5925312 w 25200864"/>
              <a:gd name="connsiteY257" fmla="*/ 5768228 h 7169724"/>
              <a:gd name="connsiteX258" fmla="*/ 4736592 w 25200864"/>
              <a:gd name="connsiteY258" fmla="*/ 6079124 h 7169724"/>
              <a:gd name="connsiteX259" fmla="*/ 3602736 w 25200864"/>
              <a:gd name="connsiteY259" fmla="*/ 6353444 h 7169724"/>
              <a:gd name="connsiteX260" fmla="*/ 2688336 w 25200864"/>
              <a:gd name="connsiteY260" fmla="*/ 6664340 h 7169724"/>
              <a:gd name="connsiteX261" fmla="*/ 2157984 w 25200864"/>
              <a:gd name="connsiteY261" fmla="*/ 6774068 h 7169724"/>
              <a:gd name="connsiteX262" fmla="*/ 1591056 w 25200864"/>
              <a:gd name="connsiteY262" fmla="*/ 6755780 h 7169724"/>
              <a:gd name="connsiteX263" fmla="*/ 950976 w 25200864"/>
              <a:gd name="connsiteY263" fmla="*/ 6554612 h 7169724"/>
              <a:gd name="connsiteX264" fmla="*/ 0 w 25200864"/>
              <a:gd name="connsiteY264" fmla="*/ 6390020 h 7169724"/>
              <a:gd name="connsiteX265" fmla="*/ 27432 w 25200864"/>
              <a:gd name="connsiteY265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50830 w 25200864"/>
              <a:gd name="connsiteY97" fmla="*/ 1076594 h 7169724"/>
              <a:gd name="connsiteX98" fmla="*/ 10460806 w 25200864"/>
              <a:gd name="connsiteY98" fmla="*/ 1214422 h 7169724"/>
              <a:gd name="connsiteX99" fmla="*/ 10411968 w 25200864"/>
              <a:gd name="connsiteY99" fmla="*/ 1302146 h 7169724"/>
              <a:gd name="connsiteX100" fmla="*/ 10453878 w 25200864"/>
              <a:gd name="connsiteY100" fmla="*/ 1565036 h 7169724"/>
              <a:gd name="connsiteX101" fmla="*/ 10541508 w 25200864"/>
              <a:gd name="connsiteY101" fmla="*/ 1759346 h 7169724"/>
              <a:gd name="connsiteX102" fmla="*/ 10690098 w 25200864"/>
              <a:gd name="connsiteY102" fmla="*/ 1944512 h 7169724"/>
              <a:gd name="connsiteX103" fmla="*/ 10785348 w 25200864"/>
              <a:gd name="connsiteY103" fmla="*/ 2018426 h 7169724"/>
              <a:gd name="connsiteX104" fmla="*/ 10838688 w 25200864"/>
              <a:gd name="connsiteY104" fmla="*/ 2109866 h 7169724"/>
              <a:gd name="connsiteX105" fmla="*/ 10926318 w 25200864"/>
              <a:gd name="connsiteY105" fmla="*/ 2071766 h 7169724"/>
              <a:gd name="connsiteX106" fmla="*/ 11013948 w 25200864"/>
              <a:gd name="connsiteY106" fmla="*/ 2193686 h 7169724"/>
              <a:gd name="connsiteX107" fmla="*/ 11100816 w 25200864"/>
              <a:gd name="connsiteY107" fmla="*/ 2275220 h 7169724"/>
              <a:gd name="connsiteX108" fmla="*/ 11253978 w 25200864"/>
              <a:gd name="connsiteY108" fmla="*/ 2307986 h 7169724"/>
              <a:gd name="connsiteX109" fmla="*/ 11349228 w 25200864"/>
              <a:gd name="connsiteY109" fmla="*/ 2349896 h 7169724"/>
              <a:gd name="connsiteX110" fmla="*/ 11429238 w 25200864"/>
              <a:gd name="connsiteY110" fmla="*/ 2448956 h 7169724"/>
              <a:gd name="connsiteX111" fmla="*/ 11562588 w 25200864"/>
              <a:gd name="connsiteY111" fmla="*/ 2513726 h 7169724"/>
              <a:gd name="connsiteX112" fmla="*/ 11654028 w 25200864"/>
              <a:gd name="connsiteY112" fmla="*/ 2567066 h 7169724"/>
              <a:gd name="connsiteX113" fmla="*/ 11745468 w 25200864"/>
              <a:gd name="connsiteY113" fmla="*/ 2650886 h 7169724"/>
              <a:gd name="connsiteX114" fmla="*/ 11882628 w 25200864"/>
              <a:gd name="connsiteY114" fmla="*/ 2711846 h 7169724"/>
              <a:gd name="connsiteX115" fmla="*/ 11970258 w 25200864"/>
              <a:gd name="connsiteY115" fmla="*/ 2841386 h 7169724"/>
              <a:gd name="connsiteX116" fmla="*/ 12095988 w 25200864"/>
              <a:gd name="connsiteY116" fmla="*/ 2829956 h 7169724"/>
              <a:gd name="connsiteX117" fmla="*/ 12124944 w 25200864"/>
              <a:gd name="connsiteY117" fmla="*/ 2897012 h 7169724"/>
              <a:gd name="connsiteX118" fmla="*/ 12202668 w 25200864"/>
              <a:gd name="connsiteY118" fmla="*/ 2921396 h 7169724"/>
              <a:gd name="connsiteX119" fmla="*/ 12278868 w 25200864"/>
              <a:gd name="connsiteY119" fmla="*/ 3081416 h 7169724"/>
              <a:gd name="connsiteX120" fmla="*/ 12393168 w 25200864"/>
              <a:gd name="connsiteY120" fmla="*/ 3100466 h 7169724"/>
              <a:gd name="connsiteX121" fmla="*/ 12450318 w 25200864"/>
              <a:gd name="connsiteY121" fmla="*/ 3214766 h 7169724"/>
              <a:gd name="connsiteX122" fmla="*/ 12541758 w 25200864"/>
              <a:gd name="connsiteY122" fmla="*/ 3191906 h 7169724"/>
              <a:gd name="connsiteX123" fmla="*/ 12598908 w 25200864"/>
              <a:gd name="connsiteY123" fmla="*/ 3290966 h 7169724"/>
              <a:gd name="connsiteX124" fmla="*/ 12663678 w 25200864"/>
              <a:gd name="connsiteY124" fmla="*/ 3416696 h 7169724"/>
              <a:gd name="connsiteX125" fmla="*/ 12766548 w 25200864"/>
              <a:gd name="connsiteY125" fmla="*/ 3428126 h 7169724"/>
              <a:gd name="connsiteX126" fmla="*/ 12774168 w 25200864"/>
              <a:gd name="connsiteY126" fmla="*/ 3298586 h 7169724"/>
              <a:gd name="connsiteX127" fmla="*/ 12854178 w 25200864"/>
              <a:gd name="connsiteY127" fmla="*/ 3363356 h 7169724"/>
              <a:gd name="connsiteX128" fmla="*/ 12968478 w 25200864"/>
              <a:gd name="connsiteY128" fmla="*/ 3435746 h 7169724"/>
              <a:gd name="connsiteX129" fmla="*/ 13098018 w 25200864"/>
              <a:gd name="connsiteY129" fmla="*/ 3466226 h 7169724"/>
              <a:gd name="connsiteX130" fmla="*/ 13147548 w 25200864"/>
              <a:gd name="connsiteY130" fmla="*/ 3572906 h 7169724"/>
              <a:gd name="connsiteX131" fmla="*/ 13155168 w 25200864"/>
              <a:gd name="connsiteY131" fmla="*/ 3652916 h 7169724"/>
              <a:gd name="connsiteX132" fmla="*/ 13235178 w 25200864"/>
              <a:gd name="connsiteY132" fmla="*/ 3736736 h 7169724"/>
              <a:gd name="connsiteX133" fmla="*/ 13368528 w 25200864"/>
              <a:gd name="connsiteY133" fmla="*/ 3774836 h 7169724"/>
              <a:gd name="connsiteX134" fmla="*/ 13539216 w 25200864"/>
              <a:gd name="connsiteY134" fmla="*/ 3853322 h 7169724"/>
              <a:gd name="connsiteX135" fmla="*/ 13574268 w 25200864"/>
              <a:gd name="connsiteY135" fmla="*/ 3923426 h 7169724"/>
              <a:gd name="connsiteX136" fmla="*/ 13669518 w 25200864"/>
              <a:gd name="connsiteY136" fmla="*/ 3988196 h 7169724"/>
              <a:gd name="connsiteX137" fmla="*/ 13806678 w 25200864"/>
              <a:gd name="connsiteY137" fmla="*/ 4091066 h 7169724"/>
              <a:gd name="connsiteX138" fmla="*/ 13890498 w 25200864"/>
              <a:gd name="connsiteY138" fmla="*/ 4205366 h 7169724"/>
              <a:gd name="connsiteX139" fmla="*/ 13955268 w 25200864"/>
              <a:gd name="connsiteY139" fmla="*/ 4296806 h 7169724"/>
              <a:gd name="connsiteX140" fmla="*/ 13989558 w 25200864"/>
              <a:gd name="connsiteY140" fmla="*/ 4129166 h 7169724"/>
              <a:gd name="connsiteX141" fmla="*/ 14061948 w 25200864"/>
              <a:gd name="connsiteY141" fmla="*/ 3995816 h 7169724"/>
              <a:gd name="connsiteX142" fmla="*/ 14176248 w 25200864"/>
              <a:gd name="connsiteY142" fmla="*/ 4098686 h 7169724"/>
              <a:gd name="connsiteX143" fmla="*/ 14290548 w 25200864"/>
              <a:gd name="connsiteY143" fmla="*/ 4304426 h 7169724"/>
              <a:gd name="connsiteX144" fmla="*/ 14431518 w 25200864"/>
              <a:gd name="connsiteY144" fmla="*/ 4399676 h 7169724"/>
              <a:gd name="connsiteX145" fmla="*/ 14622018 w 25200864"/>
              <a:gd name="connsiteY145" fmla="*/ 4353956 h 7169724"/>
              <a:gd name="connsiteX146" fmla="*/ 14789658 w 25200864"/>
              <a:gd name="connsiteY146" fmla="*/ 4430156 h 7169724"/>
              <a:gd name="connsiteX147" fmla="*/ 14865858 w 25200864"/>
              <a:gd name="connsiteY147" fmla="*/ 4361576 h 7169724"/>
              <a:gd name="connsiteX148" fmla="*/ 14972538 w 25200864"/>
              <a:gd name="connsiteY148" fmla="*/ 4464446 h 7169724"/>
              <a:gd name="connsiteX149" fmla="*/ 15067788 w 25200864"/>
              <a:gd name="connsiteY149" fmla="*/ 4586366 h 7169724"/>
              <a:gd name="connsiteX150" fmla="*/ 15304008 w 25200864"/>
              <a:gd name="connsiteY150" fmla="*/ 4651136 h 7169724"/>
              <a:gd name="connsiteX151" fmla="*/ 15467838 w 25200864"/>
              <a:gd name="connsiteY151" fmla="*/ 4693046 h 7169724"/>
              <a:gd name="connsiteX152" fmla="*/ 15540990 w 25200864"/>
              <a:gd name="connsiteY152" fmla="*/ 4708286 h 7169724"/>
              <a:gd name="connsiteX153" fmla="*/ 15593568 w 25200864"/>
              <a:gd name="connsiteY153" fmla="*/ 4875926 h 7169724"/>
              <a:gd name="connsiteX154" fmla="*/ 15612618 w 25200864"/>
              <a:gd name="connsiteY154" fmla="*/ 4997846 h 7169724"/>
              <a:gd name="connsiteX155" fmla="*/ 15730728 w 25200864"/>
              <a:gd name="connsiteY155" fmla="*/ 4921646 h 7169724"/>
              <a:gd name="connsiteX156" fmla="*/ 15745968 w 25200864"/>
              <a:gd name="connsiteY156" fmla="*/ 4769246 h 7169724"/>
              <a:gd name="connsiteX157" fmla="*/ 15822168 w 25200864"/>
              <a:gd name="connsiteY157" fmla="*/ 4757816 h 7169724"/>
              <a:gd name="connsiteX158" fmla="*/ 15898368 w 25200864"/>
              <a:gd name="connsiteY158" fmla="*/ 4872116 h 7169724"/>
              <a:gd name="connsiteX159" fmla="*/ 16092678 w 25200864"/>
              <a:gd name="connsiteY159" fmla="*/ 4978796 h 7169724"/>
              <a:gd name="connsiteX160" fmla="*/ 16229838 w 25200864"/>
              <a:gd name="connsiteY160" fmla="*/ 5138816 h 7169724"/>
              <a:gd name="connsiteX161" fmla="*/ 16340328 w 25200864"/>
              <a:gd name="connsiteY161" fmla="*/ 5154056 h 7169724"/>
              <a:gd name="connsiteX162" fmla="*/ 16435578 w 25200864"/>
              <a:gd name="connsiteY162" fmla="*/ 5203586 h 7169724"/>
              <a:gd name="connsiteX163" fmla="*/ 16515588 w 25200864"/>
              <a:gd name="connsiteY163" fmla="*/ 5195966 h 7169724"/>
              <a:gd name="connsiteX164" fmla="*/ 16607028 w 25200864"/>
              <a:gd name="connsiteY164" fmla="*/ 5234066 h 7169724"/>
              <a:gd name="connsiteX165" fmla="*/ 16687038 w 25200864"/>
              <a:gd name="connsiteY165" fmla="*/ 5275976 h 7169724"/>
              <a:gd name="connsiteX166" fmla="*/ 16751808 w 25200864"/>
              <a:gd name="connsiteY166" fmla="*/ 5298836 h 7169724"/>
              <a:gd name="connsiteX167" fmla="*/ 16927068 w 25200864"/>
              <a:gd name="connsiteY167" fmla="*/ 5317886 h 7169724"/>
              <a:gd name="connsiteX168" fmla="*/ 16808958 w 25200864"/>
              <a:gd name="connsiteY168" fmla="*/ 5245496 h 7169724"/>
              <a:gd name="connsiteX169" fmla="*/ 16843248 w 25200864"/>
              <a:gd name="connsiteY169" fmla="*/ 5199776 h 7169724"/>
              <a:gd name="connsiteX170" fmla="*/ 16953738 w 25200864"/>
              <a:gd name="connsiteY170" fmla="*/ 5218826 h 7169724"/>
              <a:gd name="connsiteX171" fmla="*/ 17109948 w 25200864"/>
              <a:gd name="connsiteY171" fmla="*/ 5344556 h 7169724"/>
              <a:gd name="connsiteX172" fmla="*/ 17300448 w 25200864"/>
              <a:gd name="connsiteY172" fmla="*/ 5359796 h 7169724"/>
              <a:gd name="connsiteX173" fmla="*/ 17426178 w 25200864"/>
              <a:gd name="connsiteY173" fmla="*/ 5420756 h 7169724"/>
              <a:gd name="connsiteX174" fmla="*/ 17516856 w 25200864"/>
              <a:gd name="connsiteY174" fmla="*/ 5550296 h 7169724"/>
              <a:gd name="connsiteX175" fmla="*/ 17620488 w 25200864"/>
              <a:gd name="connsiteY175" fmla="*/ 5569346 h 7169724"/>
              <a:gd name="connsiteX176" fmla="*/ 17837658 w 25200864"/>
              <a:gd name="connsiteY176" fmla="*/ 5717936 h 7169724"/>
              <a:gd name="connsiteX177" fmla="*/ 17837658 w 25200864"/>
              <a:gd name="connsiteY177" fmla="*/ 5561726 h 7169724"/>
              <a:gd name="connsiteX178" fmla="*/ 18035778 w 25200864"/>
              <a:gd name="connsiteY178" fmla="*/ 5565536 h 7169724"/>
              <a:gd name="connsiteX179" fmla="*/ 18115788 w 25200864"/>
              <a:gd name="connsiteY179" fmla="*/ 5668406 h 7169724"/>
              <a:gd name="connsiteX180" fmla="*/ 18218658 w 25200864"/>
              <a:gd name="connsiteY180" fmla="*/ 5676026 h 7169724"/>
              <a:gd name="connsiteX181" fmla="*/ 18306288 w 25200864"/>
              <a:gd name="connsiteY181" fmla="*/ 5752988 h 7169724"/>
              <a:gd name="connsiteX182" fmla="*/ 18371058 w 25200864"/>
              <a:gd name="connsiteY182" fmla="*/ 5866526 h 7169724"/>
              <a:gd name="connsiteX183" fmla="*/ 18489168 w 25200864"/>
              <a:gd name="connsiteY183" fmla="*/ 5851286 h 7169724"/>
              <a:gd name="connsiteX184" fmla="*/ 18580608 w 25200864"/>
              <a:gd name="connsiteY184" fmla="*/ 5935106 h 7169724"/>
              <a:gd name="connsiteX185" fmla="*/ 18550128 w 25200864"/>
              <a:gd name="connsiteY185" fmla="*/ 6018926 h 7169724"/>
              <a:gd name="connsiteX186" fmla="*/ 18679668 w 25200864"/>
              <a:gd name="connsiteY186" fmla="*/ 5973206 h 7169724"/>
              <a:gd name="connsiteX187" fmla="*/ 18691098 w 25200864"/>
              <a:gd name="connsiteY187" fmla="*/ 6045596 h 7169724"/>
              <a:gd name="connsiteX188" fmla="*/ 18813018 w 25200864"/>
              <a:gd name="connsiteY188" fmla="*/ 6007496 h 7169724"/>
              <a:gd name="connsiteX189" fmla="*/ 19114008 w 25200864"/>
              <a:gd name="connsiteY189" fmla="*/ 6137036 h 7169724"/>
              <a:gd name="connsiteX190" fmla="*/ 19249644 w 25200864"/>
              <a:gd name="connsiteY190" fmla="*/ 6242954 h 7169724"/>
              <a:gd name="connsiteX191" fmla="*/ 19319748 w 25200864"/>
              <a:gd name="connsiteY191" fmla="*/ 6453266 h 7169724"/>
              <a:gd name="connsiteX192" fmla="*/ 19375374 w 25200864"/>
              <a:gd name="connsiteY192" fmla="*/ 6593474 h 7169724"/>
              <a:gd name="connsiteX193" fmla="*/ 19445478 w 25200864"/>
              <a:gd name="connsiteY193" fmla="*/ 6567566 h 7169724"/>
              <a:gd name="connsiteX194" fmla="*/ 19495008 w 25200864"/>
              <a:gd name="connsiteY194" fmla="*/ 6647576 h 7169724"/>
              <a:gd name="connsiteX195" fmla="*/ 19475958 w 25200864"/>
              <a:gd name="connsiteY195" fmla="*/ 6377066 h 7169724"/>
              <a:gd name="connsiteX196" fmla="*/ 19479768 w 25200864"/>
              <a:gd name="connsiteY196" fmla="*/ 6175136 h 7169724"/>
              <a:gd name="connsiteX197" fmla="*/ 19582638 w 25200864"/>
              <a:gd name="connsiteY197" fmla="*/ 6285626 h 7169724"/>
              <a:gd name="connsiteX198" fmla="*/ 19666458 w 25200864"/>
              <a:gd name="connsiteY198" fmla="*/ 6407546 h 7169724"/>
              <a:gd name="connsiteX199" fmla="*/ 19674078 w 25200864"/>
              <a:gd name="connsiteY199" fmla="*/ 6213236 h 7169724"/>
              <a:gd name="connsiteX200" fmla="*/ 19761708 w 25200864"/>
              <a:gd name="connsiteY200" fmla="*/ 6129416 h 7169724"/>
              <a:gd name="connsiteX201" fmla="*/ 19879818 w 25200864"/>
              <a:gd name="connsiteY201" fmla="*/ 6239906 h 7169724"/>
              <a:gd name="connsiteX202" fmla="*/ 19818858 w 25200864"/>
              <a:gd name="connsiteY202" fmla="*/ 6026546 h 7169724"/>
              <a:gd name="connsiteX203" fmla="*/ 20127468 w 25200864"/>
              <a:gd name="connsiteY203" fmla="*/ 6022736 h 7169724"/>
              <a:gd name="connsiteX204" fmla="*/ 20400264 w 25200864"/>
              <a:gd name="connsiteY204" fmla="*/ 5897768 h 7169724"/>
              <a:gd name="connsiteX205" fmla="*/ 20695158 w 25200864"/>
              <a:gd name="connsiteY205" fmla="*/ 5893196 h 7169724"/>
              <a:gd name="connsiteX206" fmla="*/ 20942808 w 25200864"/>
              <a:gd name="connsiteY206" fmla="*/ 5938916 h 7169724"/>
              <a:gd name="connsiteX207" fmla="*/ 21133308 w 25200864"/>
              <a:gd name="connsiteY207" fmla="*/ 5813186 h 7169724"/>
              <a:gd name="connsiteX208" fmla="*/ 21430488 w 25200864"/>
              <a:gd name="connsiteY208" fmla="*/ 5862716 h 7169724"/>
              <a:gd name="connsiteX209" fmla="*/ 21659850 w 25200864"/>
              <a:gd name="connsiteY209" fmla="*/ 5961776 h 7169724"/>
              <a:gd name="connsiteX210" fmla="*/ 21761958 w 25200864"/>
              <a:gd name="connsiteY210" fmla="*/ 5885576 h 7169724"/>
              <a:gd name="connsiteX211" fmla="*/ 21944838 w 25200864"/>
              <a:gd name="connsiteY211" fmla="*/ 6041786 h 7169724"/>
              <a:gd name="connsiteX212" fmla="*/ 22089618 w 25200864"/>
              <a:gd name="connsiteY212" fmla="*/ 5977016 h 7169724"/>
              <a:gd name="connsiteX213" fmla="*/ 22310598 w 25200864"/>
              <a:gd name="connsiteY213" fmla="*/ 6186566 h 7169724"/>
              <a:gd name="connsiteX214" fmla="*/ 23151084 w 25200864"/>
              <a:gd name="connsiteY214" fmla="*/ 6482984 h 7169724"/>
              <a:gd name="connsiteX215" fmla="*/ 23293578 w 25200864"/>
              <a:gd name="connsiteY215" fmla="*/ 6609476 h 7169724"/>
              <a:gd name="connsiteX216" fmla="*/ 23285958 w 25200864"/>
              <a:gd name="connsiteY216" fmla="*/ 6693296 h 7169724"/>
              <a:gd name="connsiteX217" fmla="*/ 23415498 w 25200864"/>
              <a:gd name="connsiteY217" fmla="*/ 6659006 h 7169724"/>
              <a:gd name="connsiteX218" fmla="*/ 23785068 w 25200864"/>
              <a:gd name="connsiteY218" fmla="*/ 6780926 h 7169724"/>
              <a:gd name="connsiteX219" fmla="*/ 24009096 w 25200864"/>
              <a:gd name="connsiteY219" fmla="*/ 6645290 h 7169724"/>
              <a:gd name="connsiteX220" fmla="*/ 24078438 w 25200864"/>
              <a:gd name="connsiteY220" fmla="*/ 6544706 h 7169724"/>
              <a:gd name="connsiteX221" fmla="*/ 24230838 w 25200864"/>
              <a:gd name="connsiteY221" fmla="*/ 6533276 h 7169724"/>
              <a:gd name="connsiteX222" fmla="*/ 24360378 w 25200864"/>
              <a:gd name="connsiteY222" fmla="*/ 6438026 h 7169724"/>
              <a:gd name="connsiteX223" fmla="*/ 24455628 w 25200864"/>
              <a:gd name="connsiteY223" fmla="*/ 6422786 h 7169724"/>
              <a:gd name="connsiteX224" fmla="*/ 24558498 w 25200864"/>
              <a:gd name="connsiteY224" fmla="*/ 6243716 h 7169724"/>
              <a:gd name="connsiteX225" fmla="*/ 24716232 w 25200864"/>
              <a:gd name="connsiteY225" fmla="*/ 6188090 h 7169724"/>
              <a:gd name="connsiteX226" fmla="*/ 24981408 w 25200864"/>
              <a:gd name="connsiteY226" fmla="*/ 6232286 h 7169724"/>
              <a:gd name="connsiteX227" fmla="*/ 25181052 w 25200864"/>
              <a:gd name="connsiteY227" fmla="*/ 6157610 h 7169724"/>
              <a:gd name="connsiteX228" fmla="*/ 25200864 w 25200864"/>
              <a:gd name="connsiteY228" fmla="*/ 5713364 h 7169724"/>
              <a:gd name="connsiteX229" fmla="*/ 24519636 w 25200864"/>
              <a:gd name="connsiteY229" fmla="*/ 5869574 h 7169724"/>
              <a:gd name="connsiteX230" fmla="*/ 23774400 w 25200864"/>
              <a:gd name="connsiteY230" fmla="*/ 6133988 h 7169724"/>
              <a:gd name="connsiteX231" fmla="*/ 22951440 w 25200864"/>
              <a:gd name="connsiteY231" fmla="*/ 5896244 h 7169724"/>
              <a:gd name="connsiteX232" fmla="*/ 21982176 w 25200864"/>
              <a:gd name="connsiteY232" fmla="*/ 5640212 h 7169724"/>
              <a:gd name="connsiteX233" fmla="*/ 20628864 w 25200864"/>
              <a:gd name="connsiteY233" fmla="*/ 5475620 h 7169724"/>
              <a:gd name="connsiteX234" fmla="*/ 19872960 w 25200864"/>
              <a:gd name="connsiteY234" fmla="*/ 5888624 h 7169724"/>
              <a:gd name="connsiteX235" fmla="*/ 18800064 w 25200864"/>
              <a:gd name="connsiteY235" fmla="*/ 5823092 h 7169724"/>
              <a:gd name="connsiteX236" fmla="*/ 16715232 w 25200864"/>
              <a:gd name="connsiteY236" fmla="*/ 4963556 h 7169724"/>
              <a:gd name="connsiteX237" fmla="*/ 14904720 w 25200864"/>
              <a:gd name="connsiteY237" fmla="*/ 4158884 h 7169724"/>
              <a:gd name="connsiteX238" fmla="*/ 13240512 w 25200864"/>
              <a:gd name="connsiteY238" fmla="*/ 3354212 h 7169724"/>
              <a:gd name="connsiteX239" fmla="*/ 13094208 w 25200864"/>
              <a:gd name="connsiteY239" fmla="*/ 3189620 h 7169724"/>
              <a:gd name="connsiteX240" fmla="*/ 11320272 w 25200864"/>
              <a:gd name="connsiteY240" fmla="*/ 2019188 h 7169724"/>
              <a:gd name="connsiteX241" fmla="*/ 10698480 w 25200864"/>
              <a:gd name="connsiteY241" fmla="*/ 1452260 h 7169724"/>
              <a:gd name="connsiteX242" fmla="*/ 10530078 w 25200864"/>
              <a:gd name="connsiteY242" fmla="*/ 1283096 h 7169724"/>
              <a:gd name="connsiteX243" fmla="*/ 10522458 w 25200864"/>
              <a:gd name="connsiteY243" fmla="*/ 902096 h 7169724"/>
              <a:gd name="connsiteX244" fmla="*/ 10518648 w 25200864"/>
              <a:gd name="connsiteY244" fmla="*/ 768746 h 7169724"/>
              <a:gd name="connsiteX245" fmla="*/ 10606278 w 25200864"/>
              <a:gd name="connsiteY245" fmla="*/ 681116 h 7169724"/>
              <a:gd name="connsiteX246" fmla="*/ 10753344 w 25200864"/>
              <a:gd name="connsiteY246" fmla="*/ 611012 h 7169724"/>
              <a:gd name="connsiteX247" fmla="*/ 10735056 w 25200864"/>
              <a:gd name="connsiteY247" fmla="*/ 336692 h 7169724"/>
              <a:gd name="connsiteX248" fmla="*/ 10610088 w 25200864"/>
              <a:gd name="connsiteY248" fmla="*/ 201056 h 7169724"/>
              <a:gd name="connsiteX249" fmla="*/ 10419588 w 25200864"/>
              <a:gd name="connsiteY249" fmla="*/ 2936 h 7169724"/>
              <a:gd name="connsiteX250" fmla="*/ 10351008 w 25200864"/>
              <a:gd name="connsiteY250" fmla="*/ 231536 h 7169724"/>
              <a:gd name="connsiteX251" fmla="*/ 10187940 w 25200864"/>
              <a:gd name="connsiteY251" fmla="*/ 585104 h 7169724"/>
              <a:gd name="connsiteX252" fmla="*/ 10137648 w 25200864"/>
              <a:gd name="connsiteY252" fmla="*/ 902096 h 7169724"/>
              <a:gd name="connsiteX253" fmla="*/ 10222992 w 25200864"/>
              <a:gd name="connsiteY253" fmla="*/ 1744868 h 7169724"/>
              <a:gd name="connsiteX254" fmla="*/ 10131552 w 25200864"/>
              <a:gd name="connsiteY254" fmla="*/ 2384948 h 7169724"/>
              <a:gd name="connsiteX255" fmla="*/ 9509760 w 25200864"/>
              <a:gd name="connsiteY255" fmla="*/ 3043316 h 7169724"/>
              <a:gd name="connsiteX256" fmla="*/ 7717536 w 25200864"/>
              <a:gd name="connsiteY256" fmla="*/ 4524644 h 7169724"/>
              <a:gd name="connsiteX257" fmla="*/ 7388352 w 25200864"/>
              <a:gd name="connsiteY257" fmla="*/ 5146436 h 7169724"/>
              <a:gd name="connsiteX258" fmla="*/ 5925312 w 25200864"/>
              <a:gd name="connsiteY258" fmla="*/ 5768228 h 7169724"/>
              <a:gd name="connsiteX259" fmla="*/ 4736592 w 25200864"/>
              <a:gd name="connsiteY259" fmla="*/ 6079124 h 7169724"/>
              <a:gd name="connsiteX260" fmla="*/ 3602736 w 25200864"/>
              <a:gd name="connsiteY260" fmla="*/ 6353444 h 7169724"/>
              <a:gd name="connsiteX261" fmla="*/ 2688336 w 25200864"/>
              <a:gd name="connsiteY261" fmla="*/ 6664340 h 7169724"/>
              <a:gd name="connsiteX262" fmla="*/ 2157984 w 25200864"/>
              <a:gd name="connsiteY262" fmla="*/ 6774068 h 7169724"/>
              <a:gd name="connsiteX263" fmla="*/ 1591056 w 25200864"/>
              <a:gd name="connsiteY263" fmla="*/ 6755780 h 7169724"/>
              <a:gd name="connsiteX264" fmla="*/ 950976 w 25200864"/>
              <a:gd name="connsiteY264" fmla="*/ 6554612 h 7169724"/>
              <a:gd name="connsiteX265" fmla="*/ 0 w 25200864"/>
              <a:gd name="connsiteY265" fmla="*/ 6390020 h 7169724"/>
              <a:gd name="connsiteX266" fmla="*/ 27432 w 25200864"/>
              <a:gd name="connsiteY266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14432 w 25200864"/>
              <a:gd name="connsiteY95" fmla="*/ 940196 h 7169724"/>
              <a:gd name="connsiteX96" fmla="*/ 10443210 w 25200864"/>
              <a:gd name="connsiteY96" fmla="*/ 668924 h 7169724"/>
              <a:gd name="connsiteX97" fmla="*/ 10487476 w 25200864"/>
              <a:gd name="connsiteY97" fmla="*/ 890572 h 7169724"/>
              <a:gd name="connsiteX98" fmla="*/ 10450830 w 25200864"/>
              <a:gd name="connsiteY98" fmla="*/ 1076594 h 7169724"/>
              <a:gd name="connsiteX99" fmla="*/ 10460806 w 25200864"/>
              <a:gd name="connsiteY99" fmla="*/ 1214422 h 7169724"/>
              <a:gd name="connsiteX100" fmla="*/ 10411968 w 25200864"/>
              <a:gd name="connsiteY100" fmla="*/ 1302146 h 7169724"/>
              <a:gd name="connsiteX101" fmla="*/ 10453878 w 25200864"/>
              <a:gd name="connsiteY101" fmla="*/ 1565036 h 7169724"/>
              <a:gd name="connsiteX102" fmla="*/ 10541508 w 25200864"/>
              <a:gd name="connsiteY102" fmla="*/ 1759346 h 7169724"/>
              <a:gd name="connsiteX103" fmla="*/ 10690098 w 25200864"/>
              <a:gd name="connsiteY103" fmla="*/ 1944512 h 7169724"/>
              <a:gd name="connsiteX104" fmla="*/ 10785348 w 25200864"/>
              <a:gd name="connsiteY104" fmla="*/ 2018426 h 7169724"/>
              <a:gd name="connsiteX105" fmla="*/ 10838688 w 25200864"/>
              <a:gd name="connsiteY105" fmla="*/ 2109866 h 7169724"/>
              <a:gd name="connsiteX106" fmla="*/ 10926318 w 25200864"/>
              <a:gd name="connsiteY106" fmla="*/ 2071766 h 7169724"/>
              <a:gd name="connsiteX107" fmla="*/ 11013948 w 25200864"/>
              <a:gd name="connsiteY107" fmla="*/ 2193686 h 7169724"/>
              <a:gd name="connsiteX108" fmla="*/ 11100816 w 25200864"/>
              <a:gd name="connsiteY108" fmla="*/ 2275220 h 7169724"/>
              <a:gd name="connsiteX109" fmla="*/ 11253978 w 25200864"/>
              <a:gd name="connsiteY109" fmla="*/ 2307986 h 7169724"/>
              <a:gd name="connsiteX110" fmla="*/ 11349228 w 25200864"/>
              <a:gd name="connsiteY110" fmla="*/ 2349896 h 7169724"/>
              <a:gd name="connsiteX111" fmla="*/ 11429238 w 25200864"/>
              <a:gd name="connsiteY111" fmla="*/ 2448956 h 7169724"/>
              <a:gd name="connsiteX112" fmla="*/ 11562588 w 25200864"/>
              <a:gd name="connsiteY112" fmla="*/ 2513726 h 7169724"/>
              <a:gd name="connsiteX113" fmla="*/ 11654028 w 25200864"/>
              <a:gd name="connsiteY113" fmla="*/ 2567066 h 7169724"/>
              <a:gd name="connsiteX114" fmla="*/ 11745468 w 25200864"/>
              <a:gd name="connsiteY114" fmla="*/ 2650886 h 7169724"/>
              <a:gd name="connsiteX115" fmla="*/ 11882628 w 25200864"/>
              <a:gd name="connsiteY115" fmla="*/ 2711846 h 7169724"/>
              <a:gd name="connsiteX116" fmla="*/ 11970258 w 25200864"/>
              <a:gd name="connsiteY116" fmla="*/ 2841386 h 7169724"/>
              <a:gd name="connsiteX117" fmla="*/ 12095988 w 25200864"/>
              <a:gd name="connsiteY117" fmla="*/ 2829956 h 7169724"/>
              <a:gd name="connsiteX118" fmla="*/ 12124944 w 25200864"/>
              <a:gd name="connsiteY118" fmla="*/ 2897012 h 7169724"/>
              <a:gd name="connsiteX119" fmla="*/ 12202668 w 25200864"/>
              <a:gd name="connsiteY119" fmla="*/ 2921396 h 7169724"/>
              <a:gd name="connsiteX120" fmla="*/ 12278868 w 25200864"/>
              <a:gd name="connsiteY120" fmla="*/ 3081416 h 7169724"/>
              <a:gd name="connsiteX121" fmla="*/ 12393168 w 25200864"/>
              <a:gd name="connsiteY121" fmla="*/ 3100466 h 7169724"/>
              <a:gd name="connsiteX122" fmla="*/ 12450318 w 25200864"/>
              <a:gd name="connsiteY122" fmla="*/ 3214766 h 7169724"/>
              <a:gd name="connsiteX123" fmla="*/ 12541758 w 25200864"/>
              <a:gd name="connsiteY123" fmla="*/ 3191906 h 7169724"/>
              <a:gd name="connsiteX124" fmla="*/ 12598908 w 25200864"/>
              <a:gd name="connsiteY124" fmla="*/ 3290966 h 7169724"/>
              <a:gd name="connsiteX125" fmla="*/ 12663678 w 25200864"/>
              <a:gd name="connsiteY125" fmla="*/ 3416696 h 7169724"/>
              <a:gd name="connsiteX126" fmla="*/ 12766548 w 25200864"/>
              <a:gd name="connsiteY126" fmla="*/ 3428126 h 7169724"/>
              <a:gd name="connsiteX127" fmla="*/ 12774168 w 25200864"/>
              <a:gd name="connsiteY127" fmla="*/ 3298586 h 7169724"/>
              <a:gd name="connsiteX128" fmla="*/ 12854178 w 25200864"/>
              <a:gd name="connsiteY128" fmla="*/ 3363356 h 7169724"/>
              <a:gd name="connsiteX129" fmla="*/ 12968478 w 25200864"/>
              <a:gd name="connsiteY129" fmla="*/ 3435746 h 7169724"/>
              <a:gd name="connsiteX130" fmla="*/ 13098018 w 25200864"/>
              <a:gd name="connsiteY130" fmla="*/ 3466226 h 7169724"/>
              <a:gd name="connsiteX131" fmla="*/ 13147548 w 25200864"/>
              <a:gd name="connsiteY131" fmla="*/ 3572906 h 7169724"/>
              <a:gd name="connsiteX132" fmla="*/ 13155168 w 25200864"/>
              <a:gd name="connsiteY132" fmla="*/ 3652916 h 7169724"/>
              <a:gd name="connsiteX133" fmla="*/ 13235178 w 25200864"/>
              <a:gd name="connsiteY133" fmla="*/ 3736736 h 7169724"/>
              <a:gd name="connsiteX134" fmla="*/ 13368528 w 25200864"/>
              <a:gd name="connsiteY134" fmla="*/ 3774836 h 7169724"/>
              <a:gd name="connsiteX135" fmla="*/ 13539216 w 25200864"/>
              <a:gd name="connsiteY135" fmla="*/ 3853322 h 7169724"/>
              <a:gd name="connsiteX136" fmla="*/ 13574268 w 25200864"/>
              <a:gd name="connsiteY136" fmla="*/ 3923426 h 7169724"/>
              <a:gd name="connsiteX137" fmla="*/ 13669518 w 25200864"/>
              <a:gd name="connsiteY137" fmla="*/ 3988196 h 7169724"/>
              <a:gd name="connsiteX138" fmla="*/ 13806678 w 25200864"/>
              <a:gd name="connsiteY138" fmla="*/ 4091066 h 7169724"/>
              <a:gd name="connsiteX139" fmla="*/ 13890498 w 25200864"/>
              <a:gd name="connsiteY139" fmla="*/ 4205366 h 7169724"/>
              <a:gd name="connsiteX140" fmla="*/ 13955268 w 25200864"/>
              <a:gd name="connsiteY140" fmla="*/ 4296806 h 7169724"/>
              <a:gd name="connsiteX141" fmla="*/ 13989558 w 25200864"/>
              <a:gd name="connsiteY141" fmla="*/ 4129166 h 7169724"/>
              <a:gd name="connsiteX142" fmla="*/ 14061948 w 25200864"/>
              <a:gd name="connsiteY142" fmla="*/ 3995816 h 7169724"/>
              <a:gd name="connsiteX143" fmla="*/ 14176248 w 25200864"/>
              <a:gd name="connsiteY143" fmla="*/ 4098686 h 7169724"/>
              <a:gd name="connsiteX144" fmla="*/ 14290548 w 25200864"/>
              <a:gd name="connsiteY144" fmla="*/ 4304426 h 7169724"/>
              <a:gd name="connsiteX145" fmla="*/ 14431518 w 25200864"/>
              <a:gd name="connsiteY145" fmla="*/ 4399676 h 7169724"/>
              <a:gd name="connsiteX146" fmla="*/ 14622018 w 25200864"/>
              <a:gd name="connsiteY146" fmla="*/ 4353956 h 7169724"/>
              <a:gd name="connsiteX147" fmla="*/ 14789658 w 25200864"/>
              <a:gd name="connsiteY147" fmla="*/ 4430156 h 7169724"/>
              <a:gd name="connsiteX148" fmla="*/ 14865858 w 25200864"/>
              <a:gd name="connsiteY148" fmla="*/ 4361576 h 7169724"/>
              <a:gd name="connsiteX149" fmla="*/ 14972538 w 25200864"/>
              <a:gd name="connsiteY149" fmla="*/ 4464446 h 7169724"/>
              <a:gd name="connsiteX150" fmla="*/ 15067788 w 25200864"/>
              <a:gd name="connsiteY150" fmla="*/ 4586366 h 7169724"/>
              <a:gd name="connsiteX151" fmla="*/ 15304008 w 25200864"/>
              <a:gd name="connsiteY151" fmla="*/ 4651136 h 7169724"/>
              <a:gd name="connsiteX152" fmla="*/ 15467838 w 25200864"/>
              <a:gd name="connsiteY152" fmla="*/ 4693046 h 7169724"/>
              <a:gd name="connsiteX153" fmla="*/ 15540990 w 25200864"/>
              <a:gd name="connsiteY153" fmla="*/ 4708286 h 7169724"/>
              <a:gd name="connsiteX154" fmla="*/ 15593568 w 25200864"/>
              <a:gd name="connsiteY154" fmla="*/ 4875926 h 7169724"/>
              <a:gd name="connsiteX155" fmla="*/ 15612618 w 25200864"/>
              <a:gd name="connsiteY155" fmla="*/ 4997846 h 7169724"/>
              <a:gd name="connsiteX156" fmla="*/ 15730728 w 25200864"/>
              <a:gd name="connsiteY156" fmla="*/ 4921646 h 7169724"/>
              <a:gd name="connsiteX157" fmla="*/ 15745968 w 25200864"/>
              <a:gd name="connsiteY157" fmla="*/ 4769246 h 7169724"/>
              <a:gd name="connsiteX158" fmla="*/ 15822168 w 25200864"/>
              <a:gd name="connsiteY158" fmla="*/ 4757816 h 7169724"/>
              <a:gd name="connsiteX159" fmla="*/ 15898368 w 25200864"/>
              <a:gd name="connsiteY159" fmla="*/ 4872116 h 7169724"/>
              <a:gd name="connsiteX160" fmla="*/ 16092678 w 25200864"/>
              <a:gd name="connsiteY160" fmla="*/ 4978796 h 7169724"/>
              <a:gd name="connsiteX161" fmla="*/ 16229838 w 25200864"/>
              <a:gd name="connsiteY161" fmla="*/ 5138816 h 7169724"/>
              <a:gd name="connsiteX162" fmla="*/ 16340328 w 25200864"/>
              <a:gd name="connsiteY162" fmla="*/ 5154056 h 7169724"/>
              <a:gd name="connsiteX163" fmla="*/ 16435578 w 25200864"/>
              <a:gd name="connsiteY163" fmla="*/ 5203586 h 7169724"/>
              <a:gd name="connsiteX164" fmla="*/ 16515588 w 25200864"/>
              <a:gd name="connsiteY164" fmla="*/ 5195966 h 7169724"/>
              <a:gd name="connsiteX165" fmla="*/ 16607028 w 25200864"/>
              <a:gd name="connsiteY165" fmla="*/ 5234066 h 7169724"/>
              <a:gd name="connsiteX166" fmla="*/ 16687038 w 25200864"/>
              <a:gd name="connsiteY166" fmla="*/ 5275976 h 7169724"/>
              <a:gd name="connsiteX167" fmla="*/ 16751808 w 25200864"/>
              <a:gd name="connsiteY167" fmla="*/ 5298836 h 7169724"/>
              <a:gd name="connsiteX168" fmla="*/ 16927068 w 25200864"/>
              <a:gd name="connsiteY168" fmla="*/ 5317886 h 7169724"/>
              <a:gd name="connsiteX169" fmla="*/ 16808958 w 25200864"/>
              <a:gd name="connsiteY169" fmla="*/ 5245496 h 7169724"/>
              <a:gd name="connsiteX170" fmla="*/ 16843248 w 25200864"/>
              <a:gd name="connsiteY170" fmla="*/ 5199776 h 7169724"/>
              <a:gd name="connsiteX171" fmla="*/ 16953738 w 25200864"/>
              <a:gd name="connsiteY171" fmla="*/ 5218826 h 7169724"/>
              <a:gd name="connsiteX172" fmla="*/ 17109948 w 25200864"/>
              <a:gd name="connsiteY172" fmla="*/ 5344556 h 7169724"/>
              <a:gd name="connsiteX173" fmla="*/ 17300448 w 25200864"/>
              <a:gd name="connsiteY173" fmla="*/ 5359796 h 7169724"/>
              <a:gd name="connsiteX174" fmla="*/ 17426178 w 25200864"/>
              <a:gd name="connsiteY174" fmla="*/ 5420756 h 7169724"/>
              <a:gd name="connsiteX175" fmla="*/ 17516856 w 25200864"/>
              <a:gd name="connsiteY175" fmla="*/ 5550296 h 7169724"/>
              <a:gd name="connsiteX176" fmla="*/ 17620488 w 25200864"/>
              <a:gd name="connsiteY176" fmla="*/ 5569346 h 7169724"/>
              <a:gd name="connsiteX177" fmla="*/ 17837658 w 25200864"/>
              <a:gd name="connsiteY177" fmla="*/ 5717936 h 7169724"/>
              <a:gd name="connsiteX178" fmla="*/ 17837658 w 25200864"/>
              <a:gd name="connsiteY178" fmla="*/ 5561726 h 7169724"/>
              <a:gd name="connsiteX179" fmla="*/ 18035778 w 25200864"/>
              <a:gd name="connsiteY179" fmla="*/ 5565536 h 7169724"/>
              <a:gd name="connsiteX180" fmla="*/ 18115788 w 25200864"/>
              <a:gd name="connsiteY180" fmla="*/ 5668406 h 7169724"/>
              <a:gd name="connsiteX181" fmla="*/ 18218658 w 25200864"/>
              <a:gd name="connsiteY181" fmla="*/ 5676026 h 7169724"/>
              <a:gd name="connsiteX182" fmla="*/ 18306288 w 25200864"/>
              <a:gd name="connsiteY182" fmla="*/ 5752988 h 7169724"/>
              <a:gd name="connsiteX183" fmla="*/ 18371058 w 25200864"/>
              <a:gd name="connsiteY183" fmla="*/ 5866526 h 7169724"/>
              <a:gd name="connsiteX184" fmla="*/ 18489168 w 25200864"/>
              <a:gd name="connsiteY184" fmla="*/ 5851286 h 7169724"/>
              <a:gd name="connsiteX185" fmla="*/ 18580608 w 25200864"/>
              <a:gd name="connsiteY185" fmla="*/ 5935106 h 7169724"/>
              <a:gd name="connsiteX186" fmla="*/ 18550128 w 25200864"/>
              <a:gd name="connsiteY186" fmla="*/ 6018926 h 7169724"/>
              <a:gd name="connsiteX187" fmla="*/ 18679668 w 25200864"/>
              <a:gd name="connsiteY187" fmla="*/ 5973206 h 7169724"/>
              <a:gd name="connsiteX188" fmla="*/ 18691098 w 25200864"/>
              <a:gd name="connsiteY188" fmla="*/ 6045596 h 7169724"/>
              <a:gd name="connsiteX189" fmla="*/ 18813018 w 25200864"/>
              <a:gd name="connsiteY189" fmla="*/ 6007496 h 7169724"/>
              <a:gd name="connsiteX190" fmla="*/ 19114008 w 25200864"/>
              <a:gd name="connsiteY190" fmla="*/ 6137036 h 7169724"/>
              <a:gd name="connsiteX191" fmla="*/ 19249644 w 25200864"/>
              <a:gd name="connsiteY191" fmla="*/ 6242954 h 7169724"/>
              <a:gd name="connsiteX192" fmla="*/ 19319748 w 25200864"/>
              <a:gd name="connsiteY192" fmla="*/ 6453266 h 7169724"/>
              <a:gd name="connsiteX193" fmla="*/ 19375374 w 25200864"/>
              <a:gd name="connsiteY193" fmla="*/ 6593474 h 7169724"/>
              <a:gd name="connsiteX194" fmla="*/ 19445478 w 25200864"/>
              <a:gd name="connsiteY194" fmla="*/ 6567566 h 7169724"/>
              <a:gd name="connsiteX195" fmla="*/ 19495008 w 25200864"/>
              <a:gd name="connsiteY195" fmla="*/ 6647576 h 7169724"/>
              <a:gd name="connsiteX196" fmla="*/ 19475958 w 25200864"/>
              <a:gd name="connsiteY196" fmla="*/ 6377066 h 7169724"/>
              <a:gd name="connsiteX197" fmla="*/ 19479768 w 25200864"/>
              <a:gd name="connsiteY197" fmla="*/ 6175136 h 7169724"/>
              <a:gd name="connsiteX198" fmla="*/ 19582638 w 25200864"/>
              <a:gd name="connsiteY198" fmla="*/ 6285626 h 7169724"/>
              <a:gd name="connsiteX199" fmla="*/ 19666458 w 25200864"/>
              <a:gd name="connsiteY199" fmla="*/ 6407546 h 7169724"/>
              <a:gd name="connsiteX200" fmla="*/ 19674078 w 25200864"/>
              <a:gd name="connsiteY200" fmla="*/ 6213236 h 7169724"/>
              <a:gd name="connsiteX201" fmla="*/ 19761708 w 25200864"/>
              <a:gd name="connsiteY201" fmla="*/ 6129416 h 7169724"/>
              <a:gd name="connsiteX202" fmla="*/ 19879818 w 25200864"/>
              <a:gd name="connsiteY202" fmla="*/ 6239906 h 7169724"/>
              <a:gd name="connsiteX203" fmla="*/ 19818858 w 25200864"/>
              <a:gd name="connsiteY203" fmla="*/ 6026546 h 7169724"/>
              <a:gd name="connsiteX204" fmla="*/ 20127468 w 25200864"/>
              <a:gd name="connsiteY204" fmla="*/ 6022736 h 7169724"/>
              <a:gd name="connsiteX205" fmla="*/ 20400264 w 25200864"/>
              <a:gd name="connsiteY205" fmla="*/ 5897768 h 7169724"/>
              <a:gd name="connsiteX206" fmla="*/ 20695158 w 25200864"/>
              <a:gd name="connsiteY206" fmla="*/ 5893196 h 7169724"/>
              <a:gd name="connsiteX207" fmla="*/ 20942808 w 25200864"/>
              <a:gd name="connsiteY207" fmla="*/ 5938916 h 7169724"/>
              <a:gd name="connsiteX208" fmla="*/ 21133308 w 25200864"/>
              <a:gd name="connsiteY208" fmla="*/ 5813186 h 7169724"/>
              <a:gd name="connsiteX209" fmla="*/ 21430488 w 25200864"/>
              <a:gd name="connsiteY209" fmla="*/ 5862716 h 7169724"/>
              <a:gd name="connsiteX210" fmla="*/ 21659850 w 25200864"/>
              <a:gd name="connsiteY210" fmla="*/ 5961776 h 7169724"/>
              <a:gd name="connsiteX211" fmla="*/ 21761958 w 25200864"/>
              <a:gd name="connsiteY211" fmla="*/ 5885576 h 7169724"/>
              <a:gd name="connsiteX212" fmla="*/ 21944838 w 25200864"/>
              <a:gd name="connsiteY212" fmla="*/ 6041786 h 7169724"/>
              <a:gd name="connsiteX213" fmla="*/ 22089618 w 25200864"/>
              <a:gd name="connsiteY213" fmla="*/ 5977016 h 7169724"/>
              <a:gd name="connsiteX214" fmla="*/ 22310598 w 25200864"/>
              <a:gd name="connsiteY214" fmla="*/ 6186566 h 7169724"/>
              <a:gd name="connsiteX215" fmla="*/ 23151084 w 25200864"/>
              <a:gd name="connsiteY215" fmla="*/ 6482984 h 7169724"/>
              <a:gd name="connsiteX216" fmla="*/ 23293578 w 25200864"/>
              <a:gd name="connsiteY216" fmla="*/ 6609476 h 7169724"/>
              <a:gd name="connsiteX217" fmla="*/ 23285958 w 25200864"/>
              <a:gd name="connsiteY217" fmla="*/ 6693296 h 7169724"/>
              <a:gd name="connsiteX218" fmla="*/ 23415498 w 25200864"/>
              <a:gd name="connsiteY218" fmla="*/ 6659006 h 7169724"/>
              <a:gd name="connsiteX219" fmla="*/ 23785068 w 25200864"/>
              <a:gd name="connsiteY219" fmla="*/ 6780926 h 7169724"/>
              <a:gd name="connsiteX220" fmla="*/ 24009096 w 25200864"/>
              <a:gd name="connsiteY220" fmla="*/ 6645290 h 7169724"/>
              <a:gd name="connsiteX221" fmla="*/ 24078438 w 25200864"/>
              <a:gd name="connsiteY221" fmla="*/ 6544706 h 7169724"/>
              <a:gd name="connsiteX222" fmla="*/ 24230838 w 25200864"/>
              <a:gd name="connsiteY222" fmla="*/ 6533276 h 7169724"/>
              <a:gd name="connsiteX223" fmla="*/ 24360378 w 25200864"/>
              <a:gd name="connsiteY223" fmla="*/ 6438026 h 7169724"/>
              <a:gd name="connsiteX224" fmla="*/ 24455628 w 25200864"/>
              <a:gd name="connsiteY224" fmla="*/ 6422786 h 7169724"/>
              <a:gd name="connsiteX225" fmla="*/ 24558498 w 25200864"/>
              <a:gd name="connsiteY225" fmla="*/ 6243716 h 7169724"/>
              <a:gd name="connsiteX226" fmla="*/ 24716232 w 25200864"/>
              <a:gd name="connsiteY226" fmla="*/ 6188090 h 7169724"/>
              <a:gd name="connsiteX227" fmla="*/ 24981408 w 25200864"/>
              <a:gd name="connsiteY227" fmla="*/ 6232286 h 7169724"/>
              <a:gd name="connsiteX228" fmla="*/ 25181052 w 25200864"/>
              <a:gd name="connsiteY228" fmla="*/ 6157610 h 7169724"/>
              <a:gd name="connsiteX229" fmla="*/ 25200864 w 25200864"/>
              <a:gd name="connsiteY229" fmla="*/ 5713364 h 7169724"/>
              <a:gd name="connsiteX230" fmla="*/ 24519636 w 25200864"/>
              <a:gd name="connsiteY230" fmla="*/ 5869574 h 7169724"/>
              <a:gd name="connsiteX231" fmla="*/ 23774400 w 25200864"/>
              <a:gd name="connsiteY231" fmla="*/ 6133988 h 7169724"/>
              <a:gd name="connsiteX232" fmla="*/ 22951440 w 25200864"/>
              <a:gd name="connsiteY232" fmla="*/ 5896244 h 7169724"/>
              <a:gd name="connsiteX233" fmla="*/ 21982176 w 25200864"/>
              <a:gd name="connsiteY233" fmla="*/ 5640212 h 7169724"/>
              <a:gd name="connsiteX234" fmla="*/ 20628864 w 25200864"/>
              <a:gd name="connsiteY234" fmla="*/ 5475620 h 7169724"/>
              <a:gd name="connsiteX235" fmla="*/ 19872960 w 25200864"/>
              <a:gd name="connsiteY235" fmla="*/ 5888624 h 7169724"/>
              <a:gd name="connsiteX236" fmla="*/ 18800064 w 25200864"/>
              <a:gd name="connsiteY236" fmla="*/ 5823092 h 7169724"/>
              <a:gd name="connsiteX237" fmla="*/ 16715232 w 25200864"/>
              <a:gd name="connsiteY237" fmla="*/ 4963556 h 7169724"/>
              <a:gd name="connsiteX238" fmla="*/ 14904720 w 25200864"/>
              <a:gd name="connsiteY238" fmla="*/ 4158884 h 7169724"/>
              <a:gd name="connsiteX239" fmla="*/ 13240512 w 25200864"/>
              <a:gd name="connsiteY239" fmla="*/ 3354212 h 7169724"/>
              <a:gd name="connsiteX240" fmla="*/ 13094208 w 25200864"/>
              <a:gd name="connsiteY240" fmla="*/ 3189620 h 7169724"/>
              <a:gd name="connsiteX241" fmla="*/ 11320272 w 25200864"/>
              <a:gd name="connsiteY241" fmla="*/ 2019188 h 7169724"/>
              <a:gd name="connsiteX242" fmla="*/ 10698480 w 25200864"/>
              <a:gd name="connsiteY242" fmla="*/ 1452260 h 7169724"/>
              <a:gd name="connsiteX243" fmla="*/ 10530078 w 25200864"/>
              <a:gd name="connsiteY243" fmla="*/ 1283096 h 7169724"/>
              <a:gd name="connsiteX244" fmla="*/ 10522458 w 25200864"/>
              <a:gd name="connsiteY244" fmla="*/ 902096 h 7169724"/>
              <a:gd name="connsiteX245" fmla="*/ 10518648 w 25200864"/>
              <a:gd name="connsiteY245" fmla="*/ 768746 h 7169724"/>
              <a:gd name="connsiteX246" fmla="*/ 10606278 w 25200864"/>
              <a:gd name="connsiteY246" fmla="*/ 681116 h 7169724"/>
              <a:gd name="connsiteX247" fmla="*/ 10753344 w 25200864"/>
              <a:gd name="connsiteY247" fmla="*/ 611012 h 7169724"/>
              <a:gd name="connsiteX248" fmla="*/ 10735056 w 25200864"/>
              <a:gd name="connsiteY248" fmla="*/ 336692 h 7169724"/>
              <a:gd name="connsiteX249" fmla="*/ 10610088 w 25200864"/>
              <a:gd name="connsiteY249" fmla="*/ 201056 h 7169724"/>
              <a:gd name="connsiteX250" fmla="*/ 10419588 w 25200864"/>
              <a:gd name="connsiteY250" fmla="*/ 2936 h 7169724"/>
              <a:gd name="connsiteX251" fmla="*/ 10351008 w 25200864"/>
              <a:gd name="connsiteY251" fmla="*/ 231536 h 7169724"/>
              <a:gd name="connsiteX252" fmla="*/ 10187940 w 25200864"/>
              <a:gd name="connsiteY252" fmla="*/ 585104 h 7169724"/>
              <a:gd name="connsiteX253" fmla="*/ 10137648 w 25200864"/>
              <a:gd name="connsiteY253" fmla="*/ 902096 h 7169724"/>
              <a:gd name="connsiteX254" fmla="*/ 10222992 w 25200864"/>
              <a:gd name="connsiteY254" fmla="*/ 1744868 h 7169724"/>
              <a:gd name="connsiteX255" fmla="*/ 10131552 w 25200864"/>
              <a:gd name="connsiteY255" fmla="*/ 2384948 h 7169724"/>
              <a:gd name="connsiteX256" fmla="*/ 9509760 w 25200864"/>
              <a:gd name="connsiteY256" fmla="*/ 3043316 h 7169724"/>
              <a:gd name="connsiteX257" fmla="*/ 7717536 w 25200864"/>
              <a:gd name="connsiteY257" fmla="*/ 4524644 h 7169724"/>
              <a:gd name="connsiteX258" fmla="*/ 7388352 w 25200864"/>
              <a:gd name="connsiteY258" fmla="*/ 5146436 h 7169724"/>
              <a:gd name="connsiteX259" fmla="*/ 5925312 w 25200864"/>
              <a:gd name="connsiteY259" fmla="*/ 5768228 h 7169724"/>
              <a:gd name="connsiteX260" fmla="*/ 4736592 w 25200864"/>
              <a:gd name="connsiteY260" fmla="*/ 6079124 h 7169724"/>
              <a:gd name="connsiteX261" fmla="*/ 3602736 w 25200864"/>
              <a:gd name="connsiteY261" fmla="*/ 6353444 h 7169724"/>
              <a:gd name="connsiteX262" fmla="*/ 2688336 w 25200864"/>
              <a:gd name="connsiteY262" fmla="*/ 6664340 h 7169724"/>
              <a:gd name="connsiteX263" fmla="*/ 2157984 w 25200864"/>
              <a:gd name="connsiteY263" fmla="*/ 6774068 h 7169724"/>
              <a:gd name="connsiteX264" fmla="*/ 1591056 w 25200864"/>
              <a:gd name="connsiteY264" fmla="*/ 6755780 h 7169724"/>
              <a:gd name="connsiteX265" fmla="*/ 950976 w 25200864"/>
              <a:gd name="connsiteY265" fmla="*/ 6554612 h 7169724"/>
              <a:gd name="connsiteX266" fmla="*/ 0 w 25200864"/>
              <a:gd name="connsiteY266" fmla="*/ 6390020 h 7169724"/>
              <a:gd name="connsiteX267" fmla="*/ 27432 w 25200864"/>
              <a:gd name="connsiteY26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287762 w 25200864"/>
              <a:gd name="connsiteY95" fmla="*/ 944006 h 7169724"/>
              <a:gd name="connsiteX96" fmla="*/ 10443210 w 25200864"/>
              <a:gd name="connsiteY96" fmla="*/ 668924 h 7169724"/>
              <a:gd name="connsiteX97" fmla="*/ 10487476 w 25200864"/>
              <a:gd name="connsiteY97" fmla="*/ 890572 h 7169724"/>
              <a:gd name="connsiteX98" fmla="*/ 10450830 w 25200864"/>
              <a:gd name="connsiteY98" fmla="*/ 1076594 h 7169724"/>
              <a:gd name="connsiteX99" fmla="*/ 10460806 w 25200864"/>
              <a:gd name="connsiteY99" fmla="*/ 1214422 h 7169724"/>
              <a:gd name="connsiteX100" fmla="*/ 10411968 w 25200864"/>
              <a:gd name="connsiteY100" fmla="*/ 1302146 h 7169724"/>
              <a:gd name="connsiteX101" fmla="*/ 10453878 w 25200864"/>
              <a:gd name="connsiteY101" fmla="*/ 1565036 h 7169724"/>
              <a:gd name="connsiteX102" fmla="*/ 10541508 w 25200864"/>
              <a:gd name="connsiteY102" fmla="*/ 1759346 h 7169724"/>
              <a:gd name="connsiteX103" fmla="*/ 10690098 w 25200864"/>
              <a:gd name="connsiteY103" fmla="*/ 1944512 h 7169724"/>
              <a:gd name="connsiteX104" fmla="*/ 10785348 w 25200864"/>
              <a:gd name="connsiteY104" fmla="*/ 2018426 h 7169724"/>
              <a:gd name="connsiteX105" fmla="*/ 10838688 w 25200864"/>
              <a:gd name="connsiteY105" fmla="*/ 2109866 h 7169724"/>
              <a:gd name="connsiteX106" fmla="*/ 10926318 w 25200864"/>
              <a:gd name="connsiteY106" fmla="*/ 2071766 h 7169724"/>
              <a:gd name="connsiteX107" fmla="*/ 11013948 w 25200864"/>
              <a:gd name="connsiteY107" fmla="*/ 2193686 h 7169724"/>
              <a:gd name="connsiteX108" fmla="*/ 11100816 w 25200864"/>
              <a:gd name="connsiteY108" fmla="*/ 2275220 h 7169724"/>
              <a:gd name="connsiteX109" fmla="*/ 11253978 w 25200864"/>
              <a:gd name="connsiteY109" fmla="*/ 2307986 h 7169724"/>
              <a:gd name="connsiteX110" fmla="*/ 11349228 w 25200864"/>
              <a:gd name="connsiteY110" fmla="*/ 2349896 h 7169724"/>
              <a:gd name="connsiteX111" fmla="*/ 11429238 w 25200864"/>
              <a:gd name="connsiteY111" fmla="*/ 2448956 h 7169724"/>
              <a:gd name="connsiteX112" fmla="*/ 11562588 w 25200864"/>
              <a:gd name="connsiteY112" fmla="*/ 2513726 h 7169724"/>
              <a:gd name="connsiteX113" fmla="*/ 11654028 w 25200864"/>
              <a:gd name="connsiteY113" fmla="*/ 2567066 h 7169724"/>
              <a:gd name="connsiteX114" fmla="*/ 11745468 w 25200864"/>
              <a:gd name="connsiteY114" fmla="*/ 2650886 h 7169724"/>
              <a:gd name="connsiteX115" fmla="*/ 11882628 w 25200864"/>
              <a:gd name="connsiteY115" fmla="*/ 2711846 h 7169724"/>
              <a:gd name="connsiteX116" fmla="*/ 11970258 w 25200864"/>
              <a:gd name="connsiteY116" fmla="*/ 2841386 h 7169724"/>
              <a:gd name="connsiteX117" fmla="*/ 12095988 w 25200864"/>
              <a:gd name="connsiteY117" fmla="*/ 2829956 h 7169724"/>
              <a:gd name="connsiteX118" fmla="*/ 12124944 w 25200864"/>
              <a:gd name="connsiteY118" fmla="*/ 2897012 h 7169724"/>
              <a:gd name="connsiteX119" fmla="*/ 12202668 w 25200864"/>
              <a:gd name="connsiteY119" fmla="*/ 2921396 h 7169724"/>
              <a:gd name="connsiteX120" fmla="*/ 12278868 w 25200864"/>
              <a:gd name="connsiteY120" fmla="*/ 3081416 h 7169724"/>
              <a:gd name="connsiteX121" fmla="*/ 12393168 w 25200864"/>
              <a:gd name="connsiteY121" fmla="*/ 3100466 h 7169724"/>
              <a:gd name="connsiteX122" fmla="*/ 12450318 w 25200864"/>
              <a:gd name="connsiteY122" fmla="*/ 3214766 h 7169724"/>
              <a:gd name="connsiteX123" fmla="*/ 12541758 w 25200864"/>
              <a:gd name="connsiteY123" fmla="*/ 3191906 h 7169724"/>
              <a:gd name="connsiteX124" fmla="*/ 12598908 w 25200864"/>
              <a:gd name="connsiteY124" fmla="*/ 3290966 h 7169724"/>
              <a:gd name="connsiteX125" fmla="*/ 12663678 w 25200864"/>
              <a:gd name="connsiteY125" fmla="*/ 3416696 h 7169724"/>
              <a:gd name="connsiteX126" fmla="*/ 12766548 w 25200864"/>
              <a:gd name="connsiteY126" fmla="*/ 3428126 h 7169724"/>
              <a:gd name="connsiteX127" fmla="*/ 12774168 w 25200864"/>
              <a:gd name="connsiteY127" fmla="*/ 3298586 h 7169724"/>
              <a:gd name="connsiteX128" fmla="*/ 12854178 w 25200864"/>
              <a:gd name="connsiteY128" fmla="*/ 3363356 h 7169724"/>
              <a:gd name="connsiteX129" fmla="*/ 12968478 w 25200864"/>
              <a:gd name="connsiteY129" fmla="*/ 3435746 h 7169724"/>
              <a:gd name="connsiteX130" fmla="*/ 13098018 w 25200864"/>
              <a:gd name="connsiteY130" fmla="*/ 3466226 h 7169724"/>
              <a:gd name="connsiteX131" fmla="*/ 13147548 w 25200864"/>
              <a:gd name="connsiteY131" fmla="*/ 3572906 h 7169724"/>
              <a:gd name="connsiteX132" fmla="*/ 13155168 w 25200864"/>
              <a:gd name="connsiteY132" fmla="*/ 3652916 h 7169724"/>
              <a:gd name="connsiteX133" fmla="*/ 13235178 w 25200864"/>
              <a:gd name="connsiteY133" fmla="*/ 3736736 h 7169724"/>
              <a:gd name="connsiteX134" fmla="*/ 13368528 w 25200864"/>
              <a:gd name="connsiteY134" fmla="*/ 3774836 h 7169724"/>
              <a:gd name="connsiteX135" fmla="*/ 13539216 w 25200864"/>
              <a:gd name="connsiteY135" fmla="*/ 3853322 h 7169724"/>
              <a:gd name="connsiteX136" fmla="*/ 13574268 w 25200864"/>
              <a:gd name="connsiteY136" fmla="*/ 3923426 h 7169724"/>
              <a:gd name="connsiteX137" fmla="*/ 13669518 w 25200864"/>
              <a:gd name="connsiteY137" fmla="*/ 3988196 h 7169724"/>
              <a:gd name="connsiteX138" fmla="*/ 13806678 w 25200864"/>
              <a:gd name="connsiteY138" fmla="*/ 4091066 h 7169724"/>
              <a:gd name="connsiteX139" fmla="*/ 13890498 w 25200864"/>
              <a:gd name="connsiteY139" fmla="*/ 4205366 h 7169724"/>
              <a:gd name="connsiteX140" fmla="*/ 13955268 w 25200864"/>
              <a:gd name="connsiteY140" fmla="*/ 4296806 h 7169724"/>
              <a:gd name="connsiteX141" fmla="*/ 13989558 w 25200864"/>
              <a:gd name="connsiteY141" fmla="*/ 4129166 h 7169724"/>
              <a:gd name="connsiteX142" fmla="*/ 14061948 w 25200864"/>
              <a:gd name="connsiteY142" fmla="*/ 3995816 h 7169724"/>
              <a:gd name="connsiteX143" fmla="*/ 14176248 w 25200864"/>
              <a:gd name="connsiteY143" fmla="*/ 4098686 h 7169724"/>
              <a:gd name="connsiteX144" fmla="*/ 14290548 w 25200864"/>
              <a:gd name="connsiteY144" fmla="*/ 4304426 h 7169724"/>
              <a:gd name="connsiteX145" fmla="*/ 14431518 w 25200864"/>
              <a:gd name="connsiteY145" fmla="*/ 4399676 h 7169724"/>
              <a:gd name="connsiteX146" fmla="*/ 14622018 w 25200864"/>
              <a:gd name="connsiteY146" fmla="*/ 4353956 h 7169724"/>
              <a:gd name="connsiteX147" fmla="*/ 14789658 w 25200864"/>
              <a:gd name="connsiteY147" fmla="*/ 4430156 h 7169724"/>
              <a:gd name="connsiteX148" fmla="*/ 14865858 w 25200864"/>
              <a:gd name="connsiteY148" fmla="*/ 4361576 h 7169724"/>
              <a:gd name="connsiteX149" fmla="*/ 14972538 w 25200864"/>
              <a:gd name="connsiteY149" fmla="*/ 4464446 h 7169724"/>
              <a:gd name="connsiteX150" fmla="*/ 15067788 w 25200864"/>
              <a:gd name="connsiteY150" fmla="*/ 4586366 h 7169724"/>
              <a:gd name="connsiteX151" fmla="*/ 15304008 w 25200864"/>
              <a:gd name="connsiteY151" fmla="*/ 4651136 h 7169724"/>
              <a:gd name="connsiteX152" fmla="*/ 15467838 w 25200864"/>
              <a:gd name="connsiteY152" fmla="*/ 4693046 h 7169724"/>
              <a:gd name="connsiteX153" fmla="*/ 15540990 w 25200864"/>
              <a:gd name="connsiteY153" fmla="*/ 4708286 h 7169724"/>
              <a:gd name="connsiteX154" fmla="*/ 15593568 w 25200864"/>
              <a:gd name="connsiteY154" fmla="*/ 4875926 h 7169724"/>
              <a:gd name="connsiteX155" fmla="*/ 15612618 w 25200864"/>
              <a:gd name="connsiteY155" fmla="*/ 4997846 h 7169724"/>
              <a:gd name="connsiteX156" fmla="*/ 15730728 w 25200864"/>
              <a:gd name="connsiteY156" fmla="*/ 4921646 h 7169724"/>
              <a:gd name="connsiteX157" fmla="*/ 15745968 w 25200864"/>
              <a:gd name="connsiteY157" fmla="*/ 4769246 h 7169724"/>
              <a:gd name="connsiteX158" fmla="*/ 15822168 w 25200864"/>
              <a:gd name="connsiteY158" fmla="*/ 4757816 h 7169724"/>
              <a:gd name="connsiteX159" fmla="*/ 15898368 w 25200864"/>
              <a:gd name="connsiteY159" fmla="*/ 4872116 h 7169724"/>
              <a:gd name="connsiteX160" fmla="*/ 16092678 w 25200864"/>
              <a:gd name="connsiteY160" fmla="*/ 4978796 h 7169724"/>
              <a:gd name="connsiteX161" fmla="*/ 16229838 w 25200864"/>
              <a:gd name="connsiteY161" fmla="*/ 5138816 h 7169724"/>
              <a:gd name="connsiteX162" fmla="*/ 16340328 w 25200864"/>
              <a:gd name="connsiteY162" fmla="*/ 5154056 h 7169724"/>
              <a:gd name="connsiteX163" fmla="*/ 16435578 w 25200864"/>
              <a:gd name="connsiteY163" fmla="*/ 5203586 h 7169724"/>
              <a:gd name="connsiteX164" fmla="*/ 16515588 w 25200864"/>
              <a:gd name="connsiteY164" fmla="*/ 5195966 h 7169724"/>
              <a:gd name="connsiteX165" fmla="*/ 16607028 w 25200864"/>
              <a:gd name="connsiteY165" fmla="*/ 5234066 h 7169724"/>
              <a:gd name="connsiteX166" fmla="*/ 16687038 w 25200864"/>
              <a:gd name="connsiteY166" fmla="*/ 5275976 h 7169724"/>
              <a:gd name="connsiteX167" fmla="*/ 16751808 w 25200864"/>
              <a:gd name="connsiteY167" fmla="*/ 5298836 h 7169724"/>
              <a:gd name="connsiteX168" fmla="*/ 16927068 w 25200864"/>
              <a:gd name="connsiteY168" fmla="*/ 5317886 h 7169724"/>
              <a:gd name="connsiteX169" fmla="*/ 16808958 w 25200864"/>
              <a:gd name="connsiteY169" fmla="*/ 5245496 h 7169724"/>
              <a:gd name="connsiteX170" fmla="*/ 16843248 w 25200864"/>
              <a:gd name="connsiteY170" fmla="*/ 5199776 h 7169724"/>
              <a:gd name="connsiteX171" fmla="*/ 16953738 w 25200864"/>
              <a:gd name="connsiteY171" fmla="*/ 5218826 h 7169724"/>
              <a:gd name="connsiteX172" fmla="*/ 17109948 w 25200864"/>
              <a:gd name="connsiteY172" fmla="*/ 5344556 h 7169724"/>
              <a:gd name="connsiteX173" fmla="*/ 17300448 w 25200864"/>
              <a:gd name="connsiteY173" fmla="*/ 5359796 h 7169724"/>
              <a:gd name="connsiteX174" fmla="*/ 17426178 w 25200864"/>
              <a:gd name="connsiteY174" fmla="*/ 5420756 h 7169724"/>
              <a:gd name="connsiteX175" fmla="*/ 17516856 w 25200864"/>
              <a:gd name="connsiteY175" fmla="*/ 5550296 h 7169724"/>
              <a:gd name="connsiteX176" fmla="*/ 17620488 w 25200864"/>
              <a:gd name="connsiteY176" fmla="*/ 5569346 h 7169724"/>
              <a:gd name="connsiteX177" fmla="*/ 17837658 w 25200864"/>
              <a:gd name="connsiteY177" fmla="*/ 5717936 h 7169724"/>
              <a:gd name="connsiteX178" fmla="*/ 17837658 w 25200864"/>
              <a:gd name="connsiteY178" fmla="*/ 5561726 h 7169724"/>
              <a:gd name="connsiteX179" fmla="*/ 18035778 w 25200864"/>
              <a:gd name="connsiteY179" fmla="*/ 5565536 h 7169724"/>
              <a:gd name="connsiteX180" fmla="*/ 18115788 w 25200864"/>
              <a:gd name="connsiteY180" fmla="*/ 5668406 h 7169724"/>
              <a:gd name="connsiteX181" fmla="*/ 18218658 w 25200864"/>
              <a:gd name="connsiteY181" fmla="*/ 5676026 h 7169724"/>
              <a:gd name="connsiteX182" fmla="*/ 18306288 w 25200864"/>
              <a:gd name="connsiteY182" fmla="*/ 5752988 h 7169724"/>
              <a:gd name="connsiteX183" fmla="*/ 18371058 w 25200864"/>
              <a:gd name="connsiteY183" fmla="*/ 5866526 h 7169724"/>
              <a:gd name="connsiteX184" fmla="*/ 18489168 w 25200864"/>
              <a:gd name="connsiteY184" fmla="*/ 5851286 h 7169724"/>
              <a:gd name="connsiteX185" fmla="*/ 18580608 w 25200864"/>
              <a:gd name="connsiteY185" fmla="*/ 5935106 h 7169724"/>
              <a:gd name="connsiteX186" fmla="*/ 18550128 w 25200864"/>
              <a:gd name="connsiteY186" fmla="*/ 6018926 h 7169724"/>
              <a:gd name="connsiteX187" fmla="*/ 18679668 w 25200864"/>
              <a:gd name="connsiteY187" fmla="*/ 5973206 h 7169724"/>
              <a:gd name="connsiteX188" fmla="*/ 18691098 w 25200864"/>
              <a:gd name="connsiteY188" fmla="*/ 6045596 h 7169724"/>
              <a:gd name="connsiteX189" fmla="*/ 18813018 w 25200864"/>
              <a:gd name="connsiteY189" fmla="*/ 6007496 h 7169724"/>
              <a:gd name="connsiteX190" fmla="*/ 19114008 w 25200864"/>
              <a:gd name="connsiteY190" fmla="*/ 6137036 h 7169724"/>
              <a:gd name="connsiteX191" fmla="*/ 19249644 w 25200864"/>
              <a:gd name="connsiteY191" fmla="*/ 6242954 h 7169724"/>
              <a:gd name="connsiteX192" fmla="*/ 19319748 w 25200864"/>
              <a:gd name="connsiteY192" fmla="*/ 6453266 h 7169724"/>
              <a:gd name="connsiteX193" fmla="*/ 19375374 w 25200864"/>
              <a:gd name="connsiteY193" fmla="*/ 6593474 h 7169724"/>
              <a:gd name="connsiteX194" fmla="*/ 19445478 w 25200864"/>
              <a:gd name="connsiteY194" fmla="*/ 6567566 h 7169724"/>
              <a:gd name="connsiteX195" fmla="*/ 19495008 w 25200864"/>
              <a:gd name="connsiteY195" fmla="*/ 6647576 h 7169724"/>
              <a:gd name="connsiteX196" fmla="*/ 19475958 w 25200864"/>
              <a:gd name="connsiteY196" fmla="*/ 6377066 h 7169724"/>
              <a:gd name="connsiteX197" fmla="*/ 19479768 w 25200864"/>
              <a:gd name="connsiteY197" fmla="*/ 6175136 h 7169724"/>
              <a:gd name="connsiteX198" fmla="*/ 19582638 w 25200864"/>
              <a:gd name="connsiteY198" fmla="*/ 6285626 h 7169724"/>
              <a:gd name="connsiteX199" fmla="*/ 19666458 w 25200864"/>
              <a:gd name="connsiteY199" fmla="*/ 6407546 h 7169724"/>
              <a:gd name="connsiteX200" fmla="*/ 19674078 w 25200864"/>
              <a:gd name="connsiteY200" fmla="*/ 6213236 h 7169724"/>
              <a:gd name="connsiteX201" fmla="*/ 19761708 w 25200864"/>
              <a:gd name="connsiteY201" fmla="*/ 6129416 h 7169724"/>
              <a:gd name="connsiteX202" fmla="*/ 19879818 w 25200864"/>
              <a:gd name="connsiteY202" fmla="*/ 6239906 h 7169724"/>
              <a:gd name="connsiteX203" fmla="*/ 19818858 w 25200864"/>
              <a:gd name="connsiteY203" fmla="*/ 6026546 h 7169724"/>
              <a:gd name="connsiteX204" fmla="*/ 20127468 w 25200864"/>
              <a:gd name="connsiteY204" fmla="*/ 6022736 h 7169724"/>
              <a:gd name="connsiteX205" fmla="*/ 20400264 w 25200864"/>
              <a:gd name="connsiteY205" fmla="*/ 5897768 h 7169724"/>
              <a:gd name="connsiteX206" fmla="*/ 20695158 w 25200864"/>
              <a:gd name="connsiteY206" fmla="*/ 5893196 h 7169724"/>
              <a:gd name="connsiteX207" fmla="*/ 20942808 w 25200864"/>
              <a:gd name="connsiteY207" fmla="*/ 5938916 h 7169724"/>
              <a:gd name="connsiteX208" fmla="*/ 21133308 w 25200864"/>
              <a:gd name="connsiteY208" fmla="*/ 5813186 h 7169724"/>
              <a:gd name="connsiteX209" fmla="*/ 21430488 w 25200864"/>
              <a:gd name="connsiteY209" fmla="*/ 5862716 h 7169724"/>
              <a:gd name="connsiteX210" fmla="*/ 21659850 w 25200864"/>
              <a:gd name="connsiteY210" fmla="*/ 5961776 h 7169724"/>
              <a:gd name="connsiteX211" fmla="*/ 21761958 w 25200864"/>
              <a:gd name="connsiteY211" fmla="*/ 5885576 h 7169724"/>
              <a:gd name="connsiteX212" fmla="*/ 21944838 w 25200864"/>
              <a:gd name="connsiteY212" fmla="*/ 6041786 h 7169724"/>
              <a:gd name="connsiteX213" fmla="*/ 22089618 w 25200864"/>
              <a:gd name="connsiteY213" fmla="*/ 5977016 h 7169724"/>
              <a:gd name="connsiteX214" fmla="*/ 22310598 w 25200864"/>
              <a:gd name="connsiteY214" fmla="*/ 6186566 h 7169724"/>
              <a:gd name="connsiteX215" fmla="*/ 23151084 w 25200864"/>
              <a:gd name="connsiteY215" fmla="*/ 6482984 h 7169724"/>
              <a:gd name="connsiteX216" fmla="*/ 23293578 w 25200864"/>
              <a:gd name="connsiteY216" fmla="*/ 6609476 h 7169724"/>
              <a:gd name="connsiteX217" fmla="*/ 23285958 w 25200864"/>
              <a:gd name="connsiteY217" fmla="*/ 6693296 h 7169724"/>
              <a:gd name="connsiteX218" fmla="*/ 23415498 w 25200864"/>
              <a:gd name="connsiteY218" fmla="*/ 6659006 h 7169724"/>
              <a:gd name="connsiteX219" fmla="*/ 23785068 w 25200864"/>
              <a:gd name="connsiteY219" fmla="*/ 6780926 h 7169724"/>
              <a:gd name="connsiteX220" fmla="*/ 24009096 w 25200864"/>
              <a:gd name="connsiteY220" fmla="*/ 6645290 h 7169724"/>
              <a:gd name="connsiteX221" fmla="*/ 24078438 w 25200864"/>
              <a:gd name="connsiteY221" fmla="*/ 6544706 h 7169724"/>
              <a:gd name="connsiteX222" fmla="*/ 24230838 w 25200864"/>
              <a:gd name="connsiteY222" fmla="*/ 6533276 h 7169724"/>
              <a:gd name="connsiteX223" fmla="*/ 24360378 w 25200864"/>
              <a:gd name="connsiteY223" fmla="*/ 6438026 h 7169724"/>
              <a:gd name="connsiteX224" fmla="*/ 24455628 w 25200864"/>
              <a:gd name="connsiteY224" fmla="*/ 6422786 h 7169724"/>
              <a:gd name="connsiteX225" fmla="*/ 24558498 w 25200864"/>
              <a:gd name="connsiteY225" fmla="*/ 6243716 h 7169724"/>
              <a:gd name="connsiteX226" fmla="*/ 24716232 w 25200864"/>
              <a:gd name="connsiteY226" fmla="*/ 6188090 h 7169724"/>
              <a:gd name="connsiteX227" fmla="*/ 24981408 w 25200864"/>
              <a:gd name="connsiteY227" fmla="*/ 6232286 h 7169724"/>
              <a:gd name="connsiteX228" fmla="*/ 25181052 w 25200864"/>
              <a:gd name="connsiteY228" fmla="*/ 6157610 h 7169724"/>
              <a:gd name="connsiteX229" fmla="*/ 25200864 w 25200864"/>
              <a:gd name="connsiteY229" fmla="*/ 5713364 h 7169724"/>
              <a:gd name="connsiteX230" fmla="*/ 24519636 w 25200864"/>
              <a:gd name="connsiteY230" fmla="*/ 5869574 h 7169724"/>
              <a:gd name="connsiteX231" fmla="*/ 23774400 w 25200864"/>
              <a:gd name="connsiteY231" fmla="*/ 6133988 h 7169724"/>
              <a:gd name="connsiteX232" fmla="*/ 22951440 w 25200864"/>
              <a:gd name="connsiteY232" fmla="*/ 5896244 h 7169724"/>
              <a:gd name="connsiteX233" fmla="*/ 21982176 w 25200864"/>
              <a:gd name="connsiteY233" fmla="*/ 5640212 h 7169724"/>
              <a:gd name="connsiteX234" fmla="*/ 20628864 w 25200864"/>
              <a:gd name="connsiteY234" fmla="*/ 5475620 h 7169724"/>
              <a:gd name="connsiteX235" fmla="*/ 19872960 w 25200864"/>
              <a:gd name="connsiteY235" fmla="*/ 5888624 h 7169724"/>
              <a:gd name="connsiteX236" fmla="*/ 18800064 w 25200864"/>
              <a:gd name="connsiteY236" fmla="*/ 5823092 h 7169724"/>
              <a:gd name="connsiteX237" fmla="*/ 16715232 w 25200864"/>
              <a:gd name="connsiteY237" fmla="*/ 4963556 h 7169724"/>
              <a:gd name="connsiteX238" fmla="*/ 14904720 w 25200864"/>
              <a:gd name="connsiteY238" fmla="*/ 4158884 h 7169724"/>
              <a:gd name="connsiteX239" fmla="*/ 13240512 w 25200864"/>
              <a:gd name="connsiteY239" fmla="*/ 3354212 h 7169724"/>
              <a:gd name="connsiteX240" fmla="*/ 13094208 w 25200864"/>
              <a:gd name="connsiteY240" fmla="*/ 3189620 h 7169724"/>
              <a:gd name="connsiteX241" fmla="*/ 11320272 w 25200864"/>
              <a:gd name="connsiteY241" fmla="*/ 2019188 h 7169724"/>
              <a:gd name="connsiteX242" fmla="*/ 10698480 w 25200864"/>
              <a:gd name="connsiteY242" fmla="*/ 1452260 h 7169724"/>
              <a:gd name="connsiteX243" fmla="*/ 10530078 w 25200864"/>
              <a:gd name="connsiteY243" fmla="*/ 1283096 h 7169724"/>
              <a:gd name="connsiteX244" fmla="*/ 10522458 w 25200864"/>
              <a:gd name="connsiteY244" fmla="*/ 902096 h 7169724"/>
              <a:gd name="connsiteX245" fmla="*/ 10518648 w 25200864"/>
              <a:gd name="connsiteY245" fmla="*/ 768746 h 7169724"/>
              <a:gd name="connsiteX246" fmla="*/ 10606278 w 25200864"/>
              <a:gd name="connsiteY246" fmla="*/ 681116 h 7169724"/>
              <a:gd name="connsiteX247" fmla="*/ 10753344 w 25200864"/>
              <a:gd name="connsiteY247" fmla="*/ 611012 h 7169724"/>
              <a:gd name="connsiteX248" fmla="*/ 10735056 w 25200864"/>
              <a:gd name="connsiteY248" fmla="*/ 336692 h 7169724"/>
              <a:gd name="connsiteX249" fmla="*/ 10610088 w 25200864"/>
              <a:gd name="connsiteY249" fmla="*/ 201056 h 7169724"/>
              <a:gd name="connsiteX250" fmla="*/ 10419588 w 25200864"/>
              <a:gd name="connsiteY250" fmla="*/ 2936 h 7169724"/>
              <a:gd name="connsiteX251" fmla="*/ 10351008 w 25200864"/>
              <a:gd name="connsiteY251" fmla="*/ 231536 h 7169724"/>
              <a:gd name="connsiteX252" fmla="*/ 10187940 w 25200864"/>
              <a:gd name="connsiteY252" fmla="*/ 585104 h 7169724"/>
              <a:gd name="connsiteX253" fmla="*/ 10137648 w 25200864"/>
              <a:gd name="connsiteY253" fmla="*/ 902096 h 7169724"/>
              <a:gd name="connsiteX254" fmla="*/ 10222992 w 25200864"/>
              <a:gd name="connsiteY254" fmla="*/ 1744868 h 7169724"/>
              <a:gd name="connsiteX255" fmla="*/ 10131552 w 25200864"/>
              <a:gd name="connsiteY255" fmla="*/ 2384948 h 7169724"/>
              <a:gd name="connsiteX256" fmla="*/ 9509760 w 25200864"/>
              <a:gd name="connsiteY256" fmla="*/ 3043316 h 7169724"/>
              <a:gd name="connsiteX257" fmla="*/ 7717536 w 25200864"/>
              <a:gd name="connsiteY257" fmla="*/ 4524644 h 7169724"/>
              <a:gd name="connsiteX258" fmla="*/ 7388352 w 25200864"/>
              <a:gd name="connsiteY258" fmla="*/ 5146436 h 7169724"/>
              <a:gd name="connsiteX259" fmla="*/ 5925312 w 25200864"/>
              <a:gd name="connsiteY259" fmla="*/ 5768228 h 7169724"/>
              <a:gd name="connsiteX260" fmla="*/ 4736592 w 25200864"/>
              <a:gd name="connsiteY260" fmla="*/ 6079124 h 7169724"/>
              <a:gd name="connsiteX261" fmla="*/ 3602736 w 25200864"/>
              <a:gd name="connsiteY261" fmla="*/ 6353444 h 7169724"/>
              <a:gd name="connsiteX262" fmla="*/ 2688336 w 25200864"/>
              <a:gd name="connsiteY262" fmla="*/ 6664340 h 7169724"/>
              <a:gd name="connsiteX263" fmla="*/ 2157984 w 25200864"/>
              <a:gd name="connsiteY263" fmla="*/ 6774068 h 7169724"/>
              <a:gd name="connsiteX264" fmla="*/ 1591056 w 25200864"/>
              <a:gd name="connsiteY264" fmla="*/ 6755780 h 7169724"/>
              <a:gd name="connsiteX265" fmla="*/ 950976 w 25200864"/>
              <a:gd name="connsiteY265" fmla="*/ 6554612 h 7169724"/>
              <a:gd name="connsiteX266" fmla="*/ 0 w 25200864"/>
              <a:gd name="connsiteY266" fmla="*/ 6390020 h 7169724"/>
              <a:gd name="connsiteX267" fmla="*/ 27432 w 25200864"/>
              <a:gd name="connsiteY267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69296 w 25200864"/>
              <a:gd name="connsiteY94" fmla="*/ 1525412 h 7169724"/>
              <a:gd name="connsiteX95" fmla="*/ 10361746 w 25200864"/>
              <a:gd name="connsiteY95" fmla="*/ 1286812 h 7169724"/>
              <a:gd name="connsiteX96" fmla="*/ 10287762 w 25200864"/>
              <a:gd name="connsiteY96" fmla="*/ 944006 h 7169724"/>
              <a:gd name="connsiteX97" fmla="*/ 10443210 w 25200864"/>
              <a:gd name="connsiteY97" fmla="*/ 668924 h 7169724"/>
              <a:gd name="connsiteX98" fmla="*/ 10487476 w 25200864"/>
              <a:gd name="connsiteY98" fmla="*/ 890572 h 7169724"/>
              <a:gd name="connsiteX99" fmla="*/ 10450830 w 25200864"/>
              <a:gd name="connsiteY99" fmla="*/ 1076594 h 7169724"/>
              <a:gd name="connsiteX100" fmla="*/ 10460806 w 25200864"/>
              <a:gd name="connsiteY100" fmla="*/ 1214422 h 7169724"/>
              <a:gd name="connsiteX101" fmla="*/ 10411968 w 25200864"/>
              <a:gd name="connsiteY101" fmla="*/ 1302146 h 7169724"/>
              <a:gd name="connsiteX102" fmla="*/ 10453878 w 25200864"/>
              <a:gd name="connsiteY102" fmla="*/ 1565036 h 7169724"/>
              <a:gd name="connsiteX103" fmla="*/ 10541508 w 25200864"/>
              <a:gd name="connsiteY103" fmla="*/ 1759346 h 7169724"/>
              <a:gd name="connsiteX104" fmla="*/ 10690098 w 25200864"/>
              <a:gd name="connsiteY104" fmla="*/ 1944512 h 7169724"/>
              <a:gd name="connsiteX105" fmla="*/ 10785348 w 25200864"/>
              <a:gd name="connsiteY105" fmla="*/ 2018426 h 7169724"/>
              <a:gd name="connsiteX106" fmla="*/ 10838688 w 25200864"/>
              <a:gd name="connsiteY106" fmla="*/ 2109866 h 7169724"/>
              <a:gd name="connsiteX107" fmla="*/ 10926318 w 25200864"/>
              <a:gd name="connsiteY107" fmla="*/ 2071766 h 7169724"/>
              <a:gd name="connsiteX108" fmla="*/ 11013948 w 25200864"/>
              <a:gd name="connsiteY108" fmla="*/ 2193686 h 7169724"/>
              <a:gd name="connsiteX109" fmla="*/ 11100816 w 25200864"/>
              <a:gd name="connsiteY109" fmla="*/ 2275220 h 7169724"/>
              <a:gd name="connsiteX110" fmla="*/ 11253978 w 25200864"/>
              <a:gd name="connsiteY110" fmla="*/ 2307986 h 7169724"/>
              <a:gd name="connsiteX111" fmla="*/ 11349228 w 25200864"/>
              <a:gd name="connsiteY111" fmla="*/ 2349896 h 7169724"/>
              <a:gd name="connsiteX112" fmla="*/ 11429238 w 25200864"/>
              <a:gd name="connsiteY112" fmla="*/ 2448956 h 7169724"/>
              <a:gd name="connsiteX113" fmla="*/ 11562588 w 25200864"/>
              <a:gd name="connsiteY113" fmla="*/ 2513726 h 7169724"/>
              <a:gd name="connsiteX114" fmla="*/ 11654028 w 25200864"/>
              <a:gd name="connsiteY114" fmla="*/ 2567066 h 7169724"/>
              <a:gd name="connsiteX115" fmla="*/ 11745468 w 25200864"/>
              <a:gd name="connsiteY115" fmla="*/ 2650886 h 7169724"/>
              <a:gd name="connsiteX116" fmla="*/ 11882628 w 25200864"/>
              <a:gd name="connsiteY116" fmla="*/ 2711846 h 7169724"/>
              <a:gd name="connsiteX117" fmla="*/ 11970258 w 25200864"/>
              <a:gd name="connsiteY117" fmla="*/ 2841386 h 7169724"/>
              <a:gd name="connsiteX118" fmla="*/ 12095988 w 25200864"/>
              <a:gd name="connsiteY118" fmla="*/ 2829956 h 7169724"/>
              <a:gd name="connsiteX119" fmla="*/ 12124944 w 25200864"/>
              <a:gd name="connsiteY119" fmla="*/ 2897012 h 7169724"/>
              <a:gd name="connsiteX120" fmla="*/ 12202668 w 25200864"/>
              <a:gd name="connsiteY120" fmla="*/ 2921396 h 7169724"/>
              <a:gd name="connsiteX121" fmla="*/ 12278868 w 25200864"/>
              <a:gd name="connsiteY121" fmla="*/ 3081416 h 7169724"/>
              <a:gd name="connsiteX122" fmla="*/ 12393168 w 25200864"/>
              <a:gd name="connsiteY122" fmla="*/ 3100466 h 7169724"/>
              <a:gd name="connsiteX123" fmla="*/ 12450318 w 25200864"/>
              <a:gd name="connsiteY123" fmla="*/ 3214766 h 7169724"/>
              <a:gd name="connsiteX124" fmla="*/ 12541758 w 25200864"/>
              <a:gd name="connsiteY124" fmla="*/ 3191906 h 7169724"/>
              <a:gd name="connsiteX125" fmla="*/ 12598908 w 25200864"/>
              <a:gd name="connsiteY125" fmla="*/ 3290966 h 7169724"/>
              <a:gd name="connsiteX126" fmla="*/ 12663678 w 25200864"/>
              <a:gd name="connsiteY126" fmla="*/ 3416696 h 7169724"/>
              <a:gd name="connsiteX127" fmla="*/ 12766548 w 25200864"/>
              <a:gd name="connsiteY127" fmla="*/ 3428126 h 7169724"/>
              <a:gd name="connsiteX128" fmla="*/ 12774168 w 25200864"/>
              <a:gd name="connsiteY128" fmla="*/ 3298586 h 7169724"/>
              <a:gd name="connsiteX129" fmla="*/ 12854178 w 25200864"/>
              <a:gd name="connsiteY129" fmla="*/ 3363356 h 7169724"/>
              <a:gd name="connsiteX130" fmla="*/ 12968478 w 25200864"/>
              <a:gd name="connsiteY130" fmla="*/ 3435746 h 7169724"/>
              <a:gd name="connsiteX131" fmla="*/ 13098018 w 25200864"/>
              <a:gd name="connsiteY131" fmla="*/ 3466226 h 7169724"/>
              <a:gd name="connsiteX132" fmla="*/ 13147548 w 25200864"/>
              <a:gd name="connsiteY132" fmla="*/ 3572906 h 7169724"/>
              <a:gd name="connsiteX133" fmla="*/ 13155168 w 25200864"/>
              <a:gd name="connsiteY133" fmla="*/ 3652916 h 7169724"/>
              <a:gd name="connsiteX134" fmla="*/ 13235178 w 25200864"/>
              <a:gd name="connsiteY134" fmla="*/ 3736736 h 7169724"/>
              <a:gd name="connsiteX135" fmla="*/ 13368528 w 25200864"/>
              <a:gd name="connsiteY135" fmla="*/ 3774836 h 7169724"/>
              <a:gd name="connsiteX136" fmla="*/ 13539216 w 25200864"/>
              <a:gd name="connsiteY136" fmla="*/ 3853322 h 7169724"/>
              <a:gd name="connsiteX137" fmla="*/ 13574268 w 25200864"/>
              <a:gd name="connsiteY137" fmla="*/ 3923426 h 7169724"/>
              <a:gd name="connsiteX138" fmla="*/ 13669518 w 25200864"/>
              <a:gd name="connsiteY138" fmla="*/ 3988196 h 7169724"/>
              <a:gd name="connsiteX139" fmla="*/ 13806678 w 25200864"/>
              <a:gd name="connsiteY139" fmla="*/ 4091066 h 7169724"/>
              <a:gd name="connsiteX140" fmla="*/ 13890498 w 25200864"/>
              <a:gd name="connsiteY140" fmla="*/ 4205366 h 7169724"/>
              <a:gd name="connsiteX141" fmla="*/ 13955268 w 25200864"/>
              <a:gd name="connsiteY141" fmla="*/ 4296806 h 7169724"/>
              <a:gd name="connsiteX142" fmla="*/ 13989558 w 25200864"/>
              <a:gd name="connsiteY142" fmla="*/ 4129166 h 7169724"/>
              <a:gd name="connsiteX143" fmla="*/ 14061948 w 25200864"/>
              <a:gd name="connsiteY143" fmla="*/ 3995816 h 7169724"/>
              <a:gd name="connsiteX144" fmla="*/ 14176248 w 25200864"/>
              <a:gd name="connsiteY144" fmla="*/ 4098686 h 7169724"/>
              <a:gd name="connsiteX145" fmla="*/ 14290548 w 25200864"/>
              <a:gd name="connsiteY145" fmla="*/ 4304426 h 7169724"/>
              <a:gd name="connsiteX146" fmla="*/ 14431518 w 25200864"/>
              <a:gd name="connsiteY146" fmla="*/ 4399676 h 7169724"/>
              <a:gd name="connsiteX147" fmla="*/ 14622018 w 25200864"/>
              <a:gd name="connsiteY147" fmla="*/ 4353956 h 7169724"/>
              <a:gd name="connsiteX148" fmla="*/ 14789658 w 25200864"/>
              <a:gd name="connsiteY148" fmla="*/ 4430156 h 7169724"/>
              <a:gd name="connsiteX149" fmla="*/ 14865858 w 25200864"/>
              <a:gd name="connsiteY149" fmla="*/ 4361576 h 7169724"/>
              <a:gd name="connsiteX150" fmla="*/ 14972538 w 25200864"/>
              <a:gd name="connsiteY150" fmla="*/ 4464446 h 7169724"/>
              <a:gd name="connsiteX151" fmla="*/ 15067788 w 25200864"/>
              <a:gd name="connsiteY151" fmla="*/ 4586366 h 7169724"/>
              <a:gd name="connsiteX152" fmla="*/ 15304008 w 25200864"/>
              <a:gd name="connsiteY152" fmla="*/ 4651136 h 7169724"/>
              <a:gd name="connsiteX153" fmla="*/ 15467838 w 25200864"/>
              <a:gd name="connsiteY153" fmla="*/ 4693046 h 7169724"/>
              <a:gd name="connsiteX154" fmla="*/ 15540990 w 25200864"/>
              <a:gd name="connsiteY154" fmla="*/ 4708286 h 7169724"/>
              <a:gd name="connsiteX155" fmla="*/ 15593568 w 25200864"/>
              <a:gd name="connsiteY155" fmla="*/ 4875926 h 7169724"/>
              <a:gd name="connsiteX156" fmla="*/ 15612618 w 25200864"/>
              <a:gd name="connsiteY156" fmla="*/ 4997846 h 7169724"/>
              <a:gd name="connsiteX157" fmla="*/ 15730728 w 25200864"/>
              <a:gd name="connsiteY157" fmla="*/ 4921646 h 7169724"/>
              <a:gd name="connsiteX158" fmla="*/ 15745968 w 25200864"/>
              <a:gd name="connsiteY158" fmla="*/ 4769246 h 7169724"/>
              <a:gd name="connsiteX159" fmla="*/ 15822168 w 25200864"/>
              <a:gd name="connsiteY159" fmla="*/ 4757816 h 7169724"/>
              <a:gd name="connsiteX160" fmla="*/ 15898368 w 25200864"/>
              <a:gd name="connsiteY160" fmla="*/ 4872116 h 7169724"/>
              <a:gd name="connsiteX161" fmla="*/ 16092678 w 25200864"/>
              <a:gd name="connsiteY161" fmla="*/ 4978796 h 7169724"/>
              <a:gd name="connsiteX162" fmla="*/ 16229838 w 25200864"/>
              <a:gd name="connsiteY162" fmla="*/ 5138816 h 7169724"/>
              <a:gd name="connsiteX163" fmla="*/ 16340328 w 25200864"/>
              <a:gd name="connsiteY163" fmla="*/ 5154056 h 7169724"/>
              <a:gd name="connsiteX164" fmla="*/ 16435578 w 25200864"/>
              <a:gd name="connsiteY164" fmla="*/ 5203586 h 7169724"/>
              <a:gd name="connsiteX165" fmla="*/ 16515588 w 25200864"/>
              <a:gd name="connsiteY165" fmla="*/ 5195966 h 7169724"/>
              <a:gd name="connsiteX166" fmla="*/ 16607028 w 25200864"/>
              <a:gd name="connsiteY166" fmla="*/ 5234066 h 7169724"/>
              <a:gd name="connsiteX167" fmla="*/ 16687038 w 25200864"/>
              <a:gd name="connsiteY167" fmla="*/ 5275976 h 7169724"/>
              <a:gd name="connsiteX168" fmla="*/ 16751808 w 25200864"/>
              <a:gd name="connsiteY168" fmla="*/ 5298836 h 7169724"/>
              <a:gd name="connsiteX169" fmla="*/ 16927068 w 25200864"/>
              <a:gd name="connsiteY169" fmla="*/ 5317886 h 7169724"/>
              <a:gd name="connsiteX170" fmla="*/ 16808958 w 25200864"/>
              <a:gd name="connsiteY170" fmla="*/ 5245496 h 7169724"/>
              <a:gd name="connsiteX171" fmla="*/ 16843248 w 25200864"/>
              <a:gd name="connsiteY171" fmla="*/ 5199776 h 7169724"/>
              <a:gd name="connsiteX172" fmla="*/ 16953738 w 25200864"/>
              <a:gd name="connsiteY172" fmla="*/ 5218826 h 7169724"/>
              <a:gd name="connsiteX173" fmla="*/ 17109948 w 25200864"/>
              <a:gd name="connsiteY173" fmla="*/ 5344556 h 7169724"/>
              <a:gd name="connsiteX174" fmla="*/ 17300448 w 25200864"/>
              <a:gd name="connsiteY174" fmla="*/ 5359796 h 7169724"/>
              <a:gd name="connsiteX175" fmla="*/ 17426178 w 25200864"/>
              <a:gd name="connsiteY175" fmla="*/ 5420756 h 7169724"/>
              <a:gd name="connsiteX176" fmla="*/ 17516856 w 25200864"/>
              <a:gd name="connsiteY176" fmla="*/ 5550296 h 7169724"/>
              <a:gd name="connsiteX177" fmla="*/ 17620488 w 25200864"/>
              <a:gd name="connsiteY177" fmla="*/ 5569346 h 7169724"/>
              <a:gd name="connsiteX178" fmla="*/ 17837658 w 25200864"/>
              <a:gd name="connsiteY178" fmla="*/ 5717936 h 7169724"/>
              <a:gd name="connsiteX179" fmla="*/ 17837658 w 25200864"/>
              <a:gd name="connsiteY179" fmla="*/ 5561726 h 7169724"/>
              <a:gd name="connsiteX180" fmla="*/ 18035778 w 25200864"/>
              <a:gd name="connsiteY180" fmla="*/ 5565536 h 7169724"/>
              <a:gd name="connsiteX181" fmla="*/ 18115788 w 25200864"/>
              <a:gd name="connsiteY181" fmla="*/ 5668406 h 7169724"/>
              <a:gd name="connsiteX182" fmla="*/ 18218658 w 25200864"/>
              <a:gd name="connsiteY182" fmla="*/ 5676026 h 7169724"/>
              <a:gd name="connsiteX183" fmla="*/ 18306288 w 25200864"/>
              <a:gd name="connsiteY183" fmla="*/ 5752988 h 7169724"/>
              <a:gd name="connsiteX184" fmla="*/ 18371058 w 25200864"/>
              <a:gd name="connsiteY184" fmla="*/ 5866526 h 7169724"/>
              <a:gd name="connsiteX185" fmla="*/ 18489168 w 25200864"/>
              <a:gd name="connsiteY185" fmla="*/ 5851286 h 7169724"/>
              <a:gd name="connsiteX186" fmla="*/ 18580608 w 25200864"/>
              <a:gd name="connsiteY186" fmla="*/ 5935106 h 7169724"/>
              <a:gd name="connsiteX187" fmla="*/ 18550128 w 25200864"/>
              <a:gd name="connsiteY187" fmla="*/ 6018926 h 7169724"/>
              <a:gd name="connsiteX188" fmla="*/ 18679668 w 25200864"/>
              <a:gd name="connsiteY188" fmla="*/ 5973206 h 7169724"/>
              <a:gd name="connsiteX189" fmla="*/ 18691098 w 25200864"/>
              <a:gd name="connsiteY189" fmla="*/ 6045596 h 7169724"/>
              <a:gd name="connsiteX190" fmla="*/ 18813018 w 25200864"/>
              <a:gd name="connsiteY190" fmla="*/ 6007496 h 7169724"/>
              <a:gd name="connsiteX191" fmla="*/ 19114008 w 25200864"/>
              <a:gd name="connsiteY191" fmla="*/ 6137036 h 7169724"/>
              <a:gd name="connsiteX192" fmla="*/ 19249644 w 25200864"/>
              <a:gd name="connsiteY192" fmla="*/ 6242954 h 7169724"/>
              <a:gd name="connsiteX193" fmla="*/ 19319748 w 25200864"/>
              <a:gd name="connsiteY193" fmla="*/ 6453266 h 7169724"/>
              <a:gd name="connsiteX194" fmla="*/ 19375374 w 25200864"/>
              <a:gd name="connsiteY194" fmla="*/ 6593474 h 7169724"/>
              <a:gd name="connsiteX195" fmla="*/ 19445478 w 25200864"/>
              <a:gd name="connsiteY195" fmla="*/ 6567566 h 7169724"/>
              <a:gd name="connsiteX196" fmla="*/ 19495008 w 25200864"/>
              <a:gd name="connsiteY196" fmla="*/ 6647576 h 7169724"/>
              <a:gd name="connsiteX197" fmla="*/ 19475958 w 25200864"/>
              <a:gd name="connsiteY197" fmla="*/ 6377066 h 7169724"/>
              <a:gd name="connsiteX198" fmla="*/ 19479768 w 25200864"/>
              <a:gd name="connsiteY198" fmla="*/ 6175136 h 7169724"/>
              <a:gd name="connsiteX199" fmla="*/ 19582638 w 25200864"/>
              <a:gd name="connsiteY199" fmla="*/ 6285626 h 7169724"/>
              <a:gd name="connsiteX200" fmla="*/ 19666458 w 25200864"/>
              <a:gd name="connsiteY200" fmla="*/ 6407546 h 7169724"/>
              <a:gd name="connsiteX201" fmla="*/ 19674078 w 25200864"/>
              <a:gd name="connsiteY201" fmla="*/ 6213236 h 7169724"/>
              <a:gd name="connsiteX202" fmla="*/ 19761708 w 25200864"/>
              <a:gd name="connsiteY202" fmla="*/ 6129416 h 7169724"/>
              <a:gd name="connsiteX203" fmla="*/ 19879818 w 25200864"/>
              <a:gd name="connsiteY203" fmla="*/ 6239906 h 7169724"/>
              <a:gd name="connsiteX204" fmla="*/ 19818858 w 25200864"/>
              <a:gd name="connsiteY204" fmla="*/ 6026546 h 7169724"/>
              <a:gd name="connsiteX205" fmla="*/ 20127468 w 25200864"/>
              <a:gd name="connsiteY205" fmla="*/ 6022736 h 7169724"/>
              <a:gd name="connsiteX206" fmla="*/ 20400264 w 25200864"/>
              <a:gd name="connsiteY206" fmla="*/ 5897768 h 7169724"/>
              <a:gd name="connsiteX207" fmla="*/ 20695158 w 25200864"/>
              <a:gd name="connsiteY207" fmla="*/ 5893196 h 7169724"/>
              <a:gd name="connsiteX208" fmla="*/ 20942808 w 25200864"/>
              <a:gd name="connsiteY208" fmla="*/ 5938916 h 7169724"/>
              <a:gd name="connsiteX209" fmla="*/ 21133308 w 25200864"/>
              <a:gd name="connsiteY209" fmla="*/ 5813186 h 7169724"/>
              <a:gd name="connsiteX210" fmla="*/ 21430488 w 25200864"/>
              <a:gd name="connsiteY210" fmla="*/ 5862716 h 7169724"/>
              <a:gd name="connsiteX211" fmla="*/ 21659850 w 25200864"/>
              <a:gd name="connsiteY211" fmla="*/ 5961776 h 7169724"/>
              <a:gd name="connsiteX212" fmla="*/ 21761958 w 25200864"/>
              <a:gd name="connsiteY212" fmla="*/ 5885576 h 7169724"/>
              <a:gd name="connsiteX213" fmla="*/ 21944838 w 25200864"/>
              <a:gd name="connsiteY213" fmla="*/ 6041786 h 7169724"/>
              <a:gd name="connsiteX214" fmla="*/ 22089618 w 25200864"/>
              <a:gd name="connsiteY214" fmla="*/ 5977016 h 7169724"/>
              <a:gd name="connsiteX215" fmla="*/ 22310598 w 25200864"/>
              <a:gd name="connsiteY215" fmla="*/ 6186566 h 7169724"/>
              <a:gd name="connsiteX216" fmla="*/ 23151084 w 25200864"/>
              <a:gd name="connsiteY216" fmla="*/ 6482984 h 7169724"/>
              <a:gd name="connsiteX217" fmla="*/ 23293578 w 25200864"/>
              <a:gd name="connsiteY217" fmla="*/ 6609476 h 7169724"/>
              <a:gd name="connsiteX218" fmla="*/ 23285958 w 25200864"/>
              <a:gd name="connsiteY218" fmla="*/ 6693296 h 7169724"/>
              <a:gd name="connsiteX219" fmla="*/ 23415498 w 25200864"/>
              <a:gd name="connsiteY219" fmla="*/ 6659006 h 7169724"/>
              <a:gd name="connsiteX220" fmla="*/ 23785068 w 25200864"/>
              <a:gd name="connsiteY220" fmla="*/ 6780926 h 7169724"/>
              <a:gd name="connsiteX221" fmla="*/ 24009096 w 25200864"/>
              <a:gd name="connsiteY221" fmla="*/ 6645290 h 7169724"/>
              <a:gd name="connsiteX222" fmla="*/ 24078438 w 25200864"/>
              <a:gd name="connsiteY222" fmla="*/ 6544706 h 7169724"/>
              <a:gd name="connsiteX223" fmla="*/ 24230838 w 25200864"/>
              <a:gd name="connsiteY223" fmla="*/ 6533276 h 7169724"/>
              <a:gd name="connsiteX224" fmla="*/ 24360378 w 25200864"/>
              <a:gd name="connsiteY224" fmla="*/ 6438026 h 7169724"/>
              <a:gd name="connsiteX225" fmla="*/ 24455628 w 25200864"/>
              <a:gd name="connsiteY225" fmla="*/ 6422786 h 7169724"/>
              <a:gd name="connsiteX226" fmla="*/ 24558498 w 25200864"/>
              <a:gd name="connsiteY226" fmla="*/ 6243716 h 7169724"/>
              <a:gd name="connsiteX227" fmla="*/ 24716232 w 25200864"/>
              <a:gd name="connsiteY227" fmla="*/ 6188090 h 7169724"/>
              <a:gd name="connsiteX228" fmla="*/ 24981408 w 25200864"/>
              <a:gd name="connsiteY228" fmla="*/ 6232286 h 7169724"/>
              <a:gd name="connsiteX229" fmla="*/ 25181052 w 25200864"/>
              <a:gd name="connsiteY229" fmla="*/ 6157610 h 7169724"/>
              <a:gd name="connsiteX230" fmla="*/ 25200864 w 25200864"/>
              <a:gd name="connsiteY230" fmla="*/ 5713364 h 7169724"/>
              <a:gd name="connsiteX231" fmla="*/ 24519636 w 25200864"/>
              <a:gd name="connsiteY231" fmla="*/ 5869574 h 7169724"/>
              <a:gd name="connsiteX232" fmla="*/ 23774400 w 25200864"/>
              <a:gd name="connsiteY232" fmla="*/ 6133988 h 7169724"/>
              <a:gd name="connsiteX233" fmla="*/ 22951440 w 25200864"/>
              <a:gd name="connsiteY233" fmla="*/ 5896244 h 7169724"/>
              <a:gd name="connsiteX234" fmla="*/ 21982176 w 25200864"/>
              <a:gd name="connsiteY234" fmla="*/ 5640212 h 7169724"/>
              <a:gd name="connsiteX235" fmla="*/ 20628864 w 25200864"/>
              <a:gd name="connsiteY235" fmla="*/ 5475620 h 7169724"/>
              <a:gd name="connsiteX236" fmla="*/ 19872960 w 25200864"/>
              <a:gd name="connsiteY236" fmla="*/ 5888624 h 7169724"/>
              <a:gd name="connsiteX237" fmla="*/ 18800064 w 25200864"/>
              <a:gd name="connsiteY237" fmla="*/ 5823092 h 7169724"/>
              <a:gd name="connsiteX238" fmla="*/ 16715232 w 25200864"/>
              <a:gd name="connsiteY238" fmla="*/ 4963556 h 7169724"/>
              <a:gd name="connsiteX239" fmla="*/ 14904720 w 25200864"/>
              <a:gd name="connsiteY239" fmla="*/ 4158884 h 7169724"/>
              <a:gd name="connsiteX240" fmla="*/ 13240512 w 25200864"/>
              <a:gd name="connsiteY240" fmla="*/ 3354212 h 7169724"/>
              <a:gd name="connsiteX241" fmla="*/ 13094208 w 25200864"/>
              <a:gd name="connsiteY241" fmla="*/ 3189620 h 7169724"/>
              <a:gd name="connsiteX242" fmla="*/ 11320272 w 25200864"/>
              <a:gd name="connsiteY242" fmla="*/ 2019188 h 7169724"/>
              <a:gd name="connsiteX243" fmla="*/ 10698480 w 25200864"/>
              <a:gd name="connsiteY243" fmla="*/ 1452260 h 7169724"/>
              <a:gd name="connsiteX244" fmla="*/ 10530078 w 25200864"/>
              <a:gd name="connsiteY244" fmla="*/ 1283096 h 7169724"/>
              <a:gd name="connsiteX245" fmla="*/ 10522458 w 25200864"/>
              <a:gd name="connsiteY245" fmla="*/ 902096 h 7169724"/>
              <a:gd name="connsiteX246" fmla="*/ 10518648 w 25200864"/>
              <a:gd name="connsiteY246" fmla="*/ 768746 h 7169724"/>
              <a:gd name="connsiteX247" fmla="*/ 10606278 w 25200864"/>
              <a:gd name="connsiteY247" fmla="*/ 681116 h 7169724"/>
              <a:gd name="connsiteX248" fmla="*/ 10753344 w 25200864"/>
              <a:gd name="connsiteY248" fmla="*/ 611012 h 7169724"/>
              <a:gd name="connsiteX249" fmla="*/ 10735056 w 25200864"/>
              <a:gd name="connsiteY249" fmla="*/ 336692 h 7169724"/>
              <a:gd name="connsiteX250" fmla="*/ 10610088 w 25200864"/>
              <a:gd name="connsiteY250" fmla="*/ 201056 h 7169724"/>
              <a:gd name="connsiteX251" fmla="*/ 10419588 w 25200864"/>
              <a:gd name="connsiteY251" fmla="*/ 2936 h 7169724"/>
              <a:gd name="connsiteX252" fmla="*/ 10351008 w 25200864"/>
              <a:gd name="connsiteY252" fmla="*/ 231536 h 7169724"/>
              <a:gd name="connsiteX253" fmla="*/ 10187940 w 25200864"/>
              <a:gd name="connsiteY253" fmla="*/ 585104 h 7169724"/>
              <a:gd name="connsiteX254" fmla="*/ 10137648 w 25200864"/>
              <a:gd name="connsiteY254" fmla="*/ 902096 h 7169724"/>
              <a:gd name="connsiteX255" fmla="*/ 10222992 w 25200864"/>
              <a:gd name="connsiteY255" fmla="*/ 1744868 h 7169724"/>
              <a:gd name="connsiteX256" fmla="*/ 10131552 w 25200864"/>
              <a:gd name="connsiteY256" fmla="*/ 2384948 h 7169724"/>
              <a:gd name="connsiteX257" fmla="*/ 9509760 w 25200864"/>
              <a:gd name="connsiteY257" fmla="*/ 3043316 h 7169724"/>
              <a:gd name="connsiteX258" fmla="*/ 7717536 w 25200864"/>
              <a:gd name="connsiteY258" fmla="*/ 4524644 h 7169724"/>
              <a:gd name="connsiteX259" fmla="*/ 7388352 w 25200864"/>
              <a:gd name="connsiteY259" fmla="*/ 5146436 h 7169724"/>
              <a:gd name="connsiteX260" fmla="*/ 5925312 w 25200864"/>
              <a:gd name="connsiteY260" fmla="*/ 5768228 h 7169724"/>
              <a:gd name="connsiteX261" fmla="*/ 4736592 w 25200864"/>
              <a:gd name="connsiteY261" fmla="*/ 6079124 h 7169724"/>
              <a:gd name="connsiteX262" fmla="*/ 3602736 w 25200864"/>
              <a:gd name="connsiteY262" fmla="*/ 6353444 h 7169724"/>
              <a:gd name="connsiteX263" fmla="*/ 2688336 w 25200864"/>
              <a:gd name="connsiteY263" fmla="*/ 6664340 h 7169724"/>
              <a:gd name="connsiteX264" fmla="*/ 2157984 w 25200864"/>
              <a:gd name="connsiteY264" fmla="*/ 6774068 h 7169724"/>
              <a:gd name="connsiteX265" fmla="*/ 1591056 w 25200864"/>
              <a:gd name="connsiteY265" fmla="*/ 6755780 h 7169724"/>
              <a:gd name="connsiteX266" fmla="*/ 950976 w 25200864"/>
              <a:gd name="connsiteY266" fmla="*/ 6554612 h 7169724"/>
              <a:gd name="connsiteX267" fmla="*/ 0 w 25200864"/>
              <a:gd name="connsiteY267" fmla="*/ 6390020 h 7169724"/>
              <a:gd name="connsiteX268" fmla="*/ 27432 w 25200864"/>
              <a:gd name="connsiteY268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312216 w 25200864"/>
              <a:gd name="connsiteY94" fmla="*/ 1587802 h 7169724"/>
              <a:gd name="connsiteX95" fmla="*/ 10369296 w 25200864"/>
              <a:gd name="connsiteY95" fmla="*/ 1525412 h 7169724"/>
              <a:gd name="connsiteX96" fmla="*/ 10361746 w 25200864"/>
              <a:gd name="connsiteY96" fmla="*/ 1286812 h 7169724"/>
              <a:gd name="connsiteX97" fmla="*/ 10287762 w 25200864"/>
              <a:gd name="connsiteY97" fmla="*/ 944006 h 7169724"/>
              <a:gd name="connsiteX98" fmla="*/ 10443210 w 25200864"/>
              <a:gd name="connsiteY98" fmla="*/ 668924 h 7169724"/>
              <a:gd name="connsiteX99" fmla="*/ 10487476 w 25200864"/>
              <a:gd name="connsiteY99" fmla="*/ 890572 h 7169724"/>
              <a:gd name="connsiteX100" fmla="*/ 10450830 w 25200864"/>
              <a:gd name="connsiteY100" fmla="*/ 1076594 h 7169724"/>
              <a:gd name="connsiteX101" fmla="*/ 10460806 w 25200864"/>
              <a:gd name="connsiteY101" fmla="*/ 1214422 h 7169724"/>
              <a:gd name="connsiteX102" fmla="*/ 10411968 w 25200864"/>
              <a:gd name="connsiteY102" fmla="*/ 1302146 h 7169724"/>
              <a:gd name="connsiteX103" fmla="*/ 10453878 w 25200864"/>
              <a:gd name="connsiteY103" fmla="*/ 1565036 h 7169724"/>
              <a:gd name="connsiteX104" fmla="*/ 10541508 w 25200864"/>
              <a:gd name="connsiteY104" fmla="*/ 1759346 h 7169724"/>
              <a:gd name="connsiteX105" fmla="*/ 10690098 w 25200864"/>
              <a:gd name="connsiteY105" fmla="*/ 1944512 h 7169724"/>
              <a:gd name="connsiteX106" fmla="*/ 10785348 w 25200864"/>
              <a:gd name="connsiteY106" fmla="*/ 2018426 h 7169724"/>
              <a:gd name="connsiteX107" fmla="*/ 10838688 w 25200864"/>
              <a:gd name="connsiteY107" fmla="*/ 2109866 h 7169724"/>
              <a:gd name="connsiteX108" fmla="*/ 10926318 w 25200864"/>
              <a:gd name="connsiteY108" fmla="*/ 2071766 h 7169724"/>
              <a:gd name="connsiteX109" fmla="*/ 11013948 w 25200864"/>
              <a:gd name="connsiteY109" fmla="*/ 2193686 h 7169724"/>
              <a:gd name="connsiteX110" fmla="*/ 11100816 w 25200864"/>
              <a:gd name="connsiteY110" fmla="*/ 2275220 h 7169724"/>
              <a:gd name="connsiteX111" fmla="*/ 11253978 w 25200864"/>
              <a:gd name="connsiteY111" fmla="*/ 2307986 h 7169724"/>
              <a:gd name="connsiteX112" fmla="*/ 11349228 w 25200864"/>
              <a:gd name="connsiteY112" fmla="*/ 2349896 h 7169724"/>
              <a:gd name="connsiteX113" fmla="*/ 11429238 w 25200864"/>
              <a:gd name="connsiteY113" fmla="*/ 2448956 h 7169724"/>
              <a:gd name="connsiteX114" fmla="*/ 11562588 w 25200864"/>
              <a:gd name="connsiteY114" fmla="*/ 2513726 h 7169724"/>
              <a:gd name="connsiteX115" fmla="*/ 11654028 w 25200864"/>
              <a:gd name="connsiteY115" fmla="*/ 2567066 h 7169724"/>
              <a:gd name="connsiteX116" fmla="*/ 11745468 w 25200864"/>
              <a:gd name="connsiteY116" fmla="*/ 2650886 h 7169724"/>
              <a:gd name="connsiteX117" fmla="*/ 11882628 w 25200864"/>
              <a:gd name="connsiteY117" fmla="*/ 2711846 h 7169724"/>
              <a:gd name="connsiteX118" fmla="*/ 11970258 w 25200864"/>
              <a:gd name="connsiteY118" fmla="*/ 2841386 h 7169724"/>
              <a:gd name="connsiteX119" fmla="*/ 12095988 w 25200864"/>
              <a:gd name="connsiteY119" fmla="*/ 2829956 h 7169724"/>
              <a:gd name="connsiteX120" fmla="*/ 12124944 w 25200864"/>
              <a:gd name="connsiteY120" fmla="*/ 2897012 h 7169724"/>
              <a:gd name="connsiteX121" fmla="*/ 12202668 w 25200864"/>
              <a:gd name="connsiteY121" fmla="*/ 2921396 h 7169724"/>
              <a:gd name="connsiteX122" fmla="*/ 12278868 w 25200864"/>
              <a:gd name="connsiteY122" fmla="*/ 3081416 h 7169724"/>
              <a:gd name="connsiteX123" fmla="*/ 12393168 w 25200864"/>
              <a:gd name="connsiteY123" fmla="*/ 3100466 h 7169724"/>
              <a:gd name="connsiteX124" fmla="*/ 12450318 w 25200864"/>
              <a:gd name="connsiteY124" fmla="*/ 3214766 h 7169724"/>
              <a:gd name="connsiteX125" fmla="*/ 12541758 w 25200864"/>
              <a:gd name="connsiteY125" fmla="*/ 3191906 h 7169724"/>
              <a:gd name="connsiteX126" fmla="*/ 12598908 w 25200864"/>
              <a:gd name="connsiteY126" fmla="*/ 3290966 h 7169724"/>
              <a:gd name="connsiteX127" fmla="*/ 12663678 w 25200864"/>
              <a:gd name="connsiteY127" fmla="*/ 3416696 h 7169724"/>
              <a:gd name="connsiteX128" fmla="*/ 12766548 w 25200864"/>
              <a:gd name="connsiteY128" fmla="*/ 3428126 h 7169724"/>
              <a:gd name="connsiteX129" fmla="*/ 12774168 w 25200864"/>
              <a:gd name="connsiteY129" fmla="*/ 3298586 h 7169724"/>
              <a:gd name="connsiteX130" fmla="*/ 12854178 w 25200864"/>
              <a:gd name="connsiteY130" fmla="*/ 3363356 h 7169724"/>
              <a:gd name="connsiteX131" fmla="*/ 12968478 w 25200864"/>
              <a:gd name="connsiteY131" fmla="*/ 3435746 h 7169724"/>
              <a:gd name="connsiteX132" fmla="*/ 13098018 w 25200864"/>
              <a:gd name="connsiteY132" fmla="*/ 3466226 h 7169724"/>
              <a:gd name="connsiteX133" fmla="*/ 13147548 w 25200864"/>
              <a:gd name="connsiteY133" fmla="*/ 3572906 h 7169724"/>
              <a:gd name="connsiteX134" fmla="*/ 13155168 w 25200864"/>
              <a:gd name="connsiteY134" fmla="*/ 3652916 h 7169724"/>
              <a:gd name="connsiteX135" fmla="*/ 13235178 w 25200864"/>
              <a:gd name="connsiteY135" fmla="*/ 3736736 h 7169724"/>
              <a:gd name="connsiteX136" fmla="*/ 13368528 w 25200864"/>
              <a:gd name="connsiteY136" fmla="*/ 3774836 h 7169724"/>
              <a:gd name="connsiteX137" fmla="*/ 13539216 w 25200864"/>
              <a:gd name="connsiteY137" fmla="*/ 3853322 h 7169724"/>
              <a:gd name="connsiteX138" fmla="*/ 13574268 w 25200864"/>
              <a:gd name="connsiteY138" fmla="*/ 3923426 h 7169724"/>
              <a:gd name="connsiteX139" fmla="*/ 13669518 w 25200864"/>
              <a:gd name="connsiteY139" fmla="*/ 3988196 h 7169724"/>
              <a:gd name="connsiteX140" fmla="*/ 13806678 w 25200864"/>
              <a:gd name="connsiteY140" fmla="*/ 4091066 h 7169724"/>
              <a:gd name="connsiteX141" fmla="*/ 13890498 w 25200864"/>
              <a:gd name="connsiteY141" fmla="*/ 4205366 h 7169724"/>
              <a:gd name="connsiteX142" fmla="*/ 13955268 w 25200864"/>
              <a:gd name="connsiteY142" fmla="*/ 4296806 h 7169724"/>
              <a:gd name="connsiteX143" fmla="*/ 13989558 w 25200864"/>
              <a:gd name="connsiteY143" fmla="*/ 4129166 h 7169724"/>
              <a:gd name="connsiteX144" fmla="*/ 14061948 w 25200864"/>
              <a:gd name="connsiteY144" fmla="*/ 3995816 h 7169724"/>
              <a:gd name="connsiteX145" fmla="*/ 14176248 w 25200864"/>
              <a:gd name="connsiteY145" fmla="*/ 4098686 h 7169724"/>
              <a:gd name="connsiteX146" fmla="*/ 14290548 w 25200864"/>
              <a:gd name="connsiteY146" fmla="*/ 4304426 h 7169724"/>
              <a:gd name="connsiteX147" fmla="*/ 14431518 w 25200864"/>
              <a:gd name="connsiteY147" fmla="*/ 4399676 h 7169724"/>
              <a:gd name="connsiteX148" fmla="*/ 14622018 w 25200864"/>
              <a:gd name="connsiteY148" fmla="*/ 4353956 h 7169724"/>
              <a:gd name="connsiteX149" fmla="*/ 14789658 w 25200864"/>
              <a:gd name="connsiteY149" fmla="*/ 4430156 h 7169724"/>
              <a:gd name="connsiteX150" fmla="*/ 14865858 w 25200864"/>
              <a:gd name="connsiteY150" fmla="*/ 4361576 h 7169724"/>
              <a:gd name="connsiteX151" fmla="*/ 14972538 w 25200864"/>
              <a:gd name="connsiteY151" fmla="*/ 4464446 h 7169724"/>
              <a:gd name="connsiteX152" fmla="*/ 15067788 w 25200864"/>
              <a:gd name="connsiteY152" fmla="*/ 4586366 h 7169724"/>
              <a:gd name="connsiteX153" fmla="*/ 15304008 w 25200864"/>
              <a:gd name="connsiteY153" fmla="*/ 4651136 h 7169724"/>
              <a:gd name="connsiteX154" fmla="*/ 15467838 w 25200864"/>
              <a:gd name="connsiteY154" fmla="*/ 4693046 h 7169724"/>
              <a:gd name="connsiteX155" fmla="*/ 15540990 w 25200864"/>
              <a:gd name="connsiteY155" fmla="*/ 4708286 h 7169724"/>
              <a:gd name="connsiteX156" fmla="*/ 15593568 w 25200864"/>
              <a:gd name="connsiteY156" fmla="*/ 4875926 h 7169724"/>
              <a:gd name="connsiteX157" fmla="*/ 15612618 w 25200864"/>
              <a:gd name="connsiteY157" fmla="*/ 4997846 h 7169724"/>
              <a:gd name="connsiteX158" fmla="*/ 15730728 w 25200864"/>
              <a:gd name="connsiteY158" fmla="*/ 4921646 h 7169724"/>
              <a:gd name="connsiteX159" fmla="*/ 15745968 w 25200864"/>
              <a:gd name="connsiteY159" fmla="*/ 4769246 h 7169724"/>
              <a:gd name="connsiteX160" fmla="*/ 15822168 w 25200864"/>
              <a:gd name="connsiteY160" fmla="*/ 4757816 h 7169724"/>
              <a:gd name="connsiteX161" fmla="*/ 15898368 w 25200864"/>
              <a:gd name="connsiteY161" fmla="*/ 4872116 h 7169724"/>
              <a:gd name="connsiteX162" fmla="*/ 16092678 w 25200864"/>
              <a:gd name="connsiteY162" fmla="*/ 4978796 h 7169724"/>
              <a:gd name="connsiteX163" fmla="*/ 16229838 w 25200864"/>
              <a:gd name="connsiteY163" fmla="*/ 5138816 h 7169724"/>
              <a:gd name="connsiteX164" fmla="*/ 16340328 w 25200864"/>
              <a:gd name="connsiteY164" fmla="*/ 5154056 h 7169724"/>
              <a:gd name="connsiteX165" fmla="*/ 16435578 w 25200864"/>
              <a:gd name="connsiteY165" fmla="*/ 5203586 h 7169724"/>
              <a:gd name="connsiteX166" fmla="*/ 16515588 w 25200864"/>
              <a:gd name="connsiteY166" fmla="*/ 5195966 h 7169724"/>
              <a:gd name="connsiteX167" fmla="*/ 16607028 w 25200864"/>
              <a:gd name="connsiteY167" fmla="*/ 5234066 h 7169724"/>
              <a:gd name="connsiteX168" fmla="*/ 16687038 w 25200864"/>
              <a:gd name="connsiteY168" fmla="*/ 5275976 h 7169724"/>
              <a:gd name="connsiteX169" fmla="*/ 16751808 w 25200864"/>
              <a:gd name="connsiteY169" fmla="*/ 5298836 h 7169724"/>
              <a:gd name="connsiteX170" fmla="*/ 16927068 w 25200864"/>
              <a:gd name="connsiteY170" fmla="*/ 5317886 h 7169724"/>
              <a:gd name="connsiteX171" fmla="*/ 16808958 w 25200864"/>
              <a:gd name="connsiteY171" fmla="*/ 5245496 h 7169724"/>
              <a:gd name="connsiteX172" fmla="*/ 16843248 w 25200864"/>
              <a:gd name="connsiteY172" fmla="*/ 5199776 h 7169724"/>
              <a:gd name="connsiteX173" fmla="*/ 16953738 w 25200864"/>
              <a:gd name="connsiteY173" fmla="*/ 5218826 h 7169724"/>
              <a:gd name="connsiteX174" fmla="*/ 17109948 w 25200864"/>
              <a:gd name="connsiteY174" fmla="*/ 5344556 h 7169724"/>
              <a:gd name="connsiteX175" fmla="*/ 17300448 w 25200864"/>
              <a:gd name="connsiteY175" fmla="*/ 5359796 h 7169724"/>
              <a:gd name="connsiteX176" fmla="*/ 17426178 w 25200864"/>
              <a:gd name="connsiteY176" fmla="*/ 5420756 h 7169724"/>
              <a:gd name="connsiteX177" fmla="*/ 17516856 w 25200864"/>
              <a:gd name="connsiteY177" fmla="*/ 5550296 h 7169724"/>
              <a:gd name="connsiteX178" fmla="*/ 17620488 w 25200864"/>
              <a:gd name="connsiteY178" fmla="*/ 5569346 h 7169724"/>
              <a:gd name="connsiteX179" fmla="*/ 17837658 w 25200864"/>
              <a:gd name="connsiteY179" fmla="*/ 5717936 h 7169724"/>
              <a:gd name="connsiteX180" fmla="*/ 17837658 w 25200864"/>
              <a:gd name="connsiteY180" fmla="*/ 5561726 h 7169724"/>
              <a:gd name="connsiteX181" fmla="*/ 18035778 w 25200864"/>
              <a:gd name="connsiteY181" fmla="*/ 5565536 h 7169724"/>
              <a:gd name="connsiteX182" fmla="*/ 18115788 w 25200864"/>
              <a:gd name="connsiteY182" fmla="*/ 5668406 h 7169724"/>
              <a:gd name="connsiteX183" fmla="*/ 18218658 w 25200864"/>
              <a:gd name="connsiteY183" fmla="*/ 5676026 h 7169724"/>
              <a:gd name="connsiteX184" fmla="*/ 18306288 w 25200864"/>
              <a:gd name="connsiteY184" fmla="*/ 5752988 h 7169724"/>
              <a:gd name="connsiteX185" fmla="*/ 18371058 w 25200864"/>
              <a:gd name="connsiteY185" fmla="*/ 5866526 h 7169724"/>
              <a:gd name="connsiteX186" fmla="*/ 18489168 w 25200864"/>
              <a:gd name="connsiteY186" fmla="*/ 5851286 h 7169724"/>
              <a:gd name="connsiteX187" fmla="*/ 18580608 w 25200864"/>
              <a:gd name="connsiteY187" fmla="*/ 5935106 h 7169724"/>
              <a:gd name="connsiteX188" fmla="*/ 18550128 w 25200864"/>
              <a:gd name="connsiteY188" fmla="*/ 6018926 h 7169724"/>
              <a:gd name="connsiteX189" fmla="*/ 18679668 w 25200864"/>
              <a:gd name="connsiteY189" fmla="*/ 5973206 h 7169724"/>
              <a:gd name="connsiteX190" fmla="*/ 18691098 w 25200864"/>
              <a:gd name="connsiteY190" fmla="*/ 6045596 h 7169724"/>
              <a:gd name="connsiteX191" fmla="*/ 18813018 w 25200864"/>
              <a:gd name="connsiteY191" fmla="*/ 6007496 h 7169724"/>
              <a:gd name="connsiteX192" fmla="*/ 19114008 w 25200864"/>
              <a:gd name="connsiteY192" fmla="*/ 6137036 h 7169724"/>
              <a:gd name="connsiteX193" fmla="*/ 19249644 w 25200864"/>
              <a:gd name="connsiteY193" fmla="*/ 6242954 h 7169724"/>
              <a:gd name="connsiteX194" fmla="*/ 19319748 w 25200864"/>
              <a:gd name="connsiteY194" fmla="*/ 6453266 h 7169724"/>
              <a:gd name="connsiteX195" fmla="*/ 19375374 w 25200864"/>
              <a:gd name="connsiteY195" fmla="*/ 6593474 h 7169724"/>
              <a:gd name="connsiteX196" fmla="*/ 19445478 w 25200864"/>
              <a:gd name="connsiteY196" fmla="*/ 6567566 h 7169724"/>
              <a:gd name="connsiteX197" fmla="*/ 19495008 w 25200864"/>
              <a:gd name="connsiteY197" fmla="*/ 6647576 h 7169724"/>
              <a:gd name="connsiteX198" fmla="*/ 19475958 w 25200864"/>
              <a:gd name="connsiteY198" fmla="*/ 6377066 h 7169724"/>
              <a:gd name="connsiteX199" fmla="*/ 19479768 w 25200864"/>
              <a:gd name="connsiteY199" fmla="*/ 6175136 h 7169724"/>
              <a:gd name="connsiteX200" fmla="*/ 19582638 w 25200864"/>
              <a:gd name="connsiteY200" fmla="*/ 6285626 h 7169724"/>
              <a:gd name="connsiteX201" fmla="*/ 19666458 w 25200864"/>
              <a:gd name="connsiteY201" fmla="*/ 6407546 h 7169724"/>
              <a:gd name="connsiteX202" fmla="*/ 19674078 w 25200864"/>
              <a:gd name="connsiteY202" fmla="*/ 6213236 h 7169724"/>
              <a:gd name="connsiteX203" fmla="*/ 19761708 w 25200864"/>
              <a:gd name="connsiteY203" fmla="*/ 6129416 h 7169724"/>
              <a:gd name="connsiteX204" fmla="*/ 19879818 w 25200864"/>
              <a:gd name="connsiteY204" fmla="*/ 6239906 h 7169724"/>
              <a:gd name="connsiteX205" fmla="*/ 19818858 w 25200864"/>
              <a:gd name="connsiteY205" fmla="*/ 6026546 h 7169724"/>
              <a:gd name="connsiteX206" fmla="*/ 20127468 w 25200864"/>
              <a:gd name="connsiteY206" fmla="*/ 6022736 h 7169724"/>
              <a:gd name="connsiteX207" fmla="*/ 20400264 w 25200864"/>
              <a:gd name="connsiteY207" fmla="*/ 5897768 h 7169724"/>
              <a:gd name="connsiteX208" fmla="*/ 20695158 w 25200864"/>
              <a:gd name="connsiteY208" fmla="*/ 5893196 h 7169724"/>
              <a:gd name="connsiteX209" fmla="*/ 20942808 w 25200864"/>
              <a:gd name="connsiteY209" fmla="*/ 5938916 h 7169724"/>
              <a:gd name="connsiteX210" fmla="*/ 21133308 w 25200864"/>
              <a:gd name="connsiteY210" fmla="*/ 5813186 h 7169724"/>
              <a:gd name="connsiteX211" fmla="*/ 21430488 w 25200864"/>
              <a:gd name="connsiteY211" fmla="*/ 5862716 h 7169724"/>
              <a:gd name="connsiteX212" fmla="*/ 21659850 w 25200864"/>
              <a:gd name="connsiteY212" fmla="*/ 5961776 h 7169724"/>
              <a:gd name="connsiteX213" fmla="*/ 21761958 w 25200864"/>
              <a:gd name="connsiteY213" fmla="*/ 5885576 h 7169724"/>
              <a:gd name="connsiteX214" fmla="*/ 21944838 w 25200864"/>
              <a:gd name="connsiteY214" fmla="*/ 6041786 h 7169724"/>
              <a:gd name="connsiteX215" fmla="*/ 22089618 w 25200864"/>
              <a:gd name="connsiteY215" fmla="*/ 5977016 h 7169724"/>
              <a:gd name="connsiteX216" fmla="*/ 22310598 w 25200864"/>
              <a:gd name="connsiteY216" fmla="*/ 6186566 h 7169724"/>
              <a:gd name="connsiteX217" fmla="*/ 23151084 w 25200864"/>
              <a:gd name="connsiteY217" fmla="*/ 6482984 h 7169724"/>
              <a:gd name="connsiteX218" fmla="*/ 23293578 w 25200864"/>
              <a:gd name="connsiteY218" fmla="*/ 6609476 h 7169724"/>
              <a:gd name="connsiteX219" fmla="*/ 23285958 w 25200864"/>
              <a:gd name="connsiteY219" fmla="*/ 6693296 h 7169724"/>
              <a:gd name="connsiteX220" fmla="*/ 23415498 w 25200864"/>
              <a:gd name="connsiteY220" fmla="*/ 6659006 h 7169724"/>
              <a:gd name="connsiteX221" fmla="*/ 23785068 w 25200864"/>
              <a:gd name="connsiteY221" fmla="*/ 6780926 h 7169724"/>
              <a:gd name="connsiteX222" fmla="*/ 24009096 w 25200864"/>
              <a:gd name="connsiteY222" fmla="*/ 6645290 h 7169724"/>
              <a:gd name="connsiteX223" fmla="*/ 24078438 w 25200864"/>
              <a:gd name="connsiteY223" fmla="*/ 6544706 h 7169724"/>
              <a:gd name="connsiteX224" fmla="*/ 24230838 w 25200864"/>
              <a:gd name="connsiteY224" fmla="*/ 6533276 h 7169724"/>
              <a:gd name="connsiteX225" fmla="*/ 24360378 w 25200864"/>
              <a:gd name="connsiteY225" fmla="*/ 6438026 h 7169724"/>
              <a:gd name="connsiteX226" fmla="*/ 24455628 w 25200864"/>
              <a:gd name="connsiteY226" fmla="*/ 6422786 h 7169724"/>
              <a:gd name="connsiteX227" fmla="*/ 24558498 w 25200864"/>
              <a:gd name="connsiteY227" fmla="*/ 6243716 h 7169724"/>
              <a:gd name="connsiteX228" fmla="*/ 24716232 w 25200864"/>
              <a:gd name="connsiteY228" fmla="*/ 6188090 h 7169724"/>
              <a:gd name="connsiteX229" fmla="*/ 24981408 w 25200864"/>
              <a:gd name="connsiteY229" fmla="*/ 6232286 h 7169724"/>
              <a:gd name="connsiteX230" fmla="*/ 25181052 w 25200864"/>
              <a:gd name="connsiteY230" fmla="*/ 6157610 h 7169724"/>
              <a:gd name="connsiteX231" fmla="*/ 25200864 w 25200864"/>
              <a:gd name="connsiteY231" fmla="*/ 5713364 h 7169724"/>
              <a:gd name="connsiteX232" fmla="*/ 24519636 w 25200864"/>
              <a:gd name="connsiteY232" fmla="*/ 5869574 h 7169724"/>
              <a:gd name="connsiteX233" fmla="*/ 23774400 w 25200864"/>
              <a:gd name="connsiteY233" fmla="*/ 6133988 h 7169724"/>
              <a:gd name="connsiteX234" fmla="*/ 22951440 w 25200864"/>
              <a:gd name="connsiteY234" fmla="*/ 5896244 h 7169724"/>
              <a:gd name="connsiteX235" fmla="*/ 21982176 w 25200864"/>
              <a:gd name="connsiteY235" fmla="*/ 5640212 h 7169724"/>
              <a:gd name="connsiteX236" fmla="*/ 20628864 w 25200864"/>
              <a:gd name="connsiteY236" fmla="*/ 5475620 h 7169724"/>
              <a:gd name="connsiteX237" fmla="*/ 19872960 w 25200864"/>
              <a:gd name="connsiteY237" fmla="*/ 5888624 h 7169724"/>
              <a:gd name="connsiteX238" fmla="*/ 18800064 w 25200864"/>
              <a:gd name="connsiteY238" fmla="*/ 5823092 h 7169724"/>
              <a:gd name="connsiteX239" fmla="*/ 16715232 w 25200864"/>
              <a:gd name="connsiteY239" fmla="*/ 4963556 h 7169724"/>
              <a:gd name="connsiteX240" fmla="*/ 14904720 w 25200864"/>
              <a:gd name="connsiteY240" fmla="*/ 4158884 h 7169724"/>
              <a:gd name="connsiteX241" fmla="*/ 13240512 w 25200864"/>
              <a:gd name="connsiteY241" fmla="*/ 3354212 h 7169724"/>
              <a:gd name="connsiteX242" fmla="*/ 13094208 w 25200864"/>
              <a:gd name="connsiteY242" fmla="*/ 3189620 h 7169724"/>
              <a:gd name="connsiteX243" fmla="*/ 11320272 w 25200864"/>
              <a:gd name="connsiteY243" fmla="*/ 2019188 h 7169724"/>
              <a:gd name="connsiteX244" fmla="*/ 10698480 w 25200864"/>
              <a:gd name="connsiteY244" fmla="*/ 1452260 h 7169724"/>
              <a:gd name="connsiteX245" fmla="*/ 10530078 w 25200864"/>
              <a:gd name="connsiteY245" fmla="*/ 1283096 h 7169724"/>
              <a:gd name="connsiteX246" fmla="*/ 10522458 w 25200864"/>
              <a:gd name="connsiteY246" fmla="*/ 902096 h 7169724"/>
              <a:gd name="connsiteX247" fmla="*/ 10518648 w 25200864"/>
              <a:gd name="connsiteY247" fmla="*/ 768746 h 7169724"/>
              <a:gd name="connsiteX248" fmla="*/ 10606278 w 25200864"/>
              <a:gd name="connsiteY248" fmla="*/ 681116 h 7169724"/>
              <a:gd name="connsiteX249" fmla="*/ 10753344 w 25200864"/>
              <a:gd name="connsiteY249" fmla="*/ 611012 h 7169724"/>
              <a:gd name="connsiteX250" fmla="*/ 10735056 w 25200864"/>
              <a:gd name="connsiteY250" fmla="*/ 336692 h 7169724"/>
              <a:gd name="connsiteX251" fmla="*/ 10610088 w 25200864"/>
              <a:gd name="connsiteY251" fmla="*/ 201056 h 7169724"/>
              <a:gd name="connsiteX252" fmla="*/ 10419588 w 25200864"/>
              <a:gd name="connsiteY252" fmla="*/ 2936 h 7169724"/>
              <a:gd name="connsiteX253" fmla="*/ 10351008 w 25200864"/>
              <a:gd name="connsiteY253" fmla="*/ 231536 h 7169724"/>
              <a:gd name="connsiteX254" fmla="*/ 10187940 w 25200864"/>
              <a:gd name="connsiteY254" fmla="*/ 585104 h 7169724"/>
              <a:gd name="connsiteX255" fmla="*/ 10137648 w 25200864"/>
              <a:gd name="connsiteY255" fmla="*/ 902096 h 7169724"/>
              <a:gd name="connsiteX256" fmla="*/ 10222992 w 25200864"/>
              <a:gd name="connsiteY256" fmla="*/ 1744868 h 7169724"/>
              <a:gd name="connsiteX257" fmla="*/ 10131552 w 25200864"/>
              <a:gd name="connsiteY257" fmla="*/ 2384948 h 7169724"/>
              <a:gd name="connsiteX258" fmla="*/ 9509760 w 25200864"/>
              <a:gd name="connsiteY258" fmla="*/ 3043316 h 7169724"/>
              <a:gd name="connsiteX259" fmla="*/ 7717536 w 25200864"/>
              <a:gd name="connsiteY259" fmla="*/ 4524644 h 7169724"/>
              <a:gd name="connsiteX260" fmla="*/ 7388352 w 25200864"/>
              <a:gd name="connsiteY260" fmla="*/ 5146436 h 7169724"/>
              <a:gd name="connsiteX261" fmla="*/ 5925312 w 25200864"/>
              <a:gd name="connsiteY261" fmla="*/ 5768228 h 7169724"/>
              <a:gd name="connsiteX262" fmla="*/ 4736592 w 25200864"/>
              <a:gd name="connsiteY262" fmla="*/ 6079124 h 7169724"/>
              <a:gd name="connsiteX263" fmla="*/ 3602736 w 25200864"/>
              <a:gd name="connsiteY263" fmla="*/ 6353444 h 7169724"/>
              <a:gd name="connsiteX264" fmla="*/ 2688336 w 25200864"/>
              <a:gd name="connsiteY264" fmla="*/ 6664340 h 7169724"/>
              <a:gd name="connsiteX265" fmla="*/ 2157984 w 25200864"/>
              <a:gd name="connsiteY265" fmla="*/ 6774068 h 7169724"/>
              <a:gd name="connsiteX266" fmla="*/ 1591056 w 25200864"/>
              <a:gd name="connsiteY266" fmla="*/ 6755780 h 7169724"/>
              <a:gd name="connsiteX267" fmla="*/ 950976 w 25200864"/>
              <a:gd name="connsiteY267" fmla="*/ 6554612 h 7169724"/>
              <a:gd name="connsiteX268" fmla="*/ 0 w 25200864"/>
              <a:gd name="connsiteY268" fmla="*/ 6390020 h 7169724"/>
              <a:gd name="connsiteX269" fmla="*/ 27432 w 25200864"/>
              <a:gd name="connsiteY269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5546 w 25200864"/>
              <a:gd name="connsiteY94" fmla="*/ 1789732 h 7169724"/>
              <a:gd name="connsiteX95" fmla="*/ 10312216 w 25200864"/>
              <a:gd name="connsiteY95" fmla="*/ 1587802 h 7169724"/>
              <a:gd name="connsiteX96" fmla="*/ 10369296 w 25200864"/>
              <a:gd name="connsiteY96" fmla="*/ 1525412 h 7169724"/>
              <a:gd name="connsiteX97" fmla="*/ 10361746 w 25200864"/>
              <a:gd name="connsiteY97" fmla="*/ 1286812 h 7169724"/>
              <a:gd name="connsiteX98" fmla="*/ 10287762 w 25200864"/>
              <a:gd name="connsiteY98" fmla="*/ 944006 h 7169724"/>
              <a:gd name="connsiteX99" fmla="*/ 10443210 w 25200864"/>
              <a:gd name="connsiteY99" fmla="*/ 668924 h 7169724"/>
              <a:gd name="connsiteX100" fmla="*/ 10487476 w 25200864"/>
              <a:gd name="connsiteY100" fmla="*/ 890572 h 7169724"/>
              <a:gd name="connsiteX101" fmla="*/ 10450830 w 25200864"/>
              <a:gd name="connsiteY101" fmla="*/ 1076594 h 7169724"/>
              <a:gd name="connsiteX102" fmla="*/ 10460806 w 25200864"/>
              <a:gd name="connsiteY102" fmla="*/ 1214422 h 7169724"/>
              <a:gd name="connsiteX103" fmla="*/ 10411968 w 25200864"/>
              <a:gd name="connsiteY103" fmla="*/ 1302146 h 7169724"/>
              <a:gd name="connsiteX104" fmla="*/ 10453878 w 25200864"/>
              <a:gd name="connsiteY104" fmla="*/ 1565036 h 7169724"/>
              <a:gd name="connsiteX105" fmla="*/ 10541508 w 25200864"/>
              <a:gd name="connsiteY105" fmla="*/ 1759346 h 7169724"/>
              <a:gd name="connsiteX106" fmla="*/ 10690098 w 25200864"/>
              <a:gd name="connsiteY106" fmla="*/ 1944512 h 7169724"/>
              <a:gd name="connsiteX107" fmla="*/ 10785348 w 25200864"/>
              <a:gd name="connsiteY107" fmla="*/ 2018426 h 7169724"/>
              <a:gd name="connsiteX108" fmla="*/ 10838688 w 25200864"/>
              <a:gd name="connsiteY108" fmla="*/ 2109866 h 7169724"/>
              <a:gd name="connsiteX109" fmla="*/ 10926318 w 25200864"/>
              <a:gd name="connsiteY109" fmla="*/ 2071766 h 7169724"/>
              <a:gd name="connsiteX110" fmla="*/ 11013948 w 25200864"/>
              <a:gd name="connsiteY110" fmla="*/ 2193686 h 7169724"/>
              <a:gd name="connsiteX111" fmla="*/ 11100816 w 25200864"/>
              <a:gd name="connsiteY111" fmla="*/ 2275220 h 7169724"/>
              <a:gd name="connsiteX112" fmla="*/ 11253978 w 25200864"/>
              <a:gd name="connsiteY112" fmla="*/ 2307986 h 7169724"/>
              <a:gd name="connsiteX113" fmla="*/ 11349228 w 25200864"/>
              <a:gd name="connsiteY113" fmla="*/ 2349896 h 7169724"/>
              <a:gd name="connsiteX114" fmla="*/ 11429238 w 25200864"/>
              <a:gd name="connsiteY114" fmla="*/ 2448956 h 7169724"/>
              <a:gd name="connsiteX115" fmla="*/ 11562588 w 25200864"/>
              <a:gd name="connsiteY115" fmla="*/ 2513726 h 7169724"/>
              <a:gd name="connsiteX116" fmla="*/ 11654028 w 25200864"/>
              <a:gd name="connsiteY116" fmla="*/ 2567066 h 7169724"/>
              <a:gd name="connsiteX117" fmla="*/ 11745468 w 25200864"/>
              <a:gd name="connsiteY117" fmla="*/ 2650886 h 7169724"/>
              <a:gd name="connsiteX118" fmla="*/ 11882628 w 25200864"/>
              <a:gd name="connsiteY118" fmla="*/ 2711846 h 7169724"/>
              <a:gd name="connsiteX119" fmla="*/ 11970258 w 25200864"/>
              <a:gd name="connsiteY119" fmla="*/ 2841386 h 7169724"/>
              <a:gd name="connsiteX120" fmla="*/ 12095988 w 25200864"/>
              <a:gd name="connsiteY120" fmla="*/ 2829956 h 7169724"/>
              <a:gd name="connsiteX121" fmla="*/ 12124944 w 25200864"/>
              <a:gd name="connsiteY121" fmla="*/ 2897012 h 7169724"/>
              <a:gd name="connsiteX122" fmla="*/ 12202668 w 25200864"/>
              <a:gd name="connsiteY122" fmla="*/ 2921396 h 7169724"/>
              <a:gd name="connsiteX123" fmla="*/ 12278868 w 25200864"/>
              <a:gd name="connsiteY123" fmla="*/ 3081416 h 7169724"/>
              <a:gd name="connsiteX124" fmla="*/ 12393168 w 25200864"/>
              <a:gd name="connsiteY124" fmla="*/ 3100466 h 7169724"/>
              <a:gd name="connsiteX125" fmla="*/ 12450318 w 25200864"/>
              <a:gd name="connsiteY125" fmla="*/ 3214766 h 7169724"/>
              <a:gd name="connsiteX126" fmla="*/ 12541758 w 25200864"/>
              <a:gd name="connsiteY126" fmla="*/ 3191906 h 7169724"/>
              <a:gd name="connsiteX127" fmla="*/ 12598908 w 25200864"/>
              <a:gd name="connsiteY127" fmla="*/ 3290966 h 7169724"/>
              <a:gd name="connsiteX128" fmla="*/ 12663678 w 25200864"/>
              <a:gd name="connsiteY128" fmla="*/ 3416696 h 7169724"/>
              <a:gd name="connsiteX129" fmla="*/ 12766548 w 25200864"/>
              <a:gd name="connsiteY129" fmla="*/ 3428126 h 7169724"/>
              <a:gd name="connsiteX130" fmla="*/ 12774168 w 25200864"/>
              <a:gd name="connsiteY130" fmla="*/ 3298586 h 7169724"/>
              <a:gd name="connsiteX131" fmla="*/ 12854178 w 25200864"/>
              <a:gd name="connsiteY131" fmla="*/ 3363356 h 7169724"/>
              <a:gd name="connsiteX132" fmla="*/ 12968478 w 25200864"/>
              <a:gd name="connsiteY132" fmla="*/ 3435746 h 7169724"/>
              <a:gd name="connsiteX133" fmla="*/ 13098018 w 25200864"/>
              <a:gd name="connsiteY133" fmla="*/ 3466226 h 7169724"/>
              <a:gd name="connsiteX134" fmla="*/ 13147548 w 25200864"/>
              <a:gd name="connsiteY134" fmla="*/ 3572906 h 7169724"/>
              <a:gd name="connsiteX135" fmla="*/ 13155168 w 25200864"/>
              <a:gd name="connsiteY135" fmla="*/ 3652916 h 7169724"/>
              <a:gd name="connsiteX136" fmla="*/ 13235178 w 25200864"/>
              <a:gd name="connsiteY136" fmla="*/ 3736736 h 7169724"/>
              <a:gd name="connsiteX137" fmla="*/ 13368528 w 25200864"/>
              <a:gd name="connsiteY137" fmla="*/ 3774836 h 7169724"/>
              <a:gd name="connsiteX138" fmla="*/ 13539216 w 25200864"/>
              <a:gd name="connsiteY138" fmla="*/ 3853322 h 7169724"/>
              <a:gd name="connsiteX139" fmla="*/ 13574268 w 25200864"/>
              <a:gd name="connsiteY139" fmla="*/ 3923426 h 7169724"/>
              <a:gd name="connsiteX140" fmla="*/ 13669518 w 25200864"/>
              <a:gd name="connsiteY140" fmla="*/ 3988196 h 7169724"/>
              <a:gd name="connsiteX141" fmla="*/ 13806678 w 25200864"/>
              <a:gd name="connsiteY141" fmla="*/ 4091066 h 7169724"/>
              <a:gd name="connsiteX142" fmla="*/ 13890498 w 25200864"/>
              <a:gd name="connsiteY142" fmla="*/ 4205366 h 7169724"/>
              <a:gd name="connsiteX143" fmla="*/ 13955268 w 25200864"/>
              <a:gd name="connsiteY143" fmla="*/ 4296806 h 7169724"/>
              <a:gd name="connsiteX144" fmla="*/ 13989558 w 25200864"/>
              <a:gd name="connsiteY144" fmla="*/ 4129166 h 7169724"/>
              <a:gd name="connsiteX145" fmla="*/ 14061948 w 25200864"/>
              <a:gd name="connsiteY145" fmla="*/ 3995816 h 7169724"/>
              <a:gd name="connsiteX146" fmla="*/ 14176248 w 25200864"/>
              <a:gd name="connsiteY146" fmla="*/ 4098686 h 7169724"/>
              <a:gd name="connsiteX147" fmla="*/ 14290548 w 25200864"/>
              <a:gd name="connsiteY147" fmla="*/ 4304426 h 7169724"/>
              <a:gd name="connsiteX148" fmla="*/ 14431518 w 25200864"/>
              <a:gd name="connsiteY148" fmla="*/ 4399676 h 7169724"/>
              <a:gd name="connsiteX149" fmla="*/ 14622018 w 25200864"/>
              <a:gd name="connsiteY149" fmla="*/ 4353956 h 7169724"/>
              <a:gd name="connsiteX150" fmla="*/ 14789658 w 25200864"/>
              <a:gd name="connsiteY150" fmla="*/ 4430156 h 7169724"/>
              <a:gd name="connsiteX151" fmla="*/ 14865858 w 25200864"/>
              <a:gd name="connsiteY151" fmla="*/ 4361576 h 7169724"/>
              <a:gd name="connsiteX152" fmla="*/ 14972538 w 25200864"/>
              <a:gd name="connsiteY152" fmla="*/ 4464446 h 7169724"/>
              <a:gd name="connsiteX153" fmla="*/ 15067788 w 25200864"/>
              <a:gd name="connsiteY153" fmla="*/ 4586366 h 7169724"/>
              <a:gd name="connsiteX154" fmla="*/ 15304008 w 25200864"/>
              <a:gd name="connsiteY154" fmla="*/ 4651136 h 7169724"/>
              <a:gd name="connsiteX155" fmla="*/ 15467838 w 25200864"/>
              <a:gd name="connsiteY155" fmla="*/ 4693046 h 7169724"/>
              <a:gd name="connsiteX156" fmla="*/ 15540990 w 25200864"/>
              <a:gd name="connsiteY156" fmla="*/ 4708286 h 7169724"/>
              <a:gd name="connsiteX157" fmla="*/ 15593568 w 25200864"/>
              <a:gd name="connsiteY157" fmla="*/ 4875926 h 7169724"/>
              <a:gd name="connsiteX158" fmla="*/ 15612618 w 25200864"/>
              <a:gd name="connsiteY158" fmla="*/ 4997846 h 7169724"/>
              <a:gd name="connsiteX159" fmla="*/ 15730728 w 25200864"/>
              <a:gd name="connsiteY159" fmla="*/ 4921646 h 7169724"/>
              <a:gd name="connsiteX160" fmla="*/ 15745968 w 25200864"/>
              <a:gd name="connsiteY160" fmla="*/ 4769246 h 7169724"/>
              <a:gd name="connsiteX161" fmla="*/ 15822168 w 25200864"/>
              <a:gd name="connsiteY161" fmla="*/ 4757816 h 7169724"/>
              <a:gd name="connsiteX162" fmla="*/ 15898368 w 25200864"/>
              <a:gd name="connsiteY162" fmla="*/ 4872116 h 7169724"/>
              <a:gd name="connsiteX163" fmla="*/ 16092678 w 25200864"/>
              <a:gd name="connsiteY163" fmla="*/ 4978796 h 7169724"/>
              <a:gd name="connsiteX164" fmla="*/ 16229838 w 25200864"/>
              <a:gd name="connsiteY164" fmla="*/ 5138816 h 7169724"/>
              <a:gd name="connsiteX165" fmla="*/ 16340328 w 25200864"/>
              <a:gd name="connsiteY165" fmla="*/ 5154056 h 7169724"/>
              <a:gd name="connsiteX166" fmla="*/ 16435578 w 25200864"/>
              <a:gd name="connsiteY166" fmla="*/ 5203586 h 7169724"/>
              <a:gd name="connsiteX167" fmla="*/ 16515588 w 25200864"/>
              <a:gd name="connsiteY167" fmla="*/ 5195966 h 7169724"/>
              <a:gd name="connsiteX168" fmla="*/ 16607028 w 25200864"/>
              <a:gd name="connsiteY168" fmla="*/ 5234066 h 7169724"/>
              <a:gd name="connsiteX169" fmla="*/ 16687038 w 25200864"/>
              <a:gd name="connsiteY169" fmla="*/ 5275976 h 7169724"/>
              <a:gd name="connsiteX170" fmla="*/ 16751808 w 25200864"/>
              <a:gd name="connsiteY170" fmla="*/ 5298836 h 7169724"/>
              <a:gd name="connsiteX171" fmla="*/ 16927068 w 25200864"/>
              <a:gd name="connsiteY171" fmla="*/ 5317886 h 7169724"/>
              <a:gd name="connsiteX172" fmla="*/ 16808958 w 25200864"/>
              <a:gd name="connsiteY172" fmla="*/ 5245496 h 7169724"/>
              <a:gd name="connsiteX173" fmla="*/ 16843248 w 25200864"/>
              <a:gd name="connsiteY173" fmla="*/ 5199776 h 7169724"/>
              <a:gd name="connsiteX174" fmla="*/ 16953738 w 25200864"/>
              <a:gd name="connsiteY174" fmla="*/ 5218826 h 7169724"/>
              <a:gd name="connsiteX175" fmla="*/ 17109948 w 25200864"/>
              <a:gd name="connsiteY175" fmla="*/ 5344556 h 7169724"/>
              <a:gd name="connsiteX176" fmla="*/ 17300448 w 25200864"/>
              <a:gd name="connsiteY176" fmla="*/ 5359796 h 7169724"/>
              <a:gd name="connsiteX177" fmla="*/ 17426178 w 25200864"/>
              <a:gd name="connsiteY177" fmla="*/ 5420756 h 7169724"/>
              <a:gd name="connsiteX178" fmla="*/ 17516856 w 25200864"/>
              <a:gd name="connsiteY178" fmla="*/ 5550296 h 7169724"/>
              <a:gd name="connsiteX179" fmla="*/ 17620488 w 25200864"/>
              <a:gd name="connsiteY179" fmla="*/ 5569346 h 7169724"/>
              <a:gd name="connsiteX180" fmla="*/ 17837658 w 25200864"/>
              <a:gd name="connsiteY180" fmla="*/ 5717936 h 7169724"/>
              <a:gd name="connsiteX181" fmla="*/ 17837658 w 25200864"/>
              <a:gd name="connsiteY181" fmla="*/ 5561726 h 7169724"/>
              <a:gd name="connsiteX182" fmla="*/ 18035778 w 25200864"/>
              <a:gd name="connsiteY182" fmla="*/ 5565536 h 7169724"/>
              <a:gd name="connsiteX183" fmla="*/ 18115788 w 25200864"/>
              <a:gd name="connsiteY183" fmla="*/ 5668406 h 7169724"/>
              <a:gd name="connsiteX184" fmla="*/ 18218658 w 25200864"/>
              <a:gd name="connsiteY184" fmla="*/ 5676026 h 7169724"/>
              <a:gd name="connsiteX185" fmla="*/ 18306288 w 25200864"/>
              <a:gd name="connsiteY185" fmla="*/ 5752988 h 7169724"/>
              <a:gd name="connsiteX186" fmla="*/ 18371058 w 25200864"/>
              <a:gd name="connsiteY186" fmla="*/ 5866526 h 7169724"/>
              <a:gd name="connsiteX187" fmla="*/ 18489168 w 25200864"/>
              <a:gd name="connsiteY187" fmla="*/ 5851286 h 7169724"/>
              <a:gd name="connsiteX188" fmla="*/ 18580608 w 25200864"/>
              <a:gd name="connsiteY188" fmla="*/ 5935106 h 7169724"/>
              <a:gd name="connsiteX189" fmla="*/ 18550128 w 25200864"/>
              <a:gd name="connsiteY189" fmla="*/ 6018926 h 7169724"/>
              <a:gd name="connsiteX190" fmla="*/ 18679668 w 25200864"/>
              <a:gd name="connsiteY190" fmla="*/ 5973206 h 7169724"/>
              <a:gd name="connsiteX191" fmla="*/ 18691098 w 25200864"/>
              <a:gd name="connsiteY191" fmla="*/ 6045596 h 7169724"/>
              <a:gd name="connsiteX192" fmla="*/ 18813018 w 25200864"/>
              <a:gd name="connsiteY192" fmla="*/ 6007496 h 7169724"/>
              <a:gd name="connsiteX193" fmla="*/ 19114008 w 25200864"/>
              <a:gd name="connsiteY193" fmla="*/ 6137036 h 7169724"/>
              <a:gd name="connsiteX194" fmla="*/ 19249644 w 25200864"/>
              <a:gd name="connsiteY194" fmla="*/ 6242954 h 7169724"/>
              <a:gd name="connsiteX195" fmla="*/ 19319748 w 25200864"/>
              <a:gd name="connsiteY195" fmla="*/ 6453266 h 7169724"/>
              <a:gd name="connsiteX196" fmla="*/ 19375374 w 25200864"/>
              <a:gd name="connsiteY196" fmla="*/ 6593474 h 7169724"/>
              <a:gd name="connsiteX197" fmla="*/ 19445478 w 25200864"/>
              <a:gd name="connsiteY197" fmla="*/ 6567566 h 7169724"/>
              <a:gd name="connsiteX198" fmla="*/ 19495008 w 25200864"/>
              <a:gd name="connsiteY198" fmla="*/ 6647576 h 7169724"/>
              <a:gd name="connsiteX199" fmla="*/ 19475958 w 25200864"/>
              <a:gd name="connsiteY199" fmla="*/ 6377066 h 7169724"/>
              <a:gd name="connsiteX200" fmla="*/ 19479768 w 25200864"/>
              <a:gd name="connsiteY200" fmla="*/ 6175136 h 7169724"/>
              <a:gd name="connsiteX201" fmla="*/ 19582638 w 25200864"/>
              <a:gd name="connsiteY201" fmla="*/ 6285626 h 7169724"/>
              <a:gd name="connsiteX202" fmla="*/ 19666458 w 25200864"/>
              <a:gd name="connsiteY202" fmla="*/ 6407546 h 7169724"/>
              <a:gd name="connsiteX203" fmla="*/ 19674078 w 25200864"/>
              <a:gd name="connsiteY203" fmla="*/ 6213236 h 7169724"/>
              <a:gd name="connsiteX204" fmla="*/ 19761708 w 25200864"/>
              <a:gd name="connsiteY204" fmla="*/ 6129416 h 7169724"/>
              <a:gd name="connsiteX205" fmla="*/ 19879818 w 25200864"/>
              <a:gd name="connsiteY205" fmla="*/ 6239906 h 7169724"/>
              <a:gd name="connsiteX206" fmla="*/ 19818858 w 25200864"/>
              <a:gd name="connsiteY206" fmla="*/ 6026546 h 7169724"/>
              <a:gd name="connsiteX207" fmla="*/ 20127468 w 25200864"/>
              <a:gd name="connsiteY207" fmla="*/ 6022736 h 7169724"/>
              <a:gd name="connsiteX208" fmla="*/ 20400264 w 25200864"/>
              <a:gd name="connsiteY208" fmla="*/ 5897768 h 7169724"/>
              <a:gd name="connsiteX209" fmla="*/ 20695158 w 25200864"/>
              <a:gd name="connsiteY209" fmla="*/ 5893196 h 7169724"/>
              <a:gd name="connsiteX210" fmla="*/ 20942808 w 25200864"/>
              <a:gd name="connsiteY210" fmla="*/ 5938916 h 7169724"/>
              <a:gd name="connsiteX211" fmla="*/ 21133308 w 25200864"/>
              <a:gd name="connsiteY211" fmla="*/ 5813186 h 7169724"/>
              <a:gd name="connsiteX212" fmla="*/ 21430488 w 25200864"/>
              <a:gd name="connsiteY212" fmla="*/ 5862716 h 7169724"/>
              <a:gd name="connsiteX213" fmla="*/ 21659850 w 25200864"/>
              <a:gd name="connsiteY213" fmla="*/ 5961776 h 7169724"/>
              <a:gd name="connsiteX214" fmla="*/ 21761958 w 25200864"/>
              <a:gd name="connsiteY214" fmla="*/ 5885576 h 7169724"/>
              <a:gd name="connsiteX215" fmla="*/ 21944838 w 25200864"/>
              <a:gd name="connsiteY215" fmla="*/ 6041786 h 7169724"/>
              <a:gd name="connsiteX216" fmla="*/ 22089618 w 25200864"/>
              <a:gd name="connsiteY216" fmla="*/ 5977016 h 7169724"/>
              <a:gd name="connsiteX217" fmla="*/ 22310598 w 25200864"/>
              <a:gd name="connsiteY217" fmla="*/ 6186566 h 7169724"/>
              <a:gd name="connsiteX218" fmla="*/ 23151084 w 25200864"/>
              <a:gd name="connsiteY218" fmla="*/ 6482984 h 7169724"/>
              <a:gd name="connsiteX219" fmla="*/ 23293578 w 25200864"/>
              <a:gd name="connsiteY219" fmla="*/ 6609476 h 7169724"/>
              <a:gd name="connsiteX220" fmla="*/ 23285958 w 25200864"/>
              <a:gd name="connsiteY220" fmla="*/ 6693296 h 7169724"/>
              <a:gd name="connsiteX221" fmla="*/ 23415498 w 25200864"/>
              <a:gd name="connsiteY221" fmla="*/ 6659006 h 7169724"/>
              <a:gd name="connsiteX222" fmla="*/ 23785068 w 25200864"/>
              <a:gd name="connsiteY222" fmla="*/ 6780926 h 7169724"/>
              <a:gd name="connsiteX223" fmla="*/ 24009096 w 25200864"/>
              <a:gd name="connsiteY223" fmla="*/ 6645290 h 7169724"/>
              <a:gd name="connsiteX224" fmla="*/ 24078438 w 25200864"/>
              <a:gd name="connsiteY224" fmla="*/ 6544706 h 7169724"/>
              <a:gd name="connsiteX225" fmla="*/ 24230838 w 25200864"/>
              <a:gd name="connsiteY225" fmla="*/ 6533276 h 7169724"/>
              <a:gd name="connsiteX226" fmla="*/ 24360378 w 25200864"/>
              <a:gd name="connsiteY226" fmla="*/ 6438026 h 7169724"/>
              <a:gd name="connsiteX227" fmla="*/ 24455628 w 25200864"/>
              <a:gd name="connsiteY227" fmla="*/ 6422786 h 7169724"/>
              <a:gd name="connsiteX228" fmla="*/ 24558498 w 25200864"/>
              <a:gd name="connsiteY228" fmla="*/ 6243716 h 7169724"/>
              <a:gd name="connsiteX229" fmla="*/ 24716232 w 25200864"/>
              <a:gd name="connsiteY229" fmla="*/ 6188090 h 7169724"/>
              <a:gd name="connsiteX230" fmla="*/ 24981408 w 25200864"/>
              <a:gd name="connsiteY230" fmla="*/ 6232286 h 7169724"/>
              <a:gd name="connsiteX231" fmla="*/ 25181052 w 25200864"/>
              <a:gd name="connsiteY231" fmla="*/ 6157610 h 7169724"/>
              <a:gd name="connsiteX232" fmla="*/ 25200864 w 25200864"/>
              <a:gd name="connsiteY232" fmla="*/ 5713364 h 7169724"/>
              <a:gd name="connsiteX233" fmla="*/ 24519636 w 25200864"/>
              <a:gd name="connsiteY233" fmla="*/ 5869574 h 7169724"/>
              <a:gd name="connsiteX234" fmla="*/ 23774400 w 25200864"/>
              <a:gd name="connsiteY234" fmla="*/ 6133988 h 7169724"/>
              <a:gd name="connsiteX235" fmla="*/ 22951440 w 25200864"/>
              <a:gd name="connsiteY235" fmla="*/ 5896244 h 7169724"/>
              <a:gd name="connsiteX236" fmla="*/ 21982176 w 25200864"/>
              <a:gd name="connsiteY236" fmla="*/ 5640212 h 7169724"/>
              <a:gd name="connsiteX237" fmla="*/ 20628864 w 25200864"/>
              <a:gd name="connsiteY237" fmla="*/ 5475620 h 7169724"/>
              <a:gd name="connsiteX238" fmla="*/ 19872960 w 25200864"/>
              <a:gd name="connsiteY238" fmla="*/ 5888624 h 7169724"/>
              <a:gd name="connsiteX239" fmla="*/ 18800064 w 25200864"/>
              <a:gd name="connsiteY239" fmla="*/ 5823092 h 7169724"/>
              <a:gd name="connsiteX240" fmla="*/ 16715232 w 25200864"/>
              <a:gd name="connsiteY240" fmla="*/ 4963556 h 7169724"/>
              <a:gd name="connsiteX241" fmla="*/ 14904720 w 25200864"/>
              <a:gd name="connsiteY241" fmla="*/ 4158884 h 7169724"/>
              <a:gd name="connsiteX242" fmla="*/ 13240512 w 25200864"/>
              <a:gd name="connsiteY242" fmla="*/ 3354212 h 7169724"/>
              <a:gd name="connsiteX243" fmla="*/ 13094208 w 25200864"/>
              <a:gd name="connsiteY243" fmla="*/ 3189620 h 7169724"/>
              <a:gd name="connsiteX244" fmla="*/ 11320272 w 25200864"/>
              <a:gd name="connsiteY244" fmla="*/ 2019188 h 7169724"/>
              <a:gd name="connsiteX245" fmla="*/ 10698480 w 25200864"/>
              <a:gd name="connsiteY245" fmla="*/ 1452260 h 7169724"/>
              <a:gd name="connsiteX246" fmla="*/ 10530078 w 25200864"/>
              <a:gd name="connsiteY246" fmla="*/ 1283096 h 7169724"/>
              <a:gd name="connsiteX247" fmla="*/ 10522458 w 25200864"/>
              <a:gd name="connsiteY247" fmla="*/ 902096 h 7169724"/>
              <a:gd name="connsiteX248" fmla="*/ 10518648 w 25200864"/>
              <a:gd name="connsiteY248" fmla="*/ 768746 h 7169724"/>
              <a:gd name="connsiteX249" fmla="*/ 10606278 w 25200864"/>
              <a:gd name="connsiteY249" fmla="*/ 681116 h 7169724"/>
              <a:gd name="connsiteX250" fmla="*/ 10753344 w 25200864"/>
              <a:gd name="connsiteY250" fmla="*/ 611012 h 7169724"/>
              <a:gd name="connsiteX251" fmla="*/ 10735056 w 25200864"/>
              <a:gd name="connsiteY251" fmla="*/ 336692 h 7169724"/>
              <a:gd name="connsiteX252" fmla="*/ 10610088 w 25200864"/>
              <a:gd name="connsiteY252" fmla="*/ 201056 h 7169724"/>
              <a:gd name="connsiteX253" fmla="*/ 10419588 w 25200864"/>
              <a:gd name="connsiteY253" fmla="*/ 2936 h 7169724"/>
              <a:gd name="connsiteX254" fmla="*/ 10351008 w 25200864"/>
              <a:gd name="connsiteY254" fmla="*/ 231536 h 7169724"/>
              <a:gd name="connsiteX255" fmla="*/ 10187940 w 25200864"/>
              <a:gd name="connsiteY255" fmla="*/ 585104 h 7169724"/>
              <a:gd name="connsiteX256" fmla="*/ 10137648 w 25200864"/>
              <a:gd name="connsiteY256" fmla="*/ 902096 h 7169724"/>
              <a:gd name="connsiteX257" fmla="*/ 10222992 w 25200864"/>
              <a:gd name="connsiteY257" fmla="*/ 1744868 h 7169724"/>
              <a:gd name="connsiteX258" fmla="*/ 10131552 w 25200864"/>
              <a:gd name="connsiteY258" fmla="*/ 2384948 h 7169724"/>
              <a:gd name="connsiteX259" fmla="*/ 9509760 w 25200864"/>
              <a:gd name="connsiteY259" fmla="*/ 3043316 h 7169724"/>
              <a:gd name="connsiteX260" fmla="*/ 7717536 w 25200864"/>
              <a:gd name="connsiteY260" fmla="*/ 4524644 h 7169724"/>
              <a:gd name="connsiteX261" fmla="*/ 7388352 w 25200864"/>
              <a:gd name="connsiteY261" fmla="*/ 5146436 h 7169724"/>
              <a:gd name="connsiteX262" fmla="*/ 5925312 w 25200864"/>
              <a:gd name="connsiteY262" fmla="*/ 5768228 h 7169724"/>
              <a:gd name="connsiteX263" fmla="*/ 4736592 w 25200864"/>
              <a:gd name="connsiteY263" fmla="*/ 6079124 h 7169724"/>
              <a:gd name="connsiteX264" fmla="*/ 3602736 w 25200864"/>
              <a:gd name="connsiteY264" fmla="*/ 6353444 h 7169724"/>
              <a:gd name="connsiteX265" fmla="*/ 2688336 w 25200864"/>
              <a:gd name="connsiteY265" fmla="*/ 6664340 h 7169724"/>
              <a:gd name="connsiteX266" fmla="*/ 2157984 w 25200864"/>
              <a:gd name="connsiteY266" fmla="*/ 6774068 h 7169724"/>
              <a:gd name="connsiteX267" fmla="*/ 1591056 w 25200864"/>
              <a:gd name="connsiteY267" fmla="*/ 6755780 h 7169724"/>
              <a:gd name="connsiteX268" fmla="*/ 950976 w 25200864"/>
              <a:gd name="connsiteY268" fmla="*/ 6554612 h 7169724"/>
              <a:gd name="connsiteX269" fmla="*/ 0 w 25200864"/>
              <a:gd name="connsiteY269" fmla="*/ 6390020 h 7169724"/>
              <a:gd name="connsiteX270" fmla="*/ 27432 w 25200864"/>
              <a:gd name="connsiteY270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187940 w 25200864"/>
              <a:gd name="connsiteY256" fmla="*/ 585104 h 7169724"/>
              <a:gd name="connsiteX257" fmla="*/ 10137648 w 25200864"/>
              <a:gd name="connsiteY257" fmla="*/ 90209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187940 w 25200864"/>
              <a:gd name="connsiteY256" fmla="*/ 585104 h 7169724"/>
              <a:gd name="connsiteX257" fmla="*/ 10217658 w 25200864"/>
              <a:gd name="connsiteY257" fmla="*/ 90971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666 h 7169724"/>
              <a:gd name="connsiteX1" fmla="*/ 170688 w 25200864"/>
              <a:gd name="connsiteY1" fmla="*/ 6590426 h 7169724"/>
              <a:gd name="connsiteX2" fmla="*/ 185928 w 25200864"/>
              <a:gd name="connsiteY2" fmla="*/ 6697106 h 7169724"/>
              <a:gd name="connsiteX3" fmla="*/ 269748 w 25200864"/>
              <a:gd name="connsiteY3" fmla="*/ 6632336 h 7169724"/>
              <a:gd name="connsiteX4" fmla="*/ 384048 w 25200864"/>
              <a:gd name="connsiteY4" fmla="*/ 6655196 h 7169724"/>
              <a:gd name="connsiteX5" fmla="*/ 395478 w 25200864"/>
              <a:gd name="connsiteY5" fmla="*/ 6780926 h 7169724"/>
              <a:gd name="connsiteX6" fmla="*/ 452628 w 25200864"/>
              <a:gd name="connsiteY6" fmla="*/ 6731396 h 7169724"/>
              <a:gd name="connsiteX7" fmla="*/ 521208 w 25200864"/>
              <a:gd name="connsiteY7" fmla="*/ 6815216 h 7169724"/>
              <a:gd name="connsiteX8" fmla="*/ 669798 w 25200864"/>
              <a:gd name="connsiteY8" fmla="*/ 6727586 h 7169724"/>
              <a:gd name="connsiteX9" fmla="*/ 681228 w 25200864"/>
              <a:gd name="connsiteY9" fmla="*/ 6887606 h 7169724"/>
              <a:gd name="connsiteX10" fmla="*/ 871728 w 25200864"/>
              <a:gd name="connsiteY10" fmla="*/ 6819026 h 7169724"/>
              <a:gd name="connsiteX11" fmla="*/ 982218 w 25200864"/>
              <a:gd name="connsiteY11" fmla="*/ 6822836 h 7169724"/>
              <a:gd name="connsiteX12" fmla="*/ 925068 w 25200864"/>
              <a:gd name="connsiteY12" fmla="*/ 6948566 h 7169724"/>
              <a:gd name="connsiteX13" fmla="*/ 1046988 w 25200864"/>
              <a:gd name="connsiteY13" fmla="*/ 6940946 h 7169724"/>
              <a:gd name="connsiteX14" fmla="*/ 1100328 w 25200864"/>
              <a:gd name="connsiteY14" fmla="*/ 6883796 h 7169724"/>
              <a:gd name="connsiteX15" fmla="*/ 1245108 w 25200864"/>
              <a:gd name="connsiteY15" fmla="*/ 6891416 h 7169724"/>
              <a:gd name="connsiteX16" fmla="*/ 1435608 w 25200864"/>
              <a:gd name="connsiteY16" fmla="*/ 6910466 h 7169724"/>
              <a:gd name="connsiteX17" fmla="*/ 1420368 w 25200864"/>
              <a:gd name="connsiteY17" fmla="*/ 7104776 h 7169724"/>
              <a:gd name="connsiteX18" fmla="*/ 1587316 w 25200864"/>
              <a:gd name="connsiteY18" fmla="*/ 7047533 h 7169724"/>
              <a:gd name="connsiteX19" fmla="*/ 1709236 w 25200864"/>
              <a:gd name="connsiteY19" fmla="*/ 7085633 h 7169724"/>
              <a:gd name="connsiteX20" fmla="*/ 1854016 w 25200864"/>
              <a:gd name="connsiteY20" fmla="*/ 7017053 h 7169724"/>
              <a:gd name="connsiteX21" fmla="*/ 1996440 w 25200864"/>
              <a:gd name="connsiteY21" fmla="*/ 7016384 h 7169724"/>
              <a:gd name="connsiteX22" fmla="*/ 2181676 w 25200864"/>
              <a:gd name="connsiteY22" fmla="*/ 7005623 h 7169724"/>
              <a:gd name="connsiteX23" fmla="*/ 2135956 w 25200864"/>
              <a:gd name="connsiteY23" fmla="*/ 7131353 h 7169724"/>
              <a:gd name="connsiteX24" fmla="*/ 2345506 w 25200864"/>
              <a:gd name="connsiteY24" fmla="*/ 6975143 h 7169724"/>
              <a:gd name="connsiteX25" fmla="*/ 2490286 w 25200864"/>
              <a:gd name="connsiteY25" fmla="*/ 6975143 h 7169724"/>
              <a:gd name="connsiteX26" fmla="*/ 2551246 w 25200864"/>
              <a:gd name="connsiteY26" fmla="*/ 7169453 h 7169724"/>
              <a:gd name="connsiteX27" fmla="*/ 2665546 w 25200864"/>
              <a:gd name="connsiteY27" fmla="*/ 7093252 h 7169724"/>
              <a:gd name="connsiteX28" fmla="*/ 2787466 w 25200864"/>
              <a:gd name="connsiteY28" fmla="*/ 6986572 h 7169724"/>
              <a:gd name="connsiteX29" fmla="*/ 2848426 w 25200864"/>
              <a:gd name="connsiteY29" fmla="*/ 7032292 h 7169724"/>
              <a:gd name="connsiteX30" fmla="*/ 2928436 w 25200864"/>
              <a:gd name="connsiteY30" fmla="*/ 6937042 h 7169724"/>
              <a:gd name="connsiteX31" fmla="*/ 3027496 w 25200864"/>
              <a:gd name="connsiteY31" fmla="*/ 6868462 h 7169724"/>
              <a:gd name="connsiteX32" fmla="*/ 3103696 w 25200864"/>
              <a:gd name="connsiteY32" fmla="*/ 6940852 h 7169724"/>
              <a:gd name="connsiteX33" fmla="*/ 3309436 w 25200864"/>
              <a:gd name="connsiteY33" fmla="*/ 6895132 h 7169724"/>
              <a:gd name="connsiteX34" fmla="*/ 3522796 w 25200864"/>
              <a:gd name="connsiteY34" fmla="*/ 6864652 h 7169724"/>
              <a:gd name="connsiteX35" fmla="*/ 3667576 w 25200864"/>
              <a:gd name="connsiteY35" fmla="*/ 6864652 h 7169724"/>
              <a:gd name="connsiteX36" fmla="*/ 3827596 w 25200864"/>
              <a:gd name="connsiteY36" fmla="*/ 6689392 h 7169724"/>
              <a:gd name="connsiteX37" fmla="*/ 3938086 w 25200864"/>
              <a:gd name="connsiteY37" fmla="*/ 6620812 h 7169724"/>
              <a:gd name="connsiteX38" fmla="*/ 3983806 w 25200864"/>
              <a:gd name="connsiteY38" fmla="*/ 6681772 h 7169724"/>
              <a:gd name="connsiteX39" fmla="*/ 4109536 w 25200864"/>
              <a:gd name="connsiteY39" fmla="*/ 6586522 h 7169724"/>
              <a:gd name="connsiteX40" fmla="*/ 4220026 w 25200864"/>
              <a:gd name="connsiteY40" fmla="*/ 6647482 h 7169724"/>
              <a:gd name="connsiteX41" fmla="*/ 4292416 w 25200864"/>
              <a:gd name="connsiteY41" fmla="*/ 6533182 h 7169724"/>
              <a:gd name="connsiteX42" fmla="*/ 4533138 w 25200864"/>
              <a:gd name="connsiteY42" fmla="*/ 6445646 h 7169724"/>
              <a:gd name="connsiteX43" fmla="*/ 4639126 w 25200864"/>
              <a:gd name="connsiteY43" fmla="*/ 6445552 h 7169724"/>
              <a:gd name="connsiteX44" fmla="*/ 4700086 w 25200864"/>
              <a:gd name="connsiteY44" fmla="*/ 6342682 h 7169724"/>
              <a:gd name="connsiteX45" fmla="*/ 4905826 w 25200864"/>
              <a:gd name="connsiteY45" fmla="*/ 6354112 h 7169724"/>
              <a:gd name="connsiteX46" fmla="*/ 4917256 w 25200864"/>
              <a:gd name="connsiteY46" fmla="*/ 6426502 h 7169724"/>
              <a:gd name="connsiteX47" fmla="*/ 5138236 w 25200864"/>
              <a:gd name="connsiteY47" fmla="*/ 6472222 h 7169724"/>
              <a:gd name="connsiteX48" fmla="*/ 5153476 w 25200864"/>
              <a:gd name="connsiteY48" fmla="*/ 6312202 h 7169724"/>
              <a:gd name="connsiteX49" fmla="*/ 5237296 w 25200864"/>
              <a:gd name="connsiteY49" fmla="*/ 6232192 h 7169724"/>
              <a:gd name="connsiteX50" fmla="*/ 5420176 w 25200864"/>
              <a:gd name="connsiteY50" fmla="*/ 6289342 h 7169724"/>
              <a:gd name="connsiteX51" fmla="*/ 5462086 w 25200864"/>
              <a:gd name="connsiteY51" fmla="*/ 6197902 h 7169724"/>
              <a:gd name="connsiteX52" fmla="*/ 5671636 w 25200864"/>
              <a:gd name="connsiteY52" fmla="*/ 6148372 h 7169724"/>
              <a:gd name="connsiteX53" fmla="*/ 5724976 w 25200864"/>
              <a:gd name="connsiteY53" fmla="*/ 6098842 h 7169724"/>
              <a:gd name="connsiteX54" fmla="*/ 6003106 w 25200864"/>
              <a:gd name="connsiteY54" fmla="*/ 6087412 h 7169724"/>
              <a:gd name="connsiteX55" fmla="*/ 6010726 w 25200864"/>
              <a:gd name="connsiteY55" fmla="*/ 5900722 h 7169724"/>
              <a:gd name="connsiteX56" fmla="*/ 6193606 w 25200864"/>
              <a:gd name="connsiteY56" fmla="*/ 5980732 h 7169724"/>
              <a:gd name="connsiteX57" fmla="*/ 6345936 w 25200864"/>
              <a:gd name="connsiteY57" fmla="*/ 5932820 h 7169724"/>
              <a:gd name="connsiteX58" fmla="*/ 6437446 w 25200864"/>
              <a:gd name="connsiteY58" fmla="*/ 5938822 h 7169724"/>
              <a:gd name="connsiteX59" fmla="*/ 6528886 w 25200864"/>
              <a:gd name="connsiteY59" fmla="*/ 5774992 h 7169724"/>
              <a:gd name="connsiteX60" fmla="*/ 6627946 w 25200864"/>
              <a:gd name="connsiteY60" fmla="*/ 5675932 h 7169724"/>
              <a:gd name="connsiteX61" fmla="*/ 6772726 w 25200864"/>
              <a:gd name="connsiteY61" fmla="*/ 5687362 h 7169724"/>
              <a:gd name="connsiteX62" fmla="*/ 6925126 w 25200864"/>
              <a:gd name="connsiteY62" fmla="*/ 5630212 h 7169724"/>
              <a:gd name="connsiteX63" fmla="*/ 7012756 w 25200864"/>
              <a:gd name="connsiteY63" fmla="*/ 5481622 h 7169724"/>
              <a:gd name="connsiteX64" fmla="*/ 7085146 w 25200864"/>
              <a:gd name="connsiteY64" fmla="*/ 5561632 h 7169724"/>
              <a:gd name="connsiteX65" fmla="*/ 7203256 w 25200864"/>
              <a:gd name="connsiteY65" fmla="*/ 5573062 h 7169724"/>
              <a:gd name="connsiteX66" fmla="*/ 7184206 w 25200864"/>
              <a:gd name="connsiteY66" fmla="*/ 5481622 h 7169724"/>
              <a:gd name="connsiteX67" fmla="*/ 7431856 w 25200864"/>
              <a:gd name="connsiteY67" fmla="*/ 5512102 h 7169724"/>
              <a:gd name="connsiteX68" fmla="*/ 7546156 w 25200864"/>
              <a:gd name="connsiteY68" fmla="*/ 5466382 h 7169724"/>
              <a:gd name="connsiteX69" fmla="*/ 7524750 w 25200864"/>
              <a:gd name="connsiteY69" fmla="*/ 5314838 h 7169724"/>
              <a:gd name="connsiteX70" fmla="*/ 7748086 w 25200864"/>
              <a:gd name="connsiteY70" fmla="*/ 5397802 h 7169724"/>
              <a:gd name="connsiteX71" fmla="*/ 7915726 w 25200864"/>
              <a:gd name="connsiteY71" fmla="*/ 5515912 h 7169724"/>
              <a:gd name="connsiteX72" fmla="*/ 7953826 w 25200864"/>
              <a:gd name="connsiteY72" fmla="*/ 5363512 h 7169724"/>
              <a:gd name="connsiteX73" fmla="*/ 8087176 w 25200864"/>
              <a:gd name="connsiteY73" fmla="*/ 5157772 h 7169724"/>
              <a:gd name="connsiteX74" fmla="*/ 8228146 w 25200864"/>
              <a:gd name="connsiteY74" fmla="*/ 4772962 h 7169724"/>
              <a:gd name="connsiteX75" fmla="*/ 8331016 w 25200864"/>
              <a:gd name="connsiteY75" fmla="*/ 4700572 h 7169724"/>
              <a:gd name="connsiteX76" fmla="*/ 8388166 w 25200864"/>
              <a:gd name="connsiteY76" fmla="*/ 4578652 h 7169724"/>
              <a:gd name="connsiteX77" fmla="*/ 8426266 w 25200864"/>
              <a:gd name="connsiteY77" fmla="*/ 4403392 h 7169724"/>
              <a:gd name="connsiteX78" fmla="*/ 8364474 w 25200864"/>
              <a:gd name="connsiteY78" fmla="*/ 4147454 h 7169724"/>
              <a:gd name="connsiteX79" fmla="*/ 8647246 w 25200864"/>
              <a:gd name="connsiteY79" fmla="*/ 4182412 h 7169724"/>
              <a:gd name="connsiteX80" fmla="*/ 8765356 w 25200864"/>
              <a:gd name="connsiteY80" fmla="*/ 3946192 h 7169724"/>
              <a:gd name="connsiteX81" fmla="*/ 8879656 w 25200864"/>
              <a:gd name="connsiteY81" fmla="*/ 3770932 h 7169724"/>
              <a:gd name="connsiteX82" fmla="*/ 9115876 w 25200864"/>
              <a:gd name="connsiteY82" fmla="*/ 3725212 h 7169724"/>
              <a:gd name="connsiteX83" fmla="*/ 9272086 w 25200864"/>
              <a:gd name="connsiteY83" fmla="*/ 3759502 h 7169724"/>
              <a:gd name="connsiteX84" fmla="*/ 9279706 w 25200864"/>
              <a:gd name="connsiteY84" fmla="*/ 3622342 h 7169724"/>
              <a:gd name="connsiteX85" fmla="*/ 9557836 w 25200864"/>
              <a:gd name="connsiteY85" fmla="*/ 3599482 h 7169724"/>
              <a:gd name="connsiteX86" fmla="*/ 9588316 w 25200864"/>
              <a:gd name="connsiteY86" fmla="*/ 3439462 h 7169724"/>
              <a:gd name="connsiteX87" fmla="*/ 9683566 w 25200864"/>
              <a:gd name="connsiteY87" fmla="*/ 3458512 h 7169724"/>
              <a:gd name="connsiteX88" fmla="*/ 9728454 w 25200864"/>
              <a:gd name="connsiteY88" fmla="*/ 3427364 h 7169724"/>
              <a:gd name="connsiteX89" fmla="*/ 10034086 w 25200864"/>
              <a:gd name="connsiteY89" fmla="*/ 3408982 h 7169724"/>
              <a:gd name="connsiteX90" fmla="*/ 10590346 w 25200864"/>
              <a:gd name="connsiteY90" fmla="*/ 3313732 h 7169724"/>
              <a:gd name="connsiteX91" fmla="*/ 10316026 w 25200864"/>
              <a:gd name="connsiteY91" fmla="*/ 2818432 h 7169724"/>
              <a:gd name="connsiteX92" fmla="*/ 10434066 w 25200864"/>
              <a:gd name="connsiteY92" fmla="*/ 2330846 h 7169724"/>
              <a:gd name="connsiteX93" fmla="*/ 10415778 w 25200864"/>
              <a:gd name="connsiteY93" fmla="*/ 2124344 h 7169724"/>
              <a:gd name="connsiteX94" fmla="*/ 10281736 w 25200864"/>
              <a:gd name="connsiteY94" fmla="*/ 1964992 h 7169724"/>
              <a:gd name="connsiteX95" fmla="*/ 10285546 w 25200864"/>
              <a:gd name="connsiteY95" fmla="*/ 1789732 h 7169724"/>
              <a:gd name="connsiteX96" fmla="*/ 10312216 w 25200864"/>
              <a:gd name="connsiteY96" fmla="*/ 1587802 h 7169724"/>
              <a:gd name="connsiteX97" fmla="*/ 10369296 w 25200864"/>
              <a:gd name="connsiteY97" fmla="*/ 1525412 h 7169724"/>
              <a:gd name="connsiteX98" fmla="*/ 10361746 w 25200864"/>
              <a:gd name="connsiteY98" fmla="*/ 1286812 h 7169724"/>
              <a:gd name="connsiteX99" fmla="*/ 10287762 w 25200864"/>
              <a:gd name="connsiteY99" fmla="*/ 944006 h 7169724"/>
              <a:gd name="connsiteX100" fmla="*/ 10443210 w 25200864"/>
              <a:gd name="connsiteY100" fmla="*/ 668924 h 7169724"/>
              <a:gd name="connsiteX101" fmla="*/ 10487476 w 25200864"/>
              <a:gd name="connsiteY101" fmla="*/ 890572 h 7169724"/>
              <a:gd name="connsiteX102" fmla="*/ 10450830 w 25200864"/>
              <a:gd name="connsiteY102" fmla="*/ 1076594 h 7169724"/>
              <a:gd name="connsiteX103" fmla="*/ 10460806 w 25200864"/>
              <a:gd name="connsiteY103" fmla="*/ 1214422 h 7169724"/>
              <a:gd name="connsiteX104" fmla="*/ 10411968 w 25200864"/>
              <a:gd name="connsiteY104" fmla="*/ 1302146 h 7169724"/>
              <a:gd name="connsiteX105" fmla="*/ 10453878 w 25200864"/>
              <a:gd name="connsiteY105" fmla="*/ 1565036 h 7169724"/>
              <a:gd name="connsiteX106" fmla="*/ 10541508 w 25200864"/>
              <a:gd name="connsiteY106" fmla="*/ 1759346 h 7169724"/>
              <a:gd name="connsiteX107" fmla="*/ 10690098 w 25200864"/>
              <a:gd name="connsiteY107" fmla="*/ 1944512 h 7169724"/>
              <a:gd name="connsiteX108" fmla="*/ 10785348 w 25200864"/>
              <a:gd name="connsiteY108" fmla="*/ 2018426 h 7169724"/>
              <a:gd name="connsiteX109" fmla="*/ 10838688 w 25200864"/>
              <a:gd name="connsiteY109" fmla="*/ 2109866 h 7169724"/>
              <a:gd name="connsiteX110" fmla="*/ 10926318 w 25200864"/>
              <a:gd name="connsiteY110" fmla="*/ 2071766 h 7169724"/>
              <a:gd name="connsiteX111" fmla="*/ 11013948 w 25200864"/>
              <a:gd name="connsiteY111" fmla="*/ 2193686 h 7169724"/>
              <a:gd name="connsiteX112" fmla="*/ 11100816 w 25200864"/>
              <a:gd name="connsiteY112" fmla="*/ 2275220 h 7169724"/>
              <a:gd name="connsiteX113" fmla="*/ 11253978 w 25200864"/>
              <a:gd name="connsiteY113" fmla="*/ 2307986 h 7169724"/>
              <a:gd name="connsiteX114" fmla="*/ 11349228 w 25200864"/>
              <a:gd name="connsiteY114" fmla="*/ 2349896 h 7169724"/>
              <a:gd name="connsiteX115" fmla="*/ 11429238 w 25200864"/>
              <a:gd name="connsiteY115" fmla="*/ 2448956 h 7169724"/>
              <a:gd name="connsiteX116" fmla="*/ 11562588 w 25200864"/>
              <a:gd name="connsiteY116" fmla="*/ 2513726 h 7169724"/>
              <a:gd name="connsiteX117" fmla="*/ 11654028 w 25200864"/>
              <a:gd name="connsiteY117" fmla="*/ 2567066 h 7169724"/>
              <a:gd name="connsiteX118" fmla="*/ 11745468 w 25200864"/>
              <a:gd name="connsiteY118" fmla="*/ 2650886 h 7169724"/>
              <a:gd name="connsiteX119" fmla="*/ 11882628 w 25200864"/>
              <a:gd name="connsiteY119" fmla="*/ 2711846 h 7169724"/>
              <a:gd name="connsiteX120" fmla="*/ 11970258 w 25200864"/>
              <a:gd name="connsiteY120" fmla="*/ 2841386 h 7169724"/>
              <a:gd name="connsiteX121" fmla="*/ 12095988 w 25200864"/>
              <a:gd name="connsiteY121" fmla="*/ 2829956 h 7169724"/>
              <a:gd name="connsiteX122" fmla="*/ 12124944 w 25200864"/>
              <a:gd name="connsiteY122" fmla="*/ 2897012 h 7169724"/>
              <a:gd name="connsiteX123" fmla="*/ 12202668 w 25200864"/>
              <a:gd name="connsiteY123" fmla="*/ 2921396 h 7169724"/>
              <a:gd name="connsiteX124" fmla="*/ 12278868 w 25200864"/>
              <a:gd name="connsiteY124" fmla="*/ 3081416 h 7169724"/>
              <a:gd name="connsiteX125" fmla="*/ 12393168 w 25200864"/>
              <a:gd name="connsiteY125" fmla="*/ 3100466 h 7169724"/>
              <a:gd name="connsiteX126" fmla="*/ 12450318 w 25200864"/>
              <a:gd name="connsiteY126" fmla="*/ 3214766 h 7169724"/>
              <a:gd name="connsiteX127" fmla="*/ 12541758 w 25200864"/>
              <a:gd name="connsiteY127" fmla="*/ 3191906 h 7169724"/>
              <a:gd name="connsiteX128" fmla="*/ 12598908 w 25200864"/>
              <a:gd name="connsiteY128" fmla="*/ 3290966 h 7169724"/>
              <a:gd name="connsiteX129" fmla="*/ 12663678 w 25200864"/>
              <a:gd name="connsiteY129" fmla="*/ 3416696 h 7169724"/>
              <a:gd name="connsiteX130" fmla="*/ 12766548 w 25200864"/>
              <a:gd name="connsiteY130" fmla="*/ 3428126 h 7169724"/>
              <a:gd name="connsiteX131" fmla="*/ 12774168 w 25200864"/>
              <a:gd name="connsiteY131" fmla="*/ 3298586 h 7169724"/>
              <a:gd name="connsiteX132" fmla="*/ 12854178 w 25200864"/>
              <a:gd name="connsiteY132" fmla="*/ 3363356 h 7169724"/>
              <a:gd name="connsiteX133" fmla="*/ 12968478 w 25200864"/>
              <a:gd name="connsiteY133" fmla="*/ 3435746 h 7169724"/>
              <a:gd name="connsiteX134" fmla="*/ 13098018 w 25200864"/>
              <a:gd name="connsiteY134" fmla="*/ 3466226 h 7169724"/>
              <a:gd name="connsiteX135" fmla="*/ 13147548 w 25200864"/>
              <a:gd name="connsiteY135" fmla="*/ 3572906 h 7169724"/>
              <a:gd name="connsiteX136" fmla="*/ 13155168 w 25200864"/>
              <a:gd name="connsiteY136" fmla="*/ 3652916 h 7169724"/>
              <a:gd name="connsiteX137" fmla="*/ 13235178 w 25200864"/>
              <a:gd name="connsiteY137" fmla="*/ 3736736 h 7169724"/>
              <a:gd name="connsiteX138" fmla="*/ 13368528 w 25200864"/>
              <a:gd name="connsiteY138" fmla="*/ 3774836 h 7169724"/>
              <a:gd name="connsiteX139" fmla="*/ 13539216 w 25200864"/>
              <a:gd name="connsiteY139" fmla="*/ 3853322 h 7169724"/>
              <a:gd name="connsiteX140" fmla="*/ 13574268 w 25200864"/>
              <a:gd name="connsiteY140" fmla="*/ 3923426 h 7169724"/>
              <a:gd name="connsiteX141" fmla="*/ 13669518 w 25200864"/>
              <a:gd name="connsiteY141" fmla="*/ 3988196 h 7169724"/>
              <a:gd name="connsiteX142" fmla="*/ 13806678 w 25200864"/>
              <a:gd name="connsiteY142" fmla="*/ 4091066 h 7169724"/>
              <a:gd name="connsiteX143" fmla="*/ 13890498 w 25200864"/>
              <a:gd name="connsiteY143" fmla="*/ 4205366 h 7169724"/>
              <a:gd name="connsiteX144" fmla="*/ 13955268 w 25200864"/>
              <a:gd name="connsiteY144" fmla="*/ 4296806 h 7169724"/>
              <a:gd name="connsiteX145" fmla="*/ 13989558 w 25200864"/>
              <a:gd name="connsiteY145" fmla="*/ 4129166 h 7169724"/>
              <a:gd name="connsiteX146" fmla="*/ 14061948 w 25200864"/>
              <a:gd name="connsiteY146" fmla="*/ 3995816 h 7169724"/>
              <a:gd name="connsiteX147" fmla="*/ 14176248 w 25200864"/>
              <a:gd name="connsiteY147" fmla="*/ 4098686 h 7169724"/>
              <a:gd name="connsiteX148" fmla="*/ 14290548 w 25200864"/>
              <a:gd name="connsiteY148" fmla="*/ 4304426 h 7169724"/>
              <a:gd name="connsiteX149" fmla="*/ 14431518 w 25200864"/>
              <a:gd name="connsiteY149" fmla="*/ 4399676 h 7169724"/>
              <a:gd name="connsiteX150" fmla="*/ 14622018 w 25200864"/>
              <a:gd name="connsiteY150" fmla="*/ 4353956 h 7169724"/>
              <a:gd name="connsiteX151" fmla="*/ 14789658 w 25200864"/>
              <a:gd name="connsiteY151" fmla="*/ 4430156 h 7169724"/>
              <a:gd name="connsiteX152" fmla="*/ 14865858 w 25200864"/>
              <a:gd name="connsiteY152" fmla="*/ 4361576 h 7169724"/>
              <a:gd name="connsiteX153" fmla="*/ 14972538 w 25200864"/>
              <a:gd name="connsiteY153" fmla="*/ 4464446 h 7169724"/>
              <a:gd name="connsiteX154" fmla="*/ 15067788 w 25200864"/>
              <a:gd name="connsiteY154" fmla="*/ 4586366 h 7169724"/>
              <a:gd name="connsiteX155" fmla="*/ 15304008 w 25200864"/>
              <a:gd name="connsiteY155" fmla="*/ 4651136 h 7169724"/>
              <a:gd name="connsiteX156" fmla="*/ 15467838 w 25200864"/>
              <a:gd name="connsiteY156" fmla="*/ 4693046 h 7169724"/>
              <a:gd name="connsiteX157" fmla="*/ 15540990 w 25200864"/>
              <a:gd name="connsiteY157" fmla="*/ 4708286 h 7169724"/>
              <a:gd name="connsiteX158" fmla="*/ 15593568 w 25200864"/>
              <a:gd name="connsiteY158" fmla="*/ 4875926 h 7169724"/>
              <a:gd name="connsiteX159" fmla="*/ 15612618 w 25200864"/>
              <a:gd name="connsiteY159" fmla="*/ 4997846 h 7169724"/>
              <a:gd name="connsiteX160" fmla="*/ 15730728 w 25200864"/>
              <a:gd name="connsiteY160" fmla="*/ 4921646 h 7169724"/>
              <a:gd name="connsiteX161" fmla="*/ 15745968 w 25200864"/>
              <a:gd name="connsiteY161" fmla="*/ 4769246 h 7169724"/>
              <a:gd name="connsiteX162" fmla="*/ 15822168 w 25200864"/>
              <a:gd name="connsiteY162" fmla="*/ 4757816 h 7169724"/>
              <a:gd name="connsiteX163" fmla="*/ 15898368 w 25200864"/>
              <a:gd name="connsiteY163" fmla="*/ 4872116 h 7169724"/>
              <a:gd name="connsiteX164" fmla="*/ 16092678 w 25200864"/>
              <a:gd name="connsiteY164" fmla="*/ 4978796 h 7169724"/>
              <a:gd name="connsiteX165" fmla="*/ 16229838 w 25200864"/>
              <a:gd name="connsiteY165" fmla="*/ 5138816 h 7169724"/>
              <a:gd name="connsiteX166" fmla="*/ 16340328 w 25200864"/>
              <a:gd name="connsiteY166" fmla="*/ 5154056 h 7169724"/>
              <a:gd name="connsiteX167" fmla="*/ 16435578 w 25200864"/>
              <a:gd name="connsiteY167" fmla="*/ 5203586 h 7169724"/>
              <a:gd name="connsiteX168" fmla="*/ 16515588 w 25200864"/>
              <a:gd name="connsiteY168" fmla="*/ 5195966 h 7169724"/>
              <a:gd name="connsiteX169" fmla="*/ 16607028 w 25200864"/>
              <a:gd name="connsiteY169" fmla="*/ 5234066 h 7169724"/>
              <a:gd name="connsiteX170" fmla="*/ 16687038 w 25200864"/>
              <a:gd name="connsiteY170" fmla="*/ 5275976 h 7169724"/>
              <a:gd name="connsiteX171" fmla="*/ 16751808 w 25200864"/>
              <a:gd name="connsiteY171" fmla="*/ 5298836 h 7169724"/>
              <a:gd name="connsiteX172" fmla="*/ 16927068 w 25200864"/>
              <a:gd name="connsiteY172" fmla="*/ 5317886 h 7169724"/>
              <a:gd name="connsiteX173" fmla="*/ 16808958 w 25200864"/>
              <a:gd name="connsiteY173" fmla="*/ 5245496 h 7169724"/>
              <a:gd name="connsiteX174" fmla="*/ 16843248 w 25200864"/>
              <a:gd name="connsiteY174" fmla="*/ 5199776 h 7169724"/>
              <a:gd name="connsiteX175" fmla="*/ 16953738 w 25200864"/>
              <a:gd name="connsiteY175" fmla="*/ 5218826 h 7169724"/>
              <a:gd name="connsiteX176" fmla="*/ 17109948 w 25200864"/>
              <a:gd name="connsiteY176" fmla="*/ 5344556 h 7169724"/>
              <a:gd name="connsiteX177" fmla="*/ 17300448 w 25200864"/>
              <a:gd name="connsiteY177" fmla="*/ 5359796 h 7169724"/>
              <a:gd name="connsiteX178" fmla="*/ 17426178 w 25200864"/>
              <a:gd name="connsiteY178" fmla="*/ 5420756 h 7169724"/>
              <a:gd name="connsiteX179" fmla="*/ 17516856 w 25200864"/>
              <a:gd name="connsiteY179" fmla="*/ 5550296 h 7169724"/>
              <a:gd name="connsiteX180" fmla="*/ 17620488 w 25200864"/>
              <a:gd name="connsiteY180" fmla="*/ 5569346 h 7169724"/>
              <a:gd name="connsiteX181" fmla="*/ 17837658 w 25200864"/>
              <a:gd name="connsiteY181" fmla="*/ 5717936 h 7169724"/>
              <a:gd name="connsiteX182" fmla="*/ 17837658 w 25200864"/>
              <a:gd name="connsiteY182" fmla="*/ 5561726 h 7169724"/>
              <a:gd name="connsiteX183" fmla="*/ 18035778 w 25200864"/>
              <a:gd name="connsiteY183" fmla="*/ 5565536 h 7169724"/>
              <a:gd name="connsiteX184" fmla="*/ 18115788 w 25200864"/>
              <a:gd name="connsiteY184" fmla="*/ 5668406 h 7169724"/>
              <a:gd name="connsiteX185" fmla="*/ 18218658 w 25200864"/>
              <a:gd name="connsiteY185" fmla="*/ 5676026 h 7169724"/>
              <a:gd name="connsiteX186" fmla="*/ 18306288 w 25200864"/>
              <a:gd name="connsiteY186" fmla="*/ 5752988 h 7169724"/>
              <a:gd name="connsiteX187" fmla="*/ 18371058 w 25200864"/>
              <a:gd name="connsiteY187" fmla="*/ 5866526 h 7169724"/>
              <a:gd name="connsiteX188" fmla="*/ 18489168 w 25200864"/>
              <a:gd name="connsiteY188" fmla="*/ 5851286 h 7169724"/>
              <a:gd name="connsiteX189" fmla="*/ 18580608 w 25200864"/>
              <a:gd name="connsiteY189" fmla="*/ 5935106 h 7169724"/>
              <a:gd name="connsiteX190" fmla="*/ 18550128 w 25200864"/>
              <a:gd name="connsiteY190" fmla="*/ 6018926 h 7169724"/>
              <a:gd name="connsiteX191" fmla="*/ 18679668 w 25200864"/>
              <a:gd name="connsiteY191" fmla="*/ 5973206 h 7169724"/>
              <a:gd name="connsiteX192" fmla="*/ 18691098 w 25200864"/>
              <a:gd name="connsiteY192" fmla="*/ 6045596 h 7169724"/>
              <a:gd name="connsiteX193" fmla="*/ 18813018 w 25200864"/>
              <a:gd name="connsiteY193" fmla="*/ 6007496 h 7169724"/>
              <a:gd name="connsiteX194" fmla="*/ 19114008 w 25200864"/>
              <a:gd name="connsiteY194" fmla="*/ 6137036 h 7169724"/>
              <a:gd name="connsiteX195" fmla="*/ 19249644 w 25200864"/>
              <a:gd name="connsiteY195" fmla="*/ 6242954 h 7169724"/>
              <a:gd name="connsiteX196" fmla="*/ 19319748 w 25200864"/>
              <a:gd name="connsiteY196" fmla="*/ 6453266 h 7169724"/>
              <a:gd name="connsiteX197" fmla="*/ 19375374 w 25200864"/>
              <a:gd name="connsiteY197" fmla="*/ 6593474 h 7169724"/>
              <a:gd name="connsiteX198" fmla="*/ 19445478 w 25200864"/>
              <a:gd name="connsiteY198" fmla="*/ 6567566 h 7169724"/>
              <a:gd name="connsiteX199" fmla="*/ 19495008 w 25200864"/>
              <a:gd name="connsiteY199" fmla="*/ 6647576 h 7169724"/>
              <a:gd name="connsiteX200" fmla="*/ 19475958 w 25200864"/>
              <a:gd name="connsiteY200" fmla="*/ 6377066 h 7169724"/>
              <a:gd name="connsiteX201" fmla="*/ 19479768 w 25200864"/>
              <a:gd name="connsiteY201" fmla="*/ 6175136 h 7169724"/>
              <a:gd name="connsiteX202" fmla="*/ 19582638 w 25200864"/>
              <a:gd name="connsiteY202" fmla="*/ 6285626 h 7169724"/>
              <a:gd name="connsiteX203" fmla="*/ 19666458 w 25200864"/>
              <a:gd name="connsiteY203" fmla="*/ 6407546 h 7169724"/>
              <a:gd name="connsiteX204" fmla="*/ 19674078 w 25200864"/>
              <a:gd name="connsiteY204" fmla="*/ 6213236 h 7169724"/>
              <a:gd name="connsiteX205" fmla="*/ 19761708 w 25200864"/>
              <a:gd name="connsiteY205" fmla="*/ 6129416 h 7169724"/>
              <a:gd name="connsiteX206" fmla="*/ 19879818 w 25200864"/>
              <a:gd name="connsiteY206" fmla="*/ 6239906 h 7169724"/>
              <a:gd name="connsiteX207" fmla="*/ 19818858 w 25200864"/>
              <a:gd name="connsiteY207" fmla="*/ 6026546 h 7169724"/>
              <a:gd name="connsiteX208" fmla="*/ 20127468 w 25200864"/>
              <a:gd name="connsiteY208" fmla="*/ 6022736 h 7169724"/>
              <a:gd name="connsiteX209" fmla="*/ 20400264 w 25200864"/>
              <a:gd name="connsiteY209" fmla="*/ 5897768 h 7169724"/>
              <a:gd name="connsiteX210" fmla="*/ 20695158 w 25200864"/>
              <a:gd name="connsiteY210" fmla="*/ 5893196 h 7169724"/>
              <a:gd name="connsiteX211" fmla="*/ 20942808 w 25200864"/>
              <a:gd name="connsiteY211" fmla="*/ 5938916 h 7169724"/>
              <a:gd name="connsiteX212" fmla="*/ 21133308 w 25200864"/>
              <a:gd name="connsiteY212" fmla="*/ 5813186 h 7169724"/>
              <a:gd name="connsiteX213" fmla="*/ 21430488 w 25200864"/>
              <a:gd name="connsiteY213" fmla="*/ 5862716 h 7169724"/>
              <a:gd name="connsiteX214" fmla="*/ 21659850 w 25200864"/>
              <a:gd name="connsiteY214" fmla="*/ 5961776 h 7169724"/>
              <a:gd name="connsiteX215" fmla="*/ 21761958 w 25200864"/>
              <a:gd name="connsiteY215" fmla="*/ 5885576 h 7169724"/>
              <a:gd name="connsiteX216" fmla="*/ 21944838 w 25200864"/>
              <a:gd name="connsiteY216" fmla="*/ 6041786 h 7169724"/>
              <a:gd name="connsiteX217" fmla="*/ 22089618 w 25200864"/>
              <a:gd name="connsiteY217" fmla="*/ 5977016 h 7169724"/>
              <a:gd name="connsiteX218" fmla="*/ 22310598 w 25200864"/>
              <a:gd name="connsiteY218" fmla="*/ 6186566 h 7169724"/>
              <a:gd name="connsiteX219" fmla="*/ 23151084 w 25200864"/>
              <a:gd name="connsiteY219" fmla="*/ 6482984 h 7169724"/>
              <a:gd name="connsiteX220" fmla="*/ 23293578 w 25200864"/>
              <a:gd name="connsiteY220" fmla="*/ 6609476 h 7169724"/>
              <a:gd name="connsiteX221" fmla="*/ 23285958 w 25200864"/>
              <a:gd name="connsiteY221" fmla="*/ 6693296 h 7169724"/>
              <a:gd name="connsiteX222" fmla="*/ 23415498 w 25200864"/>
              <a:gd name="connsiteY222" fmla="*/ 6659006 h 7169724"/>
              <a:gd name="connsiteX223" fmla="*/ 23785068 w 25200864"/>
              <a:gd name="connsiteY223" fmla="*/ 6780926 h 7169724"/>
              <a:gd name="connsiteX224" fmla="*/ 24009096 w 25200864"/>
              <a:gd name="connsiteY224" fmla="*/ 6645290 h 7169724"/>
              <a:gd name="connsiteX225" fmla="*/ 24078438 w 25200864"/>
              <a:gd name="connsiteY225" fmla="*/ 6544706 h 7169724"/>
              <a:gd name="connsiteX226" fmla="*/ 24230838 w 25200864"/>
              <a:gd name="connsiteY226" fmla="*/ 6533276 h 7169724"/>
              <a:gd name="connsiteX227" fmla="*/ 24360378 w 25200864"/>
              <a:gd name="connsiteY227" fmla="*/ 6438026 h 7169724"/>
              <a:gd name="connsiteX228" fmla="*/ 24455628 w 25200864"/>
              <a:gd name="connsiteY228" fmla="*/ 6422786 h 7169724"/>
              <a:gd name="connsiteX229" fmla="*/ 24558498 w 25200864"/>
              <a:gd name="connsiteY229" fmla="*/ 6243716 h 7169724"/>
              <a:gd name="connsiteX230" fmla="*/ 24716232 w 25200864"/>
              <a:gd name="connsiteY230" fmla="*/ 6188090 h 7169724"/>
              <a:gd name="connsiteX231" fmla="*/ 24981408 w 25200864"/>
              <a:gd name="connsiteY231" fmla="*/ 6232286 h 7169724"/>
              <a:gd name="connsiteX232" fmla="*/ 25181052 w 25200864"/>
              <a:gd name="connsiteY232" fmla="*/ 6157610 h 7169724"/>
              <a:gd name="connsiteX233" fmla="*/ 25200864 w 25200864"/>
              <a:gd name="connsiteY233" fmla="*/ 5713364 h 7169724"/>
              <a:gd name="connsiteX234" fmla="*/ 24519636 w 25200864"/>
              <a:gd name="connsiteY234" fmla="*/ 5869574 h 7169724"/>
              <a:gd name="connsiteX235" fmla="*/ 23774400 w 25200864"/>
              <a:gd name="connsiteY235" fmla="*/ 6133988 h 7169724"/>
              <a:gd name="connsiteX236" fmla="*/ 22951440 w 25200864"/>
              <a:gd name="connsiteY236" fmla="*/ 5896244 h 7169724"/>
              <a:gd name="connsiteX237" fmla="*/ 21982176 w 25200864"/>
              <a:gd name="connsiteY237" fmla="*/ 5640212 h 7169724"/>
              <a:gd name="connsiteX238" fmla="*/ 20628864 w 25200864"/>
              <a:gd name="connsiteY238" fmla="*/ 5475620 h 7169724"/>
              <a:gd name="connsiteX239" fmla="*/ 19872960 w 25200864"/>
              <a:gd name="connsiteY239" fmla="*/ 5888624 h 7169724"/>
              <a:gd name="connsiteX240" fmla="*/ 18800064 w 25200864"/>
              <a:gd name="connsiteY240" fmla="*/ 5823092 h 7169724"/>
              <a:gd name="connsiteX241" fmla="*/ 16715232 w 25200864"/>
              <a:gd name="connsiteY241" fmla="*/ 4963556 h 7169724"/>
              <a:gd name="connsiteX242" fmla="*/ 14904720 w 25200864"/>
              <a:gd name="connsiteY242" fmla="*/ 4158884 h 7169724"/>
              <a:gd name="connsiteX243" fmla="*/ 13240512 w 25200864"/>
              <a:gd name="connsiteY243" fmla="*/ 3354212 h 7169724"/>
              <a:gd name="connsiteX244" fmla="*/ 13094208 w 25200864"/>
              <a:gd name="connsiteY244" fmla="*/ 3189620 h 7169724"/>
              <a:gd name="connsiteX245" fmla="*/ 11320272 w 25200864"/>
              <a:gd name="connsiteY245" fmla="*/ 2019188 h 7169724"/>
              <a:gd name="connsiteX246" fmla="*/ 10698480 w 25200864"/>
              <a:gd name="connsiteY246" fmla="*/ 1452260 h 7169724"/>
              <a:gd name="connsiteX247" fmla="*/ 10530078 w 25200864"/>
              <a:gd name="connsiteY247" fmla="*/ 1283096 h 7169724"/>
              <a:gd name="connsiteX248" fmla="*/ 10522458 w 25200864"/>
              <a:gd name="connsiteY248" fmla="*/ 902096 h 7169724"/>
              <a:gd name="connsiteX249" fmla="*/ 10518648 w 25200864"/>
              <a:gd name="connsiteY249" fmla="*/ 768746 h 7169724"/>
              <a:gd name="connsiteX250" fmla="*/ 10606278 w 25200864"/>
              <a:gd name="connsiteY250" fmla="*/ 681116 h 7169724"/>
              <a:gd name="connsiteX251" fmla="*/ 10753344 w 25200864"/>
              <a:gd name="connsiteY251" fmla="*/ 611012 h 7169724"/>
              <a:gd name="connsiteX252" fmla="*/ 10735056 w 25200864"/>
              <a:gd name="connsiteY252" fmla="*/ 336692 h 7169724"/>
              <a:gd name="connsiteX253" fmla="*/ 10610088 w 25200864"/>
              <a:gd name="connsiteY253" fmla="*/ 201056 h 7169724"/>
              <a:gd name="connsiteX254" fmla="*/ 10419588 w 25200864"/>
              <a:gd name="connsiteY254" fmla="*/ 2936 h 7169724"/>
              <a:gd name="connsiteX255" fmla="*/ 10351008 w 25200864"/>
              <a:gd name="connsiteY255" fmla="*/ 231536 h 7169724"/>
              <a:gd name="connsiteX256" fmla="*/ 10302240 w 25200864"/>
              <a:gd name="connsiteY256" fmla="*/ 627014 h 7169724"/>
              <a:gd name="connsiteX257" fmla="*/ 10217658 w 25200864"/>
              <a:gd name="connsiteY257" fmla="*/ 909716 h 7169724"/>
              <a:gd name="connsiteX258" fmla="*/ 10222992 w 25200864"/>
              <a:gd name="connsiteY258" fmla="*/ 1744868 h 7169724"/>
              <a:gd name="connsiteX259" fmla="*/ 10131552 w 25200864"/>
              <a:gd name="connsiteY259" fmla="*/ 2384948 h 7169724"/>
              <a:gd name="connsiteX260" fmla="*/ 9509760 w 25200864"/>
              <a:gd name="connsiteY260" fmla="*/ 3043316 h 7169724"/>
              <a:gd name="connsiteX261" fmla="*/ 7717536 w 25200864"/>
              <a:gd name="connsiteY261" fmla="*/ 4524644 h 7169724"/>
              <a:gd name="connsiteX262" fmla="*/ 7388352 w 25200864"/>
              <a:gd name="connsiteY262" fmla="*/ 5146436 h 7169724"/>
              <a:gd name="connsiteX263" fmla="*/ 5925312 w 25200864"/>
              <a:gd name="connsiteY263" fmla="*/ 5768228 h 7169724"/>
              <a:gd name="connsiteX264" fmla="*/ 4736592 w 25200864"/>
              <a:gd name="connsiteY264" fmla="*/ 6079124 h 7169724"/>
              <a:gd name="connsiteX265" fmla="*/ 3602736 w 25200864"/>
              <a:gd name="connsiteY265" fmla="*/ 6353444 h 7169724"/>
              <a:gd name="connsiteX266" fmla="*/ 2688336 w 25200864"/>
              <a:gd name="connsiteY266" fmla="*/ 6664340 h 7169724"/>
              <a:gd name="connsiteX267" fmla="*/ 2157984 w 25200864"/>
              <a:gd name="connsiteY267" fmla="*/ 6774068 h 7169724"/>
              <a:gd name="connsiteX268" fmla="*/ 1591056 w 25200864"/>
              <a:gd name="connsiteY268" fmla="*/ 6755780 h 7169724"/>
              <a:gd name="connsiteX269" fmla="*/ 950976 w 25200864"/>
              <a:gd name="connsiteY269" fmla="*/ 6554612 h 7169724"/>
              <a:gd name="connsiteX270" fmla="*/ 0 w 25200864"/>
              <a:gd name="connsiteY270" fmla="*/ 6390020 h 7169724"/>
              <a:gd name="connsiteX271" fmla="*/ 27432 w 25200864"/>
              <a:gd name="connsiteY271" fmla="*/ 6605666 h 7169724"/>
              <a:gd name="connsiteX0" fmla="*/ 27432 w 25200864"/>
              <a:gd name="connsiteY0" fmla="*/ 6605242 h 7169300"/>
              <a:gd name="connsiteX1" fmla="*/ 170688 w 25200864"/>
              <a:gd name="connsiteY1" fmla="*/ 6590002 h 7169300"/>
              <a:gd name="connsiteX2" fmla="*/ 185928 w 25200864"/>
              <a:gd name="connsiteY2" fmla="*/ 6696682 h 7169300"/>
              <a:gd name="connsiteX3" fmla="*/ 269748 w 25200864"/>
              <a:gd name="connsiteY3" fmla="*/ 6631912 h 7169300"/>
              <a:gd name="connsiteX4" fmla="*/ 384048 w 25200864"/>
              <a:gd name="connsiteY4" fmla="*/ 6654772 h 7169300"/>
              <a:gd name="connsiteX5" fmla="*/ 395478 w 25200864"/>
              <a:gd name="connsiteY5" fmla="*/ 6780502 h 7169300"/>
              <a:gd name="connsiteX6" fmla="*/ 452628 w 25200864"/>
              <a:gd name="connsiteY6" fmla="*/ 6730972 h 7169300"/>
              <a:gd name="connsiteX7" fmla="*/ 521208 w 25200864"/>
              <a:gd name="connsiteY7" fmla="*/ 6814792 h 7169300"/>
              <a:gd name="connsiteX8" fmla="*/ 669798 w 25200864"/>
              <a:gd name="connsiteY8" fmla="*/ 6727162 h 7169300"/>
              <a:gd name="connsiteX9" fmla="*/ 681228 w 25200864"/>
              <a:gd name="connsiteY9" fmla="*/ 6887182 h 7169300"/>
              <a:gd name="connsiteX10" fmla="*/ 871728 w 25200864"/>
              <a:gd name="connsiteY10" fmla="*/ 6818602 h 7169300"/>
              <a:gd name="connsiteX11" fmla="*/ 982218 w 25200864"/>
              <a:gd name="connsiteY11" fmla="*/ 6822412 h 7169300"/>
              <a:gd name="connsiteX12" fmla="*/ 925068 w 25200864"/>
              <a:gd name="connsiteY12" fmla="*/ 6948142 h 7169300"/>
              <a:gd name="connsiteX13" fmla="*/ 1046988 w 25200864"/>
              <a:gd name="connsiteY13" fmla="*/ 6940522 h 7169300"/>
              <a:gd name="connsiteX14" fmla="*/ 1100328 w 25200864"/>
              <a:gd name="connsiteY14" fmla="*/ 6883372 h 7169300"/>
              <a:gd name="connsiteX15" fmla="*/ 1245108 w 25200864"/>
              <a:gd name="connsiteY15" fmla="*/ 6890992 h 7169300"/>
              <a:gd name="connsiteX16" fmla="*/ 1435608 w 25200864"/>
              <a:gd name="connsiteY16" fmla="*/ 6910042 h 7169300"/>
              <a:gd name="connsiteX17" fmla="*/ 1420368 w 25200864"/>
              <a:gd name="connsiteY17" fmla="*/ 7104352 h 7169300"/>
              <a:gd name="connsiteX18" fmla="*/ 1587316 w 25200864"/>
              <a:gd name="connsiteY18" fmla="*/ 7047109 h 7169300"/>
              <a:gd name="connsiteX19" fmla="*/ 1709236 w 25200864"/>
              <a:gd name="connsiteY19" fmla="*/ 7085209 h 7169300"/>
              <a:gd name="connsiteX20" fmla="*/ 1854016 w 25200864"/>
              <a:gd name="connsiteY20" fmla="*/ 7016629 h 7169300"/>
              <a:gd name="connsiteX21" fmla="*/ 1996440 w 25200864"/>
              <a:gd name="connsiteY21" fmla="*/ 7015960 h 7169300"/>
              <a:gd name="connsiteX22" fmla="*/ 2181676 w 25200864"/>
              <a:gd name="connsiteY22" fmla="*/ 7005199 h 7169300"/>
              <a:gd name="connsiteX23" fmla="*/ 2135956 w 25200864"/>
              <a:gd name="connsiteY23" fmla="*/ 7130929 h 7169300"/>
              <a:gd name="connsiteX24" fmla="*/ 2345506 w 25200864"/>
              <a:gd name="connsiteY24" fmla="*/ 6974719 h 7169300"/>
              <a:gd name="connsiteX25" fmla="*/ 2490286 w 25200864"/>
              <a:gd name="connsiteY25" fmla="*/ 6974719 h 7169300"/>
              <a:gd name="connsiteX26" fmla="*/ 2551246 w 25200864"/>
              <a:gd name="connsiteY26" fmla="*/ 7169029 h 7169300"/>
              <a:gd name="connsiteX27" fmla="*/ 2665546 w 25200864"/>
              <a:gd name="connsiteY27" fmla="*/ 7092828 h 7169300"/>
              <a:gd name="connsiteX28" fmla="*/ 2787466 w 25200864"/>
              <a:gd name="connsiteY28" fmla="*/ 6986148 h 7169300"/>
              <a:gd name="connsiteX29" fmla="*/ 2848426 w 25200864"/>
              <a:gd name="connsiteY29" fmla="*/ 7031868 h 7169300"/>
              <a:gd name="connsiteX30" fmla="*/ 2928436 w 25200864"/>
              <a:gd name="connsiteY30" fmla="*/ 6936618 h 7169300"/>
              <a:gd name="connsiteX31" fmla="*/ 3027496 w 25200864"/>
              <a:gd name="connsiteY31" fmla="*/ 6868038 h 7169300"/>
              <a:gd name="connsiteX32" fmla="*/ 3103696 w 25200864"/>
              <a:gd name="connsiteY32" fmla="*/ 6940428 h 7169300"/>
              <a:gd name="connsiteX33" fmla="*/ 3309436 w 25200864"/>
              <a:gd name="connsiteY33" fmla="*/ 6894708 h 7169300"/>
              <a:gd name="connsiteX34" fmla="*/ 3522796 w 25200864"/>
              <a:gd name="connsiteY34" fmla="*/ 6864228 h 7169300"/>
              <a:gd name="connsiteX35" fmla="*/ 3667576 w 25200864"/>
              <a:gd name="connsiteY35" fmla="*/ 6864228 h 7169300"/>
              <a:gd name="connsiteX36" fmla="*/ 3827596 w 25200864"/>
              <a:gd name="connsiteY36" fmla="*/ 6688968 h 7169300"/>
              <a:gd name="connsiteX37" fmla="*/ 3938086 w 25200864"/>
              <a:gd name="connsiteY37" fmla="*/ 6620388 h 7169300"/>
              <a:gd name="connsiteX38" fmla="*/ 3983806 w 25200864"/>
              <a:gd name="connsiteY38" fmla="*/ 6681348 h 7169300"/>
              <a:gd name="connsiteX39" fmla="*/ 4109536 w 25200864"/>
              <a:gd name="connsiteY39" fmla="*/ 6586098 h 7169300"/>
              <a:gd name="connsiteX40" fmla="*/ 4220026 w 25200864"/>
              <a:gd name="connsiteY40" fmla="*/ 6647058 h 7169300"/>
              <a:gd name="connsiteX41" fmla="*/ 4292416 w 25200864"/>
              <a:gd name="connsiteY41" fmla="*/ 6532758 h 7169300"/>
              <a:gd name="connsiteX42" fmla="*/ 4533138 w 25200864"/>
              <a:gd name="connsiteY42" fmla="*/ 6445222 h 7169300"/>
              <a:gd name="connsiteX43" fmla="*/ 4639126 w 25200864"/>
              <a:gd name="connsiteY43" fmla="*/ 6445128 h 7169300"/>
              <a:gd name="connsiteX44" fmla="*/ 4700086 w 25200864"/>
              <a:gd name="connsiteY44" fmla="*/ 6342258 h 7169300"/>
              <a:gd name="connsiteX45" fmla="*/ 4905826 w 25200864"/>
              <a:gd name="connsiteY45" fmla="*/ 6353688 h 7169300"/>
              <a:gd name="connsiteX46" fmla="*/ 4917256 w 25200864"/>
              <a:gd name="connsiteY46" fmla="*/ 6426078 h 7169300"/>
              <a:gd name="connsiteX47" fmla="*/ 5138236 w 25200864"/>
              <a:gd name="connsiteY47" fmla="*/ 6471798 h 7169300"/>
              <a:gd name="connsiteX48" fmla="*/ 5153476 w 25200864"/>
              <a:gd name="connsiteY48" fmla="*/ 6311778 h 7169300"/>
              <a:gd name="connsiteX49" fmla="*/ 5237296 w 25200864"/>
              <a:gd name="connsiteY49" fmla="*/ 6231768 h 7169300"/>
              <a:gd name="connsiteX50" fmla="*/ 5420176 w 25200864"/>
              <a:gd name="connsiteY50" fmla="*/ 6288918 h 7169300"/>
              <a:gd name="connsiteX51" fmla="*/ 5462086 w 25200864"/>
              <a:gd name="connsiteY51" fmla="*/ 6197478 h 7169300"/>
              <a:gd name="connsiteX52" fmla="*/ 5671636 w 25200864"/>
              <a:gd name="connsiteY52" fmla="*/ 6147948 h 7169300"/>
              <a:gd name="connsiteX53" fmla="*/ 5724976 w 25200864"/>
              <a:gd name="connsiteY53" fmla="*/ 6098418 h 7169300"/>
              <a:gd name="connsiteX54" fmla="*/ 6003106 w 25200864"/>
              <a:gd name="connsiteY54" fmla="*/ 6086988 h 7169300"/>
              <a:gd name="connsiteX55" fmla="*/ 6010726 w 25200864"/>
              <a:gd name="connsiteY55" fmla="*/ 5900298 h 7169300"/>
              <a:gd name="connsiteX56" fmla="*/ 6193606 w 25200864"/>
              <a:gd name="connsiteY56" fmla="*/ 5980308 h 7169300"/>
              <a:gd name="connsiteX57" fmla="*/ 6345936 w 25200864"/>
              <a:gd name="connsiteY57" fmla="*/ 5932396 h 7169300"/>
              <a:gd name="connsiteX58" fmla="*/ 6437446 w 25200864"/>
              <a:gd name="connsiteY58" fmla="*/ 5938398 h 7169300"/>
              <a:gd name="connsiteX59" fmla="*/ 6528886 w 25200864"/>
              <a:gd name="connsiteY59" fmla="*/ 5774568 h 7169300"/>
              <a:gd name="connsiteX60" fmla="*/ 6627946 w 25200864"/>
              <a:gd name="connsiteY60" fmla="*/ 5675508 h 7169300"/>
              <a:gd name="connsiteX61" fmla="*/ 6772726 w 25200864"/>
              <a:gd name="connsiteY61" fmla="*/ 5686938 h 7169300"/>
              <a:gd name="connsiteX62" fmla="*/ 6925126 w 25200864"/>
              <a:gd name="connsiteY62" fmla="*/ 5629788 h 7169300"/>
              <a:gd name="connsiteX63" fmla="*/ 7012756 w 25200864"/>
              <a:gd name="connsiteY63" fmla="*/ 5481198 h 7169300"/>
              <a:gd name="connsiteX64" fmla="*/ 7085146 w 25200864"/>
              <a:gd name="connsiteY64" fmla="*/ 5561208 h 7169300"/>
              <a:gd name="connsiteX65" fmla="*/ 7203256 w 25200864"/>
              <a:gd name="connsiteY65" fmla="*/ 5572638 h 7169300"/>
              <a:gd name="connsiteX66" fmla="*/ 7184206 w 25200864"/>
              <a:gd name="connsiteY66" fmla="*/ 5481198 h 7169300"/>
              <a:gd name="connsiteX67" fmla="*/ 7431856 w 25200864"/>
              <a:gd name="connsiteY67" fmla="*/ 5511678 h 7169300"/>
              <a:gd name="connsiteX68" fmla="*/ 7546156 w 25200864"/>
              <a:gd name="connsiteY68" fmla="*/ 5465958 h 7169300"/>
              <a:gd name="connsiteX69" fmla="*/ 7524750 w 25200864"/>
              <a:gd name="connsiteY69" fmla="*/ 5314414 h 7169300"/>
              <a:gd name="connsiteX70" fmla="*/ 7748086 w 25200864"/>
              <a:gd name="connsiteY70" fmla="*/ 5397378 h 7169300"/>
              <a:gd name="connsiteX71" fmla="*/ 7915726 w 25200864"/>
              <a:gd name="connsiteY71" fmla="*/ 5515488 h 7169300"/>
              <a:gd name="connsiteX72" fmla="*/ 7953826 w 25200864"/>
              <a:gd name="connsiteY72" fmla="*/ 5363088 h 7169300"/>
              <a:gd name="connsiteX73" fmla="*/ 8087176 w 25200864"/>
              <a:gd name="connsiteY73" fmla="*/ 5157348 h 7169300"/>
              <a:gd name="connsiteX74" fmla="*/ 8228146 w 25200864"/>
              <a:gd name="connsiteY74" fmla="*/ 4772538 h 7169300"/>
              <a:gd name="connsiteX75" fmla="*/ 8331016 w 25200864"/>
              <a:gd name="connsiteY75" fmla="*/ 4700148 h 7169300"/>
              <a:gd name="connsiteX76" fmla="*/ 8388166 w 25200864"/>
              <a:gd name="connsiteY76" fmla="*/ 4578228 h 7169300"/>
              <a:gd name="connsiteX77" fmla="*/ 8426266 w 25200864"/>
              <a:gd name="connsiteY77" fmla="*/ 4402968 h 7169300"/>
              <a:gd name="connsiteX78" fmla="*/ 8364474 w 25200864"/>
              <a:gd name="connsiteY78" fmla="*/ 4147030 h 7169300"/>
              <a:gd name="connsiteX79" fmla="*/ 8647246 w 25200864"/>
              <a:gd name="connsiteY79" fmla="*/ 4181988 h 7169300"/>
              <a:gd name="connsiteX80" fmla="*/ 8765356 w 25200864"/>
              <a:gd name="connsiteY80" fmla="*/ 3945768 h 7169300"/>
              <a:gd name="connsiteX81" fmla="*/ 8879656 w 25200864"/>
              <a:gd name="connsiteY81" fmla="*/ 3770508 h 7169300"/>
              <a:gd name="connsiteX82" fmla="*/ 9115876 w 25200864"/>
              <a:gd name="connsiteY82" fmla="*/ 3724788 h 7169300"/>
              <a:gd name="connsiteX83" fmla="*/ 9272086 w 25200864"/>
              <a:gd name="connsiteY83" fmla="*/ 3759078 h 7169300"/>
              <a:gd name="connsiteX84" fmla="*/ 9279706 w 25200864"/>
              <a:gd name="connsiteY84" fmla="*/ 3621918 h 7169300"/>
              <a:gd name="connsiteX85" fmla="*/ 9557836 w 25200864"/>
              <a:gd name="connsiteY85" fmla="*/ 3599058 h 7169300"/>
              <a:gd name="connsiteX86" fmla="*/ 9588316 w 25200864"/>
              <a:gd name="connsiteY86" fmla="*/ 3439038 h 7169300"/>
              <a:gd name="connsiteX87" fmla="*/ 9683566 w 25200864"/>
              <a:gd name="connsiteY87" fmla="*/ 3458088 h 7169300"/>
              <a:gd name="connsiteX88" fmla="*/ 9728454 w 25200864"/>
              <a:gd name="connsiteY88" fmla="*/ 3426940 h 7169300"/>
              <a:gd name="connsiteX89" fmla="*/ 10034086 w 25200864"/>
              <a:gd name="connsiteY89" fmla="*/ 3408558 h 7169300"/>
              <a:gd name="connsiteX90" fmla="*/ 10590346 w 25200864"/>
              <a:gd name="connsiteY90" fmla="*/ 3313308 h 7169300"/>
              <a:gd name="connsiteX91" fmla="*/ 10316026 w 25200864"/>
              <a:gd name="connsiteY91" fmla="*/ 2818008 h 7169300"/>
              <a:gd name="connsiteX92" fmla="*/ 10434066 w 25200864"/>
              <a:gd name="connsiteY92" fmla="*/ 2330422 h 7169300"/>
              <a:gd name="connsiteX93" fmla="*/ 10415778 w 25200864"/>
              <a:gd name="connsiteY93" fmla="*/ 2123920 h 7169300"/>
              <a:gd name="connsiteX94" fmla="*/ 10281736 w 25200864"/>
              <a:gd name="connsiteY94" fmla="*/ 1964568 h 7169300"/>
              <a:gd name="connsiteX95" fmla="*/ 10285546 w 25200864"/>
              <a:gd name="connsiteY95" fmla="*/ 1789308 h 7169300"/>
              <a:gd name="connsiteX96" fmla="*/ 10312216 w 25200864"/>
              <a:gd name="connsiteY96" fmla="*/ 1587378 h 7169300"/>
              <a:gd name="connsiteX97" fmla="*/ 10369296 w 25200864"/>
              <a:gd name="connsiteY97" fmla="*/ 1524988 h 7169300"/>
              <a:gd name="connsiteX98" fmla="*/ 10361746 w 25200864"/>
              <a:gd name="connsiteY98" fmla="*/ 1286388 h 7169300"/>
              <a:gd name="connsiteX99" fmla="*/ 10287762 w 25200864"/>
              <a:gd name="connsiteY99" fmla="*/ 943582 h 7169300"/>
              <a:gd name="connsiteX100" fmla="*/ 10443210 w 25200864"/>
              <a:gd name="connsiteY100" fmla="*/ 668500 h 7169300"/>
              <a:gd name="connsiteX101" fmla="*/ 10487476 w 25200864"/>
              <a:gd name="connsiteY101" fmla="*/ 890148 h 7169300"/>
              <a:gd name="connsiteX102" fmla="*/ 10450830 w 25200864"/>
              <a:gd name="connsiteY102" fmla="*/ 1076170 h 7169300"/>
              <a:gd name="connsiteX103" fmla="*/ 10460806 w 25200864"/>
              <a:gd name="connsiteY103" fmla="*/ 1213998 h 7169300"/>
              <a:gd name="connsiteX104" fmla="*/ 10411968 w 25200864"/>
              <a:gd name="connsiteY104" fmla="*/ 1301722 h 7169300"/>
              <a:gd name="connsiteX105" fmla="*/ 10453878 w 25200864"/>
              <a:gd name="connsiteY105" fmla="*/ 1564612 h 7169300"/>
              <a:gd name="connsiteX106" fmla="*/ 10541508 w 25200864"/>
              <a:gd name="connsiteY106" fmla="*/ 1758922 h 7169300"/>
              <a:gd name="connsiteX107" fmla="*/ 10690098 w 25200864"/>
              <a:gd name="connsiteY107" fmla="*/ 1944088 h 7169300"/>
              <a:gd name="connsiteX108" fmla="*/ 10785348 w 25200864"/>
              <a:gd name="connsiteY108" fmla="*/ 2018002 h 7169300"/>
              <a:gd name="connsiteX109" fmla="*/ 10838688 w 25200864"/>
              <a:gd name="connsiteY109" fmla="*/ 2109442 h 7169300"/>
              <a:gd name="connsiteX110" fmla="*/ 10926318 w 25200864"/>
              <a:gd name="connsiteY110" fmla="*/ 2071342 h 7169300"/>
              <a:gd name="connsiteX111" fmla="*/ 11013948 w 25200864"/>
              <a:gd name="connsiteY111" fmla="*/ 2193262 h 7169300"/>
              <a:gd name="connsiteX112" fmla="*/ 11100816 w 25200864"/>
              <a:gd name="connsiteY112" fmla="*/ 2274796 h 7169300"/>
              <a:gd name="connsiteX113" fmla="*/ 11253978 w 25200864"/>
              <a:gd name="connsiteY113" fmla="*/ 2307562 h 7169300"/>
              <a:gd name="connsiteX114" fmla="*/ 11349228 w 25200864"/>
              <a:gd name="connsiteY114" fmla="*/ 2349472 h 7169300"/>
              <a:gd name="connsiteX115" fmla="*/ 11429238 w 25200864"/>
              <a:gd name="connsiteY115" fmla="*/ 2448532 h 7169300"/>
              <a:gd name="connsiteX116" fmla="*/ 11562588 w 25200864"/>
              <a:gd name="connsiteY116" fmla="*/ 2513302 h 7169300"/>
              <a:gd name="connsiteX117" fmla="*/ 11654028 w 25200864"/>
              <a:gd name="connsiteY117" fmla="*/ 2566642 h 7169300"/>
              <a:gd name="connsiteX118" fmla="*/ 11745468 w 25200864"/>
              <a:gd name="connsiteY118" fmla="*/ 2650462 h 7169300"/>
              <a:gd name="connsiteX119" fmla="*/ 11882628 w 25200864"/>
              <a:gd name="connsiteY119" fmla="*/ 2711422 h 7169300"/>
              <a:gd name="connsiteX120" fmla="*/ 11970258 w 25200864"/>
              <a:gd name="connsiteY120" fmla="*/ 2840962 h 7169300"/>
              <a:gd name="connsiteX121" fmla="*/ 12095988 w 25200864"/>
              <a:gd name="connsiteY121" fmla="*/ 2829532 h 7169300"/>
              <a:gd name="connsiteX122" fmla="*/ 12124944 w 25200864"/>
              <a:gd name="connsiteY122" fmla="*/ 2896588 h 7169300"/>
              <a:gd name="connsiteX123" fmla="*/ 12202668 w 25200864"/>
              <a:gd name="connsiteY123" fmla="*/ 2920972 h 7169300"/>
              <a:gd name="connsiteX124" fmla="*/ 12278868 w 25200864"/>
              <a:gd name="connsiteY124" fmla="*/ 3080992 h 7169300"/>
              <a:gd name="connsiteX125" fmla="*/ 12393168 w 25200864"/>
              <a:gd name="connsiteY125" fmla="*/ 3100042 h 7169300"/>
              <a:gd name="connsiteX126" fmla="*/ 12450318 w 25200864"/>
              <a:gd name="connsiteY126" fmla="*/ 3214342 h 7169300"/>
              <a:gd name="connsiteX127" fmla="*/ 12541758 w 25200864"/>
              <a:gd name="connsiteY127" fmla="*/ 3191482 h 7169300"/>
              <a:gd name="connsiteX128" fmla="*/ 12598908 w 25200864"/>
              <a:gd name="connsiteY128" fmla="*/ 3290542 h 7169300"/>
              <a:gd name="connsiteX129" fmla="*/ 12663678 w 25200864"/>
              <a:gd name="connsiteY129" fmla="*/ 3416272 h 7169300"/>
              <a:gd name="connsiteX130" fmla="*/ 12766548 w 25200864"/>
              <a:gd name="connsiteY130" fmla="*/ 3427702 h 7169300"/>
              <a:gd name="connsiteX131" fmla="*/ 12774168 w 25200864"/>
              <a:gd name="connsiteY131" fmla="*/ 3298162 h 7169300"/>
              <a:gd name="connsiteX132" fmla="*/ 12854178 w 25200864"/>
              <a:gd name="connsiteY132" fmla="*/ 3362932 h 7169300"/>
              <a:gd name="connsiteX133" fmla="*/ 12968478 w 25200864"/>
              <a:gd name="connsiteY133" fmla="*/ 3435322 h 7169300"/>
              <a:gd name="connsiteX134" fmla="*/ 13098018 w 25200864"/>
              <a:gd name="connsiteY134" fmla="*/ 3465802 h 7169300"/>
              <a:gd name="connsiteX135" fmla="*/ 13147548 w 25200864"/>
              <a:gd name="connsiteY135" fmla="*/ 3572482 h 7169300"/>
              <a:gd name="connsiteX136" fmla="*/ 13155168 w 25200864"/>
              <a:gd name="connsiteY136" fmla="*/ 3652492 h 7169300"/>
              <a:gd name="connsiteX137" fmla="*/ 13235178 w 25200864"/>
              <a:gd name="connsiteY137" fmla="*/ 3736312 h 7169300"/>
              <a:gd name="connsiteX138" fmla="*/ 13368528 w 25200864"/>
              <a:gd name="connsiteY138" fmla="*/ 3774412 h 7169300"/>
              <a:gd name="connsiteX139" fmla="*/ 13539216 w 25200864"/>
              <a:gd name="connsiteY139" fmla="*/ 3852898 h 7169300"/>
              <a:gd name="connsiteX140" fmla="*/ 13574268 w 25200864"/>
              <a:gd name="connsiteY140" fmla="*/ 3923002 h 7169300"/>
              <a:gd name="connsiteX141" fmla="*/ 13669518 w 25200864"/>
              <a:gd name="connsiteY141" fmla="*/ 3987772 h 7169300"/>
              <a:gd name="connsiteX142" fmla="*/ 13806678 w 25200864"/>
              <a:gd name="connsiteY142" fmla="*/ 4090642 h 7169300"/>
              <a:gd name="connsiteX143" fmla="*/ 13890498 w 25200864"/>
              <a:gd name="connsiteY143" fmla="*/ 4204942 h 7169300"/>
              <a:gd name="connsiteX144" fmla="*/ 13955268 w 25200864"/>
              <a:gd name="connsiteY144" fmla="*/ 4296382 h 7169300"/>
              <a:gd name="connsiteX145" fmla="*/ 13989558 w 25200864"/>
              <a:gd name="connsiteY145" fmla="*/ 4128742 h 7169300"/>
              <a:gd name="connsiteX146" fmla="*/ 14061948 w 25200864"/>
              <a:gd name="connsiteY146" fmla="*/ 3995392 h 7169300"/>
              <a:gd name="connsiteX147" fmla="*/ 14176248 w 25200864"/>
              <a:gd name="connsiteY147" fmla="*/ 4098262 h 7169300"/>
              <a:gd name="connsiteX148" fmla="*/ 14290548 w 25200864"/>
              <a:gd name="connsiteY148" fmla="*/ 4304002 h 7169300"/>
              <a:gd name="connsiteX149" fmla="*/ 14431518 w 25200864"/>
              <a:gd name="connsiteY149" fmla="*/ 4399252 h 7169300"/>
              <a:gd name="connsiteX150" fmla="*/ 14622018 w 25200864"/>
              <a:gd name="connsiteY150" fmla="*/ 4353532 h 7169300"/>
              <a:gd name="connsiteX151" fmla="*/ 14789658 w 25200864"/>
              <a:gd name="connsiteY151" fmla="*/ 4429732 h 7169300"/>
              <a:gd name="connsiteX152" fmla="*/ 14865858 w 25200864"/>
              <a:gd name="connsiteY152" fmla="*/ 4361152 h 7169300"/>
              <a:gd name="connsiteX153" fmla="*/ 14972538 w 25200864"/>
              <a:gd name="connsiteY153" fmla="*/ 4464022 h 7169300"/>
              <a:gd name="connsiteX154" fmla="*/ 15067788 w 25200864"/>
              <a:gd name="connsiteY154" fmla="*/ 4585942 h 7169300"/>
              <a:gd name="connsiteX155" fmla="*/ 15304008 w 25200864"/>
              <a:gd name="connsiteY155" fmla="*/ 4650712 h 7169300"/>
              <a:gd name="connsiteX156" fmla="*/ 15467838 w 25200864"/>
              <a:gd name="connsiteY156" fmla="*/ 4692622 h 7169300"/>
              <a:gd name="connsiteX157" fmla="*/ 15540990 w 25200864"/>
              <a:gd name="connsiteY157" fmla="*/ 4707862 h 7169300"/>
              <a:gd name="connsiteX158" fmla="*/ 15593568 w 25200864"/>
              <a:gd name="connsiteY158" fmla="*/ 4875502 h 7169300"/>
              <a:gd name="connsiteX159" fmla="*/ 15612618 w 25200864"/>
              <a:gd name="connsiteY159" fmla="*/ 4997422 h 7169300"/>
              <a:gd name="connsiteX160" fmla="*/ 15730728 w 25200864"/>
              <a:gd name="connsiteY160" fmla="*/ 4921222 h 7169300"/>
              <a:gd name="connsiteX161" fmla="*/ 15745968 w 25200864"/>
              <a:gd name="connsiteY161" fmla="*/ 4768822 h 7169300"/>
              <a:gd name="connsiteX162" fmla="*/ 15822168 w 25200864"/>
              <a:gd name="connsiteY162" fmla="*/ 4757392 h 7169300"/>
              <a:gd name="connsiteX163" fmla="*/ 15898368 w 25200864"/>
              <a:gd name="connsiteY163" fmla="*/ 4871692 h 7169300"/>
              <a:gd name="connsiteX164" fmla="*/ 16092678 w 25200864"/>
              <a:gd name="connsiteY164" fmla="*/ 4978372 h 7169300"/>
              <a:gd name="connsiteX165" fmla="*/ 16229838 w 25200864"/>
              <a:gd name="connsiteY165" fmla="*/ 5138392 h 7169300"/>
              <a:gd name="connsiteX166" fmla="*/ 16340328 w 25200864"/>
              <a:gd name="connsiteY166" fmla="*/ 5153632 h 7169300"/>
              <a:gd name="connsiteX167" fmla="*/ 16435578 w 25200864"/>
              <a:gd name="connsiteY167" fmla="*/ 5203162 h 7169300"/>
              <a:gd name="connsiteX168" fmla="*/ 16515588 w 25200864"/>
              <a:gd name="connsiteY168" fmla="*/ 5195542 h 7169300"/>
              <a:gd name="connsiteX169" fmla="*/ 16607028 w 25200864"/>
              <a:gd name="connsiteY169" fmla="*/ 5233642 h 7169300"/>
              <a:gd name="connsiteX170" fmla="*/ 16687038 w 25200864"/>
              <a:gd name="connsiteY170" fmla="*/ 5275552 h 7169300"/>
              <a:gd name="connsiteX171" fmla="*/ 16751808 w 25200864"/>
              <a:gd name="connsiteY171" fmla="*/ 5298412 h 7169300"/>
              <a:gd name="connsiteX172" fmla="*/ 16927068 w 25200864"/>
              <a:gd name="connsiteY172" fmla="*/ 5317462 h 7169300"/>
              <a:gd name="connsiteX173" fmla="*/ 16808958 w 25200864"/>
              <a:gd name="connsiteY173" fmla="*/ 5245072 h 7169300"/>
              <a:gd name="connsiteX174" fmla="*/ 16843248 w 25200864"/>
              <a:gd name="connsiteY174" fmla="*/ 5199352 h 7169300"/>
              <a:gd name="connsiteX175" fmla="*/ 16953738 w 25200864"/>
              <a:gd name="connsiteY175" fmla="*/ 5218402 h 7169300"/>
              <a:gd name="connsiteX176" fmla="*/ 17109948 w 25200864"/>
              <a:gd name="connsiteY176" fmla="*/ 5344132 h 7169300"/>
              <a:gd name="connsiteX177" fmla="*/ 17300448 w 25200864"/>
              <a:gd name="connsiteY177" fmla="*/ 5359372 h 7169300"/>
              <a:gd name="connsiteX178" fmla="*/ 17426178 w 25200864"/>
              <a:gd name="connsiteY178" fmla="*/ 5420332 h 7169300"/>
              <a:gd name="connsiteX179" fmla="*/ 17516856 w 25200864"/>
              <a:gd name="connsiteY179" fmla="*/ 5549872 h 7169300"/>
              <a:gd name="connsiteX180" fmla="*/ 17620488 w 25200864"/>
              <a:gd name="connsiteY180" fmla="*/ 5568922 h 7169300"/>
              <a:gd name="connsiteX181" fmla="*/ 17837658 w 25200864"/>
              <a:gd name="connsiteY181" fmla="*/ 5717512 h 7169300"/>
              <a:gd name="connsiteX182" fmla="*/ 17837658 w 25200864"/>
              <a:gd name="connsiteY182" fmla="*/ 5561302 h 7169300"/>
              <a:gd name="connsiteX183" fmla="*/ 18035778 w 25200864"/>
              <a:gd name="connsiteY183" fmla="*/ 5565112 h 7169300"/>
              <a:gd name="connsiteX184" fmla="*/ 18115788 w 25200864"/>
              <a:gd name="connsiteY184" fmla="*/ 5667982 h 7169300"/>
              <a:gd name="connsiteX185" fmla="*/ 18218658 w 25200864"/>
              <a:gd name="connsiteY185" fmla="*/ 5675602 h 7169300"/>
              <a:gd name="connsiteX186" fmla="*/ 18306288 w 25200864"/>
              <a:gd name="connsiteY186" fmla="*/ 5752564 h 7169300"/>
              <a:gd name="connsiteX187" fmla="*/ 18371058 w 25200864"/>
              <a:gd name="connsiteY187" fmla="*/ 5866102 h 7169300"/>
              <a:gd name="connsiteX188" fmla="*/ 18489168 w 25200864"/>
              <a:gd name="connsiteY188" fmla="*/ 5850862 h 7169300"/>
              <a:gd name="connsiteX189" fmla="*/ 18580608 w 25200864"/>
              <a:gd name="connsiteY189" fmla="*/ 5934682 h 7169300"/>
              <a:gd name="connsiteX190" fmla="*/ 18550128 w 25200864"/>
              <a:gd name="connsiteY190" fmla="*/ 6018502 h 7169300"/>
              <a:gd name="connsiteX191" fmla="*/ 18679668 w 25200864"/>
              <a:gd name="connsiteY191" fmla="*/ 5972782 h 7169300"/>
              <a:gd name="connsiteX192" fmla="*/ 18691098 w 25200864"/>
              <a:gd name="connsiteY192" fmla="*/ 6045172 h 7169300"/>
              <a:gd name="connsiteX193" fmla="*/ 18813018 w 25200864"/>
              <a:gd name="connsiteY193" fmla="*/ 6007072 h 7169300"/>
              <a:gd name="connsiteX194" fmla="*/ 19114008 w 25200864"/>
              <a:gd name="connsiteY194" fmla="*/ 6136612 h 7169300"/>
              <a:gd name="connsiteX195" fmla="*/ 19249644 w 25200864"/>
              <a:gd name="connsiteY195" fmla="*/ 6242530 h 7169300"/>
              <a:gd name="connsiteX196" fmla="*/ 19319748 w 25200864"/>
              <a:gd name="connsiteY196" fmla="*/ 6452842 h 7169300"/>
              <a:gd name="connsiteX197" fmla="*/ 19375374 w 25200864"/>
              <a:gd name="connsiteY197" fmla="*/ 6593050 h 7169300"/>
              <a:gd name="connsiteX198" fmla="*/ 19445478 w 25200864"/>
              <a:gd name="connsiteY198" fmla="*/ 6567142 h 7169300"/>
              <a:gd name="connsiteX199" fmla="*/ 19495008 w 25200864"/>
              <a:gd name="connsiteY199" fmla="*/ 6647152 h 7169300"/>
              <a:gd name="connsiteX200" fmla="*/ 19475958 w 25200864"/>
              <a:gd name="connsiteY200" fmla="*/ 6376642 h 7169300"/>
              <a:gd name="connsiteX201" fmla="*/ 19479768 w 25200864"/>
              <a:gd name="connsiteY201" fmla="*/ 6174712 h 7169300"/>
              <a:gd name="connsiteX202" fmla="*/ 19582638 w 25200864"/>
              <a:gd name="connsiteY202" fmla="*/ 6285202 h 7169300"/>
              <a:gd name="connsiteX203" fmla="*/ 19666458 w 25200864"/>
              <a:gd name="connsiteY203" fmla="*/ 6407122 h 7169300"/>
              <a:gd name="connsiteX204" fmla="*/ 19674078 w 25200864"/>
              <a:gd name="connsiteY204" fmla="*/ 6212812 h 7169300"/>
              <a:gd name="connsiteX205" fmla="*/ 19761708 w 25200864"/>
              <a:gd name="connsiteY205" fmla="*/ 6128992 h 7169300"/>
              <a:gd name="connsiteX206" fmla="*/ 19879818 w 25200864"/>
              <a:gd name="connsiteY206" fmla="*/ 6239482 h 7169300"/>
              <a:gd name="connsiteX207" fmla="*/ 19818858 w 25200864"/>
              <a:gd name="connsiteY207" fmla="*/ 6026122 h 7169300"/>
              <a:gd name="connsiteX208" fmla="*/ 20127468 w 25200864"/>
              <a:gd name="connsiteY208" fmla="*/ 6022312 h 7169300"/>
              <a:gd name="connsiteX209" fmla="*/ 20400264 w 25200864"/>
              <a:gd name="connsiteY209" fmla="*/ 5897344 h 7169300"/>
              <a:gd name="connsiteX210" fmla="*/ 20695158 w 25200864"/>
              <a:gd name="connsiteY210" fmla="*/ 5892772 h 7169300"/>
              <a:gd name="connsiteX211" fmla="*/ 20942808 w 25200864"/>
              <a:gd name="connsiteY211" fmla="*/ 5938492 h 7169300"/>
              <a:gd name="connsiteX212" fmla="*/ 21133308 w 25200864"/>
              <a:gd name="connsiteY212" fmla="*/ 5812762 h 7169300"/>
              <a:gd name="connsiteX213" fmla="*/ 21430488 w 25200864"/>
              <a:gd name="connsiteY213" fmla="*/ 5862292 h 7169300"/>
              <a:gd name="connsiteX214" fmla="*/ 21659850 w 25200864"/>
              <a:gd name="connsiteY214" fmla="*/ 5961352 h 7169300"/>
              <a:gd name="connsiteX215" fmla="*/ 21761958 w 25200864"/>
              <a:gd name="connsiteY215" fmla="*/ 5885152 h 7169300"/>
              <a:gd name="connsiteX216" fmla="*/ 21944838 w 25200864"/>
              <a:gd name="connsiteY216" fmla="*/ 6041362 h 7169300"/>
              <a:gd name="connsiteX217" fmla="*/ 22089618 w 25200864"/>
              <a:gd name="connsiteY217" fmla="*/ 5976592 h 7169300"/>
              <a:gd name="connsiteX218" fmla="*/ 22310598 w 25200864"/>
              <a:gd name="connsiteY218" fmla="*/ 6186142 h 7169300"/>
              <a:gd name="connsiteX219" fmla="*/ 23151084 w 25200864"/>
              <a:gd name="connsiteY219" fmla="*/ 6482560 h 7169300"/>
              <a:gd name="connsiteX220" fmla="*/ 23293578 w 25200864"/>
              <a:gd name="connsiteY220" fmla="*/ 6609052 h 7169300"/>
              <a:gd name="connsiteX221" fmla="*/ 23285958 w 25200864"/>
              <a:gd name="connsiteY221" fmla="*/ 6692872 h 7169300"/>
              <a:gd name="connsiteX222" fmla="*/ 23415498 w 25200864"/>
              <a:gd name="connsiteY222" fmla="*/ 6658582 h 7169300"/>
              <a:gd name="connsiteX223" fmla="*/ 23785068 w 25200864"/>
              <a:gd name="connsiteY223" fmla="*/ 6780502 h 7169300"/>
              <a:gd name="connsiteX224" fmla="*/ 24009096 w 25200864"/>
              <a:gd name="connsiteY224" fmla="*/ 6644866 h 7169300"/>
              <a:gd name="connsiteX225" fmla="*/ 24078438 w 25200864"/>
              <a:gd name="connsiteY225" fmla="*/ 6544282 h 7169300"/>
              <a:gd name="connsiteX226" fmla="*/ 24230838 w 25200864"/>
              <a:gd name="connsiteY226" fmla="*/ 6532852 h 7169300"/>
              <a:gd name="connsiteX227" fmla="*/ 24360378 w 25200864"/>
              <a:gd name="connsiteY227" fmla="*/ 6437602 h 7169300"/>
              <a:gd name="connsiteX228" fmla="*/ 24455628 w 25200864"/>
              <a:gd name="connsiteY228" fmla="*/ 6422362 h 7169300"/>
              <a:gd name="connsiteX229" fmla="*/ 24558498 w 25200864"/>
              <a:gd name="connsiteY229" fmla="*/ 6243292 h 7169300"/>
              <a:gd name="connsiteX230" fmla="*/ 24716232 w 25200864"/>
              <a:gd name="connsiteY230" fmla="*/ 6187666 h 7169300"/>
              <a:gd name="connsiteX231" fmla="*/ 24981408 w 25200864"/>
              <a:gd name="connsiteY231" fmla="*/ 6231862 h 7169300"/>
              <a:gd name="connsiteX232" fmla="*/ 25181052 w 25200864"/>
              <a:gd name="connsiteY232" fmla="*/ 6157186 h 7169300"/>
              <a:gd name="connsiteX233" fmla="*/ 25200864 w 25200864"/>
              <a:gd name="connsiteY233" fmla="*/ 5712940 h 7169300"/>
              <a:gd name="connsiteX234" fmla="*/ 24519636 w 25200864"/>
              <a:gd name="connsiteY234" fmla="*/ 5869150 h 7169300"/>
              <a:gd name="connsiteX235" fmla="*/ 23774400 w 25200864"/>
              <a:gd name="connsiteY235" fmla="*/ 6133564 h 7169300"/>
              <a:gd name="connsiteX236" fmla="*/ 22951440 w 25200864"/>
              <a:gd name="connsiteY236" fmla="*/ 5895820 h 7169300"/>
              <a:gd name="connsiteX237" fmla="*/ 21982176 w 25200864"/>
              <a:gd name="connsiteY237" fmla="*/ 5639788 h 7169300"/>
              <a:gd name="connsiteX238" fmla="*/ 20628864 w 25200864"/>
              <a:gd name="connsiteY238" fmla="*/ 5475196 h 7169300"/>
              <a:gd name="connsiteX239" fmla="*/ 19872960 w 25200864"/>
              <a:gd name="connsiteY239" fmla="*/ 5888200 h 7169300"/>
              <a:gd name="connsiteX240" fmla="*/ 18800064 w 25200864"/>
              <a:gd name="connsiteY240" fmla="*/ 5822668 h 7169300"/>
              <a:gd name="connsiteX241" fmla="*/ 16715232 w 25200864"/>
              <a:gd name="connsiteY241" fmla="*/ 4963132 h 7169300"/>
              <a:gd name="connsiteX242" fmla="*/ 14904720 w 25200864"/>
              <a:gd name="connsiteY242" fmla="*/ 4158460 h 7169300"/>
              <a:gd name="connsiteX243" fmla="*/ 13240512 w 25200864"/>
              <a:gd name="connsiteY243" fmla="*/ 3353788 h 7169300"/>
              <a:gd name="connsiteX244" fmla="*/ 13094208 w 25200864"/>
              <a:gd name="connsiteY244" fmla="*/ 3189196 h 7169300"/>
              <a:gd name="connsiteX245" fmla="*/ 11320272 w 25200864"/>
              <a:gd name="connsiteY245" fmla="*/ 2018764 h 7169300"/>
              <a:gd name="connsiteX246" fmla="*/ 10698480 w 25200864"/>
              <a:gd name="connsiteY246" fmla="*/ 1451836 h 7169300"/>
              <a:gd name="connsiteX247" fmla="*/ 10530078 w 25200864"/>
              <a:gd name="connsiteY247" fmla="*/ 1282672 h 7169300"/>
              <a:gd name="connsiteX248" fmla="*/ 10522458 w 25200864"/>
              <a:gd name="connsiteY248" fmla="*/ 901672 h 7169300"/>
              <a:gd name="connsiteX249" fmla="*/ 10518648 w 25200864"/>
              <a:gd name="connsiteY249" fmla="*/ 768322 h 7169300"/>
              <a:gd name="connsiteX250" fmla="*/ 10606278 w 25200864"/>
              <a:gd name="connsiteY250" fmla="*/ 680692 h 7169300"/>
              <a:gd name="connsiteX251" fmla="*/ 10753344 w 25200864"/>
              <a:gd name="connsiteY251" fmla="*/ 610588 h 7169300"/>
              <a:gd name="connsiteX252" fmla="*/ 10735056 w 25200864"/>
              <a:gd name="connsiteY252" fmla="*/ 336268 h 7169300"/>
              <a:gd name="connsiteX253" fmla="*/ 10610088 w 25200864"/>
              <a:gd name="connsiteY253" fmla="*/ 200632 h 7169300"/>
              <a:gd name="connsiteX254" fmla="*/ 10419588 w 25200864"/>
              <a:gd name="connsiteY254" fmla="*/ 2512 h 7169300"/>
              <a:gd name="connsiteX255" fmla="*/ 10373868 w 25200864"/>
              <a:gd name="connsiteY255" fmla="*/ 261592 h 7169300"/>
              <a:gd name="connsiteX256" fmla="*/ 10302240 w 25200864"/>
              <a:gd name="connsiteY256" fmla="*/ 626590 h 7169300"/>
              <a:gd name="connsiteX257" fmla="*/ 10217658 w 25200864"/>
              <a:gd name="connsiteY257" fmla="*/ 909292 h 7169300"/>
              <a:gd name="connsiteX258" fmla="*/ 10222992 w 25200864"/>
              <a:gd name="connsiteY258" fmla="*/ 1744444 h 7169300"/>
              <a:gd name="connsiteX259" fmla="*/ 10131552 w 25200864"/>
              <a:gd name="connsiteY259" fmla="*/ 2384524 h 7169300"/>
              <a:gd name="connsiteX260" fmla="*/ 9509760 w 25200864"/>
              <a:gd name="connsiteY260" fmla="*/ 3042892 h 7169300"/>
              <a:gd name="connsiteX261" fmla="*/ 7717536 w 25200864"/>
              <a:gd name="connsiteY261" fmla="*/ 4524220 h 7169300"/>
              <a:gd name="connsiteX262" fmla="*/ 7388352 w 25200864"/>
              <a:gd name="connsiteY262" fmla="*/ 5146012 h 7169300"/>
              <a:gd name="connsiteX263" fmla="*/ 5925312 w 25200864"/>
              <a:gd name="connsiteY263" fmla="*/ 5767804 h 7169300"/>
              <a:gd name="connsiteX264" fmla="*/ 4736592 w 25200864"/>
              <a:gd name="connsiteY264" fmla="*/ 6078700 h 7169300"/>
              <a:gd name="connsiteX265" fmla="*/ 3602736 w 25200864"/>
              <a:gd name="connsiteY265" fmla="*/ 6353020 h 7169300"/>
              <a:gd name="connsiteX266" fmla="*/ 2688336 w 25200864"/>
              <a:gd name="connsiteY266" fmla="*/ 6663916 h 7169300"/>
              <a:gd name="connsiteX267" fmla="*/ 2157984 w 25200864"/>
              <a:gd name="connsiteY267" fmla="*/ 6773644 h 7169300"/>
              <a:gd name="connsiteX268" fmla="*/ 1591056 w 25200864"/>
              <a:gd name="connsiteY268" fmla="*/ 6755356 h 7169300"/>
              <a:gd name="connsiteX269" fmla="*/ 950976 w 25200864"/>
              <a:gd name="connsiteY269" fmla="*/ 6554188 h 7169300"/>
              <a:gd name="connsiteX270" fmla="*/ 0 w 25200864"/>
              <a:gd name="connsiteY270" fmla="*/ 6389596 h 7169300"/>
              <a:gd name="connsiteX271" fmla="*/ 27432 w 25200864"/>
              <a:gd name="connsiteY27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3048 w 25173432"/>
              <a:gd name="connsiteY270" fmla="*/ 6439126 h 7169300"/>
              <a:gd name="connsiteX271" fmla="*/ 0 w 25173432"/>
              <a:gd name="connsiteY27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100654 w 25173432"/>
              <a:gd name="connsiteY270" fmla="*/ 6490848 h 7169300"/>
              <a:gd name="connsiteX271" fmla="*/ 3048 w 25173432"/>
              <a:gd name="connsiteY271" fmla="*/ 6439126 h 7169300"/>
              <a:gd name="connsiteX272" fmla="*/ 0 w 25173432"/>
              <a:gd name="connsiteY27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264484 w 25173432"/>
              <a:gd name="connsiteY270" fmla="*/ 6532758 h 7169300"/>
              <a:gd name="connsiteX271" fmla="*/ 100654 w 25173432"/>
              <a:gd name="connsiteY271" fmla="*/ 6490848 h 7169300"/>
              <a:gd name="connsiteX272" fmla="*/ 3048 w 25173432"/>
              <a:gd name="connsiteY272" fmla="*/ 6439126 h 7169300"/>
              <a:gd name="connsiteX273" fmla="*/ 0 w 25173432"/>
              <a:gd name="connsiteY27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264484 w 25173432"/>
              <a:gd name="connsiteY270" fmla="*/ 6532758 h 7169300"/>
              <a:gd name="connsiteX271" fmla="*/ 100654 w 25173432"/>
              <a:gd name="connsiteY271" fmla="*/ 6490848 h 7169300"/>
              <a:gd name="connsiteX272" fmla="*/ 3048 w 25173432"/>
              <a:gd name="connsiteY272" fmla="*/ 6439126 h 7169300"/>
              <a:gd name="connsiteX273" fmla="*/ 0 w 25173432"/>
              <a:gd name="connsiteY27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519754 w 25173432"/>
              <a:gd name="connsiteY270" fmla="*/ 6624198 h 7169300"/>
              <a:gd name="connsiteX271" fmla="*/ 264484 w 25173432"/>
              <a:gd name="connsiteY271" fmla="*/ 6532758 h 7169300"/>
              <a:gd name="connsiteX272" fmla="*/ 100654 w 25173432"/>
              <a:gd name="connsiteY272" fmla="*/ 6490848 h 7169300"/>
              <a:gd name="connsiteX273" fmla="*/ 3048 w 25173432"/>
              <a:gd name="connsiteY273" fmla="*/ 6439126 h 7169300"/>
              <a:gd name="connsiteX274" fmla="*/ 0 w 25173432"/>
              <a:gd name="connsiteY27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23544 w 25173432"/>
              <a:gd name="connsiteY269" fmla="*/ 6554188 h 7169300"/>
              <a:gd name="connsiteX270" fmla="*/ 519754 w 25173432"/>
              <a:gd name="connsiteY270" fmla="*/ 6624198 h 7169300"/>
              <a:gd name="connsiteX271" fmla="*/ 321634 w 25173432"/>
              <a:gd name="connsiteY271" fmla="*/ 6582288 h 7169300"/>
              <a:gd name="connsiteX272" fmla="*/ 264484 w 25173432"/>
              <a:gd name="connsiteY272" fmla="*/ 6532758 h 7169300"/>
              <a:gd name="connsiteX273" fmla="*/ 100654 w 25173432"/>
              <a:gd name="connsiteY273" fmla="*/ 6490848 h 7169300"/>
              <a:gd name="connsiteX274" fmla="*/ 3048 w 25173432"/>
              <a:gd name="connsiteY274" fmla="*/ 6439126 h 7169300"/>
              <a:gd name="connsiteX275" fmla="*/ 0 w 25173432"/>
              <a:gd name="connsiteY27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69264 w 25173432"/>
              <a:gd name="connsiteY269" fmla="*/ 6729448 h 7169300"/>
              <a:gd name="connsiteX270" fmla="*/ 519754 w 25173432"/>
              <a:gd name="connsiteY270" fmla="*/ 6624198 h 7169300"/>
              <a:gd name="connsiteX271" fmla="*/ 321634 w 25173432"/>
              <a:gd name="connsiteY271" fmla="*/ 6582288 h 7169300"/>
              <a:gd name="connsiteX272" fmla="*/ 264484 w 25173432"/>
              <a:gd name="connsiteY272" fmla="*/ 6532758 h 7169300"/>
              <a:gd name="connsiteX273" fmla="*/ 100654 w 25173432"/>
              <a:gd name="connsiteY273" fmla="*/ 6490848 h 7169300"/>
              <a:gd name="connsiteX274" fmla="*/ 3048 w 25173432"/>
              <a:gd name="connsiteY274" fmla="*/ 6439126 h 7169300"/>
              <a:gd name="connsiteX275" fmla="*/ 0 w 25173432"/>
              <a:gd name="connsiteY27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969264 w 25173432"/>
              <a:gd name="connsiteY269" fmla="*/ 6729448 h 7169300"/>
              <a:gd name="connsiteX270" fmla="*/ 653104 w 25173432"/>
              <a:gd name="connsiteY270" fmla="*/ 6673728 h 7169300"/>
              <a:gd name="connsiteX271" fmla="*/ 519754 w 25173432"/>
              <a:gd name="connsiteY271" fmla="*/ 6624198 h 7169300"/>
              <a:gd name="connsiteX272" fmla="*/ 321634 w 25173432"/>
              <a:gd name="connsiteY272" fmla="*/ 6582288 h 7169300"/>
              <a:gd name="connsiteX273" fmla="*/ 264484 w 25173432"/>
              <a:gd name="connsiteY273" fmla="*/ 6532758 h 7169300"/>
              <a:gd name="connsiteX274" fmla="*/ 100654 w 25173432"/>
              <a:gd name="connsiteY274" fmla="*/ 6490848 h 7169300"/>
              <a:gd name="connsiteX275" fmla="*/ 3048 w 25173432"/>
              <a:gd name="connsiteY275" fmla="*/ 6439126 h 7169300"/>
              <a:gd name="connsiteX276" fmla="*/ 0 w 25173432"/>
              <a:gd name="connsiteY27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563624 w 25173432"/>
              <a:gd name="connsiteY268" fmla="*/ 6755356 h 7169300"/>
              <a:gd name="connsiteX269" fmla="*/ 1277944 w 25173432"/>
              <a:gd name="connsiteY269" fmla="*/ 6791838 h 7169300"/>
              <a:gd name="connsiteX270" fmla="*/ 969264 w 25173432"/>
              <a:gd name="connsiteY270" fmla="*/ 6729448 h 7169300"/>
              <a:gd name="connsiteX271" fmla="*/ 653104 w 25173432"/>
              <a:gd name="connsiteY271" fmla="*/ 6673728 h 7169300"/>
              <a:gd name="connsiteX272" fmla="*/ 519754 w 25173432"/>
              <a:gd name="connsiteY272" fmla="*/ 6624198 h 7169300"/>
              <a:gd name="connsiteX273" fmla="*/ 321634 w 25173432"/>
              <a:gd name="connsiteY273" fmla="*/ 6582288 h 7169300"/>
              <a:gd name="connsiteX274" fmla="*/ 264484 w 25173432"/>
              <a:gd name="connsiteY274" fmla="*/ 6532758 h 7169300"/>
              <a:gd name="connsiteX275" fmla="*/ 100654 w 25173432"/>
              <a:gd name="connsiteY275" fmla="*/ 6490848 h 7169300"/>
              <a:gd name="connsiteX276" fmla="*/ 3048 w 25173432"/>
              <a:gd name="connsiteY276" fmla="*/ 6439126 h 7169300"/>
              <a:gd name="connsiteX277" fmla="*/ 0 w 25173432"/>
              <a:gd name="connsiteY27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609344 w 25173432"/>
              <a:gd name="connsiteY268" fmla="*/ 6846796 h 7169300"/>
              <a:gd name="connsiteX269" fmla="*/ 1277944 w 25173432"/>
              <a:gd name="connsiteY269" fmla="*/ 6791838 h 7169300"/>
              <a:gd name="connsiteX270" fmla="*/ 969264 w 25173432"/>
              <a:gd name="connsiteY270" fmla="*/ 6729448 h 7169300"/>
              <a:gd name="connsiteX271" fmla="*/ 653104 w 25173432"/>
              <a:gd name="connsiteY271" fmla="*/ 6673728 h 7169300"/>
              <a:gd name="connsiteX272" fmla="*/ 519754 w 25173432"/>
              <a:gd name="connsiteY272" fmla="*/ 6624198 h 7169300"/>
              <a:gd name="connsiteX273" fmla="*/ 321634 w 25173432"/>
              <a:gd name="connsiteY273" fmla="*/ 6582288 h 7169300"/>
              <a:gd name="connsiteX274" fmla="*/ 264484 w 25173432"/>
              <a:gd name="connsiteY274" fmla="*/ 6532758 h 7169300"/>
              <a:gd name="connsiteX275" fmla="*/ 100654 w 25173432"/>
              <a:gd name="connsiteY275" fmla="*/ 6490848 h 7169300"/>
              <a:gd name="connsiteX276" fmla="*/ 3048 w 25173432"/>
              <a:gd name="connsiteY276" fmla="*/ 6439126 h 7169300"/>
              <a:gd name="connsiteX277" fmla="*/ 0 w 25173432"/>
              <a:gd name="connsiteY27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609344 w 25173432"/>
              <a:gd name="connsiteY268" fmla="*/ 6846796 h 7169300"/>
              <a:gd name="connsiteX269" fmla="*/ 1426534 w 25173432"/>
              <a:gd name="connsiteY269" fmla="*/ 6845178 h 7169300"/>
              <a:gd name="connsiteX270" fmla="*/ 1277944 w 25173432"/>
              <a:gd name="connsiteY270" fmla="*/ 6791838 h 7169300"/>
              <a:gd name="connsiteX271" fmla="*/ 969264 w 25173432"/>
              <a:gd name="connsiteY271" fmla="*/ 6729448 h 7169300"/>
              <a:gd name="connsiteX272" fmla="*/ 653104 w 25173432"/>
              <a:gd name="connsiteY272" fmla="*/ 6673728 h 7169300"/>
              <a:gd name="connsiteX273" fmla="*/ 519754 w 25173432"/>
              <a:gd name="connsiteY273" fmla="*/ 6624198 h 7169300"/>
              <a:gd name="connsiteX274" fmla="*/ 321634 w 25173432"/>
              <a:gd name="connsiteY274" fmla="*/ 6582288 h 7169300"/>
              <a:gd name="connsiteX275" fmla="*/ 264484 w 25173432"/>
              <a:gd name="connsiteY275" fmla="*/ 6532758 h 7169300"/>
              <a:gd name="connsiteX276" fmla="*/ 100654 w 25173432"/>
              <a:gd name="connsiteY276" fmla="*/ 6490848 h 7169300"/>
              <a:gd name="connsiteX277" fmla="*/ 3048 w 25173432"/>
              <a:gd name="connsiteY277" fmla="*/ 6439126 h 7169300"/>
              <a:gd name="connsiteX278" fmla="*/ 0 w 25173432"/>
              <a:gd name="connsiteY27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130552 w 25173432"/>
              <a:gd name="connsiteY267" fmla="*/ 6773644 h 7169300"/>
              <a:gd name="connsiteX268" fmla="*/ 1937074 w 25173432"/>
              <a:gd name="connsiteY268" fmla="*/ 6860418 h 7169300"/>
              <a:gd name="connsiteX269" fmla="*/ 1609344 w 25173432"/>
              <a:gd name="connsiteY269" fmla="*/ 6846796 h 7169300"/>
              <a:gd name="connsiteX270" fmla="*/ 1426534 w 25173432"/>
              <a:gd name="connsiteY270" fmla="*/ 6845178 h 7169300"/>
              <a:gd name="connsiteX271" fmla="*/ 1277944 w 25173432"/>
              <a:gd name="connsiteY271" fmla="*/ 6791838 h 7169300"/>
              <a:gd name="connsiteX272" fmla="*/ 969264 w 25173432"/>
              <a:gd name="connsiteY272" fmla="*/ 6729448 h 7169300"/>
              <a:gd name="connsiteX273" fmla="*/ 653104 w 25173432"/>
              <a:gd name="connsiteY273" fmla="*/ 6673728 h 7169300"/>
              <a:gd name="connsiteX274" fmla="*/ 519754 w 25173432"/>
              <a:gd name="connsiteY274" fmla="*/ 6624198 h 7169300"/>
              <a:gd name="connsiteX275" fmla="*/ 321634 w 25173432"/>
              <a:gd name="connsiteY275" fmla="*/ 6582288 h 7169300"/>
              <a:gd name="connsiteX276" fmla="*/ 264484 w 25173432"/>
              <a:gd name="connsiteY276" fmla="*/ 6532758 h 7169300"/>
              <a:gd name="connsiteX277" fmla="*/ 100654 w 25173432"/>
              <a:gd name="connsiteY277" fmla="*/ 6490848 h 7169300"/>
              <a:gd name="connsiteX278" fmla="*/ 3048 w 25173432"/>
              <a:gd name="connsiteY278" fmla="*/ 6439126 h 7169300"/>
              <a:gd name="connsiteX279" fmla="*/ 0 w 25173432"/>
              <a:gd name="connsiteY27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221992 w 25173432"/>
              <a:gd name="connsiteY267" fmla="*/ 6826984 h 7169300"/>
              <a:gd name="connsiteX268" fmla="*/ 1937074 w 25173432"/>
              <a:gd name="connsiteY268" fmla="*/ 6860418 h 7169300"/>
              <a:gd name="connsiteX269" fmla="*/ 1609344 w 25173432"/>
              <a:gd name="connsiteY269" fmla="*/ 6846796 h 7169300"/>
              <a:gd name="connsiteX270" fmla="*/ 1426534 w 25173432"/>
              <a:gd name="connsiteY270" fmla="*/ 6845178 h 7169300"/>
              <a:gd name="connsiteX271" fmla="*/ 1277944 w 25173432"/>
              <a:gd name="connsiteY271" fmla="*/ 6791838 h 7169300"/>
              <a:gd name="connsiteX272" fmla="*/ 969264 w 25173432"/>
              <a:gd name="connsiteY272" fmla="*/ 6729448 h 7169300"/>
              <a:gd name="connsiteX273" fmla="*/ 653104 w 25173432"/>
              <a:gd name="connsiteY273" fmla="*/ 6673728 h 7169300"/>
              <a:gd name="connsiteX274" fmla="*/ 519754 w 25173432"/>
              <a:gd name="connsiteY274" fmla="*/ 6624198 h 7169300"/>
              <a:gd name="connsiteX275" fmla="*/ 321634 w 25173432"/>
              <a:gd name="connsiteY275" fmla="*/ 6582288 h 7169300"/>
              <a:gd name="connsiteX276" fmla="*/ 264484 w 25173432"/>
              <a:gd name="connsiteY276" fmla="*/ 6532758 h 7169300"/>
              <a:gd name="connsiteX277" fmla="*/ 100654 w 25173432"/>
              <a:gd name="connsiteY277" fmla="*/ 6490848 h 7169300"/>
              <a:gd name="connsiteX278" fmla="*/ 3048 w 25173432"/>
              <a:gd name="connsiteY278" fmla="*/ 6439126 h 7169300"/>
              <a:gd name="connsiteX279" fmla="*/ 0 w 25173432"/>
              <a:gd name="connsiteY27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462854 w 25173432"/>
              <a:gd name="connsiteY267" fmla="*/ 6906138 h 7169300"/>
              <a:gd name="connsiteX268" fmla="*/ 2221992 w 25173432"/>
              <a:gd name="connsiteY268" fmla="*/ 6826984 h 7169300"/>
              <a:gd name="connsiteX269" fmla="*/ 1937074 w 25173432"/>
              <a:gd name="connsiteY269" fmla="*/ 6860418 h 7169300"/>
              <a:gd name="connsiteX270" fmla="*/ 1609344 w 25173432"/>
              <a:gd name="connsiteY270" fmla="*/ 6846796 h 7169300"/>
              <a:gd name="connsiteX271" fmla="*/ 1426534 w 25173432"/>
              <a:gd name="connsiteY271" fmla="*/ 6845178 h 7169300"/>
              <a:gd name="connsiteX272" fmla="*/ 1277944 w 25173432"/>
              <a:gd name="connsiteY272" fmla="*/ 6791838 h 7169300"/>
              <a:gd name="connsiteX273" fmla="*/ 969264 w 25173432"/>
              <a:gd name="connsiteY273" fmla="*/ 6729448 h 7169300"/>
              <a:gd name="connsiteX274" fmla="*/ 653104 w 25173432"/>
              <a:gd name="connsiteY274" fmla="*/ 6673728 h 7169300"/>
              <a:gd name="connsiteX275" fmla="*/ 519754 w 25173432"/>
              <a:gd name="connsiteY275" fmla="*/ 6624198 h 7169300"/>
              <a:gd name="connsiteX276" fmla="*/ 321634 w 25173432"/>
              <a:gd name="connsiteY276" fmla="*/ 6582288 h 7169300"/>
              <a:gd name="connsiteX277" fmla="*/ 264484 w 25173432"/>
              <a:gd name="connsiteY277" fmla="*/ 6532758 h 7169300"/>
              <a:gd name="connsiteX278" fmla="*/ 100654 w 25173432"/>
              <a:gd name="connsiteY278" fmla="*/ 6490848 h 7169300"/>
              <a:gd name="connsiteX279" fmla="*/ 3048 w 25173432"/>
              <a:gd name="connsiteY279" fmla="*/ 6439126 h 7169300"/>
              <a:gd name="connsiteX280" fmla="*/ 0 w 25173432"/>
              <a:gd name="connsiteY28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60904 w 25173432"/>
              <a:gd name="connsiteY266" fmla="*/ 6663916 h 7169300"/>
              <a:gd name="connsiteX267" fmla="*/ 2462854 w 25173432"/>
              <a:gd name="connsiteY267" fmla="*/ 6906138 h 7169300"/>
              <a:gd name="connsiteX268" fmla="*/ 2333314 w 25173432"/>
              <a:gd name="connsiteY268" fmla="*/ 6829938 h 7169300"/>
              <a:gd name="connsiteX269" fmla="*/ 2221992 w 25173432"/>
              <a:gd name="connsiteY269" fmla="*/ 6826984 h 7169300"/>
              <a:gd name="connsiteX270" fmla="*/ 1937074 w 25173432"/>
              <a:gd name="connsiteY270" fmla="*/ 6860418 h 7169300"/>
              <a:gd name="connsiteX271" fmla="*/ 1609344 w 25173432"/>
              <a:gd name="connsiteY271" fmla="*/ 6846796 h 7169300"/>
              <a:gd name="connsiteX272" fmla="*/ 1426534 w 25173432"/>
              <a:gd name="connsiteY272" fmla="*/ 6845178 h 7169300"/>
              <a:gd name="connsiteX273" fmla="*/ 1277944 w 25173432"/>
              <a:gd name="connsiteY273" fmla="*/ 6791838 h 7169300"/>
              <a:gd name="connsiteX274" fmla="*/ 969264 w 25173432"/>
              <a:gd name="connsiteY274" fmla="*/ 6729448 h 7169300"/>
              <a:gd name="connsiteX275" fmla="*/ 653104 w 25173432"/>
              <a:gd name="connsiteY275" fmla="*/ 6673728 h 7169300"/>
              <a:gd name="connsiteX276" fmla="*/ 519754 w 25173432"/>
              <a:gd name="connsiteY276" fmla="*/ 6624198 h 7169300"/>
              <a:gd name="connsiteX277" fmla="*/ 321634 w 25173432"/>
              <a:gd name="connsiteY277" fmla="*/ 6582288 h 7169300"/>
              <a:gd name="connsiteX278" fmla="*/ 264484 w 25173432"/>
              <a:gd name="connsiteY278" fmla="*/ 6532758 h 7169300"/>
              <a:gd name="connsiteX279" fmla="*/ 100654 w 25173432"/>
              <a:gd name="connsiteY279" fmla="*/ 6490848 h 7169300"/>
              <a:gd name="connsiteX280" fmla="*/ 3048 w 25173432"/>
              <a:gd name="connsiteY280" fmla="*/ 6439126 h 7169300"/>
              <a:gd name="connsiteX281" fmla="*/ 0 w 25173432"/>
              <a:gd name="connsiteY28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649474 w 25173432"/>
              <a:gd name="connsiteY266" fmla="*/ 6888706 h 7169300"/>
              <a:gd name="connsiteX267" fmla="*/ 2462854 w 25173432"/>
              <a:gd name="connsiteY267" fmla="*/ 6906138 h 7169300"/>
              <a:gd name="connsiteX268" fmla="*/ 2333314 w 25173432"/>
              <a:gd name="connsiteY268" fmla="*/ 6829938 h 7169300"/>
              <a:gd name="connsiteX269" fmla="*/ 2221992 w 25173432"/>
              <a:gd name="connsiteY269" fmla="*/ 6826984 h 7169300"/>
              <a:gd name="connsiteX270" fmla="*/ 1937074 w 25173432"/>
              <a:gd name="connsiteY270" fmla="*/ 6860418 h 7169300"/>
              <a:gd name="connsiteX271" fmla="*/ 1609344 w 25173432"/>
              <a:gd name="connsiteY271" fmla="*/ 6846796 h 7169300"/>
              <a:gd name="connsiteX272" fmla="*/ 1426534 w 25173432"/>
              <a:gd name="connsiteY272" fmla="*/ 6845178 h 7169300"/>
              <a:gd name="connsiteX273" fmla="*/ 1277944 w 25173432"/>
              <a:gd name="connsiteY273" fmla="*/ 6791838 h 7169300"/>
              <a:gd name="connsiteX274" fmla="*/ 969264 w 25173432"/>
              <a:gd name="connsiteY274" fmla="*/ 6729448 h 7169300"/>
              <a:gd name="connsiteX275" fmla="*/ 653104 w 25173432"/>
              <a:gd name="connsiteY275" fmla="*/ 6673728 h 7169300"/>
              <a:gd name="connsiteX276" fmla="*/ 519754 w 25173432"/>
              <a:gd name="connsiteY276" fmla="*/ 6624198 h 7169300"/>
              <a:gd name="connsiteX277" fmla="*/ 321634 w 25173432"/>
              <a:gd name="connsiteY277" fmla="*/ 6582288 h 7169300"/>
              <a:gd name="connsiteX278" fmla="*/ 264484 w 25173432"/>
              <a:gd name="connsiteY278" fmla="*/ 6532758 h 7169300"/>
              <a:gd name="connsiteX279" fmla="*/ 100654 w 25173432"/>
              <a:gd name="connsiteY279" fmla="*/ 6490848 h 7169300"/>
              <a:gd name="connsiteX280" fmla="*/ 3048 w 25173432"/>
              <a:gd name="connsiteY280" fmla="*/ 6439126 h 7169300"/>
              <a:gd name="connsiteX281" fmla="*/ 0 w 25173432"/>
              <a:gd name="connsiteY28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2729554 w 25173432"/>
              <a:gd name="connsiteY266" fmla="*/ 6742308 h 7169300"/>
              <a:gd name="connsiteX267" fmla="*/ 2649474 w 25173432"/>
              <a:gd name="connsiteY267" fmla="*/ 6888706 h 7169300"/>
              <a:gd name="connsiteX268" fmla="*/ 2462854 w 25173432"/>
              <a:gd name="connsiteY268" fmla="*/ 6906138 h 7169300"/>
              <a:gd name="connsiteX269" fmla="*/ 2333314 w 25173432"/>
              <a:gd name="connsiteY269" fmla="*/ 6829938 h 7169300"/>
              <a:gd name="connsiteX270" fmla="*/ 2221992 w 25173432"/>
              <a:gd name="connsiteY270" fmla="*/ 6826984 h 7169300"/>
              <a:gd name="connsiteX271" fmla="*/ 1937074 w 25173432"/>
              <a:gd name="connsiteY271" fmla="*/ 6860418 h 7169300"/>
              <a:gd name="connsiteX272" fmla="*/ 1609344 w 25173432"/>
              <a:gd name="connsiteY272" fmla="*/ 6846796 h 7169300"/>
              <a:gd name="connsiteX273" fmla="*/ 1426534 w 25173432"/>
              <a:gd name="connsiteY273" fmla="*/ 6845178 h 7169300"/>
              <a:gd name="connsiteX274" fmla="*/ 1277944 w 25173432"/>
              <a:gd name="connsiteY274" fmla="*/ 6791838 h 7169300"/>
              <a:gd name="connsiteX275" fmla="*/ 969264 w 25173432"/>
              <a:gd name="connsiteY275" fmla="*/ 6729448 h 7169300"/>
              <a:gd name="connsiteX276" fmla="*/ 653104 w 25173432"/>
              <a:gd name="connsiteY276" fmla="*/ 6673728 h 7169300"/>
              <a:gd name="connsiteX277" fmla="*/ 519754 w 25173432"/>
              <a:gd name="connsiteY277" fmla="*/ 6624198 h 7169300"/>
              <a:gd name="connsiteX278" fmla="*/ 321634 w 25173432"/>
              <a:gd name="connsiteY278" fmla="*/ 6582288 h 7169300"/>
              <a:gd name="connsiteX279" fmla="*/ 264484 w 25173432"/>
              <a:gd name="connsiteY279" fmla="*/ 6532758 h 7169300"/>
              <a:gd name="connsiteX280" fmla="*/ 100654 w 25173432"/>
              <a:gd name="connsiteY280" fmla="*/ 6490848 h 7169300"/>
              <a:gd name="connsiteX281" fmla="*/ 3048 w 25173432"/>
              <a:gd name="connsiteY281" fmla="*/ 6439126 h 7169300"/>
              <a:gd name="connsiteX282" fmla="*/ 0 w 25173432"/>
              <a:gd name="connsiteY28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575304 w 25173432"/>
              <a:gd name="connsiteY265" fmla="*/ 6353020 h 7169300"/>
              <a:gd name="connsiteX266" fmla="*/ 3114364 w 25173432"/>
              <a:gd name="connsiteY266" fmla="*/ 6704208 h 7169300"/>
              <a:gd name="connsiteX267" fmla="*/ 2729554 w 25173432"/>
              <a:gd name="connsiteY267" fmla="*/ 6742308 h 7169300"/>
              <a:gd name="connsiteX268" fmla="*/ 2649474 w 25173432"/>
              <a:gd name="connsiteY268" fmla="*/ 6888706 h 7169300"/>
              <a:gd name="connsiteX269" fmla="*/ 2462854 w 25173432"/>
              <a:gd name="connsiteY269" fmla="*/ 6906138 h 7169300"/>
              <a:gd name="connsiteX270" fmla="*/ 2333314 w 25173432"/>
              <a:gd name="connsiteY270" fmla="*/ 6829938 h 7169300"/>
              <a:gd name="connsiteX271" fmla="*/ 2221992 w 25173432"/>
              <a:gd name="connsiteY271" fmla="*/ 6826984 h 7169300"/>
              <a:gd name="connsiteX272" fmla="*/ 1937074 w 25173432"/>
              <a:gd name="connsiteY272" fmla="*/ 6860418 h 7169300"/>
              <a:gd name="connsiteX273" fmla="*/ 1609344 w 25173432"/>
              <a:gd name="connsiteY273" fmla="*/ 6846796 h 7169300"/>
              <a:gd name="connsiteX274" fmla="*/ 1426534 w 25173432"/>
              <a:gd name="connsiteY274" fmla="*/ 6845178 h 7169300"/>
              <a:gd name="connsiteX275" fmla="*/ 1277944 w 25173432"/>
              <a:gd name="connsiteY275" fmla="*/ 6791838 h 7169300"/>
              <a:gd name="connsiteX276" fmla="*/ 969264 w 25173432"/>
              <a:gd name="connsiteY276" fmla="*/ 6729448 h 7169300"/>
              <a:gd name="connsiteX277" fmla="*/ 653104 w 25173432"/>
              <a:gd name="connsiteY277" fmla="*/ 6673728 h 7169300"/>
              <a:gd name="connsiteX278" fmla="*/ 519754 w 25173432"/>
              <a:gd name="connsiteY278" fmla="*/ 6624198 h 7169300"/>
              <a:gd name="connsiteX279" fmla="*/ 321634 w 25173432"/>
              <a:gd name="connsiteY279" fmla="*/ 6582288 h 7169300"/>
              <a:gd name="connsiteX280" fmla="*/ 264484 w 25173432"/>
              <a:gd name="connsiteY280" fmla="*/ 6532758 h 7169300"/>
              <a:gd name="connsiteX281" fmla="*/ 100654 w 25173432"/>
              <a:gd name="connsiteY281" fmla="*/ 6490848 h 7169300"/>
              <a:gd name="connsiteX282" fmla="*/ 3048 w 25173432"/>
              <a:gd name="connsiteY282" fmla="*/ 6439126 h 7169300"/>
              <a:gd name="connsiteX283" fmla="*/ 0 w 25173432"/>
              <a:gd name="connsiteY28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114364 w 25173432"/>
              <a:gd name="connsiteY266" fmla="*/ 6704208 h 7169300"/>
              <a:gd name="connsiteX267" fmla="*/ 2729554 w 25173432"/>
              <a:gd name="connsiteY267" fmla="*/ 6742308 h 7169300"/>
              <a:gd name="connsiteX268" fmla="*/ 2649474 w 25173432"/>
              <a:gd name="connsiteY268" fmla="*/ 6888706 h 7169300"/>
              <a:gd name="connsiteX269" fmla="*/ 2462854 w 25173432"/>
              <a:gd name="connsiteY269" fmla="*/ 6906138 h 7169300"/>
              <a:gd name="connsiteX270" fmla="*/ 2333314 w 25173432"/>
              <a:gd name="connsiteY270" fmla="*/ 6829938 h 7169300"/>
              <a:gd name="connsiteX271" fmla="*/ 2221992 w 25173432"/>
              <a:gd name="connsiteY271" fmla="*/ 6826984 h 7169300"/>
              <a:gd name="connsiteX272" fmla="*/ 1937074 w 25173432"/>
              <a:gd name="connsiteY272" fmla="*/ 6860418 h 7169300"/>
              <a:gd name="connsiteX273" fmla="*/ 1609344 w 25173432"/>
              <a:gd name="connsiteY273" fmla="*/ 6846796 h 7169300"/>
              <a:gd name="connsiteX274" fmla="*/ 1426534 w 25173432"/>
              <a:gd name="connsiteY274" fmla="*/ 6845178 h 7169300"/>
              <a:gd name="connsiteX275" fmla="*/ 1277944 w 25173432"/>
              <a:gd name="connsiteY275" fmla="*/ 6791838 h 7169300"/>
              <a:gd name="connsiteX276" fmla="*/ 969264 w 25173432"/>
              <a:gd name="connsiteY276" fmla="*/ 6729448 h 7169300"/>
              <a:gd name="connsiteX277" fmla="*/ 653104 w 25173432"/>
              <a:gd name="connsiteY277" fmla="*/ 6673728 h 7169300"/>
              <a:gd name="connsiteX278" fmla="*/ 519754 w 25173432"/>
              <a:gd name="connsiteY278" fmla="*/ 6624198 h 7169300"/>
              <a:gd name="connsiteX279" fmla="*/ 321634 w 25173432"/>
              <a:gd name="connsiteY279" fmla="*/ 6582288 h 7169300"/>
              <a:gd name="connsiteX280" fmla="*/ 264484 w 25173432"/>
              <a:gd name="connsiteY280" fmla="*/ 6532758 h 7169300"/>
              <a:gd name="connsiteX281" fmla="*/ 100654 w 25173432"/>
              <a:gd name="connsiteY281" fmla="*/ 6490848 h 7169300"/>
              <a:gd name="connsiteX282" fmla="*/ 3048 w 25173432"/>
              <a:gd name="connsiteY282" fmla="*/ 6439126 h 7169300"/>
              <a:gd name="connsiteX283" fmla="*/ 0 w 25173432"/>
              <a:gd name="connsiteY28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487744 w 25173432"/>
              <a:gd name="connsiteY266" fmla="*/ 6608958 h 7169300"/>
              <a:gd name="connsiteX267" fmla="*/ 3114364 w 25173432"/>
              <a:gd name="connsiteY267" fmla="*/ 6704208 h 7169300"/>
              <a:gd name="connsiteX268" fmla="*/ 2729554 w 25173432"/>
              <a:gd name="connsiteY268" fmla="*/ 6742308 h 7169300"/>
              <a:gd name="connsiteX269" fmla="*/ 2649474 w 25173432"/>
              <a:gd name="connsiteY269" fmla="*/ 6888706 h 7169300"/>
              <a:gd name="connsiteX270" fmla="*/ 2462854 w 25173432"/>
              <a:gd name="connsiteY270" fmla="*/ 6906138 h 7169300"/>
              <a:gd name="connsiteX271" fmla="*/ 2333314 w 25173432"/>
              <a:gd name="connsiteY271" fmla="*/ 6829938 h 7169300"/>
              <a:gd name="connsiteX272" fmla="*/ 2221992 w 25173432"/>
              <a:gd name="connsiteY272" fmla="*/ 6826984 h 7169300"/>
              <a:gd name="connsiteX273" fmla="*/ 1937074 w 25173432"/>
              <a:gd name="connsiteY273" fmla="*/ 6860418 h 7169300"/>
              <a:gd name="connsiteX274" fmla="*/ 1609344 w 25173432"/>
              <a:gd name="connsiteY274" fmla="*/ 6846796 h 7169300"/>
              <a:gd name="connsiteX275" fmla="*/ 1426534 w 25173432"/>
              <a:gd name="connsiteY275" fmla="*/ 6845178 h 7169300"/>
              <a:gd name="connsiteX276" fmla="*/ 1277944 w 25173432"/>
              <a:gd name="connsiteY276" fmla="*/ 6791838 h 7169300"/>
              <a:gd name="connsiteX277" fmla="*/ 969264 w 25173432"/>
              <a:gd name="connsiteY277" fmla="*/ 6729448 h 7169300"/>
              <a:gd name="connsiteX278" fmla="*/ 653104 w 25173432"/>
              <a:gd name="connsiteY278" fmla="*/ 6673728 h 7169300"/>
              <a:gd name="connsiteX279" fmla="*/ 519754 w 25173432"/>
              <a:gd name="connsiteY279" fmla="*/ 6624198 h 7169300"/>
              <a:gd name="connsiteX280" fmla="*/ 321634 w 25173432"/>
              <a:gd name="connsiteY280" fmla="*/ 6582288 h 7169300"/>
              <a:gd name="connsiteX281" fmla="*/ 264484 w 25173432"/>
              <a:gd name="connsiteY281" fmla="*/ 6532758 h 7169300"/>
              <a:gd name="connsiteX282" fmla="*/ 100654 w 25173432"/>
              <a:gd name="connsiteY282" fmla="*/ 6490848 h 7169300"/>
              <a:gd name="connsiteX283" fmla="*/ 3048 w 25173432"/>
              <a:gd name="connsiteY283" fmla="*/ 6439126 h 7169300"/>
              <a:gd name="connsiteX284" fmla="*/ 0 w 25173432"/>
              <a:gd name="connsiteY28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647694 w 25173432"/>
              <a:gd name="connsiteY265" fmla="*/ 6433030 h 7169300"/>
              <a:gd name="connsiteX266" fmla="*/ 3590614 w 25173432"/>
              <a:gd name="connsiteY266" fmla="*/ 6517518 h 7169300"/>
              <a:gd name="connsiteX267" fmla="*/ 3487744 w 25173432"/>
              <a:gd name="connsiteY267" fmla="*/ 6608958 h 7169300"/>
              <a:gd name="connsiteX268" fmla="*/ 3114364 w 25173432"/>
              <a:gd name="connsiteY268" fmla="*/ 6704208 h 7169300"/>
              <a:gd name="connsiteX269" fmla="*/ 2729554 w 25173432"/>
              <a:gd name="connsiteY269" fmla="*/ 6742308 h 7169300"/>
              <a:gd name="connsiteX270" fmla="*/ 2649474 w 25173432"/>
              <a:gd name="connsiteY270" fmla="*/ 6888706 h 7169300"/>
              <a:gd name="connsiteX271" fmla="*/ 2462854 w 25173432"/>
              <a:gd name="connsiteY271" fmla="*/ 6906138 h 7169300"/>
              <a:gd name="connsiteX272" fmla="*/ 2333314 w 25173432"/>
              <a:gd name="connsiteY272" fmla="*/ 6829938 h 7169300"/>
              <a:gd name="connsiteX273" fmla="*/ 2221992 w 25173432"/>
              <a:gd name="connsiteY273" fmla="*/ 6826984 h 7169300"/>
              <a:gd name="connsiteX274" fmla="*/ 1937074 w 25173432"/>
              <a:gd name="connsiteY274" fmla="*/ 6860418 h 7169300"/>
              <a:gd name="connsiteX275" fmla="*/ 1609344 w 25173432"/>
              <a:gd name="connsiteY275" fmla="*/ 6846796 h 7169300"/>
              <a:gd name="connsiteX276" fmla="*/ 1426534 w 25173432"/>
              <a:gd name="connsiteY276" fmla="*/ 6845178 h 7169300"/>
              <a:gd name="connsiteX277" fmla="*/ 1277944 w 25173432"/>
              <a:gd name="connsiteY277" fmla="*/ 6791838 h 7169300"/>
              <a:gd name="connsiteX278" fmla="*/ 969264 w 25173432"/>
              <a:gd name="connsiteY278" fmla="*/ 6729448 h 7169300"/>
              <a:gd name="connsiteX279" fmla="*/ 653104 w 25173432"/>
              <a:gd name="connsiteY279" fmla="*/ 6673728 h 7169300"/>
              <a:gd name="connsiteX280" fmla="*/ 519754 w 25173432"/>
              <a:gd name="connsiteY280" fmla="*/ 6624198 h 7169300"/>
              <a:gd name="connsiteX281" fmla="*/ 321634 w 25173432"/>
              <a:gd name="connsiteY281" fmla="*/ 6582288 h 7169300"/>
              <a:gd name="connsiteX282" fmla="*/ 264484 w 25173432"/>
              <a:gd name="connsiteY282" fmla="*/ 6532758 h 7169300"/>
              <a:gd name="connsiteX283" fmla="*/ 100654 w 25173432"/>
              <a:gd name="connsiteY283" fmla="*/ 6490848 h 7169300"/>
              <a:gd name="connsiteX284" fmla="*/ 3048 w 25173432"/>
              <a:gd name="connsiteY284" fmla="*/ 6439126 h 7169300"/>
              <a:gd name="connsiteX285" fmla="*/ 0 w 25173432"/>
              <a:gd name="connsiteY28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941134 w 25173432"/>
              <a:gd name="connsiteY265" fmla="*/ 6426078 h 7169300"/>
              <a:gd name="connsiteX266" fmla="*/ 3647694 w 25173432"/>
              <a:gd name="connsiteY266" fmla="*/ 6433030 h 7169300"/>
              <a:gd name="connsiteX267" fmla="*/ 3590614 w 25173432"/>
              <a:gd name="connsiteY267" fmla="*/ 6517518 h 7169300"/>
              <a:gd name="connsiteX268" fmla="*/ 3487744 w 25173432"/>
              <a:gd name="connsiteY268" fmla="*/ 6608958 h 7169300"/>
              <a:gd name="connsiteX269" fmla="*/ 3114364 w 25173432"/>
              <a:gd name="connsiteY269" fmla="*/ 6704208 h 7169300"/>
              <a:gd name="connsiteX270" fmla="*/ 2729554 w 25173432"/>
              <a:gd name="connsiteY270" fmla="*/ 6742308 h 7169300"/>
              <a:gd name="connsiteX271" fmla="*/ 2649474 w 25173432"/>
              <a:gd name="connsiteY271" fmla="*/ 6888706 h 7169300"/>
              <a:gd name="connsiteX272" fmla="*/ 2462854 w 25173432"/>
              <a:gd name="connsiteY272" fmla="*/ 6906138 h 7169300"/>
              <a:gd name="connsiteX273" fmla="*/ 2333314 w 25173432"/>
              <a:gd name="connsiteY273" fmla="*/ 6829938 h 7169300"/>
              <a:gd name="connsiteX274" fmla="*/ 2221992 w 25173432"/>
              <a:gd name="connsiteY274" fmla="*/ 6826984 h 7169300"/>
              <a:gd name="connsiteX275" fmla="*/ 1937074 w 25173432"/>
              <a:gd name="connsiteY275" fmla="*/ 6860418 h 7169300"/>
              <a:gd name="connsiteX276" fmla="*/ 1609344 w 25173432"/>
              <a:gd name="connsiteY276" fmla="*/ 6846796 h 7169300"/>
              <a:gd name="connsiteX277" fmla="*/ 1426534 w 25173432"/>
              <a:gd name="connsiteY277" fmla="*/ 6845178 h 7169300"/>
              <a:gd name="connsiteX278" fmla="*/ 1277944 w 25173432"/>
              <a:gd name="connsiteY278" fmla="*/ 6791838 h 7169300"/>
              <a:gd name="connsiteX279" fmla="*/ 969264 w 25173432"/>
              <a:gd name="connsiteY279" fmla="*/ 6729448 h 7169300"/>
              <a:gd name="connsiteX280" fmla="*/ 653104 w 25173432"/>
              <a:gd name="connsiteY280" fmla="*/ 6673728 h 7169300"/>
              <a:gd name="connsiteX281" fmla="*/ 519754 w 25173432"/>
              <a:gd name="connsiteY281" fmla="*/ 6624198 h 7169300"/>
              <a:gd name="connsiteX282" fmla="*/ 321634 w 25173432"/>
              <a:gd name="connsiteY282" fmla="*/ 6582288 h 7169300"/>
              <a:gd name="connsiteX283" fmla="*/ 264484 w 25173432"/>
              <a:gd name="connsiteY283" fmla="*/ 6532758 h 7169300"/>
              <a:gd name="connsiteX284" fmla="*/ 100654 w 25173432"/>
              <a:gd name="connsiteY284" fmla="*/ 6490848 h 7169300"/>
              <a:gd name="connsiteX285" fmla="*/ 3048 w 25173432"/>
              <a:gd name="connsiteY285" fmla="*/ 6439126 h 7169300"/>
              <a:gd name="connsiteX286" fmla="*/ 0 w 25173432"/>
              <a:gd name="connsiteY28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3941134 w 25173432"/>
              <a:gd name="connsiteY265" fmla="*/ 6426078 h 7169300"/>
              <a:gd name="connsiteX266" fmla="*/ 3647694 w 25173432"/>
              <a:gd name="connsiteY266" fmla="*/ 6433030 h 7169300"/>
              <a:gd name="connsiteX267" fmla="*/ 3590614 w 25173432"/>
              <a:gd name="connsiteY267" fmla="*/ 6517518 h 7169300"/>
              <a:gd name="connsiteX268" fmla="*/ 3487744 w 25173432"/>
              <a:gd name="connsiteY268" fmla="*/ 6608958 h 7169300"/>
              <a:gd name="connsiteX269" fmla="*/ 3114364 w 25173432"/>
              <a:gd name="connsiteY269" fmla="*/ 6704208 h 7169300"/>
              <a:gd name="connsiteX270" fmla="*/ 2729554 w 25173432"/>
              <a:gd name="connsiteY270" fmla="*/ 6742308 h 7169300"/>
              <a:gd name="connsiteX271" fmla="*/ 2649474 w 25173432"/>
              <a:gd name="connsiteY271" fmla="*/ 6888706 h 7169300"/>
              <a:gd name="connsiteX272" fmla="*/ 2462854 w 25173432"/>
              <a:gd name="connsiteY272" fmla="*/ 6906138 h 7169300"/>
              <a:gd name="connsiteX273" fmla="*/ 2333314 w 25173432"/>
              <a:gd name="connsiteY273" fmla="*/ 6829938 h 7169300"/>
              <a:gd name="connsiteX274" fmla="*/ 2221992 w 25173432"/>
              <a:gd name="connsiteY274" fmla="*/ 6826984 h 7169300"/>
              <a:gd name="connsiteX275" fmla="*/ 1937074 w 25173432"/>
              <a:gd name="connsiteY275" fmla="*/ 6860418 h 7169300"/>
              <a:gd name="connsiteX276" fmla="*/ 1609344 w 25173432"/>
              <a:gd name="connsiteY276" fmla="*/ 6846796 h 7169300"/>
              <a:gd name="connsiteX277" fmla="*/ 1426534 w 25173432"/>
              <a:gd name="connsiteY277" fmla="*/ 6845178 h 7169300"/>
              <a:gd name="connsiteX278" fmla="*/ 1277944 w 25173432"/>
              <a:gd name="connsiteY278" fmla="*/ 6791838 h 7169300"/>
              <a:gd name="connsiteX279" fmla="*/ 969264 w 25173432"/>
              <a:gd name="connsiteY279" fmla="*/ 6729448 h 7169300"/>
              <a:gd name="connsiteX280" fmla="*/ 653104 w 25173432"/>
              <a:gd name="connsiteY280" fmla="*/ 6673728 h 7169300"/>
              <a:gd name="connsiteX281" fmla="*/ 519754 w 25173432"/>
              <a:gd name="connsiteY281" fmla="*/ 6624198 h 7169300"/>
              <a:gd name="connsiteX282" fmla="*/ 321634 w 25173432"/>
              <a:gd name="connsiteY282" fmla="*/ 6582288 h 7169300"/>
              <a:gd name="connsiteX283" fmla="*/ 264484 w 25173432"/>
              <a:gd name="connsiteY283" fmla="*/ 6532758 h 7169300"/>
              <a:gd name="connsiteX284" fmla="*/ 100654 w 25173432"/>
              <a:gd name="connsiteY284" fmla="*/ 6490848 h 7169300"/>
              <a:gd name="connsiteX285" fmla="*/ 3048 w 25173432"/>
              <a:gd name="connsiteY285" fmla="*/ 6439126 h 7169300"/>
              <a:gd name="connsiteX286" fmla="*/ 0 w 25173432"/>
              <a:gd name="connsiteY28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09160 w 25173432"/>
              <a:gd name="connsiteY264" fmla="*/ 6078700 h 7169300"/>
              <a:gd name="connsiteX265" fmla="*/ 4226884 w 25173432"/>
              <a:gd name="connsiteY265" fmla="*/ 6334638 h 7169300"/>
              <a:gd name="connsiteX266" fmla="*/ 3941134 w 25173432"/>
              <a:gd name="connsiteY266" fmla="*/ 6426078 h 7169300"/>
              <a:gd name="connsiteX267" fmla="*/ 3647694 w 25173432"/>
              <a:gd name="connsiteY267" fmla="*/ 6433030 h 7169300"/>
              <a:gd name="connsiteX268" fmla="*/ 3590614 w 25173432"/>
              <a:gd name="connsiteY268" fmla="*/ 6517518 h 7169300"/>
              <a:gd name="connsiteX269" fmla="*/ 3487744 w 25173432"/>
              <a:gd name="connsiteY269" fmla="*/ 6608958 h 7169300"/>
              <a:gd name="connsiteX270" fmla="*/ 3114364 w 25173432"/>
              <a:gd name="connsiteY270" fmla="*/ 6704208 h 7169300"/>
              <a:gd name="connsiteX271" fmla="*/ 2729554 w 25173432"/>
              <a:gd name="connsiteY271" fmla="*/ 6742308 h 7169300"/>
              <a:gd name="connsiteX272" fmla="*/ 2649474 w 25173432"/>
              <a:gd name="connsiteY272" fmla="*/ 6888706 h 7169300"/>
              <a:gd name="connsiteX273" fmla="*/ 2462854 w 25173432"/>
              <a:gd name="connsiteY273" fmla="*/ 6906138 h 7169300"/>
              <a:gd name="connsiteX274" fmla="*/ 2333314 w 25173432"/>
              <a:gd name="connsiteY274" fmla="*/ 6829938 h 7169300"/>
              <a:gd name="connsiteX275" fmla="*/ 2221992 w 25173432"/>
              <a:gd name="connsiteY275" fmla="*/ 6826984 h 7169300"/>
              <a:gd name="connsiteX276" fmla="*/ 1937074 w 25173432"/>
              <a:gd name="connsiteY276" fmla="*/ 6860418 h 7169300"/>
              <a:gd name="connsiteX277" fmla="*/ 1609344 w 25173432"/>
              <a:gd name="connsiteY277" fmla="*/ 6846796 h 7169300"/>
              <a:gd name="connsiteX278" fmla="*/ 1426534 w 25173432"/>
              <a:gd name="connsiteY278" fmla="*/ 6845178 h 7169300"/>
              <a:gd name="connsiteX279" fmla="*/ 1277944 w 25173432"/>
              <a:gd name="connsiteY279" fmla="*/ 6791838 h 7169300"/>
              <a:gd name="connsiteX280" fmla="*/ 969264 w 25173432"/>
              <a:gd name="connsiteY280" fmla="*/ 6729448 h 7169300"/>
              <a:gd name="connsiteX281" fmla="*/ 653104 w 25173432"/>
              <a:gd name="connsiteY281" fmla="*/ 6673728 h 7169300"/>
              <a:gd name="connsiteX282" fmla="*/ 519754 w 25173432"/>
              <a:gd name="connsiteY282" fmla="*/ 6624198 h 7169300"/>
              <a:gd name="connsiteX283" fmla="*/ 321634 w 25173432"/>
              <a:gd name="connsiteY283" fmla="*/ 6582288 h 7169300"/>
              <a:gd name="connsiteX284" fmla="*/ 264484 w 25173432"/>
              <a:gd name="connsiteY284" fmla="*/ 6532758 h 7169300"/>
              <a:gd name="connsiteX285" fmla="*/ 100654 w 25173432"/>
              <a:gd name="connsiteY285" fmla="*/ 6490848 h 7169300"/>
              <a:gd name="connsiteX286" fmla="*/ 3048 w 25173432"/>
              <a:gd name="connsiteY286" fmla="*/ 6439126 h 7169300"/>
              <a:gd name="connsiteX287" fmla="*/ 0 w 25173432"/>
              <a:gd name="connsiteY28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575810 w 25173432"/>
              <a:gd name="connsiteY264" fmla="*/ 6185380 h 7169300"/>
              <a:gd name="connsiteX265" fmla="*/ 4226884 w 25173432"/>
              <a:gd name="connsiteY265" fmla="*/ 6334638 h 7169300"/>
              <a:gd name="connsiteX266" fmla="*/ 3941134 w 25173432"/>
              <a:gd name="connsiteY266" fmla="*/ 6426078 h 7169300"/>
              <a:gd name="connsiteX267" fmla="*/ 3647694 w 25173432"/>
              <a:gd name="connsiteY267" fmla="*/ 6433030 h 7169300"/>
              <a:gd name="connsiteX268" fmla="*/ 3590614 w 25173432"/>
              <a:gd name="connsiteY268" fmla="*/ 6517518 h 7169300"/>
              <a:gd name="connsiteX269" fmla="*/ 3487744 w 25173432"/>
              <a:gd name="connsiteY269" fmla="*/ 6608958 h 7169300"/>
              <a:gd name="connsiteX270" fmla="*/ 3114364 w 25173432"/>
              <a:gd name="connsiteY270" fmla="*/ 6704208 h 7169300"/>
              <a:gd name="connsiteX271" fmla="*/ 2729554 w 25173432"/>
              <a:gd name="connsiteY271" fmla="*/ 6742308 h 7169300"/>
              <a:gd name="connsiteX272" fmla="*/ 2649474 w 25173432"/>
              <a:gd name="connsiteY272" fmla="*/ 6888706 h 7169300"/>
              <a:gd name="connsiteX273" fmla="*/ 2462854 w 25173432"/>
              <a:gd name="connsiteY273" fmla="*/ 6906138 h 7169300"/>
              <a:gd name="connsiteX274" fmla="*/ 2333314 w 25173432"/>
              <a:gd name="connsiteY274" fmla="*/ 6829938 h 7169300"/>
              <a:gd name="connsiteX275" fmla="*/ 2221992 w 25173432"/>
              <a:gd name="connsiteY275" fmla="*/ 6826984 h 7169300"/>
              <a:gd name="connsiteX276" fmla="*/ 1937074 w 25173432"/>
              <a:gd name="connsiteY276" fmla="*/ 6860418 h 7169300"/>
              <a:gd name="connsiteX277" fmla="*/ 1609344 w 25173432"/>
              <a:gd name="connsiteY277" fmla="*/ 6846796 h 7169300"/>
              <a:gd name="connsiteX278" fmla="*/ 1426534 w 25173432"/>
              <a:gd name="connsiteY278" fmla="*/ 6845178 h 7169300"/>
              <a:gd name="connsiteX279" fmla="*/ 1277944 w 25173432"/>
              <a:gd name="connsiteY279" fmla="*/ 6791838 h 7169300"/>
              <a:gd name="connsiteX280" fmla="*/ 969264 w 25173432"/>
              <a:gd name="connsiteY280" fmla="*/ 6729448 h 7169300"/>
              <a:gd name="connsiteX281" fmla="*/ 653104 w 25173432"/>
              <a:gd name="connsiteY281" fmla="*/ 6673728 h 7169300"/>
              <a:gd name="connsiteX282" fmla="*/ 519754 w 25173432"/>
              <a:gd name="connsiteY282" fmla="*/ 6624198 h 7169300"/>
              <a:gd name="connsiteX283" fmla="*/ 321634 w 25173432"/>
              <a:gd name="connsiteY283" fmla="*/ 6582288 h 7169300"/>
              <a:gd name="connsiteX284" fmla="*/ 264484 w 25173432"/>
              <a:gd name="connsiteY284" fmla="*/ 6532758 h 7169300"/>
              <a:gd name="connsiteX285" fmla="*/ 100654 w 25173432"/>
              <a:gd name="connsiteY285" fmla="*/ 6490848 h 7169300"/>
              <a:gd name="connsiteX286" fmla="*/ 3048 w 25173432"/>
              <a:gd name="connsiteY286" fmla="*/ 6439126 h 7169300"/>
              <a:gd name="connsiteX287" fmla="*/ 0 w 25173432"/>
              <a:gd name="connsiteY28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4752664 w 25173432"/>
              <a:gd name="connsiteY264" fmla="*/ 6235578 h 7169300"/>
              <a:gd name="connsiteX265" fmla="*/ 4575810 w 25173432"/>
              <a:gd name="connsiteY265" fmla="*/ 6185380 h 7169300"/>
              <a:gd name="connsiteX266" fmla="*/ 4226884 w 25173432"/>
              <a:gd name="connsiteY266" fmla="*/ 6334638 h 7169300"/>
              <a:gd name="connsiteX267" fmla="*/ 3941134 w 25173432"/>
              <a:gd name="connsiteY267" fmla="*/ 6426078 h 7169300"/>
              <a:gd name="connsiteX268" fmla="*/ 3647694 w 25173432"/>
              <a:gd name="connsiteY268" fmla="*/ 6433030 h 7169300"/>
              <a:gd name="connsiteX269" fmla="*/ 3590614 w 25173432"/>
              <a:gd name="connsiteY269" fmla="*/ 6517518 h 7169300"/>
              <a:gd name="connsiteX270" fmla="*/ 3487744 w 25173432"/>
              <a:gd name="connsiteY270" fmla="*/ 6608958 h 7169300"/>
              <a:gd name="connsiteX271" fmla="*/ 3114364 w 25173432"/>
              <a:gd name="connsiteY271" fmla="*/ 6704208 h 7169300"/>
              <a:gd name="connsiteX272" fmla="*/ 2729554 w 25173432"/>
              <a:gd name="connsiteY272" fmla="*/ 6742308 h 7169300"/>
              <a:gd name="connsiteX273" fmla="*/ 2649474 w 25173432"/>
              <a:gd name="connsiteY273" fmla="*/ 6888706 h 7169300"/>
              <a:gd name="connsiteX274" fmla="*/ 2462854 w 25173432"/>
              <a:gd name="connsiteY274" fmla="*/ 6906138 h 7169300"/>
              <a:gd name="connsiteX275" fmla="*/ 2333314 w 25173432"/>
              <a:gd name="connsiteY275" fmla="*/ 6829938 h 7169300"/>
              <a:gd name="connsiteX276" fmla="*/ 2221992 w 25173432"/>
              <a:gd name="connsiteY276" fmla="*/ 6826984 h 7169300"/>
              <a:gd name="connsiteX277" fmla="*/ 1937074 w 25173432"/>
              <a:gd name="connsiteY277" fmla="*/ 6860418 h 7169300"/>
              <a:gd name="connsiteX278" fmla="*/ 1609344 w 25173432"/>
              <a:gd name="connsiteY278" fmla="*/ 6846796 h 7169300"/>
              <a:gd name="connsiteX279" fmla="*/ 1426534 w 25173432"/>
              <a:gd name="connsiteY279" fmla="*/ 6845178 h 7169300"/>
              <a:gd name="connsiteX280" fmla="*/ 1277944 w 25173432"/>
              <a:gd name="connsiteY280" fmla="*/ 6791838 h 7169300"/>
              <a:gd name="connsiteX281" fmla="*/ 969264 w 25173432"/>
              <a:gd name="connsiteY281" fmla="*/ 6729448 h 7169300"/>
              <a:gd name="connsiteX282" fmla="*/ 653104 w 25173432"/>
              <a:gd name="connsiteY282" fmla="*/ 6673728 h 7169300"/>
              <a:gd name="connsiteX283" fmla="*/ 519754 w 25173432"/>
              <a:gd name="connsiteY283" fmla="*/ 6624198 h 7169300"/>
              <a:gd name="connsiteX284" fmla="*/ 321634 w 25173432"/>
              <a:gd name="connsiteY284" fmla="*/ 6582288 h 7169300"/>
              <a:gd name="connsiteX285" fmla="*/ 264484 w 25173432"/>
              <a:gd name="connsiteY285" fmla="*/ 6532758 h 7169300"/>
              <a:gd name="connsiteX286" fmla="*/ 100654 w 25173432"/>
              <a:gd name="connsiteY286" fmla="*/ 6490848 h 7169300"/>
              <a:gd name="connsiteX287" fmla="*/ 3048 w 25173432"/>
              <a:gd name="connsiteY287" fmla="*/ 6439126 h 7169300"/>
              <a:gd name="connsiteX288" fmla="*/ 0 w 25173432"/>
              <a:gd name="connsiteY28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034604 w 25173432"/>
              <a:gd name="connsiteY264" fmla="*/ 6205098 h 7169300"/>
              <a:gd name="connsiteX265" fmla="*/ 4752664 w 25173432"/>
              <a:gd name="connsiteY265" fmla="*/ 6235578 h 7169300"/>
              <a:gd name="connsiteX266" fmla="*/ 4575810 w 25173432"/>
              <a:gd name="connsiteY266" fmla="*/ 6185380 h 7169300"/>
              <a:gd name="connsiteX267" fmla="*/ 4226884 w 25173432"/>
              <a:gd name="connsiteY267" fmla="*/ 6334638 h 7169300"/>
              <a:gd name="connsiteX268" fmla="*/ 3941134 w 25173432"/>
              <a:gd name="connsiteY268" fmla="*/ 6426078 h 7169300"/>
              <a:gd name="connsiteX269" fmla="*/ 3647694 w 25173432"/>
              <a:gd name="connsiteY269" fmla="*/ 6433030 h 7169300"/>
              <a:gd name="connsiteX270" fmla="*/ 3590614 w 25173432"/>
              <a:gd name="connsiteY270" fmla="*/ 6517518 h 7169300"/>
              <a:gd name="connsiteX271" fmla="*/ 3487744 w 25173432"/>
              <a:gd name="connsiteY271" fmla="*/ 6608958 h 7169300"/>
              <a:gd name="connsiteX272" fmla="*/ 3114364 w 25173432"/>
              <a:gd name="connsiteY272" fmla="*/ 6704208 h 7169300"/>
              <a:gd name="connsiteX273" fmla="*/ 2729554 w 25173432"/>
              <a:gd name="connsiteY273" fmla="*/ 6742308 h 7169300"/>
              <a:gd name="connsiteX274" fmla="*/ 2649474 w 25173432"/>
              <a:gd name="connsiteY274" fmla="*/ 6888706 h 7169300"/>
              <a:gd name="connsiteX275" fmla="*/ 2462854 w 25173432"/>
              <a:gd name="connsiteY275" fmla="*/ 6906138 h 7169300"/>
              <a:gd name="connsiteX276" fmla="*/ 2333314 w 25173432"/>
              <a:gd name="connsiteY276" fmla="*/ 6829938 h 7169300"/>
              <a:gd name="connsiteX277" fmla="*/ 2221992 w 25173432"/>
              <a:gd name="connsiteY277" fmla="*/ 6826984 h 7169300"/>
              <a:gd name="connsiteX278" fmla="*/ 1937074 w 25173432"/>
              <a:gd name="connsiteY278" fmla="*/ 6860418 h 7169300"/>
              <a:gd name="connsiteX279" fmla="*/ 1609344 w 25173432"/>
              <a:gd name="connsiteY279" fmla="*/ 6846796 h 7169300"/>
              <a:gd name="connsiteX280" fmla="*/ 1426534 w 25173432"/>
              <a:gd name="connsiteY280" fmla="*/ 6845178 h 7169300"/>
              <a:gd name="connsiteX281" fmla="*/ 1277944 w 25173432"/>
              <a:gd name="connsiteY281" fmla="*/ 6791838 h 7169300"/>
              <a:gd name="connsiteX282" fmla="*/ 969264 w 25173432"/>
              <a:gd name="connsiteY282" fmla="*/ 6729448 h 7169300"/>
              <a:gd name="connsiteX283" fmla="*/ 653104 w 25173432"/>
              <a:gd name="connsiteY283" fmla="*/ 6673728 h 7169300"/>
              <a:gd name="connsiteX284" fmla="*/ 519754 w 25173432"/>
              <a:gd name="connsiteY284" fmla="*/ 6624198 h 7169300"/>
              <a:gd name="connsiteX285" fmla="*/ 321634 w 25173432"/>
              <a:gd name="connsiteY285" fmla="*/ 6582288 h 7169300"/>
              <a:gd name="connsiteX286" fmla="*/ 264484 w 25173432"/>
              <a:gd name="connsiteY286" fmla="*/ 6532758 h 7169300"/>
              <a:gd name="connsiteX287" fmla="*/ 100654 w 25173432"/>
              <a:gd name="connsiteY287" fmla="*/ 6490848 h 7169300"/>
              <a:gd name="connsiteX288" fmla="*/ 3048 w 25173432"/>
              <a:gd name="connsiteY288" fmla="*/ 6439126 h 7169300"/>
              <a:gd name="connsiteX289" fmla="*/ 0 w 25173432"/>
              <a:gd name="connsiteY28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034604 w 25173432"/>
              <a:gd name="connsiteY264" fmla="*/ 6205098 h 7169300"/>
              <a:gd name="connsiteX265" fmla="*/ 4752664 w 25173432"/>
              <a:gd name="connsiteY265" fmla="*/ 6235578 h 7169300"/>
              <a:gd name="connsiteX266" fmla="*/ 4575810 w 25173432"/>
              <a:gd name="connsiteY266" fmla="*/ 6185380 h 7169300"/>
              <a:gd name="connsiteX267" fmla="*/ 4226884 w 25173432"/>
              <a:gd name="connsiteY267" fmla="*/ 6334638 h 7169300"/>
              <a:gd name="connsiteX268" fmla="*/ 3941134 w 25173432"/>
              <a:gd name="connsiteY268" fmla="*/ 6426078 h 7169300"/>
              <a:gd name="connsiteX269" fmla="*/ 3647694 w 25173432"/>
              <a:gd name="connsiteY269" fmla="*/ 6433030 h 7169300"/>
              <a:gd name="connsiteX270" fmla="*/ 3590614 w 25173432"/>
              <a:gd name="connsiteY270" fmla="*/ 6517518 h 7169300"/>
              <a:gd name="connsiteX271" fmla="*/ 3487744 w 25173432"/>
              <a:gd name="connsiteY271" fmla="*/ 6608958 h 7169300"/>
              <a:gd name="connsiteX272" fmla="*/ 3114364 w 25173432"/>
              <a:gd name="connsiteY272" fmla="*/ 6704208 h 7169300"/>
              <a:gd name="connsiteX273" fmla="*/ 2729554 w 25173432"/>
              <a:gd name="connsiteY273" fmla="*/ 6742308 h 7169300"/>
              <a:gd name="connsiteX274" fmla="*/ 2649474 w 25173432"/>
              <a:gd name="connsiteY274" fmla="*/ 6888706 h 7169300"/>
              <a:gd name="connsiteX275" fmla="*/ 2462854 w 25173432"/>
              <a:gd name="connsiteY275" fmla="*/ 6906138 h 7169300"/>
              <a:gd name="connsiteX276" fmla="*/ 2333314 w 25173432"/>
              <a:gd name="connsiteY276" fmla="*/ 6829938 h 7169300"/>
              <a:gd name="connsiteX277" fmla="*/ 2221992 w 25173432"/>
              <a:gd name="connsiteY277" fmla="*/ 6826984 h 7169300"/>
              <a:gd name="connsiteX278" fmla="*/ 1937074 w 25173432"/>
              <a:gd name="connsiteY278" fmla="*/ 6860418 h 7169300"/>
              <a:gd name="connsiteX279" fmla="*/ 1609344 w 25173432"/>
              <a:gd name="connsiteY279" fmla="*/ 6846796 h 7169300"/>
              <a:gd name="connsiteX280" fmla="*/ 1426534 w 25173432"/>
              <a:gd name="connsiteY280" fmla="*/ 6845178 h 7169300"/>
              <a:gd name="connsiteX281" fmla="*/ 1277944 w 25173432"/>
              <a:gd name="connsiteY281" fmla="*/ 6791838 h 7169300"/>
              <a:gd name="connsiteX282" fmla="*/ 969264 w 25173432"/>
              <a:gd name="connsiteY282" fmla="*/ 6729448 h 7169300"/>
              <a:gd name="connsiteX283" fmla="*/ 653104 w 25173432"/>
              <a:gd name="connsiteY283" fmla="*/ 6673728 h 7169300"/>
              <a:gd name="connsiteX284" fmla="*/ 519754 w 25173432"/>
              <a:gd name="connsiteY284" fmla="*/ 6624198 h 7169300"/>
              <a:gd name="connsiteX285" fmla="*/ 321634 w 25173432"/>
              <a:gd name="connsiteY285" fmla="*/ 6582288 h 7169300"/>
              <a:gd name="connsiteX286" fmla="*/ 264484 w 25173432"/>
              <a:gd name="connsiteY286" fmla="*/ 6532758 h 7169300"/>
              <a:gd name="connsiteX287" fmla="*/ 100654 w 25173432"/>
              <a:gd name="connsiteY287" fmla="*/ 6490848 h 7169300"/>
              <a:gd name="connsiteX288" fmla="*/ 3048 w 25173432"/>
              <a:gd name="connsiteY288" fmla="*/ 6439126 h 7169300"/>
              <a:gd name="connsiteX289" fmla="*/ 0 w 25173432"/>
              <a:gd name="connsiteY28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327974 w 25173432"/>
              <a:gd name="connsiteY264" fmla="*/ 6121278 h 7169300"/>
              <a:gd name="connsiteX265" fmla="*/ 5034604 w 25173432"/>
              <a:gd name="connsiteY265" fmla="*/ 6205098 h 7169300"/>
              <a:gd name="connsiteX266" fmla="*/ 4752664 w 25173432"/>
              <a:gd name="connsiteY266" fmla="*/ 6235578 h 7169300"/>
              <a:gd name="connsiteX267" fmla="*/ 4575810 w 25173432"/>
              <a:gd name="connsiteY267" fmla="*/ 6185380 h 7169300"/>
              <a:gd name="connsiteX268" fmla="*/ 4226884 w 25173432"/>
              <a:gd name="connsiteY268" fmla="*/ 6334638 h 7169300"/>
              <a:gd name="connsiteX269" fmla="*/ 3941134 w 25173432"/>
              <a:gd name="connsiteY269" fmla="*/ 6426078 h 7169300"/>
              <a:gd name="connsiteX270" fmla="*/ 3647694 w 25173432"/>
              <a:gd name="connsiteY270" fmla="*/ 6433030 h 7169300"/>
              <a:gd name="connsiteX271" fmla="*/ 3590614 w 25173432"/>
              <a:gd name="connsiteY271" fmla="*/ 6517518 h 7169300"/>
              <a:gd name="connsiteX272" fmla="*/ 3487744 w 25173432"/>
              <a:gd name="connsiteY272" fmla="*/ 6608958 h 7169300"/>
              <a:gd name="connsiteX273" fmla="*/ 3114364 w 25173432"/>
              <a:gd name="connsiteY273" fmla="*/ 6704208 h 7169300"/>
              <a:gd name="connsiteX274" fmla="*/ 2729554 w 25173432"/>
              <a:gd name="connsiteY274" fmla="*/ 6742308 h 7169300"/>
              <a:gd name="connsiteX275" fmla="*/ 2649474 w 25173432"/>
              <a:gd name="connsiteY275" fmla="*/ 6888706 h 7169300"/>
              <a:gd name="connsiteX276" fmla="*/ 2462854 w 25173432"/>
              <a:gd name="connsiteY276" fmla="*/ 6906138 h 7169300"/>
              <a:gd name="connsiteX277" fmla="*/ 2333314 w 25173432"/>
              <a:gd name="connsiteY277" fmla="*/ 6829938 h 7169300"/>
              <a:gd name="connsiteX278" fmla="*/ 2221992 w 25173432"/>
              <a:gd name="connsiteY278" fmla="*/ 6826984 h 7169300"/>
              <a:gd name="connsiteX279" fmla="*/ 1937074 w 25173432"/>
              <a:gd name="connsiteY279" fmla="*/ 6860418 h 7169300"/>
              <a:gd name="connsiteX280" fmla="*/ 1609344 w 25173432"/>
              <a:gd name="connsiteY280" fmla="*/ 6846796 h 7169300"/>
              <a:gd name="connsiteX281" fmla="*/ 1426534 w 25173432"/>
              <a:gd name="connsiteY281" fmla="*/ 6845178 h 7169300"/>
              <a:gd name="connsiteX282" fmla="*/ 1277944 w 25173432"/>
              <a:gd name="connsiteY282" fmla="*/ 6791838 h 7169300"/>
              <a:gd name="connsiteX283" fmla="*/ 969264 w 25173432"/>
              <a:gd name="connsiteY283" fmla="*/ 6729448 h 7169300"/>
              <a:gd name="connsiteX284" fmla="*/ 653104 w 25173432"/>
              <a:gd name="connsiteY284" fmla="*/ 6673728 h 7169300"/>
              <a:gd name="connsiteX285" fmla="*/ 519754 w 25173432"/>
              <a:gd name="connsiteY285" fmla="*/ 6624198 h 7169300"/>
              <a:gd name="connsiteX286" fmla="*/ 321634 w 25173432"/>
              <a:gd name="connsiteY286" fmla="*/ 6582288 h 7169300"/>
              <a:gd name="connsiteX287" fmla="*/ 264484 w 25173432"/>
              <a:gd name="connsiteY287" fmla="*/ 6532758 h 7169300"/>
              <a:gd name="connsiteX288" fmla="*/ 100654 w 25173432"/>
              <a:gd name="connsiteY288" fmla="*/ 6490848 h 7169300"/>
              <a:gd name="connsiteX289" fmla="*/ 3048 w 25173432"/>
              <a:gd name="connsiteY289" fmla="*/ 6439126 h 7169300"/>
              <a:gd name="connsiteX290" fmla="*/ 0 w 25173432"/>
              <a:gd name="connsiteY29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747898 h 7169300"/>
              <a:gd name="connsiteX265" fmla="*/ 5327974 w 25173432"/>
              <a:gd name="connsiteY265" fmla="*/ 6121278 h 7169300"/>
              <a:gd name="connsiteX266" fmla="*/ 5034604 w 25173432"/>
              <a:gd name="connsiteY266" fmla="*/ 6205098 h 7169300"/>
              <a:gd name="connsiteX267" fmla="*/ 4752664 w 25173432"/>
              <a:gd name="connsiteY267" fmla="*/ 6235578 h 7169300"/>
              <a:gd name="connsiteX268" fmla="*/ 4575810 w 25173432"/>
              <a:gd name="connsiteY268" fmla="*/ 6185380 h 7169300"/>
              <a:gd name="connsiteX269" fmla="*/ 4226884 w 25173432"/>
              <a:gd name="connsiteY269" fmla="*/ 6334638 h 7169300"/>
              <a:gd name="connsiteX270" fmla="*/ 3941134 w 25173432"/>
              <a:gd name="connsiteY270" fmla="*/ 6426078 h 7169300"/>
              <a:gd name="connsiteX271" fmla="*/ 3647694 w 25173432"/>
              <a:gd name="connsiteY271" fmla="*/ 6433030 h 7169300"/>
              <a:gd name="connsiteX272" fmla="*/ 3590614 w 25173432"/>
              <a:gd name="connsiteY272" fmla="*/ 6517518 h 7169300"/>
              <a:gd name="connsiteX273" fmla="*/ 3487744 w 25173432"/>
              <a:gd name="connsiteY273" fmla="*/ 6608958 h 7169300"/>
              <a:gd name="connsiteX274" fmla="*/ 3114364 w 25173432"/>
              <a:gd name="connsiteY274" fmla="*/ 6704208 h 7169300"/>
              <a:gd name="connsiteX275" fmla="*/ 2729554 w 25173432"/>
              <a:gd name="connsiteY275" fmla="*/ 6742308 h 7169300"/>
              <a:gd name="connsiteX276" fmla="*/ 2649474 w 25173432"/>
              <a:gd name="connsiteY276" fmla="*/ 6888706 h 7169300"/>
              <a:gd name="connsiteX277" fmla="*/ 2462854 w 25173432"/>
              <a:gd name="connsiteY277" fmla="*/ 6906138 h 7169300"/>
              <a:gd name="connsiteX278" fmla="*/ 2333314 w 25173432"/>
              <a:gd name="connsiteY278" fmla="*/ 6829938 h 7169300"/>
              <a:gd name="connsiteX279" fmla="*/ 2221992 w 25173432"/>
              <a:gd name="connsiteY279" fmla="*/ 6826984 h 7169300"/>
              <a:gd name="connsiteX280" fmla="*/ 1937074 w 25173432"/>
              <a:gd name="connsiteY280" fmla="*/ 6860418 h 7169300"/>
              <a:gd name="connsiteX281" fmla="*/ 1609344 w 25173432"/>
              <a:gd name="connsiteY281" fmla="*/ 6846796 h 7169300"/>
              <a:gd name="connsiteX282" fmla="*/ 1426534 w 25173432"/>
              <a:gd name="connsiteY282" fmla="*/ 6845178 h 7169300"/>
              <a:gd name="connsiteX283" fmla="*/ 1277944 w 25173432"/>
              <a:gd name="connsiteY283" fmla="*/ 6791838 h 7169300"/>
              <a:gd name="connsiteX284" fmla="*/ 969264 w 25173432"/>
              <a:gd name="connsiteY284" fmla="*/ 6729448 h 7169300"/>
              <a:gd name="connsiteX285" fmla="*/ 653104 w 25173432"/>
              <a:gd name="connsiteY285" fmla="*/ 6673728 h 7169300"/>
              <a:gd name="connsiteX286" fmla="*/ 519754 w 25173432"/>
              <a:gd name="connsiteY286" fmla="*/ 6624198 h 7169300"/>
              <a:gd name="connsiteX287" fmla="*/ 321634 w 25173432"/>
              <a:gd name="connsiteY287" fmla="*/ 6582288 h 7169300"/>
              <a:gd name="connsiteX288" fmla="*/ 264484 w 25173432"/>
              <a:gd name="connsiteY288" fmla="*/ 6532758 h 7169300"/>
              <a:gd name="connsiteX289" fmla="*/ 100654 w 25173432"/>
              <a:gd name="connsiteY289" fmla="*/ 6490848 h 7169300"/>
              <a:gd name="connsiteX290" fmla="*/ 3048 w 25173432"/>
              <a:gd name="connsiteY290" fmla="*/ 6439126 h 7169300"/>
              <a:gd name="connsiteX291" fmla="*/ 0 w 25173432"/>
              <a:gd name="connsiteY29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716594 w 25173432"/>
              <a:gd name="connsiteY264" fmla="*/ 5953638 h 7169300"/>
              <a:gd name="connsiteX265" fmla="*/ 5327974 w 25173432"/>
              <a:gd name="connsiteY265" fmla="*/ 6121278 h 7169300"/>
              <a:gd name="connsiteX266" fmla="*/ 5034604 w 25173432"/>
              <a:gd name="connsiteY266" fmla="*/ 6205098 h 7169300"/>
              <a:gd name="connsiteX267" fmla="*/ 4752664 w 25173432"/>
              <a:gd name="connsiteY267" fmla="*/ 6235578 h 7169300"/>
              <a:gd name="connsiteX268" fmla="*/ 4575810 w 25173432"/>
              <a:gd name="connsiteY268" fmla="*/ 6185380 h 7169300"/>
              <a:gd name="connsiteX269" fmla="*/ 4226884 w 25173432"/>
              <a:gd name="connsiteY269" fmla="*/ 6334638 h 7169300"/>
              <a:gd name="connsiteX270" fmla="*/ 3941134 w 25173432"/>
              <a:gd name="connsiteY270" fmla="*/ 6426078 h 7169300"/>
              <a:gd name="connsiteX271" fmla="*/ 3647694 w 25173432"/>
              <a:gd name="connsiteY271" fmla="*/ 6433030 h 7169300"/>
              <a:gd name="connsiteX272" fmla="*/ 3590614 w 25173432"/>
              <a:gd name="connsiteY272" fmla="*/ 6517518 h 7169300"/>
              <a:gd name="connsiteX273" fmla="*/ 3487744 w 25173432"/>
              <a:gd name="connsiteY273" fmla="*/ 6608958 h 7169300"/>
              <a:gd name="connsiteX274" fmla="*/ 3114364 w 25173432"/>
              <a:gd name="connsiteY274" fmla="*/ 6704208 h 7169300"/>
              <a:gd name="connsiteX275" fmla="*/ 2729554 w 25173432"/>
              <a:gd name="connsiteY275" fmla="*/ 6742308 h 7169300"/>
              <a:gd name="connsiteX276" fmla="*/ 2649474 w 25173432"/>
              <a:gd name="connsiteY276" fmla="*/ 6888706 h 7169300"/>
              <a:gd name="connsiteX277" fmla="*/ 2462854 w 25173432"/>
              <a:gd name="connsiteY277" fmla="*/ 6906138 h 7169300"/>
              <a:gd name="connsiteX278" fmla="*/ 2333314 w 25173432"/>
              <a:gd name="connsiteY278" fmla="*/ 6829938 h 7169300"/>
              <a:gd name="connsiteX279" fmla="*/ 2221992 w 25173432"/>
              <a:gd name="connsiteY279" fmla="*/ 6826984 h 7169300"/>
              <a:gd name="connsiteX280" fmla="*/ 1937074 w 25173432"/>
              <a:gd name="connsiteY280" fmla="*/ 6860418 h 7169300"/>
              <a:gd name="connsiteX281" fmla="*/ 1609344 w 25173432"/>
              <a:gd name="connsiteY281" fmla="*/ 6846796 h 7169300"/>
              <a:gd name="connsiteX282" fmla="*/ 1426534 w 25173432"/>
              <a:gd name="connsiteY282" fmla="*/ 6845178 h 7169300"/>
              <a:gd name="connsiteX283" fmla="*/ 1277944 w 25173432"/>
              <a:gd name="connsiteY283" fmla="*/ 6791838 h 7169300"/>
              <a:gd name="connsiteX284" fmla="*/ 969264 w 25173432"/>
              <a:gd name="connsiteY284" fmla="*/ 6729448 h 7169300"/>
              <a:gd name="connsiteX285" fmla="*/ 653104 w 25173432"/>
              <a:gd name="connsiteY285" fmla="*/ 6673728 h 7169300"/>
              <a:gd name="connsiteX286" fmla="*/ 519754 w 25173432"/>
              <a:gd name="connsiteY286" fmla="*/ 6624198 h 7169300"/>
              <a:gd name="connsiteX287" fmla="*/ 321634 w 25173432"/>
              <a:gd name="connsiteY287" fmla="*/ 6582288 h 7169300"/>
              <a:gd name="connsiteX288" fmla="*/ 264484 w 25173432"/>
              <a:gd name="connsiteY288" fmla="*/ 6532758 h 7169300"/>
              <a:gd name="connsiteX289" fmla="*/ 100654 w 25173432"/>
              <a:gd name="connsiteY289" fmla="*/ 6490848 h 7169300"/>
              <a:gd name="connsiteX290" fmla="*/ 3048 w 25173432"/>
              <a:gd name="connsiteY290" fmla="*/ 6439126 h 7169300"/>
              <a:gd name="connsiteX291" fmla="*/ 0 w 25173432"/>
              <a:gd name="connsiteY29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4704 w 25173432"/>
              <a:gd name="connsiteY264" fmla="*/ 5751708 h 7169300"/>
              <a:gd name="connsiteX265" fmla="*/ 5830894 w 25173432"/>
              <a:gd name="connsiteY265" fmla="*/ 5892678 h 7169300"/>
              <a:gd name="connsiteX266" fmla="*/ 5716594 w 25173432"/>
              <a:gd name="connsiteY266" fmla="*/ 5953638 h 7169300"/>
              <a:gd name="connsiteX267" fmla="*/ 5327974 w 25173432"/>
              <a:gd name="connsiteY267" fmla="*/ 6121278 h 7169300"/>
              <a:gd name="connsiteX268" fmla="*/ 5034604 w 25173432"/>
              <a:gd name="connsiteY268" fmla="*/ 6205098 h 7169300"/>
              <a:gd name="connsiteX269" fmla="*/ 4752664 w 25173432"/>
              <a:gd name="connsiteY269" fmla="*/ 6235578 h 7169300"/>
              <a:gd name="connsiteX270" fmla="*/ 4575810 w 25173432"/>
              <a:gd name="connsiteY270" fmla="*/ 6185380 h 7169300"/>
              <a:gd name="connsiteX271" fmla="*/ 4226884 w 25173432"/>
              <a:gd name="connsiteY271" fmla="*/ 6334638 h 7169300"/>
              <a:gd name="connsiteX272" fmla="*/ 3941134 w 25173432"/>
              <a:gd name="connsiteY272" fmla="*/ 6426078 h 7169300"/>
              <a:gd name="connsiteX273" fmla="*/ 3647694 w 25173432"/>
              <a:gd name="connsiteY273" fmla="*/ 6433030 h 7169300"/>
              <a:gd name="connsiteX274" fmla="*/ 3590614 w 25173432"/>
              <a:gd name="connsiteY274" fmla="*/ 6517518 h 7169300"/>
              <a:gd name="connsiteX275" fmla="*/ 3487744 w 25173432"/>
              <a:gd name="connsiteY275" fmla="*/ 6608958 h 7169300"/>
              <a:gd name="connsiteX276" fmla="*/ 3114364 w 25173432"/>
              <a:gd name="connsiteY276" fmla="*/ 6704208 h 7169300"/>
              <a:gd name="connsiteX277" fmla="*/ 2729554 w 25173432"/>
              <a:gd name="connsiteY277" fmla="*/ 6742308 h 7169300"/>
              <a:gd name="connsiteX278" fmla="*/ 2649474 w 25173432"/>
              <a:gd name="connsiteY278" fmla="*/ 6888706 h 7169300"/>
              <a:gd name="connsiteX279" fmla="*/ 2462854 w 25173432"/>
              <a:gd name="connsiteY279" fmla="*/ 6906138 h 7169300"/>
              <a:gd name="connsiteX280" fmla="*/ 2333314 w 25173432"/>
              <a:gd name="connsiteY280" fmla="*/ 6829938 h 7169300"/>
              <a:gd name="connsiteX281" fmla="*/ 2221992 w 25173432"/>
              <a:gd name="connsiteY281" fmla="*/ 6826984 h 7169300"/>
              <a:gd name="connsiteX282" fmla="*/ 1937074 w 25173432"/>
              <a:gd name="connsiteY282" fmla="*/ 6860418 h 7169300"/>
              <a:gd name="connsiteX283" fmla="*/ 1609344 w 25173432"/>
              <a:gd name="connsiteY283" fmla="*/ 6846796 h 7169300"/>
              <a:gd name="connsiteX284" fmla="*/ 1426534 w 25173432"/>
              <a:gd name="connsiteY284" fmla="*/ 6845178 h 7169300"/>
              <a:gd name="connsiteX285" fmla="*/ 1277944 w 25173432"/>
              <a:gd name="connsiteY285" fmla="*/ 6791838 h 7169300"/>
              <a:gd name="connsiteX286" fmla="*/ 969264 w 25173432"/>
              <a:gd name="connsiteY286" fmla="*/ 6729448 h 7169300"/>
              <a:gd name="connsiteX287" fmla="*/ 653104 w 25173432"/>
              <a:gd name="connsiteY287" fmla="*/ 6673728 h 7169300"/>
              <a:gd name="connsiteX288" fmla="*/ 519754 w 25173432"/>
              <a:gd name="connsiteY288" fmla="*/ 6624198 h 7169300"/>
              <a:gd name="connsiteX289" fmla="*/ 321634 w 25173432"/>
              <a:gd name="connsiteY289" fmla="*/ 6582288 h 7169300"/>
              <a:gd name="connsiteX290" fmla="*/ 264484 w 25173432"/>
              <a:gd name="connsiteY290" fmla="*/ 6532758 h 7169300"/>
              <a:gd name="connsiteX291" fmla="*/ 100654 w 25173432"/>
              <a:gd name="connsiteY291" fmla="*/ 6490848 h 7169300"/>
              <a:gd name="connsiteX292" fmla="*/ 3048 w 25173432"/>
              <a:gd name="connsiteY292" fmla="*/ 6439126 h 7169300"/>
              <a:gd name="connsiteX293" fmla="*/ 0 w 25173432"/>
              <a:gd name="connsiteY29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60920 w 25173432"/>
              <a:gd name="connsiteY262" fmla="*/ 51460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5897880 w 25173432"/>
              <a:gd name="connsiteY263" fmla="*/ 5767804 h 7169300"/>
              <a:gd name="connsiteX264" fmla="*/ 5830894 w 25173432"/>
              <a:gd name="connsiteY264" fmla="*/ 5892678 h 7169300"/>
              <a:gd name="connsiteX265" fmla="*/ 5716594 w 25173432"/>
              <a:gd name="connsiteY265" fmla="*/ 5953638 h 7169300"/>
              <a:gd name="connsiteX266" fmla="*/ 5327974 w 25173432"/>
              <a:gd name="connsiteY266" fmla="*/ 6121278 h 7169300"/>
              <a:gd name="connsiteX267" fmla="*/ 5034604 w 25173432"/>
              <a:gd name="connsiteY267" fmla="*/ 6205098 h 7169300"/>
              <a:gd name="connsiteX268" fmla="*/ 4752664 w 25173432"/>
              <a:gd name="connsiteY268" fmla="*/ 6235578 h 7169300"/>
              <a:gd name="connsiteX269" fmla="*/ 4575810 w 25173432"/>
              <a:gd name="connsiteY269" fmla="*/ 6185380 h 7169300"/>
              <a:gd name="connsiteX270" fmla="*/ 4226884 w 25173432"/>
              <a:gd name="connsiteY270" fmla="*/ 6334638 h 7169300"/>
              <a:gd name="connsiteX271" fmla="*/ 3941134 w 25173432"/>
              <a:gd name="connsiteY271" fmla="*/ 6426078 h 7169300"/>
              <a:gd name="connsiteX272" fmla="*/ 3647694 w 25173432"/>
              <a:gd name="connsiteY272" fmla="*/ 6433030 h 7169300"/>
              <a:gd name="connsiteX273" fmla="*/ 3590614 w 25173432"/>
              <a:gd name="connsiteY273" fmla="*/ 6517518 h 7169300"/>
              <a:gd name="connsiteX274" fmla="*/ 3487744 w 25173432"/>
              <a:gd name="connsiteY274" fmla="*/ 6608958 h 7169300"/>
              <a:gd name="connsiteX275" fmla="*/ 3114364 w 25173432"/>
              <a:gd name="connsiteY275" fmla="*/ 6704208 h 7169300"/>
              <a:gd name="connsiteX276" fmla="*/ 2729554 w 25173432"/>
              <a:gd name="connsiteY276" fmla="*/ 6742308 h 7169300"/>
              <a:gd name="connsiteX277" fmla="*/ 2649474 w 25173432"/>
              <a:gd name="connsiteY277" fmla="*/ 6888706 h 7169300"/>
              <a:gd name="connsiteX278" fmla="*/ 2462854 w 25173432"/>
              <a:gd name="connsiteY278" fmla="*/ 6906138 h 7169300"/>
              <a:gd name="connsiteX279" fmla="*/ 2333314 w 25173432"/>
              <a:gd name="connsiteY279" fmla="*/ 6829938 h 7169300"/>
              <a:gd name="connsiteX280" fmla="*/ 2221992 w 25173432"/>
              <a:gd name="connsiteY280" fmla="*/ 6826984 h 7169300"/>
              <a:gd name="connsiteX281" fmla="*/ 1937074 w 25173432"/>
              <a:gd name="connsiteY281" fmla="*/ 6860418 h 7169300"/>
              <a:gd name="connsiteX282" fmla="*/ 1609344 w 25173432"/>
              <a:gd name="connsiteY282" fmla="*/ 6846796 h 7169300"/>
              <a:gd name="connsiteX283" fmla="*/ 1426534 w 25173432"/>
              <a:gd name="connsiteY283" fmla="*/ 6845178 h 7169300"/>
              <a:gd name="connsiteX284" fmla="*/ 1277944 w 25173432"/>
              <a:gd name="connsiteY284" fmla="*/ 6791838 h 7169300"/>
              <a:gd name="connsiteX285" fmla="*/ 969264 w 25173432"/>
              <a:gd name="connsiteY285" fmla="*/ 6729448 h 7169300"/>
              <a:gd name="connsiteX286" fmla="*/ 653104 w 25173432"/>
              <a:gd name="connsiteY286" fmla="*/ 6673728 h 7169300"/>
              <a:gd name="connsiteX287" fmla="*/ 519754 w 25173432"/>
              <a:gd name="connsiteY287" fmla="*/ 6624198 h 7169300"/>
              <a:gd name="connsiteX288" fmla="*/ 321634 w 25173432"/>
              <a:gd name="connsiteY288" fmla="*/ 6582288 h 7169300"/>
              <a:gd name="connsiteX289" fmla="*/ 264484 w 25173432"/>
              <a:gd name="connsiteY289" fmla="*/ 6532758 h 7169300"/>
              <a:gd name="connsiteX290" fmla="*/ 100654 w 25173432"/>
              <a:gd name="connsiteY290" fmla="*/ 6490848 h 7169300"/>
              <a:gd name="connsiteX291" fmla="*/ 3048 w 25173432"/>
              <a:gd name="connsiteY291" fmla="*/ 6439126 h 7169300"/>
              <a:gd name="connsiteX292" fmla="*/ 0 w 25173432"/>
              <a:gd name="connsiteY29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080574 w 25173432"/>
              <a:gd name="connsiteY263" fmla="*/ 5431668 h 7169300"/>
              <a:gd name="connsiteX264" fmla="*/ 5897880 w 25173432"/>
              <a:gd name="connsiteY264" fmla="*/ 5767804 h 7169300"/>
              <a:gd name="connsiteX265" fmla="*/ 5830894 w 25173432"/>
              <a:gd name="connsiteY265" fmla="*/ 5892678 h 7169300"/>
              <a:gd name="connsiteX266" fmla="*/ 5716594 w 25173432"/>
              <a:gd name="connsiteY266" fmla="*/ 5953638 h 7169300"/>
              <a:gd name="connsiteX267" fmla="*/ 5327974 w 25173432"/>
              <a:gd name="connsiteY267" fmla="*/ 6121278 h 7169300"/>
              <a:gd name="connsiteX268" fmla="*/ 5034604 w 25173432"/>
              <a:gd name="connsiteY268" fmla="*/ 6205098 h 7169300"/>
              <a:gd name="connsiteX269" fmla="*/ 4752664 w 25173432"/>
              <a:gd name="connsiteY269" fmla="*/ 6235578 h 7169300"/>
              <a:gd name="connsiteX270" fmla="*/ 4575810 w 25173432"/>
              <a:gd name="connsiteY270" fmla="*/ 6185380 h 7169300"/>
              <a:gd name="connsiteX271" fmla="*/ 4226884 w 25173432"/>
              <a:gd name="connsiteY271" fmla="*/ 6334638 h 7169300"/>
              <a:gd name="connsiteX272" fmla="*/ 3941134 w 25173432"/>
              <a:gd name="connsiteY272" fmla="*/ 6426078 h 7169300"/>
              <a:gd name="connsiteX273" fmla="*/ 3647694 w 25173432"/>
              <a:gd name="connsiteY273" fmla="*/ 6433030 h 7169300"/>
              <a:gd name="connsiteX274" fmla="*/ 3590614 w 25173432"/>
              <a:gd name="connsiteY274" fmla="*/ 6517518 h 7169300"/>
              <a:gd name="connsiteX275" fmla="*/ 3487744 w 25173432"/>
              <a:gd name="connsiteY275" fmla="*/ 6608958 h 7169300"/>
              <a:gd name="connsiteX276" fmla="*/ 3114364 w 25173432"/>
              <a:gd name="connsiteY276" fmla="*/ 6704208 h 7169300"/>
              <a:gd name="connsiteX277" fmla="*/ 2729554 w 25173432"/>
              <a:gd name="connsiteY277" fmla="*/ 6742308 h 7169300"/>
              <a:gd name="connsiteX278" fmla="*/ 2649474 w 25173432"/>
              <a:gd name="connsiteY278" fmla="*/ 6888706 h 7169300"/>
              <a:gd name="connsiteX279" fmla="*/ 2462854 w 25173432"/>
              <a:gd name="connsiteY279" fmla="*/ 6906138 h 7169300"/>
              <a:gd name="connsiteX280" fmla="*/ 2333314 w 25173432"/>
              <a:gd name="connsiteY280" fmla="*/ 6829938 h 7169300"/>
              <a:gd name="connsiteX281" fmla="*/ 2221992 w 25173432"/>
              <a:gd name="connsiteY281" fmla="*/ 6826984 h 7169300"/>
              <a:gd name="connsiteX282" fmla="*/ 1937074 w 25173432"/>
              <a:gd name="connsiteY282" fmla="*/ 6860418 h 7169300"/>
              <a:gd name="connsiteX283" fmla="*/ 1609344 w 25173432"/>
              <a:gd name="connsiteY283" fmla="*/ 6846796 h 7169300"/>
              <a:gd name="connsiteX284" fmla="*/ 1426534 w 25173432"/>
              <a:gd name="connsiteY284" fmla="*/ 6845178 h 7169300"/>
              <a:gd name="connsiteX285" fmla="*/ 1277944 w 25173432"/>
              <a:gd name="connsiteY285" fmla="*/ 6791838 h 7169300"/>
              <a:gd name="connsiteX286" fmla="*/ 969264 w 25173432"/>
              <a:gd name="connsiteY286" fmla="*/ 6729448 h 7169300"/>
              <a:gd name="connsiteX287" fmla="*/ 653104 w 25173432"/>
              <a:gd name="connsiteY287" fmla="*/ 6673728 h 7169300"/>
              <a:gd name="connsiteX288" fmla="*/ 519754 w 25173432"/>
              <a:gd name="connsiteY288" fmla="*/ 6624198 h 7169300"/>
              <a:gd name="connsiteX289" fmla="*/ 321634 w 25173432"/>
              <a:gd name="connsiteY289" fmla="*/ 6582288 h 7169300"/>
              <a:gd name="connsiteX290" fmla="*/ 264484 w 25173432"/>
              <a:gd name="connsiteY290" fmla="*/ 6532758 h 7169300"/>
              <a:gd name="connsiteX291" fmla="*/ 100654 w 25173432"/>
              <a:gd name="connsiteY291" fmla="*/ 6490848 h 7169300"/>
              <a:gd name="connsiteX292" fmla="*/ 3048 w 25173432"/>
              <a:gd name="connsiteY292" fmla="*/ 6439126 h 7169300"/>
              <a:gd name="connsiteX293" fmla="*/ 0 w 25173432"/>
              <a:gd name="connsiteY29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5897880 w 25173432"/>
              <a:gd name="connsiteY265" fmla="*/ 5767804 h 7169300"/>
              <a:gd name="connsiteX266" fmla="*/ 5830894 w 25173432"/>
              <a:gd name="connsiteY266" fmla="*/ 5892678 h 7169300"/>
              <a:gd name="connsiteX267" fmla="*/ 5716594 w 25173432"/>
              <a:gd name="connsiteY267" fmla="*/ 5953638 h 7169300"/>
              <a:gd name="connsiteX268" fmla="*/ 5327974 w 25173432"/>
              <a:gd name="connsiteY268" fmla="*/ 6121278 h 7169300"/>
              <a:gd name="connsiteX269" fmla="*/ 5034604 w 25173432"/>
              <a:gd name="connsiteY269" fmla="*/ 6205098 h 7169300"/>
              <a:gd name="connsiteX270" fmla="*/ 4752664 w 25173432"/>
              <a:gd name="connsiteY270" fmla="*/ 6235578 h 7169300"/>
              <a:gd name="connsiteX271" fmla="*/ 4575810 w 25173432"/>
              <a:gd name="connsiteY271" fmla="*/ 6185380 h 7169300"/>
              <a:gd name="connsiteX272" fmla="*/ 4226884 w 25173432"/>
              <a:gd name="connsiteY272" fmla="*/ 6334638 h 7169300"/>
              <a:gd name="connsiteX273" fmla="*/ 3941134 w 25173432"/>
              <a:gd name="connsiteY273" fmla="*/ 6426078 h 7169300"/>
              <a:gd name="connsiteX274" fmla="*/ 3647694 w 25173432"/>
              <a:gd name="connsiteY274" fmla="*/ 6433030 h 7169300"/>
              <a:gd name="connsiteX275" fmla="*/ 3590614 w 25173432"/>
              <a:gd name="connsiteY275" fmla="*/ 6517518 h 7169300"/>
              <a:gd name="connsiteX276" fmla="*/ 3487744 w 25173432"/>
              <a:gd name="connsiteY276" fmla="*/ 6608958 h 7169300"/>
              <a:gd name="connsiteX277" fmla="*/ 3114364 w 25173432"/>
              <a:gd name="connsiteY277" fmla="*/ 6704208 h 7169300"/>
              <a:gd name="connsiteX278" fmla="*/ 2729554 w 25173432"/>
              <a:gd name="connsiteY278" fmla="*/ 6742308 h 7169300"/>
              <a:gd name="connsiteX279" fmla="*/ 2649474 w 25173432"/>
              <a:gd name="connsiteY279" fmla="*/ 6888706 h 7169300"/>
              <a:gd name="connsiteX280" fmla="*/ 2462854 w 25173432"/>
              <a:gd name="connsiteY280" fmla="*/ 6906138 h 7169300"/>
              <a:gd name="connsiteX281" fmla="*/ 2333314 w 25173432"/>
              <a:gd name="connsiteY281" fmla="*/ 6829938 h 7169300"/>
              <a:gd name="connsiteX282" fmla="*/ 2221992 w 25173432"/>
              <a:gd name="connsiteY282" fmla="*/ 6826984 h 7169300"/>
              <a:gd name="connsiteX283" fmla="*/ 1937074 w 25173432"/>
              <a:gd name="connsiteY283" fmla="*/ 6860418 h 7169300"/>
              <a:gd name="connsiteX284" fmla="*/ 1609344 w 25173432"/>
              <a:gd name="connsiteY284" fmla="*/ 6846796 h 7169300"/>
              <a:gd name="connsiteX285" fmla="*/ 1426534 w 25173432"/>
              <a:gd name="connsiteY285" fmla="*/ 6845178 h 7169300"/>
              <a:gd name="connsiteX286" fmla="*/ 1277944 w 25173432"/>
              <a:gd name="connsiteY286" fmla="*/ 6791838 h 7169300"/>
              <a:gd name="connsiteX287" fmla="*/ 969264 w 25173432"/>
              <a:gd name="connsiteY287" fmla="*/ 6729448 h 7169300"/>
              <a:gd name="connsiteX288" fmla="*/ 653104 w 25173432"/>
              <a:gd name="connsiteY288" fmla="*/ 6673728 h 7169300"/>
              <a:gd name="connsiteX289" fmla="*/ 519754 w 25173432"/>
              <a:gd name="connsiteY289" fmla="*/ 6624198 h 7169300"/>
              <a:gd name="connsiteX290" fmla="*/ 321634 w 25173432"/>
              <a:gd name="connsiteY290" fmla="*/ 6582288 h 7169300"/>
              <a:gd name="connsiteX291" fmla="*/ 264484 w 25173432"/>
              <a:gd name="connsiteY291" fmla="*/ 6532758 h 7169300"/>
              <a:gd name="connsiteX292" fmla="*/ 100654 w 25173432"/>
              <a:gd name="connsiteY292" fmla="*/ 6490848 h 7169300"/>
              <a:gd name="connsiteX293" fmla="*/ 3048 w 25173432"/>
              <a:gd name="connsiteY293" fmla="*/ 6439126 h 7169300"/>
              <a:gd name="connsiteX294" fmla="*/ 0 w 25173432"/>
              <a:gd name="connsiteY29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737674 w 25173432"/>
              <a:gd name="connsiteY265" fmla="*/ 5477388 h 7169300"/>
              <a:gd name="connsiteX266" fmla="*/ 5897880 w 25173432"/>
              <a:gd name="connsiteY266" fmla="*/ 5767804 h 7169300"/>
              <a:gd name="connsiteX267" fmla="*/ 5830894 w 25173432"/>
              <a:gd name="connsiteY267" fmla="*/ 5892678 h 7169300"/>
              <a:gd name="connsiteX268" fmla="*/ 5716594 w 25173432"/>
              <a:gd name="connsiteY268" fmla="*/ 5953638 h 7169300"/>
              <a:gd name="connsiteX269" fmla="*/ 5327974 w 25173432"/>
              <a:gd name="connsiteY269" fmla="*/ 6121278 h 7169300"/>
              <a:gd name="connsiteX270" fmla="*/ 5034604 w 25173432"/>
              <a:gd name="connsiteY270" fmla="*/ 6205098 h 7169300"/>
              <a:gd name="connsiteX271" fmla="*/ 4752664 w 25173432"/>
              <a:gd name="connsiteY271" fmla="*/ 6235578 h 7169300"/>
              <a:gd name="connsiteX272" fmla="*/ 4575810 w 25173432"/>
              <a:gd name="connsiteY272" fmla="*/ 6185380 h 7169300"/>
              <a:gd name="connsiteX273" fmla="*/ 4226884 w 25173432"/>
              <a:gd name="connsiteY273" fmla="*/ 6334638 h 7169300"/>
              <a:gd name="connsiteX274" fmla="*/ 3941134 w 25173432"/>
              <a:gd name="connsiteY274" fmla="*/ 6426078 h 7169300"/>
              <a:gd name="connsiteX275" fmla="*/ 3647694 w 25173432"/>
              <a:gd name="connsiteY275" fmla="*/ 6433030 h 7169300"/>
              <a:gd name="connsiteX276" fmla="*/ 3590614 w 25173432"/>
              <a:gd name="connsiteY276" fmla="*/ 6517518 h 7169300"/>
              <a:gd name="connsiteX277" fmla="*/ 3487744 w 25173432"/>
              <a:gd name="connsiteY277" fmla="*/ 6608958 h 7169300"/>
              <a:gd name="connsiteX278" fmla="*/ 3114364 w 25173432"/>
              <a:gd name="connsiteY278" fmla="*/ 6704208 h 7169300"/>
              <a:gd name="connsiteX279" fmla="*/ 2729554 w 25173432"/>
              <a:gd name="connsiteY279" fmla="*/ 6742308 h 7169300"/>
              <a:gd name="connsiteX280" fmla="*/ 2649474 w 25173432"/>
              <a:gd name="connsiteY280" fmla="*/ 6888706 h 7169300"/>
              <a:gd name="connsiteX281" fmla="*/ 2462854 w 25173432"/>
              <a:gd name="connsiteY281" fmla="*/ 6906138 h 7169300"/>
              <a:gd name="connsiteX282" fmla="*/ 2333314 w 25173432"/>
              <a:gd name="connsiteY282" fmla="*/ 6829938 h 7169300"/>
              <a:gd name="connsiteX283" fmla="*/ 2221992 w 25173432"/>
              <a:gd name="connsiteY283" fmla="*/ 6826984 h 7169300"/>
              <a:gd name="connsiteX284" fmla="*/ 1937074 w 25173432"/>
              <a:gd name="connsiteY284" fmla="*/ 6860418 h 7169300"/>
              <a:gd name="connsiteX285" fmla="*/ 1609344 w 25173432"/>
              <a:gd name="connsiteY285" fmla="*/ 6846796 h 7169300"/>
              <a:gd name="connsiteX286" fmla="*/ 1426534 w 25173432"/>
              <a:gd name="connsiteY286" fmla="*/ 6845178 h 7169300"/>
              <a:gd name="connsiteX287" fmla="*/ 1277944 w 25173432"/>
              <a:gd name="connsiteY287" fmla="*/ 6791838 h 7169300"/>
              <a:gd name="connsiteX288" fmla="*/ 969264 w 25173432"/>
              <a:gd name="connsiteY288" fmla="*/ 6729448 h 7169300"/>
              <a:gd name="connsiteX289" fmla="*/ 653104 w 25173432"/>
              <a:gd name="connsiteY289" fmla="*/ 6673728 h 7169300"/>
              <a:gd name="connsiteX290" fmla="*/ 519754 w 25173432"/>
              <a:gd name="connsiteY290" fmla="*/ 6624198 h 7169300"/>
              <a:gd name="connsiteX291" fmla="*/ 321634 w 25173432"/>
              <a:gd name="connsiteY291" fmla="*/ 6582288 h 7169300"/>
              <a:gd name="connsiteX292" fmla="*/ 264484 w 25173432"/>
              <a:gd name="connsiteY292" fmla="*/ 6532758 h 7169300"/>
              <a:gd name="connsiteX293" fmla="*/ 100654 w 25173432"/>
              <a:gd name="connsiteY293" fmla="*/ 6490848 h 7169300"/>
              <a:gd name="connsiteX294" fmla="*/ 3048 w 25173432"/>
              <a:gd name="connsiteY294" fmla="*/ 6439126 h 7169300"/>
              <a:gd name="connsiteX295" fmla="*/ 0 w 25173432"/>
              <a:gd name="connsiteY29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5897880 w 25173432"/>
              <a:gd name="connsiteY267" fmla="*/ 5767804 h 7169300"/>
              <a:gd name="connsiteX268" fmla="*/ 5830894 w 25173432"/>
              <a:gd name="connsiteY268" fmla="*/ 5892678 h 7169300"/>
              <a:gd name="connsiteX269" fmla="*/ 5716594 w 25173432"/>
              <a:gd name="connsiteY269" fmla="*/ 5953638 h 7169300"/>
              <a:gd name="connsiteX270" fmla="*/ 5327974 w 25173432"/>
              <a:gd name="connsiteY270" fmla="*/ 6121278 h 7169300"/>
              <a:gd name="connsiteX271" fmla="*/ 5034604 w 25173432"/>
              <a:gd name="connsiteY271" fmla="*/ 6205098 h 7169300"/>
              <a:gd name="connsiteX272" fmla="*/ 4752664 w 25173432"/>
              <a:gd name="connsiteY272" fmla="*/ 6235578 h 7169300"/>
              <a:gd name="connsiteX273" fmla="*/ 4575810 w 25173432"/>
              <a:gd name="connsiteY273" fmla="*/ 6185380 h 7169300"/>
              <a:gd name="connsiteX274" fmla="*/ 4226884 w 25173432"/>
              <a:gd name="connsiteY274" fmla="*/ 6334638 h 7169300"/>
              <a:gd name="connsiteX275" fmla="*/ 3941134 w 25173432"/>
              <a:gd name="connsiteY275" fmla="*/ 6426078 h 7169300"/>
              <a:gd name="connsiteX276" fmla="*/ 3647694 w 25173432"/>
              <a:gd name="connsiteY276" fmla="*/ 6433030 h 7169300"/>
              <a:gd name="connsiteX277" fmla="*/ 3590614 w 25173432"/>
              <a:gd name="connsiteY277" fmla="*/ 6517518 h 7169300"/>
              <a:gd name="connsiteX278" fmla="*/ 3487744 w 25173432"/>
              <a:gd name="connsiteY278" fmla="*/ 6608958 h 7169300"/>
              <a:gd name="connsiteX279" fmla="*/ 3114364 w 25173432"/>
              <a:gd name="connsiteY279" fmla="*/ 6704208 h 7169300"/>
              <a:gd name="connsiteX280" fmla="*/ 2729554 w 25173432"/>
              <a:gd name="connsiteY280" fmla="*/ 6742308 h 7169300"/>
              <a:gd name="connsiteX281" fmla="*/ 2649474 w 25173432"/>
              <a:gd name="connsiteY281" fmla="*/ 6888706 h 7169300"/>
              <a:gd name="connsiteX282" fmla="*/ 2462854 w 25173432"/>
              <a:gd name="connsiteY282" fmla="*/ 6906138 h 7169300"/>
              <a:gd name="connsiteX283" fmla="*/ 2333314 w 25173432"/>
              <a:gd name="connsiteY283" fmla="*/ 6829938 h 7169300"/>
              <a:gd name="connsiteX284" fmla="*/ 2221992 w 25173432"/>
              <a:gd name="connsiteY284" fmla="*/ 6826984 h 7169300"/>
              <a:gd name="connsiteX285" fmla="*/ 1937074 w 25173432"/>
              <a:gd name="connsiteY285" fmla="*/ 6860418 h 7169300"/>
              <a:gd name="connsiteX286" fmla="*/ 1609344 w 25173432"/>
              <a:gd name="connsiteY286" fmla="*/ 6846796 h 7169300"/>
              <a:gd name="connsiteX287" fmla="*/ 1426534 w 25173432"/>
              <a:gd name="connsiteY287" fmla="*/ 6845178 h 7169300"/>
              <a:gd name="connsiteX288" fmla="*/ 1277944 w 25173432"/>
              <a:gd name="connsiteY288" fmla="*/ 6791838 h 7169300"/>
              <a:gd name="connsiteX289" fmla="*/ 969264 w 25173432"/>
              <a:gd name="connsiteY289" fmla="*/ 6729448 h 7169300"/>
              <a:gd name="connsiteX290" fmla="*/ 653104 w 25173432"/>
              <a:gd name="connsiteY290" fmla="*/ 6673728 h 7169300"/>
              <a:gd name="connsiteX291" fmla="*/ 519754 w 25173432"/>
              <a:gd name="connsiteY291" fmla="*/ 6624198 h 7169300"/>
              <a:gd name="connsiteX292" fmla="*/ 321634 w 25173432"/>
              <a:gd name="connsiteY292" fmla="*/ 6582288 h 7169300"/>
              <a:gd name="connsiteX293" fmla="*/ 264484 w 25173432"/>
              <a:gd name="connsiteY293" fmla="*/ 6532758 h 7169300"/>
              <a:gd name="connsiteX294" fmla="*/ 100654 w 25173432"/>
              <a:gd name="connsiteY294" fmla="*/ 6490848 h 7169300"/>
              <a:gd name="connsiteX295" fmla="*/ 3048 w 25173432"/>
              <a:gd name="connsiteY295" fmla="*/ 6439126 h 7169300"/>
              <a:gd name="connsiteX296" fmla="*/ 0 w 25173432"/>
              <a:gd name="connsiteY29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230944 w 25173432"/>
              <a:gd name="connsiteY267" fmla="*/ 5793618 h 7169300"/>
              <a:gd name="connsiteX268" fmla="*/ 5897880 w 25173432"/>
              <a:gd name="connsiteY268" fmla="*/ 5767804 h 7169300"/>
              <a:gd name="connsiteX269" fmla="*/ 5830894 w 25173432"/>
              <a:gd name="connsiteY269" fmla="*/ 5892678 h 7169300"/>
              <a:gd name="connsiteX270" fmla="*/ 5716594 w 25173432"/>
              <a:gd name="connsiteY270" fmla="*/ 5953638 h 7169300"/>
              <a:gd name="connsiteX271" fmla="*/ 5327974 w 25173432"/>
              <a:gd name="connsiteY271" fmla="*/ 6121278 h 7169300"/>
              <a:gd name="connsiteX272" fmla="*/ 5034604 w 25173432"/>
              <a:gd name="connsiteY272" fmla="*/ 6205098 h 7169300"/>
              <a:gd name="connsiteX273" fmla="*/ 4752664 w 25173432"/>
              <a:gd name="connsiteY273" fmla="*/ 6235578 h 7169300"/>
              <a:gd name="connsiteX274" fmla="*/ 4575810 w 25173432"/>
              <a:gd name="connsiteY274" fmla="*/ 6185380 h 7169300"/>
              <a:gd name="connsiteX275" fmla="*/ 4226884 w 25173432"/>
              <a:gd name="connsiteY275" fmla="*/ 6334638 h 7169300"/>
              <a:gd name="connsiteX276" fmla="*/ 3941134 w 25173432"/>
              <a:gd name="connsiteY276" fmla="*/ 6426078 h 7169300"/>
              <a:gd name="connsiteX277" fmla="*/ 3647694 w 25173432"/>
              <a:gd name="connsiteY277" fmla="*/ 6433030 h 7169300"/>
              <a:gd name="connsiteX278" fmla="*/ 3590614 w 25173432"/>
              <a:gd name="connsiteY278" fmla="*/ 6517518 h 7169300"/>
              <a:gd name="connsiteX279" fmla="*/ 3487744 w 25173432"/>
              <a:gd name="connsiteY279" fmla="*/ 6608958 h 7169300"/>
              <a:gd name="connsiteX280" fmla="*/ 3114364 w 25173432"/>
              <a:gd name="connsiteY280" fmla="*/ 6704208 h 7169300"/>
              <a:gd name="connsiteX281" fmla="*/ 2729554 w 25173432"/>
              <a:gd name="connsiteY281" fmla="*/ 6742308 h 7169300"/>
              <a:gd name="connsiteX282" fmla="*/ 2649474 w 25173432"/>
              <a:gd name="connsiteY282" fmla="*/ 6888706 h 7169300"/>
              <a:gd name="connsiteX283" fmla="*/ 2462854 w 25173432"/>
              <a:gd name="connsiteY283" fmla="*/ 6906138 h 7169300"/>
              <a:gd name="connsiteX284" fmla="*/ 2333314 w 25173432"/>
              <a:gd name="connsiteY284" fmla="*/ 6829938 h 7169300"/>
              <a:gd name="connsiteX285" fmla="*/ 2221992 w 25173432"/>
              <a:gd name="connsiteY285" fmla="*/ 6826984 h 7169300"/>
              <a:gd name="connsiteX286" fmla="*/ 1937074 w 25173432"/>
              <a:gd name="connsiteY286" fmla="*/ 6860418 h 7169300"/>
              <a:gd name="connsiteX287" fmla="*/ 1609344 w 25173432"/>
              <a:gd name="connsiteY287" fmla="*/ 6846796 h 7169300"/>
              <a:gd name="connsiteX288" fmla="*/ 1426534 w 25173432"/>
              <a:gd name="connsiteY288" fmla="*/ 6845178 h 7169300"/>
              <a:gd name="connsiteX289" fmla="*/ 1277944 w 25173432"/>
              <a:gd name="connsiteY289" fmla="*/ 6791838 h 7169300"/>
              <a:gd name="connsiteX290" fmla="*/ 969264 w 25173432"/>
              <a:gd name="connsiteY290" fmla="*/ 6729448 h 7169300"/>
              <a:gd name="connsiteX291" fmla="*/ 653104 w 25173432"/>
              <a:gd name="connsiteY291" fmla="*/ 6673728 h 7169300"/>
              <a:gd name="connsiteX292" fmla="*/ 519754 w 25173432"/>
              <a:gd name="connsiteY292" fmla="*/ 6624198 h 7169300"/>
              <a:gd name="connsiteX293" fmla="*/ 321634 w 25173432"/>
              <a:gd name="connsiteY293" fmla="*/ 6582288 h 7169300"/>
              <a:gd name="connsiteX294" fmla="*/ 264484 w 25173432"/>
              <a:gd name="connsiteY294" fmla="*/ 6532758 h 7169300"/>
              <a:gd name="connsiteX295" fmla="*/ 100654 w 25173432"/>
              <a:gd name="connsiteY295" fmla="*/ 6490848 h 7169300"/>
              <a:gd name="connsiteX296" fmla="*/ 3048 w 25173432"/>
              <a:gd name="connsiteY296" fmla="*/ 6439126 h 7169300"/>
              <a:gd name="connsiteX297" fmla="*/ 0 w 25173432"/>
              <a:gd name="connsiteY29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5897880 w 25173432"/>
              <a:gd name="connsiteY269" fmla="*/ 5767804 h 7169300"/>
              <a:gd name="connsiteX270" fmla="*/ 5830894 w 25173432"/>
              <a:gd name="connsiteY270" fmla="*/ 5892678 h 7169300"/>
              <a:gd name="connsiteX271" fmla="*/ 5716594 w 25173432"/>
              <a:gd name="connsiteY271" fmla="*/ 5953638 h 7169300"/>
              <a:gd name="connsiteX272" fmla="*/ 5327974 w 25173432"/>
              <a:gd name="connsiteY272" fmla="*/ 6121278 h 7169300"/>
              <a:gd name="connsiteX273" fmla="*/ 5034604 w 25173432"/>
              <a:gd name="connsiteY273" fmla="*/ 6205098 h 7169300"/>
              <a:gd name="connsiteX274" fmla="*/ 4752664 w 25173432"/>
              <a:gd name="connsiteY274" fmla="*/ 6235578 h 7169300"/>
              <a:gd name="connsiteX275" fmla="*/ 4575810 w 25173432"/>
              <a:gd name="connsiteY275" fmla="*/ 6185380 h 7169300"/>
              <a:gd name="connsiteX276" fmla="*/ 4226884 w 25173432"/>
              <a:gd name="connsiteY276" fmla="*/ 6334638 h 7169300"/>
              <a:gd name="connsiteX277" fmla="*/ 3941134 w 25173432"/>
              <a:gd name="connsiteY277" fmla="*/ 6426078 h 7169300"/>
              <a:gd name="connsiteX278" fmla="*/ 3647694 w 25173432"/>
              <a:gd name="connsiteY278" fmla="*/ 6433030 h 7169300"/>
              <a:gd name="connsiteX279" fmla="*/ 3590614 w 25173432"/>
              <a:gd name="connsiteY279" fmla="*/ 6517518 h 7169300"/>
              <a:gd name="connsiteX280" fmla="*/ 3487744 w 25173432"/>
              <a:gd name="connsiteY280" fmla="*/ 6608958 h 7169300"/>
              <a:gd name="connsiteX281" fmla="*/ 3114364 w 25173432"/>
              <a:gd name="connsiteY281" fmla="*/ 6704208 h 7169300"/>
              <a:gd name="connsiteX282" fmla="*/ 2729554 w 25173432"/>
              <a:gd name="connsiteY282" fmla="*/ 6742308 h 7169300"/>
              <a:gd name="connsiteX283" fmla="*/ 2649474 w 25173432"/>
              <a:gd name="connsiteY283" fmla="*/ 6888706 h 7169300"/>
              <a:gd name="connsiteX284" fmla="*/ 2462854 w 25173432"/>
              <a:gd name="connsiteY284" fmla="*/ 6906138 h 7169300"/>
              <a:gd name="connsiteX285" fmla="*/ 2333314 w 25173432"/>
              <a:gd name="connsiteY285" fmla="*/ 6829938 h 7169300"/>
              <a:gd name="connsiteX286" fmla="*/ 2221992 w 25173432"/>
              <a:gd name="connsiteY286" fmla="*/ 6826984 h 7169300"/>
              <a:gd name="connsiteX287" fmla="*/ 1937074 w 25173432"/>
              <a:gd name="connsiteY287" fmla="*/ 6860418 h 7169300"/>
              <a:gd name="connsiteX288" fmla="*/ 1609344 w 25173432"/>
              <a:gd name="connsiteY288" fmla="*/ 6846796 h 7169300"/>
              <a:gd name="connsiteX289" fmla="*/ 1426534 w 25173432"/>
              <a:gd name="connsiteY289" fmla="*/ 6845178 h 7169300"/>
              <a:gd name="connsiteX290" fmla="*/ 1277944 w 25173432"/>
              <a:gd name="connsiteY290" fmla="*/ 6791838 h 7169300"/>
              <a:gd name="connsiteX291" fmla="*/ 969264 w 25173432"/>
              <a:gd name="connsiteY291" fmla="*/ 6729448 h 7169300"/>
              <a:gd name="connsiteX292" fmla="*/ 653104 w 25173432"/>
              <a:gd name="connsiteY292" fmla="*/ 6673728 h 7169300"/>
              <a:gd name="connsiteX293" fmla="*/ 519754 w 25173432"/>
              <a:gd name="connsiteY293" fmla="*/ 6624198 h 7169300"/>
              <a:gd name="connsiteX294" fmla="*/ 321634 w 25173432"/>
              <a:gd name="connsiteY294" fmla="*/ 6582288 h 7169300"/>
              <a:gd name="connsiteX295" fmla="*/ 264484 w 25173432"/>
              <a:gd name="connsiteY295" fmla="*/ 6532758 h 7169300"/>
              <a:gd name="connsiteX296" fmla="*/ 100654 w 25173432"/>
              <a:gd name="connsiteY296" fmla="*/ 6490848 h 7169300"/>
              <a:gd name="connsiteX297" fmla="*/ 3048 w 25173432"/>
              <a:gd name="connsiteY297" fmla="*/ 6439126 h 7169300"/>
              <a:gd name="connsiteX298" fmla="*/ 0 w 25173432"/>
              <a:gd name="connsiteY29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6000750 w 25173432"/>
              <a:gd name="connsiteY269" fmla="*/ 5851624 h 7169300"/>
              <a:gd name="connsiteX270" fmla="*/ 5830894 w 25173432"/>
              <a:gd name="connsiteY270" fmla="*/ 5892678 h 7169300"/>
              <a:gd name="connsiteX271" fmla="*/ 5716594 w 25173432"/>
              <a:gd name="connsiteY271" fmla="*/ 5953638 h 7169300"/>
              <a:gd name="connsiteX272" fmla="*/ 5327974 w 25173432"/>
              <a:gd name="connsiteY272" fmla="*/ 6121278 h 7169300"/>
              <a:gd name="connsiteX273" fmla="*/ 5034604 w 25173432"/>
              <a:gd name="connsiteY273" fmla="*/ 6205098 h 7169300"/>
              <a:gd name="connsiteX274" fmla="*/ 4752664 w 25173432"/>
              <a:gd name="connsiteY274" fmla="*/ 6235578 h 7169300"/>
              <a:gd name="connsiteX275" fmla="*/ 4575810 w 25173432"/>
              <a:gd name="connsiteY275" fmla="*/ 6185380 h 7169300"/>
              <a:gd name="connsiteX276" fmla="*/ 4226884 w 25173432"/>
              <a:gd name="connsiteY276" fmla="*/ 6334638 h 7169300"/>
              <a:gd name="connsiteX277" fmla="*/ 3941134 w 25173432"/>
              <a:gd name="connsiteY277" fmla="*/ 6426078 h 7169300"/>
              <a:gd name="connsiteX278" fmla="*/ 3647694 w 25173432"/>
              <a:gd name="connsiteY278" fmla="*/ 6433030 h 7169300"/>
              <a:gd name="connsiteX279" fmla="*/ 3590614 w 25173432"/>
              <a:gd name="connsiteY279" fmla="*/ 6517518 h 7169300"/>
              <a:gd name="connsiteX280" fmla="*/ 3487744 w 25173432"/>
              <a:gd name="connsiteY280" fmla="*/ 6608958 h 7169300"/>
              <a:gd name="connsiteX281" fmla="*/ 3114364 w 25173432"/>
              <a:gd name="connsiteY281" fmla="*/ 6704208 h 7169300"/>
              <a:gd name="connsiteX282" fmla="*/ 2729554 w 25173432"/>
              <a:gd name="connsiteY282" fmla="*/ 6742308 h 7169300"/>
              <a:gd name="connsiteX283" fmla="*/ 2649474 w 25173432"/>
              <a:gd name="connsiteY283" fmla="*/ 6888706 h 7169300"/>
              <a:gd name="connsiteX284" fmla="*/ 2462854 w 25173432"/>
              <a:gd name="connsiteY284" fmla="*/ 6906138 h 7169300"/>
              <a:gd name="connsiteX285" fmla="*/ 2333314 w 25173432"/>
              <a:gd name="connsiteY285" fmla="*/ 6829938 h 7169300"/>
              <a:gd name="connsiteX286" fmla="*/ 2221992 w 25173432"/>
              <a:gd name="connsiteY286" fmla="*/ 6826984 h 7169300"/>
              <a:gd name="connsiteX287" fmla="*/ 1937074 w 25173432"/>
              <a:gd name="connsiteY287" fmla="*/ 6860418 h 7169300"/>
              <a:gd name="connsiteX288" fmla="*/ 1609344 w 25173432"/>
              <a:gd name="connsiteY288" fmla="*/ 6846796 h 7169300"/>
              <a:gd name="connsiteX289" fmla="*/ 1426534 w 25173432"/>
              <a:gd name="connsiteY289" fmla="*/ 6845178 h 7169300"/>
              <a:gd name="connsiteX290" fmla="*/ 1277944 w 25173432"/>
              <a:gd name="connsiteY290" fmla="*/ 6791838 h 7169300"/>
              <a:gd name="connsiteX291" fmla="*/ 969264 w 25173432"/>
              <a:gd name="connsiteY291" fmla="*/ 6729448 h 7169300"/>
              <a:gd name="connsiteX292" fmla="*/ 653104 w 25173432"/>
              <a:gd name="connsiteY292" fmla="*/ 6673728 h 7169300"/>
              <a:gd name="connsiteX293" fmla="*/ 519754 w 25173432"/>
              <a:gd name="connsiteY293" fmla="*/ 6624198 h 7169300"/>
              <a:gd name="connsiteX294" fmla="*/ 321634 w 25173432"/>
              <a:gd name="connsiteY294" fmla="*/ 6582288 h 7169300"/>
              <a:gd name="connsiteX295" fmla="*/ 264484 w 25173432"/>
              <a:gd name="connsiteY295" fmla="*/ 6532758 h 7169300"/>
              <a:gd name="connsiteX296" fmla="*/ 100654 w 25173432"/>
              <a:gd name="connsiteY296" fmla="*/ 6490848 h 7169300"/>
              <a:gd name="connsiteX297" fmla="*/ 3048 w 25173432"/>
              <a:gd name="connsiteY297" fmla="*/ 6439126 h 7169300"/>
              <a:gd name="connsiteX298" fmla="*/ 0 w 25173432"/>
              <a:gd name="connsiteY29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379970 w 25173432"/>
              <a:gd name="connsiteY262" fmla="*/ 5298412 h 7169300"/>
              <a:gd name="connsiteX263" fmla="*/ 7236784 w 25173432"/>
              <a:gd name="connsiteY263" fmla="*/ 5336418 h 7169300"/>
              <a:gd name="connsiteX264" fmla="*/ 7080574 w 25173432"/>
              <a:gd name="connsiteY264" fmla="*/ 5431668 h 7169300"/>
              <a:gd name="connsiteX265" fmla="*/ 6916744 w 25173432"/>
              <a:gd name="connsiteY265" fmla="*/ 5344038 h 7169300"/>
              <a:gd name="connsiteX266" fmla="*/ 6737674 w 25173432"/>
              <a:gd name="connsiteY266" fmla="*/ 5477388 h 7169300"/>
              <a:gd name="connsiteX267" fmla="*/ 6448114 w 25173432"/>
              <a:gd name="connsiteY267" fmla="*/ 5686938 h 7169300"/>
              <a:gd name="connsiteX268" fmla="*/ 6230944 w 25173432"/>
              <a:gd name="connsiteY268" fmla="*/ 5793618 h 7169300"/>
              <a:gd name="connsiteX269" fmla="*/ 6000750 w 25173432"/>
              <a:gd name="connsiteY269" fmla="*/ 5851624 h 7169300"/>
              <a:gd name="connsiteX270" fmla="*/ 5888044 w 25173432"/>
              <a:gd name="connsiteY270" fmla="*/ 5785998 h 7169300"/>
              <a:gd name="connsiteX271" fmla="*/ 5830894 w 25173432"/>
              <a:gd name="connsiteY271" fmla="*/ 5892678 h 7169300"/>
              <a:gd name="connsiteX272" fmla="*/ 5716594 w 25173432"/>
              <a:gd name="connsiteY272" fmla="*/ 5953638 h 7169300"/>
              <a:gd name="connsiteX273" fmla="*/ 5327974 w 25173432"/>
              <a:gd name="connsiteY273" fmla="*/ 6121278 h 7169300"/>
              <a:gd name="connsiteX274" fmla="*/ 5034604 w 25173432"/>
              <a:gd name="connsiteY274" fmla="*/ 6205098 h 7169300"/>
              <a:gd name="connsiteX275" fmla="*/ 4752664 w 25173432"/>
              <a:gd name="connsiteY275" fmla="*/ 6235578 h 7169300"/>
              <a:gd name="connsiteX276" fmla="*/ 4575810 w 25173432"/>
              <a:gd name="connsiteY276" fmla="*/ 6185380 h 7169300"/>
              <a:gd name="connsiteX277" fmla="*/ 4226884 w 25173432"/>
              <a:gd name="connsiteY277" fmla="*/ 6334638 h 7169300"/>
              <a:gd name="connsiteX278" fmla="*/ 3941134 w 25173432"/>
              <a:gd name="connsiteY278" fmla="*/ 6426078 h 7169300"/>
              <a:gd name="connsiteX279" fmla="*/ 3647694 w 25173432"/>
              <a:gd name="connsiteY279" fmla="*/ 6433030 h 7169300"/>
              <a:gd name="connsiteX280" fmla="*/ 3590614 w 25173432"/>
              <a:gd name="connsiteY280" fmla="*/ 6517518 h 7169300"/>
              <a:gd name="connsiteX281" fmla="*/ 3487744 w 25173432"/>
              <a:gd name="connsiteY281" fmla="*/ 6608958 h 7169300"/>
              <a:gd name="connsiteX282" fmla="*/ 3114364 w 25173432"/>
              <a:gd name="connsiteY282" fmla="*/ 6704208 h 7169300"/>
              <a:gd name="connsiteX283" fmla="*/ 2729554 w 25173432"/>
              <a:gd name="connsiteY283" fmla="*/ 6742308 h 7169300"/>
              <a:gd name="connsiteX284" fmla="*/ 2649474 w 25173432"/>
              <a:gd name="connsiteY284" fmla="*/ 6888706 h 7169300"/>
              <a:gd name="connsiteX285" fmla="*/ 2462854 w 25173432"/>
              <a:gd name="connsiteY285" fmla="*/ 6906138 h 7169300"/>
              <a:gd name="connsiteX286" fmla="*/ 2333314 w 25173432"/>
              <a:gd name="connsiteY286" fmla="*/ 6829938 h 7169300"/>
              <a:gd name="connsiteX287" fmla="*/ 2221992 w 25173432"/>
              <a:gd name="connsiteY287" fmla="*/ 6826984 h 7169300"/>
              <a:gd name="connsiteX288" fmla="*/ 1937074 w 25173432"/>
              <a:gd name="connsiteY288" fmla="*/ 6860418 h 7169300"/>
              <a:gd name="connsiteX289" fmla="*/ 1609344 w 25173432"/>
              <a:gd name="connsiteY289" fmla="*/ 6846796 h 7169300"/>
              <a:gd name="connsiteX290" fmla="*/ 1426534 w 25173432"/>
              <a:gd name="connsiteY290" fmla="*/ 6845178 h 7169300"/>
              <a:gd name="connsiteX291" fmla="*/ 1277944 w 25173432"/>
              <a:gd name="connsiteY291" fmla="*/ 6791838 h 7169300"/>
              <a:gd name="connsiteX292" fmla="*/ 969264 w 25173432"/>
              <a:gd name="connsiteY292" fmla="*/ 6729448 h 7169300"/>
              <a:gd name="connsiteX293" fmla="*/ 653104 w 25173432"/>
              <a:gd name="connsiteY293" fmla="*/ 6673728 h 7169300"/>
              <a:gd name="connsiteX294" fmla="*/ 519754 w 25173432"/>
              <a:gd name="connsiteY294" fmla="*/ 6624198 h 7169300"/>
              <a:gd name="connsiteX295" fmla="*/ 321634 w 25173432"/>
              <a:gd name="connsiteY295" fmla="*/ 6582288 h 7169300"/>
              <a:gd name="connsiteX296" fmla="*/ 264484 w 25173432"/>
              <a:gd name="connsiteY296" fmla="*/ 6532758 h 7169300"/>
              <a:gd name="connsiteX297" fmla="*/ 100654 w 25173432"/>
              <a:gd name="connsiteY297" fmla="*/ 6490848 h 7169300"/>
              <a:gd name="connsiteX298" fmla="*/ 3048 w 25173432"/>
              <a:gd name="connsiteY298" fmla="*/ 6439126 h 7169300"/>
              <a:gd name="connsiteX299" fmla="*/ 0 w 25173432"/>
              <a:gd name="connsiteY29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690104 w 25173432"/>
              <a:gd name="connsiteY261" fmla="*/ 4524220 h 7169300"/>
              <a:gd name="connsiteX262" fmla="*/ 7766374 w 25173432"/>
              <a:gd name="connsiteY262" fmla="*/ 4982088 h 7169300"/>
              <a:gd name="connsiteX263" fmla="*/ 7379970 w 25173432"/>
              <a:gd name="connsiteY263" fmla="*/ 5298412 h 7169300"/>
              <a:gd name="connsiteX264" fmla="*/ 7236784 w 25173432"/>
              <a:gd name="connsiteY264" fmla="*/ 5336418 h 7169300"/>
              <a:gd name="connsiteX265" fmla="*/ 7080574 w 25173432"/>
              <a:gd name="connsiteY265" fmla="*/ 5431668 h 7169300"/>
              <a:gd name="connsiteX266" fmla="*/ 6916744 w 25173432"/>
              <a:gd name="connsiteY266" fmla="*/ 5344038 h 7169300"/>
              <a:gd name="connsiteX267" fmla="*/ 6737674 w 25173432"/>
              <a:gd name="connsiteY267" fmla="*/ 5477388 h 7169300"/>
              <a:gd name="connsiteX268" fmla="*/ 6448114 w 25173432"/>
              <a:gd name="connsiteY268" fmla="*/ 5686938 h 7169300"/>
              <a:gd name="connsiteX269" fmla="*/ 6230944 w 25173432"/>
              <a:gd name="connsiteY269" fmla="*/ 5793618 h 7169300"/>
              <a:gd name="connsiteX270" fmla="*/ 6000750 w 25173432"/>
              <a:gd name="connsiteY270" fmla="*/ 5851624 h 7169300"/>
              <a:gd name="connsiteX271" fmla="*/ 5888044 w 25173432"/>
              <a:gd name="connsiteY271" fmla="*/ 5785998 h 7169300"/>
              <a:gd name="connsiteX272" fmla="*/ 5830894 w 25173432"/>
              <a:gd name="connsiteY272" fmla="*/ 5892678 h 7169300"/>
              <a:gd name="connsiteX273" fmla="*/ 5716594 w 25173432"/>
              <a:gd name="connsiteY273" fmla="*/ 5953638 h 7169300"/>
              <a:gd name="connsiteX274" fmla="*/ 5327974 w 25173432"/>
              <a:gd name="connsiteY274" fmla="*/ 6121278 h 7169300"/>
              <a:gd name="connsiteX275" fmla="*/ 5034604 w 25173432"/>
              <a:gd name="connsiteY275" fmla="*/ 6205098 h 7169300"/>
              <a:gd name="connsiteX276" fmla="*/ 4752664 w 25173432"/>
              <a:gd name="connsiteY276" fmla="*/ 6235578 h 7169300"/>
              <a:gd name="connsiteX277" fmla="*/ 4575810 w 25173432"/>
              <a:gd name="connsiteY277" fmla="*/ 6185380 h 7169300"/>
              <a:gd name="connsiteX278" fmla="*/ 4226884 w 25173432"/>
              <a:gd name="connsiteY278" fmla="*/ 6334638 h 7169300"/>
              <a:gd name="connsiteX279" fmla="*/ 3941134 w 25173432"/>
              <a:gd name="connsiteY279" fmla="*/ 6426078 h 7169300"/>
              <a:gd name="connsiteX280" fmla="*/ 3647694 w 25173432"/>
              <a:gd name="connsiteY280" fmla="*/ 6433030 h 7169300"/>
              <a:gd name="connsiteX281" fmla="*/ 3590614 w 25173432"/>
              <a:gd name="connsiteY281" fmla="*/ 6517518 h 7169300"/>
              <a:gd name="connsiteX282" fmla="*/ 3487744 w 25173432"/>
              <a:gd name="connsiteY282" fmla="*/ 6608958 h 7169300"/>
              <a:gd name="connsiteX283" fmla="*/ 3114364 w 25173432"/>
              <a:gd name="connsiteY283" fmla="*/ 6704208 h 7169300"/>
              <a:gd name="connsiteX284" fmla="*/ 2729554 w 25173432"/>
              <a:gd name="connsiteY284" fmla="*/ 6742308 h 7169300"/>
              <a:gd name="connsiteX285" fmla="*/ 2649474 w 25173432"/>
              <a:gd name="connsiteY285" fmla="*/ 6888706 h 7169300"/>
              <a:gd name="connsiteX286" fmla="*/ 2462854 w 25173432"/>
              <a:gd name="connsiteY286" fmla="*/ 6906138 h 7169300"/>
              <a:gd name="connsiteX287" fmla="*/ 2333314 w 25173432"/>
              <a:gd name="connsiteY287" fmla="*/ 6829938 h 7169300"/>
              <a:gd name="connsiteX288" fmla="*/ 2221992 w 25173432"/>
              <a:gd name="connsiteY288" fmla="*/ 6826984 h 7169300"/>
              <a:gd name="connsiteX289" fmla="*/ 1937074 w 25173432"/>
              <a:gd name="connsiteY289" fmla="*/ 6860418 h 7169300"/>
              <a:gd name="connsiteX290" fmla="*/ 1609344 w 25173432"/>
              <a:gd name="connsiteY290" fmla="*/ 6846796 h 7169300"/>
              <a:gd name="connsiteX291" fmla="*/ 1426534 w 25173432"/>
              <a:gd name="connsiteY291" fmla="*/ 6845178 h 7169300"/>
              <a:gd name="connsiteX292" fmla="*/ 1277944 w 25173432"/>
              <a:gd name="connsiteY292" fmla="*/ 6791838 h 7169300"/>
              <a:gd name="connsiteX293" fmla="*/ 969264 w 25173432"/>
              <a:gd name="connsiteY293" fmla="*/ 6729448 h 7169300"/>
              <a:gd name="connsiteX294" fmla="*/ 653104 w 25173432"/>
              <a:gd name="connsiteY294" fmla="*/ 6673728 h 7169300"/>
              <a:gd name="connsiteX295" fmla="*/ 519754 w 25173432"/>
              <a:gd name="connsiteY295" fmla="*/ 6624198 h 7169300"/>
              <a:gd name="connsiteX296" fmla="*/ 321634 w 25173432"/>
              <a:gd name="connsiteY296" fmla="*/ 6582288 h 7169300"/>
              <a:gd name="connsiteX297" fmla="*/ 264484 w 25173432"/>
              <a:gd name="connsiteY297" fmla="*/ 6532758 h 7169300"/>
              <a:gd name="connsiteX298" fmla="*/ 100654 w 25173432"/>
              <a:gd name="connsiteY298" fmla="*/ 6490848 h 7169300"/>
              <a:gd name="connsiteX299" fmla="*/ 3048 w 25173432"/>
              <a:gd name="connsiteY299" fmla="*/ 6439126 h 7169300"/>
              <a:gd name="connsiteX300" fmla="*/ 0 w 25173432"/>
              <a:gd name="connsiteY30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766374 w 25173432"/>
              <a:gd name="connsiteY262" fmla="*/ 4982088 h 7169300"/>
              <a:gd name="connsiteX263" fmla="*/ 7379970 w 25173432"/>
              <a:gd name="connsiteY263" fmla="*/ 5298412 h 7169300"/>
              <a:gd name="connsiteX264" fmla="*/ 7236784 w 25173432"/>
              <a:gd name="connsiteY264" fmla="*/ 5336418 h 7169300"/>
              <a:gd name="connsiteX265" fmla="*/ 7080574 w 25173432"/>
              <a:gd name="connsiteY265" fmla="*/ 5431668 h 7169300"/>
              <a:gd name="connsiteX266" fmla="*/ 6916744 w 25173432"/>
              <a:gd name="connsiteY266" fmla="*/ 5344038 h 7169300"/>
              <a:gd name="connsiteX267" fmla="*/ 6737674 w 25173432"/>
              <a:gd name="connsiteY267" fmla="*/ 5477388 h 7169300"/>
              <a:gd name="connsiteX268" fmla="*/ 6448114 w 25173432"/>
              <a:gd name="connsiteY268" fmla="*/ 5686938 h 7169300"/>
              <a:gd name="connsiteX269" fmla="*/ 6230944 w 25173432"/>
              <a:gd name="connsiteY269" fmla="*/ 5793618 h 7169300"/>
              <a:gd name="connsiteX270" fmla="*/ 6000750 w 25173432"/>
              <a:gd name="connsiteY270" fmla="*/ 5851624 h 7169300"/>
              <a:gd name="connsiteX271" fmla="*/ 5888044 w 25173432"/>
              <a:gd name="connsiteY271" fmla="*/ 5785998 h 7169300"/>
              <a:gd name="connsiteX272" fmla="*/ 5830894 w 25173432"/>
              <a:gd name="connsiteY272" fmla="*/ 5892678 h 7169300"/>
              <a:gd name="connsiteX273" fmla="*/ 5716594 w 25173432"/>
              <a:gd name="connsiteY273" fmla="*/ 5953638 h 7169300"/>
              <a:gd name="connsiteX274" fmla="*/ 5327974 w 25173432"/>
              <a:gd name="connsiteY274" fmla="*/ 6121278 h 7169300"/>
              <a:gd name="connsiteX275" fmla="*/ 5034604 w 25173432"/>
              <a:gd name="connsiteY275" fmla="*/ 6205098 h 7169300"/>
              <a:gd name="connsiteX276" fmla="*/ 4752664 w 25173432"/>
              <a:gd name="connsiteY276" fmla="*/ 6235578 h 7169300"/>
              <a:gd name="connsiteX277" fmla="*/ 4575810 w 25173432"/>
              <a:gd name="connsiteY277" fmla="*/ 6185380 h 7169300"/>
              <a:gd name="connsiteX278" fmla="*/ 4226884 w 25173432"/>
              <a:gd name="connsiteY278" fmla="*/ 6334638 h 7169300"/>
              <a:gd name="connsiteX279" fmla="*/ 3941134 w 25173432"/>
              <a:gd name="connsiteY279" fmla="*/ 6426078 h 7169300"/>
              <a:gd name="connsiteX280" fmla="*/ 3647694 w 25173432"/>
              <a:gd name="connsiteY280" fmla="*/ 6433030 h 7169300"/>
              <a:gd name="connsiteX281" fmla="*/ 3590614 w 25173432"/>
              <a:gd name="connsiteY281" fmla="*/ 6517518 h 7169300"/>
              <a:gd name="connsiteX282" fmla="*/ 3487744 w 25173432"/>
              <a:gd name="connsiteY282" fmla="*/ 6608958 h 7169300"/>
              <a:gd name="connsiteX283" fmla="*/ 3114364 w 25173432"/>
              <a:gd name="connsiteY283" fmla="*/ 6704208 h 7169300"/>
              <a:gd name="connsiteX284" fmla="*/ 2729554 w 25173432"/>
              <a:gd name="connsiteY284" fmla="*/ 6742308 h 7169300"/>
              <a:gd name="connsiteX285" fmla="*/ 2649474 w 25173432"/>
              <a:gd name="connsiteY285" fmla="*/ 6888706 h 7169300"/>
              <a:gd name="connsiteX286" fmla="*/ 2462854 w 25173432"/>
              <a:gd name="connsiteY286" fmla="*/ 6906138 h 7169300"/>
              <a:gd name="connsiteX287" fmla="*/ 2333314 w 25173432"/>
              <a:gd name="connsiteY287" fmla="*/ 6829938 h 7169300"/>
              <a:gd name="connsiteX288" fmla="*/ 2221992 w 25173432"/>
              <a:gd name="connsiteY288" fmla="*/ 6826984 h 7169300"/>
              <a:gd name="connsiteX289" fmla="*/ 1937074 w 25173432"/>
              <a:gd name="connsiteY289" fmla="*/ 6860418 h 7169300"/>
              <a:gd name="connsiteX290" fmla="*/ 1609344 w 25173432"/>
              <a:gd name="connsiteY290" fmla="*/ 6846796 h 7169300"/>
              <a:gd name="connsiteX291" fmla="*/ 1426534 w 25173432"/>
              <a:gd name="connsiteY291" fmla="*/ 6845178 h 7169300"/>
              <a:gd name="connsiteX292" fmla="*/ 1277944 w 25173432"/>
              <a:gd name="connsiteY292" fmla="*/ 6791838 h 7169300"/>
              <a:gd name="connsiteX293" fmla="*/ 969264 w 25173432"/>
              <a:gd name="connsiteY293" fmla="*/ 6729448 h 7169300"/>
              <a:gd name="connsiteX294" fmla="*/ 653104 w 25173432"/>
              <a:gd name="connsiteY294" fmla="*/ 6673728 h 7169300"/>
              <a:gd name="connsiteX295" fmla="*/ 519754 w 25173432"/>
              <a:gd name="connsiteY295" fmla="*/ 6624198 h 7169300"/>
              <a:gd name="connsiteX296" fmla="*/ 321634 w 25173432"/>
              <a:gd name="connsiteY296" fmla="*/ 6582288 h 7169300"/>
              <a:gd name="connsiteX297" fmla="*/ 264484 w 25173432"/>
              <a:gd name="connsiteY297" fmla="*/ 6532758 h 7169300"/>
              <a:gd name="connsiteX298" fmla="*/ 100654 w 25173432"/>
              <a:gd name="connsiteY298" fmla="*/ 6490848 h 7169300"/>
              <a:gd name="connsiteX299" fmla="*/ 3048 w 25173432"/>
              <a:gd name="connsiteY299" fmla="*/ 6439126 h 7169300"/>
              <a:gd name="connsiteX300" fmla="*/ 0 w 25173432"/>
              <a:gd name="connsiteY30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937824 w 25173432"/>
              <a:gd name="connsiteY262" fmla="*/ 4822068 h 7169300"/>
              <a:gd name="connsiteX263" fmla="*/ 7766374 w 25173432"/>
              <a:gd name="connsiteY263" fmla="*/ 4982088 h 7169300"/>
              <a:gd name="connsiteX264" fmla="*/ 7379970 w 25173432"/>
              <a:gd name="connsiteY264" fmla="*/ 5298412 h 7169300"/>
              <a:gd name="connsiteX265" fmla="*/ 7236784 w 25173432"/>
              <a:gd name="connsiteY265" fmla="*/ 5336418 h 7169300"/>
              <a:gd name="connsiteX266" fmla="*/ 7080574 w 25173432"/>
              <a:gd name="connsiteY266" fmla="*/ 5431668 h 7169300"/>
              <a:gd name="connsiteX267" fmla="*/ 6916744 w 25173432"/>
              <a:gd name="connsiteY267" fmla="*/ 5344038 h 7169300"/>
              <a:gd name="connsiteX268" fmla="*/ 6737674 w 25173432"/>
              <a:gd name="connsiteY268" fmla="*/ 5477388 h 7169300"/>
              <a:gd name="connsiteX269" fmla="*/ 6448114 w 25173432"/>
              <a:gd name="connsiteY269" fmla="*/ 5686938 h 7169300"/>
              <a:gd name="connsiteX270" fmla="*/ 6230944 w 25173432"/>
              <a:gd name="connsiteY270" fmla="*/ 5793618 h 7169300"/>
              <a:gd name="connsiteX271" fmla="*/ 6000750 w 25173432"/>
              <a:gd name="connsiteY271" fmla="*/ 5851624 h 7169300"/>
              <a:gd name="connsiteX272" fmla="*/ 5888044 w 25173432"/>
              <a:gd name="connsiteY272" fmla="*/ 5785998 h 7169300"/>
              <a:gd name="connsiteX273" fmla="*/ 5830894 w 25173432"/>
              <a:gd name="connsiteY273" fmla="*/ 5892678 h 7169300"/>
              <a:gd name="connsiteX274" fmla="*/ 5716594 w 25173432"/>
              <a:gd name="connsiteY274" fmla="*/ 5953638 h 7169300"/>
              <a:gd name="connsiteX275" fmla="*/ 5327974 w 25173432"/>
              <a:gd name="connsiteY275" fmla="*/ 6121278 h 7169300"/>
              <a:gd name="connsiteX276" fmla="*/ 5034604 w 25173432"/>
              <a:gd name="connsiteY276" fmla="*/ 6205098 h 7169300"/>
              <a:gd name="connsiteX277" fmla="*/ 4752664 w 25173432"/>
              <a:gd name="connsiteY277" fmla="*/ 6235578 h 7169300"/>
              <a:gd name="connsiteX278" fmla="*/ 4575810 w 25173432"/>
              <a:gd name="connsiteY278" fmla="*/ 6185380 h 7169300"/>
              <a:gd name="connsiteX279" fmla="*/ 4226884 w 25173432"/>
              <a:gd name="connsiteY279" fmla="*/ 6334638 h 7169300"/>
              <a:gd name="connsiteX280" fmla="*/ 3941134 w 25173432"/>
              <a:gd name="connsiteY280" fmla="*/ 6426078 h 7169300"/>
              <a:gd name="connsiteX281" fmla="*/ 3647694 w 25173432"/>
              <a:gd name="connsiteY281" fmla="*/ 6433030 h 7169300"/>
              <a:gd name="connsiteX282" fmla="*/ 3590614 w 25173432"/>
              <a:gd name="connsiteY282" fmla="*/ 6517518 h 7169300"/>
              <a:gd name="connsiteX283" fmla="*/ 3487744 w 25173432"/>
              <a:gd name="connsiteY283" fmla="*/ 6608958 h 7169300"/>
              <a:gd name="connsiteX284" fmla="*/ 3114364 w 25173432"/>
              <a:gd name="connsiteY284" fmla="*/ 6704208 h 7169300"/>
              <a:gd name="connsiteX285" fmla="*/ 2729554 w 25173432"/>
              <a:gd name="connsiteY285" fmla="*/ 6742308 h 7169300"/>
              <a:gd name="connsiteX286" fmla="*/ 2649474 w 25173432"/>
              <a:gd name="connsiteY286" fmla="*/ 6888706 h 7169300"/>
              <a:gd name="connsiteX287" fmla="*/ 2462854 w 25173432"/>
              <a:gd name="connsiteY287" fmla="*/ 6906138 h 7169300"/>
              <a:gd name="connsiteX288" fmla="*/ 2333314 w 25173432"/>
              <a:gd name="connsiteY288" fmla="*/ 6829938 h 7169300"/>
              <a:gd name="connsiteX289" fmla="*/ 2221992 w 25173432"/>
              <a:gd name="connsiteY289" fmla="*/ 6826984 h 7169300"/>
              <a:gd name="connsiteX290" fmla="*/ 1937074 w 25173432"/>
              <a:gd name="connsiteY290" fmla="*/ 6860418 h 7169300"/>
              <a:gd name="connsiteX291" fmla="*/ 1609344 w 25173432"/>
              <a:gd name="connsiteY291" fmla="*/ 6846796 h 7169300"/>
              <a:gd name="connsiteX292" fmla="*/ 1426534 w 25173432"/>
              <a:gd name="connsiteY292" fmla="*/ 6845178 h 7169300"/>
              <a:gd name="connsiteX293" fmla="*/ 1277944 w 25173432"/>
              <a:gd name="connsiteY293" fmla="*/ 6791838 h 7169300"/>
              <a:gd name="connsiteX294" fmla="*/ 969264 w 25173432"/>
              <a:gd name="connsiteY294" fmla="*/ 6729448 h 7169300"/>
              <a:gd name="connsiteX295" fmla="*/ 653104 w 25173432"/>
              <a:gd name="connsiteY295" fmla="*/ 6673728 h 7169300"/>
              <a:gd name="connsiteX296" fmla="*/ 519754 w 25173432"/>
              <a:gd name="connsiteY296" fmla="*/ 6624198 h 7169300"/>
              <a:gd name="connsiteX297" fmla="*/ 321634 w 25173432"/>
              <a:gd name="connsiteY297" fmla="*/ 6582288 h 7169300"/>
              <a:gd name="connsiteX298" fmla="*/ 264484 w 25173432"/>
              <a:gd name="connsiteY298" fmla="*/ 6532758 h 7169300"/>
              <a:gd name="connsiteX299" fmla="*/ 100654 w 25173432"/>
              <a:gd name="connsiteY299" fmla="*/ 6490848 h 7169300"/>
              <a:gd name="connsiteX300" fmla="*/ 3048 w 25173432"/>
              <a:gd name="connsiteY300" fmla="*/ 6439126 h 7169300"/>
              <a:gd name="connsiteX301" fmla="*/ 0 w 25173432"/>
              <a:gd name="connsiteY30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7968234 w 25173432"/>
              <a:gd name="connsiteY261" fmla="*/ 4588990 h 7169300"/>
              <a:gd name="connsiteX262" fmla="*/ 7937824 w 25173432"/>
              <a:gd name="connsiteY262" fmla="*/ 4822068 h 7169300"/>
              <a:gd name="connsiteX263" fmla="*/ 7766374 w 25173432"/>
              <a:gd name="connsiteY263" fmla="*/ 4982088 h 7169300"/>
              <a:gd name="connsiteX264" fmla="*/ 7621594 w 25173432"/>
              <a:gd name="connsiteY264" fmla="*/ 5164968 h 7169300"/>
              <a:gd name="connsiteX265" fmla="*/ 7379970 w 25173432"/>
              <a:gd name="connsiteY265" fmla="*/ 5298412 h 7169300"/>
              <a:gd name="connsiteX266" fmla="*/ 7236784 w 25173432"/>
              <a:gd name="connsiteY266" fmla="*/ 5336418 h 7169300"/>
              <a:gd name="connsiteX267" fmla="*/ 7080574 w 25173432"/>
              <a:gd name="connsiteY267" fmla="*/ 5431668 h 7169300"/>
              <a:gd name="connsiteX268" fmla="*/ 6916744 w 25173432"/>
              <a:gd name="connsiteY268" fmla="*/ 5344038 h 7169300"/>
              <a:gd name="connsiteX269" fmla="*/ 6737674 w 25173432"/>
              <a:gd name="connsiteY269" fmla="*/ 5477388 h 7169300"/>
              <a:gd name="connsiteX270" fmla="*/ 6448114 w 25173432"/>
              <a:gd name="connsiteY270" fmla="*/ 5686938 h 7169300"/>
              <a:gd name="connsiteX271" fmla="*/ 6230944 w 25173432"/>
              <a:gd name="connsiteY271" fmla="*/ 5793618 h 7169300"/>
              <a:gd name="connsiteX272" fmla="*/ 6000750 w 25173432"/>
              <a:gd name="connsiteY272" fmla="*/ 5851624 h 7169300"/>
              <a:gd name="connsiteX273" fmla="*/ 5888044 w 25173432"/>
              <a:gd name="connsiteY273" fmla="*/ 5785998 h 7169300"/>
              <a:gd name="connsiteX274" fmla="*/ 5830894 w 25173432"/>
              <a:gd name="connsiteY274" fmla="*/ 5892678 h 7169300"/>
              <a:gd name="connsiteX275" fmla="*/ 5716594 w 25173432"/>
              <a:gd name="connsiteY275" fmla="*/ 5953638 h 7169300"/>
              <a:gd name="connsiteX276" fmla="*/ 5327974 w 25173432"/>
              <a:gd name="connsiteY276" fmla="*/ 6121278 h 7169300"/>
              <a:gd name="connsiteX277" fmla="*/ 5034604 w 25173432"/>
              <a:gd name="connsiteY277" fmla="*/ 6205098 h 7169300"/>
              <a:gd name="connsiteX278" fmla="*/ 4752664 w 25173432"/>
              <a:gd name="connsiteY278" fmla="*/ 6235578 h 7169300"/>
              <a:gd name="connsiteX279" fmla="*/ 4575810 w 25173432"/>
              <a:gd name="connsiteY279" fmla="*/ 6185380 h 7169300"/>
              <a:gd name="connsiteX280" fmla="*/ 4226884 w 25173432"/>
              <a:gd name="connsiteY280" fmla="*/ 6334638 h 7169300"/>
              <a:gd name="connsiteX281" fmla="*/ 3941134 w 25173432"/>
              <a:gd name="connsiteY281" fmla="*/ 6426078 h 7169300"/>
              <a:gd name="connsiteX282" fmla="*/ 3647694 w 25173432"/>
              <a:gd name="connsiteY282" fmla="*/ 6433030 h 7169300"/>
              <a:gd name="connsiteX283" fmla="*/ 3590614 w 25173432"/>
              <a:gd name="connsiteY283" fmla="*/ 6517518 h 7169300"/>
              <a:gd name="connsiteX284" fmla="*/ 3487744 w 25173432"/>
              <a:gd name="connsiteY284" fmla="*/ 6608958 h 7169300"/>
              <a:gd name="connsiteX285" fmla="*/ 3114364 w 25173432"/>
              <a:gd name="connsiteY285" fmla="*/ 6704208 h 7169300"/>
              <a:gd name="connsiteX286" fmla="*/ 2729554 w 25173432"/>
              <a:gd name="connsiteY286" fmla="*/ 6742308 h 7169300"/>
              <a:gd name="connsiteX287" fmla="*/ 2649474 w 25173432"/>
              <a:gd name="connsiteY287" fmla="*/ 6888706 h 7169300"/>
              <a:gd name="connsiteX288" fmla="*/ 2462854 w 25173432"/>
              <a:gd name="connsiteY288" fmla="*/ 6906138 h 7169300"/>
              <a:gd name="connsiteX289" fmla="*/ 2333314 w 25173432"/>
              <a:gd name="connsiteY289" fmla="*/ 6829938 h 7169300"/>
              <a:gd name="connsiteX290" fmla="*/ 2221992 w 25173432"/>
              <a:gd name="connsiteY290" fmla="*/ 6826984 h 7169300"/>
              <a:gd name="connsiteX291" fmla="*/ 1937074 w 25173432"/>
              <a:gd name="connsiteY291" fmla="*/ 6860418 h 7169300"/>
              <a:gd name="connsiteX292" fmla="*/ 1609344 w 25173432"/>
              <a:gd name="connsiteY292" fmla="*/ 6846796 h 7169300"/>
              <a:gd name="connsiteX293" fmla="*/ 1426534 w 25173432"/>
              <a:gd name="connsiteY293" fmla="*/ 6845178 h 7169300"/>
              <a:gd name="connsiteX294" fmla="*/ 1277944 w 25173432"/>
              <a:gd name="connsiteY294" fmla="*/ 6791838 h 7169300"/>
              <a:gd name="connsiteX295" fmla="*/ 969264 w 25173432"/>
              <a:gd name="connsiteY295" fmla="*/ 6729448 h 7169300"/>
              <a:gd name="connsiteX296" fmla="*/ 653104 w 25173432"/>
              <a:gd name="connsiteY296" fmla="*/ 6673728 h 7169300"/>
              <a:gd name="connsiteX297" fmla="*/ 519754 w 25173432"/>
              <a:gd name="connsiteY297" fmla="*/ 6624198 h 7169300"/>
              <a:gd name="connsiteX298" fmla="*/ 321634 w 25173432"/>
              <a:gd name="connsiteY298" fmla="*/ 6582288 h 7169300"/>
              <a:gd name="connsiteX299" fmla="*/ 264484 w 25173432"/>
              <a:gd name="connsiteY299" fmla="*/ 6532758 h 7169300"/>
              <a:gd name="connsiteX300" fmla="*/ 100654 w 25173432"/>
              <a:gd name="connsiteY300" fmla="*/ 6490848 h 7169300"/>
              <a:gd name="connsiteX301" fmla="*/ 3048 w 25173432"/>
              <a:gd name="connsiteY301" fmla="*/ 6439126 h 7169300"/>
              <a:gd name="connsiteX302" fmla="*/ 0 w 25173432"/>
              <a:gd name="connsiteY30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35944 w 25173432"/>
              <a:gd name="connsiteY261" fmla="*/ 4463928 h 7169300"/>
              <a:gd name="connsiteX262" fmla="*/ 7968234 w 25173432"/>
              <a:gd name="connsiteY262" fmla="*/ 4588990 h 7169300"/>
              <a:gd name="connsiteX263" fmla="*/ 7937824 w 25173432"/>
              <a:gd name="connsiteY263" fmla="*/ 4822068 h 7169300"/>
              <a:gd name="connsiteX264" fmla="*/ 7766374 w 25173432"/>
              <a:gd name="connsiteY264" fmla="*/ 4982088 h 7169300"/>
              <a:gd name="connsiteX265" fmla="*/ 7621594 w 25173432"/>
              <a:gd name="connsiteY265" fmla="*/ 5164968 h 7169300"/>
              <a:gd name="connsiteX266" fmla="*/ 7379970 w 25173432"/>
              <a:gd name="connsiteY266" fmla="*/ 5298412 h 7169300"/>
              <a:gd name="connsiteX267" fmla="*/ 7236784 w 25173432"/>
              <a:gd name="connsiteY267" fmla="*/ 5336418 h 7169300"/>
              <a:gd name="connsiteX268" fmla="*/ 7080574 w 25173432"/>
              <a:gd name="connsiteY268" fmla="*/ 5431668 h 7169300"/>
              <a:gd name="connsiteX269" fmla="*/ 6916744 w 25173432"/>
              <a:gd name="connsiteY269" fmla="*/ 5344038 h 7169300"/>
              <a:gd name="connsiteX270" fmla="*/ 6737674 w 25173432"/>
              <a:gd name="connsiteY270" fmla="*/ 5477388 h 7169300"/>
              <a:gd name="connsiteX271" fmla="*/ 6448114 w 25173432"/>
              <a:gd name="connsiteY271" fmla="*/ 5686938 h 7169300"/>
              <a:gd name="connsiteX272" fmla="*/ 6230944 w 25173432"/>
              <a:gd name="connsiteY272" fmla="*/ 5793618 h 7169300"/>
              <a:gd name="connsiteX273" fmla="*/ 6000750 w 25173432"/>
              <a:gd name="connsiteY273" fmla="*/ 5851624 h 7169300"/>
              <a:gd name="connsiteX274" fmla="*/ 5888044 w 25173432"/>
              <a:gd name="connsiteY274" fmla="*/ 5785998 h 7169300"/>
              <a:gd name="connsiteX275" fmla="*/ 5830894 w 25173432"/>
              <a:gd name="connsiteY275" fmla="*/ 5892678 h 7169300"/>
              <a:gd name="connsiteX276" fmla="*/ 5716594 w 25173432"/>
              <a:gd name="connsiteY276" fmla="*/ 5953638 h 7169300"/>
              <a:gd name="connsiteX277" fmla="*/ 5327974 w 25173432"/>
              <a:gd name="connsiteY277" fmla="*/ 6121278 h 7169300"/>
              <a:gd name="connsiteX278" fmla="*/ 5034604 w 25173432"/>
              <a:gd name="connsiteY278" fmla="*/ 6205098 h 7169300"/>
              <a:gd name="connsiteX279" fmla="*/ 4752664 w 25173432"/>
              <a:gd name="connsiteY279" fmla="*/ 6235578 h 7169300"/>
              <a:gd name="connsiteX280" fmla="*/ 4575810 w 25173432"/>
              <a:gd name="connsiteY280" fmla="*/ 6185380 h 7169300"/>
              <a:gd name="connsiteX281" fmla="*/ 4226884 w 25173432"/>
              <a:gd name="connsiteY281" fmla="*/ 6334638 h 7169300"/>
              <a:gd name="connsiteX282" fmla="*/ 3941134 w 25173432"/>
              <a:gd name="connsiteY282" fmla="*/ 6426078 h 7169300"/>
              <a:gd name="connsiteX283" fmla="*/ 3647694 w 25173432"/>
              <a:gd name="connsiteY283" fmla="*/ 6433030 h 7169300"/>
              <a:gd name="connsiteX284" fmla="*/ 3590614 w 25173432"/>
              <a:gd name="connsiteY284" fmla="*/ 6517518 h 7169300"/>
              <a:gd name="connsiteX285" fmla="*/ 3487744 w 25173432"/>
              <a:gd name="connsiteY285" fmla="*/ 6608958 h 7169300"/>
              <a:gd name="connsiteX286" fmla="*/ 3114364 w 25173432"/>
              <a:gd name="connsiteY286" fmla="*/ 6704208 h 7169300"/>
              <a:gd name="connsiteX287" fmla="*/ 2729554 w 25173432"/>
              <a:gd name="connsiteY287" fmla="*/ 6742308 h 7169300"/>
              <a:gd name="connsiteX288" fmla="*/ 2649474 w 25173432"/>
              <a:gd name="connsiteY288" fmla="*/ 6888706 h 7169300"/>
              <a:gd name="connsiteX289" fmla="*/ 2462854 w 25173432"/>
              <a:gd name="connsiteY289" fmla="*/ 6906138 h 7169300"/>
              <a:gd name="connsiteX290" fmla="*/ 2333314 w 25173432"/>
              <a:gd name="connsiteY290" fmla="*/ 6829938 h 7169300"/>
              <a:gd name="connsiteX291" fmla="*/ 2221992 w 25173432"/>
              <a:gd name="connsiteY291" fmla="*/ 6826984 h 7169300"/>
              <a:gd name="connsiteX292" fmla="*/ 1937074 w 25173432"/>
              <a:gd name="connsiteY292" fmla="*/ 6860418 h 7169300"/>
              <a:gd name="connsiteX293" fmla="*/ 1609344 w 25173432"/>
              <a:gd name="connsiteY293" fmla="*/ 6846796 h 7169300"/>
              <a:gd name="connsiteX294" fmla="*/ 1426534 w 25173432"/>
              <a:gd name="connsiteY294" fmla="*/ 6845178 h 7169300"/>
              <a:gd name="connsiteX295" fmla="*/ 1277944 w 25173432"/>
              <a:gd name="connsiteY295" fmla="*/ 6791838 h 7169300"/>
              <a:gd name="connsiteX296" fmla="*/ 969264 w 25173432"/>
              <a:gd name="connsiteY296" fmla="*/ 6729448 h 7169300"/>
              <a:gd name="connsiteX297" fmla="*/ 653104 w 25173432"/>
              <a:gd name="connsiteY297" fmla="*/ 6673728 h 7169300"/>
              <a:gd name="connsiteX298" fmla="*/ 519754 w 25173432"/>
              <a:gd name="connsiteY298" fmla="*/ 6624198 h 7169300"/>
              <a:gd name="connsiteX299" fmla="*/ 321634 w 25173432"/>
              <a:gd name="connsiteY299" fmla="*/ 6582288 h 7169300"/>
              <a:gd name="connsiteX300" fmla="*/ 264484 w 25173432"/>
              <a:gd name="connsiteY300" fmla="*/ 6532758 h 7169300"/>
              <a:gd name="connsiteX301" fmla="*/ 100654 w 25173432"/>
              <a:gd name="connsiteY301" fmla="*/ 6490848 h 7169300"/>
              <a:gd name="connsiteX302" fmla="*/ 3048 w 25173432"/>
              <a:gd name="connsiteY302" fmla="*/ 6439126 h 7169300"/>
              <a:gd name="connsiteX303" fmla="*/ 0 w 25173432"/>
              <a:gd name="connsiteY30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337042 w 25173432"/>
              <a:gd name="connsiteY78" fmla="*/ 414703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77854 w 25173432"/>
              <a:gd name="connsiteY261" fmla="*/ 4284858 h 7169300"/>
              <a:gd name="connsiteX262" fmla="*/ 8135944 w 25173432"/>
              <a:gd name="connsiteY262" fmla="*/ 4463928 h 7169300"/>
              <a:gd name="connsiteX263" fmla="*/ 7968234 w 25173432"/>
              <a:gd name="connsiteY263" fmla="*/ 4588990 h 7169300"/>
              <a:gd name="connsiteX264" fmla="*/ 7937824 w 25173432"/>
              <a:gd name="connsiteY264" fmla="*/ 4822068 h 7169300"/>
              <a:gd name="connsiteX265" fmla="*/ 7766374 w 25173432"/>
              <a:gd name="connsiteY265" fmla="*/ 4982088 h 7169300"/>
              <a:gd name="connsiteX266" fmla="*/ 7621594 w 25173432"/>
              <a:gd name="connsiteY266" fmla="*/ 5164968 h 7169300"/>
              <a:gd name="connsiteX267" fmla="*/ 7379970 w 25173432"/>
              <a:gd name="connsiteY267" fmla="*/ 5298412 h 7169300"/>
              <a:gd name="connsiteX268" fmla="*/ 7236784 w 25173432"/>
              <a:gd name="connsiteY268" fmla="*/ 5336418 h 7169300"/>
              <a:gd name="connsiteX269" fmla="*/ 7080574 w 25173432"/>
              <a:gd name="connsiteY269" fmla="*/ 5431668 h 7169300"/>
              <a:gd name="connsiteX270" fmla="*/ 6916744 w 25173432"/>
              <a:gd name="connsiteY270" fmla="*/ 5344038 h 7169300"/>
              <a:gd name="connsiteX271" fmla="*/ 6737674 w 25173432"/>
              <a:gd name="connsiteY271" fmla="*/ 5477388 h 7169300"/>
              <a:gd name="connsiteX272" fmla="*/ 6448114 w 25173432"/>
              <a:gd name="connsiteY272" fmla="*/ 5686938 h 7169300"/>
              <a:gd name="connsiteX273" fmla="*/ 6230944 w 25173432"/>
              <a:gd name="connsiteY273" fmla="*/ 5793618 h 7169300"/>
              <a:gd name="connsiteX274" fmla="*/ 6000750 w 25173432"/>
              <a:gd name="connsiteY274" fmla="*/ 5851624 h 7169300"/>
              <a:gd name="connsiteX275" fmla="*/ 5888044 w 25173432"/>
              <a:gd name="connsiteY275" fmla="*/ 5785998 h 7169300"/>
              <a:gd name="connsiteX276" fmla="*/ 5830894 w 25173432"/>
              <a:gd name="connsiteY276" fmla="*/ 5892678 h 7169300"/>
              <a:gd name="connsiteX277" fmla="*/ 5716594 w 25173432"/>
              <a:gd name="connsiteY277" fmla="*/ 5953638 h 7169300"/>
              <a:gd name="connsiteX278" fmla="*/ 5327974 w 25173432"/>
              <a:gd name="connsiteY278" fmla="*/ 6121278 h 7169300"/>
              <a:gd name="connsiteX279" fmla="*/ 5034604 w 25173432"/>
              <a:gd name="connsiteY279" fmla="*/ 6205098 h 7169300"/>
              <a:gd name="connsiteX280" fmla="*/ 4752664 w 25173432"/>
              <a:gd name="connsiteY280" fmla="*/ 6235578 h 7169300"/>
              <a:gd name="connsiteX281" fmla="*/ 4575810 w 25173432"/>
              <a:gd name="connsiteY281" fmla="*/ 6185380 h 7169300"/>
              <a:gd name="connsiteX282" fmla="*/ 4226884 w 25173432"/>
              <a:gd name="connsiteY282" fmla="*/ 6334638 h 7169300"/>
              <a:gd name="connsiteX283" fmla="*/ 3941134 w 25173432"/>
              <a:gd name="connsiteY283" fmla="*/ 6426078 h 7169300"/>
              <a:gd name="connsiteX284" fmla="*/ 3647694 w 25173432"/>
              <a:gd name="connsiteY284" fmla="*/ 6433030 h 7169300"/>
              <a:gd name="connsiteX285" fmla="*/ 3590614 w 25173432"/>
              <a:gd name="connsiteY285" fmla="*/ 6517518 h 7169300"/>
              <a:gd name="connsiteX286" fmla="*/ 3487744 w 25173432"/>
              <a:gd name="connsiteY286" fmla="*/ 6608958 h 7169300"/>
              <a:gd name="connsiteX287" fmla="*/ 3114364 w 25173432"/>
              <a:gd name="connsiteY287" fmla="*/ 6704208 h 7169300"/>
              <a:gd name="connsiteX288" fmla="*/ 2729554 w 25173432"/>
              <a:gd name="connsiteY288" fmla="*/ 6742308 h 7169300"/>
              <a:gd name="connsiteX289" fmla="*/ 2649474 w 25173432"/>
              <a:gd name="connsiteY289" fmla="*/ 6888706 h 7169300"/>
              <a:gd name="connsiteX290" fmla="*/ 2462854 w 25173432"/>
              <a:gd name="connsiteY290" fmla="*/ 6906138 h 7169300"/>
              <a:gd name="connsiteX291" fmla="*/ 2333314 w 25173432"/>
              <a:gd name="connsiteY291" fmla="*/ 6829938 h 7169300"/>
              <a:gd name="connsiteX292" fmla="*/ 2221992 w 25173432"/>
              <a:gd name="connsiteY292" fmla="*/ 6826984 h 7169300"/>
              <a:gd name="connsiteX293" fmla="*/ 1937074 w 25173432"/>
              <a:gd name="connsiteY293" fmla="*/ 6860418 h 7169300"/>
              <a:gd name="connsiteX294" fmla="*/ 1609344 w 25173432"/>
              <a:gd name="connsiteY294" fmla="*/ 6846796 h 7169300"/>
              <a:gd name="connsiteX295" fmla="*/ 1426534 w 25173432"/>
              <a:gd name="connsiteY295" fmla="*/ 6845178 h 7169300"/>
              <a:gd name="connsiteX296" fmla="*/ 1277944 w 25173432"/>
              <a:gd name="connsiteY296" fmla="*/ 6791838 h 7169300"/>
              <a:gd name="connsiteX297" fmla="*/ 969264 w 25173432"/>
              <a:gd name="connsiteY297" fmla="*/ 6729448 h 7169300"/>
              <a:gd name="connsiteX298" fmla="*/ 653104 w 25173432"/>
              <a:gd name="connsiteY298" fmla="*/ 6673728 h 7169300"/>
              <a:gd name="connsiteX299" fmla="*/ 519754 w 25173432"/>
              <a:gd name="connsiteY299" fmla="*/ 6624198 h 7169300"/>
              <a:gd name="connsiteX300" fmla="*/ 321634 w 25173432"/>
              <a:gd name="connsiteY300" fmla="*/ 6582288 h 7169300"/>
              <a:gd name="connsiteX301" fmla="*/ 264484 w 25173432"/>
              <a:gd name="connsiteY301" fmla="*/ 6532758 h 7169300"/>
              <a:gd name="connsiteX302" fmla="*/ 100654 w 25173432"/>
              <a:gd name="connsiteY302" fmla="*/ 6490848 h 7169300"/>
              <a:gd name="connsiteX303" fmla="*/ 3048 w 25173432"/>
              <a:gd name="connsiteY303" fmla="*/ 6439126 h 7169300"/>
              <a:gd name="connsiteX304" fmla="*/ 0 w 25173432"/>
              <a:gd name="connsiteY30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37924 w 25173432"/>
              <a:gd name="connsiteY80" fmla="*/ 3945768 h 7169300"/>
              <a:gd name="connsiteX81" fmla="*/ 8852224 w 25173432"/>
              <a:gd name="connsiteY81" fmla="*/ 3770508 h 7169300"/>
              <a:gd name="connsiteX82" fmla="*/ 9088444 w 25173432"/>
              <a:gd name="connsiteY82" fmla="*/ 3724788 h 7169300"/>
              <a:gd name="connsiteX83" fmla="*/ 9244654 w 25173432"/>
              <a:gd name="connsiteY83" fmla="*/ 3759078 h 7169300"/>
              <a:gd name="connsiteX84" fmla="*/ 9252274 w 25173432"/>
              <a:gd name="connsiteY84" fmla="*/ 3621918 h 7169300"/>
              <a:gd name="connsiteX85" fmla="*/ 9530404 w 25173432"/>
              <a:gd name="connsiteY85" fmla="*/ 3599058 h 7169300"/>
              <a:gd name="connsiteX86" fmla="*/ 9560884 w 25173432"/>
              <a:gd name="connsiteY86" fmla="*/ 3439038 h 7169300"/>
              <a:gd name="connsiteX87" fmla="*/ 9656134 w 25173432"/>
              <a:gd name="connsiteY87" fmla="*/ 3458088 h 7169300"/>
              <a:gd name="connsiteX88" fmla="*/ 9701022 w 25173432"/>
              <a:gd name="connsiteY88" fmla="*/ 3426940 h 7169300"/>
              <a:gd name="connsiteX89" fmla="*/ 10006654 w 25173432"/>
              <a:gd name="connsiteY89" fmla="*/ 3408558 h 7169300"/>
              <a:gd name="connsiteX90" fmla="*/ 10562914 w 25173432"/>
              <a:gd name="connsiteY90" fmla="*/ 3313308 h 7169300"/>
              <a:gd name="connsiteX91" fmla="*/ 10288594 w 25173432"/>
              <a:gd name="connsiteY91" fmla="*/ 2818008 h 7169300"/>
              <a:gd name="connsiteX92" fmla="*/ 10406634 w 25173432"/>
              <a:gd name="connsiteY92" fmla="*/ 2330422 h 7169300"/>
              <a:gd name="connsiteX93" fmla="*/ 10388346 w 25173432"/>
              <a:gd name="connsiteY93" fmla="*/ 2123920 h 7169300"/>
              <a:gd name="connsiteX94" fmla="*/ 10254304 w 25173432"/>
              <a:gd name="connsiteY94" fmla="*/ 1964568 h 7169300"/>
              <a:gd name="connsiteX95" fmla="*/ 10258114 w 25173432"/>
              <a:gd name="connsiteY95" fmla="*/ 1789308 h 7169300"/>
              <a:gd name="connsiteX96" fmla="*/ 10284784 w 25173432"/>
              <a:gd name="connsiteY96" fmla="*/ 1587378 h 7169300"/>
              <a:gd name="connsiteX97" fmla="*/ 10341864 w 25173432"/>
              <a:gd name="connsiteY97" fmla="*/ 1524988 h 7169300"/>
              <a:gd name="connsiteX98" fmla="*/ 10334314 w 25173432"/>
              <a:gd name="connsiteY98" fmla="*/ 1286388 h 7169300"/>
              <a:gd name="connsiteX99" fmla="*/ 10260330 w 25173432"/>
              <a:gd name="connsiteY99" fmla="*/ 943582 h 7169300"/>
              <a:gd name="connsiteX100" fmla="*/ 10415778 w 25173432"/>
              <a:gd name="connsiteY100" fmla="*/ 668500 h 7169300"/>
              <a:gd name="connsiteX101" fmla="*/ 10460044 w 25173432"/>
              <a:gd name="connsiteY101" fmla="*/ 890148 h 7169300"/>
              <a:gd name="connsiteX102" fmla="*/ 10423398 w 25173432"/>
              <a:gd name="connsiteY102" fmla="*/ 1076170 h 7169300"/>
              <a:gd name="connsiteX103" fmla="*/ 10433374 w 25173432"/>
              <a:gd name="connsiteY103" fmla="*/ 1213998 h 7169300"/>
              <a:gd name="connsiteX104" fmla="*/ 10384536 w 25173432"/>
              <a:gd name="connsiteY104" fmla="*/ 1301722 h 7169300"/>
              <a:gd name="connsiteX105" fmla="*/ 10426446 w 25173432"/>
              <a:gd name="connsiteY105" fmla="*/ 1564612 h 7169300"/>
              <a:gd name="connsiteX106" fmla="*/ 10514076 w 25173432"/>
              <a:gd name="connsiteY106" fmla="*/ 1758922 h 7169300"/>
              <a:gd name="connsiteX107" fmla="*/ 10662666 w 25173432"/>
              <a:gd name="connsiteY107" fmla="*/ 1944088 h 7169300"/>
              <a:gd name="connsiteX108" fmla="*/ 10757916 w 25173432"/>
              <a:gd name="connsiteY108" fmla="*/ 2018002 h 7169300"/>
              <a:gd name="connsiteX109" fmla="*/ 10811256 w 25173432"/>
              <a:gd name="connsiteY109" fmla="*/ 2109442 h 7169300"/>
              <a:gd name="connsiteX110" fmla="*/ 10898886 w 25173432"/>
              <a:gd name="connsiteY110" fmla="*/ 2071342 h 7169300"/>
              <a:gd name="connsiteX111" fmla="*/ 10986516 w 25173432"/>
              <a:gd name="connsiteY111" fmla="*/ 2193262 h 7169300"/>
              <a:gd name="connsiteX112" fmla="*/ 11073384 w 25173432"/>
              <a:gd name="connsiteY112" fmla="*/ 2274796 h 7169300"/>
              <a:gd name="connsiteX113" fmla="*/ 11226546 w 25173432"/>
              <a:gd name="connsiteY113" fmla="*/ 2307562 h 7169300"/>
              <a:gd name="connsiteX114" fmla="*/ 11321796 w 25173432"/>
              <a:gd name="connsiteY114" fmla="*/ 2349472 h 7169300"/>
              <a:gd name="connsiteX115" fmla="*/ 11401806 w 25173432"/>
              <a:gd name="connsiteY115" fmla="*/ 2448532 h 7169300"/>
              <a:gd name="connsiteX116" fmla="*/ 11535156 w 25173432"/>
              <a:gd name="connsiteY116" fmla="*/ 2513302 h 7169300"/>
              <a:gd name="connsiteX117" fmla="*/ 11626596 w 25173432"/>
              <a:gd name="connsiteY117" fmla="*/ 2566642 h 7169300"/>
              <a:gd name="connsiteX118" fmla="*/ 11718036 w 25173432"/>
              <a:gd name="connsiteY118" fmla="*/ 2650462 h 7169300"/>
              <a:gd name="connsiteX119" fmla="*/ 11855196 w 25173432"/>
              <a:gd name="connsiteY119" fmla="*/ 2711422 h 7169300"/>
              <a:gd name="connsiteX120" fmla="*/ 11942826 w 25173432"/>
              <a:gd name="connsiteY120" fmla="*/ 2840962 h 7169300"/>
              <a:gd name="connsiteX121" fmla="*/ 12068556 w 25173432"/>
              <a:gd name="connsiteY121" fmla="*/ 2829532 h 7169300"/>
              <a:gd name="connsiteX122" fmla="*/ 12097512 w 25173432"/>
              <a:gd name="connsiteY122" fmla="*/ 2896588 h 7169300"/>
              <a:gd name="connsiteX123" fmla="*/ 12175236 w 25173432"/>
              <a:gd name="connsiteY123" fmla="*/ 2920972 h 7169300"/>
              <a:gd name="connsiteX124" fmla="*/ 12251436 w 25173432"/>
              <a:gd name="connsiteY124" fmla="*/ 3080992 h 7169300"/>
              <a:gd name="connsiteX125" fmla="*/ 12365736 w 25173432"/>
              <a:gd name="connsiteY125" fmla="*/ 3100042 h 7169300"/>
              <a:gd name="connsiteX126" fmla="*/ 12422886 w 25173432"/>
              <a:gd name="connsiteY126" fmla="*/ 3214342 h 7169300"/>
              <a:gd name="connsiteX127" fmla="*/ 12514326 w 25173432"/>
              <a:gd name="connsiteY127" fmla="*/ 3191482 h 7169300"/>
              <a:gd name="connsiteX128" fmla="*/ 12571476 w 25173432"/>
              <a:gd name="connsiteY128" fmla="*/ 3290542 h 7169300"/>
              <a:gd name="connsiteX129" fmla="*/ 12636246 w 25173432"/>
              <a:gd name="connsiteY129" fmla="*/ 3416272 h 7169300"/>
              <a:gd name="connsiteX130" fmla="*/ 12739116 w 25173432"/>
              <a:gd name="connsiteY130" fmla="*/ 3427702 h 7169300"/>
              <a:gd name="connsiteX131" fmla="*/ 12746736 w 25173432"/>
              <a:gd name="connsiteY131" fmla="*/ 3298162 h 7169300"/>
              <a:gd name="connsiteX132" fmla="*/ 12826746 w 25173432"/>
              <a:gd name="connsiteY132" fmla="*/ 3362932 h 7169300"/>
              <a:gd name="connsiteX133" fmla="*/ 12941046 w 25173432"/>
              <a:gd name="connsiteY133" fmla="*/ 3435322 h 7169300"/>
              <a:gd name="connsiteX134" fmla="*/ 13070586 w 25173432"/>
              <a:gd name="connsiteY134" fmla="*/ 3465802 h 7169300"/>
              <a:gd name="connsiteX135" fmla="*/ 13120116 w 25173432"/>
              <a:gd name="connsiteY135" fmla="*/ 3572482 h 7169300"/>
              <a:gd name="connsiteX136" fmla="*/ 13127736 w 25173432"/>
              <a:gd name="connsiteY136" fmla="*/ 3652492 h 7169300"/>
              <a:gd name="connsiteX137" fmla="*/ 13207746 w 25173432"/>
              <a:gd name="connsiteY137" fmla="*/ 3736312 h 7169300"/>
              <a:gd name="connsiteX138" fmla="*/ 13341096 w 25173432"/>
              <a:gd name="connsiteY138" fmla="*/ 3774412 h 7169300"/>
              <a:gd name="connsiteX139" fmla="*/ 13511784 w 25173432"/>
              <a:gd name="connsiteY139" fmla="*/ 3852898 h 7169300"/>
              <a:gd name="connsiteX140" fmla="*/ 13546836 w 25173432"/>
              <a:gd name="connsiteY140" fmla="*/ 3923002 h 7169300"/>
              <a:gd name="connsiteX141" fmla="*/ 13642086 w 25173432"/>
              <a:gd name="connsiteY141" fmla="*/ 3987772 h 7169300"/>
              <a:gd name="connsiteX142" fmla="*/ 13779246 w 25173432"/>
              <a:gd name="connsiteY142" fmla="*/ 4090642 h 7169300"/>
              <a:gd name="connsiteX143" fmla="*/ 13863066 w 25173432"/>
              <a:gd name="connsiteY143" fmla="*/ 4204942 h 7169300"/>
              <a:gd name="connsiteX144" fmla="*/ 13927836 w 25173432"/>
              <a:gd name="connsiteY144" fmla="*/ 4296382 h 7169300"/>
              <a:gd name="connsiteX145" fmla="*/ 13962126 w 25173432"/>
              <a:gd name="connsiteY145" fmla="*/ 4128742 h 7169300"/>
              <a:gd name="connsiteX146" fmla="*/ 14034516 w 25173432"/>
              <a:gd name="connsiteY146" fmla="*/ 3995392 h 7169300"/>
              <a:gd name="connsiteX147" fmla="*/ 14148816 w 25173432"/>
              <a:gd name="connsiteY147" fmla="*/ 4098262 h 7169300"/>
              <a:gd name="connsiteX148" fmla="*/ 14263116 w 25173432"/>
              <a:gd name="connsiteY148" fmla="*/ 4304002 h 7169300"/>
              <a:gd name="connsiteX149" fmla="*/ 14404086 w 25173432"/>
              <a:gd name="connsiteY149" fmla="*/ 4399252 h 7169300"/>
              <a:gd name="connsiteX150" fmla="*/ 14594586 w 25173432"/>
              <a:gd name="connsiteY150" fmla="*/ 4353532 h 7169300"/>
              <a:gd name="connsiteX151" fmla="*/ 14762226 w 25173432"/>
              <a:gd name="connsiteY151" fmla="*/ 4429732 h 7169300"/>
              <a:gd name="connsiteX152" fmla="*/ 14838426 w 25173432"/>
              <a:gd name="connsiteY152" fmla="*/ 4361152 h 7169300"/>
              <a:gd name="connsiteX153" fmla="*/ 14945106 w 25173432"/>
              <a:gd name="connsiteY153" fmla="*/ 4464022 h 7169300"/>
              <a:gd name="connsiteX154" fmla="*/ 15040356 w 25173432"/>
              <a:gd name="connsiteY154" fmla="*/ 4585942 h 7169300"/>
              <a:gd name="connsiteX155" fmla="*/ 15276576 w 25173432"/>
              <a:gd name="connsiteY155" fmla="*/ 4650712 h 7169300"/>
              <a:gd name="connsiteX156" fmla="*/ 15440406 w 25173432"/>
              <a:gd name="connsiteY156" fmla="*/ 4692622 h 7169300"/>
              <a:gd name="connsiteX157" fmla="*/ 15513558 w 25173432"/>
              <a:gd name="connsiteY157" fmla="*/ 4707862 h 7169300"/>
              <a:gd name="connsiteX158" fmla="*/ 15566136 w 25173432"/>
              <a:gd name="connsiteY158" fmla="*/ 4875502 h 7169300"/>
              <a:gd name="connsiteX159" fmla="*/ 15585186 w 25173432"/>
              <a:gd name="connsiteY159" fmla="*/ 4997422 h 7169300"/>
              <a:gd name="connsiteX160" fmla="*/ 15703296 w 25173432"/>
              <a:gd name="connsiteY160" fmla="*/ 4921222 h 7169300"/>
              <a:gd name="connsiteX161" fmla="*/ 15718536 w 25173432"/>
              <a:gd name="connsiteY161" fmla="*/ 4768822 h 7169300"/>
              <a:gd name="connsiteX162" fmla="*/ 15794736 w 25173432"/>
              <a:gd name="connsiteY162" fmla="*/ 4757392 h 7169300"/>
              <a:gd name="connsiteX163" fmla="*/ 15870936 w 25173432"/>
              <a:gd name="connsiteY163" fmla="*/ 4871692 h 7169300"/>
              <a:gd name="connsiteX164" fmla="*/ 16065246 w 25173432"/>
              <a:gd name="connsiteY164" fmla="*/ 4978372 h 7169300"/>
              <a:gd name="connsiteX165" fmla="*/ 16202406 w 25173432"/>
              <a:gd name="connsiteY165" fmla="*/ 5138392 h 7169300"/>
              <a:gd name="connsiteX166" fmla="*/ 16312896 w 25173432"/>
              <a:gd name="connsiteY166" fmla="*/ 5153632 h 7169300"/>
              <a:gd name="connsiteX167" fmla="*/ 16408146 w 25173432"/>
              <a:gd name="connsiteY167" fmla="*/ 5203162 h 7169300"/>
              <a:gd name="connsiteX168" fmla="*/ 16488156 w 25173432"/>
              <a:gd name="connsiteY168" fmla="*/ 5195542 h 7169300"/>
              <a:gd name="connsiteX169" fmla="*/ 16579596 w 25173432"/>
              <a:gd name="connsiteY169" fmla="*/ 5233642 h 7169300"/>
              <a:gd name="connsiteX170" fmla="*/ 16659606 w 25173432"/>
              <a:gd name="connsiteY170" fmla="*/ 5275552 h 7169300"/>
              <a:gd name="connsiteX171" fmla="*/ 16724376 w 25173432"/>
              <a:gd name="connsiteY171" fmla="*/ 5298412 h 7169300"/>
              <a:gd name="connsiteX172" fmla="*/ 16899636 w 25173432"/>
              <a:gd name="connsiteY172" fmla="*/ 5317462 h 7169300"/>
              <a:gd name="connsiteX173" fmla="*/ 16781526 w 25173432"/>
              <a:gd name="connsiteY173" fmla="*/ 5245072 h 7169300"/>
              <a:gd name="connsiteX174" fmla="*/ 16815816 w 25173432"/>
              <a:gd name="connsiteY174" fmla="*/ 5199352 h 7169300"/>
              <a:gd name="connsiteX175" fmla="*/ 16926306 w 25173432"/>
              <a:gd name="connsiteY175" fmla="*/ 5218402 h 7169300"/>
              <a:gd name="connsiteX176" fmla="*/ 17082516 w 25173432"/>
              <a:gd name="connsiteY176" fmla="*/ 5344132 h 7169300"/>
              <a:gd name="connsiteX177" fmla="*/ 17273016 w 25173432"/>
              <a:gd name="connsiteY177" fmla="*/ 5359372 h 7169300"/>
              <a:gd name="connsiteX178" fmla="*/ 17398746 w 25173432"/>
              <a:gd name="connsiteY178" fmla="*/ 5420332 h 7169300"/>
              <a:gd name="connsiteX179" fmla="*/ 17489424 w 25173432"/>
              <a:gd name="connsiteY179" fmla="*/ 5549872 h 7169300"/>
              <a:gd name="connsiteX180" fmla="*/ 17593056 w 25173432"/>
              <a:gd name="connsiteY180" fmla="*/ 5568922 h 7169300"/>
              <a:gd name="connsiteX181" fmla="*/ 17810226 w 25173432"/>
              <a:gd name="connsiteY181" fmla="*/ 5717512 h 7169300"/>
              <a:gd name="connsiteX182" fmla="*/ 17810226 w 25173432"/>
              <a:gd name="connsiteY182" fmla="*/ 5561302 h 7169300"/>
              <a:gd name="connsiteX183" fmla="*/ 18008346 w 25173432"/>
              <a:gd name="connsiteY183" fmla="*/ 5565112 h 7169300"/>
              <a:gd name="connsiteX184" fmla="*/ 18088356 w 25173432"/>
              <a:gd name="connsiteY184" fmla="*/ 5667982 h 7169300"/>
              <a:gd name="connsiteX185" fmla="*/ 18191226 w 25173432"/>
              <a:gd name="connsiteY185" fmla="*/ 5675602 h 7169300"/>
              <a:gd name="connsiteX186" fmla="*/ 18278856 w 25173432"/>
              <a:gd name="connsiteY186" fmla="*/ 5752564 h 7169300"/>
              <a:gd name="connsiteX187" fmla="*/ 18343626 w 25173432"/>
              <a:gd name="connsiteY187" fmla="*/ 5866102 h 7169300"/>
              <a:gd name="connsiteX188" fmla="*/ 18461736 w 25173432"/>
              <a:gd name="connsiteY188" fmla="*/ 5850862 h 7169300"/>
              <a:gd name="connsiteX189" fmla="*/ 18553176 w 25173432"/>
              <a:gd name="connsiteY189" fmla="*/ 5934682 h 7169300"/>
              <a:gd name="connsiteX190" fmla="*/ 18522696 w 25173432"/>
              <a:gd name="connsiteY190" fmla="*/ 6018502 h 7169300"/>
              <a:gd name="connsiteX191" fmla="*/ 18652236 w 25173432"/>
              <a:gd name="connsiteY191" fmla="*/ 5972782 h 7169300"/>
              <a:gd name="connsiteX192" fmla="*/ 18663666 w 25173432"/>
              <a:gd name="connsiteY192" fmla="*/ 6045172 h 7169300"/>
              <a:gd name="connsiteX193" fmla="*/ 18785586 w 25173432"/>
              <a:gd name="connsiteY193" fmla="*/ 6007072 h 7169300"/>
              <a:gd name="connsiteX194" fmla="*/ 19086576 w 25173432"/>
              <a:gd name="connsiteY194" fmla="*/ 6136612 h 7169300"/>
              <a:gd name="connsiteX195" fmla="*/ 19222212 w 25173432"/>
              <a:gd name="connsiteY195" fmla="*/ 6242530 h 7169300"/>
              <a:gd name="connsiteX196" fmla="*/ 19292316 w 25173432"/>
              <a:gd name="connsiteY196" fmla="*/ 6452842 h 7169300"/>
              <a:gd name="connsiteX197" fmla="*/ 19347942 w 25173432"/>
              <a:gd name="connsiteY197" fmla="*/ 6593050 h 7169300"/>
              <a:gd name="connsiteX198" fmla="*/ 19418046 w 25173432"/>
              <a:gd name="connsiteY198" fmla="*/ 6567142 h 7169300"/>
              <a:gd name="connsiteX199" fmla="*/ 19467576 w 25173432"/>
              <a:gd name="connsiteY199" fmla="*/ 6647152 h 7169300"/>
              <a:gd name="connsiteX200" fmla="*/ 19448526 w 25173432"/>
              <a:gd name="connsiteY200" fmla="*/ 6376642 h 7169300"/>
              <a:gd name="connsiteX201" fmla="*/ 19452336 w 25173432"/>
              <a:gd name="connsiteY201" fmla="*/ 6174712 h 7169300"/>
              <a:gd name="connsiteX202" fmla="*/ 19555206 w 25173432"/>
              <a:gd name="connsiteY202" fmla="*/ 6285202 h 7169300"/>
              <a:gd name="connsiteX203" fmla="*/ 19639026 w 25173432"/>
              <a:gd name="connsiteY203" fmla="*/ 6407122 h 7169300"/>
              <a:gd name="connsiteX204" fmla="*/ 19646646 w 25173432"/>
              <a:gd name="connsiteY204" fmla="*/ 6212812 h 7169300"/>
              <a:gd name="connsiteX205" fmla="*/ 19734276 w 25173432"/>
              <a:gd name="connsiteY205" fmla="*/ 6128992 h 7169300"/>
              <a:gd name="connsiteX206" fmla="*/ 19852386 w 25173432"/>
              <a:gd name="connsiteY206" fmla="*/ 6239482 h 7169300"/>
              <a:gd name="connsiteX207" fmla="*/ 19791426 w 25173432"/>
              <a:gd name="connsiteY207" fmla="*/ 6026122 h 7169300"/>
              <a:gd name="connsiteX208" fmla="*/ 20100036 w 25173432"/>
              <a:gd name="connsiteY208" fmla="*/ 6022312 h 7169300"/>
              <a:gd name="connsiteX209" fmla="*/ 20372832 w 25173432"/>
              <a:gd name="connsiteY209" fmla="*/ 5897344 h 7169300"/>
              <a:gd name="connsiteX210" fmla="*/ 20667726 w 25173432"/>
              <a:gd name="connsiteY210" fmla="*/ 5892772 h 7169300"/>
              <a:gd name="connsiteX211" fmla="*/ 20915376 w 25173432"/>
              <a:gd name="connsiteY211" fmla="*/ 5938492 h 7169300"/>
              <a:gd name="connsiteX212" fmla="*/ 21105876 w 25173432"/>
              <a:gd name="connsiteY212" fmla="*/ 5812762 h 7169300"/>
              <a:gd name="connsiteX213" fmla="*/ 21403056 w 25173432"/>
              <a:gd name="connsiteY213" fmla="*/ 5862292 h 7169300"/>
              <a:gd name="connsiteX214" fmla="*/ 21632418 w 25173432"/>
              <a:gd name="connsiteY214" fmla="*/ 5961352 h 7169300"/>
              <a:gd name="connsiteX215" fmla="*/ 21734526 w 25173432"/>
              <a:gd name="connsiteY215" fmla="*/ 5885152 h 7169300"/>
              <a:gd name="connsiteX216" fmla="*/ 21917406 w 25173432"/>
              <a:gd name="connsiteY216" fmla="*/ 6041362 h 7169300"/>
              <a:gd name="connsiteX217" fmla="*/ 22062186 w 25173432"/>
              <a:gd name="connsiteY217" fmla="*/ 5976592 h 7169300"/>
              <a:gd name="connsiteX218" fmla="*/ 22283166 w 25173432"/>
              <a:gd name="connsiteY218" fmla="*/ 6186142 h 7169300"/>
              <a:gd name="connsiteX219" fmla="*/ 23123652 w 25173432"/>
              <a:gd name="connsiteY219" fmla="*/ 6482560 h 7169300"/>
              <a:gd name="connsiteX220" fmla="*/ 23266146 w 25173432"/>
              <a:gd name="connsiteY220" fmla="*/ 6609052 h 7169300"/>
              <a:gd name="connsiteX221" fmla="*/ 23258526 w 25173432"/>
              <a:gd name="connsiteY221" fmla="*/ 6692872 h 7169300"/>
              <a:gd name="connsiteX222" fmla="*/ 23388066 w 25173432"/>
              <a:gd name="connsiteY222" fmla="*/ 6658582 h 7169300"/>
              <a:gd name="connsiteX223" fmla="*/ 23757636 w 25173432"/>
              <a:gd name="connsiteY223" fmla="*/ 6780502 h 7169300"/>
              <a:gd name="connsiteX224" fmla="*/ 23981664 w 25173432"/>
              <a:gd name="connsiteY224" fmla="*/ 6644866 h 7169300"/>
              <a:gd name="connsiteX225" fmla="*/ 24051006 w 25173432"/>
              <a:gd name="connsiteY225" fmla="*/ 6544282 h 7169300"/>
              <a:gd name="connsiteX226" fmla="*/ 24203406 w 25173432"/>
              <a:gd name="connsiteY226" fmla="*/ 6532852 h 7169300"/>
              <a:gd name="connsiteX227" fmla="*/ 24332946 w 25173432"/>
              <a:gd name="connsiteY227" fmla="*/ 6437602 h 7169300"/>
              <a:gd name="connsiteX228" fmla="*/ 24428196 w 25173432"/>
              <a:gd name="connsiteY228" fmla="*/ 6422362 h 7169300"/>
              <a:gd name="connsiteX229" fmla="*/ 24531066 w 25173432"/>
              <a:gd name="connsiteY229" fmla="*/ 6243292 h 7169300"/>
              <a:gd name="connsiteX230" fmla="*/ 24688800 w 25173432"/>
              <a:gd name="connsiteY230" fmla="*/ 6187666 h 7169300"/>
              <a:gd name="connsiteX231" fmla="*/ 24953976 w 25173432"/>
              <a:gd name="connsiteY231" fmla="*/ 6231862 h 7169300"/>
              <a:gd name="connsiteX232" fmla="*/ 25153620 w 25173432"/>
              <a:gd name="connsiteY232" fmla="*/ 6157186 h 7169300"/>
              <a:gd name="connsiteX233" fmla="*/ 25173432 w 25173432"/>
              <a:gd name="connsiteY233" fmla="*/ 5712940 h 7169300"/>
              <a:gd name="connsiteX234" fmla="*/ 24492204 w 25173432"/>
              <a:gd name="connsiteY234" fmla="*/ 5869150 h 7169300"/>
              <a:gd name="connsiteX235" fmla="*/ 23746968 w 25173432"/>
              <a:gd name="connsiteY235" fmla="*/ 6133564 h 7169300"/>
              <a:gd name="connsiteX236" fmla="*/ 22924008 w 25173432"/>
              <a:gd name="connsiteY236" fmla="*/ 5895820 h 7169300"/>
              <a:gd name="connsiteX237" fmla="*/ 21954744 w 25173432"/>
              <a:gd name="connsiteY237" fmla="*/ 5639788 h 7169300"/>
              <a:gd name="connsiteX238" fmla="*/ 20601432 w 25173432"/>
              <a:gd name="connsiteY238" fmla="*/ 5475196 h 7169300"/>
              <a:gd name="connsiteX239" fmla="*/ 19845528 w 25173432"/>
              <a:gd name="connsiteY239" fmla="*/ 5888200 h 7169300"/>
              <a:gd name="connsiteX240" fmla="*/ 18772632 w 25173432"/>
              <a:gd name="connsiteY240" fmla="*/ 5822668 h 7169300"/>
              <a:gd name="connsiteX241" fmla="*/ 16687800 w 25173432"/>
              <a:gd name="connsiteY241" fmla="*/ 4963132 h 7169300"/>
              <a:gd name="connsiteX242" fmla="*/ 14877288 w 25173432"/>
              <a:gd name="connsiteY242" fmla="*/ 4158460 h 7169300"/>
              <a:gd name="connsiteX243" fmla="*/ 13213080 w 25173432"/>
              <a:gd name="connsiteY243" fmla="*/ 3353788 h 7169300"/>
              <a:gd name="connsiteX244" fmla="*/ 13066776 w 25173432"/>
              <a:gd name="connsiteY244" fmla="*/ 3189196 h 7169300"/>
              <a:gd name="connsiteX245" fmla="*/ 11292840 w 25173432"/>
              <a:gd name="connsiteY245" fmla="*/ 2018764 h 7169300"/>
              <a:gd name="connsiteX246" fmla="*/ 10671048 w 25173432"/>
              <a:gd name="connsiteY246" fmla="*/ 1451836 h 7169300"/>
              <a:gd name="connsiteX247" fmla="*/ 10502646 w 25173432"/>
              <a:gd name="connsiteY247" fmla="*/ 1282672 h 7169300"/>
              <a:gd name="connsiteX248" fmla="*/ 10495026 w 25173432"/>
              <a:gd name="connsiteY248" fmla="*/ 901672 h 7169300"/>
              <a:gd name="connsiteX249" fmla="*/ 10491216 w 25173432"/>
              <a:gd name="connsiteY249" fmla="*/ 768322 h 7169300"/>
              <a:gd name="connsiteX250" fmla="*/ 10578846 w 25173432"/>
              <a:gd name="connsiteY250" fmla="*/ 680692 h 7169300"/>
              <a:gd name="connsiteX251" fmla="*/ 10725912 w 25173432"/>
              <a:gd name="connsiteY251" fmla="*/ 610588 h 7169300"/>
              <a:gd name="connsiteX252" fmla="*/ 10707624 w 25173432"/>
              <a:gd name="connsiteY252" fmla="*/ 336268 h 7169300"/>
              <a:gd name="connsiteX253" fmla="*/ 10582656 w 25173432"/>
              <a:gd name="connsiteY253" fmla="*/ 200632 h 7169300"/>
              <a:gd name="connsiteX254" fmla="*/ 10392156 w 25173432"/>
              <a:gd name="connsiteY254" fmla="*/ 2512 h 7169300"/>
              <a:gd name="connsiteX255" fmla="*/ 10346436 w 25173432"/>
              <a:gd name="connsiteY255" fmla="*/ 261592 h 7169300"/>
              <a:gd name="connsiteX256" fmla="*/ 10274808 w 25173432"/>
              <a:gd name="connsiteY256" fmla="*/ 626590 h 7169300"/>
              <a:gd name="connsiteX257" fmla="*/ 10190226 w 25173432"/>
              <a:gd name="connsiteY257" fmla="*/ 909292 h 7169300"/>
              <a:gd name="connsiteX258" fmla="*/ 10195560 w 25173432"/>
              <a:gd name="connsiteY258" fmla="*/ 1744444 h 7169300"/>
              <a:gd name="connsiteX259" fmla="*/ 10104120 w 25173432"/>
              <a:gd name="connsiteY259" fmla="*/ 2384524 h 7169300"/>
              <a:gd name="connsiteX260" fmla="*/ 9482328 w 25173432"/>
              <a:gd name="connsiteY260" fmla="*/ 3042892 h 7169300"/>
              <a:gd name="connsiteX261" fmla="*/ 8177854 w 25173432"/>
              <a:gd name="connsiteY261" fmla="*/ 4284858 h 7169300"/>
              <a:gd name="connsiteX262" fmla="*/ 8135944 w 25173432"/>
              <a:gd name="connsiteY262" fmla="*/ 4463928 h 7169300"/>
              <a:gd name="connsiteX263" fmla="*/ 7968234 w 25173432"/>
              <a:gd name="connsiteY263" fmla="*/ 4588990 h 7169300"/>
              <a:gd name="connsiteX264" fmla="*/ 7937824 w 25173432"/>
              <a:gd name="connsiteY264" fmla="*/ 4822068 h 7169300"/>
              <a:gd name="connsiteX265" fmla="*/ 7766374 w 25173432"/>
              <a:gd name="connsiteY265" fmla="*/ 4982088 h 7169300"/>
              <a:gd name="connsiteX266" fmla="*/ 7621594 w 25173432"/>
              <a:gd name="connsiteY266" fmla="*/ 5164968 h 7169300"/>
              <a:gd name="connsiteX267" fmla="*/ 7379970 w 25173432"/>
              <a:gd name="connsiteY267" fmla="*/ 5298412 h 7169300"/>
              <a:gd name="connsiteX268" fmla="*/ 7236784 w 25173432"/>
              <a:gd name="connsiteY268" fmla="*/ 5336418 h 7169300"/>
              <a:gd name="connsiteX269" fmla="*/ 7080574 w 25173432"/>
              <a:gd name="connsiteY269" fmla="*/ 5431668 h 7169300"/>
              <a:gd name="connsiteX270" fmla="*/ 6916744 w 25173432"/>
              <a:gd name="connsiteY270" fmla="*/ 5344038 h 7169300"/>
              <a:gd name="connsiteX271" fmla="*/ 6737674 w 25173432"/>
              <a:gd name="connsiteY271" fmla="*/ 5477388 h 7169300"/>
              <a:gd name="connsiteX272" fmla="*/ 6448114 w 25173432"/>
              <a:gd name="connsiteY272" fmla="*/ 5686938 h 7169300"/>
              <a:gd name="connsiteX273" fmla="*/ 6230944 w 25173432"/>
              <a:gd name="connsiteY273" fmla="*/ 5793618 h 7169300"/>
              <a:gd name="connsiteX274" fmla="*/ 6000750 w 25173432"/>
              <a:gd name="connsiteY274" fmla="*/ 5851624 h 7169300"/>
              <a:gd name="connsiteX275" fmla="*/ 5888044 w 25173432"/>
              <a:gd name="connsiteY275" fmla="*/ 5785998 h 7169300"/>
              <a:gd name="connsiteX276" fmla="*/ 5830894 w 25173432"/>
              <a:gd name="connsiteY276" fmla="*/ 5892678 h 7169300"/>
              <a:gd name="connsiteX277" fmla="*/ 5716594 w 25173432"/>
              <a:gd name="connsiteY277" fmla="*/ 5953638 h 7169300"/>
              <a:gd name="connsiteX278" fmla="*/ 5327974 w 25173432"/>
              <a:gd name="connsiteY278" fmla="*/ 6121278 h 7169300"/>
              <a:gd name="connsiteX279" fmla="*/ 5034604 w 25173432"/>
              <a:gd name="connsiteY279" fmla="*/ 6205098 h 7169300"/>
              <a:gd name="connsiteX280" fmla="*/ 4752664 w 25173432"/>
              <a:gd name="connsiteY280" fmla="*/ 6235578 h 7169300"/>
              <a:gd name="connsiteX281" fmla="*/ 4575810 w 25173432"/>
              <a:gd name="connsiteY281" fmla="*/ 6185380 h 7169300"/>
              <a:gd name="connsiteX282" fmla="*/ 4226884 w 25173432"/>
              <a:gd name="connsiteY282" fmla="*/ 6334638 h 7169300"/>
              <a:gd name="connsiteX283" fmla="*/ 3941134 w 25173432"/>
              <a:gd name="connsiteY283" fmla="*/ 6426078 h 7169300"/>
              <a:gd name="connsiteX284" fmla="*/ 3647694 w 25173432"/>
              <a:gd name="connsiteY284" fmla="*/ 6433030 h 7169300"/>
              <a:gd name="connsiteX285" fmla="*/ 3590614 w 25173432"/>
              <a:gd name="connsiteY285" fmla="*/ 6517518 h 7169300"/>
              <a:gd name="connsiteX286" fmla="*/ 3487744 w 25173432"/>
              <a:gd name="connsiteY286" fmla="*/ 6608958 h 7169300"/>
              <a:gd name="connsiteX287" fmla="*/ 3114364 w 25173432"/>
              <a:gd name="connsiteY287" fmla="*/ 6704208 h 7169300"/>
              <a:gd name="connsiteX288" fmla="*/ 2729554 w 25173432"/>
              <a:gd name="connsiteY288" fmla="*/ 6742308 h 7169300"/>
              <a:gd name="connsiteX289" fmla="*/ 2649474 w 25173432"/>
              <a:gd name="connsiteY289" fmla="*/ 6888706 h 7169300"/>
              <a:gd name="connsiteX290" fmla="*/ 2462854 w 25173432"/>
              <a:gd name="connsiteY290" fmla="*/ 6906138 h 7169300"/>
              <a:gd name="connsiteX291" fmla="*/ 2333314 w 25173432"/>
              <a:gd name="connsiteY291" fmla="*/ 6829938 h 7169300"/>
              <a:gd name="connsiteX292" fmla="*/ 2221992 w 25173432"/>
              <a:gd name="connsiteY292" fmla="*/ 6826984 h 7169300"/>
              <a:gd name="connsiteX293" fmla="*/ 1937074 w 25173432"/>
              <a:gd name="connsiteY293" fmla="*/ 6860418 h 7169300"/>
              <a:gd name="connsiteX294" fmla="*/ 1609344 w 25173432"/>
              <a:gd name="connsiteY294" fmla="*/ 6846796 h 7169300"/>
              <a:gd name="connsiteX295" fmla="*/ 1426534 w 25173432"/>
              <a:gd name="connsiteY295" fmla="*/ 6845178 h 7169300"/>
              <a:gd name="connsiteX296" fmla="*/ 1277944 w 25173432"/>
              <a:gd name="connsiteY296" fmla="*/ 6791838 h 7169300"/>
              <a:gd name="connsiteX297" fmla="*/ 969264 w 25173432"/>
              <a:gd name="connsiteY297" fmla="*/ 6729448 h 7169300"/>
              <a:gd name="connsiteX298" fmla="*/ 653104 w 25173432"/>
              <a:gd name="connsiteY298" fmla="*/ 6673728 h 7169300"/>
              <a:gd name="connsiteX299" fmla="*/ 519754 w 25173432"/>
              <a:gd name="connsiteY299" fmla="*/ 6624198 h 7169300"/>
              <a:gd name="connsiteX300" fmla="*/ 321634 w 25173432"/>
              <a:gd name="connsiteY300" fmla="*/ 6582288 h 7169300"/>
              <a:gd name="connsiteX301" fmla="*/ 264484 w 25173432"/>
              <a:gd name="connsiteY301" fmla="*/ 6532758 h 7169300"/>
              <a:gd name="connsiteX302" fmla="*/ 100654 w 25173432"/>
              <a:gd name="connsiteY302" fmla="*/ 6490848 h 7169300"/>
              <a:gd name="connsiteX303" fmla="*/ 3048 w 25173432"/>
              <a:gd name="connsiteY303" fmla="*/ 6439126 h 7169300"/>
              <a:gd name="connsiteX304" fmla="*/ 0 w 25173432"/>
              <a:gd name="connsiteY30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9088444 w 25173432"/>
              <a:gd name="connsiteY83" fmla="*/ 3724788 h 7169300"/>
              <a:gd name="connsiteX84" fmla="*/ 9244654 w 25173432"/>
              <a:gd name="connsiteY84" fmla="*/ 3759078 h 7169300"/>
              <a:gd name="connsiteX85" fmla="*/ 9252274 w 25173432"/>
              <a:gd name="connsiteY85" fmla="*/ 3621918 h 7169300"/>
              <a:gd name="connsiteX86" fmla="*/ 9530404 w 25173432"/>
              <a:gd name="connsiteY86" fmla="*/ 3599058 h 7169300"/>
              <a:gd name="connsiteX87" fmla="*/ 9560884 w 25173432"/>
              <a:gd name="connsiteY87" fmla="*/ 3439038 h 7169300"/>
              <a:gd name="connsiteX88" fmla="*/ 9656134 w 25173432"/>
              <a:gd name="connsiteY88" fmla="*/ 3458088 h 7169300"/>
              <a:gd name="connsiteX89" fmla="*/ 9701022 w 25173432"/>
              <a:gd name="connsiteY89" fmla="*/ 3426940 h 7169300"/>
              <a:gd name="connsiteX90" fmla="*/ 10006654 w 25173432"/>
              <a:gd name="connsiteY90" fmla="*/ 3408558 h 7169300"/>
              <a:gd name="connsiteX91" fmla="*/ 10562914 w 25173432"/>
              <a:gd name="connsiteY91" fmla="*/ 3313308 h 7169300"/>
              <a:gd name="connsiteX92" fmla="*/ 10288594 w 25173432"/>
              <a:gd name="connsiteY92" fmla="*/ 2818008 h 7169300"/>
              <a:gd name="connsiteX93" fmla="*/ 10406634 w 25173432"/>
              <a:gd name="connsiteY93" fmla="*/ 2330422 h 7169300"/>
              <a:gd name="connsiteX94" fmla="*/ 10388346 w 25173432"/>
              <a:gd name="connsiteY94" fmla="*/ 2123920 h 7169300"/>
              <a:gd name="connsiteX95" fmla="*/ 10254304 w 25173432"/>
              <a:gd name="connsiteY95" fmla="*/ 1964568 h 7169300"/>
              <a:gd name="connsiteX96" fmla="*/ 10258114 w 25173432"/>
              <a:gd name="connsiteY96" fmla="*/ 1789308 h 7169300"/>
              <a:gd name="connsiteX97" fmla="*/ 10284784 w 25173432"/>
              <a:gd name="connsiteY97" fmla="*/ 1587378 h 7169300"/>
              <a:gd name="connsiteX98" fmla="*/ 10341864 w 25173432"/>
              <a:gd name="connsiteY98" fmla="*/ 1524988 h 7169300"/>
              <a:gd name="connsiteX99" fmla="*/ 10334314 w 25173432"/>
              <a:gd name="connsiteY99" fmla="*/ 1286388 h 7169300"/>
              <a:gd name="connsiteX100" fmla="*/ 10260330 w 25173432"/>
              <a:gd name="connsiteY100" fmla="*/ 943582 h 7169300"/>
              <a:gd name="connsiteX101" fmla="*/ 10415778 w 25173432"/>
              <a:gd name="connsiteY101" fmla="*/ 668500 h 7169300"/>
              <a:gd name="connsiteX102" fmla="*/ 10460044 w 25173432"/>
              <a:gd name="connsiteY102" fmla="*/ 890148 h 7169300"/>
              <a:gd name="connsiteX103" fmla="*/ 10423398 w 25173432"/>
              <a:gd name="connsiteY103" fmla="*/ 1076170 h 7169300"/>
              <a:gd name="connsiteX104" fmla="*/ 10433374 w 25173432"/>
              <a:gd name="connsiteY104" fmla="*/ 1213998 h 7169300"/>
              <a:gd name="connsiteX105" fmla="*/ 10384536 w 25173432"/>
              <a:gd name="connsiteY105" fmla="*/ 1301722 h 7169300"/>
              <a:gd name="connsiteX106" fmla="*/ 10426446 w 25173432"/>
              <a:gd name="connsiteY106" fmla="*/ 1564612 h 7169300"/>
              <a:gd name="connsiteX107" fmla="*/ 10514076 w 25173432"/>
              <a:gd name="connsiteY107" fmla="*/ 1758922 h 7169300"/>
              <a:gd name="connsiteX108" fmla="*/ 10662666 w 25173432"/>
              <a:gd name="connsiteY108" fmla="*/ 1944088 h 7169300"/>
              <a:gd name="connsiteX109" fmla="*/ 10757916 w 25173432"/>
              <a:gd name="connsiteY109" fmla="*/ 2018002 h 7169300"/>
              <a:gd name="connsiteX110" fmla="*/ 10811256 w 25173432"/>
              <a:gd name="connsiteY110" fmla="*/ 2109442 h 7169300"/>
              <a:gd name="connsiteX111" fmla="*/ 10898886 w 25173432"/>
              <a:gd name="connsiteY111" fmla="*/ 2071342 h 7169300"/>
              <a:gd name="connsiteX112" fmla="*/ 10986516 w 25173432"/>
              <a:gd name="connsiteY112" fmla="*/ 2193262 h 7169300"/>
              <a:gd name="connsiteX113" fmla="*/ 11073384 w 25173432"/>
              <a:gd name="connsiteY113" fmla="*/ 2274796 h 7169300"/>
              <a:gd name="connsiteX114" fmla="*/ 11226546 w 25173432"/>
              <a:gd name="connsiteY114" fmla="*/ 2307562 h 7169300"/>
              <a:gd name="connsiteX115" fmla="*/ 11321796 w 25173432"/>
              <a:gd name="connsiteY115" fmla="*/ 2349472 h 7169300"/>
              <a:gd name="connsiteX116" fmla="*/ 11401806 w 25173432"/>
              <a:gd name="connsiteY116" fmla="*/ 2448532 h 7169300"/>
              <a:gd name="connsiteX117" fmla="*/ 11535156 w 25173432"/>
              <a:gd name="connsiteY117" fmla="*/ 2513302 h 7169300"/>
              <a:gd name="connsiteX118" fmla="*/ 11626596 w 25173432"/>
              <a:gd name="connsiteY118" fmla="*/ 2566642 h 7169300"/>
              <a:gd name="connsiteX119" fmla="*/ 11718036 w 25173432"/>
              <a:gd name="connsiteY119" fmla="*/ 2650462 h 7169300"/>
              <a:gd name="connsiteX120" fmla="*/ 11855196 w 25173432"/>
              <a:gd name="connsiteY120" fmla="*/ 2711422 h 7169300"/>
              <a:gd name="connsiteX121" fmla="*/ 11942826 w 25173432"/>
              <a:gd name="connsiteY121" fmla="*/ 2840962 h 7169300"/>
              <a:gd name="connsiteX122" fmla="*/ 12068556 w 25173432"/>
              <a:gd name="connsiteY122" fmla="*/ 2829532 h 7169300"/>
              <a:gd name="connsiteX123" fmla="*/ 12097512 w 25173432"/>
              <a:gd name="connsiteY123" fmla="*/ 2896588 h 7169300"/>
              <a:gd name="connsiteX124" fmla="*/ 12175236 w 25173432"/>
              <a:gd name="connsiteY124" fmla="*/ 2920972 h 7169300"/>
              <a:gd name="connsiteX125" fmla="*/ 12251436 w 25173432"/>
              <a:gd name="connsiteY125" fmla="*/ 3080992 h 7169300"/>
              <a:gd name="connsiteX126" fmla="*/ 12365736 w 25173432"/>
              <a:gd name="connsiteY126" fmla="*/ 3100042 h 7169300"/>
              <a:gd name="connsiteX127" fmla="*/ 12422886 w 25173432"/>
              <a:gd name="connsiteY127" fmla="*/ 3214342 h 7169300"/>
              <a:gd name="connsiteX128" fmla="*/ 12514326 w 25173432"/>
              <a:gd name="connsiteY128" fmla="*/ 3191482 h 7169300"/>
              <a:gd name="connsiteX129" fmla="*/ 12571476 w 25173432"/>
              <a:gd name="connsiteY129" fmla="*/ 3290542 h 7169300"/>
              <a:gd name="connsiteX130" fmla="*/ 12636246 w 25173432"/>
              <a:gd name="connsiteY130" fmla="*/ 3416272 h 7169300"/>
              <a:gd name="connsiteX131" fmla="*/ 12739116 w 25173432"/>
              <a:gd name="connsiteY131" fmla="*/ 3427702 h 7169300"/>
              <a:gd name="connsiteX132" fmla="*/ 12746736 w 25173432"/>
              <a:gd name="connsiteY132" fmla="*/ 3298162 h 7169300"/>
              <a:gd name="connsiteX133" fmla="*/ 12826746 w 25173432"/>
              <a:gd name="connsiteY133" fmla="*/ 3362932 h 7169300"/>
              <a:gd name="connsiteX134" fmla="*/ 12941046 w 25173432"/>
              <a:gd name="connsiteY134" fmla="*/ 3435322 h 7169300"/>
              <a:gd name="connsiteX135" fmla="*/ 13070586 w 25173432"/>
              <a:gd name="connsiteY135" fmla="*/ 3465802 h 7169300"/>
              <a:gd name="connsiteX136" fmla="*/ 13120116 w 25173432"/>
              <a:gd name="connsiteY136" fmla="*/ 3572482 h 7169300"/>
              <a:gd name="connsiteX137" fmla="*/ 13127736 w 25173432"/>
              <a:gd name="connsiteY137" fmla="*/ 3652492 h 7169300"/>
              <a:gd name="connsiteX138" fmla="*/ 13207746 w 25173432"/>
              <a:gd name="connsiteY138" fmla="*/ 3736312 h 7169300"/>
              <a:gd name="connsiteX139" fmla="*/ 13341096 w 25173432"/>
              <a:gd name="connsiteY139" fmla="*/ 3774412 h 7169300"/>
              <a:gd name="connsiteX140" fmla="*/ 13511784 w 25173432"/>
              <a:gd name="connsiteY140" fmla="*/ 3852898 h 7169300"/>
              <a:gd name="connsiteX141" fmla="*/ 13546836 w 25173432"/>
              <a:gd name="connsiteY141" fmla="*/ 3923002 h 7169300"/>
              <a:gd name="connsiteX142" fmla="*/ 13642086 w 25173432"/>
              <a:gd name="connsiteY142" fmla="*/ 3987772 h 7169300"/>
              <a:gd name="connsiteX143" fmla="*/ 13779246 w 25173432"/>
              <a:gd name="connsiteY143" fmla="*/ 4090642 h 7169300"/>
              <a:gd name="connsiteX144" fmla="*/ 13863066 w 25173432"/>
              <a:gd name="connsiteY144" fmla="*/ 4204942 h 7169300"/>
              <a:gd name="connsiteX145" fmla="*/ 13927836 w 25173432"/>
              <a:gd name="connsiteY145" fmla="*/ 4296382 h 7169300"/>
              <a:gd name="connsiteX146" fmla="*/ 13962126 w 25173432"/>
              <a:gd name="connsiteY146" fmla="*/ 4128742 h 7169300"/>
              <a:gd name="connsiteX147" fmla="*/ 14034516 w 25173432"/>
              <a:gd name="connsiteY147" fmla="*/ 3995392 h 7169300"/>
              <a:gd name="connsiteX148" fmla="*/ 14148816 w 25173432"/>
              <a:gd name="connsiteY148" fmla="*/ 4098262 h 7169300"/>
              <a:gd name="connsiteX149" fmla="*/ 14263116 w 25173432"/>
              <a:gd name="connsiteY149" fmla="*/ 4304002 h 7169300"/>
              <a:gd name="connsiteX150" fmla="*/ 14404086 w 25173432"/>
              <a:gd name="connsiteY150" fmla="*/ 4399252 h 7169300"/>
              <a:gd name="connsiteX151" fmla="*/ 14594586 w 25173432"/>
              <a:gd name="connsiteY151" fmla="*/ 4353532 h 7169300"/>
              <a:gd name="connsiteX152" fmla="*/ 14762226 w 25173432"/>
              <a:gd name="connsiteY152" fmla="*/ 4429732 h 7169300"/>
              <a:gd name="connsiteX153" fmla="*/ 14838426 w 25173432"/>
              <a:gd name="connsiteY153" fmla="*/ 4361152 h 7169300"/>
              <a:gd name="connsiteX154" fmla="*/ 14945106 w 25173432"/>
              <a:gd name="connsiteY154" fmla="*/ 4464022 h 7169300"/>
              <a:gd name="connsiteX155" fmla="*/ 15040356 w 25173432"/>
              <a:gd name="connsiteY155" fmla="*/ 4585942 h 7169300"/>
              <a:gd name="connsiteX156" fmla="*/ 15276576 w 25173432"/>
              <a:gd name="connsiteY156" fmla="*/ 4650712 h 7169300"/>
              <a:gd name="connsiteX157" fmla="*/ 15440406 w 25173432"/>
              <a:gd name="connsiteY157" fmla="*/ 4692622 h 7169300"/>
              <a:gd name="connsiteX158" fmla="*/ 15513558 w 25173432"/>
              <a:gd name="connsiteY158" fmla="*/ 4707862 h 7169300"/>
              <a:gd name="connsiteX159" fmla="*/ 15566136 w 25173432"/>
              <a:gd name="connsiteY159" fmla="*/ 4875502 h 7169300"/>
              <a:gd name="connsiteX160" fmla="*/ 15585186 w 25173432"/>
              <a:gd name="connsiteY160" fmla="*/ 4997422 h 7169300"/>
              <a:gd name="connsiteX161" fmla="*/ 15703296 w 25173432"/>
              <a:gd name="connsiteY161" fmla="*/ 4921222 h 7169300"/>
              <a:gd name="connsiteX162" fmla="*/ 15718536 w 25173432"/>
              <a:gd name="connsiteY162" fmla="*/ 4768822 h 7169300"/>
              <a:gd name="connsiteX163" fmla="*/ 15794736 w 25173432"/>
              <a:gd name="connsiteY163" fmla="*/ 4757392 h 7169300"/>
              <a:gd name="connsiteX164" fmla="*/ 15870936 w 25173432"/>
              <a:gd name="connsiteY164" fmla="*/ 4871692 h 7169300"/>
              <a:gd name="connsiteX165" fmla="*/ 16065246 w 25173432"/>
              <a:gd name="connsiteY165" fmla="*/ 4978372 h 7169300"/>
              <a:gd name="connsiteX166" fmla="*/ 16202406 w 25173432"/>
              <a:gd name="connsiteY166" fmla="*/ 5138392 h 7169300"/>
              <a:gd name="connsiteX167" fmla="*/ 16312896 w 25173432"/>
              <a:gd name="connsiteY167" fmla="*/ 5153632 h 7169300"/>
              <a:gd name="connsiteX168" fmla="*/ 16408146 w 25173432"/>
              <a:gd name="connsiteY168" fmla="*/ 5203162 h 7169300"/>
              <a:gd name="connsiteX169" fmla="*/ 16488156 w 25173432"/>
              <a:gd name="connsiteY169" fmla="*/ 5195542 h 7169300"/>
              <a:gd name="connsiteX170" fmla="*/ 16579596 w 25173432"/>
              <a:gd name="connsiteY170" fmla="*/ 5233642 h 7169300"/>
              <a:gd name="connsiteX171" fmla="*/ 16659606 w 25173432"/>
              <a:gd name="connsiteY171" fmla="*/ 5275552 h 7169300"/>
              <a:gd name="connsiteX172" fmla="*/ 16724376 w 25173432"/>
              <a:gd name="connsiteY172" fmla="*/ 5298412 h 7169300"/>
              <a:gd name="connsiteX173" fmla="*/ 16899636 w 25173432"/>
              <a:gd name="connsiteY173" fmla="*/ 5317462 h 7169300"/>
              <a:gd name="connsiteX174" fmla="*/ 16781526 w 25173432"/>
              <a:gd name="connsiteY174" fmla="*/ 5245072 h 7169300"/>
              <a:gd name="connsiteX175" fmla="*/ 16815816 w 25173432"/>
              <a:gd name="connsiteY175" fmla="*/ 5199352 h 7169300"/>
              <a:gd name="connsiteX176" fmla="*/ 16926306 w 25173432"/>
              <a:gd name="connsiteY176" fmla="*/ 5218402 h 7169300"/>
              <a:gd name="connsiteX177" fmla="*/ 17082516 w 25173432"/>
              <a:gd name="connsiteY177" fmla="*/ 5344132 h 7169300"/>
              <a:gd name="connsiteX178" fmla="*/ 17273016 w 25173432"/>
              <a:gd name="connsiteY178" fmla="*/ 5359372 h 7169300"/>
              <a:gd name="connsiteX179" fmla="*/ 17398746 w 25173432"/>
              <a:gd name="connsiteY179" fmla="*/ 5420332 h 7169300"/>
              <a:gd name="connsiteX180" fmla="*/ 17489424 w 25173432"/>
              <a:gd name="connsiteY180" fmla="*/ 5549872 h 7169300"/>
              <a:gd name="connsiteX181" fmla="*/ 17593056 w 25173432"/>
              <a:gd name="connsiteY181" fmla="*/ 5568922 h 7169300"/>
              <a:gd name="connsiteX182" fmla="*/ 17810226 w 25173432"/>
              <a:gd name="connsiteY182" fmla="*/ 5717512 h 7169300"/>
              <a:gd name="connsiteX183" fmla="*/ 17810226 w 25173432"/>
              <a:gd name="connsiteY183" fmla="*/ 5561302 h 7169300"/>
              <a:gd name="connsiteX184" fmla="*/ 18008346 w 25173432"/>
              <a:gd name="connsiteY184" fmla="*/ 5565112 h 7169300"/>
              <a:gd name="connsiteX185" fmla="*/ 18088356 w 25173432"/>
              <a:gd name="connsiteY185" fmla="*/ 5667982 h 7169300"/>
              <a:gd name="connsiteX186" fmla="*/ 18191226 w 25173432"/>
              <a:gd name="connsiteY186" fmla="*/ 5675602 h 7169300"/>
              <a:gd name="connsiteX187" fmla="*/ 18278856 w 25173432"/>
              <a:gd name="connsiteY187" fmla="*/ 5752564 h 7169300"/>
              <a:gd name="connsiteX188" fmla="*/ 18343626 w 25173432"/>
              <a:gd name="connsiteY188" fmla="*/ 5866102 h 7169300"/>
              <a:gd name="connsiteX189" fmla="*/ 18461736 w 25173432"/>
              <a:gd name="connsiteY189" fmla="*/ 5850862 h 7169300"/>
              <a:gd name="connsiteX190" fmla="*/ 18553176 w 25173432"/>
              <a:gd name="connsiteY190" fmla="*/ 5934682 h 7169300"/>
              <a:gd name="connsiteX191" fmla="*/ 18522696 w 25173432"/>
              <a:gd name="connsiteY191" fmla="*/ 6018502 h 7169300"/>
              <a:gd name="connsiteX192" fmla="*/ 18652236 w 25173432"/>
              <a:gd name="connsiteY192" fmla="*/ 5972782 h 7169300"/>
              <a:gd name="connsiteX193" fmla="*/ 18663666 w 25173432"/>
              <a:gd name="connsiteY193" fmla="*/ 6045172 h 7169300"/>
              <a:gd name="connsiteX194" fmla="*/ 18785586 w 25173432"/>
              <a:gd name="connsiteY194" fmla="*/ 6007072 h 7169300"/>
              <a:gd name="connsiteX195" fmla="*/ 19086576 w 25173432"/>
              <a:gd name="connsiteY195" fmla="*/ 6136612 h 7169300"/>
              <a:gd name="connsiteX196" fmla="*/ 19222212 w 25173432"/>
              <a:gd name="connsiteY196" fmla="*/ 6242530 h 7169300"/>
              <a:gd name="connsiteX197" fmla="*/ 19292316 w 25173432"/>
              <a:gd name="connsiteY197" fmla="*/ 6452842 h 7169300"/>
              <a:gd name="connsiteX198" fmla="*/ 19347942 w 25173432"/>
              <a:gd name="connsiteY198" fmla="*/ 6593050 h 7169300"/>
              <a:gd name="connsiteX199" fmla="*/ 19418046 w 25173432"/>
              <a:gd name="connsiteY199" fmla="*/ 6567142 h 7169300"/>
              <a:gd name="connsiteX200" fmla="*/ 19467576 w 25173432"/>
              <a:gd name="connsiteY200" fmla="*/ 6647152 h 7169300"/>
              <a:gd name="connsiteX201" fmla="*/ 19448526 w 25173432"/>
              <a:gd name="connsiteY201" fmla="*/ 6376642 h 7169300"/>
              <a:gd name="connsiteX202" fmla="*/ 19452336 w 25173432"/>
              <a:gd name="connsiteY202" fmla="*/ 6174712 h 7169300"/>
              <a:gd name="connsiteX203" fmla="*/ 19555206 w 25173432"/>
              <a:gd name="connsiteY203" fmla="*/ 6285202 h 7169300"/>
              <a:gd name="connsiteX204" fmla="*/ 19639026 w 25173432"/>
              <a:gd name="connsiteY204" fmla="*/ 6407122 h 7169300"/>
              <a:gd name="connsiteX205" fmla="*/ 19646646 w 25173432"/>
              <a:gd name="connsiteY205" fmla="*/ 6212812 h 7169300"/>
              <a:gd name="connsiteX206" fmla="*/ 19734276 w 25173432"/>
              <a:gd name="connsiteY206" fmla="*/ 6128992 h 7169300"/>
              <a:gd name="connsiteX207" fmla="*/ 19852386 w 25173432"/>
              <a:gd name="connsiteY207" fmla="*/ 6239482 h 7169300"/>
              <a:gd name="connsiteX208" fmla="*/ 19791426 w 25173432"/>
              <a:gd name="connsiteY208" fmla="*/ 6026122 h 7169300"/>
              <a:gd name="connsiteX209" fmla="*/ 20100036 w 25173432"/>
              <a:gd name="connsiteY209" fmla="*/ 6022312 h 7169300"/>
              <a:gd name="connsiteX210" fmla="*/ 20372832 w 25173432"/>
              <a:gd name="connsiteY210" fmla="*/ 5897344 h 7169300"/>
              <a:gd name="connsiteX211" fmla="*/ 20667726 w 25173432"/>
              <a:gd name="connsiteY211" fmla="*/ 5892772 h 7169300"/>
              <a:gd name="connsiteX212" fmla="*/ 20915376 w 25173432"/>
              <a:gd name="connsiteY212" fmla="*/ 5938492 h 7169300"/>
              <a:gd name="connsiteX213" fmla="*/ 21105876 w 25173432"/>
              <a:gd name="connsiteY213" fmla="*/ 5812762 h 7169300"/>
              <a:gd name="connsiteX214" fmla="*/ 21403056 w 25173432"/>
              <a:gd name="connsiteY214" fmla="*/ 5862292 h 7169300"/>
              <a:gd name="connsiteX215" fmla="*/ 21632418 w 25173432"/>
              <a:gd name="connsiteY215" fmla="*/ 5961352 h 7169300"/>
              <a:gd name="connsiteX216" fmla="*/ 21734526 w 25173432"/>
              <a:gd name="connsiteY216" fmla="*/ 5885152 h 7169300"/>
              <a:gd name="connsiteX217" fmla="*/ 21917406 w 25173432"/>
              <a:gd name="connsiteY217" fmla="*/ 6041362 h 7169300"/>
              <a:gd name="connsiteX218" fmla="*/ 22062186 w 25173432"/>
              <a:gd name="connsiteY218" fmla="*/ 5976592 h 7169300"/>
              <a:gd name="connsiteX219" fmla="*/ 22283166 w 25173432"/>
              <a:gd name="connsiteY219" fmla="*/ 6186142 h 7169300"/>
              <a:gd name="connsiteX220" fmla="*/ 23123652 w 25173432"/>
              <a:gd name="connsiteY220" fmla="*/ 6482560 h 7169300"/>
              <a:gd name="connsiteX221" fmla="*/ 23266146 w 25173432"/>
              <a:gd name="connsiteY221" fmla="*/ 6609052 h 7169300"/>
              <a:gd name="connsiteX222" fmla="*/ 23258526 w 25173432"/>
              <a:gd name="connsiteY222" fmla="*/ 6692872 h 7169300"/>
              <a:gd name="connsiteX223" fmla="*/ 23388066 w 25173432"/>
              <a:gd name="connsiteY223" fmla="*/ 6658582 h 7169300"/>
              <a:gd name="connsiteX224" fmla="*/ 23757636 w 25173432"/>
              <a:gd name="connsiteY224" fmla="*/ 6780502 h 7169300"/>
              <a:gd name="connsiteX225" fmla="*/ 23981664 w 25173432"/>
              <a:gd name="connsiteY225" fmla="*/ 6644866 h 7169300"/>
              <a:gd name="connsiteX226" fmla="*/ 24051006 w 25173432"/>
              <a:gd name="connsiteY226" fmla="*/ 6544282 h 7169300"/>
              <a:gd name="connsiteX227" fmla="*/ 24203406 w 25173432"/>
              <a:gd name="connsiteY227" fmla="*/ 6532852 h 7169300"/>
              <a:gd name="connsiteX228" fmla="*/ 24332946 w 25173432"/>
              <a:gd name="connsiteY228" fmla="*/ 6437602 h 7169300"/>
              <a:gd name="connsiteX229" fmla="*/ 24428196 w 25173432"/>
              <a:gd name="connsiteY229" fmla="*/ 6422362 h 7169300"/>
              <a:gd name="connsiteX230" fmla="*/ 24531066 w 25173432"/>
              <a:gd name="connsiteY230" fmla="*/ 6243292 h 7169300"/>
              <a:gd name="connsiteX231" fmla="*/ 24688800 w 25173432"/>
              <a:gd name="connsiteY231" fmla="*/ 6187666 h 7169300"/>
              <a:gd name="connsiteX232" fmla="*/ 24953976 w 25173432"/>
              <a:gd name="connsiteY232" fmla="*/ 6231862 h 7169300"/>
              <a:gd name="connsiteX233" fmla="*/ 25153620 w 25173432"/>
              <a:gd name="connsiteY233" fmla="*/ 6157186 h 7169300"/>
              <a:gd name="connsiteX234" fmla="*/ 25173432 w 25173432"/>
              <a:gd name="connsiteY234" fmla="*/ 5712940 h 7169300"/>
              <a:gd name="connsiteX235" fmla="*/ 24492204 w 25173432"/>
              <a:gd name="connsiteY235" fmla="*/ 5869150 h 7169300"/>
              <a:gd name="connsiteX236" fmla="*/ 23746968 w 25173432"/>
              <a:gd name="connsiteY236" fmla="*/ 6133564 h 7169300"/>
              <a:gd name="connsiteX237" fmla="*/ 22924008 w 25173432"/>
              <a:gd name="connsiteY237" fmla="*/ 5895820 h 7169300"/>
              <a:gd name="connsiteX238" fmla="*/ 21954744 w 25173432"/>
              <a:gd name="connsiteY238" fmla="*/ 5639788 h 7169300"/>
              <a:gd name="connsiteX239" fmla="*/ 20601432 w 25173432"/>
              <a:gd name="connsiteY239" fmla="*/ 5475196 h 7169300"/>
              <a:gd name="connsiteX240" fmla="*/ 19845528 w 25173432"/>
              <a:gd name="connsiteY240" fmla="*/ 5888200 h 7169300"/>
              <a:gd name="connsiteX241" fmla="*/ 18772632 w 25173432"/>
              <a:gd name="connsiteY241" fmla="*/ 5822668 h 7169300"/>
              <a:gd name="connsiteX242" fmla="*/ 16687800 w 25173432"/>
              <a:gd name="connsiteY242" fmla="*/ 4963132 h 7169300"/>
              <a:gd name="connsiteX243" fmla="*/ 14877288 w 25173432"/>
              <a:gd name="connsiteY243" fmla="*/ 4158460 h 7169300"/>
              <a:gd name="connsiteX244" fmla="*/ 13213080 w 25173432"/>
              <a:gd name="connsiteY244" fmla="*/ 3353788 h 7169300"/>
              <a:gd name="connsiteX245" fmla="*/ 13066776 w 25173432"/>
              <a:gd name="connsiteY245" fmla="*/ 3189196 h 7169300"/>
              <a:gd name="connsiteX246" fmla="*/ 11292840 w 25173432"/>
              <a:gd name="connsiteY246" fmla="*/ 2018764 h 7169300"/>
              <a:gd name="connsiteX247" fmla="*/ 10671048 w 25173432"/>
              <a:gd name="connsiteY247" fmla="*/ 1451836 h 7169300"/>
              <a:gd name="connsiteX248" fmla="*/ 10502646 w 25173432"/>
              <a:gd name="connsiteY248" fmla="*/ 1282672 h 7169300"/>
              <a:gd name="connsiteX249" fmla="*/ 10495026 w 25173432"/>
              <a:gd name="connsiteY249" fmla="*/ 901672 h 7169300"/>
              <a:gd name="connsiteX250" fmla="*/ 10491216 w 25173432"/>
              <a:gd name="connsiteY250" fmla="*/ 768322 h 7169300"/>
              <a:gd name="connsiteX251" fmla="*/ 10578846 w 25173432"/>
              <a:gd name="connsiteY251" fmla="*/ 680692 h 7169300"/>
              <a:gd name="connsiteX252" fmla="*/ 10725912 w 25173432"/>
              <a:gd name="connsiteY252" fmla="*/ 610588 h 7169300"/>
              <a:gd name="connsiteX253" fmla="*/ 10707624 w 25173432"/>
              <a:gd name="connsiteY253" fmla="*/ 336268 h 7169300"/>
              <a:gd name="connsiteX254" fmla="*/ 10582656 w 25173432"/>
              <a:gd name="connsiteY254" fmla="*/ 200632 h 7169300"/>
              <a:gd name="connsiteX255" fmla="*/ 10392156 w 25173432"/>
              <a:gd name="connsiteY255" fmla="*/ 2512 h 7169300"/>
              <a:gd name="connsiteX256" fmla="*/ 10346436 w 25173432"/>
              <a:gd name="connsiteY256" fmla="*/ 261592 h 7169300"/>
              <a:gd name="connsiteX257" fmla="*/ 10274808 w 25173432"/>
              <a:gd name="connsiteY257" fmla="*/ 626590 h 7169300"/>
              <a:gd name="connsiteX258" fmla="*/ 10190226 w 25173432"/>
              <a:gd name="connsiteY258" fmla="*/ 909292 h 7169300"/>
              <a:gd name="connsiteX259" fmla="*/ 10195560 w 25173432"/>
              <a:gd name="connsiteY259" fmla="*/ 1744444 h 7169300"/>
              <a:gd name="connsiteX260" fmla="*/ 10104120 w 25173432"/>
              <a:gd name="connsiteY260" fmla="*/ 2384524 h 7169300"/>
              <a:gd name="connsiteX261" fmla="*/ 9482328 w 25173432"/>
              <a:gd name="connsiteY261" fmla="*/ 3042892 h 7169300"/>
              <a:gd name="connsiteX262" fmla="*/ 8177854 w 25173432"/>
              <a:gd name="connsiteY262" fmla="*/ 4284858 h 7169300"/>
              <a:gd name="connsiteX263" fmla="*/ 8135944 w 25173432"/>
              <a:gd name="connsiteY263" fmla="*/ 4463928 h 7169300"/>
              <a:gd name="connsiteX264" fmla="*/ 7968234 w 25173432"/>
              <a:gd name="connsiteY264" fmla="*/ 4588990 h 7169300"/>
              <a:gd name="connsiteX265" fmla="*/ 7937824 w 25173432"/>
              <a:gd name="connsiteY265" fmla="*/ 4822068 h 7169300"/>
              <a:gd name="connsiteX266" fmla="*/ 7766374 w 25173432"/>
              <a:gd name="connsiteY266" fmla="*/ 4982088 h 7169300"/>
              <a:gd name="connsiteX267" fmla="*/ 7621594 w 25173432"/>
              <a:gd name="connsiteY267" fmla="*/ 5164968 h 7169300"/>
              <a:gd name="connsiteX268" fmla="*/ 7379970 w 25173432"/>
              <a:gd name="connsiteY268" fmla="*/ 5298412 h 7169300"/>
              <a:gd name="connsiteX269" fmla="*/ 7236784 w 25173432"/>
              <a:gd name="connsiteY269" fmla="*/ 5336418 h 7169300"/>
              <a:gd name="connsiteX270" fmla="*/ 7080574 w 25173432"/>
              <a:gd name="connsiteY270" fmla="*/ 5431668 h 7169300"/>
              <a:gd name="connsiteX271" fmla="*/ 6916744 w 25173432"/>
              <a:gd name="connsiteY271" fmla="*/ 5344038 h 7169300"/>
              <a:gd name="connsiteX272" fmla="*/ 6737674 w 25173432"/>
              <a:gd name="connsiteY272" fmla="*/ 5477388 h 7169300"/>
              <a:gd name="connsiteX273" fmla="*/ 6448114 w 25173432"/>
              <a:gd name="connsiteY273" fmla="*/ 5686938 h 7169300"/>
              <a:gd name="connsiteX274" fmla="*/ 6230944 w 25173432"/>
              <a:gd name="connsiteY274" fmla="*/ 5793618 h 7169300"/>
              <a:gd name="connsiteX275" fmla="*/ 6000750 w 25173432"/>
              <a:gd name="connsiteY275" fmla="*/ 5851624 h 7169300"/>
              <a:gd name="connsiteX276" fmla="*/ 5888044 w 25173432"/>
              <a:gd name="connsiteY276" fmla="*/ 5785998 h 7169300"/>
              <a:gd name="connsiteX277" fmla="*/ 5830894 w 25173432"/>
              <a:gd name="connsiteY277" fmla="*/ 5892678 h 7169300"/>
              <a:gd name="connsiteX278" fmla="*/ 5716594 w 25173432"/>
              <a:gd name="connsiteY278" fmla="*/ 5953638 h 7169300"/>
              <a:gd name="connsiteX279" fmla="*/ 5327974 w 25173432"/>
              <a:gd name="connsiteY279" fmla="*/ 6121278 h 7169300"/>
              <a:gd name="connsiteX280" fmla="*/ 5034604 w 25173432"/>
              <a:gd name="connsiteY280" fmla="*/ 6205098 h 7169300"/>
              <a:gd name="connsiteX281" fmla="*/ 4752664 w 25173432"/>
              <a:gd name="connsiteY281" fmla="*/ 6235578 h 7169300"/>
              <a:gd name="connsiteX282" fmla="*/ 4575810 w 25173432"/>
              <a:gd name="connsiteY282" fmla="*/ 6185380 h 7169300"/>
              <a:gd name="connsiteX283" fmla="*/ 4226884 w 25173432"/>
              <a:gd name="connsiteY283" fmla="*/ 6334638 h 7169300"/>
              <a:gd name="connsiteX284" fmla="*/ 3941134 w 25173432"/>
              <a:gd name="connsiteY284" fmla="*/ 6426078 h 7169300"/>
              <a:gd name="connsiteX285" fmla="*/ 3647694 w 25173432"/>
              <a:gd name="connsiteY285" fmla="*/ 6433030 h 7169300"/>
              <a:gd name="connsiteX286" fmla="*/ 3590614 w 25173432"/>
              <a:gd name="connsiteY286" fmla="*/ 6517518 h 7169300"/>
              <a:gd name="connsiteX287" fmla="*/ 3487744 w 25173432"/>
              <a:gd name="connsiteY287" fmla="*/ 6608958 h 7169300"/>
              <a:gd name="connsiteX288" fmla="*/ 3114364 w 25173432"/>
              <a:gd name="connsiteY288" fmla="*/ 6704208 h 7169300"/>
              <a:gd name="connsiteX289" fmla="*/ 2729554 w 25173432"/>
              <a:gd name="connsiteY289" fmla="*/ 6742308 h 7169300"/>
              <a:gd name="connsiteX290" fmla="*/ 2649474 w 25173432"/>
              <a:gd name="connsiteY290" fmla="*/ 6888706 h 7169300"/>
              <a:gd name="connsiteX291" fmla="*/ 2462854 w 25173432"/>
              <a:gd name="connsiteY291" fmla="*/ 6906138 h 7169300"/>
              <a:gd name="connsiteX292" fmla="*/ 2333314 w 25173432"/>
              <a:gd name="connsiteY292" fmla="*/ 6829938 h 7169300"/>
              <a:gd name="connsiteX293" fmla="*/ 2221992 w 25173432"/>
              <a:gd name="connsiteY293" fmla="*/ 6826984 h 7169300"/>
              <a:gd name="connsiteX294" fmla="*/ 1937074 w 25173432"/>
              <a:gd name="connsiteY294" fmla="*/ 6860418 h 7169300"/>
              <a:gd name="connsiteX295" fmla="*/ 1609344 w 25173432"/>
              <a:gd name="connsiteY295" fmla="*/ 6846796 h 7169300"/>
              <a:gd name="connsiteX296" fmla="*/ 1426534 w 25173432"/>
              <a:gd name="connsiteY296" fmla="*/ 6845178 h 7169300"/>
              <a:gd name="connsiteX297" fmla="*/ 1277944 w 25173432"/>
              <a:gd name="connsiteY297" fmla="*/ 6791838 h 7169300"/>
              <a:gd name="connsiteX298" fmla="*/ 969264 w 25173432"/>
              <a:gd name="connsiteY298" fmla="*/ 6729448 h 7169300"/>
              <a:gd name="connsiteX299" fmla="*/ 653104 w 25173432"/>
              <a:gd name="connsiteY299" fmla="*/ 6673728 h 7169300"/>
              <a:gd name="connsiteX300" fmla="*/ 519754 w 25173432"/>
              <a:gd name="connsiteY300" fmla="*/ 6624198 h 7169300"/>
              <a:gd name="connsiteX301" fmla="*/ 321634 w 25173432"/>
              <a:gd name="connsiteY301" fmla="*/ 6582288 h 7169300"/>
              <a:gd name="connsiteX302" fmla="*/ 264484 w 25173432"/>
              <a:gd name="connsiteY302" fmla="*/ 6532758 h 7169300"/>
              <a:gd name="connsiteX303" fmla="*/ 100654 w 25173432"/>
              <a:gd name="connsiteY303" fmla="*/ 6490848 h 7169300"/>
              <a:gd name="connsiteX304" fmla="*/ 3048 w 25173432"/>
              <a:gd name="connsiteY304" fmla="*/ 6439126 h 7169300"/>
              <a:gd name="connsiteX305" fmla="*/ 0 w 25173432"/>
              <a:gd name="connsiteY30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177854 w 25173432"/>
              <a:gd name="connsiteY263" fmla="*/ 4284858 h 7169300"/>
              <a:gd name="connsiteX264" fmla="*/ 8135944 w 25173432"/>
              <a:gd name="connsiteY264" fmla="*/ 4463928 h 7169300"/>
              <a:gd name="connsiteX265" fmla="*/ 7968234 w 25173432"/>
              <a:gd name="connsiteY265" fmla="*/ 4588990 h 7169300"/>
              <a:gd name="connsiteX266" fmla="*/ 7937824 w 25173432"/>
              <a:gd name="connsiteY266" fmla="*/ 4822068 h 7169300"/>
              <a:gd name="connsiteX267" fmla="*/ 7766374 w 25173432"/>
              <a:gd name="connsiteY267" fmla="*/ 4982088 h 7169300"/>
              <a:gd name="connsiteX268" fmla="*/ 7621594 w 25173432"/>
              <a:gd name="connsiteY268" fmla="*/ 5164968 h 7169300"/>
              <a:gd name="connsiteX269" fmla="*/ 7379970 w 25173432"/>
              <a:gd name="connsiteY269" fmla="*/ 5298412 h 7169300"/>
              <a:gd name="connsiteX270" fmla="*/ 7236784 w 25173432"/>
              <a:gd name="connsiteY270" fmla="*/ 5336418 h 7169300"/>
              <a:gd name="connsiteX271" fmla="*/ 7080574 w 25173432"/>
              <a:gd name="connsiteY271" fmla="*/ 5431668 h 7169300"/>
              <a:gd name="connsiteX272" fmla="*/ 6916744 w 25173432"/>
              <a:gd name="connsiteY272" fmla="*/ 5344038 h 7169300"/>
              <a:gd name="connsiteX273" fmla="*/ 6737674 w 25173432"/>
              <a:gd name="connsiteY273" fmla="*/ 5477388 h 7169300"/>
              <a:gd name="connsiteX274" fmla="*/ 6448114 w 25173432"/>
              <a:gd name="connsiteY274" fmla="*/ 5686938 h 7169300"/>
              <a:gd name="connsiteX275" fmla="*/ 6230944 w 25173432"/>
              <a:gd name="connsiteY275" fmla="*/ 5793618 h 7169300"/>
              <a:gd name="connsiteX276" fmla="*/ 6000750 w 25173432"/>
              <a:gd name="connsiteY276" fmla="*/ 5851624 h 7169300"/>
              <a:gd name="connsiteX277" fmla="*/ 5888044 w 25173432"/>
              <a:gd name="connsiteY277" fmla="*/ 5785998 h 7169300"/>
              <a:gd name="connsiteX278" fmla="*/ 5830894 w 25173432"/>
              <a:gd name="connsiteY278" fmla="*/ 5892678 h 7169300"/>
              <a:gd name="connsiteX279" fmla="*/ 5716594 w 25173432"/>
              <a:gd name="connsiteY279" fmla="*/ 5953638 h 7169300"/>
              <a:gd name="connsiteX280" fmla="*/ 5327974 w 25173432"/>
              <a:gd name="connsiteY280" fmla="*/ 6121278 h 7169300"/>
              <a:gd name="connsiteX281" fmla="*/ 5034604 w 25173432"/>
              <a:gd name="connsiteY281" fmla="*/ 6205098 h 7169300"/>
              <a:gd name="connsiteX282" fmla="*/ 4752664 w 25173432"/>
              <a:gd name="connsiteY282" fmla="*/ 6235578 h 7169300"/>
              <a:gd name="connsiteX283" fmla="*/ 4575810 w 25173432"/>
              <a:gd name="connsiteY283" fmla="*/ 6185380 h 7169300"/>
              <a:gd name="connsiteX284" fmla="*/ 4226884 w 25173432"/>
              <a:gd name="connsiteY284" fmla="*/ 6334638 h 7169300"/>
              <a:gd name="connsiteX285" fmla="*/ 3941134 w 25173432"/>
              <a:gd name="connsiteY285" fmla="*/ 6426078 h 7169300"/>
              <a:gd name="connsiteX286" fmla="*/ 3647694 w 25173432"/>
              <a:gd name="connsiteY286" fmla="*/ 6433030 h 7169300"/>
              <a:gd name="connsiteX287" fmla="*/ 3590614 w 25173432"/>
              <a:gd name="connsiteY287" fmla="*/ 6517518 h 7169300"/>
              <a:gd name="connsiteX288" fmla="*/ 3487744 w 25173432"/>
              <a:gd name="connsiteY288" fmla="*/ 6608958 h 7169300"/>
              <a:gd name="connsiteX289" fmla="*/ 3114364 w 25173432"/>
              <a:gd name="connsiteY289" fmla="*/ 6704208 h 7169300"/>
              <a:gd name="connsiteX290" fmla="*/ 2729554 w 25173432"/>
              <a:gd name="connsiteY290" fmla="*/ 6742308 h 7169300"/>
              <a:gd name="connsiteX291" fmla="*/ 2649474 w 25173432"/>
              <a:gd name="connsiteY291" fmla="*/ 6888706 h 7169300"/>
              <a:gd name="connsiteX292" fmla="*/ 2462854 w 25173432"/>
              <a:gd name="connsiteY292" fmla="*/ 6906138 h 7169300"/>
              <a:gd name="connsiteX293" fmla="*/ 2333314 w 25173432"/>
              <a:gd name="connsiteY293" fmla="*/ 6829938 h 7169300"/>
              <a:gd name="connsiteX294" fmla="*/ 2221992 w 25173432"/>
              <a:gd name="connsiteY294" fmla="*/ 6826984 h 7169300"/>
              <a:gd name="connsiteX295" fmla="*/ 1937074 w 25173432"/>
              <a:gd name="connsiteY295" fmla="*/ 6860418 h 7169300"/>
              <a:gd name="connsiteX296" fmla="*/ 1609344 w 25173432"/>
              <a:gd name="connsiteY296" fmla="*/ 6846796 h 7169300"/>
              <a:gd name="connsiteX297" fmla="*/ 1426534 w 25173432"/>
              <a:gd name="connsiteY297" fmla="*/ 6845178 h 7169300"/>
              <a:gd name="connsiteX298" fmla="*/ 1277944 w 25173432"/>
              <a:gd name="connsiteY298" fmla="*/ 6791838 h 7169300"/>
              <a:gd name="connsiteX299" fmla="*/ 969264 w 25173432"/>
              <a:gd name="connsiteY299" fmla="*/ 6729448 h 7169300"/>
              <a:gd name="connsiteX300" fmla="*/ 653104 w 25173432"/>
              <a:gd name="connsiteY300" fmla="*/ 6673728 h 7169300"/>
              <a:gd name="connsiteX301" fmla="*/ 519754 w 25173432"/>
              <a:gd name="connsiteY301" fmla="*/ 6624198 h 7169300"/>
              <a:gd name="connsiteX302" fmla="*/ 321634 w 25173432"/>
              <a:gd name="connsiteY302" fmla="*/ 6582288 h 7169300"/>
              <a:gd name="connsiteX303" fmla="*/ 264484 w 25173432"/>
              <a:gd name="connsiteY303" fmla="*/ 6532758 h 7169300"/>
              <a:gd name="connsiteX304" fmla="*/ 100654 w 25173432"/>
              <a:gd name="connsiteY304" fmla="*/ 6490848 h 7169300"/>
              <a:gd name="connsiteX305" fmla="*/ 3048 w 25173432"/>
              <a:gd name="connsiteY305" fmla="*/ 6439126 h 7169300"/>
              <a:gd name="connsiteX306" fmla="*/ 0 w 25173432"/>
              <a:gd name="connsiteY30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558854 w 25173432"/>
              <a:gd name="connsiteY263" fmla="*/ 4082928 h 7169300"/>
              <a:gd name="connsiteX264" fmla="*/ 8177854 w 25173432"/>
              <a:gd name="connsiteY264" fmla="*/ 4284858 h 7169300"/>
              <a:gd name="connsiteX265" fmla="*/ 8135944 w 25173432"/>
              <a:gd name="connsiteY265" fmla="*/ 4463928 h 7169300"/>
              <a:gd name="connsiteX266" fmla="*/ 7968234 w 25173432"/>
              <a:gd name="connsiteY266" fmla="*/ 4588990 h 7169300"/>
              <a:gd name="connsiteX267" fmla="*/ 7937824 w 25173432"/>
              <a:gd name="connsiteY267" fmla="*/ 4822068 h 7169300"/>
              <a:gd name="connsiteX268" fmla="*/ 7766374 w 25173432"/>
              <a:gd name="connsiteY268" fmla="*/ 4982088 h 7169300"/>
              <a:gd name="connsiteX269" fmla="*/ 7621594 w 25173432"/>
              <a:gd name="connsiteY269" fmla="*/ 5164968 h 7169300"/>
              <a:gd name="connsiteX270" fmla="*/ 7379970 w 25173432"/>
              <a:gd name="connsiteY270" fmla="*/ 5298412 h 7169300"/>
              <a:gd name="connsiteX271" fmla="*/ 7236784 w 25173432"/>
              <a:gd name="connsiteY271" fmla="*/ 5336418 h 7169300"/>
              <a:gd name="connsiteX272" fmla="*/ 7080574 w 25173432"/>
              <a:gd name="connsiteY272" fmla="*/ 5431668 h 7169300"/>
              <a:gd name="connsiteX273" fmla="*/ 6916744 w 25173432"/>
              <a:gd name="connsiteY273" fmla="*/ 5344038 h 7169300"/>
              <a:gd name="connsiteX274" fmla="*/ 6737674 w 25173432"/>
              <a:gd name="connsiteY274" fmla="*/ 5477388 h 7169300"/>
              <a:gd name="connsiteX275" fmla="*/ 6448114 w 25173432"/>
              <a:gd name="connsiteY275" fmla="*/ 5686938 h 7169300"/>
              <a:gd name="connsiteX276" fmla="*/ 6230944 w 25173432"/>
              <a:gd name="connsiteY276" fmla="*/ 5793618 h 7169300"/>
              <a:gd name="connsiteX277" fmla="*/ 6000750 w 25173432"/>
              <a:gd name="connsiteY277" fmla="*/ 5851624 h 7169300"/>
              <a:gd name="connsiteX278" fmla="*/ 5888044 w 25173432"/>
              <a:gd name="connsiteY278" fmla="*/ 5785998 h 7169300"/>
              <a:gd name="connsiteX279" fmla="*/ 5830894 w 25173432"/>
              <a:gd name="connsiteY279" fmla="*/ 5892678 h 7169300"/>
              <a:gd name="connsiteX280" fmla="*/ 5716594 w 25173432"/>
              <a:gd name="connsiteY280" fmla="*/ 5953638 h 7169300"/>
              <a:gd name="connsiteX281" fmla="*/ 5327974 w 25173432"/>
              <a:gd name="connsiteY281" fmla="*/ 6121278 h 7169300"/>
              <a:gd name="connsiteX282" fmla="*/ 5034604 w 25173432"/>
              <a:gd name="connsiteY282" fmla="*/ 6205098 h 7169300"/>
              <a:gd name="connsiteX283" fmla="*/ 4752664 w 25173432"/>
              <a:gd name="connsiteY283" fmla="*/ 6235578 h 7169300"/>
              <a:gd name="connsiteX284" fmla="*/ 4575810 w 25173432"/>
              <a:gd name="connsiteY284" fmla="*/ 6185380 h 7169300"/>
              <a:gd name="connsiteX285" fmla="*/ 4226884 w 25173432"/>
              <a:gd name="connsiteY285" fmla="*/ 6334638 h 7169300"/>
              <a:gd name="connsiteX286" fmla="*/ 3941134 w 25173432"/>
              <a:gd name="connsiteY286" fmla="*/ 6426078 h 7169300"/>
              <a:gd name="connsiteX287" fmla="*/ 3647694 w 25173432"/>
              <a:gd name="connsiteY287" fmla="*/ 6433030 h 7169300"/>
              <a:gd name="connsiteX288" fmla="*/ 3590614 w 25173432"/>
              <a:gd name="connsiteY288" fmla="*/ 6517518 h 7169300"/>
              <a:gd name="connsiteX289" fmla="*/ 3487744 w 25173432"/>
              <a:gd name="connsiteY289" fmla="*/ 6608958 h 7169300"/>
              <a:gd name="connsiteX290" fmla="*/ 3114364 w 25173432"/>
              <a:gd name="connsiteY290" fmla="*/ 6704208 h 7169300"/>
              <a:gd name="connsiteX291" fmla="*/ 2729554 w 25173432"/>
              <a:gd name="connsiteY291" fmla="*/ 6742308 h 7169300"/>
              <a:gd name="connsiteX292" fmla="*/ 2649474 w 25173432"/>
              <a:gd name="connsiteY292" fmla="*/ 6888706 h 7169300"/>
              <a:gd name="connsiteX293" fmla="*/ 2462854 w 25173432"/>
              <a:gd name="connsiteY293" fmla="*/ 6906138 h 7169300"/>
              <a:gd name="connsiteX294" fmla="*/ 2333314 w 25173432"/>
              <a:gd name="connsiteY294" fmla="*/ 6829938 h 7169300"/>
              <a:gd name="connsiteX295" fmla="*/ 2221992 w 25173432"/>
              <a:gd name="connsiteY295" fmla="*/ 6826984 h 7169300"/>
              <a:gd name="connsiteX296" fmla="*/ 1937074 w 25173432"/>
              <a:gd name="connsiteY296" fmla="*/ 6860418 h 7169300"/>
              <a:gd name="connsiteX297" fmla="*/ 1609344 w 25173432"/>
              <a:gd name="connsiteY297" fmla="*/ 6846796 h 7169300"/>
              <a:gd name="connsiteX298" fmla="*/ 1426534 w 25173432"/>
              <a:gd name="connsiteY298" fmla="*/ 6845178 h 7169300"/>
              <a:gd name="connsiteX299" fmla="*/ 1277944 w 25173432"/>
              <a:gd name="connsiteY299" fmla="*/ 6791838 h 7169300"/>
              <a:gd name="connsiteX300" fmla="*/ 969264 w 25173432"/>
              <a:gd name="connsiteY300" fmla="*/ 6729448 h 7169300"/>
              <a:gd name="connsiteX301" fmla="*/ 653104 w 25173432"/>
              <a:gd name="connsiteY301" fmla="*/ 6673728 h 7169300"/>
              <a:gd name="connsiteX302" fmla="*/ 519754 w 25173432"/>
              <a:gd name="connsiteY302" fmla="*/ 6624198 h 7169300"/>
              <a:gd name="connsiteX303" fmla="*/ 321634 w 25173432"/>
              <a:gd name="connsiteY303" fmla="*/ 6582288 h 7169300"/>
              <a:gd name="connsiteX304" fmla="*/ 264484 w 25173432"/>
              <a:gd name="connsiteY304" fmla="*/ 6532758 h 7169300"/>
              <a:gd name="connsiteX305" fmla="*/ 100654 w 25173432"/>
              <a:gd name="connsiteY305" fmla="*/ 6490848 h 7169300"/>
              <a:gd name="connsiteX306" fmla="*/ 3048 w 25173432"/>
              <a:gd name="connsiteY306" fmla="*/ 6439126 h 7169300"/>
              <a:gd name="connsiteX307" fmla="*/ 0 w 25173432"/>
              <a:gd name="connsiteY30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718874 w 25173432"/>
              <a:gd name="connsiteY263" fmla="*/ 3850518 h 7169300"/>
              <a:gd name="connsiteX264" fmla="*/ 8558854 w 25173432"/>
              <a:gd name="connsiteY264" fmla="*/ 4082928 h 7169300"/>
              <a:gd name="connsiteX265" fmla="*/ 8177854 w 25173432"/>
              <a:gd name="connsiteY265" fmla="*/ 4284858 h 7169300"/>
              <a:gd name="connsiteX266" fmla="*/ 8135944 w 25173432"/>
              <a:gd name="connsiteY266" fmla="*/ 4463928 h 7169300"/>
              <a:gd name="connsiteX267" fmla="*/ 7968234 w 25173432"/>
              <a:gd name="connsiteY267" fmla="*/ 4588990 h 7169300"/>
              <a:gd name="connsiteX268" fmla="*/ 7937824 w 25173432"/>
              <a:gd name="connsiteY268" fmla="*/ 4822068 h 7169300"/>
              <a:gd name="connsiteX269" fmla="*/ 7766374 w 25173432"/>
              <a:gd name="connsiteY269" fmla="*/ 4982088 h 7169300"/>
              <a:gd name="connsiteX270" fmla="*/ 7621594 w 25173432"/>
              <a:gd name="connsiteY270" fmla="*/ 5164968 h 7169300"/>
              <a:gd name="connsiteX271" fmla="*/ 7379970 w 25173432"/>
              <a:gd name="connsiteY271" fmla="*/ 5298412 h 7169300"/>
              <a:gd name="connsiteX272" fmla="*/ 7236784 w 25173432"/>
              <a:gd name="connsiteY272" fmla="*/ 5336418 h 7169300"/>
              <a:gd name="connsiteX273" fmla="*/ 7080574 w 25173432"/>
              <a:gd name="connsiteY273" fmla="*/ 5431668 h 7169300"/>
              <a:gd name="connsiteX274" fmla="*/ 6916744 w 25173432"/>
              <a:gd name="connsiteY274" fmla="*/ 5344038 h 7169300"/>
              <a:gd name="connsiteX275" fmla="*/ 6737674 w 25173432"/>
              <a:gd name="connsiteY275" fmla="*/ 5477388 h 7169300"/>
              <a:gd name="connsiteX276" fmla="*/ 6448114 w 25173432"/>
              <a:gd name="connsiteY276" fmla="*/ 5686938 h 7169300"/>
              <a:gd name="connsiteX277" fmla="*/ 6230944 w 25173432"/>
              <a:gd name="connsiteY277" fmla="*/ 5793618 h 7169300"/>
              <a:gd name="connsiteX278" fmla="*/ 6000750 w 25173432"/>
              <a:gd name="connsiteY278" fmla="*/ 5851624 h 7169300"/>
              <a:gd name="connsiteX279" fmla="*/ 5888044 w 25173432"/>
              <a:gd name="connsiteY279" fmla="*/ 5785998 h 7169300"/>
              <a:gd name="connsiteX280" fmla="*/ 5830894 w 25173432"/>
              <a:gd name="connsiteY280" fmla="*/ 5892678 h 7169300"/>
              <a:gd name="connsiteX281" fmla="*/ 5716594 w 25173432"/>
              <a:gd name="connsiteY281" fmla="*/ 5953638 h 7169300"/>
              <a:gd name="connsiteX282" fmla="*/ 5327974 w 25173432"/>
              <a:gd name="connsiteY282" fmla="*/ 6121278 h 7169300"/>
              <a:gd name="connsiteX283" fmla="*/ 5034604 w 25173432"/>
              <a:gd name="connsiteY283" fmla="*/ 6205098 h 7169300"/>
              <a:gd name="connsiteX284" fmla="*/ 4752664 w 25173432"/>
              <a:gd name="connsiteY284" fmla="*/ 6235578 h 7169300"/>
              <a:gd name="connsiteX285" fmla="*/ 4575810 w 25173432"/>
              <a:gd name="connsiteY285" fmla="*/ 6185380 h 7169300"/>
              <a:gd name="connsiteX286" fmla="*/ 4226884 w 25173432"/>
              <a:gd name="connsiteY286" fmla="*/ 6334638 h 7169300"/>
              <a:gd name="connsiteX287" fmla="*/ 3941134 w 25173432"/>
              <a:gd name="connsiteY287" fmla="*/ 6426078 h 7169300"/>
              <a:gd name="connsiteX288" fmla="*/ 3647694 w 25173432"/>
              <a:gd name="connsiteY288" fmla="*/ 6433030 h 7169300"/>
              <a:gd name="connsiteX289" fmla="*/ 3590614 w 25173432"/>
              <a:gd name="connsiteY289" fmla="*/ 6517518 h 7169300"/>
              <a:gd name="connsiteX290" fmla="*/ 3487744 w 25173432"/>
              <a:gd name="connsiteY290" fmla="*/ 6608958 h 7169300"/>
              <a:gd name="connsiteX291" fmla="*/ 3114364 w 25173432"/>
              <a:gd name="connsiteY291" fmla="*/ 6704208 h 7169300"/>
              <a:gd name="connsiteX292" fmla="*/ 2729554 w 25173432"/>
              <a:gd name="connsiteY292" fmla="*/ 6742308 h 7169300"/>
              <a:gd name="connsiteX293" fmla="*/ 2649474 w 25173432"/>
              <a:gd name="connsiteY293" fmla="*/ 6888706 h 7169300"/>
              <a:gd name="connsiteX294" fmla="*/ 2462854 w 25173432"/>
              <a:gd name="connsiteY294" fmla="*/ 6906138 h 7169300"/>
              <a:gd name="connsiteX295" fmla="*/ 2333314 w 25173432"/>
              <a:gd name="connsiteY295" fmla="*/ 6829938 h 7169300"/>
              <a:gd name="connsiteX296" fmla="*/ 2221992 w 25173432"/>
              <a:gd name="connsiteY296" fmla="*/ 6826984 h 7169300"/>
              <a:gd name="connsiteX297" fmla="*/ 1937074 w 25173432"/>
              <a:gd name="connsiteY297" fmla="*/ 6860418 h 7169300"/>
              <a:gd name="connsiteX298" fmla="*/ 1609344 w 25173432"/>
              <a:gd name="connsiteY298" fmla="*/ 6846796 h 7169300"/>
              <a:gd name="connsiteX299" fmla="*/ 1426534 w 25173432"/>
              <a:gd name="connsiteY299" fmla="*/ 6845178 h 7169300"/>
              <a:gd name="connsiteX300" fmla="*/ 1277944 w 25173432"/>
              <a:gd name="connsiteY300" fmla="*/ 6791838 h 7169300"/>
              <a:gd name="connsiteX301" fmla="*/ 969264 w 25173432"/>
              <a:gd name="connsiteY301" fmla="*/ 6729448 h 7169300"/>
              <a:gd name="connsiteX302" fmla="*/ 653104 w 25173432"/>
              <a:gd name="connsiteY302" fmla="*/ 6673728 h 7169300"/>
              <a:gd name="connsiteX303" fmla="*/ 519754 w 25173432"/>
              <a:gd name="connsiteY303" fmla="*/ 6624198 h 7169300"/>
              <a:gd name="connsiteX304" fmla="*/ 321634 w 25173432"/>
              <a:gd name="connsiteY304" fmla="*/ 6582288 h 7169300"/>
              <a:gd name="connsiteX305" fmla="*/ 264484 w 25173432"/>
              <a:gd name="connsiteY305" fmla="*/ 6532758 h 7169300"/>
              <a:gd name="connsiteX306" fmla="*/ 100654 w 25173432"/>
              <a:gd name="connsiteY306" fmla="*/ 6490848 h 7169300"/>
              <a:gd name="connsiteX307" fmla="*/ 3048 w 25173432"/>
              <a:gd name="connsiteY307" fmla="*/ 6439126 h 7169300"/>
              <a:gd name="connsiteX308" fmla="*/ 0 w 25173432"/>
              <a:gd name="connsiteY30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989384 w 25173432"/>
              <a:gd name="connsiteY263" fmla="*/ 3557148 h 7169300"/>
              <a:gd name="connsiteX264" fmla="*/ 8718874 w 25173432"/>
              <a:gd name="connsiteY264" fmla="*/ 3850518 h 7169300"/>
              <a:gd name="connsiteX265" fmla="*/ 8558854 w 25173432"/>
              <a:gd name="connsiteY265" fmla="*/ 4082928 h 7169300"/>
              <a:gd name="connsiteX266" fmla="*/ 8177854 w 25173432"/>
              <a:gd name="connsiteY266" fmla="*/ 4284858 h 7169300"/>
              <a:gd name="connsiteX267" fmla="*/ 8135944 w 25173432"/>
              <a:gd name="connsiteY267" fmla="*/ 4463928 h 7169300"/>
              <a:gd name="connsiteX268" fmla="*/ 7968234 w 25173432"/>
              <a:gd name="connsiteY268" fmla="*/ 4588990 h 7169300"/>
              <a:gd name="connsiteX269" fmla="*/ 7937824 w 25173432"/>
              <a:gd name="connsiteY269" fmla="*/ 4822068 h 7169300"/>
              <a:gd name="connsiteX270" fmla="*/ 7766374 w 25173432"/>
              <a:gd name="connsiteY270" fmla="*/ 4982088 h 7169300"/>
              <a:gd name="connsiteX271" fmla="*/ 7621594 w 25173432"/>
              <a:gd name="connsiteY271" fmla="*/ 5164968 h 7169300"/>
              <a:gd name="connsiteX272" fmla="*/ 7379970 w 25173432"/>
              <a:gd name="connsiteY272" fmla="*/ 5298412 h 7169300"/>
              <a:gd name="connsiteX273" fmla="*/ 7236784 w 25173432"/>
              <a:gd name="connsiteY273" fmla="*/ 5336418 h 7169300"/>
              <a:gd name="connsiteX274" fmla="*/ 7080574 w 25173432"/>
              <a:gd name="connsiteY274" fmla="*/ 5431668 h 7169300"/>
              <a:gd name="connsiteX275" fmla="*/ 6916744 w 25173432"/>
              <a:gd name="connsiteY275" fmla="*/ 5344038 h 7169300"/>
              <a:gd name="connsiteX276" fmla="*/ 6737674 w 25173432"/>
              <a:gd name="connsiteY276" fmla="*/ 5477388 h 7169300"/>
              <a:gd name="connsiteX277" fmla="*/ 6448114 w 25173432"/>
              <a:gd name="connsiteY277" fmla="*/ 5686938 h 7169300"/>
              <a:gd name="connsiteX278" fmla="*/ 6230944 w 25173432"/>
              <a:gd name="connsiteY278" fmla="*/ 5793618 h 7169300"/>
              <a:gd name="connsiteX279" fmla="*/ 6000750 w 25173432"/>
              <a:gd name="connsiteY279" fmla="*/ 5851624 h 7169300"/>
              <a:gd name="connsiteX280" fmla="*/ 5888044 w 25173432"/>
              <a:gd name="connsiteY280" fmla="*/ 5785998 h 7169300"/>
              <a:gd name="connsiteX281" fmla="*/ 5830894 w 25173432"/>
              <a:gd name="connsiteY281" fmla="*/ 5892678 h 7169300"/>
              <a:gd name="connsiteX282" fmla="*/ 5716594 w 25173432"/>
              <a:gd name="connsiteY282" fmla="*/ 5953638 h 7169300"/>
              <a:gd name="connsiteX283" fmla="*/ 5327974 w 25173432"/>
              <a:gd name="connsiteY283" fmla="*/ 6121278 h 7169300"/>
              <a:gd name="connsiteX284" fmla="*/ 5034604 w 25173432"/>
              <a:gd name="connsiteY284" fmla="*/ 6205098 h 7169300"/>
              <a:gd name="connsiteX285" fmla="*/ 4752664 w 25173432"/>
              <a:gd name="connsiteY285" fmla="*/ 6235578 h 7169300"/>
              <a:gd name="connsiteX286" fmla="*/ 4575810 w 25173432"/>
              <a:gd name="connsiteY286" fmla="*/ 6185380 h 7169300"/>
              <a:gd name="connsiteX287" fmla="*/ 4226884 w 25173432"/>
              <a:gd name="connsiteY287" fmla="*/ 6334638 h 7169300"/>
              <a:gd name="connsiteX288" fmla="*/ 3941134 w 25173432"/>
              <a:gd name="connsiteY288" fmla="*/ 6426078 h 7169300"/>
              <a:gd name="connsiteX289" fmla="*/ 3647694 w 25173432"/>
              <a:gd name="connsiteY289" fmla="*/ 6433030 h 7169300"/>
              <a:gd name="connsiteX290" fmla="*/ 3590614 w 25173432"/>
              <a:gd name="connsiteY290" fmla="*/ 6517518 h 7169300"/>
              <a:gd name="connsiteX291" fmla="*/ 3487744 w 25173432"/>
              <a:gd name="connsiteY291" fmla="*/ 6608958 h 7169300"/>
              <a:gd name="connsiteX292" fmla="*/ 3114364 w 25173432"/>
              <a:gd name="connsiteY292" fmla="*/ 6704208 h 7169300"/>
              <a:gd name="connsiteX293" fmla="*/ 2729554 w 25173432"/>
              <a:gd name="connsiteY293" fmla="*/ 6742308 h 7169300"/>
              <a:gd name="connsiteX294" fmla="*/ 2649474 w 25173432"/>
              <a:gd name="connsiteY294" fmla="*/ 6888706 h 7169300"/>
              <a:gd name="connsiteX295" fmla="*/ 2462854 w 25173432"/>
              <a:gd name="connsiteY295" fmla="*/ 6906138 h 7169300"/>
              <a:gd name="connsiteX296" fmla="*/ 2333314 w 25173432"/>
              <a:gd name="connsiteY296" fmla="*/ 6829938 h 7169300"/>
              <a:gd name="connsiteX297" fmla="*/ 2221992 w 25173432"/>
              <a:gd name="connsiteY297" fmla="*/ 6826984 h 7169300"/>
              <a:gd name="connsiteX298" fmla="*/ 1937074 w 25173432"/>
              <a:gd name="connsiteY298" fmla="*/ 6860418 h 7169300"/>
              <a:gd name="connsiteX299" fmla="*/ 1609344 w 25173432"/>
              <a:gd name="connsiteY299" fmla="*/ 6846796 h 7169300"/>
              <a:gd name="connsiteX300" fmla="*/ 1426534 w 25173432"/>
              <a:gd name="connsiteY300" fmla="*/ 6845178 h 7169300"/>
              <a:gd name="connsiteX301" fmla="*/ 1277944 w 25173432"/>
              <a:gd name="connsiteY301" fmla="*/ 6791838 h 7169300"/>
              <a:gd name="connsiteX302" fmla="*/ 969264 w 25173432"/>
              <a:gd name="connsiteY302" fmla="*/ 6729448 h 7169300"/>
              <a:gd name="connsiteX303" fmla="*/ 653104 w 25173432"/>
              <a:gd name="connsiteY303" fmla="*/ 6673728 h 7169300"/>
              <a:gd name="connsiteX304" fmla="*/ 519754 w 25173432"/>
              <a:gd name="connsiteY304" fmla="*/ 6624198 h 7169300"/>
              <a:gd name="connsiteX305" fmla="*/ 321634 w 25173432"/>
              <a:gd name="connsiteY305" fmla="*/ 6582288 h 7169300"/>
              <a:gd name="connsiteX306" fmla="*/ 264484 w 25173432"/>
              <a:gd name="connsiteY306" fmla="*/ 6532758 h 7169300"/>
              <a:gd name="connsiteX307" fmla="*/ 100654 w 25173432"/>
              <a:gd name="connsiteY307" fmla="*/ 6490848 h 7169300"/>
              <a:gd name="connsiteX308" fmla="*/ 3048 w 25173432"/>
              <a:gd name="connsiteY308" fmla="*/ 6439126 h 7169300"/>
              <a:gd name="connsiteX309" fmla="*/ 0 w 25173432"/>
              <a:gd name="connsiteY30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8989384 w 25173432"/>
              <a:gd name="connsiteY263" fmla="*/ 3557148 h 7169300"/>
              <a:gd name="connsiteX264" fmla="*/ 8718874 w 25173432"/>
              <a:gd name="connsiteY264" fmla="*/ 3850518 h 7169300"/>
              <a:gd name="connsiteX265" fmla="*/ 8558854 w 25173432"/>
              <a:gd name="connsiteY265" fmla="*/ 4082928 h 7169300"/>
              <a:gd name="connsiteX266" fmla="*/ 8177854 w 25173432"/>
              <a:gd name="connsiteY266" fmla="*/ 4284858 h 7169300"/>
              <a:gd name="connsiteX267" fmla="*/ 8135944 w 25173432"/>
              <a:gd name="connsiteY267" fmla="*/ 4463928 h 7169300"/>
              <a:gd name="connsiteX268" fmla="*/ 7968234 w 25173432"/>
              <a:gd name="connsiteY268" fmla="*/ 4588990 h 7169300"/>
              <a:gd name="connsiteX269" fmla="*/ 7937824 w 25173432"/>
              <a:gd name="connsiteY269" fmla="*/ 4822068 h 7169300"/>
              <a:gd name="connsiteX270" fmla="*/ 7766374 w 25173432"/>
              <a:gd name="connsiteY270" fmla="*/ 4982088 h 7169300"/>
              <a:gd name="connsiteX271" fmla="*/ 7621594 w 25173432"/>
              <a:gd name="connsiteY271" fmla="*/ 5164968 h 7169300"/>
              <a:gd name="connsiteX272" fmla="*/ 7379970 w 25173432"/>
              <a:gd name="connsiteY272" fmla="*/ 5298412 h 7169300"/>
              <a:gd name="connsiteX273" fmla="*/ 7236784 w 25173432"/>
              <a:gd name="connsiteY273" fmla="*/ 5336418 h 7169300"/>
              <a:gd name="connsiteX274" fmla="*/ 7080574 w 25173432"/>
              <a:gd name="connsiteY274" fmla="*/ 5431668 h 7169300"/>
              <a:gd name="connsiteX275" fmla="*/ 6916744 w 25173432"/>
              <a:gd name="connsiteY275" fmla="*/ 5344038 h 7169300"/>
              <a:gd name="connsiteX276" fmla="*/ 6737674 w 25173432"/>
              <a:gd name="connsiteY276" fmla="*/ 5477388 h 7169300"/>
              <a:gd name="connsiteX277" fmla="*/ 6448114 w 25173432"/>
              <a:gd name="connsiteY277" fmla="*/ 5686938 h 7169300"/>
              <a:gd name="connsiteX278" fmla="*/ 6230944 w 25173432"/>
              <a:gd name="connsiteY278" fmla="*/ 5793618 h 7169300"/>
              <a:gd name="connsiteX279" fmla="*/ 6000750 w 25173432"/>
              <a:gd name="connsiteY279" fmla="*/ 5851624 h 7169300"/>
              <a:gd name="connsiteX280" fmla="*/ 5888044 w 25173432"/>
              <a:gd name="connsiteY280" fmla="*/ 5785998 h 7169300"/>
              <a:gd name="connsiteX281" fmla="*/ 5830894 w 25173432"/>
              <a:gd name="connsiteY281" fmla="*/ 5892678 h 7169300"/>
              <a:gd name="connsiteX282" fmla="*/ 5716594 w 25173432"/>
              <a:gd name="connsiteY282" fmla="*/ 5953638 h 7169300"/>
              <a:gd name="connsiteX283" fmla="*/ 5327974 w 25173432"/>
              <a:gd name="connsiteY283" fmla="*/ 6121278 h 7169300"/>
              <a:gd name="connsiteX284" fmla="*/ 5034604 w 25173432"/>
              <a:gd name="connsiteY284" fmla="*/ 6205098 h 7169300"/>
              <a:gd name="connsiteX285" fmla="*/ 4752664 w 25173432"/>
              <a:gd name="connsiteY285" fmla="*/ 6235578 h 7169300"/>
              <a:gd name="connsiteX286" fmla="*/ 4575810 w 25173432"/>
              <a:gd name="connsiteY286" fmla="*/ 6185380 h 7169300"/>
              <a:gd name="connsiteX287" fmla="*/ 4226884 w 25173432"/>
              <a:gd name="connsiteY287" fmla="*/ 6334638 h 7169300"/>
              <a:gd name="connsiteX288" fmla="*/ 3941134 w 25173432"/>
              <a:gd name="connsiteY288" fmla="*/ 6426078 h 7169300"/>
              <a:gd name="connsiteX289" fmla="*/ 3647694 w 25173432"/>
              <a:gd name="connsiteY289" fmla="*/ 6433030 h 7169300"/>
              <a:gd name="connsiteX290" fmla="*/ 3590614 w 25173432"/>
              <a:gd name="connsiteY290" fmla="*/ 6517518 h 7169300"/>
              <a:gd name="connsiteX291" fmla="*/ 3487744 w 25173432"/>
              <a:gd name="connsiteY291" fmla="*/ 6608958 h 7169300"/>
              <a:gd name="connsiteX292" fmla="*/ 3114364 w 25173432"/>
              <a:gd name="connsiteY292" fmla="*/ 6704208 h 7169300"/>
              <a:gd name="connsiteX293" fmla="*/ 2729554 w 25173432"/>
              <a:gd name="connsiteY293" fmla="*/ 6742308 h 7169300"/>
              <a:gd name="connsiteX294" fmla="*/ 2649474 w 25173432"/>
              <a:gd name="connsiteY294" fmla="*/ 6888706 h 7169300"/>
              <a:gd name="connsiteX295" fmla="*/ 2462854 w 25173432"/>
              <a:gd name="connsiteY295" fmla="*/ 6906138 h 7169300"/>
              <a:gd name="connsiteX296" fmla="*/ 2333314 w 25173432"/>
              <a:gd name="connsiteY296" fmla="*/ 6829938 h 7169300"/>
              <a:gd name="connsiteX297" fmla="*/ 2221992 w 25173432"/>
              <a:gd name="connsiteY297" fmla="*/ 6826984 h 7169300"/>
              <a:gd name="connsiteX298" fmla="*/ 1937074 w 25173432"/>
              <a:gd name="connsiteY298" fmla="*/ 6860418 h 7169300"/>
              <a:gd name="connsiteX299" fmla="*/ 1609344 w 25173432"/>
              <a:gd name="connsiteY299" fmla="*/ 6846796 h 7169300"/>
              <a:gd name="connsiteX300" fmla="*/ 1426534 w 25173432"/>
              <a:gd name="connsiteY300" fmla="*/ 6845178 h 7169300"/>
              <a:gd name="connsiteX301" fmla="*/ 1277944 w 25173432"/>
              <a:gd name="connsiteY301" fmla="*/ 6791838 h 7169300"/>
              <a:gd name="connsiteX302" fmla="*/ 969264 w 25173432"/>
              <a:gd name="connsiteY302" fmla="*/ 6729448 h 7169300"/>
              <a:gd name="connsiteX303" fmla="*/ 653104 w 25173432"/>
              <a:gd name="connsiteY303" fmla="*/ 6673728 h 7169300"/>
              <a:gd name="connsiteX304" fmla="*/ 519754 w 25173432"/>
              <a:gd name="connsiteY304" fmla="*/ 6624198 h 7169300"/>
              <a:gd name="connsiteX305" fmla="*/ 321634 w 25173432"/>
              <a:gd name="connsiteY305" fmla="*/ 6582288 h 7169300"/>
              <a:gd name="connsiteX306" fmla="*/ 264484 w 25173432"/>
              <a:gd name="connsiteY306" fmla="*/ 6532758 h 7169300"/>
              <a:gd name="connsiteX307" fmla="*/ 100654 w 25173432"/>
              <a:gd name="connsiteY307" fmla="*/ 6490848 h 7169300"/>
              <a:gd name="connsiteX308" fmla="*/ 3048 w 25173432"/>
              <a:gd name="connsiteY308" fmla="*/ 6439126 h 7169300"/>
              <a:gd name="connsiteX309" fmla="*/ 0 w 25173432"/>
              <a:gd name="connsiteY30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8989384 w 25173432"/>
              <a:gd name="connsiteY264" fmla="*/ 3557148 h 7169300"/>
              <a:gd name="connsiteX265" fmla="*/ 8718874 w 25173432"/>
              <a:gd name="connsiteY265" fmla="*/ 3850518 h 7169300"/>
              <a:gd name="connsiteX266" fmla="*/ 8558854 w 25173432"/>
              <a:gd name="connsiteY266" fmla="*/ 4082928 h 7169300"/>
              <a:gd name="connsiteX267" fmla="*/ 8177854 w 25173432"/>
              <a:gd name="connsiteY267" fmla="*/ 4284858 h 7169300"/>
              <a:gd name="connsiteX268" fmla="*/ 8135944 w 25173432"/>
              <a:gd name="connsiteY268" fmla="*/ 4463928 h 7169300"/>
              <a:gd name="connsiteX269" fmla="*/ 7968234 w 25173432"/>
              <a:gd name="connsiteY269" fmla="*/ 4588990 h 7169300"/>
              <a:gd name="connsiteX270" fmla="*/ 7937824 w 25173432"/>
              <a:gd name="connsiteY270" fmla="*/ 4822068 h 7169300"/>
              <a:gd name="connsiteX271" fmla="*/ 7766374 w 25173432"/>
              <a:gd name="connsiteY271" fmla="*/ 4982088 h 7169300"/>
              <a:gd name="connsiteX272" fmla="*/ 7621594 w 25173432"/>
              <a:gd name="connsiteY272" fmla="*/ 5164968 h 7169300"/>
              <a:gd name="connsiteX273" fmla="*/ 7379970 w 25173432"/>
              <a:gd name="connsiteY273" fmla="*/ 5298412 h 7169300"/>
              <a:gd name="connsiteX274" fmla="*/ 7236784 w 25173432"/>
              <a:gd name="connsiteY274" fmla="*/ 5336418 h 7169300"/>
              <a:gd name="connsiteX275" fmla="*/ 7080574 w 25173432"/>
              <a:gd name="connsiteY275" fmla="*/ 5431668 h 7169300"/>
              <a:gd name="connsiteX276" fmla="*/ 6916744 w 25173432"/>
              <a:gd name="connsiteY276" fmla="*/ 5344038 h 7169300"/>
              <a:gd name="connsiteX277" fmla="*/ 6737674 w 25173432"/>
              <a:gd name="connsiteY277" fmla="*/ 5477388 h 7169300"/>
              <a:gd name="connsiteX278" fmla="*/ 6448114 w 25173432"/>
              <a:gd name="connsiteY278" fmla="*/ 5686938 h 7169300"/>
              <a:gd name="connsiteX279" fmla="*/ 6230944 w 25173432"/>
              <a:gd name="connsiteY279" fmla="*/ 5793618 h 7169300"/>
              <a:gd name="connsiteX280" fmla="*/ 6000750 w 25173432"/>
              <a:gd name="connsiteY280" fmla="*/ 5851624 h 7169300"/>
              <a:gd name="connsiteX281" fmla="*/ 5888044 w 25173432"/>
              <a:gd name="connsiteY281" fmla="*/ 5785998 h 7169300"/>
              <a:gd name="connsiteX282" fmla="*/ 5830894 w 25173432"/>
              <a:gd name="connsiteY282" fmla="*/ 5892678 h 7169300"/>
              <a:gd name="connsiteX283" fmla="*/ 5716594 w 25173432"/>
              <a:gd name="connsiteY283" fmla="*/ 5953638 h 7169300"/>
              <a:gd name="connsiteX284" fmla="*/ 5327974 w 25173432"/>
              <a:gd name="connsiteY284" fmla="*/ 6121278 h 7169300"/>
              <a:gd name="connsiteX285" fmla="*/ 5034604 w 25173432"/>
              <a:gd name="connsiteY285" fmla="*/ 6205098 h 7169300"/>
              <a:gd name="connsiteX286" fmla="*/ 4752664 w 25173432"/>
              <a:gd name="connsiteY286" fmla="*/ 6235578 h 7169300"/>
              <a:gd name="connsiteX287" fmla="*/ 4575810 w 25173432"/>
              <a:gd name="connsiteY287" fmla="*/ 6185380 h 7169300"/>
              <a:gd name="connsiteX288" fmla="*/ 4226884 w 25173432"/>
              <a:gd name="connsiteY288" fmla="*/ 6334638 h 7169300"/>
              <a:gd name="connsiteX289" fmla="*/ 3941134 w 25173432"/>
              <a:gd name="connsiteY289" fmla="*/ 6426078 h 7169300"/>
              <a:gd name="connsiteX290" fmla="*/ 3647694 w 25173432"/>
              <a:gd name="connsiteY290" fmla="*/ 6433030 h 7169300"/>
              <a:gd name="connsiteX291" fmla="*/ 3590614 w 25173432"/>
              <a:gd name="connsiteY291" fmla="*/ 6517518 h 7169300"/>
              <a:gd name="connsiteX292" fmla="*/ 3487744 w 25173432"/>
              <a:gd name="connsiteY292" fmla="*/ 6608958 h 7169300"/>
              <a:gd name="connsiteX293" fmla="*/ 3114364 w 25173432"/>
              <a:gd name="connsiteY293" fmla="*/ 6704208 h 7169300"/>
              <a:gd name="connsiteX294" fmla="*/ 2729554 w 25173432"/>
              <a:gd name="connsiteY294" fmla="*/ 6742308 h 7169300"/>
              <a:gd name="connsiteX295" fmla="*/ 2649474 w 25173432"/>
              <a:gd name="connsiteY295" fmla="*/ 6888706 h 7169300"/>
              <a:gd name="connsiteX296" fmla="*/ 2462854 w 25173432"/>
              <a:gd name="connsiteY296" fmla="*/ 6906138 h 7169300"/>
              <a:gd name="connsiteX297" fmla="*/ 2333314 w 25173432"/>
              <a:gd name="connsiteY297" fmla="*/ 6829938 h 7169300"/>
              <a:gd name="connsiteX298" fmla="*/ 2221992 w 25173432"/>
              <a:gd name="connsiteY298" fmla="*/ 6826984 h 7169300"/>
              <a:gd name="connsiteX299" fmla="*/ 1937074 w 25173432"/>
              <a:gd name="connsiteY299" fmla="*/ 6860418 h 7169300"/>
              <a:gd name="connsiteX300" fmla="*/ 1609344 w 25173432"/>
              <a:gd name="connsiteY300" fmla="*/ 6846796 h 7169300"/>
              <a:gd name="connsiteX301" fmla="*/ 1426534 w 25173432"/>
              <a:gd name="connsiteY301" fmla="*/ 6845178 h 7169300"/>
              <a:gd name="connsiteX302" fmla="*/ 1277944 w 25173432"/>
              <a:gd name="connsiteY302" fmla="*/ 6791838 h 7169300"/>
              <a:gd name="connsiteX303" fmla="*/ 969264 w 25173432"/>
              <a:gd name="connsiteY303" fmla="*/ 6729448 h 7169300"/>
              <a:gd name="connsiteX304" fmla="*/ 653104 w 25173432"/>
              <a:gd name="connsiteY304" fmla="*/ 6673728 h 7169300"/>
              <a:gd name="connsiteX305" fmla="*/ 519754 w 25173432"/>
              <a:gd name="connsiteY305" fmla="*/ 6624198 h 7169300"/>
              <a:gd name="connsiteX306" fmla="*/ 321634 w 25173432"/>
              <a:gd name="connsiteY306" fmla="*/ 6582288 h 7169300"/>
              <a:gd name="connsiteX307" fmla="*/ 264484 w 25173432"/>
              <a:gd name="connsiteY307" fmla="*/ 6532758 h 7169300"/>
              <a:gd name="connsiteX308" fmla="*/ 100654 w 25173432"/>
              <a:gd name="connsiteY308" fmla="*/ 6490848 h 7169300"/>
              <a:gd name="connsiteX309" fmla="*/ 3048 w 25173432"/>
              <a:gd name="connsiteY309" fmla="*/ 6439126 h 7169300"/>
              <a:gd name="connsiteX310" fmla="*/ 0 w 25173432"/>
              <a:gd name="connsiteY31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088444 w 25173432"/>
              <a:gd name="connsiteY264" fmla="*/ 3618108 h 7169300"/>
              <a:gd name="connsiteX265" fmla="*/ 8718874 w 25173432"/>
              <a:gd name="connsiteY265" fmla="*/ 3850518 h 7169300"/>
              <a:gd name="connsiteX266" fmla="*/ 8558854 w 25173432"/>
              <a:gd name="connsiteY266" fmla="*/ 4082928 h 7169300"/>
              <a:gd name="connsiteX267" fmla="*/ 8177854 w 25173432"/>
              <a:gd name="connsiteY267" fmla="*/ 4284858 h 7169300"/>
              <a:gd name="connsiteX268" fmla="*/ 8135944 w 25173432"/>
              <a:gd name="connsiteY268" fmla="*/ 4463928 h 7169300"/>
              <a:gd name="connsiteX269" fmla="*/ 7968234 w 25173432"/>
              <a:gd name="connsiteY269" fmla="*/ 4588990 h 7169300"/>
              <a:gd name="connsiteX270" fmla="*/ 7937824 w 25173432"/>
              <a:gd name="connsiteY270" fmla="*/ 4822068 h 7169300"/>
              <a:gd name="connsiteX271" fmla="*/ 7766374 w 25173432"/>
              <a:gd name="connsiteY271" fmla="*/ 4982088 h 7169300"/>
              <a:gd name="connsiteX272" fmla="*/ 7621594 w 25173432"/>
              <a:gd name="connsiteY272" fmla="*/ 5164968 h 7169300"/>
              <a:gd name="connsiteX273" fmla="*/ 7379970 w 25173432"/>
              <a:gd name="connsiteY273" fmla="*/ 5298412 h 7169300"/>
              <a:gd name="connsiteX274" fmla="*/ 7236784 w 25173432"/>
              <a:gd name="connsiteY274" fmla="*/ 5336418 h 7169300"/>
              <a:gd name="connsiteX275" fmla="*/ 7080574 w 25173432"/>
              <a:gd name="connsiteY275" fmla="*/ 5431668 h 7169300"/>
              <a:gd name="connsiteX276" fmla="*/ 6916744 w 25173432"/>
              <a:gd name="connsiteY276" fmla="*/ 5344038 h 7169300"/>
              <a:gd name="connsiteX277" fmla="*/ 6737674 w 25173432"/>
              <a:gd name="connsiteY277" fmla="*/ 5477388 h 7169300"/>
              <a:gd name="connsiteX278" fmla="*/ 6448114 w 25173432"/>
              <a:gd name="connsiteY278" fmla="*/ 5686938 h 7169300"/>
              <a:gd name="connsiteX279" fmla="*/ 6230944 w 25173432"/>
              <a:gd name="connsiteY279" fmla="*/ 5793618 h 7169300"/>
              <a:gd name="connsiteX280" fmla="*/ 6000750 w 25173432"/>
              <a:gd name="connsiteY280" fmla="*/ 5851624 h 7169300"/>
              <a:gd name="connsiteX281" fmla="*/ 5888044 w 25173432"/>
              <a:gd name="connsiteY281" fmla="*/ 5785998 h 7169300"/>
              <a:gd name="connsiteX282" fmla="*/ 5830894 w 25173432"/>
              <a:gd name="connsiteY282" fmla="*/ 5892678 h 7169300"/>
              <a:gd name="connsiteX283" fmla="*/ 5716594 w 25173432"/>
              <a:gd name="connsiteY283" fmla="*/ 5953638 h 7169300"/>
              <a:gd name="connsiteX284" fmla="*/ 5327974 w 25173432"/>
              <a:gd name="connsiteY284" fmla="*/ 6121278 h 7169300"/>
              <a:gd name="connsiteX285" fmla="*/ 5034604 w 25173432"/>
              <a:gd name="connsiteY285" fmla="*/ 6205098 h 7169300"/>
              <a:gd name="connsiteX286" fmla="*/ 4752664 w 25173432"/>
              <a:gd name="connsiteY286" fmla="*/ 6235578 h 7169300"/>
              <a:gd name="connsiteX287" fmla="*/ 4575810 w 25173432"/>
              <a:gd name="connsiteY287" fmla="*/ 6185380 h 7169300"/>
              <a:gd name="connsiteX288" fmla="*/ 4226884 w 25173432"/>
              <a:gd name="connsiteY288" fmla="*/ 6334638 h 7169300"/>
              <a:gd name="connsiteX289" fmla="*/ 3941134 w 25173432"/>
              <a:gd name="connsiteY289" fmla="*/ 6426078 h 7169300"/>
              <a:gd name="connsiteX290" fmla="*/ 3647694 w 25173432"/>
              <a:gd name="connsiteY290" fmla="*/ 6433030 h 7169300"/>
              <a:gd name="connsiteX291" fmla="*/ 3590614 w 25173432"/>
              <a:gd name="connsiteY291" fmla="*/ 6517518 h 7169300"/>
              <a:gd name="connsiteX292" fmla="*/ 3487744 w 25173432"/>
              <a:gd name="connsiteY292" fmla="*/ 6608958 h 7169300"/>
              <a:gd name="connsiteX293" fmla="*/ 3114364 w 25173432"/>
              <a:gd name="connsiteY293" fmla="*/ 6704208 h 7169300"/>
              <a:gd name="connsiteX294" fmla="*/ 2729554 w 25173432"/>
              <a:gd name="connsiteY294" fmla="*/ 6742308 h 7169300"/>
              <a:gd name="connsiteX295" fmla="*/ 2649474 w 25173432"/>
              <a:gd name="connsiteY295" fmla="*/ 6888706 h 7169300"/>
              <a:gd name="connsiteX296" fmla="*/ 2462854 w 25173432"/>
              <a:gd name="connsiteY296" fmla="*/ 6906138 h 7169300"/>
              <a:gd name="connsiteX297" fmla="*/ 2333314 w 25173432"/>
              <a:gd name="connsiteY297" fmla="*/ 6829938 h 7169300"/>
              <a:gd name="connsiteX298" fmla="*/ 2221992 w 25173432"/>
              <a:gd name="connsiteY298" fmla="*/ 6826984 h 7169300"/>
              <a:gd name="connsiteX299" fmla="*/ 1937074 w 25173432"/>
              <a:gd name="connsiteY299" fmla="*/ 6860418 h 7169300"/>
              <a:gd name="connsiteX300" fmla="*/ 1609344 w 25173432"/>
              <a:gd name="connsiteY300" fmla="*/ 6846796 h 7169300"/>
              <a:gd name="connsiteX301" fmla="*/ 1426534 w 25173432"/>
              <a:gd name="connsiteY301" fmla="*/ 6845178 h 7169300"/>
              <a:gd name="connsiteX302" fmla="*/ 1277944 w 25173432"/>
              <a:gd name="connsiteY302" fmla="*/ 6791838 h 7169300"/>
              <a:gd name="connsiteX303" fmla="*/ 969264 w 25173432"/>
              <a:gd name="connsiteY303" fmla="*/ 6729448 h 7169300"/>
              <a:gd name="connsiteX304" fmla="*/ 653104 w 25173432"/>
              <a:gd name="connsiteY304" fmla="*/ 6673728 h 7169300"/>
              <a:gd name="connsiteX305" fmla="*/ 519754 w 25173432"/>
              <a:gd name="connsiteY305" fmla="*/ 6624198 h 7169300"/>
              <a:gd name="connsiteX306" fmla="*/ 321634 w 25173432"/>
              <a:gd name="connsiteY306" fmla="*/ 6582288 h 7169300"/>
              <a:gd name="connsiteX307" fmla="*/ 264484 w 25173432"/>
              <a:gd name="connsiteY307" fmla="*/ 6532758 h 7169300"/>
              <a:gd name="connsiteX308" fmla="*/ 100654 w 25173432"/>
              <a:gd name="connsiteY308" fmla="*/ 6490848 h 7169300"/>
              <a:gd name="connsiteX309" fmla="*/ 3048 w 25173432"/>
              <a:gd name="connsiteY309" fmla="*/ 6439126 h 7169300"/>
              <a:gd name="connsiteX310" fmla="*/ 0 w 25173432"/>
              <a:gd name="connsiteY31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52224 w 25173432"/>
              <a:gd name="connsiteY82" fmla="*/ 37705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48414 w 25173432"/>
              <a:gd name="connsiteY82" fmla="*/ 373240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288594 w 25173432"/>
              <a:gd name="connsiteY93" fmla="*/ 2818008 h 7169300"/>
              <a:gd name="connsiteX94" fmla="*/ 10406634 w 25173432"/>
              <a:gd name="connsiteY94" fmla="*/ 2330422 h 7169300"/>
              <a:gd name="connsiteX95" fmla="*/ 10388346 w 25173432"/>
              <a:gd name="connsiteY95" fmla="*/ 2123920 h 7169300"/>
              <a:gd name="connsiteX96" fmla="*/ 10254304 w 25173432"/>
              <a:gd name="connsiteY96" fmla="*/ 1964568 h 7169300"/>
              <a:gd name="connsiteX97" fmla="*/ 10258114 w 25173432"/>
              <a:gd name="connsiteY97" fmla="*/ 1789308 h 7169300"/>
              <a:gd name="connsiteX98" fmla="*/ 10284784 w 25173432"/>
              <a:gd name="connsiteY98" fmla="*/ 1587378 h 7169300"/>
              <a:gd name="connsiteX99" fmla="*/ 10341864 w 25173432"/>
              <a:gd name="connsiteY99" fmla="*/ 1524988 h 7169300"/>
              <a:gd name="connsiteX100" fmla="*/ 10334314 w 25173432"/>
              <a:gd name="connsiteY100" fmla="*/ 1286388 h 7169300"/>
              <a:gd name="connsiteX101" fmla="*/ 10260330 w 25173432"/>
              <a:gd name="connsiteY101" fmla="*/ 943582 h 7169300"/>
              <a:gd name="connsiteX102" fmla="*/ 10415778 w 25173432"/>
              <a:gd name="connsiteY102" fmla="*/ 668500 h 7169300"/>
              <a:gd name="connsiteX103" fmla="*/ 10460044 w 25173432"/>
              <a:gd name="connsiteY103" fmla="*/ 890148 h 7169300"/>
              <a:gd name="connsiteX104" fmla="*/ 10423398 w 25173432"/>
              <a:gd name="connsiteY104" fmla="*/ 1076170 h 7169300"/>
              <a:gd name="connsiteX105" fmla="*/ 10433374 w 25173432"/>
              <a:gd name="connsiteY105" fmla="*/ 1213998 h 7169300"/>
              <a:gd name="connsiteX106" fmla="*/ 10384536 w 25173432"/>
              <a:gd name="connsiteY106" fmla="*/ 1301722 h 7169300"/>
              <a:gd name="connsiteX107" fmla="*/ 10426446 w 25173432"/>
              <a:gd name="connsiteY107" fmla="*/ 1564612 h 7169300"/>
              <a:gd name="connsiteX108" fmla="*/ 10514076 w 25173432"/>
              <a:gd name="connsiteY108" fmla="*/ 1758922 h 7169300"/>
              <a:gd name="connsiteX109" fmla="*/ 10662666 w 25173432"/>
              <a:gd name="connsiteY109" fmla="*/ 1944088 h 7169300"/>
              <a:gd name="connsiteX110" fmla="*/ 10757916 w 25173432"/>
              <a:gd name="connsiteY110" fmla="*/ 2018002 h 7169300"/>
              <a:gd name="connsiteX111" fmla="*/ 10811256 w 25173432"/>
              <a:gd name="connsiteY111" fmla="*/ 2109442 h 7169300"/>
              <a:gd name="connsiteX112" fmla="*/ 10898886 w 25173432"/>
              <a:gd name="connsiteY112" fmla="*/ 2071342 h 7169300"/>
              <a:gd name="connsiteX113" fmla="*/ 10986516 w 25173432"/>
              <a:gd name="connsiteY113" fmla="*/ 2193262 h 7169300"/>
              <a:gd name="connsiteX114" fmla="*/ 11073384 w 25173432"/>
              <a:gd name="connsiteY114" fmla="*/ 2274796 h 7169300"/>
              <a:gd name="connsiteX115" fmla="*/ 11226546 w 25173432"/>
              <a:gd name="connsiteY115" fmla="*/ 2307562 h 7169300"/>
              <a:gd name="connsiteX116" fmla="*/ 11321796 w 25173432"/>
              <a:gd name="connsiteY116" fmla="*/ 2349472 h 7169300"/>
              <a:gd name="connsiteX117" fmla="*/ 11401806 w 25173432"/>
              <a:gd name="connsiteY117" fmla="*/ 2448532 h 7169300"/>
              <a:gd name="connsiteX118" fmla="*/ 11535156 w 25173432"/>
              <a:gd name="connsiteY118" fmla="*/ 2513302 h 7169300"/>
              <a:gd name="connsiteX119" fmla="*/ 11626596 w 25173432"/>
              <a:gd name="connsiteY119" fmla="*/ 2566642 h 7169300"/>
              <a:gd name="connsiteX120" fmla="*/ 11718036 w 25173432"/>
              <a:gd name="connsiteY120" fmla="*/ 2650462 h 7169300"/>
              <a:gd name="connsiteX121" fmla="*/ 11855196 w 25173432"/>
              <a:gd name="connsiteY121" fmla="*/ 2711422 h 7169300"/>
              <a:gd name="connsiteX122" fmla="*/ 11942826 w 25173432"/>
              <a:gd name="connsiteY122" fmla="*/ 2840962 h 7169300"/>
              <a:gd name="connsiteX123" fmla="*/ 12068556 w 25173432"/>
              <a:gd name="connsiteY123" fmla="*/ 2829532 h 7169300"/>
              <a:gd name="connsiteX124" fmla="*/ 12097512 w 25173432"/>
              <a:gd name="connsiteY124" fmla="*/ 2896588 h 7169300"/>
              <a:gd name="connsiteX125" fmla="*/ 12175236 w 25173432"/>
              <a:gd name="connsiteY125" fmla="*/ 2920972 h 7169300"/>
              <a:gd name="connsiteX126" fmla="*/ 12251436 w 25173432"/>
              <a:gd name="connsiteY126" fmla="*/ 3080992 h 7169300"/>
              <a:gd name="connsiteX127" fmla="*/ 12365736 w 25173432"/>
              <a:gd name="connsiteY127" fmla="*/ 3100042 h 7169300"/>
              <a:gd name="connsiteX128" fmla="*/ 12422886 w 25173432"/>
              <a:gd name="connsiteY128" fmla="*/ 3214342 h 7169300"/>
              <a:gd name="connsiteX129" fmla="*/ 12514326 w 25173432"/>
              <a:gd name="connsiteY129" fmla="*/ 3191482 h 7169300"/>
              <a:gd name="connsiteX130" fmla="*/ 12571476 w 25173432"/>
              <a:gd name="connsiteY130" fmla="*/ 3290542 h 7169300"/>
              <a:gd name="connsiteX131" fmla="*/ 12636246 w 25173432"/>
              <a:gd name="connsiteY131" fmla="*/ 3416272 h 7169300"/>
              <a:gd name="connsiteX132" fmla="*/ 12739116 w 25173432"/>
              <a:gd name="connsiteY132" fmla="*/ 3427702 h 7169300"/>
              <a:gd name="connsiteX133" fmla="*/ 12746736 w 25173432"/>
              <a:gd name="connsiteY133" fmla="*/ 3298162 h 7169300"/>
              <a:gd name="connsiteX134" fmla="*/ 12826746 w 25173432"/>
              <a:gd name="connsiteY134" fmla="*/ 3362932 h 7169300"/>
              <a:gd name="connsiteX135" fmla="*/ 12941046 w 25173432"/>
              <a:gd name="connsiteY135" fmla="*/ 3435322 h 7169300"/>
              <a:gd name="connsiteX136" fmla="*/ 13070586 w 25173432"/>
              <a:gd name="connsiteY136" fmla="*/ 3465802 h 7169300"/>
              <a:gd name="connsiteX137" fmla="*/ 13120116 w 25173432"/>
              <a:gd name="connsiteY137" fmla="*/ 3572482 h 7169300"/>
              <a:gd name="connsiteX138" fmla="*/ 13127736 w 25173432"/>
              <a:gd name="connsiteY138" fmla="*/ 3652492 h 7169300"/>
              <a:gd name="connsiteX139" fmla="*/ 13207746 w 25173432"/>
              <a:gd name="connsiteY139" fmla="*/ 3736312 h 7169300"/>
              <a:gd name="connsiteX140" fmla="*/ 13341096 w 25173432"/>
              <a:gd name="connsiteY140" fmla="*/ 3774412 h 7169300"/>
              <a:gd name="connsiteX141" fmla="*/ 13511784 w 25173432"/>
              <a:gd name="connsiteY141" fmla="*/ 3852898 h 7169300"/>
              <a:gd name="connsiteX142" fmla="*/ 13546836 w 25173432"/>
              <a:gd name="connsiteY142" fmla="*/ 3923002 h 7169300"/>
              <a:gd name="connsiteX143" fmla="*/ 13642086 w 25173432"/>
              <a:gd name="connsiteY143" fmla="*/ 3987772 h 7169300"/>
              <a:gd name="connsiteX144" fmla="*/ 13779246 w 25173432"/>
              <a:gd name="connsiteY144" fmla="*/ 4090642 h 7169300"/>
              <a:gd name="connsiteX145" fmla="*/ 13863066 w 25173432"/>
              <a:gd name="connsiteY145" fmla="*/ 4204942 h 7169300"/>
              <a:gd name="connsiteX146" fmla="*/ 13927836 w 25173432"/>
              <a:gd name="connsiteY146" fmla="*/ 4296382 h 7169300"/>
              <a:gd name="connsiteX147" fmla="*/ 13962126 w 25173432"/>
              <a:gd name="connsiteY147" fmla="*/ 4128742 h 7169300"/>
              <a:gd name="connsiteX148" fmla="*/ 14034516 w 25173432"/>
              <a:gd name="connsiteY148" fmla="*/ 3995392 h 7169300"/>
              <a:gd name="connsiteX149" fmla="*/ 14148816 w 25173432"/>
              <a:gd name="connsiteY149" fmla="*/ 4098262 h 7169300"/>
              <a:gd name="connsiteX150" fmla="*/ 14263116 w 25173432"/>
              <a:gd name="connsiteY150" fmla="*/ 4304002 h 7169300"/>
              <a:gd name="connsiteX151" fmla="*/ 14404086 w 25173432"/>
              <a:gd name="connsiteY151" fmla="*/ 4399252 h 7169300"/>
              <a:gd name="connsiteX152" fmla="*/ 14594586 w 25173432"/>
              <a:gd name="connsiteY152" fmla="*/ 4353532 h 7169300"/>
              <a:gd name="connsiteX153" fmla="*/ 14762226 w 25173432"/>
              <a:gd name="connsiteY153" fmla="*/ 4429732 h 7169300"/>
              <a:gd name="connsiteX154" fmla="*/ 14838426 w 25173432"/>
              <a:gd name="connsiteY154" fmla="*/ 4361152 h 7169300"/>
              <a:gd name="connsiteX155" fmla="*/ 14945106 w 25173432"/>
              <a:gd name="connsiteY155" fmla="*/ 4464022 h 7169300"/>
              <a:gd name="connsiteX156" fmla="*/ 15040356 w 25173432"/>
              <a:gd name="connsiteY156" fmla="*/ 4585942 h 7169300"/>
              <a:gd name="connsiteX157" fmla="*/ 15276576 w 25173432"/>
              <a:gd name="connsiteY157" fmla="*/ 4650712 h 7169300"/>
              <a:gd name="connsiteX158" fmla="*/ 15440406 w 25173432"/>
              <a:gd name="connsiteY158" fmla="*/ 4692622 h 7169300"/>
              <a:gd name="connsiteX159" fmla="*/ 15513558 w 25173432"/>
              <a:gd name="connsiteY159" fmla="*/ 4707862 h 7169300"/>
              <a:gd name="connsiteX160" fmla="*/ 15566136 w 25173432"/>
              <a:gd name="connsiteY160" fmla="*/ 4875502 h 7169300"/>
              <a:gd name="connsiteX161" fmla="*/ 15585186 w 25173432"/>
              <a:gd name="connsiteY161" fmla="*/ 4997422 h 7169300"/>
              <a:gd name="connsiteX162" fmla="*/ 15703296 w 25173432"/>
              <a:gd name="connsiteY162" fmla="*/ 4921222 h 7169300"/>
              <a:gd name="connsiteX163" fmla="*/ 15718536 w 25173432"/>
              <a:gd name="connsiteY163" fmla="*/ 4768822 h 7169300"/>
              <a:gd name="connsiteX164" fmla="*/ 15794736 w 25173432"/>
              <a:gd name="connsiteY164" fmla="*/ 4757392 h 7169300"/>
              <a:gd name="connsiteX165" fmla="*/ 15870936 w 25173432"/>
              <a:gd name="connsiteY165" fmla="*/ 4871692 h 7169300"/>
              <a:gd name="connsiteX166" fmla="*/ 16065246 w 25173432"/>
              <a:gd name="connsiteY166" fmla="*/ 4978372 h 7169300"/>
              <a:gd name="connsiteX167" fmla="*/ 16202406 w 25173432"/>
              <a:gd name="connsiteY167" fmla="*/ 5138392 h 7169300"/>
              <a:gd name="connsiteX168" fmla="*/ 16312896 w 25173432"/>
              <a:gd name="connsiteY168" fmla="*/ 5153632 h 7169300"/>
              <a:gd name="connsiteX169" fmla="*/ 16408146 w 25173432"/>
              <a:gd name="connsiteY169" fmla="*/ 5203162 h 7169300"/>
              <a:gd name="connsiteX170" fmla="*/ 16488156 w 25173432"/>
              <a:gd name="connsiteY170" fmla="*/ 5195542 h 7169300"/>
              <a:gd name="connsiteX171" fmla="*/ 16579596 w 25173432"/>
              <a:gd name="connsiteY171" fmla="*/ 5233642 h 7169300"/>
              <a:gd name="connsiteX172" fmla="*/ 16659606 w 25173432"/>
              <a:gd name="connsiteY172" fmla="*/ 5275552 h 7169300"/>
              <a:gd name="connsiteX173" fmla="*/ 16724376 w 25173432"/>
              <a:gd name="connsiteY173" fmla="*/ 5298412 h 7169300"/>
              <a:gd name="connsiteX174" fmla="*/ 16899636 w 25173432"/>
              <a:gd name="connsiteY174" fmla="*/ 5317462 h 7169300"/>
              <a:gd name="connsiteX175" fmla="*/ 16781526 w 25173432"/>
              <a:gd name="connsiteY175" fmla="*/ 5245072 h 7169300"/>
              <a:gd name="connsiteX176" fmla="*/ 16815816 w 25173432"/>
              <a:gd name="connsiteY176" fmla="*/ 5199352 h 7169300"/>
              <a:gd name="connsiteX177" fmla="*/ 16926306 w 25173432"/>
              <a:gd name="connsiteY177" fmla="*/ 5218402 h 7169300"/>
              <a:gd name="connsiteX178" fmla="*/ 17082516 w 25173432"/>
              <a:gd name="connsiteY178" fmla="*/ 5344132 h 7169300"/>
              <a:gd name="connsiteX179" fmla="*/ 17273016 w 25173432"/>
              <a:gd name="connsiteY179" fmla="*/ 5359372 h 7169300"/>
              <a:gd name="connsiteX180" fmla="*/ 17398746 w 25173432"/>
              <a:gd name="connsiteY180" fmla="*/ 5420332 h 7169300"/>
              <a:gd name="connsiteX181" fmla="*/ 17489424 w 25173432"/>
              <a:gd name="connsiteY181" fmla="*/ 5549872 h 7169300"/>
              <a:gd name="connsiteX182" fmla="*/ 17593056 w 25173432"/>
              <a:gd name="connsiteY182" fmla="*/ 5568922 h 7169300"/>
              <a:gd name="connsiteX183" fmla="*/ 17810226 w 25173432"/>
              <a:gd name="connsiteY183" fmla="*/ 5717512 h 7169300"/>
              <a:gd name="connsiteX184" fmla="*/ 17810226 w 25173432"/>
              <a:gd name="connsiteY184" fmla="*/ 5561302 h 7169300"/>
              <a:gd name="connsiteX185" fmla="*/ 18008346 w 25173432"/>
              <a:gd name="connsiteY185" fmla="*/ 5565112 h 7169300"/>
              <a:gd name="connsiteX186" fmla="*/ 18088356 w 25173432"/>
              <a:gd name="connsiteY186" fmla="*/ 5667982 h 7169300"/>
              <a:gd name="connsiteX187" fmla="*/ 18191226 w 25173432"/>
              <a:gd name="connsiteY187" fmla="*/ 5675602 h 7169300"/>
              <a:gd name="connsiteX188" fmla="*/ 18278856 w 25173432"/>
              <a:gd name="connsiteY188" fmla="*/ 5752564 h 7169300"/>
              <a:gd name="connsiteX189" fmla="*/ 18343626 w 25173432"/>
              <a:gd name="connsiteY189" fmla="*/ 5866102 h 7169300"/>
              <a:gd name="connsiteX190" fmla="*/ 18461736 w 25173432"/>
              <a:gd name="connsiteY190" fmla="*/ 5850862 h 7169300"/>
              <a:gd name="connsiteX191" fmla="*/ 18553176 w 25173432"/>
              <a:gd name="connsiteY191" fmla="*/ 5934682 h 7169300"/>
              <a:gd name="connsiteX192" fmla="*/ 18522696 w 25173432"/>
              <a:gd name="connsiteY192" fmla="*/ 6018502 h 7169300"/>
              <a:gd name="connsiteX193" fmla="*/ 18652236 w 25173432"/>
              <a:gd name="connsiteY193" fmla="*/ 5972782 h 7169300"/>
              <a:gd name="connsiteX194" fmla="*/ 18663666 w 25173432"/>
              <a:gd name="connsiteY194" fmla="*/ 6045172 h 7169300"/>
              <a:gd name="connsiteX195" fmla="*/ 18785586 w 25173432"/>
              <a:gd name="connsiteY195" fmla="*/ 6007072 h 7169300"/>
              <a:gd name="connsiteX196" fmla="*/ 19086576 w 25173432"/>
              <a:gd name="connsiteY196" fmla="*/ 6136612 h 7169300"/>
              <a:gd name="connsiteX197" fmla="*/ 19222212 w 25173432"/>
              <a:gd name="connsiteY197" fmla="*/ 6242530 h 7169300"/>
              <a:gd name="connsiteX198" fmla="*/ 19292316 w 25173432"/>
              <a:gd name="connsiteY198" fmla="*/ 6452842 h 7169300"/>
              <a:gd name="connsiteX199" fmla="*/ 19347942 w 25173432"/>
              <a:gd name="connsiteY199" fmla="*/ 6593050 h 7169300"/>
              <a:gd name="connsiteX200" fmla="*/ 19418046 w 25173432"/>
              <a:gd name="connsiteY200" fmla="*/ 6567142 h 7169300"/>
              <a:gd name="connsiteX201" fmla="*/ 19467576 w 25173432"/>
              <a:gd name="connsiteY201" fmla="*/ 6647152 h 7169300"/>
              <a:gd name="connsiteX202" fmla="*/ 19448526 w 25173432"/>
              <a:gd name="connsiteY202" fmla="*/ 6376642 h 7169300"/>
              <a:gd name="connsiteX203" fmla="*/ 19452336 w 25173432"/>
              <a:gd name="connsiteY203" fmla="*/ 6174712 h 7169300"/>
              <a:gd name="connsiteX204" fmla="*/ 19555206 w 25173432"/>
              <a:gd name="connsiteY204" fmla="*/ 6285202 h 7169300"/>
              <a:gd name="connsiteX205" fmla="*/ 19639026 w 25173432"/>
              <a:gd name="connsiteY205" fmla="*/ 6407122 h 7169300"/>
              <a:gd name="connsiteX206" fmla="*/ 19646646 w 25173432"/>
              <a:gd name="connsiteY206" fmla="*/ 6212812 h 7169300"/>
              <a:gd name="connsiteX207" fmla="*/ 19734276 w 25173432"/>
              <a:gd name="connsiteY207" fmla="*/ 6128992 h 7169300"/>
              <a:gd name="connsiteX208" fmla="*/ 19852386 w 25173432"/>
              <a:gd name="connsiteY208" fmla="*/ 6239482 h 7169300"/>
              <a:gd name="connsiteX209" fmla="*/ 19791426 w 25173432"/>
              <a:gd name="connsiteY209" fmla="*/ 6026122 h 7169300"/>
              <a:gd name="connsiteX210" fmla="*/ 20100036 w 25173432"/>
              <a:gd name="connsiteY210" fmla="*/ 6022312 h 7169300"/>
              <a:gd name="connsiteX211" fmla="*/ 20372832 w 25173432"/>
              <a:gd name="connsiteY211" fmla="*/ 5897344 h 7169300"/>
              <a:gd name="connsiteX212" fmla="*/ 20667726 w 25173432"/>
              <a:gd name="connsiteY212" fmla="*/ 5892772 h 7169300"/>
              <a:gd name="connsiteX213" fmla="*/ 20915376 w 25173432"/>
              <a:gd name="connsiteY213" fmla="*/ 5938492 h 7169300"/>
              <a:gd name="connsiteX214" fmla="*/ 21105876 w 25173432"/>
              <a:gd name="connsiteY214" fmla="*/ 5812762 h 7169300"/>
              <a:gd name="connsiteX215" fmla="*/ 21403056 w 25173432"/>
              <a:gd name="connsiteY215" fmla="*/ 5862292 h 7169300"/>
              <a:gd name="connsiteX216" fmla="*/ 21632418 w 25173432"/>
              <a:gd name="connsiteY216" fmla="*/ 5961352 h 7169300"/>
              <a:gd name="connsiteX217" fmla="*/ 21734526 w 25173432"/>
              <a:gd name="connsiteY217" fmla="*/ 5885152 h 7169300"/>
              <a:gd name="connsiteX218" fmla="*/ 21917406 w 25173432"/>
              <a:gd name="connsiteY218" fmla="*/ 6041362 h 7169300"/>
              <a:gd name="connsiteX219" fmla="*/ 22062186 w 25173432"/>
              <a:gd name="connsiteY219" fmla="*/ 5976592 h 7169300"/>
              <a:gd name="connsiteX220" fmla="*/ 22283166 w 25173432"/>
              <a:gd name="connsiteY220" fmla="*/ 6186142 h 7169300"/>
              <a:gd name="connsiteX221" fmla="*/ 23123652 w 25173432"/>
              <a:gd name="connsiteY221" fmla="*/ 6482560 h 7169300"/>
              <a:gd name="connsiteX222" fmla="*/ 23266146 w 25173432"/>
              <a:gd name="connsiteY222" fmla="*/ 6609052 h 7169300"/>
              <a:gd name="connsiteX223" fmla="*/ 23258526 w 25173432"/>
              <a:gd name="connsiteY223" fmla="*/ 6692872 h 7169300"/>
              <a:gd name="connsiteX224" fmla="*/ 23388066 w 25173432"/>
              <a:gd name="connsiteY224" fmla="*/ 6658582 h 7169300"/>
              <a:gd name="connsiteX225" fmla="*/ 23757636 w 25173432"/>
              <a:gd name="connsiteY225" fmla="*/ 6780502 h 7169300"/>
              <a:gd name="connsiteX226" fmla="*/ 23981664 w 25173432"/>
              <a:gd name="connsiteY226" fmla="*/ 6644866 h 7169300"/>
              <a:gd name="connsiteX227" fmla="*/ 24051006 w 25173432"/>
              <a:gd name="connsiteY227" fmla="*/ 6544282 h 7169300"/>
              <a:gd name="connsiteX228" fmla="*/ 24203406 w 25173432"/>
              <a:gd name="connsiteY228" fmla="*/ 6532852 h 7169300"/>
              <a:gd name="connsiteX229" fmla="*/ 24332946 w 25173432"/>
              <a:gd name="connsiteY229" fmla="*/ 6437602 h 7169300"/>
              <a:gd name="connsiteX230" fmla="*/ 24428196 w 25173432"/>
              <a:gd name="connsiteY230" fmla="*/ 6422362 h 7169300"/>
              <a:gd name="connsiteX231" fmla="*/ 24531066 w 25173432"/>
              <a:gd name="connsiteY231" fmla="*/ 6243292 h 7169300"/>
              <a:gd name="connsiteX232" fmla="*/ 24688800 w 25173432"/>
              <a:gd name="connsiteY232" fmla="*/ 6187666 h 7169300"/>
              <a:gd name="connsiteX233" fmla="*/ 24953976 w 25173432"/>
              <a:gd name="connsiteY233" fmla="*/ 6231862 h 7169300"/>
              <a:gd name="connsiteX234" fmla="*/ 25153620 w 25173432"/>
              <a:gd name="connsiteY234" fmla="*/ 6157186 h 7169300"/>
              <a:gd name="connsiteX235" fmla="*/ 25173432 w 25173432"/>
              <a:gd name="connsiteY235" fmla="*/ 5712940 h 7169300"/>
              <a:gd name="connsiteX236" fmla="*/ 24492204 w 25173432"/>
              <a:gd name="connsiteY236" fmla="*/ 5869150 h 7169300"/>
              <a:gd name="connsiteX237" fmla="*/ 23746968 w 25173432"/>
              <a:gd name="connsiteY237" fmla="*/ 6133564 h 7169300"/>
              <a:gd name="connsiteX238" fmla="*/ 22924008 w 25173432"/>
              <a:gd name="connsiteY238" fmla="*/ 5895820 h 7169300"/>
              <a:gd name="connsiteX239" fmla="*/ 21954744 w 25173432"/>
              <a:gd name="connsiteY239" fmla="*/ 5639788 h 7169300"/>
              <a:gd name="connsiteX240" fmla="*/ 20601432 w 25173432"/>
              <a:gd name="connsiteY240" fmla="*/ 5475196 h 7169300"/>
              <a:gd name="connsiteX241" fmla="*/ 19845528 w 25173432"/>
              <a:gd name="connsiteY241" fmla="*/ 5888200 h 7169300"/>
              <a:gd name="connsiteX242" fmla="*/ 18772632 w 25173432"/>
              <a:gd name="connsiteY242" fmla="*/ 5822668 h 7169300"/>
              <a:gd name="connsiteX243" fmla="*/ 16687800 w 25173432"/>
              <a:gd name="connsiteY243" fmla="*/ 4963132 h 7169300"/>
              <a:gd name="connsiteX244" fmla="*/ 14877288 w 25173432"/>
              <a:gd name="connsiteY244" fmla="*/ 4158460 h 7169300"/>
              <a:gd name="connsiteX245" fmla="*/ 13213080 w 25173432"/>
              <a:gd name="connsiteY245" fmla="*/ 3353788 h 7169300"/>
              <a:gd name="connsiteX246" fmla="*/ 13066776 w 25173432"/>
              <a:gd name="connsiteY246" fmla="*/ 3189196 h 7169300"/>
              <a:gd name="connsiteX247" fmla="*/ 11292840 w 25173432"/>
              <a:gd name="connsiteY247" fmla="*/ 2018764 h 7169300"/>
              <a:gd name="connsiteX248" fmla="*/ 10671048 w 25173432"/>
              <a:gd name="connsiteY248" fmla="*/ 1451836 h 7169300"/>
              <a:gd name="connsiteX249" fmla="*/ 10502646 w 25173432"/>
              <a:gd name="connsiteY249" fmla="*/ 1282672 h 7169300"/>
              <a:gd name="connsiteX250" fmla="*/ 10495026 w 25173432"/>
              <a:gd name="connsiteY250" fmla="*/ 901672 h 7169300"/>
              <a:gd name="connsiteX251" fmla="*/ 10491216 w 25173432"/>
              <a:gd name="connsiteY251" fmla="*/ 768322 h 7169300"/>
              <a:gd name="connsiteX252" fmla="*/ 10578846 w 25173432"/>
              <a:gd name="connsiteY252" fmla="*/ 680692 h 7169300"/>
              <a:gd name="connsiteX253" fmla="*/ 10725912 w 25173432"/>
              <a:gd name="connsiteY253" fmla="*/ 610588 h 7169300"/>
              <a:gd name="connsiteX254" fmla="*/ 10707624 w 25173432"/>
              <a:gd name="connsiteY254" fmla="*/ 336268 h 7169300"/>
              <a:gd name="connsiteX255" fmla="*/ 10582656 w 25173432"/>
              <a:gd name="connsiteY255" fmla="*/ 200632 h 7169300"/>
              <a:gd name="connsiteX256" fmla="*/ 10392156 w 25173432"/>
              <a:gd name="connsiteY256" fmla="*/ 2512 h 7169300"/>
              <a:gd name="connsiteX257" fmla="*/ 10346436 w 25173432"/>
              <a:gd name="connsiteY257" fmla="*/ 261592 h 7169300"/>
              <a:gd name="connsiteX258" fmla="*/ 10274808 w 25173432"/>
              <a:gd name="connsiteY258" fmla="*/ 626590 h 7169300"/>
              <a:gd name="connsiteX259" fmla="*/ 10190226 w 25173432"/>
              <a:gd name="connsiteY259" fmla="*/ 909292 h 7169300"/>
              <a:gd name="connsiteX260" fmla="*/ 10195560 w 25173432"/>
              <a:gd name="connsiteY260" fmla="*/ 1744444 h 7169300"/>
              <a:gd name="connsiteX261" fmla="*/ 10104120 w 25173432"/>
              <a:gd name="connsiteY261" fmla="*/ 2384524 h 7169300"/>
              <a:gd name="connsiteX262" fmla="*/ 9482328 w 25173432"/>
              <a:gd name="connsiteY262" fmla="*/ 3042892 h 7169300"/>
              <a:gd name="connsiteX263" fmla="*/ 9492304 w 25173432"/>
              <a:gd name="connsiteY263" fmla="*/ 3370458 h 7169300"/>
              <a:gd name="connsiteX264" fmla="*/ 9355144 w 25173432"/>
              <a:gd name="connsiteY264" fmla="*/ 3526668 h 7169300"/>
              <a:gd name="connsiteX265" fmla="*/ 9088444 w 25173432"/>
              <a:gd name="connsiteY265" fmla="*/ 3618108 h 7169300"/>
              <a:gd name="connsiteX266" fmla="*/ 8718874 w 25173432"/>
              <a:gd name="connsiteY266" fmla="*/ 3850518 h 7169300"/>
              <a:gd name="connsiteX267" fmla="*/ 8558854 w 25173432"/>
              <a:gd name="connsiteY267" fmla="*/ 4082928 h 7169300"/>
              <a:gd name="connsiteX268" fmla="*/ 8177854 w 25173432"/>
              <a:gd name="connsiteY268" fmla="*/ 4284858 h 7169300"/>
              <a:gd name="connsiteX269" fmla="*/ 8135944 w 25173432"/>
              <a:gd name="connsiteY269" fmla="*/ 4463928 h 7169300"/>
              <a:gd name="connsiteX270" fmla="*/ 7968234 w 25173432"/>
              <a:gd name="connsiteY270" fmla="*/ 4588990 h 7169300"/>
              <a:gd name="connsiteX271" fmla="*/ 7937824 w 25173432"/>
              <a:gd name="connsiteY271" fmla="*/ 4822068 h 7169300"/>
              <a:gd name="connsiteX272" fmla="*/ 7766374 w 25173432"/>
              <a:gd name="connsiteY272" fmla="*/ 4982088 h 7169300"/>
              <a:gd name="connsiteX273" fmla="*/ 7621594 w 25173432"/>
              <a:gd name="connsiteY273" fmla="*/ 5164968 h 7169300"/>
              <a:gd name="connsiteX274" fmla="*/ 7379970 w 25173432"/>
              <a:gd name="connsiteY274" fmla="*/ 5298412 h 7169300"/>
              <a:gd name="connsiteX275" fmla="*/ 7236784 w 25173432"/>
              <a:gd name="connsiteY275" fmla="*/ 5336418 h 7169300"/>
              <a:gd name="connsiteX276" fmla="*/ 7080574 w 25173432"/>
              <a:gd name="connsiteY276" fmla="*/ 5431668 h 7169300"/>
              <a:gd name="connsiteX277" fmla="*/ 6916744 w 25173432"/>
              <a:gd name="connsiteY277" fmla="*/ 5344038 h 7169300"/>
              <a:gd name="connsiteX278" fmla="*/ 6737674 w 25173432"/>
              <a:gd name="connsiteY278" fmla="*/ 5477388 h 7169300"/>
              <a:gd name="connsiteX279" fmla="*/ 6448114 w 25173432"/>
              <a:gd name="connsiteY279" fmla="*/ 5686938 h 7169300"/>
              <a:gd name="connsiteX280" fmla="*/ 6230944 w 25173432"/>
              <a:gd name="connsiteY280" fmla="*/ 5793618 h 7169300"/>
              <a:gd name="connsiteX281" fmla="*/ 6000750 w 25173432"/>
              <a:gd name="connsiteY281" fmla="*/ 5851624 h 7169300"/>
              <a:gd name="connsiteX282" fmla="*/ 5888044 w 25173432"/>
              <a:gd name="connsiteY282" fmla="*/ 5785998 h 7169300"/>
              <a:gd name="connsiteX283" fmla="*/ 5830894 w 25173432"/>
              <a:gd name="connsiteY283" fmla="*/ 5892678 h 7169300"/>
              <a:gd name="connsiteX284" fmla="*/ 5716594 w 25173432"/>
              <a:gd name="connsiteY284" fmla="*/ 5953638 h 7169300"/>
              <a:gd name="connsiteX285" fmla="*/ 5327974 w 25173432"/>
              <a:gd name="connsiteY285" fmla="*/ 6121278 h 7169300"/>
              <a:gd name="connsiteX286" fmla="*/ 5034604 w 25173432"/>
              <a:gd name="connsiteY286" fmla="*/ 6205098 h 7169300"/>
              <a:gd name="connsiteX287" fmla="*/ 4752664 w 25173432"/>
              <a:gd name="connsiteY287" fmla="*/ 6235578 h 7169300"/>
              <a:gd name="connsiteX288" fmla="*/ 4575810 w 25173432"/>
              <a:gd name="connsiteY288" fmla="*/ 6185380 h 7169300"/>
              <a:gd name="connsiteX289" fmla="*/ 4226884 w 25173432"/>
              <a:gd name="connsiteY289" fmla="*/ 6334638 h 7169300"/>
              <a:gd name="connsiteX290" fmla="*/ 3941134 w 25173432"/>
              <a:gd name="connsiteY290" fmla="*/ 6426078 h 7169300"/>
              <a:gd name="connsiteX291" fmla="*/ 3647694 w 25173432"/>
              <a:gd name="connsiteY291" fmla="*/ 6433030 h 7169300"/>
              <a:gd name="connsiteX292" fmla="*/ 3590614 w 25173432"/>
              <a:gd name="connsiteY292" fmla="*/ 6517518 h 7169300"/>
              <a:gd name="connsiteX293" fmla="*/ 3487744 w 25173432"/>
              <a:gd name="connsiteY293" fmla="*/ 6608958 h 7169300"/>
              <a:gd name="connsiteX294" fmla="*/ 3114364 w 25173432"/>
              <a:gd name="connsiteY294" fmla="*/ 6704208 h 7169300"/>
              <a:gd name="connsiteX295" fmla="*/ 2729554 w 25173432"/>
              <a:gd name="connsiteY295" fmla="*/ 6742308 h 7169300"/>
              <a:gd name="connsiteX296" fmla="*/ 2649474 w 25173432"/>
              <a:gd name="connsiteY296" fmla="*/ 6888706 h 7169300"/>
              <a:gd name="connsiteX297" fmla="*/ 2462854 w 25173432"/>
              <a:gd name="connsiteY297" fmla="*/ 6906138 h 7169300"/>
              <a:gd name="connsiteX298" fmla="*/ 2333314 w 25173432"/>
              <a:gd name="connsiteY298" fmla="*/ 6829938 h 7169300"/>
              <a:gd name="connsiteX299" fmla="*/ 2221992 w 25173432"/>
              <a:gd name="connsiteY299" fmla="*/ 6826984 h 7169300"/>
              <a:gd name="connsiteX300" fmla="*/ 1937074 w 25173432"/>
              <a:gd name="connsiteY300" fmla="*/ 6860418 h 7169300"/>
              <a:gd name="connsiteX301" fmla="*/ 1609344 w 25173432"/>
              <a:gd name="connsiteY301" fmla="*/ 6846796 h 7169300"/>
              <a:gd name="connsiteX302" fmla="*/ 1426534 w 25173432"/>
              <a:gd name="connsiteY302" fmla="*/ 6845178 h 7169300"/>
              <a:gd name="connsiteX303" fmla="*/ 1277944 w 25173432"/>
              <a:gd name="connsiteY303" fmla="*/ 6791838 h 7169300"/>
              <a:gd name="connsiteX304" fmla="*/ 969264 w 25173432"/>
              <a:gd name="connsiteY304" fmla="*/ 6729448 h 7169300"/>
              <a:gd name="connsiteX305" fmla="*/ 653104 w 25173432"/>
              <a:gd name="connsiteY305" fmla="*/ 6673728 h 7169300"/>
              <a:gd name="connsiteX306" fmla="*/ 519754 w 25173432"/>
              <a:gd name="connsiteY306" fmla="*/ 6624198 h 7169300"/>
              <a:gd name="connsiteX307" fmla="*/ 321634 w 25173432"/>
              <a:gd name="connsiteY307" fmla="*/ 6582288 h 7169300"/>
              <a:gd name="connsiteX308" fmla="*/ 264484 w 25173432"/>
              <a:gd name="connsiteY308" fmla="*/ 6532758 h 7169300"/>
              <a:gd name="connsiteX309" fmla="*/ 100654 w 25173432"/>
              <a:gd name="connsiteY309" fmla="*/ 6490848 h 7169300"/>
              <a:gd name="connsiteX310" fmla="*/ 3048 w 25173432"/>
              <a:gd name="connsiteY310" fmla="*/ 6439126 h 7169300"/>
              <a:gd name="connsiteX311" fmla="*/ 0 w 25173432"/>
              <a:gd name="connsiteY31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10006654 w 25173432"/>
              <a:gd name="connsiteY91" fmla="*/ 3408558 h 7169300"/>
              <a:gd name="connsiteX92" fmla="*/ 10562914 w 25173432"/>
              <a:gd name="connsiteY92" fmla="*/ 3313308 h 7169300"/>
              <a:gd name="connsiteX93" fmla="*/ 10471474 w 25173432"/>
              <a:gd name="connsiteY93" fmla="*/ 2917068 h 7169300"/>
              <a:gd name="connsiteX94" fmla="*/ 10288594 w 25173432"/>
              <a:gd name="connsiteY94" fmla="*/ 2818008 h 7169300"/>
              <a:gd name="connsiteX95" fmla="*/ 10406634 w 25173432"/>
              <a:gd name="connsiteY95" fmla="*/ 2330422 h 7169300"/>
              <a:gd name="connsiteX96" fmla="*/ 10388346 w 25173432"/>
              <a:gd name="connsiteY96" fmla="*/ 2123920 h 7169300"/>
              <a:gd name="connsiteX97" fmla="*/ 10254304 w 25173432"/>
              <a:gd name="connsiteY97" fmla="*/ 1964568 h 7169300"/>
              <a:gd name="connsiteX98" fmla="*/ 10258114 w 25173432"/>
              <a:gd name="connsiteY98" fmla="*/ 1789308 h 7169300"/>
              <a:gd name="connsiteX99" fmla="*/ 10284784 w 25173432"/>
              <a:gd name="connsiteY99" fmla="*/ 1587378 h 7169300"/>
              <a:gd name="connsiteX100" fmla="*/ 10341864 w 25173432"/>
              <a:gd name="connsiteY100" fmla="*/ 1524988 h 7169300"/>
              <a:gd name="connsiteX101" fmla="*/ 10334314 w 25173432"/>
              <a:gd name="connsiteY101" fmla="*/ 1286388 h 7169300"/>
              <a:gd name="connsiteX102" fmla="*/ 10260330 w 25173432"/>
              <a:gd name="connsiteY102" fmla="*/ 943582 h 7169300"/>
              <a:gd name="connsiteX103" fmla="*/ 10415778 w 25173432"/>
              <a:gd name="connsiteY103" fmla="*/ 668500 h 7169300"/>
              <a:gd name="connsiteX104" fmla="*/ 10460044 w 25173432"/>
              <a:gd name="connsiteY104" fmla="*/ 890148 h 7169300"/>
              <a:gd name="connsiteX105" fmla="*/ 10423398 w 25173432"/>
              <a:gd name="connsiteY105" fmla="*/ 1076170 h 7169300"/>
              <a:gd name="connsiteX106" fmla="*/ 10433374 w 25173432"/>
              <a:gd name="connsiteY106" fmla="*/ 1213998 h 7169300"/>
              <a:gd name="connsiteX107" fmla="*/ 10384536 w 25173432"/>
              <a:gd name="connsiteY107" fmla="*/ 1301722 h 7169300"/>
              <a:gd name="connsiteX108" fmla="*/ 10426446 w 25173432"/>
              <a:gd name="connsiteY108" fmla="*/ 1564612 h 7169300"/>
              <a:gd name="connsiteX109" fmla="*/ 10514076 w 25173432"/>
              <a:gd name="connsiteY109" fmla="*/ 1758922 h 7169300"/>
              <a:gd name="connsiteX110" fmla="*/ 10662666 w 25173432"/>
              <a:gd name="connsiteY110" fmla="*/ 1944088 h 7169300"/>
              <a:gd name="connsiteX111" fmla="*/ 10757916 w 25173432"/>
              <a:gd name="connsiteY111" fmla="*/ 2018002 h 7169300"/>
              <a:gd name="connsiteX112" fmla="*/ 10811256 w 25173432"/>
              <a:gd name="connsiteY112" fmla="*/ 2109442 h 7169300"/>
              <a:gd name="connsiteX113" fmla="*/ 10898886 w 25173432"/>
              <a:gd name="connsiteY113" fmla="*/ 2071342 h 7169300"/>
              <a:gd name="connsiteX114" fmla="*/ 10986516 w 25173432"/>
              <a:gd name="connsiteY114" fmla="*/ 2193262 h 7169300"/>
              <a:gd name="connsiteX115" fmla="*/ 11073384 w 25173432"/>
              <a:gd name="connsiteY115" fmla="*/ 2274796 h 7169300"/>
              <a:gd name="connsiteX116" fmla="*/ 11226546 w 25173432"/>
              <a:gd name="connsiteY116" fmla="*/ 2307562 h 7169300"/>
              <a:gd name="connsiteX117" fmla="*/ 11321796 w 25173432"/>
              <a:gd name="connsiteY117" fmla="*/ 2349472 h 7169300"/>
              <a:gd name="connsiteX118" fmla="*/ 11401806 w 25173432"/>
              <a:gd name="connsiteY118" fmla="*/ 2448532 h 7169300"/>
              <a:gd name="connsiteX119" fmla="*/ 11535156 w 25173432"/>
              <a:gd name="connsiteY119" fmla="*/ 2513302 h 7169300"/>
              <a:gd name="connsiteX120" fmla="*/ 11626596 w 25173432"/>
              <a:gd name="connsiteY120" fmla="*/ 2566642 h 7169300"/>
              <a:gd name="connsiteX121" fmla="*/ 11718036 w 25173432"/>
              <a:gd name="connsiteY121" fmla="*/ 2650462 h 7169300"/>
              <a:gd name="connsiteX122" fmla="*/ 11855196 w 25173432"/>
              <a:gd name="connsiteY122" fmla="*/ 2711422 h 7169300"/>
              <a:gd name="connsiteX123" fmla="*/ 11942826 w 25173432"/>
              <a:gd name="connsiteY123" fmla="*/ 2840962 h 7169300"/>
              <a:gd name="connsiteX124" fmla="*/ 12068556 w 25173432"/>
              <a:gd name="connsiteY124" fmla="*/ 2829532 h 7169300"/>
              <a:gd name="connsiteX125" fmla="*/ 12097512 w 25173432"/>
              <a:gd name="connsiteY125" fmla="*/ 2896588 h 7169300"/>
              <a:gd name="connsiteX126" fmla="*/ 12175236 w 25173432"/>
              <a:gd name="connsiteY126" fmla="*/ 2920972 h 7169300"/>
              <a:gd name="connsiteX127" fmla="*/ 12251436 w 25173432"/>
              <a:gd name="connsiteY127" fmla="*/ 3080992 h 7169300"/>
              <a:gd name="connsiteX128" fmla="*/ 12365736 w 25173432"/>
              <a:gd name="connsiteY128" fmla="*/ 3100042 h 7169300"/>
              <a:gd name="connsiteX129" fmla="*/ 12422886 w 25173432"/>
              <a:gd name="connsiteY129" fmla="*/ 3214342 h 7169300"/>
              <a:gd name="connsiteX130" fmla="*/ 12514326 w 25173432"/>
              <a:gd name="connsiteY130" fmla="*/ 3191482 h 7169300"/>
              <a:gd name="connsiteX131" fmla="*/ 12571476 w 25173432"/>
              <a:gd name="connsiteY131" fmla="*/ 3290542 h 7169300"/>
              <a:gd name="connsiteX132" fmla="*/ 12636246 w 25173432"/>
              <a:gd name="connsiteY132" fmla="*/ 3416272 h 7169300"/>
              <a:gd name="connsiteX133" fmla="*/ 12739116 w 25173432"/>
              <a:gd name="connsiteY133" fmla="*/ 3427702 h 7169300"/>
              <a:gd name="connsiteX134" fmla="*/ 12746736 w 25173432"/>
              <a:gd name="connsiteY134" fmla="*/ 3298162 h 7169300"/>
              <a:gd name="connsiteX135" fmla="*/ 12826746 w 25173432"/>
              <a:gd name="connsiteY135" fmla="*/ 3362932 h 7169300"/>
              <a:gd name="connsiteX136" fmla="*/ 12941046 w 25173432"/>
              <a:gd name="connsiteY136" fmla="*/ 3435322 h 7169300"/>
              <a:gd name="connsiteX137" fmla="*/ 13070586 w 25173432"/>
              <a:gd name="connsiteY137" fmla="*/ 3465802 h 7169300"/>
              <a:gd name="connsiteX138" fmla="*/ 13120116 w 25173432"/>
              <a:gd name="connsiteY138" fmla="*/ 3572482 h 7169300"/>
              <a:gd name="connsiteX139" fmla="*/ 13127736 w 25173432"/>
              <a:gd name="connsiteY139" fmla="*/ 3652492 h 7169300"/>
              <a:gd name="connsiteX140" fmla="*/ 13207746 w 25173432"/>
              <a:gd name="connsiteY140" fmla="*/ 3736312 h 7169300"/>
              <a:gd name="connsiteX141" fmla="*/ 13341096 w 25173432"/>
              <a:gd name="connsiteY141" fmla="*/ 3774412 h 7169300"/>
              <a:gd name="connsiteX142" fmla="*/ 13511784 w 25173432"/>
              <a:gd name="connsiteY142" fmla="*/ 3852898 h 7169300"/>
              <a:gd name="connsiteX143" fmla="*/ 13546836 w 25173432"/>
              <a:gd name="connsiteY143" fmla="*/ 3923002 h 7169300"/>
              <a:gd name="connsiteX144" fmla="*/ 13642086 w 25173432"/>
              <a:gd name="connsiteY144" fmla="*/ 3987772 h 7169300"/>
              <a:gd name="connsiteX145" fmla="*/ 13779246 w 25173432"/>
              <a:gd name="connsiteY145" fmla="*/ 4090642 h 7169300"/>
              <a:gd name="connsiteX146" fmla="*/ 13863066 w 25173432"/>
              <a:gd name="connsiteY146" fmla="*/ 4204942 h 7169300"/>
              <a:gd name="connsiteX147" fmla="*/ 13927836 w 25173432"/>
              <a:gd name="connsiteY147" fmla="*/ 4296382 h 7169300"/>
              <a:gd name="connsiteX148" fmla="*/ 13962126 w 25173432"/>
              <a:gd name="connsiteY148" fmla="*/ 4128742 h 7169300"/>
              <a:gd name="connsiteX149" fmla="*/ 14034516 w 25173432"/>
              <a:gd name="connsiteY149" fmla="*/ 3995392 h 7169300"/>
              <a:gd name="connsiteX150" fmla="*/ 14148816 w 25173432"/>
              <a:gd name="connsiteY150" fmla="*/ 4098262 h 7169300"/>
              <a:gd name="connsiteX151" fmla="*/ 14263116 w 25173432"/>
              <a:gd name="connsiteY151" fmla="*/ 4304002 h 7169300"/>
              <a:gd name="connsiteX152" fmla="*/ 14404086 w 25173432"/>
              <a:gd name="connsiteY152" fmla="*/ 4399252 h 7169300"/>
              <a:gd name="connsiteX153" fmla="*/ 14594586 w 25173432"/>
              <a:gd name="connsiteY153" fmla="*/ 4353532 h 7169300"/>
              <a:gd name="connsiteX154" fmla="*/ 14762226 w 25173432"/>
              <a:gd name="connsiteY154" fmla="*/ 4429732 h 7169300"/>
              <a:gd name="connsiteX155" fmla="*/ 14838426 w 25173432"/>
              <a:gd name="connsiteY155" fmla="*/ 4361152 h 7169300"/>
              <a:gd name="connsiteX156" fmla="*/ 14945106 w 25173432"/>
              <a:gd name="connsiteY156" fmla="*/ 4464022 h 7169300"/>
              <a:gd name="connsiteX157" fmla="*/ 15040356 w 25173432"/>
              <a:gd name="connsiteY157" fmla="*/ 4585942 h 7169300"/>
              <a:gd name="connsiteX158" fmla="*/ 15276576 w 25173432"/>
              <a:gd name="connsiteY158" fmla="*/ 4650712 h 7169300"/>
              <a:gd name="connsiteX159" fmla="*/ 15440406 w 25173432"/>
              <a:gd name="connsiteY159" fmla="*/ 4692622 h 7169300"/>
              <a:gd name="connsiteX160" fmla="*/ 15513558 w 25173432"/>
              <a:gd name="connsiteY160" fmla="*/ 4707862 h 7169300"/>
              <a:gd name="connsiteX161" fmla="*/ 15566136 w 25173432"/>
              <a:gd name="connsiteY161" fmla="*/ 4875502 h 7169300"/>
              <a:gd name="connsiteX162" fmla="*/ 15585186 w 25173432"/>
              <a:gd name="connsiteY162" fmla="*/ 4997422 h 7169300"/>
              <a:gd name="connsiteX163" fmla="*/ 15703296 w 25173432"/>
              <a:gd name="connsiteY163" fmla="*/ 4921222 h 7169300"/>
              <a:gd name="connsiteX164" fmla="*/ 15718536 w 25173432"/>
              <a:gd name="connsiteY164" fmla="*/ 4768822 h 7169300"/>
              <a:gd name="connsiteX165" fmla="*/ 15794736 w 25173432"/>
              <a:gd name="connsiteY165" fmla="*/ 4757392 h 7169300"/>
              <a:gd name="connsiteX166" fmla="*/ 15870936 w 25173432"/>
              <a:gd name="connsiteY166" fmla="*/ 4871692 h 7169300"/>
              <a:gd name="connsiteX167" fmla="*/ 16065246 w 25173432"/>
              <a:gd name="connsiteY167" fmla="*/ 4978372 h 7169300"/>
              <a:gd name="connsiteX168" fmla="*/ 16202406 w 25173432"/>
              <a:gd name="connsiteY168" fmla="*/ 5138392 h 7169300"/>
              <a:gd name="connsiteX169" fmla="*/ 16312896 w 25173432"/>
              <a:gd name="connsiteY169" fmla="*/ 5153632 h 7169300"/>
              <a:gd name="connsiteX170" fmla="*/ 16408146 w 25173432"/>
              <a:gd name="connsiteY170" fmla="*/ 5203162 h 7169300"/>
              <a:gd name="connsiteX171" fmla="*/ 16488156 w 25173432"/>
              <a:gd name="connsiteY171" fmla="*/ 5195542 h 7169300"/>
              <a:gd name="connsiteX172" fmla="*/ 16579596 w 25173432"/>
              <a:gd name="connsiteY172" fmla="*/ 5233642 h 7169300"/>
              <a:gd name="connsiteX173" fmla="*/ 16659606 w 25173432"/>
              <a:gd name="connsiteY173" fmla="*/ 5275552 h 7169300"/>
              <a:gd name="connsiteX174" fmla="*/ 16724376 w 25173432"/>
              <a:gd name="connsiteY174" fmla="*/ 5298412 h 7169300"/>
              <a:gd name="connsiteX175" fmla="*/ 16899636 w 25173432"/>
              <a:gd name="connsiteY175" fmla="*/ 5317462 h 7169300"/>
              <a:gd name="connsiteX176" fmla="*/ 16781526 w 25173432"/>
              <a:gd name="connsiteY176" fmla="*/ 5245072 h 7169300"/>
              <a:gd name="connsiteX177" fmla="*/ 16815816 w 25173432"/>
              <a:gd name="connsiteY177" fmla="*/ 5199352 h 7169300"/>
              <a:gd name="connsiteX178" fmla="*/ 16926306 w 25173432"/>
              <a:gd name="connsiteY178" fmla="*/ 5218402 h 7169300"/>
              <a:gd name="connsiteX179" fmla="*/ 17082516 w 25173432"/>
              <a:gd name="connsiteY179" fmla="*/ 5344132 h 7169300"/>
              <a:gd name="connsiteX180" fmla="*/ 17273016 w 25173432"/>
              <a:gd name="connsiteY180" fmla="*/ 5359372 h 7169300"/>
              <a:gd name="connsiteX181" fmla="*/ 17398746 w 25173432"/>
              <a:gd name="connsiteY181" fmla="*/ 5420332 h 7169300"/>
              <a:gd name="connsiteX182" fmla="*/ 17489424 w 25173432"/>
              <a:gd name="connsiteY182" fmla="*/ 5549872 h 7169300"/>
              <a:gd name="connsiteX183" fmla="*/ 17593056 w 25173432"/>
              <a:gd name="connsiteY183" fmla="*/ 5568922 h 7169300"/>
              <a:gd name="connsiteX184" fmla="*/ 17810226 w 25173432"/>
              <a:gd name="connsiteY184" fmla="*/ 5717512 h 7169300"/>
              <a:gd name="connsiteX185" fmla="*/ 17810226 w 25173432"/>
              <a:gd name="connsiteY185" fmla="*/ 5561302 h 7169300"/>
              <a:gd name="connsiteX186" fmla="*/ 18008346 w 25173432"/>
              <a:gd name="connsiteY186" fmla="*/ 5565112 h 7169300"/>
              <a:gd name="connsiteX187" fmla="*/ 18088356 w 25173432"/>
              <a:gd name="connsiteY187" fmla="*/ 5667982 h 7169300"/>
              <a:gd name="connsiteX188" fmla="*/ 18191226 w 25173432"/>
              <a:gd name="connsiteY188" fmla="*/ 5675602 h 7169300"/>
              <a:gd name="connsiteX189" fmla="*/ 18278856 w 25173432"/>
              <a:gd name="connsiteY189" fmla="*/ 5752564 h 7169300"/>
              <a:gd name="connsiteX190" fmla="*/ 18343626 w 25173432"/>
              <a:gd name="connsiteY190" fmla="*/ 5866102 h 7169300"/>
              <a:gd name="connsiteX191" fmla="*/ 18461736 w 25173432"/>
              <a:gd name="connsiteY191" fmla="*/ 5850862 h 7169300"/>
              <a:gd name="connsiteX192" fmla="*/ 18553176 w 25173432"/>
              <a:gd name="connsiteY192" fmla="*/ 5934682 h 7169300"/>
              <a:gd name="connsiteX193" fmla="*/ 18522696 w 25173432"/>
              <a:gd name="connsiteY193" fmla="*/ 6018502 h 7169300"/>
              <a:gd name="connsiteX194" fmla="*/ 18652236 w 25173432"/>
              <a:gd name="connsiteY194" fmla="*/ 5972782 h 7169300"/>
              <a:gd name="connsiteX195" fmla="*/ 18663666 w 25173432"/>
              <a:gd name="connsiteY195" fmla="*/ 6045172 h 7169300"/>
              <a:gd name="connsiteX196" fmla="*/ 18785586 w 25173432"/>
              <a:gd name="connsiteY196" fmla="*/ 6007072 h 7169300"/>
              <a:gd name="connsiteX197" fmla="*/ 19086576 w 25173432"/>
              <a:gd name="connsiteY197" fmla="*/ 6136612 h 7169300"/>
              <a:gd name="connsiteX198" fmla="*/ 19222212 w 25173432"/>
              <a:gd name="connsiteY198" fmla="*/ 6242530 h 7169300"/>
              <a:gd name="connsiteX199" fmla="*/ 19292316 w 25173432"/>
              <a:gd name="connsiteY199" fmla="*/ 6452842 h 7169300"/>
              <a:gd name="connsiteX200" fmla="*/ 19347942 w 25173432"/>
              <a:gd name="connsiteY200" fmla="*/ 6593050 h 7169300"/>
              <a:gd name="connsiteX201" fmla="*/ 19418046 w 25173432"/>
              <a:gd name="connsiteY201" fmla="*/ 6567142 h 7169300"/>
              <a:gd name="connsiteX202" fmla="*/ 19467576 w 25173432"/>
              <a:gd name="connsiteY202" fmla="*/ 6647152 h 7169300"/>
              <a:gd name="connsiteX203" fmla="*/ 19448526 w 25173432"/>
              <a:gd name="connsiteY203" fmla="*/ 6376642 h 7169300"/>
              <a:gd name="connsiteX204" fmla="*/ 19452336 w 25173432"/>
              <a:gd name="connsiteY204" fmla="*/ 6174712 h 7169300"/>
              <a:gd name="connsiteX205" fmla="*/ 19555206 w 25173432"/>
              <a:gd name="connsiteY205" fmla="*/ 6285202 h 7169300"/>
              <a:gd name="connsiteX206" fmla="*/ 19639026 w 25173432"/>
              <a:gd name="connsiteY206" fmla="*/ 6407122 h 7169300"/>
              <a:gd name="connsiteX207" fmla="*/ 19646646 w 25173432"/>
              <a:gd name="connsiteY207" fmla="*/ 6212812 h 7169300"/>
              <a:gd name="connsiteX208" fmla="*/ 19734276 w 25173432"/>
              <a:gd name="connsiteY208" fmla="*/ 6128992 h 7169300"/>
              <a:gd name="connsiteX209" fmla="*/ 19852386 w 25173432"/>
              <a:gd name="connsiteY209" fmla="*/ 6239482 h 7169300"/>
              <a:gd name="connsiteX210" fmla="*/ 19791426 w 25173432"/>
              <a:gd name="connsiteY210" fmla="*/ 6026122 h 7169300"/>
              <a:gd name="connsiteX211" fmla="*/ 20100036 w 25173432"/>
              <a:gd name="connsiteY211" fmla="*/ 6022312 h 7169300"/>
              <a:gd name="connsiteX212" fmla="*/ 20372832 w 25173432"/>
              <a:gd name="connsiteY212" fmla="*/ 5897344 h 7169300"/>
              <a:gd name="connsiteX213" fmla="*/ 20667726 w 25173432"/>
              <a:gd name="connsiteY213" fmla="*/ 5892772 h 7169300"/>
              <a:gd name="connsiteX214" fmla="*/ 20915376 w 25173432"/>
              <a:gd name="connsiteY214" fmla="*/ 5938492 h 7169300"/>
              <a:gd name="connsiteX215" fmla="*/ 21105876 w 25173432"/>
              <a:gd name="connsiteY215" fmla="*/ 5812762 h 7169300"/>
              <a:gd name="connsiteX216" fmla="*/ 21403056 w 25173432"/>
              <a:gd name="connsiteY216" fmla="*/ 5862292 h 7169300"/>
              <a:gd name="connsiteX217" fmla="*/ 21632418 w 25173432"/>
              <a:gd name="connsiteY217" fmla="*/ 5961352 h 7169300"/>
              <a:gd name="connsiteX218" fmla="*/ 21734526 w 25173432"/>
              <a:gd name="connsiteY218" fmla="*/ 5885152 h 7169300"/>
              <a:gd name="connsiteX219" fmla="*/ 21917406 w 25173432"/>
              <a:gd name="connsiteY219" fmla="*/ 6041362 h 7169300"/>
              <a:gd name="connsiteX220" fmla="*/ 22062186 w 25173432"/>
              <a:gd name="connsiteY220" fmla="*/ 5976592 h 7169300"/>
              <a:gd name="connsiteX221" fmla="*/ 22283166 w 25173432"/>
              <a:gd name="connsiteY221" fmla="*/ 6186142 h 7169300"/>
              <a:gd name="connsiteX222" fmla="*/ 23123652 w 25173432"/>
              <a:gd name="connsiteY222" fmla="*/ 6482560 h 7169300"/>
              <a:gd name="connsiteX223" fmla="*/ 23266146 w 25173432"/>
              <a:gd name="connsiteY223" fmla="*/ 6609052 h 7169300"/>
              <a:gd name="connsiteX224" fmla="*/ 23258526 w 25173432"/>
              <a:gd name="connsiteY224" fmla="*/ 6692872 h 7169300"/>
              <a:gd name="connsiteX225" fmla="*/ 23388066 w 25173432"/>
              <a:gd name="connsiteY225" fmla="*/ 6658582 h 7169300"/>
              <a:gd name="connsiteX226" fmla="*/ 23757636 w 25173432"/>
              <a:gd name="connsiteY226" fmla="*/ 6780502 h 7169300"/>
              <a:gd name="connsiteX227" fmla="*/ 23981664 w 25173432"/>
              <a:gd name="connsiteY227" fmla="*/ 6644866 h 7169300"/>
              <a:gd name="connsiteX228" fmla="*/ 24051006 w 25173432"/>
              <a:gd name="connsiteY228" fmla="*/ 6544282 h 7169300"/>
              <a:gd name="connsiteX229" fmla="*/ 24203406 w 25173432"/>
              <a:gd name="connsiteY229" fmla="*/ 6532852 h 7169300"/>
              <a:gd name="connsiteX230" fmla="*/ 24332946 w 25173432"/>
              <a:gd name="connsiteY230" fmla="*/ 6437602 h 7169300"/>
              <a:gd name="connsiteX231" fmla="*/ 24428196 w 25173432"/>
              <a:gd name="connsiteY231" fmla="*/ 6422362 h 7169300"/>
              <a:gd name="connsiteX232" fmla="*/ 24531066 w 25173432"/>
              <a:gd name="connsiteY232" fmla="*/ 6243292 h 7169300"/>
              <a:gd name="connsiteX233" fmla="*/ 24688800 w 25173432"/>
              <a:gd name="connsiteY233" fmla="*/ 6187666 h 7169300"/>
              <a:gd name="connsiteX234" fmla="*/ 24953976 w 25173432"/>
              <a:gd name="connsiteY234" fmla="*/ 6231862 h 7169300"/>
              <a:gd name="connsiteX235" fmla="*/ 25153620 w 25173432"/>
              <a:gd name="connsiteY235" fmla="*/ 6157186 h 7169300"/>
              <a:gd name="connsiteX236" fmla="*/ 25173432 w 25173432"/>
              <a:gd name="connsiteY236" fmla="*/ 5712940 h 7169300"/>
              <a:gd name="connsiteX237" fmla="*/ 24492204 w 25173432"/>
              <a:gd name="connsiteY237" fmla="*/ 5869150 h 7169300"/>
              <a:gd name="connsiteX238" fmla="*/ 23746968 w 25173432"/>
              <a:gd name="connsiteY238" fmla="*/ 6133564 h 7169300"/>
              <a:gd name="connsiteX239" fmla="*/ 22924008 w 25173432"/>
              <a:gd name="connsiteY239" fmla="*/ 5895820 h 7169300"/>
              <a:gd name="connsiteX240" fmla="*/ 21954744 w 25173432"/>
              <a:gd name="connsiteY240" fmla="*/ 5639788 h 7169300"/>
              <a:gd name="connsiteX241" fmla="*/ 20601432 w 25173432"/>
              <a:gd name="connsiteY241" fmla="*/ 5475196 h 7169300"/>
              <a:gd name="connsiteX242" fmla="*/ 19845528 w 25173432"/>
              <a:gd name="connsiteY242" fmla="*/ 5888200 h 7169300"/>
              <a:gd name="connsiteX243" fmla="*/ 18772632 w 25173432"/>
              <a:gd name="connsiteY243" fmla="*/ 5822668 h 7169300"/>
              <a:gd name="connsiteX244" fmla="*/ 16687800 w 25173432"/>
              <a:gd name="connsiteY244" fmla="*/ 4963132 h 7169300"/>
              <a:gd name="connsiteX245" fmla="*/ 14877288 w 25173432"/>
              <a:gd name="connsiteY245" fmla="*/ 4158460 h 7169300"/>
              <a:gd name="connsiteX246" fmla="*/ 13213080 w 25173432"/>
              <a:gd name="connsiteY246" fmla="*/ 3353788 h 7169300"/>
              <a:gd name="connsiteX247" fmla="*/ 13066776 w 25173432"/>
              <a:gd name="connsiteY247" fmla="*/ 3189196 h 7169300"/>
              <a:gd name="connsiteX248" fmla="*/ 11292840 w 25173432"/>
              <a:gd name="connsiteY248" fmla="*/ 2018764 h 7169300"/>
              <a:gd name="connsiteX249" fmla="*/ 10671048 w 25173432"/>
              <a:gd name="connsiteY249" fmla="*/ 1451836 h 7169300"/>
              <a:gd name="connsiteX250" fmla="*/ 10502646 w 25173432"/>
              <a:gd name="connsiteY250" fmla="*/ 1282672 h 7169300"/>
              <a:gd name="connsiteX251" fmla="*/ 10495026 w 25173432"/>
              <a:gd name="connsiteY251" fmla="*/ 901672 h 7169300"/>
              <a:gd name="connsiteX252" fmla="*/ 10491216 w 25173432"/>
              <a:gd name="connsiteY252" fmla="*/ 768322 h 7169300"/>
              <a:gd name="connsiteX253" fmla="*/ 10578846 w 25173432"/>
              <a:gd name="connsiteY253" fmla="*/ 680692 h 7169300"/>
              <a:gd name="connsiteX254" fmla="*/ 10725912 w 25173432"/>
              <a:gd name="connsiteY254" fmla="*/ 610588 h 7169300"/>
              <a:gd name="connsiteX255" fmla="*/ 10707624 w 25173432"/>
              <a:gd name="connsiteY255" fmla="*/ 336268 h 7169300"/>
              <a:gd name="connsiteX256" fmla="*/ 10582656 w 25173432"/>
              <a:gd name="connsiteY256" fmla="*/ 200632 h 7169300"/>
              <a:gd name="connsiteX257" fmla="*/ 10392156 w 25173432"/>
              <a:gd name="connsiteY257" fmla="*/ 2512 h 7169300"/>
              <a:gd name="connsiteX258" fmla="*/ 10346436 w 25173432"/>
              <a:gd name="connsiteY258" fmla="*/ 261592 h 7169300"/>
              <a:gd name="connsiteX259" fmla="*/ 10274808 w 25173432"/>
              <a:gd name="connsiteY259" fmla="*/ 626590 h 7169300"/>
              <a:gd name="connsiteX260" fmla="*/ 10190226 w 25173432"/>
              <a:gd name="connsiteY260" fmla="*/ 909292 h 7169300"/>
              <a:gd name="connsiteX261" fmla="*/ 10195560 w 25173432"/>
              <a:gd name="connsiteY261" fmla="*/ 1744444 h 7169300"/>
              <a:gd name="connsiteX262" fmla="*/ 10104120 w 25173432"/>
              <a:gd name="connsiteY262" fmla="*/ 2384524 h 7169300"/>
              <a:gd name="connsiteX263" fmla="*/ 9482328 w 25173432"/>
              <a:gd name="connsiteY263" fmla="*/ 3042892 h 7169300"/>
              <a:gd name="connsiteX264" fmla="*/ 9492304 w 25173432"/>
              <a:gd name="connsiteY264" fmla="*/ 3370458 h 7169300"/>
              <a:gd name="connsiteX265" fmla="*/ 9355144 w 25173432"/>
              <a:gd name="connsiteY265" fmla="*/ 3526668 h 7169300"/>
              <a:gd name="connsiteX266" fmla="*/ 9088444 w 25173432"/>
              <a:gd name="connsiteY266" fmla="*/ 3618108 h 7169300"/>
              <a:gd name="connsiteX267" fmla="*/ 8718874 w 25173432"/>
              <a:gd name="connsiteY267" fmla="*/ 3850518 h 7169300"/>
              <a:gd name="connsiteX268" fmla="*/ 8558854 w 25173432"/>
              <a:gd name="connsiteY268" fmla="*/ 4082928 h 7169300"/>
              <a:gd name="connsiteX269" fmla="*/ 8177854 w 25173432"/>
              <a:gd name="connsiteY269" fmla="*/ 4284858 h 7169300"/>
              <a:gd name="connsiteX270" fmla="*/ 8135944 w 25173432"/>
              <a:gd name="connsiteY270" fmla="*/ 4463928 h 7169300"/>
              <a:gd name="connsiteX271" fmla="*/ 7968234 w 25173432"/>
              <a:gd name="connsiteY271" fmla="*/ 4588990 h 7169300"/>
              <a:gd name="connsiteX272" fmla="*/ 7937824 w 25173432"/>
              <a:gd name="connsiteY272" fmla="*/ 4822068 h 7169300"/>
              <a:gd name="connsiteX273" fmla="*/ 7766374 w 25173432"/>
              <a:gd name="connsiteY273" fmla="*/ 4982088 h 7169300"/>
              <a:gd name="connsiteX274" fmla="*/ 7621594 w 25173432"/>
              <a:gd name="connsiteY274" fmla="*/ 5164968 h 7169300"/>
              <a:gd name="connsiteX275" fmla="*/ 7379970 w 25173432"/>
              <a:gd name="connsiteY275" fmla="*/ 5298412 h 7169300"/>
              <a:gd name="connsiteX276" fmla="*/ 7236784 w 25173432"/>
              <a:gd name="connsiteY276" fmla="*/ 5336418 h 7169300"/>
              <a:gd name="connsiteX277" fmla="*/ 7080574 w 25173432"/>
              <a:gd name="connsiteY277" fmla="*/ 5431668 h 7169300"/>
              <a:gd name="connsiteX278" fmla="*/ 6916744 w 25173432"/>
              <a:gd name="connsiteY278" fmla="*/ 5344038 h 7169300"/>
              <a:gd name="connsiteX279" fmla="*/ 6737674 w 25173432"/>
              <a:gd name="connsiteY279" fmla="*/ 5477388 h 7169300"/>
              <a:gd name="connsiteX280" fmla="*/ 6448114 w 25173432"/>
              <a:gd name="connsiteY280" fmla="*/ 5686938 h 7169300"/>
              <a:gd name="connsiteX281" fmla="*/ 6230944 w 25173432"/>
              <a:gd name="connsiteY281" fmla="*/ 5793618 h 7169300"/>
              <a:gd name="connsiteX282" fmla="*/ 6000750 w 25173432"/>
              <a:gd name="connsiteY282" fmla="*/ 5851624 h 7169300"/>
              <a:gd name="connsiteX283" fmla="*/ 5888044 w 25173432"/>
              <a:gd name="connsiteY283" fmla="*/ 5785998 h 7169300"/>
              <a:gd name="connsiteX284" fmla="*/ 5830894 w 25173432"/>
              <a:gd name="connsiteY284" fmla="*/ 5892678 h 7169300"/>
              <a:gd name="connsiteX285" fmla="*/ 5716594 w 25173432"/>
              <a:gd name="connsiteY285" fmla="*/ 5953638 h 7169300"/>
              <a:gd name="connsiteX286" fmla="*/ 5327974 w 25173432"/>
              <a:gd name="connsiteY286" fmla="*/ 6121278 h 7169300"/>
              <a:gd name="connsiteX287" fmla="*/ 5034604 w 25173432"/>
              <a:gd name="connsiteY287" fmla="*/ 6205098 h 7169300"/>
              <a:gd name="connsiteX288" fmla="*/ 4752664 w 25173432"/>
              <a:gd name="connsiteY288" fmla="*/ 6235578 h 7169300"/>
              <a:gd name="connsiteX289" fmla="*/ 4575810 w 25173432"/>
              <a:gd name="connsiteY289" fmla="*/ 6185380 h 7169300"/>
              <a:gd name="connsiteX290" fmla="*/ 4226884 w 25173432"/>
              <a:gd name="connsiteY290" fmla="*/ 6334638 h 7169300"/>
              <a:gd name="connsiteX291" fmla="*/ 3941134 w 25173432"/>
              <a:gd name="connsiteY291" fmla="*/ 6426078 h 7169300"/>
              <a:gd name="connsiteX292" fmla="*/ 3647694 w 25173432"/>
              <a:gd name="connsiteY292" fmla="*/ 6433030 h 7169300"/>
              <a:gd name="connsiteX293" fmla="*/ 3590614 w 25173432"/>
              <a:gd name="connsiteY293" fmla="*/ 6517518 h 7169300"/>
              <a:gd name="connsiteX294" fmla="*/ 3487744 w 25173432"/>
              <a:gd name="connsiteY294" fmla="*/ 6608958 h 7169300"/>
              <a:gd name="connsiteX295" fmla="*/ 3114364 w 25173432"/>
              <a:gd name="connsiteY295" fmla="*/ 6704208 h 7169300"/>
              <a:gd name="connsiteX296" fmla="*/ 2729554 w 25173432"/>
              <a:gd name="connsiteY296" fmla="*/ 6742308 h 7169300"/>
              <a:gd name="connsiteX297" fmla="*/ 2649474 w 25173432"/>
              <a:gd name="connsiteY297" fmla="*/ 6888706 h 7169300"/>
              <a:gd name="connsiteX298" fmla="*/ 2462854 w 25173432"/>
              <a:gd name="connsiteY298" fmla="*/ 6906138 h 7169300"/>
              <a:gd name="connsiteX299" fmla="*/ 2333314 w 25173432"/>
              <a:gd name="connsiteY299" fmla="*/ 6829938 h 7169300"/>
              <a:gd name="connsiteX300" fmla="*/ 2221992 w 25173432"/>
              <a:gd name="connsiteY300" fmla="*/ 6826984 h 7169300"/>
              <a:gd name="connsiteX301" fmla="*/ 1937074 w 25173432"/>
              <a:gd name="connsiteY301" fmla="*/ 6860418 h 7169300"/>
              <a:gd name="connsiteX302" fmla="*/ 1609344 w 25173432"/>
              <a:gd name="connsiteY302" fmla="*/ 6846796 h 7169300"/>
              <a:gd name="connsiteX303" fmla="*/ 1426534 w 25173432"/>
              <a:gd name="connsiteY303" fmla="*/ 6845178 h 7169300"/>
              <a:gd name="connsiteX304" fmla="*/ 1277944 w 25173432"/>
              <a:gd name="connsiteY304" fmla="*/ 6791838 h 7169300"/>
              <a:gd name="connsiteX305" fmla="*/ 969264 w 25173432"/>
              <a:gd name="connsiteY305" fmla="*/ 6729448 h 7169300"/>
              <a:gd name="connsiteX306" fmla="*/ 653104 w 25173432"/>
              <a:gd name="connsiteY306" fmla="*/ 6673728 h 7169300"/>
              <a:gd name="connsiteX307" fmla="*/ 519754 w 25173432"/>
              <a:gd name="connsiteY307" fmla="*/ 6624198 h 7169300"/>
              <a:gd name="connsiteX308" fmla="*/ 321634 w 25173432"/>
              <a:gd name="connsiteY308" fmla="*/ 6582288 h 7169300"/>
              <a:gd name="connsiteX309" fmla="*/ 264484 w 25173432"/>
              <a:gd name="connsiteY309" fmla="*/ 6532758 h 7169300"/>
              <a:gd name="connsiteX310" fmla="*/ 100654 w 25173432"/>
              <a:gd name="connsiteY310" fmla="*/ 6490848 h 7169300"/>
              <a:gd name="connsiteX311" fmla="*/ 3048 w 25173432"/>
              <a:gd name="connsiteY311" fmla="*/ 6439126 h 7169300"/>
              <a:gd name="connsiteX312" fmla="*/ 0 w 25173432"/>
              <a:gd name="connsiteY31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288594 w 25173432"/>
              <a:gd name="connsiteY95" fmla="*/ 281800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9482328 w 25173432"/>
              <a:gd name="connsiteY264" fmla="*/ 3042892 h 7169300"/>
              <a:gd name="connsiteX265" fmla="*/ 9492304 w 25173432"/>
              <a:gd name="connsiteY265" fmla="*/ 3370458 h 7169300"/>
              <a:gd name="connsiteX266" fmla="*/ 9355144 w 25173432"/>
              <a:gd name="connsiteY266" fmla="*/ 3526668 h 7169300"/>
              <a:gd name="connsiteX267" fmla="*/ 9088444 w 25173432"/>
              <a:gd name="connsiteY267" fmla="*/ 3618108 h 7169300"/>
              <a:gd name="connsiteX268" fmla="*/ 8718874 w 25173432"/>
              <a:gd name="connsiteY268" fmla="*/ 3850518 h 7169300"/>
              <a:gd name="connsiteX269" fmla="*/ 8558854 w 25173432"/>
              <a:gd name="connsiteY269" fmla="*/ 4082928 h 7169300"/>
              <a:gd name="connsiteX270" fmla="*/ 8177854 w 25173432"/>
              <a:gd name="connsiteY270" fmla="*/ 4284858 h 7169300"/>
              <a:gd name="connsiteX271" fmla="*/ 8135944 w 25173432"/>
              <a:gd name="connsiteY271" fmla="*/ 4463928 h 7169300"/>
              <a:gd name="connsiteX272" fmla="*/ 7968234 w 25173432"/>
              <a:gd name="connsiteY272" fmla="*/ 4588990 h 7169300"/>
              <a:gd name="connsiteX273" fmla="*/ 7937824 w 25173432"/>
              <a:gd name="connsiteY273" fmla="*/ 4822068 h 7169300"/>
              <a:gd name="connsiteX274" fmla="*/ 7766374 w 25173432"/>
              <a:gd name="connsiteY274" fmla="*/ 4982088 h 7169300"/>
              <a:gd name="connsiteX275" fmla="*/ 7621594 w 25173432"/>
              <a:gd name="connsiteY275" fmla="*/ 5164968 h 7169300"/>
              <a:gd name="connsiteX276" fmla="*/ 7379970 w 25173432"/>
              <a:gd name="connsiteY276" fmla="*/ 5298412 h 7169300"/>
              <a:gd name="connsiteX277" fmla="*/ 7236784 w 25173432"/>
              <a:gd name="connsiteY277" fmla="*/ 5336418 h 7169300"/>
              <a:gd name="connsiteX278" fmla="*/ 7080574 w 25173432"/>
              <a:gd name="connsiteY278" fmla="*/ 5431668 h 7169300"/>
              <a:gd name="connsiteX279" fmla="*/ 6916744 w 25173432"/>
              <a:gd name="connsiteY279" fmla="*/ 5344038 h 7169300"/>
              <a:gd name="connsiteX280" fmla="*/ 6737674 w 25173432"/>
              <a:gd name="connsiteY280" fmla="*/ 5477388 h 7169300"/>
              <a:gd name="connsiteX281" fmla="*/ 6448114 w 25173432"/>
              <a:gd name="connsiteY281" fmla="*/ 5686938 h 7169300"/>
              <a:gd name="connsiteX282" fmla="*/ 6230944 w 25173432"/>
              <a:gd name="connsiteY282" fmla="*/ 5793618 h 7169300"/>
              <a:gd name="connsiteX283" fmla="*/ 6000750 w 25173432"/>
              <a:gd name="connsiteY283" fmla="*/ 5851624 h 7169300"/>
              <a:gd name="connsiteX284" fmla="*/ 5888044 w 25173432"/>
              <a:gd name="connsiteY284" fmla="*/ 5785998 h 7169300"/>
              <a:gd name="connsiteX285" fmla="*/ 5830894 w 25173432"/>
              <a:gd name="connsiteY285" fmla="*/ 5892678 h 7169300"/>
              <a:gd name="connsiteX286" fmla="*/ 5716594 w 25173432"/>
              <a:gd name="connsiteY286" fmla="*/ 5953638 h 7169300"/>
              <a:gd name="connsiteX287" fmla="*/ 5327974 w 25173432"/>
              <a:gd name="connsiteY287" fmla="*/ 6121278 h 7169300"/>
              <a:gd name="connsiteX288" fmla="*/ 5034604 w 25173432"/>
              <a:gd name="connsiteY288" fmla="*/ 6205098 h 7169300"/>
              <a:gd name="connsiteX289" fmla="*/ 4752664 w 25173432"/>
              <a:gd name="connsiteY289" fmla="*/ 6235578 h 7169300"/>
              <a:gd name="connsiteX290" fmla="*/ 4575810 w 25173432"/>
              <a:gd name="connsiteY290" fmla="*/ 6185380 h 7169300"/>
              <a:gd name="connsiteX291" fmla="*/ 4226884 w 25173432"/>
              <a:gd name="connsiteY291" fmla="*/ 6334638 h 7169300"/>
              <a:gd name="connsiteX292" fmla="*/ 3941134 w 25173432"/>
              <a:gd name="connsiteY292" fmla="*/ 6426078 h 7169300"/>
              <a:gd name="connsiteX293" fmla="*/ 3647694 w 25173432"/>
              <a:gd name="connsiteY293" fmla="*/ 6433030 h 7169300"/>
              <a:gd name="connsiteX294" fmla="*/ 3590614 w 25173432"/>
              <a:gd name="connsiteY294" fmla="*/ 6517518 h 7169300"/>
              <a:gd name="connsiteX295" fmla="*/ 3487744 w 25173432"/>
              <a:gd name="connsiteY295" fmla="*/ 6608958 h 7169300"/>
              <a:gd name="connsiteX296" fmla="*/ 3114364 w 25173432"/>
              <a:gd name="connsiteY296" fmla="*/ 6704208 h 7169300"/>
              <a:gd name="connsiteX297" fmla="*/ 2729554 w 25173432"/>
              <a:gd name="connsiteY297" fmla="*/ 6742308 h 7169300"/>
              <a:gd name="connsiteX298" fmla="*/ 2649474 w 25173432"/>
              <a:gd name="connsiteY298" fmla="*/ 6888706 h 7169300"/>
              <a:gd name="connsiteX299" fmla="*/ 2462854 w 25173432"/>
              <a:gd name="connsiteY299" fmla="*/ 6906138 h 7169300"/>
              <a:gd name="connsiteX300" fmla="*/ 2333314 w 25173432"/>
              <a:gd name="connsiteY300" fmla="*/ 6829938 h 7169300"/>
              <a:gd name="connsiteX301" fmla="*/ 2221992 w 25173432"/>
              <a:gd name="connsiteY301" fmla="*/ 6826984 h 7169300"/>
              <a:gd name="connsiteX302" fmla="*/ 1937074 w 25173432"/>
              <a:gd name="connsiteY302" fmla="*/ 6860418 h 7169300"/>
              <a:gd name="connsiteX303" fmla="*/ 1609344 w 25173432"/>
              <a:gd name="connsiteY303" fmla="*/ 6846796 h 7169300"/>
              <a:gd name="connsiteX304" fmla="*/ 1426534 w 25173432"/>
              <a:gd name="connsiteY304" fmla="*/ 6845178 h 7169300"/>
              <a:gd name="connsiteX305" fmla="*/ 1277944 w 25173432"/>
              <a:gd name="connsiteY305" fmla="*/ 6791838 h 7169300"/>
              <a:gd name="connsiteX306" fmla="*/ 969264 w 25173432"/>
              <a:gd name="connsiteY306" fmla="*/ 6729448 h 7169300"/>
              <a:gd name="connsiteX307" fmla="*/ 653104 w 25173432"/>
              <a:gd name="connsiteY307" fmla="*/ 6673728 h 7169300"/>
              <a:gd name="connsiteX308" fmla="*/ 519754 w 25173432"/>
              <a:gd name="connsiteY308" fmla="*/ 6624198 h 7169300"/>
              <a:gd name="connsiteX309" fmla="*/ 321634 w 25173432"/>
              <a:gd name="connsiteY309" fmla="*/ 6582288 h 7169300"/>
              <a:gd name="connsiteX310" fmla="*/ 264484 w 25173432"/>
              <a:gd name="connsiteY310" fmla="*/ 6532758 h 7169300"/>
              <a:gd name="connsiteX311" fmla="*/ 100654 w 25173432"/>
              <a:gd name="connsiteY311" fmla="*/ 6490848 h 7169300"/>
              <a:gd name="connsiteX312" fmla="*/ 3048 w 25173432"/>
              <a:gd name="connsiteY312" fmla="*/ 6439126 h 7169300"/>
              <a:gd name="connsiteX313" fmla="*/ 0 w 25173432"/>
              <a:gd name="connsiteY31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9482328 w 25173432"/>
              <a:gd name="connsiteY264" fmla="*/ 3042892 h 7169300"/>
              <a:gd name="connsiteX265" fmla="*/ 9492304 w 25173432"/>
              <a:gd name="connsiteY265" fmla="*/ 3370458 h 7169300"/>
              <a:gd name="connsiteX266" fmla="*/ 9355144 w 25173432"/>
              <a:gd name="connsiteY266" fmla="*/ 3526668 h 7169300"/>
              <a:gd name="connsiteX267" fmla="*/ 9088444 w 25173432"/>
              <a:gd name="connsiteY267" fmla="*/ 3618108 h 7169300"/>
              <a:gd name="connsiteX268" fmla="*/ 8718874 w 25173432"/>
              <a:gd name="connsiteY268" fmla="*/ 3850518 h 7169300"/>
              <a:gd name="connsiteX269" fmla="*/ 8558854 w 25173432"/>
              <a:gd name="connsiteY269" fmla="*/ 4082928 h 7169300"/>
              <a:gd name="connsiteX270" fmla="*/ 8177854 w 25173432"/>
              <a:gd name="connsiteY270" fmla="*/ 4284858 h 7169300"/>
              <a:gd name="connsiteX271" fmla="*/ 8135944 w 25173432"/>
              <a:gd name="connsiteY271" fmla="*/ 4463928 h 7169300"/>
              <a:gd name="connsiteX272" fmla="*/ 7968234 w 25173432"/>
              <a:gd name="connsiteY272" fmla="*/ 4588990 h 7169300"/>
              <a:gd name="connsiteX273" fmla="*/ 7937824 w 25173432"/>
              <a:gd name="connsiteY273" fmla="*/ 4822068 h 7169300"/>
              <a:gd name="connsiteX274" fmla="*/ 7766374 w 25173432"/>
              <a:gd name="connsiteY274" fmla="*/ 4982088 h 7169300"/>
              <a:gd name="connsiteX275" fmla="*/ 7621594 w 25173432"/>
              <a:gd name="connsiteY275" fmla="*/ 5164968 h 7169300"/>
              <a:gd name="connsiteX276" fmla="*/ 7379970 w 25173432"/>
              <a:gd name="connsiteY276" fmla="*/ 5298412 h 7169300"/>
              <a:gd name="connsiteX277" fmla="*/ 7236784 w 25173432"/>
              <a:gd name="connsiteY277" fmla="*/ 5336418 h 7169300"/>
              <a:gd name="connsiteX278" fmla="*/ 7080574 w 25173432"/>
              <a:gd name="connsiteY278" fmla="*/ 5431668 h 7169300"/>
              <a:gd name="connsiteX279" fmla="*/ 6916744 w 25173432"/>
              <a:gd name="connsiteY279" fmla="*/ 5344038 h 7169300"/>
              <a:gd name="connsiteX280" fmla="*/ 6737674 w 25173432"/>
              <a:gd name="connsiteY280" fmla="*/ 5477388 h 7169300"/>
              <a:gd name="connsiteX281" fmla="*/ 6448114 w 25173432"/>
              <a:gd name="connsiteY281" fmla="*/ 5686938 h 7169300"/>
              <a:gd name="connsiteX282" fmla="*/ 6230944 w 25173432"/>
              <a:gd name="connsiteY282" fmla="*/ 5793618 h 7169300"/>
              <a:gd name="connsiteX283" fmla="*/ 6000750 w 25173432"/>
              <a:gd name="connsiteY283" fmla="*/ 5851624 h 7169300"/>
              <a:gd name="connsiteX284" fmla="*/ 5888044 w 25173432"/>
              <a:gd name="connsiteY284" fmla="*/ 5785998 h 7169300"/>
              <a:gd name="connsiteX285" fmla="*/ 5830894 w 25173432"/>
              <a:gd name="connsiteY285" fmla="*/ 5892678 h 7169300"/>
              <a:gd name="connsiteX286" fmla="*/ 5716594 w 25173432"/>
              <a:gd name="connsiteY286" fmla="*/ 5953638 h 7169300"/>
              <a:gd name="connsiteX287" fmla="*/ 5327974 w 25173432"/>
              <a:gd name="connsiteY287" fmla="*/ 6121278 h 7169300"/>
              <a:gd name="connsiteX288" fmla="*/ 5034604 w 25173432"/>
              <a:gd name="connsiteY288" fmla="*/ 6205098 h 7169300"/>
              <a:gd name="connsiteX289" fmla="*/ 4752664 w 25173432"/>
              <a:gd name="connsiteY289" fmla="*/ 6235578 h 7169300"/>
              <a:gd name="connsiteX290" fmla="*/ 4575810 w 25173432"/>
              <a:gd name="connsiteY290" fmla="*/ 6185380 h 7169300"/>
              <a:gd name="connsiteX291" fmla="*/ 4226884 w 25173432"/>
              <a:gd name="connsiteY291" fmla="*/ 6334638 h 7169300"/>
              <a:gd name="connsiteX292" fmla="*/ 3941134 w 25173432"/>
              <a:gd name="connsiteY292" fmla="*/ 6426078 h 7169300"/>
              <a:gd name="connsiteX293" fmla="*/ 3647694 w 25173432"/>
              <a:gd name="connsiteY293" fmla="*/ 6433030 h 7169300"/>
              <a:gd name="connsiteX294" fmla="*/ 3590614 w 25173432"/>
              <a:gd name="connsiteY294" fmla="*/ 6517518 h 7169300"/>
              <a:gd name="connsiteX295" fmla="*/ 3487744 w 25173432"/>
              <a:gd name="connsiteY295" fmla="*/ 6608958 h 7169300"/>
              <a:gd name="connsiteX296" fmla="*/ 3114364 w 25173432"/>
              <a:gd name="connsiteY296" fmla="*/ 6704208 h 7169300"/>
              <a:gd name="connsiteX297" fmla="*/ 2729554 w 25173432"/>
              <a:gd name="connsiteY297" fmla="*/ 6742308 h 7169300"/>
              <a:gd name="connsiteX298" fmla="*/ 2649474 w 25173432"/>
              <a:gd name="connsiteY298" fmla="*/ 6888706 h 7169300"/>
              <a:gd name="connsiteX299" fmla="*/ 2462854 w 25173432"/>
              <a:gd name="connsiteY299" fmla="*/ 6906138 h 7169300"/>
              <a:gd name="connsiteX300" fmla="*/ 2333314 w 25173432"/>
              <a:gd name="connsiteY300" fmla="*/ 6829938 h 7169300"/>
              <a:gd name="connsiteX301" fmla="*/ 2221992 w 25173432"/>
              <a:gd name="connsiteY301" fmla="*/ 6826984 h 7169300"/>
              <a:gd name="connsiteX302" fmla="*/ 1937074 w 25173432"/>
              <a:gd name="connsiteY302" fmla="*/ 6860418 h 7169300"/>
              <a:gd name="connsiteX303" fmla="*/ 1609344 w 25173432"/>
              <a:gd name="connsiteY303" fmla="*/ 6846796 h 7169300"/>
              <a:gd name="connsiteX304" fmla="*/ 1426534 w 25173432"/>
              <a:gd name="connsiteY304" fmla="*/ 6845178 h 7169300"/>
              <a:gd name="connsiteX305" fmla="*/ 1277944 w 25173432"/>
              <a:gd name="connsiteY305" fmla="*/ 6791838 h 7169300"/>
              <a:gd name="connsiteX306" fmla="*/ 969264 w 25173432"/>
              <a:gd name="connsiteY306" fmla="*/ 6729448 h 7169300"/>
              <a:gd name="connsiteX307" fmla="*/ 653104 w 25173432"/>
              <a:gd name="connsiteY307" fmla="*/ 6673728 h 7169300"/>
              <a:gd name="connsiteX308" fmla="*/ 519754 w 25173432"/>
              <a:gd name="connsiteY308" fmla="*/ 6624198 h 7169300"/>
              <a:gd name="connsiteX309" fmla="*/ 321634 w 25173432"/>
              <a:gd name="connsiteY309" fmla="*/ 6582288 h 7169300"/>
              <a:gd name="connsiteX310" fmla="*/ 264484 w 25173432"/>
              <a:gd name="connsiteY310" fmla="*/ 6532758 h 7169300"/>
              <a:gd name="connsiteX311" fmla="*/ 100654 w 25173432"/>
              <a:gd name="connsiteY311" fmla="*/ 6490848 h 7169300"/>
              <a:gd name="connsiteX312" fmla="*/ 3048 w 25173432"/>
              <a:gd name="connsiteY312" fmla="*/ 6439126 h 7169300"/>
              <a:gd name="connsiteX313" fmla="*/ 0 w 25173432"/>
              <a:gd name="connsiteY31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482328 w 25173432"/>
              <a:gd name="connsiteY265" fmla="*/ 3042892 h 7169300"/>
              <a:gd name="connsiteX266" fmla="*/ 9492304 w 25173432"/>
              <a:gd name="connsiteY266" fmla="*/ 3370458 h 7169300"/>
              <a:gd name="connsiteX267" fmla="*/ 9355144 w 25173432"/>
              <a:gd name="connsiteY267" fmla="*/ 3526668 h 7169300"/>
              <a:gd name="connsiteX268" fmla="*/ 9088444 w 25173432"/>
              <a:gd name="connsiteY268" fmla="*/ 3618108 h 7169300"/>
              <a:gd name="connsiteX269" fmla="*/ 8718874 w 25173432"/>
              <a:gd name="connsiteY269" fmla="*/ 3850518 h 7169300"/>
              <a:gd name="connsiteX270" fmla="*/ 8558854 w 25173432"/>
              <a:gd name="connsiteY270" fmla="*/ 4082928 h 7169300"/>
              <a:gd name="connsiteX271" fmla="*/ 8177854 w 25173432"/>
              <a:gd name="connsiteY271" fmla="*/ 4284858 h 7169300"/>
              <a:gd name="connsiteX272" fmla="*/ 8135944 w 25173432"/>
              <a:gd name="connsiteY272" fmla="*/ 4463928 h 7169300"/>
              <a:gd name="connsiteX273" fmla="*/ 7968234 w 25173432"/>
              <a:gd name="connsiteY273" fmla="*/ 4588990 h 7169300"/>
              <a:gd name="connsiteX274" fmla="*/ 7937824 w 25173432"/>
              <a:gd name="connsiteY274" fmla="*/ 4822068 h 7169300"/>
              <a:gd name="connsiteX275" fmla="*/ 7766374 w 25173432"/>
              <a:gd name="connsiteY275" fmla="*/ 4982088 h 7169300"/>
              <a:gd name="connsiteX276" fmla="*/ 7621594 w 25173432"/>
              <a:gd name="connsiteY276" fmla="*/ 5164968 h 7169300"/>
              <a:gd name="connsiteX277" fmla="*/ 7379970 w 25173432"/>
              <a:gd name="connsiteY277" fmla="*/ 5298412 h 7169300"/>
              <a:gd name="connsiteX278" fmla="*/ 7236784 w 25173432"/>
              <a:gd name="connsiteY278" fmla="*/ 5336418 h 7169300"/>
              <a:gd name="connsiteX279" fmla="*/ 7080574 w 25173432"/>
              <a:gd name="connsiteY279" fmla="*/ 5431668 h 7169300"/>
              <a:gd name="connsiteX280" fmla="*/ 6916744 w 25173432"/>
              <a:gd name="connsiteY280" fmla="*/ 5344038 h 7169300"/>
              <a:gd name="connsiteX281" fmla="*/ 6737674 w 25173432"/>
              <a:gd name="connsiteY281" fmla="*/ 5477388 h 7169300"/>
              <a:gd name="connsiteX282" fmla="*/ 6448114 w 25173432"/>
              <a:gd name="connsiteY282" fmla="*/ 5686938 h 7169300"/>
              <a:gd name="connsiteX283" fmla="*/ 6230944 w 25173432"/>
              <a:gd name="connsiteY283" fmla="*/ 5793618 h 7169300"/>
              <a:gd name="connsiteX284" fmla="*/ 6000750 w 25173432"/>
              <a:gd name="connsiteY284" fmla="*/ 5851624 h 7169300"/>
              <a:gd name="connsiteX285" fmla="*/ 5888044 w 25173432"/>
              <a:gd name="connsiteY285" fmla="*/ 5785998 h 7169300"/>
              <a:gd name="connsiteX286" fmla="*/ 5830894 w 25173432"/>
              <a:gd name="connsiteY286" fmla="*/ 5892678 h 7169300"/>
              <a:gd name="connsiteX287" fmla="*/ 5716594 w 25173432"/>
              <a:gd name="connsiteY287" fmla="*/ 5953638 h 7169300"/>
              <a:gd name="connsiteX288" fmla="*/ 5327974 w 25173432"/>
              <a:gd name="connsiteY288" fmla="*/ 6121278 h 7169300"/>
              <a:gd name="connsiteX289" fmla="*/ 5034604 w 25173432"/>
              <a:gd name="connsiteY289" fmla="*/ 6205098 h 7169300"/>
              <a:gd name="connsiteX290" fmla="*/ 4752664 w 25173432"/>
              <a:gd name="connsiteY290" fmla="*/ 6235578 h 7169300"/>
              <a:gd name="connsiteX291" fmla="*/ 4575810 w 25173432"/>
              <a:gd name="connsiteY291" fmla="*/ 6185380 h 7169300"/>
              <a:gd name="connsiteX292" fmla="*/ 4226884 w 25173432"/>
              <a:gd name="connsiteY292" fmla="*/ 6334638 h 7169300"/>
              <a:gd name="connsiteX293" fmla="*/ 3941134 w 25173432"/>
              <a:gd name="connsiteY293" fmla="*/ 6426078 h 7169300"/>
              <a:gd name="connsiteX294" fmla="*/ 3647694 w 25173432"/>
              <a:gd name="connsiteY294" fmla="*/ 6433030 h 7169300"/>
              <a:gd name="connsiteX295" fmla="*/ 3590614 w 25173432"/>
              <a:gd name="connsiteY295" fmla="*/ 6517518 h 7169300"/>
              <a:gd name="connsiteX296" fmla="*/ 3487744 w 25173432"/>
              <a:gd name="connsiteY296" fmla="*/ 6608958 h 7169300"/>
              <a:gd name="connsiteX297" fmla="*/ 3114364 w 25173432"/>
              <a:gd name="connsiteY297" fmla="*/ 6704208 h 7169300"/>
              <a:gd name="connsiteX298" fmla="*/ 2729554 w 25173432"/>
              <a:gd name="connsiteY298" fmla="*/ 6742308 h 7169300"/>
              <a:gd name="connsiteX299" fmla="*/ 2649474 w 25173432"/>
              <a:gd name="connsiteY299" fmla="*/ 6888706 h 7169300"/>
              <a:gd name="connsiteX300" fmla="*/ 2462854 w 25173432"/>
              <a:gd name="connsiteY300" fmla="*/ 6906138 h 7169300"/>
              <a:gd name="connsiteX301" fmla="*/ 2333314 w 25173432"/>
              <a:gd name="connsiteY301" fmla="*/ 6829938 h 7169300"/>
              <a:gd name="connsiteX302" fmla="*/ 2221992 w 25173432"/>
              <a:gd name="connsiteY302" fmla="*/ 6826984 h 7169300"/>
              <a:gd name="connsiteX303" fmla="*/ 1937074 w 25173432"/>
              <a:gd name="connsiteY303" fmla="*/ 6860418 h 7169300"/>
              <a:gd name="connsiteX304" fmla="*/ 1609344 w 25173432"/>
              <a:gd name="connsiteY304" fmla="*/ 6846796 h 7169300"/>
              <a:gd name="connsiteX305" fmla="*/ 1426534 w 25173432"/>
              <a:gd name="connsiteY305" fmla="*/ 6845178 h 7169300"/>
              <a:gd name="connsiteX306" fmla="*/ 1277944 w 25173432"/>
              <a:gd name="connsiteY306" fmla="*/ 6791838 h 7169300"/>
              <a:gd name="connsiteX307" fmla="*/ 969264 w 25173432"/>
              <a:gd name="connsiteY307" fmla="*/ 6729448 h 7169300"/>
              <a:gd name="connsiteX308" fmla="*/ 653104 w 25173432"/>
              <a:gd name="connsiteY308" fmla="*/ 6673728 h 7169300"/>
              <a:gd name="connsiteX309" fmla="*/ 519754 w 25173432"/>
              <a:gd name="connsiteY309" fmla="*/ 6624198 h 7169300"/>
              <a:gd name="connsiteX310" fmla="*/ 321634 w 25173432"/>
              <a:gd name="connsiteY310" fmla="*/ 6582288 h 7169300"/>
              <a:gd name="connsiteX311" fmla="*/ 264484 w 25173432"/>
              <a:gd name="connsiteY311" fmla="*/ 6532758 h 7169300"/>
              <a:gd name="connsiteX312" fmla="*/ 100654 w 25173432"/>
              <a:gd name="connsiteY312" fmla="*/ 6490848 h 7169300"/>
              <a:gd name="connsiteX313" fmla="*/ 3048 w 25173432"/>
              <a:gd name="connsiteY313" fmla="*/ 6439126 h 7169300"/>
              <a:gd name="connsiteX314" fmla="*/ 0 w 25173432"/>
              <a:gd name="connsiteY31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865684 w 25173432"/>
              <a:gd name="connsiteY265" fmla="*/ 2936118 h 7169300"/>
              <a:gd name="connsiteX266" fmla="*/ 9482328 w 25173432"/>
              <a:gd name="connsiteY266" fmla="*/ 3042892 h 7169300"/>
              <a:gd name="connsiteX267" fmla="*/ 9492304 w 25173432"/>
              <a:gd name="connsiteY267" fmla="*/ 3370458 h 7169300"/>
              <a:gd name="connsiteX268" fmla="*/ 9355144 w 25173432"/>
              <a:gd name="connsiteY268" fmla="*/ 3526668 h 7169300"/>
              <a:gd name="connsiteX269" fmla="*/ 9088444 w 25173432"/>
              <a:gd name="connsiteY269" fmla="*/ 3618108 h 7169300"/>
              <a:gd name="connsiteX270" fmla="*/ 8718874 w 25173432"/>
              <a:gd name="connsiteY270" fmla="*/ 3850518 h 7169300"/>
              <a:gd name="connsiteX271" fmla="*/ 8558854 w 25173432"/>
              <a:gd name="connsiteY271" fmla="*/ 4082928 h 7169300"/>
              <a:gd name="connsiteX272" fmla="*/ 8177854 w 25173432"/>
              <a:gd name="connsiteY272" fmla="*/ 4284858 h 7169300"/>
              <a:gd name="connsiteX273" fmla="*/ 8135944 w 25173432"/>
              <a:gd name="connsiteY273" fmla="*/ 4463928 h 7169300"/>
              <a:gd name="connsiteX274" fmla="*/ 7968234 w 25173432"/>
              <a:gd name="connsiteY274" fmla="*/ 4588990 h 7169300"/>
              <a:gd name="connsiteX275" fmla="*/ 7937824 w 25173432"/>
              <a:gd name="connsiteY275" fmla="*/ 4822068 h 7169300"/>
              <a:gd name="connsiteX276" fmla="*/ 7766374 w 25173432"/>
              <a:gd name="connsiteY276" fmla="*/ 4982088 h 7169300"/>
              <a:gd name="connsiteX277" fmla="*/ 7621594 w 25173432"/>
              <a:gd name="connsiteY277" fmla="*/ 5164968 h 7169300"/>
              <a:gd name="connsiteX278" fmla="*/ 7379970 w 25173432"/>
              <a:gd name="connsiteY278" fmla="*/ 5298412 h 7169300"/>
              <a:gd name="connsiteX279" fmla="*/ 7236784 w 25173432"/>
              <a:gd name="connsiteY279" fmla="*/ 5336418 h 7169300"/>
              <a:gd name="connsiteX280" fmla="*/ 7080574 w 25173432"/>
              <a:gd name="connsiteY280" fmla="*/ 5431668 h 7169300"/>
              <a:gd name="connsiteX281" fmla="*/ 6916744 w 25173432"/>
              <a:gd name="connsiteY281" fmla="*/ 5344038 h 7169300"/>
              <a:gd name="connsiteX282" fmla="*/ 6737674 w 25173432"/>
              <a:gd name="connsiteY282" fmla="*/ 5477388 h 7169300"/>
              <a:gd name="connsiteX283" fmla="*/ 6448114 w 25173432"/>
              <a:gd name="connsiteY283" fmla="*/ 5686938 h 7169300"/>
              <a:gd name="connsiteX284" fmla="*/ 6230944 w 25173432"/>
              <a:gd name="connsiteY284" fmla="*/ 5793618 h 7169300"/>
              <a:gd name="connsiteX285" fmla="*/ 6000750 w 25173432"/>
              <a:gd name="connsiteY285" fmla="*/ 5851624 h 7169300"/>
              <a:gd name="connsiteX286" fmla="*/ 5888044 w 25173432"/>
              <a:gd name="connsiteY286" fmla="*/ 5785998 h 7169300"/>
              <a:gd name="connsiteX287" fmla="*/ 5830894 w 25173432"/>
              <a:gd name="connsiteY287" fmla="*/ 5892678 h 7169300"/>
              <a:gd name="connsiteX288" fmla="*/ 5716594 w 25173432"/>
              <a:gd name="connsiteY288" fmla="*/ 5953638 h 7169300"/>
              <a:gd name="connsiteX289" fmla="*/ 5327974 w 25173432"/>
              <a:gd name="connsiteY289" fmla="*/ 6121278 h 7169300"/>
              <a:gd name="connsiteX290" fmla="*/ 5034604 w 25173432"/>
              <a:gd name="connsiteY290" fmla="*/ 6205098 h 7169300"/>
              <a:gd name="connsiteX291" fmla="*/ 4752664 w 25173432"/>
              <a:gd name="connsiteY291" fmla="*/ 6235578 h 7169300"/>
              <a:gd name="connsiteX292" fmla="*/ 4575810 w 25173432"/>
              <a:gd name="connsiteY292" fmla="*/ 6185380 h 7169300"/>
              <a:gd name="connsiteX293" fmla="*/ 4226884 w 25173432"/>
              <a:gd name="connsiteY293" fmla="*/ 6334638 h 7169300"/>
              <a:gd name="connsiteX294" fmla="*/ 3941134 w 25173432"/>
              <a:gd name="connsiteY294" fmla="*/ 6426078 h 7169300"/>
              <a:gd name="connsiteX295" fmla="*/ 3647694 w 25173432"/>
              <a:gd name="connsiteY295" fmla="*/ 6433030 h 7169300"/>
              <a:gd name="connsiteX296" fmla="*/ 3590614 w 25173432"/>
              <a:gd name="connsiteY296" fmla="*/ 6517518 h 7169300"/>
              <a:gd name="connsiteX297" fmla="*/ 3487744 w 25173432"/>
              <a:gd name="connsiteY297" fmla="*/ 6608958 h 7169300"/>
              <a:gd name="connsiteX298" fmla="*/ 3114364 w 25173432"/>
              <a:gd name="connsiteY298" fmla="*/ 6704208 h 7169300"/>
              <a:gd name="connsiteX299" fmla="*/ 2729554 w 25173432"/>
              <a:gd name="connsiteY299" fmla="*/ 6742308 h 7169300"/>
              <a:gd name="connsiteX300" fmla="*/ 2649474 w 25173432"/>
              <a:gd name="connsiteY300" fmla="*/ 6888706 h 7169300"/>
              <a:gd name="connsiteX301" fmla="*/ 2462854 w 25173432"/>
              <a:gd name="connsiteY301" fmla="*/ 6906138 h 7169300"/>
              <a:gd name="connsiteX302" fmla="*/ 2333314 w 25173432"/>
              <a:gd name="connsiteY302" fmla="*/ 6829938 h 7169300"/>
              <a:gd name="connsiteX303" fmla="*/ 2221992 w 25173432"/>
              <a:gd name="connsiteY303" fmla="*/ 6826984 h 7169300"/>
              <a:gd name="connsiteX304" fmla="*/ 1937074 w 25173432"/>
              <a:gd name="connsiteY304" fmla="*/ 6860418 h 7169300"/>
              <a:gd name="connsiteX305" fmla="*/ 1609344 w 25173432"/>
              <a:gd name="connsiteY305" fmla="*/ 6846796 h 7169300"/>
              <a:gd name="connsiteX306" fmla="*/ 1426534 w 25173432"/>
              <a:gd name="connsiteY306" fmla="*/ 6845178 h 7169300"/>
              <a:gd name="connsiteX307" fmla="*/ 1277944 w 25173432"/>
              <a:gd name="connsiteY307" fmla="*/ 6791838 h 7169300"/>
              <a:gd name="connsiteX308" fmla="*/ 969264 w 25173432"/>
              <a:gd name="connsiteY308" fmla="*/ 6729448 h 7169300"/>
              <a:gd name="connsiteX309" fmla="*/ 653104 w 25173432"/>
              <a:gd name="connsiteY309" fmla="*/ 6673728 h 7169300"/>
              <a:gd name="connsiteX310" fmla="*/ 519754 w 25173432"/>
              <a:gd name="connsiteY310" fmla="*/ 6624198 h 7169300"/>
              <a:gd name="connsiteX311" fmla="*/ 321634 w 25173432"/>
              <a:gd name="connsiteY311" fmla="*/ 6582288 h 7169300"/>
              <a:gd name="connsiteX312" fmla="*/ 264484 w 25173432"/>
              <a:gd name="connsiteY312" fmla="*/ 6532758 h 7169300"/>
              <a:gd name="connsiteX313" fmla="*/ 100654 w 25173432"/>
              <a:gd name="connsiteY313" fmla="*/ 6490848 h 7169300"/>
              <a:gd name="connsiteX314" fmla="*/ 3048 w 25173432"/>
              <a:gd name="connsiteY314" fmla="*/ 6439126 h 7169300"/>
              <a:gd name="connsiteX315" fmla="*/ 0 w 25173432"/>
              <a:gd name="connsiteY31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04120 w 25173432"/>
              <a:gd name="connsiteY263" fmla="*/ 2384524 h 7169300"/>
              <a:gd name="connsiteX264" fmla="*/ 10006654 w 25173432"/>
              <a:gd name="connsiteY264" fmla="*/ 2581788 h 7169300"/>
              <a:gd name="connsiteX265" fmla="*/ 9865684 w 25173432"/>
              <a:gd name="connsiteY265" fmla="*/ 2936118 h 7169300"/>
              <a:gd name="connsiteX266" fmla="*/ 9680448 w 25173432"/>
              <a:gd name="connsiteY266" fmla="*/ 3195292 h 7169300"/>
              <a:gd name="connsiteX267" fmla="*/ 9492304 w 25173432"/>
              <a:gd name="connsiteY267" fmla="*/ 3370458 h 7169300"/>
              <a:gd name="connsiteX268" fmla="*/ 9355144 w 25173432"/>
              <a:gd name="connsiteY268" fmla="*/ 3526668 h 7169300"/>
              <a:gd name="connsiteX269" fmla="*/ 9088444 w 25173432"/>
              <a:gd name="connsiteY269" fmla="*/ 3618108 h 7169300"/>
              <a:gd name="connsiteX270" fmla="*/ 8718874 w 25173432"/>
              <a:gd name="connsiteY270" fmla="*/ 3850518 h 7169300"/>
              <a:gd name="connsiteX271" fmla="*/ 8558854 w 25173432"/>
              <a:gd name="connsiteY271" fmla="*/ 4082928 h 7169300"/>
              <a:gd name="connsiteX272" fmla="*/ 8177854 w 25173432"/>
              <a:gd name="connsiteY272" fmla="*/ 4284858 h 7169300"/>
              <a:gd name="connsiteX273" fmla="*/ 8135944 w 25173432"/>
              <a:gd name="connsiteY273" fmla="*/ 4463928 h 7169300"/>
              <a:gd name="connsiteX274" fmla="*/ 7968234 w 25173432"/>
              <a:gd name="connsiteY274" fmla="*/ 4588990 h 7169300"/>
              <a:gd name="connsiteX275" fmla="*/ 7937824 w 25173432"/>
              <a:gd name="connsiteY275" fmla="*/ 4822068 h 7169300"/>
              <a:gd name="connsiteX276" fmla="*/ 7766374 w 25173432"/>
              <a:gd name="connsiteY276" fmla="*/ 4982088 h 7169300"/>
              <a:gd name="connsiteX277" fmla="*/ 7621594 w 25173432"/>
              <a:gd name="connsiteY277" fmla="*/ 5164968 h 7169300"/>
              <a:gd name="connsiteX278" fmla="*/ 7379970 w 25173432"/>
              <a:gd name="connsiteY278" fmla="*/ 5298412 h 7169300"/>
              <a:gd name="connsiteX279" fmla="*/ 7236784 w 25173432"/>
              <a:gd name="connsiteY279" fmla="*/ 5336418 h 7169300"/>
              <a:gd name="connsiteX280" fmla="*/ 7080574 w 25173432"/>
              <a:gd name="connsiteY280" fmla="*/ 5431668 h 7169300"/>
              <a:gd name="connsiteX281" fmla="*/ 6916744 w 25173432"/>
              <a:gd name="connsiteY281" fmla="*/ 5344038 h 7169300"/>
              <a:gd name="connsiteX282" fmla="*/ 6737674 w 25173432"/>
              <a:gd name="connsiteY282" fmla="*/ 5477388 h 7169300"/>
              <a:gd name="connsiteX283" fmla="*/ 6448114 w 25173432"/>
              <a:gd name="connsiteY283" fmla="*/ 5686938 h 7169300"/>
              <a:gd name="connsiteX284" fmla="*/ 6230944 w 25173432"/>
              <a:gd name="connsiteY284" fmla="*/ 5793618 h 7169300"/>
              <a:gd name="connsiteX285" fmla="*/ 6000750 w 25173432"/>
              <a:gd name="connsiteY285" fmla="*/ 5851624 h 7169300"/>
              <a:gd name="connsiteX286" fmla="*/ 5888044 w 25173432"/>
              <a:gd name="connsiteY286" fmla="*/ 5785998 h 7169300"/>
              <a:gd name="connsiteX287" fmla="*/ 5830894 w 25173432"/>
              <a:gd name="connsiteY287" fmla="*/ 5892678 h 7169300"/>
              <a:gd name="connsiteX288" fmla="*/ 5716594 w 25173432"/>
              <a:gd name="connsiteY288" fmla="*/ 5953638 h 7169300"/>
              <a:gd name="connsiteX289" fmla="*/ 5327974 w 25173432"/>
              <a:gd name="connsiteY289" fmla="*/ 6121278 h 7169300"/>
              <a:gd name="connsiteX290" fmla="*/ 5034604 w 25173432"/>
              <a:gd name="connsiteY290" fmla="*/ 6205098 h 7169300"/>
              <a:gd name="connsiteX291" fmla="*/ 4752664 w 25173432"/>
              <a:gd name="connsiteY291" fmla="*/ 6235578 h 7169300"/>
              <a:gd name="connsiteX292" fmla="*/ 4575810 w 25173432"/>
              <a:gd name="connsiteY292" fmla="*/ 6185380 h 7169300"/>
              <a:gd name="connsiteX293" fmla="*/ 4226884 w 25173432"/>
              <a:gd name="connsiteY293" fmla="*/ 6334638 h 7169300"/>
              <a:gd name="connsiteX294" fmla="*/ 3941134 w 25173432"/>
              <a:gd name="connsiteY294" fmla="*/ 6426078 h 7169300"/>
              <a:gd name="connsiteX295" fmla="*/ 3647694 w 25173432"/>
              <a:gd name="connsiteY295" fmla="*/ 6433030 h 7169300"/>
              <a:gd name="connsiteX296" fmla="*/ 3590614 w 25173432"/>
              <a:gd name="connsiteY296" fmla="*/ 6517518 h 7169300"/>
              <a:gd name="connsiteX297" fmla="*/ 3487744 w 25173432"/>
              <a:gd name="connsiteY297" fmla="*/ 6608958 h 7169300"/>
              <a:gd name="connsiteX298" fmla="*/ 3114364 w 25173432"/>
              <a:gd name="connsiteY298" fmla="*/ 6704208 h 7169300"/>
              <a:gd name="connsiteX299" fmla="*/ 2729554 w 25173432"/>
              <a:gd name="connsiteY299" fmla="*/ 6742308 h 7169300"/>
              <a:gd name="connsiteX300" fmla="*/ 2649474 w 25173432"/>
              <a:gd name="connsiteY300" fmla="*/ 6888706 h 7169300"/>
              <a:gd name="connsiteX301" fmla="*/ 2462854 w 25173432"/>
              <a:gd name="connsiteY301" fmla="*/ 6906138 h 7169300"/>
              <a:gd name="connsiteX302" fmla="*/ 2333314 w 25173432"/>
              <a:gd name="connsiteY302" fmla="*/ 6829938 h 7169300"/>
              <a:gd name="connsiteX303" fmla="*/ 2221992 w 25173432"/>
              <a:gd name="connsiteY303" fmla="*/ 6826984 h 7169300"/>
              <a:gd name="connsiteX304" fmla="*/ 1937074 w 25173432"/>
              <a:gd name="connsiteY304" fmla="*/ 6860418 h 7169300"/>
              <a:gd name="connsiteX305" fmla="*/ 1609344 w 25173432"/>
              <a:gd name="connsiteY305" fmla="*/ 6846796 h 7169300"/>
              <a:gd name="connsiteX306" fmla="*/ 1426534 w 25173432"/>
              <a:gd name="connsiteY306" fmla="*/ 6845178 h 7169300"/>
              <a:gd name="connsiteX307" fmla="*/ 1277944 w 25173432"/>
              <a:gd name="connsiteY307" fmla="*/ 6791838 h 7169300"/>
              <a:gd name="connsiteX308" fmla="*/ 969264 w 25173432"/>
              <a:gd name="connsiteY308" fmla="*/ 6729448 h 7169300"/>
              <a:gd name="connsiteX309" fmla="*/ 653104 w 25173432"/>
              <a:gd name="connsiteY309" fmla="*/ 6673728 h 7169300"/>
              <a:gd name="connsiteX310" fmla="*/ 519754 w 25173432"/>
              <a:gd name="connsiteY310" fmla="*/ 6624198 h 7169300"/>
              <a:gd name="connsiteX311" fmla="*/ 321634 w 25173432"/>
              <a:gd name="connsiteY311" fmla="*/ 6582288 h 7169300"/>
              <a:gd name="connsiteX312" fmla="*/ 264484 w 25173432"/>
              <a:gd name="connsiteY312" fmla="*/ 6532758 h 7169300"/>
              <a:gd name="connsiteX313" fmla="*/ 100654 w 25173432"/>
              <a:gd name="connsiteY313" fmla="*/ 6490848 h 7169300"/>
              <a:gd name="connsiteX314" fmla="*/ 3048 w 25173432"/>
              <a:gd name="connsiteY314" fmla="*/ 6439126 h 7169300"/>
              <a:gd name="connsiteX315" fmla="*/ 0 w 25173432"/>
              <a:gd name="connsiteY31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195560 w 25173432"/>
              <a:gd name="connsiteY262" fmla="*/ 1744444 h 7169300"/>
              <a:gd name="connsiteX263" fmla="*/ 10162864 w 25173432"/>
              <a:gd name="connsiteY263" fmla="*/ 2075058 h 7169300"/>
              <a:gd name="connsiteX264" fmla="*/ 10104120 w 25173432"/>
              <a:gd name="connsiteY264" fmla="*/ 2384524 h 7169300"/>
              <a:gd name="connsiteX265" fmla="*/ 10006654 w 25173432"/>
              <a:gd name="connsiteY265" fmla="*/ 2581788 h 7169300"/>
              <a:gd name="connsiteX266" fmla="*/ 9865684 w 25173432"/>
              <a:gd name="connsiteY266" fmla="*/ 2936118 h 7169300"/>
              <a:gd name="connsiteX267" fmla="*/ 9680448 w 25173432"/>
              <a:gd name="connsiteY267" fmla="*/ 3195292 h 7169300"/>
              <a:gd name="connsiteX268" fmla="*/ 9492304 w 25173432"/>
              <a:gd name="connsiteY268" fmla="*/ 3370458 h 7169300"/>
              <a:gd name="connsiteX269" fmla="*/ 9355144 w 25173432"/>
              <a:gd name="connsiteY269" fmla="*/ 3526668 h 7169300"/>
              <a:gd name="connsiteX270" fmla="*/ 9088444 w 25173432"/>
              <a:gd name="connsiteY270" fmla="*/ 3618108 h 7169300"/>
              <a:gd name="connsiteX271" fmla="*/ 8718874 w 25173432"/>
              <a:gd name="connsiteY271" fmla="*/ 3850518 h 7169300"/>
              <a:gd name="connsiteX272" fmla="*/ 8558854 w 25173432"/>
              <a:gd name="connsiteY272" fmla="*/ 4082928 h 7169300"/>
              <a:gd name="connsiteX273" fmla="*/ 8177854 w 25173432"/>
              <a:gd name="connsiteY273" fmla="*/ 4284858 h 7169300"/>
              <a:gd name="connsiteX274" fmla="*/ 8135944 w 25173432"/>
              <a:gd name="connsiteY274" fmla="*/ 4463928 h 7169300"/>
              <a:gd name="connsiteX275" fmla="*/ 7968234 w 25173432"/>
              <a:gd name="connsiteY275" fmla="*/ 4588990 h 7169300"/>
              <a:gd name="connsiteX276" fmla="*/ 7937824 w 25173432"/>
              <a:gd name="connsiteY276" fmla="*/ 4822068 h 7169300"/>
              <a:gd name="connsiteX277" fmla="*/ 7766374 w 25173432"/>
              <a:gd name="connsiteY277" fmla="*/ 4982088 h 7169300"/>
              <a:gd name="connsiteX278" fmla="*/ 7621594 w 25173432"/>
              <a:gd name="connsiteY278" fmla="*/ 5164968 h 7169300"/>
              <a:gd name="connsiteX279" fmla="*/ 7379970 w 25173432"/>
              <a:gd name="connsiteY279" fmla="*/ 5298412 h 7169300"/>
              <a:gd name="connsiteX280" fmla="*/ 7236784 w 25173432"/>
              <a:gd name="connsiteY280" fmla="*/ 5336418 h 7169300"/>
              <a:gd name="connsiteX281" fmla="*/ 7080574 w 25173432"/>
              <a:gd name="connsiteY281" fmla="*/ 5431668 h 7169300"/>
              <a:gd name="connsiteX282" fmla="*/ 6916744 w 25173432"/>
              <a:gd name="connsiteY282" fmla="*/ 5344038 h 7169300"/>
              <a:gd name="connsiteX283" fmla="*/ 6737674 w 25173432"/>
              <a:gd name="connsiteY283" fmla="*/ 5477388 h 7169300"/>
              <a:gd name="connsiteX284" fmla="*/ 6448114 w 25173432"/>
              <a:gd name="connsiteY284" fmla="*/ 5686938 h 7169300"/>
              <a:gd name="connsiteX285" fmla="*/ 6230944 w 25173432"/>
              <a:gd name="connsiteY285" fmla="*/ 5793618 h 7169300"/>
              <a:gd name="connsiteX286" fmla="*/ 6000750 w 25173432"/>
              <a:gd name="connsiteY286" fmla="*/ 5851624 h 7169300"/>
              <a:gd name="connsiteX287" fmla="*/ 5888044 w 25173432"/>
              <a:gd name="connsiteY287" fmla="*/ 5785998 h 7169300"/>
              <a:gd name="connsiteX288" fmla="*/ 5830894 w 25173432"/>
              <a:gd name="connsiteY288" fmla="*/ 5892678 h 7169300"/>
              <a:gd name="connsiteX289" fmla="*/ 5716594 w 25173432"/>
              <a:gd name="connsiteY289" fmla="*/ 5953638 h 7169300"/>
              <a:gd name="connsiteX290" fmla="*/ 5327974 w 25173432"/>
              <a:gd name="connsiteY290" fmla="*/ 6121278 h 7169300"/>
              <a:gd name="connsiteX291" fmla="*/ 5034604 w 25173432"/>
              <a:gd name="connsiteY291" fmla="*/ 6205098 h 7169300"/>
              <a:gd name="connsiteX292" fmla="*/ 4752664 w 25173432"/>
              <a:gd name="connsiteY292" fmla="*/ 6235578 h 7169300"/>
              <a:gd name="connsiteX293" fmla="*/ 4575810 w 25173432"/>
              <a:gd name="connsiteY293" fmla="*/ 6185380 h 7169300"/>
              <a:gd name="connsiteX294" fmla="*/ 4226884 w 25173432"/>
              <a:gd name="connsiteY294" fmla="*/ 6334638 h 7169300"/>
              <a:gd name="connsiteX295" fmla="*/ 3941134 w 25173432"/>
              <a:gd name="connsiteY295" fmla="*/ 6426078 h 7169300"/>
              <a:gd name="connsiteX296" fmla="*/ 3647694 w 25173432"/>
              <a:gd name="connsiteY296" fmla="*/ 6433030 h 7169300"/>
              <a:gd name="connsiteX297" fmla="*/ 3590614 w 25173432"/>
              <a:gd name="connsiteY297" fmla="*/ 6517518 h 7169300"/>
              <a:gd name="connsiteX298" fmla="*/ 3487744 w 25173432"/>
              <a:gd name="connsiteY298" fmla="*/ 6608958 h 7169300"/>
              <a:gd name="connsiteX299" fmla="*/ 3114364 w 25173432"/>
              <a:gd name="connsiteY299" fmla="*/ 6704208 h 7169300"/>
              <a:gd name="connsiteX300" fmla="*/ 2729554 w 25173432"/>
              <a:gd name="connsiteY300" fmla="*/ 6742308 h 7169300"/>
              <a:gd name="connsiteX301" fmla="*/ 2649474 w 25173432"/>
              <a:gd name="connsiteY301" fmla="*/ 6888706 h 7169300"/>
              <a:gd name="connsiteX302" fmla="*/ 2462854 w 25173432"/>
              <a:gd name="connsiteY302" fmla="*/ 6906138 h 7169300"/>
              <a:gd name="connsiteX303" fmla="*/ 2333314 w 25173432"/>
              <a:gd name="connsiteY303" fmla="*/ 6829938 h 7169300"/>
              <a:gd name="connsiteX304" fmla="*/ 2221992 w 25173432"/>
              <a:gd name="connsiteY304" fmla="*/ 6826984 h 7169300"/>
              <a:gd name="connsiteX305" fmla="*/ 1937074 w 25173432"/>
              <a:gd name="connsiteY305" fmla="*/ 6860418 h 7169300"/>
              <a:gd name="connsiteX306" fmla="*/ 1609344 w 25173432"/>
              <a:gd name="connsiteY306" fmla="*/ 6846796 h 7169300"/>
              <a:gd name="connsiteX307" fmla="*/ 1426534 w 25173432"/>
              <a:gd name="connsiteY307" fmla="*/ 6845178 h 7169300"/>
              <a:gd name="connsiteX308" fmla="*/ 1277944 w 25173432"/>
              <a:gd name="connsiteY308" fmla="*/ 6791838 h 7169300"/>
              <a:gd name="connsiteX309" fmla="*/ 969264 w 25173432"/>
              <a:gd name="connsiteY309" fmla="*/ 6729448 h 7169300"/>
              <a:gd name="connsiteX310" fmla="*/ 653104 w 25173432"/>
              <a:gd name="connsiteY310" fmla="*/ 6673728 h 7169300"/>
              <a:gd name="connsiteX311" fmla="*/ 519754 w 25173432"/>
              <a:gd name="connsiteY311" fmla="*/ 6624198 h 7169300"/>
              <a:gd name="connsiteX312" fmla="*/ 321634 w 25173432"/>
              <a:gd name="connsiteY312" fmla="*/ 6582288 h 7169300"/>
              <a:gd name="connsiteX313" fmla="*/ 264484 w 25173432"/>
              <a:gd name="connsiteY313" fmla="*/ 6532758 h 7169300"/>
              <a:gd name="connsiteX314" fmla="*/ 100654 w 25173432"/>
              <a:gd name="connsiteY314" fmla="*/ 6490848 h 7169300"/>
              <a:gd name="connsiteX315" fmla="*/ 3048 w 25173432"/>
              <a:gd name="connsiteY315" fmla="*/ 6439126 h 7169300"/>
              <a:gd name="connsiteX316" fmla="*/ 0 w 25173432"/>
              <a:gd name="connsiteY31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90226 w 25173432"/>
              <a:gd name="connsiteY261" fmla="*/ 909292 h 7169300"/>
              <a:gd name="connsiteX262" fmla="*/ 10284784 w 25173432"/>
              <a:gd name="connsiteY262" fmla="*/ 1351158 h 7169300"/>
              <a:gd name="connsiteX263" fmla="*/ 10195560 w 25173432"/>
              <a:gd name="connsiteY263" fmla="*/ 1744444 h 7169300"/>
              <a:gd name="connsiteX264" fmla="*/ 10162864 w 25173432"/>
              <a:gd name="connsiteY264" fmla="*/ 2075058 h 7169300"/>
              <a:gd name="connsiteX265" fmla="*/ 10104120 w 25173432"/>
              <a:gd name="connsiteY265" fmla="*/ 2384524 h 7169300"/>
              <a:gd name="connsiteX266" fmla="*/ 10006654 w 25173432"/>
              <a:gd name="connsiteY266" fmla="*/ 2581788 h 7169300"/>
              <a:gd name="connsiteX267" fmla="*/ 9865684 w 25173432"/>
              <a:gd name="connsiteY267" fmla="*/ 2936118 h 7169300"/>
              <a:gd name="connsiteX268" fmla="*/ 9680448 w 25173432"/>
              <a:gd name="connsiteY268" fmla="*/ 3195292 h 7169300"/>
              <a:gd name="connsiteX269" fmla="*/ 9492304 w 25173432"/>
              <a:gd name="connsiteY269" fmla="*/ 3370458 h 7169300"/>
              <a:gd name="connsiteX270" fmla="*/ 9355144 w 25173432"/>
              <a:gd name="connsiteY270" fmla="*/ 3526668 h 7169300"/>
              <a:gd name="connsiteX271" fmla="*/ 9088444 w 25173432"/>
              <a:gd name="connsiteY271" fmla="*/ 3618108 h 7169300"/>
              <a:gd name="connsiteX272" fmla="*/ 8718874 w 25173432"/>
              <a:gd name="connsiteY272" fmla="*/ 3850518 h 7169300"/>
              <a:gd name="connsiteX273" fmla="*/ 8558854 w 25173432"/>
              <a:gd name="connsiteY273" fmla="*/ 4082928 h 7169300"/>
              <a:gd name="connsiteX274" fmla="*/ 8177854 w 25173432"/>
              <a:gd name="connsiteY274" fmla="*/ 4284858 h 7169300"/>
              <a:gd name="connsiteX275" fmla="*/ 8135944 w 25173432"/>
              <a:gd name="connsiteY275" fmla="*/ 4463928 h 7169300"/>
              <a:gd name="connsiteX276" fmla="*/ 7968234 w 25173432"/>
              <a:gd name="connsiteY276" fmla="*/ 4588990 h 7169300"/>
              <a:gd name="connsiteX277" fmla="*/ 7937824 w 25173432"/>
              <a:gd name="connsiteY277" fmla="*/ 4822068 h 7169300"/>
              <a:gd name="connsiteX278" fmla="*/ 7766374 w 25173432"/>
              <a:gd name="connsiteY278" fmla="*/ 4982088 h 7169300"/>
              <a:gd name="connsiteX279" fmla="*/ 7621594 w 25173432"/>
              <a:gd name="connsiteY279" fmla="*/ 5164968 h 7169300"/>
              <a:gd name="connsiteX280" fmla="*/ 7379970 w 25173432"/>
              <a:gd name="connsiteY280" fmla="*/ 5298412 h 7169300"/>
              <a:gd name="connsiteX281" fmla="*/ 7236784 w 25173432"/>
              <a:gd name="connsiteY281" fmla="*/ 5336418 h 7169300"/>
              <a:gd name="connsiteX282" fmla="*/ 7080574 w 25173432"/>
              <a:gd name="connsiteY282" fmla="*/ 5431668 h 7169300"/>
              <a:gd name="connsiteX283" fmla="*/ 6916744 w 25173432"/>
              <a:gd name="connsiteY283" fmla="*/ 5344038 h 7169300"/>
              <a:gd name="connsiteX284" fmla="*/ 6737674 w 25173432"/>
              <a:gd name="connsiteY284" fmla="*/ 5477388 h 7169300"/>
              <a:gd name="connsiteX285" fmla="*/ 6448114 w 25173432"/>
              <a:gd name="connsiteY285" fmla="*/ 5686938 h 7169300"/>
              <a:gd name="connsiteX286" fmla="*/ 6230944 w 25173432"/>
              <a:gd name="connsiteY286" fmla="*/ 5793618 h 7169300"/>
              <a:gd name="connsiteX287" fmla="*/ 6000750 w 25173432"/>
              <a:gd name="connsiteY287" fmla="*/ 5851624 h 7169300"/>
              <a:gd name="connsiteX288" fmla="*/ 5888044 w 25173432"/>
              <a:gd name="connsiteY288" fmla="*/ 5785998 h 7169300"/>
              <a:gd name="connsiteX289" fmla="*/ 5830894 w 25173432"/>
              <a:gd name="connsiteY289" fmla="*/ 5892678 h 7169300"/>
              <a:gd name="connsiteX290" fmla="*/ 5716594 w 25173432"/>
              <a:gd name="connsiteY290" fmla="*/ 5953638 h 7169300"/>
              <a:gd name="connsiteX291" fmla="*/ 5327974 w 25173432"/>
              <a:gd name="connsiteY291" fmla="*/ 6121278 h 7169300"/>
              <a:gd name="connsiteX292" fmla="*/ 5034604 w 25173432"/>
              <a:gd name="connsiteY292" fmla="*/ 6205098 h 7169300"/>
              <a:gd name="connsiteX293" fmla="*/ 4752664 w 25173432"/>
              <a:gd name="connsiteY293" fmla="*/ 6235578 h 7169300"/>
              <a:gd name="connsiteX294" fmla="*/ 4575810 w 25173432"/>
              <a:gd name="connsiteY294" fmla="*/ 6185380 h 7169300"/>
              <a:gd name="connsiteX295" fmla="*/ 4226884 w 25173432"/>
              <a:gd name="connsiteY295" fmla="*/ 6334638 h 7169300"/>
              <a:gd name="connsiteX296" fmla="*/ 3941134 w 25173432"/>
              <a:gd name="connsiteY296" fmla="*/ 6426078 h 7169300"/>
              <a:gd name="connsiteX297" fmla="*/ 3647694 w 25173432"/>
              <a:gd name="connsiteY297" fmla="*/ 6433030 h 7169300"/>
              <a:gd name="connsiteX298" fmla="*/ 3590614 w 25173432"/>
              <a:gd name="connsiteY298" fmla="*/ 6517518 h 7169300"/>
              <a:gd name="connsiteX299" fmla="*/ 3487744 w 25173432"/>
              <a:gd name="connsiteY299" fmla="*/ 6608958 h 7169300"/>
              <a:gd name="connsiteX300" fmla="*/ 3114364 w 25173432"/>
              <a:gd name="connsiteY300" fmla="*/ 6704208 h 7169300"/>
              <a:gd name="connsiteX301" fmla="*/ 2729554 w 25173432"/>
              <a:gd name="connsiteY301" fmla="*/ 6742308 h 7169300"/>
              <a:gd name="connsiteX302" fmla="*/ 2649474 w 25173432"/>
              <a:gd name="connsiteY302" fmla="*/ 6888706 h 7169300"/>
              <a:gd name="connsiteX303" fmla="*/ 2462854 w 25173432"/>
              <a:gd name="connsiteY303" fmla="*/ 6906138 h 7169300"/>
              <a:gd name="connsiteX304" fmla="*/ 2333314 w 25173432"/>
              <a:gd name="connsiteY304" fmla="*/ 6829938 h 7169300"/>
              <a:gd name="connsiteX305" fmla="*/ 2221992 w 25173432"/>
              <a:gd name="connsiteY305" fmla="*/ 6826984 h 7169300"/>
              <a:gd name="connsiteX306" fmla="*/ 1937074 w 25173432"/>
              <a:gd name="connsiteY306" fmla="*/ 6860418 h 7169300"/>
              <a:gd name="connsiteX307" fmla="*/ 1609344 w 25173432"/>
              <a:gd name="connsiteY307" fmla="*/ 6846796 h 7169300"/>
              <a:gd name="connsiteX308" fmla="*/ 1426534 w 25173432"/>
              <a:gd name="connsiteY308" fmla="*/ 6845178 h 7169300"/>
              <a:gd name="connsiteX309" fmla="*/ 1277944 w 25173432"/>
              <a:gd name="connsiteY309" fmla="*/ 6791838 h 7169300"/>
              <a:gd name="connsiteX310" fmla="*/ 969264 w 25173432"/>
              <a:gd name="connsiteY310" fmla="*/ 6729448 h 7169300"/>
              <a:gd name="connsiteX311" fmla="*/ 653104 w 25173432"/>
              <a:gd name="connsiteY311" fmla="*/ 6673728 h 7169300"/>
              <a:gd name="connsiteX312" fmla="*/ 519754 w 25173432"/>
              <a:gd name="connsiteY312" fmla="*/ 6624198 h 7169300"/>
              <a:gd name="connsiteX313" fmla="*/ 321634 w 25173432"/>
              <a:gd name="connsiteY313" fmla="*/ 6582288 h 7169300"/>
              <a:gd name="connsiteX314" fmla="*/ 264484 w 25173432"/>
              <a:gd name="connsiteY314" fmla="*/ 6532758 h 7169300"/>
              <a:gd name="connsiteX315" fmla="*/ 100654 w 25173432"/>
              <a:gd name="connsiteY315" fmla="*/ 6490848 h 7169300"/>
              <a:gd name="connsiteX316" fmla="*/ 3048 w 25173432"/>
              <a:gd name="connsiteY316" fmla="*/ 6439126 h 7169300"/>
              <a:gd name="connsiteX317" fmla="*/ 0 w 25173432"/>
              <a:gd name="connsiteY31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392156 w 25173432"/>
              <a:gd name="connsiteY258" fmla="*/ 2512 h 7169300"/>
              <a:gd name="connsiteX259" fmla="*/ 10346436 w 25173432"/>
              <a:gd name="connsiteY259" fmla="*/ 261592 h 7169300"/>
              <a:gd name="connsiteX260" fmla="*/ 10274808 w 25173432"/>
              <a:gd name="connsiteY260" fmla="*/ 626590 h 7169300"/>
              <a:gd name="connsiteX261" fmla="*/ 10136886 w 25173432"/>
              <a:gd name="connsiteY261" fmla="*/ 913102 h 7169300"/>
              <a:gd name="connsiteX262" fmla="*/ 10284784 w 25173432"/>
              <a:gd name="connsiteY262" fmla="*/ 1351158 h 7169300"/>
              <a:gd name="connsiteX263" fmla="*/ 10195560 w 25173432"/>
              <a:gd name="connsiteY263" fmla="*/ 1744444 h 7169300"/>
              <a:gd name="connsiteX264" fmla="*/ 10162864 w 25173432"/>
              <a:gd name="connsiteY264" fmla="*/ 2075058 h 7169300"/>
              <a:gd name="connsiteX265" fmla="*/ 10104120 w 25173432"/>
              <a:gd name="connsiteY265" fmla="*/ 2384524 h 7169300"/>
              <a:gd name="connsiteX266" fmla="*/ 10006654 w 25173432"/>
              <a:gd name="connsiteY266" fmla="*/ 2581788 h 7169300"/>
              <a:gd name="connsiteX267" fmla="*/ 9865684 w 25173432"/>
              <a:gd name="connsiteY267" fmla="*/ 2936118 h 7169300"/>
              <a:gd name="connsiteX268" fmla="*/ 9680448 w 25173432"/>
              <a:gd name="connsiteY268" fmla="*/ 3195292 h 7169300"/>
              <a:gd name="connsiteX269" fmla="*/ 9492304 w 25173432"/>
              <a:gd name="connsiteY269" fmla="*/ 3370458 h 7169300"/>
              <a:gd name="connsiteX270" fmla="*/ 9355144 w 25173432"/>
              <a:gd name="connsiteY270" fmla="*/ 3526668 h 7169300"/>
              <a:gd name="connsiteX271" fmla="*/ 9088444 w 25173432"/>
              <a:gd name="connsiteY271" fmla="*/ 3618108 h 7169300"/>
              <a:gd name="connsiteX272" fmla="*/ 8718874 w 25173432"/>
              <a:gd name="connsiteY272" fmla="*/ 3850518 h 7169300"/>
              <a:gd name="connsiteX273" fmla="*/ 8558854 w 25173432"/>
              <a:gd name="connsiteY273" fmla="*/ 4082928 h 7169300"/>
              <a:gd name="connsiteX274" fmla="*/ 8177854 w 25173432"/>
              <a:gd name="connsiteY274" fmla="*/ 4284858 h 7169300"/>
              <a:gd name="connsiteX275" fmla="*/ 8135944 w 25173432"/>
              <a:gd name="connsiteY275" fmla="*/ 4463928 h 7169300"/>
              <a:gd name="connsiteX276" fmla="*/ 7968234 w 25173432"/>
              <a:gd name="connsiteY276" fmla="*/ 4588990 h 7169300"/>
              <a:gd name="connsiteX277" fmla="*/ 7937824 w 25173432"/>
              <a:gd name="connsiteY277" fmla="*/ 4822068 h 7169300"/>
              <a:gd name="connsiteX278" fmla="*/ 7766374 w 25173432"/>
              <a:gd name="connsiteY278" fmla="*/ 4982088 h 7169300"/>
              <a:gd name="connsiteX279" fmla="*/ 7621594 w 25173432"/>
              <a:gd name="connsiteY279" fmla="*/ 5164968 h 7169300"/>
              <a:gd name="connsiteX280" fmla="*/ 7379970 w 25173432"/>
              <a:gd name="connsiteY280" fmla="*/ 5298412 h 7169300"/>
              <a:gd name="connsiteX281" fmla="*/ 7236784 w 25173432"/>
              <a:gd name="connsiteY281" fmla="*/ 5336418 h 7169300"/>
              <a:gd name="connsiteX282" fmla="*/ 7080574 w 25173432"/>
              <a:gd name="connsiteY282" fmla="*/ 5431668 h 7169300"/>
              <a:gd name="connsiteX283" fmla="*/ 6916744 w 25173432"/>
              <a:gd name="connsiteY283" fmla="*/ 5344038 h 7169300"/>
              <a:gd name="connsiteX284" fmla="*/ 6737674 w 25173432"/>
              <a:gd name="connsiteY284" fmla="*/ 5477388 h 7169300"/>
              <a:gd name="connsiteX285" fmla="*/ 6448114 w 25173432"/>
              <a:gd name="connsiteY285" fmla="*/ 5686938 h 7169300"/>
              <a:gd name="connsiteX286" fmla="*/ 6230944 w 25173432"/>
              <a:gd name="connsiteY286" fmla="*/ 5793618 h 7169300"/>
              <a:gd name="connsiteX287" fmla="*/ 6000750 w 25173432"/>
              <a:gd name="connsiteY287" fmla="*/ 5851624 h 7169300"/>
              <a:gd name="connsiteX288" fmla="*/ 5888044 w 25173432"/>
              <a:gd name="connsiteY288" fmla="*/ 5785998 h 7169300"/>
              <a:gd name="connsiteX289" fmla="*/ 5830894 w 25173432"/>
              <a:gd name="connsiteY289" fmla="*/ 5892678 h 7169300"/>
              <a:gd name="connsiteX290" fmla="*/ 5716594 w 25173432"/>
              <a:gd name="connsiteY290" fmla="*/ 5953638 h 7169300"/>
              <a:gd name="connsiteX291" fmla="*/ 5327974 w 25173432"/>
              <a:gd name="connsiteY291" fmla="*/ 6121278 h 7169300"/>
              <a:gd name="connsiteX292" fmla="*/ 5034604 w 25173432"/>
              <a:gd name="connsiteY292" fmla="*/ 6205098 h 7169300"/>
              <a:gd name="connsiteX293" fmla="*/ 4752664 w 25173432"/>
              <a:gd name="connsiteY293" fmla="*/ 6235578 h 7169300"/>
              <a:gd name="connsiteX294" fmla="*/ 4575810 w 25173432"/>
              <a:gd name="connsiteY294" fmla="*/ 6185380 h 7169300"/>
              <a:gd name="connsiteX295" fmla="*/ 4226884 w 25173432"/>
              <a:gd name="connsiteY295" fmla="*/ 6334638 h 7169300"/>
              <a:gd name="connsiteX296" fmla="*/ 3941134 w 25173432"/>
              <a:gd name="connsiteY296" fmla="*/ 6426078 h 7169300"/>
              <a:gd name="connsiteX297" fmla="*/ 3647694 w 25173432"/>
              <a:gd name="connsiteY297" fmla="*/ 6433030 h 7169300"/>
              <a:gd name="connsiteX298" fmla="*/ 3590614 w 25173432"/>
              <a:gd name="connsiteY298" fmla="*/ 6517518 h 7169300"/>
              <a:gd name="connsiteX299" fmla="*/ 3487744 w 25173432"/>
              <a:gd name="connsiteY299" fmla="*/ 6608958 h 7169300"/>
              <a:gd name="connsiteX300" fmla="*/ 3114364 w 25173432"/>
              <a:gd name="connsiteY300" fmla="*/ 6704208 h 7169300"/>
              <a:gd name="connsiteX301" fmla="*/ 2729554 w 25173432"/>
              <a:gd name="connsiteY301" fmla="*/ 6742308 h 7169300"/>
              <a:gd name="connsiteX302" fmla="*/ 2649474 w 25173432"/>
              <a:gd name="connsiteY302" fmla="*/ 6888706 h 7169300"/>
              <a:gd name="connsiteX303" fmla="*/ 2462854 w 25173432"/>
              <a:gd name="connsiteY303" fmla="*/ 6906138 h 7169300"/>
              <a:gd name="connsiteX304" fmla="*/ 2333314 w 25173432"/>
              <a:gd name="connsiteY304" fmla="*/ 6829938 h 7169300"/>
              <a:gd name="connsiteX305" fmla="*/ 2221992 w 25173432"/>
              <a:gd name="connsiteY305" fmla="*/ 6826984 h 7169300"/>
              <a:gd name="connsiteX306" fmla="*/ 1937074 w 25173432"/>
              <a:gd name="connsiteY306" fmla="*/ 6860418 h 7169300"/>
              <a:gd name="connsiteX307" fmla="*/ 1609344 w 25173432"/>
              <a:gd name="connsiteY307" fmla="*/ 6846796 h 7169300"/>
              <a:gd name="connsiteX308" fmla="*/ 1426534 w 25173432"/>
              <a:gd name="connsiteY308" fmla="*/ 6845178 h 7169300"/>
              <a:gd name="connsiteX309" fmla="*/ 1277944 w 25173432"/>
              <a:gd name="connsiteY309" fmla="*/ 6791838 h 7169300"/>
              <a:gd name="connsiteX310" fmla="*/ 969264 w 25173432"/>
              <a:gd name="connsiteY310" fmla="*/ 6729448 h 7169300"/>
              <a:gd name="connsiteX311" fmla="*/ 653104 w 25173432"/>
              <a:gd name="connsiteY311" fmla="*/ 6673728 h 7169300"/>
              <a:gd name="connsiteX312" fmla="*/ 519754 w 25173432"/>
              <a:gd name="connsiteY312" fmla="*/ 6624198 h 7169300"/>
              <a:gd name="connsiteX313" fmla="*/ 321634 w 25173432"/>
              <a:gd name="connsiteY313" fmla="*/ 6582288 h 7169300"/>
              <a:gd name="connsiteX314" fmla="*/ 264484 w 25173432"/>
              <a:gd name="connsiteY314" fmla="*/ 6532758 h 7169300"/>
              <a:gd name="connsiteX315" fmla="*/ 100654 w 25173432"/>
              <a:gd name="connsiteY315" fmla="*/ 6490848 h 7169300"/>
              <a:gd name="connsiteX316" fmla="*/ 3048 w 25173432"/>
              <a:gd name="connsiteY316" fmla="*/ 6439126 h 7169300"/>
              <a:gd name="connsiteX317" fmla="*/ 0 w 25173432"/>
              <a:gd name="connsiteY31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502646 w 25173432"/>
              <a:gd name="connsiteY251" fmla="*/ 128267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671048 w 25173432"/>
              <a:gd name="connsiteY250" fmla="*/ 1451836 h 7169300"/>
              <a:gd name="connsiteX251" fmla="*/ 10464546 w 25173432"/>
              <a:gd name="connsiteY251" fmla="*/ 141983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568178 w 25173432"/>
              <a:gd name="connsiteY250" fmla="*/ 1691866 h 7169300"/>
              <a:gd name="connsiteX251" fmla="*/ 10464546 w 25173432"/>
              <a:gd name="connsiteY251" fmla="*/ 1419832 h 7169300"/>
              <a:gd name="connsiteX252" fmla="*/ 10495026 w 25173432"/>
              <a:gd name="connsiteY252" fmla="*/ 901672 h 7169300"/>
              <a:gd name="connsiteX253" fmla="*/ 10491216 w 25173432"/>
              <a:gd name="connsiteY253" fmla="*/ 768322 h 7169300"/>
              <a:gd name="connsiteX254" fmla="*/ 10578846 w 25173432"/>
              <a:gd name="connsiteY254" fmla="*/ 680692 h 7169300"/>
              <a:gd name="connsiteX255" fmla="*/ 10725912 w 25173432"/>
              <a:gd name="connsiteY255" fmla="*/ 610588 h 7169300"/>
              <a:gd name="connsiteX256" fmla="*/ 10707624 w 25173432"/>
              <a:gd name="connsiteY256" fmla="*/ 336268 h 7169300"/>
              <a:gd name="connsiteX257" fmla="*/ 10582656 w 25173432"/>
              <a:gd name="connsiteY257" fmla="*/ 200632 h 7169300"/>
              <a:gd name="connsiteX258" fmla="*/ 10467664 w 25173432"/>
              <a:gd name="connsiteY258" fmla="*/ 189108 h 7169300"/>
              <a:gd name="connsiteX259" fmla="*/ 10392156 w 25173432"/>
              <a:gd name="connsiteY259" fmla="*/ 2512 h 7169300"/>
              <a:gd name="connsiteX260" fmla="*/ 10346436 w 25173432"/>
              <a:gd name="connsiteY260" fmla="*/ 261592 h 7169300"/>
              <a:gd name="connsiteX261" fmla="*/ 10274808 w 25173432"/>
              <a:gd name="connsiteY261" fmla="*/ 626590 h 7169300"/>
              <a:gd name="connsiteX262" fmla="*/ 10136886 w 25173432"/>
              <a:gd name="connsiteY262" fmla="*/ 913102 h 7169300"/>
              <a:gd name="connsiteX263" fmla="*/ 10284784 w 25173432"/>
              <a:gd name="connsiteY263" fmla="*/ 1351158 h 7169300"/>
              <a:gd name="connsiteX264" fmla="*/ 10195560 w 25173432"/>
              <a:gd name="connsiteY264" fmla="*/ 1744444 h 7169300"/>
              <a:gd name="connsiteX265" fmla="*/ 10162864 w 25173432"/>
              <a:gd name="connsiteY265" fmla="*/ 2075058 h 7169300"/>
              <a:gd name="connsiteX266" fmla="*/ 10104120 w 25173432"/>
              <a:gd name="connsiteY266" fmla="*/ 2384524 h 7169300"/>
              <a:gd name="connsiteX267" fmla="*/ 10006654 w 25173432"/>
              <a:gd name="connsiteY267" fmla="*/ 2581788 h 7169300"/>
              <a:gd name="connsiteX268" fmla="*/ 9865684 w 25173432"/>
              <a:gd name="connsiteY268" fmla="*/ 2936118 h 7169300"/>
              <a:gd name="connsiteX269" fmla="*/ 9680448 w 25173432"/>
              <a:gd name="connsiteY269" fmla="*/ 3195292 h 7169300"/>
              <a:gd name="connsiteX270" fmla="*/ 9492304 w 25173432"/>
              <a:gd name="connsiteY270" fmla="*/ 3370458 h 7169300"/>
              <a:gd name="connsiteX271" fmla="*/ 9355144 w 25173432"/>
              <a:gd name="connsiteY271" fmla="*/ 3526668 h 7169300"/>
              <a:gd name="connsiteX272" fmla="*/ 9088444 w 25173432"/>
              <a:gd name="connsiteY272" fmla="*/ 3618108 h 7169300"/>
              <a:gd name="connsiteX273" fmla="*/ 8718874 w 25173432"/>
              <a:gd name="connsiteY273" fmla="*/ 3850518 h 7169300"/>
              <a:gd name="connsiteX274" fmla="*/ 8558854 w 25173432"/>
              <a:gd name="connsiteY274" fmla="*/ 4082928 h 7169300"/>
              <a:gd name="connsiteX275" fmla="*/ 8177854 w 25173432"/>
              <a:gd name="connsiteY275" fmla="*/ 4284858 h 7169300"/>
              <a:gd name="connsiteX276" fmla="*/ 8135944 w 25173432"/>
              <a:gd name="connsiteY276" fmla="*/ 4463928 h 7169300"/>
              <a:gd name="connsiteX277" fmla="*/ 7968234 w 25173432"/>
              <a:gd name="connsiteY277" fmla="*/ 4588990 h 7169300"/>
              <a:gd name="connsiteX278" fmla="*/ 7937824 w 25173432"/>
              <a:gd name="connsiteY278" fmla="*/ 4822068 h 7169300"/>
              <a:gd name="connsiteX279" fmla="*/ 7766374 w 25173432"/>
              <a:gd name="connsiteY279" fmla="*/ 4982088 h 7169300"/>
              <a:gd name="connsiteX280" fmla="*/ 7621594 w 25173432"/>
              <a:gd name="connsiteY280" fmla="*/ 5164968 h 7169300"/>
              <a:gd name="connsiteX281" fmla="*/ 7379970 w 25173432"/>
              <a:gd name="connsiteY281" fmla="*/ 5298412 h 7169300"/>
              <a:gd name="connsiteX282" fmla="*/ 7236784 w 25173432"/>
              <a:gd name="connsiteY282" fmla="*/ 5336418 h 7169300"/>
              <a:gd name="connsiteX283" fmla="*/ 7080574 w 25173432"/>
              <a:gd name="connsiteY283" fmla="*/ 5431668 h 7169300"/>
              <a:gd name="connsiteX284" fmla="*/ 6916744 w 25173432"/>
              <a:gd name="connsiteY284" fmla="*/ 5344038 h 7169300"/>
              <a:gd name="connsiteX285" fmla="*/ 6737674 w 25173432"/>
              <a:gd name="connsiteY285" fmla="*/ 5477388 h 7169300"/>
              <a:gd name="connsiteX286" fmla="*/ 6448114 w 25173432"/>
              <a:gd name="connsiteY286" fmla="*/ 5686938 h 7169300"/>
              <a:gd name="connsiteX287" fmla="*/ 6230944 w 25173432"/>
              <a:gd name="connsiteY287" fmla="*/ 5793618 h 7169300"/>
              <a:gd name="connsiteX288" fmla="*/ 6000750 w 25173432"/>
              <a:gd name="connsiteY288" fmla="*/ 5851624 h 7169300"/>
              <a:gd name="connsiteX289" fmla="*/ 5888044 w 25173432"/>
              <a:gd name="connsiteY289" fmla="*/ 5785998 h 7169300"/>
              <a:gd name="connsiteX290" fmla="*/ 5830894 w 25173432"/>
              <a:gd name="connsiteY290" fmla="*/ 5892678 h 7169300"/>
              <a:gd name="connsiteX291" fmla="*/ 5716594 w 25173432"/>
              <a:gd name="connsiteY291" fmla="*/ 5953638 h 7169300"/>
              <a:gd name="connsiteX292" fmla="*/ 5327974 w 25173432"/>
              <a:gd name="connsiteY292" fmla="*/ 6121278 h 7169300"/>
              <a:gd name="connsiteX293" fmla="*/ 5034604 w 25173432"/>
              <a:gd name="connsiteY293" fmla="*/ 6205098 h 7169300"/>
              <a:gd name="connsiteX294" fmla="*/ 4752664 w 25173432"/>
              <a:gd name="connsiteY294" fmla="*/ 6235578 h 7169300"/>
              <a:gd name="connsiteX295" fmla="*/ 4575810 w 25173432"/>
              <a:gd name="connsiteY295" fmla="*/ 6185380 h 7169300"/>
              <a:gd name="connsiteX296" fmla="*/ 4226884 w 25173432"/>
              <a:gd name="connsiteY296" fmla="*/ 6334638 h 7169300"/>
              <a:gd name="connsiteX297" fmla="*/ 3941134 w 25173432"/>
              <a:gd name="connsiteY297" fmla="*/ 6426078 h 7169300"/>
              <a:gd name="connsiteX298" fmla="*/ 3647694 w 25173432"/>
              <a:gd name="connsiteY298" fmla="*/ 6433030 h 7169300"/>
              <a:gd name="connsiteX299" fmla="*/ 3590614 w 25173432"/>
              <a:gd name="connsiteY299" fmla="*/ 6517518 h 7169300"/>
              <a:gd name="connsiteX300" fmla="*/ 3487744 w 25173432"/>
              <a:gd name="connsiteY300" fmla="*/ 6608958 h 7169300"/>
              <a:gd name="connsiteX301" fmla="*/ 3114364 w 25173432"/>
              <a:gd name="connsiteY301" fmla="*/ 6704208 h 7169300"/>
              <a:gd name="connsiteX302" fmla="*/ 2729554 w 25173432"/>
              <a:gd name="connsiteY302" fmla="*/ 6742308 h 7169300"/>
              <a:gd name="connsiteX303" fmla="*/ 2649474 w 25173432"/>
              <a:gd name="connsiteY303" fmla="*/ 6888706 h 7169300"/>
              <a:gd name="connsiteX304" fmla="*/ 2462854 w 25173432"/>
              <a:gd name="connsiteY304" fmla="*/ 6906138 h 7169300"/>
              <a:gd name="connsiteX305" fmla="*/ 2333314 w 25173432"/>
              <a:gd name="connsiteY305" fmla="*/ 6829938 h 7169300"/>
              <a:gd name="connsiteX306" fmla="*/ 2221992 w 25173432"/>
              <a:gd name="connsiteY306" fmla="*/ 6826984 h 7169300"/>
              <a:gd name="connsiteX307" fmla="*/ 1937074 w 25173432"/>
              <a:gd name="connsiteY307" fmla="*/ 6860418 h 7169300"/>
              <a:gd name="connsiteX308" fmla="*/ 1609344 w 25173432"/>
              <a:gd name="connsiteY308" fmla="*/ 6846796 h 7169300"/>
              <a:gd name="connsiteX309" fmla="*/ 1426534 w 25173432"/>
              <a:gd name="connsiteY309" fmla="*/ 6845178 h 7169300"/>
              <a:gd name="connsiteX310" fmla="*/ 1277944 w 25173432"/>
              <a:gd name="connsiteY310" fmla="*/ 6791838 h 7169300"/>
              <a:gd name="connsiteX311" fmla="*/ 969264 w 25173432"/>
              <a:gd name="connsiteY311" fmla="*/ 6729448 h 7169300"/>
              <a:gd name="connsiteX312" fmla="*/ 653104 w 25173432"/>
              <a:gd name="connsiteY312" fmla="*/ 6673728 h 7169300"/>
              <a:gd name="connsiteX313" fmla="*/ 519754 w 25173432"/>
              <a:gd name="connsiteY313" fmla="*/ 6624198 h 7169300"/>
              <a:gd name="connsiteX314" fmla="*/ 321634 w 25173432"/>
              <a:gd name="connsiteY314" fmla="*/ 6582288 h 7169300"/>
              <a:gd name="connsiteX315" fmla="*/ 264484 w 25173432"/>
              <a:gd name="connsiteY315" fmla="*/ 6532758 h 7169300"/>
              <a:gd name="connsiteX316" fmla="*/ 100654 w 25173432"/>
              <a:gd name="connsiteY316" fmla="*/ 6490848 h 7169300"/>
              <a:gd name="connsiteX317" fmla="*/ 3048 w 25173432"/>
              <a:gd name="connsiteY317" fmla="*/ 6439126 h 7169300"/>
              <a:gd name="connsiteX318" fmla="*/ 0 w 25173432"/>
              <a:gd name="connsiteY31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292840 w 25173432"/>
              <a:gd name="connsiteY249" fmla="*/ 201876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121390 w 25173432"/>
              <a:gd name="connsiteY249" fmla="*/ 219783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121390 w 25173432"/>
              <a:gd name="connsiteY249" fmla="*/ 2197834 h 7169300"/>
              <a:gd name="connsiteX250" fmla="*/ 10791514 w 25173432"/>
              <a:gd name="connsiteY250" fmla="*/ 1953138 h 7169300"/>
              <a:gd name="connsiteX251" fmla="*/ 10568178 w 25173432"/>
              <a:gd name="connsiteY251" fmla="*/ 1691866 h 7169300"/>
              <a:gd name="connsiteX252" fmla="*/ 10464546 w 25173432"/>
              <a:gd name="connsiteY252" fmla="*/ 1419832 h 7169300"/>
              <a:gd name="connsiteX253" fmla="*/ 10495026 w 25173432"/>
              <a:gd name="connsiteY253" fmla="*/ 901672 h 7169300"/>
              <a:gd name="connsiteX254" fmla="*/ 10491216 w 25173432"/>
              <a:gd name="connsiteY254" fmla="*/ 768322 h 7169300"/>
              <a:gd name="connsiteX255" fmla="*/ 10578846 w 25173432"/>
              <a:gd name="connsiteY255" fmla="*/ 680692 h 7169300"/>
              <a:gd name="connsiteX256" fmla="*/ 10725912 w 25173432"/>
              <a:gd name="connsiteY256" fmla="*/ 610588 h 7169300"/>
              <a:gd name="connsiteX257" fmla="*/ 10707624 w 25173432"/>
              <a:gd name="connsiteY257" fmla="*/ 336268 h 7169300"/>
              <a:gd name="connsiteX258" fmla="*/ 10582656 w 25173432"/>
              <a:gd name="connsiteY258" fmla="*/ 200632 h 7169300"/>
              <a:gd name="connsiteX259" fmla="*/ 10467664 w 25173432"/>
              <a:gd name="connsiteY259" fmla="*/ 189108 h 7169300"/>
              <a:gd name="connsiteX260" fmla="*/ 10392156 w 25173432"/>
              <a:gd name="connsiteY260" fmla="*/ 2512 h 7169300"/>
              <a:gd name="connsiteX261" fmla="*/ 10346436 w 25173432"/>
              <a:gd name="connsiteY261" fmla="*/ 261592 h 7169300"/>
              <a:gd name="connsiteX262" fmla="*/ 10274808 w 25173432"/>
              <a:gd name="connsiteY262" fmla="*/ 626590 h 7169300"/>
              <a:gd name="connsiteX263" fmla="*/ 10136886 w 25173432"/>
              <a:gd name="connsiteY263" fmla="*/ 913102 h 7169300"/>
              <a:gd name="connsiteX264" fmla="*/ 10284784 w 25173432"/>
              <a:gd name="connsiteY264" fmla="*/ 1351158 h 7169300"/>
              <a:gd name="connsiteX265" fmla="*/ 10195560 w 25173432"/>
              <a:gd name="connsiteY265" fmla="*/ 1744444 h 7169300"/>
              <a:gd name="connsiteX266" fmla="*/ 10162864 w 25173432"/>
              <a:gd name="connsiteY266" fmla="*/ 2075058 h 7169300"/>
              <a:gd name="connsiteX267" fmla="*/ 10104120 w 25173432"/>
              <a:gd name="connsiteY267" fmla="*/ 2384524 h 7169300"/>
              <a:gd name="connsiteX268" fmla="*/ 10006654 w 25173432"/>
              <a:gd name="connsiteY268" fmla="*/ 2581788 h 7169300"/>
              <a:gd name="connsiteX269" fmla="*/ 9865684 w 25173432"/>
              <a:gd name="connsiteY269" fmla="*/ 2936118 h 7169300"/>
              <a:gd name="connsiteX270" fmla="*/ 9680448 w 25173432"/>
              <a:gd name="connsiteY270" fmla="*/ 3195292 h 7169300"/>
              <a:gd name="connsiteX271" fmla="*/ 9492304 w 25173432"/>
              <a:gd name="connsiteY271" fmla="*/ 3370458 h 7169300"/>
              <a:gd name="connsiteX272" fmla="*/ 9355144 w 25173432"/>
              <a:gd name="connsiteY272" fmla="*/ 3526668 h 7169300"/>
              <a:gd name="connsiteX273" fmla="*/ 9088444 w 25173432"/>
              <a:gd name="connsiteY273" fmla="*/ 3618108 h 7169300"/>
              <a:gd name="connsiteX274" fmla="*/ 8718874 w 25173432"/>
              <a:gd name="connsiteY274" fmla="*/ 3850518 h 7169300"/>
              <a:gd name="connsiteX275" fmla="*/ 8558854 w 25173432"/>
              <a:gd name="connsiteY275" fmla="*/ 4082928 h 7169300"/>
              <a:gd name="connsiteX276" fmla="*/ 8177854 w 25173432"/>
              <a:gd name="connsiteY276" fmla="*/ 4284858 h 7169300"/>
              <a:gd name="connsiteX277" fmla="*/ 8135944 w 25173432"/>
              <a:gd name="connsiteY277" fmla="*/ 4463928 h 7169300"/>
              <a:gd name="connsiteX278" fmla="*/ 7968234 w 25173432"/>
              <a:gd name="connsiteY278" fmla="*/ 4588990 h 7169300"/>
              <a:gd name="connsiteX279" fmla="*/ 7937824 w 25173432"/>
              <a:gd name="connsiteY279" fmla="*/ 4822068 h 7169300"/>
              <a:gd name="connsiteX280" fmla="*/ 7766374 w 25173432"/>
              <a:gd name="connsiteY280" fmla="*/ 4982088 h 7169300"/>
              <a:gd name="connsiteX281" fmla="*/ 7621594 w 25173432"/>
              <a:gd name="connsiteY281" fmla="*/ 5164968 h 7169300"/>
              <a:gd name="connsiteX282" fmla="*/ 7379970 w 25173432"/>
              <a:gd name="connsiteY282" fmla="*/ 5298412 h 7169300"/>
              <a:gd name="connsiteX283" fmla="*/ 7236784 w 25173432"/>
              <a:gd name="connsiteY283" fmla="*/ 5336418 h 7169300"/>
              <a:gd name="connsiteX284" fmla="*/ 7080574 w 25173432"/>
              <a:gd name="connsiteY284" fmla="*/ 5431668 h 7169300"/>
              <a:gd name="connsiteX285" fmla="*/ 6916744 w 25173432"/>
              <a:gd name="connsiteY285" fmla="*/ 5344038 h 7169300"/>
              <a:gd name="connsiteX286" fmla="*/ 6737674 w 25173432"/>
              <a:gd name="connsiteY286" fmla="*/ 5477388 h 7169300"/>
              <a:gd name="connsiteX287" fmla="*/ 6448114 w 25173432"/>
              <a:gd name="connsiteY287" fmla="*/ 5686938 h 7169300"/>
              <a:gd name="connsiteX288" fmla="*/ 6230944 w 25173432"/>
              <a:gd name="connsiteY288" fmla="*/ 5793618 h 7169300"/>
              <a:gd name="connsiteX289" fmla="*/ 6000750 w 25173432"/>
              <a:gd name="connsiteY289" fmla="*/ 5851624 h 7169300"/>
              <a:gd name="connsiteX290" fmla="*/ 5888044 w 25173432"/>
              <a:gd name="connsiteY290" fmla="*/ 5785998 h 7169300"/>
              <a:gd name="connsiteX291" fmla="*/ 5830894 w 25173432"/>
              <a:gd name="connsiteY291" fmla="*/ 5892678 h 7169300"/>
              <a:gd name="connsiteX292" fmla="*/ 5716594 w 25173432"/>
              <a:gd name="connsiteY292" fmla="*/ 5953638 h 7169300"/>
              <a:gd name="connsiteX293" fmla="*/ 5327974 w 25173432"/>
              <a:gd name="connsiteY293" fmla="*/ 6121278 h 7169300"/>
              <a:gd name="connsiteX294" fmla="*/ 5034604 w 25173432"/>
              <a:gd name="connsiteY294" fmla="*/ 6205098 h 7169300"/>
              <a:gd name="connsiteX295" fmla="*/ 4752664 w 25173432"/>
              <a:gd name="connsiteY295" fmla="*/ 6235578 h 7169300"/>
              <a:gd name="connsiteX296" fmla="*/ 4575810 w 25173432"/>
              <a:gd name="connsiteY296" fmla="*/ 6185380 h 7169300"/>
              <a:gd name="connsiteX297" fmla="*/ 4226884 w 25173432"/>
              <a:gd name="connsiteY297" fmla="*/ 6334638 h 7169300"/>
              <a:gd name="connsiteX298" fmla="*/ 3941134 w 25173432"/>
              <a:gd name="connsiteY298" fmla="*/ 6426078 h 7169300"/>
              <a:gd name="connsiteX299" fmla="*/ 3647694 w 25173432"/>
              <a:gd name="connsiteY299" fmla="*/ 6433030 h 7169300"/>
              <a:gd name="connsiteX300" fmla="*/ 3590614 w 25173432"/>
              <a:gd name="connsiteY300" fmla="*/ 6517518 h 7169300"/>
              <a:gd name="connsiteX301" fmla="*/ 3487744 w 25173432"/>
              <a:gd name="connsiteY301" fmla="*/ 6608958 h 7169300"/>
              <a:gd name="connsiteX302" fmla="*/ 3114364 w 25173432"/>
              <a:gd name="connsiteY302" fmla="*/ 6704208 h 7169300"/>
              <a:gd name="connsiteX303" fmla="*/ 2729554 w 25173432"/>
              <a:gd name="connsiteY303" fmla="*/ 6742308 h 7169300"/>
              <a:gd name="connsiteX304" fmla="*/ 2649474 w 25173432"/>
              <a:gd name="connsiteY304" fmla="*/ 6888706 h 7169300"/>
              <a:gd name="connsiteX305" fmla="*/ 2462854 w 25173432"/>
              <a:gd name="connsiteY305" fmla="*/ 6906138 h 7169300"/>
              <a:gd name="connsiteX306" fmla="*/ 2333314 w 25173432"/>
              <a:gd name="connsiteY306" fmla="*/ 6829938 h 7169300"/>
              <a:gd name="connsiteX307" fmla="*/ 2221992 w 25173432"/>
              <a:gd name="connsiteY307" fmla="*/ 6826984 h 7169300"/>
              <a:gd name="connsiteX308" fmla="*/ 1937074 w 25173432"/>
              <a:gd name="connsiteY308" fmla="*/ 6860418 h 7169300"/>
              <a:gd name="connsiteX309" fmla="*/ 1609344 w 25173432"/>
              <a:gd name="connsiteY309" fmla="*/ 6846796 h 7169300"/>
              <a:gd name="connsiteX310" fmla="*/ 1426534 w 25173432"/>
              <a:gd name="connsiteY310" fmla="*/ 6845178 h 7169300"/>
              <a:gd name="connsiteX311" fmla="*/ 1277944 w 25173432"/>
              <a:gd name="connsiteY311" fmla="*/ 6791838 h 7169300"/>
              <a:gd name="connsiteX312" fmla="*/ 969264 w 25173432"/>
              <a:gd name="connsiteY312" fmla="*/ 6729448 h 7169300"/>
              <a:gd name="connsiteX313" fmla="*/ 653104 w 25173432"/>
              <a:gd name="connsiteY313" fmla="*/ 6673728 h 7169300"/>
              <a:gd name="connsiteX314" fmla="*/ 519754 w 25173432"/>
              <a:gd name="connsiteY314" fmla="*/ 6624198 h 7169300"/>
              <a:gd name="connsiteX315" fmla="*/ 321634 w 25173432"/>
              <a:gd name="connsiteY315" fmla="*/ 6582288 h 7169300"/>
              <a:gd name="connsiteX316" fmla="*/ 264484 w 25173432"/>
              <a:gd name="connsiteY316" fmla="*/ 6532758 h 7169300"/>
              <a:gd name="connsiteX317" fmla="*/ 100654 w 25173432"/>
              <a:gd name="connsiteY317" fmla="*/ 6490848 h 7169300"/>
              <a:gd name="connsiteX318" fmla="*/ 3048 w 25173432"/>
              <a:gd name="connsiteY318" fmla="*/ 6439126 h 7169300"/>
              <a:gd name="connsiteX319" fmla="*/ 0 w 25173432"/>
              <a:gd name="connsiteY31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92554 w 25173432"/>
              <a:gd name="connsiteY249" fmla="*/ 2364618 h 7169300"/>
              <a:gd name="connsiteX250" fmla="*/ 11121390 w 25173432"/>
              <a:gd name="connsiteY250" fmla="*/ 2197834 h 7169300"/>
              <a:gd name="connsiteX251" fmla="*/ 10791514 w 25173432"/>
              <a:gd name="connsiteY251" fmla="*/ 1953138 h 7169300"/>
              <a:gd name="connsiteX252" fmla="*/ 10568178 w 25173432"/>
              <a:gd name="connsiteY252" fmla="*/ 1691866 h 7169300"/>
              <a:gd name="connsiteX253" fmla="*/ 10464546 w 25173432"/>
              <a:gd name="connsiteY253" fmla="*/ 1419832 h 7169300"/>
              <a:gd name="connsiteX254" fmla="*/ 10495026 w 25173432"/>
              <a:gd name="connsiteY254" fmla="*/ 901672 h 7169300"/>
              <a:gd name="connsiteX255" fmla="*/ 10491216 w 25173432"/>
              <a:gd name="connsiteY255" fmla="*/ 768322 h 7169300"/>
              <a:gd name="connsiteX256" fmla="*/ 10578846 w 25173432"/>
              <a:gd name="connsiteY256" fmla="*/ 680692 h 7169300"/>
              <a:gd name="connsiteX257" fmla="*/ 10725912 w 25173432"/>
              <a:gd name="connsiteY257" fmla="*/ 610588 h 7169300"/>
              <a:gd name="connsiteX258" fmla="*/ 10707624 w 25173432"/>
              <a:gd name="connsiteY258" fmla="*/ 336268 h 7169300"/>
              <a:gd name="connsiteX259" fmla="*/ 10582656 w 25173432"/>
              <a:gd name="connsiteY259" fmla="*/ 200632 h 7169300"/>
              <a:gd name="connsiteX260" fmla="*/ 10467664 w 25173432"/>
              <a:gd name="connsiteY260" fmla="*/ 189108 h 7169300"/>
              <a:gd name="connsiteX261" fmla="*/ 10392156 w 25173432"/>
              <a:gd name="connsiteY261" fmla="*/ 2512 h 7169300"/>
              <a:gd name="connsiteX262" fmla="*/ 10346436 w 25173432"/>
              <a:gd name="connsiteY262" fmla="*/ 261592 h 7169300"/>
              <a:gd name="connsiteX263" fmla="*/ 10274808 w 25173432"/>
              <a:gd name="connsiteY263" fmla="*/ 626590 h 7169300"/>
              <a:gd name="connsiteX264" fmla="*/ 10136886 w 25173432"/>
              <a:gd name="connsiteY264" fmla="*/ 913102 h 7169300"/>
              <a:gd name="connsiteX265" fmla="*/ 10284784 w 25173432"/>
              <a:gd name="connsiteY265" fmla="*/ 1351158 h 7169300"/>
              <a:gd name="connsiteX266" fmla="*/ 10195560 w 25173432"/>
              <a:gd name="connsiteY266" fmla="*/ 1744444 h 7169300"/>
              <a:gd name="connsiteX267" fmla="*/ 10162864 w 25173432"/>
              <a:gd name="connsiteY267" fmla="*/ 2075058 h 7169300"/>
              <a:gd name="connsiteX268" fmla="*/ 10104120 w 25173432"/>
              <a:gd name="connsiteY268" fmla="*/ 2384524 h 7169300"/>
              <a:gd name="connsiteX269" fmla="*/ 10006654 w 25173432"/>
              <a:gd name="connsiteY269" fmla="*/ 2581788 h 7169300"/>
              <a:gd name="connsiteX270" fmla="*/ 9865684 w 25173432"/>
              <a:gd name="connsiteY270" fmla="*/ 2936118 h 7169300"/>
              <a:gd name="connsiteX271" fmla="*/ 9680448 w 25173432"/>
              <a:gd name="connsiteY271" fmla="*/ 3195292 h 7169300"/>
              <a:gd name="connsiteX272" fmla="*/ 9492304 w 25173432"/>
              <a:gd name="connsiteY272" fmla="*/ 3370458 h 7169300"/>
              <a:gd name="connsiteX273" fmla="*/ 9355144 w 25173432"/>
              <a:gd name="connsiteY273" fmla="*/ 3526668 h 7169300"/>
              <a:gd name="connsiteX274" fmla="*/ 9088444 w 25173432"/>
              <a:gd name="connsiteY274" fmla="*/ 3618108 h 7169300"/>
              <a:gd name="connsiteX275" fmla="*/ 8718874 w 25173432"/>
              <a:gd name="connsiteY275" fmla="*/ 3850518 h 7169300"/>
              <a:gd name="connsiteX276" fmla="*/ 8558854 w 25173432"/>
              <a:gd name="connsiteY276" fmla="*/ 4082928 h 7169300"/>
              <a:gd name="connsiteX277" fmla="*/ 8177854 w 25173432"/>
              <a:gd name="connsiteY277" fmla="*/ 4284858 h 7169300"/>
              <a:gd name="connsiteX278" fmla="*/ 8135944 w 25173432"/>
              <a:gd name="connsiteY278" fmla="*/ 4463928 h 7169300"/>
              <a:gd name="connsiteX279" fmla="*/ 7968234 w 25173432"/>
              <a:gd name="connsiteY279" fmla="*/ 4588990 h 7169300"/>
              <a:gd name="connsiteX280" fmla="*/ 7937824 w 25173432"/>
              <a:gd name="connsiteY280" fmla="*/ 4822068 h 7169300"/>
              <a:gd name="connsiteX281" fmla="*/ 7766374 w 25173432"/>
              <a:gd name="connsiteY281" fmla="*/ 4982088 h 7169300"/>
              <a:gd name="connsiteX282" fmla="*/ 7621594 w 25173432"/>
              <a:gd name="connsiteY282" fmla="*/ 5164968 h 7169300"/>
              <a:gd name="connsiteX283" fmla="*/ 7379970 w 25173432"/>
              <a:gd name="connsiteY283" fmla="*/ 5298412 h 7169300"/>
              <a:gd name="connsiteX284" fmla="*/ 7236784 w 25173432"/>
              <a:gd name="connsiteY284" fmla="*/ 5336418 h 7169300"/>
              <a:gd name="connsiteX285" fmla="*/ 7080574 w 25173432"/>
              <a:gd name="connsiteY285" fmla="*/ 5431668 h 7169300"/>
              <a:gd name="connsiteX286" fmla="*/ 6916744 w 25173432"/>
              <a:gd name="connsiteY286" fmla="*/ 5344038 h 7169300"/>
              <a:gd name="connsiteX287" fmla="*/ 6737674 w 25173432"/>
              <a:gd name="connsiteY287" fmla="*/ 5477388 h 7169300"/>
              <a:gd name="connsiteX288" fmla="*/ 6448114 w 25173432"/>
              <a:gd name="connsiteY288" fmla="*/ 5686938 h 7169300"/>
              <a:gd name="connsiteX289" fmla="*/ 6230944 w 25173432"/>
              <a:gd name="connsiteY289" fmla="*/ 5793618 h 7169300"/>
              <a:gd name="connsiteX290" fmla="*/ 6000750 w 25173432"/>
              <a:gd name="connsiteY290" fmla="*/ 5851624 h 7169300"/>
              <a:gd name="connsiteX291" fmla="*/ 5888044 w 25173432"/>
              <a:gd name="connsiteY291" fmla="*/ 5785998 h 7169300"/>
              <a:gd name="connsiteX292" fmla="*/ 5830894 w 25173432"/>
              <a:gd name="connsiteY292" fmla="*/ 5892678 h 7169300"/>
              <a:gd name="connsiteX293" fmla="*/ 5716594 w 25173432"/>
              <a:gd name="connsiteY293" fmla="*/ 5953638 h 7169300"/>
              <a:gd name="connsiteX294" fmla="*/ 5327974 w 25173432"/>
              <a:gd name="connsiteY294" fmla="*/ 6121278 h 7169300"/>
              <a:gd name="connsiteX295" fmla="*/ 5034604 w 25173432"/>
              <a:gd name="connsiteY295" fmla="*/ 6205098 h 7169300"/>
              <a:gd name="connsiteX296" fmla="*/ 4752664 w 25173432"/>
              <a:gd name="connsiteY296" fmla="*/ 6235578 h 7169300"/>
              <a:gd name="connsiteX297" fmla="*/ 4575810 w 25173432"/>
              <a:gd name="connsiteY297" fmla="*/ 6185380 h 7169300"/>
              <a:gd name="connsiteX298" fmla="*/ 4226884 w 25173432"/>
              <a:gd name="connsiteY298" fmla="*/ 6334638 h 7169300"/>
              <a:gd name="connsiteX299" fmla="*/ 3941134 w 25173432"/>
              <a:gd name="connsiteY299" fmla="*/ 6426078 h 7169300"/>
              <a:gd name="connsiteX300" fmla="*/ 3647694 w 25173432"/>
              <a:gd name="connsiteY300" fmla="*/ 6433030 h 7169300"/>
              <a:gd name="connsiteX301" fmla="*/ 3590614 w 25173432"/>
              <a:gd name="connsiteY301" fmla="*/ 6517518 h 7169300"/>
              <a:gd name="connsiteX302" fmla="*/ 3487744 w 25173432"/>
              <a:gd name="connsiteY302" fmla="*/ 6608958 h 7169300"/>
              <a:gd name="connsiteX303" fmla="*/ 3114364 w 25173432"/>
              <a:gd name="connsiteY303" fmla="*/ 6704208 h 7169300"/>
              <a:gd name="connsiteX304" fmla="*/ 2729554 w 25173432"/>
              <a:gd name="connsiteY304" fmla="*/ 6742308 h 7169300"/>
              <a:gd name="connsiteX305" fmla="*/ 2649474 w 25173432"/>
              <a:gd name="connsiteY305" fmla="*/ 6888706 h 7169300"/>
              <a:gd name="connsiteX306" fmla="*/ 2462854 w 25173432"/>
              <a:gd name="connsiteY306" fmla="*/ 6906138 h 7169300"/>
              <a:gd name="connsiteX307" fmla="*/ 2333314 w 25173432"/>
              <a:gd name="connsiteY307" fmla="*/ 6829938 h 7169300"/>
              <a:gd name="connsiteX308" fmla="*/ 2221992 w 25173432"/>
              <a:gd name="connsiteY308" fmla="*/ 6826984 h 7169300"/>
              <a:gd name="connsiteX309" fmla="*/ 1937074 w 25173432"/>
              <a:gd name="connsiteY309" fmla="*/ 6860418 h 7169300"/>
              <a:gd name="connsiteX310" fmla="*/ 1609344 w 25173432"/>
              <a:gd name="connsiteY310" fmla="*/ 6846796 h 7169300"/>
              <a:gd name="connsiteX311" fmla="*/ 1426534 w 25173432"/>
              <a:gd name="connsiteY311" fmla="*/ 6845178 h 7169300"/>
              <a:gd name="connsiteX312" fmla="*/ 1277944 w 25173432"/>
              <a:gd name="connsiteY312" fmla="*/ 6791838 h 7169300"/>
              <a:gd name="connsiteX313" fmla="*/ 969264 w 25173432"/>
              <a:gd name="connsiteY313" fmla="*/ 6729448 h 7169300"/>
              <a:gd name="connsiteX314" fmla="*/ 653104 w 25173432"/>
              <a:gd name="connsiteY314" fmla="*/ 6673728 h 7169300"/>
              <a:gd name="connsiteX315" fmla="*/ 519754 w 25173432"/>
              <a:gd name="connsiteY315" fmla="*/ 6624198 h 7169300"/>
              <a:gd name="connsiteX316" fmla="*/ 321634 w 25173432"/>
              <a:gd name="connsiteY316" fmla="*/ 6582288 h 7169300"/>
              <a:gd name="connsiteX317" fmla="*/ 264484 w 25173432"/>
              <a:gd name="connsiteY317" fmla="*/ 6532758 h 7169300"/>
              <a:gd name="connsiteX318" fmla="*/ 100654 w 25173432"/>
              <a:gd name="connsiteY318" fmla="*/ 6490848 h 7169300"/>
              <a:gd name="connsiteX319" fmla="*/ 3048 w 25173432"/>
              <a:gd name="connsiteY319" fmla="*/ 6439126 h 7169300"/>
              <a:gd name="connsiteX320" fmla="*/ 0 w 25173432"/>
              <a:gd name="connsiteY32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92554 w 25173432"/>
              <a:gd name="connsiteY249" fmla="*/ 236461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88744 w 25173432"/>
              <a:gd name="connsiteY249" fmla="*/ 241795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488744 w 25173432"/>
              <a:gd name="connsiteY249" fmla="*/ 2417958 h 7169300"/>
              <a:gd name="connsiteX250" fmla="*/ 11225854 w 25173432"/>
              <a:gd name="connsiteY250" fmla="*/ 2235078 h 7169300"/>
              <a:gd name="connsiteX251" fmla="*/ 11121390 w 25173432"/>
              <a:gd name="connsiteY251" fmla="*/ 2197834 h 7169300"/>
              <a:gd name="connsiteX252" fmla="*/ 10791514 w 25173432"/>
              <a:gd name="connsiteY252" fmla="*/ 1953138 h 7169300"/>
              <a:gd name="connsiteX253" fmla="*/ 10568178 w 25173432"/>
              <a:gd name="connsiteY253" fmla="*/ 1691866 h 7169300"/>
              <a:gd name="connsiteX254" fmla="*/ 10464546 w 25173432"/>
              <a:gd name="connsiteY254" fmla="*/ 1419832 h 7169300"/>
              <a:gd name="connsiteX255" fmla="*/ 10495026 w 25173432"/>
              <a:gd name="connsiteY255" fmla="*/ 901672 h 7169300"/>
              <a:gd name="connsiteX256" fmla="*/ 10491216 w 25173432"/>
              <a:gd name="connsiteY256" fmla="*/ 768322 h 7169300"/>
              <a:gd name="connsiteX257" fmla="*/ 10578846 w 25173432"/>
              <a:gd name="connsiteY257" fmla="*/ 680692 h 7169300"/>
              <a:gd name="connsiteX258" fmla="*/ 10725912 w 25173432"/>
              <a:gd name="connsiteY258" fmla="*/ 610588 h 7169300"/>
              <a:gd name="connsiteX259" fmla="*/ 10707624 w 25173432"/>
              <a:gd name="connsiteY259" fmla="*/ 336268 h 7169300"/>
              <a:gd name="connsiteX260" fmla="*/ 10582656 w 25173432"/>
              <a:gd name="connsiteY260" fmla="*/ 200632 h 7169300"/>
              <a:gd name="connsiteX261" fmla="*/ 10467664 w 25173432"/>
              <a:gd name="connsiteY261" fmla="*/ 189108 h 7169300"/>
              <a:gd name="connsiteX262" fmla="*/ 10392156 w 25173432"/>
              <a:gd name="connsiteY262" fmla="*/ 2512 h 7169300"/>
              <a:gd name="connsiteX263" fmla="*/ 10346436 w 25173432"/>
              <a:gd name="connsiteY263" fmla="*/ 261592 h 7169300"/>
              <a:gd name="connsiteX264" fmla="*/ 10274808 w 25173432"/>
              <a:gd name="connsiteY264" fmla="*/ 626590 h 7169300"/>
              <a:gd name="connsiteX265" fmla="*/ 10136886 w 25173432"/>
              <a:gd name="connsiteY265" fmla="*/ 913102 h 7169300"/>
              <a:gd name="connsiteX266" fmla="*/ 10284784 w 25173432"/>
              <a:gd name="connsiteY266" fmla="*/ 1351158 h 7169300"/>
              <a:gd name="connsiteX267" fmla="*/ 10195560 w 25173432"/>
              <a:gd name="connsiteY267" fmla="*/ 1744444 h 7169300"/>
              <a:gd name="connsiteX268" fmla="*/ 10162864 w 25173432"/>
              <a:gd name="connsiteY268" fmla="*/ 2075058 h 7169300"/>
              <a:gd name="connsiteX269" fmla="*/ 10104120 w 25173432"/>
              <a:gd name="connsiteY269" fmla="*/ 2384524 h 7169300"/>
              <a:gd name="connsiteX270" fmla="*/ 10006654 w 25173432"/>
              <a:gd name="connsiteY270" fmla="*/ 2581788 h 7169300"/>
              <a:gd name="connsiteX271" fmla="*/ 9865684 w 25173432"/>
              <a:gd name="connsiteY271" fmla="*/ 2936118 h 7169300"/>
              <a:gd name="connsiteX272" fmla="*/ 9680448 w 25173432"/>
              <a:gd name="connsiteY272" fmla="*/ 3195292 h 7169300"/>
              <a:gd name="connsiteX273" fmla="*/ 9492304 w 25173432"/>
              <a:gd name="connsiteY273" fmla="*/ 3370458 h 7169300"/>
              <a:gd name="connsiteX274" fmla="*/ 9355144 w 25173432"/>
              <a:gd name="connsiteY274" fmla="*/ 3526668 h 7169300"/>
              <a:gd name="connsiteX275" fmla="*/ 9088444 w 25173432"/>
              <a:gd name="connsiteY275" fmla="*/ 3618108 h 7169300"/>
              <a:gd name="connsiteX276" fmla="*/ 8718874 w 25173432"/>
              <a:gd name="connsiteY276" fmla="*/ 3850518 h 7169300"/>
              <a:gd name="connsiteX277" fmla="*/ 8558854 w 25173432"/>
              <a:gd name="connsiteY277" fmla="*/ 4082928 h 7169300"/>
              <a:gd name="connsiteX278" fmla="*/ 8177854 w 25173432"/>
              <a:gd name="connsiteY278" fmla="*/ 4284858 h 7169300"/>
              <a:gd name="connsiteX279" fmla="*/ 8135944 w 25173432"/>
              <a:gd name="connsiteY279" fmla="*/ 4463928 h 7169300"/>
              <a:gd name="connsiteX280" fmla="*/ 7968234 w 25173432"/>
              <a:gd name="connsiteY280" fmla="*/ 4588990 h 7169300"/>
              <a:gd name="connsiteX281" fmla="*/ 7937824 w 25173432"/>
              <a:gd name="connsiteY281" fmla="*/ 4822068 h 7169300"/>
              <a:gd name="connsiteX282" fmla="*/ 7766374 w 25173432"/>
              <a:gd name="connsiteY282" fmla="*/ 4982088 h 7169300"/>
              <a:gd name="connsiteX283" fmla="*/ 7621594 w 25173432"/>
              <a:gd name="connsiteY283" fmla="*/ 5164968 h 7169300"/>
              <a:gd name="connsiteX284" fmla="*/ 7379970 w 25173432"/>
              <a:gd name="connsiteY284" fmla="*/ 5298412 h 7169300"/>
              <a:gd name="connsiteX285" fmla="*/ 7236784 w 25173432"/>
              <a:gd name="connsiteY285" fmla="*/ 5336418 h 7169300"/>
              <a:gd name="connsiteX286" fmla="*/ 7080574 w 25173432"/>
              <a:gd name="connsiteY286" fmla="*/ 5431668 h 7169300"/>
              <a:gd name="connsiteX287" fmla="*/ 6916744 w 25173432"/>
              <a:gd name="connsiteY287" fmla="*/ 5344038 h 7169300"/>
              <a:gd name="connsiteX288" fmla="*/ 6737674 w 25173432"/>
              <a:gd name="connsiteY288" fmla="*/ 5477388 h 7169300"/>
              <a:gd name="connsiteX289" fmla="*/ 6448114 w 25173432"/>
              <a:gd name="connsiteY289" fmla="*/ 5686938 h 7169300"/>
              <a:gd name="connsiteX290" fmla="*/ 6230944 w 25173432"/>
              <a:gd name="connsiteY290" fmla="*/ 5793618 h 7169300"/>
              <a:gd name="connsiteX291" fmla="*/ 6000750 w 25173432"/>
              <a:gd name="connsiteY291" fmla="*/ 5851624 h 7169300"/>
              <a:gd name="connsiteX292" fmla="*/ 5888044 w 25173432"/>
              <a:gd name="connsiteY292" fmla="*/ 5785998 h 7169300"/>
              <a:gd name="connsiteX293" fmla="*/ 5830894 w 25173432"/>
              <a:gd name="connsiteY293" fmla="*/ 5892678 h 7169300"/>
              <a:gd name="connsiteX294" fmla="*/ 5716594 w 25173432"/>
              <a:gd name="connsiteY294" fmla="*/ 5953638 h 7169300"/>
              <a:gd name="connsiteX295" fmla="*/ 5327974 w 25173432"/>
              <a:gd name="connsiteY295" fmla="*/ 6121278 h 7169300"/>
              <a:gd name="connsiteX296" fmla="*/ 5034604 w 25173432"/>
              <a:gd name="connsiteY296" fmla="*/ 6205098 h 7169300"/>
              <a:gd name="connsiteX297" fmla="*/ 4752664 w 25173432"/>
              <a:gd name="connsiteY297" fmla="*/ 6235578 h 7169300"/>
              <a:gd name="connsiteX298" fmla="*/ 4575810 w 25173432"/>
              <a:gd name="connsiteY298" fmla="*/ 6185380 h 7169300"/>
              <a:gd name="connsiteX299" fmla="*/ 4226884 w 25173432"/>
              <a:gd name="connsiteY299" fmla="*/ 6334638 h 7169300"/>
              <a:gd name="connsiteX300" fmla="*/ 3941134 w 25173432"/>
              <a:gd name="connsiteY300" fmla="*/ 6426078 h 7169300"/>
              <a:gd name="connsiteX301" fmla="*/ 3647694 w 25173432"/>
              <a:gd name="connsiteY301" fmla="*/ 6433030 h 7169300"/>
              <a:gd name="connsiteX302" fmla="*/ 3590614 w 25173432"/>
              <a:gd name="connsiteY302" fmla="*/ 6517518 h 7169300"/>
              <a:gd name="connsiteX303" fmla="*/ 3487744 w 25173432"/>
              <a:gd name="connsiteY303" fmla="*/ 6608958 h 7169300"/>
              <a:gd name="connsiteX304" fmla="*/ 3114364 w 25173432"/>
              <a:gd name="connsiteY304" fmla="*/ 6704208 h 7169300"/>
              <a:gd name="connsiteX305" fmla="*/ 2729554 w 25173432"/>
              <a:gd name="connsiteY305" fmla="*/ 6742308 h 7169300"/>
              <a:gd name="connsiteX306" fmla="*/ 2649474 w 25173432"/>
              <a:gd name="connsiteY306" fmla="*/ 6888706 h 7169300"/>
              <a:gd name="connsiteX307" fmla="*/ 2462854 w 25173432"/>
              <a:gd name="connsiteY307" fmla="*/ 6906138 h 7169300"/>
              <a:gd name="connsiteX308" fmla="*/ 2333314 w 25173432"/>
              <a:gd name="connsiteY308" fmla="*/ 6829938 h 7169300"/>
              <a:gd name="connsiteX309" fmla="*/ 2221992 w 25173432"/>
              <a:gd name="connsiteY309" fmla="*/ 6826984 h 7169300"/>
              <a:gd name="connsiteX310" fmla="*/ 1937074 w 25173432"/>
              <a:gd name="connsiteY310" fmla="*/ 6860418 h 7169300"/>
              <a:gd name="connsiteX311" fmla="*/ 1609344 w 25173432"/>
              <a:gd name="connsiteY311" fmla="*/ 6846796 h 7169300"/>
              <a:gd name="connsiteX312" fmla="*/ 1426534 w 25173432"/>
              <a:gd name="connsiteY312" fmla="*/ 6845178 h 7169300"/>
              <a:gd name="connsiteX313" fmla="*/ 1277944 w 25173432"/>
              <a:gd name="connsiteY313" fmla="*/ 6791838 h 7169300"/>
              <a:gd name="connsiteX314" fmla="*/ 969264 w 25173432"/>
              <a:gd name="connsiteY314" fmla="*/ 6729448 h 7169300"/>
              <a:gd name="connsiteX315" fmla="*/ 653104 w 25173432"/>
              <a:gd name="connsiteY315" fmla="*/ 6673728 h 7169300"/>
              <a:gd name="connsiteX316" fmla="*/ 519754 w 25173432"/>
              <a:gd name="connsiteY316" fmla="*/ 6624198 h 7169300"/>
              <a:gd name="connsiteX317" fmla="*/ 321634 w 25173432"/>
              <a:gd name="connsiteY317" fmla="*/ 6582288 h 7169300"/>
              <a:gd name="connsiteX318" fmla="*/ 264484 w 25173432"/>
              <a:gd name="connsiteY318" fmla="*/ 6532758 h 7169300"/>
              <a:gd name="connsiteX319" fmla="*/ 100654 w 25173432"/>
              <a:gd name="connsiteY319" fmla="*/ 6490848 h 7169300"/>
              <a:gd name="connsiteX320" fmla="*/ 3048 w 25173432"/>
              <a:gd name="connsiteY320" fmla="*/ 6439126 h 7169300"/>
              <a:gd name="connsiteX321" fmla="*/ 0 w 25173432"/>
              <a:gd name="connsiteY32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995474 w 25173432"/>
              <a:gd name="connsiteY249" fmla="*/ 2699898 h 7169300"/>
              <a:gd name="connsiteX250" fmla="*/ 11488744 w 25173432"/>
              <a:gd name="connsiteY250" fmla="*/ 2417958 h 7169300"/>
              <a:gd name="connsiteX251" fmla="*/ 11225854 w 25173432"/>
              <a:gd name="connsiteY251" fmla="*/ 2235078 h 7169300"/>
              <a:gd name="connsiteX252" fmla="*/ 11121390 w 25173432"/>
              <a:gd name="connsiteY252" fmla="*/ 2197834 h 7169300"/>
              <a:gd name="connsiteX253" fmla="*/ 10791514 w 25173432"/>
              <a:gd name="connsiteY253" fmla="*/ 1953138 h 7169300"/>
              <a:gd name="connsiteX254" fmla="*/ 10568178 w 25173432"/>
              <a:gd name="connsiteY254" fmla="*/ 1691866 h 7169300"/>
              <a:gd name="connsiteX255" fmla="*/ 10464546 w 25173432"/>
              <a:gd name="connsiteY255" fmla="*/ 1419832 h 7169300"/>
              <a:gd name="connsiteX256" fmla="*/ 10495026 w 25173432"/>
              <a:gd name="connsiteY256" fmla="*/ 901672 h 7169300"/>
              <a:gd name="connsiteX257" fmla="*/ 10491216 w 25173432"/>
              <a:gd name="connsiteY257" fmla="*/ 768322 h 7169300"/>
              <a:gd name="connsiteX258" fmla="*/ 10578846 w 25173432"/>
              <a:gd name="connsiteY258" fmla="*/ 680692 h 7169300"/>
              <a:gd name="connsiteX259" fmla="*/ 10725912 w 25173432"/>
              <a:gd name="connsiteY259" fmla="*/ 610588 h 7169300"/>
              <a:gd name="connsiteX260" fmla="*/ 10707624 w 25173432"/>
              <a:gd name="connsiteY260" fmla="*/ 336268 h 7169300"/>
              <a:gd name="connsiteX261" fmla="*/ 10582656 w 25173432"/>
              <a:gd name="connsiteY261" fmla="*/ 200632 h 7169300"/>
              <a:gd name="connsiteX262" fmla="*/ 10467664 w 25173432"/>
              <a:gd name="connsiteY262" fmla="*/ 189108 h 7169300"/>
              <a:gd name="connsiteX263" fmla="*/ 10392156 w 25173432"/>
              <a:gd name="connsiteY263" fmla="*/ 2512 h 7169300"/>
              <a:gd name="connsiteX264" fmla="*/ 10346436 w 25173432"/>
              <a:gd name="connsiteY264" fmla="*/ 261592 h 7169300"/>
              <a:gd name="connsiteX265" fmla="*/ 10274808 w 25173432"/>
              <a:gd name="connsiteY265" fmla="*/ 626590 h 7169300"/>
              <a:gd name="connsiteX266" fmla="*/ 10136886 w 25173432"/>
              <a:gd name="connsiteY266" fmla="*/ 913102 h 7169300"/>
              <a:gd name="connsiteX267" fmla="*/ 10284784 w 25173432"/>
              <a:gd name="connsiteY267" fmla="*/ 1351158 h 7169300"/>
              <a:gd name="connsiteX268" fmla="*/ 10195560 w 25173432"/>
              <a:gd name="connsiteY268" fmla="*/ 1744444 h 7169300"/>
              <a:gd name="connsiteX269" fmla="*/ 10162864 w 25173432"/>
              <a:gd name="connsiteY269" fmla="*/ 2075058 h 7169300"/>
              <a:gd name="connsiteX270" fmla="*/ 10104120 w 25173432"/>
              <a:gd name="connsiteY270" fmla="*/ 2384524 h 7169300"/>
              <a:gd name="connsiteX271" fmla="*/ 10006654 w 25173432"/>
              <a:gd name="connsiteY271" fmla="*/ 2581788 h 7169300"/>
              <a:gd name="connsiteX272" fmla="*/ 9865684 w 25173432"/>
              <a:gd name="connsiteY272" fmla="*/ 2936118 h 7169300"/>
              <a:gd name="connsiteX273" fmla="*/ 9680448 w 25173432"/>
              <a:gd name="connsiteY273" fmla="*/ 3195292 h 7169300"/>
              <a:gd name="connsiteX274" fmla="*/ 9492304 w 25173432"/>
              <a:gd name="connsiteY274" fmla="*/ 3370458 h 7169300"/>
              <a:gd name="connsiteX275" fmla="*/ 9355144 w 25173432"/>
              <a:gd name="connsiteY275" fmla="*/ 3526668 h 7169300"/>
              <a:gd name="connsiteX276" fmla="*/ 9088444 w 25173432"/>
              <a:gd name="connsiteY276" fmla="*/ 3618108 h 7169300"/>
              <a:gd name="connsiteX277" fmla="*/ 8718874 w 25173432"/>
              <a:gd name="connsiteY277" fmla="*/ 3850518 h 7169300"/>
              <a:gd name="connsiteX278" fmla="*/ 8558854 w 25173432"/>
              <a:gd name="connsiteY278" fmla="*/ 4082928 h 7169300"/>
              <a:gd name="connsiteX279" fmla="*/ 8177854 w 25173432"/>
              <a:gd name="connsiteY279" fmla="*/ 4284858 h 7169300"/>
              <a:gd name="connsiteX280" fmla="*/ 8135944 w 25173432"/>
              <a:gd name="connsiteY280" fmla="*/ 4463928 h 7169300"/>
              <a:gd name="connsiteX281" fmla="*/ 7968234 w 25173432"/>
              <a:gd name="connsiteY281" fmla="*/ 4588990 h 7169300"/>
              <a:gd name="connsiteX282" fmla="*/ 7937824 w 25173432"/>
              <a:gd name="connsiteY282" fmla="*/ 4822068 h 7169300"/>
              <a:gd name="connsiteX283" fmla="*/ 7766374 w 25173432"/>
              <a:gd name="connsiteY283" fmla="*/ 4982088 h 7169300"/>
              <a:gd name="connsiteX284" fmla="*/ 7621594 w 25173432"/>
              <a:gd name="connsiteY284" fmla="*/ 5164968 h 7169300"/>
              <a:gd name="connsiteX285" fmla="*/ 7379970 w 25173432"/>
              <a:gd name="connsiteY285" fmla="*/ 5298412 h 7169300"/>
              <a:gd name="connsiteX286" fmla="*/ 7236784 w 25173432"/>
              <a:gd name="connsiteY286" fmla="*/ 5336418 h 7169300"/>
              <a:gd name="connsiteX287" fmla="*/ 7080574 w 25173432"/>
              <a:gd name="connsiteY287" fmla="*/ 5431668 h 7169300"/>
              <a:gd name="connsiteX288" fmla="*/ 6916744 w 25173432"/>
              <a:gd name="connsiteY288" fmla="*/ 5344038 h 7169300"/>
              <a:gd name="connsiteX289" fmla="*/ 6737674 w 25173432"/>
              <a:gd name="connsiteY289" fmla="*/ 5477388 h 7169300"/>
              <a:gd name="connsiteX290" fmla="*/ 6448114 w 25173432"/>
              <a:gd name="connsiteY290" fmla="*/ 5686938 h 7169300"/>
              <a:gd name="connsiteX291" fmla="*/ 6230944 w 25173432"/>
              <a:gd name="connsiteY291" fmla="*/ 5793618 h 7169300"/>
              <a:gd name="connsiteX292" fmla="*/ 6000750 w 25173432"/>
              <a:gd name="connsiteY292" fmla="*/ 5851624 h 7169300"/>
              <a:gd name="connsiteX293" fmla="*/ 5888044 w 25173432"/>
              <a:gd name="connsiteY293" fmla="*/ 5785998 h 7169300"/>
              <a:gd name="connsiteX294" fmla="*/ 5830894 w 25173432"/>
              <a:gd name="connsiteY294" fmla="*/ 5892678 h 7169300"/>
              <a:gd name="connsiteX295" fmla="*/ 5716594 w 25173432"/>
              <a:gd name="connsiteY295" fmla="*/ 5953638 h 7169300"/>
              <a:gd name="connsiteX296" fmla="*/ 5327974 w 25173432"/>
              <a:gd name="connsiteY296" fmla="*/ 6121278 h 7169300"/>
              <a:gd name="connsiteX297" fmla="*/ 5034604 w 25173432"/>
              <a:gd name="connsiteY297" fmla="*/ 6205098 h 7169300"/>
              <a:gd name="connsiteX298" fmla="*/ 4752664 w 25173432"/>
              <a:gd name="connsiteY298" fmla="*/ 6235578 h 7169300"/>
              <a:gd name="connsiteX299" fmla="*/ 4575810 w 25173432"/>
              <a:gd name="connsiteY299" fmla="*/ 6185380 h 7169300"/>
              <a:gd name="connsiteX300" fmla="*/ 4226884 w 25173432"/>
              <a:gd name="connsiteY300" fmla="*/ 6334638 h 7169300"/>
              <a:gd name="connsiteX301" fmla="*/ 3941134 w 25173432"/>
              <a:gd name="connsiteY301" fmla="*/ 6426078 h 7169300"/>
              <a:gd name="connsiteX302" fmla="*/ 3647694 w 25173432"/>
              <a:gd name="connsiteY302" fmla="*/ 6433030 h 7169300"/>
              <a:gd name="connsiteX303" fmla="*/ 3590614 w 25173432"/>
              <a:gd name="connsiteY303" fmla="*/ 6517518 h 7169300"/>
              <a:gd name="connsiteX304" fmla="*/ 3487744 w 25173432"/>
              <a:gd name="connsiteY304" fmla="*/ 6608958 h 7169300"/>
              <a:gd name="connsiteX305" fmla="*/ 3114364 w 25173432"/>
              <a:gd name="connsiteY305" fmla="*/ 6704208 h 7169300"/>
              <a:gd name="connsiteX306" fmla="*/ 2729554 w 25173432"/>
              <a:gd name="connsiteY306" fmla="*/ 6742308 h 7169300"/>
              <a:gd name="connsiteX307" fmla="*/ 2649474 w 25173432"/>
              <a:gd name="connsiteY307" fmla="*/ 6888706 h 7169300"/>
              <a:gd name="connsiteX308" fmla="*/ 2462854 w 25173432"/>
              <a:gd name="connsiteY308" fmla="*/ 6906138 h 7169300"/>
              <a:gd name="connsiteX309" fmla="*/ 2333314 w 25173432"/>
              <a:gd name="connsiteY309" fmla="*/ 6829938 h 7169300"/>
              <a:gd name="connsiteX310" fmla="*/ 2221992 w 25173432"/>
              <a:gd name="connsiteY310" fmla="*/ 6826984 h 7169300"/>
              <a:gd name="connsiteX311" fmla="*/ 1937074 w 25173432"/>
              <a:gd name="connsiteY311" fmla="*/ 6860418 h 7169300"/>
              <a:gd name="connsiteX312" fmla="*/ 1609344 w 25173432"/>
              <a:gd name="connsiteY312" fmla="*/ 6846796 h 7169300"/>
              <a:gd name="connsiteX313" fmla="*/ 1426534 w 25173432"/>
              <a:gd name="connsiteY313" fmla="*/ 6845178 h 7169300"/>
              <a:gd name="connsiteX314" fmla="*/ 1277944 w 25173432"/>
              <a:gd name="connsiteY314" fmla="*/ 6791838 h 7169300"/>
              <a:gd name="connsiteX315" fmla="*/ 969264 w 25173432"/>
              <a:gd name="connsiteY315" fmla="*/ 6729448 h 7169300"/>
              <a:gd name="connsiteX316" fmla="*/ 653104 w 25173432"/>
              <a:gd name="connsiteY316" fmla="*/ 6673728 h 7169300"/>
              <a:gd name="connsiteX317" fmla="*/ 519754 w 25173432"/>
              <a:gd name="connsiteY317" fmla="*/ 6624198 h 7169300"/>
              <a:gd name="connsiteX318" fmla="*/ 321634 w 25173432"/>
              <a:gd name="connsiteY318" fmla="*/ 6582288 h 7169300"/>
              <a:gd name="connsiteX319" fmla="*/ 264484 w 25173432"/>
              <a:gd name="connsiteY319" fmla="*/ 6532758 h 7169300"/>
              <a:gd name="connsiteX320" fmla="*/ 100654 w 25173432"/>
              <a:gd name="connsiteY320" fmla="*/ 6490848 h 7169300"/>
              <a:gd name="connsiteX321" fmla="*/ 3048 w 25173432"/>
              <a:gd name="connsiteY321" fmla="*/ 6439126 h 7169300"/>
              <a:gd name="connsiteX322" fmla="*/ 0 w 25173432"/>
              <a:gd name="connsiteY32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1995474 w 25173432"/>
              <a:gd name="connsiteY249" fmla="*/ 2699898 h 7169300"/>
              <a:gd name="connsiteX250" fmla="*/ 11793544 w 25173432"/>
              <a:gd name="connsiteY250" fmla="*/ 2627508 h 7169300"/>
              <a:gd name="connsiteX251" fmla="*/ 11488744 w 25173432"/>
              <a:gd name="connsiteY251" fmla="*/ 2417958 h 7169300"/>
              <a:gd name="connsiteX252" fmla="*/ 11225854 w 25173432"/>
              <a:gd name="connsiteY252" fmla="*/ 2235078 h 7169300"/>
              <a:gd name="connsiteX253" fmla="*/ 11121390 w 25173432"/>
              <a:gd name="connsiteY253" fmla="*/ 2197834 h 7169300"/>
              <a:gd name="connsiteX254" fmla="*/ 10791514 w 25173432"/>
              <a:gd name="connsiteY254" fmla="*/ 1953138 h 7169300"/>
              <a:gd name="connsiteX255" fmla="*/ 10568178 w 25173432"/>
              <a:gd name="connsiteY255" fmla="*/ 1691866 h 7169300"/>
              <a:gd name="connsiteX256" fmla="*/ 10464546 w 25173432"/>
              <a:gd name="connsiteY256" fmla="*/ 1419832 h 7169300"/>
              <a:gd name="connsiteX257" fmla="*/ 10495026 w 25173432"/>
              <a:gd name="connsiteY257" fmla="*/ 901672 h 7169300"/>
              <a:gd name="connsiteX258" fmla="*/ 10491216 w 25173432"/>
              <a:gd name="connsiteY258" fmla="*/ 768322 h 7169300"/>
              <a:gd name="connsiteX259" fmla="*/ 10578846 w 25173432"/>
              <a:gd name="connsiteY259" fmla="*/ 680692 h 7169300"/>
              <a:gd name="connsiteX260" fmla="*/ 10725912 w 25173432"/>
              <a:gd name="connsiteY260" fmla="*/ 610588 h 7169300"/>
              <a:gd name="connsiteX261" fmla="*/ 10707624 w 25173432"/>
              <a:gd name="connsiteY261" fmla="*/ 336268 h 7169300"/>
              <a:gd name="connsiteX262" fmla="*/ 10582656 w 25173432"/>
              <a:gd name="connsiteY262" fmla="*/ 200632 h 7169300"/>
              <a:gd name="connsiteX263" fmla="*/ 10467664 w 25173432"/>
              <a:gd name="connsiteY263" fmla="*/ 189108 h 7169300"/>
              <a:gd name="connsiteX264" fmla="*/ 10392156 w 25173432"/>
              <a:gd name="connsiteY264" fmla="*/ 2512 h 7169300"/>
              <a:gd name="connsiteX265" fmla="*/ 10346436 w 25173432"/>
              <a:gd name="connsiteY265" fmla="*/ 261592 h 7169300"/>
              <a:gd name="connsiteX266" fmla="*/ 10274808 w 25173432"/>
              <a:gd name="connsiteY266" fmla="*/ 626590 h 7169300"/>
              <a:gd name="connsiteX267" fmla="*/ 10136886 w 25173432"/>
              <a:gd name="connsiteY267" fmla="*/ 913102 h 7169300"/>
              <a:gd name="connsiteX268" fmla="*/ 10284784 w 25173432"/>
              <a:gd name="connsiteY268" fmla="*/ 1351158 h 7169300"/>
              <a:gd name="connsiteX269" fmla="*/ 10195560 w 25173432"/>
              <a:gd name="connsiteY269" fmla="*/ 1744444 h 7169300"/>
              <a:gd name="connsiteX270" fmla="*/ 10162864 w 25173432"/>
              <a:gd name="connsiteY270" fmla="*/ 2075058 h 7169300"/>
              <a:gd name="connsiteX271" fmla="*/ 10104120 w 25173432"/>
              <a:gd name="connsiteY271" fmla="*/ 2384524 h 7169300"/>
              <a:gd name="connsiteX272" fmla="*/ 10006654 w 25173432"/>
              <a:gd name="connsiteY272" fmla="*/ 2581788 h 7169300"/>
              <a:gd name="connsiteX273" fmla="*/ 9865684 w 25173432"/>
              <a:gd name="connsiteY273" fmla="*/ 2936118 h 7169300"/>
              <a:gd name="connsiteX274" fmla="*/ 9680448 w 25173432"/>
              <a:gd name="connsiteY274" fmla="*/ 3195292 h 7169300"/>
              <a:gd name="connsiteX275" fmla="*/ 9492304 w 25173432"/>
              <a:gd name="connsiteY275" fmla="*/ 3370458 h 7169300"/>
              <a:gd name="connsiteX276" fmla="*/ 9355144 w 25173432"/>
              <a:gd name="connsiteY276" fmla="*/ 3526668 h 7169300"/>
              <a:gd name="connsiteX277" fmla="*/ 9088444 w 25173432"/>
              <a:gd name="connsiteY277" fmla="*/ 3618108 h 7169300"/>
              <a:gd name="connsiteX278" fmla="*/ 8718874 w 25173432"/>
              <a:gd name="connsiteY278" fmla="*/ 3850518 h 7169300"/>
              <a:gd name="connsiteX279" fmla="*/ 8558854 w 25173432"/>
              <a:gd name="connsiteY279" fmla="*/ 4082928 h 7169300"/>
              <a:gd name="connsiteX280" fmla="*/ 8177854 w 25173432"/>
              <a:gd name="connsiteY280" fmla="*/ 4284858 h 7169300"/>
              <a:gd name="connsiteX281" fmla="*/ 8135944 w 25173432"/>
              <a:gd name="connsiteY281" fmla="*/ 4463928 h 7169300"/>
              <a:gd name="connsiteX282" fmla="*/ 7968234 w 25173432"/>
              <a:gd name="connsiteY282" fmla="*/ 4588990 h 7169300"/>
              <a:gd name="connsiteX283" fmla="*/ 7937824 w 25173432"/>
              <a:gd name="connsiteY283" fmla="*/ 4822068 h 7169300"/>
              <a:gd name="connsiteX284" fmla="*/ 7766374 w 25173432"/>
              <a:gd name="connsiteY284" fmla="*/ 4982088 h 7169300"/>
              <a:gd name="connsiteX285" fmla="*/ 7621594 w 25173432"/>
              <a:gd name="connsiteY285" fmla="*/ 5164968 h 7169300"/>
              <a:gd name="connsiteX286" fmla="*/ 7379970 w 25173432"/>
              <a:gd name="connsiteY286" fmla="*/ 5298412 h 7169300"/>
              <a:gd name="connsiteX287" fmla="*/ 7236784 w 25173432"/>
              <a:gd name="connsiteY287" fmla="*/ 5336418 h 7169300"/>
              <a:gd name="connsiteX288" fmla="*/ 7080574 w 25173432"/>
              <a:gd name="connsiteY288" fmla="*/ 5431668 h 7169300"/>
              <a:gd name="connsiteX289" fmla="*/ 6916744 w 25173432"/>
              <a:gd name="connsiteY289" fmla="*/ 5344038 h 7169300"/>
              <a:gd name="connsiteX290" fmla="*/ 6737674 w 25173432"/>
              <a:gd name="connsiteY290" fmla="*/ 5477388 h 7169300"/>
              <a:gd name="connsiteX291" fmla="*/ 6448114 w 25173432"/>
              <a:gd name="connsiteY291" fmla="*/ 5686938 h 7169300"/>
              <a:gd name="connsiteX292" fmla="*/ 6230944 w 25173432"/>
              <a:gd name="connsiteY292" fmla="*/ 5793618 h 7169300"/>
              <a:gd name="connsiteX293" fmla="*/ 6000750 w 25173432"/>
              <a:gd name="connsiteY293" fmla="*/ 5851624 h 7169300"/>
              <a:gd name="connsiteX294" fmla="*/ 5888044 w 25173432"/>
              <a:gd name="connsiteY294" fmla="*/ 5785998 h 7169300"/>
              <a:gd name="connsiteX295" fmla="*/ 5830894 w 25173432"/>
              <a:gd name="connsiteY295" fmla="*/ 5892678 h 7169300"/>
              <a:gd name="connsiteX296" fmla="*/ 5716594 w 25173432"/>
              <a:gd name="connsiteY296" fmla="*/ 5953638 h 7169300"/>
              <a:gd name="connsiteX297" fmla="*/ 5327974 w 25173432"/>
              <a:gd name="connsiteY297" fmla="*/ 6121278 h 7169300"/>
              <a:gd name="connsiteX298" fmla="*/ 5034604 w 25173432"/>
              <a:gd name="connsiteY298" fmla="*/ 6205098 h 7169300"/>
              <a:gd name="connsiteX299" fmla="*/ 4752664 w 25173432"/>
              <a:gd name="connsiteY299" fmla="*/ 6235578 h 7169300"/>
              <a:gd name="connsiteX300" fmla="*/ 4575810 w 25173432"/>
              <a:gd name="connsiteY300" fmla="*/ 6185380 h 7169300"/>
              <a:gd name="connsiteX301" fmla="*/ 4226884 w 25173432"/>
              <a:gd name="connsiteY301" fmla="*/ 6334638 h 7169300"/>
              <a:gd name="connsiteX302" fmla="*/ 3941134 w 25173432"/>
              <a:gd name="connsiteY302" fmla="*/ 6426078 h 7169300"/>
              <a:gd name="connsiteX303" fmla="*/ 3647694 w 25173432"/>
              <a:gd name="connsiteY303" fmla="*/ 6433030 h 7169300"/>
              <a:gd name="connsiteX304" fmla="*/ 3590614 w 25173432"/>
              <a:gd name="connsiteY304" fmla="*/ 6517518 h 7169300"/>
              <a:gd name="connsiteX305" fmla="*/ 3487744 w 25173432"/>
              <a:gd name="connsiteY305" fmla="*/ 6608958 h 7169300"/>
              <a:gd name="connsiteX306" fmla="*/ 3114364 w 25173432"/>
              <a:gd name="connsiteY306" fmla="*/ 6704208 h 7169300"/>
              <a:gd name="connsiteX307" fmla="*/ 2729554 w 25173432"/>
              <a:gd name="connsiteY307" fmla="*/ 6742308 h 7169300"/>
              <a:gd name="connsiteX308" fmla="*/ 2649474 w 25173432"/>
              <a:gd name="connsiteY308" fmla="*/ 6888706 h 7169300"/>
              <a:gd name="connsiteX309" fmla="*/ 2462854 w 25173432"/>
              <a:gd name="connsiteY309" fmla="*/ 6906138 h 7169300"/>
              <a:gd name="connsiteX310" fmla="*/ 2333314 w 25173432"/>
              <a:gd name="connsiteY310" fmla="*/ 6829938 h 7169300"/>
              <a:gd name="connsiteX311" fmla="*/ 2221992 w 25173432"/>
              <a:gd name="connsiteY311" fmla="*/ 6826984 h 7169300"/>
              <a:gd name="connsiteX312" fmla="*/ 1937074 w 25173432"/>
              <a:gd name="connsiteY312" fmla="*/ 6860418 h 7169300"/>
              <a:gd name="connsiteX313" fmla="*/ 1609344 w 25173432"/>
              <a:gd name="connsiteY313" fmla="*/ 6846796 h 7169300"/>
              <a:gd name="connsiteX314" fmla="*/ 1426534 w 25173432"/>
              <a:gd name="connsiteY314" fmla="*/ 6845178 h 7169300"/>
              <a:gd name="connsiteX315" fmla="*/ 1277944 w 25173432"/>
              <a:gd name="connsiteY315" fmla="*/ 6791838 h 7169300"/>
              <a:gd name="connsiteX316" fmla="*/ 969264 w 25173432"/>
              <a:gd name="connsiteY316" fmla="*/ 6729448 h 7169300"/>
              <a:gd name="connsiteX317" fmla="*/ 653104 w 25173432"/>
              <a:gd name="connsiteY317" fmla="*/ 6673728 h 7169300"/>
              <a:gd name="connsiteX318" fmla="*/ 519754 w 25173432"/>
              <a:gd name="connsiteY318" fmla="*/ 6624198 h 7169300"/>
              <a:gd name="connsiteX319" fmla="*/ 321634 w 25173432"/>
              <a:gd name="connsiteY319" fmla="*/ 6582288 h 7169300"/>
              <a:gd name="connsiteX320" fmla="*/ 264484 w 25173432"/>
              <a:gd name="connsiteY320" fmla="*/ 6532758 h 7169300"/>
              <a:gd name="connsiteX321" fmla="*/ 100654 w 25173432"/>
              <a:gd name="connsiteY321" fmla="*/ 6490848 h 7169300"/>
              <a:gd name="connsiteX322" fmla="*/ 3048 w 25173432"/>
              <a:gd name="connsiteY322" fmla="*/ 6439126 h 7169300"/>
              <a:gd name="connsiteX323" fmla="*/ 0 w 25173432"/>
              <a:gd name="connsiteY32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067864 w 25173432"/>
              <a:gd name="connsiteY249" fmla="*/ 2764668 h 7169300"/>
              <a:gd name="connsiteX250" fmla="*/ 11995474 w 25173432"/>
              <a:gd name="connsiteY250" fmla="*/ 2699898 h 7169300"/>
              <a:gd name="connsiteX251" fmla="*/ 11793544 w 25173432"/>
              <a:gd name="connsiteY251" fmla="*/ 2627508 h 7169300"/>
              <a:gd name="connsiteX252" fmla="*/ 11488744 w 25173432"/>
              <a:gd name="connsiteY252" fmla="*/ 2417958 h 7169300"/>
              <a:gd name="connsiteX253" fmla="*/ 11225854 w 25173432"/>
              <a:gd name="connsiteY253" fmla="*/ 2235078 h 7169300"/>
              <a:gd name="connsiteX254" fmla="*/ 11121390 w 25173432"/>
              <a:gd name="connsiteY254" fmla="*/ 2197834 h 7169300"/>
              <a:gd name="connsiteX255" fmla="*/ 10791514 w 25173432"/>
              <a:gd name="connsiteY255" fmla="*/ 1953138 h 7169300"/>
              <a:gd name="connsiteX256" fmla="*/ 10568178 w 25173432"/>
              <a:gd name="connsiteY256" fmla="*/ 1691866 h 7169300"/>
              <a:gd name="connsiteX257" fmla="*/ 10464546 w 25173432"/>
              <a:gd name="connsiteY257" fmla="*/ 1419832 h 7169300"/>
              <a:gd name="connsiteX258" fmla="*/ 10495026 w 25173432"/>
              <a:gd name="connsiteY258" fmla="*/ 901672 h 7169300"/>
              <a:gd name="connsiteX259" fmla="*/ 10491216 w 25173432"/>
              <a:gd name="connsiteY259" fmla="*/ 768322 h 7169300"/>
              <a:gd name="connsiteX260" fmla="*/ 10578846 w 25173432"/>
              <a:gd name="connsiteY260" fmla="*/ 680692 h 7169300"/>
              <a:gd name="connsiteX261" fmla="*/ 10725912 w 25173432"/>
              <a:gd name="connsiteY261" fmla="*/ 610588 h 7169300"/>
              <a:gd name="connsiteX262" fmla="*/ 10707624 w 25173432"/>
              <a:gd name="connsiteY262" fmla="*/ 336268 h 7169300"/>
              <a:gd name="connsiteX263" fmla="*/ 10582656 w 25173432"/>
              <a:gd name="connsiteY263" fmla="*/ 200632 h 7169300"/>
              <a:gd name="connsiteX264" fmla="*/ 10467664 w 25173432"/>
              <a:gd name="connsiteY264" fmla="*/ 189108 h 7169300"/>
              <a:gd name="connsiteX265" fmla="*/ 10392156 w 25173432"/>
              <a:gd name="connsiteY265" fmla="*/ 2512 h 7169300"/>
              <a:gd name="connsiteX266" fmla="*/ 10346436 w 25173432"/>
              <a:gd name="connsiteY266" fmla="*/ 261592 h 7169300"/>
              <a:gd name="connsiteX267" fmla="*/ 10274808 w 25173432"/>
              <a:gd name="connsiteY267" fmla="*/ 626590 h 7169300"/>
              <a:gd name="connsiteX268" fmla="*/ 10136886 w 25173432"/>
              <a:gd name="connsiteY268" fmla="*/ 913102 h 7169300"/>
              <a:gd name="connsiteX269" fmla="*/ 10284784 w 25173432"/>
              <a:gd name="connsiteY269" fmla="*/ 1351158 h 7169300"/>
              <a:gd name="connsiteX270" fmla="*/ 10195560 w 25173432"/>
              <a:gd name="connsiteY270" fmla="*/ 1744444 h 7169300"/>
              <a:gd name="connsiteX271" fmla="*/ 10162864 w 25173432"/>
              <a:gd name="connsiteY271" fmla="*/ 2075058 h 7169300"/>
              <a:gd name="connsiteX272" fmla="*/ 10104120 w 25173432"/>
              <a:gd name="connsiteY272" fmla="*/ 2384524 h 7169300"/>
              <a:gd name="connsiteX273" fmla="*/ 10006654 w 25173432"/>
              <a:gd name="connsiteY273" fmla="*/ 2581788 h 7169300"/>
              <a:gd name="connsiteX274" fmla="*/ 9865684 w 25173432"/>
              <a:gd name="connsiteY274" fmla="*/ 2936118 h 7169300"/>
              <a:gd name="connsiteX275" fmla="*/ 9680448 w 25173432"/>
              <a:gd name="connsiteY275" fmla="*/ 3195292 h 7169300"/>
              <a:gd name="connsiteX276" fmla="*/ 9492304 w 25173432"/>
              <a:gd name="connsiteY276" fmla="*/ 3370458 h 7169300"/>
              <a:gd name="connsiteX277" fmla="*/ 9355144 w 25173432"/>
              <a:gd name="connsiteY277" fmla="*/ 3526668 h 7169300"/>
              <a:gd name="connsiteX278" fmla="*/ 9088444 w 25173432"/>
              <a:gd name="connsiteY278" fmla="*/ 3618108 h 7169300"/>
              <a:gd name="connsiteX279" fmla="*/ 8718874 w 25173432"/>
              <a:gd name="connsiteY279" fmla="*/ 3850518 h 7169300"/>
              <a:gd name="connsiteX280" fmla="*/ 8558854 w 25173432"/>
              <a:gd name="connsiteY280" fmla="*/ 4082928 h 7169300"/>
              <a:gd name="connsiteX281" fmla="*/ 8177854 w 25173432"/>
              <a:gd name="connsiteY281" fmla="*/ 4284858 h 7169300"/>
              <a:gd name="connsiteX282" fmla="*/ 8135944 w 25173432"/>
              <a:gd name="connsiteY282" fmla="*/ 4463928 h 7169300"/>
              <a:gd name="connsiteX283" fmla="*/ 7968234 w 25173432"/>
              <a:gd name="connsiteY283" fmla="*/ 4588990 h 7169300"/>
              <a:gd name="connsiteX284" fmla="*/ 7937824 w 25173432"/>
              <a:gd name="connsiteY284" fmla="*/ 4822068 h 7169300"/>
              <a:gd name="connsiteX285" fmla="*/ 7766374 w 25173432"/>
              <a:gd name="connsiteY285" fmla="*/ 4982088 h 7169300"/>
              <a:gd name="connsiteX286" fmla="*/ 7621594 w 25173432"/>
              <a:gd name="connsiteY286" fmla="*/ 5164968 h 7169300"/>
              <a:gd name="connsiteX287" fmla="*/ 7379970 w 25173432"/>
              <a:gd name="connsiteY287" fmla="*/ 5298412 h 7169300"/>
              <a:gd name="connsiteX288" fmla="*/ 7236784 w 25173432"/>
              <a:gd name="connsiteY288" fmla="*/ 5336418 h 7169300"/>
              <a:gd name="connsiteX289" fmla="*/ 7080574 w 25173432"/>
              <a:gd name="connsiteY289" fmla="*/ 5431668 h 7169300"/>
              <a:gd name="connsiteX290" fmla="*/ 6916744 w 25173432"/>
              <a:gd name="connsiteY290" fmla="*/ 5344038 h 7169300"/>
              <a:gd name="connsiteX291" fmla="*/ 6737674 w 25173432"/>
              <a:gd name="connsiteY291" fmla="*/ 5477388 h 7169300"/>
              <a:gd name="connsiteX292" fmla="*/ 6448114 w 25173432"/>
              <a:gd name="connsiteY292" fmla="*/ 5686938 h 7169300"/>
              <a:gd name="connsiteX293" fmla="*/ 6230944 w 25173432"/>
              <a:gd name="connsiteY293" fmla="*/ 5793618 h 7169300"/>
              <a:gd name="connsiteX294" fmla="*/ 6000750 w 25173432"/>
              <a:gd name="connsiteY294" fmla="*/ 5851624 h 7169300"/>
              <a:gd name="connsiteX295" fmla="*/ 5888044 w 25173432"/>
              <a:gd name="connsiteY295" fmla="*/ 5785998 h 7169300"/>
              <a:gd name="connsiteX296" fmla="*/ 5830894 w 25173432"/>
              <a:gd name="connsiteY296" fmla="*/ 5892678 h 7169300"/>
              <a:gd name="connsiteX297" fmla="*/ 5716594 w 25173432"/>
              <a:gd name="connsiteY297" fmla="*/ 5953638 h 7169300"/>
              <a:gd name="connsiteX298" fmla="*/ 5327974 w 25173432"/>
              <a:gd name="connsiteY298" fmla="*/ 6121278 h 7169300"/>
              <a:gd name="connsiteX299" fmla="*/ 5034604 w 25173432"/>
              <a:gd name="connsiteY299" fmla="*/ 6205098 h 7169300"/>
              <a:gd name="connsiteX300" fmla="*/ 4752664 w 25173432"/>
              <a:gd name="connsiteY300" fmla="*/ 6235578 h 7169300"/>
              <a:gd name="connsiteX301" fmla="*/ 4575810 w 25173432"/>
              <a:gd name="connsiteY301" fmla="*/ 6185380 h 7169300"/>
              <a:gd name="connsiteX302" fmla="*/ 4226884 w 25173432"/>
              <a:gd name="connsiteY302" fmla="*/ 6334638 h 7169300"/>
              <a:gd name="connsiteX303" fmla="*/ 3941134 w 25173432"/>
              <a:gd name="connsiteY303" fmla="*/ 6426078 h 7169300"/>
              <a:gd name="connsiteX304" fmla="*/ 3647694 w 25173432"/>
              <a:gd name="connsiteY304" fmla="*/ 6433030 h 7169300"/>
              <a:gd name="connsiteX305" fmla="*/ 3590614 w 25173432"/>
              <a:gd name="connsiteY305" fmla="*/ 6517518 h 7169300"/>
              <a:gd name="connsiteX306" fmla="*/ 3487744 w 25173432"/>
              <a:gd name="connsiteY306" fmla="*/ 6608958 h 7169300"/>
              <a:gd name="connsiteX307" fmla="*/ 3114364 w 25173432"/>
              <a:gd name="connsiteY307" fmla="*/ 6704208 h 7169300"/>
              <a:gd name="connsiteX308" fmla="*/ 2729554 w 25173432"/>
              <a:gd name="connsiteY308" fmla="*/ 6742308 h 7169300"/>
              <a:gd name="connsiteX309" fmla="*/ 2649474 w 25173432"/>
              <a:gd name="connsiteY309" fmla="*/ 6888706 h 7169300"/>
              <a:gd name="connsiteX310" fmla="*/ 2462854 w 25173432"/>
              <a:gd name="connsiteY310" fmla="*/ 6906138 h 7169300"/>
              <a:gd name="connsiteX311" fmla="*/ 2333314 w 25173432"/>
              <a:gd name="connsiteY311" fmla="*/ 6829938 h 7169300"/>
              <a:gd name="connsiteX312" fmla="*/ 2221992 w 25173432"/>
              <a:gd name="connsiteY312" fmla="*/ 6826984 h 7169300"/>
              <a:gd name="connsiteX313" fmla="*/ 1937074 w 25173432"/>
              <a:gd name="connsiteY313" fmla="*/ 6860418 h 7169300"/>
              <a:gd name="connsiteX314" fmla="*/ 1609344 w 25173432"/>
              <a:gd name="connsiteY314" fmla="*/ 6846796 h 7169300"/>
              <a:gd name="connsiteX315" fmla="*/ 1426534 w 25173432"/>
              <a:gd name="connsiteY315" fmla="*/ 6845178 h 7169300"/>
              <a:gd name="connsiteX316" fmla="*/ 1277944 w 25173432"/>
              <a:gd name="connsiteY316" fmla="*/ 6791838 h 7169300"/>
              <a:gd name="connsiteX317" fmla="*/ 969264 w 25173432"/>
              <a:gd name="connsiteY317" fmla="*/ 6729448 h 7169300"/>
              <a:gd name="connsiteX318" fmla="*/ 653104 w 25173432"/>
              <a:gd name="connsiteY318" fmla="*/ 6673728 h 7169300"/>
              <a:gd name="connsiteX319" fmla="*/ 519754 w 25173432"/>
              <a:gd name="connsiteY319" fmla="*/ 6624198 h 7169300"/>
              <a:gd name="connsiteX320" fmla="*/ 321634 w 25173432"/>
              <a:gd name="connsiteY320" fmla="*/ 6582288 h 7169300"/>
              <a:gd name="connsiteX321" fmla="*/ 264484 w 25173432"/>
              <a:gd name="connsiteY321" fmla="*/ 6532758 h 7169300"/>
              <a:gd name="connsiteX322" fmla="*/ 100654 w 25173432"/>
              <a:gd name="connsiteY322" fmla="*/ 6490848 h 7169300"/>
              <a:gd name="connsiteX323" fmla="*/ 3048 w 25173432"/>
              <a:gd name="connsiteY323" fmla="*/ 6439126 h 7169300"/>
              <a:gd name="connsiteX324" fmla="*/ 0 w 25173432"/>
              <a:gd name="connsiteY32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342184 w 25173432"/>
              <a:gd name="connsiteY249" fmla="*/ 2958978 h 7169300"/>
              <a:gd name="connsiteX250" fmla="*/ 12067864 w 25173432"/>
              <a:gd name="connsiteY250" fmla="*/ 2764668 h 7169300"/>
              <a:gd name="connsiteX251" fmla="*/ 11995474 w 25173432"/>
              <a:gd name="connsiteY251" fmla="*/ 2699898 h 7169300"/>
              <a:gd name="connsiteX252" fmla="*/ 11793544 w 25173432"/>
              <a:gd name="connsiteY252" fmla="*/ 2627508 h 7169300"/>
              <a:gd name="connsiteX253" fmla="*/ 11488744 w 25173432"/>
              <a:gd name="connsiteY253" fmla="*/ 2417958 h 7169300"/>
              <a:gd name="connsiteX254" fmla="*/ 11225854 w 25173432"/>
              <a:gd name="connsiteY254" fmla="*/ 2235078 h 7169300"/>
              <a:gd name="connsiteX255" fmla="*/ 11121390 w 25173432"/>
              <a:gd name="connsiteY255" fmla="*/ 2197834 h 7169300"/>
              <a:gd name="connsiteX256" fmla="*/ 10791514 w 25173432"/>
              <a:gd name="connsiteY256" fmla="*/ 1953138 h 7169300"/>
              <a:gd name="connsiteX257" fmla="*/ 10568178 w 25173432"/>
              <a:gd name="connsiteY257" fmla="*/ 1691866 h 7169300"/>
              <a:gd name="connsiteX258" fmla="*/ 10464546 w 25173432"/>
              <a:gd name="connsiteY258" fmla="*/ 1419832 h 7169300"/>
              <a:gd name="connsiteX259" fmla="*/ 10495026 w 25173432"/>
              <a:gd name="connsiteY259" fmla="*/ 901672 h 7169300"/>
              <a:gd name="connsiteX260" fmla="*/ 10491216 w 25173432"/>
              <a:gd name="connsiteY260" fmla="*/ 768322 h 7169300"/>
              <a:gd name="connsiteX261" fmla="*/ 10578846 w 25173432"/>
              <a:gd name="connsiteY261" fmla="*/ 680692 h 7169300"/>
              <a:gd name="connsiteX262" fmla="*/ 10725912 w 25173432"/>
              <a:gd name="connsiteY262" fmla="*/ 610588 h 7169300"/>
              <a:gd name="connsiteX263" fmla="*/ 10707624 w 25173432"/>
              <a:gd name="connsiteY263" fmla="*/ 336268 h 7169300"/>
              <a:gd name="connsiteX264" fmla="*/ 10582656 w 25173432"/>
              <a:gd name="connsiteY264" fmla="*/ 200632 h 7169300"/>
              <a:gd name="connsiteX265" fmla="*/ 10467664 w 25173432"/>
              <a:gd name="connsiteY265" fmla="*/ 189108 h 7169300"/>
              <a:gd name="connsiteX266" fmla="*/ 10392156 w 25173432"/>
              <a:gd name="connsiteY266" fmla="*/ 2512 h 7169300"/>
              <a:gd name="connsiteX267" fmla="*/ 10346436 w 25173432"/>
              <a:gd name="connsiteY267" fmla="*/ 261592 h 7169300"/>
              <a:gd name="connsiteX268" fmla="*/ 10274808 w 25173432"/>
              <a:gd name="connsiteY268" fmla="*/ 626590 h 7169300"/>
              <a:gd name="connsiteX269" fmla="*/ 10136886 w 25173432"/>
              <a:gd name="connsiteY269" fmla="*/ 913102 h 7169300"/>
              <a:gd name="connsiteX270" fmla="*/ 10284784 w 25173432"/>
              <a:gd name="connsiteY270" fmla="*/ 1351158 h 7169300"/>
              <a:gd name="connsiteX271" fmla="*/ 10195560 w 25173432"/>
              <a:gd name="connsiteY271" fmla="*/ 1744444 h 7169300"/>
              <a:gd name="connsiteX272" fmla="*/ 10162864 w 25173432"/>
              <a:gd name="connsiteY272" fmla="*/ 2075058 h 7169300"/>
              <a:gd name="connsiteX273" fmla="*/ 10104120 w 25173432"/>
              <a:gd name="connsiteY273" fmla="*/ 2384524 h 7169300"/>
              <a:gd name="connsiteX274" fmla="*/ 10006654 w 25173432"/>
              <a:gd name="connsiteY274" fmla="*/ 2581788 h 7169300"/>
              <a:gd name="connsiteX275" fmla="*/ 9865684 w 25173432"/>
              <a:gd name="connsiteY275" fmla="*/ 2936118 h 7169300"/>
              <a:gd name="connsiteX276" fmla="*/ 9680448 w 25173432"/>
              <a:gd name="connsiteY276" fmla="*/ 3195292 h 7169300"/>
              <a:gd name="connsiteX277" fmla="*/ 9492304 w 25173432"/>
              <a:gd name="connsiteY277" fmla="*/ 3370458 h 7169300"/>
              <a:gd name="connsiteX278" fmla="*/ 9355144 w 25173432"/>
              <a:gd name="connsiteY278" fmla="*/ 3526668 h 7169300"/>
              <a:gd name="connsiteX279" fmla="*/ 9088444 w 25173432"/>
              <a:gd name="connsiteY279" fmla="*/ 3618108 h 7169300"/>
              <a:gd name="connsiteX280" fmla="*/ 8718874 w 25173432"/>
              <a:gd name="connsiteY280" fmla="*/ 3850518 h 7169300"/>
              <a:gd name="connsiteX281" fmla="*/ 8558854 w 25173432"/>
              <a:gd name="connsiteY281" fmla="*/ 4082928 h 7169300"/>
              <a:gd name="connsiteX282" fmla="*/ 8177854 w 25173432"/>
              <a:gd name="connsiteY282" fmla="*/ 4284858 h 7169300"/>
              <a:gd name="connsiteX283" fmla="*/ 8135944 w 25173432"/>
              <a:gd name="connsiteY283" fmla="*/ 4463928 h 7169300"/>
              <a:gd name="connsiteX284" fmla="*/ 7968234 w 25173432"/>
              <a:gd name="connsiteY284" fmla="*/ 4588990 h 7169300"/>
              <a:gd name="connsiteX285" fmla="*/ 7937824 w 25173432"/>
              <a:gd name="connsiteY285" fmla="*/ 4822068 h 7169300"/>
              <a:gd name="connsiteX286" fmla="*/ 7766374 w 25173432"/>
              <a:gd name="connsiteY286" fmla="*/ 4982088 h 7169300"/>
              <a:gd name="connsiteX287" fmla="*/ 7621594 w 25173432"/>
              <a:gd name="connsiteY287" fmla="*/ 5164968 h 7169300"/>
              <a:gd name="connsiteX288" fmla="*/ 7379970 w 25173432"/>
              <a:gd name="connsiteY288" fmla="*/ 5298412 h 7169300"/>
              <a:gd name="connsiteX289" fmla="*/ 7236784 w 25173432"/>
              <a:gd name="connsiteY289" fmla="*/ 5336418 h 7169300"/>
              <a:gd name="connsiteX290" fmla="*/ 7080574 w 25173432"/>
              <a:gd name="connsiteY290" fmla="*/ 5431668 h 7169300"/>
              <a:gd name="connsiteX291" fmla="*/ 6916744 w 25173432"/>
              <a:gd name="connsiteY291" fmla="*/ 5344038 h 7169300"/>
              <a:gd name="connsiteX292" fmla="*/ 6737674 w 25173432"/>
              <a:gd name="connsiteY292" fmla="*/ 5477388 h 7169300"/>
              <a:gd name="connsiteX293" fmla="*/ 6448114 w 25173432"/>
              <a:gd name="connsiteY293" fmla="*/ 5686938 h 7169300"/>
              <a:gd name="connsiteX294" fmla="*/ 6230944 w 25173432"/>
              <a:gd name="connsiteY294" fmla="*/ 5793618 h 7169300"/>
              <a:gd name="connsiteX295" fmla="*/ 6000750 w 25173432"/>
              <a:gd name="connsiteY295" fmla="*/ 5851624 h 7169300"/>
              <a:gd name="connsiteX296" fmla="*/ 5888044 w 25173432"/>
              <a:gd name="connsiteY296" fmla="*/ 5785998 h 7169300"/>
              <a:gd name="connsiteX297" fmla="*/ 5830894 w 25173432"/>
              <a:gd name="connsiteY297" fmla="*/ 5892678 h 7169300"/>
              <a:gd name="connsiteX298" fmla="*/ 5716594 w 25173432"/>
              <a:gd name="connsiteY298" fmla="*/ 5953638 h 7169300"/>
              <a:gd name="connsiteX299" fmla="*/ 5327974 w 25173432"/>
              <a:gd name="connsiteY299" fmla="*/ 6121278 h 7169300"/>
              <a:gd name="connsiteX300" fmla="*/ 5034604 w 25173432"/>
              <a:gd name="connsiteY300" fmla="*/ 6205098 h 7169300"/>
              <a:gd name="connsiteX301" fmla="*/ 4752664 w 25173432"/>
              <a:gd name="connsiteY301" fmla="*/ 6235578 h 7169300"/>
              <a:gd name="connsiteX302" fmla="*/ 4575810 w 25173432"/>
              <a:gd name="connsiteY302" fmla="*/ 6185380 h 7169300"/>
              <a:gd name="connsiteX303" fmla="*/ 4226884 w 25173432"/>
              <a:gd name="connsiteY303" fmla="*/ 6334638 h 7169300"/>
              <a:gd name="connsiteX304" fmla="*/ 3941134 w 25173432"/>
              <a:gd name="connsiteY304" fmla="*/ 6426078 h 7169300"/>
              <a:gd name="connsiteX305" fmla="*/ 3647694 w 25173432"/>
              <a:gd name="connsiteY305" fmla="*/ 6433030 h 7169300"/>
              <a:gd name="connsiteX306" fmla="*/ 3590614 w 25173432"/>
              <a:gd name="connsiteY306" fmla="*/ 6517518 h 7169300"/>
              <a:gd name="connsiteX307" fmla="*/ 3487744 w 25173432"/>
              <a:gd name="connsiteY307" fmla="*/ 6608958 h 7169300"/>
              <a:gd name="connsiteX308" fmla="*/ 3114364 w 25173432"/>
              <a:gd name="connsiteY308" fmla="*/ 6704208 h 7169300"/>
              <a:gd name="connsiteX309" fmla="*/ 2729554 w 25173432"/>
              <a:gd name="connsiteY309" fmla="*/ 6742308 h 7169300"/>
              <a:gd name="connsiteX310" fmla="*/ 2649474 w 25173432"/>
              <a:gd name="connsiteY310" fmla="*/ 6888706 h 7169300"/>
              <a:gd name="connsiteX311" fmla="*/ 2462854 w 25173432"/>
              <a:gd name="connsiteY311" fmla="*/ 6906138 h 7169300"/>
              <a:gd name="connsiteX312" fmla="*/ 2333314 w 25173432"/>
              <a:gd name="connsiteY312" fmla="*/ 6829938 h 7169300"/>
              <a:gd name="connsiteX313" fmla="*/ 2221992 w 25173432"/>
              <a:gd name="connsiteY313" fmla="*/ 6826984 h 7169300"/>
              <a:gd name="connsiteX314" fmla="*/ 1937074 w 25173432"/>
              <a:gd name="connsiteY314" fmla="*/ 6860418 h 7169300"/>
              <a:gd name="connsiteX315" fmla="*/ 1609344 w 25173432"/>
              <a:gd name="connsiteY315" fmla="*/ 6846796 h 7169300"/>
              <a:gd name="connsiteX316" fmla="*/ 1426534 w 25173432"/>
              <a:gd name="connsiteY316" fmla="*/ 6845178 h 7169300"/>
              <a:gd name="connsiteX317" fmla="*/ 1277944 w 25173432"/>
              <a:gd name="connsiteY317" fmla="*/ 6791838 h 7169300"/>
              <a:gd name="connsiteX318" fmla="*/ 969264 w 25173432"/>
              <a:gd name="connsiteY318" fmla="*/ 6729448 h 7169300"/>
              <a:gd name="connsiteX319" fmla="*/ 653104 w 25173432"/>
              <a:gd name="connsiteY319" fmla="*/ 6673728 h 7169300"/>
              <a:gd name="connsiteX320" fmla="*/ 519754 w 25173432"/>
              <a:gd name="connsiteY320" fmla="*/ 6624198 h 7169300"/>
              <a:gd name="connsiteX321" fmla="*/ 321634 w 25173432"/>
              <a:gd name="connsiteY321" fmla="*/ 6582288 h 7169300"/>
              <a:gd name="connsiteX322" fmla="*/ 264484 w 25173432"/>
              <a:gd name="connsiteY322" fmla="*/ 6532758 h 7169300"/>
              <a:gd name="connsiteX323" fmla="*/ 100654 w 25173432"/>
              <a:gd name="connsiteY323" fmla="*/ 6490848 h 7169300"/>
              <a:gd name="connsiteX324" fmla="*/ 3048 w 25173432"/>
              <a:gd name="connsiteY324" fmla="*/ 6439126 h 7169300"/>
              <a:gd name="connsiteX325" fmla="*/ 0 w 25173432"/>
              <a:gd name="connsiteY32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195198 h 7169300"/>
              <a:gd name="connsiteX250" fmla="*/ 12342184 w 25173432"/>
              <a:gd name="connsiteY250" fmla="*/ 2958978 h 7169300"/>
              <a:gd name="connsiteX251" fmla="*/ 12067864 w 25173432"/>
              <a:gd name="connsiteY251" fmla="*/ 2764668 h 7169300"/>
              <a:gd name="connsiteX252" fmla="*/ 11995474 w 25173432"/>
              <a:gd name="connsiteY252" fmla="*/ 2699898 h 7169300"/>
              <a:gd name="connsiteX253" fmla="*/ 11793544 w 25173432"/>
              <a:gd name="connsiteY253" fmla="*/ 2627508 h 7169300"/>
              <a:gd name="connsiteX254" fmla="*/ 11488744 w 25173432"/>
              <a:gd name="connsiteY254" fmla="*/ 2417958 h 7169300"/>
              <a:gd name="connsiteX255" fmla="*/ 11225854 w 25173432"/>
              <a:gd name="connsiteY255" fmla="*/ 2235078 h 7169300"/>
              <a:gd name="connsiteX256" fmla="*/ 11121390 w 25173432"/>
              <a:gd name="connsiteY256" fmla="*/ 2197834 h 7169300"/>
              <a:gd name="connsiteX257" fmla="*/ 10791514 w 25173432"/>
              <a:gd name="connsiteY257" fmla="*/ 1953138 h 7169300"/>
              <a:gd name="connsiteX258" fmla="*/ 10568178 w 25173432"/>
              <a:gd name="connsiteY258" fmla="*/ 1691866 h 7169300"/>
              <a:gd name="connsiteX259" fmla="*/ 10464546 w 25173432"/>
              <a:gd name="connsiteY259" fmla="*/ 1419832 h 7169300"/>
              <a:gd name="connsiteX260" fmla="*/ 10495026 w 25173432"/>
              <a:gd name="connsiteY260" fmla="*/ 901672 h 7169300"/>
              <a:gd name="connsiteX261" fmla="*/ 10491216 w 25173432"/>
              <a:gd name="connsiteY261" fmla="*/ 768322 h 7169300"/>
              <a:gd name="connsiteX262" fmla="*/ 10578846 w 25173432"/>
              <a:gd name="connsiteY262" fmla="*/ 680692 h 7169300"/>
              <a:gd name="connsiteX263" fmla="*/ 10725912 w 25173432"/>
              <a:gd name="connsiteY263" fmla="*/ 610588 h 7169300"/>
              <a:gd name="connsiteX264" fmla="*/ 10707624 w 25173432"/>
              <a:gd name="connsiteY264" fmla="*/ 336268 h 7169300"/>
              <a:gd name="connsiteX265" fmla="*/ 10582656 w 25173432"/>
              <a:gd name="connsiteY265" fmla="*/ 200632 h 7169300"/>
              <a:gd name="connsiteX266" fmla="*/ 10467664 w 25173432"/>
              <a:gd name="connsiteY266" fmla="*/ 189108 h 7169300"/>
              <a:gd name="connsiteX267" fmla="*/ 10392156 w 25173432"/>
              <a:gd name="connsiteY267" fmla="*/ 2512 h 7169300"/>
              <a:gd name="connsiteX268" fmla="*/ 10346436 w 25173432"/>
              <a:gd name="connsiteY268" fmla="*/ 261592 h 7169300"/>
              <a:gd name="connsiteX269" fmla="*/ 10274808 w 25173432"/>
              <a:gd name="connsiteY269" fmla="*/ 626590 h 7169300"/>
              <a:gd name="connsiteX270" fmla="*/ 10136886 w 25173432"/>
              <a:gd name="connsiteY270" fmla="*/ 913102 h 7169300"/>
              <a:gd name="connsiteX271" fmla="*/ 10284784 w 25173432"/>
              <a:gd name="connsiteY271" fmla="*/ 1351158 h 7169300"/>
              <a:gd name="connsiteX272" fmla="*/ 10195560 w 25173432"/>
              <a:gd name="connsiteY272" fmla="*/ 1744444 h 7169300"/>
              <a:gd name="connsiteX273" fmla="*/ 10162864 w 25173432"/>
              <a:gd name="connsiteY273" fmla="*/ 2075058 h 7169300"/>
              <a:gd name="connsiteX274" fmla="*/ 10104120 w 25173432"/>
              <a:gd name="connsiteY274" fmla="*/ 2384524 h 7169300"/>
              <a:gd name="connsiteX275" fmla="*/ 10006654 w 25173432"/>
              <a:gd name="connsiteY275" fmla="*/ 2581788 h 7169300"/>
              <a:gd name="connsiteX276" fmla="*/ 9865684 w 25173432"/>
              <a:gd name="connsiteY276" fmla="*/ 2936118 h 7169300"/>
              <a:gd name="connsiteX277" fmla="*/ 9680448 w 25173432"/>
              <a:gd name="connsiteY277" fmla="*/ 3195292 h 7169300"/>
              <a:gd name="connsiteX278" fmla="*/ 9492304 w 25173432"/>
              <a:gd name="connsiteY278" fmla="*/ 3370458 h 7169300"/>
              <a:gd name="connsiteX279" fmla="*/ 9355144 w 25173432"/>
              <a:gd name="connsiteY279" fmla="*/ 3526668 h 7169300"/>
              <a:gd name="connsiteX280" fmla="*/ 9088444 w 25173432"/>
              <a:gd name="connsiteY280" fmla="*/ 3618108 h 7169300"/>
              <a:gd name="connsiteX281" fmla="*/ 8718874 w 25173432"/>
              <a:gd name="connsiteY281" fmla="*/ 3850518 h 7169300"/>
              <a:gd name="connsiteX282" fmla="*/ 8558854 w 25173432"/>
              <a:gd name="connsiteY282" fmla="*/ 4082928 h 7169300"/>
              <a:gd name="connsiteX283" fmla="*/ 8177854 w 25173432"/>
              <a:gd name="connsiteY283" fmla="*/ 4284858 h 7169300"/>
              <a:gd name="connsiteX284" fmla="*/ 8135944 w 25173432"/>
              <a:gd name="connsiteY284" fmla="*/ 4463928 h 7169300"/>
              <a:gd name="connsiteX285" fmla="*/ 7968234 w 25173432"/>
              <a:gd name="connsiteY285" fmla="*/ 4588990 h 7169300"/>
              <a:gd name="connsiteX286" fmla="*/ 7937824 w 25173432"/>
              <a:gd name="connsiteY286" fmla="*/ 4822068 h 7169300"/>
              <a:gd name="connsiteX287" fmla="*/ 7766374 w 25173432"/>
              <a:gd name="connsiteY287" fmla="*/ 4982088 h 7169300"/>
              <a:gd name="connsiteX288" fmla="*/ 7621594 w 25173432"/>
              <a:gd name="connsiteY288" fmla="*/ 5164968 h 7169300"/>
              <a:gd name="connsiteX289" fmla="*/ 7379970 w 25173432"/>
              <a:gd name="connsiteY289" fmla="*/ 5298412 h 7169300"/>
              <a:gd name="connsiteX290" fmla="*/ 7236784 w 25173432"/>
              <a:gd name="connsiteY290" fmla="*/ 5336418 h 7169300"/>
              <a:gd name="connsiteX291" fmla="*/ 7080574 w 25173432"/>
              <a:gd name="connsiteY291" fmla="*/ 5431668 h 7169300"/>
              <a:gd name="connsiteX292" fmla="*/ 6916744 w 25173432"/>
              <a:gd name="connsiteY292" fmla="*/ 5344038 h 7169300"/>
              <a:gd name="connsiteX293" fmla="*/ 6737674 w 25173432"/>
              <a:gd name="connsiteY293" fmla="*/ 5477388 h 7169300"/>
              <a:gd name="connsiteX294" fmla="*/ 6448114 w 25173432"/>
              <a:gd name="connsiteY294" fmla="*/ 5686938 h 7169300"/>
              <a:gd name="connsiteX295" fmla="*/ 6230944 w 25173432"/>
              <a:gd name="connsiteY295" fmla="*/ 5793618 h 7169300"/>
              <a:gd name="connsiteX296" fmla="*/ 6000750 w 25173432"/>
              <a:gd name="connsiteY296" fmla="*/ 5851624 h 7169300"/>
              <a:gd name="connsiteX297" fmla="*/ 5888044 w 25173432"/>
              <a:gd name="connsiteY297" fmla="*/ 5785998 h 7169300"/>
              <a:gd name="connsiteX298" fmla="*/ 5830894 w 25173432"/>
              <a:gd name="connsiteY298" fmla="*/ 5892678 h 7169300"/>
              <a:gd name="connsiteX299" fmla="*/ 5716594 w 25173432"/>
              <a:gd name="connsiteY299" fmla="*/ 5953638 h 7169300"/>
              <a:gd name="connsiteX300" fmla="*/ 5327974 w 25173432"/>
              <a:gd name="connsiteY300" fmla="*/ 6121278 h 7169300"/>
              <a:gd name="connsiteX301" fmla="*/ 5034604 w 25173432"/>
              <a:gd name="connsiteY301" fmla="*/ 6205098 h 7169300"/>
              <a:gd name="connsiteX302" fmla="*/ 4752664 w 25173432"/>
              <a:gd name="connsiteY302" fmla="*/ 6235578 h 7169300"/>
              <a:gd name="connsiteX303" fmla="*/ 4575810 w 25173432"/>
              <a:gd name="connsiteY303" fmla="*/ 6185380 h 7169300"/>
              <a:gd name="connsiteX304" fmla="*/ 4226884 w 25173432"/>
              <a:gd name="connsiteY304" fmla="*/ 6334638 h 7169300"/>
              <a:gd name="connsiteX305" fmla="*/ 3941134 w 25173432"/>
              <a:gd name="connsiteY305" fmla="*/ 6426078 h 7169300"/>
              <a:gd name="connsiteX306" fmla="*/ 3647694 w 25173432"/>
              <a:gd name="connsiteY306" fmla="*/ 6433030 h 7169300"/>
              <a:gd name="connsiteX307" fmla="*/ 3590614 w 25173432"/>
              <a:gd name="connsiteY307" fmla="*/ 6517518 h 7169300"/>
              <a:gd name="connsiteX308" fmla="*/ 3487744 w 25173432"/>
              <a:gd name="connsiteY308" fmla="*/ 6608958 h 7169300"/>
              <a:gd name="connsiteX309" fmla="*/ 3114364 w 25173432"/>
              <a:gd name="connsiteY309" fmla="*/ 6704208 h 7169300"/>
              <a:gd name="connsiteX310" fmla="*/ 2729554 w 25173432"/>
              <a:gd name="connsiteY310" fmla="*/ 6742308 h 7169300"/>
              <a:gd name="connsiteX311" fmla="*/ 2649474 w 25173432"/>
              <a:gd name="connsiteY311" fmla="*/ 6888706 h 7169300"/>
              <a:gd name="connsiteX312" fmla="*/ 2462854 w 25173432"/>
              <a:gd name="connsiteY312" fmla="*/ 6906138 h 7169300"/>
              <a:gd name="connsiteX313" fmla="*/ 2333314 w 25173432"/>
              <a:gd name="connsiteY313" fmla="*/ 6829938 h 7169300"/>
              <a:gd name="connsiteX314" fmla="*/ 2221992 w 25173432"/>
              <a:gd name="connsiteY314" fmla="*/ 6826984 h 7169300"/>
              <a:gd name="connsiteX315" fmla="*/ 1937074 w 25173432"/>
              <a:gd name="connsiteY315" fmla="*/ 6860418 h 7169300"/>
              <a:gd name="connsiteX316" fmla="*/ 1609344 w 25173432"/>
              <a:gd name="connsiteY316" fmla="*/ 6846796 h 7169300"/>
              <a:gd name="connsiteX317" fmla="*/ 1426534 w 25173432"/>
              <a:gd name="connsiteY317" fmla="*/ 6845178 h 7169300"/>
              <a:gd name="connsiteX318" fmla="*/ 1277944 w 25173432"/>
              <a:gd name="connsiteY318" fmla="*/ 6791838 h 7169300"/>
              <a:gd name="connsiteX319" fmla="*/ 969264 w 25173432"/>
              <a:gd name="connsiteY319" fmla="*/ 6729448 h 7169300"/>
              <a:gd name="connsiteX320" fmla="*/ 653104 w 25173432"/>
              <a:gd name="connsiteY320" fmla="*/ 6673728 h 7169300"/>
              <a:gd name="connsiteX321" fmla="*/ 519754 w 25173432"/>
              <a:gd name="connsiteY321" fmla="*/ 6624198 h 7169300"/>
              <a:gd name="connsiteX322" fmla="*/ 321634 w 25173432"/>
              <a:gd name="connsiteY322" fmla="*/ 6582288 h 7169300"/>
              <a:gd name="connsiteX323" fmla="*/ 264484 w 25173432"/>
              <a:gd name="connsiteY323" fmla="*/ 6532758 h 7169300"/>
              <a:gd name="connsiteX324" fmla="*/ 100654 w 25173432"/>
              <a:gd name="connsiteY324" fmla="*/ 6490848 h 7169300"/>
              <a:gd name="connsiteX325" fmla="*/ 3048 w 25173432"/>
              <a:gd name="connsiteY325" fmla="*/ 6439126 h 7169300"/>
              <a:gd name="connsiteX326" fmla="*/ 0 w 25173432"/>
              <a:gd name="connsiteY32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195198 h 7169300"/>
              <a:gd name="connsiteX250" fmla="*/ 12429814 w 25173432"/>
              <a:gd name="connsiteY250" fmla="*/ 3092328 h 7169300"/>
              <a:gd name="connsiteX251" fmla="*/ 12342184 w 25173432"/>
              <a:gd name="connsiteY251" fmla="*/ 2958978 h 7169300"/>
              <a:gd name="connsiteX252" fmla="*/ 12067864 w 25173432"/>
              <a:gd name="connsiteY252" fmla="*/ 2764668 h 7169300"/>
              <a:gd name="connsiteX253" fmla="*/ 11995474 w 25173432"/>
              <a:gd name="connsiteY253" fmla="*/ 2699898 h 7169300"/>
              <a:gd name="connsiteX254" fmla="*/ 11793544 w 25173432"/>
              <a:gd name="connsiteY254" fmla="*/ 2627508 h 7169300"/>
              <a:gd name="connsiteX255" fmla="*/ 11488744 w 25173432"/>
              <a:gd name="connsiteY255" fmla="*/ 2417958 h 7169300"/>
              <a:gd name="connsiteX256" fmla="*/ 11225854 w 25173432"/>
              <a:gd name="connsiteY256" fmla="*/ 2235078 h 7169300"/>
              <a:gd name="connsiteX257" fmla="*/ 11121390 w 25173432"/>
              <a:gd name="connsiteY257" fmla="*/ 2197834 h 7169300"/>
              <a:gd name="connsiteX258" fmla="*/ 10791514 w 25173432"/>
              <a:gd name="connsiteY258" fmla="*/ 1953138 h 7169300"/>
              <a:gd name="connsiteX259" fmla="*/ 10568178 w 25173432"/>
              <a:gd name="connsiteY259" fmla="*/ 1691866 h 7169300"/>
              <a:gd name="connsiteX260" fmla="*/ 10464546 w 25173432"/>
              <a:gd name="connsiteY260" fmla="*/ 1419832 h 7169300"/>
              <a:gd name="connsiteX261" fmla="*/ 10495026 w 25173432"/>
              <a:gd name="connsiteY261" fmla="*/ 901672 h 7169300"/>
              <a:gd name="connsiteX262" fmla="*/ 10491216 w 25173432"/>
              <a:gd name="connsiteY262" fmla="*/ 768322 h 7169300"/>
              <a:gd name="connsiteX263" fmla="*/ 10578846 w 25173432"/>
              <a:gd name="connsiteY263" fmla="*/ 680692 h 7169300"/>
              <a:gd name="connsiteX264" fmla="*/ 10725912 w 25173432"/>
              <a:gd name="connsiteY264" fmla="*/ 610588 h 7169300"/>
              <a:gd name="connsiteX265" fmla="*/ 10707624 w 25173432"/>
              <a:gd name="connsiteY265" fmla="*/ 336268 h 7169300"/>
              <a:gd name="connsiteX266" fmla="*/ 10582656 w 25173432"/>
              <a:gd name="connsiteY266" fmla="*/ 200632 h 7169300"/>
              <a:gd name="connsiteX267" fmla="*/ 10467664 w 25173432"/>
              <a:gd name="connsiteY267" fmla="*/ 189108 h 7169300"/>
              <a:gd name="connsiteX268" fmla="*/ 10392156 w 25173432"/>
              <a:gd name="connsiteY268" fmla="*/ 2512 h 7169300"/>
              <a:gd name="connsiteX269" fmla="*/ 10346436 w 25173432"/>
              <a:gd name="connsiteY269" fmla="*/ 261592 h 7169300"/>
              <a:gd name="connsiteX270" fmla="*/ 10274808 w 25173432"/>
              <a:gd name="connsiteY270" fmla="*/ 626590 h 7169300"/>
              <a:gd name="connsiteX271" fmla="*/ 10136886 w 25173432"/>
              <a:gd name="connsiteY271" fmla="*/ 913102 h 7169300"/>
              <a:gd name="connsiteX272" fmla="*/ 10284784 w 25173432"/>
              <a:gd name="connsiteY272" fmla="*/ 1351158 h 7169300"/>
              <a:gd name="connsiteX273" fmla="*/ 10195560 w 25173432"/>
              <a:gd name="connsiteY273" fmla="*/ 1744444 h 7169300"/>
              <a:gd name="connsiteX274" fmla="*/ 10162864 w 25173432"/>
              <a:gd name="connsiteY274" fmla="*/ 2075058 h 7169300"/>
              <a:gd name="connsiteX275" fmla="*/ 10104120 w 25173432"/>
              <a:gd name="connsiteY275" fmla="*/ 2384524 h 7169300"/>
              <a:gd name="connsiteX276" fmla="*/ 10006654 w 25173432"/>
              <a:gd name="connsiteY276" fmla="*/ 2581788 h 7169300"/>
              <a:gd name="connsiteX277" fmla="*/ 9865684 w 25173432"/>
              <a:gd name="connsiteY277" fmla="*/ 2936118 h 7169300"/>
              <a:gd name="connsiteX278" fmla="*/ 9680448 w 25173432"/>
              <a:gd name="connsiteY278" fmla="*/ 3195292 h 7169300"/>
              <a:gd name="connsiteX279" fmla="*/ 9492304 w 25173432"/>
              <a:gd name="connsiteY279" fmla="*/ 3370458 h 7169300"/>
              <a:gd name="connsiteX280" fmla="*/ 9355144 w 25173432"/>
              <a:gd name="connsiteY280" fmla="*/ 3526668 h 7169300"/>
              <a:gd name="connsiteX281" fmla="*/ 9088444 w 25173432"/>
              <a:gd name="connsiteY281" fmla="*/ 3618108 h 7169300"/>
              <a:gd name="connsiteX282" fmla="*/ 8718874 w 25173432"/>
              <a:gd name="connsiteY282" fmla="*/ 3850518 h 7169300"/>
              <a:gd name="connsiteX283" fmla="*/ 8558854 w 25173432"/>
              <a:gd name="connsiteY283" fmla="*/ 4082928 h 7169300"/>
              <a:gd name="connsiteX284" fmla="*/ 8177854 w 25173432"/>
              <a:gd name="connsiteY284" fmla="*/ 4284858 h 7169300"/>
              <a:gd name="connsiteX285" fmla="*/ 8135944 w 25173432"/>
              <a:gd name="connsiteY285" fmla="*/ 4463928 h 7169300"/>
              <a:gd name="connsiteX286" fmla="*/ 7968234 w 25173432"/>
              <a:gd name="connsiteY286" fmla="*/ 4588990 h 7169300"/>
              <a:gd name="connsiteX287" fmla="*/ 7937824 w 25173432"/>
              <a:gd name="connsiteY287" fmla="*/ 4822068 h 7169300"/>
              <a:gd name="connsiteX288" fmla="*/ 7766374 w 25173432"/>
              <a:gd name="connsiteY288" fmla="*/ 4982088 h 7169300"/>
              <a:gd name="connsiteX289" fmla="*/ 7621594 w 25173432"/>
              <a:gd name="connsiteY289" fmla="*/ 5164968 h 7169300"/>
              <a:gd name="connsiteX290" fmla="*/ 7379970 w 25173432"/>
              <a:gd name="connsiteY290" fmla="*/ 5298412 h 7169300"/>
              <a:gd name="connsiteX291" fmla="*/ 7236784 w 25173432"/>
              <a:gd name="connsiteY291" fmla="*/ 5336418 h 7169300"/>
              <a:gd name="connsiteX292" fmla="*/ 7080574 w 25173432"/>
              <a:gd name="connsiteY292" fmla="*/ 5431668 h 7169300"/>
              <a:gd name="connsiteX293" fmla="*/ 6916744 w 25173432"/>
              <a:gd name="connsiteY293" fmla="*/ 5344038 h 7169300"/>
              <a:gd name="connsiteX294" fmla="*/ 6737674 w 25173432"/>
              <a:gd name="connsiteY294" fmla="*/ 5477388 h 7169300"/>
              <a:gd name="connsiteX295" fmla="*/ 6448114 w 25173432"/>
              <a:gd name="connsiteY295" fmla="*/ 5686938 h 7169300"/>
              <a:gd name="connsiteX296" fmla="*/ 6230944 w 25173432"/>
              <a:gd name="connsiteY296" fmla="*/ 5793618 h 7169300"/>
              <a:gd name="connsiteX297" fmla="*/ 6000750 w 25173432"/>
              <a:gd name="connsiteY297" fmla="*/ 5851624 h 7169300"/>
              <a:gd name="connsiteX298" fmla="*/ 5888044 w 25173432"/>
              <a:gd name="connsiteY298" fmla="*/ 5785998 h 7169300"/>
              <a:gd name="connsiteX299" fmla="*/ 5830894 w 25173432"/>
              <a:gd name="connsiteY299" fmla="*/ 5892678 h 7169300"/>
              <a:gd name="connsiteX300" fmla="*/ 5716594 w 25173432"/>
              <a:gd name="connsiteY300" fmla="*/ 5953638 h 7169300"/>
              <a:gd name="connsiteX301" fmla="*/ 5327974 w 25173432"/>
              <a:gd name="connsiteY301" fmla="*/ 6121278 h 7169300"/>
              <a:gd name="connsiteX302" fmla="*/ 5034604 w 25173432"/>
              <a:gd name="connsiteY302" fmla="*/ 6205098 h 7169300"/>
              <a:gd name="connsiteX303" fmla="*/ 4752664 w 25173432"/>
              <a:gd name="connsiteY303" fmla="*/ 6235578 h 7169300"/>
              <a:gd name="connsiteX304" fmla="*/ 4575810 w 25173432"/>
              <a:gd name="connsiteY304" fmla="*/ 6185380 h 7169300"/>
              <a:gd name="connsiteX305" fmla="*/ 4226884 w 25173432"/>
              <a:gd name="connsiteY305" fmla="*/ 6334638 h 7169300"/>
              <a:gd name="connsiteX306" fmla="*/ 3941134 w 25173432"/>
              <a:gd name="connsiteY306" fmla="*/ 6426078 h 7169300"/>
              <a:gd name="connsiteX307" fmla="*/ 3647694 w 25173432"/>
              <a:gd name="connsiteY307" fmla="*/ 6433030 h 7169300"/>
              <a:gd name="connsiteX308" fmla="*/ 3590614 w 25173432"/>
              <a:gd name="connsiteY308" fmla="*/ 6517518 h 7169300"/>
              <a:gd name="connsiteX309" fmla="*/ 3487744 w 25173432"/>
              <a:gd name="connsiteY309" fmla="*/ 6608958 h 7169300"/>
              <a:gd name="connsiteX310" fmla="*/ 3114364 w 25173432"/>
              <a:gd name="connsiteY310" fmla="*/ 6704208 h 7169300"/>
              <a:gd name="connsiteX311" fmla="*/ 2729554 w 25173432"/>
              <a:gd name="connsiteY311" fmla="*/ 6742308 h 7169300"/>
              <a:gd name="connsiteX312" fmla="*/ 2649474 w 25173432"/>
              <a:gd name="connsiteY312" fmla="*/ 6888706 h 7169300"/>
              <a:gd name="connsiteX313" fmla="*/ 2462854 w 25173432"/>
              <a:gd name="connsiteY313" fmla="*/ 6906138 h 7169300"/>
              <a:gd name="connsiteX314" fmla="*/ 2333314 w 25173432"/>
              <a:gd name="connsiteY314" fmla="*/ 6829938 h 7169300"/>
              <a:gd name="connsiteX315" fmla="*/ 2221992 w 25173432"/>
              <a:gd name="connsiteY315" fmla="*/ 6826984 h 7169300"/>
              <a:gd name="connsiteX316" fmla="*/ 1937074 w 25173432"/>
              <a:gd name="connsiteY316" fmla="*/ 6860418 h 7169300"/>
              <a:gd name="connsiteX317" fmla="*/ 1609344 w 25173432"/>
              <a:gd name="connsiteY317" fmla="*/ 6846796 h 7169300"/>
              <a:gd name="connsiteX318" fmla="*/ 1426534 w 25173432"/>
              <a:gd name="connsiteY318" fmla="*/ 6845178 h 7169300"/>
              <a:gd name="connsiteX319" fmla="*/ 1277944 w 25173432"/>
              <a:gd name="connsiteY319" fmla="*/ 6791838 h 7169300"/>
              <a:gd name="connsiteX320" fmla="*/ 969264 w 25173432"/>
              <a:gd name="connsiteY320" fmla="*/ 6729448 h 7169300"/>
              <a:gd name="connsiteX321" fmla="*/ 653104 w 25173432"/>
              <a:gd name="connsiteY321" fmla="*/ 6673728 h 7169300"/>
              <a:gd name="connsiteX322" fmla="*/ 519754 w 25173432"/>
              <a:gd name="connsiteY322" fmla="*/ 6624198 h 7169300"/>
              <a:gd name="connsiteX323" fmla="*/ 321634 w 25173432"/>
              <a:gd name="connsiteY323" fmla="*/ 6582288 h 7169300"/>
              <a:gd name="connsiteX324" fmla="*/ 264484 w 25173432"/>
              <a:gd name="connsiteY324" fmla="*/ 6532758 h 7169300"/>
              <a:gd name="connsiteX325" fmla="*/ 100654 w 25173432"/>
              <a:gd name="connsiteY325" fmla="*/ 6490848 h 7169300"/>
              <a:gd name="connsiteX326" fmla="*/ 3048 w 25173432"/>
              <a:gd name="connsiteY326" fmla="*/ 6439126 h 7169300"/>
              <a:gd name="connsiteX327" fmla="*/ 0 w 25173432"/>
              <a:gd name="connsiteY32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681274 w 25173432"/>
              <a:gd name="connsiteY249" fmla="*/ 3214248 h 7169300"/>
              <a:gd name="connsiteX250" fmla="*/ 12429814 w 25173432"/>
              <a:gd name="connsiteY250" fmla="*/ 3092328 h 7169300"/>
              <a:gd name="connsiteX251" fmla="*/ 12342184 w 25173432"/>
              <a:gd name="connsiteY251" fmla="*/ 2958978 h 7169300"/>
              <a:gd name="connsiteX252" fmla="*/ 12067864 w 25173432"/>
              <a:gd name="connsiteY252" fmla="*/ 2764668 h 7169300"/>
              <a:gd name="connsiteX253" fmla="*/ 11995474 w 25173432"/>
              <a:gd name="connsiteY253" fmla="*/ 2699898 h 7169300"/>
              <a:gd name="connsiteX254" fmla="*/ 11793544 w 25173432"/>
              <a:gd name="connsiteY254" fmla="*/ 2627508 h 7169300"/>
              <a:gd name="connsiteX255" fmla="*/ 11488744 w 25173432"/>
              <a:gd name="connsiteY255" fmla="*/ 2417958 h 7169300"/>
              <a:gd name="connsiteX256" fmla="*/ 11225854 w 25173432"/>
              <a:gd name="connsiteY256" fmla="*/ 2235078 h 7169300"/>
              <a:gd name="connsiteX257" fmla="*/ 11121390 w 25173432"/>
              <a:gd name="connsiteY257" fmla="*/ 2197834 h 7169300"/>
              <a:gd name="connsiteX258" fmla="*/ 10791514 w 25173432"/>
              <a:gd name="connsiteY258" fmla="*/ 1953138 h 7169300"/>
              <a:gd name="connsiteX259" fmla="*/ 10568178 w 25173432"/>
              <a:gd name="connsiteY259" fmla="*/ 1691866 h 7169300"/>
              <a:gd name="connsiteX260" fmla="*/ 10464546 w 25173432"/>
              <a:gd name="connsiteY260" fmla="*/ 1419832 h 7169300"/>
              <a:gd name="connsiteX261" fmla="*/ 10495026 w 25173432"/>
              <a:gd name="connsiteY261" fmla="*/ 901672 h 7169300"/>
              <a:gd name="connsiteX262" fmla="*/ 10491216 w 25173432"/>
              <a:gd name="connsiteY262" fmla="*/ 768322 h 7169300"/>
              <a:gd name="connsiteX263" fmla="*/ 10578846 w 25173432"/>
              <a:gd name="connsiteY263" fmla="*/ 680692 h 7169300"/>
              <a:gd name="connsiteX264" fmla="*/ 10725912 w 25173432"/>
              <a:gd name="connsiteY264" fmla="*/ 610588 h 7169300"/>
              <a:gd name="connsiteX265" fmla="*/ 10707624 w 25173432"/>
              <a:gd name="connsiteY265" fmla="*/ 336268 h 7169300"/>
              <a:gd name="connsiteX266" fmla="*/ 10582656 w 25173432"/>
              <a:gd name="connsiteY266" fmla="*/ 200632 h 7169300"/>
              <a:gd name="connsiteX267" fmla="*/ 10467664 w 25173432"/>
              <a:gd name="connsiteY267" fmla="*/ 189108 h 7169300"/>
              <a:gd name="connsiteX268" fmla="*/ 10392156 w 25173432"/>
              <a:gd name="connsiteY268" fmla="*/ 2512 h 7169300"/>
              <a:gd name="connsiteX269" fmla="*/ 10346436 w 25173432"/>
              <a:gd name="connsiteY269" fmla="*/ 261592 h 7169300"/>
              <a:gd name="connsiteX270" fmla="*/ 10274808 w 25173432"/>
              <a:gd name="connsiteY270" fmla="*/ 626590 h 7169300"/>
              <a:gd name="connsiteX271" fmla="*/ 10136886 w 25173432"/>
              <a:gd name="connsiteY271" fmla="*/ 913102 h 7169300"/>
              <a:gd name="connsiteX272" fmla="*/ 10284784 w 25173432"/>
              <a:gd name="connsiteY272" fmla="*/ 1351158 h 7169300"/>
              <a:gd name="connsiteX273" fmla="*/ 10195560 w 25173432"/>
              <a:gd name="connsiteY273" fmla="*/ 1744444 h 7169300"/>
              <a:gd name="connsiteX274" fmla="*/ 10162864 w 25173432"/>
              <a:gd name="connsiteY274" fmla="*/ 2075058 h 7169300"/>
              <a:gd name="connsiteX275" fmla="*/ 10104120 w 25173432"/>
              <a:gd name="connsiteY275" fmla="*/ 2384524 h 7169300"/>
              <a:gd name="connsiteX276" fmla="*/ 10006654 w 25173432"/>
              <a:gd name="connsiteY276" fmla="*/ 2581788 h 7169300"/>
              <a:gd name="connsiteX277" fmla="*/ 9865684 w 25173432"/>
              <a:gd name="connsiteY277" fmla="*/ 2936118 h 7169300"/>
              <a:gd name="connsiteX278" fmla="*/ 9680448 w 25173432"/>
              <a:gd name="connsiteY278" fmla="*/ 3195292 h 7169300"/>
              <a:gd name="connsiteX279" fmla="*/ 9492304 w 25173432"/>
              <a:gd name="connsiteY279" fmla="*/ 3370458 h 7169300"/>
              <a:gd name="connsiteX280" fmla="*/ 9355144 w 25173432"/>
              <a:gd name="connsiteY280" fmla="*/ 3526668 h 7169300"/>
              <a:gd name="connsiteX281" fmla="*/ 9088444 w 25173432"/>
              <a:gd name="connsiteY281" fmla="*/ 3618108 h 7169300"/>
              <a:gd name="connsiteX282" fmla="*/ 8718874 w 25173432"/>
              <a:gd name="connsiteY282" fmla="*/ 3850518 h 7169300"/>
              <a:gd name="connsiteX283" fmla="*/ 8558854 w 25173432"/>
              <a:gd name="connsiteY283" fmla="*/ 4082928 h 7169300"/>
              <a:gd name="connsiteX284" fmla="*/ 8177854 w 25173432"/>
              <a:gd name="connsiteY284" fmla="*/ 4284858 h 7169300"/>
              <a:gd name="connsiteX285" fmla="*/ 8135944 w 25173432"/>
              <a:gd name="connsiteY285" fmla="*/ 4463928 h 7169300"/>
              <a:gd name="connsiteX286" fmla="*/ 7968234 w 25173432"/>
              <a:gd name="connsiteY286" fmla="*/ 4588990 h 7169300"/>
              <a:gd name="connsiteX287" fmla="*/ 7937824 w 25173432"/>
              <a:gd name="connsiteY287" fmla="*/ 4822068 h 7169300"/>
              <a:gd name="connsiteX288" fmla="*/ 7766374 w 25173432"/>
              <a:gd name="connsiteY288" fmla="*/ 4982088 h 7169300"/>
              <a:gd name="connsiteX289" fmla="*/ 7621594 w 25173432"/>
              <a:gd name="connsiteY289" fmla="*/ 5164968 h 7169300"/>
              <a:gd name="connsiteX290" fmla="*/ 7379970 w 25173432"/>
              <a:gd name="connsiteY290" fmla="*/ 5298412 h 7169300"/>
              <a:gd name="connsiteX291" fmla="*/ 7236784 w 25173432"/>
              <a:gd name="connsiteY291" fmla="*/ 5336418 h 7169300"/>
              <a:gd name="connsiteX292" fmla="*/ 7080574 w 25173432"/>
              <a:gd name="connsiteY292" fmla="*/ 5431668 h 7169300"/>
              <a:gd name="connsiteX293" fmla="*/ 6916744 w 25173432"/>
              <a:gd name="connsiteY293" fmla="*/ 5344038 h 7169300"/>
              <a:gd name="connsiteX294" fmla="*/ 6737674 w 25173432"/>
              <a:gd name="connsiteY294" fmla="*/ 5477388 h 7169300"/>
              <a:gd name="connsiteX295" fmla="*/ 6448114 w 25173432"/>
              <a:gd name="connsiteY295" fmla="*/ 5686938 h 7169300"/>
              <a:gd name="connsiteX296" fmla="*/ 6230944 w 25173432"/>
              <a:gd name="connsiteY296" fmla="*/ 5793618 h 7169300"/>
              <a:gd name="connsiteX297" fmla="*/ 6000750 w 25173432"/>
              <a:gd name="connsiteY297" fmla="*/ 5851624 h 7169300"/>
              <a:gd name="connsiteX298" fmla="*/ 5888044 w 25173432"/>
              <a:gd name="connsiteY298" fmla="*/ 5785998 h 7169300"/>
              <a:gd name="connsiteX299" fmla="*/ 5830894 w 25173432"/>
              <a:gd name="connsiteY299" fmla="*/ 5892678 h 7169300"/>
              <a:gd name="connsiteX300" fmla="*/ 5716594 w 25173432"/>
              <a:gd name="connsiteY300" fmla="*/ 5953638 h 7169300"/>
              <a:gd name="connsiteX301" fmla="*/ 5327974 w 25173432"/>
              <a:gd name="connsiteY301" fmla="*/ 6121278 h 7169300"/>
              <a:gd name="connsiteX302" fmla="*/ 5034604 w 25173432"/>
              <a:gd name="connsiteY302" fmla="*/ 6205098 h 7169300"/>
              <a:gd name="connsiteX303" fmla="*/ 4752664 w 25173432"/>
              <a:gd name="connsiteY303" fmla="*/ 6235578 h 7169300"/>
              <a:gd name="connsiteX304" fmla="*/ 4575810 w 25173432"/>
              <a:gd name="connsiteY304" fmla="*/ 6185380 h 7169300"/>
              <a:gd name="connsiteX305" fmla="*/ 4226884 w 25173432"/>
              <a:gd name="connsiteY305" fmla="*/ 6334638 h 7169300"/>
              <a:gd name="connsiteX306" fmla="*/ 3941134 w 25173432"/>
              <a:gd name="connsiteY306" fmla="*/ 6426078 h 7169300"/>
              <a:gd name="connsiteX307" fmla="*/ 3647694 w 25173432"/>
              <a:gd name="connsiteY307" fmla="*/ 6433030 h 7169300"/>
              <a:gd name="connsiteX308" fmla="*/ 3590614 w 25173432"/>
              <a:gd name="connsiteY308" fmla="*/ 6517518 h 7169300"/>
              <a:gd name="connsiteX309" fmla="*/ 3487744 w 25173432"/>
              <a:gd name="connsiteY309" fmla="*/ 6608958 h 7169300"/>
              <a:gd name="connsiteX310" fmla="*/ 3114364 w 25173432"/>
              <a:gd name="connsiteY310" fmla="*/ 6704208 h 7169300"/>
              <a:gd name="connsiteX311" fmla="*/ 2729554 w 25173432"/>
              <a:gd name="connsiteY311" fmla="*/ 6742308 h 7169300"/>
              <a:gd name="connsiteX312" fmla="*/ 2649474 w 25173432"/>
              <a:gd name="connsiteY312" fmla="*/ 6888706 h 7169300"/>
              <a:gd name="connsiteX313" fmla="*/ 2462854 w 25173432"/>
              <a:gd name="connsiteY313" fmla="*/ 6906138 h 7169300"/>
              <a:gd name="connsiteX314" fmla="*/ 2333314 w 25173432"/>
              <a:gd name="connsiteY314" fmla="*/ 6829938 h 7169300"/>
              <a:gd name="connsiteX315" fmla="*/ 2221992 w 25173432"/>
              <a:gd name="connsiteY315" fmla="*/ 6826984 h 7169300"/>
              <a:gd name="connsiteX316" fmla="*/ 1937074 w 25173432"/>
              <a:gd name="connsiteY316" fmla="*/ 6860418 h 7169300"/>
              <a:gd name="connsiteX317" fmla="*/ 1609344 w 25173432"/>
              <a:gd name="connsiteY317" fmla="*/ 6846796 h 7169300"/>
              <a:gd name="connsiteX318" fmla="*/ 1426534 w 25173432"/>
              <a:gd name="connsiteY318" fmla="*/ 6845178 h 7169300"/>
              <a:gd name="connsiteX319" fmla="*/ 1277944 w 25173432"/>
              <a:gd name="connsiteY319" fmla="*/ 6791838 h 7169300"/>
              <a:gd name="connsiteX320" fmla="*/ 969264 w 25173432"/>
              <a:gd name="connsiteY320" fmla="*/ 6729448 h 7169300"/>
              <a:gd name="connsiteX321" fmla="*/ 653104 w 25173432"/>
              <a:gd name="connsiteY321" fmla="*/ 6673728 h 7169300"/>
              <a:gd name="connsiteX322" fmla="*/ 519754 w 25173432"/>
              <a:gd name="connsiteY322" fmla="*/ 6624198 h 7169300"/>
              <a:gd name="connsiteX323" fmla="*/ 321634 w 25173432"/>
              <a:gd name="connsiteY323" fmla="*/ 6582288 h 7169300"/>
              <a:gd name="connsiteX324" fmla="*/ 264484 w 25173432"/>
              <a:gd name="connsiteY324" fmla="*/ 6532758 h 7169300"/>
              <a:gd name="connsiteX325" fmla="*/ 100654 w 25173432"/>
              <a:gd name="connsiteY325" fmla="*/ 6490848 h 7169300"/>
              <a:gd name="connsiteX326" fmla="*/ 3048 w 25173432"/>
              <a:gd name="connsiteY326" fmla="*/ 6439126 h 7169300"/>
              <a:gd name="connsiteX327" fmla="*/ 0 w 25173432"/>
              <a:gd name="connsiteY32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66776 w 25173432"/>
              <a:gd name="connsiteY248" fmla="*/ 31891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13080 w 25173432"/>
              <a:gd name="connsiteY247" fmla="*/ 3353788 h 7169300"/>
              <a:gd name="connsiteX248" fmla="*/ 13059156 w 25173432"/>
              <a:gd name="connsiteY248" fmla="*/ 33796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194030 w 25173432"/>
              <a:gd name="connsiteY247" fmla="*/ 3498568 h 7169300"/>
              <a:gd name="connsiteX248" fmla="*/ 13059156 w 25173432"/>
              <a:gd name="connsiteY248" fmla="*/ 3379696 h 7169300"/>
              <a:gd name="connsiteX249" fmla="*/ 12890824 w 25173432"/>
              <a:gd name="connsiteY249" fmla="*/ 3305688 h 7169300"/>
              <a:gd name="connsiteX250" fmla="*/ 12681274 w 25173432"/>
              <a:gd name="connsiteY250" fmla="*/ 3214248 h 7169300"/>
              <a:gd name="connsiteX251" fmla="*/ 12429814 w 25173432"/>
              <a:gd name="connsiteY251" fmla="*/ 3092328 h 7169300"/>
              <a:gd name="connsiteX252" fmla="*/ 12342184 w 25173432"/>
              <a:gd name="connsiteY252" fmla="*/ 2958978 h 7169300"/>
              <a:gd name="connsiteX253" fmla="*/ 12067864 w 25173432"/>
              <a:gd name="connsiteY253" fmla="*/ 2764668 h 7169300"/>
              <a:gd name="connsiteX254" fmla="*/ 11995474 w 25173432"/>
              <a:gd name="connsiteY254" fmla="*/ 2699898 h 7169300"/>
              <a:gd name="connsiteX255" fmla="*/ 11793544 w 25173432"/>
              <a:gd name="connsiteY255" fmla="*/ 2627508 h 7169300"/>
              <a:gd name="connsiteX256" fmla="*/ 11488744 w 25173432"/>
              <a:gd name="connsiteY256" fmla="*/ 2417958 h 7169300"/>
              <a:gd name="connsiteX257" fmla="*/ 11225854 w 25173432"/>
              <a:gd name="connsiteY257" fmla="*/ 2235078 h 7169300"/>
              <a:gd name="connsiteX258" fmla="*/ 11121390 w 25173432"/>
              <a:gd name="connsiteY258" fmla="*/ 2197834 h 7169300"/>
              <a:gd name="connsiteX259" fmla="*/ 10791514 w 25173432"/>
              <a:gd name="connsiteY259" fmla="*/ 1953138 h 7169300"/>
              <a:gd name="connsiteX260" fmla="*/ 10568178 w 25173432"/>
              <a:gd name="connsiteY260" fmla="*/ 1691866 h 7169300"/>
              <a:gd name="connsiteX261" fmla="*/ 10464546 w 25173432"/>
              <a:gd name="connsiteY261" fmla="*/ 1419832 h 7169300"/>
              <a:gd name="connsiteX262" fmla="*/ 10495026 w 25173432"/>
              <a:gd name="connsiteY262" fmla="*/ 901672 h 7169300"/>
              <a:gd name="connsiteX263" fmla="*/ 10491216 w 25173432"/>
              <a:gd name="connsiteY263" fmla="*/ 768322 h 7169300"/>
              <a:gd name="connsiteX264" fmla="*/ 10578846 w 25173432"/>
              <a:gd name="connsiteY264" fmla="*/ 680692 h 7169300"/>
              <a:gd name="connsiteX265" fmla="*/ 10725912 w 25173432"/>
              <a:gd name="connsiteY265" fmla="*/ 610588 h 7169300"/>
              <a:gd name="connsiteX266" fmla="*/ 10707624 w 25173432"/>
              <a:gd name="connsiteY266" fmla="*/ 336268 h 7169300"/>
              <a:gd name="connsiteX267" fmla="*/ 10582656 w 25173432"/>
              <a:gd name="connsiteY267" fmla="*/ 200632 h 7169300"/>
              <a:gd name="connsiteX268" fmla="*/ 10467664 w 25173432"/>
              <a:gd name="connsiteY268" fmla="*/ 189108 h 7169300"/>
              <a:gd name="connsiteX269" fmla="*/ 10392156 w 25173432"/>
              <a:gd name="connsiteY269" fmla="*/ 2512 h 7169300"/>
              <a:gd name="connsiteX270" fmla="*/ 10346436 w 25173432"/>
              <a:gd name="connsiteY270" fmla="*/ 261592 h 7169300"/>
              <a:gd name="connsiteX271" fmla="*/ 10274808 w 25173432"/>
              <a:gd name="connsiteY271" fmla="*/ 626590 h 7169300"/>
              <a:gd name="connsiteX272" fmla="*/ 10136886 w 25173432"/>
              <a:gd name="connsiteY272" fmla="*/ 913102 h 7169300"/>
              <a:gd name="connsiteX273" fmla="*/ 10284784 w 25173432"/>
              <a:gd name="connsiteY273" fmla="*/ 1351158 h 7169300"/>
              <a:gd name="connsiteX274" fmla="*/ 10195560 w 25173432"/>
              <a:gd name="connsiteY274" fmla="*/ 1744444 h 7169300"/>
              <a:gd name="connsiteX275" fmla="*/ 10162864 w 25173432"/>
              <a:gd name="connsiteY275" fmla="*/ 2075058 h 7169300"/>
              <a:gd name="connsiteX276" fmla="*/ 10104120 w 25173432"/>
              <a:gd name="connsiteY276" fmla="*/ 2384524 h 7169300"/>
              <a:gd name="connsiteX277" fmla="*/ 10006654 w 25173432"/>
              <a:gd name="connsiteY277" fmla="*/ 2581788 h 7169300"/>
              <a:gd name="connsiteX278" fmla="*/ 9865684 w 25173432"/>
              <a:gd name="connsiteY278" fmla="*/ 2936118 h 7169300"/>
              <a:gd name="connsiteX279" fmla="*/ 9680448 w 25173432"/>
              <a:gd name="connsiteY279" fmla="*/ 3195292 h 7169300"/>
              <a:gd name="connsiteX280" fmla="*/ 9492304 w 25173432"/>
              <a:gd name="connsiteY280" fmla="*/ 3370458 h 7169300"/>
              <a:gd name="connsiteX281" fmla="*/ 9355144 w 25173432"/>
              <a:gd name="connsiteY281" fmla="*/ 3526668 h 7169300"/>
              <a:gd name="connsiteX282" fmla="*/ 9088444 w 25173432"/>
              <a:gd name="connsiteY282" fmla="*/ 3618108 h 7169300"/>
              <a:gd name="connsiteX283" fmla="*/ 8718874 w 25173432"/>
              <a:gd name="connsiteY283" fmla="*/ 3850518 h 7169300"/>
              <a:gd name="connsiteX284" fmla="*/ 8558854 w 25173432"/>
              <a:gd name="connsiteY284" fmla="*/ 4082928 h 7169300"/>
              <a:gd name="connsiteX285" fmla="*/ 8177854 w 25173432"/>
              <a:gd name="connsiteY285" fmla="*/ 4284858 h 7169300"/>
              <a:gd name="connsiteX286" fmla="*/ 8135944 w 25173432"/>
              <a:gd name="connsiteY286" fmla="*/ 4463928 h 7169300"/>
              <a:gd name="connsiteX287" fmla="*/ 7968234 w 25173432"/>
              <a:gd name="connsiteY287" fmla="*/ 4588990 h 7169300"/>
              <a:gd name="connsiteX288" fmla="*/ 7937824 w 25173432"/>
              <a:gd name="connsiteY288" fmla="*/ 4822068 h 7169300"/>
              <a:gd name="connsiteX289" fmla="*/ 7766374 w 25173432"/>
              <a:gd name="connsiteY289" fmla="*/ 4982088 h 7169300"/>
              <a:gd name="connsiteX290" fmla="*/ 7621594 w 25173432"/>
              <a:gd name="connsiteY290" fmla="*/ 5164968 h 7169300"/>
              <a:gd name="connsiteX291" fmla="*/ 7379970 w 25173432"/>
              <a:gd name="connsiteY291" fmla="*/ 5298412 h 7169300"/>
              <a:gd name="connsiteX292" fmla="*/ 7236784 w 25173432"/>
              <a:gd name="connsiteY292" fmla="*/ 5336418 h 7169300"/>
              <a:gd name="connsiteX293" fmla="*/ 7080574 w 25173432"/>
              <a:gd name="connsiteY293" fmla="*/ 5431668 h 7169300"/>
              <a:gd name="connsiteX294" fmla="*/ 6916744 w 25173432"/>
              <a:gd name="connsiteY294" fmla="*/ 5344038 h 7169300"/>
              <a:gd name="connsiteX295" fmla="*/ 6737674 w 25173432"/>
              <a:gd name="connsiteY295" fmla="*/ 5477388 h 7169300"/>
              <a:gd name="connsiteX296" fmla="*/ 6448114 w 25173432"/>
              <a:gd name="connsiteY296" fmla="*/ 5686938 h 7169300"/>
              <a:gd name="connsiteX297" fmla="*/ 6230944 w 25173432"/>
              <a:gd name="connsiteY297" fmla="*/ 5793618 h 7169300"/>
              <a:gd name="connsiteX298" fmla="*/ 6000750 w 25173432"/>
              <a:gd name="connsiteY298" fmla="*/ 5851624 h 7169300"/>
              <a:gd name="connsiteX299" fmla="*/ 5888044 w 25173432"/>
              <a:gd name="connsiteY299" fmla="*/ 5785998 h 7169300"/>
              <a:gd name="connsiteX300" fmla="*/ 5830894 w 25173432"/>
              <a:gd name="connsiteY300" fmla="*/ 5892678 h 7169300"/>
              <a:gd name="connsiteX301" fmla="*/ 5716594 w 25173432"/>
              <a:gd name="connsiteY301" fmla="*/ 5953638 h 7169300"/>
              <a:gd name="connsiteX302" fmla="*/ 5327974 w 25173432"/>
              <a:gd name="connsiteY302" fmla="*/ 6121278 h 7169300"/>
              <a:gd name="connsiteX303" fmla="*/ 5034604 w 25173432"/>
              <a:gd name="connsiteY303" fmla="*/ 6205098 h 7169300"/>
              <a:gd name="connsiteX304" fmla="*/ 4752664 w 25173432"/>
              <a:gd name="connsiteY304" fmla="*/ 6235578 h 7169300"/>
              <a:gd name="connsiteX305" fmla="*/ 4575810 w 25173432"/>
              <a:gd name="connsiteY305" fmla="*/ 6185380 h 7169300"/>
              <a:gd name="connsiteX306" fmla="*/ 4226884 w 25173432"/>
              <a:gd name="connsiteY306" fmla="*/ 6334638 h 7169300"/>
              <a:gd name="connsiteX307" fmla="*/ 3941134 w 25173432"/>
              <a:gd name="connsiteY307" fmla="*/ 6426078 h 7169300"/>
              <a:gd name="connsiteX308" fmla="*/ 3647694 w 25173432"/>
              <a:gd name="connsiteY308" fmla="*/ 6433030 h 7169300"/>
              <a:gd name="connsiteX309" fmla="*/ 3590614 w 25173432"/>
              <a:gd name="connsiteY309" fmla="*/ 6517518 h 7169300"/>
              <a:gd name="connsiteX310" fmla="*/ 3487744 w 25173432"/>
              <a:gd name="connsiteY310" fmla="*/ 6608958 h 7169300"/>
              <a:gd name="connsiteX311" fmla="*/ 3114364 w 25173432"/>
              <a:gd name="connsiteY311" fmla="*/ 6704208 h 7169300"/>
              <a:gd name="connsiteX312" fmla="*/ 2729554 w 25173432"/>
              <a:gd name="connsiteY312" fmla="*/ 6742308 h 7169300"/>
              <a:gd name="connsiteX313" fmla="*/ 2649474 w 25173432"/>
              <a:gd name="connsiteY313" fmla="*/ 6888706 h 7169300"/>
              <a:gd name="connsiteX314" fmla="*/ 2462854 w 25173432"/>
              <a:gd name="connsiteY314" fmla="*/ 6906138 h 7169300"/>
              <a:gd name="connsiteX315" fmla="*/ 2333314 w 25173432"/>
              <a:gd name="connsiteY315" fmla="*/ 6829938 h 7169300"/>
              <a:gd name="connsiteX316" fmla="*/ 2221992 w 25173432"/>
              <a:gd name="connsiteY316" fmla="*/ 6826984 h 7169300"/>
              <a:gd name="connsiteX317" fmla="*/ 1937074 w 25173432"/>
              <a:gd name="connsiteY317" fmla="*/ 6860418 h 7169300"/>
              <a:gd name="connsiteX318" fmla="*/ 1609344 w 25173432"/>
              <a:gd name="connsiteY318" fmla="*/ 6846796 h 7169300"/>
              <a:gd name="connsiteX319" fmla="*/ 1426534 w 25173432"/>
              <a:gd name="connsiteY319" fmla="*/ 6845178 h 7169300"/>
              <a:gd name="connsiteX320" fmla="*/ 1277944 w 25173432"/>
              <a:gd name="connsiteY320" fmla="*/ 6791838 h 7169300"/>
              <a:gd name="connsiteX321" fmla="*/ 969264 w 25173432"/>
              <a:gd name="connsiteY321" fmla="*/ 6729448 h 7169300"/>
              <a:gd name="connsiteX322" fmla="*/ 653104 w 25173432"/>
              <a:gd name="connsiteY322" fmla="*/ 6673728 h 7169300"/>
              <a:gd name="connsiteX323" fmla="*/ 519754 w 25173432"/>
              <a:gd name="connsiteY323" fmla="*/ 6624198 h 7169300"/>
              <a:gd name="connsiteX324" fmla="*/ 321634 w 25173432"/>
              <a:gd name="connsiteY324" fmla="*/ 6582288 h 7169300"/>
              <a:gd name="connsiteX325" fmla="*/ 264484 w 25173432"/>
              <a:gd name="connsiteY325" fmla="*/ 6532758 h 7169300"/>
              <a:gd name="connsiteX326" fmla="*/ 100654 w 25173432"/>
              <a:gd name="connsiteY326" fmla="*/ 6490848 h 7169300"/>
              <a:gd name="connsiteX327" fmla="*/ 3048 w 25173432"/>
              <a:gd name="connsiteY327" fmla="*/ 6439126 h 7169300"/>
              <a:gd name="connsiteX328" fmla="*/ 0 w 25173432"/>
              <a:gd name="connsiteY32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260394 w 25173432"/>
              <a:gd name="connsiteY247" fmla="*/ 3660018 h 7169300"/>
              <a:gd name="connsiteX248" fmla="*/ 13194030 w 25173432"/>
              <a:gd name="connsiteY248" fmla="*/ 3498568 h 7169300"/>
              <a:gd name="connsiteX249" fmla="*/ 13059156 w 25173432"/>
              <a:gd name="connsiteY249" fmla="*/ 3379696 h 7169300"/>
              <a:gd name="connsiteX250" fmla="*/ 12890824 w 25173432"/>
              <a:gd name="connsiteY250" fmla="*/ 3305688 h 7169300"/>
              <a:gd name="connsiteX251" fmla="*/ 12681274 w 25173432"/>
              <a:gd name="connsiteY251" fmla="*/ 3214248 h 7169300"/>
              <a:gd name="connsiteX252" fmla="*/ 12429814 w 25173432"/>
              <a:gd name="connsiteY252" fmla="*/ 3092328 h 7169300"/>
              <a:gd name="connsiteX253" fmla="*/ 12342184 w 25173432"/>
              <a:gd name="connsiteY253" fmla="*/ 2958978 h 7169300"/>
              <a:gd name="connsiteX254" fmla="*/ 12067864 w 25173432"/>
              <a:gd name="connsiteY254" fmla="*/ 2764668 h 7169300"/>
              <a:gd name="connsiteX255" fmla="*/ 11995474 w 25173432"/>
              <a:gd name="connsiteY255" fmla="*/ 2699898 h 7169300"/>
              <a:gd name="connsiteX256" fmla="*/ 11793544 w 25173432"/>
              <a:gd name="connsiteY256" fmla="*/ 2627508 h 7169300"/>
              <a:gd name="connsiteX257" fmla="*/ 11488744 w 25173432"/>
              <a:gd name="connsiteY257" fmla="*/ 2417958 h 7169300"/>
              <a:gd name="connsiteX258" fmla="*/ 11225854 w 25173432"/>
              <a:gd name="connsiteY258" fmla="*/ 2235078 h 7169300"/>
              <a:gd name="connsiteX259" fmla="*/ 11121390 w 25173432"/>
              <a:gd name="connsiteY259" fmla="*/ 2197834 h 7169300"/>
              <a:gd name="connsiteX260" fmla="*/ 10791514 w 25173432"/>
              <a:gd name="connsiteY260" fmla="*/ 1953138 h 7169300"/>
              <a:gd name="connsiteX261" fmla="*/ 10568178 w 25173432"/>
              <a:gd name="connsiteY261" fmla="*/ 1691866 h 7169300"/>
              <a:gd name="connsiteX262" fmla="*/ 10464546 w 25173432"/>
              <a:gd name="connsiteY262" fmla="*/ 1419832 h 7169300"/>
              <a:gd name="connsiteX263" fmla="*/ 10495026 w 25173432"/>
              <a:gd name="connsiteY263" fmla="*/ 901672 h 7169300"/>
              <a:gd name="connsiteX264" fmla="*/ 10491216 w 25173432"/>
              <a:gd name="connsiteY264" fmla="*/ 768322 h 7169300"/>
              <a:gd name="connsiteX265" fmla="*/ 10578846 w 25173432"/>
              <a:gd name="connsiteY265" fmla="*/ 680692 h 7169300"/>
              <a:gd name="connsiteX266" fmla="*/ 10725912 w 25173432"/>
              <a:gd name="connsiteY266" fmla="*/ 610588 h 7169300"/>
              <a:gd name="connsiteX267" fmla="*/ 10707624 w 25173432"/>
              <a:gd name="connsiteY267" fmla="*/ 336268 h 7169300"/>
              <a:gd name="connsiteX268" fmla="*/ 10582656 w 25173432"/>
              <a:gd name="connsiteY268" fmla="*/ 200632 h 7169300"/>
              <a:gd name="connsiteX269" fmla="*/ 10467664 w 25173432"/>
              <a:gd name="connsiteY269" fmla="*/ 189108 h 7169300"/>
              <a:gd name="connsiteX270" fmla="*/ 10392156 w 25173432"/>
              <a:gd name="connsiteY270" fmla="*/ 2512 h 7169300"/>
              <a:gd name="connsiteX271" fmla="*/ 10346436 w 25173432"/>
              <a:gd name="connsiteY271" fmla="*/ 261592 h 7169300"/>
              <a:gd name="connsiteX272" fmla="*/ 10274808 w 25173432"/>
              <a:gd name="connsiteY272" fmla="*/ 626590 h 7169300"/>
              <a:gd name="connsiteX273" fmla="*/ 10136886 w 25173432"/>
              <a:gd name="connsiteY273" fmla="*/ 913102 h 7169300"/>
              <a:gd name="connsiteX274" fmla="*/ 10284784 w 25173432"/>
              <a:gd name="connsiteY274" fmla="*/ 1351158 h 7169300"/>
              <a:gd name="connsiteX275" fmla="*/ 10195560 w 25173432"/>
              <a:gd name="connsiteY275" fmla="*/ 1744444 h 7169300"/>
              <a:gd name="connsiteX276" fmla="*/ 10162864 w 25173432"/>
              <a:gd name="connsiteY276" fmla="*/ 2075058 h 7169300"/>
              <a:gd name="connsiteX277" fmla="*/ 10104120 w 25173432"/>
              <a:gd name="connsiteY277" fmla="*/ 2384524 h 7169300"/>
              <a:gd name="connsiteX278" fmla="*/ 10006654 w 25173432"/>
              <a:gd name="connsiteY278" fmla="*/ 2581788 h 7169300"/>
              <a:gd name="connsiteX279" fmla="*/ 9865684 w 25173432"/>
              <a:gd name="connsiteY279" fmla="*/ 2936118 h 7169300"/>
              <a:gd name="connsiteX280" fmla="*/ 9680448 w 25173432"/>
              <a:gd name="connsiteY280" fmla="*/ 3195292 h 7169300"/>
              <a:gd name="connsiteX281" fmla="*/ 9492304 w 25173432"/>
              <a:gd name="connsiteY281" fmla="*/ 3370458 h 7169300"/>
              <a:gd name="connsiteX282" fmla="*/ 9355144 w 25173432"/>
              <a:gd name="connsiteY282" fmla="*/ 3526668 h 7169300"/>
              <a:gd name="connsiteX283" fmla="*/ 9088444 w 25173432"/>
              <a:gd name="connsiteY283" fmla="*/ 3618108 h 7169300"/>
              <a:gd name="connsiteX284" fmla="*/ 8718874 w 25173432"/>
              <a:gd name="connsiteY284" fmla="*/ 3850518 h 7169300"/>
              <a:gd name="connsiteX285" fmla="*/ 8558854 w 25173432"/>
              <a:gd name="connsiteY285" fmla="*/ 4082928 h 7169300"/>
              <a:gd name="connsiteX286" fmla="*/ 8177854 w 25173432"/>
              <a:gd name="connsiteY286" fmla="*/ 4284858 h 7169300"/>
              <a:gd name="connsiteX287" fmla="*/ 8135944 w 25173432"/>
              <a:gd name="connsiteY287" fmla="*/ 4463928 h 7169300"/>
              <a:gd name="connsiteX288" fmla="*/ 7968234 w 25173432"/>
              <a:gd name="connsiteY288" fmla="*/ 4588990 h 7169300"/>
              <a:gd name="connsiteX289" fmla="*/ 7937824 w 25173432"/>
              <a:gd name="connsiteY289" fmla="*/ 4822068 h 7169300"/>
              <a:gd name="connsiteX290" fmla="*/ 7766374 w 25173432"/>
              <a:gd name="connsiteY290" fmla="*/ 4982088 h 7169300"/>
              <a:gd name="connsiteX291" fmla="*/ 7621594 w 25173432"/>
              <a:gd name="connsiteY291" fmla="*/ 5164968 h 7169300"/>
              <a:gd name="connsiteX292" fmla="*/ 7379970 w 25173432"/>
              <a:gd name="connsiteY292" fmla="*/ 5298412 h 7169300"/>
              <a:gd name="connsiteX293" fmla="*/ 7236784 w 25173432"/>
              <a:gd name="connsiteY293" fmla="*/ 5336418 h 7169300"/>
              <a:gd name="connsiteX294" fmla="*/ 7080574 w 25173432"/>
              <a:gd name="connsiteY294" fmla="*/ 5431668 h 7169300"/>
              <a:gd name="connsiteX295" fmla="*/ 6916744 w 25173432"/>
              <a:gd name="connsiteY295" fmla="*/ 5344038 h 7169300"/>
              <a:gd name="connsiteX296" fmla="*/ 6737674 w 25173432"/>
              <a:gd name="connsiteY296" fmla="*/ 5477388 h 7169300"/>
              <a:gd name="connsiteX297" fmla="*/ 6448114 w 25173432"/>
              <a:gd name="connsiteY297" fmla="*/ 5686938 h 7169300"/>
              <a:gd name="connsiteX298" fmla="*/ 6230944 w 25173432"/>
              <a:gd name="connsiteY298" fmla="*/ 5793618 h 7169300"/>
              <a:gd name="connsiteX299" fmla="*/ 6000750 w 25173432"/>
              <a:gd name="connsiteY299" fmla="*/ 5851624 h 7169300"/>
              <a:gd name="connsiteX300" fmla="*/ 5888044 w 25173432"/>
              <a:gd name="connsiteY300" fmla="*/ 5785998 h 7169300"/>
              <a:gd name="connsiteX301" fmla="*/ 5830894 w 25173432"/>
              <a:gd name="connsiteY301" fmla="*/ 5892678 h 7169300"/>
              <a:gd name="connsiteX302" fmla="*/ 5716594 w 25173432"/>
              <a:gd name="connsiteY302" fmla="*/ 5953638 h 7169300"/>
              <a:gd name="connsiteX303" fmla="*/ 5327974 w 25173432"/>
              <a:gd name="connsiteY303" fmla="*/ 6121278 h 7169300"/>
              <a:gd name="connsiteX304" fmla="*/ 5034604 w 25173432"/>
              <a:gd name="connsiteY304" fmla="*/ 6205098 h 7169300"/>
              <a:gd name="connsiteX305" fmla="*/ 4752664 w 25173432"/>
              <a:gd name="connsiteY305" fmla="*/ 6235578 h 7169300"/>
              <a:gd name="connsiteX306" fmla="*/ 4575810 w 25173432"/>
              <a:gd name="connsiteY306" fmla="*/ 6185380 h 7169300"/>
              <a:gd name="connsiteX307" fmla="*/ 4226884 w 25173432"/>
              <a:gd name="connsiteY307" fmla="*/ 6334638 h 7169300"/>
              <a:gd name="connsiteX308" fmla="*/ 3941134 w 25173432"/>
              <a:gd name="connsiteY308" fmla="*/ 6426078 h 7169300"/>
              <a:gd name="connsiteX309" fmla="*/ 3647694 w 25173432"/>
              <a:gd name="connsiteY309" fmla="*/ 6433030 h 7169300"/>
              <a:gd name="connsiteX310" fmla="*/ 3590614 w 25173432"/>
              <a:gd name="connsiteY310" fmla="*/ 6517518 h 7169300"/>
              <a:gd name="connsiteX311" fmla="*/ 3487744 w 25173432"/>
              <a:gd name="connsiteY311" fmla="*/ 6608958 h 7169300"/>
              <a:gd name="connsiteX312" fmla="*/ 3114364 w 25173432"/>
              <a:gd name="connsiteY312" fmla="*/ 6704208 h 7169300"/>
              <a:gd name="connsiteX313" fmla="*/ 2729554 w 25173432"/>
              <a:gd name="connsiteY313" fmla="*/ 6742308 h 7169300"/>
              <a:gd name="connsiteX314" fmla="*/ 2649474 w 25173432"/>
              <a:gd name="connsiteY314" fmla="*/ 6888706 h 7169300"/>
              <a:gd name="connsiteX315" fmla="*/ 2462854 w 25173432"/>
              <a:gd name="connsiteY315" fmla="*/ 6906138 h 7169300"/>
              <a:gd name="connsiteX316" fmla="*/ 2333314 w 25173432"/>
              <a:gd name="connsiteY316" fmla="*/ 6829938 h 7169300"/>
              <a:gd name="connsiteX317" fmla="*/ 2221992 w 25173432"/>
              <a:gd name="connsiteY317" fmla="*/ 6826984 h 7169300"/>
              <a:gd name="connsiteX318" fmla="*/ 1937074 w 25173432"/>
              <a:gd name="connsiteY318" fmla="*/ 6860418 h 7169300"/>
              <a:gd name="connsiteX319" fmla="*/ 1609344 w 25173432"/>
              <a:gd name="connsiteY319" fmla="*/ 6846796 h 7169300"/>
              <a:gd name="connsiteX320" fmla="*/ 1426534 w 25173432"/>
              <a:gd name="connsiteY320" fmla="*/ 6845178 h 7169300"/>
              <a:gd name="connsiteX321" fmla="*/ 1277944 w 25173432"/>
              <a:gd name="connsiteY321" fmla="*/ 6791838 h 7169300"/>
              <a:gd name="connsiteX322" fmla="*/ 969264 w 25173432"/>
              <a:gd name="connsiteY322" fmla="*/ 6729448 h 7169300"/>
              <a:gd name="connsiteX323" fmla="*/ 653104 w 25173432"/>
              <a:gd name="connsiteY323" fmla="*/ 6673728 h 7169300"/>
              <a:gd name="connsiteX324" fmla="*/ 519754 w 25173432"/>
              <a:gd name="connsiteY324" fmla="*/ 6624198 h 7169300"/>
              <a:gd name="connsiteX325" fmla="*/ 321634 w 25173432"/>
              <a:gd name="connsiteY325" fmla="*/ 6582288 h 7169300"/>
              <a:gd name="connsiteX326" fmla="*/ 264484 w 25173432"/>
              <a:gd name="connsiteY326" fmla="*/ 6532758 h 7169300"/>
              <a:gd name="connsiteX327" fmla="*/ 100654 w 25173432"/>
              <a:gd name="connsiteY327" fmla="*/ 6490848 h 7169300"/>
              <a:gd name="connsiteX328" fmla="*/ 3048 w 25173432"/>
              <a:gd name="connsiteY328" fmla="*/ 6439126 h 7169300"/>
              <a:gd name="connsiteX329" fmla="*/ 0 w 25173432"/>
              <a:gd name="connsiteY32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645204 w 25173432"/>
              <a:gd name="connsiteY247" fmla="*/ 3812418 h 7169300"/>
              <a:gd name="connsiteX248" fmla="*/ 13260394 w 25173432"/>
              <a:gd name="connsiteY248" fmla="*/ 3660018 h 7169300"/>
              <a:gd name="connsiteX249" fmla="*/ 13194030 w 25173432"/>
              <a:gd name="connsiteY249" fmla="*/ 3498568 h 7169300"/>
              <a:gd name="connsiteX250" fmla="*/ 13059156 w 25173432"/>
              <a:gd name="connsiteY250" fmla="*/ 3379696 h 7169300"/>
              <a:gd name="connsiteX251" fmla="*/ 12890824 w 25173432"/>
              <a:gd name="connsiteY251" fmla="*/ 3305688 h 7169300"/>
              <a:gd name="connsiteX252" fmla="*/ 12681274 w 25173432"/>
              <a:gd name="connsiteY252" fmla="*/ 3214248 h 7169300"/>
              <a:gd name="connsiteX253" fmla="*/ 12429814 w 25173432"/>
              <a:gd name="connsiteY253" fmla="*/ 3092328 h 7169300"/>
              <a:gd name="connsiteX254" fmla="*/ 12342184 w 25173432"/>
              <a:gd name="connsiteY254" fmla="*/ 2958978 h 7169300"/>
              <a:gd name="connsiteX255" fmla="*/ 12067864 w 25173432"/>
              <a:gd name="connsiteY255" fmla="*/ 2764668 h 7169300"/>
              <a:gd name="connsiteX256" fmla="*/ 11995474 w 25173432"/>
              <a:gd name="connsiteY256" fmla="*/ 2699898 h 7169300"/>
              <a:gd name="connsiteX257" fmla="*/ 11793544 w 25173432"/>
              <a:gd name="connsiteY257" fmla="*/ 2627508 h 7169300"/>
              <a:gd name="connsiteX258" fmla="*/ 11488744 w 25173432"/>
              <a:gd name="connsiteY258" fmla="*/ 2417958 h 7169300"/>
              <a:gd name="connsiteX259" fmla="*/ 11225854 w 25173432"/>
              <a:gd name="connsiteY259" fmla="*/ 2235078 h 7169300"/>
              <a:gd name="connsiteX260" fmla="*/ 11121390 w 25173432"/>
              <a:gd name="connsiteY260" fmla="*/ 2197834 h 7169300"/>
              <a:gd name="connsiteX261" fmla="*/ 10791514 w 25173432"/>
              <a:gd name="connsiteY261" fmla="*/ 1953138 h 7169300"/>
              <a:gd name="connsiteX262" fmla="*/ 10568178 w 25173432"/>
              <a:gd name="connsiteY262" fmla="*/ 1691866 h 7169300"/>
              <a:gd name="connsiteX263" fmla="*/ 10464546 w 25173432"/>
              <a:gd name="connsiteY263" fmla="*/ 1419832 h 7169300"/>
              <a:gd name="connsiteX264" fmla="*/ 10495026 w 25173432"/>
              <a:gd name="connsiteY264" fmla="*/ 901672 h 7169300"/>
              <a:gd name="connsiteX265" fmla="*/ 10491216 w 25173432"/>
              <a:gd name="connsiteY265" fmla="*/ 768322 h 7169300"/>
              <a:gd name="connsiteX266" fmla="*/ 10578846 w 25173432"/>
              <a:gd name="connsiteY266" fmla="*/ 680692 h 7169300"/>
              <a:gd name="connsiteX267" fmla="*/ 10725912 w 25173432"/>
              <a:gd name="connsiteY267" fmla="*/ 610588 h 7169300"/>
              <a:gd name="connsiteX268" fmla="*/ 10707624 w 25173432"/>
              <a:gd name="connsiteY268" fmla="*/ 336268 h 7169300"/>
              <a:gd name="connsiteX269" fmla="*/ 10582656 w 25173432"/>
              <a:gd name="connsiteY269" fmla="*/ 200632 h 7169300"/>
              <a:gd name="connsiteX270" fmla="*/ 10467664 w 25173432"/>
              <a:gd name="connsiteY270" fmla="*/ 189108 h 7169300"/>
              <a:gd name="connsiteX271" fmla="*/ 10392156 w 25173432"/>
              <a:gd name="connsiteY271" fmla="*/ 2512 h 7169300"/>
              <a:gd name="connsiteX272" fmla="*/ 10346436 w 25173432"/>
              <a:gd name="connsiteY272" fmla="*/ 261592 h 7169300"/>
              <a:gd name="connsiteX273" fmla="*/ 10274808 w 25173432"/>
              <a:gd name="connsiteY273" fmla="*/ 626590 h 7169300"/>
              <a:gd name="connsiteX274" fmla="*/ 10136886 w 25173432"/>
              <a:gd name="connsiteY274" fmla="*/ 913102 h 7169300"/>
              <a:gd name="connsiteX275" fmla="*/ 10284784 w 25173432"/>
              <a:gd name="connsiteY275" fmla="*/ 1351158 h 7169300"/>
              <a:gd name="connsiteX276" fmla="*/ 10195560 w 25173432"/>
              <a:gd name="connsiteY276" fmla="*/ 1744444 h 7169300"/>
              <a:gd name="connsiteX277" fmla="*/ 10162864 w 25173432"/>
              <a:gd name="connsiteY277" fmla="*/ 2075058 h 7169300"/>
              <a:gd name="connsiteX278" fmla="*/ 10104120 w 25173432"/>
              <a:gd name="connsiteY278" fmla="*/ 2384524 h 7169300"/>
              <a:gd name="connsiteX279" fmla="*/ 10006654 w 25173432"/>
              <a:gd name="connsiteY279" fmla="*/ 2581788 h 7169300"/>
              <a:gd name="connsiteX280" fmla="*/ 9865684 w 25173432"/>
              <a:gd name="connsiteY280" fmla="*/ 2936118 h 7169300"/>
              <a:gd name="connsiteX281" fmla="*/ 9680448 w 25173432"/>
              <a:gd name="connsiteY281" fmla="*/ 3195292 h 7169300"/>
              <a:gd name="connsiteX282" fmla="*/ 9492304 w 25173432"/>
              <a:gd name="connsiteY282" fmla="*/ 3370458 h 7169300"/>
              <a:gd name="connsiteX283" fmla="*/ 9355144 w 25173432"/>
              <a:gd name="connsiteY283" fmla="*/ 3526668 h 7169300"/>
              <a:gd name="connsiteX284" fmla="*/ 9088444 w 25173432"/>
              <a:gd name="connsiteY284" fmla="*/ 3618108 h 7169300"/>
              <a:gd name="connsiteX285" fmla="*/ 8718874 w 25173432"/>
              <a:gd name="connsiteY285" fmla="*/ 3850518 h 7169300"/>
              <a:gd name="connsiteX286" fmla="*/ 8558854 w 25173432"/>
              <a:gd name="connsiteY286" fmla="*/ 4082928 h 7169300"/>
              <a:gd name="connsiteX287" fmla="*/ 8177854 w 25173432"/>
              <a:gd name="connsiteY287" fmla="*/ 4284858 h 7169300"/>
              <a:gd name="connsiteX288" fmla="*/ 8135944 w 25173432"/>
              <a:gd name="connsiteY288" fmla="*/ 4463928 h 7169300"/>
              <a:gd name="connsiteX289" fmla="*/ 7968234 w 25173432"/>
              <a:gd name="connsiteY289" fmla="*/ 4588990 h 7169300"/>
              <a:gd name="connsiteX290" fmla="*/ 7937824 w 25173432"/>
              <a:gd name="connsiteY290" fmla="*/ 4822068 h 7169300"/>
              <a:gd name="connsiteX291" fmla="*/ 7766374 w 25173432"/>
              <a:gd name="connsiteY291" fmla="*/ 4982088 h 7169300"/>
              <a:gd name="connsiteX292" fmla="*/ 7621594 w 25173432"/>
              <a:gd name="connsiteY292" fmla="*/ 5164968 h 7169300"/>
              <a:gd name="connsiteX293" fmla="*/ 7379970 w 25173432"/>
              <a:gd name="connsiteY293" fmla="*/ 5298412 h 7169300"/>
              <a:gd name="connsiteX294" fmla="*/ 7236784 w 25173432"/>
              <a:gd name="connsiteY294" fmla="*/ 5336418 h 7169300"/>
              <a:gd name="connsiteX295" fmla="*/ 7080574 w 25173432"/>
              <a:gd name="connsiteY295" fmla="*/ 5431668 h 7169300"/>
              <a:gd name="connsiteX296" fmla="*/ 6916744 w 25173432"/>
              <a:gd name="connsiteY296" fmla="*/ 5344038 h 7169300"/>
              <a:gd name="connsiteX297" fmla="*/ 6737674 w 25173432"/>
              <a:gd name="connsiteY297" fmla="*/ 5477388 h 7169300"/>
              <a:gd name="connsiteX298" fmla="*/ 6448114 w 25173432"/>
              <a:gd name="connsiteY298" fmla="*/ 5686938 h 7169300"/>
              <a:gd name="connsiteX299" fmla="*/ 6230944 w 25173432"/>
              <a:gd name="connsiteY299" fmla="*/ 5793618 h 7169300"/>
              <a:gd name="connsiteX300" fmla="*/ 6000750 w 25173432"/>
              <a:gd name="connsiteY300" fmla="*/ 5851624 h 7169300"/>
              <a:gd name="connsiteX301" fmla="*/ 5888044 w 25173432"/>
              <a:gd name="connsiteY301" fmla="*/ 5785998 h 7169300"/>
              <a:gd name="connsiteX302" fmla="*/ 5830894 w 25173432"/>
              <a:gd name="connsiteY302" fmla="*/ 5892678 h 7169300"/>
              <a:gd name="connsiteX303" fmla="*/ 5716594 w 25173432"/>
              <a:gd name="connsiteY303" fmla="*/ 5953638 h 7169300"/>
              <a:gd name="connsiteX304" fmla="*/ 5327974 w 25173432"/>
              <a:gd name="connsiteY304" fmla="*/ 6121278 h 7169300"/>
              <a:gd name="connsiteX305" fmla="*/ 5034604 w 25173432"/>
              <a:gd name="connsiteY305" fmla="*/ 6205098 h 7169300"/>
              <a:gd name="connsiteX306" fmla="*/ 4752664 w 25173432"/>
              <a:gd name="connsiteY306" fmla="*/ 6235578 h 7169300"/>
              <a:gd name="connsiteX307" fmla="*/ 4575810 w 25173432"/>
              <a:gd name="connsiteY307" fmla="*/ 6185380 h 7169300"/>
              <a:gd name="connsiteX308" fmla="*/ 4226884 w 25173432"/>
              <a:gd name="connsiteY308" fmla="*/ 6334638 h 7169300"/>
              <a:gd name="connsiteX309" fmla="*/ 3941134 w 25173432"/>
              <a:gd name="connsiteY309" fmla="*/ 6426078 h 7169300"/>
              <a:gd name="connsiteX310" fmla="*/ 3647694 w 25173432"/>
              <a:gd name="connsiteY310" fmla="*/ 6433030 h 7169300"/>
              <a:gd name="connsiteX311" fmla="*/ 3590614 w 25173432"/>
              <a:gd name="connsiteY311" fmla="*/ 6517518 h 7169300"/>
              <a:gd name="connsiteX312" fmla="*/ 3487744 w 25173432"/>
              <a:gd name="connsiteY312" fmla="*/ 6608958 h 7169300"/>
              <a:gd name="connsiteX313" fmla="*/ 3114364 w 25173432"/>
              <a:gd name="connsiteY313" fmla="*/ 6704208 h 7169300"/>
              <a:gd name="connsiteX314" fmla="*/ 2729554 w 25173432"/>
              <a:gd name="connsiteY314" fmla="*/ 6742308 h 7169300"/>
              <a:gd name="connsiteX315" fmla="*/ 2649474 w 25173432"/>
              <a:gd name="connsiteY315" fmla="*/ 6888706 h 7169300"/>
              <a:gd name="connsiteX316" fmla="*/ 2462854 w 25173432"/>
              <a:gd name="connsiteY316" fmla="*/ 6906138 h 7169300"/>
              <a:gd name="connsiteX317" fmla="*/ 2333314 w 25173432"/>
              <a:gd name="connsiteY317" fmla="*/ 6829938 h 7169300"/>
              <a:gd name="connsiteX318" fmla="*/ 2221992 w 25173432"/>
              <a:gd name="connsiteY318" fmla="*/ 6826984 h 7169300"/>
              <a:gd name="connsiteX319" fmla="*/ 1937074 w 25173432"/>
              <a:gd name="connsiteY319" fmla="*/ 6860418 h 7169300"/>
              <a:gd name="connsiteX320" fmla="*/ 1609344 w 25173432"/>
              <a:gd name="connsiteY320" fmla="*/ 6846796 h 7169300"/>
              <a:gd name="connsiteX321" fmla="*/ 1426534 w 25173432"/>
              <a:gd name="connsiteY321" fmla="*/ 6845178 h 7169300"/>
              <a:gd name="connsiteX322" fmla="*/ 1277944 w 25173432"/>
              <a:gd name="connsiteY322" fmla="*/ 6791838 h 7169300"/>
              <a:gd name="connsiteX323" fmla="*/ 969264 w 25173432"/>
              <a:gd name="connsiteY323" fmla="*/ 6729448 h 7169300"/>
              <a:gd name="connsiteX324" fmla="*/ 653104 w 25173432"/>
              <a:gd name="connsiteY324" fmla="*/ 6673728 h 7169300"/>
              <a:gd name="connsiteX325" fmla="*/ 519754 w 25173432"/>
              <a:gd name="connsiteY325" fmla="*/ 6624198 h 7169300"/>
              <a:gd name="connsiteX326" fmla="*/ 321634 w 25173432"/>
              <a:gd name="connsiteY326" fmla="*/ 6582288 h 7169300"/>
              <a:gd name="connsiteX327" fmla="*/ 264484 w 25173432"/>
              <a:gd name="connsiteY327" fmla="*/ 6532758 h 7169300"/>
              <a:gd name="connsiteX328" fmla="*/ 100654 w 25173432"/>
              <a:gd name="connsiteY328" fmla="*/ 6490848 h 7169300"/>
              <a:gd name="connsiteX329" fmla="*/ 3048 w 25173432"/>
              <a:gd name="connsiteY329" fmla="*/ 6439126 h 7169300"/>
              <a:gd name="connsiteX330" fmla="*/ 0 w 25173432"/>
              <a:gd name="connsiteY33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9539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34516 w 25173432"/>
              <a:gd name="connsiteY150" fmla="*/ 39230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3778554 w 25173432"/>
              <a:gd name="connsiteY247" fmla="*/ 3980058 h 7169300"/>
              <a:gd name="connsiteX248" fmla="*/ 13645204 w 25173432"/>
              <a:gd name="connsiteY248" fmla="*/ 3812418 h 7169300"/>
              <a:gd name="connsiteX249" fmla="*/ 13260394 w 25173432"/>
              <a:gd name="connsiteY249" fmla="*/ 3660018 h 7169300"/>
              <a:gd name="connsiteX250" fmla="*/ 13194030 w 25173432"/>
              <a:gd name="connsiteY250" fmla="*/ 3498568 h 7169300"/>
              <a:gd name="connsiteX251" fmla="*/ 13059156 w 25173432"/>
              <a:gd name="connsiteY251" fmla="*/ 3379696 h 7169300"/>
              <a:gd name="connsiteX252" fmla="*/ 12890824 w 25173432"/>
              <a:gd name="connsiteY252" fmla="*/ 3305688 h 7169300"/>
              <a:gd name="connsiteX253" fmla="*/ 12681274 w 25173432"/>
              <a:gd name="connsiteY253" fmla="*/ 3214248 h 7169300"/>
              <a:gd name="connsiteX254" fmla="*/ 12429814 w 25173432"/>
              <a:gd name="connsiteY254" fmla="*/ 3092328 h 7169300"/>
              <a:gd name="connsiteX255" fmla="*/ 12342184 w 25173432"/>
              <a:gd name="connsiteY255" fmla="*/ 2958978 h 7169300"/>
              <a:gd name="connsiteX256" fmla="*/ 12067864 w 25173432"/>
              <a:gd name="connsiteY256" fmla="*/ 2764668 h 7169300"/>
              <a:gd name="connsiteX257" fmla="*/ 11995474 w 25173432"/>
              <a:gd name="connsiteY257" fmla="*/ 2699898 h 7169300"/>
              <a:gd name="connsiteX258" fmla="*/ 11793544 w 25173432"/>
              <a:gd name="connsiteY258" fmla="*/ 2627508 h 7169300"/>
              <a:gd name="connsiteX259" fmla="*/ 11488744 w 25173432"/>
              <a:gd name="connsiteY259" fmla="*/ 2417958 h 7169300"/>
              <a:gd name="connsiteX260" fmla="*/ 11225854 w 25173432"/>
              <a:gd name="connsiteY260" fmla="*/ 2235078 h 7169300"/>
              <a:gd name="connsiteX261" fmla="*/ 11121390 w 25173432"/>
              <a:gd name="connsiteY261" fmla="*/ 2197834 h 7169300"/>
              <a:gd name="connsiteX262" fmla="*/ 10791514 w 25173432"/>
              <a:gd name="connsiteY262" fmla="*/ 1953138 h 7169300"/>
              <a:gd name="connsiteX263" fmla="*/ 10568178 w 25173432"/>
              <a:gd name="connsiteY263" fmla="*/ 1691866 h 7169300"/>
              <a:gd name="connsiteX264" fmla="*/ 10464546 w 25173432"/>
              <a:gd name="connsiteY264" fmla="*/ 1419832 h 7169300"/>
              <a:gd name="connsiteX265" fmla="*/ 10495026 w 25173432"/>
              <a:gd name="connsiteY265" fmla="*/ 901672 h 7169300"/>
              <a:gd name="connsiteX266" fmla="*/ 10491216 w 25173432"/>
              <a:gd name="connsiteY266" fmla="*/ 768322 h 7169300"/>
              <a:gd name="connsiteX267" fmla="*/ 10578846 w 25173432"/>
              <a:gd name="connsiteY267" fmla="*/ 680692 h 7169300"/>
              <a:gd name="connsiteX268" fmla="*/ 10725912 w 25173432"/>
              <a:gd name="connsiteY268" fmla="*/ 610588 h 7169300"/>
              <a:gd name="connsiteX269" fmla="*/ 10707624 w 25173432"/>
              <a:gd name="connsiteY269" fmla="*/ 336268 h 7169300"/>
              <a:gd name="connsiteX270" fmla="*/ 10582656 w 25173432"/>
              <a:gd name="connsiteY270" fmla="*/ 200632 h 7169300"/>
              <a:gd name="connsiteX271" fmla="*/ 10467664 w 25173432"/>
              <a:gd name="connsiteY271" fmla="*/ 189108 h 7169300"/>
              <a:gd name="connsiteX272" fmla="*/ 10392156 w 25173432"/>
              <a:gd name="connsiteY272" fmla="*/ 2512 h 7169300"/>
              <a:gd name="connsiteX273" fmla="*/ 10346436 w 25173432"/>
              <a:gd name="connsiteY273" fmla="*/ 261592 h 7169300"/>
              <a:gd name="connsiteX274" fmla="*/ 10274808 w 25173432"/>
              <a:gd name="connsiteY274" fmla="*/ 626590 h 7169300"/>
              <a:gd name="connsiteX275" fmla="*/ 10136886 w 25173432"/>
              <a:gd name="connsiteY275" fmla="*/ 913102 h 7169300"/>
              <a:gd name="connsiteX276" fmla="*/ 10284784 w 25173432"/>
              <a:gd name="connsiteY276" fmla="*/ 1351158 h 7169300"/>
              <a:gd name="connsiteX277" fmla="*/ 10195560 w 25173432"/>
              <a:gd name="connsiteY277" fmla="*/ 1744444 h 7169300"/>
              <a:gd name="connsiteX278" fmla="*/ 10162864 w 25173432"/>
              <a:gd name="connsiteY278" fmla="*/ 2075058 h 7169300"/>
              <a:gd name="connsiteX279" fmla="*/ 10104120 w 25173432"/>
              <a:gd name="connsiteY279" fmla="*/ 2384524 h 7169300"/>
              <a:gd name="connsiteX280" fmla="*/ 10006654 w 25173432"/>
              <a:gd name="connsiteY280" fmla="*/ 2581788 h 7169300"/>
              <a:gd name="connsiteX281" fmla="*/ 9865684 w 25173432"/>
              <a:gd name="connsiteY281" fmla="*/ 2936118 h 7169300"/>
              <a:gd name="connsiteX282" fmla="*/ 9680448 w 25173432"/>
              <a:gd name="connsiteY282" fmla="*/ 3195292 h 7169300"/>
              <a:gd name="connsiteX283" fmla="*/ 9492304 w 25173432"/>
              <a:gd name="connsiteY283" fmla="*/ 3370458 h 7169300"/>
              <a:gd name="connsiteX284" fmla="*/ 9355144 w 25173432"/>
              <a:gd name="connsiteY284" fmla="*/ 3526668 h 7169300"/>
              <a:gd name="connsiteX285" fmla="*/ 9088444 w 25173432"/>
              <a:gd name="connsiteY285" fmla="*/ 3618108 h 7169300"/>
              <a:gd name="connsiteX286" fmla="*/ 8718874 w 25173432"/>
              <a:gd name="connsiteY286" fmla="*/ 3850518 h 7169300"/>
              <a:gd name="connsiteX287" fmla="*/ 8558854 w 25173432"/>
              <a:gd name="connsiteY287" fmla="*/ 4082928 h 7169300"/>
              <a:gd name="connsiteX288" fmla="*/ 8177854 w 25173432"/>
              <a:gd name="connsiteY288" fmla="*/ 4284858 h 7169300"/>
              <a:gd name="connsiteX289" fmla="*/ 8135944 w 25173432"/>
              <a:gd name="connsiteY289" fmla="*/ 4463928 h 7169300"/>
              <a:gd name="connsiteX290" fmla="*/ 7968234 w 25173432"/>
              <a:gd name="connsiteY290" fmla="*/ 4588990 h 7169300"/>
              <a:gd name="connsiteX291" fmla="*/ 7937824 w 25173432"/>
              <a:gd name="connsiteY291" fmla="*/ 4822068 h 7169300"/>
              <a:gd name="connsiteX292" fmla="*/ 7766374 w 25173432"/>
              <a:gd name="connsiteY292" fmla="*/ 4982088 h 7169300"/>
              <a:gd name="connsiteX293" fmla="*/ 7621594 w 25173432"/>
              <a:gd name="connsiteY293" fmla="*/ 5164968 h 7169300"/>
              <a:gd name="connsiteX294" fmla="*/ 7379970 w 25173432"/>
              <a:gd name="connsiteY294" fmla="*/ 5298412 h 7169300"/>
              <a:gd name="connsiteX295" fmla="*/ 7236784 w 25173432"/>
              <a:gd name="connsiteY295" fmla="*/ 5336418 h 7169300"/>
              <a:gd name="connsiteX296" fmla="*/ 7080574 w 25173432"/>
              <a:gd name="connsiteY296" fmla="*/ 5431668 h 7169300"/>
              <a:gd name="connsiteX297" fmla="*/ 6916744 w 25173432"/>
              <a:gd name="connsiteY297" fmla="*/ 5344038 h 7169300"/>
              <a:gd name="connsiteX298" fmla="*/ 6737674 w 25173432"/>
              <a:gd name="connsiteY298" fmla="*/ 5477388 h 7169300"/>
              <a:gd name="connsiteX299" fmla="*/ 6448114 w 25173432"/>
              <a:gd name="connsiteY299" fmla="*/ 5686938 h 7169300"/>
              <a:gd name="connsiteX300" fmla="*/ 6230944 w 25173432"/>
              <a:gd name="connsiteY300" fmla="*/ 5793618 h 7169300"/>
              <a:gd name="connsiteX301" fmla="*/ 6000750 w 25173432"/>
              <a:gd name="connsiteY301" fmla="*/ 5851624 h 7169300"/>
              <a:gd name="connsiteX302" fmla="*/ 5888044 w 25173432"/>
              <a:gd name="connsiteY302" fmla="*/ 5785998 h 7169300"/>
              <a:gd name="connsiteX303" fmla="*/ 5830894 w 25173432"/>
              <a:gd name="connsiteY303" fmla="*/ 5892678 h 7169300"/>
              <a:gd name="connsiteX304" fmla="*/ 5716594 w 25173432"/>
              <a:gd name="connsiteY304" fmla="*/ 5953638 h 7169300"/>
              <a:gd name="connsiteX305" fmla="*/ 5327974 w 25173432"/>
              <a:gd name="connsiteY305" fmla="*/ 6121278 h 7169300"/>
              <a:gd name="connsiteX306" fmla="*/ 5034604 w 25173432"/>
              <a:gd name="connsiteY306" fmla="*/ 6205098 h 7169300"/>
              <a:gd name="connsiteX307" fmla="*/ 4752664 w 25173432"/>
              <a:gd name="connsiteY307" fmla="*/ 6235578 h 7169300"/>
              <a:gd name="connsiteX308" fmla="*/ 4575810 w 25173432"/>
              <a:gd name="connsiteY308" fmla="*/ 6185380 h 7169300"/>
              <a:gd name="connsiteX309" fmla="*/ 4226884 w 25173432"/>
              <a:gd name="connsiteY309" fmla="*/ 6334638 h 7169300"/>
              <a:gd name="connsiteX310" fmla="*/ 3941134 w 25173432"/>
              <a:gd name="connsiteY310" fmla="*/ 6426078 h 7169300"/>
              <a:gd name="connsiteX311" fmla="*/ 3647694 w 25173432"/>
              <a:gd name="connsiteY311" fmla="*/ 6433030 h 7169300"/>
              <a:gd name="connsiteX312" fmla="*/ 3590614 w 25173432"/>
              <a:gd name="connsiteY312" fmla="*/ 6517518 h 7169300"/>
              <a:gd name="connsiteX313" fmla="*/ 3487744 w 25173432"/>
              <a:gd name="connsiteY313" fmla="*/ 6608958 h 7169300"/>
              <a:gd name="connsiteX314" fmla="*/ 3114364 w 25173432"/>
              <a:gd name="connsiteY314" fmla="*/ 6704208 h 7169300"/>
              <a:gd name="connsiteX315" fmla="*/ 2729554 w 25173432"/>
              <a:gd name="connsiteY315" fmla="*/ 6742308 h 7169300"/>
              <a:gd name="connsiteX316" fmla="*/ 2649474 w 25173432"/>
              <a:gd name="connsiteY316" fmla="*/ 6888706 h 7169300"/>
              <a:gd name="connsiteX317" fmla="*/ 2462854 w 25173432"/>
              <a:gd name="connsiteY317" fmla="*/ 6906138 h 7169300"/>
              <a:gd name="connsiteX318" fmla="*/ 2333314 w 25173432"/>
              <a:gd name="connsiteY318" fmla="*/ 6829938 h 7169300"/>
              <a:gd name="connsiteX319" fmla="*/ 2221992 w 25173432"/>
              <a:gd name="connsiteY319" fmla="*/ 6826984 h 7169300"/>
              <a:gd name="connsiteX320" fmla="*/ 1937074 w 25173432"/>
              <a:gd name="connsiteY320" fmla="*/ 6860418 h 7169300"/>
              <a:gd name="connsiteX321" fmla="*/ 1609344 w 25173432"/>
              <a:gd name="connsiteY321" fmla="*/ 6846796 h 7169300"/>
              <a:gd name="connsiteX322" fmla="*/ 1426534 w 25173432"/>
              <a:gd name="connsiteY322" fmla="*/ 6845178 h 7169300"/>
              <a:gd name="connsiteX323" fmla="*/ 1277944 w 25173432"/>
              <a:gd name="connsiteY323" fmla="*/ 6791838 h 7169300"/>
              <a:gd name="connsiteX324" fmla="*/ 969264 w 25173432"/>
              <a:gd name="connsiteY324" fmla="*/ 6729448 h 7169300"/>
              <a:gd name="connsiteX325" fmla="*/ 653104 w 25173432"/>
              <a:gd name="connsiteY325" fmla="*/ 6673728 h 7169300"/>
              <a:gd name="connsiteX326" fmla="*/ 519754 w 25173432"/>
              <a:gd name="connsiteY326" fmla="*/ 6624198 h 7169300"/>
              <a:gd name="connsiteX327" fmla="*/ 321634 w 25173432"/>
              <a:gd name="connsiteY327" fmla="*/ 6582288 h 7169300"/>
              <a:gd name="connsiteX328" fmla="*/ 264484 w 25173432"/>
              <a:gd name="connsiteY328" fmla="*/ 6532758 h 7169300"/>
              <a:gd name="connsiteX329" fmla="*/ 100654 w 25173432"/>
              <a:gd name="connsiteY329" fmla="*/ 6490848 h 7169300"/>
              <a:gd name="connsiteX330" fmla="*/ 3048 w 25173432"/>
              <a:gd name="connsiteY330" fmla="*/ 6439126 h 7169300"/>
              <a:gd name="connsiteX331" fmla="*/ 0 w 25173432"/>
              <a:gd name="connsiteY33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030014 w 25173432"/>
              <a:gd name="connsiteY247" fmla="*/ 3980058 h 7169300"/>
              <a:gd name="connsiteX248" fmla="*/ 13778554 w 25173432"/>
              <a:gd name="connsiteY248" fmla="*/ 3980058 h 7169300"/>
              <a:gd name="connsiteX249" fmla="*/ 13645204 w 25173432"/>
              <a:gd name="connsiteY249" fmla="*/ 3812418 h 7169300"/>
              <a:gd name="connsiteX250" fmla="*/ 13260394 w 25173432"/>
              <a:gd name="connsiteY250" fmla="*/ 3660018 h 7169300"/>
              <a:gd name="connsiteX251" fmla="*/ 13194030 w 25173432"/>
              <a:gd name="connsiteY251" fmla="*/ 3498568 h 7169300"/>
              <a:gd name="connsiteX252" fmla="*/ 13059156 w 25173432"/>
              <a:gd name="connsiteY252" fmla="*/ 3379696 h 7169300"/>
              <a:gd name="connsiteX253" fmla="*/ 12890824 w 25173432"/>
              <a:gd name="connsiteY253" fmla="*/ 3305688 h 7169300"/>
              <a:gd name="connsiteX254" fmla="*/ 12681274 w 25173432"/>
              <a:gd name="connsiteY254" fmla="*/ 3214248 h 7169300"/>
              <a:gd name="connsiteX255" fmla="*/ 12429814 w 25173432"/>
              <a:gd name="connsiteY255" fmla="*/ 3092328 h 7169300"/>
              <a:gd name="connsiteX256" fmla="*/ 12342184 w 25173432"/>
              <a:gd name="connsiteY256" fmla="*/ 2958978 h 7169300"/>
              <a:gd name="connsiteX257" fmla="*/ 12067864 w 25173432"/>
              <a:gd name="connsiteY257" fmla="*/ 2764668 h 7169300"/>
              <a:gd name="connsiteX258" fmla="*/ 11995474 w 25173432"/>
              <a:gd name="connsiteY258" fmla="*/ 2699898 h 7169300"/>
              <a:gd name="connsiteX259" fmla="*/ 11793544 w 25173432"/>
              <a:gd name="connsiteY259" fmla="*/ 2627508 h 7169300"/>
              <a:gd name="connsiteX260" fmla="*/ 11488744 w 25173432"/>
              <a:gd name="connsiteY260" fmla="*/ 2417958 h 7169300"/>
              <a:gd name="connsiteX261" fmla="*/ 11225854 w 25173432"/>
              <a:gd name="connsiteY261" fmla="*/ 2235078 h 7169300"/>
              <a:gd name="connsiteX262" fmla="*/ 11121390 w 25173432"/>
              <a:gd name="connsiteY262" fmla="*/ 2197834 h 7169300"/>
              <a:gd name="connsiteX263" fmla="*/ 10791514 w 25173432"/>
              <a:gd name="connsiteY263" fmla="*/ 1953138 h 7169300"/>
              <a:gd name="connsiteX264" fmla="*/ 10568178 w 25173432"/>
              <a:gd name="connsiteY264" fmla="*/ 1691866 h 7169300"/>
              <a:gd name="connsiteX265" fmla="*/ 10464546 w 25173432"/>
              <a:gd name="connsiteY265" fmla="*/ 1419832 h 7169300"/>
              <a:gd name="connsiteX266" fmla="*/ 10495026 w 25173432"/>
              <a:gd name="connsiteY266" fmla="*/ 901672 h 7169300"/>
              <a:gd name="connsiteX267" fmla="*/ 10491216 w 25173432"/>
              <a:gd name="connsiteY267" fmla="*/ 768322 h 7169300"/>
              <a:gd name="connsiteX268" fmla="*/ 10578846 w 25173432"/>
              <a:gd name="connsiteY268" fmla="*/ 680692 h 7169300"/>
              <a:gd name="connsiteX269" fmla="*/ 10725912 w 25173432"/>
              <a:gd name="connsiteY269" fmla="*/ 610588 h 7169300"/>
              <a:gd name="connsiteX270" fmla="*/ 10707624 w 25173432"/>
              <a:gd name="connsiteY270" fmla="*/ 336268 h 7169300"/>
              <a:gd name="connsiteX271" fmla="*/ 10582656 w 25173432"/>
              <a:gd name="connsiteY271" fmla="*/ 200632 h 7169300"/>
              <a:gd name="connsiteX272" fmla="*/ 10467664 w 25173432"/>
              <a:gd name="connsiteY272" fmla="*/ 189108 h 7169300"/>
              <a:gd name="connsiteX273" fmla="*/ 10392156 w 25173432"/>
              <a:gd name="connsiteY273" fmla="*/ 2512 h 7169300"/>
              <a:gd name="connsiteX274" fmla="*/ 10346436 w 25173432"/>
              <a:gd name="connsiteY274" fmla="*/ 261592 h 7169300"/>
              <a:gd name="connsiteX275" fmla="*/ 10274808 w 25173432"/>
              <a:gd name="connsiteY275" fmla="*/ 626590 h 7169300"/>
              <a:gd name="connsiteX276" fmla="*/ 10136886 w 25173432"/>
              <a:gd name="connsiteY276" fmla="*/ 913102 h 7169300"/>
              <a:gd name="connsiteX277" fmla="*/ 10284784 w 25173432"/>
              <a:gd name="connsiteY277" fmla="*/ 1351158 h 7169300"/>
              <a:gd name="connsiteX278" fmla="*/ 10195560 w 25173432"/>
              <a:gd name="connsiteY278" fmla="*/ 1744444 h 7169300"/>
              <a:gd name="connsiteX279" fmla="*/ 10162864 w 25173432"/>
              <a:gd name="connsiteY279" fmla="*/ 2075058 h 7169300"/>
              <a:gd name="connsiteX280" fmla="*/ 10104120 w 25173432"/>
              <a:gd name="connsiteY280" fmla="*/ 2384524 h 7169300"/>
              <a:gd name="connsiteX281" fmla="*/ 10006654 w 25173432"/>
              <a:gd name="connsiteY281" fmla="*/ 2581788 h 7169300"/>
              <a:gd name="connsiteX282" fmla="*/ 9865684 w 25173432"/>
              <a:gd name="connsiteY282" fmla="*/ 2936118 h 7169300"/>
              <a:gd name="connsiteX283" fmla="*/ 9680448 w 25173432"/>
              <a:gd name="connsiteY283" fmla="*/ 3195292 h 7169300"/>
              <a:gd name="connsiteX284" fmla="*/ 9492304 w 25173432"/>
              <a:gd name="connsiteY284" fmla="*/ 3370458 h 7169300"/>
              <a:gd name="connsiteX285" fmla="*/ 9355144 w 25173432"/>
              <a:gd name="connsiteY285" fmla="*/ 3526668 h 7169300"/>
              <a:gd name="connsiteX286" fmla="*/ 9088444 w 25173432"/>
              <a:gd name="connsiteY286" fmla="*/ 3618108 h 7169300"/>
              <a:gd name="connsiteX287" fmla="*/ 8718874 w 25173432"/>
              <a:gd name="connsiteY287" fmla="*/ 3850518 h 7169300"/>
              <a:gd name="connsiteX288" fmla="*/ 8558854 w 25173432"/>
              <a:gd name="connsiteY288" fmla="*/ 4082928 h 7169300"/>
              <a:gd name="connsiteX289" fmla="*/ 8177854 w 25173432"/>
              <a:gd name="connsiteY289" fmla="*/ 4284858 h 7169300"/>
              <a:gd name="connsiteX290" fmla="*/ 8135944 w 25173432"/>
              <a:gd name="connsiteY290" fmla="*/ 4463928 h 7169300"/>
              <a:gd name="connsiteX291" fmla="*/ 7968234 w 25173432"/>
              <a:gd name="connsiteY291" fmla="*/ 4588990 h 7169300"/>
              <a:gd name="connsiteX292" fmla="*/ 7937824 w 25173432"/>
              <a:gd name="connsiteY292" fmla="*/ 4822068 h 7169300"/>
              <a:gd name="connsiteX293" fmla="*/ 7766374 w 25173432"/>
              <a:gd name="connsiteY293" fmla="*/ 4982088 h 7169300"/>
              <a:gd name="connsiteX294" fmla="*/ 7621594 w 25173432"/>
              <a:gd name="connsiteY294" fmla="*/ 5164968 h 7169300"/>
              <a:gd name="connsiteX295" fmla="*/ 7379970 w 25173432"/>
              <a:gd name="connsiteY295" fmla="*/ 5298412 h 7169300"/>
              <a:gd name="connsiteX296" fmla="*/ 7236784 w 25173432"/>
              <a:gd name="connsiteY296" fmla="*/ 5336418 h 7169300"/>
              <a:gd name="connsiteX297" fmla="*/ 7080574 w 25173432"/>
              <a:gd name="connsiteY297" fmla="*/ 5431668 h 7169300"/>
              <a:gd name="connsiteX298" fmla="*/ 6916744 w 25173432"/>
              <a:gd name="connsiteY298" fmla="*/ 5344038 h 7169300"/>
              <a:gd name="connsiteX299" fmla="*/ 6737674 w 25173432"/>
              <a:gd name="connsiteY299" fmla="*/ 5477388 h 7169300"/>
              <a:gd name="connsiteX300" fmla="*/ 6448114 w 25173432"/>
              <a:gd name="connsiteY300" fmla="*/ 5686938 h 7169300"/>
              <a:gd name="connsiteX301" fmla="*/ 6230944 w 25173432"/>
              <a:gd name="connsiteY301" fmla="*/ 5793618 h 7169300"/>
              <a:gd name="connsiteX302" fmla="*/ 6000750 w 25173432"/>
              <a:gd name="connsiteY302" fmla="*/ 5851624 h 7169300"/>
              <a:gd name="connsiteX303" fmla="*/ 5888044 w 25173432"/>
              <a:gd name="connsiteY303" fmla="*/ 5785998 h 7169300"/>
              <a:gd name="connsiteX304" fmla="*/ 5830894 w 25173432"/>
              <a:gd name="connsiteY304" fmla="*/ 5892678 h 7169300"/>
              <a:gd name="connsiteX305" fmla="*/ 5716594 w 25173432"/>
              <a:gd name="connsiteY305" fmla="*/ 5953638 h 7169300"/>
              <a:gd name="connsiteX306" fmla="*/ 5327974 w 25173432"/>
              <a:gd name="connsiteY306" fmla="*/ 6121278 h 7169300"/>
              <a:gd name="connsiteX307" fmla="*/ 5034604 w 25173432"/>
              <a:gd name="connsiteY307" fmla="*/ 6205098 h 7169300"/>
              <a:gd name="connsiteX308" fmla="*/ 4752664 w 25173432"/>
              <a:gd name="connsiteY308" fmla="*/ 6235578 h 7169300"/>
              <a:gd name="connsiteX309" fmla="*/ 4575810 w 25173432"/>
              <a:gd name="connsiteY309" fmla="*/ 6185380 h 7169300"/>
              <a:gd name="connsiteX310" fmla="*/ 4226884 w 25173432"/>
              <a:gd name="connsiteY310" fmla="*/ 6334638 h 7169300"/>
              <a:gd name="connsiteX311" fmla="*/ 3941134 w 25173432"/>
              <a:gd name="connsiteY311" fmla="*/ 6426078 h 7169300"/>
              <a:gd name="connsiteX312" fmla="*/ 3647694 w 25173432"/>
              <a:gd name="connsiteY312" fmla="*/ 6433030 h 7169300"/>
              <a:gd name="connsiteX313" fmla="*/ 3590614 w 25173432"/>
              <a:gd name="connsiteY313" fmla="*/ 6517518 h 7169300"/>
              <a:gd name="connsiteX314" fmla="*/ 3487744 w 25173432"/>
              <a:gd name="connsiteY314" fmla="*/ 6608958 h 7169300"/>
              <a:gd name="connsiteX315" fmla="*/ 3114364 w 25173432"/>
              <a:gd name="connsiteY315" fmla="*/ 6704208 h 7169300"/>
              <a:gd name="connsiteX316" fmla="*/ 2729554 w 25173432"/>
              <a:gd name="connsiteY316" fmla="*/ 6742308 h 7169300"/>
              <a:gd name="connsiteX317" fmla="*/ 2649474 w 25173432"/>
              <a:gd name="connsiteY317" fmla="*/ 6888706 h 7169300"/>
              <a:gd name="connsiteX318" fmla="*/ 2462854 w 25173432"/>
              <a:gd name="connsiteY318" fmla="*/ 6906138 h 7169300"/>
              <a:gd name="connsiteX319" fmla="*/ 2333314 w 25173432"/>
              <a:gd name="connsiteY319" fmla="*/ 6829938 h 7169300"/>
              <a:gd name="connsiteX320" fmla="*/ 2221992 w 25173432"/>
              <a:gd name="connsiteY320" fmla="*/ 6826984 h 7169300"/>
              <a:gd name="connsiteX321" fmla="*/ 1937074 w 25173432"/>
              <a:gd name="connsiteY321" fmla="*/ 6860418 h 7169300"/>
              <a:gd name="connsiteX322" fmla="*/ 1609344 w 25173432"/>
              <a:gd name="connsiteY322" fmla="*/ 6846796 h 7169300"/>
              <a:gd name="connsiteX323" fmla="*/ 1426534 w 25173432"/>
              <a:gd name="connsiteY323" fmla="*/ 6845178 h 7169300"/>
              <a:gd name="connsiteX324" fmla="*/ 1277944 w 25173432"/>
              <a:gd name="connsiteY324" fmla="*/ 6791838 h 7169300"/>
              <a:gd name="connsiteX325" fmla="*/ 969264 w 25173432"/>
              <a:gd name="connsiteY325" fmla="*/ 6729448 h 7169300"/>
              <a:gd name="connsiteX326" fmla="*/ 653104 w 25173432"/>
              <a:gd name="connsiteY326" fmla="*/ 6673728 h 7169300"/>
              <a:gd name="connsiteX327" fmla="*/ 519754 w 25173432"/>
              <a:gd name="connsiteY327" fmla="*/ 6624198 h 7169300"/>
              <a:gd name="connsiteX328" fmla="*/ 321634 w 25173432"/>
              <a:gd name="connsiteY328" fmla="*/ 6582288 h 7169300"/>
              <a:gd name="connsiteX329" fmla="*/ 264484 w 25173432"/>
              <a:gd name="connsiteY329" fmla="*/ 6532758 h 7169300"/>
              <a:gd name="connsiteX330" fmla="*/ 100654 w 25173432"/>
              <a:gd name="connsiteY330" fmla="*/ 6490848 h 7169300"/>
              <a:gd name="connsiteX331" fmla="*/ 3048 w 25173432"/>
              <a:gd name="connsiteY331" fmla="*/ 6439126 h 7169300"/>
              <a:gd name="connsiteX332" fmla="*/ 0 w 25173432"/>
              <a:gd name="connsiteY33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030014 w 25173432"/>
              <a:gd name="connsiteY247" fmla="*/ 3980058 h 7169300"/>
              <a:gd name="connsiteX248" fmla="*/ 13946194 w 25173432"/>
              <a:gd name="connsiteY248" fmla="*/ 4021968 h 7169300"/>
              <a:gd name="connsiteX249" fmla="*/ 13778554 w 25173432"/>
              <a:gd name="connsiteY249" fmla="*/ 3980058 h 7169300"/>
              <a:gd name="connsiteX250" fmla="*/ 13645204 w 25173432"/>
              <a:gd name="connsiteY250" fmla="*/ 3812418 h 7169300"/>
              <a:gd name="connsiteX251" fmla="*/ 13260394 w 25173432"/>
              <a:gd name="connsiteY251" fmla="*/ 3660018 h 7169300"/>
              <a:gd name="connsiteX252" fmla="*/ 13194030 w 25173432"/>
              <a:gd name="connsiteY252" fmla="*/ 3498568 h 7169300"/>
              <a:gd name="connsiteX253" fmla="*/ 13059156 w 25173432"/>
              <a:gd name="connsiteY253" fmla="*/ 3379696 h 7169300"/>
              <a:gd name="connsiteX254" fmla="*/ 12890824 w 25173432"/>
              <a:gd name="connsiteY254" fmla="*/ 3305688 h 7169300"/>
              <a:gd name="connsiteX255" fmla="*/ 12681274 w 25173432"/>
              <a:gd name="connsiteY255" fmla="*/ 3214248 h 7169300"/>
              <a:gd name="connsiteX256" fmla="*/ 12429814 w 25173432"/>
              <a:gd name="connsiteY256" fmla="*/ 3092328 h 7169300"/>
              <a:gd name="connsiteX257" fmla="*/ 12342184 w 25173432"/>
              <a:gd name="connsiteY257" fmla="*/ 2958978 h 7169300"/>
              <a:gd name="connsiteX258" fmla="*/ 12067864 w 25173432"/>
              <a:gd name="connsiteY258" fmla="*/ 2764668 h 7169300"/>
              <a:gd name="connsiteX259" fmla="*/ 11995474 w 25173432"/>
              <a:gd name="connsiteY259" fmla="*/ 2699898 h 7169300"/>
              <a:gd name="connsiteX260" fmla="*/ 11793544 w 25173432"/>
              <a:gd name="connsiteY260" fmla="*/ 2627508 h 7169300"/>
              <a:gd name="connsiteX261" fmla="*/ 11488744 w 25173432"/>
              <a:gd name="connsiteY261" fmla="*/ 2417958 h 7169300"/>
              <a:gd name="connsiteX262" fmla="*/ 11225854 w 25173432"/>
              <a:gd name="connsiteY262" fmla="*/ 2235078 h 7169300"/>
              <a:gd name="connsiteX263" fmla="*/ 11121390 w 25173432"/>
              <a:gd name="connsiteY263" fmla="*/ 2197834 h 7169300"/>
              <a:gd name="connsiteX264" fmla="*/ 10791514 w 25173432"/>
              <a:gd name="connsiteY264" fmla="*/ 1953138 h 7169300"/>
              <a:gd name="connsiteX265" fmla="*/ 10568178 w 25173432"/>
              <a:gd name="connsiteY265" fmla="*/ 1691866 h 7169300"/>
              <a:gd name="connsiteX266" fmla="*/ 10464546 w 25173432"/>
              <a:gd name="connsiteY266" fmla="*/ 1419832 h 7169300"/>
              <a:gd name="connsiteX267" fmla="*/ 10495026 w 25173432"/>
              <a:gd name="connsiteY267" fmla="*/ 901672 h 7169300"/>
              <a:gd name="connsiteX268" fmla="*/ 10491216 w 25173432"/>
              <a:gd name="connsiteY268" fmla="*/ 768322 h 7169300"/>
              <a:gd name="connsiteX269" fmla="*/ 10578846 w 25173432"/>
              <a:gd name="connsiteY269" fmla="*/ 680692 h 7169300"/>
              <a:gd name="connsiteX270" fmla="*/ 10725912 w 25173432"/>
              <a:gd name="connsiteY270" fmla="*/ 610588 h 7169300"/>
              <a:gd name="connsiteX271" fmla="*/ 10707624 w 25173432"/>
              <a:gd name="connsiteY271" fmla="*/ 336268 h 7169300"/>
              <a:gd name="connsiteX272" fmla="*/ 10582656 w 25173432"/>
              <a:gd name="connsiteY272" fmla="*/ 200632 h 7169300"/>
              <a:gd name="connsiteX273" fmla="*/ 10467664 w 25173432"/>
              <a:gd name="connsiteY273" fmla="*/ 189108 h 7169300"/>
              <a:gd name="connsiteX274" fmla="*/ 10392156 w 25173432"/>
              <a:gd name="connsiteY274" fmla="*/ 2512 h 7169300"/>
              <a:gd name="connsiteX275" fmla="*/ 10346436 w 25173432"/>
              <a:gd name="connsiteY275" fmla="*/ 261592 h 7169300"/>
              <a:gd name="connsiteX276" fmla="*/ 10274808 w 25173432"/>
              <a:gd name="connsiteY276" fmla="*/ 626590 h 7169300"/>
              <a:gd name="connsiteX277" fmla="*/ 10136886 w 25173432"/>
              <a:gd name="connsiteY277" fmla="*/ 913102 h 7169300"/>
              <a:gd name="connsiteX278" fmla="*/ 10284784 w 25173432"/>
              <a:gd name="connsiteY278" fmla="*/ 1351158 h 7169300"/>
              <a:gd name="connsiteX279" fmla="*/ 10195560 w 25173432"/>
              <a:gd name="connsiteY279" fmla="*/ 1744444 h 7169300"/>
              <a:gd name="connsiteX280" fmla="*/ 10162864 w 25173432"/>
              <a:gd name="connsiteY280" fmla="*/ 2075058 h 7169300"/>
              <a:gd name="connsiteX281" fmla="*/ 10104120 w 25173432"/>
              <a:gd name="connsiteY281" fmla="*/ 2384524 h 7169300"/>
              <a:gd name="connsiteX282" fmla="*/ 10006654 w 25173432"/>
              <a:gd name="connsiteY282" fmla="*/ 2581788 h 7169300"/>
              <a:gd name="connsiteX283" fmla="*/ 9865684 w 25173432"/>
              <a:gd name="connsiteY283" fmla="*/ 2936118 h 7169300"/>
              <a:gd name="connsiteX284" fmla="*/ 9680448 w 25173432"/>
              <a:gd name="connsiteY284" fmla="*/ 3195292 h 7169300"/>
              <a:gd name="connsiteX285" fmla="*/ 9492304 w 25173432"/>
              <a:gd name="connsiteY285" fmla="*/ 3370458 h 7169300"/>
              <a:gd name="connsiteX286" fmla="*/ 9355144 w 25173432"/>
              <a:gd name="connsiteY286" fmla="*/ 3526668 h 7169300"/>
              <a:gd name="connsiteX287" fmla="*/ 9088444 w 25173432"/>
              <a:gd name="connsiteY287" fmla="*/ 3618108 h 7169300"/>
              <a:gd name="connsiteX288" fmla="*/ 8718874 w 25173432"/>
              <a:gd name="connsiteY288" fmla="*/ 3850518 h 7169300"/>
              <a:gd name="connsiteX289" fmla="*/ 8558854 w 25173432"/>
              <a:gd name="connsiteY289" fmla="*/ 4082928 h 7169300"/>
              <a:gd name="connsiteX290" fmla="*/ 8177854 w 25173432"/>
              <a:gd name="connsiteY290" fmla="*/ 4284858 h 7169300"/>
              <a:gd name="connsiteX291" fmla="*/ 8135944 w 25173432"/>
              <a:gd name="connsiteY291" fmla="*/ 4463928 h 7169300"/>
              <a:gd name="connsiteX292" fmla="*/ 7968234 w 25173432"/>
              <a:gd name="connsiteY292" fmla="*/ 4588990 h 7169300"/>
              <a:gd name="connsiteX293" fmla="*/ 7937824 w 25173432"/>
              <a:gd name="connsiteY293" fmla="*/ 4822068 h 7169300"/>
              <a:gd name="connsiteX294" fmla="*/ 7766374 w 25173432"/>
              <a:gd name="connsiteY294" fmla="*/ 4982088 h 7169300"/>
              <a:gd name="connsiteX295" fmla="*/ 7621594 w 25173432"/>
              <a:gd name="connsiteY295" fmla="*/ 5164968 h 7169300"/>
              <a:gd name="connsiteX296" fmla="*/ 7379970 w 25173432"/>
              <a:gd name="connsiteY296" fmla="*/ 5298412 h 7169300"/>
              <a:gd name="connsiteX297" fmla="*/ 7236784 w 25173432"/>
              <a:gd name="connsiteY297" fmla="*/ 5336418 h 7169300"/>
              <a:gd name="connsiteX298" fmla="*/ 7080574 w 25173432"/>
              <a:gd name="connsiteY298" fmla="*/ 5431668 h 7169300"/>
              <a:gd name="connsiteX299" fmla="*/ 6916744 w 25173432"/>
              <a:gd name="connsiteY299" fmla="*/ 5344038 h 7169300"/>
              <a:gd name="connsiteX300" fmla="*/ 6737674 w 25173432"/>
              <a:gd name="connsiteY300" fmla="*/ 5477388 h 7169300"/>
              <a:gd name="connsiteX301" fmla="*/ 6448114 w 25173432"/>
              <a:gd name="connsiteY301" fmla="*/ 5686938 h 7169300"/>
              <a:gd name="connsiteX302" fmla="*/ 6230944 w 25173432"/>
              <a:gd name="connsiteY302" fmla="*/ 5793618 h 7169300"/>
              <a:gd name="connsiteX303" fmla="*/ 6000750 w 25173432"/>
              <a:gd name="connsiteY303" fmla="*/ 5851624 h 7169300"/>
              <a:gd name="connsiteX304" fmla="*/ 5888044 w 25173432"/>
              <a:gd name="connsiteY304" fmla="*/ 5785998 h 7169300"/>
              <a:gd name="connsiteX305" fmla="*/ 5830894 w 25173432"/>
              <a:gd name="connsiteY305" fmla="*/ 5892678 h 7169300"/>
              <a:gd name="connsiteX306" fmla="*/ 5716594 w 25173432"/>
              <a:gd name="connsiteY306" fmla="*/ 5953638 h 7169300"/>
              <a:gd name="connsiteX307" fmla="*/ 5327974 w 25173432"/>
              <a:gd name="connsiteY307" fmla="*/ 6121278 h 7169300"/>
              <a:gd name="connsiteX308" fmla="*/ 5034604 w 25173432"/>
              <a:gd name="connsiteY308" fmla="*/ 6205098 h 7169300"/>
              <a:gd name="connsiteX309" fmla="*/ 4752664 w 25173432"/>
              <a:gd name="connsiteY309" fmla="*/ 6235578 h 7169300"/>
              <a:gd name="connsiteX310" fmla="*/ 4575810 w 25173432"/>
              <a:gd name="connsiteY310" fmla="*/ 6185380 h 7169300"/>
              <a:gd name="connsiteX311" fmla="*/ 4226884 w 25173432"/>
              <a:gd name="connsiteY311" fmla="*/ 6334638 h 7169300"/>
              <a:gd name="connsiteX312" fmla="*/ 3941134 w 25173432"/>
              <a:gd name="connsiteY312" fmla="*/ 6426078 h 7169300"/>
              <a:gd name="connsiteX313" fmla="*/ 3647694 w 25173432"/>
              <a:gd name="connsiteY313" fmla="*/ 6433030 h 7169300"/>
              <a:gd name="connsiteX314" fmla="*/ 3590614 w 25173432"/>
              <a:gd name="connsiteY314" fmla="*/ 6517518 h 7169300"/>
              <a:gd name="connsiteX315" fmla="*/ 3487744 w 25173432"/>
              <a:gd name="connsiteY315" fmla="*/ 6608958 h 7169300"/>
              <a:gd name="connsiteX316" fmla="*/ 3114364 w 25173432"/>
              <a:gd name="connsiteY316" fmla="*/ 6704208 h 7169300"/>
              <a:gd name="connsiteX317" fmla="*/ 2729554 w 25173432"/>
              <a:gd name="connsiteY317" fmla="*/ 6742308 h 7169300"/>
              <a:gd name="connsiteX318" fmla="*/ 2649474 w 25173432"/>
              <a:gd name="connsiteY318" fmla="*/ 6888706 h 7169300"/>
              <a:gd name="connsiteX319" fmla="*/ 2462854 w 25173432"/>
              <a:gd name="connsiteY319" fmla="*/ 6906138 h 7169300"/>
              <a:gd name="connsiteX320" fmla="*/ 2333314 w 25173432"/>
              <a:gd name="connsiteY320" fmla="*/ 6829938 h 7169300"/>
              <a:gd name="connsiteX321" fmla="*/ 2221992 w 25173432"/>
              <a:gd name="connsiteY321" fmla="*/ 6826984 h 7169300"/>
              <a:gd name="connsiteX322" fmla="*/ 1937074 w 25173432"/>
              <a:gd name="connsiteY322" fmla="*/ 6860418 h 7169300"/>
              <a:gd name="connsiteX323" fmla="*/ 1609344 w 25173432"/>
              <a:gd name="connsiteY323" fmla="*/ 6846796 h 7169300"/>
              <a:gd name="connsiteX324" fmla="*/ 1426534 w 25173432"/>
              <a:gd name="connsiteY324" fmla="*/ 6845178 h 7169300"/>
              <a:gd name="connsiteX325" fmla="*/ 1277944 w 25173432"/>
              <a:gd name="connsiteY325" fmla="*/ 6791838 h 7169300"/>
              <a:gd name="connsiteX326" fmla="*/ 969264 w 25173432"/>
              <a:gd name="connsiteY326" fmla="*/ 6729448 h 7169300"/>
              <a:gd name="connsiteX327" fmla="*/ 653104 w 25173432"/>
              <a:gd name="connsiteY327" fmla="*/ 6673728 h 7169300"/>
              <a:gd name="connsiteX328" fmla="*/ 519754 w 25173432"/>
              <a:gd name="connsiteY328" fmla="*/ 6624198 h 7169300"/>
              <a:gd name="connsiteX329" fmla="*/ 321634 w 25173432"/>
              <a:gd name="connsiteY329" fmla="*/ 6582288 h 7169300"/>
              <a:gd name="connsiteX330" fmla="*/ 264484 w 25173432"/>
              <a:gd name="connsiteY330" fmla="*/ 6532758 h 7169300"/>
              <a:gd name="connsiteX331" fmla="*/ 100654 w 25173432"/>
              <a:gd name="connsiteY331" fmla="*/ 6490848 h 7169300"/>
              <a:gd name="connsiteX332" fmla="*/ 3048 w 25173432"/>
              <a:gd name="connsiteY332" fmla="*/ 6439126 h 7169300"/>
              <a:gd name="connsiteX333" fmla="*/ 0 w 25173432"/>
              <a:gd name="connsiteY33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235754 w 25173432"/>
              <a:gd name="connsiteY247" fmla="*/ 4090548 h 7169300"/>
              <a:gd name="connsiteX248" fmla="*/ 14030014 w 25173432"/>
              <a:gd name="connsiteY248" fmla="*/ 3980058 h 7169300"/>
              <a:gd name="connsiteX249" fmla="*/ 13946194 w 25173432"/>
              <a:gd name="connsiteY249" fmla="*/ 4021968 h 7169300"/>
              <a:gd name="connsiteX250" fmla="*/ 13778554 w 25173432"/>
              <a:gd name="connsiteY250" fmla="*/ 3980058 h 7169300"/>
              <a:gd name="connsiteX251" fmla="*/ 13645204 w 25173432"/>
              <a:gd name="connsiteY251" fmla="*/ 3812418 h 7169300"/>
              <a:gd name="connsiteX252" fmla="*/ 13260394 w 25173432"/>
              <a:gd name="connsiteY252" fmla="*/ 3660018 h 7169300"/>
              <a:gd name="connsiteX253" fmla="*/ 13194030 w 25173432"/>
              <a:gd name="connsiteY253" fmla="*/ 3498568 h 7169300"/>
              <a:gd name="connsiteX254" fmla="*/ 13059156 w 25173432"/>
              <a:gd name="connsiteY254" fmla="*/ 3379696 h 7169300"/>
              <a:gd name="connsiteX255" fmla="*/ 12890824 w 25173432"/>
              <a:gd name="connsiteY255" fmla="*/ 3305688 h 7169300"/>
              <a:gd name="connsiteX256" fmla="*/ 12681274 w 25173432"/>
              <a:gd name="connsiteY256" fmla="*/ 3214248 h 7169300"/>
              <a:gd name="connsiteX257" fmla="*/ 12429814 w 25173432"/>
              <a:gd name="connsiteY257" fmla="*/ 3092328 h 7169300"/>
              <a:gd name="connsiteX258" fmla="*/ 12342184 w 25173432"/>
              <a:gd name="connsiteY258" fmla="*/ 2958978 h 7169300"/>
              <a:gd name="connsiteX259" fmla="*/ 12067864 w 25173432"/>
              <a:gd name="connsiteY259" fmla="*/ 2764668 h 7169300"/>
              <a:gd name="connsiteX260" fmla="*/ 11995474 w 25173432"/>
              <a:gd name="connsiteY260" fmla="*/ 2699898 h 7169300"/>
              <a:gd name="connsiteX261" fmla="*/ 11793544 w 25173432"/>
              <a:gd name="connsiteY261" fmla="*/ 2627508 h 7169300"/>
              <a:gd name="connsiteX262" fmla="*/ 11488744 w 25173432"/>
              <a:gd name="connsiteY262" fmla="*/ 2417958 h 7169300"/>
              <a:gd name="connsiteX263" fmla="*/ 11225854 w 25173432"/>
              <a:gd name="connsiteY263" fmla="*/ 2235078 h 7169300"/>
              <a:gd name="connsiteX264" fmla="*/ 11121390 w 25173432"/>
              <a:gd name="connsiteY264" fmla="*/ 2197834 h 7169300"/>
              <a:gd name="connsiteX265" fmla="*/ 10791514 w 25173432"/>
              <a:gd name="connsiteY265" fmla="*/ 1953138 h 7169300"/>
              <a:gd name="connsiteX266" fmla="*/ 10568178 w 25173432"/>
              <a:gd name="connsiteY266" fmla="*/ 1691866 h 7169300"/>
              <a:gd name="connsiteX267" fmla="*/ 10464546 w 25173432"/>
              <a:gd name="connsiteY267" fmla="*/ 1419832 h 7169300"/>
              <a:gd name="connsiteX268" fmla="*/ 10495026 w 25173432"/>
              <a:gd name="connsiteY268" fmla="*/ 901672 h 7169300"/>
              <a:gd name="connsiteX269" fmla="*/ 10491216 w 25173432"/>
              <a:gd name="connsiteY269" fmla="*/ 768322 h 7169300"/>
              <a:gd name="connsiteX270" fmla="*/ 10578846 w 25173432"/>
              <a:gd name="connsiteY270" fmla="*/ 680692 h 7169300"/>
              <a:gd name="connsiteX271" fmla="*/ 10725912 w 25173432"/>
              <a:gd name="connsiteY271" fmla="*/ 610588 h 7169300"/>
              <a:gd name="connsiteX272" fmla="*/ 10707624 w 25173432"/>
              <a:gd name="connsiteY272" fmla="*/ 336268 h 7169300"/>
              <a:gd name="connsiteX273" fmla="*/ 10582656 w 25173432"/>
              <a:gd name="connsiteY273" fmla="*/ 200632 h 7169300"/>
              <a:gd name="connsiteX274" fmla="*/ 10467664 w 25173432"/>
              <a:gd name="connsiteY274" fmla="*/ 189108 h 7169300"/>
              <a:gd name="connsiteX275" fmla="*/ 10392156 w 25173432"/>
              <a:gd name="connsiteY275" fmla="*/ 2512 h 7169300"/>
              <a:gd name="connsiteX276" fmla="*/ 10346436 w 25173432"/>
              <a:gd name="connsiteY276" fmla="*/ 261592 h 7169300"/>
              <a:gd name="connsiteX277" fmla="*/ 10274808 w 25173432"/>
              <a:gd name="connsiteY277" fmla="*/ 626590 h 7169300"/>
              <a:gd name="connsiteX278" fmla="*/ 10136886 w 25173432"/>
              <a:gd name="connsiteY278" fmla="*/ 913102 h 7169300"/>
              <a:gd name="connsiteX279" fmla="*/ 10284784 w 25173432"/>
              <a:gd name="connsiteY279" fmla="*/ 1351158 h 7169300"/>
              <a:gd name="connsiteX280" fmla="*/ 10195560 w 25173432"/>
              <a:gd name="connsiteY280" fmla="*/ 1744444 h 7169300"/>
              <a:gd name="connsiteX281" fmla="*/ 10162864 w 25173432"/>
              <a:gd name="connsiteY281" fmla="*/ 2075058 h 7169300"/>
              <a:gd name="connsiteX282" fmla="*/ 10104120 w 25173432"/>
              <a:gd name="connsiteY282" fmla="*/ 2384524 h 7169300"/>
              <a:gd name="connsiteX283" fmla="*/ 10006654 w 25173432"/>
              <a:gd name="connsiteY283" fmla="*/ 2581788 h 7169300"/>
              <a:gd name="connsiteX284" fmla="*/ 9865684 w 25173432"/>
              <a:gd name="connsiteY284" fmla="*/ 2936118 h 7169300"/>
              <a:gd name="connsiteX285" fmla="*/ 9680448 w 25173432"/>
              <a:gd name="connsiteY285" fmla="*/ 3195292 h 7169300"/>
              <a:gd name="connsiteX286" fmla="*/ 9492304 w 25173432"/>
              <a:gd name="connsiteY286" fmla="*/ 3370458 h 7169300"/>
              <a:gd name="connsiteX287" fmla="*/ 9355144 w 25173432"/>
              <a:gd name="connsiteY287" fmla="*/ 3526668 h 7169300"/>
              <a:gd name="connsiteX288" fmla="*/ 9088444 w 25173432"/>
              <a:gd name="connsiteY288" fmla="*/ 3618108 h 7169300"/>
              <a:gd name="connsiteX289" fmla="*/ 8718874 w 25173432"/>
              <a:gd name="connsiteY289" fmla="*/ 3850518 h 7169300"/>
              <a:gd name="connsiteX290" fmla="*/ 8558854 w 25173432"/>
              <a:gd name="connsiteY290" fmla="*/ 4082928 h 7169300"/>
              <a:gd name="connsiteX291" fmla="*/ 8177854 w 25173432"/>
              <a:gd name="connsiteY291" fmla="*/ 4284858 h 7169300"/>
              <a:gd name="connsiteX292" fmla="*/ 8135944 w 25173432"/>
              <a:gd name="connsiteY292" fmla="*/ 4463928 h 7169300"/>
              <a:gd name="connsiteX293" fmla="*/ 7968234 w 25173432"/>
              <a:gd name="connsiteY293" fmla="*/ 4588990 h 7169300"/>
              <a:gd name="connsiteX294" fmla="*/ 7937824 w 25173432"/>
              <a:gd name="connsiteY294" fmla="*/ 4822068 h 7169300"/>
              <a:gd name="connsiteX295" fmla="*/ 7766374 w 25173432"/>
              <a:gd name="connsiteY295" fmla="*/ 4982088 h 7169300"/>
              <a:gd name="connsiteX296" fmla="*/ 7621594 w 25173432"/>
              <a:gd name="connsiteY296" fmla="*/ 5164968 h 7169300"/>
              <a:gd name="connsiteX297" fmla="*/ 7379970 w 25173432"/>
              <a:gd name="connsiteY297" fmla="*/ 5298412 h 7169300"/>
              <a:gd name="connsiteX298" fmla="*/ 7236784 w 25173432"/>
              <a:gd name="connsiteY298" fmla="*/ 5336418 h 7169300"/>
              <a:gd name="connsiteX299" fmla="*/ 7080574 w 25173432"/>
              <a:gd name="connsiteY299" fmla="*/ 5431668 h 7169300"/>
              <a:gd name="connsiteX300" fmla="*/ 6916744 w 25173432"/>
              <a:gd name="connsiteY300" fmla="*/ 5344038 h 7169300"/>
              <a:gd name="connsiteX301" fmla="*/ 6737674 w 25173432"/>
              <a:gd name="connsiteY301" fmla="*/ 5477388 h 7169300"/>
              <a:gd name="connsiteX302" fmla="*/ 6448114 w 25173432"/>
              <a:gd name="connsiteY302" fmla="*/ 5686938 h 7169300"/>
              <a:gd name="connsiteX303" fmla="*/ 6230944 w 25173432"/>
              <a:gd name="connsiteY303" fmla="*/ 5793618 h 7169300"/>
              <a:gd name="connsiteX304" fmla="*/ 6000750 w 25173432"/>
              <a:gd name="connsiteY304" fmla="*/ 5851624 h 7169300"/>
              <a:gd name="connsiteX305" fmla="*/ 5888044 w 25173432"/>
              <a:gd name="connsiteY305" fmla="*/ 5785998 h 7169300"/>
              <a:gd name="connsiteX306" fmla="*/ 5830894 w 25173432"/>
              <a:gd name="connsiteY306" fmla="*/ 5892678 h 7169300"/>
              <a:gd name="connsiteX307" fmla="*/ 5716594 w 25173432"/>
              <a:gd name="connsiteY307" fmla="*/ 5953638 h 7169300"/>
              <a:gd name="connsiteX308" fmla="*/ 5327974 w 25173432"/>
              <a:gd name="connsiteY308" fmla="*/ 6121278 h 7169300"/>
              <a:gd name="connsiteX309" fmla="*/ 5034604 w 25173432"/>
              <a:gd name="connsiteY309" fmla="*/ 6205098 h 7169300"/>
              <a:gd name="connsiteX310" fmla="*/ 4752664 w 25173432"/>
              <a:gd name="connsiteY310" fmla="*/ 6235578 h 7169300"/>
              <a:gd name="connsiteX311" fmla="*/ 4575810 w 25173432"/>
              <a:gd name="connsiteY311" fmla="*/ 6185380 h 7169300"/>
              <a:gd name="connsiteX312" fmla="*/ 4226884 w 25173432"/>
              <a:gd name="connsiteY312" fmla="*/ 6334638 h 7169300"/>
              <a:gd name="connsiteX313" fmla="*/ 3941134 w 25173432"/>
              <a:gd name="connsiteY313" fmla="*/ 6426078 h 7169300"/>
              <a:gd name="connsiteX314" fmla="*/ 3647694 w 25173432"/>
              <a:gd name="connsiteY314" fmla="*/ 6433030 h 7169300"/>
              <a:gd name="connsiteX315" fmla="*/ 3590614 w 25173432"/>
              <a:gd name="connsiteY315" fmla="*/ 6517518 h 7169300"/>
              <a:gd name="connsiteX316" fmla="*/ 3487744 w 25173432"/>
              <a:gd name="connsiteY316" fmla="*/ 6608958 h 7169300"/>
              <a:gd name="connsiteX317" fmla="*/ 3114364 w 25173432"/>
              <a:gd name="connsiteY317" fmla="*/ 6704208 h 7169300"/>
              <a:gd name="connsiteX318" fmla="*/ 2729554 w 25173432"/>
              <a:gd name="connsiteY318" fmla="*/ 6742308 h 7169300"/>
              <a:gd name="connsiteX319" fmla="*/ 2649474 w 25173432"/>
              <a:gd name="connsiteY319" fmla="*/ 6888706 h 7169300"/>
              <a:gd name="connsiteX320" fmla="*/ 2462854 w 25173432"/>
              <a:gd name="connsiteY320" fmla="*/ 6906138 h 7169300"/>
              <a:gd name="connsiteX321" fmla="*/ 2333314 w 25173432"/>
              <a:gd name="connsiteY321" fmla="*/ 6829938 h 7169300"/>
              <a:gd name="connsiteX322" fmla="*/ 2221992 w 25173432"/>
              <a:gd name="connsiteY322" fmla="*/ 6826984 h 7169300"/>
              <a:gd name="connsiteX323" fmla="*/ 1937074 w 25173432"/>
              <a:gd name="connsiteY323" fmla="*/ 6860418 h 7169300"/>
              <a:gd name="connsiteX324" fmla="*/ 1609344 w 25173432"/>
              <a:gd name="connsiteY324" fmla="*/ 6846796 h 7169300"/>
              <a:gd name="connsiteX325" fmla="*/ 1426534 w 25173432"/>
              <a:gd name="connsiteY325" fmla="*/ 6845178 h 7169300"/>
              <a:gd name="connsiteX326" fmla="*/ 1277944 w 25173432"/>
              <a:gd name="connsiteY326" fmla="*/ 6791838 h 7169300"/>
              <a:gd name="connsiteX327" fmla="*/ 969264 w 25173432"/>
              <a:gd name="connsiteY327" fmla="*/ 6729448 h 7169300"/>
              <a:gd name="connsiteX328" fmla="*/ 653104 w 25173432"/>
              <a:gd name="connsiteY328" fmla="*/ 6673728 h 7169300"/>
              <a:gd name="connsiteX329" fmla="*/ 519754 w 25173432"/>
              <a:gd name="connsiteY329" fmla="*/ 6624198 h 7169300"/>
              <a:gd name="connsiteX330" fmla="*/ 321634 w 25173432"/>
              <a:gd name="connsiteY330" fmla="*/ 6582288 h 7169300"/>
              <a:gd name="connsiteX331" fmla="*/ 264484 w 25173432"/>
              <a:gd name="connsiteY331" fmla="*/ 6532758 h 7169300"/>
              <a:gd name="connsiteX332" fmla="*/ 100654 w 25173432"/>
              <a:gd name="connsiteY332" fmla="*/ 6490848 h 7169300"/>
              <a:gd name="connsiteX333" fmla="*/ 3048 w 25173432"/>
              <a:gd name="connsiteY333" fmla="*/ 6439126 h 7169300"/>
              <a:gd name="connsiteX334" fmla="*/ 0 w 25173432"/>
              <a:gd name="connsiteY33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04086 w 25173432"/>
              <a:gd name="connsiteY153" fmla="*/ 439925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426254 w 25173432"/>
              <a:gd name="connsiteY247" fmla="*/ 4307718 h 7169300"/>
              <a:gd name="connsiteX248" fmla="*/ 14235754 w 25173432"/>
              <a:gd name="connsiteY248" fmla="*/ 4090548 h 7169300"/>
              <a:gd name="connsiteX249" fmla="*/ 14030014 w 25173432"/>
              <a:gd name="connsiteY249" fmla="*/ 3980058 h 7169300"/>
              <a:gd name="connsiteX250" fmla="*/ 13946194 w 25173432"/>
              <a:gd name="connsiteY250" fmla="*/ 4021968 h 7169300"/>
              <a:gd name="connsiteX251" fmla="*/ 13778554 w 25173432"/>
              <a:gd name="connsiteY251" fmla="*/ 3980058 h 7169300"/>
              <a:gd name="connsiteX252" fmla="*/ 13645204 w 25173432"/>
              <a:gd name="connsiteY252" fmla="*/ 3812418 h 7169300"/>
              <a:gd name="connsiteX253" fmla="*/ 13260394 w 25173432"/>
              <a:gd name="connsiteY253" fmla="*/ 3660018 h 7169300"/>
              <a:gd name="connsiteX254" fmla="*/ 13194030 w 25173432"/>
              <a:gd name="connsiteY254" fmla="*/ 3498568 h 7169300"/>
              <a:gd name="connsiteX255" fmla="*/ 13059156 w 25173432"/>
              <a:gd name="connsiteY255" fmla="*/ 3379696 h 7169300"/>
              <a:gd name="connsiteX256" fmla="*/ 12890824 w 25173432"/>
              <a:gd name="connsiteY256" fmla="*/ 3305688 h 7169300"/>
              <a:gd name="connsiteX257" fmla="*/ 12681274 w 25173432"/>
              <a:gd name="connsiteY257" fmla="*/ 3214248 h 7169300"/>
              <a:gd name="connsiteX258" fmla="*/ 12429814 w 25173432"/>
              <a:gd name="connsiteY258" fmla="*/ 3092328 h 7169300"/>
              <a:gd name="connsiteX259" fmla="*/ 12342184 w 25173432"/>
              <a:gd name="connsiteY259" fmla="*/ 2958978 h 7169300"/>
              <a:gd name="connsiteX260" fmla="*/ 12067864 w 25173432"/>
              <a:gd name="connsiteY260" fmla="*/ 2764668 h 7169300"/>
              <a:gd name="connsiteX261" fmla="*/ 11995474 w 25173432"/>
              <a:gd name="connsiteY261" fmla="*/ 2699898 h 7169300"/>
              <a:gd name="connsiteX262" fmla="*/ 11793544 w 25173432"/>
              <a:gd name="connsiteY262" fmla="*/ 2627508 h 7169300"/>
              <a:gd name="connsiteX263" fmla="*/ 11488744 w 25173432"/>
              <a:gd name="connsiteY263" fmla="*/ 2417958 h 7169300"/>
              <a:gd name="connsiteX264" fmla="*/ 11225854 w 25173432"/>
              <a:gd name="connsiteY264" fmla="*/ 2235078 h 7169300"/>
              <a:gd name="connsiteX265" fmla="*/ 11121390 w 25173432"/>
              <a:gd name="connsiteY265" fmla="*/ 2197834 h 7169300"/>
              <a:gd name="connsiteX266" fmla="*/ 10791514 w 25173432"/>
              <a:gd name="connsiteY266" fmla="*/ 1953138 h 7169300"/>
              <a:gd name="connsiteX267" fmla="*/ 10568178 w 25173432"/>
              <a:gd name="connsiteY267" fmla="*/ 1691866 h 7169300"/>
              <a:gd name="connsiteX268" fmla="*/ 10464546 w 25173432"/>
              <a:gd name="connsiteY268" fmla="*/ 1419832 h 7169300"/>
              <a:gd name="connsiteX269" fmla="*/ 10495026 w 25173432"/>
              <a:gd name="connsiteY269" fmla="*/ 901672 h 7169300"/>
              <a:gd name="connsiteX270" fmla="*/ 10491216 w 25173432"/>
              <a:gd name="connsiteY270" fmla="*/ 768322 h 7169300"/>
              <a:gd name="connsiteX271" fmla="*/ 10578846 w 25173432"/>
              <a:gd name="connsiteY271" fmla="*/ 680692 h 7169300"/>
              <a:gd name="connsiteX272" fmla="*/ 10725912 w 25173432"/>
              <a:gd name="connsiteY272" fmla="*/ 610588 h 7169300"/>
              <a:gd name="connsiteX273" fmla="*/ 10707624 w 25173432"/>
              <a:gd name="connsiteY273" fmla="*/ 336268 h 7169300"/>
              <a:gd name="connsiteX274" fmla="*/ 10582656 w 25173432"/>
              <a:gd name="connsiteY274" fmla="*/ 200632 h 7169300"/>
              <a:gd name="connsiteX275" fmla="*/ 10467664 w 25173432"/>
              <a:gd name="connsiteY275" fmla="*/ 189108 h 7169300"/>
              <a:gd name="connsiteX276" fmla="*/ 10392156 w 25173432"/>
              <a:gd name="connsiteY276" fmla="*/ 2512 h 7169300"/>
              <a:gd name="connsiteX277" fmla="*/ 10346436 w 25173432"/>
              <a:gd name="connsiteY277" fmla="*/ 261592 h 7169300"/>
              <a:gd name="connsiteX278" fmla="*/ 10274808 w 25173432"/>
              <a:gd name="connsiteY278" fmla="*/ 626590 h 7169300"/>
              <a:gd name="connsiteX279" fmla="*/ 10136886 w 25173432"/>
              <a:gd name="connsiteY279" fmla="*/ 913102 h 7169300"/>
              <a:gd name="connsiteX280" fmla="*/ 10284784 w 25173432"/>
              <a:gd name="connsiteY280" fmla="*/ 1351158 h 7169300"/>
              <a:gd name="connsiteX281" fmla="*/ 10195560 w 25173432"/>
              <a:gd name="connsiteY281" fmla="*/ 1744444 h 7169300"/>
              <a:gd name="connsiteX282" fmla="*/ 10162864 w 25173432"/>
              <a:gd name="connsiteY282" fmla="*/ 2075058 h 7169300"/>
              <a:gd name="connsiteX283" fmla="*/ 10104120 w 25173432"/>
              <a:gd name="connsiteY283" fmla="*/ 2384524 h 7169300"/>
              <a:gd name="connsiteX284" fmla="*/ 10006654 w 25173432"/>
              <a:gd name="connsiteY284" fmla="*/ 2581788 h 7169300"/>
              <a:gd name="connsiteX285" fmla="*/ 9865684 w 25173432"/>
              <a:gd name="connsiteY285" fmla="*/ 2936118 h 7169300"/>
              <a:gd name="connsiteX286" fmla="*/ 9680448 w 25173432"/>
              <a:gd name="connsiteY286" fmla="*/ 3195292 h 7169300"/>
              <a:gd name="connsiteX287" fmla="*/ 9492304 w 25173432"/>
              <a:gd name="connsiteY287" fmla="*/ 3370458 h 7169300"/>
              <a:gd name="connsiteX288" fmla="*/ 9355144 w 25173432"/>
              <a:gd name="connsiteY288" fmla="*/ 3526668 h 7169300"/>
              <a:gd name="connsiteX289" fmla="*/ 9088444 w 25173432"/>
              <a:gd name="connsiteY289" fmla="*/ 3618108 h 7169300"/>
              <a:gd name="connsiteX290" fmla="*/ 8718874 w 25173432"/>
              <a:gd name="connsiteY290" fmla="*/ 3850518 h 7169300"/>
              <a:gd name="connsiteX291" fmla="*/ 8558854 w 25173432"/>
              <a:gd name="connsiteY291" fmla="*/ 4082928 h 7169300"/>
              <a:gd name="connsiteX292" fmla="*/ 8177854 w 25173432"/>
              <a:gd name="connsiteY292" fmla="*/ 4284858 h 7169300"/>
              <a:gd name="connsiteX293" fmla="*/ 8135944 w 25173432"/>
              <a:gd name="connsiteY293" fmla="*/ 4463928 h 7169300"/>
              <a:gd name="connsiteX294" fmla="*/ 7968234 w 25173432"/>
              <a:gd name="connsiteY294" fmla="*/ 4588990 h 7169300"/>
              <a:gd name="connsiteX295" fmla="*/ 7937824 w 25173432"/>
              <a:gd name="connsiteY295" fmla="*/ 4822068 h 7169300"/>
              <a:gd name="connsiteX296" fmla="*/ 7766374 w 25173432"/>
              <a:gd name="connsiteY296" fmla="*/ 4982088 h 7169300"/>
              <a:gd name="connsiteX297" fmla="*/ 7621594 w 25173432"/>
              <a:gd name="connsiteY297" fmla="*/ 5164968 h 7169300"/>
              <a:gd name="connsiteX298" fmla="*/ 7379970 w 25173432"/>
              <a:gd name="connsiteY298" fmla="*/ 5298412 h 7169300"/>
              <a:gd name="connsiteX299" fmla="*/ 7236784 w 25173432"/>
              <a:gd name="connsiteY299" fmla="*/ 5336418 h 7169300"/>
              <a:gd name="connsiteX300" fmla="*/ 7080574 w 25173432"/>
              <a:gd name="connsiteY300" fmla="*/ 5431668 h 7169300"/>
              <a:gd name="connsiteX301" fmla="*/ 6916744 w 25173432"/>
              <a:gd name="connsiteY301" fmla="*/ 5344038 h 7169300"/>
              <a:gd name="connsiteX302" fmla="*/ 6737674 w 25173432"/>
              <a:gd name="connsiteY302" fmla="*/ 5477388 h 7169300"/>
              <a:gd name="connsiteX303" fmla="*/ 6448114 w 25173432"/>
              <a:gd name="connsiteY303" fmla="*/ 5686938 h 7169300"/>
              <a:gd name="connsiteX304" fmla="*/ 6230944 w 25173432"/>
              <a:gd name="connsiteY304" fmla="*/ 5793618 h 7169300"/>
              <a:gd name="connsiteX305" fmla="*/ 6000750 w 25173432"/>
              <a:gd name="connsiteY305" fmla="*/ 5851624 h 7169300"/>
              <a:gd name="connsiteX306" fmla="*/ 5888044 w 25173432"/>
              <a:gd name="connsiteY306" fmla="*/ 5785998 h 7169300"/>
              <a:gd name="connsiteX307" fmla="*/ 5830894 w 25173432"/>
              <a:gd name="connsiteY307" fmla="*/ 5892678 h 7169300"/>
              <a:gd name="connsiteX308" fmla="*/ 5716594 w 25173432"/>
              <a:gd name="connsiteY308" fmla="*/ 5953638 h 7169300"/>
              <a:gd name="connsiteX309" fmla="*/ 5327974 w 25173432"/>
              <a:gd name="connsiteY309" fmla="*/ 6121278 h 7169300"/>
              <a:gd name="connsiteX310" fmla="*/ 5034604 w 25173432"/>
              <a:gd name="connsiteY310" fmla="*/ 6205098 h 7169300"/>
              <a:gd name="connsiteX311" fmla="*/ 4752664 w 25173432"/>
              <a:gd name="connsiteY311" fmla="*/ 6235578 h 7169300"/>
              <a:gd name="connsiteX312" fmla="*/ 4575810 w 25173432"/>
              <a:gd name="connsiteY312" fmla="*/ 6185380 h 7169300"/>
              <a:gd name="connsiteX313" fmla="*/ 4226884 w 25173432"/>
              <a:gd name="connsiteY313" fmla="*/ 6334638 h 7169300"/>
              <a:gd name="connsiteX314" fmla="*/ 3941134 w 25173432"/>
              <a:gd name="connsiteY314" fmla="*/ 6426078 h 7169300"/>
              <a:gd name="connsiteX315" fmla="*/ 3647694 w 25173432"/>
              <a:gd name="connsiteY315" fmla="*/ 6433030 h 7169300"/>
              <a:gd name="connsiteX316" fmla="*/ 3590614 w 25173432"/>
              <a:gd name="connsiteY316" fmla="*/ 6517518 h 7169300"/>
              <a:gd name="connsiteX317" fmla="*/ 3487744 w 25173432"/>
              <a:gd name="connsiteY317" fmla="*/ 6608958 h 7169300"/>
              <a:gd name="connsiteX318" fmla="*/ 3114364 w 25173432"/>
              <a:gd name="connsiteY318" fmla="*/ 6704208 h 7169300"/>
              <a:gd name="connsiteX319" fmla="*/ 2729554 w 25173432"/>
              <a:gd name="connsiteY319" fmla="*/ 6742308 h 7169300"/>
              <a:gd name="connsiteX320" fmla="*/ 2649474 w 25173432"/>
              <a:gd name="connsiteY320" fmla="*/ 6888706 h 7169300"/>
              <a:gd name="connsiteX321" fmla="*/ 2462854 w 25173432"/>
              <a:gd name="connsiteY321" fmla="*/ 6906138 h 7169300"/>
              <a:gd name="connsiteX322" fmla="*/ 2333314 w 25173432"/>
              <a:gd name="connsiteY322" fmla="*/ 6829938 h 7169300"/>
              <a:gd name="connsiteX323" fmla="*/ 2221992 w 25173432"/>
              <a:gd name="connsiteY323" fmla="*/ 6826984 h 7169300"/>
              <a:gd name="connsiteX324" fmla="*/ 1937074 w 25173432"/>
              <a:gd name="connsiteY324" fmla="*/ 6860418 h 7169300"/>
              <a:gd name="connsiteX325" fmla="*/ 1609344 w 25173432"/>
              <a:gd name="connsiteY325" fmla="*/ 6846796 h 7169300"/>
              <a:gd name="connsiteX326" fmla="*/ 1426534 w 25173432"/>
              <a:gd name="connsiteY326" fmla="*/ 6845178 h 7169300"/>
              <a:gd name="connsiteX327" fmla="*/ 1277944 w 25173432"/>
              <a:gd name="connsiteY327" fmla="*/ 6791838 h 7169300"/>
              <a:gd name="connsiteX328" fmla="*/ 969264 w 25173432"/>
              <a:gd name="connsiteY328" fmla="*/ 6729448 h 7169300"/>
              <a:gd name="connsiteX329" fmla="*/ 653104 w 25173432"/>
              <a:gd name="connsiteY329" fmla="*/ 6673728 h 7169300"/>
              <a:gd name="connsiteX330" fmla="*/ 519754 w 25173432"/>
              <a:gd name="connsiteY330" fmla="*/ 6624198 h 7169300"/>
              <a:gd name="connsiteX331" fmla="*/ 321634 w 25173432"/>
              <a:gd name="connsiteY331" fmla="*/ 6582288 h 7169300"/>
              <a:gd name="connsiteX332" fmla="*/ 264484 w 25173432"/>
              <a:gd name="connsiteY332" fmla="*/ 6532758 h 7169300"/>
              <a:gd name="connsiteX333" fmla="*/ 100654 w 25173432"/>
              <a:gd name="connsiteY333" fmla="*/ 6490848 h 7169300"/>
              <a:gd name="connsiteX334" fmla="*/ 3048 w 25173432"/>
              <a:gd name="connsiteY334" fmla="*/ 6439126 h 7169300"/>
              <a:gd name="connsiteX335" fmla="*/ 0 w 25173432"/>
              <a:gd name="connsiteY33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426254 w 25173432"/>
              <a:gd name="connsiteY247" fmla="*/ 4307718 h 7169300"/>
              <a:gd name="connsiteX248" fmla="*/ 14235754 w 25173432"/>
              <a:gd name="connsiteY248" fmla="*/ 4090548 h 7169300"/>
              <a:gd name="connsiteX249" fmla="*/ 14030014 w 25173432"/>
              <a:gd name="connsiteY249" fmla="*/ 3980058 h 7169300"/>
              <a:gd name="connsiteX250" fmla="*/ 13946194 w 25173432"/>
              <a:gd name="connsiteY250" fmla="*/ 4021968 h 7169300"/>
              <a:gd name="connsiteX251" fmla="*/ 13778554 w 25173432"/>
              <a:gd name="connsiteY251" fmla="*/ 3980058 h 7169300"/>
              <a:gd name="connsiteX252" fmla="*/ 13645204 w 25173432"/>
              <a:gd name="connsiteY252" fmla="*/ 3812418 h 7169300"/>
              <a:gd name="connsiteX253" fmla="*/ 13260394 w 25173432"/>
              <a:gd name="connsiteY253" fmla="*/ 3660018 h 7169300"/>
              <a:gd name="connsiteX254" fmla="*/ 13194030 w 25173432"/>
              <a:gd name="connsiteY254" fmla="*/ 3498568 h 7169300"/>
              <a:gd name="connsiteX255" fmla="*/ 13059156 w 25173432"/>
              <a:gd name="connsiteY255" fmla="*/ 3379696 h 7169300"/>
              <a:gd name="connsiteX256" fmla="*/ 12890824 w 25173432"/>
              <a:gd name="connsiteY256" fmla="*/ 3305688 h 7169300"/>
              <a:gd name="connsiteX257" fmla="*/ 12681274 w 25173432"/>
              <a:gd name="connsiteY257" fmla="*/ 3214248 h 7169300"/>
              <a:gd name="connsiteX258" fmla="*/ 12429814 w 25173432"/>
              <a:gd name="connsiteY258" fmla="*/ 3092328 h 7169300"/>
              <a:gd name="connsiteX259" fmla="*/ 12342184 w 25173432"/>
              <a:gd name="connsiteY259" fmla="*/ 2958978 h 7169300"/>
              <a:gd name="connsiteX260" fmla="*/ 12067864 w 25173432"/>
              <a:gd name="connsiteY260" fmla="*/ 2764668 h 7169300"/>
              <a:gd name="connsiteX261" fmla="*/ 11995474 w 25173432"/>
              <a:gd name="connsiteY261" fmla="*/ 2699898 h 7169300"/>
              <a:gd name="connsiteX262" fmla="*/ 11793544 w 25173432"/>
              <a:gd name="connsiteY262" fmla="*/ 2627508 h 7169300"/>
              <a:gd name="connsiteX263" fmla="*/ 11488744 w 25173432"/>
              <a:gd name="connsiteY263" fmla="*/ 2417958 h 7169300"/>
              <a:gd name="connsiteX264" fmla="*/ 11225854 w 25173432"/>
              <a:gd name="connsiteY264" fmla="*/ 2235078 h 7169300"/>
              <a:gd name="connsiteX265" fmla="*/ 11121390 w 25173432"/>
              <a:gd name="connsiteY265" fmla="*/ 2197834 h 7169300"/>
              <a:gd name="connsiteX266" fmla="*/ 10791514 w 25173432"/>
              <a:gd name="connsiteY266" fmla="*/ 1953138 h 7169300"/>
              <a:gd name="connsiteX267" fmla="*/ 10568178 w 25173432"/>
              <a:gd name="connsiteY267" fmla="*/ 1691866 h 7169300"/>
              <a:gd name="connsiteX268" fmla="*/ 10464546 w 25173432"/>
              <a:gd name="connsiteY268" fmla="*/ 1419832 h 7169300"/>
              <a:gd name="connsiteX269" fmla="*/ 10495026 w 25173432"/>
              <a:gd name="connsiteY269" fmla="*/ 901672 h 7169300"/>
              <a:gd name="connsiteX270" fmla="*/ 10491216 w 25173432"/>
              <a:gd name="connsiteY270" fmla="*/ 768322 h 7169300"/>
              <a:gd name="connsiteX271" fmla="*/ 10578846 w 25173432"/>
              <a:gd name="connsiteY271" fmla="*/ 680692 h 7169300"/>
              <a:gd name="connsiteX272" fmla="*/ 10725912 w 25173432"/>
              <a:gd name="connsiteY272" fmla="*/ 610588 h 7169300"/>
              <a:gd name="connsiteX273" fmla="*/ 10707624 w 25173432"/>
              <a:gd name="connsiteY273" fmla="*/ 336268 h 7169300"/>
              <a:gd name="connsiteX274" fmla="*/ 10582656 w 25173432"/>
              <a:gd name="connsiteY274" fmla="*/ 200632 h 7169300"/>
              <a:gd name="connsiteX275" fmla="*/ 10467664 w 25173432"/>
              <a:gd name="connsiteY275" fmla="*/ 189108 h 7169300"/>
              <a:gd name="connsiteX276" fmla="*/ 10392156 w 25173432"/>
              <a:gd name="connsiteY276" fmla="*/ 2512 h 7169300"/>
              <a:gd name="connsiteX277" fmla="*/ 10346436 w 25173432"/>
              <a:gd name="connsiteY277" fmla="*/ 261592 h 7169300"/>
              <a:gd name="connsiteX278" fmla="*/ 10274808 w 25173432"/>
              <a:gd name="connsiteY278" fmla="*/ 626590 h 7169300"/>
              <a:gd name="connsiteX279" fmla="*/ 10136886 w 25173432"/>
              <a:gd name="connsiteY279" fmla="*/ 913102 h 7169300"/>
              <a:gd name="connsiteX280" fmla="*/ 10284784 w 25173432"/>
              <a:gd name="connsiteY280" fmla="*/ 1351158 h 7169300"/>
              <a:gd name="connsiteX281" fmla="*/ 10195560 w 25173432"/>
              <a:gd name="connsiteY281" fmla="*/ 1744444 h 7169300"/>
              <a:gd name="connsiteX282" fmla="*/ 10162864 w 25173432"/>
              <a:gd name="connsiteY282" fmla="*/ 2075058 h 7169300"/>
              <a:gd name="connsiteX283" fmla="*/ 10104120 w 25173432"/>
              <a:gd name="connsiteY283" fmla="*/ 2384524 h 7169300"/>
              <a:gd name="connsiteX284" fmla="*/ 10006654 w 25173432"/>
              <a:gd name="connsiteY284" fmla="*/ 2581788 h 7169300"/>
              <a:gd name="connsiteX285" fmla="*/ 9865684 w 25173432"/>
              <a:gd name="connsiteY285" fmla="*/ 2936118 h 7169300"/>
              <a:gd name="connsiteX286" fmla="*/ 9680448 w 25173432"/>
              <a:gd name="connsiteY286" fmla="*/ 3195292 h 7169300"/>
              <a:gd name="connsiteX287" fmla="*/ 9492304 w 25173432"/>
              <a:gd name="connsiteY287" fmla="*/ 3370458 h 7169300"/>
              <a:gd name="connsiteX288" fmla="*/ 9355144 w 25173432"/>
              <a:gd name="connsiteY288" fmla="*/ 3526668 h 7169300"/>
              <a:gd name="connsiteX289" fmla="*/ 9088444 w 25173432"/>
              <a:gd name="connsiteY289" fmla="*/ 3618108 h 7169300"/>
              <a:gd name="connsiteX290" fmla="*/ 8718874 w 25173432"/>
              <a:gd name="connsiteY290" fmla="*/ 3850518 h 7169300"/>
              <a:gd name="connsiteX291" fmla="*/ 8558854 w 25173432"/>
              <a:gd name="connsiteY291" fmla="*/ 4082928 h 7169300"/>
              <a:gd name="connsiteX292" fmla="*/ 8177854 w 25173432"/>
              <a:gd name="connsiteY292" fmla="*/ 4284858 h 7169300"/>
              <a:gd name="connsiteX293" fmla="*/ 8135944 w 25173432"/>
              <a:gd name="connsiteY293" fmla="*/ 4463928 h 7169300"/>
              <a:gd name="connsiteX294" fmla="*/ 7968234 w 25173432"/>
              <a:gd name="connsiteY294" fmla="*/ 4588990 h 7169300"/>
              <a:gd name="connsiteX295" fmla="*/ 7937824 w 25173432"/>
              <a:gd name="connsiteY295" fmla="*/ 4822068 h 7169300"/>
              <a:gd name="connsiteX296" fmla="*/ 7766374 w 25173432"/>
              <a:gd name="connsiteY296" fmla="*/ 4982088 h 7169300"/>
              <a:gd name="connsiteX297" fmla="*/ 7621594 w 25173432"/>
              <a:gd name="connsiteY297" fmla="*/ 5164968 h 7169300"/>
              <a:gd name="connsiteX298" fmla="*/ 7379970 w 25173432"/>
              <a:gd name="connsiteY298" fmla="*/ 5298412 h 7169300"/>
              <a:gd name="connsiteX299" fmla="*/ 7236784 w 25173432"/>
              <a:gd name="connsiteY299" fmla="*/ 5336418 h 7169300"/>
              <a:gd name="connsiteX300" fmla="*/ 7080574 w 25173432"/>
              <a:gd name="connsiteY300" fmla="*/ 5431668 h 7169300"/>
              <a:gd name="connsiteX301" fmla="*/ 6916744 w 25173432"/>
              <a:gd name="connsiteY301" fmla="*/ 5344038 h 7169300"/>
              <a:gd name="connsiteX302" fmla="*/ 6737674 w 25173432"/>
              <a:gd name="connsiteY302" fmla="*/ 5477388 h 7169300"/>
              <a:gd name="connsiteX303" fmla="*/ 6448114 w 25173432"/>
              <a:gd name="connsiteY303" fmla="*/ 5686938 h 7169300"/>
              <a:gd name="connsiteX304" fmla="*/ 6230944 w 25173432"/>
              <a:gd name="connsiteY304" fmla="*/ 5793618 h 7169300"/>
              <a:gd name="connsiteX305" fmla="*/ 6000750 w 25173432"/>
              <a:gd name="connsiteY305" fmla="*/ 5851624 h 7169300"/>
              <a:gd name="connsiteX306" fmla="*/ 5888044 w 25173432"/>
              <a:gd name="connsiteY306" fmla="*/ 5785998 h 7169300"/>
              <a:gd name="connsiteX307" fmla="*/ 5830894 w 25173432"/>
              <a:gd name="connsiteY307" fmla="*/ 5892678 h 7169300"/>
              <a:gd name="connsiteX308" fmla="*/ 5716594 w 25173432"/>
              <a:gd name="connsiteY308" fmla="*/ 5953638 h 7169300"/>
              <a:gd name="connsiteX309" fmla="*/ 5327974 w 25173432"/>
              <a:gd name="connsiteY309" fmla="*/ 6121278 h 7169300"/>
              <a:gd name="connsiteX310" fmla="*/ 5034604 w 25173432"/>
              <a:gd name="connsiteY310" fmla="*/ 6205098 h 7169300"/>
              <a:gd name="connsiteX311" fmla="*/ 4752664 w 25173432"/>
              <a:gd name="connsiteY311" fmla="*/ 6235578 h 7169300"/>
              <a:gd name="connsiteX312" fmla="*/ 4575810 w 25173432"/>
              <a:gd name="connsiteY312" fmla="*/ 6185380 h 7169300"/>
              <a:gd name="connsiteX313" fmla="*/ 4226884 w 25173432"/>
              <a:gd name="connsiteY313" fmla="*/ 6334638 h 7169300"/>
              <a:gd name="connsiteX314" fmla="*/ 3941134 w 25173432"/>
              <a:gd name="connsiteY314" fmla="*/ 6426078 h 7169300"/>
              <a:gd name="connsiteX315" fmla="*/ 3647694 w 25173432"/>
              <a:gd name="connsiteY315" fmla="*/ 6433030 h 7169300"/>
              <a:gd name="connsiteX316" fmla="*/ 3590614 w 25173432"/>
              <a:gd name="connsiteY316" fmla="*/ 6517518 h 7169300"/>
              <a:gd name="connsiteX317" fmla="*/ 3487744 w 25173432"/>
              <a:gd name="connsiteY317" fmla="*/ 6608958 h 7169300"/>
              <a:gd name="connsiteX318" fmla="*/ 3114364 w 25173432"/>
              <a:gd name="connsiteY318" fmla="*/ 6704208 h 7169300"/>
              <a:gd name="connsiteX319" fmla="*/ 2729554 w 25173432"/>
              <a:gd name="connsiteY319" fmla="*/ 6742308 h 7169300"/>
              <a:gd name="connsiteX320" fmla="*/ 2649474 w 25173432"/>
              <a:gd name="connsiteY320" fmla="*/ 6888706 h 7169300"/>
              <a:gd name="connsiteX321" fmla="*/ 2462854 w 25173432"/>
              <a:gd name="connsiteY321" fmla="*/ 6906138 h 7169300"/>
              <a:gd name="connsiteX322" fmla="*/ 2333314 w 25173432"/>
              <a:gd name="connsiteY322" fmla="*/ 6829938 h 7169300"/>
              <a:gd name="connsiteX323" fmla="*/ 2221992 w 25173432"/>
              <a:gd name="connsiteY323" fmla="*/ 6826984 h 7169300"/>
              <a:gd name="connsiteX324" fmla="*/ 1937074 w 25173432"/>
              <a:gd name="connsiteY324" fmla="*/ 6860418 h 7169300"/>
              <a:gd name="connsiteX325" fmla="*/ 1609344 w 25173432"/>
              <a:gd name="connsiteY325" fmla="*/ 6846796 h 7169300"/>
              <a:gd name="connsiteX326" fmla="*/ 1426534 w 25173432"/>
              <a:gd name="connsiteY326" fmla="*/ 6845178 h 7169300"/>
              <a:gd name="connsiteX327" fmla="*/ 1277944 w 25173432"/>
              <a:gd name="connsiteY327" fmla="*/ 6791838 h 7169300"/>
              <a:gd name="connsiteX328" fmla="*/ 969264 w 25173432"/>
              <a:gd name="connsiteY328" fmla="*/ 6729448 h 7169300"/>
              <a:gd name="connsiteX329" fmla="*/ 653104 w 25173432"/>
              <a:gd name="connsiteY329" fmla="*/ 6673728 h 7169300"/>
              <a:gd name="connsiteX330" fmla="*/ 519754 w 25173432"/>
              <a:gd name="connsiteY330" fmla="*/ 6624198 h 7169300"/>
              <a:gd name="connsiteX331" fmla="*/ 321634 w 25173432"/>
              <a:gd name="connsiteY331" fmla="*/ 6582288 h 7169300"/>
              <a:gd name="connsiteX332" fmla="*/ 264484 w 25173432"/>
              <a:gd name="connsiteY332" fmla="*/ 6532758 h 7169300"/>
              <a:gd name="connsiteX333" fmla="*/ 100654 w 25173432"/>
              <a:gd name="connsiteY333" fmla="*/ 6490848 h 7169300"/>
              <a:gd name="connsiteX334" fmla="*/ 3048 w 25173432"/>
              <a:gd name="connsiteY334" fmla="*/ 6439126 h 7169300"/>
              <a:gd name="connsiteX335" fmla="*/ 0 w 25173432"/>
              <a:gd name="connsiteY33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4877288 w 25173432"/>
              <a:gd name="connsiteY246" fmla="*/ 4158460 h 7169300"/>
              <a:gd name="connsiteX247" fmla="*/ 14692954 w 25173432"/>
              <a:gd name="connsiteY247" fmla="*/ 4277238 h 7169300"/>
              <a:gd name="connsiteX248" fmla="*/ 14426254 w 25173432"/>
              <a:gd name="connsiteY248" fmla="*/ 4307718 h 7169300"/>
              <a:gd name="connsiteX249" fmla="*/ 14235754 w 25173432"/>
              <a:gd name="connsiteY249" fmla="*/ 4090548 h 7169300"/>
              <a:gd name="connsiteX250" fmla="*/ 14030014 w 25173432"/>
              <a:gd name="connsiteY250" fmla="*/ 3980058 h 7169300"/>
              <a:gd name="connsiteX251" fmla="*/ 13946194 w 25173432"/>
              <a:gd name="connsiteY251" fmla="*/ 4021968 h 7169300"/>
              <a:gd name="connsiteX252" fmla="*/ 13778554 w 25173432"/>
              <a:gd name="connsiteY252" fmla="*/ 3980058 h 7169300"/>
              <a:gd name="connsiteX253" fmla="*/ 13645204 w 25173432"/>
              <a:gd name="connsiteY253" fmla="*/ 3812418 h 7169300"/>
              <a:gd name="connsiteX254" fmla="*/ 13260394 w 25173432"/>
              <a:gd name="connsiteY254" fmla="*/ 3660018 h 7169300"/>
              <a:gd name="connsiteX255" fmla="*/ 13194030 w 25173432"/>
              <a:gd name="connsiteY255" fmla="*/ 3498568 h 7169300"/>
              <a:gd name="connsiteX256" fmla="*/ 13059156 w 25173432"/>
              <a:gd name="connsiteY256" fmla="*/ 3379696 h 7169300"/>
              <a:gd name="connsiteX257" fmla="*/ 12890824 w 25173432"/>
              <a:gd name="connsiteY257" fmla="*/ 3305688 h 7169300"/>
              <a:gd name="connsiteX258" fmla="*/ 12681274 w 25173432"/>
              <a:gd name="connsiteY258" fmla="*/ 3214248 h 7169300"/>
              <a:gd name="connsiteX259" fmla="*/ 12429814 w 25173432"/>
              <a:gd name="connsiteY259" fmla="*/ 3092328 h 7169300"/>
              <a:gd name="connsiteX260" fmla="*/ 12342184 w 25173432"/>
              <a:gd name="connsiteY260" fmla="*/ 2958978 h 7169300"/>
              <a:gd name="connsiteX261" fmla="*/ 12067864 w 25173432"/>
              <a:gd name="connsiteY261" fmla="*/ 2764668 h 7169300"/>
              <a:gd name="connsiteX262" fmla="*/ 11995474 w 25173432"/>
              <a:gd name="connsiteY262" fmla="*/ 2699898 h 7169300"/>
              <a:gd name="connsiteX263" fmla="*/ 11793544 w 25173432"/>
              <a:gd name="connsiteY263" fmla="*/ 2627508 h 7169300"/>
              <a:gd name="connsiteX264" fmla="*/ 11488744 w 25173432"/>
              <a:gd name="connsiteY264" fmla="*/ 2417958 h 7169300"/>
              <a:gd name="connsiteX265" fmla="*/ 11225854 w 25173432"/>
              <a:gd name="connsiteY265" fmla="*/ 2235078 h 7169300"/>
              <a:gd name="connsiteX266" fmla="*/ 11121390 w 25173432"/>
              <a:gd name="connsiteY266" fmla="*/ 2197834 h 7169300"/>
              <a:gd name="connsiteX267" fmla="*/ 10791514 w 25173432"/>
              <a:gd name="connsiteY267" fmla="*/ 1953138 h 7169300"/>
              <a:gd name="connsiteX268" fmla="*/ 10568178 w 25173432"/>
              <a:gd name="connsiteY268" fmla="*/ 1691866 h 7169300"/>
              <a:gd name="connsiteX269" fmla="*/ 10464546 w 25173432"/>
              <a:gd name="connsiteY269" fmla="*/ 1419832 h 7169300"/>
              <a:gd name="connsiteX270" fmla="*/ 10495026 w 25173432"/>
              <a:gd name="connsiteY270" fmla="*/ 901672 h 7169300"/>
              <a:gd name="connsiteX271" fmla="*/ 10491216 w 25173432"/>
              <a:gd name="connsiteY271" fmla="*/ 768322 h 7169300"/>
              <a:gd name="connsiteX272" fmla="*/ 10578846 w 25173432"/>
              <a:gd name="connsiteY272" fmla="*/ 680692 h 7169300"/>
              <a:gd name="connsiteX273" fmla="*/ 10725912 w 25173432"/>
              <a:gd name="connsiteY273" fmla="*/ 610588 h 7169300"/>
              <a:gd name="connsiteX274" fmla="*/ 10707624 w 25173432"/>
              <a:gd name="connsiteY274" fmla="*/ 336268 h 7169300"/>
              <a:gd name="connsiteX275" fmla="*/ 10582656 w 25173432"/>
              <a:gd name="connsiteY275" fmla="*/ 200632 h 7169300"/>
              <a:gd name="connsiteX276" fmla="*/ 10467664 w 25173432"/>
              <a:gd name="connsiteY276" fmla="*/ 189108 h 7169300"/>
              <a:gd name="connsiteX277" fmla="*/ 10392156 w 25173432"/>
              <a:gd name="connsiteY277" fmla="*/ 2512 h 7169300"/>
              <a:gd name="connsiteX278" fmla="*/ 10346436 w 25173432"/>
              <a:gd name="connsiteY278" fmla="*/ 261592 h 7169300"/>
              <a:gd name="connsiteX279" fmla="*/ 10274808 w 25173432"/>
              <a:gd name="connsiteY279" fmla="*/ 626590 h 7169300"/>
              <a:gd name="connsiteX280" fmla="*/ 10136886 w 25173432"/>
              <a:gd name="connsiteY280" fmla="*/ 913102 h 7169300"/>
              <a:gd name="connsiteX281" fmla="*/ 10284784 w 25173432"/>
              <a:gd name="connsiteY281" fmla="*/ 1351158 h 7169300"/>
              <a:gd name="connsiteX282" fmla="*/ 10195560 w 25173432"/>
              <a:gd name="connsiteY282" fmla="*/ 1744444 h 7169300"/>
              <a:gd name="connsiteX283" fmla="*/ 10162864 w 25173432"/>
              <a:gd name="connsiteY283" fmla="*/ 2075058 h 7169300"/>
              <a:gd name="connsiteX284" fmla="*/ 10104120 w 25173432"/>
              <a:gd name="connsiteY284" fmla="*/ 2384524 h 7169300"/>
              <a:gd name="connsiteX285" fmla="*/ 10006654 w 25173432"/>
              <a:gd name="connsiteY285" fmla="*/ 2581788 h 7169300"/>
              <a:gd name="connsiteX286" fmla="*/ 9865684 w 25173432"/>
              <a:gd name="connsiteY286" fmla="*/ 2936118 h 7169300"/>
              <a:gd name="connsiteX287" fmla="*/ 9680448 w 25173432"/>
              <a:gd name="connsiteY287" fmla="*/ 3195292 h 7169300"/>
              <a:gd name="connsiteX288" fmla="*/ 9492304 w 25173432"/>
              <a:gd name="connsiteY288" fmla="*/ 3370458 h 7169300"/>
              <a:gd name="connsiteX289" fmla="*/ 9355144 w 25173432"/>
              <a:gd name="connsiteY289" fmla="*/ 3526668 h 7169300"/>
              <a:gd name="connsiteX290" fmla="*/ 9088444 w 25173432"/>
              <a:gd name="connsiteY290" fmla="*/ 3618108 h 7169300"/>
              <a:gd name="connsiteX291" fmla="*/ 8718874 w 25173432"/>
              <a:gd name="connsiteY291" fmla="*/ 3850518 h 7169300"/>
              <a:gd name="connsiteX292" fmla="*/ 8558854 w 25173432"/>
              <a:gd name="connsiteY292" fmla="*/ 4082928 h 7169300"/>
              <a:gd name="connsiteX293" fmla="*/ 8177854 w 25173432"/>
              <a:gd name="connsiteY293" fmla="*/ 4284858 h 7169300"/>
              <a:gd name="connsiteX294" fmla="*/ 8135944 w 25173432"/>
              <a:gd name="connsiteY294" fmla="*/ 4463928 h 7169300"/>
              <a:gd name="connsiteX295" fmla="*/ 7968234 w 25173432"/>
              <a:gd name="connsiteY295" fmla="*/ 4588990 h 7169300"/>
              <a:gd name="connsiteX296" fmla="*/ 7937824 w 25173432"/>
              <a:gd name="connsiteY296" fmla="*/ 4822068 h 7169300"/>
              <a:gd name="connsiteX297" fmla="*/ 7766374 w 25173432"/>
              <a:gd name="connsiteY297" fmla="*/ 4982088 h 7169300"/>
              <a:gd name="connsiteX298" fmla="*/ 7621594 w 25173432"/>
              <a:gd name="connsiteY298" fmla="*/ 5164968 h 7169300"/>
              <a:gd name="connsiteX299" fmla="*/ 7379970 w 25173432"/>
              <a:gd name="connsiteY299" fmla="*/ 5298412 h 7169300"/>
              <a:gd name="connsiteX300" fmla="*/ 7236784 w 25173432"/>
              <a:gd name="connsiteY300" fmla="*/ 5336418 h 7169300"/>
              <a:gd name="connsiteX301" fmla="*/ 7080574 w 25173432"/>
              <a:gd name="connsiteY301" fmla="*/ 5431668 h 7169300"/>
              <a:gd name="connsiteX302" fmla="*/ 6916744 w 25173432"/>
              <a:gd name="connsiteY302" fmla="*/ 5344038 h 7169300"/>
              <a:gd name="connsiteX303" fmla="*/ 6737674 w 25173432"/>
              <a:gd name="connsiteY303" fmla="*/ 5477388 h 7169300"/>
              <a:gd name="connsiteX304" fmla="*/ 6448114 w 25173432"/>
              <a:gd name="connsiteY304" fmla="*/ 5686938 h 7169300"/>
              <a:gd name="connsiteX305" fmla="*/ 6230944 w 25173432"/>
              <a:gd name="connsiteY305" fmla="*/ 5793618 h 7169300"/>
              <a:gd name="connsiteX306" fmla="*/ 6000750 w 25173432"/>
              <a:gd name="connsiteY306" fmla="*/ 5851624 h 7169300"/>
              <a:gd name="connsiteX307" fmla="*/ 5888044 w 25173432"/>
              <a:gd name="connsiteY307" fmla="*/ 5785998 h 7169300"/>
              <a:gd name="connsiteX308" fmla="*/ 5830894 w 25173432"/>
              <a:gd name="connsiteY308" fmla="*/ 5892678 h 7169300"/>
              <a:gd name="connsiteX309" fmla="*/ 5716594 w 25173432"/>
              <a:gd name="connsiteY309" fmla="*/ 5953638 h 7169300"/>
              <a:gd name="connsiteX310" fmla="*/ 5327974 w 25173432"/>
              <a:gd name="connsiteY310" fmla="*/ 6121278 h 7169300"/>
              <a:gd name="connsiteX311" fmla="*/ 5034604 w 25173432"/>
              <a:gd name="connsiteY311" fmla="*/ 6205098 h 7169300"/>
              <a:gd name="connsiteX312" fmla="*/ 4752664 w 25173432"/>
              <a:gd name="connsiteY312" fmla="*/ 6235578 h 7169300"/>
              <a:gd name="connsiteX313" fmla="*/ 4575810 w 25173432"/>
              <a:gd name="connsiteY313" fmla="*/ 6185380 h 7169300"/>
              <a:gd name="connsiteX314" fmla="*/ 4226884 w 25173432"/>
              <a:gd name="connsiteY314" fmla="*/ 6334638 h 7169300"/>
              <a:gd name="connsiteX315" fmla="*/ 3941134 w 25173432"/>
              <a:gd name="connsiteY315" fmla="*/ 6426078 h 7169300"/>
              <a:gd name="connsiteX316" fmla="*/ 3647694 w 25173432"/>
              <a:gd name="connsiteY316" fmla="*/ 6433030 h 7169300"/>
              <a:gd name="connsiteX317" fmla="*/ 3590614 w 25173432"/>
              <a:gd name="connsiteY317" fmla="*/ 6517518 h 7169300"/>
              <a:gd name="connsiteX318" fmla="*/ 3487744 w 25173432"/>
              <a:gd name="connsiteY318" fmla="*/ 6608958 h 7169300"/>
              <a:gd name="connsiteX319" fmla="*/ 3114364 w 25173432"/>
              <a:gd name="connsiteY319" fmla="*/ 6704208 h 7169300"/>
              <a:gd name="connsiteX320" fmla="*/ 2729554 w 25173432"/>
              <a:gd name="connsiteY320" fmla="*/ 6742308 h 7169300"/>
              <a:gd name="connsiteX321" fmla="*/ 2649474 w 25173432"/>
              <a:gd name="connsiteY321" fmla="*/ 6888706 h 7169300"/>
              <a:gd name="connsiteX322" fmla="*/ 2462854 w 25173432"/>
              <a:gd name="connsiteY322" fmla="*/ 6906138 h 7169300"/>
              <a:gd name="connsiteX323" fmla="*/ 2333314 w 25173432"/>
              <a:gd name="connsiteY323" fmla="*/ 6829938 h 7169300"/>
              <a:gd name="connsiteX324" fmla="*/ 2221992 w 25173432"/>
              <a:gd name="connsiteY324" fmla="*/ 6826984 h 7169300"/>
              <a:gd name="connsiteX325" fmla="*/ 1937074 w 25173432"/>
              <a:gd name="connsiteY325" fmla="*/ 6860418 h 7169300"/>
              <a:gd name="connsiteX326" fmla="*/ 1609344 w 25173432"/>
              <a:gd name="connsiteY326" fmla="*/ 6846796 h 7169300"/>
              <a:gd name="connsiteX327" fmla="*/ 1426534 w 25173432"/>
              <a:gd name="connsiteY327" fmla="*/ 6845178 h 7169300"/>
              <a:gd name="connsiteX328" fmla="*/ 1277944 w 25173432"/>
              <a:gd name="connsiteY328" fmla="*/ 6791838 h 7169300"/>
              <a:gd name="connsiteX329" fmla="*/ 969264 w 25173432"/>
              <a:gd name="connsiteY329" fmla="*/ 6729448 h 7169300"/>
              <a:gd name="connsiteX330" fmla="*/ 653104 w 25173432"/>
              <a:gd name="connsiteY330" fmla="*/ 6673728 h 7169300"/>
              <a:gd name="connsiteX331" fmla="*/ 519754 w 25173432"/>
              <a:gd name="connsiteY331" fmla="*/ 6624198 h 7169300"/>
              <a:gd name="connsiteX332" fmla="*/ 321634 w 25173432"/>
              <a:gd name="connsiteY332" fmla="*/ 6582288 h 7169300"/>
              <a:gd name="connsiteX333" fmla="*/ 264484 w 25173432"/>
              <a:gd name="connsiteY333" fmla="*/ 6532758 h 7169300"/>
              <a:gd name="connsiteX334" fmla="*/ 100654 w 25173432"/>
              <a:gd name="connsiteY334" fmla="*/ 6490848 h 7169300"/>
              <a:gd name="connsiteX335" fmla="*/ 3048 w 25173432"/>
              <a:gd name="connsiteY335" fmla="*/ 6439126 h 7169300"/>
              <a:gd name="connsiteX336" fmla="*/ 0 w 25173432"/>
              <a:gd name="connsiteY33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117318 w 25173432"/>
              <a:gd name="connsiteY246" fmla="*/ 4432780 h 7169300"/>
              <a:gd name="connsiteX247" fmla="*/ 14692954 w 25173432"/>
              <a:gd name="connsiteY247" fmla="*/ 4277238 h 7169300"/>
              <a:gd name="connsiteX248" fmla="*/ 14426254 w 25173432"/>
              <a:gd name="connsiteY248" fmla="*/ 4307718 h 7169300"/>
              <a:gd name="connsiteX249" fmla="*/ 14235754 w 25173432"/>
              <a:gd name="connsiteY249" fmla="*/ 4090548 h 7169300"/>
              <a:gd name="connsiteX250" fmla="*/ 14030014 w 25173432"/>
              <a:gd name="connsiteY250" fmla="*/ 3980058 h 7169300"/>
              <a:gd name="connsiteX251" fmla="*/ 13946194 w 25173432"/>
              <a:gd name="connsiteY251" fmla="*/ 4021968 h 7169300"/>
              <a:gd name="connsiteX252" fmla="*/ 13778554 w 25173432"/>
              <a:gd name="connsiteY252" fmla="*/ 3980058 h 7169300"/>
              <a:gd name="connsiteX253" fmla="*/ 13645204 w 25173432"/>
              <a:gd name="connsiteY253" fmla="*/ 3812418 h 7169300"/>
              <a:gd name="connsiteX254" fmla="*/ 13260394 w 25173432"/>
              <a:gd name="connsiteY254" fmla="*/ 3660018 h 7169300"/>
              <a:gd name="connsiteX255" fmla="*/ 13194030 w 25173432"/>
              <a:gd name="connsiteY255" fmla="*/ 3498568 h 7169300"/>
              <a:gd name="connsiteX256" fmla="*/ 13059156 w 25173432"/>
              <a:gd name="connsiteY256" fmla="*/ 3379696 h 7169300"/>
              <a:gd name="connsiteX257" fmla="*/ 12890824 w 25173432"/>
              <a:gd name="connsiteY257" fmla="*/ 3305688 h 7169300"/>
              <a:gd name="connsiteX258" fmla="*/ 12681274 w 25173432"/>
              <a:gd name="connsiteY258" fmla="*/ 3214248 h 7169300"/>
              <a:gd name="connsiteX259" fmla="*/ 12429814 w 25173432"/>
              <a:gd name="connsiteY259" fmla="*/ 3092328 h 7169300"/>
              <a:gd name="connsiteX260" fmla="*/ 12342184 w 25173432"/>
              <a:gd name="connsiteY260" fmla="*/ 2958978 h 7169300"/>
              <a:gd name="connsiteX261" fmla="*/ 12067864 w 25173432"/>
              <a:gd name="connsiteY261" fmla="*/ 2764668 h 7169300"/>
              <a:gd name="connsiteX262" fmla="*/ 11995474 w 25173432"/>
              <a:gd name="connsiteY262" fmla="*/ 2699898 h 7169300"/>
              <a:gd name="connsiteX263" fmla="*/ 11793544 w 25173432"/>
              <a:gd name="connsiteY263" fmla="*/ 2627508 h 7169300"/>
              <a:gd name="connsiteX264" fmla="*/ 11488744 w 25173432"/>
              <a:gd name="connsiteY264" fmla="*/ 2417958 h 7169300"/>
              <a:gd name="connsiteX265" fmla="*/ 11225854 w 25173432"/>
              <a:gd name="connsiteY265" fmla="*/ 2235078 h 7169300"/>
              <a:gd name="connsiteX266" fmla="*/ 11121390 w 25173432"/>
              <a:gd name="connsiteY266" fmla="*/ 2197834 h 7169300"/>
              <a:gd name="connsiteX267" fmla="*/ 10791514 w 25173432"/>
              <a:gd name="connsiteY267" fmla="*/ 1953138 h 7169300"/>
              <a:gd name="connsiteX268" fmla="*/ 10568178 w 25173432"/>
              <a:gd name="connsiteY268" fmla="*/ 1691866 h 7169300"/>
              <a:gd name="connsiteX269" fmla="*/ 10464546 w 25173432"/>
              <a:gd name="connsiteY269" fmla="*/ 1419832 h 7169300"/>
              <a:gd name="connsiteX270" fmla="*/ 10495026 w 25173432"/>
              <a:gd name="connsiteY270" fmla="*/ 901672 h 7169300"/>
              <a:gd name="connsiteX271" fmla="*/ 10491216 w 25173432"/>
              <a:gd name="connsiteY271" fmla="*/ 768322 h 7169300"/>
              <a:gd name="connsiteX272" fmla="*/ 10578846 w 25173432"/>
              <a:gd name="connsiteY272" fmla="*/ 680692 h 7169300"/>
              <a:gd name="connsiteX273" fmla="*/ 10725912 w 25173432"/>
              <a:gd name="connsiteY273" fmla="*/ 610588 h 7169300"/>
              <a:gd name="connsiteX274" fmla="*/ 10707624 w 25173432"/>
              <a:gd name="connsiteY274" fmla="*/ 336268 h 7169300"/>
              <a:gd name="connsiteX275" fmla="*/ 10582656 w 25173432"/>
              <a:gd name="connsiteY275" fmla="*/ 200632 h 7169300"/>
              <a:gd name="connsiteX276" fmla="*/ 10467664 w 25173432"/>
              <a:gd name="connsiteY276" fmla="*/ 189108 h 7169300"/>
              <a:gd name="connsiteX277" fmla="*/ 10392156 w 25173432"/>
              <a:gd name="connsiteY277" fmla="*/ 2512 h 7169300"/>
              <a:gd name="connsiteX278" fmla="*/ 10346436 w 25173432"/>
              <a:gd name="connsiteY278" fmla="*/ 261592 h 7169300"/>
              <a:gd name="connsiteX279" fmla="*/ 10274808 w 25173432"/>
              <a:gd name="connsiteY279" fmla="*/ 626590 h 7169300"/>
              <a:gd name="connsiteX280" fmla="*/ 10136886 w 25173432"/>
              <a:gd name="connsiteY280" fmla="*/ 913102 h 7169300"/>
              <a:gd name="connsiteX281" fmla="*/ 10284784 w 25173432"/>
              <a:gd name="connsiteY281" fmla="*/ 1351158 h 7169300"/>
              <a:gd name="connsiteX282" fmla="*/ 10195560 w 25173432"/>
              <a:gd name="connsiteY282" fmla="*/ 1744444 h 7169300"/>
              <a:gd name="connsiteX283" fmla="*/ 10162864 w 25173432"/>
              <a:gd name="connsiteY283" fmla="*/ 2075058 h 7169300"/>
              <a:gd name="connsiteX284" fmla="*/ 10104120 w 25173432"/>
              <a:gd name="connsiteY284" fmla="*/ 2384524 h 7169300"/>
              <a:gd name="connsiteX285" fmla="*/ 10006654 w 25173432"/>
              <a:gd name="connsiteY285" fmla="*/ 2581788 h 7169300"/>
              <a:gd name="connsiteX286" fmla="*/ 9865684 w 25173432"/>
              <a:gd name="connsiteY286" fmla="*/ 2936118 h 7169300"/>
              <a:gd name="connsiteX287" fmla="*/ 9680448 w 25173432"/>
              <a:gd name="connsiteY287" fmla="*/ 3195292 h 7169300"/>
              <a:gd name="connsiteX288" fmla="*/ 9492304 w 25173432"/>
              <a:gd name="connsiteY288" fmla="*/ 3370458 h 7169300"/>
              <a:gd name="connsiteX289" fmla="*/ 9355144 w 25173432"/>
              <a:gd name="connsiteY289" fmla="*/ 3526668 h 7169300"/>
              <a:gd name="connsiteX290" fmla="*/ 9088444 w 25173432"/>
              <a:gd name="connsiteY290" fmla="*/ 3618108 h 7169300"/>
              <a:gd name="connsiteX291" fmla="*/ 8718874 w 25173432"/>
              <a:gd name="connsiteY291" fmla="*/ 3850518 h 7169300"/>
              <a:gd name="connsiteX292" fmla="*/ 8558854 w 25173432"/>
              <a:gd name="connsiteY292" fmla="*/ 4082928 h 7169300"/>
              <a:gd name="connsiteX293" fmla="*/ 8177854 w 25173432"/>
              <a:gd name="connsiteY293" fmla="*/ 4284858 h 7169300"/>
              <a:gd name="connsiteX294" fmla="*/ 8135944 w 25173432"/>
              <a:gd name="connsiteY294" fmla="*/ 4463928 h 7169300"/>
              <a:gd name="connsiteX295" fmla="*/ 7968234 w 25173432"/>
              <a:gd name="connsiteY295" fmla="*/ 4588990 h 7169300"/>
              <a:gd name="connsiteX296" fmla="*/ 7937824 w 25173432"/>
              <a:gd name="connsiteY296" fmla="*/ 4822068 h 7169300"/>
              <a:gd name="connsiteX297" fmla="*/ 7766374 w 25173432"/>
              <a:gd name="connsiteY297" fmla="*/ 4982088 h 7169300"/>
              <a:gd name="connsiteX298" fmla="*/ 7621594 w 25173432"/>
              <a:gd name="connsiteY298" fmla="*/ 5164968 h 7169300"/>
              <a:gd name="connsiteX299" fmla="*/ 7379970 w 25173432"/>
              <a:gd name="connsiteY299" fmla="*/ 5298412 h 7169300"/>
              <a:gd name="connsiteX300" fmla="*/ 7236784 w 25173432"/>
              <a:gd name="connsiteY300" fmla="*/ 5336418 h 7169300"/>
              <a:gd name="connsiteX301" fmla="*/ 7080574 w 25173432"/>
              <a:gd name="connsiteY301" fmla="*/ 5431668 h 7169300"/>
              <a:gd name="connsiteX302" fmla="*/ 6916744 w 25173432"/>
              <a:gd name="connsiteY302" fmla="*/ 5344038 h 7169300"/>
              <a:gd name="connsiteX303" fmla="*/ 6737674 w 25173432"/>
              <a:gd name="connsiteY303" fmla="*/ 5477388 h 7169300"/>
              <a:gd name="connsiteX304" fmla="*/ 6448114 w 25173432"/>
              <a:gd name="connsiteY304" fmla="*/ 5686938 h 7169300"/>
              <a:gd name="connsiteX305" fmla="*/ 6230944 w 25173432"/>
              <a:gd name="connsiteY305" fmla="*/ 5793618 h 7169300"/>
              <a:gd name="connsiteX306" fmla="*/ 6000750 w 25173432"/>
              <a:gd name="connsiteY306" fmla="*/ 5851624 h 7169300"/>
              <a:gd name="connsiteX307" fmla="*/ 5888044 w 25173432"/>
              <a:gd name="connsiteY307" fmla="*/ 5785998 h 7169300"/>
              <a:gd name="connsiteX308" fmla="*/ 5830894 w 25173432"/>
              <a:gd name="connsiteY308" fmla="*/ 5892678 h 7169300"/>
              <a:gd name="connsiteX309" fmla="*/ 5716594 w 25173432"/>
              <a:gd name="connsiteY309" fmla="*/ 5953638 h 7169300"/>
              <a:gd name="connsiteX310" fmla="*/ 5327974 w 25173432"/>
              <a:gd name="connsiteY310" fmla="*/ 6121278 h 7169300"/>
              <a:gd name="connsiteX311" fmla="*/ 5034604 w 25173432"/>
              <a:gd name="connsiteY311" fmla="*/ 6205098 h 7169300"/>
              <a:gd name="connsiteX312" fmla="*/ 4752664 w 25173432"/>
              <a:gd name="connsiteY312" fmla="*/ 6235578 h 7169300"/>
              <a:gd name="connsiteX313" fmla="*/ 4575810 w 25173432"/>
              <a:gd name="connsiteY313" fmla="*/ 6185380 h 7169300"/>
              <a:gd name="connsiteX314" fmla="*/ 4226884 w 25173432"/>
              <a:gd name="connsiteY314" fmla="*/ 6334638 h 7169300"/>
              <a:gd name="connsiteX315" fmla="*/ 3941134 w 25173432"/>
              <a:gd name="connsiteY315" fmla="*/ 6426078 h 7169300"/>
              <a:gd name="connsiteX316" fmla="*/ 3647694 w 25173432"/>
              <a:gd name="connsiteY316" fmla="*/ 6433030 h 7169300"/>
              <a:gd name="connsiteX317" fmla="*/ 3590614 w 25173432"/>
              <a:gd name="connsiteY317" fmla="*/ 6517518 h 7169300"/>
              <a:gd name="connsiteX318" fmla="*/ 3487744 w 25173432"/>
              <a:gd name="connsiteY318" fmla="*/ 6608958 h 7169300"/>
              <a:gd name="connsiteX319" fmla="*/ 3114364 w 25173432"/>
              <a:gd name="connsiteY319" fmla="*/ 6704208 h 7169300"/>
              <a:gd name="connsiteX320" fmla="*/ 2729554 w 25173432"/>
              <a:gd name="connsiteY320" fmla="*/ 6742308 h 7169300"/>
              <a:gd name="connsiteX321" fmla="*/ 2649474 w 25173432"/>
              <a:gd name="connsiteY321" fmla="*/ 6888706 h 7169300"/>
              <a:gd name="connsiteX322" fmla="*/ 2462854 w 25173432"/>
              <a:gd name="connsiteY322" fmla="*/ 6906138 h 7169300"/>
              <a:gd name="connsiteX323" fmla="*/ 2333314 w 25173432"/>
              <a:gd name="connsiteY323" fmla="*/ 6829938 h 7169300"/>
              <a:gd name="connsiteX324" fmla="*/ 2221992 w 25173432"/>
              <a:gd name="connsiteY324" fmla="*/ 6826984 h 7169300"/>
              <a:gd name="connsiteX325" fmla="*/ 1937074 w 25173432"/>
              <a:gd name="connsiteY325" fmla="*/ 6860418 h 7169300"/>
              <a:gd name="connsiteX326" fmla="*/ 1609344 w 25173432"/>
              <a:gd name="connsiteY326" fmla="*/ 6846796 h 7169300"/>
              <a:gd name="connsiteX327" fmla="*/ 1426534 w 25173432"/>
              <a:gd name="connsiteY327" fmla="*/ 6845178 h 7169300"/>
              <a:gd name="connsiteX328" fmla="*/ 1277944 w 25173432"/>
              <a:gd name="connsiteY328" fmla="*/ 6791838 h 7169300"/>
              <a:gd name="connsiteX329" fmla="*/ 969264 w 25173432"/>
              <a:gd name="connsiteY329" fmla="*/ 6729448 h 7169300"/>
              <a:gd name="connsiteX330" fmla="*/ 653104 w 25173432"/>
              <a:gd name="connsiteY330" fmla="*/ 6673728 h 7169300"/>
              <a:gd name="connsiteX331" fmla="*/ 519754 w 25173432"/>
              <a:gd name="connsiteY331" fmla="*/ 6624198 h 7169300"/>
              <a:gd name="connsiteX332" fmla="*/ 321634 w 25173432"/>
              <a:gd name="connsiteY332" fmla="*/ 6582288 h 7169300"/>
              <a:gd name="connsiteX333" fmla="*/ 264484 w 25173432"/>
              <a:gd name="connsiteY333" fmla="*/ 6532758 h 7169300"/>
              <a:gd name="connsiteX334" fmla="*/ 100654 w 25173432"/>
              <a:gd name="connsiteY334" fmla="*/ 6490848 h 7169300"/>
              <a:gd name="connsiteX335" fmla="*/ 3048 w 25173432"/>
              <a:gd name="connsiteY335" fmla="*/ 6439126 h 7169300"/>
              <a:gd name="connsiteX336" fmla="*/ 0 w 25173432"/>
              <a:gd name="connsiteY33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214924 w 25173432"/>
              <a:gd name="connsiteY246" fmla="*/ 4570608 h 7169300"/>
              <a:gd name="connsiteX247" fmla="*/ 15117318 w 25173432"/>
              <a:gd name="connsiteY247" fmla="*/ 4432780 h 7169300"/>
              <a:gd name="connsiteX248" fmla="*/ 14692954 w 25173432"/>
              <a:gd name="connsiteY248" fmla="*/ 4277238 h 7169300"/>
              <a:gd name="connsiteX249" fmla="*/ 14426254 w 25173432"/>
              <a:gd name="connsiteY249" fmla="*/ 4307718 h 7169300"/>
              <a:gd name="connsiteX250" fmla="*/ 14235754 w 25173432"/>
              <a:gd name="connsiteY250" fmla="*/ 4090548 h 7169300"/>
              <a:gd name="connsiteX251" fmla="*/ 14030014 w 25173432"/>
              <a:gd name="connsiteY251" fmla="*/ 3980058 h 7169300"/>
              <a:gd name="connsiteX252" fmla="*/ 13946194 w 25173432"/>
              <a:gd name="connsiteY252" fmla="*/ 4021968 h 7169300"/>
              <a:gd name="connsiteX253" fmla="*/ 13778554 w 25173432"/>
              <a:gd name="connsiteY253" fmla="*/ 3980058 h 7169300"/>
              <a:gd name="connsiteX254" fmla="*/ 13645204 w 25173432"/>
              <a:gd name="connsiteY254" fmla="*/ 3812418 h 7169300"/>
              <a:gd name="connsiteX255" fmla="*/ 13260394 w 25173432"/>
              <a:gd name="connsiteY255" fmla="*/ 3660018 h 7169300"/>
              <a:gd name="connsiteX256" fmla="*/ 13194030 w 25173432"/>
              <a:gd name="connsiteY256" fmla="*/ 3498568 h 7169300"/>
              <a:gd name="connsiteX257" fmla="*/ 13059156 w 25173432"/>
              <a:gd name="connsiteY257" fmla="*/ 3379696 h 7169300"/>
              <a:gd name="connsiteX258" fmla="*/ 12890824 w 25173432"/>
              <a:gd name="connsiteY258" fmla="*/ 3305688 h 7169300"/>
              <a:gd name="connsiteX259" fmla="*/ 12681274 w 25173432"/>
              <a:gd name="connsiteY259" fmla="*/ 3214248 h 7169300"/>
              <a:gd name="connsiteX260" fmla="*/ 12429814 w 25173432"/>
              <a:gd name="connsiteY260" fmla="*/ 3092328 h 7169300"/>
              <a:gd name="connsiteX261" fmla="*/ 12342184 w 25173432"/>
              <a:gd name="connsiteY261" fmla="*/ 2958978 h 7169300"/>
              <a:gd name="connsiteX262" fmla="*/ 12067864 w 25173432"/>
              <a:gd name="connsiteY262" fmla="*/ 2764668 h 7169300"/>
              <a:gd name="connsiteX263" fmla="*/ 11995474 w 25173432"/>
              <a:gd name="connsiteY263" fmla="*/ 2699898 h 7169300"/>
              <a:gd name="connsiteX264" fmla="*/ 11793544 w 25173432"/>
              <a:gd name="connsiteY264" fmla="*/ 2627508 h 7169300"/>
              <a:gd name="connsiteX265" fmla="*/ 11488744 w 25173432"/>
              <a:gd name="connsiteY265" fmla="*/ 2417958 h 7169300"/>
              <a:gd name="connsiteX266" fmla="*/ 11225854 w 25173432"/>
              <a:gd name="connsiteY266" fmla="*/ 2235078 h 7169300"/>
              <a:gd name="connsiteX267" fmla="*/ 11121390 w 25173432"/>
              <a:gd name="connsiteY267" fmla="*/ 2197834 h 7169300"/>
              <a:gd name="connsiteX268" fmla="*/ 10791514 w 25173432"/>
              <a:gd name="connsiteY268" fmla="*/ 1953138 h 7169300"/>
              <a:gd name="connsiteX269" fmla="*/ 10568178 w 25173432"/>
              <a:gd name="connsiteY269" fmla="*/ 1691866 h 7169300"/>
              <a:gd name="connsiteX270" fmla="*/ 10464546 w 25173432"/>
              <a:gd name="connsiteY270" fmla="*/ 1419832 h 7169300"/>
              <a:gd name="connsiteX271" fmla="*/ 10495026 w 25173432"/>
              <a:gd name="connsiteY271" fmla="*/ 901672 h 7169300"/>
              <a:gd name="connsiteX272" fmla="*/ 10491216 w 25173432"/>
              <a:gd name="connsiteY272" fmla="*/ 768322 h 7169300"/>
              <a:gd name="connsiteX273" fmla="*/ 10578846 w 25173432"/>
              <a:gd name="connsiteY273" fmla="*/ 680692 h 7169300"/>
              <a:gd name="connsiteX274" fmla="*/ 10725912 w 25173432"/>
              <a:gd name="connsiteY274" fmla="*/ 610588 h 7169300"/>
              <a:gd name="connsiteX275" fmla="*/ 10707624 w 25173432"/>
              <a:gd name="connsiteY275" fmla="*/ 336268 h 7169300"/>
              <a:gd name="connsiteX276" fmla="*/ 10582656 w 25173432"/>
              <a:gd name="connsiteY276" fmla="*/ 200632 h 7169300"/>
              <a:gd name="connsiteX277" fmla="*/ 10467664 w 25173432"/>
              <a:gd name="connsiteY277" fmla="*/ 189108 h 7169300"/>
              <a:gd name="connsiteX278" fmla="*/ 10392156 w 25173432"/>
              <a:gd name="connsiteY278" fmla="*/ 2512 h 7169300"/>
              <a:gd name="connsiteX279" fmla="*/ 10346436 w 25173432"/>
              <a:gd name="connsiteY279" fmla="*/ 261592 h 7169300"/>
              <a:gd name="connsiteX280" fmla="*/ 10274808 w 25173432"/>
              <a:gd name="connsiteY280" fmla="*/ 626590 h 7169300"/>
              <a:gd name="connsiteX281" fmla="*/ 10136886 w 25173432"/>
              <a:gd name="connsiteY281" fmla="*/ 913102 h 7169300"/>
              <a:gd name="connsiteX282" fmla="*/ 10284784 w 25173432"/>
              <a:gd name="connsiteY282" fmla="*/ 1351158 h 7169300"/>
              <a:gd name="connsiteX283" fmla="*/ 10195560 w 25173432"/>
              <a:gd name="connsiteY283" fmla="*/ 1744444 h 7169300"/>
              <a:gd name="connsiteX284" fmla="*/ 10162864 w 25173432"/>
              <a:gd name="connsiteY284" fmla="*/ 2075058 h 7169300"/>
              <a:gd name="connsiteX285" fmla="*/ 10104120 w 25173432"/>
              <a:gd name="connsiteY285" fmla="*/ 2384524 h 7169300"/>
              <a:gd name="connsiteX286" fmla="*/ 10006654 w 25173432"/>
              <a:gd name="connsiteY286" fmla="*/ 2581788 h 7169300"/>
              <a:gd name="connsiteX287" fmla="*/ 9865684 w 25173432"/>
              <a:gd name="connsiteY287" fmla="*/ 2936118 h 7169300"/>
              <a:gd name="connsiteX288" fmla="*/ 9680448 w 25173432"/>
              <a:gd name="connsiteY288" fmla="*/ 3195292 h 7169300"/>
              <a:gd name="connsiteX289" fmla="*/ 9492304 w 25173432"/>
              <a:gd name="connsiteY289" fmla="*/ 3370458 h 7169300"/>
              <a:gd name="connsiteX290" fmla="*/ 9355144 w 25173432"/>
              <a:gd name="connsiteY290" fmla="*/ 3526668 h 7169300"/>
              <a:gd name="connsiteX291" fmla="*/ 9088444 w 25173432"/>
              <a:gd name="connsiteY291" fmla="*/ 3618108 h 7169300"/>
              <a:gd name="connsiteX292" fmla="*/ 8718874 w 25173432"/>
              <a:gd name="connsiteY292" fmla="*/ 3850518 h 7169300"/>
              <a:gd name="connsiteX293" fmla="*/ 8558854 w 25173432"/>
              <a:gd name="connsiteY293" fmla="*/ 4082928 h 7169300"/>
              <a:gd name="connsiteX294" fmla="*/ 8177854 w 25173432"/>
              <a:gd name="connsiteY294" fmla="*/ 4284858 h 7169300"/>
              <a:gd name="connsiteX295" fmla="*/ 8135944 w 25173432"/>
              <a:gd name="connsiteY295" fmla="*/ 4463928 h 7169300"/>
              <a:gd name="connsiteX296" fmla="*/ 7968234 w 25173432"/>
              <a:gd name="connsiteY296" fmla="*/ 4588990 h 7169300"/>
              <a:gd name="connsiteX297" fmla="*/ 7937824 w 25173432"/>
              <a:gd name="connsiteY297" fmla="*/ 4822068 h 7169300"/>
              <a:gd name="connsiteX298" fmla="*/ 7766374 w 25173432"/>
              <a:gd name="connsiteY298" fmla="*/ 4982088 h 7169300"/>
              <a:gd name="connsiteX299" fmla="*/ 7621594 w 25173432"/>
              <a:gd name="connsiteY299" fmla="*/ 5164968 h 7169300"/>
              <a:gd name="connsiteX300" fmla="*/ 7379970 w 25173432"/>
              <a:gd name="connsiteY300" fmla="*/ 5298412 h 7169300"/>
              <a:gd name="connsiteX301" fmla="*/ 7236784 w 25173432"/>
              <a:gd name="connsiteY301" fmla="*/ 5336418 h 7169300"/>
              <a:gd name="connsiteX302" fmla="*/ 7080574 w 25173432"/>
              <a:gd name="connsiteY302" fmla="*/ 5431668 h 7169300"/>
              <a:gd name="connsiteX303" fmla="*/ 6916744 w 25173432"/>
              <a:gd name="connsiteY303" fmla="*/ 5344038 h 7169300"/>
              <a:gd name="connsiteX304" fmla="*/ 6737674 w 25173432"/>
              <a:gd name="connsiteY304" fmla="*/ 5477388 h 7169300"/>
              <a:gd name="connsiteX305" fmla="*/ 6448114 w 25173432"/>
              <a:gd name="connsiteY305" fmla="*/ 5686938 h 7169300"/>
              <a:gd name="connsiteX306" fmla="*/ 6230944 w 25173432"/>
              <a:gd name="connsiteY306" fmla="*/ 5793618 h 7169300"/>
              <a:gd name="connsiteX307" fmla="*/ 6000750 w 25173432"/>
              <a:gd name="connsiteY307" fmla="*/ 5851624 h 7169300"/>
              <a:gd name="connsiteX308" fmla="*/ 5888044 w 25173432"/>
              <a:gd name="connsiteY308" fmla="*/ 5785998 h 7169300"/>
              <a:gd name="connsiteX309" fmla="*/ 5830894 w 25173432"/>
              <a:gd name="connsiteY309" fmla="*/ 5892678 h 7169300"/>
              <a:gd name="connsiteX310" fmla="*/ 5716594 w 25173432"/>
              <a:gd name="connsiteY310" fmla="*/ 5953638 h 7169300"/>
              <a:gd name="connsiteX311" fmla="*/ 5327974 w 25173432"/>
              <a:gd name="connsiteY311" fmla="*/ 6121278 h 7169300"/>
              <a:gd name="connsiteX312" fmla="*/ 5034604 w 25173432"/>
              <a:gd name="connsiteY312" fmla="*/ 6205098 h 7169300"/>
              <a:gd name="connsiteX313" fmla="*/ 4752664 w 25173432"/>
              <a:gd name="connsiteY313" fmla="*/ 6235578 h 7169300"/>
              <a:gd name="connsiteX314" fmla="*/ 4575810 w 25173432"/>
              <a:gd name="connsiteY314" fmla="*/ 6185380 h 7169300"/>
              <a:gd name="connsiteX315" fmla="*/ 4226884 w 25173432"/>
              <a:gd name="connsiteY315" fmla="*/ 6334638 h 7169300"/>
              <a:gd name="connsiteX316" fmla="*/ 3941134 w 25173432"/>
              <a:gd name="connsiteY316" fmla="*/ 6426078 h 7169300"/>
              <a:gd name="connsiteX317" fmla="*/ 3647694 w 25173432"/>
              <a:gd name="connsiteY317" fmla="*/ 6433030 h 7169300"/>
              <a:gd name="connsiteX318" fmla="*/ 3590614 w 25173432"/>
              <a:gd name="connsiteY318" fmla="*/ 6517518 h 7169300"/>
              <a:gd name="connsiteX319" fmla="*/ 3487744 w 25173432"/>
              <a:gd name="connsiteY319" fmla="*/ 6608958 h 7169300"/>
              <a:gd name="connsiteX320" fmla="*/ 3114364 w 25173432"/>
              <a:gd name="connsiteY320" fmla="*/ 6704208 h 7169300"/>
              <a:gd name="connsiteX321" fmla="*/ 2729554 w 25173432"/>
              <a:gd name="connsiteY321" fmla="*/ 6742308 h 7169300"/>
              <a:gd name="connsiteX322" fmla="*/ 2649474 w 25173432"/>
              <a:gd name="connsiteY322" fmla="*/ 6888706 h 7169300"/>
              <a:gd name="connsiteX323" fmla="*/ 2462854 w 25173432"/>
              <a:gd name="connsiteY323" fmla="*/ 6906138 h 7169300"/>
              <a:gd name="connsiteX324" fmla="*/ 2333314 w 25173432"/>
              <a:gd name="connsiteY324" fmla="*/ 6829938 h 7169300"/>
              <a:gd name="connsiteX325" fmla="*/ 2221992 w 25173432"/>
              <a:gd name="connsiteY325" fmla="*/ 6826984 h 7169300"/>
              <a:gd name="connsiteX326" fmla="*/ 1937074 w 25173432"/>
              <a:gd name="connsiteY326" fmla="*/ 6860418 h 7169300"/>
              <a:gd name="connsiteX327" fmla="*/ 1609344 w 25173432"/>
              <a:gd name="connsiteY327" fmla="*/ 6846796 h 7169300"/>
              <a:gd name="connsiteX328" fmla="*/ 1426534 w 25173432"/>
              <a:gd name="connsiteY328" fmla="*/ 6845178 h 7169300"/>
              <a:gd name="connsiteX329" fmla="*/ 1277944 w 25173432"/>
              <a:gd name="connsiteY329" fmla="*/ 6791838 h 7169300"/>
              <a:gd name="connsiteX330" fmla="*/ 969264 w 25173432"/>
              <a:gd name="connsiteY330" fmla="*/ 6729448 h 7169300"/>
              <a:gd name="connsiteX331" fmla="*/ 653104 w 25173432"/>
              <a:gd name="connsiteY331" fmla="*/ 6673728 h 7169300"/>
              <a:gd name="connsiteX332" fmla="*/ 519754 w 25173432"/>
              <a:gd name="connsiteY332" fmla="*/ 6624198 h 7169300"/>
              <a:gd name="connsiteX333" fmla="*/ 321634 w 25173432"/>
              <a:gd name="connsiteY333" fmla="*/ 6582288 h 7169300"/>
              <a:gd name="connsiteX334" fmla="*/ 264484 w 25173432"/>
              <a:gd name="connsiteY334" fmla="*/ 6532758 h 7169300"/>
              <a:gd name="connsiteX335" fmla="*/ 100654 w 25173432"/>
              <a:gd name="connsiteY335" fmla="*/ 6490848 h 7169300"/>
              <a:gd name="connsiteX336" fmla="*/ 3048 w 25173432"/>
              <a:gd name="connsiteY336" fmla="*/ 6439126 h 7169300"/>
              <a:gd name="connsiteX337" fmla="*/ 0 w 25173432"/>
              <a:gd name="connsiteY33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439714 w 25173432"/>
              <a:gd name="connsiteY246" fmla="*/ 4601088 h 7169300"/>
              <a:gd name="connsiteX247" fmla="*/ 15214924 w 25173432"/>
              <a:gd name="connsiteY247" fmla="*/ 4570608 h 7169300"/>
              <a:gd name="connsiteX248" fmla="*/ 15117318 w 25173432"/>
              <a:gd name="connsiteY248" fmla="*/ 4432780 h 7169300"/>
              <a:gd name="connsiteX249" fmla="*/ 14692954 w 25173432"/>
              <a:gd name="connsiteY249" fmla="*/ 4277238 h 7169300"/>
              <a:gd name="connsiteX250" fmla="*/ 14426254 w 25173432"/>
              <a:gd name="connsiteY250" fmla="*/ 4307718 h 7169300"/>
              <a:gd name="connsiteX251" fmla="*/ 14235754 w 25173432"/>
              <a:gd name="connsiteY251" fmla="*/ 4090548 h 7169300"/>
              <a:gd name="connsiteX252" fmla="*/ 14030014 w 25173432"/>
              <a:gd name="connsiteY252" fmla="*/ 3980058 h 7169300"/>
              <a:gd name="connsiteX253" fmla="*/ 13946194 w 25173432"/>
              <a:gd name="connsiteY253" fmla="*/ 4021968 h 7169300"/>
              <a:gd name="connsiteX254" fmla="*/ 13778554 w 25173432"/>
              <a:gd name="connsiteY254" fmla="*/ 3980058 h 7169300"/>
              <a:gd name="connsiteX255" fmla="*/ 13645204 w 25173432"/>
              <a:gd name="connsiteY255" fmla="*/ 3812418 h 7169300"/>
              <a:gd name="connsiteX256" fmla="*/ 13260394 w 25173432"/>
              <a:gd name="connsiteY256" fmla="*/ 3660018 h 7169300"/>
              <a:gd name="connsiteX257" fmla="*/ 13194030 w 25173432"/>
              <a:gd name="connsiteY257" fmla="*/ 3498568 h 7169300"/>
              <a:gd name="connsiteX258" fmla="*/ 13059156 w 25173432"/>
              <a:gd name="connsiteY258" fmla="*/ 3379696 h 7169300"/>
              <a:gd name="connsiteX259" fmla="*/ 12890824 w 25173432"/>
              <a:gd name="connsiteY259" fmla="*/ 3305688 h 7169300"/>
              <a:gd name="connsiteX260" fmla="*/ 12681274 w 25173432"/>
              <a:gd name="connsiteY260" fmla="*/ 3214248 h 7169300"/>
              <a:gd name="connsiteX261" fmla="*/ 12429814 w 25173432"/>
              <a:gd name="connsiteY261" fmla="*/ 3092328 h 7169300"/>
              <a:gd name="connsiteX262" fmla="*/ 12342184 w 25173432"/>
              <a:gd name="connsiteY262" fmla="*/ 2958978 h 7169300"/>
              <a:gd name="connsiteX263" fmla="*/ 12067864 w 25173432"/>
              <a:gd name="connsiteY263" fmla="*/ 2764668 h 7169300"/>
              <a:gd name="connsiteX264" fmla="*/ 11995474 w 25173432"/>
              <a:gd name="connsiteY264" fmla="*/ 2699898 h 7169300"/>
              <a:gd name="connsiteX265" fmla="*/ 11793544 w 25173432"/>
              <a:gd name="connsiteY265" fmla="*/ 2627508 h 7169300"/>
              <a:gd name="connsiteX266" fmla="*/ 11488744 w 25173432"/>
              <a:gd name="connsiteY266" fmla="*/ 2417958 h 7169300"/>
              <a:gd name="connsiteX267" fmla="*/ 11225854 w 25173432"/>
              <a:gd name="connsiteY267" fmla="*/ 2235078 h 7169300"/>
              <a:gd name="connsiteX268" fmla="*/ 11121390 w 25173432"/>
              <a:gd name="connsiteY268" fmla="*/ 2197834 h 7169300"/>
              <a:gd name="connsiteX269" fmla="*/ 10791514 w 25173432"/>
              <a:gd name="connsiteY269" fmla="*/ 1953138 h 7169300"/>
              <a:gd name="connsiteX270" fmla="*/ 10568178 w 25173432"/>
              <a:gd name="connsiteY270" fmla="*/ 1691866 h 7169300"/>
              <a:gd name="connsiteX271" fmla="*/ 10464546 w 25173432"/>
              <a:gd name="connsiteY271" fmla="*/ 1419832 h 7169300"/>
              <a:gd name="connsiteX272" fmla="*/ 10495026 w 25173432"/>
              <a:gd name="connsiteY272" fmla="*/ 901672 h 7169300"/>
              <a:gd name="connsiteX273" fmla="*/ 10491216 w 25173432"/>
              <a:gd name="connsiteY273" fmla="*/ 768322 h 7169300"/>
              <a:gd name="connsiteX274" fmla="*/ 10578846 w 25173432"/>
              <a:gd name="connsiteY274" fmla="*/ 680692 h 7169300"/>
              <a:gd name="connsiteX275" fmla="*/ 10725912 w 25173432"/>
              <a:gd name="connsiteY275" fmla="*/ 610588 h 7169300"/>
              <a:gd name="connsiteX276" fmla="*/ 10707624 w 25173432"/>
              <a:gd name="connsiteY276" fmla="*/ 336268 h 7169300"/>
              <a:gd name="connsiteX277" fmla="*/ 10582656 w 25173432"/>
              <a:gd name="connsiteY277" fmla="*/ 200632 h 7169300"/>
              <a:gd name="connsiteX278" fmla="*/ 10467664 w 25173432"/>
              <a:gd name="connsiteY278" fmla="*/ 189108 h 7169300"/>
              <a:gd name="connsiteX279" fmla="*/ 10392156 w 25173432"/>
              <a:gd name="connsiteY279" fmla="*/ 2512 h 7169300"/>
              <a:gd name="connsiteX280" fmla="*/ 10346436 w 25173432"/>
              <a:gd name="connsiteY280" fmla="*/ 261592 h 7169300"/>
              <a:gd name="connsiteX281" fmla="*/ 10274808 w 25173432"/>
              <a:gd name="connsiteY281" fmla="*/ 626590 h 7169300"/>
              <a:gd name="connsiteX282" fmla="*/ 10136886 w 25173432"/>
              <a:gd name="connsiteY282" fmla="*/ 913102 h 7169300"/>
              <a:gd name="connsiteX283" fmla="*/ 10284784 w 25173432"/>
              <a:gd name="connsiteY283" fmla="*/ 1351158 h 7169300"/>
              <a:gd name="connsiteX284" fmla="*/ 10195560 w 25173432"/>
              <a:gd name="connsiteY284" fmla="*/ 1744444 h 7169300"/>
              <a:gd name="connsiteX285" fmla="*/ 10162864 w 25173432"/>
              <a:gd name="connsiteY285" fmla="*/ 2075058 h 7169300"/>
              <a:gd name="connsiteX286" fmla="*/ 10104120 w 25173432"/>
              <a:gd name="connsiteY286" fmla="*/ 2384524 h 7169300"/>
              <a:gd name="connsiteX287" fmla="*/ 10006654 w 25173432"/>
              <a:gd name="connsiteY287" fmla="*/ 2581788 h 7169300"/>
              <a:gd name="connsiteX288" fmla="*/ 9865684 w 25173432"/>
              <a:gd name="connsiteY288" fmla="*/ 2936118 h 7169300"/>
              <a:gd name="connsiteX289" fmla="*/ 9680448 w 25173432"/>
              <a:gd name="connsiteY289" fmla="*/ 3195292 h 7169300"/>
              <a:gd name="connsiteX290" fmla="*/ 9492304 w 25173432"/>
              <a:gd name="connsiteY290" fmla="*/ 3370458 h 7169300"/>
              <a:gd name="connsiteX291" fmla="*/ 9355144 w 25173432"/>
              <a:gd name="connsiteY291" fmla="*/ 3526668 h 7169300"/>
              <a:gd name="connsiteX292" fmla="*/ 9088444 w 25173432"/>
              <a:gd name="connsiteY292" fmla="*/ 3618108 h 7169300"/>
              <a:gd name="connsiteX293" fmla="*/ 8718874 w 25173432"/>
              <a:gd name="connsiteY293" fmla="*/ 3850518 h 7169300"/>
              <a:gd name="connsiteX294" fmla="*/ 8558854 w 25173432"/>
              <a:gd name="connsiteY294" fmla="*/ 4082928 h 7169300"/>
              <a:gd name="connsiteX295" fmla="*/ 8177854 w 25173432"/>
              <a:gd name="connsiteY295" fmla="*/ 4284858 h 7169300"/>
              <a:gd name="connsiteX296" fmla="*/ 8135944 w 25173432"/>
              <a:gd name="connsiteY296" fmla="*/ 4463928 h 7169300"/>
              <a:gd name="connsiteX297" fmla="*/ 7968234 w 25173432"/>
              <a:gd name="connsiteY297" fmla="*/ 4588990 h 7169300"/>
              <a:gd name="connsiteX298" fmla="*/ 7937824 w 25173432"/>
              <a:gd name="connsiteY298" fmla="*/ 4822068 h 7169300"/>
              <a:gd name="connsiteX299" fmla="*/ 7766374 w 25173432"/>
              <a:gd name="connsiteY299" fmla="*/ 4982088 h 7169300"/>
              <a:gd name="connsiteX300" fmla="*/ 7621594 w 25173432"/>
              <a:gd name="connsiteY300" fmla="*/ 5164968 h 7169300"/>
              <a:gd name="connsiteX301" fmla="*/ 7379970 w 25173432"/>
              <a:gd name="connsiteY301" fmla="*/ 5298412 h 7169300"/>
              <a:gd name="connsiteX302" fmla="*/ 7236784 w 25173432"/>
              <a:gd name="connsiteY302" fmla="*/ 5336418 h 7169300"/>
              <a:gd name="connsiteX303" fmla="*/ 7080574 w 25173432"/>
              <a:gd name="connsiteY303" fmla="*/ 5431668 h 7169300"/>
              <a:gd name="connsiteX304" fmla="*/ 6916744 w 25173432"/>
              <a:gd name="connsiteY304" fmla="*/ 5344038 h 7169300"/>
              <a:gd name="connsiteX305" fmla="*/ 6737674 w 25173432"/>
              <a:gd name="connsiteY305" fmla="*/ 5477388 h 7169300"/>
              <a:gd name="connsiteX306" fmla="*/ 6448114 w 25173432"/>
              <a:gd name="connsiteY306" fmla="*/ 5686938 h 7169300"/>
              <a:gd name="connsiteX307" fmla="*/ 6230944 w 25173432"/>
              <a:gd name="connsiteY307" fmla="*/ 5793618 h 7169300"/>
              <a:gd name="connsiteX308" fmla="*/ 6000750 w 25173432"/>
              <a:gd name="connsiteY308" fmla="*/ 5851624 h 7169300"/>
              <a:gd name="connsiteX309" fmla="*/ 5888044 w 25173432"/>
              <a:gd name="connsiteY309" fmla="*/ 5785998 h 7169300"/>
              <a:gd name="connsiteX310" fmla="*/ 5830894 w 25173432"/>
              <a:gd name="connsiteY310" fmla="*/ 5892678 h 7169300"/>
              <a:gd name="connsiteX311" fmla="*/ 5716594 w 25173432"/>
              <a:gd name="connsiteY311" fmla="*/ 5953638 h 7169300"/>
              <a:gd name="connsiteX312" fmla="*/ 5327974 w 25173432"/>
              <a:gd name="connsiteY312" fmla="*/ 6121278 h 7169300"/>
              <a:gd name="connsiteX313" fmla="*/ 5034604 w 25173432"/>
              <a:gd name="connsiteY313" fmla="*/ 6205098 h 7169300"/>
              <a:gd name="connsiteX314" fmla="*/ 4752664 w 25173432"/>
              <a:gd name="connsiteY314" fmla="*/ 6235578 h 7169300"/>
              <a:gd name="connsiteX315" fmla="*/ 4575810 w 25173432"/>
              <a:gd name="connsiteY315" fmla="*/ 6185380 h 7169300"/>
              <a:gd name="connsiteX316" fmla="*/ 4226884 w 25173432"/>
              <a:gd name="connsiteY316" fmla="*/ 6334638 h 7169300"/>
              <a:gd name="connsiteX317" fmla="*/ 3941134 w 25173432"/>
              <a:gd name="connsiteY317" fmla="*/ 6426078 h 7169300"/>
              <a:gd name="connsiteX318" fmla="*/ 3647694 w 25173432"/>
              <a:gd name="connsiteY318" fmla="*/ 6433030 h 7169300"/>
              <a:gd name="connsiteX319" fmla="*/ 3590614 w 25173432"/>
              <a:gd name="connsiteY319" fmla="*/ 6517518 h 7169300"/>
              <a:gd name="connsiteX320" fmla="*/ 3487744 w 25173432"/>
              <a:gd name="connsiteY320" fmla="*/ 6608958 h 7169300"/>
              <a:gd name="connsiteX321" fmla="*/ 3114364 w 25173432"/>
              <a:gd name="connsiteY321" fmla="*/ 6704208 h 7169300"/>
              <a:gd name="connsiteX322" fmla="*/ 2729554 w 25173432"/>
              <a:gd name="connsiteY322" fmla="*/ 6742308 h 7169300"/>
              <a:gd name="connsiteX323" fmla="*/ 2649474 w 25173432"/>
              <a:gd name="connsiteY323" fmla="*/ 6888706 h 7169300"/>
              <a:gd name="connsiteX324" fmla="*/ 2462854 w 25173432"/>
              <a:gd name="connsiteY324" fmla="*/ 6906138 h 7169300"/>
              <a:gd name="connsiteX325" fmla="*/ 2333314 w 25173432"/>
              <a:gd name="connsiteY325" fmla="*/ 6829938 h 7169300"/>
              <a:gd name="connsiteX326" fmla="*/ 2221992 w 25173432"/>
              <a:gd name="connsiteY326" fmla="*/ 6826984 h 7169300"/>
              <a:gd name="connsiteX327" fmla="*/ 1937074 w 25173432"/>
              <a:gd name="connsiteY327" fmla="*/ 6860418 h 7169300"/>
              <a:gd name="connsiteX328" fmla="*/ 1609344 w 25173432"/>
              <a:gd name="connsiteY328" fmla="*/ 6846796 h 7169300"/>
              <a:gd name="connsiteX329" fmla="*/ 1426534 w 25173432"/>
              <a:gd name="connsiteY329" fmla="*/ 6845178 h 7169300"/>
              <a:gd name="connsiteX330" fmla="*/ 1277944 w 25173432"/>
              <a:gd name="connsiteY330" fmla="*/ 6791838 h 7169300"/>
              <a:gd name="connsiteX331" fmla="*/ 969264 w 25173432"/>
              <a:gd name="connsiteY331" fmla="*/ 6729448 h 7169300"/>
              <a:gd name="connsiteX332" fmla="*/ 653104 w 25173432"/>
              <a:gd name="connsiteY332" fmla="*/ 6673728 h 7169300"/>
              <a:gd name="connsiteX333" fmla="*/ 519754 w 25173432"/>
              <a:gd name="connsiteY333" fmla="*/ 6624198 h 7169300"/>
              <a:gd name="connsiteX334" fmla="*/ 321634 w 25173432"/>
              <a:gd name="connsiteY334" fmla="*/ 6582288 h 7169300"/>
              <a:gd name="connsiteX335" fmla="*/ 264484 w 25173432"/>
              <a:gd name="connsiteY335" fmla="*/ 6532758 h 7169300"/>
              <a:gd name="connsiteX336" fmla="*/ 100654 w 25173432"/>
              <a:gd name="connsiteY336" fmla="*/ 6490848 h 7169300"/>
              <a:gd name="connsiteX337" fmla="*/ 3048 w 25173432"/>
              <a:gd name="connsiteY337" fmla="*/ 6439126 h 7169300"/>
              <a:gd name="connsiteX338" fmla="*/ 0 w 25173432"/>
              <a:gd name="connsiteY33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927394 w 25173432"/>
              <a:gd name="connsiteY246" fmla="*/ 4734438 h 7169300"/>
              <a:gd name="connsiteX247" fmla="*/ 15439714 w 25173432"/>
              <a:gd name="connsiteY247" fmla="*/ 4601088 h 7169300"/>
              <a:gd name="connsiteX248" fmla="*/ 15214924 w 25173432"/>
              <a:gd name="connsiteY248" fmla="*/ 4570608 h 7169300"/>
              <a:gd name="connsiteX249" fmla="*/ 15117318 w 25173432"/>
              <a:gd name="connsiteY249" fmla="*/ 4432780 h 7169300"/>
              <a:gd name="connsiteX250" fmla="*/ 14692954 w 25173432"/>
              <a:gd name="connsiteY250" fmla="*/ 4277238 h 7169300"/>
              <a:gd name="connsiteX251" fmla="*/ 14426254 w 25173432"/>
              <a:gd name="connsiteY251" fmla="*/ 4307718 h 7169300"/>
              <a:gd name="connsiteX252" fmla="*/ 14235754 w 25173432"/>
              <a:gd name="connsiteY252" fmla="*/ 4090548 h 7169300"/>
              <a:gd name="connsiteX253" fmla="*/ 14030014 w 25173432"/>
              <a:gd name="connsiteY253" fmla="*/ 3980058 h 7169300"/>
              <a:gd name="connsiteX254" fmla="*/ 13946194 w 25173432"/>
              <a:gd name="connsiteY254" fmla="*/ 4021968 h 7169300"/>
              <a:gd name="connsiteX255" fmla="*/ 13778554 w 25173432"/>
              <a:gd name="connsiteY255" fmla="*/ 3980058 h 7169300"/>
              <a:gd name="connsiteX256" fmla="*/ 13645204 w 25173432"/>
              <a:gd name="connsiteY256" fmla="*/ 3812418 h 7169300"/>
              <a:gd name="connsiteX257" fmla="*/ 13260394 w 25173432"/>
              <a:gd name="connsiteY257" fmla="*/ 3660018 h 7169300"/>
              <a:gd name="connsiteX258" fmla="*/ 13194030 w 25173432"/>
              <a:gd name="connsiteY258" fmla="*/ 3498568 h 7169300"/>
              <a:gd name="connsiteX259" fmla="*/ 13059156 w 25173432"/>
              <a:gd name="connsiteY259" fmla="*/ 3379696 h 7169300"/>
              <a:gd name="connsiteX260" fmla="*/ 12890824 w 25173432"/>
              <a:gd name="connsiteY260" fmla="*/ 3305688 h 7169300"/>
              <a:gd name="connsiteX261" fmla="*/ 12681274 w 25173432"/>
              <a:gd name="connsiteY261" fmla="*/ 3214248 h 7169300"/>
              <a:gd name="connsiteX262" fmla="*/ 12429814 w 25173432"/>
              <a:gd name="connsiteY262" fmla="*/ 3092328 h 7169300"/>
              <a:gd name="connsiteX263" fmla="*/ 12342184 w 25173432"/>
              <a:gd name="connsiteY263" fmla="*/ 2958978 h 7169300"/>
              <a:gd name="connsiteX264" fmla="*/ 12067864 w 25173432"/>
              <a:gd name="connsiteY264" fmla="*/ 2764668 h 7169300"/>
              <a:gd name="connsiteX265" fmla="*/ 11995474 w 25173432"/>
              <a:gd name="connsiteY265" fmla="*/ 2699898 h 7169300"/>
              <a:gd name="connsiteX266" fmla="*/ 11793544 w 25173432"/>
              <a:gd name="connsiteY266" fmla="*/ 2627508 h 7169300"/>
              <a:gd name="connsiteX267" fmla="*/ 11488744 w 25173432"/>
              <a:gd name="connsiteY267" fmla="*/ 2417958 h 7169300"/>
              <a:gd name="connsiteX268" fmla="*/ 11225854 w 25173432"/>
              <a:gd name="connsiteY268" fmla="*/ 2235078 h 7169300"/>
              <a:gd name="connsiteX269" fmla="*/ 11121390 w 25173432"/>
              <a:gd name="connsiteY269" fmla="*/ 2197834 h 7169300"/>
              <a:gd name="connsiteX270" fmla="*/ 10791514 w 25173432"/>
              <a:gd name="connsiteY270" fmla="*/ 1953138 h 7169300"/>
              <a:gd name="connsiteX271" fmla="*/ 10568178 w 25173432"/>
              <a:gd name="connsiteY271" fmla="*/ 1691866 h 7169300"/>
              <a:gd name="connsiteX272" fmla="*/ 10464546 w 25173432"/>
              <a:gd name="connsiteY272" fmla="*/ 1419832 h 7169300"/>
              <a:gd name="connsiteX273" fmla="*/ 10495026 w 25173432"/>
              <a:gd name="connsiteY273" fmla="*/ 901672 h 7169300"/>
              <a:gd name="connsiteX274" fmla="*/ 10491216 w 25173432"/>
              <a:gd name="connsiteY274" fmla="*/ 768322 h 7169300"/>
              <a:gd name="connsiteX275" fmla="*/ 10578846 w 25173432"/>
              <a:gd name="connsiteY275" fmla="*/ 680692 h 7169300"/>
              <a:gd name="connsiteX276" fmla="*/ 10725912 w 25173432"/>
              <a:gd name="connsiteY276" fmla="*/ 610588 h 7169300"/>
              <a:gd name="connsiteX277" fmla="*/ 10707624 w 25173432"/>
              <a:gd name="connsiteY277" fmla="*/ 336268 h 7169300"/>
              <a:gd name="connsiteX278" fmla="*/ 10582656 w 25173432"/>
              <a:gd name="connsiteY278" fmla="*/ 200632 h 7169300"/>
              <a:gd name="connsiteX279" fmla="*/ 10467664 w 25173432"/>
              <a:gd name="connsiteY279" fmla="*/ 189108 h 7169300"/>
              <a:gd name="connsiteX280" fmla="*/ 10392156 w 25173432"/>
              <a:gd name="connsiteY280" fmla="*/ 2512 h 7169300"/>
              <a:gd name="connsiteX281" fmla="*/ 10346436 w 25173432"/>
              <a:gd name="connsiteY281" fmla="*/ 261592 h 7169300"/>
              <a:gd name="connsiteX282" fmla="*/ 10274808 w 25173432"/>
              <a:gd name="connsiteY282" fmla="*/ 626590 h 7169300"/>
              <a:gd name="connsiteX283" fmla="*/ 10136886 w 25173432"/>
              <a:gd name="connsiteY283" fmla="*/ 913102 h 7169300"/>
              <a:gd name="connsiteX284" fmla="*/ 10284784 w 25173432"/>
              <a:gd name="connsiteY284" fmla="*/ 1351158 h 7169300"/>
              <a:gd name="connsiteX285" fmla="*/ 10195560 w 25173432"/>
              <a:gd name="connsiteY285" fmla="*/ 1744444 h 7169300"/>
              <a:gd name="connsiteX286" fmla="*/ 10162864 w 25173432"/>
              <a:gd name="connsiteY286" fmla="*/ 2075058 h 7169300"/>
              <a:gd name="connsiteX287" fmla="*/ 10104120 w 25173432"/>
              <a:gd name="connsiteY287" fmla="*/ 2384524 h 7169300"/>
              <a:gd name="connsiteX288" fmla="*/ 10006654 w 25173432"/>
              <a:gd name="connsiteY288" fmla="*/ 2581788 h 7169300"/>
              <a:gd name="connsiteX289" fmla="*/ 9865684 w 25173432"/>
              <a:gd name="connsiteY289" fmla="*/ 2936118 h 7169300"/>
              <a:gd name="connsiteX290" fmla="*/ 9680448 w 25173432"/>
              <a:gd name="connsiteY290" fmla="*/ 3195292 h 7169300"/>
              <a:gd name="connsiteX291" fmla="*/ 9492304 w 25173432"/>
              <a:gd name="connsiteY291" fmla="*/ 3370458 h 7169300"/>
              <a:gd name="connsiteX292" fmla="*/ 9355144 w 25173432"/>
              <a:gd name="connsiteY292" fmla="*/ 3526668 h 7169300"/>
              <a:gd name="connsiteX293" fmla="*/ 9088444 w 25173432"/>
              <a:gd name="connsiteY293" fmla="*/ 3618108 h 7169300"/>
              <a:gd name="connsiteX294" fmla="*/ 8718874 w 25173432"/>
              <a:gd name="connsiteY294" fmla="*/ 3850518 h 7169300"/>
              <a:gd name="connsiteX295" fmla="*/ 8558854 w 25173432"/>
              <a:gd name="connsiteY295" fmla="*/ 4082928 h 7169300"/>
              <a:gd name="connsiteX296" fmla="*/ 8177854 w 25173432"/>
              <a:gd name="connsiteY296" fmla="*/ 4284858 h 7169300"/>
              <a:gd name="connsiteX297" fmla="*/ 8135944 w 25173432"/>
              <a:gd name="connsiteY297" fmla="*/ 4463928 h 7169300"/>
              <a:gd name="connsiteX298" fmla="*/ 7968234 w 25173432"/>
              <a:gd name="connsiteY298" fmla="*/ 4588990 h 7169300"/>
              <a:gd name="connsiteX299" fmla="*/ 7937824 w 25173432"/>
              <a:gd name="connsiteY299" fmla="*/ 4822068 h 7169300"/>
              <a:gd name="connsiteX300" fmla="*/ 7766374 w 25173432"/>
              <a:gd name="connsiteY300" fmla="*/ 4982088 h 7169300"/>
              <a:gd name="connsiteX301" fmla="*/ 7621594 w 25173432"/>
              <a:gd name="connsiteY301" fmla="*/ 5164968 h 7169300"/>
              <a:gd name="connsiteX302" fmla="*/ 7379970 w 25173432"/>
              <a:gd name="connsiteY302" fmla="*/ 5298412 h 7169300"/>
              <a:gd name="connsiteX303" fmla="*/ 7236784 w 25173432"/>
              <a:gd name="connsiteY303" fmla="*/ 5336418 h 7169300"/>
              <a:gd name="connsiteX304" fmla="*/ 7080574 w 25173432"/>
              <a:gd name="connsiteY304" fmla="*/ 5431668 h 7169300"/>
              <a:gd name="connsiteX305" fmla="*/ 6916744 w 25173432"/>
              <a:gd name="connsiteY305" fmla="*/ 5344038 h 7169300"/>
              <a:gd name="connsiteX306" fmla="*/ 6737674 w 25173432"/>
              <a:gd name="connsiteY306" fmla="*/ 5477388 h 7169300"/>
              <a:gd name="connsiteX307" fmla="*/ 6448114 w 25173432"/>
              <a:gd name="connsiteY307" fmla="*/ 5686938 h 7169300"/>
              <a:gd name="connsiteX308" fmla="*/ 6230944 w 25173432"/>
              <a:gd name="connsiteY308" fmla="*/ 5793618 h 7169300"/>
              <a:gd name="connsiteX309" fmla="*/ 6000750 w 25173432"/>
              <a:gd name="connsiteY309" fmla="*/ 5851624 h 7169300"/>
              <a:gd name="connsiteX310" fmla="*/ 5888044 w 25173432"/>
              <a:gd name="connsiteY310" fmla="*/ 5785998 h 7169300"/>
              <a:gd name="connsiteX311" fmla="*/ 5830894 w 25173432"/>
              <a:gd name="connsiteY311" fmla="*/ 5892678 h 7169300"/>
              <a:gd name="connsiteX312" fmla="*/ 5716594 w 25173432"/>
              <a:gd name="connsiteY312" fmla="*/ 5953638 h 7169300"/>
              <a:gd name="connsiteX313" fmla="*/ 5327974 w 25173432"/>
              <a:gd name="connsiteY313" fmla="*/ 6121278 h 7169300"/>
              <a:gd name="connsiteX314" fmla="*/ 5034604 w 25173432"/>
              <a:gd name="connsiteY314" fmla="*/ 6205098 h 7169300"/>
              <a:gd name="connsiteX315" fmla="*/ 4752664 w 25173432"/>
              <a:gd name="connsiteY315" fmla="*/ 6235578 h 7169300"/>
              <a:gd name="connsiteX316" fmla="*/ 4575810 w 25173432"/>
              <a:gd name="connsiteY316" fmla="*/ 6185380 h 7169300"/>
              <a:gd name="connsiteX317" fmla="*/ 4226884 w 25173432"/>
              <a:gd name="connsiteY317" fmla="*/ 6334638 h 7169300"/>
              <a:gd name="connsiteX318" fmla="*/ 3941134 w 25173432"/>
              <a:gd name="connsiteY318" fmla="*/ 6426078 h 7169300"/>
              <a:gd name="connsiteX319" fmla="*/ 3647694 w 25173432"/>
              <a:gd name="connsiteY319" fmla="*/ 6433030 h 7169300"/>
              <a:gd name="connsiteX320" fmla="*/ 3590614 w 25173432"/>
              <a:gd name="connsiteY320" fmla="*/ 6517518 h 7169300"/>
              <a:gd name="connsiteX321" fmla="*/ 3487744 w 25173432"/>
              <a:gd name="connsiteY321" fmla="*/ 6608958 h 7169300"/>
              <a:gd name="connsiteX322" fmla="*/ 3114364 w 25173432"/>
              <a:gd name="connsiteY322" fmla="*/ 6704208 h 7169300"/>
              <a:gd name="connsiteX323" fmla="*/ 2729554 w 25173432"/>
              <a:gd name="connsiteY323" fmla="*/ 6742308 h 7169300"/>
              <a:gd name="connsiteX324" fmla="*/ 2649474 w 25173432"/>
              <a:gd name="connsiteY324" fmla="*/ 6888706 h 7169300"/>
              <a:gd name="connsiteX325" fmla="*/ 2462854 w 25173432"/>
              <a:gd name="connsiteY325" fmla="*/ 6906138 h 7169300"/>
              <a:gd name="connsiteX326" fmla="*/ 2333314 w 25173432"/>
              <a:gd name="connsiteY326" fmla="*/ 6829938 h 7169300"/>
              <a:gd name="connsiteX327" fmla="*/ 2221992 w 25173432"/>
              <a:gd name="connsiteY327" fmla="*/ 6826984 h 7169300"/>
              <a:gd name="connsiteX328" fmla="*/ 1937074 w 25173432"/>
              <a:gd name="connsiteY328" fmla="*/ 6860418 h 7169300"/>
              <a:gd name="connsiteX329" fmla="*/ 1609344 w 25173432"/>
              <a:gd name="connsiteY329" fmla="*/ 6846796 h 7169300"/>
              <a:gd name="connsiteX330" fmla="*/ 1426534 w 25173432"/>
              <a:gd name="connsiteY330" fmla="*/ 6845178 h 7169300"/>
              <a:gd name="connsiteX331" fmla="*/ 1277944 w 25173432"/>
              <a:gd name="connsiteY331" fmla="*/ 6791838 h 7169300"/>
              <a:gd name="connsiteX332" fmla="*/ 969264 w 25173432"/>
              <a:gd name="connsiteY332" fmla="*/ 6729448 h 7169300"/>
              <a:gd name="connsiteX333" fmla="*/ 653104 w 25173432"/>
              <a:gd name="connsiteY333" fmla="*/ 6673728 h 7169300"/>
              <a:gd name="connsiteX334" fmla="*/ 519754 w 25173432"/>
              <a:gd name="connsiteY334" fmla="*/ 6624198 h 7169300"/>
              <a:gd name="connsiteX335" fmla="*/ 321634 w 25173432"/>
              <a:gd name="connsiteY335" fmla="*/ 6582288 h 7169300"/>
              <a:gd name="connsiteX336" fmla="*/ 264484 w 25173432"/>
              <a:gd name="connsiteY336" fmla="*/ 6532758 h 7169300"/>
              <a:gd name="connsiteX337" fmla="*/ 100654 w 25173432"/>
              <a:gd name="connsiteY337" fmla="*/ 6490848 h 7169300"/>
              <a:gd name="connsiteX338" fmla="*/ 3048 w 25173432"/>
              <a:gd name="connsiteY338" fmla="*/ 6439126 h 7169300"/>
              <a:gd name="connsiteX339" fmla="*/ 0 w 25173432"/>
              <a:gd name="connsiteY33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5927394 w 25173432"/>
              <a:gd name="connsiteY246" fmla="*/ 4734438 h 7169300"/>
              <a:gd name="connsiteX247" fmla="*/ 15805474 w 25173432"/>
              <a:gd name="connsiteY247" fmla="*/ 4673478 h 7169300"/>
              <a:gd name="connsiteX248" fmla="*/ 15439714 w 25173432"/>
              <a:gd name="connsiteY248" fmla="*/ 4601088 h 7169300"/>
              <a:gd name="connsiteX249" fmla="*/ 15214924 w 25173432"/>
              <a:gd name="connsiteY249" fmla="*/ 4570608 h 7169300"/>
              <a:gd name="connsiteX250" fmla="*/ 15117318 w 25173432"/>
              <a:gd name="connsiteY250" fmla="*/ 4432780 h 7169300"/>
              <a:gd name="connsiteX251" fmla="*/ 14692954 w 25173432"/>
              <a:gd name="connsiteY251" fmla="*/ 4277238 h 7169300"/>
              <a:gd name="connsiteX252" fmla="*/ 14426254 w 25173432"/>
              <a:gd name="connsiteY252" fmla="*/ 4307718 h 7169300"/>
              <a:gd name="connsiteX253" fmla="*/ 14235754 w 25173432"/>
              <a:gd name="connsiteY253" fmla="*/ 4090548 h 7169300"/>
              <a:gd name="connsiteX254" fmla="*/ 14030014 w 25173432"/>
              <a:gd name="connsiteY254" fmla="*/ 3980058 h 7169300"/>
              <a:gd name="connsiteX255" fmla="*/ 13946194 w 25173432"/>
              <a:gd name="connsiteY255" fmla="*/ 4021968 h 7169300"/>
              <a:gd name="connsiteX256" fmla="*/ 13778554 w 25173432"/>
              <a:gd name="connsiteY256" fmla="*/ 3980058 h 7169300"/>
              <a:gd name="connsiteX257" fmla="*/ 13645204 w 25173432"/>
              <a:gd name="connsiteY257" fmla="*/ 3812418 h 7169300"/>
              <a:gd name="connsiteX258" fmla="*/ 13260394 w 25173432"/>
              <a:gd name="connsiteY258" fmla="*/ 3660018 h 7169300"/>
              <a:gd name="connsiteX259" fmla="*/ 13194030 w 25173432"/>
              <a:gd name="connsiteY259" fmla="*/ 3498568 h 7169300"/>
              <a:gd name="connsiteX260" fmla="*/ 13059156 w 25173432"/>
              <a:gd name="connsiteY260" fmla="*/ 3379696 h 7169300"/>
              <a:gd name="connsiteX261" fmla="*/ 12890824 w 25173432"/>
              <a:gd name="connsiteY261" fmla="*/ 3305688 h 7169300"/>
              <a:gd name="connsiteX262" fmla="*/ 12681274 w 25173432"/>
              <a:gd name="connsiteY262" fmla="*/ 3214248 h 7169300"/>
              <a:gd name="connsiteX263" fmla="*/ 12429814 w 25173432"/>
              <a:gd name="connsiteY263" fmla="*/ 3092328 h 7169300"/>
              <a:gd name="connsiteX264" fmla="*/ 12342184 w 25173432"/>
              <a:gd name="connsiteY264" fmla="*/ 2958978 h 7169300"/>
              <a:gd name="connsiteX265" fmla="*/ 12067864 w 25173432"/>
              <a:gd name="connsiteY265" fmla="*/ 2764668 h 7169300"/>
              <a:gd name="connsiteX266" fmla="*/ 11995474 w 25173432"/>
              <a:gd name="connsiteY266" fmla="*/ 2699898 h 7169300"/>
              <a:gd name="connsiteX267" fmla="*/ 11793544 w 25173432"/>
              <a:gd name="connsiteY267" fmla="*/ 2627508 h 7169300"/>
              <a:gd name="connsiteX268" fmla="*/ 11488744 w 25173432"/>
              <a:gd name="connsiteY268" fmla="*/ 2417958 h 7169300"/>
              <a:gd name="connsiteX269" fmla="*/ 11225854 w 25173432"/>
              <a:gd name="connsiteY269" fmla="*/ 2235078 h 7169300"/>
              <a:gd name="connsiteX270" fmla="*/ 11121390 w 25173432"/>
              <a:gd name="connsiteY270" fmla="*/ 2197834 h 7169300"/>
              <a:gd name="connsiteX271" fmla="*/ 10791514 w 25173432"/>
              <a:gd name="connsiteY271" fmla="*/ 1953138 h 7169300"/>
              <a:gd name="connsiteX272" fmla="*/ 10568178 w 25173432"/>
              <a:gd name="connsiteY272" fmla="*/ 1691866 h 7169300"/>
              <a:gd name="connsiteX273" fmla="*/ 10464546 w 25173432"/>
              <a:gd name="connsiteY273" fmla="*/ 1419832 h 7169300"/>
              <a:gd name="connsiteX274" fmla="*/ 10495026 w 25173432"/>
              <a:gd name="connsiteY274" fmla="*/ 901672 h 7169300"/>
              <a:gd name="connsiteX275" fmla="*/ 10491216 w 25173432"/>
              <a:gd name="connsiteY275" fmla="*/ 768322 h 7169300"/>
              <a:gd name="connsiteX276" fmla="*/ 10578846 w 25173432"/>
              <a:gd name="connsiteY276" fmla="*/ 680692 h 7169300"/>
              <a:gd name="connsiteX277" fmla="*/ 10725912 w 25173432"/>
              <a:gd name="connsiteY277" fmla="*/ 610588 h 7169300"/>
              <a:gd name="connsiteX278" fmla="*/ 10707624 w 25173432"/>
              <a:gd name="connsiteY278" fmla="*/ 336268 h 7169300"/>
              <a:gd name="connsiteX279" fmla="*/ 10582656 w 25173432"/>
              <a:gd name="connsiteY279" fmla="*/ 200632 h 7169300"/>
              <a:gd name="connsiteX280" fmla="*/ 10467664 w 25173432"/>
              <a:gd name="connsiteY280" fmla="*/ 189108 h 7169300"/>
              <a:gd name="connsiteX281" fmla="*/ 10392156 w 25173432"/>
              <a:gd name="connsiteY281" fmla="*/ 2512 h 7169300"/>
              <a:gd name="connsiteX282" fmla="*/ 10346436 w 25173432"/>
              <a:gd name="connsiteY282" fmla="*/ 261592 h 7169300"/>
              <a:gd name="connsiteX283" fmla="*/ 10274808 w 25173432"/>
              <a:gd name="connsiteY283" fmla="*/ 626590 h 7169300"/>
              <a:gd name="connsiteX284" fmla="*/ 10136886 w 25173432"/>
              <a:gd name="connsiteY284" fmla="*/ 913102 h 7169300"/>
              <a:gd name="connsiteX285" fmla="*/ 10284784 w 25173432"/>
              <a:gd name="connsiteY285" fmla="*/ 1351158 h 7169300"/>
              <a:gd name="connsiteX286" fmla="*/ 10195560 w 25173432"/>
              <a:gd name="connsiteY286" fmla="*/ 1744444 h 7169300"/>
              <a:gd name="connsiteX287" fmla="*/ 10162864 w 25173432"/>
              <a:gd name="connsiteY287" fmla="*/ 2075058 h 7169300"/>
              <a:gd name="connsiteX288" fmla="*/ 10104120 w 25173432"/>
              <a:gd name="connsiteY288" fmla="*/ 2384524 h 7169300"/>
              <a:gd name="connsiteX289" fmla="*/ 10006654 w 25173432"/>
              <a:gd name="connsiteY289" fmla="*/ 2581788 h 7169300"/>
              <a:gd name="connsiteX290" fmla="*/ 9865684 w 25173432"/>
              <a:gd name="connsiteY290" fmla="*/ 2936118 h 7169300"/>
              <a:gd name="connsiteX291" fmla="*/ 9680448 w 25173432"/>
              <a:gd name="connsiteY291" fmla="*/ 3195292 h 7169300"/>
              <a:gd name="connsiteX292" fmla="*/ 9492304 w 25173432"/>
              <a:gd name="connsiteY292" fmla="*/ 3370458 h 7169300"/>
              <a:gd name="connsiteX293" fmla="*/ 9355144 w 25173432"/>
              <a:gd name="connsiteY293" fmla="*/ 3526668 h 7169300"/>
              <a:gd name="connsiteX294" fmla="*/ 9088444 w 25173432"/>
              <a:gd name="connsiteY294" fmla="*/ 3618108 h 7169300"/>
              <a:gd name="connsiteX295" fmla="*/ 8718874 w 25173432"/>
              <a:gd name="connsiteY295" fmla="*/ 3850518 h 7169300"/>
              <a:gd name="connsiteX296" fmla="*/ 8558854 w 25173432"/>
              <a:gd name="connsiteY296" fmla="*/ 4082928 h 7169300"/>
              <a:gd name="connsiteX297" fmla="*/ 8177854 w 25173432"/>
              <a:gd name="connsiteY297" fmla="*/ 4284858 h 7169300"/>
              <a:gd name="connsiteX298" fmla="*/ 8135944 w 25173432"/>
              <a:gd name="connsiteY298" fmla="*/ 4463928 h 7169300"/>
              <a:gd name="connsiteX299" fmla="*/ 7968234 w 25173432"/>
              <a:gd name="connsiteY299" fmla="*/ 4588990 h 7169300"/>
              <a:gd name="connsiteX300" fmla="*/ 7937824 w 25173432"/>
              <a:gd name="connsiteY300" fmla="*/ 4822068 h 7169300"/>
              <a:gd name="connsiteX301" fmla="*/ 7766374 w 25173432"/>
              <a:gd name="connsiteY301" fmla="*/ 4982088 h 7169300"/>
              <a:gd name="connsiteX302" fmla="*/ 7621594 w 25173432"/>
              <a:gd name="connsiteY302" fmla="*/ 5164968 h 7169300"/>
              <a:gd name="connsiteX303" fmla="*/ 7379970 w 25173432"/>
              <a:gd name="connsiteY303" fmla="*/ 5298412 h 7169300"/>
              <a:gd name="connsiteX304" fmla="*/ 7236784 w 25173432"/>
              <a:gd name="connsiteY304" fmla="*/ 5336418 h 7169300"/>
              <a:gd name="connsiteX305" fmla="*/ 7080574 w 25173432"/>
              <a:gd name="connsiteY305" fmla="*/ 5431668 h 7169300"/>
              <a:gd name="connsiteX306" fmla="*/ 6916744 w 25173432"/>
              <a:gd name="connsiteY306" fmla="*/ 5344038 h 7169300"/>
              <a:gd name="connsiteX307" fmla="*/ 6737674 w 25173432"/>
              <a:gd name="connsiteY307" fmla="*/ 5477388 h 7169300"/>
              <a:gd name="connsiteX308" fmla="*/ 6448114 w 25173432"/>
              <a:gd name="connsiteY308" fmla="*/ 5686938 h 7169300"/>
              <a:gd name="connsiteX309" fmla="*/ 6230944 w 25173432"/>
              <a:gd name="connsiteY309" fmla="*/ 5793618 h 7169300"/>
              <a:gd name="connsiteX310" fmla="*/ 6000750 w 25173432"/>
              <a:gd name="connsiteY310" fmla="*/ 5851624 h 7169300"/>
              <a:gd name="connsiteX311" fmla="*/ 5888044 w 25173432"/>
              <a:gd name="connsiteY311" fmla="*/ 5785998 h 7169300"/>
              <a:gd name="connsiteX312" fmla="*/ 5830894 w 25173432"/>
              <a:gd name="connsiteY312" fmla="*/ 5892678 h 7169300"/>
              <a:gd name="connsiteX313" fmla="*/ 5716594 w 25173432"/>
              <a:gd name="connsiteY313" fmla="*/ 5953638 h 7169300"/>
              <a:gd name="connsiteX314" fmla="*/ 5327974 w 25173432"/>
              <a:gd name="connsiteY314" fmla="*/ 6121278 h 7169300"/>
              <a:gd name="connsiteX315" fmla="*/ 5034604 w 25173432"/>
              <a:gd name="connsiteY315" fmla="*/ 6205098 h 7169300"/>
              <a:gd name="connsiteX316" fmla="*/ 4752664 w 25173432"/>
              <a:gd name="connsiteY316" fmla="*/ 6235578 h 7169300"/>
              <a:gd name="connsiteX317" fmla="*/ 4575810 w 25173432"/>
              <a:gd name="connsiteY317" fmla="*/ 6185380 h 7169300"/>
              <a:gd name="connsiteX318" fmla="*/ 4226884 w 25173432"/>
              <a:gd name="connsiteY318" fmla="*/ 6334638 h 7169300"/>
              <a:gd name="connsiteX319" fmla="*/ 3941134 w 25173432"/>
              <a:gd name="connsiteY319" fmla="*/ 6426078 h 7169300"/>
              <a:gd name="connsiteX320" fmla="*/ 3647694 w 25173432"/>
              <a:gd name="connsiteY320" fmla="*/ 6433030 h 7169300"/>
              <a:gd name="connsiteX321" fmla="*/ 3590614 w 25173432"/>
              <a:gd name="connsiteY321" fmla="*/ 6517518 h 7169300"/>
              <a:gd name="connsiteX322" fmla="*/ 3487744 w 25173432"/>
              <a:gd name="connsiteY322" fmla="*/ 6608958 h 7169300"/>
              <a:gd name="connsiteX323" fmla="*/ 3114364 w 25173432"/>
              <a:gd name="connsiteY323" fmla="*/ 6704208 h 7169300"/>
              <a:gd name="connsiteX324" fmla="*/ 2729554 w 25173432"/>
              <a:gd name="connsiteY324" fmla="*/ 6742308 h 7169300"/>
              <a:gd name="connsiteX325" fmla="*/ 2649474 w 25173432"/>
              <a:gd name="connsiteY325" fmla="*/ 6888706 h 7169300"/>
              <a:gd name="connsiteX326" fmla="*/ 2462854 w 25173432"/>
              <a:gd name="connsiteY326" fmla="*/ 6906138 h 7169300"/>
              <a:gd name="connsiteX327" fmla="*/ 2333314 w 25173432"/>
              <a:gd name="connsiteY327" fmla="*/ 6829938 h 7169300"/>
              <a:gd name="connsiteX328" fmla="*/ 2221992 w 25173432"/>
              <a:gd name="connsiteY328" fmla="*/ 6826984 h 7169300"/>
              <a:gd name="connsiteX329" fmla="*/ 1937074 w 25173432"/>
              <a:gd name="connsiteY329" fmla="*/ 6860418 h 7169300"/>
              <a:gd name="connsiteX330" fmla="*/ 1609344 w 25173432"/>
              <a:gd name="connsiteY330" fmla="*/ 6846796 h 7169300"/>
              <a:gd name="connsiteX331" fmla="*/ 1426534 w 25173432"/>
              <a:gd name="connsiteY331" fmla="*/ 6845178 h 7169300"/>
              <a:gd name="connsiteX332" fmla="*/ 1277944 w 25173432"/>
              <a:gd name="connsiteY332" fmla="*/ 6791838 h 7169300"/>
              <a:gd name="connsiteX333" fmla="*/ 969264 w 25173432"/>
              <a:gd name="connsiteY333" fmla="*/ 6729448 h 7169300"/>
              <a:gd name="connsiteX334" fmla="*/ 653104 w 25173432"/>
              <a:gd name="connsiteY334" fmla="*/ 6673728 h 7169300"/>
              <a:gd name="connsiteX335" fmla="*/ 519754 w 25173432"/>
              <a:gd name="connsiteY335" fmla="*/ 6624198 h 7169300"/>
              <a:gd name="connsiteX336" fmla="*/ 321634 w 25173432"/>
              <a:gd name="connsiteY336" fmla="*/ 6582288 h 7169300"/>
              <a:gd name="connsiteX337" fmla="*/ 264484 w 25173432"/>
              <a:gd name="connsiteY337" fmla="*/ 6532758 h 7169300"/>
              <a:gd name="connsiteX338" fmla="*/ 100654 w 25173432"/>
              <a:gd name="connsiteY338" fmla="*/ 6490848 h 7169300"/>
              <a:gd name="connsiteX339" fmla="*/ 3048 w 25173432"/>
              <a:gd name="connsiteY339" fmla="*/ 6439126 h 7169300"/>
              <a:gd name="connsiteX340" fmla="*/ 0 w 25173432"/>
              <a:gd name="connsiteY34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6056934 w 25173432"/>
              <a:gd name="connsiteY246" fmla="*/ 4852548 h 7169300"/>
              <a:gd name="connsiteX247" fmla="*/ 15927394 w 25173432"/>
              <a:gd name="connsiteY247" fmla="*/ 4734438 h 7169300"/>
              <a:gd name="connsiteX248" fmla="*/ 15805474 w 25173432"/>
              <a:gd name="connsiteY248" fmla="*/ 4673478 h 7169300"/>
              <a:gd name="connsiteX249" fmla="*/ 15439714 w 25173432"/>
              <a:gd name="connsiteY249" fmla="*/ 4601088 h 7169300"/>
              <a:gd name="connsiteX250" fmla="*/ 15214924 w 25173432"/>
              <a:gd name="connsiteY250" fmla="*/ 4570608 h 7169300"/>
              <a:gd name="connsiteX251" fmla="*/ 15117318 w 25173432"/>
              <a:gd name="connsiteY251" fmla="*/ 4432780 h 7169300"/>
              <a:gd name="connsiteX252" fmla="*/ 14692954 w 25173432"/>
              <a:gd name="connsiteY252" fmla="*/ 4277238 h 7169300"/>
              <a:gd name="connsiteX253" fmla="*/ 14426254 w 25173432"/>
              <a:gd name="connsiteY253" fmla="*/ 4307718 h 7169300"/>
              <a:gd name="connsiteX254" fmla="*/ 14235754 w 25173432"/>
              <a:gd name="connsiteY254" fmla="*/ 4090548 h 7169300"/>
              <a:gd name="connsiteX255" fmla="*/ 14030014 w 25173432"/>
              <a:gd name="connsiteY255" fmla="*/ 3980058 h 7169300"/>
              <a:gd name="connsiteX256" fmla="*/ 13946194 w 25173432"/>
              <a:gd name="connsiteY256" fmla="*/ 4021968 h 7169300"/>
              <a:gd name="connsiteX257" fmla="*/ 13778554 w 25173432"/>
              <a:gd name="connsiteY257" fmla="*/ 3980058 h 7169300"/>
              <a:gd name="connsiteX258" fmla="*/ 13645204 w 25173432"/>
              <a:gd name="connsiteY258" fmla="*/ 3812418 h 7169300"/>
              <a:gd name="connsiteX259" fmla="*/ 13260394 w 25173432"/>
              <a:gd name="connsiteY259" fmla="*/ 3660018 h 7169300"/>
              <a:gd name="connsiteX260" fmla="*/ 13194030 w 25173432"/>
              <a:gd name="connsiteY260" fmla="*/ 3498568 h 7169300"/>
              <a:gd name="connsiteX261" fmla="*/ 13059156 w 25173432"/>
              <a:gd name="connsiteY261" fmla="*/ 3379696 h 7169300"/>
              <a:gd name="connsiteX262" fmla="*/ 12890824 w 25173432"/>
              <a:gd name="connsiteY262" fmla="*/ 3305688 h 7169300"/>
              <a:gd name="connsiteX263" fmla="*/ 12681274 w 25173432"/>
              <a:gd name="connsiteY263" fmla="*/ 3214248 h 7169300"/>
              <a:gd name="connsiteX264" fmla="*/ 12429814 w 25173432"/>
              <a:gd name="connsiteY264" fmla="*/ 3092328 h 7169300"/>
              <a:gd name="connsiteX265" fmla="*/ 12342184 w 25173432"/>
              <a:gd name="connsiteY265" fmla="*/ 2958978 h 7169300"/>
              <a:gd name="connsiteX266" fmla="*/ 12067864 w 25173432"/>
              <a:gd name="connsiteY266" fmla="*/ 2764668 h 7169300"/>
              <a:gd name="connsiteX267" fmla="*/ 11995474 w 25173432"/>
              <a:gd name="connsiteY267" fmla="*/ 2699898 h 7169300"/>
              <a:gd name="connsiteX268" fmla="*/ 11793544 w 25173432"/>
              <a:gd name="connsiteY268" fmla="*/ 2627508 h 7169300"/>
              <a:gd name="connsiteX269" fmla="*/ 11488744 w 25173432"/>
              <a:gd name="connsiteY269" fmla="*/ 2417958 h 7169300"/>
              <a:gd name="connsiteX270" fmla="*/ 11225854 w 25173432"/>
              <a:gd name="connsiteY270" fmla="*/ 2235078 h 7169300"/>
              <a:gd name="connsiteX271" fmla="*/ 11121390 w 25173432"/>
              <a:gd name="connsiteY271" fmla="*/ 2197834 h 7169300"/>
              <a:gd name="connsiteX272" fmla="*/ 10791514 w 25173432"/>
              <a:gd name="connsiteY272" fmla="*/ 1953138 h 7169300"/>
              <a:gd name="connsiteX273" fmla="*/ 10568178 w 25173432"/>
              <a:gd name="connsiteY273" fmla="*/ 1691866 h 7169300"/>
              <a:gd name="connsiteX274" fmla="*/ 10464546 w 25173432"/>
              <a:gd name="connsiteY274" fmla="*/ 1419832 h 7169300"/>
              <a:gd name="connsiteX275" fmla="*/ 10495026 w 25173432"/>
              <a:gd name="connsiteY275" fmla="*/ 901672 h 7169300"/>
              <a:gd name="connsiteX276" fmla="*/ 10491216 w 25173432"/>
              <a:gd name="connsiteY276" fmla="*/ 768322 h 7169300"/>
              <a:gd name="connsiteX277" fmla="*/ 10578846 w 25173432"/>
              <a:gd name="connsiteY277" fmla="*/ 680692 h 7169300"/>
              <a:gd name="connsiteX278" fmla="*/ 10725912 w 25173432"/>
              <a:gd name="connsiteY278" fmla="*/ 610588 h 7169300"/>
              <a:gd name="connsiteX279" fmla="*/ 10707624 w 25173432"/>
              <a:gd name="connsiteY279" fmla="*/ 336268 h 7169300"/>
              <a:gd name="connsiteX280" fmla="*/ 10582656 w 25173432"/>
              <a:gd name="connsiteY280" fmla="*/ 200632 h 7169300"/>
              <a:gd name="connsiteX281" fmla="*/ 10467664 w 25173432"/>
              <a:gd name="connsiteY281" fmla="*/ 189108 h 7169300"/>
              <a:gd name="connsiteX282" fmla="*/ 10392156 w 25173432"/>
              <a:gd name="connsiteY282" fmla="*/ 2512 h 7169300"/>
              <a:gd name="connsiteX283" fmla="*/ 10346436 w 25173432"/>
              <a:gd name="connsiteY283" fmla="*/ 261592 h 7169300"/>
              <a:gd name="connsiteX284" fmla="*/ 10274808 w 25173432"/>
              <a:gd name="connsiteY284" fmla="*/ 626590 h 7169300"/>
              <a:gd name="connsiteX285" fmla="*/ 10136886 w 25173432"/>
              <a:gd name="connsiteY285" fmla="*/ 913102 h 7169300"/>
              <a:gd name="connsiteX286" fmla="*/ 10284784 w 25173432"/>
              <a:gd name="connsiteY286" fmla="*/ 1351158 h 7169300"/>
              <a:gd name="connsiteX287" fmla="*/ 10195560 w 25173432"/>
              <a:gd name="connsiteY287" fmla="*/ 1744444 h 7169300"/>
              <a:gd name="connsiteX288" fmla="*/ 10162864 w 25173432"/>
              <a:gd name="connsiteY288" fmla="*/ 2075058 h 7169300"/>
              <a:gd name="connsiteX289" fmla="*/ 10104120 w 25173432"/>
              <a:gd name="connsiteY289" fmla="*/ 2384524 h 7169300"/>
              <a:gd name="connsiteX290" fmla="*/ 10006654 w 25173432"/>
              <a:gd name="connsiteY290" fmla="*/ 2581788 h 7169300"/>
              <a:gd name="connsiteX291" fmla="*/ 9865684 w 25173432"/>
              <a:gd name="connsiteY291" fmla="*/ 2936118 h 7169300"/>
              <a:gd name="connsiteX292" fmla="*/ 9680448 w 25173432"/>
              <a:gd name="connsiteY292" fmla="*/ 3195292 h 7169300"/>
              <a:gd name="connsiteX293" fmla="*/ 9492304 w 25173432"/>
              <a:gd name="connsiteY293" fmla="*/ 3370458 h 7169300"/>
              <a:gd name="connsiteX294" fmla="*/ 9355144 w 25173432"/>
              <a:gd name="connsiteY294" fmla="*/ 3526668 h 7169300"/>
              <a:gd name="connsiteX295" fmla="*/ 9088444 w 25173432"/>
              <a:gd name="connsiteY295" fmla="*/ 3618108 h 7169300"/>
              <a:gd name="connsiteX296" fmla="*/ 8718874 w 25173432"/>
              <a:gd name="connsiteY296" fmla="*/ 3850518 h 7169300"/>
              <a:gd name="connsiteX297" fmla="*/ 8558854 w 25173432"/>
              <a:gd name="connsiteY297" fmla="*/ 4082928 h 7169300"/>
              <a:gd name="connsiteX298" fmla="*/ 8177854 w 25173432"/>
              <a:gd name="connsiteY298" fmla="*/ 4284858 h 7169300"/>
              <a:gd name="connsiteX299" fmla="*/ 8135944 w 25173432"/>
              <a:gd name="connsiteY299" fmla="*/ 4463928 h 7169300"/>
              <a:gd name="connsiteX300" fmla="*/ 7968234 w 25173432"/>
              <a:gd name="connsiteY300" fmla="*/ 4588990 h 7169300"/>
              <a:gd name="connsiteX301" fmla="*/ 7937824 w 25173432"/>
              <a:gd name="connsiteY301" fmla="*/ 4822068 h 7169300"/>
              <a:gd name="connsiteX302" fmla="*/ 7766374 w 25173432"/>
              <a:gd name="connsiteY302" fmla="*/ 4982088 h 7169300"/>
              <a:gd name="connsiteX303" fmla="*/ 7621594 w 25173432"/>
              <a:gd name="connsiteY303" fmla="*/ 5164968 h 7169300"/>
              <a:gd name="connsiteX304" fmla="*/ 7379970 w 25173432"/>
              <a:gd name="connsiteY304" fmla="*/ 5298412 h 7169300"/>
              <a:gd name="connsiteX305" fmla="*/ 7236784 w 25173432"/>
              <a:gd name="connsiteY305" fmla="*/ 5336418 h 7169300"/>
              <a:gd name="connsiteX306" fmla="*/ 7080574 w 25173432"/>
              <a:gd name="connsiteY306" fmla="*/ 5431668 h 7169300"/>
              <a:gd name="connsiteX307" fmla="*/ 6916744 w 25173432"/>
              <a:gd name="connsiteY307" fmla="*/ 5344038 h 7169300"/>
              <a:gd name="connsiteX308" fmla="*/ 6737674 w 25173432"/>
              <a:gd name="connsiteY308" fmla="*/ 5477388 h 7169300"/>
              <a:gd name="connsiteX309" fmla="*/ 6448114 w 25173432"/>
              <a:gd name="connsiteY309" fmla="*/ 5686938 h 7169300"/>
              <a:gd name="connsiteX310" fmla="*/ 6230944 w 25173432"/>
              <a:gd name="connsiteY310" fmla="*/ 5793618 h 7169300"/>
              <a:gd name="connsiteX311" fmla="*/ 6000750 w 25173432"/>
              <a:gd name="connsiteY311" fmla="*/ 5851624 h 7169300"/>
              <a:gd name="connsiteX312" fmla="*/ 5888044 w 25173432"/>
              <a:gd name="connsiteY312" fmla="*/ 5785998 h 7169300"/>
              <a:gd name="connsiteX313" fmla="*/ 5830894 w 25173432"/>
              <a:gd name="connsiteY313" fmla="*/ 5892678 h 7169300"/>
              <a:gd name="connsiteX314" fmla="*/ 5716594 w 25173432"/>
              <a:gd name="connsiteY314" fmla="*/ 5953638 h 7169300"/>
              <a:gd name="connsiteX315" fmla="*/ 5327974 w 25173432"/>
              <a:gd name="connsiteY315" fmla="*/ 6121278 h 7169300"/>
              <a:gd name="connsiteX316" fmla="*/ 5034604 w 25173432"/>
              <a:gd name="connsiteY316" fmla="*/ 6205098 h 7169300"/>
              <a:gd name="connsiteX317" fmla="*/ 4752664 w 25173432"/>
              <a:gd name="connsiteY317" fmla="*/ 6235578 h 7169300"/>
              <a:gd name="connsiteX318" fmla="*/ 4575810 w 25173432"/>
              <a:gd name="connsiteY318" fmla="*/ 6185380 h 7169300"/>
              <a:gd name="connsiteX319" fmla="*/ 4226884 w 25173432"/>
              <a:gd name="connsiteY319" fmla="*/ 6334638 h 7169300"/>
              <a:gd name="connsiteX320" fmla="*/ 3941134 w 25173432"/>
              <a:gd name="connsiteY320" fmla="*/ 6426078 h 7169300"/>
              <a:gd name="connsiteX321" fmla="*/ 3647694 w 25173432"/>
              <a:gd name="connsiteY321" fmla="*/ 6433030 h 7169300"/>
              <a:gd name="connsiteX322" fmla="*/ 3590614 w 25173432"/>
              <a:gd name="connsiteY322" fmla="*/ 6517518 h 7169300"/>
              <a:gd name="connsiteX323" fmla="*/ 3487744 w 25173432"/>
              <a:gd name="connsiteY323" fmla="*/ 6608958 h 7169300"/>
              <a:gd name="connsiteX324" fmla="*/ 3114364 w 25173432"/>
              <a:gd name="connsiteY324" fmla="*/ 6704208 h 7169300"/>
              <a:gd name="connsiteX325" fmla="*/ 2729554 w 25173432"/>
              <a:gd name="connsiteY325" fmla="*/ 6742308 h 7169300"/>
              <a:gd name="connsiteX326" fmla="*/ 2649474 w 25173432"/>
              <a:gd name="connsiteY326" fmla="*/ 6888706 h 7169300"/>
              <a:gd name="connsiteX327" fmla="*/ 2462854 w 25173432"/>
              <a:gd name="connsiteY327" fmla="*/ 6906138 h 7169300"/>
              <a:gd name="connsiteX328" fmla="*/ 2333314 w 25173432"/>
              <a:gd name="connsiteY328" fmla="*/ 6829938 h 7169300"/>
              <a:gd name="connsiteX329" fmla="*/ 2221992 w 25173432"/>
              <a:gd name="connsiteY329" fmla="*/ 6826984 h 7169300"/>
              <a:gd name="connsiteX330" fmla="*/ 1937074 w 25173432"/>
              <a:gd name="connsiteY330" fmla="*/ 6860418 h 7169300"/>
              <a:gd name="connsiteX331" fmla="*/ 1609344 w 25173432"/>
              <a:gd name="connsiteY331" fmla="*/ 6846796 h 7169300"/>
              <a:gd name="connsiteX332" fmla="*/ 1426534 w 25173432"/>
              <a:gd name="connsiteY332" fmla="*/ 6845178 h 7169300"/>
              <a:gd name="connsiteX333" fmla="*/ 1277944 w 25173432"/>
              <a:gd name="connsiteY333" fmla="*/ 6791838 h 7169300"/>
              <a:gd name="connsiteX334" fmla="*/ 969264 w 25173432"/>
              <a:gd name="connsiteY334" fmla="*/ 6729448 h 7169300"/>
              <a:gd name="connsiteX335" fmla="*/ 653104 w 25173432"/>
              <a:gd name="connsiteY335" fmla="*/ 6673728 h 7169300"/>
              <a:gd name="connsiteX336" fmla="*/ 519754 w 25173432"/>
              <a:gd name="connsiteY336" fmla="*/ 6624198 h 7169300"/>
              <a:gd name="connsiteX337" fmla="*/ 321634 w 25173432"/>
              <a:gd name="connsiteY337" fmla="*/ 6582288 h 7169300"/>
              <a:gd name="connsiteX338" fmla="*/ 264484 w 25173432"/>
              <a:gd name="connsiteY338" fmla="*/ 6532758 h 7169300"/>
              <a:gd name="connsiteX339" fmla="*/ 100654 w 25173432"/>
              <a:gd name="connsiteY339" fmla="*/ 6490848 h 7169300"/>
              <a:gd name="connsiteX340" fmla="*/ 3048 w 25173432"/>
              <a:gd name="connsiteY340" fmla="*/ 6439126 h 7169300"/>
              <a:gd name="connsiteX341" fmla="*/ 0 w 25173432"/>
              <a:gd name="connsiteY34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687800 w 25173432"/>
              <a:gd name="connsiteY245" fmla="*/ 4963132 h 7169300"/>
              <a:gd name="connsiteX246" fmla="*/ 16361734 w 25173432"/>
              <a:gd name="connsiteY246" fmla="*/ 5065908 h 7169300"/>
              <a:gd name="connsiteX247" fmla="*/ 16056934 w 25173432"/>
              <a:gd name="connsiteY247" fmla="*/ 4852548 h 7169300"/>
              <a:gd name="connsiteX248" fmla="*/ 15927394 w 25173432"/>
              <a:gd name="connsiteY248" fmla="*/ 4734438 h 7169300"/>
              <a:gd name="connsiteX249" fmla="*/ 15805474 w 25173432"/>
              <a:gd name="connsiteY249" fmla="*/ 4673478 h 7169300"/>
              <a:gd name="connsiteX250" fmla="*/ 15439714 w 25173432"/>
              <a:gd name="connsiteY250" fmla="*/ 4601088 h 7169300"/>
              <a:gd name="connsiteX251" fmla="*/ 15214924 w 25173432"/>
              <a:gd name="connsiteY251" fmla="*/ 4570608 h 7169300"/>
              <a:gd name="connsiteX252" fmla="*/ 15117318 w 25173432"/>
              <a:gd name="connsiteY252" fmla="*/ 4432780 h 7169300"/>
              <a:gd name="connsiteX253" fmla="*/ 14692954 w 25173432"/>
              <a:gd name="connsiteY253" fmla="*/ 4277238 h 7169300"/>
              <a:gd name="connsiteX254" fmla="*/ 14426254 w 25173432"/>
              <a:gd name="connsiteY254" fmla="*/ 4307718 h 7169300"/>
              <a:gd name="connsiteX255" fmla="*/ 14235754 w 25173432"/>
              <a:gd name="connsiteY255" fmla="*/ 4090548 h 7169300"/>
              <a:gd name="connsiteX256" fmla="*/ 14030014 w 25173432"/>
              <a:gd name="connsiteY256" fmla="*/ 3980058 h 7169300"/>
              <a:gd name="connsiteX257" fmla="*/ 13946194 w 25173432"/>
              <a:gd name="connsiteY257" fmla="*/ 4021968 h 7169300"/>
              <a:gd name="connsiteX258" fmla="*/ 13778554 w 25173432"/>
              <a:gd name="connsiteY258" fmla="*/ 3980058 h 7169300"/>
              <a:gd name="connsiteX259" fmla="*/ 13645204 w 25173432"/>
              <a:gd name="connsiteY259" fmla="*/ 3812418 h 7169300"/>
              <a:gd name="connsiteX260" fmla="*/ 13260394 w 25173432"/>
              <a:gd name="connsiteY260" fmla="*/ 3660018 h 7169300"/>
              <a:gd name="connsiteX261" fmla="*/ 13194030 w 25173432"/>
              <a:gd name="connsiteY261" fmla="*/ 3498568 h 7169300"/>
              <a:gd name="connsiteX262" fmla="*/ 13059156 w 25173432"/>
              <a:gd name="connsiteY262" fmla="*/ 3379696 h 7169300"/>
              <a:gd name="connsiteX263" fmla="*/ 12890824 w 25173432"/>
              <a:gd name="connsiteY263" fmla="*/ 3305688 h 7169300"/>
              <a:gd name="connsiteX264" fmla="*/ 12681274 w 25173432"/>
              <a:gd name="connsiteY264" fmla="*/ 3214248 h 7169300"/>
              <a:gd name="connsiteX265" fmla="*/ 12429814 w 25173432"/>
              <a:gd name="connsiteY265" fmla="*/ 3092328 h 7169300"/>
              <a:gd name="connsiteX266" fmla="*/ 12342184 w 25173432"/>
              <a:gd name="connsiteY266" fmla="*/ 2958978 h 7169300"/>
              <a:gd name="connsiteX267" fmla="*/ 12067864 w 25173432"/>
              <a:gd name="connsiteY267" fmla="*/ 2764668 h 7169300"/>
              <a:gd name="connsiteX268" fmla="*/ 11995474 w 25173432"/>
              <a:gd name="connsiteY268" fmla="*/ 2699898 h 7169300"/>
              <a:gd name="connsiteX269" fmla="*/ 11793544 w 25173432"/>
              <a:gd name="connsiteY269" fmla="*/ 2627508 h 7169300"/>
              <a:gd name="connsiteX270" fmla="*/ 11488744 w 25173432"/>
              <a:gd name="connsiteY270" fmla="*/ 2417958 h 7169300"/>
              <a:gd name="connsiteX271" fmla="*/ 11225854 w 25173432"/>
              <a:gd name="connsiteY271" fmla="*/ 2235078 h 7169300"/>
              <a:gd name="connsiteX272" fmla="*/ 11121390 w 25173432"/>
              <a:gd name="connsiteY272" fmla="*/ 2197834 h 7169300"/>
              <a:gd name="connsiteX273" fmla="*/ 10791514 w 25173432"/>
              <a:gd name="connsiteY273" fmla="*/ 1953138 h 7169300"/>
              <a:gd name="connsiteX274" fmla="*/ 10568178 w 25173432"/>
              <a:gd name="connsiteY274" fmla="*/ 1691866 h 7169300"/>
              <a:gd name="connsiteX275" fmla="*/ 10464546 w 25173432"/>
              <a:gd name="connsiteY275" fmla="*/ 1419832 h 7169300"/>
              <a:gd name="connsiteX276" fmla="*/ 10495026 w 25173432"/>
              <a:gd name="connsiteY276" fmla="*/ 901672 h 7169300"/>
              <a:gd name="connsiteX277" fmla="*/ 10491216 w 25173432"/>
              <a:gd name="connsiteY277" fmla="*/ 768322 h 7169300"/>
              <a:gd name="connsiteX278" fmla="*/ 10578846 w 25173432"/>
              <a:gd name="connsiteY278" fmla="*/ 680692 h 7169300"/>
              <a:gd name="connsiteX279" fmla="*/ 10725912 w 25173432"/>
              <a:gd name="connsiteY279" fmla="*/ 610588 h 7169300"/>
              <a:gd name="connsiteX280" fmla="*/ 10707624 w 25173432"/>
              <a:gd name="connsiteY280" fmla="*/ 336268 h 7169300"/>
              <a:gd name="connsiteX281" fmla="*/ 10582656 w 25173432"/>
              <a:gd name="connsiteY281" fmla="*/ 200632 h 7169300"/>
              <a:gd name="connsiteX282" fmla="*/ 10467664 w 25173432"/>
              <a:gd name="connsiteY282" fmla="*/ 189108 h 7169300"/>
              <a:gd name="connsiteX283" fmla="*/ 10392156 w 25173432"/>
              <a:gd name="connsiteY283" fmla="*/ 2512 h 7169300"/>
              <a:gd name="connsiteX284" fmla="*/ 10346436 w 25173432"/>
              <a:gd name="connsiteY284" fmla="*/ 261592 h 7169300"/>
              <a:gd name="connsiteX285" fmla="*/ 10274808 w 25173432"/>
              <a:gd name="connsiteY285" fmla="*/ 626590 h 7169300"/>
              <a:gd name="connsiteX286" fmla="*/ 10136886 w 25173432"/>
              <a:gd name="connsiteY286" fmla="*/ 913102 h 7169300"/>
              <a:gd name="connsiteX287" fmla="*/ 10284784 w 25173432"/>
              <a:gd name="connsiteY287" fmla="*/ 1351158 h 7169300"/>
              <a:gd name="connsiteX288" fmla="*/ 10195560 w 25173432"/>
              <a:gd name="connsiteY288" fmla="*/ 1744444 h 7169300"/>
              <a:gd name="connsiteX289" fmla="*/ 10162864 w 25173432"/>
              <a:gd name="connsiteY289" fmla="*/ 2075058 h 7169300"/>
              <a:gd name="connsiteX290" fmla="*/ 10104120 w 25173432"/>
              <a:gd name="connsiteY290" fmla="*/ 2384524 h 7169300"/>
              <a:gd name="connsiteX291" fmla="*/ 10006654 w 25173432"/>
              <a:gd name="connsiteY291" fmla="*/ 2581788 h 7169300"/>
              <a:gd name="connsiteX292" fmla="*/ 9865684 w 25173432"/>
              <a:gd name="connsiteY292" fmla="*/ 2936118 h 7169300"/>
              <a:gd name="connsiteX293" fmla="*/ 9680448 w 25173432"/>
              <a:gd name="connsiteY293" fmla="*/ 3195292 h 7169300"/>
              <a:gd name="connsiteX294" fmla="*/ 9492304 w 25173432"/>
              <a:gd name="connsiteY294" fmla="*/ 3370458 h 7169300"/>
              <a:gd name="connsiteX295" fmla="*/ 9355144 w 25173432"/>
              <a:gd name="connsiteY295" fmla="*/ 3526668 h 7169300"/>
              <a:gd name="connsiteX296" fmla="*/ 9088444 w 25173432"/>
              <a:gd name="connsiteY296" fmla="*/ 3618108 h 7169300"/>
              <a:gd name="connsiteX297" fmla="*/ 8718874 w 25173432"/>
              <a:gd name="connsiteY297" fmla="*/ 3850518 h 7169300"/>
              <a:gd name="connsiteX298" fmla="*/ 8558854 w 25173432"/>
              <a:gd name="connsiteY298" fmla="*/ 4082928 h 7169300"/>
              <a:gd name="connsiteX299" fmla="*/ 8177854 w 25173432"/>
              <a:gd name="connsiteY299" fmla="*/ 4284858 h 7169300"/>
              <a:gd name="connsiteX300" fmla="*/ 8135944 w 25173432"/>
              <a:gd name="connsiteY300" fmla="*/ 4463928 h 7169300"/>
              <a:gd name="connsiteX301" fmla="*/ 7968234 w 25173432"/>
              <a:gd name="connsiteY301" fmla="*/ 4588990 h 7169300"/>
              <a:gd name="connsiteX302" fmla="*/ 7937824 w 25173432"/>
              <a:gd name="connsiteY302" fmla="*/ 4822068 h 7169300"/>
              <a:gd name="connsiteX303" fmla="*/ 7766374 w 25173432"/>
              <a:gd name="connsiteY303" fmla="*/ 4982088 h 7169300"/>
              <a:gd name="connsiteX304" fmla="*/ 7621594 w 25173432"/>
              <a:gd name="connsiteY304" fmla="*/ 5164968 h 7169300"/>
              <a:gd name="connsiteX305" fmla="*/ 7379970 w 25173432"/>
              <a:gd name="connsiteY305" fmla="*/ 5298412 h 7169300"/>
              <a:gd name="connsiteX306" fmla="*/ 7236784 w 25173432"/>
              <a:gd name="connsiteY306" fmla="*/ 5336418 h 7169300"/>
              <a:gd name="connsiteX307" fmla="*/ 7080574 w 25173432"/>
              <a:gd name="connsiteY307" fmla="*/ 5431668 h 7169300"/>
              <a:gd name="connsiteX308" fmla="*/ 6916744 w 25173432"/>
              <a:gd name="connsiteY308" fmla="*/ 5344038 h 7169300"/>
              <a:gd name="connsiteX309" fmla="*/ 6737674 w 25173432"/>
              <a:gd name="connsiteY309" fmla="*/ 5477388 h 7169300"/>
              <a:gd name="connsiteX310" fmla="*/ 6448114 w 25173432"/>
              <a:gd name="connsiteY310" fmla="*/ 5686938 h 7169300"/>
              <a:gd name="connsiteX311" fmla="*/ 6230944 w 25173432"/>
              <a:gd name="connsiteY311" fmla="*/ 5793618 h 7169300"/>
              <a:gd name="connsiteX312" fmla="*/ 6000750 w 25173432"/>
              <a:gd name="connsiteY312" fmla="*/ 5851624 h 7169300"/>
              <a:gd name="connsiteX313" fmla="*/ 5888044 w 25173432"/>
              <a:gd name="connsiteY313" fmla="*/ 5785998 h 7169300"/>
              <a:gd name="connsiteX314" fmla="*/ 5830894 w 25173432"/>
              <a:gd name="connsiteY314" fmla="*/ 5892678 h 7169300"/>
              <a:gd name="connsiteX315" fmla="*/ 5716594 w 25173432"/>
              <a:gd name="connsiteY315" fmla="*/ 5953638 h 7169300"/>
              <a:gd name="connsiteX316" fmla="*/ 5327974 w 25173432"/>
              <a:gd name="connsiteY316" fmla="*/ 6121278 h 7169300"/>
              <a:gd name="connsiteX317" fmla="*/ 5034604 w 25173432"/>
              <a:gd name="connsiteY317" fmla="*/ 6205098 h 7169300"/>
              <a:gd name="connsiteX318" fmla="*/ 4752664 w 25173432"/>
              <a:gd name="connsiteY318" fmla="*/ 6235578 h 7169300"/>
              <a:gd name="connsiteX319" fmla="*/ 4575810 w 25173432"/>
              <a:gd name="connsiteY319" fmla="*/ 6185380 h 7169300"/>
              <a:gd name="connsiteX320" fmla="*/ 4226884 w 25173432"/>
              <a:gd name="connsiteY320" fmla="*/ 6334638 h 7169300"/>
              <a:gd name="connsiteX321" fmla="*/ 3941134 w 25173432"/>
              <a:gd name="connsiteY321" fmla="*/ 6426078 h 7169300"/>
              <a:gd name="connsiteX322" fmla="*/ 3647694 w 25173432"/>
              <a:gd name="connsiteY322" fmla="*/ 6433030 h 7169300"/>
              <a:gd name="connsiteX323" fmla="*/ 3590614 w 25173432"/>
              <a:gd name="connsiteY323" fmla="*/ 6517518 h 7169300"/>
              <a:gd name="connsiteX324" fmla="*/ 3487744 w 25173432"/>
              <a:gd name="connsiteY324" fmla="*/ 6608958 h 7169300"/>
              <a:gd name="connsiteX325" fmla="*/ 3114364 w 25173432"/>
              <a:gd name="connsiteY325" fmla="*/ 6704208 h 7169300"/>
              <a:gd name="connsiteX326" fmla="*/ 2729554 w 25173432"/>
              <a:gd name="connsiteY326" fmla="*/ 6742308 h 7169300"/>
              <a:gd name="connsiteX327" fmla="*/ 2649474 w 25173432"/>
              <a:gd name="connsiteY327" fmla="*/ 6888706 h 7169300"/>
              <a:gd name="connsiteX328" fmla="*/ 2462854 w 25173432"/>
              <a:gd name="connsiteY328" fmla="*/ 6906138 h 7169300"/>
              <a:gd name="connsiteX329" fmla="*/ 2333314 w 25173432"/>
              <a:gd name="connsiteY329" fmla="*/ 6829938 h 7169300"/>
              <a:gd name="connsiteX330" fmla="*/ 2221992 w 25173432"/>
              <a:gd name="connsiteY330" fmla="*/ 6826984 h 7169300"/>
              <a:gd name="connsiteX331" fmla="*/ 1937074 w 25173432"/>
              <a:gd name="connsiteY331" fmla="*/ 6860418 h 7169300"/>
              <a:gd name="connsiteX332" fmla="*/ 1609344 w 25173432"/>
              <a:gd name="connsiteY332" fmla="*/ 6846796 h 7169300"/>
              <a:gd name="connsiteX333" fmla="*/ 1426534 w 25173432"/>
              <a:gd name="connsiteY333" fmla="*/ 6845178 h 7169300"/>
              <a:gd name="connsiteX334" fmla="*/ 1277944 w 25173432"/>
              <a:gd name="connsiteY334" fmla="*/ 6791838 h 7169300"/>
              <a:gd name="connsiteX335" fmla="*/ 969264 w 25173432"/>
              <a:gd name="connsiteY335" fmla="*/ 6729448 h 7169300"/>
              <a:gd name="connsiteX336" fmla="*/ 653104 w 25173432"/>
              <a:gd name="connsiteY336" fmla="*/ 6673728 h 7169300"/>
              <a:gd name="connsiteX337" fmla="*/ 519754 w 25173432"/>
              <a:gd name="connsiteY337" fmla="*/ 6624198 h 7169300"/>
              <a:gd name="connsiteX338" fmla="*/ 321634 w 25173432"/>
              <a:gd name="connsiteY338" fmla="*/ 6582288 h 7169300"/>
              <a:gd name="connsiteX339" fmla="*/ 264484 w 25173432"/>
              <a:gd name="connsiteY339" fmla="*/ 6532758 h 7169300"/>
              <a:gd name="connsiteX340" fmla="*/ 100654 w 25173432"/>
              <a:gd name="connsiteY340" fmla="*/ 6490848 h 7169300"/>
              <a:gd name="connsiteX341" fmla="*/ 3048 w 25173432"/>
              <a:gd name="connsiteY341" fmla="*/ 6439126 h 7169300"/>
              <a:gd name="connsiteX342" fmla="*/ 0 w 25173432"/>
              <a:gd name="connsiteY34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885920 w 25173432"/>
              <a:gd name="connsiteY245" fmla="*/ 5119342 h 7169300"/>
              <a:gd name="connsiteX246" fmla="*/ 16361734 w 25173432"/>
              <a:gd name="connsiteY246" fmla="*/ 5065908 h 7169300"/>
              <a:gd name="connsiteX247" fmla="*/ 16056934 w 25173432"/>
              <a:gd name="connsiteY247" fmla="*/ 4852548 h 7169300"/>
              <a:gd name="connsiteX248" fmla="*/ 15927394 w 25173432"/>
              <a:gd name="connsiteY248" fmla="*/ 4734438 h 7169300"/>
              <a:gd name="connsiteX249" fmla="*/ 15805474 w 25173432"/>
              <a:gd name="connsiteY249" fmla="*/ 4673478 h 7169300"/>
              <a:gd name="connsiteX250" fmla="*/ 15439714 w 25173432"/>
              <a:gd name="connsiteY250" fmla="*/ 4601088 h 7169300"/>
              <a:gd name="connsiteX251" fmla="*/ 15214924 w 25173432"/>
              <a:gd name="connsiteY251" fmla="*/ 4570608 h 7169300"/>
              <a:gd name="connsiteX252" fmla="*/ 15117318 w 25173432"/>
              <a:gd name="connsiteY252" fmla="*/ 4432780 h 7169300"/>
              <a:gd name="connsiteX253" fmla="*/ 14692954 w 25173432"/>
              <a:gd name="connsiteY253" fmla="*/ 4277238 h 7169300"/>
              <a:gd name="connsiteX254" fmla="*/ 14426254 w 25173432"/>
              <a:gd name="connsiteY254" fmla="*/ 4307718 h 7169300"/>
              <a:gd name="connsiteX255" fmla="*/ 14235754 w 25173432"/>
              <a:gd name="connsiteY255" fmla="*/ 4090548 h 7169300"/>
              <a:gd name="connsiteX256" fmla="*/ 14030014 w 25173432"/>
              <a:gd name="connsiteY256" fmla="*/ 3980058 h 7169300"/>
              <a:gd name="connsiteX257" fmla="*/ 13946194 w 25173432"/>
              <a:gd name="connsiteY257" fmla="*/ 4021968 h 7169300"/>
              <a:gd name="connsiteX258" fmla="*/ 13778554 w 25173432"/>
              <a:gd name="connsiteY258" fmla="*/ 3980058 h 7169300"/>
              <a:gd name="connsiteX259" fmla="*/ 13645204 w 25173432"/>
              <a:gd name="connsiteY259" fmla="*/ 3812418 h 7169300"/>
              <a:gd name="connsiteX260" fmla="*/ 13260394 w 25173432"/>
              <a:gd name="connsiteY260" fmla="*/ 3660018 h 7169300"/>
              <a:gd name="connsiteX261" fmla="*/ 13194030 w 25173432"/>
              <a:gd name="connsiteY261" fmla="*/ 3498568 h 7169300"/>
              <a:gd name="connsiteX262" fmla="*/ 13059156 w 25173432"/>
              <a:gd name="connsiteY262" fmla="*/ 3379696 h 7169300"/>
              <a:gd name="connsiteX263" fmla="*/ 12890824 w 25173432"/>
              <a:gd name="connsiteY263" fmla="*/ 3305688 h 7169300"/>
              <a:gd name="connsiteX264" fmla="*/ 12681274 w 25173432"/>
              <a:gd name="connsiteY264" fmla="*/ 3214248 h 7169300"/>
              <a:gd name="connsiteX265" fmla="*/ 12429814 w 25173432"/>
              <a:gd name="connsiteY265" fmla="*/ 3092328 h 7169300"/>
              <a:gd name="connsiteX266" fmla="*/ 12342184 w 25173432"/>
              <a:gd name="connsiteY266" fmla="*/ 2958978 h 7169300"/>
              <a:gd name="connsiteX267" fmla="*/ 12067864 w 25173432"/>
              <a:gd name="connsiteY267" fmla="*/ 2764668 h 7169300"/>
              <a:gd name="connsiteX268" fmla="*/ 11995474 w 25173432"/>
              <a:gd name="connsiteY268" fmla="*/ 2699898 h 7169300"/>
              <a:gd name="connsiteX269" fmla="*/ 11793544 w 25173432"/>
              <a:gd name="connsiteY269" fmla="*/ 2627508 h 7169300"/>
              <a:gd name="connsiteX270" fmla="*/ 11488744 w 25173432"/>
              <a:gd name="connsiteY270" fmla="*/ 2417958 h 7169300"/>
              <a:gd name="connsiteX271" fmla="*/ 11225854 w 25173432"/>
              <a:gd name="connsiteY271" fmla="*/ 2235078 h 7169300"/>
              <a:gd name="connsiteX272" fmla="*/ 11121390 w 25173432"/>
              <a:gd name="connsiteY272" fmla="*/ 2197834 h 7169300"/>
              <a:gd name="connsiteX273" fmla="*/ 10791514 w 25173432"/>
              <a:gd name="connsiteY273" fmla="*/ 1953138 h 7169300"/>
              <a:gd name="connsiteX274" fmla="*/ 10568178 w 25173432"/>
              <a:gd name="connsiteY274" fmla="*/ 1691866 h 7169300"/>
              <a:gd name="connsiteX275" fmla="*/ 10464546 w 25173432"/>
              <a:gd name="connsiteY275" fmla="*/ 1419832 h 7169300"/>
              <a:gd name="connsiteX276" fmla="*/ 10495026 w 25173432"/>
              <a:gd name="connsiteY276" fmla="*/ 901672 h 7169300"/>
              <a:gd name="connsiteX277" fmla="*/ 10491216 w 25173432"/>
              <a:gd name="connsiteY277" fmla="*/ 768322 h 7169300"/>
              <a:gd name="connsiteX278" fmla="*/ 10578846 w 25173432"/>
              <a:gd name="connsiteY278" fmla="*/ 680692 h 7169300"/>
              <a:gd name="connsiteX279" fmla="*/ 10725912 w 25173432"/>
              <a:gd name="connsiteY279" fmla="*/ 610588 h 7169300"/>
              <a:gd name="connsiteX280" fmla="*/ 10707624 w 25173432"/>
              <a:gd name="connsiteY280" fmla="*/ 336268 h 7169300"/>
              <a:gd name="connsiteX281" fmla="*/ 10582656 w 25173432"/>
              <a:gd name="connsiteY281" fmla="*/ 200632 h 7169300"/>
              <a:gd name="connsiteX282" fmla="*/ 10467664 w 25173432"/>
              <a:gd name="connsiteY282" fmla="*/ 189108 h 7169300"/>
              <a:gd name="connsiteX283" fmla="*/ 10392156 w 25173432"/>
              <a:gd name="connsiteY283" fmla="*/ 2512 h 7169300"/>
              <a:gd name="connsiteX284" fmla="*/ 10346436 w 25173432"/>
              <a:gd name="connsiteY284" fmla="*/ 261592 h 7169300"/>
              <a:gd name="connsiteX285" fmla="*/ 10274808 w 25173432"/>
              <a:gd name="connsiteY285" fmla="*/ 626590 h 7169300"/>
              <a:gd name="connsiteX286" fmla="*/ 10136886 w 25173432"/>
              <a:gd name="connsiteY286" fmla="*/ 913102 h 7169300"/>
              <a:gd name="connsiteX287" fmla="*/ 10284784 w 25173432"/>
              <a:gd name="connsiteY287" fmla="*/ 1351158 h 7169300"/>
              <a:gd name="connsiteX288" fmla="*/ 10195560 w 25173432"/>
              <a:gd name="connsiteY288" fmla="*/ 1744444 h 7169300"/>
              <a:gd name="connsiteX289" fmla="*/ 10162864 w 25173432"/>
              <a:gd name="connsiteY289" fmla="*/ 2075058 h 7169300"/>
              <a:gd name="connsiteX290" fmla="*/ 10104120 w 25173432"/>
              <a:gd name="connsiteY290" fmla="*/ 2384524 h 7169300"/>
              <a:gd name="connsiteX291" fmla="*/ 10006654 w 25173432"/>
              <a:gd name="connsiteY291" fmla="*/ 2581788 h 7169300"/>
              <a:gd name="connsiteX292" fmla="*/ 9865684 w 25173432"/>
              <a:gd name="connsiteY292" fmla="*/ 2936118 h 7169300"/>
              <a:gd name="connsiteX293" fmla="*/ 9680448 w 25173432"/>
              <a:gd name="connsiteY293" fmla="*/ 3195292 h 7169300"/>
              <a:gd name="connsiteX294" fmla="*/ 9492304 w 25173432"/>
              <a:gd name="connsiteY294" fmla="*/ 3370458 h 7169300"/>
              <a:gd name="connsiteX295" fmla="*/ 9355144 w 25173432"/>
              <a:gd name="connsiteY295" fmla="*/ 3526668 h 7169300"/>
              <a:gd name="connsiteX296" fmla="*/ 9088444 w 25173432"/>
              <a:gd name="connsiteY296" fmla="*/ 3618108 h 7169300"/>
              <a:gd name="connsiteX297" fmla="*/ 8718874 w 25173432"/>
              <a:gd name="connsiteY297" fmla="*/ 3850518 h 7169300"/>
              <a:gd name="connsiteX298" fmla="*/ 8558854 w 25173432"/>
              <a:gd name="connsiteY298" fmla="*/ 4082928 h 7169300"/>
              <a:gd name="connsiteX299" fmla="*/ 8177854 w 25173432"/>
              <a:gd name="connsiteY299" fmla="*/ 4284858 h 7169300"/>
              <a:gd name="connsiteX300" fmla="*/ 8135944 w 25173432"/>
              <a:gd name="connsiteY300" fmla="*/ 4463928 h 7169300"/>
              <a:gd name="connsiteX301" fmla="*/ 7968234 w 25173432"/>
              <a:gd name="connsiteY301" fmla="*/ 4588990 h 7169300"/>
              <a:gd name="connsiteX302" fmla="*/ 7937824 w 25173432"/>
              <a:gd name="connsiteY302" fmla="*/ 4822068 h 7169300"/>
              <a:gd name="connsiteX303" fmla="*/ 7766374 w 25173432"/>
              <a:gd name="connsiteY303" fmla="*/ 4982088 h 7169300"/>
              <a:gd name="connsiteX304" fmla="*/ 7621594 w 25173432"/>
              <a:gd name="connsiteY304" fmla="*/ 5164968 h 7169300"/>
              <a:gd name="connsiteX305" fmla="*/ 7379970 w 25173432"/>
              <a:gd name="connsiteY305" fmla="*/ 5298412 h 7169300"/>
              <a:gd name="connsiteX306" fmla="*/ 7236784 w 25173432"/>
              <a:gd name="connsiteY306" fmla="*/ 5336418 h 7169300"/>
              <a:gd name="connsiteX307" fmla="*/ 7080574 w 25173432"/>
              <a:gd name="connsiteY307" fmla="*/ 5431668 h 7169300"/>
              <a:gd name="connsiteX308" fmla="*/ 6916744 w 25173432"/>
              <a:gd name="connsiteY308" fmla="*/ 5344038 h 7169300"/>
              <a:gd name="connsiteX309" fmla="*/ 6737674 w 25173432"/>
              <a:gd name="connsiteY309" fmla="*/ 5477388 h 7169300"/>
              <a:gd name="connsiteX310" fmla="*/ 6448114 w 25173432"/>
              <a:gd name="connsiteY310" fmla="*/ 5686938 h 7169300"/>
              <a:gd name="connsiteX311" fmla="*/ 6230944 w 25173432"/>
              <a:gd name="connsiteY311" fmla="*/ 5793618 h 7169300"/>
              <a:gd name="connsiteX312" fmla="*/ 6000750 w 25173432"/>
              <a:gd name="connsiteY312" fmla="*/ 5851624 h 7169300"/>
              <a:gd name="connsiteX313" fmla="*/ 5888044 w 25173432"/>
              <a:gd name="connsiteY313" fmla="*/ 5785998 h 7169300"/>
              <a:gd name="connsiteX314" fmla="*/ 5830894 w 25173432"/>
              <a:gd name="connsiteY314" fmla="*/ 5892678 h 7169300"/>
              <a:gd name="connsiteX315" fmla="*/ 5716594 w 25173432"/>
              <a:gd name="connsiteY315" fmla="*/ 5953638 h 7169300"/>
              <a:gd name="connsiteX316" fmla="*/ 5327974 w 25173432"/>
              <a:gd name="connsiteY316" fmla="*/ 6121278 h 7169300"/>
              <a:gd name="connsiteX317" fmla="*/ 5034604 w 25173432"/>
              <a:gd name="connsiteY317" fmla="*/ 6205098 h 7169300"/>
              <a:gd name="connsiteX318" fmla="*/ 4752664 w 25173432"/>
              <a:gd name="connsiteY318" fmla="*/ 6235578 h 7169300"/>
              <a:gd name="connsiteX319" fmla="*/ 4575810 w 25173432"/>
              <a:gd name="connsiteY319" fmla="*/ 6185380 h 7169300"/>
              <a:gd name="connsiteX320" fmla="*/ 4226884 w 25173432"/>
              <a:gd name="connsiteY320" fmla="*/ 6334638 h 7169300"/>
              <a:gd name="connsiteX321" fmla="*/ 3941134 w 25173432"/>
              <a:gd name="connsiteY321" fmla="*/ 6426078 h 7169300"/>
              <a:gd name="connsiteX322" fmla="*/ 3647694 w 25173432"/>
              <a:gd name="connsiteY322" fmla="*/ 6433030 h 7169300"/>
              <a:gd name="connsiteX323" fmla="*/ 3590614 w 25173432"/>
              <a:gd name="connsiteY323" fmla="*/ 6517518 h 7169300"/>
              <a:gd name="connsiteX324" fmla="*/ 3487744 w 25173432"/>
              <a:gd name="connsiteY324" fmla="*/ 6608958 h 7169300"/>
              <a:gd name="connsiteX325" fmla="*/ 3114364 w 25173432"/>
              <a:gd name="connsiteY325" fmla="*/ 6704208 h 7169300"/>
              <a:gd name="connsiteX326" fmla="*/ 2729554 w 25173432"/>
              <a:gd name="connsiteY326" fmla="*/ 6742308 h 7169300"/>
              <a:gd name="connsiteX327" fmla="*/ 2649474 w 25173432"/>
              <a:gd name="connsiteY327" fmla="*/ 6888706 h 7169300"/>
              <a:gd name="connsiteX328" fmla="*/ 2462854 w 25173432"/>
              <a:gd name="connsiteY328" fmla="*/ 6906138 h 7169300"/>
              <a:gd name="connsiteX329" fmla="*/ 2333314 w 25173432"/>
              <a:gd name="connsiteY329" fmla="*/ 6829938 h 7169300"/>
              <a:gd name="connsiteX330" fmla="*/ 2221992 w 25173432"/>
              <a:gd name="connsiteY330" fmla="*/ 6826984 h 7169300"/>
              <a:gd name="connsiteX331" fmla="*/ 1937074 w 25173432"/>
              <a:gd name="connsiteY331" fmla="*/ 6860418 h 7169300"/>
              <a:gd name="connsiteX332" fmla="*/ 1609344 w 25173432"/>
              <a:gd name="connsiteY332" fmla="*/ 6846796 h 7169300"/>
              <a:gd name="connsiteX333" fmla="*/ 1426534 w 25173432"/>
              <a:gd name="connsiteY333" fmla="*/ 6845178 h 7169300"/>
              <a:gd name="connsiteX334" fmla="*/ 1277944 w 25173432"/>
              <a:gd name="connsiteY334" fmla="*/ 6791838 h 7169300"/>
              <a:gd name="connsiteX335" fmla="*/ 969264 w 25173432"/>
              <a:gd name="connsiteY335" fmla="*/ 6729448 h 7169300"/>
              <a:gd name="connsiteX336" fmla="*/ 653104 w 25173432"/>
              <a:gd name="connsiteY336" fmla="*/ 6673728 h 7169300"/>
              <a:gd name="connsiteX337" fmla="*/ 519754 w 25173432"/>
              <a:gd name="connsiteY337" fmla="*/ 6624198 h 7169300"/>
              <a:gd name="connsiteX338" fmla="*/ 321634 w 25173432"/>
              <a:gd name="connsiteY338" fmla="*/ 6582288 h 7169300"/>
              <a:gd name="connsiteX339" fmla="*/ 264484 w 25173432"/>
              <a:gd name="connsiteY339" fmla="*/ 6532758 h 7169300"/>
              <a:gd name="connsiteX340" fmla="*/ 100654 w 25173432"/>
              <a:gd name="connsiteY340" fmla="*/ 6490848 h 7169300"/>
              <a:gd name="connsiteX341" fmla="*/ 3048 w 25173432"/>
              <a:gd name="connsiteY341" fmla="*/ 6439126 h 7169300"/>
              <a:gd name="connsiteX342" fmla="*/ 0 w 25173432"/>
              <a:gd name="connsiteY34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6885920 w 25173432"/>
              <a:gd name="connsiteY245" fmla="*/ 5119342 h 7169300"/>
              <a:gd name="connsiteX246" fmla="*/ 16636054 w 25173432"/>
              <a:gd name="connsiteY246" fmla="*/ 5157348 h 7169300"/>
              <a:gd name="connsiteX247" fmla="*/ 16361734 w 25173432"/>
              <a:gd name="connsiteY247" fmla="*/ 5065908 h 7169300"/>
              <a:gd name="connsiteX248" fmla="*/ 16056934 w 25173432"/>
              <a:gd name="connsiteY248" fmla="*/ 4852548 h 7169300"/>
              <a:gd name="connsiteX249" fmla="*/ 15927394 w 25173432"/>
              <a:gd name="connsiteY249" fmla="*/ 4734438 h 7169300"/>
              <a:gd name="connsiteX250" fmla="*/ 15805474 w 25173432"/>
              <a:gd name="connsiteY250" fmla="*/ 4673478 h 7169300"/>
              <a:gd name="connsiteX251" fmla="*/ 15439714 w 25173432"/>
              <a:gd name="connsiteY251" fmla="*/ 4601088 h 7169300"/>
              <a:gd name="connsiteX252" fmla="*/ 15214924 w 25173432"/>
              <a:gd name="connsiteY252" fmla="*/ 4570608 h 7169300"/>
              <a:gd name="connsiteX253" fmla="*/ 15117318 w 25173432"/>
              <a:gd name="connsiteY253" fmla="*/ 4432780 h 7169300"/>
              <a:gd name="connsiteX254" fmla="*/ 14692954 w 25173432"/>
              <a:gd name="connsiteY254" fmla="*/ 4277238 h 7169300"/>
              <a:gd name="connsiteX255" fmla="*/ 14426254 w 25173432"/>
              <a:gd name="connsiteY255" fmla="*/ 4307718 h 7169300"/>
              <a:gd name="connsiteX256" fmla="*/ 14235754 w 25173432"/>
              <a:gd name="connsiteY256" fmla="*/ 4090548 h 7169300"/>
              <a:gd name="connsiteX257" fmla="*/ 14030014 w 25173432"/>
              <a:gd name="connsiteY257" fmla="*/ 3980058 h 7169300"/>
              <a:gd name="connsiteX258" fmla="*/ 13946194 w 25173432"/>
              <a:gd name="connsiteY258" fmla="*/ 4021968 h 7169300"/>
              <a:gd name="connsiteX259" fmla="*/ 13778554 w 25173432"/>
              <a:gd name="connsiteY259" fmla="*/ 3980058 h 7169300"/>
              <a:gd name="connsiteX260" fmla="*/ 13645204 w 25173432"/>
              <a:gd name="connsiteY260" fmla="*/ 3812418 h 7169300"/>
              <a:gd name="connsiteX261" fmla="*/ 13260394 w 25173432"/>
              <a:gd name="connsiteY261" fmla="*/ 3660018 h 7169300"/>
              <a:gd name="connsiteX262" fmla="*/ 13194030 w 25173432"/>
              <a:gd name="connsiteY262" fmla="*/ 3498568 h 7169300"/>
              <a:gd name="connsiteX263" fmla="*/ 13059156 w 25173432"/>
              <a:gd name="connsiteY263" fmla="*/ 3379696 h 7169300"/>
              <a:gd name="connsiteX264" fmla="*/ 12890824 w 25173432"/>
              <a:gd name="connsiteY264" fmla="*/ 3305688 h 7169300"/>
              <a:gd name="connsiteX265" fmla="*/ 12681274 w 25173432"/>
              <a:gd name="connsiteY265" fmla="*/ 3214248 h 7169300"/>
              <a:gd name="connsiteX266" fmla="*/ 12429814 w 25173432"/>
              <a:gd name="connsiteY266" fmla="*/ 3092328 h 7169300"/>
              <a:gd name="connsiteX267" fmla="*/ 12342184 w 25173432"/>
              <a:gd name="connsiteY267" fmla="*/ 2958978 h 7169300"/>
              <a:gd name="connsiteX268" fmla="*/ 12067864 w 25173432"/>
              <a:gd name="connsiteY268" fmla="*/ 2764668 h 7169300"/>
              <a:gd name="connsiteX269" fmla="*/ 11995474 w 25173432"/>
              <a:gd name="connsiteY269" fmla="*/ 2699898 h 7169300"/>
              <a:gd name="connsiteX270" fmla="*/ 11793544 w 25173432"/>
              <a:gd name="connsiteY270" fmla="*/ 2627508 h 7169300"/>
              <a:gd name="connsiteX271" fmla="*/ 11488744 w 25173432"/>
              <a:gd name="connsiteY271" fmla="*/ 2417958 h 7169300"/>
              <a:gd name="connsiteX272" fmla="*/ 11225854 w 25173432"/>
              <a:gd name="connsiteY272" fmla="*/ 2235078 h 7169300"/>
              <a:gd name="connsiteX273" fmla="*/ 11121390 w 25173432"/>
              <a:gd name="connsiteY273" fmla="*/ 2197834 h 7169300"/>
              <a:gd name="connsiteX274" fmla="*/ 10791514 w 25173432"/>
              <a:gd name="connsiteY274" fmla="*/ 1953138 h 7169300"/>
              <a:gd name="connsiteX275" fmla="*/ 10568178 w 25173432"/>
              <a:gd name="connsiteY275" fmla="*/ 1691866 h 7169300"/>
              <a:gd name="connsiteX276" fmla="*/ 10464546 w 25173432"/>
              <a:gd name="connsiteY276" fmla="*/ 1419832 h 7169300"/>
              <a:gd name="connsiteX277" fmla="*/ 10495026 w 25173432"/>
              <a:gd name="connsiteY277" fmla="*/ 901672 h 7169300"/>
              <a:gd name="connsiteX278" fmla="*/ 10491216 w 25173432"/>
              <a:gd name="connsiteY278" fmla="*/ 768322 h 7169300"/>
              <a:gd name="connsiteX279" fmla="*/ 10578846 w 25173432"/>
              <a:gd name="connsiteY279" fmla="*/ 680692 h 7169300"/>
              <a:gd name="connsiteX280" fmla="*/ 10725912 w 25173432"/>
              <a:gd name="connsiteY280" fmla="*/ 610588 h 7169300"/>
              <a:gd name="connsiteX281" fmla="*/ 10707624 w 25173432"/>
              <a:gd name="connsiteY281" fmla="*/ 336268 h 7169300"/>
              <a:gd name="connsiteX282" fmla="*/ 10582656 w 25173432"/>
              <a:gd name="connsiteY282" fmla="*/ 200632 h 7169300"/>
              <a:gd name="connsiteX283" fmla="*/ 10467664 w 25173432"/>
              <a:gd name="connsiteY283" fmla="*/ 189108 h 7169300"/>
              <a:gd name="connsiteX284" fmla="*/ 10392156 w 25173432"/>
              <a:gd name="connsiteY284" fmla="*/ 2512 h 7169300"/>
              <a:gd name="connsiteX285" fmla="*/ 10346436 w 25173432"/>
              <a:gd name="connsiteY285" fmla="*/ 261592 h 7169300"/>
              <a:gd name="connsiteX286" fmla="*/ 10274808 w 25173432"/>
              <a:gd name="connsiteY286" fmla="*/ 626590 h 7169300"/>
              <a:gd name="connsiteX287" fmla="*/ 10136886 w 25173432"/>
              <a:gd name="connsiteY287" fmla="*/ 913102 h 7169300"/>
              <a:gd name="connsiteX288" fmla="*/ 10284784 w 25173432"/>
              <a:gd name="connsiteY288" fmla="*/ 1351158 h 7169300"/>
              <a:gd name="connsiteX289" fmla="*/ 10195560 w 25173432"/>
              <a:gd name="connsiteY289" fmla="*/ 1744444 h 7169300"/>
              <a:gd name="connsiteX290" fmla="*/ 10162864 w 25173432"/>
              <a:gd name="connsiteY290" fmla="*/ 2075058 h 7169300"/>
              <a:gd name="connsiteX291" fmla="*/ 10104120 w 25173432"/>
              <a:gd name="connsiteY291" fmla="*/ 2384524 h 7169300"/>
              <a:gd name="connsiteX292" fmla="*/ 10006654 w 25173432"/>
              <a:gd name="connsiteY292" fmla="*/ 2581788 h 7169300"/>
              <a:gd name="connsiteX293" fmla="*/ 9865684 w 25173432"/>
              <a:gd name="connsiteY293" fmla="*/ 2936118 h 7169300"/>
              <a:gd name="connsiteX294" fmla="*/ 9680448 w 25173432"/>
              <a:gd name="connsiteY294" fmla="*/ 3195292 h 7169300"/>
              <a:gd name="connsiteX295" fmla="*/ 9492304 w 25173432"/>
              <a:gd name="connsiteY295" fmla="*/ 3370458 h 7169300"/>
              <a:gd name="connsiteX296" fmla="*/ 9355144 w 25173432"/>
              <a:gd name="connsiteY296" fmla="*/ 3526668 h 7169300"/>
              <a:gd name="connsiteX297" fmla="*/ 9088444 w 25173432"/>
              <a:gd name="connsiteY297" fmla="*/ 3618108 h 7169300"/>
              <a:gd name="connsiteX298" fmla="*/ 8718874 w 25173432"/>
              <a:gd name="connsiteY298" fmla="*/ 3850518 h 7169300"/>
              <a:gd name="connsiteX299" fmla="*/ 8558854 w 25173432"/>
              <a:gd name="connsiteY299" fmla="*/ 4082928 h 7169300"/>
              <a:gd name="connsiteX300" fmla="*/ 8177854 w 25173432"/>
              <a:gd name="connsiteY300" fmla="*/ 4284858 h 7169300"/>
              <a:gd name="connsiteX301" fmla="*/ 8135944 w 25173432"/>
              <a:gd name="connsiteY301" fmla="*/ 4463928 h 7169300"/>
              <a:gd name="connsiteX302" fmla="*/ 7968234 w 25173432"/>
              <a:gd name="connsiteY302" fmla="*/ 4588990 h 7169300"/>
              <a:gd name="connsiteX303" fmla="*/ 7937824 w 25173432"/>
              <a:gd name="connsiteY303" fmla="*/ 4822068 h 7169300"/>
              <a:gd name="connsiteX304" fmla="*/ 7766374 w 25173432"/>
              <a:gd name="connsiteY304" fmla="*/ 4982088 h 7169300"/>
              <a:gd name="connsiteX305" fmla="*/ 7621594 w 25173432"/>
              <a:gd name="connsiteY305" fmla="*/ 5164968 h 7169300"/>
              <a:gd name="connsiteX306" fmla="*/ 7379970 w 25173432"/>
              <a:gd name="connsiteY306" fmla="*/ 5298412 h 7169300"/>
              <a:gd name="connsiteX307" fmla="*/ 7236784 w 25173432"/>
              <a:gd name="connsiteY307" fmla="*/ 5336418 h 7169300"/>
              <a:gd name="connsiteX308" fmla="*/ 7080574 w 25173432"/>
              <a:gd name="connsiteY308" fmla="*/ 5431668 h 7169300"/>
              <a:gd name="connsiteX309" fmla="*/ 6916744 w 25173432"/>
              <a:gd name="connsiteY309" fmla="*/ 5344038 h 7169300"/>
              <a:gd name="connsiteX310" fmla="*/ 6737674 w 25173432"/>
              <a:gd name="connsiteY310" fmla="*/ 5477388 h 7169300"/>
              <a:gd name="connsiteX311" fmla="*/ 6448114 w 25173432"/>
              <a:gd name="connsiteY311" fmla="*/ 5686938 h 7169300"/>
              <a:gd name="connsiteX312" fmla="*/ 6230944 w 25173432"/>
              <a:gd name="connsiteY312" fmla="*/ 5793618 h 7169300"/>
              <a:gd name="connsiteX313" fmla="*/ 6000750 w 25173432"/>
              <a:gd name="connsiteY313" fmla="*/ 5851624 h 7169300"/>
              <a:gd name="connsiteX314" fmla="*/ 5888044 w 25173432"/>
              <a:gd name="connsiteY314" fmla="*/ 5785998 h 7169300"/>
              <a:gd name="connsiteX315" fmla="*/ 5830894 w 25173432"/>
              <a:gd name="connsiteY315" fmla="*/ 5892678 h 7169300"/>
              <a:gd name="connsiteX316" fmla="*/ 5716594 w 25173432"/>
              <a:gd name="connsiteY316" fmla="*/ 5953638 h 7169300"/>
              <a:gd name="connsiteX317" fmla="*/ 5327974 w 25173432"/>
              <a:gd name="connsiteY317" fmla="*/ 6121278 h 7169300"/>
              <a:gd name="connsiteX318" fmla="*/ 5034604 w 25173432"/>
              <a:gd name="connsiteY318" fmla="*/ 6205098 h 7169300"/>
              <a:gd name="connsiteX319" fmla="*/ 4752664 w 25173432"/>
              <a:gd name="connsiteY319" fmla="*/ 6235578 h 7169300"/>
              <a:gd name="connsiteX320" fmla="*/ 4575810 w 25173432"/>
              <a:gd name="connsiteY320" fmla="*/ 6185380 h 7169300"/>
              <a:gd name="connsiteX321" fmla="*/ 4226884 w 25173432"/>
              <a:gd name="connsiteY321" fmla="*/ 6334638 h 7169300"/>
              <a:gd name="connsiteX322" fmla="*/ 3941134 w 25173432"/>
              <a:gd name="connsiteY322" fmla="*/ 6426078 h 7169300"/>
              <a:gd name="connsiteX323" fmla="*/ 3647694 w 25173432"/>
              <a:gd name="connsiteY323" fmla="*/ 6433030 h 7169300"/>
              <a:gd name="connsiteX324" fmla="*/ 3590614 w 25173432"/>
              <a:gd name="connsiteY324" fmla="*/ 6517518 h 7169300"/>
              <a:gd name="connsiteX325" fmla="*/ 3487744 w 25173432"/>
              <a:gd name="connsiteY325" fmla="*/ 6608958 h 7169300"/>
              <a:gd name="connsiteX326" fmla="*/ 3114364 w 25173432"/>
              <a:gd name="connsiteY326" fmla="*/ 6704208 h 7169300"/>
              <a:gd name="connsiteX327" fmla="*/ 2729554 w 25173432"/>
              <a:gd name="connsiteY327" fmla="*/ 6742308 h 7169300"/>
              <a:gd name="connsiteX328" fmla="*/ 2649474 w 25173432"/>
              <a:gd name="connsiteY328" fmla="*/ 6888706 h 7169300"/>
              <a:gd name="connsiteX329" fmla="*/ 2462854 w 25173432"/>
              <a:gd name="connsiteY329" fmla="*/ 6906138 h 7169300"/>
              <a:gd name="connsiteX330" fmla="*/ 2333314 w 25173432"/>
              <a:gd name="connsiteY330" fmla="*/ 6829938 h 7169300"/>
              <a:gd name="connsiteX331" fmla="*/ 2221992 w 25173432"/>
              <a:gd name="connsiteY331" fmla="*/ 6826984 h 7169300"/>
              <a:gd name="connsiteX332" fmla="*/ 1937074 w 25173432"/>
              <a:gd name="connsiteY332" fmla="*/ 6860418 h 7169300"/>
              <a:gd name="connsiteX333" fmla="*/ 1609344 w 25173432"/>
              <a:gd name="connsiteY333" fmla="*/ 6846796 h 7169300"/>
              <a:gd name="connsiteX334" fmla="*/ 1426534 w 25173432"/>
              <a:gd name="connsiteY334" fmla="*/ 6845178 h 7169300"/>
              <a:gd name="connsiteX335" fmla="*/ 1277944 w 25173432"/>
              <a:gd name="connsiteY335" fmla="*/ 6791838 h 7169300"/>
              <a:gd name="connsiteX336" fmla="*/ 969264 w 25173432"/>
              <a:gd name="connsiteY336" fmla="*/ 6729448 h 7169300"/>
              <a:gd name="connsiteX337" fmla="*/ 653104 w 25173432"/>
              <a:gd name="connsiteY337" fmla="*/ 6673728 h 7169300"/>
              <a:gd name="connsiteX338" fmla="*/ 519754 w 25173432"/>
              <a:gd name="connsiteY338" fmla="*/ 6624198 h 7169300"/>
              <a:gd name="connsiteX339" fmla="*/ 321634 w 25173432"/>
              <a:gd name="connsiteY339" fmla="*/ 6582288 h 7169300"/>
              <a:gd name="connsiteX340" fmla="*/ 264484 w 25173432"/>
              <a:gd name="connsiteY340" fmla="*/ 6532758 h 7169300"/>
              <a:gd name="connsiteX341" fmla="*/ 100654 w 25173432"/>
              <a:gd name="connsiteY341" fmla="*/ 6490848 h 7169300"/>
              <a:gd name="connsiteX342" fmla="*/ 3048 w 25173432"/>
              <a:gd name="connsiteY342" fmla="*/ 6439126 h 7169300"/>
              <a:gd name="connsiteX343" fmla="*/ 0 w 25173432"/>
              <a:gd name="connsiteY34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165644 w 25173432"/>
              <a:gd name="connsiteY245" fmla="*/ 5267838 h 7169300"/>
              <a:gd name="connsiteX246" fmla="*/ 16885920 w 25173432"/>
              <a:gd name="connsiteY246" fmla="*/ 5119342 h 7169300"/>
              <a:gd name="connsiteX247" fmla="*/ 16636054 w 25173432"/>
              <a:gd name="connsiteY247" fmla="*/ 5157348 h 7169300"/>
              <a:gd name="connsiteX248" fmla="*/ 16361734 w 25173432"/>
              <a:gd name="connsiteY248" fmla="*/ 5065908 h 7169300"/>
              <a:gd name="connsiteX249" fmla="*/ 16056934 w 25173432"/>
              <a:gd name="connsiteY249" fmla="*/ 4852548 h 7169300"/>
              <a:gd name="connsiteX250" fmla="*/ 15927394 w 25173432"/>
              <a:gd name="connsiteY250" fmla="*/ 4734438 h 7169300"/>
              <a:gd name="connsiteX251" fmla="*/ 15805474 w 25173432"/>
              <a:gd name="connsiteY251" fmla="*/ 4673478 h 7169300"/>
              <a:gd name="connsiteX252" fmla="*/ 15439714 w 25173432"/>
              <a:gd name="connsiteY252" fmla="*/ 4601088 h 7169300"/>
              <a:gd name="connsiteX253" fmla="*/ 15214924 w 25173432"/>
              <a:gd name="connsiteY253" fmla="*/ 4570608 h 7169300"/>
              <a:gd name="connsiteX254" fmla="*/ 15117318 w 25173432"/>
              <a:gd name="connsiteY254" fmla="*/ 4432780 h 7169300"/>
              <a:gd name="connsiteX255" fmla="*/ 14692954 w 25173432"/>
              <a:gd name="connsiteY255" fmla="*/ 4277238 h 7169300"/>
              <a:gd name="connsiteX256" fmla="*/ 14426254 w 25173432"/>
              <a:gd name="connsiteY256" fmla="*/ 4307718 h 7169300"/>
              <a:gd name="connsiteX257" fmla="*/ 14235754 w 25173432"/>
              <a:gd name="connsiteY257" fmla="*/ 4090548 h 7169300"/>
              <a:gd name="connsiteX258" fmla="*/ 14030014 w 25173432"/>
              <a:gd name="connsiteY258" fmla="*/ 3980058 h 7169300"/>
              <a:gd name="connsiteX259" fmla="*/ 13946194 w 25173432"/>
              <a:gd name="connsiteY259" fmla="*/ 4021968 h 7169300"/>
              <a:gd name="connsiteX260" fmla="*/ 13778554 w 25173432"/>
              <a:gd name="connsiteY260" fmla="*/ 3980058 h 7169300"/>
              <a:gd name="connsiteX261" fmla="*/ 13645204 w 25173432"/>
              <a:gd name="connsiteY261" fmla="*/ 3812418 h 7169300"/>
              <a:gd name="connsiteX262" fmla="*/ 13260394 w 25173432"/>
              <a:gd name="connsiteY262" fmla="*/ 3660018 h 7169300"/>
              <a:gd name="connsiteX263" fmla="*/ 13194030 w 25173432"/>
              <a:gd name="connsiteY263" fmla="*/ 3498568 h 7169300"/>
              <a:gd name="connsiteX264" fmla="*/ 13059156 w 25173432"/>
              <a:gd name="connsiteY264" fmla="*/ 3379696 h 7169300"/>
              <a:gd name="connsiteX265" fmla="*/ 12890824 w 25173432"/>
              <a:gd name="connsiteY265" fmla="*/ 3305688 h 7169300"/>
              <a:gd name="connsiteX266" fmla="*/ 12681274 w 25173432"/>
              <a:gd name="connsiteY266" fmla="*/ 3214248 h 7169300"/>
              <a:gd name="connsiteX267" fmla="*/ 12429814 w 25173432"/>
              <a:gd name="connsiteY267" fmla="*/ 3092328 h 7169300"/>
              <a:gd name="connsiteX268" fmla="*/ 12342184 w 25173432"/>
              <a:gd name="connsiteY268" fmla="*/ 2958978 h 7169300"/>
              <a:gd name="connsiteX269" fmla="*/ 12067864 w 25173432"/>
              <a:gd name="connsiteY269" fmla="*/ 2764668 h 7169300"/>
              <a:gd name="connsiteX270" fmla="*/ 11995474 w 25173432"/>
              <a:gd name="connsiteY270" fmla="*/ 2699898 h 7169300"/>
              <a:gd name="connsiteX271" fmla="*/ 11793544 w 25173432"/>
              <a:gd name="connsiteY271" fmla="*/ 2627508 h 7169300"/>
              <a:gd name="connsiteX272" fmla="*/ 11488744 w 25173432"/>
              <a:gd name="connsiteY272" fmla="*/ 2417958 h 7169300"/>
              <a:gd name="connsiteX273" fmla="*/ 11225854 w 25173432"/>
              <a:gd name="connsiteY273" fmla="*/ 2235078 h 7169300"/>
              <a:gd name="connsiteX274" fmla="*/ 11121390 w 25173432"/>
              <a:gd name="connsiteY274" fmla="*/ 2197834 h 7169300"/>
              <a:gd name="connsiteX275" fmla="*/ 10791514 w 25173432"/>
              <a:gd name="connsiteY275" fmla="*/ 1953138 h 7169300"/>
              <a:gd name="connsiteX276" fmla="*/ 10568178 w 25173432"/>
              <a:gd name="connsiteY276" fmla="*/ 1691866 h 7169300"/>
              <a:gd name="connsiteX277" fmla="*/ 10464546 w 25173432"/>
              <a:gd name="connsiteY277" fmla="*/ 1419832 h 7169300"/>
              <a:gd name="connsiteX278" fmla="*/ 10495026 w 25173432"/>
              <a:gd name="connsiteY278" fmla="*/ 901672 h 7169300"/>
              <a:gd name="connsiteX279" fmla="*/ 10491216 w 25173432"/>
              <a:gd name="connsiteY279" fmla="*/ 768322 h 7169300"/>
              <a:gd name="connsiteX280" fmla="*/ 10578846 w 25173432"/>
              <a:gd name="connsiteY280" fmla="*/ 680692 h 7169300"/>
              <a:gd name="connsiteX281" fmla="*/ 10725912 w 25173432"/>
              <a:gd name="connsiteY281" fmla="*/ 610588 h 7169300"/>
              <a:gd name="connsiteX282" fmla="*/ 10707624 w 25173432"/>
              <a:gd name="connsiteY282" fmla="*/ 336268 h 7169300"/>
              <a:gd name="connsiteX283" fmla="*/ 10582656 w 25173432"/>
              <a:gd name="connsiteY283" fmla="*/ 200632 h 7169300"/>
              <a:gd name="connsiteX284" fmla="*/ 10467664 w 25173432"/>
              <a:gd name="connsiteY284" fmla="*/ 189108 h 7169300"/>
              <a:gd name="connsiteX285" fmla="*/ 10392156 w 25173432"/>
              <a:gd name="connsiteY285" fmla="*/ 2512 h 7169300"/>
              <a:gd name="connsiteX286" fmla="*/ 10346436 w 25173432"/>
              <a:gd name="connsiteY286" fmla="*/ 261592 h 7169300"/>
              <a:gd name="connsiteX287" fmla="*/ 10274808 w 25173432"/>
              <a:gd name="connsiteY287" fmla="*/ 626590 h 7169300"/>
              <a:gd name="connsiteX288" fmla="*/ 10136886 w 25173432"/>
              <a:gd name="connsiteY288" fmla="*/ 913102 h 7169300"/>
              <a:gd name="connsiteX289" fmla="*/ 10284784 w 25173432"/>
              <a:gd name="connsiteY289" fmla="*/ 1351158 h 7169300"/>
              <a:gd name="connsiteX290" fmla="*/ 10195560 w 25173432"/>
              <a:gd name="connsiteY290" fmla="*/ 1744444 h 7169300"/>
              <a:gd name="connsiteX291" fmla="*/ 10162864 w 25173432"/>
              <a:gd name="connsiteY291" fmla="*/ 2075058 h 7169300"/>
              <a:gd name="connsiteX292" fmla="*/ 10104120 w 25173432"/>
              <a:gd name="connsiteY292" fmla="*/ 2384524 h 7169300"/>
              <a:gd name="connsiteX293" fmla="*/ 10006654 w 25173432"/>
              <a:gd name="connsiteY293" fmla="*/ 2581788 h 7169300"/>
              <a:gd name="connsiteX294" fmla="*/ 9865684 w 25173432"/>
              <a:gd name="connsiteY294" fmla="*/ 2936118 h 7169300"/>
              <a:gd name="connsiteX295" fmla="*/ 9680448 w 25173432"/>
              <a:gd name="connsiteY295" fmla="*/ 3195292 h 7169300"/>
              <a:gd name="connsiteX296" fmla="*/ 9492304 w 25173432"/>
              <a:gd name="connsiteY296" fmla="*/ 3370458 h 7169300"/>
              <a:gd name="connsiteX297" fmla="*/ 9355144 w 25173432"/>
              <a:gd name="connsiteY297" fmla="*/ 3526668 h 7169300"/>
              <a:gd name="connsiteX298" fmla="*/ 9088444 w 25173432"/>
              <a:gd name="connsiteY298" fmla="*/ 3618108 h 7169300"/>
              <a:gd name="connsiteX299" fmla="*/ 8718874 w 25173432"/>
              <a:gd name="connsiteY299" fmla="*/ 3850518 h 7169300"/>
              <a:gd name="connsiteX300" fmla="*/ 8558854 w 25173432"/>
              <a:gd name="connsiteY300" fmla="*/ 4082928 h 7169300"/>
              <a:gd name="connsiteX301" fmla="*/ 8177854 w 25173432"/>
              <a:gd name="connsiteY301" fmla="*/ 4284858 h 7169300"/>
              <a:gd name="connsiteX302" fmla="*/ 8135944 w 25173432"/>
              <a:gd name="connsiteY302" fmla="*/ 4463928 h 7169300"/>
              <a:gd name="connsiteX303" fmla="*/ 7968234 w 25173432"/>
              <a:gd name="connsiteY303" fmla="*/ 4588990 h 7169300"/>
              <a:gd name="connsiteX304" fmla="*/ 7937824 w 25173432"/>
              <a:gd name="connsiteY304" fmla="*/ 4822068 h 7169300"/>
              <a:gd name="connsiteX305" fmla="*/ 7766374 w 25173432"/>
              <a:gd name="connsiteY305" fmla="*/ 4982088 h 7169300"/>
              <a:gd name="connsiteX306" fmla="*/ 7621594 w 25173432"/>
              <a:gd name="connsiteY306" fmla="*/ 5164968 h 7169300"/>
              <a:gd name="connsiteX307" fmla="*/ 7379970 w 25173432"/>
              <a:gd name="connsiteY307" fmla="*/ 5298412 h 7169300"/>
              <a:gd name="connsiteX308" fmla="*/ 7236784 w 25173432"/>
              <a:gd name="connsiteY308" fmla="*/ 5336418 h 7169300"/>
              <a:gd name="connsiteX309" fmla="*/ 7080574 w 25173432"/>
              <a:gd name="connsiteY309" fmla="*/ 5431668 h 7169300"/>
              <a:gd name="connsiteX310" fmla="*/ 6916744 w 25173432"/>
              <a:gd name="connsiteY310" fmla="*/ 5344038 h 7169300"/>
              <a:gd name="connsiteX311" fmla="*/ 6737674 w 25173432"/>
              <a:gd name="connsiteY311" fmla="*/ 5477388 h 7169300"/>
              <a:gd name="connsiteX312" fmla="*/ 6448114 w 25173432"/>
              <a:gd name="connsiteY312" fmla="*/ 5686938 h 7169300"/>
              <a:gd name="connsiteX313" fmla="*/ 6230944 w 25173432"/>
              <a:gd name="connsiteY313" fmla="*/ 5793618 h 7169300"/>
              <a:gd name="connsiteX314" fmla="*/ 6000750 w 25173432"/>
              <a:gd name="connsiteY314" fmla="*/ 5851624 h 7169300"/>
              <a:gd name="connsiteX315" fmla="*/ 5888044 w 25173432"/>
              <a:gd name="connsiteY315" fmla="*/ 5785998 h 7169300"/>
              <a:gd name="connsiteX316" fmla="*/ 5830894 w 25173432"/>
              <a:gd name="connsiteY316" fmla="*/ 5892678 h 7169300"/>
              <a:gd name="connsiteX317" fmla="*/ 5716594 w 25173432"/>
              <a:gd name="connsiteY317" fmla="*/ 5953638 h 7169300"/>
              <a:gd name="connsiteX318" fmla="*/ 5327974 w 25173432"/>
              <a:gd name="connsiteY318" fmla="*/ 6121278 h 7169300"/>
              <a:gd name="connsiteX319" fmla="*/ 5034604 w 25173432"/>
              <a:gd name="connsiteY319" fmla="*/ 6205098 h 7169300"/>
              <a:gd name="connsiteX320" fmla="*/ 4752664 w 25173432"/>
              <a:gd name="connsiteY320" fmla="*/ 6235578 h 7169300"/>
              <a:gd name="connsiteX321" fmla="*/ 4575810 w 25173432"/>
              <a:gd name="connsiteY321" fmla="*/ 6185380 h 7169300"/>
              <a:gd name="connsiteX322" fmla="*/ 4226884 w 25173432"/>
              <a:gd name="connsiteY322" fmla="*/ 6334638 h 7169300"/>
              <a:gd name="connsiteX323" fmla="*/ 3941134 w 25173432"/>
              <a:gd name="connsiteY323" fmla="*/ 6426078 h 7169300"/>
              <a:gd name="connsiteX324" fmla="*/ 3647694 w 25173432"/>
              <a:gd name="connsiteY324" fmla="*/ 6433030 h 7169300"/>
              <a:gd name="connsiteX325" fmla="*/ 3590614 w 25173432"/>
              <a:gd name="connsiteY325" fmla="*/ 6517518 h 7169300"/>
              <a:gd name="connsiteX326" fmla="*/ 3487744 w 25173432"/>
              <a:gd name="connsiteY326" fmla="*/ 6608958 h 7169300"/>
              <a:gd name="connsiteX327" fmla="*/ 3114364 w 25173432"/>
              <a:gd name="connsiteY327" fmla="*/ 6704208 h 7169300"/>
              <a:gd name="connsiteX328" fmla="*/ 2729554 w 25173432"/>
              <a:gd name="connsiteY328" fmla="*/ 6742308 h 7169300"/>
              <a:gd name="connsiteX329" fmla="*/ 2649474 w 25173432"/>
              <a:gd name="connsiteY329" fmla="*/ 6888706 h 7169300"/>
              <a:gd name="connsiteX330" fmla="*/ 2462854 w 25173432"/>
              <a:gd name="connsiteY330" fmla="*/ 6906138 h 7169300"/>
              <a:gd name="connsiteX331" fmla="*/ 2333314 w 25173432"/>
              <a:gd name="connsiteY331" fmla="*/ 6829938 h 7169300"/>
              <a:gd name="connsiteX332" fmla="*/ 2221992 w 25173432"/>
              <a:gd name="connsiteY332" fmla="*/ 6826984 h 7169300"/>
              <a:gd name="connsiteX333" fmla="*/ 1937074 w 25173432"/>
              <a:gd name="connsiteY333" fmla="*/ 6860418 h 7169300"/>
              <a:gd name="connsiteX334" fmla="*/ 1609344 w 25173432"/>
              <a:gd name="connsiteY334" fmla="*/ 6846796 h 7169300"/>
              <a:gd name="connsiteX335" fmla="*/ 1426534 w 25173432"/>
              <a:gd name="connsiteY335" fmla="*/ 6845178 h 7169300"/>
              <a:gd name="connsiteX336" fmla="*/ 1277944 w 25173432"/>
              <a:gd name="connsiteY336" fmla="*/ 6791838 h 7169300"/>
              <a:gd name="connsiteX337" fmla="*/ 969264 w 25173432"/>
              <a:gd name="connsiteY337" fmla="*/ 6729448 h 7169300"/>
              <a:gd name="connsiteX338" fmla="*/ 653104 w 25173432"/>
              <a:gd name="connsiteY338" fmla="*/ 6673728 h 7169300"/>
              <a:gd name="connsiteX339" fmla="*/ 519754 w 25173432"/>
              <a:gd name="connsiteY339" fmla="*/ 6624198 h 7169300"/>
              <a:gd name="connsiteX340" fmla="*/ 321634 w 25173432"/>
              <a:gd name="connsiteY340" fmla="*/ 6582288 h 7169300"/>
              <a:gd name="connsiteX341" fmla="*/ 264484 w 25173432"/>
              <a:gd name="connsiteY341" fmla="*/ 6532758 h 7169300"/>
              <a:gd name="connsiteX342" fmla="*/ 100654 w 25173432"/>
              <a:gd name="connsiteY342" fmla="*/ 6490848 h 7169300"/>
              <a:gd name="connsiteX343" fmla="*/ 3048 w 25173432"/>
              <a:gd name="connsiteY343" fmla="*/ 6439126 h 7169300"/>
              <a:gd name="connsiteX344" fmla="*/ 0 w 25173432"/>
              <a:gd name="connsiteY34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478064 w 25173432"/>
              <a:gd name="connsiteY245" fmla="*/ 5347848 h 7169300"/>
              <a:gd name="connsiteX246" fmla="*/ 17165644 w 25173432"/>
              <a:gd name="connsiteY246" fmla="*/ 5267838 h 7169300"/>
              <a:gd name="connsiteX247" fmla="*/ 16885920 w 25173432"/>
              <a:gd name="connsiteY247" fmla="*/ 5119342 h 7169300"/>
              <a:gd name="connsiteX248" fmla="*/ 16636054 w 25173432"/>
              <a:gd name="connsiteY248" fmla="*/ 5157348 h 7169300"/>
              <a:gd name="connsiteX249" fmla="*/ 16361734 w 25173432"/>
              <a:gd name="connsiteY249" fmla="*/ 5065908 h 7169300"/>
              <a:gd name="connsiteX250" fmla="*/ 16056934 w 25173432"/>
              <a:gd name="connsiteY250" fmla="*/ 4852548 h 7169300"/>
              <a:gd name="connsiteX251" fmla="*/ 15927394 w 25173432"/>
              <a:gd name="connsiteY251" fmla="*/ 4734438 h 7169300"/>
              <a:gd name="connsiteX252" fmla="*/ 15805474 w 25173432"/>
              <a:gd name="connsiteY252" fmla="*/ 4673478 h 7169300"/>
              <a:gd name="connsiteX253" fmla="*/ 15439714 w 25173432"/>
              <a:gd name="connsiteY253" fmla="*/ 4601088 h 7169300"/>
              <a:gd name="connsiteX254" fmla="*/ 15214924 w 25173432"/>
              <a:gd name="connsiteY254" fmla="*/ 4570608 h 7169300"/>
              <a:gd name="connsiteX255" fmla="*/ 15117318 w 25173432"/>
              <a:gd name="connsiteY255" fmla="*/ 4432780 h 7169300"/>
              <a:gd name="connsiteX256" fmla="*/ 14692954 w 25173432"/>
              <a:gd name="connsiteY256" fmla="*/ 4277238 h 7169300"/>
              <a:gd name="connsiteX257" fmla="*/ 14426254 w 25173432"/>
              <a:gd name="connsiteY257" fmla="*/ 4307718 h 7169300"/>
              <a:gd name="connsiteX258" fmla="*/ 14235754 w 25173432"/>
              <a:gd name="connsiteY258" fmla="*/ 4090548 h 7169300"/>
              <a:gd name="connsiteX259" fmla="*/ 14030014 w 25173432"/>
              <a:gd name="connsiteY259" fmla="*/ 3980058 h 7169300"/>
              <a:gd name="connsiteX260" fmla="*/ 13946194 w 25173432"/>
              <a:gd name="connsiteY260" fmla="*/ 4021968 h 7169300"/>
              <a:gd name="connsiteX261" fmla="*/ 13778554 w 25173432"/>
              <a:gd name="connsiteY261" fmla="*/ 3980058 h 7169300"/>
              <a:gd name="connsiteX262" fmla="*/ 13645204 w 25173432"/>
              <a:gd name="connsiteY262" fmla="*/ 3812418 h 7169300"/>
              <a:gd name="connsiteX263" fmla="*/ 13260394 w 25173432"/>
              <a:gd name="connsiteY263" fmla="*/ 3660018 h 7169300"/>
              <a:gd name="connsiteX264" fmla="*/ 13194030 w 25173432"/>
              <a:gd name="connsiteY264" fmla="*/ 3498568 h 7169300"/>
              <a:gd name="connsiteX265" fmla="*/ 13059156 w 25173432"/>
              <a:gd name="connsiteY265" fmla="*/ 3379696 h 7169300"/>
              <a:gd name="connsiteX266" fmla="*/ 12890824 w 25173432"/>
              <a:gd name="connsiteY266" fmla="*/ 3305688 h 7169300"/>
              <a:gd name="connsiteX267" fmla="*/ 12681274 w 25173432"/>
              <a:gd name="connsiteY267" fmla="*/ 3214248 h 7169300"/>
              <a:gd name="connsiteX268" fmla="*/ 12429814 w 25173432"/>
              <a:gd name="connsiteY268" fmla="*/ 3092328 h 7169300"/>
              <a:gd name="connsiteX269" fmla="*/ 12342184 w 25173432"/>
              <a:gd name="connsiteY269" fmla="*/ 2958978 h 7169300"/>
              <a:gd name="connsiteX270" fmla="*/ 12067864 w 25173432"/>
              <a:gd name="connsiteY270" fmla="*/ 2764668 h 7169300"/>
              <a:gd name="connsiteX271" fmla="*/ 11995474 w 25173432"/>
              <a:gd name="connsiteY271" fmla="*/ 2699898 h 7169300"/>
              <a:gd name="connsiteX272" fmla="*/ 11793544 w 25173432"/>
              <a:gd name="connsiteY272" fmla="*/ 2627508 h 7169300"/>
              <a:gd name="connsiteX273" fmla="*/ 11488744 w 25173432"/>
              <a:gd name="connsiteY273" fmla="*/ 2417958 h 7169300"/>
              <a:gd name="connsiteX274" fmla="*/ 11225854 w 25173432"/>
              <a:gd name="connsiteY274" fmla="*/ 2235078 h 7169300"/>
              <a:gd name="connsiteX275" fmla="*/ 11121390 w 25173432"/>
              <a:gd name="connsiteY275" fmla="*/ 2197834 h 7169300"/>
              <a:gd name="connsiteX276" fmla="*/ 10791514 w 25173432"/>
              <a:gd name="connsiteY276" fmla="*/ 1953138 h 7169300"/>
              <a:gd name="connsiteX277" fmla="*/ 10568178 w 25173432"/>
              <a:gd name="connsiteY277" fmla="*/ 1691866 h 7169300"/>
              <a:gd name="connsiteX278" fmla="*/ 10464546 w 25173432"/>
              <a:gd name="connsiteY278" fmla="*/ 1419832 h 7169300"/>
              <a:gd name="connsiteX279" fmla="*/ 10495026 w 25173432"/>
              <a:gd name="connsiteY279" fmla="*/ 901672 h 7169300"/>
              <a:gd name="connsiteX280" fmla="*/ 10491216 w 25173432"/>
              <a:gd name="connsiteY280" fmla="*/ 768322 h 7169300"/>
              <a:gd name="connsiteX281" fmla="*/ 10578846 w 25173432"/>
              <a:gd name="connsiteY281" fmla="*/ 680692 h 7169300"/>
              <a:gd name="connsiteX282" fmla="*/ 10725912 w 25173432"/>
              <a:gd name="connsiteY282" fmla="*/ 610588 h 7169300"/>
              <a:gd name="connsiteX283" fmla="*/ 10707624 w 25173432"/>
              <a:gd name="connsiteY283" fmla="*/ 336268 h 7169300"/>
              <a:gd name="connsiteX284" fmla="*/ 10582656 w 25173432"/>
              <a:gd name="connsiteY284" fmla="*/ 200632 h 7169300"/>
              <a:gd name="connsiteX285" fmla="*/ 10467664 w 25173432"/>
              <a:gd name="connsiteY285" fmla="*/ 189108 h 7169300"/>
              <a:gd name="connsiteX286" fmla="*/ 10392156 w 25173432"/>
              <a:gd name="connsiteY286" fmla="*/ 2512 h 7169300"/>
              <a:gd name="connsiteX287" fmla="*/ 10346436 w 25173432"/>
              <a:gd name="connsiteY287" fmla="*/ 261592 h 7169300"/>
              <a:gd name="connsiteX288" fmla="*/ 10274808 w 25173432"/>
              <a:gd name="connsiteY288" fmla="*/ 626590 h 7169300"/>
              <a:gd name="connsiteX289" fmla="*/ 10136886 w 25173432"/>
              <a:gd name="connsiteY289" fmla="*/ 913102 h 7169300"/>
              <a:gd name="connsiteX290" fmla="*/ 10284784 w 25173432"/>
              <a:gd name="connsiteY290" fmla="*/ 1351158 h 7169300"/>
              <a:gd name="connsiteX291" fmla="*/ 10195560 w 25173432"/>
              <a:gd name="connsiteY291" fmla="*/ 1744444 h 7169300"/>
              <a:gd name="connsiteX292" fmla="*/ 10162864 w 25173432"/>
              <a:gd name="connsiteY292" fmla="*/ 2075058 h 7169300"/>
              <a:gd name="connsiteX293" fmla="*/ 10104120 w 25173432"/>
              <a:gd name="connsiteY293" fmla="*/ 2384524 h 7169300"/>
              <a:gd name="connsiteX294" fmla="*/ 10006654 w 25173432"/>
              <a:gd name="connsiteY294" fmla="*/ 2581788 h 7169300"/>
              <a:gd name="connsiteX295" fmla="*/ 9865684 w 25173432"/>
              <a:gd name="connsiteY295" fmla="*/ 2936118 h 7169300"/>
              <a:gd name="connsiteX296" fmla="*/ 9680448 w 25173432"/>
              <a:gd name="connsiteY296" fmla="*/ 3195292 h 7169300"/>
              <a:gd name="connsiteX297" fmla="*/ 9492304 w 25173432"/>
              <a:gd name="connsiteY297" fmla="*/ 3370458 h 7169300"/>
              <a:gd name="connsiteX298" fmla="*/ 9355144 w 25173432"/>
              <a:gd name="connsiteY298" fmla="*/ 3526668 h 7169300"/>
              <a:gd name="connsiteX299" fmla="*/ 9088444 w 25173432"/>
              <a:gd name="connsiteY299" fmla="*/ 3618108 h 7169300"/>
              <a:gd name="connsiteX300" fmla="*/ 8718874 w 25173432"/>
              <a:gd name="connsiteY300" fmla="*/ 3850518 h 7169300"/>
              <a:gd name="connsiteX301" fmla="*/ 8558854 w 25173432"/>
              <a:gd name="connsiteY301" fmla="*/ 4082928 h 7169300"/>
              <a:gd name="connsiteX302" fmla="*/ 8177854 w 25173432"/>
              <a:gd name="connsiteY302" fmla="*/ 4284858 h 7169300"/>
              <a:gd name="connsiteX303" fmla="*/ 8135944 w 25173432"/>
              <a:gd name="connsiteY303" fmla="*/ 4463928 h 7169300"/>
              <a:gd name="connsiteX304" fmla="*/ 7968234 w 25173432"/>
              <a:gd name="connsiteY304" fmla="*/ 4588990 h 7169300"/>
              <a:gd name="connsiteX305" fmla="*/ 7937824 w 25173432"/>
              <a:gd name="connsiteY305" fmla="*/ 4822068 h 7169300"/>
              <a:gd name="connsiteX306" fmla="*/ 7766374 w 25173432"/>
              <a:gd name="connsiteY306" fmla="*/ 4982088 h 7169300"/>
              <a:gd name="connsiteX307" fmla="*/ 7621594 w 25173432"/>
              <a:gd name="connsiteY307" fmla="*/ 5164968 h 7169300"/>
              <a:gd name="connsiteX308" fmla="*/ 7379970 w 25173432"/>
              <a:gd name="connsiteY308" fmla="*/ 5298412 h 7169300"/>
              <a:gd name="connsiteX309" fmla="*/ 7236784 w 25173432"/>
              <a:gd name="connsiteY309" fmla="*/ 5336418 h 7169300"/>
              <a:gd name="connsiteX310" fmla="*/ 7080574 w 25173432"/>
              <a:gd name="connsiteY310" fmla="*/ 5431668 h 7169300"/>
              <a:gd name="connsiteX311" fmla="*/ 6916744 w 25173432"/>
              <a:gd name="connsiteY311" fmla="*/ 5344038 h 7169300"/>
              <a:gd name="connsiteX312" fmla="*/ 6737674 w 25173432"/>
              <a:gd name="connsiteY312" fmla="*/ 5477388 h 7169300"/>
              <a:gd name="connsiteX313" fmla="*/ 6448114 w 25173432"/>
              <a:gd name="connsiteY313" fmla="*/ 5686938 h 7169300"/>
              <a:gd name="connsiteX314" fmla="*/ 6230944 w 25173432"/>
              <a:gd name="connsiteY314" fmla="*/ 5793618 h 7169300"/>
              <a:gd name="connsiteX315" fmla="*/ 6000750 w 25173432"/>
              <a:gd name="connsiteY315" fmla="*/ 5851624 h 7169300"/>
              <a:gd name="connsiteX316" fmla="*/ 5888044 w 25173432"/>
              <a:gd name="connsiteY316" fmla="*/ 5785998 h 7169300"/>
              <a:gd name="connsiteX317" fmla="*/ 5830894 w 25173432"/>
              <a:gd name="connsiteY317" fmla="*/ 5892678 h 7169300"/>
              <a:gd name="connsiteX318" fmla="*/ 5716594 w 25173432"/>
              <a:gd name="connsiteY318" fmla="*/ 5953638 h 7169300"/>
              <a:gd name="connsiteX319" fmla="*/ 5327974 w 25173432"/>
              <a:gd name="connsiteY319" fmla="*/ 6121278 h 7169300"/>
              <a:gd name="connsiteX320" fmla="*/ 5034604 w 25173432"/>
              <a:gd name="connsiteY320" fmla="*/ 6205098 h 7169300"/>
              <a:gd name="connsiteX321" fmla="*/ 4752664 w 25173432"/>
              <a:gd name="connsiteY321" fmla="*/ 6235578 h 7169300"/>
              <a:gd name="connsiteX322" fmla="*/ 4575810 w 25173432"/>
              <a:gd name="connsiteY322" fmla="*/ 6185380 h 7169300"/>
              <a:gd name="connsiteX323" fmla="*/ 4226884 w 25173432"/>
              <a:gd name="connsiteY323" fmla="*/ 6334638 h 7169300"/>
              <a:gd name="connsiteX324" fmla="*/ 3941134 w 25173432"/>
              <a:gd name="connsiteY324" fmla="*/ 6426078 h 7169300"/>
              <a:gd name="connsiteX325" fmla="*/ 3647694 w 25173432"/>
              <a:gd name="connsiteY325" fmla="*/ 6433030 h 7169300"/>
              <a:gd name="connsiteX326" fmla="*/ 3590614 w 25173432"/>
              <a:gd name="connsiteY326" fmla="*/ 6517518 h 7169300"/>
              <a:gd name="connsiteX327" fmla="*/ 3487744 w 25173432"/>
              <a:gd name="connsiteY327" fmla="*/ 6608958 h 7169300"/>
              <a:gd name="connsiteX328" fmla="*/ 3114364 w 25173432"/>
              <a:gd name="connsiteY328" fmla="*/ 6704208 h 7169300"/>
              <a:gd name="connsiteX329" fmla="*/ 2729554 w 25173432"/>
              <a:gd name="connsiteY329" fmla="*/ 6742308 h 7169300"/>
              <a:gd name="connsiteX330" fmla="*/ 2649474 w 25173432"/>
              <a:gd name="connsiteY330" fmla="*/ 6888706 h 7169300"/>
              <a:gd name="connsiteX331" fmla="*/ 2462854 w 25173432"/>
              <a:gd name="connsiteY331" fmla="*/ 6906138 h 7169300"/>
              <a:gd name="connsiteX332" fmla="*/ 2333314 w 25173432"/>
              <a:gd name="connsiteY332" fmla="*/ 6829938 h 7169300"/>
              <a:gd name="connsiteX333" fmla="*/ 2221992 w 25173432"/>
              <a:gd name="connsiteY333" fmla="*/ 6826984 h 7169300"/>
              <a:gd name="connsiteX334" fmla="*/ 1937074 w 25173432"/>
              <a:gd name="connsiteY334" fmla="*/ 6860418 h 7169300"/>
              <a:gd name="connsiteX335" fmla="*/ 1609344 w 25173432"/>
              <a:gd name="connsiteY335" fmla="*/ 6846796 h 7169300"/>
              <a:gd name="connsiteX336" fmla="*/ 1426534 w 25173432"/>
              <a:gd name="connsiteY336" fmla="*/ 6845178 h 7169300"/>
              <a:gd name="connsiteX337" fmla="*/ 1277944 w 25173432"/>
              <a:gd name="connsiteY337" fmla="*/ 6791838 h 7169300"/>
              <a:gd name="connsiteX338" fmla="*/ 969264 w 25173432"/>
              <a:gd name="connsiteY338" fmla="*/ 6729448 h 7169300"/>
              <a:gd name="connsiteX339" fmla="*/ 653104 w 25173432"/>
              <a:gd name="connsiteY339" fmla="*/ 6673728 h 7169300"/>
              <a:gd name="connsiteX340" fmla="*/ 519754 w 25173432"/>
              <a:gd name="connsiteY340" fmla="*/ 6624198 h 7169300"/>
              <a:gd name="connsiteX341" fmla="*/ 321634 w 25173432"/>
              <a:gd name="connsiteY341" fmla="*/ 6582288 h 7169300"/>
              <a:gd name="connsiteX342" fmla="*/ 264484 w 25173432"/>
              <a:gd name="connsiteY342" fmla="*/ 6532758 h 7169300"/>
              <a:gd name="connsiteX343" fmla="*/ 100654 w 25173432"/>
              <a:gd name="connsiteY343" fmla="*/ 6490848 h 7169300"/>
              <a:gd name="connsiteX344" fmla="*/ 3048 w 25173432"/>
              <a:gd name="connsiteY344" fmla="*/ 6439126 h 7169300"/>
              <a:gd name="connsiteX345" fmla="*/ 0 w 25173432"/>
              <a:gd name="connsiteY34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7679994 w 25173432"/>
              <a:gd name="connsiteY245" fmla="*/ 5485008 h 7169300"/>
              <a:gd name="connsiteX246" fmla="*/ 17478064 w 25173432"/>
              <a:gd name="connsiteY246" fmla="*/ 5347848 h 7169300"/>
              <a:gd name="connsiteX247" fmla="*/ 17165644 w 25173432"/>
              <a:gd name="connsiteY247" fmla="*/ 5267838 h 7169300"/>
              <a:gd name="connsiteX248" fmla="*/ 16885920 w 25173432"/>
              <a:gd name="connsiteY248" fmla="*/ 5119342 h 7169300"/>
              <a:gd name="connsiteX249" fmla="*/ 16636054 w 25173432"/>
              <a:gd name="connsiteY249" fmla="*/ 5157348 h 7169300"/>
              <a:gd name="connsiteX250" fmla="*/ 16361734 w 25173432"/>
              <a:gd name="connsiteY250" fmla="*/ 5065908 h 7169300"/>
              <a:gd name="connsiteX251" fmla="*/ 16056934 w 25173432"/>
              <a:gd name="connsiteY251" fmla="*/ 4852548 h 7169300"/>
              <a:gd name="connsiteX252" fmla="*/ 15927394 w 25173432"/>
              <a:gd name="connsiteY252" fmla="*/ 4734438 h 7169300"/>
              <a:gd name="connsiteX253" fmla="*/ 15805474 w 25173432"/>
              <a:gd name="connsiteY253" fmla="*/ 4673478 h 7169300"/>
              <a:gd name="connsiteX254" fmla="*/ 15439714 w 25173432"/>
              <a:gd name="connsiteY254" fmla="*/ 4601088 h 7169300"/>
              <a:gd name="connsiteX255" fmla="*/ 15214924 w 25173432"/>
              <a:gd name="connsiteY255" fmla="*/ 4570608 h 7169300"/>
              <a:gd name="connsiteX256" fmla="*/ 15117318 w 25173432"/>
              <a:gd name="connsiteY256" fmla="*/ 4432780 h 7169300"/>
              <a:gd name="connsiteX257" fmla="*/ 14692954 w 25173432"/>
              <a:gd name="connsiteY257" fmla="*/ 4277238 h 7169300"/>
              <a:gd name="connsiteX258" fmla="*/ 14426254 w 25173432"/>
              <a:gd name="connsiteY258" fmla="*/ 4307718 h 7169300"/>
              <a:gd name="connsiteX259" fmla="*/ 14235754 w 25173432"/>
              <a:gd name="connsiteY259" fmla="*/ 4090548 h 7169300"/>
              <a:gd name="connsiteX260" fmla="*/ 14030014 w 25173432"/>
              <a:gd name="connsiteY260" fmla="*/ 3980058 h 7169300"/>
              <a:gd name="connsiteX261" fmla="*/ 13946194 w 25173432"/>
              <a:gd name="connsiteY261" fmla="*/ 4021968 h 7169300"/>
              <a:gd name="connsiteX262" fmla="*/ 13778554 w 25173432"/>
              <a:gd name="connsiteY262" fmla="*/ 3980058 h 7169300"/>
              <a:gd name="connsiteX263" fmla="*/ 13645204 w 25173432"/>
              <a:gd name="connsiteY263" fmla="*/ 3812418 h 7169300"/>
              <a:gd name="connsiteX264" fmla="*/ 13260394 w 25173432"/>
              <a:gd name="connsiteY264" fmla="*/ 3660018 h 7169300"/>
              <a:gd name="connsiteX265" fmla="*/ 13194030 w 25173432"/>
              <a:gd name="connsiteY265" fmla="*/ 3498568 h 7169300"/>
              <a:gd name="connsiteX266" fmla="*/ 13059156 w 25173432"/>
              <a:gd name="connsiteY266" fmla="*/ 3379696 h 7169300"/>
              <a:gd name="connsiteX267" fmla="*/ 12890824 w 25173432"/>
              <a:gd name="connsiteY267" fmla="*/ 3305688 h 7169300"/>
              <a:gd name="connsiteX268" fmla="*/ 12681274 w 25173432"/>
              <a:gd name="connsiteY268" fmla="*/ 3214248 h 7169300"/>
              <a:gd name="connsiteX269" fmla="*/ 12429814 w 25173432"/>
              <a:gd name="connsiteY269" fmla="*/ 3092328 h 7169300"/>
              <a:gd name="connsiteX270" fmla="*/ 12342184 w 25173432"/>
              <a:gd name="connsiteY270" fmla="*/ 2958978 h 7169300"/>
              <a:gd name="connsiteX271" fmla="*/ 12067864 w 25173432"/>
              <a:gd name="connsiteY271" fmla="*/ 2764668 h 7169300"/>
              <a:gd name="connsiteX272" fmla="*/ 11995474 w 25173432"/>
              <a:gd name="connsiteY272" fmla="*/ 2699898 h 7169300"/>
              <a:gd name="connsiteX273" fmla="*/ 11793544 w 25173432"/>
              <a:gd name="connsiteY273" fmla="*/ 2627508 h 7169300"/>
              <a:gd name="connsiteX274" fmla="*/ 11488744 w 25173432"/>
              <a:gd name="connsiteY274" fmla="*/ 2417958 h 7169300"/>
              <a:gd name="connsiteX275" fmla="*/ 11225854 w 25173432"/>
              <a:gd name="connsiteY275" fmla="*/ 2235078 h 7169300"/>
              <a:gd name="connsiteX276" fmla="*/ 11121390 w 25173432"/>
              <a:gd name="connsiteY276" fmla="*/ 2197834 h 7169300"/>
              <a:gd name="connsiteX277" fmla="*/ 10791514 w 25173432"/>
              <a:gd name="connsiteY277" fmla="*/ 1953138 h 7169300"/>
              <a:gd name="connsiteX278" fmla="*/ 10568178 w 25173432"/>
              <a:gd name="connsiteY278" fmla="*/ 1691866 h 7169300"/>
              <a:gd name="connsiteX279" fmla="*/ 10464546 w 25173432"/>
              <a:gd name="connsiteY279" fmla="*/ 1419832 h 7169300"/>
              <a:gd name="connsiteX280" fmla="*/ 10495026 w 25173432"/>
              <a:gd name="connsiteY280" fmla="*/ 901672 h 7169300"/>
              <a:gd name="connsiteX281" fmla="*/ 10491216 w 25173432"/>
              <a:gd name="connsiteY281" fmla="*/ 768322 h 7169300"/>
              <a:gd name="connsiteX282" fmla="*/ 10578846 w 25173432"/>
              <a:gd name="connsiteY282" fmla="*/ 680692 h 7169300"/>
              <a:gd name="connsiteX283" fmla="*/ 10725912 w 25173432"/>
              <a:gd name="connsiteY283" fmla="*/ 610588 h 7169300"/>
              <a:gd name="connsiteX284" fmla="*/ 10707624 w 25173432"/>
              <a:gd name="connsiteY284" fmla="*/ 336268 h 7169300"/>
              <a:gd name="connsiteX285" fmla="*/ 10582656 w 25173432"/>
              <a:gd name="connsiteY285" fmla="*/ 200632 h 7169300"/>
              <a:gd name="connsiteX286" fmla="*/ 10467664 w 25173432"/>
              <a:gd name="connsiteY286" fmla="*/ 189108 h 7169300"/>
              <a:gd name="connsiteX287" fmla="*/ 10392156 w 25173432"/>
              <a:gd name="connsiteY287" fmla="*/ 2512 h 7169300"/>
              <a:gd name="connsiteX288" fmla="*/ 10346436 w 25173432"/>
              <a:gd name="connsiteY288" fmla="*/ 261592 h 7169300"/>
              <a:gd name="connsiteX289" fmla="*/ 10274808 w 25173432"/>
              <a:gd name="connsiteY289" fmla="*/ 626590 h 7169300"/>
              <a:gd name="connsiteX290" fmla="*/ 10136886 w 25173432"/>
              <a:gd name="connsiteY290" fmla="*/ 913102 h 7169300"/>
              <a:gd name="connsiteX291" fmla="*/ 10284784 w 25173432"/>
              <a:gd name="connsiteY291" fmla="*/ 1351158 h 7169300"/>
              <a:gd name="connsiteX292" fmla="*/ 10195560 w 25173432"/>
              <a:gd name="connsiteY292" fmla="*/ 1744444 h 7169300"/>
              <a:gd name="connsiteX293" fmla="*/ 10162864 w 25173432"/>
              <a:gd name="connsiteY293" fmla="*/ 2075058 h 7169300"/>
              <a:gd name="connsiteX294" fmla="*/ 10104120 w 25173432"/>
              <a:gd name="connsiteY294" fmla="*/ 2384524 h 7169300"/>
              <a:gd name="connsiteX295" fmla="*/ 10006654 w 25173432"/>
              <a:gd name="connsiteY295" fmla="*/ 2581788 h 7169300"/>
              <a:gd name="connsiteX296" fmla="*/ 9865684 w 25173432"/>
              <a:gd name="connsiteY296" fmla="*/ 2936118 h 7169300"/>
              <a:gd name="connsiteX297" fmla="*/ 9680448 w 25173432"/>
              <a:gd name="connsiteY297" fmla="*/ 3195292 h 7169300"/>
              <a:gd name="connsiteX298" fmla="*/ 9492304 w 25173432"/>
              <a:gd name="connsiteY298" fmla="*/ 3370458 h 7169300"/>
              <a:gd name="connsiteX299" fmla="*/ 9355144 w 25173432"/>
              <a:gd name="connsiteY299" fmla="*/ 3526668 h 7169300"/>
              <a:gd name="connsiteX300" fmla="*/ 9088444 w 25173432"/>
              <a:gd name="connsiteY300" fmla="*/ 3618108 h 7169300"/>
              <a:gd name="connsiteX301" fmla="*/ 8718874 w 25173432"/>
              <a:gd name="connsiteY301" fmla="*/ 3850518 h 7169300"/>
              <a:gd name="connsiteX302" fmla="*/ 8558854 w 25173432"/>
              <a:gd name="connsiteY302" fmla="*/ 4082928 h 7169300"/>
              <a:gd name="connsiteX303" fmla="*/ 8177854 w 25173432"/>
              <a:gd name="connsiteY303" fmla="*/ 4284858 h 7169300"/>
              <a:gd name="connsiteX304" fmla="*/ 8135944 w 25173432"/>
              <a:gd name="connsiteY304" fmla="*/ 4463928 h 7169300"/>
              <a:gd name="connsiteX305" fmla="*/ 7968234 w 25173432"/>
              <a:gd name="connsiteY305" fmla="*/ 4588990 h 7169300"/>
              <a:gd name="connsiteX306" fmla="*/ 7937824 w 25173432"/>
              <a:gd name="connsiteY306" fmla="*/ 4822068 h 7169300"/>
              <a:gd name="connsiteX307" fmla="*/ 7766374 w 25173432"/>
              <a:gd name="connsiteY307" fmla="*/ 4982088 h 7169300"/>
              <a:gd name="connsiteX308" fmla="*/ 7621594 w 25173432"/>
              <a:gd name="connsiteY308" fmla="*/ 5164968 h 7169300"/>
              <a:gd name="connsiteX309" fmla="*/ 7379970 w 25173432"/>
              <a:gd name="connsiteY309" fmla="*/ 5298412 h 7169300"/>
              <a:gd name="connsiteX310" fmla="*/ 7236784 w 25173432"/>
              <a:gd name="connsiteY310" fmla="*/ 5336418 h 7169300"/>
              <a:gd name="connsiteX311" fmla="*/ 7080574 w 25173432"/>
              <a:gd name="connsiteY311" fmla="*/ 5431668 h 7169300"/>
              <a:gd name="connsiteX312" fmla="*/ 6916744 w 25173432"/>
              <a:gd name="connsiteY312" fmla="*/ 5344038 h 7169300"/>
              <a:gd name="connsiteX313" fmla="*/ 6737674 w 25173432"/>
              <a:gd name="connsiteY313" fmla="*/ 5477388 h 7169300"/>
              <a:gd name="connsiteX314" fmla="*/ 6448114 w 25173432"/>
              <a:gd name="connsiteY314" fmla="*/ 5686938 h 7169300"/>
              <a:gd name="connsiteX315" fmla="*/ 6230944 w 25173432"/>
              <a:gd name="connsiteY315" fmla="*/ 5793618 h 7169300"/>
              <a:gd name="connsiteX316" fmla="*/ 6000750 w 25173432"/>
              <a:gd name="connsiteY316" fmla="*/ 5851624 h 7169300"/>
              <a:gd name="connsiteX317" fmla="*/ 5888044 w 25173432"/>
              <a:gd name="connsiteY317" fmla="*/ 5785998 h 7169300"/>
              <a:gd name="connsiteX318" fmla="*/ 5830894 w 25173432"/>
              <a:gd name="connsiteY318" fmla="*/ 5892678 h 7169300"/>
              <a:gd name="connsiteX319" fmla="*/ 5716594 w 25173432"/>
              <a:gd name="connsiteY319" fmla="*/ 5953638 h 7169300"/>
              <a:gd name="connsiteX320" fmla="*/ 5327974 w 25173432"/>
              <a:gd name="connsiteY320" fmla="*/ 6121278 h 7169300"/>
              <a:gd name="connsiteX321" fmla="*/ 5034604 w 25173432"/>
              <a:gd name="connsiteY321" fmla="*/ 6205098 h 7169300"/>
              <a:gd name="connsiteX322" fmla="*/ 4752664 w 25173432"/>
              <a:gd name="connsiteY322" fmla="*/ 6235578 h 7169300"/>
              <a:gd name="connsiteX323" fmla="*/ 4575810 w 25173432"/>
              <a:gd name="connsiteY323" fmla="*/ 6185380 h 7169300"/>
              <a:gd name="connsiteX324" fmla="*/ 4226884 w 25173432"/>
              <a:gd name="connsiteY324" fmla="*/ 6334638 h 7169300"/>
              <a:gd name="connsiteX325" fmla="*/ 3941134 w 25173432"/>
              <a:gd name="connsiteY325" fmla="*/ 6426078 h 7169300"/>
              <a:gd name="connsiteX326" fmla="*/ 3647694 w 25173432"/>
              <a:gd name="connsiteY326" fmla="*/ 6433030 h 7169300"/>
              <a:gd name="connsiteX327" fmla="*/ 3590614 w 25173432"/>
              <a:gd name="connsiteY327" fmla="*/ 6517518 h 7169300"/>
              <a:gd name="connsiteX328" fmla="*/ 3487744 w 25173432"/>
              <a:gd name="connsiteY328" fmla="*/ 6608958 h 7169300"/>
              <a:gd name="connsiteX329" fmla="*/ 3114364 w 25173432"/>
              <a:gd name="connsiteY329" fmla="*/ 6704208 h 7169300"/>
              <a:gd name="connsiteX330" fmla="*/ 2729554 w 25173432"/>
              <a:gd name="connsiteY330" fmla="*/ 6742308 h 7169300"/>
              <a:gd name="connsiteX331" fmla="*/ 2649474 w 25173432"/>
              <a:gd name="connsiteY331" fmla="*/ 6888706 h 7169300"/>
              <a:gd name="connsiteX332" fmla="*/ 2462854 w 25173432"/>
              <a:gd name="connsiteY332" fmla="*/ 6906138 h 7169300"/>
              <a:gd name="connsiteX333" fmla="*/ 2333314 w 25173432"/>
              <a:gd name="connsiteY333" fmla="*/ 6829938 h 7169300"/>
              <a:gd name="connsiteX334" fmla="*/ 2221992 w 25173432"/>
              <a:gd name="connsiteY334" fmla="*/ 6826984 h 7169300"/>
              <a:gd name="connsiteX335" fmla="*/ 1937074 w 25173432"/>
              <a:gd name="connsiteY335" fmla="*/ 6860418 h 7169300"/>
              <a:gd name="connsiteX336" fmla="*/ 1609344 w 25173432"/>
              <a:gd name="connsiteY336" fmla="*/ 6846796 h 7169300"/>
              <a:gd name="connsiteX337" fmla="*/ 1426534 w 25173432"/>
              <a:gd name="connsiteY337" fmla="*/ 6845178 h 7169300"/>
              <a:gd name="connsiteX338" fmla="*/ 1277944 w 25173432"/>
              <a:gd name="connsiteY338" fmla="*/ 6791838 h 7169300"/>
              <a:gd name="connsiteX339" fmla="*/ 969264 w 25173432"/>
              <a:gd name="connsiteY339" fmla="*/ 6729448 h 7169300"/>
              <a:gd name="connsiteX340" fmla="*/ 653104 w 25173432"/>
              <a:gd name="connsiteY340" fmla="*/ 6673728 h 7169300"/>
              <a:gd name="connsiteX341" fmla="*/ 519754 w 25173432"/>
              <a:gd name="connsiteY341" fmla="*/ 6624198 h 7169300"/>
              <a:gd name="connsiteX342" fmla="*/ 321634 w 25173432"/>
              <a:gd name="connsiteY342" fmla="*/ 6582288 h 7169300"/>
              <a:gd name="connsiteX343" fmla="*/ 264484 w 25173432"/>
              <a:gd name="connsiteY343" fmla="*/ 6532758 h 7169300"/>
              <a:gd name="connsiteX344" fmla="*/ 100654 w 25173432"/>
              <a:gd name="connsiteY344" fmla="*/ 6490848 h 7169300"/>
              <a:gd name="connsiteX345" fmla="*/ 3048 w 25173432"/>
              <a:gd name="connsiteY345" fmla="*/ 6439126 h 7169300"/>
              <a:gd name="connsiteX346" fmla="*/ 0 w 25173432"/>
              <a:gd name="connsiteY34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007654 w 25173432"/>
              <a:gd name="connsiteY245" fmla="*/ 5488818 h 7169300"/>
              <a:gd name="connsiteX246" fmla="*/ 17679994 w 25173432"/>
              <a:gd name="connsiteY246" fmla="*/ 5485008 h 7169300"/>
              <a:gd name="connsiteX247" fmla="*/ 17478064 w 25173432"/>
              <a:gd name="connsiteY247" fmla="*/ 5347848 h 7169300"/>
              <a:gd name="connsiteX248" fmla="*/ 17165644 w 25173432"/>
              <a:gd name="connsiteY248" fmla="*/ 5267838 h 7169300"/>
              <a:gd name="connsiteX249" fmla="*/ 16885920 w 25173432"/>
              <a:gd name="connsiteY249" fmla="*/ 5119342 h 7169300"/>
              <a:gd name="connsiteX250" fmla="*/ 16636054 w 25173432"/>
              <a:gd name="connsiteY250" fmla="*/ 5157348 h 7169300"/>
              <a:gd name="connsiteX251" fmla="*/ 16361734 w 25173432"/>
              <a:gd name="connsiteY251" fmla="*/ 5065908 h 7169300"/>
              <a:gd name="connsiteX252" fmla="*/ 16056934 w 25173432"/>
              <a:gd name="connsiteY252" fmla="*/ 4852548 h 7169300"/>
              <a:gd name="connsiteX253" fmla="*/ 15927394 w 25173432"/>
              <a:gd name="connsiteY253" fmla="*/ 4734438 h 7169300"/>
              <a:gd name="connsiteX254" fmla="*/ 15805474 w 25173432"/>
              <a:gd name="connsiteY254" fmla="*/ 4673478 h 7169300"/>
              <a:gd name="connsiteX255" fmla="*/ 15439714 w 25173432"/>
              <a:gd name="connsiteY255" fmla="*/ 4601088 h 7169300"/>
              <a:gd name="connsiteX256" fmla="*/ 15214924 w 25173432"/>
              <a:gd name="connsiteY256" fmla="*/ 4570608 h 7169300"/>
              <a:gd name="connsiteX257" fmla="*/ 15117318 w 25173432"/>
              <a:gd name="connsiteY257" fmla="*/ 4432780 h 7169300"/>
              <a:gd name="connsiteX258" fmla="*/ 14692954 w 25173432"/>
              <a:gd name="connsiteY258" fmla="*/ 4277238 h 7169300"/>
              <a:gd name="connsiteX259" fmla="*/ 14426254 w 25173432"/>
              <a:gd name="connsiteY259" fmla="*/ 4307718 h 7169300"/>
              <a:gd name="connsiteX260" fmla="*/ 14235754 w 25173432"/>
              <a:gd name="connsiteY260" fmla="*/ 4090548 h 7169300"/>
              <a:gd name="connsiteX261" fmla="*/ 14030014 w 25173432"/>
              <a:gd name="connsiteY261" fmla="*/ 3980058 h 7169300"/>
              <a:gd name="connsiteX262" fmla="*/ 13946194 w 25173432"/>
              <a:gd name="connsiteY262" fmla="*/ 4021968 h 7169300"/>
              <a:gd name="connsiteX263" fmla="*/ 13778554 w 25173432"/>
              <a:gd name="connsiteY263" fmla="*/ 3980058 h 7169300"/>
              <a:gd name="connsiteX264" fmla="*/ 13645204 w 25173432"/>
              <a:gd name="connsiteY264" fmla="*/ 3812418 h 7169300"/>
              <a:gd name="connsiteX265" fmla="*/ 13260394 w 25173432"/>
              <a:gd name="connsiteY265" fmla="*/ 3660018 h 7169300"/>
              <a:gd name="connsiteX266" fmla="*/ 13194030 w 25173432"/>
              <a:gd name="connsiteY266" fmla="*/ 3498568 h 7169300"/>
              <a:gd name="connsiteX267" fmla="*/ 13059156 w 25173432"/>
              <a:gd name="connsiteY267" fmla="*/ 3379696 h 7169300"/>
              <a:gd name="connsiteX268" fmla="*/ 12890824 w 25173432"/>
              <a:gd name="connsiteY268" fmla="*/ 3305688 h 7169300"/>
              <a:gd name="connsiteX269" fmla="*/ 12681274 w 25173432"/>
              <a:gd name="connsiteY269" fmla="*/ 3214248 h 7169300"/>
              <a:gd name="connsiteX270" fmla="*/ 12429814 w 25173432"/>
              <a:gd name="connsiteY270" fmla="*/ 3092328 h 7169300"/>
              <a:gd name="connsiteX271" fmla="*/ 12342184 w 25173432"/>
              <a:gd name="connsiteY271" fmla="*/ 2958978 h 7169300"/>
              <a:gd name="connsiteX272" fmla="*/ 12067864 w 25173432"/>
              <a:gd name="connsiteY272" fmla="*/ 2764668 h 7169300"/>
              <a:gd name="connsiteX273" fmla="*/ 11995474 w 25173432"/>
              <a:gd name="connsiteY273" fmla="*/ 2699898 h 7169300"/>
              <a:gd name="connsiteX274" fmla="*/ 11793544 w 25173432"/>
              <a:gd name="connsiteY274" fmla="*/ 2627508 h 7169300"/>
              <a:gd name="connsiteX275" fmla="*/ 11488744 w 25173432"/>
              <a:gd name="connsiteY275" fmla="*/ 2417958 h 7169300"/>
              <a:gd name="connsiteX276" fmla="*/ 11225854 w 25173432"/>
              <a:gd name="connsiteY276" fmla="*/ 2235078 h 7169300"/>
              <a:gd name="connsiteX277" fmla="*/ 11121390 w 25173432"/>
              <a:gd name="connsiteY277" fmla="*/ 2197834 h 7169300"/>
              <a:gd name="connsiteX278" fmla="*/ 10791514 w 25173432"/>
              <a:gd name="connsiteY278" fmla="*/ 1953138 h 7169300"/>
              <a:gd name="connsiteX279" fmla="*/ 10568178 w 25173432"/>
              <a:gd name="connsiteY279" fmla="*/ 1691866 h 7169300"/>
              <a:gd name="connsiteX280" fmla="*/ 10464546 w 25173432"/>
              <a:gd name="connsiteY280" fmla="*/ 1419832 h 7169300"/>
              <a:gd name="connsiteX281" fmla="*/ 10495026 w 25173432"/>
              <a:gd name="connsiteY281" fmla="*/ 901672 h 7169300"/>
              <a:gd name="connsiteX282" fmla="*/ 10491216 w 25173432"/>
              <a:gd name="connsiteY282" fmla="*/ 768322 h 7169300"/>
              <a:gd name="connsiteX283" fmla="*/ 10578846 w 25173432"/>
              <a:gd name="connsiteY283" fmla="*/ 680692 h 7169300"/>
              <a:gd name="connsiteX284" fmla="*/ 10725912 w 25173432"/>
              <a:gd name="connsiteY284" fmla="*/ 610588 h 7169300"/>
              <a:gd name="connsiteX285" fmla="*/ 10707624 w 25173432"/>
              <a:gd name="connsiteY285" fmla="*/ 336268 h 7169300"/>
              <a:gd name="connsiteX286" fmla="*/ 10582656 w 25173432"/>
              <a:gd name="connsiteY286" fmla="*/ 200632 h 7169300"/>
              <a:gd name="connsiteX287" fmla="*/ 10467664 w 25173432"/>
              <a:gd name="connsiteY287" fmla="*/ 189108 h 7169300"/>
              <a:gd name="connsiteX288" fmla="*/ 10392156 w 25173432"/>
              <a:gd name="connsiteY288" fmla="*/ 2512 h 7169300"/>
              <a:gd name="connsiteX289" fmla="*/ 10346436 w 25173432"/>
              <a:gd name="connsiteY289" fmla="*/ 261592 h 7169300"/>
              <a:gd name="connsiteX290" fmla="*/ 10274808 w 25173432"/>
              <a:gd name="connsiteY290" fmla="*/ 626590 h 7169300"/>
              <a:gd name="connsiteX291" fmla="*/ 10136886 w 25173432"/>
              <a:gd name="connsiteY291" fmla="*/ 913102 h 7169300"/>
              <a:gd name="connsiteX292" fmla="*/ 10284784 w 25173432"/>
              <a:gd name="connsiteY292" fmla="*/ 1351158 h 7169300"/>
              <a:gd name="connsiteX293" fmla="*/ 10195560 w 25173432"/>
              <a:gd name="connsiteY293" fmla="*/ 1744444 h 7169300"/>
              <a:gd name="connsiteX294" fmla="*/ 10162864 w 25173432"/>
              <a:gd name="connsiteY294" fmla="*/ 2075058 h 7169300"/>
              <a:gd name="connsiteX295" fmla="*/ 10104120 w 25173432"/>
              <a:gd name="connsiteY295" fmla="*/ 2384524 h 7169300"/>
              <a:gd name="connsiteX296" fmla="*/ 10006654 w 25173432"/>
              <a:gd name="connsiteY296" fmla="*/ 2581788 h 7169300"/>
              <a:gd name="connsiteX297" fmla="*/ 9865684 w 25173432"/>
              <a:gd name="connsiteY297" fmla="*/ 2936118 h 7169300"/>
              <a:gd name="connsiteX298" fmla="*/ 9680448 w 25173432"/>
              <a:gd name="connsiteY298" fmla="*/ 3195292 h 7169300"/>
              <a:gd name="connsiteX299" fmla="*/ 9492304 w 25173432"/>
              <a:gd name="connsiteY299" fmla="*/ 3370458 h 7169300"/>
              <a:gd name="connsiteX300" fmla="*/ 9355144 w 25173432"/>
              <a:gd name="connsiteY300" fmla="*/ 3526668 h 7169300"/>
              <a:gd name="connsiteX301" fmla="*/ 9088444 w 25173432"/>
              <a:gd name="connsiteY301" fmla="*/ 3618108 h 7169300"/>
              <a:gd name="connsiteX302" fmla="*/ 8718874 w 25173432"/>
              <a:gd name="connsiteY302" fmla="*/ 3850518 h 7169300"/>
              <a:gd name="connsiteX303" fmla="*/ 8558854 w 25173432"/>
              <a:gd name="connsiteY303" fmla="*/ 4082928 h 7169300"/>
              <a:gd name="connsiteX304" fmla="*/ 8177854 w 25173432"/>
              <a:gd name="connsiteY304" fmla="*/ 4284858 h 7169300"/>
              <a:gd name="connsiteX305" fmla="*/ 8135944 w 25173432"/>
              <a:gd name="connsiteY305" fmla="*/ 4463928 h 7169300"/>
              <a:gd name="connsiteX306" fmla="*/ 7968234 w 25173432"/>
              <a:gd name="connsiteY306" fmla="*/ 4588990 h 7169300"/>
              <a:gd name="connsiteX307" fmla="*/ 7937824 w 25173432"/>
              <a:gd name="connsiteY307" fmla="*/ 4822068 h 7169300"/>
              <a:gd name="connsiteX308" fmla="*/ 7766374 w 25173432"/>
              <a:gd name="connsiteY308" fmla="*/ 4982088 h 7169300"/>
              <a:gd name="connsiteX309" fmla="*/ 7621594 w 25173432"/>
              <a:gd name="connsiteY309" fmla="*/ 5164968 h 7169300"/>
              <a:gd name="connsiteX310" fmla="*/ 7379970 w 25173432"/>
              <a:gd name="connsiteY310" fmla="*/ 5298412 h 7169300"/>
              <a:gd name="connsiteX311" fmla="*/ 7236784 w 25173432"/>
              <a:gd name="connsiteY311" fmla="*/ 5336418 h 7169300"/>
              <a:gd name="connsiteX312" fmla="*/ 7080574 w 25173432"/>
              <a:gd name="connsiteY312" fmla="*/ 5431668 h 7169300"/>
              <a:gd name="connsiteX313" fmla="*/ 6916744 w 25173432"/>
              <a:gd name="connsiteY313" fmla="*/ 5344038 h 7169300"/>
              <a:gd name="connsiteX314" fmla="*/ 6737674 w 25173432"/>
              <a:gd name="connsiteY314" fmla="*/ 5477388 h 7169300"/>
              <a:gd name="connsiteX315" fmla="*/ 6448114 w 25173432"/>
              <a:gd name="connsiteY315" fmla="*/ 5686938 h 7169300"/>
              <a:gd name="connsiteX316" fmla="*/ 6230944 w 25173432"/>
              <a:gd name="connsiteY316" fmla="*/ 5793618 h 7169300"/>
              <a:gd name="connsiteX317" fmla="*/ 6000750 w 25173432"/>
              <a:gd name="connsiteY317" fmla="*/ 5851624 h 7169300"/>
              <a:gd name="connsiteX318" fmla="*/ 5888044 w 25173432"/>
              <a:gd name="connsiteY318" fmla="*/ 5785998 h 7169300"/>
              <a:gd name="connsiteX319" fmla="*/ 5830894 w 25173432"/>
              <a:gd name="connsiteY319" fmla="*/ 5892678 h 7169300"/>
              <a:gd name="connsiteX320" fmla="*/ 5716594 w 25173432"/>
              <a:gd name="connsiteY320" fmla="*/ 5953638 h 7169300"/>
              <a:gd name="connsiteX321" fmla="*/ 5327974 w 25173432"/>
              <a:gd name="connsiteY321" fmla="*/ 6121278 h 7169300"/>
              <a:gd name="connsiteX322" fmla="*/ 5034604 w 25173432"/>
              <a:gd name="connsiteY322" fmla="*/ 6205098 h 7169300"/>
              <a:gd name="connsiteX323" fmla="*/ 4752664 w 25173432"/>
              <a:gd name="connsiteY323" fmla="*/ 6235578 h 7169300"/>
              <a:gd name="connsiteX324" fmla="*/ 4575810 w 25173432"/>
              <a:gd name="connsiteY324" fmla="*/ 6185380 h 7169300"/>
              <a:gd name="connsiteX325" fmla="*/ 4226884 w 25173432"/>
              <a:gd name="connsiteY325" fmla="*/ 6334638 h 7169300"/>
              <a:gd name="connsiteX326" fmla="*/ 3941134 w 25173432"/>
              <a:gd name="connsiteY326" fmla="*/ 6426078 h 7169300"/>
              <a:gd name="connsiteX327" fmla="*/ 3647694 w 25173432"/>
              <a:gd name="connsiteY327" fmla="*/ 6433030 h 7169300"/>
              <a:gd name="connsiteX328" fmla="*/ 3590614 w 25173432"/>
              <a:gd name="connsiteY328" fmla="*/ 6517518 h 7169300"/>
              <a:gd name="connsiteX329" fmla="*/ 3487744 w 25173432"/>
              <a:gd name="connsiteY329" fmla="*/ 6608958 h 7169300"/>
              <a:gd name="connsiteX330" fmla="*/ 3114364 w 25173432"/>
              <a:gd name="connsiteY330" fmla="*/ 6704208 h 7169300"/>
              <a:gd name="connsiteX331" fmla="*/ 2729554 w 25173432"/>
              <a:gd name="connsiteY331" fmla="*/ 6742308 h 7169300"/>
              <a:gd name="connsiteX332" fmla="*/ 2649474 w 25173432"/>
              <a:gd name="connsiteY332" fmla="*/ 6888706 h 7169300"/>
              <a:gd name="connsiteX333" fmla="*/ 2462854 w 25173432"/>
              <a:gd name="connsiteY333" fmla="*/ 6906138 h 7169300"/>
              <a:gd name="connsiteX334" fmla="*/ 2333314 w 25173432"/>
              <a:gd name="connsiteY334" fmla="*/ 6829938 h 7169300"/>
              <a:gd name="connsiteX335" fmla="*/ 2221992 w 25173432"/>
              <a:gd name="connsiteY335" fmla="*/ 6826984 h 7169300"/>
              <a:gd name="connsiteX336" fmla="*/ 1937074 w 25173432"/>
              <a:gd name="connsiteY336" fmla="*/ 6860418 h 7169300"/>
              <a:gd name="connsiteX337" fmla="*/ 1609344 w 25173432"/>
              <a:gd name="connsiteY337" fmla="*/ 6846796 h 7169300"/>
              <a:gd name="connsiteX338" fmla="*/ 1426534 w 25173432"/>
              <a:gd name="connsiteY338" fmla="*/ 6845178 h 7169300"/>
              <a:gd name="connsiteX339" fmla="*/ 1277944 w 25173432"/>
              <a:gd name="connsiteY339" fmla="*/ 6791838 h 7169300"/>
              <a:gd name="connsiteX340" fmla="*/ 969264 w 25173432"/>
              <a:gd name="connsiteY340" fmla="*/ 6729448 h 7169300"/>
              <a:gd name="connsiteX341" fmla="*/ 653104 w 25173432"/>
              <a:gd name="connsiteY341" fmla="*/ 6673728 h 7169300"/>
              <a:gd name="connsiteX342" fmla="*/ 519754 w 25173432"/>
              <a:gd name="connsiteY342" fmla="*/ 6624198 h 7169300"/>
              <a:gd name="connsiteX343" fmla="*/ 321634 w 25173432"/>
              <a:gd name="connsiteY343" fmla="*/ 6582288 h 7169300"/>
              <a:gd name="connsiteX344" fmla="*/ 264484 w 25173432"/>
              <a:gd name="connsiteY344" fmla="*/ 6532758 h 7169300"/>
              <a:gd name="connsiteX345" fmla="*/ 100654 w 25173432"/>
              <a:gd name="connsiteY345" fmla="*/ 6490848 h 7169300"/>
              <a:gd name="connsiteX346" fmla="*/ 3048 w 25173432"/>
              <a:gd name="connsiteY346" fmla="*/ 6439126 h 7169300"/>
              <a:gd name="connsiteX347" fmla="*/ 0 w 25173432"/>
              <a:gd name="connsiteY34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007654 w 25173432"/>
              <a:gd name="connsiteY245" fmla="*/ 5488818 h 7169300"/>
              <a:gd name="connsiteX246" fmla="*/ 17679994 w 25173432"/>
              <a:gd name="connsiteY246" fmla="*/ 5485008 h 7169300"/>
              <a:gd name="connsiteX247" fmla="*/ 17478064 w 25173432"/>
              <a:gd name="connsiteY247" fmla="*/ 5347848 h 7169300"/>
              <a:gd name="connsiteX248" fmla="*/ 17165644 w 25173432"/>
              <a:gd name="connsiteY248" fmla="*/ 5267838 h 7169300"/>
              <a:gd name="connsiteX249" fmla="*/ 16885920 w 25173432"/>
              <a:gd name="connsiteY249" fmla="*/ 5119342 h 7169300"/>
              <a:gd name="connsiteX250" fmla="*/ 16636054 w 25173432"/>
              <a:gd name="connsiteY250" fmla="*/ 5157348 h 7169300"/>
              <a:gd name="connsiteX251" fmla="*/ 16361734 w 25173432"/>
              <a:gd name="connsiteY251" fmla="*/ 5065908 h 7169300"/>
              <a:gd name="connsiteX252" fmla="*/ 16056934 w 25173432"/>
              <a:gd name="connsiteY252" fmla="*/ 4852548 h 7169300"/>
              <a:gd name="connsiteX253" fmla="*/ 15927394 w 25173432"/>
              <a:gd name="connsiteY253" fmla="*/ 4734438 h 7169300"/>
              <a:gd name="connsiteX254" fmla="*/ 15805474 w 25173432"/>
              <a:gd name="connsiteY254" fmla="*/ 4673478 h 7169300"/>
              <a:gd name="connsiteX255" fmla="*/ 15439714 w 25173432"/>
              <a:gd name="connsiteY255" fmla="*/ 4601088 h 7169300"/>
              <a:gd name="connsiteX256" fmla="*/ 15214924 w 25173432"/>
              <a:gd name="connsiteY256" fmla="*/ 4570608 h 7169300"/>
              <a:gd name="connsiteX257" fmla="*/ 15117318 w 25173432"/>
              <a:gd name="connsiteY257" fmla="*/ 4432780 h 7169300"/>
              <a:gd name="connsiteX258" fmla="*/ 14692954 w 25173432"/>
              <a:gd name="connsiteY258" fmla="*/ 4277238 h 7169300"/>
              <a:gd name="connsiteX259" fmla="*/ 14426254 w 25173432"/>
              <a:gd name="connsiteY259" fmla="*/ 4307718 h 7169300"/>
              <a:gd name="connsiteX260" fmla="*/ 14235754 w 25173432"/>
              <a:gd name="connsiteY260" fmla="*/ 4090548 h 7169300"/>
              <a:gd name="connsiteX261" fmla="*/ 14030014 w 25173432"/>
              <a:gd name="connsiteY261" fmla="*/ 3980058 h 7169300"/>
              <a:gd name="connsiteX262" fmla="*/ 13946194 w 25173432"/>
              <a:gd name="connsiteY262" fmla="*/ 4021968 h 7169300"/>
              <a:gd name="connsiteX263" fmla="*/ 13778554 w 25173432"/>
              <a:gd name="connsiteY263" fmla="*/ 3980058 h 7169300"/>
              <a:gd name="connsiteX264" fmla="*/ 13645204 w 25173432"/>
              <a:gd name="connsiteY264" fmla="*/ 3812418 h 7169300"/>
              <a:gd name="connsiteX265" fmla="*/ 13260394 w 25173432"/>
              <a:gd name="connsiteY265" fmla="*/ 3660018 h 7169300"/>
              <a:gd name="connsiteX266" fmla="*/ 13194030 w 25173432"/>
              <a:gd name="connsiteY266" fmla="*/ 3498568 h 7169300"/>
              <a:gd name="connsiteX267" fmla="*/ 13059156 w 25173432"/>
              <a:gd name="connsiteY267" fmla="*/ 3379696 h 7169300"/>
              <a:gd name="connsiteX268" fmla="*/ 12890824 w 25173432"/>
              <a:gd name="connsiteY268" fmla="*/ 3305688 h 7169300"/>
              <a:gd name="connsiteX269" fmla="*/ 12681274 w 25173432"/>
              <a:gd name="connsiteY269" fmla="*/ 3214248 h 7169300"/>
              <a:gd name="connsiteX270" fmla="*/ 12429814 w 25173432"/>
              <a:gd name="connsiteY270" fmla="*/ 3092328 h 7169300"/>
              <a:gd name="connsiteX271" fmla="*/ 12342184 w 25173432"/>
              <a:gd name="connsiteY271" fmla="*/ 2958978 h 7169300"/>
              <a:gd name="connsiteX272" fmla="*/ 12067864 w 25173432"/>
              <a:gd name="connsiteY272" fmla="*/ 2764668 h 7169300"/>
              <a:gd name="connsiteX273" fmla="*/ 11995474 w 25173432"/>
              <a:gd name="connsiteY273" fmla="*/ 2699898 h 7169300"/>
              <a:gd name="connsiteX274" fmla="*/ 11793544 w 25173432"/>
              <a:gd name="connsiteY274" fmla="*/ 2627508 h 7169300"/>
              <a:gd name="connsiteX275" fmla="*/ 11488744 w 25173432"/>
              <a:gd name="connsiteY275" fmla="*/ 2417958 h 7169300"/>
              <a:gd name="connsiteX276" fmla="*/ 11225854 w 25173432"/>
              <a:gd name="connsiteY276" fmla="*/ 2235078 h 7169300"/>
              <a:gd name="connsiteX277" fmla="*/ 11121390 w 25173432"/>
              <a:gd name="connsiteY277" fmla="*/ 2197834 h 7169300"/>
              <a:gd name="connsiteX278" fmla="*/ 10791514 w 25173432"/>
              <a:gd name="connsiteY278" fmla="*/ 1953138 h 7169300"/>
              <a:gd name="connsiteX279" fmla="*/ 10568178 w 25173432"/>
              <a:gd name="connsiteY279" fmla="*/ 1691866 h 7169300"/>
              <a:gd name="connsiteX280" fmla="*/ 10464546 w 25173432"/>
              <a:gd name="connsiteY280" fmla="*/ 1419832 h 7169300"/>
              <a:gd name="connsiteX281" fmla="*/ 10495026 w 25173432"/>
              <a:gd name="connsiteY281" fmla="*/ 901672 h 7169300"/>
              <a:gd name="connsiteX282" fmla="*/ 10491216 w 25173432"/>
              <a:gd name="connsiteY282" fmla="*/ 768322 h 7169300"/>
              <a:gd name="connsiteX283" fmla="*/ 10578846 w 25173432"/>
              <a:gd name="connsiteY283" fmla="*/ 680692 h 7169300"/>
              <a:gd name="connsiteX284" fmla="*/ 10725912 w 25173432"/>
              <a:gd name="connsiteY284" fmla="*/ 610588 h 7169300"/>
              <a:gd name="connsiteX285" fmla="*/ 10707624 w 25173432"/>
              <a:gd name="connsiteY285" fmla="*/ 336268 h 7169300"/>
              <a:gd name="connsiteX286" fmla="*/ 10582656 w 25173432"/>
              <a:gd name="connsiteY286" fmla="*/ 200632 h 7169300"/>
              <a:gd name="connsiteX287" fmla="*/ 10467664 w 25173432"/>
              <a:gd name="connsiteY287" fmla="*/ 189108 h 7169300"/>
              <a:gd name="connsiteX288" fmla="*/ 10392156 w 25173432"/>
              <a:gd name="connsiteY288" fmla="*/ 2512 h 7169300"/>
              <a:gd name="connsiteX289" fmla="*/ 10346436 w 25173432"/>
              <a:gd name="connsiteY289" fmla="*/ 261592 h 7169300"/>
              <a:gd name="connsiteX290" fmla="*/ 10274808 w 25173432"/>
              <a:gd name="connsiteY290" fmla="*/ 626590 h 7169300"/>
              <a:gd name="connsiteX291" fmla="*/ 10136886 w 25173432"/>
              <a:gd name="connsiteY291" fmla="*/ 913102 h 7169300"/>
              <a:gd name="connsiteX292" fmla="*/ 10284784 w 25173432"/>
              <a:gd name="connsiteY292" fmla="*/ 1351158 h 7169300"/>
              <a:gd name="connsiteX293" fmla="*/ 10195560 w 25173432"/>
              <a:gd name="connsiteY293" fmla="*/ 1744444 h 7169300"/>
              <a:gd name="connsiteX294" fmla="*/ 10162864 w 25173432"/>
              <a:gd name="connsiteY294" fmla="*/ 2075058 h 7169300"/>
              <a:gd name="connsiteX295" fmla="*/ 10104120 w 25173432"/>
              <a:gd name="connsiteY295" fmla="*/ 2384524 h 7169300"/>
              <a:gd name="connsiteX296" fmla="*/ 10006654 w 25173432"/>
              <a:gd name="connsiteY296" fmla="*/ 2581788 h 7169300"/>
              <a:gd name="connsiteX297" fmla="*/ 9865684 w 25173432"/>
              <a:gd name="connsiteY297" fmla="*/ 2936118 h 7169300"/>
              <a:gd name="connsiteX298" fmla="*/ 9680448 w 25173432"/>
              <a:gd name="connsiteY298" fmla="*/ 3195292 h 7169300"/>
              <a:gd name="connsiteX299" fmla="*/ 9492304 w 25173432"/>
              <a:gd name="connsiteY299" fmla="*/ 3370458 h 7169300"/>
              <a:gd name="connsiteX300" fmla="*/ 9355144 w 25173432"/>
              <a:gd name="connsiteY300" fmla="*/ 3526668 h 7169300"/>
              <a:gd name="connsiteX301" fmla="*/ 9088444 w 25173432"/>
              <a:gd name="connsiteY301" fmla="*/ 3618108 h 7169300"/>
              <a:gd name="connsiteX302" fmla="*/ 8718874 w 25173432"/>
              <a:gd name="connsiteY302" fmla="*/ 3850518 h 7169300"/>
              <a:gd name="connsiteX303" fmla="*/ 8558854 w 25173432"/>
              <a:gd name="connsiteY303" fmla="*/ 4082928 h 7169300"/>
              <a:gd name="connsiteX304" fmla="*/ 8177854 w 25173432"/>
              <a:gd name="connsiteY304" fmla="*/ 4284858 h 7169300"/>
              <a:gd name="connsiteX305" fmla="*/ 8135944 w 25173432"/>
              <a:gd name="connsiteY305" fmla="*/ 4463928 h 7169300"/>
              <a:gd name="connsiteX306" fmla="*/ 7968234 w 25173432"/>
              <a:gd name="connsiteY306" fmla="*/ 4588990 h 7169300"/>
              <a:gd name="connsiteX307" fmla="*/ 7937824 w 25173432"/>
              <a:gd name="connsiteY307" fmla="*/ 4822068 h 7169300"/>
              <a:gd name="connsiteX308" fmla="*/ 7766374 w 25173432"/>
              <a:gd name="connsiteY308" fmla="*/ 4982088 h 7169300"/>
              <a:gd name="connsiteX309" fmla="*/ 7621594 w 25173432"/>
              <a:gd name="connsiteY309" fmla="*/ 5164968 h 7169300"/>
              <a:gd name="connsiteX310" fmla="*/ 7379970 w 25173432"/>
              <a:gd name="connsiteY310" fmla="*/ 5298412 h 7169300"/>
              <a:gd name="connsiteX311" fmla="*/ 7236784 w 25173432"/>
              <a:gd name="connsiteY311" fmla="*/ 5336418 h 7169300"/>
              <a:gd name="connsiteX312" fmla="*/ 7080574 w 25173432"/>
              <a:gd name="connsiteY312" fmla="*/ 5431668 h 7169300"/>
              <a:gd name="connsiteX313" fmla="*/ 6916744 w 25173432"/>
              <a:gd name="connsiteY313" fmla="*/ 5344038 h 7169300"/>
              <a:gd name="connsiteX314" fmla="*/ 6737674 w 25173432"/>
              <a:gd name="connsiteY314" fmla="*/ 5477388 h 7169300"/>
              <a:gd name="connsiteX315" fmla="*/ 6448114 w 25173432"/>
              <a:gd name="connsiteY315" fmla="*/ 5686938 h 7169300"/>
              <a:gd name="connsiteX316" fmla="*/ 6230944 w 25173432"/>
              <a:gd name="connsiteY316" fmla="*/ 5793618 h 7169300"/>
              <a:gd name="connsiteX317" fmla="*/ 6000750 w 25173432"/>
              <a:gd name="connsiteY317" fmla="*/ 5851624 h 7169300"/>
              <a:gd name="connsiteX318" fmla="*/ 5888044 w 25173432"/>
              <a:gd name="connsiteY318" fmla="*/ 5785998 h 7169300"/>
              <a:gd name="connsiteX319" fmla="*/ 5830894 w 25173432"/>
              <a:gd name="connsiteY319" fmla="*/ 5892678 h 7169300"/>
              <a:gd name="connsiteX320" fmla="*/ 5716594 w 25173432"/>
              <a:gd name="connsiteY320" fmla="*/ 5953638 h 7169300"/>
              <a:gd name="connsiteX321" fmla="*/ 5327974 w 25173432"/>
              <a:gd name="connsiteY321" fmla="*/ 6121278 h 7169300"/>
              <a:gd name="connsiteX322" fmla="*/ 5034604 w 25173432"/>
              <a:gd name="connsiteY322" fmla="*/ 6205098 h 7169300"/>
              <a:gd name="connsiteX323" fmla="*/ 4752664 w 25173432"/>
              <a:gd name="connsiteY323" fmla="*/ 6235578 h 7169300"/>
              <a:gd name="connsiteX324" fmla="*/ 4575810 w 25173432"/>
              <a:gd name="connsiteY324" fmla="*/ 6185380 h 7169300"/>
              <a:gd name="connsiteX325" fmla="*/ 4226884 w 25173432"/>
              <a:gd name="connsiteY325" fmla="*/ 6334638 h 7169300"/>
              <a:gd name="connsiteX326" fmla="*/ 3941134 w 25173432"/>
              <a:gd name="connsiteY326" fmla="*/ 6426078 h 7169300"/>
              <a:gd name="connsiteX327" fmla="*/ 3647694 w 25173432"/>
              <a:gd name="connsiteY327" fmla="*/ 6433030 h 7169300"/>
              <a:gd name="connsiteX328" fmla="*/ 3590614 w 25173432"/>
              <a:gd name="connsiteY328" fmla="*/ 6517518 h 7169300"/>
              <a:gd name="connsiteX329" fmla="*/ 3487744 w 25173432"/>
              <a:gd name="connsiteY329" fmla="*/ 6608958 h 7169300"/>
              <a:gd name="connsiteX330" fmla="*/ 3114364 w 25173432"/>
              <a:gd name="connsiteY330" fmla="*/ 6704208 h 7169300"/>
              <a:gd name="connsiteX331" fmla="*/ 2729554 w 25173432"/>
              <a:gd name="connsiteY331" fmla="*/ 6742308 h 7169300"/>
              <a:gd name="connsiteX332" fmla="*/ 2649474 w 25173432"/>
              <a:gd name="connsiteY332" fmla="*/ 6888706 h 7169300"/>
              <a:gd name="connsiteX333" fmla="*/ 2462854 w 25173432"/>
              <a:gd name="connsiteY333" fmla="*/ 6906138 h 7169300"/>
              <a:gd name="connsiteX334" fmla="*/ 2333314 w 25173432"/>
              <a:gd name="connsiteY334" fmla="*/ 6829938 h 7169300"/>
              <a:gd name="connsiteX335" fmla="*/ 2221992 w 25173432"/>
              <a:gd name="connsiteY335" fmla="*/ 6826984 h 7169300"/>
              <a:gd name="connsiteX336" fmla="*/ 1937074 w 25173432"/>
              <a:gd name="connsiteY336" fmla="*/ 6860418 h 7169300"/>
              <a:gd name="connsiteX337" fmla="*/ 1609344 w 25173432"/>
              <a:gd name="connsiteY337" fmla="*/ 6846796 h 7169300"/>
              <a:gd name="connsiteX338" fmla="*/ 1426534 w 25173432"/>
              <a:gd name="connsiteY338" fmla="*/ 6845178 h 7169300"/>
              <a:gd name="connsiteX339" fmla="*/ 1277944 w 25173432"/>
              <a:gd name="connsiteY339" fmla="*/ 6791838 h 7169300"/>
              <a:gd name="connsiteX340" fmla="*/ 969264 w 25173432"/>
              <a:gd name="connsiteY340" fmla="*/ 6729448 h 7169300"/>
              <a:gd name="connsiteX341" fmla="*/ 653104 w 25173432"/>
              <a:gd name="connsiteY341" fmla="*/ 6673728 h 7169300"/>
              <a:gd name="connsiteX342" fmla="*/ 519754 w 25173432"/>
              <a:gd name="connsiteY342" fmla="*/ 6624198 h 7169300"/>
              <a:gd name="connsiteX343" fmla="*/ 321634 w 25173432"/>
              <a:gd name="connsiteY343" fmla="*/ 6582288 h 7169300"/>
              <a:gd name="connsiteX344" fmla="*/ 264484 w 25173432"/>
              <a:gd name="connsiteY344" fmla="*/ 6532758 h 7169300"/>
              <a:gd name="connsiteX345" fmla="*/ 100654 w 25173432"/>
              <a:gd name="connsiteY345" fmla="*/ 6490848 h 7169300"/>
              <a:gd name="connsiteX346" fmla="*/ 3048 w 25173432"/>
              <a:gd name="connsiteY346" fmla="*/ 6439126 h 7169300"/>
              <a:gd name="connsiteX347" fmla="*/ 0 w 25173432"/>
              <a:gd name="connsiteY347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403894 w 25173432"/>
              <a:gd name="connsiteY245" fmla="*/ 5751708 h 7169300"/>
              <a:gd name="connsiteX246" fmla="*/ 18007654 w 25173432"/>
              <a:gd name="connsiteY246" fmla="*/ 5488818 h 7169300"/>
              <a:gd name="connsiteX247" fmla="*/ 17679994 w 25173432"/>
              <a:gd name="connsiteY247" fmla="*/ 5485008 h 7169300"/>
              <a:gd name="connsiteX248" fmla="*/ 17478064 w 25173432"/>
              <a:gd name="connsiteY248" fmla="*/ 5347848 h 7169300"/>
              <a:gd name="connsiteX249" fmla="*/ 17165644 w 25173432"/>
              <a:gd name="connsiteY249" fmla="*/ 5267838 h 7169300"/>
              <a:gd name="connsiteX250" fmla="*/ 16885920 w 25173432"/>
              <a:gd name="connsiteY250" fmla="*/ 5119342 h 7169300"/>
              <a:gd name="connsiteX251" fmla="*/ 16636054 w 25173432"/>
              <a:gd name="connsiteY251" fmla="*/ 5157348 h 7169300"/>
              <a:gd name="connsiteX252" fmla="*/ 16361734 w 25173432"/>
              <a:gd name="connsiteY252" fmla="*/ 5065908 h 7169300"/>
              <a:gd name="connsiteX253" fmla="*/ 16056934 w 25173432"/>
              <a:gd name="connsiteY253" fmla="*/ 4852548 h 7169300"/>
              <a:gd name="connsiteX254" fmla="*/ 15927394 w 25173432"/>
              <a:gd name="connsiteY254" fmla="*/ 4734438 h 7169300"/>
              <a:gd name="connsiteX255" fmla="*/ 15805474 w 25173432"/>
              <a:gd name="connsiteY255" fmla="*/ 4673478 h 7169300"/>
              <a:gd name="connsiteX256" fmla="*/ 15439714 w 25173432"/>
              <a:gd name="connsiteY256" fmla="*/ 4601088 h 7169300"/>
              <a:gd name="connsiteX257" fmla="*/ 15214924 w 25173432"/>
              <a:gd name="connsiteY257" fmla="*/ 4570608 h 7169300"/>
              <a:gd name="connsiteX258" fmla="*/ 15117318 w 25173432"/>
              <a:gd name="connsiteY258" fmla="*/ 4432780 h 7169300"/>
              <a:gd name="connsiteX259" fmla="*/ 14692954 w 25173432"/>
              <a:gd name="connsiteY259" fmla="*/ 4277238 h 7169300"/>
              <a:gd name="connsiteX260" fmla="*/ 14426254 w 25173432"/>
              <a:gd name="connsiteY260" fmla="*/ 4307718 h 7169300"/>
              <a:gd name="connsiteX261" fmla="*/ 14235754 w 25173432"/>
              <a:gd name="connsiteY261" fmla="*/ 4090548 h 7169300"/>
              <a:gd name="connsiteX262" fmla="*/ 14030014 w 25173432"/>
              <a:gd name="connsiteY262" fmla="*/ 3980058 h 7169300"/>
              <a:gd name="connsiteX263" fmla="*/ 13946194 w 25173432"/>
              <a:gd name="connsiteY263" fmla="*/ 4021968 h 7169300"/>
              <a:gd name="connsiteX264" fmla="*/ 13778554 w 25173432"/>
              <a:gd name="connsiteY264" fmla="*/ 3980058 h 7169300"/>
              <a:gd name="connsiteX265" fmla="*/ 13645204 w 25173432"/>
              <a:gd name="connsiteY265" fmla="*/ 3812418 h 7169300"/>
              <a:gd name="connsiteX266" fmla="*/ 13260394 w 25173432"/>
              <a:gd name="connsiteY266" fmla="*/ 3660018 h 7169300"/>
              <a:gd name="connsiteX267" fmla="*/ 13194030 w 25173432"/>
              <a:gd name="connsiteY267" fmla="*/ 3498568 h 7169300"/>
              <a:gd name="connsiteX268" fmla="*/ 13059156 w 25173432"/>
              <a:gd name="connsiteY268" fmla="*/ 3379696 h 7169300"/>
              <a:gd name="connsiteX269" fmla="*/ 12890824 w 25173432"/>
              <a:gd name="connsiteY269" fmla="*/ 3305688 h 7169300"/>
              <a:gd name="connsiteX270" fmla="*/ 12681274 w 25173432"/>
              <a:gd name="connsiteY270" fmla="*/ 3214248 h 7169300"/>
              <a:gd name="connsiteX271" fmla="*/ 12429814 w 25173432"/>
              <a:gd name="connsiteY271" fmla="*/ 3092328 h 7169300"/>
              <a:gd name="connsiteX272" fmla="*/ 12342184 w 25173432"/>
              <a:gd name="connsiteY272" fmla="*/ 2958978 h 7169300"/>
              <a:gd name="connsiteX273" fmla="*/ 12067864 w 25173432"/>
              <a:gd name="connsiteY273" fmla="*/ 2764668 h 7169300"/>
              <a:gd name="connsiteX274" fmla="*/ 11995474 w 25173432"/>
              <a:gd name="connsiteY274" fmla="*/ 2699898 h 7169300"/>
              <a:gd name="connsiteX275" fmla="*/ 11793544 w 25173432"/>
              <a:gd name="connsiteY275" fmla="*/ 2627508 h 7169300"/>
              <a:gd name="connsiteX276" fmla="*/ 11488744 w 25173432"/>
              <a:gd name="connsiteY276" fmla="*/ 2417958 h 7169300"/>
              <a:gd name="connsiteX277" fmla="*/ 11225854 w 25173432"/>
              <a:gd name="connsiteY277" fmla="*/ 2235078 h 7169300"/>
              <a:gd name="connsiteX278" fmla="*/ 11121390 w 25173432"/>
              <a:gd name="connsiteY278" fmla="*/ 2197834 h 7169300"/>
              <a:gd name="connsiteX279" fmla="*/ 10791514 w 25173432"/>
              <a:gd name="connsiteY279" fmla="*/ 1953138 h 7169300"/>
              <a:gd name="connsiteX280" fmla="*/ 10568178 w 25173432"/>
              <a:gd name="connsiteY280" fmla="*/ 1691866 h 7169300"/>
              <a:gd name="connsiteX281" fmla="*/ 10464546 w 25173432"/>
              <a:gd name="connsiteY281" fmla="*/ 1419832 h 7169300"/>
              <a:gd name="connsiteX282" fmla="*/ 10495026 w 25173432"/>
              <a:gd name="connsiteY282" fmla="*/ 901672 h 7169300"/>
              <a:gd name="connsiteX283" fmla="*/ 10491216 w 25173432"/>
              <a:gd name="connsiteY283" fmla="*/ 768322 h 7169300"/>
              <a:gd name="connsiteX284" fmla="*/ 10578846 w 25173432"/>
              <a:gd name="connsiteY284" fmla="*/ 680692 h 7169300"/>
              <a:gd name="connsiteX285" fmla="*/ 10725912 w 25173432"/>
              <a:gd name="connsiteY285" fmla="*/ 610588 h 7169300"/>
              <a:gd name="connsiteX286" fmla="*/ 10707624 w 25173432"/>
              <a:gd name="connsiteY286" fmla="*/ 336268 h 7169300"/>
              <a:gd name="connsiteX287" fmla="*/ 10582656 w 25173432"/>
              <a:gd name="connsiteY287" fmla="*/ 200632 h 7169300"/>
              <a:gd name="connsiteX288" fmla="*/ 10467664 w 25173432"/>
              <a:gd name="connsiteY288" fmla="*/ 189108 h 7169300"/>
              <a:gd name="connsiteX289" fmla="*/ 10392156 w 25173432"/>
              <a:gd name="connsiteY289" fmla="*/ 2512 h 7169300"/>
              <a:gd name="connsiteX290" fmla="*/ 10346436 w 25173432"/>
              <a:gd name="connsiteY290" fmla="*/ 261592 h 7169300"/>
              <a:gd name="connsiteX291" fmla="*/ 10274808 w 25173432"/>
              <a:gd name="connsiteY291" fmla="*/ 626590 h 7169300"/>
              <a:gd name="connsiteX292" fmla="*/ 10136886 w 25173432"/>
              <a:gd name="connsiteY292" fmla="*/ 913102 h 7169300"/>
              <a:gd name="connsiteX293" fmla="*/ 10284784 w 25173432"/>
              <a:gd name="connsiteY293" fmla="*/ 1351158 h 7169300"/>
              <a:gd name="connsiteX294" fmla="*/ 10195560 w 25173432"/>
              <a:gd name="connsiteY294" fmla="*/ 1744444 h 7169300"/>
              <a:gd name="connsiteX295" fmla="*/ 10162864 w 25173432"/>
              <a:gd name="connsiteY295" fmla="*/ 2075058 h 7169300"/>
              <a:gd name="connsiteX296" fmla="*/ 10104120 w 25173432"/>
              <a:gd name="connsiteY296" fmla="*/ 2384524 h 7169300"/>
              <a:gd name="connsiteX297" fmla="*/ 10006654 w 25173432"/>
              <a:gd name="connsiteY297" fmla="*/ 2581788 h 7169300"/>
              <a:gd name="connsiteX298" fmla="*/ 9865684 w 25173432"/>
              <a:gd name="connsiteY298" fmla="*/ 2936118 h 7169300"/>
              <a:gd name="connsiteX299" fmla="*/ 9680448 w 25173432"/>
              <a:gd name="connsiteY299" fmla="*/ 3195292 h 7169300"/>
              <a:gd name="connsiteX300" fmla="*/ 9492304 w 25173432"/>
              <a:gd name="connsiteY300" fmla="*/ 3370458 h 7169300"/>
              <a:gd name="connsiteX301" fmla="*/ 9355144 w 25173432"/>
              <a:gd name="connsiteY301" fmla="*/ 3526668 h 7169300"/>
              <a:gd name="connsiteX302" fmla="*/ 9088444 w 25173432"/>
              <a:gd name="connsiteY302" fmla="*/ 3618108 h 7169300"/>
              <a:gd name="connsiteX303" fmla="*/ 8718874 w 25173432"/>
              <a:gd name="connsiteY303" fmla="*/ 3850518 h 7169300"/>
              <a:gd name="connsiteX304" fmla="*/ 8558854 w 25173432"/>
              <a:gd name="connsiteY304" fmla="*/ 4082928 h 7169300"/>
              <a:gd name="connsiteX305" fmla="*/ 8177854 w 25173432"/>
              <a:gd name="connsiteY305" fmla="*/ 4284858 h 7169300"/>
              <a:gd name="connsiteX306" fmla="*/ 8135944 w 25173432"/>
              <a:gd name="connsiteY306" fmla="*/ 4463928 h 7169300"/>
              <a:gd name="connsiteX307" fmla="*/ 7968234 w 25173432"/>
              <a:gd name="connsiteY307" fmla="*/ 4588990 h 7169300"/>
              <a:gd name="connsiteX308" fmla="*/ 7937824 w 25173432"/>
              <a:gd name="connsiteY308" fmla="*/ 4822068 h 7169300"/>
              <a:gd name="connsiteX309" fmla="*/ 7766374 w 25173432"/>
              <a:gd name="connsiteY309" fmla="*/ 4982088 h 7169300"/>
              <a:gd name="connsiteX310" fmla="*/ 7621594 w 25173432"/>
              <a:gd name="connsiteY310" fmla="*/ 5164968 h 7169300"/>
              <a:gd name="connsiteX311" fmla="*/ 7379970 w 25173432"/>
              <a:gd name="connsiteY311" fmla="*/ 5298412 h 7169300"/>
              <a:gd name="connsiteX312" fmla="*/ 7236784 w 25173432"/>
              <a:gd name="connsiteY312" fmla="*/ 5336418 h 7169300"/>
              <a:gd name="connsiteX313" fmla="*/ 7080574 w 25173432"/>
              <a:gd name="connsiteY313" fmla="*/ 5431668 h 7169300"/>
              <a:gd name="connsiteX314" fmla="*/ 6916744 w 25173432"/>
              <a:gd name="connsiteY314" fmla="*/ 5344038 h 7169300"/>
              <a:gd name="connsiteX315" fmla="*/ 6737674 w 25173432"/>
              <a:gd name="connsiteY315" fmla="*/ 5477388 h 7169300"/>
              <a:gd name="connsiteX316" fmla="*/ 6448114 w 25173432"/>
              <a:gd name="connsiteY316" fmla="*/ 5686938 h 7169300"/>
              <a:gd name="connsiteX317" fmla="*/ 6230944 w 25173432"/>
              <a:gd name="connsiteY317" fmla="*/ 5793618 h 7169300"/>
              <a:gd name="connsiteX318" fmla="*/ 6000750 w 25173432"/>
              <a:gd name="connsiteY318" fmla="*/ 5851624 h 7169300"/>
              <a:gd name="connsiteX319" fmla="*/ 5888044 w 25173432"/>
              <a:gd name="connsiteY319" fmla="*/ 5785998 h 7169300"/>
              <a:gd name="connsiteX320" fmla="*/ 5830894 w 25173432"/>
              <a:gd name="connsiteY320" fmla="*/ 5892678 h 7169300"/>
              <a:gd name="connsiteX321" fmla="*/ 5716594 w 25173432"/>
              <a:gd name="connsiteY321" fmla="*/ 5953638 h 7169300"/>
              <a:gd name="connsiteX322" fmla="*/ 5327974 w 25173432"/>
              <a:gd name="connsiteY322" fmla="*/ 6121278 h 7169300"/>
              <a:gd name="connsiteX323" fmla="*/ 5034604 w 25173432"/>
              <a:gd name="connsiteY323" fmla="*/ 6205098 h 7169300"/>
              <a:gd name="connsiteX324" fmla="*/ 4752664 w 25173432"/>
              <a:gd name="connsiteY324" fmla="*/ 6235578 h 7169300"/>
              <a:gd name="connsiteX325" fmla="*/ 4575810 w 25173432"/>
              <a:gd name="connsiteY325" fmla="*/ 6185380 h 7169300"/>
              <a:gd name="connsiteX326" fmla="*/ 4226884 w 25173432"/>
              <a:gd name="connsiteY326" fmla="*/ 6334638 h 7169300"/>
              <a:gd name="connsiteX327" fmla="*/ 3941134 w 25173432"/>
              <a:gd name="connsiteY327" fmla="*/ 6426078 h 7169300"/>
              <a:gd name="connsiteX328" fmla="*/ 3647694 w 25173432"/>
              <a:gd name="connsiteY328" fmla="*/ 6433030 h 7169300"/>
              <a:gd name="connsiteX329" fmla="*/ 3590614 w 25173432"/>
              <a:gd name="connsiteY329" fmla="*/ 6517518 h 7169300"/>
              <a:gd name="connsiteX330" fmla="*/ 3487744 w 25173432"/>
              <a:gd name="connsiteY330" fmla="*/ 6608958 h 7169300"/>
              <a:gd name="connsiteX331" fmla="*/ 3114364 w 25173432"/>
              <a:gd name="connsiteY331" fmla="*/ 6704208 h 7169300"/>
              <a:gd name="connsiteX332" fmla="*/ 2729554 w 25173432"/>
              <a:gd name="connsiteY332" fmla="*/ 6742308 h 7169300"/>
              <a:gd name="connsiteX333" fmla="*/ 2649474 w 25173432"/>
              <a:gd name="connsiteY333" fmla="*/ 6888706 h 7169300"/>
              <a:gd name="connsiteX334" fmla="*/ 2462854 w 25173432"/>
              <a:gd name="connsiteY334" fmla="*/ 6906138 h 7169300"/>
              <a:gd name="connsiteX335" fmla="*/ 2333314 w 25173432"/>
              <a:gd name="connsiteY335" fmla="*/ 6829938 h 7169300"/>
              <a:gd name="connsiteX336" fmla="*/ 2221992 w 25173432"/>
              <a:gd name="connsiteY336" fmla="*/ 6826984 h 7169300"/>
              <a:gd name="connsiteX337" fmla="*/ 1937074 w 25173432"/>
              <a:gd name="connsiteY337" fmla="*/ 6860418 h 7169300"/>
              <a:gd name="connsiteX338" fmla="*/ 1609344 w 25173432"/>
              <a:gd name="connsiteY338" fmla="*/ 6846796 h 7169300"/>
              <a:gd name="connsiteX339" fmla="*/ 1426534 w 25173432"/>
              <a:gd name="connsiteY339" fmla="*/ 6845178 h 7169300"/>
              <a:gd name="connsiteX340" fmla="*/ 1277944 w 25173432"/>
              <a:gd name="connsiteY340" fmla="*/ 6791838 h 7169300"/>
              <a:gd name="connsiteX341" fmla="*/ 969264 w 25173432"/>
              <a:gd name="connsiteY341" fmla="*/ 6729448 h 7169300"/>
              <a:gd name="connsiteX342" fmla="*/ 653104 w 25173432"/>
              <a:gd name="connsiteY342" fmla="*/ 6673728 h 7169300"/>
              <a:gd name="connsiteX343" fmla="*/ 519754 w 25173432"/>
              <a:gd name="connsiteY343" fmla="*/ 6624198 h 7169300"/>
              <a:gd name="connsiteX344" fmla="*/ 321634 w 25173432"/>
              <a:gd name="connsiteY344" fmla="*/ 6582288 h 7169300"/>
              <a:gd name="connsiteX345" fmla="*/ 264484 w 25173432"/>
              <a:gd name="connsiteY345" fmla="*/ 6532758 h 7169300"/>
              <a:gd name="connsiteX346" fmla="*/ 100654 w 25173432"/>
              <a:gd name="connsiteY346" fmla="*/ 6490848 h 7169300"/>
              <a:gd name="connsiteX347" fmla="*/ 3048 w 25173432"/>
              <a:gd name="connsiteY347" fmla="*/ 6439126 h 7169300"/>
              <a:gd name="connsiteX348" fmla="*/ 0 w 25173432"/>
              <a:gd name="connsiteY348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8772632 w 25173432"/>
              <a:gd name="connsiteY244" fmla="*/ 582266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845528 w 25173432"/>
              <a:gd name="connsiteY243" fmla="*/ 5888200 h 7169300"/>
              <a:gd name="connsiteX244" fmla="*/ 19024092 w 25173432"/>
              <a:gd name="connsiteY244" fmla="*/ 600173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19910298 w 25173432"/>
              <a:gd name="connsiteY243" fmla="*/ 5865340 h 7169300"/>
              <a:gd name="connsiteX244" fmla="*/ 19024092 w 25173432"/>
              <a:gd name="connsiteY244" fmla="*/ 6001738 h 7169300"/>
              <a:gd name="connsiteX245" fmla="*/ 18746794 w 25173432"/>
              <a:gd name="connsiteY245" fmla="*/ 5892678 h 7169300"/>
              <a:gd name="connsiteX246" fmla="*/ 18403894 w 25173432"/>
              <a:gd name="connsiteY246" fmla="*/ 5751708 h 7169300"/>
              <a:gd name="connsiteX247" fmla="*/ 18007654 w 25173432"/>
              <a:gd name="connsiteY247" fmla="*/ 5488818 h 7169300"/>
              <a:gd name="connsiteX248" fmla="*/ 17679994 w 25173432"/>
              <a:gd name="connsiteY248" fmla="*/ 5485008 h 7169300"/>
              <a:gd name="connsiteX249" fmla="*/ 17478064 w 25173432"/>
              <a:gd name="connsiteY249" fmla="*/ 5347848 h 7169300"/>
              <a:gd name="connsiteX250" fmla="*/ 17165644 w 25173432"/>
              <a:gd name="connsiteY250" fmla="*/ 5267838 h 7169300"/>
              <a:gd name="connsiteX251" fmla="*/ 16885920 w 25173432"/>
              <a:gd name="connsiteY251" fmla="*/ 5119342 h 7169300"/>
              <a:gd name="connsiteX252" fmla="*/ 16636054 w 25173432"/>
              <a:gd name="connsiteY252" fmla="*/ 5157348 h 7169300"/>
              <a:gd name="connsiteX253" fmla="*/ 16361734 w 25173432"/>
              <a:gd name="connsiteY253" fmla="*/ 5065908 h 7169300"/>
              <a:gd name="connsiteX254" fmla="*/ 16056934 w 25173432"/>
              <a:gd name="connsiteY254" fmla="*/ 4852548 h 7169300"/>
              <a:gd name="connsiteX255" fmla="*/ 15927394 w 25173432"/>
              <a:gd name="connsiteY255" fmla="*/ 4734438 h 7169300"/>
              <a:gd name="connsiteX256" fmla="*/ 15805474 w 25173432"/>
              <a:gd name="connsiteY256" fmla="*/ 4673478 h 7169300"/>
              <a:gd name="connsiteX257" fmla="*/ 15439714 w 25173432"/>
              <a:gd name="connsiteY257" fmla="*/ 4601088 h 7169300"/>
              <a:gd name="connsiteX258" fmla="*/ 15214924 w 25173432"/>
              <a:gd name="connsiteY258" fmla="*/ 4570608 h 7169300"/>
              <a:gd name="connsiteX259" fmla="*/ 15117318 w 25173432"/>
              <a:gd name="connsiteY259" fmla="*/ 4432780 h 7169300"/>
              <a:gd name="connsiteX260" fmla="*/ 14692954 w 25173432"/>
              <a:gd name="connsiteY260" fmla="*/ 4277238 h 7169300"/>
              <a:gd name="connsiteX261" fmla="*/ 14426254 w 25173432"/>
              <a:gd name="connsiteY261" fmla="*/ 4307718 h 7169300"/>
              <a:gd name="connsiteX262" fmla="*/ 14235754 w 25173432"/>
              <a:gd name="connsiteY262" fmla="*/ 4090548 h 7169300"/>
              <a:gd name="connsiteX263" fmla="*/ 14030014 w 25173432"/>
              <a:gd name="connsiteY263" fmla="*/ 3980058 h 7169300"/>
              <a:gd name="connsiteX264" fmla="*/ 13946194 w 25173432"/>
              <a:gd name="connsiteY264" fmla="*/ 4021968 h 7169300"/>
              <a:gd name="connsiteX265" fmla="*/ 13778554 w 25173432"/>
              <a:gd name="connsiteY265" fmla="*/ 3980058 h 7169300"/>
              <a:gd name="connsiteX266" fmla="*/ 13645204 w 25173432"/>
              <a:gd name="connsiteY266" fmla="*/ 3812418 h 7169300"/>
              <a:gd name="connsiteX267" fmla="*/ 13260394 w 25173432"/>
              <a:gd name="connsiteY267" fmla="*/ 3660018 h 7169300"/>
              <a:gd name="connsiteX268" fmla="*/ 13194030 w 25173432"/>
              <a:gd name="connsiteY268" fmla="*/ 3498568 h 7169300"/>
              <a:gd name="connsiteX269" fmla="*/ 13059156 w 25173432"/>
              <a:gd name="connsiteY269" fmla="*/ 3379696 h 7169300"/>
              <a:gd name="connsiteX270" fmla="*/ 12890824 w 25173432"/>
              <a:gd name="connsiteY270" fmla="*/ 3305688 h 7169300"/>
              <a:gd name="connsiteX271" fmla="*/ 12681274 w 25173432"/>
              <a:gd name="connsiteY271" fmla="*/ 3214248 h 7169300"/>
              <a:gd name="connsiteX272" fmla="*/ 12429814 w 25173432"/>
              <a:gd name="connsiteY272" fmla="*/ 3092328 h 7169300"/>
              <a:gd name="connsiteX273" fmla="*/ 12342184 w 25173432"/>
              <a:gd name="connsiteY273" fmla="*/ 2958978 h 7169300"/>
              <a:gd name="connsiteX274" fmla="*/ 12067864 w 25173432"/>
              <a:gd name="connsiteY274" fmla="*/ 2764668 h 7169300"/>
              <a:gd name="connsiteX275" fmla="*/ 11995474 w 25173432"/>
              <a:gd name="connsiteY275" fmla="*/ 2699898 h 7169300"/>
              <a:gd name="connsiteX276" fmla="*/ 11793544 w 25173432"/>
              <a:gd name="connsiteY276" fmla="*/ 2627508 h 7169300"/>
              <a:gd name="connsiteX277" fmla="*/ 11488744 w 25173432"/>
              <a:gd name="connsiteY277" fmla="*/ 2417958 h 7169300"/>
              <a:gd name="connsiteX278" fmla="*/ 11225854 w 25173432"/>
              <a:gd name="connsiteY278" fmla="*/ 2235078 h 7169300"/>
              <a:gd name="connsiteX279" fmla="*/ 11121390 w 25173432"/>
              <a:gd name="connsiteY279" fmla="*/ 2197834 h 7169300"/>
              <a:gd name="connsiteX280" fmla="*/ 10791514 w 25173432"/>
              <a:gd name="connsiteY280" fmla="*/ 1953138 h 7169300"/>
              <a:gd name="connsiteX281" fmla="*/ 10568178 w 25173432"/>
              <a:gd name="connsiteY281" fmla="*/ 1691866 h 7169300"/>
              <a:gd name="connsiteX282" fmla="*/ 10464546 w 25173432"/>
              <a:gd name="connsiteY282" fmla="*/ 1419832 h 7169300"/>
              <a:gd name="connsiteX283" fmla="*/ 10495026 w 25173432"/>
              <a:gd name="connsiteY283" fmla="*/ 901672 h 7169300"/>
              <a:gd name="connsiteX284" fmla="*/ 10491216 w 25173432"/>
              <a:gd name="connsiteY284" fmla="*/ 768322 h 7169300"/>
              <a:gd name="connsiteX285" fmla="*/ 10578846 w 25173432"/>
              <a:gd name="connsiteY285" fmla="*/ 680692 h 7169300"/>
              <a:gd name="connsiteX286" fmla="*/ 10725912 w 25173432"/>
              <a:gd name="connsiteY286" fmla="*/ 610588 h 7169300"/>
              <a:gd name="connsiteX287" fmla="*/ 10707624 w 25173432"/>
              <a:gd name="connsiteY287" fmla="*/ 336268 h 7169300"/>
              <a:gd name="connsiteX288" fmla="*/ 10582656 w 25173432"/>
              <a:gd name="connsiteY288" fmla="*/ 200632 h 7169300"/>
              <a:gd name="connsiteX289" fmla="*/ 10467664 w 25173432"/>
              <a:gd name="connsiteY289" fmla="*/ 189108 h 7169300"/>
              <a:gd name="connsiteX290" fmla="*/ 10392156 w 25173432"/>
              <a:gd name="connsiteY290" fmla="*/ 2512 h 7169300"/>
              <a:gd name="connsiteX291" fmla="*/ 10346436 w 25173432"/>
              <a:gd name="connsiteY291" fmla="*/ 261592 h 7169300"/>
              <a:gd name="connsiteX292" fmla="*/ 10274808 w 25173432"/>
              <a:gd name="connsiteY292" fmla="*/ 626590 h 7169300"/>
              <a:gd name="connsiteX293" fmla="*/ 10136886 w 25173432"/>
              <a:gd name="connsiteY293" fmla="*/ 913102 h 7169300"/>
              <a:gd name="connsiteX294" fmla="*/ 10284784 w 25173432"/>
              <a:gd name="connsiteY294" fmla="*/ 1351158 h 7169300"/>
              <a:gd name="connsiteX295" fmla="*/ 10195560 w 25173432"/>
              <a:gd name="connsiteY295" fmla="*/ 1744444 h 7169300"/>
              <a:gd name="connsiteX296" fmla="*/ 10162864 w 25173432"/>
              <a:gd name="connsiteY296" fmla="*/ 2075058 h 7169300"/>
              <a:gd name="connsiteX297" fmla="*/ 10104120 w 25173432"/>
              <a:gd name="connsiteY297" fmla="*/ 2384524 h 7169300"/>
              <a:gd name="connsiteX298" fmla="*/ 10006654 w 25173432"/>
              <a:gd name="connsiteY298" fmla="*/ 2581788 h 7169300"/>
              <a:gd name="connsiteX299" fmla="*/ 9865684 w 25173432"/>
              <a:gd name="connsiteY299" fmla="*/ 2936118 h 7169300"/>
              <a:gd name="connsiteX300" fmla="*/ 9680448 w 25173432"/>
              <a:gd name="connsiteY300" fmla="*/ 3195292 h 7169300"/>
              <a:gd name="connsiteX301" fmla="*/ 9492304 w 25173432"/>
              <a:gd name="connsiteY301" fmla="*/ 3370458 h 7169300"/>
              <a:gd name="connsiteX302" fmla="*/ 9355144 w 25173432"/>
              <a:gd name="connsiteY302" fmla="*/ 3526668 h 7169300"/>
              <a:gd name="connsiteX303" fmla="*/ 9088444 w 25173432"/>
              <a:gd name="connsiteY303" fmla="*/ 3618108 h 7169300"/>
              <a:gd name="connsiteX304" fmla="*/ 8718874 w 25173432"/>
              <a:gd name="connsiteY304" fmla="*/ 3850518 h 7169300"/>
              <a:gd name="connsiteX305" fmla="*/ 8558854 w 25173432"/>
              <a:gd name="connsiteY305" fmla="*/ 4082928 h 7169300"/>
              <a:gd name="connsiteX306" fmla="*/ 8177854 w 25173432"/>
              <a:gd name="connsiteY306" fmla="*/ 4284858 h 7169300"/>
              <a:gd name="connsiteX307" fmla="*/ 8135944 w 25173432"/>
              <a:gd name="connsiteY307" fmla="*/ 4463928 h 7169300"/>
              <a:gd name="connsiteX308" fmla="*/ 7968234 w 25173432"/>
              <a:gd name="connsiteY308" fmla="*/ 4588990 h 7169300"/>
              <a:gd name="connsiteX309" fmla="*/ 7937824 w 25173432"/>
              <a:gd name="connsiteY309" fmla="*/ 4822068 h 7169300"/>
              <a:gd name="connsiteX310" fmla="*/ 7766374 w 25173432"/>
              <a:gd name="connsiteY310" fmla="*/ 4982088 h 7169300"/>
              <a:gd name="connsiteX311" fmla="*/ 7621594 w 25173432"/>
              <a:gd name="connsiteY311" fmla="*/ 5164968 h 7169300"/>
              <a:gd name="connsiteX312" fmla="*/ 7379970 w 25173432"/>
              <a:gd name="connsiteY312" fmla="*/ 5298412 h 7169300"/>
              <a:gd name="connsiteX313" fmla="*/ 7236784 w 25173432"/>
              <a:gd name="connsiteY313" fmla="*/ 5336418 h 7169300"/>
              <a:gd name="connsiteX314" fmla="*/ 7080574 w 25173432"/>
              <a:gd name="connsiteY314" fmla="*/ 5431668 h 7169300"/>
              <a:gd name="connsiteX315" fmla="*/ 6916744 w 25173432"/>
              <a:gd name="connsiteY315" fmla="*/ 5344038 h 7169300"/>
              <a:gd name="connsiteX316" fmla="*/ 6737674 w 25173432"/>
              <a:gd name="connsiteY316" fmla="*/ 5477388 h 7169300"/>
              <a:gd name="connsiteX317" fmla="*/ 6448114 w 25173432"/>
              <a:gd name="connsiteY317" fmla="*/ 5686938 h 7169300"/>
              <a:gd name="connsiteX318" fmla="*/ 6230944 w 25173432"/>
              <a:gd name="connsiteY318" fmla="*/ 5793618 h 7169300"/>
              <a:gd name="connsiteX319" fmla="*/ 6000750 w 25173432"/>
              <a:gd name="connsiteY319" fmla="*/ 5851624 h 7169300"/>
              <a:gd name="connsiteX320" fmla="*/ 5888044 w 25173432"/>
              <a:gd name="connsiteY320" fmla="*/ 5785998 h 7169300"/>
              <a:gd name="connsiteX321" fmla="*/ 5830894 w 25173432"/>
              <a:gd name="connsiteY321" fmla="*/ 5892678 h 7169300"/>
              <a:gd name="connsiteX322" fmla="*/ 5716594 w 25173432"/>
              <a:gd name="connsiteY322" fmla="*/ 5953638 h 7169300"/>
              <a:gd name="connsiteX323" fmla="*/ 5327974 w 25173432"/>
              <a:gd name="connsiteY323" fmla="*/ 6121278 h 7169300"/>
              <a:gd name="connsiteX324" fmla="*/ 5034604 w 25173432"/>
              <a:gd name="connsiteY324" fmla="*/ 6205098 h 7169300"/>
              <a:gd name="connsiteX325" fmla="*/ 4752664 w 25173432"/>
              <a:gd name="connsiteY325" fmla="*/ 6235578 h 7169300"/>
              <a:gd name="connsiteX326" fmla="*/ 4575810 w 25173432"/>
              <a:gd name="connsiteY326" fmla="*/ 6185380 h 7169300"/>
              <a:gd name="connsiteX327" fmla="*/ 4226884 w 25173432"/>
              <a:gd name="connsiteY327" fmla="*/ 6334638 h 7169300"/>
              <a:gd name="connsiteX328" fmla="*/ 3941134 w 25173432"/>
              <a:gd name="connsiteY328" fmla="*/ 6426078 h 7169300"/>
              <a:gd name="connsiteX329" fmla="*/ 3647694 w 25173432"/>
              <a:gd name="connsiteY329" fmla="*/ 6433030 h 7169300"/>
              <a:gd name="connsiteX330" fmla="*/ 3590614 w 25173432"/>
              <a:gd name="connsiteY330" fmla="*/ 6517518 h 7169300"/>
              <a:gd name="connsiteX331" fmla="*/ 3487744 w 25173432"/>
              <a:gd name="connsiteY331" fmla="*/ 6608958 h 7169300"/>
              <a:gd name="connsiteX332" fmla="*/ 3114364 w 25173432"/>
              <a:gd name="connsiteY332" fmla="*/ 6704208 h 7169300"/>
              <a:gd name="connsiteX333" fmla="*/ 2729554 w 25173432"/>
              <a:gd name="connsiteY333" fmla="*/ 6742308 h 7169300"/>
              <a:gd name="connsiteX334" fmla="*/ 2649474 w 25173432"/>
              <a:gd name="connsiteY334" fmla="*/ 6888706 h 7169300"/>
              <a:gd name="connsiteX335" fmla="*/ 2462854 w 25173432"/>
              <a:gd name="connsiteY335" fmla="*/ 6906138 h 7169300"/>
              <a:gd name="connsiteX336" fmla="*/ 2333314 w 25173432"/>
              <a:gd name="connsiteY336" fmla="*/ 6829938 h 7169300"/>
              <a:gd name="connsiteX337" fmla="*/ 2221992 w 25173432"/>
              <a:gd name="connsiteY337" fmla="*/ 6826984 h 7169300"/>
              <a:gd name="connsiteX338" fmla="*/ 1937074 w 25173432"/>
              <a:gd name="connsiteY338" fmla="*/ 6860418 h 7169300"/>
              <a:gd name="connsiteX339" fmla="*/ 1609344 w 25173432"/>
              <a:gd name="connsiteY339" fmla="*/ 6846796 h 7169300"/>
              <a:gd name="connsiteX340" fmla="*/ 1426534 w 25173432"/>
              <a:gd name="connsiteY340" fmla="*/ 6845178 h 7169300"/>
              <a:gd name="connsiteX341" fmla="*/ 1277944 w 25173432"/>
              <a:gd name="connsiteY341" fmla="*/ 6791838 h 7169300"/>
              <a:gd name="connsiteX342" fmla="*/ 969264 w 25173432"/>
              <a:gd name="connsiteY342" fmla="*/ 6729448 h 7169300"/>
              <a:gd name="connsiteX343" fmla="*/ 653104 w 25173432"/>
              <a:gd name="connsiteY343" fmla="*/ 6673728 h 7169300"/>
              <a:gd name="connsiteX344" fmla="*/ 519754 w 25173432"/>
              <a:gd name="connsiteY344" fmla="*/ 6624198 h 7169300"/>
              <a:gd name="connsiteX345" fmla="*/ 321634 w 25173432"/>
              <a:gd name="connsiteY345" fmla="*/ 6582288 h 7169300"/>
              <a:gd name="connsiteX346" fmla="*/ 264484 w 25173432"/>
              <a:gd name="connsiteY346" fmla="*/ 6532758 h 7169300"/>
              <a:gd name="connsiteX347" fmla="*/ 100654 w 25173432"/>
              <a:gd name="connsiteY347" fmla="*/ 6490848 h 7169300"/>
              <a:gd name="connsiteX348" fmla="*/ 3048 w 25173432"/>
              <a:gd name="connsiteY348" fmla="*/ 6439126 h 7169300"/>
              <a:gd name="connsiteX349" fmla="*/ 0 w 25173432"/>
              <a:gd name="connsiteY349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01432 w 25173432"/>
              <a:gd name="connsiteY242" fmla="*/ 547519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024092 w 25173432"/>
              <a:gd name="connsiteY245" fmla="*/ 6001738 h 7169300"/>
              <a:gd name="connsiteX246" fmla="*/ 18746794 w 25173432"/>
              <a:gd name="connsiteY246" fmla="*/ 5892678 h 7169300"/>
              <a:gd name="connsiteX247" fmla="*/ 18403894 w 25173432"/>
              <a:gd name="connsiteY247" fmla="*/ 5751708 h 7169300"/>
              <a:gd name="connsiteX248" fmla="*/ 18007654 w 25173432"/>
              <a:gd name="connsiteY248" fmla="*/ 5488818 h 7169300"/>
              <a:gd name="connsiteX249" fmla="*/ 17679994 w 25173432"/>
              <a:gd name="connsiteY249" fmla="*/ 5485008 h 7169300"/>
              <a:gd name="connsiteX250" fmla="*/ 17478064 w 25173432"/>
              <a:gd name="connsiteY250" fmla="*/ 5347848 h 7169300"/>
              <a:gd name="connsiteX251" fmla="*/ 17165644 w 25173432"/>
              <a:gd name="connsiteY251" fmla="*/ 5267838 h 7169300"/>
              <a:gd name="connsiteX252" fmla="*/ 16885920 w 25173432"/>
              <a:gd name="connsiteY252" fmla="*/ 5119342 h 7169300"/>
              <a:gd name="connsiteX253" fmla="*/ 16636054 w 25173432"/>
              <a:gd name="connsiteY253" fmla="*/ 5157348 h 7169300"/>
              <a:gd name="connsiteX254" fmla="*/ 16361734 w 25173432"/>
              <a:gd name="connsiteY254" fmla="*/ 5065908 h 7169300"/>
              <a:gd name="connsiteX255" fmla="*/ 16056934 w 25173432"/>
              <a:gd name="connsiteY255" fmla="*/ 4852548 h 7169300"/>
              <a:gd name="connsiteX256" fmla="*/ 15927394 w 25173432"/>
              <a:gd name="connsiteY256" fmla="*/ 4734438 h 7169300"/>
              <a:gd name="connsiteX257" fmla="*/ 15805474 w 25173432"/>
              <a:gd name="connsiteY257" fmla="*/ 4673478 h 7169300"/>
              <a:gd name="connsiteX258" fmla="*/ 15439714 w 25173432"/>
              <a:gd name="connsiteY258" fmla="*/ 4601088 h 7169300"/>
              <a:gd name="connsiteX259" fmla="*/ 15214924 w 25173432"/>
              <a:gd name="connsiteY259" fmla="*/ 4570608 h 7169300"/>
              <a:gd name="connsiteX260" fmla="*/ 15117318 w 25173432"/>
              <a:gd name="connsiteY260" fmla="*/ 4432780 h 7169300"/>
              <a:gd name="connsiteX261" fmla="*/ 14692954 w 25173432"/>
              <a:gd name="connsiteY261" fmla="*/ 4277238 h 7169300"/>
              <a:gd name="connsiteX262" fmla="*/ 14426254 w 25173432"/>
              <a:gd name="connsiteY262" fmla="*/ 4307718 h 7169300"/>
              <a:gd name="connsiteX263" fmla="*/ 14235754 w 25173432"/>
              <a:gd name="connsiteY263" fmla="*/ 4090548 h 7169300"/>
              <a:gd name="connsiteX264" fmla="*/ 14030014 w 25173432"/>
              <a:gd name="connsiteY264" fmla="*/ 3980058 h 7169300"/>
              <a:gd name="connsiteX265" fmla="*/ 13946194 w 25173432"/>
              <a:gd name="connsiteY265" fmla="*/ 4021968 h 7169300"/>
              <a:gd name="connsiteX266" fmla="*/ 13778554 w 25173432"/>
              <a:gd name="connsiteY266" fmla="*/ 3980058 h 7169300"/>
              <a:gd name="connsiteX267" fmla="*/ 13645204 w 25173432"/>
              <a:gd name="connsiteY267" fmla="*/ 3812418 h 7169300"/>
              <a:gd name="connsiteX268" fmla="*/ 13260394 w 25173432"/>
              <a:gd name="connsiteY268" fmla="*/ 3660018 h 7169300"/>
              <a:gd name="connsiteX269" fmla="*/ 13194030 w 25173432"/>
              <a:gd name="connsiteY269" fmla="*/ 3498568 h 7169300"/>
              <a:gd name="connsiteX270" fmla="*/ 13059156 w 25173432"/>
              <a:gd name="connsiteY270" fmla="*/ 3379696 h 7169300"/>
              <a:gd name="connsiteX271" fmla="*/ 12890824 w 25173432"/>
              <a:gd name="connsiteY271" fmla="*/ 3305688 h 7169300"/>
              <a:gd name="connsiteX272" fmla="*/ 12681274 w 25173432"/>
              <a:gd name="connsiteY272" fmla="*/ 3214248 h 7169300"/>
              <a:gd name="connsiteX273" fmla="*/ 12429814 w 25173432"/>
              <a:gd name="connsiteY273" fmla="*/ 3092328 h 7169300"/>
              <a:gd name="connsiteX274" fmla="*/ 12342184 w 25173432"/>
              <a:gd name="connsiteY274" fmla="*/ 2958978 h 7169300"/>
              <a:gd name="connsiteX275" fmla="*/ 12067864 w 25173432"/>
              <a:gd name="connsiteY275" fmla="*/ 2764668 h 7169300"/>
              <a:gd name="connsiteX276" fmla="*/ 11995474 w 25173432"/>
              <a:gd name="connsiteY276" fmla="*/ 2699898 h 7169300"/>
              <a:gd name="connsiteX277" fmla="*/ 11793544 w 25173432"/>
              <a:gd name="connsiteY277" fmla="*/ 2627508 h 7169300"/>
              <a:gd name="connsiteX278" fmla="*/ 11488744 w 25173432"/>
              <a:gd name="connsiteY278" fmla="*/ 2417958 h 7169300"/>
              <a:gd name="connsiteX279" fmla="*/ 11225854 w 25173432"/>
              <a:gd name="connsiteY279" fmla="*/ 2235078 h 7169300"/>
              <a:gd name="connsiteX280" fmla="*/ 11121390 w 25173432"/>
              <a:gd name="connsiteY280" fmla="*/ 2197834 h 7169300"/>
              <a:gd name="connsiteX281" fmla="*/ 10791514 w 25173432"/>
              <a:gd name="connsiteY281" fmla="*/ 1953138 h 7169300"/>
              <a:gd name="connsiteX282" fmla="*/ 10568178 w 25173432"/>
              <a:gd name="connsiteY282" fmla="*/ 1691866 h 7169300"/>
              <a:gd name="connsiteX283" fmla="*/ 10464546 w 25173432"/>
              <a:gd name="connsiteY283" fmla="*/ 1419832 h 7169300"/>
              <a:gd name="connsiteX284" fmla="*/ 10495026 w 25173432"/>
              <a:gd name="connsiteY284" fmla="*/ 901672 h 7169300"/>
              <a:gd name="connsiteX285" fmla="*/ 10491216 w 25173432"/>
              <a:gd name="connsiteY285" fmla="*/ 768322 h 7169300"/>
              <a:gd name="connsiteX286" fmla="*/ 10578846 w 25173432"/>
              <a:gd name="connsiteY286" fmla="*/ 680692 h 7169300"/>
              <a:gd name="connsiteX287" fmla="*/ 10725912 w 25173432"/>
              <a:gd name="connsiteY287" fmla="*/ 610588 h 7169300"/>
              <a:gd name="connsiteX288" fmla="*/ 10707624 w 25173432"/>
              <a:gd name="connsiteY288" fmla="*/ 336268 h 7169300"/>
              <a:gd name="connsiteX289" fmla="*/ 10582656 w 25173432"/>
              <a:gd name="connsiteY289" fmla="*/ 200632 h 7169300"/>
              <a:gd name="connsiteX290" fmla="*/ 10467664 w 25173432"/>
              <a:gd name="connsiteY290" fmla="*/ 189108 h 7169300"/>
              <a:gd name="connsiteX291" fmla="*/ 10392156 w 25173432"/>
              <a:gd name="connsiteY291" fmla="*/ 2512 h 7169300"/>
              <a:gd name="connsiteX292" fmla="*/ 10346436 w 25173432"/>
              <a:gd name="connsiteY292" fmla="*/ 261592 h 7169300"/>
              <a:gd name="connsiteX293" fmla="*/ 10274808 w 25173432"/>
              <a:gd name="connsiteY293" fmla="*/ 626590 h 7169300"/>
              <a:gd name="connsiteX294" fmla="*/ 10136886 w 25173432"/>
              <a:gd name="connsiteY294" fmla="*/ 913102 h 7169300"/>
              <a:gd name="connsiteX295" fmla="*/ 10284784 w 25173432"/>
              <a:gd name="connsiteY295" fmla="*/ 1351158 h 7169300"/>
              <a:gd name="connsiteX296" fmla="*/ 10195560 w 25173432"/>
              <a:gd name="connsiteY296" fmla="*/ 1744444 h 7169300"/>
              <a:gd name="connsiteX297" fmla="*/ 10162864 w 25173432"/>
              <a:gd name="connsiteY297" fmla="*/ 2075058 h 7169300"/>
              <a:gd name="connsiteX298" fmla="*/ 10104120 w 25173432"/>
              <a:gd name="connsiteY298" fmla="*/ 2384524 h 7169300"/>
              <a:gd name="connsiteX299" fmla="*/ 10006654 w 25173432"/>
              <a:gd name="connsiteY299" fmla="*/ 2581788 h 7169300"/>
              <a:gd name="connsiteX300" fmla="*/ 9865684 w 25173432"/>
              <a:gd name="connsiteY300" fmla="*/ 2936118 h 7169300"/>
              <a:gd name="connsiteX301" fmla="*/ 9680448 w 25173432"/>
              <a:gd name="connsiteY301" fmla="*/ 3195292 h 7169300"/>
              <a:gd name="connsiteX302" fmla="*/ 9492304 w 25173432"/>
              <a:gd name="connsiteY302" fmla="*/ 3370458 h 7169300"/>
              <a:gd name="connsiteX303" fmla="*/ 9355144 w 25173432"/>
              <a:gd name="connsiteY303" fmla="*/ 3526668 h 7169300"/>
              <a:gd name="connsiteX304" fmla="*/ 9088444 w 25173432"/>
              <a:gd name="connsiteY304" fmla="*/ 3618108 h 7169300"/>
              <a:gd name="connsiteX305" fmla="*/ 8718874 w 25173432"/>
              <a:gd name="connsiteY305" fmla="*/ 3850518 h 7169300"/>
              <a:gd name="connsiteX306" fmla="*/ 8558854 w 25173432"/>
              <a:gd name="connsiteY306" fmla="*/ 4082928 h 7169300"/>
              <a:gd name="connsiteX307" fmla="*/ 8177854 w 25173432"/>
              <a:gd name="connsiteY307" fmla="*/ 4284858 h 7169300"/>
              <a:gd name="connsiteX308" fmla="*/ 8135944 w 25173432"/>
              <a:gd name="connsiteY308" fmla="*/ 4463928 h 7169300"/>
              <a:gd name="connsiteX309" fmla="*/ 7968234 w 25173432"/>
              <a:gd name="connsiteY309" fmla="*/ 4588990 h 7169300"/>
              <a:gd name="connsiteX310" fmla="*/ 7937824 w 25173432"/>
              <a:gd name="connsiteY310" fmla="*/ 4822068 h 7169300"/>
              <a:gd name="connsiteX311" fmla="*/ 7766374 w 25173432"/>
              <a:gd name="connsiteY311" fmla="*/ 4982088 h 7169300"/>
              <a:gd name="connsiteX312" fmla="*/ 7621594 w 25173432"/>
              <a:gd name="connsiteY312" fmla="*/ 5164968 h 7169300"/>
              <a:gd name="connsiteX313" fmla="*/ 7379970 w 25173432"/>
              <a:gd name="connsiteY313" fmla="*/ 5298412 h 7169300"/>
              <a:gd name="connsiteX314" fmla="*/ 7236784 w 25173432"/>
              <a:gd name="connsiteY314" fmla="*/ 5336418 h 7169300"/>
              <a:gd name="connsiteX315" fmla="*/ 7080574 w 25173432"/>
              <a:gd name="connsiteY315" fmla="*/ 5431668 h 7169300"/>
              <a:gd name="connsiteX316" fmla="*/ 6916744 w 25173432"/>
              <a:gd name="connsiteY316" fmla="*/ 5344038 h 7169300"/>
              <a:gd name="connsiteX317" fmla="*/ 6737674 w 25173432"/>
              <a:gd name="connsiteY317" fmla="*/ 5477388 h 7169300"/>
              <a:gd name="connsiteX318" fmla="*/ 6448114 w 25173432"/>
              <a:gd name="connsiteY318" fmla="*/ 5686938 h 7169300"/>
              <a:gd name="connsiteX319" fmla="*/ 6230944 w 25173432"/>
              <a:gd name="connsiteY319" fmla="*/ 5793618 h 7169300"/>
              <a:gd name="connsiteX320" fmla="*/ 6000750 w 25173432"/>
              <a:gd name="connsiteY320" fmla="*/ 5851624 h 7169300"/>
              <a:gd name="connsiteX321" fmla="*/ 5888044 w 25173432"/>
              <a:gd name="connsiteY321" fmla="*/ 5785998 h 7169300"/>
              <a:gd name="connsiteX322" fmla="*/ 5830894 w 25173432"/>
              <a:gd name="connsiteY322" fmla="*/ 5892678 h 7169300"/>
              <a:gd name="connsiteX323" fmla="*/ 5716594 w 25173432"/>
              <a:gd name="connsiteY323" fmla="*/ 5953638 h 7169300"/>
              <a:gd name="connsiteX324" fmla="*/ 5327974 w 25173432"/>
              <a:gd name="connsiteY324" fmla="*/ 6121278 h 7169300"/>
              <a:gd name="connsiteX325" fmla="*/ 5034604 w 25173432"/>
              <a:gd name="connsiteY325" fmla="*/ 6205098 h 7169300"/>
              <a:gd name="connsiteX326" fmla="*/ 4752664 w 25173432"/>
              <a:gd name="connsiteY326" fmla="*/ 6235578 h 7169300"/>
              <a:gd name="connsiteX327" fmla="*/ 4575810 w 25173432"/>
              <a:gd name="connsiteY327" fmla="*/ 6185380 h 7169300"/>
              <a:gd name="connsiteX328" fmla="*/ 4226884 w 25173432"/>
              <a:gd name="connsiteY328" fmla="*/ 6334638 h 7169300"/>
              <a:gd name="connsiteX329" fmla="*/ 3941134 w 25173432"/>
              <a:gd name="connsiteY329" fmla="*/ 6426078 h 7169300"/>
              <a:gd name="connsiteX330" fmla="*/ 3647694 w 25173432"/>
              <a:gd name="connsiteY330" fmla="*/ 6433030 h 7169300"/>
              <a:gd name="connsiteX331" fmla="*/ 3590614 w 25173432"/>
              <a:gd name="connsiteY331" fmla="*/ 6517518 h 7169300"/>
              <a:gd name="connsiteX332" fmla="*/ 3487744 w 25173432"/>
              <a:gd name="connsiteY332" fmla="*/ 6608958 h 7169300"/>
              <a:gd name="connsiteX333" fmla="*/ 3114364 w 25173432"/>
              <a:gd name="connsiteY333" fmla="*/ 6704208 h 7169300"/>
              <a:gd name="connsiteX334" fmla="*/ 2729554 w 25173432"/>
              <a:gd name="connsiteY334" fmla="*/ 6742308 h 7169300"/>
              <a:gd name="connsiteX335" fmla="*/ 2649474 w 25173432"/>
              <a:gd name="connsiteY335" fmla="*/ 6888706 h 7169300"/>
              <a:gd name="connsiteX336" fmla="*/ 2462854 w 25173432"/>
              <a:gd name="connsiteY336" fmla="*/ 6906138 h 7169300"/>
              <a:gd name="connsiteX337" fmla="*/ 2333314 w 25173432"/>
              <a:gd name="connsiteY337" fmla="*/ 6829938 h 7169300"/>
              <a:gd name="connsiteX338" fmla="*/ 2221992 w 25173432"/>
              <a:gd name="connsiteY338" fmla="*/ 6826984 h 7169300"/>
              <a:gd name="connsiteX339" fmla="*/ 1937074 w 25173432"/>
              <a:gd name="connsiteY339" fmla="*/ 6860418 h 7169300"/>
              <a:gd name="connsiteX340" fmla="*/ 1609344 w 25173432"/>
              <a:gd name="connsiteY340" fmla="*/ 6846796 h 7169300"/>
              <a:gd name="connsiteX341" fmla="*/ 1426534 w 25173432"/>
              <a:gd name="connsiteY341" fmla="*/ 6845178 h 7169300"/>
              <a:gd name="connsiteX342" fmla="*/ 1277944 w 25173432"/>
              <a:gd name="connsiteY342" fmla="*/ 6791838 h 7169300"/>
              <a:gd name="connsiteX343" fmla="*/ 969264 w 25173432"/>
              <a:gd name="connsiteY343" fmla="*/ 6729448 h 7169300"/>
              <a:gd name="connsiteX344" fmla="*/ 653104 w 25173432"/>
              <a:gd name="connsiteY344" fmla="*/ 6673728 h 7169300"/>
              <a:gd name="connsiteX345" fmla="*/ 519754 w 25173432"/>
              <a:gd name="connsiteY345" fmla="*/ 6624198 h 7169300"/>
              <a:gd name="connsiteX346" fmla="*/ 321634 w 25173432"/>
              <a:gd name="connsiteY346" fmla="*/ 6582288 h 7169300"/>
              <a:gd name="connsiteX347" fmla="*/ 264484 w 25173432"/>
              <a:gd name="connsiteY347" fmla="*/ 6532758 h 7169300"/>
              <a:gd name="connsiteX348" fmla="*/ 100654 w 25173432"/>
              <a:gd name="connsiteY348" fmla="*/ 6490848 h 7169300"/>
              <a:gd name="connsiteX349" fmla="*/ 3048 w 25173432"/>
              <a:gd name="connsiteY349" fmla="*/ 6439126 h 7169300"/>
              <a:gd name="connsiteX350" fmla="*/ 0 w 25173432"/>
              <a:gd name="connsiteY350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624292 w 25173432"/>
              <a:gd name="connsiteY242" fmla="*/ 5612356 h 7169300"/>
              <a:gd name="connsiteX243" fmla="*/ 20198404 w 25173432"/>
              <a:gd name="connsiteY243" fmla="*/ 5595498 h 7169300"/>
              <a:gd name="connsiteX244" fmla="*/ 19910298 w 25173432"/>
              <a:gd name="connsiteY244" fmla="*/ 5865340 h 7169300"/>
              <a:gd name="connsiteX245" fmla="*/ 19322104 w 25173432"/>
              <a:gd name="connsiteY245" fmla="*/ 6094608 h 7169300"/>
              <a:gd name="connsiteX246" fmla="*/ 19024092 w 25173432"/>
              <a:gd name="connsiteY246" fmla="*/ 6001738 h 7169300"/>
              <a:gd name="connsiteX247" fmla="*/ 18746794 w 25173432"/>
              <a:gd name="connsiteY247" fmla="*/ 5892678 h 7169300"/>
              <a:gd name="connsiteX248" fmla="*/ 18403894 w 25173432"/>
              <a:gd name="connsiteY248" fmla="*/ 5751708 h 7169300"/>
              <a:gd name="connsiteX249" fmla="*/ 18007654 w 25173432"/>
              <a:gd name="connsiteY249" fmla="*/ 5488818 h 7169300"/>
              <a:gd name="connsiteX250" fmla="*/ 17679994 w 25173432"/>
              <a:gd name="connsiteY250" fmla="*/ 5485008 h 7169300"/>
              <a:gd name="connsiteX251" fmla="*/ 17478064 w 25173432"/>
              <a:gd name="connsiteY251" fmla="*/ 5347848 h 7169300"/>
              <a:gd name="connsiteX252" fmla="*/ 17165644 w 25173432"/>
              <a:gd name="connsiteY252" fmla="*/ 5267838 h 7169300"/>
              <a:gd name="connsiteX253" fmla="*/ 16885920 w 25173432"/>
              <a:gd name="connsiteY253" fmla="*/ 5119342 h 7169300"/>
              <a:gd name="connsiteX254" fmla="*/ 16636054 w 25173432"/>
              <a:gd name="connsiteY254" fmla="*/ 5157348 h 7169300"/>
              <a:gd name="connsiteX255" fmla="*/ 16361734 w 25173432"/>
              <a:gd name="connsiteY255" fmla="*/ 5065908 h 7169300"/>
              <a:gd name="connsiteX256" fmla="*/ 16056934 w 25173432"/>
              <a:gd name="connsiteY256" fmla="*/ 4852548 h 7169300"/>
              <a:gd name="connsiteX257" fmla="*/ 15927394 w 25173432"/>
              <a:gd name="connsiteY257" fmla="*/ 4734438 h 7169300"/>
              <a:gd name="connsiteX258" fmla="*/ 15805474 w 25173432"/>
              <a:gd name="connsiteY258" fmla="*/ 4673478 h 7169300"/>
              <a:gd name="connsiteX259" fmla="*/ 15439714 w 25173432"/>
              <a:gd name="connsiteY259" fmla="*/ 4601088 h 7169300"/>
              <a:gd name="connsiteX260" fmla="*/ 15214924 w 25173432"/>
              <a:gd name="connsiteY260" fmla="*/ 4570608 h 7169300"/>
              <a:gd name="connsiteX261" fmla="*/ 15117318 w 25173432"/>
              <a:gd name="connsiteY261" fmla="*/ 4432780 h 7169300"/>
              <a:gd name="connsiteX262" fmla="*/ 14692954 w 25173432"/>
              <a:gd name="connsiteY262" fmla="*/ 4277238 h 7169300"/>
              <a:gd name="connsiteX263" fmla="*/ 14426254 w 25173432"/>
              <a:gd name="connsiteY263" fmla="*/ 4307718 h 7169300"/>
              <a:gd name="connsiteX264" fmla="*/ 14235754 w 25173432"/>
              <a:gd name="connsiteY264" fmla="*/ 4090548 h 7169300"/>
              <a:gd name="connsiteX265" fmla="*/ 14030014 w 25173432"/>
              <a:gd name="connsiteY265" fmla="*/ 3980058 h 7169300"/>
              <a:gd name="connsiteX266" fmla="*/ 13946194 w 25173432"/>
              <a:gd name="connsiteY266" fmla="*/ 4021968 h 7169300"/>
              <a:gd name="connsiteX267" fmla="*/ 13778554 w 25173432"/>
              <a:gd name="connsiteY267" fmla="*/ 3980058 h 7169300"/>
              <a:gd name="connsiteX268" fmla="*/ 13645204 w 25173432"/>
              <a:gd name="connsiteY268" fmla="*/ 3812418 h 7169300"/>
              <a:gd name="connsiteX269" fmla="*/ 13260394 w 25173432"/>
              <a:gd name="connsiteY269" fmla="*/ 3660018 h 7169300"/>
              <a:gd name="connsiteX270" fmla="*/ 13194030 w 25173432"/>
              <a:gd name="connsiteY270" fmla="*/ 3498568 h 7169300"/>
              <a:gd name="connsiteX271" fmla="*/ 13059156 w 25173432"/>
              <a:gd name="connsiteY271" fmla="*/ 3379696 h 7169300"/>
              <a:gd name="connsiteX272" fmla="*/ 12890824 w 25173432"/>
              <a:gd name="connsiteY272" fmla="*/ 3305688 h 7169300"/>
              <a:gd name="connsiteX273" fmla="*/ 12681274 w 25173432"/>
              <a:gd name="connsiteY273" fmla="*/ 3214248 h 7169300"/>
              <a:gd name="connsiteX274" fmla="*/ 12429814 w 25173432"/>
              <a:gd name="connsiteY274" fmla="*/ 3092328 h 7169300"/>
              <a:gd name="connsiteX275" fmla="*/ 12342184 w 25173432"/>
              <a:gd name="connsiteY275" fmla="*/ 2958978 h 7169300"/>
              <a:gd name="connsiteX276" fmla="*/ 12067864 w 25173432"/>
              <a:gd name="connsiteY276" fmla="*/ 2764668 h 7169300"/>
              <a:gd name="connsiteX277" fmla="*/ 11995474 w 25173432"/>
              <a:gd name="connsiteY277" fmla="*/ 2699898 h 7169300"/>
              <a:gd name="connsiteX278" fmla="*/ 11793544 w 25173432"/>
              <a:gd name="connsiteY278" fmla="*/ 2627508 h 7169300"/>
              <a:gd name="connsiteX279" fmla="*/ 11488744 w 25173432"/>
              <a:gd name="connsiteY279" fmla="*/ 2417958 h 7169300"/>
              <a:gd name="connsiteX280" fmla="*/ 11225854 w 25173432"/>
              <a:gd name="connsiteY280" fmla="*/ 2235078 h 7169300"/>
              <a:gd name="connsiteX281" fmla="*/ 11121390 w 25173432"/>
              <a:gd name="connsiteY281" fmla="*/ 2197834 h 7169300"/>
              <a:gd name="connsiteX282" fmla="*/ 10791514 w 25173432"/>
              <a:gd name="connsiteY282" fmla="*/ 1953138 h 7169300"/>
              <a:gd name="connsiteX283" fmla="*/ 10568178 w 25173432"/>
              <a:gd name="connsiteY283" fmla="*/ 1691866 h 7169300"/>
              <a:gd name="connsiteX284" fmla="*/ 10464546 w 25173432"/>
              <a:gd name="connsiteY284" fmla="*/ 1419832 h 7169300"/>
              <a:gd name="connsiteX285" fmla="*/ 10495026 w 25173432"/>
              <a:gd name="connsiteY285" fmla="*/ 901672 h 7169300"/>
              <a:gd name="connsiteX286" fmla="*/ 10491216 w 25173432"/>
              <a:gd name="connsiteY286" fmla="*/ 768322 h 7169300"/>
              <a:gd name="connsiteX287" fmla="*/ 10578846 w 25173432"/>
              <a:gd name="connsiteY287" fmla="*/ 680692 h 7169300"/>
              <a:gd name="connsiteX288" fmla="*/ 10725912 w 25173432"/>
              <a:gd name="connsiteY288" fmla="*/ 610588 h 7169300"/>
              <a:gd name="connsiteX289" fmla="*/ 10707624 w 25173432"/>
              <a:gd name="connsiteY289" fmla="*/ 336268 h 7169300"/>
              <a:gd name="connsiteX290" fmla="*/ 10582656 w 25173432"/>
              <a:gd name="connsiteY290" fmla="*/ 200632 h 7169300"/>
              <a:gd name="connsiteX291" fmla="*/ 10467664 w 25173432"/>
              <a:gd name="connsiteY291" fmla="*/ 189108 h 7169300"/>
              <a:gd name="connsiteX292" fmla="*/ 10392156 w 25173432"/>
              <a:gd name="connsiteY292" fmla="*/ 2512 h 7169300"/>
              <a:gd name="connsiteX293" fmla="*/ 10346436 w 25173432"/>
              <a:gd name="connsiteY293" fmla="*/ 261592 h 7169300"/>
              <a:gd name="connsiteX294" fmla="*/ 10274808 w 25173432"/>
              <a:gd name="connsiteY294" fmla="*/ 626590 h 7169300"/>
              <a:gd name="connsiteX295" fmla="*/ 10136886 w 25173432"/>
              <a:gd name="connsiteY295" fmla="*/ 913102 h 7169300"/>
              <a:gd name="connsiteX296" fmla="*/ 10284784 w 25173432"/>
              <a:gd name="connsiteY296" fmla="*/ 1351158 h 7169300"/>
              <a:gd name="connsiteX297" fmla="*/ 10195560 w 25173432"/>
              <a:gd name="connsiteY297" fmla="*/ 1744444 h 7169300"/>
              <a:gd name="connsiteX298" fmla="*/ 10162864 w 25173432"/>
              <a:gd name="connsiteY298" fmla="*/ 2075058 h 7169300"/>
              <a:gd name="connsiteX299" fmla="*/ 10104120 w 25173432"/>
              <a:gd name="connsiteY299" fmla="*/ 2384524 h 7169300"/>
              <a:gd name="connsiteX300" fmla="*/ 10006654 w 25173432"/>
              <a:gd name="connsiteY300" fmla="*/ 2581788 h 7169300"/>
              <a:gd name="connsiteX301" fmla="*/ 9865684 w 25173432"/>
              <a:gd name="connsiteY301" fmla="*/ 2936118 h 7169300"/>
              <a:gd name="connsiteX302" fmla="*/ 9680448 w 25173432"/>
              <a:gd name="connsiteY302" fmla="*/ 3195292 h 7169300"/>
              <a:gd name="connsiteX303" fmla="*/ 9492304 w 25173432"/>
              <a:gd name="connsiteY303" fmla="*/ 3370458 h 7169300"/>
              <a:gd name="connsiteX304" fmla="*/ 9355144 w 25173432"/>
              <a:gd name="connsiteY304" fmla="*/ 3526668 h 7169300"/>
              <a:gd name="connsiteX305" fmla="*/ 9088444 w 25173432"/>
              <a:gd name="connsiteY305" fmla="*/ 3618108 h 7169300"/>
              <a:gd name="connsiteX306" fmla="*/ 8718874 w 25173432"/>
              <a:gd name="connsiteY306" fmla="*/ 3850518 h 7169300"/>
              <a:gd name="connsiteX307" fmla="*/ 8558854 w 25173432"/>
              <a:gd name="connsiteY307" fmla="*/ 4082928 h 7169300"/>
              <a:gd name="connsiteX308" fmla="*/ 8177854 w 25173432"/>
              <a:gd name="connsiteY308" fmla="*/ 4284858 h 7169300"/>
              <a:gd name="connsiteX309" fmla="*/ 8135944 w 25173432"/>
              <a:gd name="connsiteY309" fmla="*/ 4463928 h 7169300"/>
              <a:gd name="connsiteX310" fmla="*/ 7968234 w 25173432"/>
              <a:gd name="connsiteY310" fmla="*/ 4588990 h 7169300"/>
              <a:gd name="connsiteX311" fmla="*/ 7937824 w 25173432"/>
              <a:gd name="connsiteY311" fmla="*/ 4822068 h 7169300"/>
              <a:gd name="connsiteX312" fmla="*/ 7766374 w 25173432"/>
              <a:gd name="connsiteY312" fmla="*/ 4982088 h 7169300"/>
              <a:gd name="connsiteX313" fmla="*/ 7621594 w 25173432"/>
              <a:gd name="connsiteY313" fmla="*/ 5164968 h 7169300"/>
              <a:gd name="connsiteX314" fmla="*/ 7379970 w 25173432"/>
              <a:gd name="connsiteY314" fmla="*/ 5298412 h 7169300"/>
              <a:gd name="connsiteX315" fmla="*/ 7236784 w 25173432"/>
              <a:gd name="connsiteY315" fmla="*/ 5336418 h 7169300"/>
              <a:gd name="connsiteX316" fmla="*/ 7080574 w 25173432"/>
              <a:gd name="connsiteY316" fmla="*/ 5431668 h 7169300"/>
              <a:gd name="connsiteX317" fmla="*/ 6916744 w 25173432"/>
              <a:gd name="connsiteY317" fmla="*/ 5344038 h 7169300"/>
              <a:gd name="connsiteX318" fmla="*/ 6737674 w 25173432"/>
              <a:gd name="connsiteY318" fmla="*/ 5477388 h 7169300"/>
              <a:gd name="connsiteX319" fmla="*/ 6448114 w 25173432"/>
              <a:gd name="connsiteY319" fmla="*/ 5686938 h 7169300"/>
              <a:gd name="connsiteX320" fmla="*/ 6230944 w 25173432"/>
              <a:gd name="connsiteY320" fmla="*/ 5793618 h 7169300"/>
              <a:gd name="connsiteX321" fmla="*/ 6000750 w 25173432"/>
              <a:gd name="connsiteY321" fmla="*/ 5851624 h 7169300"/>
              <a:gd name="connsiteX322" fmla="*/ 5888044 w 25173432"/>
              <a:gd name="connsiteY322" fmla="*/ 5785998 h 7169300"/>
              <a:gd name="connsiteX323" fmla="*/ 5830894 w 25173432"/>
              <a:gd name="connsiteY323" fmla="*/ 5892678 h 7169300"/>
              <a:gd name="connsiteX324" fmla="*/ 5716594 w 25173432"/>
              <a:gd name="connsiteY324" fmla="*/ 5953638 h 7169300"/>
              <a:gd name="connsiteX325" fmla="*/ 5327974 w 25173432"/>
              <a:gd name="connsiteY325" fmla="*/ 6121278 h 7169300"/>
              <a:gd name="connsiteX326" fmla="*/ 5034604 w 25173432"/>
              <a:gd name="connsiteY326" fmla="*/ 6205098 h 7169300"/>
              <a:gd name="connsiteX327" fmla="*/ 4752664 w 25173432"/>
              <a:gd name="connsiteY327" fmla="*/ 6235578 h 7169300"/>
              <a:gd name="connsiteX328" fmla="*/ 4575810 w 25173432"/>
              <a:gd name="connsiteY328" fmla="*/ 6185380 h 7169300"/>
              <a:gd name="connsiteX329" fmla="*/ 4226884 w 25173432"/>
              <a:gd name="connsiteY329" fmla="*/ 6334638 h 7169300"/>
              <a:gd name="connsiteX330" fmla="*/ 3941134 w 25173432"/>
              <a:gd name="connsiteY330" fmla="*/ 6426078 h 7169300"/>
              <a:gd name="connsiteX331" fmla="*/ 3647694 w 25173432"/>
              <a:gd name="connsiteY331" fmla="*/ 6433030 h 7169300"/>
              <a:gd name="connsiteX332" fmla="*/ 3590614 w 25173432"/>
              <a:gd name="connsiteY332" fmla="*/ 6517518 h 7169300"/>
              <a:gd name="connsiteX333" fmla="*/ 3487744 w 25173432"/>
              <a:gd name="connsiteY333" fmla="*/ 6608958 h 7169300"/>
              <a:gd name="connsiteX334" fmla="*/ 3114364 w 25173432"/>
              <a:gd name="connsiteY334" fmla="*/ 6704208 h 7169300"/>
              <a:gd name="connsiteX335" fmla="*/ 2729554 w 25173432"/>
              <a:gd name="connsiteY335" fmla="*/ 6742308 h 7169300"/>
              <a:gd name="connsiteX336" fmla="*/ 2649474 w 25173432"/>
              <a:gd name="connsiteY336" fmla="*/ 6888706 h 7169300"/>
              <a:gd name="connsiteX337" fmla="*/ 2462854 w 25173432"/>
              <a:gd name="connsiteY337" fmla="*/ 6906138 h 7169300"/>
              <a:gd name="connsiteX338" fmla="*/ 2333314 w 25173432"/>
              <a:gd name="connsiteY338" fmla="*/ 6829938 h 7169300"/>
              <a:gd name="connsiteX339" fmla="*/ 2221992 w 25173432"/>
              <a:gd name="connsiteY339" fmla="*/ 6826984 h 7169300"/>
              <a:gd name="connsiteX340" fmla="*/ 1937074 w 25173432"/>
              <a:gd name="connsiteY340" fmla="*/ 6860418 h 7169300"/>
              <a:gd name="connsiteX341" fmla="*/ 1609344 w 25173432"/>
              <a:gd name="connsiteY341" fmla="*/ 6846796 h 7169300"/>
              <a:gd name="connsiteX342" fmla="*/ 1426534 w 25173432"/>
              <a:gd name="connsiteY342" fmla="*/ 6845178 h 7169300"/>
              <a:gd name="connsiteX343" fmla="*/ 1277944 w 25173432"/>
              <a:gd name="connsiteY343" fmla="*/ 6791838 h 7169300"/>
              <a:gd name="connsiteX344" fmla="*/ 969264 w 25173432"/>
              <a:gd name="connsiteY344" fmla="*/ 6729448 h 7169300"/>
              <a:gd name="connsiteX345" fmla="*/ 653104 w 25173432"/>
              <a:gd name="connsiteY345" fmla="*/ 6673728 h 7169300"/>
              <a:gd name="connsiteX346" fmla="*/ 519754 w 25173432"/>
              <a:gd name="connsiteY346" fmla="*/ 6624198 h 7169300"/>
              <a:gd name="connsiteX347" fmla="*/ 321634 w 25173432"/>
              <a:gd name="connsiteY347" fmla="*/ 6582288 h 7169300"/>
              <a:gd name="connsiteX348" fmla="*/ 264484 w 25173432"/>
              <a:gd name="connsiteY348" fmla="*/ 6532758 h 7169300"/>
              <a:gd name="connsiteX349" fmla="*/ 100654 w 25173432"/>
              <a:gd name="connsiteY349" fmla="*/ 6490848 h 7169300"/>
              <a:gd name="connsiteX350" fmla="*/ 3048 w 25173432"/>
              <a:gd name="connsiteY350" fmla="*/ 6439126 h 7169300"/>
              <a:gd name="connsiteX351" fmla="*/ 0 w 25173432"/>
              <a:gd name="connsiteY351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05876 w 25173432"/>
              <a:gd name="connsiteY216" fmla="*/ 581276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03056 w 25173432"/>
              <a:gd name="connsiteY217" fmla="*/ 586229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0834674 w 25173432"/>
              <a:gd name="connsiteY242" fmla="*/ 5713608 h 7169300"/>
              <a:gd name="connsiteX243" fmla="*/ 20624292 w 25173432"/>
              <a:gd name="connsiteY243" fmla="*/ 5612356 h 7169300"/>
              <a:gd name="connsiteX244" fmla="*/ 20198404 w 25173432"/>
              <a:gd name="connsiteY244" fmla="*/ 5595498 h 7169300"/>
              <a:gd name="connsiteX245" fmla="*/ 19910298 w 25173432"/>
              <a:gd name="connsiteY245" fmla="*/ 5865340 h 7169300"/>
              <a:gd name="connsiteX246" fmla="*/ 19322104 w 25173432"/>
              <a:gd name="connsiteY246" fmla="*/ 6094608 h 7169300"/>
              <a:gd name="connsiteX247" fmla="*/ 19024092 w 25173432"/>
              <a:gd name="connsiteY247" fmla="*/ 6001738 h 7169300"/>
              <a:gd name="connsiteX248" fmla="*/ 18746794 w 25173432"/>
              <a:gd name="connsiteY248" fmla="*/ 5892678 h 7169300"/>
              <a:gd name="connsiteX249" fmla="*/ 18403894 w 25173432"/>
              <a:gd name="connsiteY249" fmla="*/ 5751708 h 7169300"/>
              <a:gd name="connsiteX250" fmla="*/ 18007654 w 25173432"/>
              <a:gd name="connsiteY250" fmla="*/ 5488818 h 7169300"/>
              <a:gd name="connsiteX251" fmla="*/ 17679994 w 25173432"/>
              <a:gd name="connsiteY251" fmla="*/ 5485008 h 7169300"/>
              <a:gd name="connsiteX252" fmla="*/ 17478064 w 25173432"/>
              <a:gd name="connsiteY252" fmla="*/ 5347848 h 7169300"/>
              <a:gd name="connsiteX253" fmla="*/ 17165644 w 25173432"/>
              <a:gd name="connsiteY253" fmla="*/ 5267838 h 7169300"/>
              <a:gd name="connsiteX254" fmla="*/ 16885920 w 25173432"/>
              <a:gd name="connsiteY254" fmla="*/ 5119342 h 7169300"/>
              <a:gd name="connsiteX255" fmla="*/ 16636054 w 25173432"/>
              <a:gd name="connsiteY255" fmla="*/ 5157348 h 7169300"/>
              <a:gd name="connsiteX256" fmla="*/ 16361734 w 25173432"/>
              <a:gd name="connsiteY256" fmla="*/ 5065908 h 7169300"/>
              <a:gd name="connsiteX257" fmla="*/ 16056934 w 25173432"/>
              <a:gd name="connsiteY257" fmla="*/ 4852548 h 7169300"/>
              <a:gd name="connsiteX258" fmla="*/ 15927394 w 25173432"/>
              <a:gd name="connsiteY258" fmla="*/ 4734438 h 7169300"/>
              <a:gd name="connsiteX259" fmla="*/ 15805474 w 25173432"/>
              <a:gd name="connsiteY259" fmla="*/ 4673478 h 7169300"/>
              <a:gd name="connsiteX260" fmla="*/ 15439714 w 25173432"/>
              <a:gd name="connsiteY260" fmla="*/ 4601088 h 7169300"/>
              <a:gd name="connsiteX261" fmla="*/ 15214924 w 25173432"/>
              <a:gd name="connsiteY261" fmla="*/ 4570608 h 7169300"/>
              <a:gd name="connsiteX262" fmla="*/ 15117318 w 25173432"/>
              <a:gd name="connsiteY262" fmla="*/ 4432780 h 7169300"/>
              <a:gd name="connsiteX263" fmla="*/ 14692954 w 25173432"/>
              <a:gd name="connsiteY263" fmla="*/ 4277238 h 7169300"/>
              <a:gd name="connsiteX264" fmla="*/ 14426254 w 25173432"/>
              <a:gd name="connsiteY264" fmla="*/ 4307718 h 7169300"/>
              <a:gd name="connsiteX265" fmla="*/ 14235754 w 25173432"/>
              <a:gd name="connsiteY265" fmla="*/ 4090548 h 7169300"/>
              <a:gd name="connsiteX266" fmla="*/ 14030014 w 25173432"/>
              <a:gd name="connsiteY266" fmla="*/ 3980058 h 7169300"/>
              <a:gd name="connsiteX267" fmla="*/ 13946194 w 25173432"/>
              <a:gd name="connsiteY267" fmla="*/ 4021968 h 7169300"/>
              <a:gd name="connsiteX268" fmla="*/ 13778554 w 25173432"/>
              <a:gd name="connsiteY268" fmla="*/ 3980058 h 7169300"/>
              <a:gd name="connsiteX269" fmla="*/ 13645204 w 25173432"/>
              <a:gd name="connsiteY269" fmla="*/ 3812418 h 7169300"/>
              <a:gd name="connsiteX270" fmla="*/ 13260394 w 25173432"/>
              <a:gd name="connsiteY270" fmla="*/ 3660018 h 7169300"/>
              <a:gd name="connsiteX271" fmla="*/ 13194030 w 25173432"/>
              <a:gd name="connsiteY271" fmla="*/ 3498568 h 7169300"/>
              <a:gd name="connsiteX272" fmla="*/ 13059156 w 25173432"/>
              <a:gd name="connsiteY272" fmla="*/ 3379696 h 7169300"/>
              <a:gd name="connsiteX273" fmla="*/ 12890824 w 25173432"/>
              <a:gd name="connsiteY273" fmla="*/ 3305688 h 7169300"/>
              <a:gd name="connsiteX274" fmla="*/ 12681274 w 25173432"/>
              <a:gd name="connsiteY274" fmla="*/ 3214248 h 7169300"/>
              <a:gd name="connsiteX275" fmla="*/ 12429814 w 25173432"/>
              <a:gd name="connsiteY275" fmla="*/ 3092328 h 7169300"/>
              <a:gd name="connsiteX276" fmla="*/ 12342184 w 25173432"/>
              <a:gd name="connsiteY276" fmla="*/ 2958978 h 7169300"/>
              <a:gd name="connsiteX277" fmla="*/ 12067864 w 25173432"/>
              <a:gd name="connsiteY277" fmla="*/ 2764668 h 7169300"/>
              <a:gd name="connsiteX278" fmla="*/ 11995474 w 25173432"/>
              <a:gd name="connsiteY278" fmla="*/ 2699898 h 7169300"/>
              <a:gd name="connsiteX279" fmla="*/ 11793544 w 25173432"/>
              <a:gd name="connsiteY279" fmla="*/ 2627508 h 7169300"/>
              <a:gd name="connsiteX280" fmla="*/ 11488744 w 25173432"/>
              <a:gd name="connsiteY280" fmla="*/ 2417958 h 7169300"/>
              <a:gd name="connsiteX281" fmla="*/ 11225854 w 25173432"/>
              <a:gd name="connsiteY281" fmla="*/ 2235078 h 7169300"/>
              <a:gd name="connsiteX282" fmla="*/ 11121390 w 25173432"/>
              <a:gd name="connsiteY282" fmla="*/ 2197834 h 7169300"/>
              <a:gd name="connsiteX283" fmla="*/ 10791514 w 25173432"/>
              <a:gd name="connsiteY283" fmla="*/ 1953138 h 7169300"/>
              <a:gd name="connsiteX284" fmla="*/ 10568178 w 25173432"/>
              <a:gd name="connsiteY284" fmla="*/ 1691866 h 7169300"/>
              <a:gd name="connsiteX285" fmla="*/ 10464546 w 25173432"/>
              <a:gd name="connsiteY285" fmla="*/ 1419832 h 7169300"/>
              <a:gd name="connsiteX286" fmla="*/ 10495026 w 25173432"/>
              <a:gd name="connsiteY286" fmla="*/ 901672 h 7169300"/>
              <a:gd name="connsiteX287" fmla="*/ 10491216 w 25173432"/>
              <a:gd name="connsiteY287" fmla="*/ 768322 h 7169300"/>
              <a:gd name="connsiteX288" fmla="*/ 10578846 w 25173432"/>
              <a:gd name="connsiteY288" fmla="*/ 680692 h 7169300"/>
              <a:gd name="connsiteX289" fmla="*/ 10725912 w 25173432"/>
              <a:gd name="connsiteY289" fmla="*/ 610588 h 7169300"/>
              <a:gd name="connsiteX290" fmla="*/ 10707624 w 25173432"/>
              <a:gd name="connsiteY290" fmla="*/ 336268 h 7169300"/>
              <a:gd name="connsiteX291" fmla="*/ 10582656 w 25173432"/>
              <a:gd name="connsiteY291" fmla="*/ 200632 h 7169300"/>
              <a:gd name="connsiteX292" fmla="*/ 10467664 w 25173432"/>
              <a:gd name="connsiteY292" fmla="*/ 189108 h 7169300"/>
              <a:gd name="connsiteX293" fmla="*/ 10392156 w 25173432"/>
              <a:gd name="connsiteY293" fmla="*/ 2512 h 7169300"/>
              <a:gd name="connsiteX294" fmla="*/ 10346436 w 25173432"/>
              <a:gd name="connsiteY294" fmla="*/ 261592 h 7169300"/>
              <a:gd name="connsiteX295" fmla="*/ 10274808 w 25173432"/>
              <a:gd name="connsiteY295" fmla="*/ 626590 h 7169300"/>
              <a:gd name="connsiteX296" fmla="*/ 10136886 w 25173432"/>
              <a:gd name="connsiteY296" fmla="*/ 913102 h 7169300"/>
              <a:gd name="connsiteX297" fmla="*/ 10284784 w 25173432"/>
              <a:gd name="connsiteY297" fmla="*/ 1351158 h 7169300"/>
              <a:gd name="connsiteX298" fmla="*/ 10195560 w 25173432"/>
              <a:gd name="connsiteY298" fmla="*/ 1744444 h 7169300"/>
              <a:gd name="connsiteX299" fmla="*/ 10162864 w 25173432"/>
              <a:gd name="connsiteY299" fmla="*/ 2075058 h 7169300"/>
              <a:gd name="connsiteX300" fmla="*/ 10104120 w 25173432"/>
              <a:gd name="connsiteY300" fmla="*/ 2384524 h 7169300"/>
              <a:gd name="connsiteX301" fmla="*/ 10006654 w 25173432"/>
              <a:gd name="connsiteY301" fmla="*/ 2581788 h 7169300"/>
              <a:gd name="connsiteX302" fmla="*/ 9865684 w 25173432"/>
              <a:gd name="connsiteY302" fmla="*/ 2936118 h 7169300"/>
              <a:gd name="connsiteX303" fmla="*/ 9680448 w 25173432"/>
              <a:gd name="connsiteY303" fmla="*/ 3195292 h 7169300"/>
              <a:gd name="connsiteX304" fmla="*/ 9492304 w 25173432"/>
              <a:gd name="connsiteY304" fmla="*/ 3370458 h 7169300"/>
              <a:gd name="connsiteX305" fmla="*/ 9355144 w 25173432"/>
              <a:gd name="connsiteY305" fmla="*/ 3526668 h 7169300"/>
              <a:gd name="connsiteX306" fmla="*/ 9088444 w 25173432"/>
              <a:gd name="connsiteY306" fmla="*/ 3618108 h 7169300"/>
              <a:gd name="connsiteX307" fmla="*/ 8718874 w 25173432"/>
              <a:gd name="connsiteY307" fmla="*/ 3850518 h 7169300"/>
              <a:gd name="connsiteX308" fmla="*/ 8558854 w 25173432"/>
              <a:gd name="connsiteY308" fmla="*/ 4082928 h 7169300"/>
              <a:gd name="connsiteX309" fmla="*/ 8177854 w 25173432"/>
              <a:gd name="connsiteY309" fmla="*/ 4284858 h 7169300"/>
              <a:gd name="connsiteX310" fmla="*/ 8135944 w 25173432"/>
              <a:gd name="connsiteY310" fmla="*/ 4463928 h 7169300"/>
              <a:gd name="connsiteX311" fmla="*/ 7968234 w 25173432"/>
              <a:gd name="connsiteY311" fmla="*/ 4588990 h 7169300"/>
              <a:gd name="connsiteX312" fmla="*/ 7937824 w 25173432"/>
              <a:gd name="connsiteY312" fmla="*/ 4822068 h 7169300"/>
              <a:gd name="connsiteX313" fmla="*/ 7766374 w 25173432"/>
              <a:gd name="connsiteY313" fmla="*/ 4982088 h 7169300"/>
              <a:gd name="connsiteX314" fmla="*/ 7621594 w 25173432"/>
              <a:gd name="connsiteY314" fmla="*/ 5164968 h 7169300"/>
              <a:gd name="connsiteX315" fmla="*/ 7379970 w 25173432"/>
              <a:gd name="connsiteY315" fmla="*/ 5298412 h 7169300"/>
              <a:gd name="connsiteX316" fmla="*/ 7236784 w 25173432"/>
              <a:gd name="connsiteY316" fmla="*/ 5336418 h 7169300"/>
              <a:gd name="connsiteX317" fmla="*/ 7080574 w 25173432"/>
              <a:gd name="connsiteY317" fmla="*/ 5431668 h 7169300"/>
              <a:gd name="connsiteX318" fmla="*/ 6916744 w 25173432"/>
              <a:gd name="connsiteY318" fmla="*/ 5344038 h 7169300"/>
              <a:gd name="connsiteX319" fmla="*/ 6737674 w 25173432"/>
              <a:gd name="connsiteY319" fmla="*/ 5477388 h 7169300"/>
              <a:gd name="connsiteX320" fmla="*/ 6448114 w 25173432"/>
              <a:gd name="connsiteY320" fmla="*/ 5686938 h 7169300"/>
              <a:gd name="connsiteX321" fmla="*/ 6230944 w 25173432"/>
              <a:gd name="connsiteY321" fmla="*/ 5793618 h 7169300"/>
              <a:gd name="connsiteX322" fmla="*/ 6000750 w 25173432"/>
              <a:gd name="connsiteY322" fmla="*/ 5851624 h 7169300"/>
              <a:gd name="connsiteX323" fmla="*/ 5888044 w 25173432"/>
              <a:gd name="connsiteY323" fmla="*/ 5785998 h 7169300"/>
              <a:gd name="connsiteX324" fmla="*/ 5830894 w 25173432"/>
              <a:gd name="connsiteY324" fmla="*/ 5892678 h 7169300"/>
              <a:gd name="connsiteX325" fmla="*/ 5716594 w 25173432"/>
              <a:gd name="connsiteY325" fmla="*/ 5953638 h 7169300"/>
              <a:gd name="connsiteX326" fmla="*/ 5327974 w 25173432"/>
              <a:gd name="connsiteY326" fmla="*/ 6121278 h 7169300"/>
              <a:gd name="connsiteX327" fmla="*/ 5034604 w 25173432"/>
              <a:gd name="connsiteY327" fmla="*/ 6205098 h 7169300"/>
              <a:gd name="connsiteX328" fmla="*/ 4752664 w 25173432"/>
              <a:gd name="connsiteY328" fmla="*/ 6235578 h 7169300"/>
              <a:gd name="connsiteX329" fmla="*/ 4575810 w 25173432"/>
              <a:gd name="connsiteY329" fmla="*/ 6185380 h 7169300"/>
              <a:gd name="connsiteX330" fmla="*/ 4226884 w 25173432"/>
              <a:gd name="connsiteY330" fmla="*/ 6334638 h 7169300"/>
              <a:gd name="connsiteX331" fmla="*/ 3941134 w 25173432"/>
              <a:gd name="connsiteY331" fmla="*/ 6426078 h 7169300"/>
              <a:gd name="connsiteX332" fmla="*/ 3647694 w 25173432"/>
              <a:gd name="connsiteY332" fmla="*/ 6433030 h 7169300"/>
              <a:gd name="connsiteX333" fmla="*/ 3590614 w 25173432"/>
              <a:gd name="connsiteY333" fmla="*/ 6517518 h 7169300"/>
              <a:gd name="connsiteX334" fmla="*/ 3487744 w 25173432"/>
              <a:gd name="connsiteY334" fmla="*/ 6608958 h 7169300"/>
              <a:gd name="connsiteX335" fmla="*/ 3114364 w 25173432"/>
              <a:gd name="connsiteY335" fmla="*/ 6704208 h 7169300"/>
              <a:gd name="connsiteX336" fmla="*/ 2729554 w 25173432"/>
              <a:gd name="connsiteY336" fmla="*/ 6742308 h 7169300"/>
              <a:gd name="connsiteX337" fmla="*/ 2649474 w 25173432"/>
              <a:gd name="connsiteY337" fmla="*/ 6888706 h 7169300"/>
              <a:gd name="connsiteX338" fmla="*/ 2462854 w 25173432"/>
              <a:gd name="connsiteY338" fmla="*/ 6906138 h 7169300"/>
              <a:gd name="connsiteX339" fmla="*/ 2333314 w 25173432"/>
              <a:gd name="connsiteY339" fmla="*/ 6829938 h 7169300"/>
              <a:gd name="connsiteX340" fmla="*/ 2221992 w 25173432"/>
              <a:gd name="connsiteY340" fmla="*/ 6826984 h 7169300"/>
              <a:gd name="connsiteX341" fmla="*/ 1937074 w 25173432"/>
              <a:gd name="connsiteY341" fmla="*/ 6860418 h 7169300"/>
              <a:gd name="connsiteX342" fmla="*/ 1609344 w 25173432"/>
              <a:gd name="connsiteY342" fmla="*/ 6846796 h 7169300"/>
              <a:gd name="connsiteX343" fmla="*/ 1426534 w 25173432"/>
              <a:gd name="connsiteY343" fmla="*/ 6845178 h 7169300"/>
              <a:gd name="connsiteX344" fmla="*/ 1277944 w 25173432"/>
              <a:gd name="connsiteY344" fmla="*/ 6791838 h 7169300"/>
              <a:gd name="connsiteX345" fmla="*/ 969264 w 25173432"/>
              <a:gd name="connsiteY345" fmla="*/ 6729448 h 7169300"/>
              <a:gd name="connsiteX346" fmla="*/ 653104 w 25173432"/>
              <a:gd name="connsiteY346" fmla="*/ 6673728 h 7169300"/>
              <a:gd name="connsiteX347" fmla="*/ 519754 w 25173432"/>
              <a:gd name="connsiteY347" fmla="*/ 6624198 h 7169300"/>
              <a:gd name="connsiteX348" fmla="*/ 321634 w 25173432"/>
              <a:gd name="connsiteY348" fmla="*/ 6582288 h 7169300"/>
              <a:gd name="connsiteX349" fmla="*/ 264484 w 25173432"/>
              <a:gd name="connsiteY349" fmla="*/ 6532758 h 7169300"/>
              <a:gd name="connsiteX350" fmla="*/ 100654 w 25173432"/>
              <a:gd name="connsiteY350" fmla="*/ 6490848 h 7169300"/>
              <a:gd name="connsiteX351" fmla="*/ 3048 w 25173432"/>
              <a:gd name="connsiteY351" fmla="*/ 6439126 h 7169300"/>
              <a:gd name="connsiteX352" fmla="*/ 0 w 25173432"/>
              <a:gd name="connsiteY352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299494 w 25173432"/>
              <a:gd name="connsiteY242" fmla="*/ 5805048 h 7169300"/>
              <a:gd name="connsiteX243" fmla="*/ 20834674 w 25173432"/>
              <a:gd name="connsiteY243" fmla="*/ 5713608 h 7169300"/>
              <a:gd name="connsiteX244" fmla="*/ 20624292 w 25173432"/>
              <a:gd name="connsiteY244" fmla="*/ 5612356 h 7169300"/>
              <a:gd name="connsiteX245" fmla="*/ 20198404 w 25173432"/>
              <a:gd name="connsiteY245" fmla="*/ 5595498 h 7169300"/>
              <a:gd name="connsiteX246" fmla="*/ 19910298 w 25173432"/>
              <a:gd name="connsiteY246" fmla="*/ 5865340 h 7169300"/>
              <a:gd name="connsiteX247" fmla="*/ 19322104 w 25173432"/>
              <a:gd name="connsiteY247" fmla="*/ 6094608 h 7169300"/>
              <a:gd name="connsiteX248" fmla="*/ 19024092 w 25173432"/>
              <a:gd name="connsiteY248" fmla="*/ 6001738 h 7169300"/>
              <a:gd name="connsiteX249" fmla="*/ 18746794 w 25173432"/>
              <a:gd name="connsiteY249" fmla="*/ 5892678 h 7169300"/>
              <a:gd name="connsiteX250" fmla="*/ 18403894 w 25173432"/>
              <a:gd name="connsiteY250" fmla="*/ 5751708 h 7169300"/>
              <a:gd name="connsiteX251" fmla="*/ 18007654 w 25173432"/>
              <a:gd name="connsiteY251" fmla="*/ 5488818 h 7169300"/>
              <a:gd name="connsiteX252" fmla="*/ 17679994 w 25173432"/>
              <a:gd name="connsiteY252" fmla="*/ 5485008 h 7169300"/>
              <a:gd name="connsiteX253" fmla="*/ 17478064 w 25173432"/>
              <a:gd name="connsiteY253" fmla="*/ 5347848 h 7169300"/>
              <a:gd name="connsiteX254" fmla="*/ 17165644 w 25173432"/>
              <a:gd name="connsiteY254" fmla="*/ 5267838 h 7169300"/>
              <a:gd name="connsiteX255" fmla="*/ 16885920 w 25173432"/>
              <a:gd name="connsiteY255" fmla="*/ 5119342 h 7169300"/>
              <a:gd name="connsiteX256" fmla="*/ 16636054 w 25173432"/>
              <a:gd name="connsiteY256" fmla="*/ 5157348 h 7169300"/>
              <a:gd name="connsiteX257" fmla="*/ 16361734 w 25173432"/>
              <a:gd name="connsiteY257" fmla="*/ 5065908 h 7169300"/>
              <a:gd name="connsiteX258" fmla="*/ 16056934 w 25173432"/>
              <a:gd name="connsiteY258" fmla="*/ 4852548 h 7169300"/>
              <a:gd name="connsiteX259" fmla="*/ 15927394 w 25173432"/>
              <a:gd name="connsiteY259" fmla="*/ 4734438 h 7169300"/>
              <a:gd name="connsiteX260" fmla="*/ 15805474 w 25173432"/>
              <a:gd name="connsiteY260" fmla="*/ 4673478 h 7169300"/>
              <a:gd name="connsiteX261" fmla="*/ 15439714 w 25173432"/>
              <a:gd name="connsiteY261" fmla="*/ 4601088 h 7169300"/>
              <a:gd name="connsiteX262" fmla="*/ 15214924 w 25173432"/>
              <a:gd name="connsiteY262" fmla="*/ 4570608 h 7169300"/>
              <a:gd name="connsiteX263" fmla="*/ 15117318 w 25173432"/>
              <a:gd name="connsiteY263" fmla="*/ 4432780 h 7169300"/>
              <a:gd name="connsiteX264" fmla="*/ 14692954 w 25173432"/>
              <a:gd name="connsiteY264" fmla="*/ 4277238 h 7169300"/>
              <a:gd name="connsiteX265" fmla="*/ 14426254 w 25173432"/>
              <a:gd name="connsiteY265" fmla="*/ 4307718 h 7169300"/>
              <a:gd name="connsiteX266" fmla="*/ 14235754 w 25173432"/>
              <a:gd name="connsiteY266" fmla="*/ 4090548 h 7169300"/>
              <a:gd name="connsiteX267" fmla="*/ 14030014 w 25173432"/>
              <a:gd name="connsiteY267" fmla="*/ 3980058 h 7169300"/>
              <a:gd name="connsiteX268" fmla="*/ 13946194 w 25173432"/>
              <a:gd name="connsiteY268" fmla="*/ 4021968 h 7169300"/>
              <a:gd name="connsiteX269" fmla="*/ 13778554 w 25173432"/>
              <a:gd name="connsiteY269" fmla="*/ 3980058 h 7169300"/>
              <a:gd name="connsiteX270" fmla="*/ 13645204 w 25173432"/>
              <a:gd name="connsiteY270" fmla="*/ 3812418 h 7169300"/>
              <a:gd name="connsiteX271" fmla="*/ 13260394 w 25173432"/>
              <a:gd name="connsiteY271" fmla="*/ 3660018 h 7169300"/>
              <a:gd name="connsiteX272" fmla="*/ 13194030 w 25173432"/>
              <a:gd name="connsiteY272" fmla="*/ 3498568 h 7169300"/>
              <a:gd name="connsiteX273" fmla="*/ 13059156 w 25173432"/>
              <a:gd name="connsiteY273" fmla="*/ 3379696 h 7169300"/>
              <a:gd name="connsiteX274" fmla="*/ 12890824 w 25173432"/>
              <a:gd name="connsiteY274" fmla="*/ 3305688 h 7169300"/>
              <a:gd name="connsiteX275" fmla="*/ 12681274 w 25173432"/>
              <a:gd name="connsiteY275" fmla="*/ 3214248 h 7169300"/>
              <a:gd name="connsiteX276" fmla="*/ 12429814 w 25173432"/>
              <a:gd name="connsiteY276" fmla="*/ 3092328 h 7169300"/>
              <a:gd name="connsiteX277" fmla="*/ 12342184 w 25173432"/>
              <a:gd name="connsiteY277" fmla="*/ 2958978 h 7169300"/>
              <a:gd name="connsiteX278" fmla="*/ 12067864 w 25173432"/>
              <a:gd name="connsiteY278" fmla="*/ 2764668 h 7169300"/>
              <a:gd name="connsiteX279" fmla="*/ 11995474 w 25173432"/>
              <a:gd name="connsiteY279" fmla="*/ 2699898 h 7169300"/>
              <a:gd name="connsiteX280" fmla="*/ 11793544 w 25173432"/>
              <a:gd name="connsiteY280" fmla="*/ 2627508 h 7169300"/>
              <a:gd name="connsiteX281" fmla="*/ 11488744 w 25173432"/>
              <a:gd name="connsiteY281" fmla="*/ 2417958 h 7169300"/>
              <a:gd name="connsiteX282" fmla="*/ 11225854 w 25173432"/>
              <a:gd name="connsiteY282" fmla="*/ 2235078 h 7169300"/>
              <a:gd name="connsiteX283" fmla="*/ 11121390 w 25173432"/>
              <a:gd name="connsiteY283" fmla="*/ 2197834 h 7169300"/>
              <a:gd name="connsiteX284" fmla="*/ 10791514 w 25173432"/>
              <a:gd name="connsiteY284" fmla="*/ 1953138 h 7169300"/>
              <a:gd name="connsiteX285" fmla="*/ 10568178 w 25173432"/>
              <a:gd name="connsiteY285" fmla="*/ 1691866 h 7169300"/>
              <a:gd name="connsiteX286" fmla="*/ 10464546 w 25173432"/>
              <a:gd name="connsiteY286" fmla="*/ 1419832 h 7169300"/>
              <a:gd name="connsiteX287" fmla="*/ 10495026 w 25173432"/>
              <a:gd name="connsiteY287" fmla="*/ 901672 h 7169300"/>
              <a:gd name="connsiteX288" fmla="*/ 10491216 w 25173432"/>
              <a:gd name="connsiteY288" fmla="*/ 768322 h 7169300"/>
              <a:gd name="connsiteX289" fmla="*/ 10578846 w 25173432"/>
              <a:gd name="connsiteY289" fmla="*/ 680692 h 7169300"/>
              <a:gd name="connsiteX290" fmla="*/ 10725912 w 25173432"/>
              <a:gd name="connsiteY290" fmla="*/ 610588 h 7169300"/>
              <a:gd name="connsiteX291" fmla="*/ 10707624 w 25173432"/>
              <a:gd name="connsiteY291" fmla="*/ 336268 h 7169300"/>
              <a:gd name="connsiteX292" fmla="*/ 10582656 w 25173432"/>
              <a:gd name="connsiteY292" fmla="*/ 200632 h 7169300"/>
              <a:gd name="connsiteX293" fmla="*/ 10467664 w 25173432"/>
              <a:gd name="connsiteY293" fmla="*/ 189108 h 7169300"/>
              <a:gd name="connsiteX294" fmla="*/ 10392156 w 25173432"/>
              <a:gd name="connsiteY294" fmla="*/ 2512 h 7169300"/>
              <a:gd name="connsiteX295" fmla="*/ 10346436 w 25173432"/>
              <a:gd name="connsiteY295" fmla="*/ 261592 h 7169300"/>
              <a:gd name="connsiteX296" fmla="*/ 10274808 w 25173432"/>
              <a:gd name="connsiteY296" fmla="*/ 626590 h 7169300"/>
              <a:gd name="connsiteX297" fmla="*/ 10136886 w 25173432"/>
              <a:gd name="connsiteY297" fmla="*/ 913102 h 7169300"/>
              <a:gd name="connsiteX298" fmla="*/ 10284784 w 25173432"/>
              <a:gd name="connsiteY298" fmla="*/ 1351158 h 7169300"/>
              <a:gd name="connsiteX299" fmla="*/ 10195560 w 25173432"/>
              <a:gd name="connsiteY299" fmla="*/ 1744444 h 7169300"/>
              <a:gd name="connsiteX300" fmla="*/ 10162864 w 25173432"/>
              <a:gd name="connsiteY300" fmla="*/ 2075058 h 7169300"/>
              <a:gd name="connsiteX301" fmla="*/ 10104120 w 25173432"/>
              <a:gd name="connsiteY301" fmla="*/ 2384524 h 7169300"/>
              <a:gd name="connsiteX302" fmla="*/ 10006654 w 25173432"/>
              <a:gd name="connsiteY302" fmla="*/ 2581788 h 7169300"/>
              <a:gd name="connsiteX303" fmla="*/ 9865684 w 25173432"/>
              <a:gd name="connsiteY303" fmla="*/ 2936118 h 7169300"/>
              <a:gd name="connsiteX304" fmla="*/ 9680448 w 25173432"/>
              <a:gd name="connsiteY304" fmla="*/ 3195292 h 7169300"/>
              <a:gd name="connsiteX305" fmla="*/ 9492304 w 25173432"/>
              <a:gd name="connsiteY305" fmla="*/ 3370458 h 7169300"/>
              <a:gd name="connsiteX306" fmla="*/ 9355144 w 25173432"/>
              <a:gd name="connsiteY306" fmla="*/ 3526668 h 7169300"/>
              <a:gd name="connsiteX307" fmla="*/ 9088444 w 25173432"/>
              <a:gd name="connsiteY307" fmla="*/ 3618108 h 7169300"/>
              <a:gd name="connsiteX308" fmla="*/ 8718874 w 25173432"/>
              <a:gd name="connsiteY308" fmla="*/ 3850518 h 7169300"/>
              <a:gd name="connsiteX309" fmla="*/ 8558854 w 25173432"/>
              <a:gd name="connsiteY309" fmla="*/ 4082928 h 7169300"/>
              <a:gd name="connsiteX310" fmla="*/ 8177854 w 25173432"/>
              <a:gd name="connsiteY310" fmla="*/ 4284858 h 7169300"/>
              <a:gd name="connsiteX311" fmla="*/ 8135944 w 25173432"/>
              <a:gd name="connsiteY311" fmla="*/ 4463928 h 7169300"/>
              <a:gd name="connsiteX312" fmla="*/ 7968234 w 25173432"/>
              <a:gd name="connsiteY312" fmla="*/ 4588990 h 7169300"/>
              <a:gd name="connsiteX313" fmla="*/ 7937824 w 25173432"/>
              <a:gd name="connsiteY313" fmla="*/ 4822068 h 7169300"/>
              <a:gd name="connsiteX314" fmla="*/ 7766374 w 25173432"/>
              <a:gd name="connsiteY314" fmla="*/ 4982088 h 7169300"/>
              <a:gd name="connsiteX315" fmla="*/ 7621594 w 25173432"/>
              <a:gd name="connsiteY315" fmla="*/ 5164968 h 7169300"/>
              <a:gd name="connsiteX316" fmla="*/ 7379970 w 25173432"/>
              <a:gd name="connsiteY316" fmla="*/ 5298412 h 7169300"/>
              <a:gd name="connsiteX317" fmla="*/ 7236784 w 25173432"/>
              <a:gd name="connsiteY317" fmla="*/ 5336418 h 7169300"/>
              <a:gd name="connsiteX318" fmla="*/ 7080574 w 25173432"/>
              <a:gd name="connsiteY318" fmla="*/ 5431668 h 7169300"/>
              <a:gd name="connsiteX319" fmla="*/ 6916744 w 25173432"/>
              <a:gd name="connsiteY319" fmla="*/ 5344038 h 7169300"/>
              <a:gd name="connsiteX320" fmla="*/ 6737674 w 25173432"/>
              <a:gd name="connsiteY320" fmla="*/ 5477388 h 7169300"/>
              <a:gd name="connsiteX321" fmla="*/ 6448114 w 25173432"/>
              <a:gd name="connsiteY321" fmla="*/ 5686938 h 7169300"/>
              <a:gd name="connsiteX322" fmla="*/ 6230944 w 25173432"/>
              <a:gd name="connsiteY322" fmla="*/ 5793618 h 7169300"/>
              <a:gd name="connsiteX323" fmla="*/ 6000750 w 25173432"/>
              <a:gd name="connsiteY323" fmla="*/ 5851624 h 7169300"/>
              <a:gd name="connsiteX324" fmla="*/ 5888044 w 25173432"/>
              <a:gd name="connsiteY324" fmla="*/ 5785998 h 7169300"/>
              <a:gd name="connsiteX325" fmla="*/ 5830894 w 25173432"/>
              <a:gd name="connsiteY325" fmla="*/ 5892678 h 7169300"/>
              <a:gd name="connsiteX326" fmla="*/ 5716594 w 25173432"/>
              <a:gd name="connsiteY326" fmla="*/ 5953638 h 7169300"/>
              <a:gd name="connsiteX327" fmla="*/ 5327974 w 25173432"/>
              <a:gd name="connsiteY327" fmla="*/ 6121278 h 7169300"/>
              <a:gd name="connsiteX328" fmla="*/ 5034604 w 25173432"/>
              <a:gd name="connsiteY328" fmla="*/ 6205098 h 7169300"/>
              <a:gd name="connsiteX329" fmla="*/ 4752664 w 25173432"/>
              <a:gd name="connsiteY329" fmla="*/ 6235578 h 7169300"/>
              <a:gd name="connsiteX330" fmla="*/ 4575810 w 25173432"/>
              <a:gd name="connsiteY330" fmla="*/ 6185380 h 7169300"/>
              <a:gd name="connsiteX331" fmla="*/ 4226884 w 25173432"/>
              <a:gd name="connsiteY331" fmla="*/ 6334638 h 7169300"/>
              <a:gd name="connsiteX332" fmla="*/ 3941134 w 25173432"/>
              <a:gd name="connsiteY332" fmla="*/ 6426078 h 7169300"/>
              <a:gd name="connsiteX333" fmla="*/ 3647694 w 25173432"/>
              <a:gd name="connsiteY333" fmla="*/ 6433030 h 7169300"/>
              <a:gd name="connsiteX334" fmla="*/ 3590614 w 25173432"/>
              <a:gd name="connsiteY334" fmla="*/ 6517518 h 7169300"/>
              <a:gd name="connsiteX335" fmla="*/ 3487744 w 25173432"/>
              <a:gd name="connsiteY335" fmla="*/ 6608958 h 7169300"/>
              <a:gd name="connsiteX336" fmla="*/ 3114364 w 25173432"/>
              <a:gd name="connsiteY336" fmla="*/ 6704208 h 7169300"/>
              <a:gd name="connsiteX337" fmla="*/ 2729554 w 25173432"/>
              <a:gd name="connsiteY337" fmla="*/ 6742308 h 7169300"/>
              <a:gd name="connsiteX338" fmla="*/ 2649474 w 25173432"/>
              <a:gd name="connsiteY338" fmla="*/ 6888706 h 7169300"/>
              <a:gd name="connsiteX339" fmla="*/ 2462854 w 25173432"/>
              <a:gd name="connsiteY339" fmla="*/ 6906138 h 7169300"/>
              <a:gd name="connsiteX340" fmla="*/ 2333314 w 25173432"/>
              <a:gd name="connsiteY340" fmla="*/ 6829938 h 7169300"/>
              <a:gd name="connsiteX341" fmla="*/ 2221992 w 25173432"/>
              <a:gd name="connsiteY341" fmla="*/ 6826984 h 7169300"/>
              <a:gd name="connsiteX342" fmla="*/ 1937074 w 25173432"/>
              <a:gd name="connsiteY342" fmla="*/ 6860418 h 7169300"/>
              <a:gd name="connsiteX343" fmla="*/ 1609344 w 25173432"/>
              <a:gd name="connsiteY343" fmla="*/ 6846796 h 7169300"/>
              <a:gd name="connsiteX344" fmla="*/ 1426534 w 25173432"/>
              <a:gd name="connsiteY344" fmla="*/ 6845178 h 7169300"/>
              <a:gd name="connsiteX345" fmla="*/ 1277944 w 25173432"/>
              <a:gd name="connsiteY345" fmla="*/ 6791838 h 7169300"/>
              <a:gd name="connsiteX346" fmla="*/ 969264 w 25173432"/>
              <a:gd name="connsiteY346" fmla="*/ 6729448 h 7169300"/>
              <a:gd name="connsiteX347" fmla="*/ 653104 w 25173432"/>
              <a:gd name="connsiteY347" fmla="*/ 6673728 h 7169300"/>
              <a:gd name="connsiteX348" fmla="*/ 519754 w 25173432"/>
              <a:gd name="connsiteY348" fmla="*/ 6624198 h 7169300"/>
              <a:gd name="connsiteX349" fmla="*/ 321634 w 25173432"/>
              <a:gd name="connsiteY349" fmla="*/ 6582288 h 7169300"/>
              <a:gd name="connsiteX350" fmla="*/ 264484 w 25173432"/>
              <a:gd name="connsiteY350" fmla="*/ 6532758 h 7169300"/>
              <a:gd name="connsiteX351" fmla="*/ 100654 w 25173432"/>
              <a:gd name="connsiteY351" fmla="*/ 6490848 h 7169300"/>
              <a:gd name="connsiteX352" fmla="*/ 3048 w 25173432"/>
              <a:gd name="connsiteY352" fmla="*/ 6439126 h 7169300"/>
              <a:gd name="connsiteX353" fmla="*/ 0 w 25173432"/>
              <a:gd name="connsiteY353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573814 w 25173432"/>
              <a:gd name="connsiteY242" fmla="*/ 5858388 h 7169300"/>
              <a:gd name="connsiteX243" fmla="*/ 21299494 w 25173432"/>
              <a:gd name="connsiteY243" fmla="*/ 5805048 h 7169300"/>
              <a:gd name="connsiteX244" fmla="*/ 20834674 w 25173432"/>
              <a:gd name="connsiteY244" fmla="*/ 5713608 h 7169300"/>
              <a:gd name="connsiteX245" fmla="*/ 20624292 w 25173432"/>
              <a:gd name="connsiteY245" fmla="*/ 5612356 h 7169300"/>
              <a:gd name="connsiteX246" fmla="*/ 20198404 w 25173432"/>
              <a:gd name="connsiteY246" fmla="*/ 5595498 h 7169300"/>
              <a:gd name="connsiteX247" fmla="*/ 19910298 w 25173432"/>
              <a:gd name="connsiteY247" fmla="*/ 5865340 h 7169300"/>
              <a:gd name="connsiteX248" fmla="*/ 19322104 w 25173432"/>
              <a:gd name="connsiteY248" fmla="*/ 6094608 h 7169300"/>
              <a:gd name="connsiteX249" fmla="*/ 19024092 w 25173432"/>
              <a:gd name="connsiteY249" fmla="*/ 6001738 h 7169300"/>
              <a:gd name="connsiteX250" fmla="*/ 18746794 w 25173432"/>
              <a:gd name="connsiteY250" fmla="*/ 5892678 h 7169300"/>
              <a:gd name="connsiteX251" fmla="*/ 18403894 w 25173432"/>
              <a:gd name="connsiteY251" fmla="*/ 5751708 h 7169300"/>
              <a:gd name="connsiteX252" fmla="*/ 18007654 w 25173432"/>
              <a:gd name="connsiteY252" fmla="*/ 5488818 h 7169300"/>
              <a:gd name="connsiteX253" fmla="*/ 17679994 w 25173432"/>
              <a:gd name="connsiteY253" fmla="*/ 5485008 h 7169300"/>
              <a:gd name="connsiteX254" fmla="*/ 17478064 w 25173432"/>
              <a:gd name="connsiteY254" fmla="*/ 5347848 h 7169300"/>
              <a:gd name="connsiteX255" fmla="*/ 17165644 w 25173432"/>
              <a:gd name="connsiteY255" fmla="*/ 5267838 h 7169300"/>
              <a:gd name="connsiteX256" fmla="*/ 16885920 w 25173432"/>
              <a:gd name="connsiteY256" fmla="*/ 5119342 h 7169300"/>
              <a:gd name="connsiteX257" fmla="*/ 16636054 w 25173432"/>
              <a:gd name="connsiteY257" fmla="*/ 5157348 h 7169300"/>
              <a:gd name="connsiteX258" fmla="*/ 16361734 w 25173432"/>
              <a:gd name="connsiteY258" fmla="*/ 5065908 h 7169300"/>
              <a:gd name="connsiteX259" fmla="*/ 16056934 w 25173432"/>
              <a:gd name="connsiteY259" fmla="*/ 4852548 h 7169300"/>
              <a:gd name="connsiteX260" fmla="*/ 15927394 w 25173432"/>
              <a:gd name="connsiteY260" fmla="*/ 4734438 h 7169300"/>
              <a:gd name="connsiteX261" fmla="*/ 15805474 w 25173432"/>
              <a:gd name="connsiteY261" fmla="*/ 4673478 h 7169300"/>
              <a:gd name="connsiteX262" fmla="*/ 15439714 w 25173432"/>
              <a:gd name="connsiteY262" fmla="*/ 4601088 h 7169300"/>
              <a:gd name="connsiteX263" fmla="*/ 15214924 w 25173432"/>
              <a:gd name="connsiteY263" fmla="*/ 4570608 h 7169300"/>
              <a:gd name="connsiteX264" fmla="*/ 15117318 w 25173432"/>
              <a:gd name="connsiteY264" fmla="*/ 4432780 h 7169300"/>
              <a:gd name="connsiteX265" fmla="*/ 14692954 w 25173432"/>
              <a:gd name="connsiteY265" fmla="*/ 4277238 h 7169300"/>
              <a:gd name="connsiteX266" fmla="*/ 14426254 w 25173432"/>
              <a:gd name="connsiteY266" fmla="*/ 4307718 h 7169300"/>
              <a:gd name="connsiteX267" fmla="*/ 14235754 w 25173432"/>
              <a:gd name="connsiteY267" fmla="*/ 4090548 h 7169300"/>
              <a:gd name="connsiteX268" fmla="*/ 14030014 w 25173432"/>
              <a:gd name="connsiteY268" fmla="*/ 3980058 h 7169300"/>
              <a:gd name="connsiteX269" fmla="*/ 13946194 w 25173432"/>
              <a:gd name="connsiteY269" fmla="*/ 4021968 h 7169300"/>
              <a:gd name="connsiteX270" fmla="*/ 13778554 w 25173432"/>
              <a:gd name="connsiteY270" fmla="*/ 3980058 h 7169300"/>
              <a:gd name="connsiteX271" fmla="*/ 13645204 w 25173432"/>
              <a:gd name="connsiteY271" fmla="*/ 3812418 h 7169300"/>
              <a:gd name="connsiteX272" fmla="*/ 13260394 w 25173432"/>
              <a:gd name="connsiteY272" fmla="*/ 3660018 h 7169300"/>
              <a:gd name="connsiteX273" fmla="*/ 13194030 w 25173432"/>
              <a:gd name="connsiteY273" fmla="*/ 3498568 h 7169300"/>
              <a:gd name="connsiteX274" fmla="*/ 13059156 w 25173432"/>
              <a:gd name="connsiteY274" fmla="*/ 3379696 h 7169300"/>
              <a:gd name="connsiteX275" fmla="*/ 12890824 w 25173432"/>
              <a:gd name="connsiteY275" fmla="*/ 3305688 h 7169300"/>
              <a:gd name="connsiteX276" fmla="*/ 12681274 w 25173432"/>
              <a:gd name="connsiteY276" fmla="*/ 3214248 h 7169300"/>
              <a:gd name="connsiteX277" fmla="*/ 12429814 w 25173432"/>
              <a:gd name="connsiteY277" fmla="*/ 3092328 h 7169300"/>
              <a:gd name="connsiteX278" fmla="*/ 12342184 w 25173432"/>
              <a:gd name="connsiteY278" fmla="*/ 2958978 h 7169300"/>
              <a:gd name="connsiteX279" fmla="*/ 12067864 w 25173432"/>
              <a:gd name="connsiteY279" fmla="*/ 2764668 h 7169300"/>
              <a:gd name="connsiteX280" fmla="*/ 11995474 w 25173432"/>
              <a:gd name="connsiteY280" fmla="*/ 2699898 h 7169300"/>
              <a:gd name="connsiteX281" fmla="*/ 11793544 w 25173432"/>
              <a:gd name="connsiteY281" fmla="*/ 2627508 h 7169300"/>
              <a:gd name="connsiteX282" fmla="*/ 11488744 w 25173432"/>
              <a:gd name="connsiteY282" fmla="*/ 2417958 h 7169300"/>
              <a:gd name="connsiteX283" fmla="*/ 11225854 w 25173432"/>
              <a:gd name="connsiteY283" fmla="*/ 2235078 h 7169300"/>
              <a:gd name="connsiteX284" fmla="*/ 11121390 w 25173432"/>
              <a:gd name="connsiteY284" fmla="*/ 2197834 h 7169300"/>
              <a:gd name="connsiteX285" fmla="*/ 10791514 w 25173432"/>
              <a:gd name="connsiteY285" fmla="*/ 1953138 h 7169300"/>
              <a:gd name="connsiteX286" fmla="*/ 10568178 w 25173432"/>
              <a:gd name="connsiteY286" fmla="*/ 1691866 h 7169300"/>
              <a:gd name="connsiteX287" fmla="*/ 10464546 w 25173432"/>
              <a:gd name="connsiteY287" fmla="*/ 1419832 h 7169300"/>
              <a:gd name="connsiteX288" fmla="*/ 10495026 w 25173432"/>
              <a:gd name="connsiteY288" fmla="*/ 901672 h 7169300"/>
              <a:gd name="connsiteX289" fmla="*/ 10491216 w 25173432"/>
              <a:gd name="connsiteY289" fmla="*/ 768322 h 7169300"/>
              <a:gd name="connsiteX290" fmla="*/ 10578846 w 25173432"/>
              <a:gd name="connsiteY290" fmla="*/ 680692 h 7169300"/>
              <a:gd name="connsiteX291" fmla="*/ 10725912 w 25173432"/>
              <a:gd name="connsiteY291" fmla="*/ 610588 h 7169300"/>
              <a:gd name="connsiteX292" fmla="*/ 10707624 w 25173432"/>
              <a:gd name="connsiteY292" fmla="*/ 336268 h 7169300"/>
              <a:gd name="connsiteX293" fmla="*/ 10582656 w 25173432"/>
              <a:gd name="connsiteY293" fmla="*/ 200632 h 7169300"/>
              <a:gd name="connsiteX294" fmla="*/ 10467664 w 25173432"/>
              <a:gd name="connsiteY294" fmla="*/ 189108 h 7169300"/>
              <a:gd name="connsiteX295" fmla="*/ 10392156 w 25173432"/>
              <a:gd name="connsiteY295" fmla="*/ 2512 h 7169300"/>
              <a:gd name="connsiteX296" fmla="*/ 10346436 w 25173432"/>
              <a:gd name="connsiteY296" fmla="*/ 261592 h 7169300"/>
              <a:gd name="connsiteX297" fmla="*/ 10274808 w 25173432"/>
              <a:gd name="connsiteY297" fmla="*/ 626590 h 7169300"/>
              <a:gd name="connsiteX298" fmla="*/ 10136886 w 25173432"/>
              <a:gd name="connsiteY298" fmla="*/ 913102 h 7169300"/>
              <a:gd name="connsiteX299" fmla="*/ 10284784 w 25173432"/>
              <a:gd name="connsiteY299" fmla="*/ 1351158 h 7169300"/>
              <a:gd name="connsiteX300" fmla="*/ 10195560 w 25173432"/>
              <a:gd name="connsiteY300" fmla="*/ 1744444 h 7169300"/>
              <a:gd name="connsiteX301" fmla="*/ 10162864 w 25173432"/>
              <a:gd name="connsiteY301" fmla="*/ 2075058 h 7169300"/>
              <a:gd name="connsiteX302" fmla="*/ 10104120 w 25173432"/>
              <a:gd name="connsiteY302" fmla="*/ 2384524 h 7169300"/>
              <a:gd name="connsiteX303" fmla="*/ 10006654 w 25173432"/>
              <a:gd name="connsiteY303" fmla="*/ 2581788 h 7169300"/>
              <a:gd name="connsiteX304" fmla="*/ 9865684 w 25173432"/>
              <a:gd name="connsiteY304" fmla="*/ 2936118 h 7169300"/>
              <a:gd name="connsiteX305" fmla="*/ 9680448 w 25173432"/>
              <a:gd name="connsiteY305" fmla="*/ 3195292 h 7169300"/>
              <a:gd name="connsiteX306" fmla="*/ 9492304 w 25173432"/>
              <a:gd name="connsiteY306" fmla="*/ 3370458 h 7169300"/>
              <a:gd name="connsiteX307" fmla="*/ 9355144 w 25173432"/>
              <a:gd name="connsiteY307" fmla="*/ 3526668 h 7169300"/>
              <a:gd name="connsiteX308" fmla="*/ 9088444 w 25173432"/>
              <a:gd name="connsiteY308" fmla="*/ 3618108 h 7169300"/>
              <a:gd name="connsiteX309" fmla="*/ 8718874 w 25173432"/>
              <a:gd name="connsiteY309" fmla="*/ 3850518 h 7169300"/>
              <a:gd name="connsiteX310" fmla="*/ 8558854 w 25173432"/>
              <a:gd name="connsiteY310" fmla="*/ 4082928 h 7169300"/>
              <a:gd name="connsiteX311" fmla="*/ 8177854 w 25173432"/>
              <a:gd name="connsiteY311" fmla="*/ 4284858 h 7169300"/>
              <a:gd name="connsiteX312" fmla="*/ 8135944 w 25173432"/>
              <a:gd name="connsiteY312" fmla="*/ 4463928 h 7169300"/>
              <a:gd name="connsiteX313" fmla="*/ 7968234 w 25173432"/>
              <a:gd name="connsiteY313" fmla="*/ 4588990 h 7169300"/>
              <a:gd name="connsiteX314" fmla="*/ 7937824 w 25173432"/>
              <a:gd name="connsiteY314" fmla="*/ 4822068 h 7169300"/>
              <a:gd name="connsiteX315" fmla="*/ 7766374 w 25173432"/>
              <a:gd name="connsiteY315" fmla="*/ 4982088 h 7169300"/>
              <a:gd name="connsiteX316" fmla="*/ 7621594 w 25173432"/>
              <a:gd name="connsiteY316" fmla="*/ 5164968 h 7169300"/>
              <a:gd name="connsiteX317" fmla="*/ 7379970 w 25173432"/>
              <a:gd name="connsiteY317" fmla="*/ 5298412 h 7169300"/>
              <a:gd name="connsiteX318" fmla="*/ 7236784 w 25173432"/>
              <a:gd name="connsiteY318" fmla="*/ 5336418 h 7169300"/>
              <a:gd name="connsiteX319" fmla="*/ 7080574 w 25173432"/>
              <a:gd name="connsiteY319" fmla="*/ 5431668 h 7169300"/>
              <a:gd name="connsiteX320" fmla="*/ 6916744 w 25173432"/>
              <a:gd name="connsiteY320" fmla="*/ 5344038 h 7169300"/>
              <a:gd name="connsiteX321" fmla="*/ 6737674 w 25173432"/>
              <a:gd name="connsiteY321" fmla="*/ 5477388 h 7169300"/>
              <a:gd name="connsiteX322" fmla="*/ 6448114 w 25173432"/>
              <a:gd name="connsiteY322" fmla="*/ 5686938 h 7169300"/>
              <a:gd name="connsiteX323" fmla="*/ 6230944 w 25173432"/>
              <a:gd name="connsiteY323" fmla="*/ 5793618 h 7169300"/>
              <a:gd name="connsiteX324" fmla="*/ 6000750 w 25173432"/>
              <a:gd name="connsiteY324" fmla="*/ 5851624 h 7169300"/>
              <a:gd name="connsiteX325" fmla="*/ 5888044 w 25173432"/>
              <a:gd name="connsiteY325" fmla="*/ 5785998 h 7169300"/>
              <a:gd name="connsiteX326" fmla="*/ 5830894 w 25173432"/>
              <a:gd name="connsiteY326" fmla="*/ 5892678 h 7169300"/>
              <a:gd name="connsiteX327" fmla="*/ 5716594 w 25173432"/>
              <a:gd name="connsiteY327" fmla="*/ 5953638 h 7169300"/>
              <a:gd name="connsiteX328" fmla="*/ 5327974 w 25173432"/>
              <a:gd name="connsiteY328" fmla="*/ 6121278 h 7169300"/>
              <a:gd name="connsiteX329" fmla="*/ 5034604 w 25173432"/>
              <a:gd name="connsiteY329" fmla="*/ 6205098 h 7169300"/>
              <a:gd name="connsiteX330" fmla="*/ 4752664 w 25173432"/>
              <a:gd name="connsiteY330" fmla="*/ 6235578 h 7169300"/>
              <a:gd name="connsiteX331" fmla="*/ 4575810 w 25173432"/>
              <a:gd name="connsiteY331" fmla="*/ 6185380 h 7169300"/>
              <a:gd name="connsiteX332" fmla="*/ 4226884 w 25173432"/>
              <a:gd name="connsiteY332" fmla="*/ 6334638 h 7169300"/>
              <a:gd name="connsiteX333" fmla="*/ 3941134 w 25173432"/>
              <a:gd name="connsiteY333" fmla="*/ 6426078 h 7169300"/>
              <a:gd name="connsiteX334" fmla="*/ 3647694 w 25173432"/>
              <a:gd name="connsiteY334" fmla="*/ 6433030 h 7169300"/>
              <a:gd name="connsiteX335" fmla="*/ 3590614 w 25173432"/>
              <a:gd name="connsiteY335" fmla="*/ 6517518 h 7169300"/>
              <a:gd name="connsiteX336" fmla="*/ 3487744 w 25173432"/>
              <a:gd name="connsiteY336" fmla="*/ 6608958 h 7169300"/>
              <a:gd name="connsiteX337" fmla="*/ 3114364 w 25173432"/>
              <a:gd name="connsiteY337" fmla="*/ 6704208 h 7169300"/>
              <a:gd name="connsiteX338" fmla="*/ 2729554 w 25173432"/>
              <a:gd name="connsiteY338" fmla="*/ 6742308 h 7169300"/>
              <a:gd name="connsiteX339" fmla="*/ 2649474 w 25173432"/>
              <a:gd name="connsiteY339" fmla="*/ 6888706 h 7169300"/>
              <a:gd name="connsiteX340" fmla="*/ 2462854 w 25173432"/>
              <a:gd name="connsiteY340" fmla="*/ 6906138 h 7169300"/>
              <a:gd name="connsiteX341" fmla="*/ 2333314 w 25173432"/>
              <a:gd name="connsiteY341" fmla="*/ 6829938 h 7169300"/>
              <a:gd name="connsiteX342" fmla="*/ 2221992 w 25173432"/>
              <a:gd name="connsiteY342" fmla="*/ 6826984 h 7169300"/>
              <a:gd name="connsiteX343" fmla="*/ 1937074 w 25173432"/>
              <a:gd name="connsiteY343" fmla="*/ 6860418 h 7169300"/>
              <a:gd name="connsiteX344" fmla="*/ 1609344 w 25173432"/>
              <a:gd name="connsiteY344" fmla="*/ 6846796 h 7169300"/>
              <a:gd name="connsiteX345" fmla="*/ 1426534 w 25173432"/>
              <a:gd name="connsiteY345" fmla="*/ 6845178 h 7169300"/>
              <a:gd name="connsiteX346" fmla="*/ 1277944 w 25173432"/>
              <a:gd name="connsiteY346" fmla="*/ 6791838 h 7169300"/>
              <a:gd name="connsiteX347" fmla="*/ 969264 w 25173432"/>
              <a:gd name="connsiteY347" fmla="*/ 6729448 h 7169300"/>
              <a:gd name="connsiteX348" fmla="*/ 653104 w 25173432"/>
              <a:gd name="connsiteY348" fmla="*/ 6673728 h 7169300"/>
              <a:gd name="connsiteX349" fmla="*/ 519754 w 25173432"/>
              <a:gd name="connsiteY349" fmla="*/ 6624198 h 7169300"/>
              <a:gd name="connsiteX350" fmla="*/ 321634 w 25173432"/>
              <a:gd name="connsiteY350" fmla="*/ 6582288 h 7169300"/>
              <a:gd name="connsiteX351" fmla="*/ 264484 w 25173432"/>
              <a:gd name="connsiteY351" fmla="*/ 6532758 h 7169300"/>
              <a:gd name="connsiteX352" fmla="*/ 100654 w 25173432"/>
              <a:gd name="connsiteY352" fmla="*/ 6490848 h 7169300"/>
              <a:gd name="connsiteX353" fmla="*/ 3048 w 25173432"/>
              <a:gd name="connsiteY353" fmla="*/ 6439126 h 7169300"/>
              <a:gd name="connsiteX354" fmla="*/ 0 w 25173432"/>
              <a:gd name="connsiteY354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63978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24008 w 25173432"/>
              <a:gd name="connsiteY240" fmla="*/ 5895820 h 7169300"/>
              <a:gd name="connsiteX241" fmla="*/ 21954744 w 25173432"/>
              <a:gd name="connsiteY241" fmla="*/ 591029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1954744 w 25173432"/>
              <a:gd name="connsiteY241" fmla="*/ 5910298 h 7169300"/>
              <a:gd name="connsiteX242" fmla="*/ 21733834 w 25173432"/>
              <a:gd name="connsiteY242" fmla="*/ 5820288 h 7169300"/>
              <a:gd name="connsiteX243" fmla="*/ 21573814 w 25173432"/>
              <a:gd name="connsiteY243" fmla="*/ 5858388 h 7169300"/>
              <a:gd name="connsiteX244" fmla="*/ 21299494 w 25173432"/>
              <a:gd name="connsiteY244" fmla="*/ 5805048 h 7169300"/>
              <a:gd name="connsiteX245" fmla="*/ 20834674 w 25173432"/>
              <a:gd name="connsiteY245" fmla="*/ 5713608 h 7169300"/>
              <a:gd name="connsiteX246" fmla="*/ 20624292 w 25173432"/>
              <a:gd name="connsiteY246" fmla="*/ 5612356 h 7169300"/>
              <a:gd name="connsiteX247" fmla="*/ 20198404 w 25173432"/>
              <a:gd name="connsiteY247" fmla="*/ 5595498 h 7169300"/>
              <a:gd name="connsiteX248" fmla="*/ 19910298 w 25173432"/>
              <a:gd name="connsiteY248" fmla="*/ 5865340 h 7169300"/>
              <a:gd name="connsiteX249" fmla="*/ 19322104 w 25173432"/>
              <a:gd name="connsiteY249" fmla="*/ 6094608 h 7169300"/>
              <a:gd name="connsiteX250" fmla="*/ 19024092 w 25173432"/>
              <a:gd name="connsiteY250" fmla="*/ 6001738 h 7169300"/>
              <a:gd name="connsiteX251" fmla="*/ 18746794 w 25173432"/>
              <a:gd name="connsiteY251" fmla="*/ 5892678 h 7169300"/>
              <a:gd name="connsiteX252" fmla="*/ 18403894 w 25173432"/>
              <a:gd name="connsiteY252" fmla="*/ 5751708 h 7169300"/>
              <a:gd name="connsiteX253" fmla="*/ 18007654 w 25173432"/>
              <a:gd name="connsiteY253" fmla="*/ 5488818 h 7169300"/>
              <a:gd name="connsiteX254" fmla="*/ 17679994 w 25173432"/>
              <a:gd name="connsiteY254" fmla="*/ 5485008 h 7169300"/>
              <a:gd name="connsiteX255" fmla="*/ 17478064 w 25173432"/>
              <a:gd name="connsiteY255" fmla="*/ 5347848 h 7169300"/>
              <a:gd name="connsiteX256" fmla="*/ 17165644 w 25173432"/>
              <a:gd name="connsiteY256" fmla="*/ 5267838 h 7169300"/>
              <a:gd name="connsiteX257" fmla="*/ 16885920 w 25173432"/>
              <a:gd name="connsiteY257" fmla="*/ 5119342 h 7169300"/>
              <a:gd name="connsiteX258" fmla="*/ 16636054 w 25173432"/>
              <a:gd name="connsiteY258" fmla="*/ 5157348 h 7169300"/>
              <a:gd name="connsiteX259" fmla="*/ 16361734 w 25173432"/>
              <a:gd name="connsiteY259" fmla="*/ 5065908 h 7169300"/>
              <a:gd name="connsiteX260" fmla="*/ 16056934 w 25173432"/>
              <a:gd name="connsiteY260" fmla="*/ 4852548 h 7169300"/>
              <a:gd name="connsiteX261" fmla="*/ 15927394 w 25173432"/>
              <a:gd name="connsiteY261" fmla="*/ 4734438 h 7169300"/>
              <a:gd name="connsiteX262" fmla="*/ 15805474 w 25173432"/>
              <a:gd name="connsiteY262" fmla="*/ 4673478 h 7169300"/>
              <a:gd name="connsiteX263" fmla="*/ 15439714 w 25173432"/>
              <a:gd name="connsiteY263" fmla="*/ 4601088 h 7169300"/>
              <a:gd name="connsiteX264" fmla="*/ 15214924 w 25173432"/>
              <a:gd name="connsiteY264" fmla="*/ 4570608 h 7169300"/>
              <a:gd name="connsiteX265" fmla="*/ 15117318 w 25173432"/>
              <a:gd name="connsiteY265" fmla="*/ 4432780 h 7169300"/>
              <a:gd name="connsiteX266" fmla="*/ 14692954 w 25173432"/>
              <a:gd name="connsiteY266" fmla="*/ 4277238 h 7169300"/>
              <a:gd name="connsiteX267" fmla="*/ 14426254 w 25173432"/>
              <a:gd name="connsiteY267" fmla="*/ 4307718 h 7169300"/>
              <a:gd name="connsiteX268" fmla="*/ 14235754 w 25173432"/>
              <a:gd name="connsiteY268" fmla="*/ 4090548 h 7169300"/>
              <a:gd name="connsiteX269" fmla="*/ 14030014 w 25173432"/>
              <a:gd name="connsiteY269" fmla="*/ 3980058 h 7169300"/>
              <a:gd name="connsiteX270" fmla="*/ 13946194 w 25173432"/>
              <a:gd name="connsiteY270" fmla="*/ 4021968 h 7169300"/>
              <a:gd name="connsiteX271" fmla="*/ 13778554 w 25173432"/>
              <a:gd name="connsiteY271" fmla="*/ 3980058 h 7169300"/>
              <a:gd name="connsiteX272" fmla="*/ 13645204 w 25173432"/>
              <a:gd name="connsiteY272" fmla="*/ 3812418 h 7169300"/>
              <a:gd name="connsiteX273" fmla="*/ 13260394 w 25173432"/>
              <a:gd name="connsiteY273" fmla="*/ 3660018 h 7169300"/>
              <a:gd name="connsiteX274" fmla="*/ 13194030 w 25173432"/>
              <a:gd name="connsiteY274" fmla="*/ 3498568 h 7169300"/>
              <a:gd name="connsiteX275" fmla="*/ 13059156 w 25173432"/>
              <a:gd name="connsiteY275" fmla="*/ 3379696 h 7169300"/>
              <a:gd name="connsiteX276" fmla="*/ 12890824 w 25173432"/>
              <a:gd name="connsiteY276" fmla="*/ 3305688 h 7169300"/>
              <a:gd name="connsiteX277" fmla="*/ 12681274 w 25173432"/>
              <a:gd name="connsiteY277" fmla="*/ 3214248 h 7169300"/>
              <a:gd name="connsiteX278" fmla="*/ 12429814 w 25173432"/>
              <a:gd name="connsiteY278" fmla="*/ 3092328 h 7169300"/>
              <a:gd name="connsiteX279" fmla="*/ 12342184 w 25173432"/>
              <a:gd name="connsiteY279" fmla="*/ 2958978 h 7169300"/>
              <a:gd name="connsiteX280" fmla="*/ 12067864 w 25173432"/>
              <a:gd name="connsiteY280" fmla="*/ 2764668 h 7169300"/>
              <a:gd name="connsiteX281" fmla="*/ 11995474 w 25173432"/>
              <a:gd name="connsiteY281" fmla="*/ 2699898 h 7169300"/>
              <a:gd name="connsiteX282" fmla="*/ 11793544 w 25173432"/>
              <a:gd name="connsiteY282" fmla="*/ 2627508 h 7169300"/>
              <a:gd name="connsiteX283" fmla="*/ 11488744 w 25173432"/>
              <a:gd name="connsiteY283" fmla="*/ 2417958 h 7169300"/>
              <a:gd name="connsiteX284" fmla="*/ 11225854 w 25173432"/>
              <a:gd name="connsiteY284" fmla="*/ 2235078 h 7169300"/>
              <a:gd name="connsiteX285" fmla="*/ 11121390 w 25173432"/>
              <a:gd name="connsiteY285" fmla="*/ 2197834 h 7169300"/>
              <a:gd name="connsiteX286" fmla="*/ 10791514 w 25173432"/>
              <a:gd name="connsiteY286" fmla="*/ 1953138 h 7169300"/>
              <a:gd name="connsiteX287" fmla="*/ 10568178 w 25173432"/>
              <a:gd name="connsiteY287" fmla="*/ 1691866 h 7169300"/>
              <a:gd name="connsiteX288" fmla="*/ 10464546 w 25173432"/>
              <a:gd name="connsiteY288" fmla="*/ 1419832 h 7169300"/>
              <a:gd name="connsiteX289" fmla="*/ 10495026 w 25173432"/>
              <a:gd name="connsiteY289" fmla="*/ 901672 h 7169300"/>
              <a:gd name="connsiteX290" fmla="*/ 10491216 w 25173432"/>
              <a:gd name="connsiteY290" fmla="*/ 768322 h 7169300"/>
              <a:gd name="connsiteX291" fmla="*/ 10578846 w 25173432"/>
              <a:gd name="connsiteY291" fmla="*/ 680692 h 7169300"/>
              <a:gd name="connsiteX292" fmla="*/ 10725912 w 25173432"/>
              <a:gd name="connsiteY292" fmla="*/ 610588 h 7169300"/>
              <a:gd name="connsiteX293" fmla="*/ 10707624 w 25173432"/>
              <a:gd name="connsiteY293" fmla="*/ 336268 h 7169300"/>
              <a:gd name="connsiteX294" fmla="*/ 10582656 w 25173432"/>
              <a:gd name="connsiteY294" fmla="*/ 200632 h 7169300"/>
              <a:gd name="connsiteX295" fmla="*/ 10467664 w 25173432"/>
              <a:gd name="connsiteY295" fmla="*/ 189108 h 7169300"/>
              <a:gd name="connsiteX296" fmla="*/ 10392156 w 25173432"/>
              <a:gd name="connsiteY296" fmla="*/ 2512 h 7169300"/>
              <a:gd name="connsiteX297" fmla="*/ 10346436 w 25173432"/>
              <a:gd name="connsiteY297" fmla="*/ 261592 h 7169300"/>
              <a:gd name="connsiteX298" fmla="*/ 10274808 w 25173432"/>
              <a:gd name="connsiteY298" fmla="*/ 626590 h 7169300"/>
              <a:gd name="connsiteX299" fmla="*/ 10136886 w 25173432"/>
              <a:gd name="connsiteY299" fmla="*/ 913102 h 7169300"/>
              <a:gd name="connsiteX300" fmla="*/ 10284784 w 25173432"/>
              <a:gd name="connsiteY300" fmla="*/ 1351158 h 7169300"/>
              <a:gd name="connsiteX301" fmla="*/ 10195560 w 25173432"/>
              <a:gd name="connsiteY301" fmla="*/ 1744444 h 7169300"/>
              <a:gd name="connsiteX302" fmla="*/ 10162864 w 25173432"/>
              <a:gd name="connsiteY302" fmla="*/ 2075058 h 7169300"/>
              <a:gd name="connsiteX303" fmla="*/ 10104120 w 25173432"/>
              <a:gd name="connsiteY303" fmla="*/ 2384524 h 7169300"/>
              <a:gd name="connsiteX304" fmla="*/ 10006654 w 25173432"/>
              <a:gd name="connsiteY304" fmla="*/ 2581788 h 7169300"/>
              <a:gd name="connsiteX305" fmla="*/ 9865684 w 25173432"/>
              <a:gd name="connsiteY305" fmla="*/ 2936118 h 7169300"/>
              <a:gd name="connsiteX306" fmla="*/ 9680448 w 25173432"/>
              <a:gd name="connsiteY306" fmla="*/ 3195292 h 7169300"/>
              <a:gd name="connsiteX307" fmla="*/ 9492304 w 25173432"/>
              <a:gd name="connsiteY307" fmla="*/ 3370458 h 7169300"/>
              <a:gd name="connsiteX308" fmla="*/ 9355144 w 25173432"/>
              <a:gd name="connsiteY308" fmla="*/ 3526668 h 7169300"/>
              <a:gd name="connsiteX309" fmla="*/ 9088444 w 25173432"/>
              <a:gd name="connsiteY309" fmla="*/ 3618108 h 7169300"/>
              <a:gd name="connsiteX310" fmla="*/ 8718874 w 25173432"/>
              <a:gd name="connsiteY310" fmla="*/ 3850518 h 7169300"/>
              <a:gd name="connsiteX311" fmla="*/ 8558854 w 25173432"/>
              <a:gd name="connsiteY311" fmla="*/ 4082928 h 7169300"/>
              <a:gd name="connsiteX312" fmla="*/ 8177854 w 25173432"/>
              <a:gd name="connsiteY312" fmla="*/ 4284858 h 7169300"/>
              <a:gd name="connsiteX313" fmla="*/ 8135944 w 25173432"/>
              <a:gd name="connsiteY313" fmla="*/ 4463928 h 7169300"/>
              <a:gd name="connsiteX314" fmla="*/ 7968234 w 25173432"/>
              <a:gd name="connsiteY314" fmla="*/ 4588990 h 7169300"/>
              <a:gd name="connsiteX315" fmla="*/ 7937824 w 25173432"/>
              <a:gd name="connsiteY315" fmla="*/ 4822068 h 7169300"/>
              <a:gd name="connsiteX316" fmla="*/ 7766374 w 25173432"/>
              <a:gd name="connsiteY316" fmla="*/ 4982088 h 7169300"/>
              <a:gd name="connsiteX317" fmla="*/ 7621594 w 25173432"/>
              <a:gd name="connsiteY317" fmla="*/ 5164968 h 7169300"/>
              <a:gd name="connsiteX318" fmla="*/ 7379970 w 25173432"/>
              <a:gd name="connsiteY318" fmla="*/ 5298412 h 7169300"/>
              <a:gd name="connsiteX319" fmla="*/ 7236784 w 25173432"/>
              <a:gd name="connsiteY319" fmla="*/ 5336418 h 7169300"/>
              <a:gd name="connsiteX320" fmla="*/ 7080574 w 25173432"/>
              <a:gd name="connsiteY320" fmla="*/ 5431668 h 7169300"/>
              <a:gd name="connsiteX321" fmla="*/ 6916744 w 25173432"/>
              <a:gd name="connsiteY321" fmla="*/ 5344038 h 7169300"/>
              <a:gd name="connsiteX322" fmla="*/ 6737674 w 25173432"/>
              <a:gd name="connsiteY322" fmla="*/ 5477388 h 7169300"/>
              <a:gd name="connsiteX323" fmla="*/ 6448114 w 25173432"/>
              <a:gd name="connsiteY323" fmla="*/ 5686938 h 7169300"/>
              <a:gd name="connsiteX324" fmla="*/ 6230944 w 25173432"/>
              <a:gd name="connsiteY324" fmla="*/ 5793618 h 7169300"/>
              <a:gd name="connsiteX325" fmla="*/ 6000750 w 25173432"/>
              <a:gd name="connsiteY325" fmla="*/ 5851624 h 7169300"/>
              <a:gd name="connsiteX326" fmla="*/ 5888044 w 25173432"/>
              <a:gd name="connsiteY326" fmla="*/ 5785998 h 7169300"/>
              <a:gd name="connsiteX327" fmla="*/ 5830894 w 25173432"/>
              <a:gd name="connsiteY327" fmla="*/ 5892678 h 7169300"/>
              <a:gd name="connsiteX328" fmla="*/ 5716594 w 25173432"/>
              <a:gd name="connsiteY328" fmla="*/ 5953638 h 7169300"/>
              <a:gd name="connsiteX329" fmla="*/ 5327974 w 25173432"/>
              <a:gd name="connsiteY329" fmla="*/ 6121278 h 7169300"/>
              <a:gd name="connsiteX330" fmla="*/ 5034604 w 25173432"/>
              <a:gd name="connsiteY330" fmla="*/ 6205098 h 7169300"/>
              <a:gd name="connsiteX331" fmla="*/ 4752664 w 25173432"/>
              <a:gd name="connsiteY331" fmla="*/ 6235578 h 7169300"/>
              <a:gd name="connsiteX332" fmla="*/ 4575810 w 25173432"/>
              <a:gd name="connsiteY332" fmla="*/ 6185380 h 7169300"/>
              <a:gd name="connsiteX333" fmla="*/ 4226884 w 25173432"/>
              <a:gd name="connsiteY333" fmla="*/ 6334638 h 7169300"/>
              <a:gd name="connsiteX334" fmla="*/ 3941134 w 25173432"/>
              <a:gd name="connsiteY334" fmla="*/ 6426078 h 7169300"/>
              <a:gd name="connsiteX335" fmla="*/ 3647694 w 25173432"/>
              <a:gd name="connsiteY335" fmla="*/ 6433030 h 7169300"/>
              <a:gd name="connsiteX336" fmla="*/ 3590614 w 25173432"/>
              <a:gd name="connsiteY336" fmla="*/ 6517518 h 7169300"/>
              <a:gd name="connsiteX337" fmla="*/ 3487744 w 25173432"/>
              <a:gd name="connsiteY337" fmla="*/ 6608958 h 7169300"/>
              <a:gd name="connsiteX338" fmla="*/ 3114364 w 25173432"/>
              <a:gd name="connsiteY338" fmla="*/ 6704208 h 7169300"/>
              <a:gd name="connsiteX339" fmla="*/ 2729554 w 25173432"/>
              <a:gd name="connsiteY339" fmla="*/ 6742308 h 7169300"/>
              <a:gd name="connsiteX340" fmla="*/ 2649474 w 25173432"/>
              <a:gd name="connsiteY340" fmla="*/ 6888706 h 7169300"/>
              <a:gd name="connsiteX341" fmla="*/ 2462854 w 25173432"/>
              <a:gd name="connsiteY341" fmla="*/ 6906138 h 7169300"/>
              <a:gd name="connsiteX342" fmla="*/ 2333314 w 25173432"/>
              <a:gd name="connsiteY342" fmla="*/ 6829938 h 7169300"/>
              <a:gd name="connsiteX343" fmla="*/ 2221992 w 25173432"/>
              <a:gd name="connsiteY343" fmla="*/ 6826984 h 7169300"/>
              <a:gd name="connsiteX344" fmla="*/ 1937074 w 25173432"/>
              <a:gd name="connsiteY344" fmla="*/ 6860418 h 7169300"/>
              <a:gd name="connsiteX345" fmla="*/ 1609344 w 25173432"/>
              <a:gd name="connsiteY345" fmla="*/ 6846796 h 7169300"/>
              <a:gd name="connsiteX346" fmla="*/ 1426534 w 25173432"/>
              <a:gd name="connsiteY346" fmla="*/ 6845178 h 7169300"/>
              <a:gd name="connsiteX347" fmla="*/ 1277944 w 25173432"/>
              <a:gd name="connsiteY347" fmla="*/ 6791838 h 7169300"/>
              <a:gd name="connsiteX348" fmla="*/ 969264 w 25173432"/>
              <a:gd name="connsiteY348" fmla="*/ 6729448 h 7169300"/>
              <a:gd name="connsiteX349" fmla="*/ 653104 w 25173432"/>
              <a:gd name="connsiteY349" fmla="*/ 6673728 h 7169300"/>
              <a:gd name="connsiteX350" fmla="*/ 519754 w 25173432"/>
              <a:gd name="connsiteY350" fmla="*/ 6624198 h 7169300"/>
              <a:gd name="connsiteX351" fmla="*/ 321634 w 25173432"/>
              <a:gd name="connsiteY351" fmla="*/ 6582288 h 7169300"/>
              <a:gd name="connsiteX352" fmla="*/ 264484 w 25173432"/>
              <a:gd name="connsiteY352" fmla="*/ 6532758 h 7169300"/>
              <a:gd name="connsiteX353" fmla="*/ 100654 w 25173432"/>
              <a:gd name="connsiteY353" fmla="*/ 6490848 h 7169300"/>
              <a:gd name="connsiteX354" fmla="*/ 3048 w 25173432"/>
              <a:gd name="connsiteY354" fmla="*/ 6439126 h 7169300"/>
              <a:gd name="connsiteX355" fmla="*/ 0 w 25173432"/>
              <a:gd name="connsiteY355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2682524 w 25173432"/>
              <a:gd name="connsiteY241" fmla="*/ 6254628 h 7169300"/>
              <a:gd name="connsiteX242" fmla="*/ 21954744 w 25173432"/>
              <a:gd name="connsiteY242" fmla="*/ 5910298 h 7169300"/>
              <a:gd name="connsiteX243" fmla="*/ 21733834 w 25173432"/>
              <a:gd name="connsiteY243" fmla="*/ 5820288 h 7169300"/>
              <a:gd name="connsiteX244" fmla="*/ 21573814 w 25173432"/>
              <a:gd name="connsiteY244" fmla="*/ 5858388 h 7169300"/>
              <a:gd name="connsiteX245" fmla="*/ 21299494 w 25173432"/>
              <a:gd name="connsiteY245" fmla="*/ 5805048 h 7169300"/>
              <a:gd name="connsiteX246" fmla="*/ 20834674 w 25173432"/>
              <a:gd name="connsiteY246" fmla="*/ 5713608 h 7169300"/>
              <a:gd name="connsiteX247" fmla="*/ 20624292 w 25173432"/>
              <a:gd name="connsiteY247" fmla="*/ 5612356 h 7169300"/>
              <a:gd name="connsiteX248" fmla="*/ 20198404 w 25173432"/>
              <a:gd name="connsiteY248" fmla="*/ 5595498 h 7169300"/>
              <a:gd name="connsiteX249" fmla="*/ 19910298 w 25173432"/>
              <a:gd name="connsiteY249" fmla="*/ 5865340 h 7169300"/>
              <a:gd name="connsiteX250" fmla="*/ 19322104 w 25173432"/>
              <a:gd name="connsiteY250" fmla="*/ 6094608 h 7169300"/>
              <a:gd name="connsiteX251" fmla="*/ 19024092 w 25173432"/>
              <a:gd name="connsiteY251" fmla="*/ 6001738 h 7169300"/>
              <a:gd name="connsiteX252" fmla="*/ 18746794 w 25173432"/>
              <a:gd name="connsiteY252" fmla="*/ 5892678 h 7169300"/>
              <a:gd name="connsiteX253" fmla="*/ 18403894 w 25173432"/>
              <a:gd name="connsiteY253" fmla="*/ 5751708 h 7169300"/>
              <a:gd name="connsiteX254" fmla="*/ 18007654 w 25173432"/>
              <a:gd name="connsiteY254" fmla="*/ 5488818 h 7169300"/>
              <a:gd name="connsiteX255" fmla="*/ 17679994 w 25173432"/>
              <a:gd name="connsiteY255" fmla="*/ 5485008 h 7169300"/>
              <a:gd name="connsiteX256" fmla="*/ 17478064 w 25173432"/>
              <a:gd name="connsiteY256" fmla="*/ 5347848 h 7169300"/>
              <a:gd name="connsiteX257" fmla="*/ 17165644 w 25173432"/>
              <a:gd name="connsiteY257" fmla="*/ 5267838 h 7169300"/>
              <a:gd name="connsiteX258" fmla="*/ 16885920 w 25173432"/>
              <a:gd name="connsiteY258" fmla="*/ 5119342 h 7169300"/>
              <a:gd name="connsiteX259" fmla="*/ 16636054 w 25173432"/>
              <a:gd name="connsiteY259" fmla="*/ 5157348 h 7169300"/>
              <a:gd name="connsiteX260" fmla="*/ 16361734 w 25173432"/>
              <a:gd name="connsiteY260" fmla="*/ 5065908 h 7169300"/>
              <a:gd name="connsiteX261" fmla="*/ 16056934 w 25173432"/>
              <a:gd name="connsiteY261" fmla="*/ 4852548 h 7169300"/>
              <a:gd name="connsiteX262" fmla="*/ 15927394 w 25173432"/>
              <a:gd name="connsiteY262" fmla="*/ 4734438 h 7169300"/>
              <a:gd name="connsiteX263" fmla="*/ 15805474 w 25173432"/>
              <a:gd name="connsiteY263" fmla="*/ 4673478 h 7169300"/>
              <a:gd name="connsiteX264" fmla="*/ 15439714 w 25173432"/>
              <a:gd name="connsiteY264" fmla="*/ 4601088 h 7169300"/>
              <a:gd name="connsiteX265" fmla="*/ 15214924 w 25173432"/>
              <a:gd name="connsiteY265" fmla="*/ 4570608 h 7169300"/>
              <a:gd name="connsiteX266" fmla="*/ 15117318 w 25173432"/>
              <a:gd name="connsiteY266" fmla="*/ 4432780 h 7169300"/>
              <a:gd name="connsiteX267" fmla="*/ 14692954 w 25173432"/>
              <a:gd name="connsiteY267" fmla="*/ 4277238 h 7169300"/>
              <a:gd name="connsiteX268" fmla="*/ 14426254 w 25173432"/>
              <a:gd name="connsiteY268" fmla="*/ 4307718 h 7169300"/>
              <a:gd name="connsiteX269" fmla="*/ 14235754 w 25173432"/>
              <a:gd name="connsiteY269" fmla="*/ 4090548 h 7169300"/>
              <a:gd name="connsiteX270" fmla="*/ 14030014 w 25173432"/>
              <a:gd name="connsiteY270" fmla="*/ 3980058 h 7169300"/>
              <a:gd name="connsiteX271" fmla="*/ 13946194 w 25173432"/>
              <a:gd name="connsiteY271" fmla="*/ 4021968 h 7169300"/>
              <a:gd name="connsiteX272" fmla="*/ 13778554 w 25173432"/>
              <a:gd name="connsiteY272" fmla="*/ 3980058 h 7169300"/>
              <a:gd name="connsiteX273" fmla="*/ 13645204 w 25173432"/>
              <a:gd name="connsiteY273" fmla="*/ 3812418 h 7169300"/>
              <a:gd name="connsiteX274" fmla="*/ 13260394 w 25173432"/>
              <a:gd name="connsiteY274" fmla="*/ 3660018 h 7169300"/>
              <a:gd name="connsiteX275" fmla="*/ 13194030 w 25173432"/>
              <a:gd name="connsiteY275" fmla="*/ 3498568 h 7169300"/>
              <a:gd name="connsiteX276" fmla="*/ 13059156 w 25173432"/>
              <a:gd name="connsiteY276" fmla="*/ 3379696 h 7169300"/>
              <a:gd name="connsiteX277" fmla="*/ 12890824 w 25173432"/>
              <a:gd name="connsiteY277" fmla="*/ 3305688 h 7169300"/>
              <a:gd name="connsiteX278" fmla="*/ 12681274 w 25173432"/>
              <a:gd name="connsiteY278" fmla="*/ 3214248 h 7169300"/>
              <a:gd name="connsiteX279" fmla="*/ 12429814 w 25173432"/>
              <a:gd name="connsiteY279" fmla="*/ 3092328 h 7169300"/>
              <a:gd name="connsiteX280" fmla="*/ 12342184 w 25173432"/>
              <a:gd name="connsiteY280" fmla="*/ 2958978 h 7169300"/>
              <a:gd name="connsiteX281" fmla="*/ 12067864 w 25173432"/>
              <a:gd name="connsiteY281" fmla="*/ 2764668 h 7169300"/>
              <a:gd name="connsiteX282" fmla="*/ 11995474 w 25173432"/>
              <a:gd name="connsiteY282" fmla="*/ 2699898 h 7169300"/>
              <a:gd name="connsiteX283" fmla="*/ 11793544 w 25173432"/>
              <a:gd name="connsiteY283" fmla="*/ 2627508 h 7169300"/>
              <a:gd name="connsiteX284" fmla="*/ 11488744 w 25173432"/>
              <a:gd name="connsiteY284" fmla="*/ 2417958 h 7169300"/>
              <a:gd name="connsiteX285" fmla="*/ 11225854 w 25173432"/>
              <a:gd name="connsiteY285" fmla="*/ 2235078 h 7169300"/>
              <a:gd name="connsiteX286" fmla="*/ 11121390 w 25173432"/>
              <a:gd name="connsiteY286" fmla="*/ 2197834 h 7169300"/>
              <a:gd name="connsiteX287" fmla="*/ 10791514 w 25173432"/>
              <a:gd name="connsiteY287" fmla="*/ 1953138 h 7169300"/>
              <a:gd name="connsiteX288" fmla="*/ 10568178 w 25173432"/>
              <a:gd name="connsiteY288" fmla="*/ 1691866 h 7169300"/>
              <a:gd name="connsiteX289" fmla="*/ 10464546 w 25173432"/>
              <a:gd name="connsiteY289" fmla="*/ 1419832 h 7169300"/>
              <a:gd name="connsiteX290" fmla="*/ 10495026 w 25173432"/>
              <a:gd name="connsiteY290" fmla="*/ 901672 h 7169300"/>
              <a:gd name="connsiteX291" fmla="*/ 10491216 w 25173432"/>
              <a:gd name="connsiteY291" fmla="*/ 768322 h 7169300"/>
              <a:gd name="connsiteX292" fmla="*/ 10578846 w 25173432"/>
              <a:gd name="connsiteY292" fmla="*/ 680692 h 7169300"/>
              <a:gd name="connsiteX293" fmla="*/ 10725912 w 25173432"/>
              <a:gd name="connsiteY293" fmla="*/ 610588 h 7169300"/>
              <a:gd name="connsiteX294" fmla="*/ 10707624 w 25173432"/>
              <a:gd name="connsiteY294" fmla="*/ 336268 h 7169300"/>
              <a:gd name="connsiteX295" fmla="*/ 10582656 w 25173432"/>
              <a:gd name="connsiteY295" fmla="*/ 200632 h 7169300"/>
              <a:gd name="connsiteX296" fmla="*/ 10467664 w 25173432"/>
              <a:gd name="connsiteY296" fmla="*/ 189108 h 7169300"/>
              <a:gd name="connsiteX297" fmla="*/ 10392156 w 25173432"/>
              <a:gd name="connsiteY297" fmla="*/ 2512 h 7169300"/>
              <a:gd name="connsiteX298" fmla="*/ 10346436 w 25173432"/>
              <a:gd name="connsiteY298" fmla="*/ 261592 h 7169300"/>
              <a:gd name="connsiteX299" fmla="*/ 10274808 w 25173432"/>
              <a:gd name="connsiteY299" fmla="*/ 626590 h 7169300"/>
              <a:gd name="connsiteX300" fmla="*/ 10136886 w 25173432"/>
              <a:gd name="connsiteY300" fmla="*/ 913102 h 7169300"/>
              <a:gd name="connsiteX301" fmla="*/ 10284784 w 25173432"/>
              <a:gd name="connsiteY301" fmla="*/ 1351158 h 7169300"/>
              <a:gd name="connsiteX302" fmla="*/ 10195560 w 25173432"/>
              <a:gd name="connsiteY302" fmla="*/ 1744444 h 7169300"/>
              <a:gd name="connsiteX303" fmla="*/ 10162864 w 25173432"/>
              <a:gd name="connsiteY303" fmla="*/ 2075058 h 7169300"/>
              <a:gd name="connsiteX304" fmla="*/ 10104120 w 25173432"/>
              <a:gd name="connsiteY304" fmla="*/ 2384524 h 7169300"/>
              <a:gd name="connsiteX305" fmla="*/ 10006654 w 25173432"/>
              <a:gd name="connsiteY305" fmla="*/ 2581788 h 7169300"/>
              <a:gd name="connsiteX306" fmla="*/ 9865684 w 25173432"/>
              <a:gd name="connsiteY306" fmla="*/ 2936118 h 7169300"/>
              <a:gd name="connsiteX307" fmla="*/ 9680448 w 25173432"/>
              <a:gd name="connsiteY307" fmla="*/ 3195292 h 7169300"/>
              <a:gd name="connsiteX308" fmla="*/ 9492304 w 25173432"/>
              <a:gd name="connsiteY308" fmla="*/ 3370458 h 7169300"/>
              <a:gd name="connsiteX309" fmla="*/ 9355144 w 25173432"/>
              <a:gd name="connsiteY309" fmla="*/ 3526668 h 7169300"/>
              <a:gd name="connsiteX310" fmla="*/ 9088444 w 25173432"/>
              <a:gd name="connsiteY310" fmla="*/ 3618108 h 7169300"/>
              <a:gd name="connsiteX311" fmla="*/ 8718874 w 25173432"/>
              <a:gd name="connsiteY311" fmla="*/ 3850518 h 7169300"/>
              <a:gd name="connsiteX312" fmla="*/ 8558854 w 25173432"/>
              <a:gd name="connsiteY312" fmla="*/ 4082928 h 7169300"/>
              <a:gd name="connsiteX313" fmla="*/ 8177854 w 25173432"/>
              <a:gd name="connsiteY313" fmla="*/ 4284858 h 7169300"/>
              <a:gd name="connsiteX314" fmla="*/ 8135944 w 25173432"/>
              <a:gd name="connsiteY314" fmla="*/ 4463928 h 7169300"/>
              <a:gd name="connsiteX315" fmla="*/ 7968234 w 25173432"/>
              <a:gd name="connsiteY315" fmla="*/ 4588990 h 7169300"/>
              <a:gd name="connsiteX316" fmla="*/ 7937824 w 25173432"/>
              <a:gd name="connsiteY316" fmla="*/ 4822068 h 7169300"/>
              <a:gd name="connsiteX317" fmla="*/ 7766374 w 25173432"/>
              <a:gd name="connsiteY317" fmla="*/ 4982088 h 7169300"/>
              <a:gd name="connsiteX318" fmla="*/ 7621594 w 25173432"/>
              <a:gd name="connsiteY318" fmla="*/ 5164968 h 7169300"/>
              <a:gd name="connsiteX319" fmla="*/ 7379970 w 25173432"/>
              <a:gd name="connsiteY319" fmla="*/ 5298412 h 7169300"/>
              <a:gd name="connsiteX320" fmla="*/ 7236784 w 25173432"/>
              <a:gd name="connsiteY320" fmla="*/ 5336418 h 7169300"/>
              <a:gd name="connsiteX321" fmla="*/ 7080574 w 25173432"/>
              <a:gd name="connsiteY321" fmla="*/ 5431668 h 7169300"/>
              <a:gd name="connsiteX322" fmla="*/ 6916744 w 25173432"/>
              <a:gd name="connsiteY322" fmla="*/ 5344038 h 7169300"/>
              <a:gd name="connsiteX323" fmla="*/ 6737674 w 25173432"/>
              <a:gd name="connsiteY323" fmla="*/ 5477388 h 7169300"/>
              <a:gd name="connsiteX324" fmla="*/ 6448114 w 25173432"/>
              <a:gd name="connsiteY324" fmla="*/ 5686938 h 7169300"/>
              <a:gd name="connsiteX325" fmla="*/ 6230944 w 25173432"/>
              <a:gd name="connsiteY325" fmla="*/ 5793618 h 7169300"/>
              <a:gd name="connsiteX326" fmla="*/ 6000750 w 25173432"/>
              <a:gd name="connsiteY326" fmla="*/ 5851624 h 7169300"/>
              <a:gd name="connsiteX327" fmla="*/ 5888044 w 25173432"/>
              <a:gd name="connsiteY327" fmla="*/ 5785998 h 7169300"/>
              <a:gd name="connsiteX328" fmla="*/ 5830894 w 25173432"/>
              <a:gd name="connsiteY328" fmla="*/ 5892678 h 7169300"/>
              <a:gd name="connsiteX329" fmla="*/ 5716594 w 25173432"/>
              <a:gd name="connsiteY329" fmla="*/ 5953638 h 7169300"/>
              <a:gd name="connsiteX330" fmla="*/ 5327974 w 25173432"/>
              <a:gd name="connsiteY330" fmla="*/ 6121278 h 7169300"/>
              <a:gd name="connsiteX331" fmla="*/ 5034604 w 25173432"/>
              <a:gd name="connsiteY331" fmla="*/ 6205098 h 7169300"/>
              <a:gd name="connsiteX332" fmla="*/ 4752664 w 25173432"/>
              <a:gd name="connsiteY332" fmla="*/ 6235578 h 7169300"/>
              <a:gd name="connsiteX333" fmla="*/ 4575810 w 25173432"/>
              <a:gd name="connsiteY333" fmla="*/ 6185380 h 7169300"/>
              <a:gd name="connsiteX334" fmla="*/ 4226884 w 25173432"/>
              <a:gd name="connsiteY334" fmla="*/ 6334638 h 7169300"/>
              <a:gd name="connsiteX335" fmla="*/ 3941134 w 25173432"/>
              <a:gd name="connsiteY335" fmla="*/ 6426078 h 7169300"/>
              <a:gd name="connsiteX336" fmla="*/ 3647694 w 25173432"/>
              <a:gd name="connsiteY336" fmla="*/ 6433030 h 7169300"/>
              <a:gd name="connsiteX337" fmla="*/ 3590614 w 25173432"/>
              <a:gd name="connsiteY337" fmla="*/ 6517518 h 7169300"/>
              <a:gd name="connsiteX338" fmla="*/ 3487744 w 25173432"/>
              <a:gd name="connsiteY338" fmla="*/ 6608958 h 7169300"/>
              <a:gd name="connsiteX339" fmla="*/ 3114364 w 25173432"/>
              <a:gd name="connsiteY339" fmla="*/ 6704208 h 7169300"/>
              <a:gd name="connsiteX340" fmla="*/ 2729554 w 25173432"/>
              <a:gd name="connsiteY340" fmla="*/ 6742308 h 7169300"/>
              <a:gd name="connsiteX341" fmla="*/ 2649474 w 25173432"/>
              <a:gd name="connsiteY341" fmla="*/ 6888706 h 7169300"/>
              <a:gd name="connsiteX342" fmla="*/ 2462854 w 25173432"/>
              <a:gd name="connsiteY342" fmla="*/ 6906138 h 7169300"/>
              <a:gd name="connsiteX343" fmla="*/ 2333314 w 25173432"/>
              <a:gd name="connsiteY343" fmla="*/ 6829938 h 7169300"/>
              <a:gd name="connsiteX344" fmla="*/ 2221992 w 25173432"/>
              <a:gd name="connsiteY344" fmla="*/ 6826984 h 7169300"/>
              <a:gd name="connsiteX345" fmla="*/ 1937074 w 25173432"/>
              <a:gd name="connsiteY345" fmla="*/ 6860418 h 7169300"/>
              <a:gd name="connsiteX346" fmla="*/ 1609344 w 25173432"/>
              <a:gd name="connsiteY346" fmla="*/ 6846796 h 7169300"/>
              <a:gd name="connsiteX347" fmla="*/ 1426534 w 25173432"/>
              <a:gd name="connsiteY347" fmla="*/ 6845178 h 7169300"/>
              <a:gd name="connsiteX348" fmla="*/ 1277944 w 25173432"/>
              <a:gd name="connsiteY348" fmla="*/ 6791838 h 7169300"/>
              <a:gd name="connsiteX349" fmla="*/ 969264 w 25173432"/>
              <a:gd name="connsiteY349" fmla="*/ 6729448 h 7169300"/>
              <a:gd name="connsiteX350" fmla="*/ 653104 w 25173432"/>
              <a:gd name="connsiteY350" fmla="*/ 6673728 h 7169300"/>
              <a:gd name="connsiteX351" fmla="*/ 519754 w 25173432"/>
              <a:gd name="connsiteY351" fmla="*/ 6624198 h 7169300"/>
              <a:gd name="connsiteX352" fmla="*/ 321634 w 25173432"/>
              <a:gd name="connsiteY352" fmla="*/ 6582288 h 7169300"/>
              <a:gd name="connsiteX353" fmla="*/ 264484 w 25173432"/>
              <a:gd name="connsiteY353" fmla="*/ 6532758 h 7169300"/>
              <a:gd name="connsiteX354" fmla="*/ 100654 w 25173432"/>
              <a:gd name="connsiteY354" fmla="*/ 6490848 h 7169300"/>
              <a:gd name="connsiteX355" fmla="*/ 3048 w 25173432"/>
              <a:gd name="connsiteY355" fmla="*/ 6439126 h 7169300"/>
              <a:gd name="connsiteX356" fmla="*/ 0 w 25173432"/>
              <a:gd name="connsiteY356" fmla="*/ 6605242 h 7169300"/>
              <a:gd name="connsiteX0" fmla="*/ 0 w 25173432"/>
              <a:gd name="connsiteY0" fmla="*/ 6605242 h 7169300"/>
              <a:gd name="connsiteX1" fmla="*/ 143256 w 25173432"/>
              <a:gd name="connsiteY1" fmla="*/ 6590002 h 7169300"/>
              <a:gd name="connsiteX2" fmla="*/ 158496 w 25173432"/>
              <a:gd name="connsiteY2" fmla="*/ 6696682 h 7169300"/>
              <a:gd name="connsiteX3" fmla="*/ 242316 w 25173432"/>
              <a:gd name="connsiteY3" fmla="*/ 6631912 h 7169300"/>
              <a:gd name="connsiteX4" fmla="*/ 356616 w 25173432"/>
              <a:gd name="connsiteY4" fmla="*/ 6654772 h 7169300"/>
              <a:gd name="connsiteX5" fmla="*/ 368046 w 25173432"/>
              <a:gd name="connsiteY5" fmla="*/ 6780502 h 7169300"/>
              <a:gd name="connsiteX6" fmla="*/ 425196 w 25173432"/>
              <a:gd name="connsiteY6" fmla="*/ 6730972 h 7169300"/>
              <a:gd name="connsiteX7" fmla="*/ 493776 w 25173432"/>
              <a:gd name="connsiteY7" fmla="*/ 6814792 h 7169300"/>
              <a:gd name="connsiteX8" fmla="*/ 642366 w 25173432"/>
              <a:gd name="connsiteY8" fmla="*/ 6727162 h 7169300"/>
              <a:gd name="connsiteX9" fmla="*/ 653796 w 25173432"/>
              <a:gd name="connsiteY9" fmla="*/ 6887182 h 7169300"/>
              <a:gd name="connsiteX10" fmla="*/ 844296 w 25173432"/>
              <a:gd name="connsiteY10" fmla="*/ 6818602 h 7169300"/>
              <a:gd name="connsiteX11" fmla="*/ 954786 w 25173432"/>
              <a:gd name="connsiteY11" fmla="*/ 6822412 h 7169300"/>
              <a:gd name="connsiteX12" fmla="*/ 897636 w 25173432"/>
              <a:gd name="connsiteY12" fmla="*/ 6948142 h 7169300"/>
              <a:gd name="connsiteX13" fmla="*/ 1019556 w 25173432"/>
              <a:gd name="connsiteY13" fmla="*/ 6940522 h 7169300"/>
              <a:gd name="connsiteX14" fmla="*/ 1072896 w 25173432"/>
              <a:gd name="connsiteY14" fmla="*/ 6883372 h 7169300"/>
              <a:gd name="connsiteX15" fmla="*/ 1217676 w 25173432"/>
              <a:gd name="connsiteY15" fmla="*/ 6890992 h 7169300"/>
              <a:gd name="connsiteX16" fmla="*/ 1408176 w 25173432"/>
              <a:gd name="connsiteY16" fmla="*/ 6910042 h 7169300"/>
              <a:gd name="connsiteX17" fmla="*/ 1392936 w 25173432"/>
              <a:gd name="connsiteY17" fmla="*/ 7104352 h 7169300"/>
              <a:gd name="connsiteX18" fmla="*/ 1559884 w 25173432"/>
              <a:gd name="connsiteY18" fmla="*/ 7047109 h 7169300"/>
              <a:gd name="connsiteX19" fmla="*/ 1681804 w 25173432"/>
              <a:gd name="connsiteY19" fmla="*/ 7085209 h 7169300"/>
              <a:gd name="connsiteX20" fmla="*/ 1826584 w 25173432"/>
              <a:gd name="connsiteY20" fmla="*/ 7016629 h 7169300"/>
              <a:gd name="connsiteX21" fmla="*/ 1969008 w 25173432"/>
              <a:gd name="connsiteY21" fmla="*/ 7015960 h 7169300"/>
              <a:gd name="connsiteX22" fmla="*/ 2154244 w 25173432"/>
              <a:gd name="connsiteY22" fmla="*/ 7005199 h 7169300"/>
              <a:gd name="connsiteX23" fmla="*/ 2108524 w 25173432"/>
              <a:gd name="connsiteY23" fmla="*/ 7130929 h 7169300"/>
              <a:gd name="connsiteX24" fmla="*/ 2318074 w 25173432"/>
              <a:gd name="connsiteY24" fmla="*/ 6974719 h 7169300"/>
              <a:gd name="connsiteX25" fmla="*/ 2462854 w 25173432"/>
              <a:gd name="connsiteY25" fmla="*/ 6974719 h 7169300"/>
              <a:gd name="connsiteX26" fmla="*/ 2523814 w 25173432"/>
              <a:gd name="connsiteY26" fmla="*/ 7169029 h 7169300"/>
              <a:gd name="connsiteX27" fmla="*/ 2638114 w 25173432"/>
              <a:gd name="connsiteY27" fmla="*/ 7092828 h 7169300"/>
              <a:gd name="connsiteX28" fmla="*/ 2760034 w 25173432"/>
              <a:gd name="connsiteY28" fmla="*/ 6986148 h 7169300"/>
              <a:gd name="connsiteX29" fmla="*/ 2820994 w 25173432"/>
              <a:gd name="connsiteY29" fmla="*/ 7031868 h 7169300"/>
              <a:gd name="connsiteX30" fmla="*/ 2901004 w 25173432"/>
              <a:gd name="connsiteY30" fmla="*/ 6936618 h 7169300"/>
              <a:gd name="connsiteX31" fmla="*/ 3000064 w 25173432"/>
              <a:gd name="connsiteY31" fmla="*/ 6868038 h 7169300"/>
              <a:gd name="connsiteX32" fmla="*/ 3076264 w 25173432"/>
              <a:gd name="connsiteY32" fmla="*/ 6940428 h 7169300"/>
              <a:gd name="connsiteX33" fmla="*/ 3282004 w 25173432"/>
              <a:gd name="connsiteY33" fmla="*/ 6894708 h 7169300"/>
              <a:gd name="connsiteX34" fmla="*/ 3495364 w 25173432"/>
              <a:gd name="connsiteY34" fmla="*/ 6864228 h 7169300"/>
              <a:gd name="connsiteX35" fmla="*/ 3640144 w 25173432"/>
              <a:gd name="connsiteY35" fmla="*/ 6864228 h 7169300"/>
              <a:gd name="connsiteX36" fmla="*/ 3800164 w 25173432"/>
              <a:gd name="connsiteY36" fmla="*/ 6688968 h 7169300"/>
              <a:gd name="connsiteX37" fmla="*/ 3910654 w 25173432"/>
              <a:gd name="connsiteY37" fmla="*/ 6620388 h 7169300"/>
              <a:gd name="connsiteX38" fmla="*/ 3956374 w 25173432"/>
              <a:gd name="connsiteY38" fmla="*/ 6681348 h 7169300"/>
              <a:gd name="connsiteX39" fmla="*/ 4082104 w 25173432"/>
              <a:gd name="connsiteY39" fmla="*/ 6586098 h 7169300"/>
              <a:gd name="connsiteX40" fmla="*/ 4192594 w 25173432"/>
              <a:gd name="connsiteY40" fmla="*/ 6647058 h 7169300"/>
              <a:gd name="connsiteX41" fmla="*/ 4264984 w 25173432"/>
              <a:gd name="connsiteY41" fmla="*/ 6532758 h 7169300"/>
              <a:gd name="connsiteX42" fmla="*/ 4505706 w 25173432"/>
              <a:gd name="connsiteY42" fmla="*/ 6445222 h 7169300"/>
              <a:gd name="connsiteX43" fmla="*/ 4611694 w 25173432"/>
              <a:gd name="connsiteY43" fmla="*/ 6445128 h 7169300"/>
              <a:gd name="connsiteX44" fmla="*/ 4672654 w 25173432"/>
              <a:gd name="connsiteY44" fmla="*/ 6342258 h 7169300"/>
              <a:gd name="connsiteX45" fmla="*/ 4878394 w 25173432"/>
              <a:gd name="connsiteY45" fmla="*/ 6353688 h 7169300"/>
              <a:gd name="connsiteX46" fmla="*/ 4889824 w 25173432"/>
              <a:gd name="connsiteY46" fmla="*/ 6426078 h 7169300"/>
              <a:gd name="connsiteX47" fmla="*/ 5110804 w 25173432"/>
              <a:gd name="connsiteY47" fmla="*/ 6471798 h 7169300"/>
              <a:gd name="connsiteX48" fmla="*/ 5126044 w 25173432"/>
              <a:gd name="connsiteY48" fmla="*/ 6311778 h 7169300"/>
              <a:gd name="connsiteX49" fmla="*/ 5209864 w 25173432"/>
              <a:gd name="connsiteY49" fmla="*/ 6231768 h 7169300"/>
              <a:gd name="connsiteX50" fmla="*/ 5392744 w 25173432"/>
              <a:gd name="connsiteY50" fmla="*/ 6288918 h 7169300"/>
              <a:gd name="connsiteX51" fmla="*/ 5434654 w 25173432"/>
              <a:gd name="connsiteY51" fmla="*/ 6197478 h 7169300"/>
              <a:gd name="connsiteX52" fmla="*/ 5644204 w 25173432"/>
              <a:gd name="connsiteY52" fmla="*/ 6147948 h 7169300"/>
              <a:gd name="connsiteX53" fmla="*/ 5697544 w 25173432"/>
              <a:gd name="connsiteY53" fmla="*/ 6098418 h 7169300"/>
              <a:gd name="connsiteX54" fmla="*/ 5975674 w 25173432"/>
              <a:gd name="connsiteY54" fmla="*/ 6086988 h 7169300"/>
              <a:gd name="connsiteX55" fmla="*/ 5983294 w 25173432"/>
              <a:gd name="connsiteY55" fmla="*/ 5900298 h 7169300"/>
              <a:gd name="connsiteX56" fmla="*/ 6166174 w 25173432"/>
              <a:gd name="connsiteY56" fmla="*/ 5980308 h 7169300"/>
              <a:gd name="connsiteX57" fmla="*/ 6318504 w 25173432"/>
              <a:gd name="connsiteY57" fmla="*/ 5932396 h 7169300"/>
              <a:gd name="connsiteX58" fmla="*/ 6410014 w 25173432"/>
              <a:gd name="connsiteY58" fmla="*/ 5938398 h 7169300"/>
              <a:gd name="connsiteX59" fmla="*/ 6501454 w 25173432"/>
              <a:gd name="connsiteY59" fmla="*/ 5774568 h 7169300"/>
              <a:gd name="connsiteX60" fmla="*/ 6600514 w 25173432"/>
              <a:gd name="connsiteY60" fmla="*/ 5675508 h 7169300"/>
              <a:gd name="connsiteX61" fmla="*/ 6745294 w 25173432"/>
              <a:gd name="connsiteY61" fmla="*/ 5686938 h 7169300"/>
              <a:gd name="connsiteX62" fmla="*/ 6897694 w 25173432"/>
              <a:gd name="connsiteY62" fmla="*/ 5629788 h 7169300"/>
              <a:gd name="connsiteX63" fmla="*/ 6985324 w 25173432"/>
              <a:gd name="connsiteY63" fmla="*/ 5481198 h 7169300"/>
              <a:gd name="connsiteX64" fmla="*/ 7057714 w 25173432"/>
              <a:gd name="connsiteY64" fmla="*/ 5561208 h 7169300"/>
              <a:gd name="connsiteX65" fmla="*/ 7175824 w 25173432"/>
              <a:gd name="connsiteY65" fmla="*/ 5572638 h 7169300"/>
              <a:gd name="connsiteX66" fmla="*/ 7156774 w 25173432"/>
              <a:gd name="connsiteY66" fmla="*/ 5481198 h 7169300"/>
              <a:gd name="connsiteX67" fmla="*/ 7404424 w 25173432"/>
              <a:gd name="connsiteY67" fmla="*/ 5511678 h 7169300"/>
              <a:gd name="connsiteX68" fmla="*/ 7518724 w 25173432"/>
              <a:gd name="connsiteY68" fmla="*/ 5465958 h 7169300"/>
              <a:gd name="connsiteX69" fmla="*/ 7497318 w 25173432"/>
              <a:gd name="connsiteY69" fmla="*/ 5314414 h 7169300"/>
              <a:gd name="connsiteX70" fmla="*/ 7720654 w 25173432"/>
              <a:gd name="connsiteY70" fmla="*/ 5397378 h 7169300"/>
              <a:gd name="connsiteX71" fmla="*/ 7888294 w 25173432"/>
              <a:gd name="connsiteY71" fmla="*/ 5515488 h 7169300"/>
              <a:gd name="connsiteX72" fmla="*/ 7926394 w 25173432"/>
              <a:gd name="connsiteY72" fmla="*/ 5363088 h 7169300"/>
              <a:gd name="connsiteX73" fmla="*/ 8059744 w 25173432"/>
              <a:gd name="connsiteY73" fmla="*/ 5157348 h 7169300"/>
              <a:gd name="connsiteX74" fmla="*/ 8200714 w 25173432"/>
              <a:gd name="connsiteY74" fmla="*/ 4772538 h 7169300"/>
              <a:gd name="connsiteX75" fmla="*/ 8303584 w 25173432"/>
              <a:gd name="connsiteY75" fmla="*/ 4700148 h 7169300"/>
              <a:gd name="connsiteX76" fmla="*/ 8360734 w 25173432"/>
              <a:gd name="connsiteY76" fmla="*/ 4578228 h 7169300"/>
              <a:gd name="connsiteX77" fmla="*/ 8398834 w 25173432"/>
              <a:gd name="connsiteY77" fmla="*/ 4402968 h 7169300"/>
              <a:gd name="connsiteX78" fmla="*/ 8554212 w 25173432"/>
              <a:gd name="connsiteY78" fmla="*/ 4314670 h 7169300"/>
              <a:gd name="connsiteX79" fmla="*/ 8619814 w 25173432"/>
              <a:gd name="connsiteY79" fmla="*/ 4181988 h 7169300"/>
              <a:gd name="connsiteX80" fmla="*/ 8760784 w 25173432"/>
              <a:gd name="connsiteY80" fmla="*/ 4189608 h 7169300"/>
              <a:gd name="connsiteX81" fmla="*/ 8737924 w 25173432"/>
              <a:gd name="connsiteY81" fmla="*/ 3945768 h 7169300"/>
              <a:gd name="connsiteX82" fmla="*/ 8867464 w 25173432"/>
              <a:gd name="connsiteY82" fmla="*/ 3820038 h 7169300"/>
              <a:gd name="connsiteX83" fmla="*/ 8966524 w 25173432"/>
              <a:gd name="connsiteY83" fmla="*/ 3957198 h 7169300"/>
              <a:gd name="connsiteX84" fmla="*/ 9088444 w 25173432"/>
              <a:gd name="connsiteY84" fmla="*/ 3724788 h 7169300"/>
              <a:gd name="connsiteX85" fmla="*/ 9244654 w 25173432"/>
              <a:gd name="connsiteY85" fmla="*/ 3759078 h 7169300"/>
              <a:gd name="connsiteX86" fmla="*/ 9252274 w 25173432"/>
              <a:gd name="connsiteY86" fmla="*/ 3621918 h 7169300"/>
              <a:gd name="connsiteX87" fmla="*/ 9530404 w 25173432"/>
              <a:gd name="connsiteY87" fmla="*/ 3599058 h 7169300"/>
              <a:gd name="connsiteX88" fmla="*/ 9560884 w 25173432"/>
              <a:gd name="connsiteY88" fmla="*/ 3439038 h 7169300"/>
              <a:gd name="connsiteX89" fmla="*/ 9656134 w 25173432"/>
              <a:gd name="connsiteY89" fmla="*/ 3458088 h 7169300"/>
              <a:gd name="connsiteX90" fmla="*/ 9701022 w 25173432"/>
              <a:gd name="connsiteY90" fmla="*/ 3426940 h 7169300"/>
              <a:gd name="connsiteX91" fmla="*/ 9869494 w 25173432"/>
              <a:gd name="connsiteY91" fmla="*/ 3530478 h 7169300"/>
              <a:gd name="connsiteX92" fmla="*/ 10006654 w 25173432"/>
              <a:gd name="connsiteY92" fmla="*/ 3408558 h 7169300"/>
              <a:gd name="connsiteX93" fmla="*/ 10562914 w 25173432"/>
              <a:gd name="connsiteY93" fmla="*/ 3313308 h 7169300"/>
              <a:gd name="connsiteX94" fmla="*/ 10471474 w 25173432"/>
              <a:gd name="connsiteY94" fmla="*/ 2917068 h 7169300"/>
              <a:gd name="connsiteX95" fmla="*/ 10395274 w 25173432"/>
              <a:gd name="connsiteY95" fmla="*/ 2684658 h 7169300"/>
              <a:gd name="connsiteX96" fmla="*/ 10406634 w 25173432"/>
              <a:gd name="connsiteY96" fmla="*/ 2330422 h 7169300"/>
              <a:gd name="connsiteX97" fmla="*/ 10388346 w 25173432"/>
              <a:gd name="connsiteY97" fmla="*/ 2123920 h 7169300"/>
              <a:gd name="connsiteX98" fmla="*/ 10254304 w 25173432"/>
              <a:gd name="connsiteY98" fmla="*/ 1964568 h 7169300"/>
              <a:gd name="connsiteX99" fmla="*/ 10258114 w 25173432"/>
              <a:gd name="connsiteY99" fmla="*/ 1789308 h 7169300"/>
              <a:gd name="connsiteX100" fmla="*/ 10284784 w 25173432"/>
              <a:gd name="connsiteY100" fmla="*/ 1587378 h 7169300"/>
              <a:gd name="connsiteX101" fmla="*/ 10341864 w 25173432"/>
              <a:gd name="connsiteY101" fmla="*/ 1524988 h 7169300"/>
              <a:gd name="connsiteX102" fmla="*/ 10334314 w 25173432"/>
              <a:gd name="connsiteY102" fmla="*/ 1286388 h 7169300"/>
              <a:gd name="connsiteX103" fmla="*/ 10260330 w 25173432"/>
              <a:gd name="connsiteY103" fmla="*/ 943582 h 7169300"/>
              <a:gd name="connsiteX104" fmla="*/ 10415778 w 25173432"/>
              <a:gd name="connsiteY104" fmla="*/ 668500 h 7169300"/>
              <a:gd name="connsiteX105" fmla="*/ 10460044 w 25173432"/>
              <a:gd name="connsiteY105" fmla="*/ 890148 h 7169300"/>
              <a:gd name="connsiteX106" fmla="*/ 10423398 w 25173432"/>
              <a:gd name="connsiteY106" fmla="*/ 1076170 h 7169300"/>
              <a:gd name="connsiteX107" fmla="*/ 10433374 w 25173432"/>
              <a:gd name="connsiteY107" fmla="*/ 1213998 h 7169300"/>
              <a:gd name="connsiteX108" fmla="*/ 10384536 w 25173432"/>
              <a:gd name="connsiteY108" fmla="*/ 1301722 h 7169300"/>
              <a:gd name="connsiteX109" fmla="*/ 10426446 w 25173432"/>
              <a:gd name="connsiteY109" fmla="*/ 1564612 h 7169300"/>
              <a:gd name="connsiteX110" fmla="*/ 10514076 w 25173432"/>
              <a:gd name="connsiteY110" fmla="*/ 1758922 h 7169300"/>
              <a:gd name="connsiteX111" fmla="*/ 10662666 w 25173432"/>
              <a:gd name="connsiteY111" fmla="*/ 1944088 h 7169300"/>
              <a:gd name="connsiteX112" fmla="*/ 10757916 w 25173432"/>
              <a:gd name="connsiteY112" fmla="*/ 2018002 h 7169300"/>
              <a:gd name="connsiteX113" fmla="*/ 10811256 w 25173432"/>
              <a:gd name="connsiteY113" fmla="*/ 2109442 h 7169300"/>
              <a:gd name="connsiteX114" fmla="*/ 10898886 w 25173432"/>
              <a:gd name="connsiteY114" fmla="*/ 2071342 h 7169300"/>
              <a:gd name="connsiteX115" fmla="*/ 10986516 w 25173432"/>
              <a:gd name="connsiteY115" fmla="*/ 2193262 h 7169300"/>
              <a:gd name="connsiteX116" fmla="*/ 11073384 w 25173432"/>
              <a:gd name="connsiteY116" fmla="*/ 2274796 h 7169300"/>
              <a:gd name="connsiteX117" fmla="*/ 11226546 w 25173432"/>
              <a:gd name="connsiteY117" fmla="*/ 2307562 h 7169300"/>
              <a:gd name="connsiteX118" fmla="*/ 11321796 w 25173432"/>
              <a:gd name="connsiteY118" fmla="*/ 2349472 h 7169300"/>
              <a:gd name="connsiteX119" fmla="*/ 11401806 w 25173432"/>
              <a:gd name="connsiteY119" fmla="*/ 2448532 h 7169300"/>
              <a:gd name="connsiteX120" fmla="*/ 11535156 w 25173432"/>
              <a:gd name="connsiteY120" fmla="*/ 2513302 h 7169300"/>
              <a:gd name="connsiteX121" fmla="*/ 11626596 w 25173432"/>
              <a:gd name="connsiteY121" fmla="*/ 2566642 h 7169300"/>
              <a:gd name="connsiteX122" fmla="*/ 11718036 w 25173432"/>
              <a:gd name="connsiteY122" fmla="*/ 2650462 h 7169300"/>
              <a:gd name="connsiteX123" fmla="*/ 11855196 w 25173432"/>
              <a:gd name="connsiteY123" fmla="*/ 2711422 h 7169300"/>
              <a:gd name="connsiteX124" fmla="*/ 11942826 w 25173432"/>
              <a:gd name="connsiteY124" fmla="*/ 2840962 h 7169300"/>
              <a:gd name="connsiteX125" fmla="*/ 12068556 w 25173432"/>
              <a:gd name="connsiteY125" fmla="*/ 2829532 h 7169300"/>
              <a:gd name="connsiteX126" fmla="*/ 12097512 w 25173432"/>
              <a:gd name="connsiteY126" fmla="*/ 2896588 h 7169300"/>
              <a:gd name="connsiteX127" fmla="*/ 12175236 w 25173432"/>
              <a:gd name="connsiteY127" fmla="*/ 2920972 h 7169300"/>
              <a:gd name="connsiteX128" fmla="*/ 12251436 w 25173432"/>
              <a:gd name="connsiteY128" fmla="*/ 3080992 h 7169300"/>
              <a:gd name="connsiteX129" fmla="*/ 12365736 w 25173432"/>
              <a:gd name="connsiteY129" fmla="*/ 3100042 h 7169300"/>
              <a:gd name="connsiteX130" fmla="*/ 12422886 w 25173432"/>
              <a:gd name="connsiteY130" fmla="*/ 3214342 h 7169300"/>
              <a:gd name="connsiteX131" fmla="*/ 12514326 w 25173432"/>
              <a:gd name="connsiteY131" fmla="*/ 3191482 h 7169300"/>
              <a:gd name="connsiteX132" fmla="*/ 12571476 w 25173432"/>
              <a:gd name="connsiteY132" fmla="*/ 3290542 h 7169300"/>
              <a:gd name="connsiteX133" fmla="*/ 12636246 w 25173432"/>
              <a:gd name="connsiteY133" fmla="*/ 3416272 h 7169300"/>
              <a:gd name="connsiteX134" fmla="*/ 12739116 w 25173432"/>
              <a:gd name="connsiteY134" fmla="*/ 3427702 h 7169300"/>
              <a:gd name="connsiteX135" fmla="*/ 12746736 w 25173432"/>
              <a:gd name="connsiteY135" fmla="*/ 3298162 h 7169300"/>
              <a:gd name="connsiteX136" fmla="*/ 12826746 w 25173432"/>
              <a:gd name="connsiteY136" fmla="*/ 3362932 h 7169300"/>
              <a:gd name="connsiteX137" fmla="*/ 12941046 w 25173432"/>
              <a:gd name="connsiteY137" fmla="*/ 3435322 h 7169300"/>
              <a:gd name="connsiteX138" fmla="*/ 13070586 w 25173432"/>
              <a:gd name="connsiteY138" fmla="*/ 3465802 h 7169300"/>
              <a:gd name="connsiteX139" fmla="*/ 13120116 w 25173432"/>
              <a:gd name="connsiteY139" fmla="*/ 3572482 h 7169300"/>
              <a:gd name="connsiteX140" fmla="*/ 13127736 w 25173432"/>
              <a:gd name="connsiteY140" fmla="*/ 3652492 h 7169300"/>
              <a:gd name="connsiteX141" fmla="*/ 13207746 w 25173432"/>
              <a:gd name="connsiteY141" fmla="*/ 3736312 h 7169300"/>
              <a:gd name="connsiteX142" fmla="*/ 13341096 w 25173432"/>
              <a:gd name="connsiteY142" fmla="*/ 3774412 h 7169300"/>
              <a:gd name="connsiteX143" fmla="*/ 13511784 w 25173432"/>
              <a:gd name="connsiteY143" fmla="*/ 3852898 h 7169300"/>
              <a:gd name="connsiteX144" fmla="*/ 13546836 w 25173432"/>
              <a:gd name="connsiteY144" fmla="*/ 3923002 h 7169300"/>
              <a:gd name="connsiteX145" fmla="*/ 13642086 w 25173432"/>
              <a:gd name="connsiteY145" fmla="*/ 3987772 h 7169300"/>
              <a:gd name="connsiteX146" fmla="*/ 13779246 w 25173432"/>
              <a:gd name="connsiteY146" fmla="*/ 4090642 h 7169300"/>
              <a:gd name="connsiteX147" fmla="*/ 13863066 w 25173432"/>
              <a:gd name="connsiteY147" fmla="*/ 4204942 h 7169300"/>
              <a:gd name="connsiteX148" fmla="*/ 13927836 w 25173432"/>
              <a:gd name="connsiteY148" fmla="*/ 4296382 h 7169300"/>
              <a:gd name="connsiteX149" fmla="*/ 13962126 w 25173432"/>
              <a:gd name="connsiteY149" fmla="*/ 4128742 h 7169300"/>
              <a:gd name="connsiteX150" fmla="*/ 14061186 w 25173432"/>
              <a:gd name="connsiteY150" fmla="*/ 4075402 h 7169300"/>
              <a:gd name="connsiteX151" fmla="*/ 14148816 w 25173432"/>
              <a:gd name="connsiteY151" fmla="*/ 4098262 h 7169300"/>
              <a:gd name="connsiteX152" fmla="*/ 14263116 w 25173432"/>
              <a:gd name="connsiteY152" fmla="*/ 4304002 h 7169300"/>
              <a:gd name="connsiteX153" fmla="*/ 14415516 w 25173432"/>
              <a:gd name="connsiteY153" fmla="*/ 4429732 h 7169300"/>
              <a:gd name="connsiteX154" fmla="*/ 14594586 w 25173432"/>
              <a:gd name="connsiteY154" fmla="*/ 4353532 h 7169300"/>
              <a:gd name="connsiteX155" fmla="*/ 14762226 w 25173432"/>
              <a:gd name="connsiteY155" fmla="*/ 4429732 h 7169300"/>
              <a:gd name="connsiteX156" fmla="*/ 14838426 w 25173432"/>
              <a:gd name="connsiteY156" fmla="*/ 4361152 h 7169300"/>
              <a:gd name="connsiteX157" fmla="*/ 14945106 w 25173432"/>
              <a:gd name="connsiteY157" fmla="*/ 4464022 h 7169300"/>
              <a:gd name="connsiteX158" fmla="*/ 15040356 w 25173432"/>
              <a:gd name="connsiteY158" fmla="*/ 4585942 h 7169300"/>
              <a:gd name="connsiteX159" fmla="*/ 15276576 w 25173432"/>
              <a:gd name="connsiteY159" fmla="*/ 4650712 h 7169300"/>
              <a:gd name="connsiteX160" fmla="*/ 15440406 w 25173432"/>
              <a:gd name="connsiteY160" fmla="*/ 4692622 h 7169300"/>
              <a:gd name="connsiteX161" fmla="*/ 15513558 w 25173432"/>
              <a:gd name="connsiteY161" fmla="*/ 4707862 h 7169300"/>
              <a:gd name="connsiteX162" fmla="*/ 15566136 w 25173432"/>
              <a:gd name="connsiteY162" fmla="*/ 4875502 h 7169300"/>
              <a:gd name="connsiteX163" fmla="*/ 15585186 w 25173432"/>
              <a:gd name="connsiteY163" fmla="*/ 4997422 h 7169300"/>
              <a:gd name="connsiteX164" fmla="*/ 15703296 w 25173432"/>
              <a:gd name="connsiteY164" fmla="*/ 4921222 h 7169300"/>
              <a:gd name="connsiteX165" fmla="*/ 15718536 w 25173432"/>
              <a:gd name="connsiteY165" fmla="*/ 4768822 h 7169300"/>
              <a:gd name="connsiteX166" fmla="*/ 15794736 w 25173432"/>
              <a:gd name="connsiteY166" fmla="*/ 4757392 h 7169300"/>
              <a:gd name="connsiteX167" fmla="*/ 15870936 w 25173432"/>
              <a:gd name="connsiteY167" fmla="*/ 4871692 h 7169300"/>
              <a:gd name="connsiteX168" fmla="*/ 16065246 w 25173432"/>
              <a:gd name="connsiteY168" fmla="*/ 4978372 h 7169300"/>
              <a:gd name="connsiteX169" fmla="*/ 16202406 w 25173432"/>
              <a:gd name="connsiteY169" fmla="*/ 5138392 h 7169300"/>
              <a:gd name="connsiteX170" fmla="*/ 16312896 w 25173432"/>
              <a:gd name="connsiteY170" fmla="*/ 5153632 h 7169300"/>
              <a:gd name="connsiteX171" fmla="*/ 16408146 w 25173432"/>
              <a:gd name="connsiteY171" fmla="*/ 5203162 h 7169300"/>
              <a:gd name="connsiteX172" fmla="*/ 16488156 w 25173432"/>
              <a:gd name="connsiteY172" fmla="*/ 5195542 h 7169300"/>
              <a:gd name="connsiteX173" fmla="*/ 16579596 w 25173432"/>
              <a:gd name="connsiteY173" fmla="*/ 5233642 h 7169300"/>
              <a:gd name="connsiteX174" fmla="*/ 16659606 w 25173432"/>
              <a:gd name="connsiteY174" fmla="*/ 5275552 h 7169300"/>
              <a:gd name="connsiteX175" fmla="*/ 16724376 w 25173432"/>
              <a:gd name="connsiteY175" fmla="*/ 5298412 h 7169300"/>
              <a:gd name="connsiteX176" fmla="*/ 16899636 w 25173432"/>
              <a:gd name="connsiteY176" fmla="*/ 5317462 h 7169300"/>
              <a:gd name="connsiteX177" fmla="*/ 16781526 w 25173432"/>
              <a:gd name="connsiteY177" fmla="*/ 5245072 h 7169300"/>
              <a:gd name="connsiteX178" fmla="*/ 16815816 w 25173432"/>
              <a:gd name="connsiteY178" fmla="*/ 5199352 h 7169300"/>
              <a:gd name="connsiteX179" fmla="*/ 16926306 w 25173432"/>
              <a:gd name="connsiteY179" fmla="*/ 5218402 h 7169300"/>
              <a:gd name="connsiteX180" fmla="*/ 17082516 w 25173432"/>
              <a:gd name="connsiteY180" fmla="*/ 5344132 h 7169300"/>
              <a:gd name="connsiteX181" fmla="*/ 17273016 w 25173432"/>
              <a:gd name="connsiteY181" fmla="*/ 5359372 h 7169300"/>
              <a:gd name="connsiteX182" fmla="*/ 17398746 w 25173432"/>
              <a:gd name="connsiteY182" fmla="*/ 5420332 h 7169300"/>
              <a:gd name="connsiteX183" fmla="*/ 17489424 w 25173432"/>
              <a:gd name="connsiteY183" fmla="*/ 5549872 h 7169300"/>
              <a:gd name="connsiteX184" fmla="*/ 17593056 w 25173432"/>
              <a:gd name="connsiteY184" fmla="*/ 5568922 h 7169300"/>
              <a:gd name="connsiteX185" fmla="*/ 17810226 w 25173432"/>
              <a:gd name="connsiteY185" fmla="*/ 5717512 h 7169300"/>
              <a:gd name="connsiteX186" fmla="*/ 17810226 w 25173432"/>
              <a:gd name="connsiteY186" fmla="*/ 5561302 h 7169300"/>
              <a:gd name="connsiteX187" fmla="*/ 18008346 w 25173432"/>
              <a:gd name="connsiteY187" fmla="*/ 5565112 h 7169300"/>
              <a:gd name="connsiteX188" fmla="*/ 18088356 w 25173432"/>
              <a:gd name="connsiteY188" fmla="*/ 5667982 h 7169300"/>
              <a:gd name="connsiteX189" fmla="*/ 18191226 w 25173432"/>
              <a:gd name="connsiteY189" fmla="*/ 5675602 h 7169300"/>
              <a:gd name="connsiteX190" fmla="*/ 18278856 w 25173432"/>
              <a:gd name="connsiteY190" fmla="*/ 5752564 h 7169300"/>
              <a:gd name="connsiteX191" fmla="*/ 18343626 w 25173432"/>
              <a:gd name="connsiteY191" fmla="*/ 5866102 h 7169300"/>
              <a:gd name="connsiteX192" fmla="*/ 18461736 w 25173432"/>
              <a:gd name="connsiteY192" fmla="*/ 5850862 h 7169300"/>
              <a:gd name="connsiteX193" fmla="*/ 18553176 w 25173432"/>
              <a:gd name="connsiteY193" fmla="*/ 5934682 h 7169300"/>
              <a:gd name="connsiteX194" fmla="*/ 18522696 w 25173432"/>
              <a:gd name="connsiteY194" fmla="*/ 6018502 h 7169300"/>
              <a:gd name="connsiteX195" fmla="*/ 18652236 w 25173432"/>
              <a:gd name="connsiteY195" fmla="*/ 5972782 h 7169300"/>
              <a:gd name="connsiteX196" fmla="*/ 18663666 w 25173432"/>
              <a:gd name="connsiteY196" fmla="*/ 6045172 h 7169300"/>
              <a:gd name="connsiteX197" fmla="*/ 18785586 w 25173432"/>
              <a:gd name="connsiteY197" fmla="*/ 6007072 h 7169300"/>
              <a:gd name="connsiteX198" fmla="*/ 19086576 w 25173432"/>
              <a:gd name="connsiteY198" fmla="*/ 6136612 h 7169300"/>
              <a:gd name="connsiteX199" fmla="*/ 19222212 w 25173432"/>
              <a:gd name="connsiteY199" fmla="*/ 6242530 h 7169300"/>
              <a:gd name="connsiteX200" fmla="*/ 19292316 w 25173432"/>
              <a:gd name="connsiteY200" fmla="*/ 6452842 h 7169300"/>
              <a:gd name="connsiteX201" fmla="*/ 19347942 w 25173432"/>
              <a:gd name="connsiteY201" fmla="*/ 6593050 h 7169300"/>
              <a:gd name="connsiteX202" fmla="*/ 19418046 w 25173432"/>
              <a:gd name="connsiteY202" fmla="*/ 6567142 h 7169300"/>
              <a:gd name="connsiteX203" fmla="*/ 19467576 w 25173432"/>
              <a:gd name="connsiteY203" fmla="*/ 6647152 h 7169300"/>
              <a:gd name="connsiteX204" fmla="*/ 19448526 w 25173432"/>
              <a:gd name="connsiteY204" fmla="*/ 6376642 h 7169300"/>
              <a:gd name="connsiteX205" fmla="*/ 19452336 w 25173432"/>
              <a:gd name="connsiteY205" fmla="*/ 6174712 h 7169300"/>
              <a:gd name="connsiteX206" fmla="*/ 19555206 w 25173432"/>
              <a:gd name="connsiteY206" fmla="*/ 6285202 h 7169300"/>
              <a:gd name="connsiteX207" fmla="*/ 19639026 w 25173432"/>
              <a:gd name="connsiteY207" fmla="*/ 6407122 h 7169300"/>
              <a:gd name="connsiteX208" fmla="*/ 19646646 w 25173432"/>
              <a:gd name="connsiteY208" fmla="*/ 6212812 h 7169300"/>
              <a:gd name="connsiteX209" fmla="*/ 19734276 w 25173432"/>
              <a:gd name="connsiteY209" fmla="*/ 6128992 h 7169300"/>
              <a:gd name="connsiteX210" fmla="*/ 19852386 w 25173432"/>
              <a:gd name="connsiteY210" fmla="*/ 6239482 h 7169300"/>
              <a:gd name="connsiteX211" fmla="*/ 19791426 w 25173432"/>
              <a:gd name="connsiteY211" fmla="*/ 6026122 h 7169300"/>
              <a:gd name="connsiteX212" fmla="*/ 20100036 w 25173432"/>
              <a:gd name="connsiteY212" fmla="*/ 6022312 h 7169300"/>
              <a:gd name="connsiteX213" fmla="*/ 20372832 w 25173432"/>
              <a:gd name="connsiteY213" fmla="*/ 5897344 h 7169300"/>
              <a:gd name="connsiteX214" fmla="*/ 20667726 w 25173432"/>
              <a:gd name="connsiteY214" fmla="*/ 5892772 h 7169300"/>
              <a:gd name="connsiteX215" fmla="*/ 20915376 w 25173432"/>
              <a:gd name="connsiteY215" fmla="*/ 5938492 h 7169300"/>
              <a:gd name="connsiteX216" fmla="*/ 21185886 w 25173432"/>
              <a:gd name="connsiteY216" fmla="*/ 5968972 h 7169300"/>
              <a:gd name="connsiteX217" fmla="*/ 21456396 w 25173432"/>
              <a:gd name="connsiteY217" fmla="*/ 5957542 h 7169300"/>
              <a:gd name="connsiteX218" fmla="*/ 21632418 w 25173432"/>
              <a:gd name="connsiteY218" fmla="*/ 5961352 h 7169300"/>
              <a:gd name="connsiteX219" fmla="*/ 21734526 w 25173432"/>
              <a:gd name="connsiteY219" fmla="*/ 5885152 h 7169300"/>
              <a:gd name="connsiteX220" fmla="*/ 21917406 w 25173432"/>
              <a:gd name="connsiteY220" fmla="*/ 6041362 h 7169300"/>
              <a:gd name="connsiteX221" fmla="*/ 22062186 w 25173432"/>
              <a:gd name="connsiteY221" fmla="*/ 5976592 h 7169300"/>
              <a:gd name="connsiteX222" fmla="*/ 22283166 w 25173432"/>
              <a:gd name="connsiteY222" fmla="*/ 6186142 h 7169300"/>
              <a:gd name="connsiteX223" fmla="*/ 23123652 w 25173432"/>
              <a:gd name="connsiteY223" fmla="*/ 6482560 h 7169300"/>
              <a:gd name="connsiteX224" fmla="*/ 23266146 w 25173432"/>
              <a:gd name="connsiteY224" fmla="*/ 6609052 h 7169300"/>
              <a:gd name="connsiteX225" fmla="*/ 23258526 w 25173432"/>
              <a:gd name="connsiteY225" fmla="*/ 6692872 h 7169300"/>
              <a:gd name="connsiteX226" fmla="*/ 23388066 w 25173432"/>
              <a:gd name="connsiteY226" fmla="*/ 6658582 h 7169300"/>
              <a:gd name="connsiteX227" fmla="*/ 23757636 w 25173432"/>
              <a:gd name="connsiteY227" fmla="*/ 6780502 h 7169300"/>
              <a:gd name="connsiteX228" fmla="*/ 23981664 w 25173432"/>
              <a:gd name="connsiteY228" fmla="*/ 6644866 h 7169300"/>
              <a:gd name="connsiteX229" fmla="*/ 24051006 w 25173432"/>
              <a:gd name="connsiteY229" fmla="*/ 6544282 h 7169300"/>
              <a:gd name="connsiteX230" fmla="*/ 24203406 w 25173432"/>
              <a:gd name="connsiteY230" fmla="*/ 6532852 h 7169300"/>
              <a:gd name="connsiteX231" fmla="*/ 24332946 w 25173432"/>
              <a:gd name="connsiteY231" fmla="*/ 6437602 h 7169300"/>
              <a:gd name="connsiteX232" fmla="*/ 24428196 w 25173432"/>
              <a:gd name="connsiteY232" fmla="*/ 6422362 h 7169300"/>
              <a:gd name="connsiteX233" fmla="*/ 24531066 w 25173432"/>
              <a:gd name="connsiteY233" fmla="*/ 6243292 h 7169300"/>
              <a:gd name="connsiteX234" fmla="*/ 24688800 w 25173432"/>
              <a:gd name="connsiteY234" fmla="*/ 6187666 h 7169300"/>
              <a:gd name="connsiteX235" fmla="*/ 24953976 w 25173432"/>
              <a:gd name="connsiteY235" fmla="*/ 6231862 h 7169300"/>
              <a:gd name="connsiteX236" fmla="*/ 25153620 w 25173432"/>
              <a:gd name="connsiteY236" fmla="*/ 6157186 h 7169300"/>
              <a:gd name="connsiteX237" fmla="*/ 25173432 w 25173432"/>
              <a:gd name="connsiteY237" fmla="*/ 5712940 h 7169300"/>
              <a:gd name="connsiteX238" fmla="*/ 24492204 w 25173432"/>
              <a:gd name="connsiteY238" fmla="*/ 5869150 h 7169300"/>
              <a:gd name="connsiteX239" fmla="*/ 23746968 w 25173432"/>
              <a:gd name="connsiteY239" fmla="*/ 6133564 h 7169300"/>
              <a:gd name="connsiteX240" fmla="*/ 22954488 w 25173432"/>
              <a:gd name="connsiteY240" fmla="*/ 6276820 h 7169300"/>
              <a:gd name="connsiteX241" fmla="*/ 22682524 w 25173432"/>
              <a:gd name="connsiteY241" fmla="*/ 6254628 h 7169300"/>
              <a:gd name="connsiteX242" fmla="*/ 22606324 w 25173432"/>
              <a:gd name="connsiteY242" fmla="*/ 6159378 h 7169300"/>
              <a:gd name="connsiteX243" fmla="*/ 21954744 w 25173432"/>
              <a:gd name="connsiteY243" fmla="*/ 5910298 h 7169300"/>
              <a:gd name="connsiteX244" fmla="*/ 21733834 w 25173432"/>
              <a:gd name="connsiteY244" fmla="*/ 5820288 h 7169300"/>
              <a:gd name="connsiteX245" fmla="*/ 21573814 w 25173432"/>
              <a:gd name="connsiteY245" fmla="*/ 5858388 h 7169300"/>
              <a:gd name="connsiteX246" fmla="*/ 21299494 w 25173432"/>
              <a:gd name="connsiteY246" fmla="*/ 5805048 h 7169300"/>
              <a:gd name="connsiteX247" fmla="*/ 20834674 w 25173432"/>
              <a:gd name="connsiteY247" fmla="*/ 5713608 h 7169300"/>
              <a:gd name="connsiteX248" fmla="*/ 20624292 w 25173432"/>
              <a:gd name="connsiteY248" fmla="*/ 5612356 h 7169300"/>
              <a:gd name="connsiteX249" fmla="*/ 20198404 w 25173432"/>
              <a:gd name="connsiteY249" fmla="*/ 5595498 h 7169300"/>
              <a:gd name="connsiteX250" fmla="*/ 19910298 w 25173432"/>
              <a:gd name="connsiteY250" fmla="*/ 5865340 h 7169300"/>
              <a:gd name="connsiteX251" fmla="*/ 19322104 w 25173432"/>
              <a:gd name="connsiteY251" fmla="*/ 6094608 h 7169300"/>
              <a:gd name="connsiteX252" fmla="*/ 19024092 w 25173432"/>
              <a:gd name="connsiteY252" fmla="*/ 6001738 h 7169300"/>
              <a:gd name="connsiteX253" fmla="*/ 18746794 w 25173432"/>
              <a:gd name="connsiteY253" fmla="*/ 5892678 h 7169300"/>
              <a:gd name="connsiteX254" fmla="*/ 18403894 w 25173432"/>
              <a:gd name="connsiteY254" fmla="*/ 5751708 h 7169300"/>
              <a:gd name="connsiteX255" fmla="*/ 18007654 w 25173432"/>
              <a:gd name="connsiteY255" fmla="*/ 5488818 h 7169300"/>
              <a:gd name="connsiteX256" fmla="*/ 17679994 w 25173432"/>
              <a:gd name="connsiteY256" fmla="*/ 5485008 h 7169300"/>
              <a:gd name="connsiteX257" fmla="*/ 17478064 w 25173432"/>
              <a:gd name="connsiteY257" fmla="*/ 5347848 h 7169300"/>
              <a:gd name="connsiteX258" fmla="*/ 17165644 w 25173432"/>
              <a:gd name="connsiteY258" fmla="*/ 5267838 h 7169300"/>
              <a:gd name="connsiteX259" fmla="*/ 16885920 w 25173432"/>
              <a:gd name="connsiteY259" fmla="*/ 5119342 h 7169300"/>
              <a:gd name="connsiteX260" fmla="*/ 16636054 w 25173432"/>
              <a:gd name="connsiteY260" fmla="*/ 5157348 h 7169300"/>
              <a:gd name="connsiteX261" fmla="*/ 16361734 w 25173432"/>
              <a:gd name="connsiteY261" fmla="*/ 5065908 h 7169300"/>
              <a:gd name="connsiteX262" fmla="*/ 16056934 w 25173432"/>
              <a:gd name="connsiteY262" fmla="*/ 4852548 h 7169300"/>
              <a:gd name="connsiteX263" fmla="*/ 15927394 w 25173432"/>
              <a:gd name="connsiteY263" fmla="*/ 4734438 h 7169300"/>
              <a:gd name="connsiteX264" fmla="*/ 15805474 w 25173432"/>
              <a:gd name="connsiteY264" fmla="*/ 4673478 h 7169300"/>
              <a:gd name="connsiteX265" fmla="*/ 15439714 w 25173432"/>
              <a:gd name="connsiteY265" fmla="*/ 4601088 h 7169300"/>
              <a:gd name="connsiteX266" fmla="*/ 15214924 w 25173432"/>
              <a:gd name="connsiteY266" fmla="*/ 4570608 h 7169300"/>
              <a:gd name="connsiteX267" fmla="*/ 15117318 w 25173432"/>
              <a:gd name="connsiteY267" fmla="*/ 4432780 h 7169300"/>
              <a:gd name="connsiteX268" fmla="*/ 14692954 w 25173432"/>
              <a:gd name="connsiteY268" fmla="*/ 4277238 h 7169300"/>
              <a:gd name="connsiteX269" fmla="*/ 14426254 w 25173432"/>
              <a:gd name="connsiteY269" fmla="*/ 4307718 h 7169300"/>
              <a:gd name="connsiteX270" fmla="*/ 14235754 w 25173432"/>
              <a:gd name="connsiteY270" fmla="*/ 4090548 h 7169300"/>
              <a:gd name="connsiteX271" fmla="*/ 14030014 w 25173432"/>
              <a:gd name="connsiteY271" fmla="*/ 3980058 h 7169300"/>
              <a:gd name="connsiteX272" fmla="*/ 13946194 w 25173432"/>
              <a:gd name="connsiteY272" fmla="*/ 4021968 h 7169300"/>
              <a:gd name="connsiteX273" fmla="*/ 13778554 w 25173432"/>
              <a:gd name="connsiteY273" fmla="*/ 3980058 h 7169300"/>
              <a:gd name="connsiteX274" fmla="*/ 13645204 w 25173432"/>
              <a:gd name="connsiteY274" fmla="*/ 3812418 h 7169300"/>
              <a:gd name="connsiteX275" fmla="*/ 13260394 w 25173432"/>
              <a:gd name="connsiteY275" fmla="*/ 3660018 h 7169300"/>
              <a:gd name="connsiteX276" fmla="*/ 13194030 w 25173432"/>
              <a:gd name="connsiteY276" fmla="*/ 3498568 h 7169300"/>
              <a:gd name="connsiteX277" fmla="*/ 13059156 w 25173432"/>
              <a:gd name="connsiteY277" fmla="*/ 3379696 h 7169300"/>
              <a:gd name="connsiteX278" fmla="*/ 12890824 w 25173432"/>
              <a:gd name="connsiteY278" fmla="*/ 3305688 h 7169300"/>
              <a:gd name="connsiteX279" fmla="*/ 12681274 w 25173432"/>
              <a:gd name="connsiteY279" fmla="*/ 3214248 h 7169300"/>
              <a:gd name="connsiteX280" fmla="*/ 12429814 w 25173432"/>
              <a:gd name="connsiteY280" fmla="*/ 3092328 h 7169300"/>
              <a:gd name="connsiteX281" fmla="*/ 12342184 w 25173432"/>
              <a:gd name="connsiteY281" fmla="*/ 2958978 h 7169300"/>
              <a:gd name="connsiteX282" fmla="*/ 12067864 w 25173432"/>
              <a:gd name="connsiteY282" fmla="*/ 2764668 h 7169300"/>
              <a:gd name="connsiteX283" fmla="*/ 11995474 w 25173432"/>
              <a:gd name="connsiteY283" fmla="*/ 2699898 h 7169300"/>
              <a:gd name="connsiteX284" fmla="*/ 11793544 w 25173432"/>
              <a:gd name="connsiteY284" fmla="*/ 2627508 h 7169300"/>
              <a:gd name="connsiteX285" fmla="*/ 11488744 w 25173432"/>
              <a:gd name="connsiteY285" fmla="*/ 2417958 h 7169300"/>
              <a:gd name="connsiteX286" fmla="*/ 11225854 w 25173432"/>
              <a:gd name="connsiteY286" fmla="*/ 2235078 h 7169300"/>
              <a:gd name="connsiteX287" fmla="*/ 11121390 w 25173432"/>
              <a:gd name="connsiteY287" fmla="*/ 2197834 h 7169300"/>
              <a:gd name="connsiteX288" fmla="*/ 10791514 w 25173432"/>
              <a:gd name="connsiteY288" fmla="*/ 1953138 h 7169300"/>
              <a:gd name="connsiteX289" fmla="*/ 10568178 w 25173432"/>
              <a:gd name="connsiteY289" fmla="*/ 1691866 h 7169300"/>
              <a:gd name="connsiteX290" fmla="*/ 10464546 w 25173432"/>
              <a:gd name="connsiteY290" fmla="*/ 1419832 h 7169300"/>
              <a:gd name="connsiteX291" fmla="*/ 10495026 w 25173432"/>
              <a:gd name="connsiteY291" fmla="*/ 901672 h 7169300"/>
              <a:gd name="connsiteX292" fmla="*/ 10491216 w 25173432"/>
              <a:gd name="connsiteY292" fmla="*/ 768322 h 7169300"/>
              <a:gd name="connsiteX293" fmla="*/ 10578846 w 25173432"/>
              <a:gd name="connsiteY293" fmla="*/ 680692 h 7169300"/>
              <a:gd name="connsiteX294" fmla="*/ 10725912 w 25173432"/>
              <a:gd name="connsiteY294" fmla="*/ 610588 h 7169300"/>
              <a:gd name="connsiteX295" fmla="*/ 10707624 w 25173432"/>
              <a:gd name="connsiteY295" fmla="*/ 336268 h 7169300"/>
              <a:gd name="connsiteX296" fmla="*/ 10582656 w 25173432"/>
              <a:gd name="connsiteY296" fmla="*/ 200632 h 7169300"/>
              <a:gd name="connsiteX297" fmla="*/ 10467664 w 25173432"/>
              <a:gd name="connsiteY297" fmla="*/ 189108 h 7169300"/>
              <a:gd name="connsiteX298" fmla="*/ 10392156 w 25173432"/>
              <a:gd name="connsiteY298" fmla="*/ 2512 h 7169300"/>
              <a:gd name="connsiteX299" fmla="*/ 10346436 w 25173432"/>
              <a:gd name="connsiteY299" fmla="*/ 261592 h 7169300"/>
              <a:gd name="connsiteX300" fmla="*/ 10274808 w 25173432"/>
              <a:gd name="connsiteY300" fmla="*/ 626590 h 7169300"/>
              <a:gd name="connsiteX301" fmla="*/ 10136886 w 25173432"/>
              <a:gd name="connsiteY301" fmla="*/ 913102 h 7169300"/>
              <a:gd name="connsiteX302" fmla="*/ 10284784 w 25173432"/>
              <a:gd name="connsiteY302" fmla="*/ 1351158 h 7169300"/>
              <a:gd name="connsiteX303" fmla="*/ 10195560 w 25173432"/>
              <a:gd name="connsiteY303" fmla="*/ 1744444 h 7169300"/>
              <a:gd name="connsiteX304" fmla="*/ 10162864 w 25173432"/>
              <a:gd name="connsiteY304" fmla="*/ 2075058 h 7169300"/>
              <a:gd name="connsiteX305" fmla="*/ 10104120 w 25173432"/>
              <a:gd name="connsiteY305" fmla="*/ 2384524 h 7169300"/>
              <a:gd name="connsiteX306" fmla="*/ 10006654 w 25173432"/>
              <a:gd name="connsiteY306" fmla="*/ 2581788 h 7169300"/>
              <a:gd name="connsiteX307" fmla="*/ 9865684 w 25173432"/>
              <a:gd name="connsiteY307" fmla="*/ 2936118 h 7169300"/>
              <a:gd name="connsiteX308" fmla="*/ 9680448 w 25173432"/>
              <a:gd name="connsiteY308" fmla="*/ 3195292 h 7169300"/>
              <a:gd name="connsiteX309" fmla="*/ 9492304 w 25173432"/>
              <a:gd name="connsiteY309" fmla="*/ 3370458 h 7169300"/>
              <a:gd name="connsiteX310" fmla="*/ 9355144 w 25173432"/>
              <a:gd name="connsiteY310" fmla="*/ 3526668 h 7169300"/>
              <a:gd name="connsiteX311" fmla="*/ 9088444 w 25173432"/>
              <a:gd name="connsiteY311" fmla="*/ 3618108 h 7169300"/>
              <a:gd name="connsiteX312" fmla="*/ 8718874 w 25173432"/>
              <a:gd name="connsiteY312" fmla="*/ 3850518 h 7169300"/>
              <a:gd name="connsiteX313" fmla="*/ 8558854 w 25173432"/>
              <a:gd name="connsiteY313" fmla="*/ 4082928 h 7169300"/>
              <a:gd name="connsiteX314" fmla="*/ 8177854 w 25173432"/>
              <a:gd name="connsiteY314" fmla="*/ 4284858 h 7169300"/>
              <a:gd name="connsiteX315" fmla="*/ 8135944 w 25173432"/>
              <a:gd name="connsiteY315" fmla="*/ 4463928 h 7169300"/>
              <a:gd name="connsiteX316" fmla="*/ 7968234 w 25173432"/>
              <a:gd name="connsiteY316" fmla="*/ 4588990 h 7169300"/>
              <a:gd name="connsiteX317" fmla="*/ 7937824 w 25173432"/>
              <a:gd name="connsiteY317" fmla="*/ 4822068 h 7169300"/>
              <a:gd name="connsiteX318" fmla="*/ 7766374 w 25173432"/>
              <a:gd name="connsiteY318" fmla="*/ 4982088 h 7169300"/>
              <a:gd name="connsiteX319" fmla="*/ 7621594 w 25173432"/>
              <a:gd name="connsiteY319" fmla="*/ 5164968 h 7169300"/>
              <a:gd name="connsiteX320" fmla="*/ 7379970 w 25173432"/>
              <a:gd name="connsiteY320" fmla="*/ 5298412 h 7169300"/>
              <a:gd name="connsiteX321" fmla="*/ 7236784 w 25173432"/>
              <a:gd name="connsiteY321" fmla="*/ 5336418 h 7169300"/>
              <a:gd name="connsiteX322" fmla="*/ 7080574 w 25173432"/>
              <a:gd name="connsiteY322" fmla="*/ 5431668 h 7169300"/>
              <a:gd name="connsiteX323" fmla="*/ 6916744 w 25173432"/>
              <a:gd name="connsiteY323" fmla="*/ 5344038 h 7169300"/>
              <a:gd name="connsiteX324" fmla="*/ 6737674 w 25173432"/>
              <a:gd name="connsiteY324" fmla="*/ 5477388 h 7169300"/>
              <a:gd name="connsiteX325" fmla="*/ 6448114 w 25173432"/>
              <a:gd name="connsiteY325" fmla="*/ 5686938 h 7169300"/>
              <a:gd name="connsiteX326" fmla="*/ 6230944 w 25173432"/>
              <a:gd name="connsiteY326" fmla="*/ 5793618 h 7169300"/>
              <a:gd name="connsiteX327" fmla="*/ 6000750 w 25173432"/>
              <a:gd name="connsiteY327" fmla="*/ 5851624 h 7169300"/>
              <a:gd name="connsiteX328" fmla="*/ 5888044 w 25173432"/>
              <a:gd name="connsiteY328" fmla="*/ 5785998 h 7169300"/>
              <a:gd name="connsiteX329" fmla="*/ 5830894 w 25173432"/>
              <a:gd name="connsiteY329" fmla="*/ 5892678 h 7169300"/>
              <a:gd name="connsiteX330" fmla="*/ 5716594 w 25173432"/>
              <a:gd name="connsiteY330" fmla="*/ 5953638 h 7169300"/>
              <a:gd name="connsiteX331" fmla="*/ 5327974 w 25173432"/>
              <a:gd name="connsiteY331" fmla="*/ 6121278 h 7169300"/>
              <a:gd name="connsiteX332" fmla="*/ 5034604 w 25173432"/>
              <a:gd name="connsiteY332" fmla="*/ 6205098 h 7169300"/>
              <a:gd name="connsiteX333" fmla="*/ 4752664 w 25173432"/>
              <a:gd name="connsiteY333" fmla="*/ 6235578 h 7169300"/>
              <a:gd name="connsiteX334" fmla="*/ 4575810 w 25173432"/>
              <a:gd name="connsiteY334" fmla="*/ 6185380 h 7169300"/>
              <a:gd name="connsiteX335" fmla="*/ 4226884 w 25173432"/>
              <a:gd name="connsiteY335" fmla="*/ 6334638 h 7169300"/>
              <a:gd name="connsiteX336" fmla="*/ 3941134 w 25173432"/>
              <a:gd name="connsiteY336" fmla="*/ 6426078 h 7169300"/>
              <a:gd name="connsiteX337" fmla="*/ 3647694 w 25173432"/>
              <a:gd name="connsiteY337" fmla="*/ 6433030 h 7169300"/>
              <a:gd name="connsiteX338" fmla="*/ 3590614 w 25173432"/>
              <a:gd name="connsiteY338" fmla="*/ 6517518 h 7169300"/>
              <a:gd name="connsiteX339" fmla="*/ 3487744 w 25173432"/>
              <a:gd name="connsiteY339" fmla="*/ 6608958 h 7169300"/>
              <a:gd name="connsiteX340" fmla="*/ 3114364 w 25173432"/>
              <a:gd name="connsiteY340" fmla="*/ 6704208 h 7169300"/>
              <a:gd name="connsiteX341" fmla="*/ 2729554 w 25173432"/>
              <a:gd name="connsiteY341" fmla="*/ 6742308 h 7169300"/>
              <a:gd name="connsiteX342" fmla="*/ 2649474 w 25173432"/>
              <a:gd name="connsiteY342" fmla="*/ 6888706 h 7169300"/>
              <a:gd name="connsiteX343" fmla="*/ 2462854 w 25173432"/>
              <a:gd name="connsiteY343" fmla="*/ 6906138 h 7169300"/>
              <a:gd name="connsiteX344" fmla="*/ 2333314 w 25173432"/>
              <a:gd name="connsiteY344" fmla="*/ 6829938 h 7169300"/>
              <a:gd name="connsiteX345" fmla="*/ 2221992 w 25173432"/>
              <a:gd name="connsiteY345" fmla="*/ 6826984 h 7169300"/>
              <a:gd name="connsiteX346" fmla="*/ 1937074 w 25173432"/>
              <a:gd name="connsiteY346" fmla="*/ 6860418 h 7169300"/>
              <a:gd name="connsiteX347" fmla="*/ 1609344 w 25173432"/>
              <a:gd name="connsiteY347" fmla="*/ 6846796 h 7169300"/>
              <a:gd name="connsiteX348" fmla="*/ 1426534 w 25173432"/>
              <a:gd name="connsiteY348" fmla="*/ 6845178 h 7169300"/>
              <a:gd name="connsiteX349" fmla="*/ 1277944 w 25173432"/>
              <a:gd name="connsiteY349" fmla="*/ 6791838 h 7169300"/>
              <a:gd name="connsiteX350" fmla="*/ 969264 w 25173432"/>
              <a:gd name="connsiteY350" fmla="*/ 6729448 h 7169300"/>
              <a:gd name="connsiteX351" fmla="*/ 653104 w 25173432"/>
              <a:gd name="connsiteY351" fmla="*/ 6673728 h 7169300"/>
              <a:gd name="connsiteX352" fmla="*/ 519754 w 25173432"/>
              <a:gd name="connsiteY352" fmla="*/ 6624198 h 7169300"/>
              <a:gd name="connsiteX353" fmla="*/ 321634 w 25173432"/>
              <a:gd name="connsiteY353" fmla="*/ 6582288 h 7169300"/>
              <a:gd name="connsiteX354" fmla="*/ 264484 w 25173432"/>
              <a:gd name="connsiteY354" fmla="*/ 6532758 h 7169300"/>
              <a:gd name="connsiteX355" fmla="*/ 100654 w 25173432"/>
              <a:gd name="connsiteY355" fmla="*/ 6490848 h 7169300"/>
              <a:gd name="connsiteX356" fmla="*/ 3048 w 25173432"/>
              <a:gd name="connsiteY356" fmla="*/ 6439126 h 7169300"/>
              <a:gd name="connsiteX357" fmla="*/ 0 w 2517343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92204 w 25181052"/>
              <a:gd name="connsiteY238" fmla="*/ 5869150 h 7169300"/>
              <a:gd name="connsiteX239" fmla="*/ 23746968 w 25181052"/>
              <a:gd name="connsiteY239" fmla="*/ 613356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746968 w 25181052"/>
              <a:gd name="connsiteY239" fmla="*/ 613356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2954488 w 25181052"/>
              <a:gd name="connsiteY240" fmla="*/ 6276820 h 7169300"/>
              <a:gd name="connsiteX241" fmla="*/ 22682524 w 25181052"/>
              <a:gd name="connsiteY241" fmla="*/ 6254628 h 7169300"/>
              <a:gd name="connsiteX242" fmla="*/ 22606324 w 25181052"/>
              <a:gd name="connsiteY242" fmla="*/ 6159378 h 7169300"/>
              <a:gd name="connsiteX243" fmla="*/ 21954744 w 25181052"/>
              <a:gd name="connsiteY243" fmla="*/ 5910298 h 7169300"/>
              <a:gd name="connsiteX244" fmla="*/ 21733834 w 25181052"/>
              <a:gd name="connsiteY244" fmla="*/ 5820288 h 7169300"/>
              <a:gd name="connsiteX245" fmla="*/ 21573814 w 25181052"/>
              <a:gd name="connsiteY245" fmla="*/ 5858388 h 7169300"/>
              <a:gd name="connsiteX246" fmla="*/ 21299494 w 25181052"/>
              <a:gd name="connsiteY246" fmla="*/ 5805048 h 7169300"/>
              <a:gd name="connsiteX247" fmla="*/ 20834674 w 25181052"/>
              <a:gd name="connsiteY247" fmla="*/ 5713608 h 7169300"/>
              <a:gd name="connsiteX248" fmla="*/ 20624292 w 25181052"/>
              <a:gd name="connsiteY248" fmla="*/ 5612356 h 7169300"/>
              <a:gd name="connsiteX249" fmla="*/ 20198404 w 25181052"/>
              <a:gd name="connsiteY249" fmla="*/ 5595498 h 7169300"/>
              <a:gd name="connsiteX250" fmla="*/ 19910298 w 25181052"/>
              <a:gd name="connsiteY250" fmla="*/ 5865340 h 7169300"/>
              <a:gd name="connsiteX251" fmla="*/ 19322104 w 25181052"/>
              <a:gd name="connsiteY251" fmla="*/ 6094608 h 7169300"/>
              <a:gd name="connsiteX252" fmla="*/ 19024092 w 25181052"/>
              <a:gd name="connsiteY252" fmla="*/ 6001738 h 7169300"/>
              <a:gd name="connsiteX253" fmla="*/ 18746794 w 25181052"/>
              <a:gd name="connsiteY253" fmla="*/ 5892678 h 7169300"/>
              <a:gd name="connsiteX254" fmla="*/ 18403894 w 25181052"/>
              <a:gd name="connsiteY254" fmla="*/ 5751708 h 7169300"/>
              <a:gd name="connsiteX255" fmla="*/ 18007654 w 25181052"/>
              <a:gd name="connsiteY255" fmla="*/ 5488818 h 7169300"/>
              <a:gd name="connsiteX256" fmla="*/ 17679994 w 25181052"/>
              <a:gd name="connsiteY256" fmla="*/ 5485008 h 7169300"/>
              <a:gd name="connsiteX257" fmla="*/ 17478064 w 25181052"/>
              <a:gd name="connsiteY257" fmla="*/ 5347848 h 7169300"/>
              <a:gd name="connsiteX258" fmla="*/ 17165644 w 25181052"/>
              <a:gd name="connsiteY258" fmla="*/ 5267838 h 7169300"/>
              <a:gd name="connsiteX259" fmla="*/ 16885920 w 25181052"/>
              <a:gd name="connsiteY259" fmla="*/ 5119342 h 7169300"/>
              <a:gd name="connsiteX260" fmla="*/ 16636054 w 25181052"/>
              <a:gd name="connsiteY260" fmla="*/ 5157348 h 7169300"/>
              <a:gd name="connsiteX261" fmla="*/ 16361734 w 25181052"/>
              <a:gd name="connsiteY261" fmla="*/ 5065908 h 7169300"/>
              <a:gd name="connsiteX262" fmla="*/ 16056934 w 25181052"/>
              <a:gd name="connsiteY262" fmla="*/ 4852548 h 7169300"/>
              <a:gd name="connsiteX263" fmla="*/ 15927394 w 25181052"/>
              <a:gd name="connsiteY263" fmla="*/ 4734438 h 7169300"/>
              <a:gd name="connsiteX264" fmla="*/ 15805474 w 25181052"/>
              <a:gd name="connsiteY264" fmla="*/ 4673478 h 7169300"/>
              <a:gd name="connsiteX265" fmla="*/ 15439714 w 25181052"/>
              <a:gd name="connsiteY265" fmla="*/ 4601088 h 7169300"/>
              <a:gd name="connsiteX266" fmla="*/ 15214924 w 25181052"/>
              <a:gd name="connsiteY266" fmla="*/ 4570608 h 7169300"/>
              <a:gd name="connsiteX267" fmla="*/ 15117318 w 25181052"/>
              <a:gd name="connsiteY267" fmla="*/ 4432780 h 7169300"/>
              <a:gd name="connsiteX268" fmla="*/ 14692954 w 25181052"/>
              <a:gd name="connsiteY268" fmla="*/ 4277238 h 7169300"/>
              <a:gd name="connsiteX269" fmla="*/ 14426254 w 25181052"/>
              <a:gd name="connsiteY269" fmla="*/ 4307718 h 7169300"/>
              <a:gd name="connsiteX270" fmla="*/ 14235754 w 25181052"/>
              <a:gd name="connsiteY270" fmla="*/ 4090548 h 7169300"/>
              <a:gd name="connsiteX271" fmla="*/ 14030014 w 25181052"/>
              <a:gd name="connsiteY271" fmla="*/ 3980058 h 7169300"/>
              <a:gd name="connsiteX272" fmla="*/ 13946194 w 25181052"/>
              <a:gd name="connsiteY272" fmla="*/ 4021968 h 7169300"/>
              <a:gd name="connsiteX273" fmla="*/ 13778554 w 25181052"/>
              <a:gd name="connsiteY273" fmla="*/ 3980058 h 7169300"/>
              <a:gd name="connsiteX274" fmla="*/ 13645204 w 25181052"/>
              <a:gd name="connsiteY274" fmla="*/ 3812418 h 7169300"/>
              <a:gd name="connsiteX275" fmla="*/ 13260394 w 25181052"/>
              <a:gd name="connsiteY275" fmla="*/ 3660018 h 7169300"/>
              <a:gd name="connsiteX276" fmla="*/ 13194030 w 25181052"/>
              <a:gd name="connsiteY276" fmla="*/ 3498568 h 7169300"/>
              <a:gd name="connsiteX277" fmla="*/ 13059156 w 25181052"/>
              <a:gd name="connsiteY277" fmla="*/ 3379696 h 7169300"/>
              <a:gd name="connsiteX278" fmla="*/ 12890824 w 25181052"/>
              <a:gd name="connsiteY278" fmla="*/ 3305688 h 7169300"/>
              <a:gd name="connsiteX279" fmla="*/ 12681274 w 25181052"/>
              <a:gd name="connsiteY279" fmla="*/ 3214248 h 7169300"/>
              <a:gd name="connsiteX280" fmla="*/ 12429814 w 25181052"/>
              <a:gd name="connsiteY280" fmla="*/ 3092328 h 7169300"/>
              <a:gd name="connsiteX281" fmla="*/ 12342184 w 25181052"/>
              <a:gd name="connsiteY281" fmla="*/ 2958978 h 7169300"/>
              <a:gd name="connsiteX282" fmla="*/ 12067864 w 25181052"/>
              <a:gd name="connsiteY282" fmla="*/ 2764668 h 7169300"/>
              <a:gd name="connsiteX283" fmla="*/ 11995474 w 25181052"/>
              <a:gd name="connsiteY283" fmla="*/ 2699898 h 7169300"/>
              <a:gd name="connsiteX284" fmla="*/ 11793544 w 25181052"/>
              <a:gd name="connsiteY284" fmla="*/ 2627508 h 7169300"/>
              <a:gd name="connsiteX285" fmla="*/ 11488744 w 25181052"/>
              <a:gd name="connsiteY285" fmla="*/ 2417958 h 7169300"/>
              <a:gd name="connsiteX286" fmla="*/ 11225854 w 25181052"/>
              <a:gd name="connsiteY286" fmla="*/ 2235078 h 7169300"/>
              <a:gd name="connsiteX287" fmla="*/ 11121390 w 25181052"/>
              <a:gd name="connsiteY287" fmla="*/ 2197834 h 7169300"/>
              <a:gd name="connsiteX288" fmla="*/ 10791514 w 25181052"/>
              <a:gd name="connsiteY288" fmla="*/ 1953138 h 7169300"/>
              <a:gd name="connsiteX289" fmla="*/ 10568178 w 25181052"/>
              <a:gd name="connsiteY289" fmla="*/ 1691866 h 7169300"/>
              <a:gd name="connsiteX290" fmla="*/ 10464546 w 25181052"/>
              <a:gd name="connsiteY290" fmla="*/ 1419832 h 7169300"/>
              <a:gd name="connsiteX291" fmla="*/ 10495026 w 25181052"/>
              <a:gd name="connsiteY291" fmla="*/ 901672 h 7169300"/>
              <a:gd name="connsiteX292" fmla="*/ 10491216 w 25181052"/>
              <a:gd name="connsiteY292" fmla="*/ 768322 h 7169300"/>
              <a:gd name="connsiteX293" fmla="*/ 10578846 w 25181052"/>
              <a:gd name="connsiteY293" fmla="*/ 680692 h 7169300"/>
              <a:gd name="connsiteX294" fmla="*/ 10725912 w 25181052"/>
              <a:gd name="connsiteY294" fmla="*/ 610588 h 7169300"/>
              <a:gd name="connsiteX295" fmla="*/ 10707624 w 25181052"/>
              <a:gd name="connsiteY295" fmla="*/ 336268 h 7169300"/>
              <a:gd name="connsiteX296" fmla="*/ 10582656 w 25181052"/>
              <a:gd name="connsiteY296" fmla="*/ 200632 h 7169300"/>
              <a:gd name="connsiteX297" fmla="*/ 10467664 w 25181052"/>
              <a:gd name="connsiteY297" fmla="*/ 189108 h 7169300"/>
              <a:gd name="connsiteX298" fmla="*/ 10392156 w 25181052"/>
              <a:gd name="connsiteY298" fmla="*/ 2512 h 7169300"/>
              <a:gd name="connsiteX299" fmla="*/ 10346436 w 25181052"/>
              <a:gd name="connsiteY299" fmla="*/ 261592 h 7169300"/>
              <a:gd name="connsiteX300" fmla="*/ 10274808 w 25181052"/>
              <a:gd name="connsiteY300" fmla="*/ 626590 h 7169300"/>
              <a:gd name="connsiteX301" fmla="*/ 10136886 w 25181052"/>
              <a:gd name="connsiteY301" fmla="*/ 913102 h 7169300"/>
              <a:gd name="connsiteX302" fmla="*/ 10284784 w 25181052"/>
              <a:gd name="connsiteY302" fmla="*/ 1351158 h 7169300"/>
              <a:gd name="connsiteX303" fmla="*/ 10195560 w 25181052"/>
              <a:gd name="connsiteY303" fmla="*/ 1744444 h 7169300"/>
              <a:gd name="connsiteX304" fmla="*/ 10162864 w 25181052"/>
              <a:gd name="connsiteY304" fmla="*/ 2075058 h 7169300"/>
              <a:gd name="connsiteX305" fmla="*/ 10104120 w 25181052"/>
              <a:gd name="connsiteY305" fmla="*/ 2384524 h 7169300"/>
              <a:gd name="connsiteX306" fmla="*/ 10006654 w 25181052"/>
              <a:gd name="connsiteY306" fmla="*/ 2581788 h 7169300"/>
              <a:gd name="connsiteX307" fmla="*/ 9865684 w 25181052"/>
              <a:gd name="connsiteY307" fmla="*/ 2936118 h 7169300"/>
              <a:gd name="connsiteX308" fmla="*/ 9680448 w 25181052"/>
              <a:gd name="connsiteY308" fmla="*/ 3195292 h 7169300"/>
              <a:gd name="connsiteX309" fmla="*/ 9492304 w 25181052"/>
              <a:gd name="connsiteY309" fmla="*/ 3370458 h 7169300"/>
              <a:gd name="connsiteX310" fmla="*/ 9355144 w 25181052"/>
              <a:gd name="connsiteY310" fmla="*/ 3526668 h 7169300"/>
              <a:gd name="connsiteX311" fmla="*/ 9088444 w 25181052"/>
              <a:gd name="connsiteY311" fmla="*/ 3618108 h 7169300"/>
              <a:gd name="connsiteX312" fmla="*/ 8718874 w 25181052"/>
              <a:gd name="connsiteY312" fmla="*/ 3850518 h 7169300"/>
              <a:gd name="connsiteX313" fmla="*/ 8558854 w 25181052"/>
              <a:gd name="connsiteY313" fmla="*/ 4082928 h 7169300"/>
              <a:gd name="connsiteX314" fmla="*/ 8177854 w 25181052"/>
              <a:gd name="connsiteY314" fmla="*/ 4284858 h 7169300"/>
              <a:gd name="connsiteX315" fmla="*/ 8135944 w 25181052"/>
              <a:gd name="connsiteY315" fmla="*/ 4463928 h 7169300"/>
              <a:gd name="connsiteX316" fmla="*/ 7968234 w 25181052"/>
              <a:gd name="connsiteY316" fmla="*/ 4588990 h 7169300"/>
              <a:gd name="connsiteX317" fmla="*/ 7937824 w 25181052"/>
              <a:gd name="connsiteY317" fmla="*/ 4822068 h 7169300"/>
              <a:gd name="connsiteX318" fmla="*/ 7766374 w 25181052"/>
              <a:gd name="connsiteY318" fmla="*/ 4982088 h 7169300"/>
              <a:gd name="connsiteX319" fmla="*/ 7621594 w 25181052"/>
              <a:gd name="connsiteY319" fmla="*/ 5164968 h 7169300"/>
              <a:gd name="connsiteX320" fmla="*/ 7379970 w 25181052"/>
              <a:gd name="connsiteY320" fmla="*/ 5298412 h 7169300"/>
              <a:gd name="connsiteX321" fmla="*/ 7236784 w 25181052"/>
              <a:gd name="connsiteY321" fmla="*/ 5336418 h 7169300"/>
              <a:gd name="connsiteX322" fmla="*/ 7080574 w 25181052"/>
              <a:gd name="connsiteY322" fmla="*/ 5431668 h 7169300"/>
              <a:gd name="connsiteX323" fmla="*/ 6916744 w 25181052"/>
              <a:gd name="connsiteY323" fmla="*/ 5344038 h 7169300"/>
              <a:gd name="connsiteX324" fmla="*/ 6737674 w 25181052"/>
              <a:gd name="connsiteY324" fmla="*/ 5477388 h 7169300"/>
              <a:gd name="connsiteX325" fmla="*/ 6448114 w 25181052"/>
              <a:gd name="connsiteY325" fmla="*/ 5686938 h 7169300"/>
              <a:gd name="connsiteX326" fmla="*/ 6230944 w 25181052"/>
              <a:gd name="connsiteY326" fmla="*/ 5793618 h 7169300"/>
              <a:gd name="connsiteX327" fmla="*/ 6000750 w 25181052"/>
              <a:gd name="connsiteY327" fmla="*/ 5851624 h 7169300"/>
              <a:gd name="connsiteX328" fmla="*/ 5888044 w 25181052"/>
              <a:gd name="connsiteY328" fmla="*/ 5785998 h 7169300"/>
              <a:gd name="connsiteX329" fmla="*/ 5830894 w 25181052"/>
              <a:gd name="connsiteY329" fmla="*/ 5892678 h 7169300"/>
              <a:gd name="connsiteX330" fmla="*/ 5716594 w 25181052"/>
              <a:gd name="connsiteY330" fmla="*/ 5953638 h 7169300"/>
              <a:gd name="connsiteX331" fmla="*/ 5327974 w 25181052"/>
              <a:gd name="connsiteY331" fmla="*/ 6121278 h 7169300"/>
              <a:gd name="connsiteX332" fmla="*/ 5034604 w 25181052"/>
              <a:gd name="connsiteY332" fmla="*/ 6205098 h 7169300"/>
              <a:gd name="connsiteX333" fmla="*/ 4752664 w 25181052"/>
              <a:gd name="connsiteY333" fmla="*/ 6235578 h 7169300"/>
              <a:gd name="connsiteX334" fmla="*/ 4575810 w 25181052"/>
              <a:gd name="connsiteY334" fmla="*/ 6185380 h 7169300"/>
              <a:gd name="connsiteX335" fmla="*/ 4226884 w 25181052"/>
              <a:gd name="connsiteY335" fmla="*/ 6334638 h 7169300"/>
              <a:gd name="connsiteX336" fmla="*/ 3941134 w 25181052"/>
              <a:gd name="connsiteY336" fmla="*/ 6426078 h 7169300"/>
              <a:gd name="connsiteX337" fmla="*/ 3647694 w 25181052"/>
              <a:gd name="connsiteY337" fmla="*/ 6433030 h 7169300"/>
              <a:gd name="connsiteX338" fmla="*/ 3590614 w 25181052"/>
              <a:gd name="connsiteY338" fmla="*/ 6517518 h 7169300"/>
              <a:gd name="connsiteX339" fmla="*/ 3487744 w 25181052"/>
              <a:gd name="connsiteY339" fmla="*/ 6608958 h 7169300"/>
              <a:gd name="connsiteX340" fmla="*/ 3114364 w 25181052"/>
              <a:gd name="connsiteY340" fmla="*/ 6704208 h 7169300"/>
              <a:gd name="connsiteX341" fmla="*/ 2729554 w 25181052"/>
              <a:gd name="connsiteY341" fmla="*/ 6742308 h 7169300"/>
              <a:gd name="connsiteX342" fmla="*/ 2649474 w 25181052"/>
              <a:gd name="connsiteY342" fmla="*/ 6888706 h 7169300"/>
              <a:gd name="connsiteX343" fmla="*/ 2462854 w 25181052"/>
              <a:gd name="connsiteY343" fmla="*/ 6906138 h 7169300"/>
              <a:gd name="connsiteX344" fmla="*/ 2333314 w 25181052"/>
              <a:gd name="connsiteY344" fmla="*/ 6829938 h 7169300"/>
              <a:gd name="connsiteX345" fmla="*/ 2221992 w 25181052"/>
              <a:gd name="connsiteY345" fmla="*/ 6826984 h 7169300"/>
              <a:gd name="connsiteX346" fmla="*/ 1937074 w 25181052"/>
              <a:gd name="connsiteY346" fmla="*/ 6860418 h 7169300"/>
              <a:gd name="connsiteX347" fmla="*/ 1609344 w 25181052"/>
              <a:gd name="connsiteY347" fmla="*/ 6846796 h 7169300"/>
              <a:gd name="connsiteX348" fmla="*/ 1426534 w 25181052"/>
              <a:gd name="connsiteY348" fmla="*/ 6845178 h 7169300"/>
              <a:gd name="connsiteX349" fmla="*/ 1277944 w 25181052"/>
              <a:gd name="connsiteY349" fmla="*/ 6791838 h 7169300"/>
              <a:gd name="connsiteX350" fmla="*/ 969264 w 25181052"/>
              <a:gd name="connsiteY350" fmla="*/ 6729448 h 7169300"/>
              <a:gd name="connsiteX351" fmla="*/ 653104 w 25181052"/>
              <a:gd name="connsiteY351" fmla="*/ 6673728 h 7169300"/>
              <a:gd name="connsiteX352" fmla="*/ 519754 w 25181052"/>
              <a:gd name="connsiteY352" fmla="*/ 6624198 h 7169300"/>
              <a:gd name="connsiteX353" fmla="*/ 321634 w 25181052"/>
              <a:gd name="connsiteY353" fmla="*/ 6582288 h 7169300"/>
              <a:gd name="connsiteX354" fmla="*/ 264484 w 25181052"/>
              <a:gd name="connsiteY354" fmla="*/ 6532758 h 7169300"/>
              <a:gd name="connsiteX355" fmla="*/ 100654 w 25181052"/>
              <a:gd name="connsiteY355" fmla="*/ 6490848 h 7169300"/>
              <a:gd name="connsiteX356" fmla="*/ 3048 w 25181052"/>
              <a:gd name="connsiteY356" fmla="*/ 6439126 h 7169300"/>
              <a:gd name="connsiteX357" fmla="*/ 0 w 25181052"/>
              <a:gd name="connsiteY357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2954488 w 25181052"/>
              <a:gd name="connsiteY241" fmla="*/ 6276820 h 7169300"/>
              <a:gd name="connsiteX242" fmla="*/ 22682524 w 25181052"/>
              <a:gd name="connsiteY242" fmla="*/ 6254628 h 7169300"/>
              <a:gd name="connsiteX243" fmla="*/ 22606324 w 25181052"/>
              <a:gd name="connsiteY243" fmla="*/ 6159378 h 7169300"/>
              <a:gd name="connsiteX244" fmla="*/ 21954744 w 25181052"/>
              <a:gd name="connsiteY244" fmla="*/ 5910298 h 7169300"/>
              <a:gd name="connsiteX245" fmla="*/ 21733834 w 25181052"/>
              <a:gd name="connsiteY245" fmla="*/ 5820288 h 7169300"/>
              <a:gd name="connsiteX246" fmla="*/ 21573814 w 25181052"/>
              <a:gd name="connsiteY246" fmla="*/ 5858388 h 7169300"/>
              <a:gd name="connsiteX247" fmla="*/ 21299494 w 25181052"/>
              <a:gd name="connsiteY247" fmla="*/ 5805048 h 7169300"/>
              <a:gd name="connsiteX248" fmla="*/ 20834674 w 25181052"/>
              <a:gd name="connsiteY248" fmla="*/ 5713608 h 7169300"/>
              <a:gd name="connsiteX249" fmla="*/ 20624292 w 25181052"/>
              <a:gd name="connsiteY249" fmla="*/ 5612356 h 7169300"/>
              <a:gd name="connsiteX250" fmla="*/ 20198404 w 25181052"/>
              <a:gd name="connsiteY250" fmla="*/ 5595498 h 7169300"/>
              <a:gd name="connsiteX251" fmla="*/ 19910298 w 25181052"/>
              <a:gd name="connsiteY251" fmla="*/ 5865340 h 7169300"/>
              <a:gd name="connsiteX252" fmla="*/ 19322104 w 25181052"/>
              <a:gd name="connsiteY252" fmla="*/ 6094608 h 7169300"/>
              <a:gd name="connsiteX253" fmla="*/ 19024092 w 25181052"/>
              <a:gd name="connsiteY253" fmla="*/ 6001738 h 7169300"/>
              <a:gd name="connsiteX254" fmla="*/ 18746794 w 25181052"/>
              <a:gd name="connsiteY254" fmla="*/ 5892678 h 7169300"/>
              <a:gd name="connsiteX255" fmla="*/ 18403894 w 25181052"/>
              <a:gd name="connsiteY255" fmla="*/ 5751708 h 7169300"/>
              <a:gd name="connsiteX256" fmla="*/ 18007654 w 25181052"/>
              <a:gd name="connsiteY256" fmla="*/ 5488818 h 7169300"/>
              <a:gd name="connsiteX257" fmla="*/ 17679994 w 25181052"/>
              <a:gd name="connsiteY257" fmla="*/ 5485008 h 7169300"/>
              <a:gd name="connsiteX258" fmla="*/ 17478064 w 25181052"/>
              <a:gd name="connsiteY258" fmla="*/ 5347848 h 7169300"/>
              <a:gd name="connsiteX259" fmla="*/ 17165644 w 25181052"/>
              <a:gd name="connsiteY259" fmla="*/ 5267838 h 7169300"/>
              <a:gd name="connsiteX260" fmla="*/ 16885920 w 25181052"/>
              <a:gd name="connsiteY260" fmla="*/ 5119342 h 7169300"/>
              <a:gd name="connsiteX261" fmla="*/ 16636054 w 25181052"/>
              <a:gd name="connsiteY261" fmla="*/ 5157348 h 7169300"/>
              <a:gd name="connsiteX262" fmla="*/ 16361734 w 25181052"/>
              <a:gd name="connsiteY262" fmla="*/ 5065908 h 7169300"/>
              <a:gd name="connsiteX263" fmla="*/ 16056934 w 25181052"/>
              <a:gd name="connsiteY263" fmla="*/ 4852548 h 7169300"/>
              <a:gd name="connsiteX264" fmla="*/ 15927394 w 25181052"/>
              <a:gd name="connsiteY264" fmla="*/ 4734438 h 7169300"/>
              <a:gd name="connsiteX265" fmla="*/ 15805474 w 25181052"/>
              <a:gd name="connsiteY265" fmla="*/ 4673478 h 7169300"/>
              <a:gd name="connsiteX266" fmla="*/ 15439714 w 25181052"/>
              <a:gd name="connsiteY266" fmla="*/ 4601088 h 7169300"/>
              <a:gd name="connsiteX267" fmla="*/ 15214924 w 25181052"/>
              <a:gd name="connsiteY267" fmla="*/ 4570608 h 7169300"/>
              <a:gd name="connsiteX268" fmla="*/ 15117318 w 25181052"/>
              <a:gd name="connsiteY268" fmla="*/ 4432780 h 7169300"/>
              <a:gd name="connsiteX269" fmla="*/ 14692954 w 25181052"/>
              <a:gd name="connsiteY269" fmla="*/ 4277238 h 7169300"/>
              <a:gd name="connsiteX270" fmla="*/ 14426254 w 25181052"/>
              <a:gd name="connsiteY270" fmla="*/ 4307718 h 7169300"/>
              <a:gd name="connsiteX271" fmla="*/ 14235754 w 25181052"/>
              <a:gd name="connsiteY271" fmla="*/ 4090548 h 7169300"/>
              <a:gd name="connsiteX272" fmla="*/ 14030014 w 25181052"/>
              <a:gd name="connsiteY272" fmla="*/ 3980058 h 7169300"/>
              <a:gd name="connsiteX273" fmla="*/ 13946194 w 25181052"/>
              <a:gd name="connsiteY273" fmla="*/ 4021968 h 7169300"/>
              <a:gd name="connsiteX274" fmla="*/ 13778554 w 25181052"/>
              <a:gd name="connsiteY274" fmla="*/ 3980058 h 7169300"/>
              <a:gd name="connsiteX275" fmla="*/ 13645204 w 25181052"/>
              <a:gd name="connsiteY275" fmla="*/ 3812418 h 7169300"/>
              <a:gd name="connsiteX276" fmla="*/ 13260394 w 25181052"/>
              <a:gd name="connsiteY276" fmla="*/ 3660018 h 7169300"/>
              <a:gd name="connsiteX277" fmla="*/ 13194030 w 25181052"/>
              <a:gd name="connsiteY277" fmla="*/ 3498568 h 7169300"/>
              <a:gd name="connsiteX278" fmla="*/ 13059156 w 25181052"/>
              <a:gd name="connsiteY278" fmla="*/ 3379696 h 7169300"/>
              <a:gd name="connsiteX279" fmla="*/ 12890824 w 25181052"/>
              <a:gd name="connsiteY279" fmla="*/ 3305688 h 7169300"/>
              <a:gd name="connsiteX280" fmla="*/ 12681274 w 25181052"/>
              <a:gd name="connsiteY280" fmla="*/ 3214248 h 7169300"/>
              <a:gd name="connsiteX281" fmla="*/ 12429814 w 25181052"/>
              <a:gd name="connsiteY281" fmla="*/ 3092328 h 7169300"/>
              <a:gd name="connsiteX282" fmla="*/ 12342184 w 25181052"/>
              <a:gd name="connsiteY282" fmla="*/ 2958978 h 7169300"/>
              <a:gd name="connsiteX283" fmla="*/ 12067864 w 25181052"/>
              <a:gd name="connsiteY283" fmla="*/ 2764668 h 7169300"/>
              <a:gd name="connsiteX284" fmla="*/ 11995474 w 25181052"/>
              <a:gd name="connsiteY284" fmla="*/ 2699898 h 7169300"/>
              <a:gd name="connsiteX285" fmla="*/ 11793544 w 25181052"/>
              <a:gd name="connsiteY285" fmla="*/ 2627508 h 7169300"/>
              <a:gd name="connsiteX286" fmla="*/ 11488744 w 25181052"/>
              <a:gd name="connsiteY286" fmla="*/ 2417958 h 7169300"/>
              <a:gd name="connsiteX287" fmla="*/ 11225854 w 25181052"/>
              <a:gd name="connsiteY287" fmla="*/ 2235078 h 7169300"/>
              <a:gd name="connsiteX288" fmla="*/ 11121390 w 25181052"/>
              <a:gd name="connsiteY288" fmla="*/ 2197834 h 7169300"/>
              <a:gd name="connsiteX289" fmla="*/ 10791514 w 25181052"/>
              <a:gd name="connsiteY289" fmla="*/ 1953138 h 7169300"/>
              <a:gd name="connsiteX290" fmla="*/ 10568178 w 25181052"/>
              <a:gd name="connsiteY290" fmla="*/ 1691866 h 7169300"/>
              <a:gd name="connsiteX291" fmla="*/ 10464546 w 25181052"/>
              <a:gd name="connsiteY291" fmla="*/ 1419832 h 7169300"/>
              <a:gd name="connsiteX292" fmla="*/ 10495026 w 25181052"/>
              <a:gd name="connsiteY292" fmla="*/ 901672 h 7169300"/>
              <a:gd name="connsiteX293" fmla="*/ 10491216 w 25181052"/>
              <a:gd name="connsiteY293" fmla="*/ 768322 h 7169300"/>
              <a:gd name="connsiteX294" fmla="*/ 10578846 w 25181052"/>
              <a:gd name="connsiteY294" fmla="*/ 680692 h 7169300"/>
              <a:gd name="connsiteX295" fmla="*/ 10725912 w 25181052"/>
              <a:gd name="connsiteY295" fmla="*/ 610588 h 7169300"/>
              <a:gd name="connsiteX296" fmla="*/ 10707624 w 25181052"/>
              <a:gd name="connsiteY296" fmla="*/ 336268 h 7169300"/>
              <a:gd name="connsiteX297" fmla="*/ 10582656 w 25181052"/>
              <a:gd name="connsiteY297" fmla="*/ 200632 h 7169300"/>
              <a:gd name="connsiteX298" fmla="*/ 10467664 w 25181052"/>
              <a:gd name="connsiteY298" fmla="*/ 189108 h 7169300"/>
              <a:gd name="connsiteX299" fmla="*/ 10392156 w 25181052"/>
              <a:gd name="connsiteY299" fmla="*/ 2512 h 7169300"/>
              <a:gd name="connsiteX300" fmla="*/ 10346436 w 25181052"/>
              <a:gd name="connsiteY300" fmla="*/ 261592 h 7169300"/>
              <a:gd name="connsiteX301" fmla="*/ 10274808 w 25181052"/>
              <a:gd name="connsiteY301" fmla="*/ 626590 h 7169300"/>
              <a:gd name="connsiteX302" fmla="*/ 10136886 w 25181052"/>
              <a:gd name="connsiteY302" fmla="*/ 913102 h 7169300"/>
              <a:gd name="connsiteX303" fmla="*/ 10284784 w 25181052"/>
              <a:gd name="connsiteY303" fmla="*/ 1351158 h 7169300"/>
              <a:gd name="connsiteX304" fmla="*/ 10195560 w 25181052"/>
              <a:gd name="connsiteY304" fmla="*/ 1744444 h 7169300"/>
              <a:gd name="connsiteX305" fmla="*/ 10162864 w 25181052"/>
              <a:gd name="connsiteY305" fmla="*/ 2075058 h 7169300"/>
              <a:gd name="connsiteX306" fmla="*/ 10104120 w 25181052"/>
              <a:gd name="connsiteY306" fmla="*/ 2384524 h 7169300"/>
              <a:gd name="connsiteX307" fmla="*/ 10006654 w 25181052"/>
              <a:gd name="connsiteY307" fmla="*/ 2581788 h 7169300"/>
              <a:gd name="connsiteX308" fmla="*/ 9865684 w 25181052"/>
              <a:gd name="connsiteY308" fmla="*/ 2936118 h 7169300"/>
              <a:gd name="connsiteX309" fmla="*/ 9680448 w 25181052"/>
              <a:gd name="connsiteY309" fmla="*/ 3195292 h 7169300"/>
              <a:gd name="connsiteX310" fmla="*/ 9492304 w 25181052"/>
              <a:gd name="connsiteY310" fmla="*/ 3370458 h 7169300"/>
              <a:gd name="connsiteX311" fmla="*/ 9355144 w 25181052"/>
              <a:gd name="connsiteY311" fmla="*/ 3526668 h 7169300"/>
              <a:gd name="connsiteX312" fmla="*/ 9088444 w 25181052"/>
              <a:gd name="connsiteY312" fmla="*/ 3618108 h 7169300"/>
              <a:gd name="connsiteX313" fmla="*/ 8718874 w 25181052"/>
              <a:gd name="connsiteY313" fmla="*/ 3850518 h 7169300"/>
              <a:gd name="connsiteX314" fmla="*/ 8558854 w 25181052"/>
              <a:gd name="connsiteY314" fmla="*/ 4082928 h 7169300"/>
              <a:gd name="connsiteX315" fmla="*/ 8177854 w 25181052"/>
              <a:gd name="connsiteY315" fmla="*/ 4284858 h 7169300"/>
              <a:gd name="connsiteX316" fmla="*/ 8135944 w 25181052"/>
              <a:gd name="connsiteY316" fmla="*/ 4463928 h 7169300"/>
              <a:gd name="connsiteX317" fmla="*/ 7968234 w 25181052"/>
              <a:gd name="connsiteY317" fmla="*/ 4588990 h 7169300"/>
              <a:gd name="connsiteX318" fmla="*/ 7937824 w 25181052"/>
              <a:gd name="connsiteY318" fmla="*/ 4822068 h 7169300"/>
              <a:gd name="connsiteX319" fmla="*/ 7766374 w 25181052"/>
              <a:gd name="connsiteY319" fmla="*/ 4982088 h 7169300"/>
              <a:gd name="connsiteX320" fmla="*/ 7621594 w 25181052"/>
              <a:gd name="connsiteY320" fmla="*/ 5164968 h 7169300"/>
              <a:gd name="connsiteX321" fmla="*/ 7379970 w 25181052"/>
              <a:gd name="connsiteY321" fmla="*/ 5298412 h 7169300"/>
              <a:gd name="connsiteX322" fmla="*/ 7236784 w 25181052"/>
              <a:gd name="connsiteY322" fmla="*/ 5336418 h 7169300"/>
              <a:gd name="connsiteX323" fmla="*/ 7080574 w 25181052"/>
              <a:gd name="connsiteY323" fmla="*/ 5431668 h 7169300"/>
              <a:gd name="connsiteX324" fmla="*/ 6916744 w 25181052"/>
              <a:gd name="connsiteY324" fmla="*/ 5344038 h 7169300"/>
              <a:gd name="connsiteX325" fmla="*/ 6737674 w 25181052"/>
              <a:gd name="connsiteY325" fmla="*/ 5477388 h 7169300"/>
              <a:gd name="connsiteX326" fmla="*/ 6448114 w 25181052"/>
              <a:gd name="connsiteY326" fmla="*/ 5686938 h 7169300"/>
              <a:gd name="connsiteX327" fmla="*/ 6230944 w 25181052"/>
              <a:gd name="connsiteY327" fmla="*/ 5793618 h 7169300"/>
              <a:gd name="connsiteX328" fmla="*/ 6000750 w 25181052"/>
              <a:gd name="connsiteY328" fmla="*/ 5851624 h 7169300"/>
              <a:gd name="connsiteX329" fmla="*/ 5888044 w 25181052"/>
              <a:gd name="connsiteY329" fmla="*/ 5785998 h 7169300"/>
              <a:gd name="connsiteX330" fmla="*/ 5830894 w 25181052"/>
              <a:gd name="connsiteY330" fmla="*/ 5892678 h 7169300"/>
              <a:gd name="connsiteX331" fmla="*/ 5716594 w 25181052"/>
              <a:gd name="connsiteY331" fmla="*/ 5953638 h 7169300"/>
              <a:gd name="connsiteX332" fmla="*/ 5327974 w 25181052"/>
              <a:gd name="connsiteY332" fmla="*/ 6121278 h 7169300"/>
              <a:gd name="connsiteX333" fmla="*/ 5034604 w 25181052"/>
              <a:gd name="connsiteY333" fmla="*/ 6205098 h 7169300"/>
              <a:gd name="connsiteX334" fmla="*/ 4752664 w 25181052"/>
              <a:gd name="connsiteY334" fmla="*/ 6235578 h 7169300"/>
              <a:gd name="connsiteX335" fmla="*/ 4575810 w 25181052"/>
              <a:gd name="connsiteY335" fmla="*/ 6185380 h 7169300"/>
              <a:gd name="connsiteX336" fmla="*/ 4226884 w 25181052"/>
              <a:gd name="connsiteY336" fmla="*/ 6334638 h 7169300"/>
              <a:gd name="connsiteX337" fmla="*/ 3941134 w 25181052"/>
              <a:gd name="connsiteY337" fmla="*/ 6426078 h 7169300"/>
              <a:gd name="connsiteX338" fmla="*/ 3647694 w 25181052"/>
              <a:gd name="connsiteY338" fmla="*/ 6433030 h 7169300"/>
              <a:gd name="connsiteX339" fmla="*/ 3590614 w 25181052"/>
              <a:gd name="connsiteY339" fmla="*/ 6517518 h 7169300"/>
              <a:gd name="connsiteX340" fmla="*/ 3487744 w 25181052"/>
              <a:gd name="connsiteY340" fmla="*/ 6608958 h 7169300"/>
              <a:gd name="connsiteX341" fmla="*/ 3114364 w 25181052"/>
              <a:gd name="connsiteY341" fmla="*/ 6704208 h 7169300"/>
              <a:gd name="connsiteX342" fmla="*/ 2729554 w 25181052"/>
              <a:gd name="connsiteY342" fmla="*/ 6742308 h 7169300"/>
              <a:gd name="connsiteX343" fmla="*/ 2649474 w 25181052"/>
              <a:gd name="connsiteY343" fmla="*/ 6888706 h 7169300"/>
              <a:gd name="connsiteX344" fmla="*/ 2462854 w 25181052"/>
              <a:gd name="connsiteY344" fmla="*/ 6906138 h 7169300"/>
              <a:gd name="connsiteX345" fmla="*/ 2333314 w 25181052"/>
              <a:gd name="connsiteY345" fmla="*/ 6829938 h 7169300"/>
              <a:gd name="connsiteX346" fmla="*/ 2221992 w 25181052"/>
              <a:gd name="connsiteY346" fmla="*/ 6826984 h 7169300"/>
              <a:gd name="connsiteX347" fmla="*/ 1937074 w 25181052"/>
              <a:gd name="connsiteY347" fmla="*/ 6860418 h 7169300"/>
              <a:gd name="connsiteX348" fmla="*/ 1609344 w 25181052"/>
              <a:gd name="connsiteY348" fmla="*/ 6846796 h 7169300"/>
              <a:gd name="connsiteX349" fmla="*/ 1426534 w 25181052"/>
              <a:gd name="connsiteY349" fmla="*/ 6845178 h 7169300"/>
              <a:gd name="connsiteX350" fmla="*/ 1277944 w 25181052"/>
              <a:gd name="connsiteY350" fmla="*/ 6791838 h 7169300"/>
              <a:gd name="connsiteX351" fmla="*/ 969264 w 25181052"/>
              <a:gd name="connsiteY351" fmla="*/ 6729448 h 7169300"/>
              <a:gd name="connsiteX352" fmla="*/ 653104 w 25181052"/>
              <a:gd name="connsiteY352" fmla="*/ 6673728 h 7169300"/>
              <a:gd name="connsiteX353" fmla="*/ 519754 w 25181052"/>
              <a:gd name="connsiteY353" fmla="*/ 6624198 h 7169300"/>
              <a:gd name="connsiteX354" fmla="*/ 321634 w 25181052"/>
              <a:gd name="connsiteY354" fmla="*/ 6582288 h 7169300"/>
              <a:gd name="connsiteX355" fmla="*/ 264484 w 25181052"/>
              <a:gd name="connsiteY355" fmla="*/ 6532758 h 7169300"/>
              <a:gd name="connsiteX356" fmla="*/ 100654 w 25181052"/>
              <a:gd name="connsiteY356" fmla="*/ 6490848 h 7169300"/>
              <a:gd name="connsiteX357" fmla="*/ 3048 w 25181052"/>
              <a:gd name="connsiteY357" fmla="*/ 6439126 h 7169300"/>
              <a:gd name="connsiteX358" fmla="*/ 0 w 25181052"/>
              <a:gd name="connsiteY358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3234974 w 25181052"/>
              <a:gd name="connsiteY241" fmla="*/ 6342258 h 7169300"/>
              <a:gd name="connsiteX242" fmla="*/ 22954488 w 25181052"/>
              <a:gd name="connsiteY242" fmla="*/ 6276820 h 7169300"/>
              <a:gd name="connsiteX243" fmla="*/ 22682524 w 25181052"/>
              <a:gd name="connsiteY243" fmla="*/ 6254628 h 7169300"/>
              <a:gd name="connsiteX244" fmla="*/ 22606324 w 25181052"/>
              <a:gd name="connsiteY244" fmla="*/ 6159378 h 7169300"/>
              <a:gd name="connsiteX245" fmla="*/ 21954744 w 25181052"/>
              <a:gd name="connsiteY245" fmla="*/ 5910298 h 7169300"/>
              <a:gd name="connsiteX246" fmla="*/ 21733834 w 25181052"/>
              <a:gd name="connsiteY246" fmla="*/ 5820288 h 7169300"/>
              <a:gd name="connsiteX247" fmla="*/ 21573814 w 25181052"/>
              <a:gd name="connsiteY247" fmla="*/ 5858388 h 7169300"/>
              <a:gd name="connsiteX248" fmla="*/ 21299494 w 25181052"/>
              <a:gd name="connsiteY248" fmla="*/ 5805048 h 7169300"/>
              <a:gd name="connsiteX249" fmla="*/ 20834674 w 25181052"/>
              <a:gd name="connsiteY249" fmla="*/ 5713608 h 7169300"/>
              <a:gd name="connsiteX250" fmla="*/ 20624292 w 25181052"/>
              <a:gd name="connsiteY250" fmla="*/ 5612356 h 7169300"/>
              <a:gd name="connsiteX251" fmla="*/ 20198404 w 25181052"/>
              <a:gd name="connsiteY251" fmla="*/ 5595498 h 7169300"/>
              <a:gd name="connsiteX252" fmla="*/ 19910298 w 25181052"/>
              <a:gd name="connsiteY252" fmla="*/ 5865340 h 7169300"/>
              <a:gd name="connsiteX253" fmla="*/ 19322104 w 25181052"/>
              <a:gd name="connsiteY253" fmla="*/ 6094608 h 7169300"/>
              <a:gd name="connsiteX254" fmla="*/ 19024092 w 25181052"/>
              <a:gd name="connsiteY254" fmla="*/ 6001738 h 7169300"/>
              <a:gd name="connsiteX255" fmla="*/ 18746794 w 25181052"/>
              <a:gd name="connsiteY255" fmla="*/ 5892678 h 7169300"/>
              <a:gd name="connsiteX256" fmla="*/ 18403894 w 25181052"/>
              <a:gd name="connsiteY256" fmla="*/ 5751708 h 7169300"/>
              <a:gd name="connsiteX257" fmla="*/ 18007654 w 25181052"/>
              <a:gd name="connsiteY257" fmla="*/ 5488818 h 7169300"/>
              <a:gd name="connsiteX258" fmla="*/ 17679994 w 25181052"/>
              <a:gd name="connsiteY258" fmla="*/ 5485008 h 7169300"/>
              <a:gd name="connsiteX259" fmla="*/ 17478064 w 25181052"/>
              <a:gd name="connsiteY259" fmla="*/ 5347848 h 7169300"/>
              <a:gd name="connsiteX260" fmla="*/ 17165644 w 25181052"/>
              <a:gd name="connsiteY260" fmla="*/ 5267838 h 7169300"/>
              <a:gd name="connsiteX261" fmla="*/ 16885920 w 25181052"/>
              <a:gd name="connsiteY261" fmla="*/ 5119342 h 7169300"/>
              <a:gd name="connsiteX262" fmla="*/ 16636054 w 25181052"/>
              <a:gd name="connsiteY262" fmla="*/ 5157348 h 7169300"/>
              <a:gd name="connsiteX263" fmla="*/ 16361734 w 25181052"/>
              <a:gd name="connsiteY263" fmla="*/ 5065908 h 7169300"/>
              <a:gd name="connsiteX264" fmla="*/ 16056934 w 25181052"/>
              <a:gd name="connsiteY264" fmla="*/ 4852548 h 7169300"/>
              <a:gd name="connsiteX265" fmla="*/ 15927394 w 25181052"/>
              <a:gd name="connsiteY265" fmla="*/ 4734438 h 7169300"/>
              <a:gd name="connsiteX266" fmla="*/ 15805474 w 25181052"/>
              <a:gd name="connsiteY266" fmla="*/ 4673478 h 7169300"/>
              <a:gd name="connsiteX267" fmla="*/ 15439714 w 25181052"/>
              <a:gd name="connsiteY267" fmla="*/ 4601088 h 7169300"/>
              <a:gd name="connsiteX268" fmla="*/ 15214924 w 25181052"/>
              <a:gd name="connsiteY268" fmla="*/ 4570608 h 7169300"/>
              <a:gd name="connsiteX269" fmla="*/ 15117318 w 25181052"/>
              <a:gd name="connsiteY269" fmla="*/ 4432780 h 7169300"/>
              <a:gd name="connsiteX270" fmla="*/ 14692954 w 25181052"/>
              <a:gd name="connsiteY270" fmla="*/ 4277238 h 7169300"/>
              <a:gd name="connsiteX271" fmla="*/ 14426254 w 25181052"/>
              <a:gd name="connsiteY271" fmla="*/ 4307718 h 7169300"/>
              <a:gd name="connsiteX272" fmla="*/ 14235754 w 25181052"/>
              <a:gd name="connsiteY272" fmla="*/ 4090548 h 7169300"/>
              <a:gd name="connsiteX273" fmla="*/ 14030014 w 25181052"/>
              <a:gd name="connsiteY273" fmla="*/ 3980058 h 7169300"/>
              <a:gd name="connsiteX274" fmla="*/ 13946194 w 25181052"/>
              <a:gd name="connsiteY274" fmla="*/ 4021968 h 7169300"/>
              <a:gd name="connsiteX275" fmla="*/ 13778554 w 25181052"/>
              <a:gd name="connsiteY275" fmla="*/ 3980058 h 7169300"/>
              <a:gd name="connsiteX276" fmla="*/ 13645204 w 25181052"/>
              <a:gd name="connsiteY276" fmla="*/ 3812418 h 7169300"/>
              <a:gd name="connsiteX277" fmla="*/ 13260394 w 25181052"/>
              <a:gd name="connsiteY277" fmla="*/ 3660018 h 7169300"/>
              <a:gd name="connsiteX278" fmla="*/ 13194030 w 25181052"/>
              <a:gd name="connsiteY278" fmla="*/ 3498568 h 7169300"/>
              <a:gd name="connsiteX279" fmla="*/ 13059156 w 25181052"/>
              <a:gd name="connsiteY279" fmla="*/ 3379696 h 7169300"/>
              <a:gd name="connsiteX280" fmla="*/ 12890824 w 25181052"/>
              <a:gd name="connsiteY280" fmla="*/ 3305688 h 7169300"/>
              <a:gd name="connsiteX281" fmla="*/ 12681274 w 25181052"/>
              <a:gd name="connsiteY281" fmla="*/ 3214248 h 7169300"/>
              <a:gd name="connsiteX282" fmla="*/ 12429814 w 25181052"/>
              <a:gd name="connsiteY282" fmla="*/ 3092328 h 7169300"/>
              <a:gd name="connsiteX283" fmla="*/ 12342184 w 25181052"/>
              <a:gd name="connsiteY283" fmla="*/ 2958978 h 7169300"/>
              <a:gd name="connsiteX284" fmla="*/ 12067864 w 25181052"/>
              <a:gd name="connsiteY284" fmla="*/ 2764668 h 7169300"/>
              <a:gd name="connsiteX285" fmla="*/ 11995474 w 25181052"/>
              <a:gd name="connsiteY285" fmla="*/ 2699898 h 7169300"/>
              <a:gd name="connsiteX286" fmla="*/ 11793544 w 25181052"/>
              <a:gd name="connsiteY286" fmla="*/ 2627508 h 7169300"/>
              <a:gd name="connsiteX287" fmla="*/ 11488744 w 25181052"/>
              <a:gd name="connsiteY287" fmla="*/ 2417958 h 7169300"/>
              <a:gd name="connsiteX288" fmla="*/ 11225854 w 25181052"/>
              <a:gd name="connsiteY288" fmla="*/ 2235078 h 7169300"/>
              <a:gd name="connsiteX289" fmla="*/ 11121390 w 25181052"/>
              <a:gd name="connsiteY289" fmla="*/ 2197834 h 7169300"/>
              <a:gd name="connsiteX290" fmla="*/ 10791514 w 25181052"/>
              <a:gd name="connsiteY290" fmla="*/ 1953138 h 7169300"/>
              <a:gd name="connsiteX291" fmla="*/ 10568178 w 25181052"/>
              <a:gd name="connsiteY291" fmla="*/ 1691866 h 7169300"/>
              <a:gd name="connsiteX292" fmla="*/ 10464546 w 25181052"/>
              <a:gd name="connsiteY292" fmla="*/ 1419832 h 7169300"/>
              <a:gd name="connsiteX293" fmla="*/ 10495026 w 25181052"/>
              <a:gd name="connsiteY293" fmla="*/ 901672 h 7169300"/>
              <a:gd name="connsiteX294" fmla="*/ 10491216 w 25181052"/>
              <a:gd name="connsiteY294" fmla="*/ 768322 h 7169300"/>
              <a:gd name="connsiteX295" fmla="*/ 10578846 w 25181052"/>
              <a:gd name="connsiteY295" fmla="*/ 680692 h 7169300"/>
              <a:gd name="connsiteX296" fmla="*/ 10725912 w 25181052"/>
              <a:gd name="connsiteY296" fmla="*/ 610588 h 7169300"/>
              <a:gd name="connsiteX297" fmla="*/ 10707624 w 25181052"/>
              <a:gd name="connsiteY297" fmla="*/ 336268 h 7169300"/>
              <a:gd name="connsiteX298" fmla="*/ 10582656 w 25181052"/>
              <a:gd name="connsiteY298" fmla="*/ 200632 h 7169300"/>
              <a:gd name="connsiteX299" fmla="*/ 10467664 w 25181052"/>
              <a:gd name="connsiteY299" fmla="*/ 189108 h 7169300"/>
              <a:gd name="connsiteX300" fmla="*/ 10392156 w 25181052"/>
              <a:gd name="connsiteY300" fmla="*/ 2512 h 7169300"/>
              <a:gd name="connsiteX301" fmla="*/ 10346436 w 25181052"/>
              <a:gd name="connsiteY301" fmla="*/ 261592 h 7169300"/>
              <a:gd name="connsiteX302" fmla="*/ 10274808 w 25181052"/>
              <a:gd name="connsiteY302" fmla="*/ 626590 h 7169300"/>
              <a:gd name="connsiteX303" fmla="*/ 10136886 w 25181052"/>
              <a:gd name="connsiteY303" fmla="*/ 913102 h 7169300"/>
              <a:gd name="connsiteX304" fmla="*/ 10284784 w 25181052"/>
              <a:gd name="connsiteY304" fmla="*/ 1351158 h 7169300"/>
              <a:gd name="connsiteX305" fmla="*/ 10195560 w 25181052"/>
              <a:gd name="connsiteY305" fmla="*/ 1744444 h 7169300"/>
              <a:gd name="connsiteX306" fmla="*/ 10162864 w 25181052"/>
              <a:gd name="connsiteY306" fmla="*/ 2075058 h 7169300"/>
              <a:gd name="connsiteX307" fmla="*/ 10104120 w 25181052"/>
              <a:gd name="connsiteY307" fmla="*/ 2384524 h 7169300"/>
              <a:gd name="connsiteX308" fmla="*/ 10006654 w 25181052"/>
              <a:gd name="connsiteY308" fmla="*/ 2581788 h 7169300"/>
              <a:gd name="connsiteX309" fmla="*/ 9865684 w 25181052"/>
              <a:gd name="connsiteY309" fmla="*/ 2936118 h 7169300"/>
              <a:gd name="connsiteX310" fmla="*/ 9680448 w 25181052"/>
              <a:gd name="connsiteY310" fmla="*/ 3195292 h 7169300"/>
              <a:gd name="connsiteX311" fmla="*/ 9492304 w 25181052"/>
              <a:gd name="connsiteY311" fmla="*/ 3370458 h 7169300"/>
              <a:gd name="connsiteX312" fmla="*/ 9355144 w 25181052"/>
              <a:gd name="connsiteY312" fmla="*/ 3526668 h 7169300"/>
              <a:gd name="connsiteX313" fmla="*/ 9088444 w 25181052"/>
              <a:gd name="connsiteY313" fmla="*/ 3618108 h 7169300"/>
              <a:gd name="connsiteX314" fmla="*/ 8718874 w 25181052"/>
              <a:gd name="connsiteY314" fmla="*/ 3850518 h 7169300"/>
              <a:gd name="connsiteX315" fmla="*/ 8558854 w 25181052"/>
              <a:gd name="connsiteY315" fmla="*/ 4082928 h 7169300"/>
              <a:gd name="connsiteX316" fmla="*/ 8177854 w 25181052"/>
              <a:gd name="connsiteY316" fmla="*/ 4284858 h 7169300"/>
              <a:gd name="connsiteX317" fmla="*/ 8135944 w 25181052"/>
              <a:gd name="connsiteY317" fmla="*/ 4463928 h 7169300"/>
              <a:gd name="connsiteX318" fmla="*/ 7968234 w 25181052"/>
              <a:gd name="connsiteY318" fmla="*/ 4588990 h 7169300"/>
              <a:gd name="connsiteX319" fmla="*/ 7937824 w 25181052"/>
              <a:gd name="connsiteY319" fmla="*/ 4822068 h 7169300"/>
              <a:gd name="connsiteX320" fmla="*/ 7766374 w 25181052"/>
              <a:gd name="connsiteY320" fmla="*/ 4982088 h 7169300"/>
              <a:gd name="connsiteX321" fmla="*/ 7621594 w 25181052"/>
              <a:gd name="connsiteY321" fmla="*/ 5164968 h 7169300"/>
              <a:gd name="connsiteX322" fmla="*/ 7379970 w 25181052"/>
              <a:gd name="connsiteY322" fmla="*/ 5298412 h 7169300"/>
              <a:gd name="connsiteX323" fmla="*/ 7236784 w 25181052"/>
              <a:gd name="connsiteY323" fmla="*/ 5336418 h 7169300"/>
              <a:gd name="connsiteX324" fmla="*/ 7080574 w 25181052"/>
              <a:gd name="connsiteY324" fmla="*/ 5431668 h 7169300"/>
              <a:gd name="connsiteX325" fmla="*/ 6916744 w 25181052"/>
              <a:gd name="connsiteY325" fmla="*/ 5344038 h 7169300"/>
              <a:gd name="connsiteX326" fmla="*/ 6737674 w 25181052"/>
              <a:gd name="connsiteY326" fmla="*/ 5477388 h 7169300"/>
              <a:gd name="connsiteX327" fmla="*/ 6448114 w 25181052"/>
              <a:gd name="connsiteY327" fmla="*/ 5686938 h 7169300"/>
              <a:gd name="connsiteX328" fmla="*/ 6230944 w 25181052"/>
              <a:gd name="connsiteY328" fmla="*/ 5793618 h 7169300"/>
              <a:gd name="connsiteX329" fmla="*/ 6000750 w 25181052"/>
              <a:gd name="connsiteY329" fmla="*/ 5851624 h 7169300"/>
              <a:gd name="connsiteX330" fmla="*/ 5888044 w 25181052"/>
              <a:gd name="connsiteY330" fmla="*/ 5785998 h 7169300"/>
              <a:gd name="connsiteX331" fmla="*/ 5830894 w 25181052"/>
              <a:gd name="connsiteY331" fmla="*/ 5892678 h 7169300"/>
              <a:gd name="connsiteX332" fmla="*/ 5716594 w 25181052"/>
              <a:gd name="connsiteY332" fmla="*/ 5953638 h 7169300"/>
              <a:gd name="connsiteX333" fmla="*/ 5327974 w 25181052"/>
              <a:gd name="connsiteY333" fmla="*/ 6121278 h 7169300"/>
              <a:gd name="connsiteX334" fmla="*/ 5034604 w 25181052"/>
              <a:gd name="connsiteY334" fmla="*/ 6205098 h 7169300"/>
              <a:gd name="connsiteX335" fmla="*/ 4752664 w 25181052"/>
              <a:gd name="connsiteY335" fmla="*/ 6235578 h 7169300"/>
              <a:gd name="connsiteX336" fmla="*/ 4575810 w 25181052"/>
              <a:gd name="connsiteY336" fmla="*/ 6185380 h 7169300"/>
              <a:gd name="connsiteX337" fmla="*/ 4226884 w 25181052"/>
              <a:gd name="connsiteY337" fmla="*/ 6334638 h 7169300"/>
              <a:gd name="connsiteX338" fmla="*/ 3941134 w 25181052"/>
              <a:gd name="connsiteY338" fmla="*/ 6426078 h 7169300"/>
              <a:gd name="connsiteX339" fmla="*/ 3647694 w 25181052"/>
              <a:gd name="connsiteY339" fmla="*/ 6433030 h 7169300"/>
              <a:gd name="connsiteX340" fmla="*/ 3590614 w 25181052"/>
              <a:gd name="connsiteY340" fmla="*/ 6517518 h 7169300"/>
              <a:gd name="connsiteX341" fmla="*/ 3487744 w 25181052"/>
              <a:gd name="connsiteY341" fmla="*/ 6608958 h 7169300"/>
              <a:gd name="connsiteX342" fmla="*/ 3114364 w 25181052"/>
              <a:gd name="connsiteY342" fmla="*/ 6704208 h 7169300"/>
              <a:gd name="connsiteX343" fmla="*/ 2729554 w 25181052"/>
              <a:gd name="connsiteY343" fmla="*/ 6742308 h 7169300"/>
              <a:gd name="connsiteX344" fmla="*/ 2649474 w 25181052"/>
              <a:gd name="connsiteY344" fmla="*/ 6888706 h 7169300"/>
              <a:gd name="connsiteX345" fmla="*/ 2462854 w 25181052"/>
              <a:gd name="connsiteY345" fmla="*/ 6906138 h 7169300"/>
              <a:gd name="connsiteX346" fmla="*/ 2333314 w 25181052"/>
              <a:gd name="connsiteY346" fmla="*/ 6829938 h 7169300"/>
              <a:gd name="connsiteX347" fmla="*/ 2221992 w 25181052"/>
              <a:gd name="connsiteY347" fmla="*/ 6826984 h 7169300"/>
              <a:gd name="connsiteX348" fmla="*/ 1937074 w 25181052"/>
              <a:gd name="connsiteY348" fmla="*/ 6860418 h 7169300"/>
              <a:gd name="connsiteX349" fmla="*/ 1609344 w 25181052"/>
              <a:gd name="connsiteY349" fmla="*/ 6846796 h 7169300"/>
              <a:gd name="connsiteX350" fmla="*/ 1426534 w 25181052"/>
              <a:gd name="connsiteY350" fmla="*/ 6845178 h 7169300"/>
              <a:gd name="connsiteX351" fmla="*/ 1277944 w 25181052"/>
              <a:gd name="connsiteY351" fmla="*/ 6791838 h 7169300"/>
              <a:gd name="connsiteX352" fmla="*/ 969264 w 25181052"/>
              <a:gd name="connsiteY352" fmla="*/ 6729448 h 7169300"/>
              <a:gd name="connsiteX353" fmla="*/ 653104 w 25181052"/>
              <a:gd name="connsiteY353" fmla="*/ 6673728 h 7169300"/>
              <a:gd name="connsiteX354" fmla="*/ 519754 w 25181052"/>
              <a:gd name="connsiteY354" fmla="*/ 6624198 h 7169300"/>
              <a:gd name="connsiteX355" fmla="*/ 321634 w 25181052"/>
              <a:gd name="connsiteY355" fmla="*/ 6582288 h 7169300"/>
              <a:gd name="connsiteX356" fmla="*/ 264484 w 25181052"/>
              <a:gd name="connsiteY356" fmla="*/ 6532758 h 7169300"/>
              <a:gd name="connsiteX357" fmla="*/ 100654 w 25181052"/>
              <a:gd name="connsiteY357" fmla="*/ 6490848 h 7169300"/>
              <a:gd name="connsiteX358" fmla="*/ 3048 w 25181052"/>
              <a:gd name="connsiteY358" fmla="*/ 6439126 h 7169300"/>
              <a:gd name="connsiteX359" fmla="*/ 0 w 25181052"/>
              <a:gd name="connsiteY359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440714 w 25181052"/>
              <a:gd name="connsiteY240" fmla="*/ 6490848 h 7169300"/>
              <a:gd name="connsiteX241" fmla="*/ 23330224 w 25181052"/>
              <a:gd name="connsiteY241" fmla="*/ 6517518 h 7169300"/>
              <a:gd name="connsiteX242" fmla="*/ 23234974 w 25181052"/>
              <a:gd name="connsiteY242" fmla="*/ 6342258 h 7169300"/>
              <a:gd name="connsiteX243" fmla="*/ 22954488 w 25181052"/>
              <a:gd name="connsiteY243" fmla="*/ 6276820 h 7169300"/>
              <a:gd name="connsiteX244" fmla="*/ 22682524 w 25181052"/>
              <a:gd name="connsiteY244" fmla="*/ 6254628 h 7169300"/>
              <a:gd name="connsiteX245" fmla="*/ 22606324 w 25181052"/>
              <a:gd name="connsiteY245" fmla="*/ 6159378 h 7169300"/>
              <a:gd name="connsiteX246" fmla="*/ 21954744 w 25181052"/>
              <a:gd name="connsiteY246" fmla="*/ 5910298 h 7169300"/>
              <a:gd name="connsiteX247" fmla="*/ 21733834 w 25181052"/>
              <a:gd name="connsiteY247" fmla="*/ 5820288 h 7169300"/>
              <a:gd name="connsiteX248" fmla="*/ 21573814 w 25181052"/>
              <a:gd name="connsiteY248" fmla="*/ 5858388 h 7169300"/>
              <a:gd name="connsiteX249" fmla="*/ 21299494 w 25181052"/>
              <a:gd name="connsiteY249" fmla="*/ 5805048 h 7169300"/>
              <a:gd name="connsiteX250" fmla="*/ 20834674 w 25181052"/>
              <a:gd name="connsiteY250" fmla="*/ 5713608 h 7169300"/>
              <a:gd name="connsiteX251" fmla="*/ 20624292 w 25181052"/>
              <a:gd name="connsiteY251" fmla="*/ 5612356 h 7169300"/>
              <a:gd name="connsiteX252" fmla="*/ 20198404 w 25181052"/>
              <a:gd name="connsiteY252" fmla="*/ 5595498 h 7169300"/>
              <a:gd name="connsiteX253" fmla="*/ 19910298 w 25181052"/>
              <a:gd name="connsiteY253" fmla="*/ 5865340 h 7169300"/>
              <a:gd name="connsiteX254" fmla="*/ 19322104 w 25181052"/>
              <a:gd name="connsiteY254" fmla="*/ 6094608 h 7169300"/>
              <a:gd name="connsiteX255" fmla="*/ 19024092 w 25181052"/>
              <a:gd name="connsiteY255" fmla="*/ 6001738 h 7169300"/>
              <a:gd name="connsiteX256" fmla="*/ 18746794 w 25181052"/>
              <a:gd name="connsiteY256" fmla="*/ 5892678 h 7169300"/>
              <a:gd name="connsiteX257" fmla="*/ 18403894 w 25181052"/>
              <a:gd name="connsiteY257" fmla="*/ 5751708 h 7169300"/>
              <a:gd name="connsiteX258" fmla="*/ 18007654 w 25181052"/>
              <a:gd name="connsiteY258" fmla="*/ 5488818 h 7169300"/>
              <a:gd name="connsiteX259" fmla="*/ 17679994 w 25181052"/>
              <a:gd name="connsiteY259" fmla="*/ 5485008 h 7169300"/>
              <a:gd name="connsiteX260" fmla="*/ 17478064 w 25181052"/>
              <a:gd name="connsiteY260" fmla="*/ 5347848 h 7169300"/>
              <a:gd name="connsiteX261" fmla="*/ 17165644 w 25181052"/>
              <a:gd name="connsiteY261" fmla="*/ 5267838 h 7169300"/>
              <a:gd name="connsiteX262" fmla="*/ 16885920 w 25181052"/>
              <a:gd name="connsiteY262" fmla="*/ 5119342 h 7169300"/>
              <a:gd name="connsiteX263" fmla="*/ 16636054 w 25181052"/>
              <a:gd name="connsiteY263" fmla="*/ 5157348 h 7169300"/>
              <a:gd name="connsiteX264" fmla="*/ 16361734 w 25181052"/>
              <a:gd name="connsiteY264" fmla="*/ 5065908 h 7169300"/>
              <a:gd name="connsiteX265" fmla="*/ 16056934 w 25181052"/>
              <a:gd name="connsiteY265" fmla="*/ 4852548 h 7169300"/>
              <a:gd name="connsiteX266" fmla="*/ 15927394 w 25181052"/>
              <a:gd name="connsiteY266" fmla="*/ 4734438 h 7169300"/>
              <a:gd name="connsiteX267" fmla="*/ 15805474 w 25181052"/>
              <a:gd name="connsiteY267" fmla="*/ 4673478 h 7169300"/>
              <a:gd name="connsiteX268" fmla="*/ 15439714 w 25181052"/>
              <a:gd name="connsiteY268" fmla="*/ 4601088 h 7169300"/>
              <a:gd name="connsiteX269" fmla="*/ 15214924 w 25181052"/>
              <a:gd name="connsiteY269" fmla="*/ 4570608 h 7169300"/>
              <a:gd name="connsiteX270" fmla="*/ 15117318 w 25181052"/>
              <a:gd name="connsiteY270" fmla="*/ 4432780 h 7169300"/>
              <a:gd name="connsiteX271" fmla="*/ 14692954 w 25181052"/>
              <a:gd name="connsiteY271" fmla="*/ 4277238 h 7169300"/>
              <a:gd name="connsiteX272" fmla="*/ 14426254 w 25181052"/>
              <a:gd name="connsiteY272" fmla="*/ 4307718 h 7169300"/>
              <a:gd name="connsiteX273" fmla="*/ 14235754 w 25181052"/>
              <a:gd name="connsiteY273" fmla="*/ 4090548 h 7169300"/>
              <a:gd name="connsiteX274" fmla="*/ 14030014 w 25181052"/>
              <a:gd name="connsiteY274" fmla="*/ 3980058 h 7169300"/>
              <a:gd name="connsiteX275" fmla="*/ 13946194 w 25181052"/>
              <a:gd name="connsiteY275" fmla="*/ 4021968 h 7169300"/>
              <a:gd name="connsiteX276" fmla="*/ 13778554 w 25181052"/>
              <a:gd name="connsiteY276" fmla="*/ 3980058 h 7169300"/>
              <a:gd name="connsiteX277" fmla="*/ 13645204 w 25181052"/>
              <a:gd name="connsiteY277" fmla="*/ 3812418 h 7169300"/>
              <a:gd name="connsiteX278" fmla="*/ 13260394 w 25181052"/>
              <a:gd name="connsiteY278" fmla="*/ 3660018 h 7169300"/>
              <a:gd name="connsiteX279" fmla="*/ 13194030 w 25181052"/>
              <a:gd name="connsiteY279" fmla="*/ 3498568 h 7169300"/>
              <a:gd name="connsiteX280" fmla="*/ 13059156 w 25181052"/>
              <a:gd name="connsiteY280" fmla="*/ 3379696 h 7169300"/>
              <a:gd name="connsiteX281" fmla="*/ 12890824 w 25181052"/>
              <a:gd name="connsiteY281" fmla="*/ 3305688 h 7169300"/>
              <a:gd name="connsiteX282" fmla="*/ 12681274 w 25181052"/>
              <a:gd name="connsiteY282" fmla="*/ 3214248 h 7169300"/>
              <a:gd name="connsiteX283" fmla="*/ 12429814 w 25181052"/>
              <a:gd name="connsiteY283" fmla="*/ 3092328 h 7169300"/>
              <a:gd name="connsiteX284" fmla="*/ 12342184 w 25181052"/>
              <a:gd name="connsiteY284" fmla="*/ 2958978 h 7169300"/>
              <a:gd name="connsiteX285" fmla="*/ 12067864 w 25181052"/>
              <a:gd name="connsiteY285" fmla="*/ 2764668 h 7169300"/>
              <a:gd name="connsiteX286" fmla="*/ 11995474 w 25181052"/>
              <a:gd name="connsiteY286" fmla="*/ 2699898 h 7169300"/>
              <a:gd name="connsiteX287" fmla="*/ 11793544 w 25181052"/>
              <a:gd name="connsiteY287" fmla="*/ 2627508 h 7169300"/>
              <a:gd name="connsiteX288" fmla="*/ 11488744 w 25181052"/>
              <a:gd name="connsiteY288" fmla="*/ 2417958 h 7169300"/>
              <a:gd name="connsiteX289" fmla="*/ 11225854 w 25181052"/>
              <a:gd name="connsiteY289" fmla="*/ 2235078 h 7169300"/>
              <a:gd name="connsiteX290" fmla="*/ 11121390 w 25181052"/>
              <a:gd name="connsiteY290" fmla="*/ 2197834 h 7169300"/>
              <a:gd name="connsiteX291" fmla="*/ 10791514 w 25181052"/>
              <a:gd name="connsiteY291" fmla="*/ 1953138 h 7169300"/>
              <a:gd name="connsiteX292" fmla="*/ 10568178 w 25181052"/>
              <a:gd name="connsiteY292" fmla="*/ 1691866 h 7169300"/>
              <a:gd name="connsiteX293" fmla="*/ 10464546 w 25181052"/>
              <a:gd name="connsiteY293" fmla="*/ 1419832 h 7169300"/>
              <a:gd name="connsiteX294" fmla="*/ 10495026 w 25181052"/>
              <a:gd name="connsiteY294" fmla="*/ 901672 h 7169300"/>
              <a:gd name="connsiteX295" fmla="*/ 10491216 w 25181052"/>
              <a:gd name="connsiteY295" fmla="*/ 768322 h 7169300"/>
              <a:gd name="connsiteX296" fmla="*/ 10578846 w 25181052"/>
              <a:gd name="connsiteY296" fmla="*/ 680692 h 7169300"/>
              <a:gd name="connsiteX297" fmla="*/ 10725912 w 25181052"/>
              <a:gd name="connsiteY297" fmla="*/ 610588 h 7169300"/>
              <a:gd name="connsiteX298" fmla="*/ 10707624 w 25181052"/>
              <a:gd name="connsiteY298" fmla="*/ 336268 h 7169300"/>
              <a:gd name="connsiteX299" fmla="*/ 10582656 w 25181052"/>
              <a:gd name="connsiteY299" fmla="*/ 200632 h 7169300"/>
              <a:gd name="connsiteX300" fmla="*/ 10467664 w 25181052"/>
              <a:gd name="connsiteY300" fmla="*/ 189108 h 7169300"/>
              <a:gd name="connsiteX301" fmla="*/ 10392156 w 25181052"/>
              <a:gd name="connsiteY301" fmla="*/ 2512 h 7169300"/>
              <a:gd name="connsiteX302" fmla="*/ 10346436 w 25181052"/>
              <a:gd name="connsiteY302" fmla="*/ 261592 h 7169300"/>
              <a:gd name="connsiteX303" fmla="*/ 10274808 w 25181052"/>
              <a:gd name="connsiteY303" fmla="*/ 626590 h 7169300"/>
              <a:gd name="connsiteX304" fmla="*/ 10136886 w 25181052"/>
              <a:gd name="connsiteY304" fmla="*/ 913102 h 7169300"/>
              <a:gd name="connsiteX305" fmla="*/ 10284784 w 25181052"/>
              <a:gd name="connsiteY305" fmla="*/ 1351158 h 7169300"/>
              <a:gd name="connsiteX306" fmla="*/ 10195560 w 25181052"/>
              <a:gd name="connsiteY306" fmla="*/ 1744444 h 7169300"/>
              <a:gd name="connsiteX307" fmla="*/ 10162864 w 25181052"/>
              <a:gd name="connsiteY307" fmla="*/ 2075058 h 7169300"/>
              <a:gd name="connsiteX308" fmla="*/ 10104120 w 25181052"/>
              <a:gd name="connsiteY308" fmla="*/ 2384524 h 7169300"/>
              <a:gd name="connsiteX309" fmla="*/ 10006654 w 25181052"/>
              <a:gd name="connsiteY309" fmla="*/ 2581788 h 7169300"/>
              <a:gd name="connsiteX310" fmla="*/ 9865684 w 25181052"/>
              <a:gd name="connsiteY310" fmla="*/ 2936118 h 7169300"/>
              <a:gd name="connsiteX311" fmla="*/ 9680448 w 25181052"/>
              <a:gd name="connsiteY311" fmla="*/ 3195292 h 7169300"/>
              <a:gd name="connsiteX312" fmla="*/ 9492304 w 25181052"/>
              <a:gd name="connsiteY312" fmla="*/ 3370458 h 7169300"/>
              <a:gd name="connsiteX313" fmla="*/ 9355144 w 25181052"/>
              <a:gd name="connsiteY313" fmla="*/ 3526668 h 7169300"/>
              <a:gd name="connsiteX314" fmla="*/ 9088444 w 25181052"/>
              <a:gd name="connsiteY314" fmla="*/ 3618108 h 7169300"/>
              <a:gd name="connsiteX315" fmla="*/ 8718874 w 25181052"/>
              <a:gd name="connsiteY315" fmla="*/ 3850518 h 7169300"/>
              <a:gd name="connsiteX316" fmla="*/ 8558854 w 25181052"/>
              <a:gd name="connsiteY316" fmla="*/ 4082928 h 7169300"/>
              <a:gd name="connsiteX317" fmla="*/ 8177854 w 25181052"/>
              <a:gd name="connsiteY317" fmla="*/ 4284858 h 7169300"/>
              <a:gd name="connsiteX318" fmla="*/ 8135944 w 25181052"/>
              <a:gd name="connsiteY318" fmla="*/ 4463928 h 7169300"/>
              <a:gd name="connsiteX319" fmla="*/ 7968234 w 25181052"/>
              <a:gd name="connsiteY319" fmla="*/ 4588990 h 7169300"/>
              <a:gd name="connsiteX320" fmla="*/ 7937824 w 25181052"/>
              <a:gd name="connsiteY320" fmla="*/ 4822068 h 7169300"/>
              <a:gd name="connsiteX321" fmla="*/ 7766374 w 25181052"/>
              <a:gd name="connsiteY321" fmla="*/ 4982088 h 7169300"/>
              <a:gd name="connsiteX322" fmla="*/ 7621594 w 25181052"/>
              <a:gd name="connsiteY322" fmla="*/ 5164968 h 7169300"/>
              <a:gd name="connsiteX323" fmla="*/ 7379970 w 25181052"/>
              <a:gd name="connsiteY323" fmla="*/ 5298412 h 7169300"/>
              <a:gd name="connsiteX324" fmla="*/ 7236784 w 25181052"/>
              <a:gd name="connsiteY324" fmla="*/ 5336418 h 7169300"/>
              <a:gd name="connsiteX325" fmla="*/ 7080574 w 25181052"/>
              <a:gd name="connsiteY325" fmla="*/ 5431668 h 7169300"/>
              <a:gd name="connsiteX326" fmla="*/ 6916744 w 25181052"/>
              <a:gd name="connsiteY326" fmla="*/ 5344038 h 7169300"/>
              <a:gd name="connsiteX327" fmla="*/ 6737674 w 25181052"/>
              <a:gd name="connsiteY327" fmla="*/ 5477388 h 7169300"/>
              <a:gd name="connsiteX328" fmla="*/ 6448114 w 25181052"/>
              <a:gd name="connsiteY328" fmla="*/ 5686938 h 7169300"/>
              <a:gd name="connsiteX329" fmla="*/ 6230944 w 25181052"/>
              <a:gd name="connsiteY329" fmla="*/ 5793618 h 7169300"/>
              <a:gd name="connsiteX330" fmla="*/ 6000750 w 25181052"/>
              <a:gd name="connsiteY330" fmla="*/ 5851624 h 7169300"/>
              <a:gd name="connsiteX331" fmla="*/ 5888044 w 25181052"/>
              <a:gd name="connsiteY331" fmla="*/ 5785998 h 7169300"/>
              <a:gd name="connsiteX332" fmla="*/ 5830894 w 25181052"/>
              <a:gd name="connsiteY332" fmla="*/ 5892678 h 7169300"/>
              <a:gd name="connsiteX333" fmla="*/ 5716594 w 25181052"/>
              <a:gd name="connsiteY333" fmla="*/ 5953638 h 7169300"/>
              <a:gd name="connsiteX334" fmla="*/ 5327974 w 25181052"/>
              <a:gd name="connsiteY334" fmla="*/ 6121278 h 7169300"/>
              <a:gd name="connsiteX335" fmla="*/ 5034604 w 25181052"/>
              <a:gd name="connsiteY335" fmla="*/ 6205098 h 7169300"/>
              <a:gd name="connsiteX336" fmla="*/ 4752664 w 25181052"/>
              <a:gd name="connsiteY336" fmla="*/ 6235578 h 7169300"/>
              <a:gd name="connsiteX337" fmla="*/ 4575810 w 25181052"/>
              <a:gd name="connsiteY337" fmla="*/ 6185380 h 7169300"/>
              <a:gd name="connsiteX338" fmla="*/ 4226884 w 25181052"/>
              <a:gd name="connsiteY338" fmla="*/ 6334638 h 7169300"/>
              <a:gd name="connsiteX339" fmla="*/ 3941134 w 25181052"/>
              <a:gd name="connsiteY339" fmla="*/ 6426078 h 7169300"/>
              <a:gd name="connsiteX340" fmla="*/ 3647694 w 25181052"/>
              <a:gd name="connsiteY340" fmla="*/ 6433030 h 7169300"/>
              <a:gd name="connsiteX341" fmla="*/ 3590614 w 25181052"/>
              <a:gd name="connsiteY341" fmla="*/ 6517518 h 7169300"/>
              <a:gd name="connsiteX342" fmla="*/ 3487744 w 25181052"/>
              <a:gd name="connsiteY342" fmla="*/ 6608958 h 7169300"/>
              <a:gd name="connsiteX343" fmla="*/ 3114364 w 25181052"/>
              <a:gd name="connsiteY343" fmla="*/ 6704208 h 7169300"/>
              <a:gd name="connsiteX344" fmla="*/ 2729554 w 25181052"/>
              <a:gd name="connsiteY344" fmla="*/ 6742308 h 7169300"/>
              <a:gd name="connsiteX345" fmla="*/ 2649474 w 25181052"/>
              <a:gd name="connsiteY345" fmla="*/ 6888706 h 7169300"/>
              <a:gd name="connsiteX346" fmla="*/ 2462854 w 25181052"/>
              <a:gd name="connsiteY346" fmla="*/ 6906138 h 7169300"/>
              <a:gd name="connsiteX347" fmla="*/ 2333314 w 25181052"/>
              <a:gd name="connsiteY347" fmla="*/ 6829938 h 7169300"/>
              <a:gd name="connsiteX348" fmla="*/ 2221992 w 25181052"/>
              <a:gd name="connsiteY348" fmla="*/ 6826984 h 7169300"/>
              <a:gd name="connsiteX349" fmla="*/ 1937074 w 25181052"/>
              <a:gd name="connsiteY349" fmla="*/ 6860418 h 7169300"/>
              <a:gd name="connsiteX350" fmla="*/ 1609344 w 25181052"/>
              <a:gd name="connsiteY350" fmla="*/ 6846796 h 7169300"/>
              <a:gd name="connsiteX351" fmla="*/ 1426534 w 25181052"/>
              <a:gd name="connsiteY351" fmla="*/ 6845178 h 7169300"/>
              <a:gd name="connsiteX352" fmla="*/ 1277944 w 25181052"/>
              <a:gd name="connsiteY352" fmla="*/ 6791838 h 7169300"/>
              <a:gd name="connsiteX353" fmla="*/ 969264 w 25181052"/>
              <a:gd name="connsiteY353" fmla="*/ 6729448 h 7169300"/>
              <a:gd name="connsiteX354" fmla="*/ 653104 w 25181052"/>
              <a:gd name="connsiteY354" fmla="*/ 6673728 h 7169300"/>
              <a:gd name="connsiteX355" fmla="*/ 519754 w 25181052"/>
              <a:gd name="connsiteY355" fmla="*/ 6624198 h 7169300"/>
              <a:gd name="connsiteX356" fmla="*/ 321634 w 25181052"/>
              <a:gd name="connsiteY356" fmla="*/ 6582288 h 7169300"/>
              <a:gd name="connsiteX357" fmla="*/ 264484 w 25181052"/>
              <a:gd name="connsiteY357" fmla="*/ 6532758 h 7169300"/>
              <a:gd name="connsiteX358" fmla="*/ 100654 w 25181052"/>
              <a:gd name="connsiteY358" fmla="*/ 6490848 h 7169300"/>
              <a:gd name="connsiteX359" fmla="*/ 3048 w 25181052"/>
              <a:gd name="connsiteY359" fmla="*/ 6439126 h 7169300"/>
              <a:gd name="connsiteX360" fmla="*/ 0 w 25181052"/>
              <a:gd name="connsiteY360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524534 w 25181052"/>
              <a:gd name="connsiteY240" fmla="*/ 6578478 h 7169300"/>
              <a:gd name="connsiteX241" fmla="*/ 23440714 w 25181052"/>
              <a:gd name="connsiteY241" fmla="*/ 6490848 h 7169300"/>
              <a:gd name="connsiteX242" fmla="*/ 23330224 w 25181052"/>
              <a:gd name="connsiteY242" fmla="*/ 6517518 h 7169300"/>
              <a:gd name="connsiteX243" fmla="*/ 23234974 w 25181052"/>
              <a:gd name="connsiteY243" fmla="*/ 6342258 h 7169300"/>
              <a:gd name="connsiteX244" fmla="*/ 22954488 w 25181052"/>
              <a:gd name="connsiteY244" fmla="*/ 6276820 h 7169300"/>
              <a:gd name="connsiteX245" fmla="*/ 22682524 w 25181052"/>
              <a:gd name="connsiteY245" fmla="*/ 6254628 h 7169300"/>
              <a:gd name="connsiteX246" fmla="*/ 22606324 w 25181052"/>
              <a:gd name="connsiteY246" fmla="*/ 6159378 h 7169300"/>
              <a:gd name="connsiteX247" fmla="*/ 21954744 w 25181052"/>
              <a:gd name="connsiteY247" fmla="*/ 5910298 h 7169300"/>
              <a:gd name="connsiteX248" fmla="*/ 21733834 w 25181052"/>
              <a:gd name="connsiteY248" fmla="*/ 5820288 h 7169300"/>
              <a:gd name="connsiteX249" fmla="*/ 21573814 w 25181052"/>
              <a:gd name="connsiteY249" fmla="*/ 5858388 h 7169300"/>
              <a:gd name="connsiteX250" fmla="*/ 21299494 w 25181052"/>
              <a:gd name="connsiteY250" fmla="*/ 5805048 h 7169300"/>
              <a:gd name="connsiteX251" fmla="*/ 20834674 w 25181052"/>
              <a:gd name="connsiteY251" fmla="*/ 5713608 h 7169300"/>
              <a:gd name="connsiteX252" fmla="*/ 20624292 w 25181052"/>
              <a:gd name="connsiteY252" fmla="*/ 5612356 h 7169300"/>
              <a:gd name="connsiteX253" fmla="*/ 20198404 w 25181052"/>
              <a:gd name="connsiteY253" fmla="*/ 5595498 h 7169300"/>
              <a:gd name="connsiteX254" fmla="*/ 19910298 w 25181052"/>
              <a:gd name="connsiteY254" fmla="*/ 5865340 h 7169300"/>
              <a:gd name="connsiteX255" fmla="*/ 19322104 w 25181052"/>
              <a:gd name="connsiteY255" fmla="*/ 6094608 h 7169300"/>
              <a:gd name="connsiteX256" fmla="*/ 19024092 w 25181052"/>
              <a:gd name="connsiteY256" fmla="*/ 6001738 h 7169300"/>
              <a:gd name="connsiteX257" fmla="*/ 18746794 w 25181052"/>
              <a:gd name="connsiteY257" fmla="*/ 5892678 h 7169300"/>
              <a:gd name="connsiteX258" fmla="*/ 18403894 w 25181052"/>
              <a:gd name="connsiteY258" fmla="*/ 5751708 h 7169300"/>
              <a:gd name="connsiteX259" fmla="*/ 18007654 w 25181052"/>
              <a:gd name="connsiteY259" fmla="*/ 5488818 h 7169300"/>
              <a:gd name="connsiteX260" fmla="*/ 17679994 w 25181052"/>
              <a:gd name="connsiteY260" fmla="*/ 5485008 h 7169300"/>
              <a:gd name="connsiteX261" fmla="*/ 17478064 w 25181052"/>
              <a:gd name="connsiteY261" fmla="*/ 5347848 h 7169300"/>
              <a:gd name="connsiteX262" fmla="*/ 17165644 w 25181052"/>
              <a:gd name="connsiteY262" fmla="*/ 5267838 h 7169300"/>
              <a:gd name="connsiteX263" fmla="*/ 16885920 w 25181052"/>
              <a:gd name="connsiteY263" fmla="*/ 5119342 h 7169300"/>
              <a:gd name="connsiteX264" fmla="*/ 16636054 w 25181052"/>
              <a:gd name="connsiteY264" fmla="*/ 5157348 h 7169300"/>
              <a:gd name="connsiteX265" fmla="*/ 16361734 w 25181052"/>
              <a:gd name="connsiteY265" fmla="*/ 5065908 h 7169300"/>
              <a:gd name="connsiteX266" fmla="*/ 16056934 w 25181052"/>
              <a:gd name="connsiteY266" fmla="*/ 4852548 h 7169300"/>
              <a:gd name="connsiteX267" fmla="*/ 15927394 w 25181052"/>
              <a:gd name="connsiteY267" fmla="*/ 4734438 h 7169300"/>
              <a:gd name="connsiteX268" fmla="*/ 15805474 w 25181052"/>
              <a:gd name="connsiteY268" fmla="*/ 4673478 h 7169300"/>
              <a:gd name="connsiteX269" fmla="*/ 15439714 w 25181052"/>
              <a:gd name="connsiteY269" fmla="*/ 4601088 h 7169300"/>
              <a:gd name="connsiteX270" fmla="*/ 15214924 w 25181052"/>
              <a:gd name="connsiteY270" fmla="*/ 4570608 h 7169300"/>
              <a:gd name="connsiteX271" fmla="*/ 15117318 w 25181052"/>
              <a:gd name="connsiteY271" fmla="*/ 4432780 h 7169300"/>
              <a:gd name="connsiteX272" fmla="*/ 14692954 w 25181052"/>
              <a:gd name="connsiteY272" fmla="*/ 4277238 h 7169300"/>
              <a:gd name="connsiteX273" fmla="*/ 14426254 w 25181052"/>
              <a:gd name="connsiteY273" fmla="*/ 4307718 h 7169300"/>
              <a:gd name="connsiteX274" fmla="*/ 14235754 w 25181052"/>
              <a:gd name="connsiteY274" fmla="*/ 4090548 h 7169300"/>
              <a:gd name="connsiteX275" fmla="*/ 14030014 w 25181052"/>
              <a:gd name="connsiteY275" fmla="*/ 3980058 h 7169300"/>
              <a:gd name="connsiteX276" fmla="*/ 13946194 w 25181052"/>
              <a:gd name="connsiteY276" fmla="*/ 4021968 h 7169300"/>
              <a:gd name="connsiteX277" fmla="*/ 13778554 w 25181052"/>
              <a:gd name="connsiteY277" fmla="*/ 3980058 h 7169300"/>
              <a:gd name="connsiteX278" fmla="*/ 13645204 w 25181052"/>
              <a:gd name="connsiteY278" fmla="*/ 3812418 h 7169300"/>
              <a:gd name="connsiteX279" fmla="*/ 13260394 w 25181052"/>
              <a:gd name="connsiteY279" fmla="*/ 3660018 h 7169300"/>
              <a:gd name="connsiteX280" fmla="*/ 13194030 w 25181052"/>
              <a:gd name="connsiteY280" fmla="*/ 3498568 h 7169300"/>
              <a:gd name="connsiteX281" fmla="*/ 13059156 w 25181052"/>
              <a:gd name="connsiteY281" fmla="*/ 3379696 h 7169300"/>
              <a:gd name="connsiteX282" fmla="*/ 12890824 w 25181052"/>
              <a:gd name="connsiteY282" fmla="*/ 3305688 h 7169300"/>
              <a:gd name="connsiteX283" fmla="*/ 12681274 w 25181052"/>
              <a:gd name="connsiteY283" fmla="*/ 3214248 h 7169300"/>
              <a:gd name="connsiteX284" fmla="*/ 12429814 w 25181052"/>
              <a:gd name="connsiteY284" fmla="*/ 3092328 h 7169300"/>
              <a:gd name="connsiteX285" fmla="*/ 12342184 w 25181052"/>
              <a:gd name="connsiteY285" fmla="*/ 2958978 h 7169300"/>
              <a:gd name="connsiteX286" fmla="*/ 12067864 w 25181052"/>
              <a:gd name="connsiteY286" fmla="*/ 2764668 h 7169300"/>
              <a:gd name="connsiteX287" fmla="*/ 11995474 w 25181052"/>
              <a:gd name="connsiteY287" fmla="*/ 2699898 h 7169300"/>
              <a:gd name="connsiteX288" fmla="*/ 11793544 w 25181052"/>
              <a:gd name="connsiteY288" fmla="*/ 2627508 h 7169300"/>
              <a:gd name="connsiteX289" fmla="*/ 11488744 w 25181052"/>
              <a:gd name="connsiteY289" fmla="*/ 2417958 h 7169300"/>
              <a:gd name="connsiteX290" fmla="*/ 11225854 w 25181052"/>
              <a:gd name="connsiteY290" fmla="*/ 2235078 h 7169300"/>
              <a:gd name="connsiteX291" fmla="*/ 11121390 w 25181052"/>
              <a:gd name="connsiteY291" fmla="*/ 2197834 h 7169300"/>
              <a:gd name="connsiteX292" fmla="*/ 10791514 w 25181052"/>
              <a:gd name="connsiteY292" fmla="*/ 1953138 h 7169300"/>
              <a:gd name="connsiteX293" fmla="*/ 10568178 w 25181052"/>
              <a:gd name="connsiteY293" fmla="*/ 1691866 h 7169300"/>
              <a:gd name="connsiteX294" fmla="*/ 10464546 w 25181052"/>
              <a:gd name="connsiteY294" fmla="*/ 1419832 h 7169300"/>
              <a:gd name="connsiteX295" fmla="*/ 10495026 w 25181052"/>
              <a:gd name="connsiteY295" fmla="*/ 901672 h 7169300"/>
              <a:gd name="connsiteX296" fmla="*/ 10491216 w 25181052"/>
              <a:gd name="connsiteY296" fmla="*/ 768322 h 7169300"/>
              <a:gd name="connsiteX297" fmla="*/ 10578846 w 25181052"/>
              <a:gd name="connsiteY297" fmla="*/ 680692 h 7169300"/>
              <a:gd name="connsiteX298" fmla="*/ 10725912 w 25181052"/>
              <a:gd name="connsiteY298" fmla="*/ 610588 h 7169300"/>
              <a:gd name="connsiteX299" fmla="*/ 10707624 w 25181052"/>
              <a:gd name="connsiteY299" fmla="*/ 336268 h 7169300"/>
              <a:gd name="connsiteX300" fmla="*/ 10582656 w 25181052"/>
              <a:gd name="connsiteY300" fmla="*/ 200632 h 7169300"/>
              <a:gd name="connsiteX301" fmla="*/ 10467664 w 25181052"/>
              <a:gd name="connsiteY301" fmla="*/ 189108 h 7169300"/>
              <a:gd name="connsiteX302" fmla="*/ 10392156 w 25181052"/>
              <a:gd name="connsiteY302" fmla="*/ 2512 h 7169300"/>
              <a:gd name="connsiteX303" fmla="*/ 10346436 w 25181052"/>
              <a:gd name="connsiteY303" fmla="*/ 261592 h 7169300"/>
              <a:gd name="connsiteX304" fmla="*/ 10274808 w 25181052"/>
              <a:gd name="connsiteY304" fmla="*/ 626590 h 7169300"/>
              <a:gd name="connsiteX305" fmla="*/ 10136886 w 25181052"/>
              <a:gd name="connsiteY305" fmla="*/ 913102 h 7169300"/>
              <a:gd name="connsiteX306" fmla="*/ 10284784 w 25181052"/>
              <a:gd name="connsiteY306" fmla="*/ 1351158 h 7169300"/>
              <a:gd name="connsiteX307" fmla="*/ 10195560 w 25181052"/>
              <a:gd name="connsiteY307" fmla="*/ 1744444 h 7169300"/>
              <a:gd name="connsiteX308" fmla="*/ 10162864 w 25181052"/>
              <a:gd name="connsiteY308" fmla="*/ 2075058 h 7169300"/>
              <a:gd name="connsiteX309" fmla="*/ 10104120 w 25181052"/>
              <a:gd name="connsiteY309" fmla="*/ 2384524 h 7169300"/>
              <a:gd name="connsiteX310" fmla="*/ 10006654 w 25181052"/>
              <a:gd name="connsiteY310" fmla="*/ 2581788 h 7169300"/>
              <a:gd name="connsiteX311" fmla="*/ 9865684 w 25181052"/>
              <a:gd name="connsiteY311" fmla="*/ 2936118 h 7169300"/>
              <a:gd name="connsiteX312" fmla="*/ 9680448 w 25181052"/>
              <a:gd name="connsiteY312" fmla="*/ 3195292 h 7169300"/>
              <a:gd name="connsiteX313" fmla="*/ 9492304 w 25181052"/>
              <a:gd name="connsiteY313" fmla="*/ 3370458 h 7169300"/>
              <a:gd name="connsiteX314" fmla="*/ 9355144 w 25181052"/>
              <a:gd name="connsiteY314" fmla="*/ 3526668 h 7169300"/>
              <a:gd name="connsiteX315" fmla="*/ 9088444 w 25181052"/>
              <a:gd name="connsiteY315" fmla="*/ 3618108 h 7169300"/>
              <a:gd name="connsiteX316" fmla="*/ 8718874 w 25181052"/>
              <a:gd name="connsiteY316" fmla="*/ 3850518 h 7169300"/>
              <a:gd name="connsiteX317" fmla="*/ 8558854 w 25181052"/>
              <a:gd name="connsiteY317" fmla="*/ 4082928 h 7169300"/>
              <a:gd name="connsiteX318" fmla="*/ 8177854 w 25181052"/>
              <a:gd name="connsiteY318" fmla="*/ 4284858 h 7169300"/>
              <a:gd name="connsiteX319" fmla="*/ 8135944 w 25181052"/>
              <a:gd name="connsiteY319" fmla="*/ 4463928 h 7169300"/>
              <a:gd name="connsiteX320" fmla="*/ 7968234 w 25181052"/>
              <a:gd name="connsiteY320" fmla="*/ 4588990 h 7169300"/>
              <a:gd name="connsiteX321" fmla="*/ 7937824 w 25181052"/>
              <a:gd name="connsiteY321" fmla="*/ 4822068 h 7169300"/>
              <a:gd name="connsiteX322" fmla="*/ 7766374 w 25181052"/>
              <a:gd name="connsiteY322" fmla="*/ 4982088 h 7169300"/>
              <a:gd name="connsiteX323" fmla="*/ 7621594 w 25181052"/>
              <a:gd name="connsiteY323" fmla="*/ 5164968 h 7169300"/>
              <a:gd name="connsiteX324" fmla="*/ 7379970 w 25181052"/>
              <a:gd name="connsiteY324" fmla="*/ 5298412 h 7169300"/>
              <a:gd name="connsiteX325" fmla="*/ 7236784 w 25181052"/>
              <a:gd name="connsiteY325" fmla="*/ 5336418 h 7169300"/>
              <a:gd name="connsiteX326" fmla="*/ 7080574 w 25181052"/>
              <a:gd name="connsiteY326" fmla="*/ 5431668 h 7169300"/>
              <a:gd name="connsiteX327" fmla="*/ 6916744 w 25181052"/>
              <a:gd name="connsiteY327" fmla="*/ 5344038 h 7169300"/>
              <a:gd name="connsiteX328" fmla="*/ 6737674 w 25181052"/>
              <a:gd name="connsiteY328" fmla="*/ 5477388 h 7169300"/>
              <a:gd name="connsiteX329" fmla="*/ 6448114 w 25181052"/>
              <a:gd name="connsiteY329" fmla="*/ 5686938 h 7169300"/>
              <a:gd name="connsiteX330" fmla="*/ 6230944 w 25181052"/>
              <a:gd name="connsiteY330" fmla="*/ 5793618 h 7169300"/>
              <a:gd name="connsiteX331" fmla="*/ 6000750 w 25181052"/>
              <a:gd name="connsiteY331" fmla="*/ 5851624 h 7169300"/>
              <a:gd name="connsiteX332" fmla="*/ 5888044 w 25181052"/>
              <a:gd name="connsiteY332" fmla="*/ 5785998 h 7169300"/>
              <a:gd name="connsiteX333" fmla="*/ 5830894 w 25181052"/>
              <a:gd name="connsiteY333" fmla="*/ 5892678 h 7169300"/>
              <a:gd name="connsiteX334" fmla="*/ 5716594 w 25181052"/>
              <a:gd name="connsiteY334" fmla="*/ 5953638 h 7169300"/>
              <a:gd name="connsiteX335" fmla="*/ 5327974 w 25181052"/>
              <a:gd name="connsiteY335" fmla="*/ 6121278 h 7169300"/>
              <a:gd name="connsiteX336" fmla="*/ 5034604 w 25181052"/>
              <a:gd name="connsiteY336" fmla="*/ 6205098 h 7169300"/>
              <a:gd name="connsiteX337" fmla="*/ 4752664 w 25181052"/>
              <a:gd name="connsiteY337" fmla="*/ 6235578 h 7169300"/>
              <a:gd name="connsiteX338" fmla="*/ 4575810 w 25181052"/>
              <a:gd name="connsiteY338" fmla="*/ 6185380 h 7169300"/>
              <a:gd name="connsiteX339" fmla="*/ 4226884 w 25181052"/>
              <a:gd name="connsiteY339" fmla="*/ 6334638 h 7169300"/>
              <a:gd name="connsiteX340" fmla="*/ 3941134 w 25181052"/>
              <a:gd name="connsiteY340" fmla="*/ 6426078 h 7169300"/>
              <a:gd name="connsiteX341" fmla="*/ 3647694 w 25181052"/>
              <a:gd name="connsiteY341" fmla="*/ 6433030 h 7169300"/>
              <a:gd name="connsiteX342" fmla="*/ 3590614 w 25181052"/>
              <a:gd name="connsiteY342" fmla="*/ 6517518 h 7169300"/>
              <a:gd name="connsiteX343" fmla="*/ 3487744 w 25181052"/>
              <a:gd name="connsiteY343" fmla="*/ 6608958 h 7169300"/>
              <a:gd name="connsiteX344" fmla="*/ 3114364 w 25181052"/>
              <a:gd name="connsiteY344" fmla="*/ 6704208 h 7169300"/>
              <a:gd name="connsiteX345" fmla="*/ 2729554 w 25181052"/>
              <a:gd name="connsiteY345" fmla="*/ 6742308 h 7169300"/>
              <a:gd name="connsiteX346" fmla="*/ 2649474 w 25181052"/>
              <a:gd name="connsiteY346" fmla="*/ 6888706 h 7169300"/>
              <a:gd name="connsiteX347" fmla="*/ 2462854 w 25181052"/>
              <a:gd name="connsiteY347" fmla="*/ 6906138 h 7169300"/>
              <a:gd name="connsiteX348" fmla="*/ 2333314 w 25181052"/>
              <a:gd name="connsiteY348" fmla="*/ 6829938 h 7169300"/>
              <a:gd name="connsiteX349" fmla="*/ 2221992 w 25181052"/>
              <a:gd name="connsiteY349" fmla="*/ 6826984 h 7169300"/>
              <a:gd name="connsiteX350" fmla="*/ 1937074 w 25181052"/>
              <a:gd name="connsiteY350" fmla="*/ 6860418 h 7169300"/>
              <a:gd name="connsiteX351" fmla="*/ 1609344 w 25181052"/>
              <a:gd name="connsiteY351" fmla="*/ 6846796 h 7169300"/>
              <a:gd name="connsiteX352" fmla="*/ 1426534 w 25181052"/>
              <a:gd name="connsiteY352" fmla="*/ 6845178 h 7169300"/>
              <a:gd name="connsiteX353" fmla="*/ 1277944 w 25181052"/>
              <a:gd name="connsiteY353" fmla="*/ 6791838 h 7169300"/>
              <a:gd name="connsiteX354" fmla="*/ 969264 w 25181052"/>
              <a:gd name="connsiteY354" fmla="*/ 6729448 h 7169300"/>
              <a:gd name="connsiteX355" fmla="*/ 653104 w 25181052"/>
              <a:gd name="connsiteY355" fmla="*/ 6673728 h 7169300"/>
              <a:gd name="connsiteX356" fmla="*/ 519754 w 25181052"/>
              <a:gd name="connsiteY356" fmla="*/ 6624198 h 7169300"/>
              <a:gd name="connsiteX357" fmla="*/ 321634 w 25181052"/>
              <a:gd name="connsiteY357" fmla="*/ 6582288 h 7169300"/>
              <a:gd name="connsiteX358" fmla="*/ 264484 w 25181052"/>
              <a:gd name="connsiteY358" fmla="*/ 6532758 h 7169300"/>
              <a:gd name="connsiteX359" fmla="*/ 100654 w 25181052"/>
              <a:gd name="connsiteY359" fmla="*/ 6490848 h 7169300"/>
              <a:gd name="connsiteX360" fmla="*/ 3048 w 25181052"/>
              <a:gd name="connsiteY360" fmla="*/ 6439126 h 7169300"/>
              <a:gd name="connsiteX361" fmla="*/ 0 w 25181052"/>
              <a:gd name="connsiteY361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711224 w 25181052"/>
              <a:gd name="connsiteY240" fmla="*/ 6483228 h 7169300"/>
              <a:gd name="connsiteX241" fmla="*/ 23524534 w 25181052"/>
              <a:gd name="connsiteY241" fmla="*/ 6578478 h 7169300"/>
              <a:gd name="connsiteX242" fmla="*/ 23440714 w 25181052"/>
              <a:gd name="connsiteY242" fmla="*/ 6490848 h 7169300"/>
              <a:gd name="connsiteX243" fmla="*/ 23330224 w 25181052"/>
              <a:gd name="connsiteY243" fmla="*/ 6517518 h 7169300"/>
              <a:gd name="connsiteX244" fmla="*/ 23234974 w 25181052"/>
              <a:gd name="connsiteY244" fmla="*/ 6342258 h 7169300"/>
              <a:gd name="connsiteX245" fmla="*/ 22954488 w 25181052"/>
              <a:gd name="connsiteY245" fmla="*/ 6276820 h 7169300"/>
              <a:gd name="connsiteX246" fmla="*/ 22682524 w 25181052"/>
              <a:gd name="connsiteY246" fmla="*/ 6254628 h 7169300"/>
              <a:gd name="connsiteX247" fmla="*/ 22606324 w 25181052"/>
              <a:gd name="connsiteY247" fmla="*/ 6159378 h 7169300"/>
              <a:gd name="connsiteX248" fmla="*/ 21954744 w 25181052"/>
              <a:gd name="connsiteY248" fmla="*/ 5910298 h 7169300"/>
              <a:gd name="connsiteX249" fmla="*/ 21733834 w 25181052"/>
              <a:gd name="connsiteY249" fmla="*/ 5820288 h 7169300"/>
              <a:gd name="connsiteX250" fmla="*/ 21573814 w 25181052"/>
              <a:gd name="connsiteY250" fmla="*/ 5858388 h 7169300"/>
              <a:gd name="connsiteX251" fmla="*/ 21299494 w 25181052"/>
              <a:gd name="connsiteY251" fmla="*/ 5805048 h 7169300"/>
              <a:gd name="connsiteX252" fmla="*/ 20834674 w 25181052"/>
              <a:gd name="connsiteY252" fmla="*/ 5713608 h 7169300"/>
              <a:gd name="connsiteX253" fmla="*/ 20624292 w 25181052"/>
              <a:gd name="connsiteY253" fmla="*/ 5612356 h 7169300"/>
              <a:gd name="connsiteX254" fmla="*/ 20198404 w 25181052"/>
              <a:gd name="connsiteY254" fmla="*/ 5595498 h 7169300"/>
              <a:gd name="connsiteX255" fmla="*/ 19910298 w 25181052"/>
              <a:gd name="connsiteY255" fmla="*/ 5865340 h 7169300"/>
              <a:gd name="connsiteX256" fmla="*/ 19322104 w 25181052"/>
              <a:gd name="connsiteY256" fmla="*/ 6094608 h 7169300"/>
              <a:gd name="connsiteX257" fmla="*/ 19024092 w 25181052"/>
              <a:gd name="connsiteY257" fmla="*/ 6001738 h 7169300"/>
              <a:gd name="connsiteX258" fmla="*/ 18746794 w 25181052"/>
              <a:gd name="connsiteY258" fmla="*/ 5892678 h 7169300"/>
              <a:gd name="connsiteX259" fmla="*/ 18403894 w 25181052"/>
              <a:gd name="connsiteY259" fmla="*/ 5751708 h 7169300"/>
              <a:gd name="connsiteX260" fmla="*/ 18007654 w 25181052"/>
              <a:gd name="connsiteY260" fmla="*/ 5488818 h 7169300"/>
              <a:gd name="connsiteX261" fmla="*/ 17679994 w 25181052"/>
              <a:gd name="connsiteY261" fmla="*/ 5485008 h 7169300"/>
              <a:gd name="connsiteX262" fmla="*/ 17478064 w 25181052"/>
              <a:gd name="connsiteY262" fmla="*/ 5347848 h 7169300"/>
              <a:gd name="connsiteX263" fmla="*/ 17165644 w 25181052"/>
              <a:gd name="connsiteY263" fmla="*/ 5267838 h 7169300"/>
              <a:gd name="connsiteX264" fmla="*/ 16885920 w 25181052"/>
              <a:gd name="connsiteY264" fmla="*/ 5119342 h 7169300"/>
              <a:gd name="connsiteX265" fmla="*/ 16636054 w 25181052"/>
              <a:gd name="connsiteY265" fmla="*/ 5157348 h 7169300"/>
              <a:gd name="connsiteX266" fmla="*/ 16361734 w 25181052"/>
              <a:gd name="connsiteY266" fmla="*/ 5065908 h 7169300"/>
              <a:gd name="connsiteX267" fmla="*/ 16056934 w 25181052"/>
              <a:gd name="connsiteY267" fmla="*/ 4852548 h 7169300"/>
              <a:gd name="connsiteX268" fmla="*/ 15927394 w 25181052"/>
              <a:gd name="connsiteY268" fmla="*/ 4734438 h 7169300"/>
              <a:gd name="connsiteX269" fmla="*/ 15805474 w 25181052"/>
              <a:gd name="connsiteY269" fmla="*/ 4673478 h 7169300"/>
              <a:gd name="connsiteX270" fmla="*/ 15439714 w 25181052"/>
              <a:gd name="connsiteY270" fmla="*/ 4601088 h 7169300"/>
              <a:gd name="connsiteX271" fmla="*/ 15214924 w 25181052"/>
              <a:gd name="connsiteY271" fmla="*/ 4570608 h 7169300"/>
              <a:gd name="connsiteX272" fmla="*/ 15117318 w 25181052"/>
              <a:gd name="connsiteY272" fmla="*/ 4432780 h 7169300"/>
              <a:gd name="connsiteX273" fmla="*/ 14692954 w 25181052"/>
              <a:gd name="connsiteY273" fmla="*/ 4277238 h 7169300"/>
              <a:gd name="connsiteX274" fmla="*/ 14426254 w 25181052"/>
              <a:gd name="connsiteY274" fmla="*/ 4307718 h 7169300"/>
              <a:gd name="connsiteX275" fmla="*/ 14235754 w 25181052"/>
              <a:gd name="connsiteY275" fmla="*/ 4090548 h 7169300"/>
              <a:gd name="connsiteX276" fmla="*/ 14030014 w 25181052"/>
              <a:gd name="connsiteY276" fmla="*/ 3980058 h 7169300"/>
              <a:gd name="connsiteX277" fmla="*/ 13946194 w 25181052"/>
              <a:gd name="connsiteY277" fmla="*/ 4021968 h 7169300"/>
              <a:gd name="connsiteX278" fmla="*/ 13778554 w 25181052"/>
              <a:gd name="connsiteY278" fmla="*/ 3980058 h 7169300"/>
              <a:gd name="connsiteX279" fmla="*/ 13645204 w 25181052"/>
              <a:gd name="connsiteY279" fmla="*/ 3812418 h 7169300"/>
              <a:gd name="connsiteX280" fmla="*/ 13260394 w 25181052"/>
              <a:gd name="connsiteY280" fmla="*/ 3660018 h 7169300"/>
              <a:gd name="connsiteX281" fmla="*/ 13194030 w 25181052"/>
              <a:gd name="connsiteY281" fmla="*/ 3498568 h 7169300"/>
              <a:gd name="connsiteX282" fmla="*/ 13059156 w 25181052"/>
              <a:gd name="connsiteY282" fmla="*/ 3379696 h 7169300"/>
              <a:gd name="connsiteX283" fmla="*/ 12890824 w 25181052"/>
              <a:gd name="connsiteY283" fmla="*/ 3305688 h 7169300"/>
              <a:gd name="connsiteX284" fmla="*/ 12681274 w 25181052"/>
              <a:gd name="connsiteY284" fmla="*/ 3214248 h 7169300"/>
              <a:gd name="connsiteX285" fmla="*/ 12429814 w 25181052"/>
              <a:gd name="connsiteY285" fmla="*/ 3092328 h 7169300"/>
              <a:gd name="connsiteX286" fmla="*/ 12342184 w 25181052"/>
              <a:gd name="connsiteY286" fmla="*/ 2958978 h 7169300"/>
              <a:gd name="connsiteX287" fmla="*/ 12067864 w 25181052"/>
              <a:gd name="connsiteY287" fmla="*/ 2764668 h 7169300"/>
              <a:gd name="connsiteX288" fmla="*/ 11995474 w 25181052"/>
              <a:gd name="connsiteY288" fmla="*/ 2699898 h 7169300"/>
              <a:gd name="connsiteX289" fmla="*/ 11793544 w 25181052"/>
              <a:gd name="connsiteY289" fmla="*/ 2627508 h 7169300"/>
              <a:gd name="connsiteX290" fmla="*/ 11488744 w 25181052"/>
              <a:gd name="connsiteY290" fmla="*/ 2417958 h 7169300"/>
              <a:gd name="connsiteX291" fmla="*/ 11225854 w 25181052"/>
              <a:gd name="connsiteY291" fmla="*/ 2235078 h 7169300"/>
              <a:gd name="connsiteX292" fmla="*/ 11121390 w 25181052"/>
              <a:gd name="connsiteY292" fmla="*/ 2197834 h 7169300"/>
              <a:gd name="connsiteX293" fmla="*/ 10791514 w 25181052"/>
              <a:gd name="connsiteY293" fmla="*/ 1953138 h 7169300"/>
              <a:gd name="connsiteX294" fmla="*/ 10568178 w 25181052"/>
              <a:gd name="connsiteY294" fmla="*/ 1691866 h 7169300"/>
              <a:gd name="connsiteX295" fmla="*/ 10464546 w 25181052"/>
              <a:gd name="connsiteY295" fmla="*/ 1419832 h 7169300"/>
              <a:gd name="connsiteX296" fmla="*/ 10495026 w 25181052"/>
              <a:gd name="connsiteY296" fmla="*/ 901672 h 7169300"/>
              <a:gd name="connsiteX297" fmla="*/ 10491216 w 25181052"/>
              <a:gd name="connsiteY297" fmla="*/ 768322 h 7169300"/>
              <a:gd name="connsiteX298" fmla="*/ 10578846 w 25181052"/>
              <a:gd name="connsiteY298" fmla="*/ 680692 h 7169300"/>
              <a:gd name="connsiteX299" fmla="*/ 10725912 w 25181052"/>
              <a:gd name="connsiteY299" fmla="*/ 610588 h 7169300"/>
              <a:gd name="connsiteX300" fmla="*/ 10707624 w 25181052"/>
              <a:gd name="connsiteY300" fmla="*/ 336268 h 7169300"/>
              <a:gd name="connsiteX301" fmla="*/ 10582656 w 25181052"/>
              <a:gd name="connsiteY301" fmla="*/ 200632 h 7169300"/>
              <a:gd name="connsiteX302" fmla="*/ 10467664 w 25181052"/>
              <a:gd name="connsiteY302" fmla="*/ 189108 h 7169300"/>
              <a:gd name="connsiteX303" fmla="*/ 10392156 w 25181052"/>
              <a:gd name="connsiteY303" fmla="*/ 2512 h 7169300"/>
              <a:gd name="connsiteX304" fmla="*/ 10346436 w 25181052"/>
              <a:gd name="connsiteY304" fmla="*/ 261592 h 7169300"/>
              <a:gd name="connsiteX305" fmla="*/ 10274808 w 25181052"/>
              <a:gd name="connsiteY305" fmla="*/ 626590 h 7169300"/>
              <a:gd name="connsiteX306" fmla="*/ 10136886 w 25181052"/>
              <a:gd name="connsiteY306" fmla="*/ 913102 h 7169300"/>
              <a:gd name="connsiteX307" fmla="*/ 10284784 w 25181052"/>
              <a:gd name="connsiteY307" fmla="*/ 1351158 h 7169300"/>
              <a:gd name="connsiteX308" fmla="*/ 10195560 w 25181052"/>
              <a:gd name="connsiteY308" fmla="*/ 1744444 h 7169300"/>
              <a:gd name="connsiteX309" fmla="*/ 10162864 w 25181052"/>
              <a:gd name="connsiteY309" fmla="*/ 2075058 h 7169300"/>
              <a:gd name="connsiteX310" fmla="*/ 10104120 w 25181052"/>
              <a:gd name="connsiteY310" fmla="*/ 2384524 h 7169300"/>
              <a:gd name="connsiteX311" fmla="*/ 10006654 w 25181052"/>
              <a:gd name="connsiteY311" fmla="*/ 2581788 h 7169300"/>
              <a:gd name="connsiteX312" fmla="*/ 9865684 w 25181052"/>
              <a:gd name="connsiteY312" fmla="*/ 2936118 h 7169300"/>
              <a:gd name="connsiteX313" fmla="*/ 9680448 w 25181052"/>
              <a:gd name="connsiteY313" fmla="*/ 3195292 h 7169300"/>
              <a:gd name="connsiteX314" fmla="*/ 9492304 w 25181052"/>
              <a:gd name="connsiteY314" fmla="*/ 3370458 h 7169300"/>
              <a:gd name="connsiteX315" fmla="*/ 9355144 w 25181052"/>
              <a:gd name="connsiteY315" fmla="*/ 3526668 h 7169300"/>
              <a:gd name="connsiteX316" fmla="*/ 9088444 w 25181052"/>
              <a:gd name="connsiteY316" fmla="*/ 3618108 h 7169300"/>
              <a:gd name="connsiteX317" fmla="*/ 8718874 w 25181052"/>
              <a:gd name="connsiteY317" fmla="*/ 3850518 h 7169300"/>
              <a:gd name="connsiteX318" fmla="*/ 8558854 w 25181052"/>
              <a:gd name="connsiteY318" fmla="*/ 4082928 h 7169300"/>
              <a:gd name="connsiteX319" fmla="*/ 8177854 w 25181052"/>
              <a:gd name="connsiteY319" fmla="*/ 4284858 h 7169300"/>
              <a:gd name="connsiteX320" fmla="*/ 8135944 w 25181052"/>
              <a:gd name="connsiteY320" fmla="*/ 4463928 h 7169300"/>
              <a:gd name="connsiteX321" fmla="*/ 7968234 w 25181052"/>
              <a:gd name="connsiteY321" fmla="*/ 4588990 h 7169300"/>
              <a:gd name="connsiteX322" fmla="*/ 7937824 w 25181052"/>
              <a:gd name="connsiteY322" fmla="*/ 4822068 h 7169300"/>
              <a:gd name="connsiteX323" fmla="*/ 7766374 w 25181052"/>
              <a:gd name="connsiteY323" fmla="*/ 4982088 h 7169300"/>
              <a:gd name="connsiteX324" fmla="*/ 7621594 w 25181052"/>
              <a:gd name="connsiteY324" fmla="*/ 5164968 h 7169300"/>
              <a:gd name="connsiteX325" fmla="*/ 7379970 w 25181052"/>
              <a:gd name="connsiteY325" fmla="*/ 5298412 h 7169300"/>
              <a:gd name="connsiteX326" fmla="*/ 7236784 w 25181052"/>
              <a:gd name="connsiteY326" fmla="*/ 5336418 h 7169300"/>
              <a:gd name="connsiteX327" fmla="*/ 7080574 w 25181052"/>
              <a:gd name="connsiteY327" fmla="*/ 5431668 h 7169300"/>
              <a:gd name="connsiteX328" fmla="*/ 6916744 w 25181052"/>
              <a:gd name="connsiteY328" fmla="*/ 5344038 h 7169300"/>
              <a:gd name="connsiteX329" fmla="*/ 6737674 w 25181052"/>
              <a:gd name="connsiteY329" fmla="*/ 5477388 h 7169300"/>
              <a:gd name="connsiteX330" fmla="*/ 6448114 w 25181052"/>
              <a:gd name="connsiteY330" fmla="*/ 5686938 h 7169300"/>
              <a:gd name="connsiteX331" fmla="*/ 6230944 w 25181052"/>
              <a:gd name="connsiteY331" fmla="*/ 5793618 h 7169300"/>
              <a:gd name="connsiteX332" fmla="*/ 6000750 w 25181052"/>
              <a:gd name="connsiteY332" fmla="*/ 5851624 h 7169300"/>
              <a:gd name="connsiteX333" fmla="*/ 5888044 w 25181052"/>
              <a:gd name="connsiteY333" fmla="*/ 5785998 h 7169300"/>
              <a:gd name="connsiteX334" fmla="*/ 5830894 w 25181052"/>
              <a:gd name="connsiteY334" fmla="*/ 5892678 h 7169300"/>
              <a:gd name="connsiteX335" fmla="*/ 5716594 w 25181052"/>
              <a:gd name="connsiteY335" fmla="*/ 5953638 h 7169300"/>
              <a:gd name="connsiteX336" fmla="*/ 5327974 w 25181052"/>
              <a:gd name="connsiteY336" fmla="*/ 6121278 h 7169300"/>
              <a:gd name="connsiteX337" fmla="*/ 5034604 w 25181052"/>
              <a:gd name="connsiteY337" fmla="*/ 6205098 h 7169300"/>
              <a:gd name="connsiteX338" fmla="*/ 4752664 w 25181052"/>
              <a:gd name="connsiteY338" fmla="*/ 6235578 h 7169300"/>
              <a:gd name="connsiteX339" fmla="*/ 4575810 w 25181052"/>
              <a:gd name="connsiteY339" fmla="*/ 6185380 h 7169300"/>
              <a:gd name="connsiteX340" fmla="*/ 4226884 w 25181052"/>
              <a:gd name="connsiteY340" fmla="*/ 6334638 h 7169300"/>
              <a:gd name="connsiteX341" fmla="*/ 3941134 w 25181052"/>
              <a:gd name="connsiteY341" fmla="*/ 6426078 h 7169300"/>
              <a:gd name="connsiteX342" fmla="*/ 3647694 w 25181052"/>
              <a:gd name="connsiteY342" fmla="*/ 6433030 h 7169300"/>
              <a:gd name="connsiteX343" fmla="*/ 3590614 w 25181052"/>
              <a:gd name="connsiteY343" fmla="*/ 6517518 h 7169300"/>
              <a:gd name="connsiteX344" fmla="*/ 3487744 w 25181052"/>
              <a:gd name="connsiteY344" fmla="*/ 6608958 h 7169300"/>
              <a:gd name="connsiteX345" fmla="*/ 3114364 w 25181052"/>
              <a:gd name="connsiteY345" fmla="*/ 6704208 h 7169300"/>
              <a:gd name="connsiteX346" fmla="*/ 2729554 w 25181052"/>
              <a:gd name="connsiteY346" fmla="*/ 6742308 h 7169300"/>
              <a:gd name="connsiteX347" fmla="*/ 2649474 w 25181052"/>
              <a:gd name="connsiteY347" fmla="*/ 6888706 h 7169300"/>
              <a:gd name="connsiteX348" fmla="*/ 2462854 w 25181052"/>
              <a:gd name="connsiteY348" fmla="*/ 6906138 h 7169300"/>
              <a:gd name="connsiteX349" fmla="*/ 2333314 w 25181052"/>
              <a:gd name="connsiteY349" fmla="*/ 6829938 h 7169300"/>
              <a:gd name="connsiteX350" fmla="*/ 2221992 w 25181052"/>
              <a:gd name="connsiteY350" fmla="*/ 6826984 h 7169300"/>
              <a:gd name="connsiteX351" fmla="*/ 1937074 w 25181052"/>
              <a:gd name="connsiteY351" fmla="*/ 6860418 h 7169300"/>
              <a:gd name="connsiteX352" fmla="*/ 1609344 w 25181052"/>
              <a:gd name="connsiteY352" fmla="*/ 6846796 h 7169300"/>
              <a:gd name="connsiteX353" fmla="*/ 1426534 w 25181052"/>
              <a:gd name="connsiteY353" fmla="*/ 6845178 h 7169300"/>
              <a:gd name="connsiteX354" fmla="*/ 1277944 w 25181052"/>
              <a:gd name="connsiteY354" fmla="*/ 6791838 h 7169300"/>
              <a:gd name="connsiteX355" fmla="*/ 969264 w 25181052"/>
              <a:gd name="connsiteY355" fmla="*/ 6729448 h 7169300"/>
              <a:gd name="connsiteX356" fmla="*/ 653104 w 25181052"/>
              <a:gd name="connsiteY356" fmla="*/ 6673728 h 7169300"/>
              <a:gd name="connsiteX357" fmla="*/ 519754 w 25181052"/>
              <a:gd name="connsiteY357" fmla="*/ 6624198 h 7169300"/>
              <a:gd name="connsiteX358" fmla="*/ 321634 w 25181052"/>
              <a:gd name="connsiteY358" fmla="*/ 6582288 h 7169300"/>
              <a:gd name="connsiteX359" fmla="*/ 264484 w 25181052"/>
              <a:gd name="connsiteY359" fmla="*/ 6532758 h 7169300"/>
              <a:gd name="connsiteX360" fmla="*/ 100654 w 25181052"/>
              <a:gd name="connsiteY360" fmla="*/ 6490848 h 7169300"/>
              <a:gd name="connsiteX361" fmla="*/ 3048 w 25181052"/>
              <a:gd name="connsiteY361" fmla="*/ 6439126 h 7169300"/>
              <a:gd name="connsiteX362" fmla="*/ 0 w 25181052"/>
              <a:gd name="connsiteY362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3910798 w 25181052"/>
              <a:gd name="connsiteY239" fmla="*/ 6411694 h 7169300"/>
              <a:gd name="connsiteX240" fmla="*/ 23856004 w 25181052"/>
              <a:gd name="connsiteY240" fmla="*/ 6525138 h 7169300"/>
              <a:gd name="connsiteX241" fmla="*/ 23711224 w 25181052"/>
              <a:gd name="connsiteY241" fmla="*/ 6483228 h 7169300"/>
              <a:gd name="connsiteX242" fmla="*/ 23524534 w 25181052"/>
              <a:gd name="connsiteY242" fmla="*/ 6578478 h 7169300"/>
              <a:gd name="connsiteX243" fmla="*/ 23440714 w 25181052"/>
              <a:gd name="connsiteY243" fmla="*/ 6490848 h 7169300"/>
              <a:gd name="connsiteX244" fmla="*/ 23330224 w 25181052"/>
              <a:gd name="connsiteY244" fmla="*/ 6517518 h 7169300"/>
              <a:gd name="connsiteX245" fmla="*/ 23234974 w 25181052"/>
              <a:gd name="connsiteY245" fmla="*/ 6342258 h 7169300"/>
              <a:gd name="connsiteX246" fmla="*/ 22954488 w 25181052"/>
              <a:gd name="connsiteY246" fmla="*/ 6276820 h 7169300"/>
              <a:gd name="connsiteX247" fmla="*/ 22682524 w 25181052"/>
              <a:gd name="connsiteY247" fmla="*/ 6254628 h 7169300"/>
              <a:gd name="connsiteX248" fmla="*/ 22606324 w 25181052"/>
              <a:gd name="connsiteY248" fmla="*/ 6159378 h 7169300"/>
              <a:gd name="connsiteX249" fmla="*/ 21954744 w 25181052"/>
              <a:gd name="connsiteY249" fmla="*/ 5910298 h 7169300"/>
              <a:gd name="connsiteX250" fmla="*/ 21733834 w 25181052"/>
              <a:gd name="connsiteY250" fmla="*/ 5820288 h 7169300"/>
              <a:gd name="connsiteX251" fmla="*/ 21573814 w 25181052"/>
              <a:gd name="connsiteY251" fmla="*/ 5858388 h 7169300"/>
              <a:gd name="connsiteX252" fmla="*/ 21299494 w 25181052"/>
              <a:gd name="connsiteY252" fmla="*/ 5805048 h 7169300"/>
              <a:gd name="connsiteX253" fmla="*/ 20834674 w 25181052"/>
              <a:gd name="connsiteY253" fmla="*/ 5713608 h 7169300"/>
              <a:gd name="connsiteX254" fmla="*/ 20624292 w 25181052"/>
              <a:gd name="connsiteY254" fmla="*/ 5612356 h 7169300"/>
              <a:gd name="connsiteX255" fmla="*/ 20198404 w 25181052"/>
              <a:gd name="connsiteY255" fmla="*/ 5595498 h 7169300"/>
              <a:gd name="connsiteX256" fmla="*/ 19910298 w 25181052"/>
              <a:gd name="connsiteY256" fmla="*/ 5865340 h 7169300"/>
              <a:gd name="connsiteX257" fmla="*/ 19322104 w 25181052"/>
              <a:gd name="connsiteY257" fmla="*/ 6094608 h 7169300"/>
              <a:gd name="connsiteX258" fmla="*/ 19024092 w 25181052"/>
              <a:gd name="connsiteY258" fmla="*/ 6001738 h 7169300"/>
              <a:gd name="connsiteX259" fmla="*/ 18746794 w 25181052"/>
              <a:gd name="connsiteY259" fmla="*/ 5892678 h 7169300"/>
              <a:gd name="connsiteX260" fmla="*/ 18403894 w 25181052"/>
              <a:gd name="connsiteY260" fmla="*/ 5751708 h 7169300"/>
              <a:gd name="connsiteX261" fmla="*/ 18007654 w 25181052"/>
              <a:gd name="connsiteY261" fmla="*/ 5488818 h 7169300"/>
              <a:gd name="connsiteX262" fmla="*/ 17679994 w 25181052"/>
              <a:gd name="connsiteY262" fmla="*/ 5485008 h 7169300"/>
              <a:gd name="connsiteX263" fmla="*/ 17478064 w 25181052"/>
              <a:gd name="connsiteY263" fmla="*/ 5347848 h 7169300"/>
              <a:gd name="connsiteX264" fmla="*/ 17165644 w 25181052"/>
              <a:gd name="connsiteY264" fmla="*/ 5267838 h 7169300"/>
              <a:gd name="connsiteX265" fmla="*/ 16885920 w 25181052"/>
              <a:gd name="connsiteY265" fmla="*/ 5119342 h 7169300"/>
              <a:gd name="connsiteX266" fmla="*/ 16636054 w 25181052"/>
              <a:gd name="connsiteY266" fmla="*/ 5157348 h 7169300"/>
              <a:gd name="connsiteX267" fmla="*/ 16361734 w 25181052"/>
              <a:gd name="connsiteY267" fmla="*/ 5065908 h 7169300"/>
              <a:gd name="connsiteX268" fmla="*/ 16056934 w 25181052"/>
              <a:gd name="connsiteY268" fmla="*/ 4852548 h 7169300"/>
              <a:gd name="connsiteX269" fmla="*/ 15927394 w 25181052"/>
              <a:gd name="connsiteY269" fmla="*/ 4734438 h 7169300"/>
              <a:gd name="connsiteX270" fmla="*/ 15805474 w 25181052"/>
              <a:gd name="connsiteY270" fmla="*/ 4673478 h 7169300"/>
              <a:gd name="connsiteX271" fmla="*/ 15439714 w 25181052"/>
              <a:gd name="connsiteY271" fmla="*/ 4601088 h 7169300"/>
              <a:gd name="connsiteX272" fmla="*/ 15214924 w 25181052"/>
              <a:gd name="connsiteY272" fmla="*/ 4570608 h 7169300"/>
              <a:gd name="connsiteX273" fmla="*/ 15117318 w 25181052"/>
              <a:gd name="connsiteY273" fmla="*/ 4432780 h 7169300"/>
              <a:gd name="connsiteX274" fmla="*/ 14692954 w 25181052"/>
              <a:gd name="connsiteY274" fmla="*/ 4277238 h 7169300"/>
              <a:gd name="connsiteX275" fmla="*/ 14426254 w 25181052"/>
              <a:gd name="connsiteY275" fmla="*/ 4307718 h 7169300"/>
              <a:gd name="connsiteX276" fmla="*/ 14235754 w 25181052"/>
              <a:gd name="connsiteY276" fmla="*/ 4090548 h 7169300"/>
              <a:gd name="connsiteX277" fmla="*/ 14030014 w 25181052"/>
              <a:gd name="connsiteY277" fmla="*/ 3980058 h 7169300"/>
              <a:gd name="connsiteX278" fmla="*/ 13946194 w 25181052"/>
              <a:gd name="connsiteY278" fmla="*/ 4021968 h 7169300"/>
              <a:gd name="connsiteX279" fmla="*/ 13778554 w 25181052"/>
              <a:gd name="connsiteY279" fmla="*/ 3980058 h 7169300"/>
              <a:gd name="connsiteX280" fmla="*/ 13645204 w 25181052"/>
              <a:gd name="connsiteY280" fmla="*/ 3812418 h 7169300"/>
              <a:gd name="connsiteX281" fmla="*/ 13260394 w 25181052"/>
              <a:gd name="connsiteY281" fmla="*/ 3660018 h 7169300"/>
              <a:gd name="connsiteX282" fmla="*/ 13194030 w 25181052"/>
              <a:gd name="connsiteY282" fmla="*/ 3498568 h 7169300"/>
              <a:gd name="connsiteX283" fmla="*/ 13059156 w 25181052"/>
              <a:gd name="connsiteY283" fmla="*/ 3379696 h 7169300"/>
              <a:gd name="connsiteX284" fmla="*/ 12890824 w 25181052"/>
              <a:gd name="connsiteY284" fmla="*/ 3305688 h 7169300"/>
              <a:gd name="connsiteX285" fmla="*/ 12681274 w 25181052"/>
              <a:gd name="connsiteY285" fmla="*/ 3214248 h 7169300"/>
              <a:gd name="connsiteX286" fmla="*/ 12429814 w 25181052"/>
              <a:gd name="connsiteY286" fmla="*/ 3092328 h 7169300"/>
              <a:gd name="connsiteX287" fmla="*/ 12342184 w 25181052"/>
              <a:gd name="connsiteY287" fmla="*/ 2958978 h 7169300"/>
              <a:gd name="connsiteX288" fmla="*/ 12067864 w 25181052"/>
              <a:gd name="connsiteY288" fmla="*/ 2764668 h 7169300"/>
              <a:gd name="connsiteX289" fmla="*/ 11995474 w 25181052"/>
              <a:gd name="connsiteY289" fmla="*/ 2699898 h 7169300"/>
              <a:gd name="connsiteX290" fmla="*/ 11793544 w 25181052"/>
              <a:gd name="connsiteY290" fmla="*/ 2627508 h 7169300"/>
              <a:gd name="connsiteX291" fmla="*/ 11488744 w 25181052"/>
              <a:gd name="connsiteY291" fmla="*/ 2417958 h 7169300"/>
              <a:gd name="connsiteX292" fmla="*/ 11225854 w 25181052"/>
              <a:gd name="connsiteY292" fmla="*/ 2235078 h 7169300"/>
              <a:gd name="connsiteX293" fmla="*/ 11121390 w 25181052"/>
              <a:gd name="connsiteY293" fmla="*/ 2197834 h 7169300"/>
              <a:gd name="connsiteX294" fmla="*/ 10791514 w 25181052"/>
              <a:gd name="connsiteY294" fmla="*/ 1953138 h 7169300"/>
              <a:gd name="connsiteX295" fmla="*/ 10568178 w 25181052"/>
              <a:gd name="connsiteY295" fmla="*/ 1691866 h 7169300"/>
              <a:gd name="connsiteX296" fmla="*/ 10464546 w 25181052"/>
              <a:gd name="connsiteY296" fmla="*/ 1419832 h 7169300"/>
              <a:gd name="connsiteX297" fmla="*/ 10495026 w 25181052"/>
              <a:gd name="connsiteY297" fmla="*/ 901672 h 7169300"/>
              <a:gd name="connsiteX298" fmla="*/ 10491216 w 25181052"/>
              <a:gd name="connsiteY298" fmla="*/ 768322 h 7169300"/>
              <a:gd name="connsiteX299" fmla="*/ 10578846 w 25181052"/>
              <a:gd name="connsiteY299" fmla="*/ 680692 h 7169300"/>
              <a:gd name="connsiteX300" fmla="*/ 10725912 w 25181052"/>
              <a:gd name="connsiteY300" fmla="*/ 610588 h 7169300"/>
              <a:gd name="connsiteX301" fmla="*/ 10707624 w 25181052"/>
              <a:gd name="connsiteY301" fmla="*/ 336268 h 7169300"/>
              <a:gd name="connsiteX302" fmla="*/ 10582656 w 25181052"/>
              <a:gd name="connsiteY302" fmla="*/ 200632 h 7169300"/>
              <a:gd name="connsiteX303" fmla="*/ 10467664 w 25181052"/>
              <a:gd name="connsiteY303" fmla="*/ 189108 h 7169300"/>
              <a:gd name="connsiteX304" fmla="*/ 10392156 w 25181052"/>
              <a:gd name="connsiteY304" fmla="*/ 2512 h 7169300"/>
              <a:gd name="connsiteX305" fmla="*/ 10346436 w 25181052"/>
              <a:gd name="connsiteY305" fmla="*/ 261592 h 7169300"/>
              <a:gd name="connsiteX306" fmla="*/ 10274808 w 25181052"/>
              <a:gd name="connsiteY306" fmla="*/ 626590 h 7169300"/>
              <a:gd name="connsiteX307" fmla="*/ 10136886 w 25181052"/>
              <a:gd name="connsiteY307" fmla="*/ 913102 h 7169300"/>
              <a:gd name="connsiteX308" fmla="*/ 10284784 w 25181052"/>
              <a:gd name="connsiteY308" fmla="*/ 1351158 h 7169300"/>
              <a:gd name="connsiteX309" fmla="*/ 10195560 w 25181052"/>
              <a:gd name="connsiteY309" fmla="*/ 1744444 h 7169300"/>
              <a:gd name="connsiteX310" fmla="*/ 10162864 w 25181052"/>
              <a:gd name="connsiteY310" fmla="*/ 2075058 h 7169300"/>
              <a:gd name="connsiteX311" fmla="*/ 10104120 w 25181052"/>
              <a:gd name="connsiteY311" fmla="*/ 2384524 h 7169300"/>
              <a:gd name="connsiteX312" fmla="*/ 10006654 w 25181052"/>
              <a:gd name="connsiteY312" fmla="*/ 2581788 h 7169300"/>
              <a:gd name="connsiteX313" fmla="*/ 9865684 w 25181052"/>
              <a:gd name="connsiteY313" fmla="*/ 2936118 h 7169300"/>
              <a:gd name="connsiteX314" fmla="*/ 9680448 w 25181052"/>
              <a:gd name="connsiteY314" fmla="*/ 3195292 h 7169300"/>
              <a:gd name="connsiteX315" fmla="*/ 9492304 w 25181052"/>
              <a:gd name="connsiteY315" fmla="*/ 3370458 h 7169300"/>
              <a:gd name="connsiteX316" fmla="*/ 9355144 w 25181052"/>
              <a:gd name="connsiteY316" fmla="*/ 3526668 h 7169300"/>
              <a:gd name="connsiteX317" fmla="*/ 9088444 w 25181052"/>
              <a:gd name="connsiteY317" fmla="*/ 3618108 h 7169300"/>
              <a:gd name="connsiteX318" fmla="*/ 8718874 w 25181052"/>
              <a:gd name="connsiteY318" fmla="*/ 3850518 h 7169300"/>
              <a:gd name="connsiteX319" fmla="*/ 8558854 w 25181052"/>
              <a:gd name="connsiteY319" fmla="*/ 4082928 h 7169300"/>
              <a:gd name="connsiteX320" fmla="*/ 8177854 w 25181052"/>
              <a:gd name="connsiteY320" fmla="*/ 4284858 h 7169300"/>
              <a:gd name="connsiteX321" fmla="*/ 8135944 w 25181052"/>
              <a:gd name="connsiteY321" fmla="*/ 4463928 h 7169300"/>
              <a:gd name="connsiteX322" fmla="*/ 7968234 w 25181052"/>
              <a:gd name="connsiteY322" fmla="*/ 4588990 h 7169300"/>
              <a:gd name="connsiteX323" fmla="*/ 7937824 w 25181052"/>
              <a:gd name="connsiteY323" fmla="*/ 4822068 h 7169300"/>
              <a:gd name="connsiteX324" fmla="*/ 7766374 w 25181052"/>
              <a:gd name="connsiteY324" fmla="*/ 4982088 h 7169300"/>
              <a:gd name="connsiteX325" fmla="*/ 7621594 w 25181052"/>
              <a:gd name="connsiteY325" fmla="*/ 5164968 h 7169300"/>
              <a:gd name="connsiteX326" fmla="*/ 7379970 w 25181052"/>
              <a:gd name="connsiteY326" fmla="*/ 5298412 h 7169300"/>
              <a:gd name="connsiteX327" fmla="*/ 7236784 w 25181052"/>
              <a:gd name="connsiteY327" fmla="*/ 5336418 h 7169300"/>
              <a:gd name="connsiteX328" fmla="*/ 7080574 w 25181052"/>
              <a:gd name="connsiteY328" fmla="*/ 5431668 h 7169300"/>
              <a:gd name="connsiteX329" fmla="*/ 6916744 w 25181052"/>
              <a:gd name="connsiteY329" fmla="*/ 5344038 h 7169300"/>
              <a:gd name="connsiteX330" fmla="*/ 6737674 w 25181052"/>
              <a:gd name="connsiteY330" fmla="*/ 5477388 h 7169300"/>
              <a:gd name="connsiteX331" fmla="*/ 6448114 w 25181052"/>
              <a:gd name="connsiteY331" fmla="*/ 5686938 h 7169300"/>
              <a:gd name="connsiteX332" fmla="*/ 6230944 w 25181052"/>
              <a:gd name="connsiteY332" fmla="*/ 5793618 h 7169300"/>
              <a:gd name="connsiteX333" fmla="*/ 6000750 w 25181052"/>
              <a:gd name="connsiteY333" fmla="*/ 5851624 h 7169300"/>
              <a:gd name="connsiteX334" fmla="*/ 5888044 w 25181052"/>
              <a:gd name="connsiteY334" fmla="*/ 5785998 h 7169300"/>
              <a:gd name="connsiteX335" fmla="*/ 5830894 w 25181052"/>
              <a:gd name="connsiteY335" fmla="*/ 5892678 h 7169300"/>
              <a:gd name="connsiteX336" fmla="*/ 5716594 w 25181052"/>
              <a:gd name="connsiteY336" fmla="*/ 5953638 h 7169300"/>
              <a:gd name="connsiteX337" fmla="*/ 5327974 w 25181052"/>
              <a:gd name="connsiteY337" fmla="*/ 6121278 h 7169300"/>
              <a:gd name="connsiteX338" fmla="*/ 5034604 w 25181052"/>
              <a:gd name="connsiteY338" fmla="*/ 6205098 h 7169300"/>
              <a:gd name="connsiteX339" fmla="*/ 4752664 w 25181052"/>
              <a:gd name="connsiteY339" fmla="*/ 6235578 h 7169300"/>
              <a:gd name="connsiteX340" fmla="*/ 4575810 w 25181052"/>
              <a:gd name="connsiteY340" fmla="*/ 6185380 h 7169300"/>
              <a:gd name="connsiteX341" fmla="*/ 4226884 w 25181052"/>
              <a:gd name="connsiteY341" fmla="*/ 6334638 h 7169300"/>
              <a:gd name="connsiteX342" fmla="*/ 3941134 w 25181052"/>
              <a:gd name="connsiteY342" fmla="*/ 6426078 h 7169300"/>
              <a:gd name="connsiteX343" fmla="*/ 3647694 w 25181052"/>
              <a:gd name="connsiteY343" fmla="*/ 6433030 h 7169300"/>
              <a:gd name="connsiteX344" fmla="*/ 3590614 w 25181052"/>
              <a:gd name="connsiteY344" fmla="*/ 6517518 h 7169300"/>
              <a:gd name="connsiteX345" fmla="*/ 3487744 w 25181052"/>
              <a:gd name="connsiteY345" fmla="*/ 6608958 h 7169300"/>
              <a:gd name="connsiteX346" fmla="*/ 3114364 w 25181052"/>
              <a:gd name="connsiteY346" fmla="*/ 6704208 h 7169300"/>
              <a:gd name="connsiteX347" fmla="*/ 2729554 w 25181052"/>
              <a:gd name="connsiteY347" fmla="*/ 6742308 h 7169300"/>
              <a:gd name="connsiteX348" fmla="*/ 2649474 w 25181052"/>
              <a:gd name="connsiteY348" fmla="*/ 6888706 h 7169300"/>
              <a:gd name="connsiteX349" fmla="*/ 2462854 w 25181052"/>
              <a:gd name="connsiteY349" fmla="*/ 6906138 h 7169300"/>
              <a:gd name="connsiteX350" fmla="*/ 2333314 w 25181052"/>
              <a:gd name="connsiteY350" fmla="*/ 6829938 h 7169300"/>
              <a:gd name="connsiteX351" fmla="*/ 2221992 w 25181052"/>
              <a:gd name="connsiteY351" fmla="*/ 6826984 h 7169300"/>
              <a:gd name="connsiteX352" fmla="*/ 1937074 w 25181052"/>
              <a:gd name="connsiteY352" fmla="*/ 6860418 h 7169300"/>
              <a:gd name="connsiteX353" fmla="*/ 1609344 w 25181052"/>
              <a:gd name="connsiteY353" fmla="*/ 6846796 h 7169300"/>
              <a:gd name="connsiteX354" fmla="*/ 1426534 w 25181052"/>
              <a:gd name="connsiteY354" fmla="*/ 6845178 h 7169300"/>
              <a:gd name="connsiteX355" fmla="*/ 1277944 w 25181052"/>
              <a:gd name="connsiteY355" fmla="*/ 6791838 h 7169300"/>
              <a:gd name="connsiteX356" fmla="*/ 969264 w 25181052"/>
              <a:gd name="connsiteY356" fmla="*/ 6729448 h 7169300"/>
              <a:gd name="connsiteX357" fmla="*/ 653104 w 25181052"/>
              <a:gd name="connsiteY357" fmla="*/ 6673728 h 7169300"/>
              <a:gd name="connsiteX358" fmla="*/ 519754 w 25181052"/>
              <a:gd name="connsiteY358" fmla="*/ 6624198 h 7169300"/>
              <a:gd name="connsiteX359" fmla="*/ 321634 w 25181052"/>
              <a:gd name="connsiteY359" fmla="*/ 6582288 h 7169300"/>
              <a:gd name="connsiteX360" fmla="*/ 264484 w 25181052"/>
              <a:gd name="connsiteY360" fmla="*/ 6532758 h 7169300"/>
              <a:gd name="connsiteX361" fmla="*/ 100654 w 25181052"/>
              <a:gd name="connsiteY361" fmla="*/ 6490848 h 7169300"/>
              <a:gd name="connsiteX362" fmla="*/ 3048 w 25181052"/>
              <a:gd name="connsiteY362" fmla="*/ 6439126 h 7169300"/>
              <a:gd name="connsiteX363" fmla="*/ 0 w 25181052"/>
              <a:gd name="connsiteY363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412194 w 25181052"/>
              <a:gd name="connsiteY238" fmla="*/ 600631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389334 w 25181052"/>
              <a:gd name="connsiteY238" fmla="*/ 6063460 h 7169300"/>
              <a:gd name="connsiteX239" fmla="*/ 24172234 w 25181052"/>
              <a:gd name="connsiteY239" fmla="*/ 6387978 h 7169300"/>
              <a:gd name="connsiteX240" fmla="*/ 23910798 w 25181052"/>
              <a:gd name="connsiteY240" fmla="*/ 6411694 h 7169300"/>
              <a:gd name="connsiteX241" fmla="*/ 23856004 w 25181052"/>
              <a:gd name="connsiteY241" fmla="*/ 6525138 h 7169300"/>
              <a:gd name="connsiteX242" fmla="*/ 23711224 w 25181052"/>
              <a:gd name="connsiteY242" fmla="*/ 6483228 h 7169300"/>
              <a:gd name="connsiteX243" fmla="*/ 23524534 w 25181052"/>
              <a:gd name="connsiteY243" fmla="*/ 6578478 h 7169300"/>
              <a:gd name="connsiteX244" fmla="*/ 23440714 w 25181052"/>
              <a:gd name="connsiteY244" fmla="*/ 6490848 h 7169300"/>
              <a:gd name="connsiteX245" fmla="*/ 23330224 w 25181052"/>
              <a:gd name="connsiteY245" fmla="*/ 6517518 h 7169300"/>
              <a:gd name="connsiteX246" fmla="*/ 23234974 w 25181052"/>
              <a:gd name="connsiteY246" fmla="*/ 6342258 h 7169300"/>
              <a:gd name="connsiteX247" fmla="*/ 22954488 w 25181052"/>
              <a:gd name="connsiteY247" fmla="*/ 6276820 h 7169300"/>
              <a:gd name="connsiteX248" fmla="*/ 22682524 w 25181052"/>
              <a:gd name="connsiteY248" fmla="*/ 6254628 h 7169300"/>
              <a:gd name="connsiteX249" fmla="*/ 22606324 w 25181052"/>
              <a:gd name="connsiteY249" fmla="*/ 6159378 h 7169300"/>
              <a:gd name="connsiteX250" fmla="*/ 21954744 w 25181052"/>
              <a:gd name="connsiteY250" fmla="*/ 5910298 h 7169300"/>
              <a:gd name="connsiteX251" fmla="*/ 21733834 w 25181052"/>
              <a:gd name="connsiteY251" fmla="*/ 5820288 h 7169300"/>
              <a:gd name="connsiteX252" fmla="*/ 21573814 w 25181052"/>
              <a:gd name="connsiteY252" fmla="*/ 5858388 h 7169300"/>
              <a:gd name="connsiteX253" fmla="*/ 21299494 w 25181052"/>
              <a:gd name="connsiteY253" fmla="*/ 5805048 h 7169300"/>
              <a:gd name="connsiteX254" fmla="*/ 20834674 w 25181052"/>
              <a:gd name="connsiteY254" fmla="*/ 5713608 h 7169300"/>
              <a:gd name="connsiteX255" fmla="*/ 20624292 w 25181052"/>
              <a:gd name="connsiteY255" fmla="*/ 5612356 h 7169300"/>
              <a:gd name="connsiteX256" fmla="*/ 20198404 w 25181052"/>
              <a:gd name="connsiteY256" fmla="*/ 5595498 h 7169300"/>
              <a:gd name="connsiteX257" fmla="*/ 19910298 w 25181052"/>
              <a:gd name="connsiteY257" fmla="*/ 5865340 h 7169300"/>
              <a:gd name="connsiteX258" fmla="*/ 19322104 w 25181052"/>
              <a:gd name="connsiteY258" fmla="*/ 6094608 h 7169300"/>
              <a:gd name="connsiteX259" fmla="*/ 19024092 w 25181052"/>
              <a:gd name="connsiteY259" fmla="*/ 6001738 h 7169300"/>
              <a:gd name="connsiteX260" fmla="*/ 18746794 w 25181052"/>
              <a:gd name="connsiteY260" fmla="*/ 5892678 h 7169300"/>
              <a:gd name="connsiteX261" fmla="*/ 18403894 w 25181052"/>
              <a:gd name="connsiteY261" fmla="*/ 5751708 h 7169300"/>
              <a:gd name="connsiteX262" fmla="*/ 18007654 w 25181052"/>
              <a:gd name="connsiteY262" fmla="*/ 5488818 h 7169300"/>
              <a:gd name="connsiteX263" fmla="*/ 17679994 w 25181052"/>
              <a:gd name="connsiteY263" fmla="*/ 5485008 h 7169300"/>
              <a:gd name="connsiteX264" fmla="*/ 17478064 w 25181052"/>
              <a:gd name="connsiteY264" fmla="*/ 5347848 h 7169300"/>
              <a:gd name="connsiteX265" fmla="*/ 17165644 w 25181052"/>
              <a:gd name="connsiteY265" fmla="*/ 5267838 h 7169300"/>
              <a:gd name="connsiteX266" fmla="*/ 16885920 w 25181052"/>
              <a:gd name="connsiteY266" fmla="*/ 5119342 h 7169300"/>
              <a:gd name="connsiteX267" fmla="*/ 16636054 w 25181052"/>
              <a:gd name="connsiteY267" fmla="*/ 5157348 h 7169300"/>
              <a:gd name="connsiteX268" fmla="*/ 16361734 w 25181052"/>
              <a:gd name="connsiteY268" fmla="*/ 5065908 h 7169300"/>
              <a:gd name="connsiteX269" fmla="*/ 16056934 w 25181052"/>
              <a:gd name="connsiteY269" fmla="*/ 4852548 h 7169300"/>
              <a:gd name="connsiteX270" fmla="*/ 15927394 w 25181052"/>
              <a:gd name="connsiteY270" fmla="*/ 4734438 h 7169300"/>
              <a:gd name="connsiteX271" fmla="*/ 15805474 w 25181052"/>
              <a:gd name="connsiteY271" fmla="*/ 4673478 h 7169300"/>
              <a:gd name="connsiteX272" fmla="*/ 15439714 w 25181052"/>
              <a:gd name="connsiteY272" fmla="*/ 4601088 h 7169300"/>
              <a:gd name="connsiteX273" fmla="*/ 15214924 w 25181052"/>
              <a:gd name="connsiteY273" fmla="*/ 4570608 h 7169300"/>
              <a:gd name="connsiteX274" fmla="*/ 15117318 w 25181052"/>
              <a:gd name="connsiteY274" fmla="*/ 4432780 h 7169300"/>
              <a:gd name="connsiteX275" fmla="*/ 14692954 w 25181052"/>
              <a:gd name="connsiteY275" fmla="*/ 4277238 h 7169300"/>
              <a:gd name="connsiteX276" fmla="*/ 14426254 w 25181052"/>
              <a:gd name="connsiteY276" fmla="*/ 4307718 h 7169300"/>
              <a:gd name="connsiteX277" fmla="*/ 14235754 w 25181052"/>
              <a:gd name="connsiteY277" fmla="*/ 4090548 h 7169300"/>
              <a:gd name="connsiteX278" fmla="*/ 14030014 w 25181052"/>
              <a:gd name="connsiteY278" fmla="*/ 3980058 h 7169300"/>
              <a:gd name="connsiteX279" fmla="*/ 13946194 w 25181052"/>
              <a:gd name="connsiteY279" fmla="*/ 4021968 h 7169300"/>
              <a:gd name="connsiteX280" fmla="*/ 13778554 w 25181052"/>
              <a:gd name="connsiteY280" fmla="*/ 3980058 h 7169300"/>
              <a:gd name="connsiteX281" fmla="*/ 13645204 w 25181052"/>
              <a:gd name="connsiteY281" fmla="*/ 3812418 h 7169300"/>
              <a:gd name="connsiteX282" fmla="*/ 13260394 w 25181052"/>
              <a:gd name="connsiteY282" fmla="*/ 3660018 h 7169300"/>
              <a:gd name="connsiteX283" fmla="*/ 13194030 w 25181052"/>
              <a:gd name="connsiteY283" fmla="*/ 3498568 h 7169300"/>
              <a:gd name="connsiteX284" fmla="*/ 13059156 w 25181052"/>
              <a:gd name="connsiteY284" fmla="*/ 3379696 h 7169300"/>
              <a:gd name="connsiteX285" fmla="*/ 12890824 w 25181052"/>
              <a:gd name="connsiteY285" fmla="*/ 3305688 h 7169300"/>
              <a:gd name="connsiteX286" fmla="*/ 12681274 w 25181052"/>
              <a:gd name="connsiteY286" fmla="*/ 3214248 h 7169300"/>
              <a:gd name="connsiteX287" fmla="*/ 12429814 w 25181052"/>
              <a:gd name="connsiteY287" fmla="*/ 3092328 h 7169300"/>
              <a:gd name="connsiteX288" fmla="*/ 12342184 w 25181052"/>
              <a:gd name="connsiteY288" fmla="*/ 2958978 h 7169300"/>
              <a:gd name="connsiteX289" fmla="*/ 12067864 w 25181052"/>
              <a:gd name="connsiteY289" fmla="*/ 2764668 h 7169300"/>
              <a:gd name="connsiteX290" fmla="*/ 11995474 w 25181052"/>
              <a:gd name="connsiteY290" fmla="*/ 2699898 h 7169300"/>
              <a:gd name="connsiteX291" fmla="*/ 11793544 w 25181052"/>
              <a:gd name="connsiteY291" fmla="*/ 2627508 h 7169300"/>
              <a:gd name="connsiteX292" fmla="*/ 11488744 w 25181052"/>
              <a:gd name="connsiteY292" fmla="*/ 2417958 h 7169300"/>
              <a:gd name="connsiteX293" fmla="*/ 11225854 w 25181052"/>
              <a:gd name="connsiteY293" fmla="*/ 2235078 h 7169300"/>
              <a:gd name="connsiteX294" fmla="*/ 11121390 w 25181052"/>
              <a:gd name="connsiteY294" fmla="*/ 2197834 h 7169300"/>
              <a:gd name="connsiteX295" fmla="*/ 10791514 w 25181052"/>
              <a:gd name="connsiteY295" fmla="*/ 1953138 h 7169300"/>
              <a:gd name="connsiteX296" fmla="*/ 10568178 w 25181052"/>
              <a:gd name="connsiteY296" fmla="*/ 1691866 h 7169300"/>
              <a:gd name="connsiteX297" fmla="*/ 10464546 w 25181052"/>
              <a:gd name="connsiteY297" fmla="*/ 1419832 h 7169300"/>
              <a:gd name="connsiteX298" fmla="*/ 10495026 w 25181052"/>
              <a:gd name="connsiteY298" fmla="*/ 901672 h 7169300"/>
              <a:gd name="connsiteX299" fmla="*/ 10491216 w 25181052"/>
              <a:gd name="connsiteY299" fmla="*/ 768322 h 7169300"/>
              <a:gd name="connsiteX300" fmla="*/ 10578846 w 25181052"/>
              <a:gd name="connsiteY300" fmla="*/ 680692 h 7169300"/>
              <a:gd name="connsiteX301" fmla="*/ 10725912 w 25181052"/>
              <a:gd name="connsiteY301" fmla="*/ 610588 h 7169300"/>
              <a:gd name="connsiteX302" fmla="*/ 10707624 w 25181052"/>
              <a:gd name="connsiteY302" fmla="*/ 336268 h 7169300"/>
              <a:gd name="connsiteX303" fmla="*/ 10582656 w 25181052"/>
              <a:gd name="connsiteY303" fmla="*/ 200632 h 7169300"/>
              <a:gd name="connsiteX304" fmla="*/ 10467664 w 25181052"/>
              <a:gd name="connsiteY304" fmla="*/ 189108 h 7169300"/>
              <a:gd name="connsiteX305" fmla="*/ 10392156 w 25181052"/>
              <a:gd name="connsiteY305" fmla="*/ 2512 h 7169300"/>
              <a:gd name="connsiteX306" fmla="*/ 10346436 w 25181052"/>
              <a:gd name="connsiteY306" fmla="*/ 261592 h 7169300"/>
              <a:gd name="connsiteX307" fmla="*/ 10274808 w 25181052"/>
              <a:gd name="connsiteY307" fmla="*/ 626590 h 7169300"/>
              <a:gd name="connsiteX308" fmla="*/ 10136886 w 25181052"/>
              <a:gd name="connsiteY308" fmla="*/ 913102 h 7169300"/>
              <a:gd name="connsiteX309" fmla="*/ 10284784 w 25181052"/>
              <a:gd name="connsiteY309" fmla="*/ 1351158 h 7169300"/>
              <a:gd name="connsiteX310" fmla="*/ 10195560 w 25181052"/>
              <a:gd name="connsiteY310" fmla="*/ 1744444 h 7169300"/>
              <a:gd name="connsiteX311" fmla="*/ 10162864 w 25181052"/>
              <a:gd name="connsiteY311" fmla="*/ 2075058 h 7169300"/>
              <a:gd name="connsiteX312" fmla="*/ 10104120 w 25181052"/>
              <a:gd name="connsiteY312" fmla="*/ 2384524 h 7169300"/>
              <a:gd name="connsiteX313" fmla="*/ 10006654 w 25181052"/>
              <a:gd name="connsiteY313" fmla="*/ 2581788 h 7169300"/>
              <a:gd name="connsiteX314" fmla="*/ 9865684 w 25181052"/>
              <a:gd name="connsiteY314" fmla="*/ 2936118 h 7169300"/>
              <a:gd name="connsiteX315" fmla="*/ 9680448 w 25181052"/>
              <a:gd name="connsiteY315" fmla="*/ 3195292 h 7169300"/>
              <a:gd name="connsiteX316" fmla="*/ 9492304 w 25181052"/>
              <a:gd name="connsiteY316" fmla="*/ 3370458 h 7169300"/>
              <a:gd name="connsiteX317" fmla="*/ 9355144 w 25181052"/>
              <a:gd name="connsiteY317" fmla="*/ 3526668 h 7169300"/>
              <a:gd name="connsiteX318" fmla="*/ 9088444 w 25181052"/>
              <a:gd name="connsiteY318" fmla="*/ 3618108 h 7169300"/>
              <a:gd name="connsiteX319" fmla="*/ 8718874 w 25181052"/>
              <a:gd name="connsiteY319" fmla="*/ 3850518 h 7169300"/>
              <a:gd name="connsiteX320" fmla="*/ 8558854 w 25181052"/>
              <a:gd name="connsiteY320" fmla="*/ 4082928 h 7169300"/>
              <a:gd name="connsiteX321" fmla="*/ 8177854 w 25181052"/>
              <a:gd name="connsiteY321" fmla="*/ 4284858 h 7169300"/>
              <a:gd name="connsiteX322" fmla="*/ 8135944 w 25181052"/>
              <a:gd name="connsiteY322" fmla="*/ 4463928 h 7169300"/>
              <a:gd name="connsiteX323" fmla="*/ 7968234 w 25181052"/>
              <a:gd name="connsiteY323" fmla="*/ 4588990 h 7169300"/>
              <a:gd name="connsiteX324" fmla="*/ 7937824 w 25181052"/>
              <a:gd name="connsiteY324" fmla="*/ 4822068 h 7169300"/>
              <a:gd name="connsiteX325" fmla="*/ 7766374 w 25181052"/>
              <a:gd name="connsiteY325" fmla="*/ 4982088 h 7169300"/>
              <a:gd name="connsiteX326" fmla="*/ 7621594 w 25181052"/>
              <a:gd name="connsiteY326" fmla="*/ 5164968 h 7169300"/>
              <a:gd name="connsiteX327" fmla="*/ 7379970 w 25181052"/>
              <a:gd name="connsiteY327" fmla="*/ 5298412 h 7169300"/>
              <a:gd name="connsiteX328" fmla="*/ 7236784 w 25181052"/>
              <a:gd name="connsiteY328" fmla="*/ 5336418 h 7169300"/>
              <a:gd name="connsiteX329" fmla="*/ 7080574 w 25181052"/>
              <a:gd name="connsiteY329" fmla="*/ 5431668 h 7169300"/>
              <a:gd name="connsiteX330" fmla="*/ 6916744 w 25181052"/>
              <a:gd name="connsiteY330" fmla="*/ 5344038 h 7169300"/>
              <a:gd name="connsiteX331" fmla="*/ 6737674 w 25181052"/>
              <a:gd name="connsiteY331" fmla="*/ 5477388 h 7169300"/>
              <a:gd name="connsiteX332" fmla="*/ 6448114 w 25181052"/>
              <a:gd name="connsiteY332" fmla="*/ 5686938 h 7169300"/>
              <a:gd name="connsiteX333" fmla="*/ 6230944 w 25181052"/>
              <a:gd name="connsiteY333" fmla="*/ 5793618 h 7169300"/>
              <a:gd name="connsiteX334" fmla="*/ 6000750 w 25181052"/>
              <a:gd name="connsiteY334" fmla="*/ 5851624 h 7169300"/>
              <a:gd name="connsiteX335" fmla="*/ 5888044 w 25181052"/>
              <a:gd name="connsiteY335" fmla="*/ 5785998 h 7169300"/>
              <a:gd name="connsiteX336" fmla="*/ 5830894 w 25181052"/>
              <a:gd name="connsiteY336" fmla="*/ 5892678 h 7169300"/>
              <a:gd name="connsiteX337" fmla="*/ 5716594 w 25181052"/>
              <a:gd name="connsiteY337" fmla="*/ 5953638 h 7169300"/>
              <a:gd name="connsiteX338" fmla="*/ 5327974 w 25181052"/>
              <a:gd name="connsiteY338" fmla="*/ 6121278 h 7169300"/>
              <a:gd name="connsiteX339" fmla="*/ 5034604 w 25181052"/>
              <a:gd name="connsiteY339" fmla="*/ 6205098 h 7169300"/>
              <a:gd name="connsiteX340" fmla="*/ 4752664 w 25181052"/>
              <a:gd name="connsiteY340" fmla="*/ 6235578 h 7169300"/>
              <a:gd name="connsiteX341" fmla="*/ 4575810 w 25181052"/>
              <a:gd name="connsiteY341" fmla="*/ 6185380 h 7169300"/>
              <a:gd name="connsiteX342" fmla="*/ 4226884 w 25181052"/>
              <a:gd name="connsiteY342" fmla="*/ 6334638 h 7169300"/>
              <a:gd name="connsiteX343" fmla="*/ 3941134 w 25181052"/>
              <a:gd name="connsiteY343" fmla="*/ 6426078 h 7169300"/>
              <a:gd name="connsiteX344" fmla="*/ 3647694 w 25181052"/>
              <a:gd name="connsiteY344" fmla="*/ 6433030 h 7169300"/>
              <a:gd name="connsiteX345" fmla="*/ 3590614 w 25181052"/>
              <a:gd name="connsiteY345" fmla="*/ 6517518 h 7169300"/>
              <a:gd name="connsiteX346" fmla="*/ 3487744 w 25181052"/>
              <a:gd name="connsiteY346" fmla="*/ 6608958 h 7169300"/>
              <a:gd name="connsiteX347" fmla="*/ 3114364 w 25181052"/>
              <a:gd name="connsiteY347" fmla="*/ 6704208 h 7169300"/>
              <a:gd name="connsiteX348" fmla="*/ 2729554 w 25181052"/>
              <a:gd name="connsiteY348" fmla="*/ 6742308 h 7169300"/>
              <a:gd name="connsiteX349" fmla="*/ 2649474 w 25181052"/>
              <a:gd name="connsiteY349" fmla="*/ 6888706 h 7169300"/>
              <a:gd name="connsiteX350" fmla="*/ 2462854 w 25181052"/>
              <a:gd name="connsiteY350" fmla="*/ 6906138 h 7169300"/>
              <a:gd name="connsiteX351" fmla="*/ 2333314 w 25181052"/>
              <a:gd name="connsiteY351" fmla="*/ 6829938 h 7169300"/>
              <a:gd name="connsiteX352" fmla="*/ 2221992 w 25181052"/>
              <a:gd name="connsiteY352" fmla="*/ 6826984 h 7169300"/>
              <a:gd name="connsiteX353" fmla="*/ 1937074 w 25181052"/>
              <a:gd name="connsiteY353" fmla="*/ 6860418 h 7169300"/>
              <a:gd name="connsiteX354" fmla="*/ 1609344 w 25181052"/>
              <a:gd name="connsiteY354" fmla="*/ 6846796 h 7169300"/>
              <a:gd name="connsiteX355" fmla="*/ 1426534 w 25181052"/>
              <a:gd name="connsiteY355" fmla="*/ 6845178 h 7169300"/>
              <a:gd name="connsiteX356" fmla="*/ 1277944 w 25181052"/>
              <a:gd name="connsiteY356" fmla="*/ 6791838 h 7169300"/>
              <a:gd name="connsiteX357" fmla="*/ 969264 w 25181052"/>
              <a:gd name="connsiteY357" fmla="*/ 6729448 h 7169300"/>
              <a:gd name="connsiteX358" fmla="*/ 653104 w 25181052"/>
              <a:gd name="connsiteY358" fmla="*/ 6673728 h 7169300"/>
              <a:gd name="connsiteX359" fmla="*/ 519754 w 25181052"/>
              <a:gd name="connsiteY359" fmla="*/ 6624198 h 7169300"/>
              <a:gd name="connsiteX360" fmla="*/ 321634 w 25181052"/>
              <a:gd name="connsiteY360" fmla="*/ 6582288 h 7169300"/>
              <a:gd name="connsiteX361" fmla="*/ 264484 w 25181052"/>
              <a:gd name="connsiteY361" fmla="*/ 6532758 h 7169300"/>
              <a:gd name="connsiteX362" fmla="*/ 100654 w 25181052"/>
              <a:gd name="connsiteY362" fmla="*/ 6490848 h 7169300"/>
              <a:gd name="connsiteX363" fmla="*/ 3048 w 25181052"/>
              <a:gd name="connsiteY363" fmla="*/ 6439126 h 7169300"/>
              <a:gd name="connsiteX364" fmla="*/ 0 w 25181052"/>
              <a:gd name="connsiteY364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656104 w 25181052"/>
              <a:gd name="connsiteY238" fmla="*/ 6033648 h 7169300"/>
              <a:gd name="connsiteX239" fmla="*/ 24389334 w 25181052"/>
              <a:gd name="connsiteY239" fmla="*/ 6063460 h 7169300"/>
              <a:gd name="connsiteX240" fmla="*/ 24172234 w 25181052"/>
              <a:gd name="connsiteY240" fmla="*/ 6387978 h 7169300"/>
              <a:gd name="connsiteX241" fmla="*/ 23910798 w 25181052"/>
              <a:gd name="connsiteY241" fmla="*/ 6411694 h 7169300"/>
              <a:gd name="connsiteX242" fmla="*/ 23856004 w 25181052"/>
              <a:gd name="connsiteY242" fmla="*/ 6525138 h 7169300"/>
              <a:gd name="connsiteX243" fmla="*/ 23711224 w 25181052"/>
              <a:gd name="connsiteY243" fmla="*/ 6483228 h 7169300"/>
              <a:gd name="connsiteX244" fmla="*/ 23524534 w 25181052"/>
              <a:gd name="connsiteY244" fmla="*/ 6578478 h 7169300"/>
              <a:gd name="connsiteX245" fmla="*/ 23440714 w 25181052"/>
              <a:gd name="connsiteY245" fmla="*/ 6490848 h 7169300"/>
              <a:gd name="connsiteX246" fmla="*/ 23330224 w 25181052"/>
              <a:gd name="connsiteY246" fmla="*/ 6517518 h 7169300"/>
              <a:gd name="connsiteX247" fmla="*/ 23234974 w 25181052"/>
              <a:gd name="connsiteY247" fmla="*/ 6342258 h 7169300"/>
              <a:gd name="connsiteX248" fmla="*/ 22954488 w 25181052"/>
              <a:gd name="connsiteY248" fmla="*/ 6276820 h 7169300"/>
              <a:gd name="connsiteX249" fmla="*/ 22682524 w 25181052"/>
              <a:gd name="connsiteY249" fmla="*/ 6254628 h 7169300"/>
              <a:gd name="connsiteX250" fmla="*/ 22606324 w 25181052"/>
              <a:gd name="connsiteY250" fmla="*/ 6159378 h 7169300"/>
              <a:gd name="connsiteX251" fmla="*/ 21954744 w 25181052"/>
              <a:gd name="connsiteY251" fmla="*/ 5910298 h 7169300"/>
              <a:gd name="connsiteX252" fmla="*/ 21733834 w 25181052"/>
              <a:gd name="connsiteY252" fmla="*/ 5820288 h 7169300"/>
              <a:gd name="connsiteX253" fmla="*/ 21573814 w 25181052"/>
              <a:gd name="connsiteY253" fmla="*/ 5858388 h 7169300"/>
              <a:gd name="connsiteX254" fmla="*/ 21299494 w 25181052"/>
              <a:gd name="connsiteY254" fmla="*/ 5805048 h 7169300"/>
              <a:gd name="connsiteX255" fmla="*/ 20834674 w 25181052"/>
              <a:gd name="connsiteY255" fmla="*/ 5713608 h 7169300"/>
              <a:gd name="connsiteX256" fmla="*/ 20624292 w 25181052"/>
              <a:gd name="connsiteY256" fmla="*/ 5612356 h 7169300"/>
              <a:gd name="connsiteX257" fmla="*/ 20198404 w 25181052"/>
              <a:gd name="connsiteY257" fmla="*/ 5595498 h 7169300"/>
              <a:gd name="connsiteX258" fmla="*/ 19910298 w 25181052"/>
              <a:gd name="connsiteY258" fmla="*/ 5865340 h 7169300"/>
              <a:gd name="connsiteX259" fmla="*/ 19322104 w 25181052"/>
              <a:gd name="connsiteY259" fmla="*/ 6094608 h 7169300"/>
              <a:gd name="connsiteX260" fmla="*/ 19024092 w 25181052"/>
              <a:gd name="connsiteY260" fmla="*/ 6001738 h 7169300"/>
              <a:gd name="connsiteX261" fmla="*/ 18746794 w 25181052"/>
              <a:gd name="connsiteY261" fmla="*/ 5892678 h 7169300"/>
              <a:gd name="connsiteX262" fmla="*/ 18403894 w 25181052"/>
              <a:gd name="connsiteY262" fmla="*/ 5751708 h 7169300"/>
              <a:gd name="connsiteX263" fmla="*/ 18007654 w 25181052"/>
              <a:gd name="connsiteY263" fmla="*/ 5488818 h 7169300"/>
              <a:gd name="connsiteX264" fmla="*/ 17679994 w 25181052"/>
              <a:gd name="connsiteY264" fmla="*/ 5485008 h 7169300"/>
              <a:gd name="connsiteX265" fmla="*/ 17478064 w 25181052"/>
              <a:gd name="connsiteY265" fmla="*/ 5347848 h 7169300"/>
              <a:gd name="connsiteX266" fmla="*/ 17165644 w 25181052"/>
              <a:gd name="connsiteY266" fmla="*/ 5267838 h 7169300"/>
              <a:gd name="connsiteX267" fmla="*/ 16885920 w 25181052"/>
              <a:gd name="connsiteY267" fmla="*/ 5119342 h 7169300"/>
              <a:gd name="connsiteX268" fmla="*/ 16636054 w 25181052"/>
              <a:gd name="connsiteY268" fmla="*/ 5157348 h 7169300"/>
              <a:gd name="connsiteX269" fmla="*/ 16361734 w 25181052"/>
              <a:gd name="connsiteY269" fmla="*/ 5065908 h 7169300"/>
              <a:gd name="connsiteX270" fmla="*/ 16056934 w 25181052"/>
              <a:gd name="connsiteY270" fmla="*/ 4852548 h 7169300"/>
              <a:gd name="connsiteX271" fmla="*/ 15927394 w 25181052"/>
              <a:gd name="connsiteY271" fmla="*/ 4734438 h 7169300"/>
              <a:gd name="connsiteX272" fmla="*/ 15805474 w 25181052"/>
              <a:gd name="connsiteY272" fmla="*/ 4673478 h 7169300"/>
              <a:gd name="connsiteX273" fmla="*/ 15439714 w 25181052"/>
              <a:gd name="connsiteY273" fmla="*/ 4601088 h 7169300"/>
              <a:gd name="connsiteX274" fmla="*/ 15214924 w 25181052"/>
              <a:gd name="connsiteY274" fmla="*/ 4570608 h 7169300"/>
              <a:gd name="connsiteX275" fmla="*/ 15117318 w 25181052"/>
              <a:gd name="connsiteY275" fmla="*/ 4432780 h 7169300"/>
              <a:gd name="connsiteX276" fmla="*/ 14692954 w 25181052"/>
              <a:gd name="connsiteY276" fmla="*/ 4277238 h 7169300"/>
              <a:gd name="connsiteX277" fmla="*/ 14426254 w 25181052"/>
              <a:gd name="connsiteY277" fmla="*/ 4307718 h 7169300"/>
              <a:gd name="connsiteX278" fmla="*/ 14235754 w 25181052"/>
              <a:gd name="connsiteY278" fmla="*/ 4090548 h 7169300"/>
              <a:gd name="connsiteX279" fmla="*/ 14030014 w 25181052"/>
              <a:gd name="connsiteY279" fmla="*/ 3980058 h 7169300"/>
              <a:gd name="connsiteX280" fmla="*/ 13946194 w 25181052"/>
              <a:gd name="connsiteY280" fmla="*/ 4021968 h 7169300"/>
              <a:gd name="connsiteX281" fmla="*/ 13778554 w 25181052"/>
              <a:gd name="connsiteY281" fmla="*/ 3980058 h 7169300"/>
              <a:gd name="connsiteX282" fmla="*/ 13645204 w 25181052"/>
              <a:gd name="connsiteY282" fmla="*/ 3812418 h 7169300"/>
              <a:gd name="connsiteX283" fmla="*/ 13260394 w 25181052"/>
              <a:gd name="connsiteY283" fmla="*/ 3660018 h 7169300"/>
              <a:gd name="connsiteX284" fmla="*/ 13194030 w 25181052"/>
              <a:gd name="connsiteY284" fmla="*/ 3498568 h 7169300"/>
              <a:gd name="connsiteX285" fmla="*/ 13059156 w 25181052"/>
              <a:gd name="connsiteY285" fmla="*/ 3379696 h 7169300"/>
              <a:gd name="connsiteX286" fmla="*/ 12890824 w 25181052"/>
              <a:gd name="connsiteY286" fmla="*/ 3305688 h 7169300"/>
              <a:gd name="connsiteX287" fmla="*/ 12681274 w 25181052"/>
              <a:gd name="connsiteY287" fmla="*/ 3214248 h 7169300"/>
              <a:gd name="connsiteX288" fmla="*/ 12429814 w 25181052"/>
              <a:gd name="connsiteY288" fmla="*/ 3092328 h 7169300"/>
              <a:gd name="connsiteX289" fmla="*/ 12342184 w 25181052"/>
              <a:gd name="connsiteY289" fmla="*/ 2958978 h 7169300"/>
              <a:gd name="connsiteX290" fmla="*/ 12067864 w 25181052"/>
              <a:gd name="connsiteY290" fmla="*/ 2764668 h 7169300"/>
              <a:gd name="connsiteX291" fmla="*/ 11995474 w 25181052"/>
              <a:gd name="connsiteY291" fmla="*/ 2699898 h 7169300"/>
              <a:gd name="connsiteX292" fmla="*/ 11793544 w 25181052"/>
              <a:gd name="connsiteY292" fmla="*/ 2627508 h 7169300"/>
              <a:gd name="connsiteX293" fmla="*/ 11488744 w 25181052"/>
              <a:gd name="connsiteY293" fmla="*/ 2417958 h 7169300"/>
              <a:gd name="connsiteX294" fmla="*/ 11225854 w 25181052"/>
              <a:gd name="connsiteY294" fmla="*/ 2235078 h 7169300"/>
              <a:gd name="connsiteX295" fmla="*/ 11121390 w 25181052"/>
              <a:gd name="connsiteY295" fmla="*/ 2197834 h 7169300"/>
              <a:gd name="connsiteX296" fmla="*/ 10791514 w 25181052"/>
              <a:gd name="connsiteY296" fmla="*/ 1953138 h 7169300"/>
              <a:gd name="connsiteX297" fmla="*/ 10568178 w 25181052"/>
              <a:gd name="connsiteY297" fmla="*/ 1691866 h 7169300"/>
              <a:gd name="connsiteX298" fmla="*/ 10464546 w 25181052"/>
              <a:gd name="connsiteY298" fmla="*/ 1419832 h 7169300"/>
              <a:gd name="connsiteX299" fmla="*/ 10495026 w 25181052"/>
              <a:gd name="connsiteY299" fmla="*/ 901672 h 7169300"/>
              <a:gd name="connsiteX300" fmla="*/ 10491216 w 25181052"/>
              <a:gd name="connsiteY300" fmla="*/ 768322 h 7169300"/>
              <a:gd name="connsiteX301" fmla="*/ 10578846 w 25181052"/>
              <a:gd name="connsiteY301" fmla="*/ 680692 h 7169300"/>
              <a:gd name="connsiteX302" fmla="*/ 10725912 w 25181052"/>
              <a:gd name="connsiteY302" fmla="*/ 610588 h 7169300"/>
              <a:gd name="connsiteX303" fmla="*/ 10707624 w 25181052"/>
              <a:gd name="connsiteY303" fmla="*/ 336268 h 7169300"/>
              <a:gd name="connsiteX304" fmla="*/ 10582656 w 25181052"/>
              <a:gd name="connsiteY304" fmla="*/ 200632 h 7169300"/>
              <a:gd name="connsiteX305" fmla="*/ 10467664 w 25181052"/>
              <a:gd name="connsiteY305" fmla="*/ 189108 h 7169300"/>
              <a:gd name="connsiteX306" fmla="*/ 10392156 w 25181052"/>
              <a:gd name="connsiteY306" fmla="*/ 2512 h 7169300"/>
              <a:gd name="connsiteX307" fmla="*/ 10346436 w 25181052"/>
              <a:gd name="connsiteY307" fmla="*/ 261592 h 7169300"/>
              <a:gd name="connsiteX308" fmla="*/ 10274808 w 25181052"/>
              <a:gd name="connsiteY308" fmla="*/ 626590 h 7169300"/>
              <a:gd name="connsiteX309" fmla="*/ 10136886 w 25181052"/>
              <a:gd name="connsiteY309" fmla="*/ 913102 h 7169300"/>
              <a:gd name="connsiteX310" fmla="*/ 10284784 w 25181052"/>
              <a:gd name="connsiteY310" fmla="*/ 1351158 h 7169300"/>
              <a:gd name="connsiteX311" fmla="*/ 10195560 w 25181052"/>
              <a:gd name="connsiteY311" fmla="*/ 1744444 h 7169300"/>
              <a:gd name="connsiteX312" fmla="*/ 10162864 w 25181052"/>
              <a:gd name="connsiteY312" fmla="*/ 2075058 h 7169300"/>
              <a:gd name="connsiteX313" fmla="*/ 10104120 w 25181052"/>
              <a:gd name="connsiteY313" fmla="*/ 2384524 h 7169300"/>
              <a:gd name="connsiteX314" fmla="*/ 10006654 w 25181052"/>
              <a:gd name="connsiteY314" fmla="*/ 2581788 h 7169300"/>
              <a:gd name="connsiteX315" fmla="*/ 9865684 w 25181052"/>
              <a:gd name="connsiteY315" fmla="*/ 2936118 h 7169300"/>
              <a:gd name="connsiteX316" fmla="*/ 9680448 w 25181052"/>
              <a:gd name="connsiteY316" fmla="*/ 3195292 h 7169300"/>
              <a:gd name="connsiteX317" fmla="*/ 9492304 w 25181052"/>
              <a:gd name="connsiteY317" fmla="*/ 3370458 h 7169300"/>
              <a:gd name="connsiteX318" fmla="*/ 9355144 w 25181052"/>
              <a:gd name="connsiteY318" fmla="*/ 3526668 h 7169300"/>
              <a:gd name="connsiteX319" fmla="*/ 9088444 w 25181052"/>
              <a:gd name="connsiteY319" fmla="*/ 3618108 h 7169300"/>
              <a:gd name="connsiteX320" fmla="*/ 8718874 w 25181052"/>
              <a:gd name="connsiteY320" fmla="*/ 3850518 h 7169300"/>
              <a:gd name="connsiteX321" fmla="*/ 8558854 w 25181052"/>
              <a:gd name="connsiteY321" fmla="*/ 4082928 h 7169300"/>
              <a:gd name="connsiteX322" fmla="*/ 8177854 w 25181052"/>
              <a:gd name="connsiteY322" fmla="*/ 4284858 h 7169300"/>
              <a:gd name="connsiteX323" fmla="*/ 8135944 w 25181052"/>
              <a:gd name="connsiteY323" fmla="*/ 4463928 h 7169300"/>
              <a:gd name="connsiteX324" fmla="*/ 7968234 w 25181052"/>
              <a:gd name="connsiteY324" fmla="*/ 4588990 h 7169300"/>
              <a:gd name="connsiteX325" fmla="*/ 7937824 w 25181052"/>
              <a:gd name="connsiteY325" fmla="*/ 4822068 h 7169300"/>
              <a:gd name="connsiteX326" fmla="*/ 7766374 w 25181052"/>
              <a:gd name="connsiteY326" fmla="*/ 4982088 h 7169300"/>
              <a:gd name="connsiteX327" fmla="*/ 7621594 w 25181052"/>
              <a:gd name="connsiteY327" fmla="*/ 5164968 h 7169300"/>
              <a:gd name="connsiteX328" fmla="*/ 7379970 w 25181052"/>
              <a:gd name="connsiteY328" fmla="*/ 5298412 h 7169300"/>
              <a:gd name="connsiteX329" fmla="*/ 7236784 w 25181052"/>
              <a:gd name="connsiteY329" fmla="*/ 5336418 h 7169300"/>
              <a:gd name="connsiteX330" fmla="*/ 7080574 w 25181052"/>
              <a:gd name="connsiteY330" fmla="*/ 5431668 h 7169300"/>
              <a:gd name="connsiteX331" fmla="*/ 6916744 w 25181052"/>
              <a:gd name="connsiteY331" fmla="*/ 5344038 h 7169300"/>
              <a:gd name="connsiteX332" fmla="*/ 6737674 w 25181052"/>
              <a:gd name="connsiteY332" fmla="*/ 5477388 h 7169300"/>
              <a:gd name="connsiteX333" fmla="*/ 6448114 w 25181052"/>
              <a:gd name="connsiteY333" fmla="*/ 5686938 h 7169300"/>
              <a:gd name="connsiteX334" fmla="*/ 6230944 w 25181052"/>
              <a:gd name="connsiteY334" fmla="*/ 5793618 h 7169300"/>
              <a:gd name="connsiteX335" fmla="*/ 6000750 w 25181052"/>
              <a:gd name="connsiteY335" fmla="*/ 5851624 h 7169300"/>
              <a:gd name="connsiteX336" fmla="*/ 5888044 w 25181052"/>
              <a:gd name="connsiteY336" fmla="*/ 5785998 h 7169300"/>
              <a:gd name="connsiteX337" fmla="*/ 5830894 w 25181052"/>
              <a:gd name="connsiteY337" fmla="*/ 5892678 h 7169300"/>
              <a:gd name="connsiteX338" fmla="*/ 5716594 w 25181052"/>
              <a:gd name="connsiteY338" fmla="*/ 5953638 h 7169300"/>
              <a:gd name="connsiteX339" fmla="*/ 5327974 w 25181052"/>
              <a:gd name="connsiteY339" fmla="*/ 6121278 h 7169300"/>
              <a:gd name="connsiteX340" fmla="*/ 5034604 w 25181052"/>
              <a:gd name="connsiteY340" fmla="*/ 6205098 h 7169300"/>
              <a:gd name="connsiteX341" fmla="*/ 4752664 w 25181052"/>
              <a:gd name="connsiteY341" fmla="*/ 6235578 h 7169300"/>
              <a:gd name="connsiteX342" fmla="*/ 4575810 w 25181052"/>
              <a:gd name="connsiteY342" fmla="*/ 6185380 h 7169300"/>
              <a:gd name="connsiteX343" fmla="*/ 4226884 w 25181052"/>
              <a:gd name="connsiteY343" fmla="*/ 6334638 h 7169300"/>
              <a:gd name="connsiteX344" fmla="*/ 3941134 w 25181052"/>
              <a:gd name="connsiteY344" fmla="*/ 6426078 h 7169300"/>
              <a:gd name="connsiteX345" fmla="*/ 3647694 w 25181052"/>
              <a:gd name="connsiteY345" fmla="*/ 6433030 h 7169300"/>
              <a:gd name="connsiteX346" fmla="*/ 3590614 w 25181052"/>
              <a:gd name="connsiteY346" fmla="*/ 6517518 h 7169300"/>
              <a:gd name="connsiteX347" fmla="*/ 3487744 w 25181052"/>
              <a:gd name="connsiteY347" fmla="*/ 6608958 h 7169300"/>
              <a:gd name="connsiteX348" fmla="*/ 3114364 w 25181052"/>
              <a:gd name="connsiteY348" fmla="*/ 6704208 h 7169300"/>
              <a:gd name="connsiteX349" fmla="*/ 2729554 w 25181052"/>
              <a:gd name="connsiteY349" fmla="*/ 6742308 h 7169300"/>
              <a:gd name="connsiteX350" fmla="*/ 2649474 w 25181052"/>
              <a:gd name="connsiteY350" fmla="*/ 6888706 h 7169300"/>
              <a:gd name="connsiteX351" fmla="*/ 2462854 w 25181052"/>
              <a:gd name="connsiteY351" fmla="*/ 6906138 h 7169300"/>
              <a:gd name="connsiteX352" fmla="*/ 2333314 w 25181052"/>
              <a:gd name="connsiteY352" fmla="*/ 6829938 h 7169300"/>
              <a:gd name="connsiteX353" fmla="*/ 2221992 w 25181052"/>
              <a:gd name="connsiteY353" fmla="*/ 6826984 h 7169300"/>
              <a:gd name="connsiteX354" fmla="*/ 1937074 w 25181052"/>
              <a:gd name="connsiteY354" fmla="*/ 6860418 h 7169300"/>
              <a:gd name="connsiteX355" fmla="*/ 1609344 w 25181052"/>
              <a:gd name="connsiteY355" fmla="*/ 6846796 h 7169300"/>
              <a:gd name="connsiteX356" fmla="*/ 1426534 w 25181052"/>
              <a:gd name="connsiteY356" fmla="*/ 6845178 h 7169300"/>
              <a:gd name="connsiteX357" fmla="*/ 1277944 w 25181052"/>
              <a:gd name="connsiteY357" fmla="*/ 6791838 h 7169300"/>
              <a:gd name="connsiteX358" fmla="*/ 969264 w 25181052"/>
              <a:gd name="connsiteY358" fmla="*/ 6729448 h 7169300"/>
              <a:gd name="connsiteX359" fmla="*/ 653104 w 25181052"/>
              <a:gd name="connsiteY359" fmla="*/ 6673728 h 7169300"/>
              <a:gd name="connsiteX360" fmla="*/ 519754 w 25181052"/>
              <a:gd name="connsiteY360" fmla="*/ 6624198 h 7169300"/>
              <a:gd name="connsiteX361" fmla="*/ 321634 w 25181052"/>
              <a:gd name="connsiteY361" fmla="*/ 6582288 h 7169300"/>
              <a:gd name="connsiteX362" fmla="*/ 264484 w 25181052"/>
              <a:gd name="connsiteY362" fmla="*/ 6532758 h 7169300"/>
              <a:gd name="connsiteX363" fmla="*/ 100654 w 25181052"/>
              <a:gd name="connsiteY363" fmla="*/ 6490848 h 7169300"/>
              <a:gd name="connsiteX364" fmla="*/ 3048 w 25181052"/>
              <a:gd name="connsiteY364" fmla="*/ 6439126 h 7169300"/>
              <a:gd name="connsiteX365" fmla="*/ 0 w 25181052"/>
              <a:gd name="connsiteY365" fmla="*/ 6605242 h 7169300"/>
              <a:gd name="connsiteX0" fmla="*/ 0 w 25181052"/>
              <a:gd name="connsiteY0" fmla="*/ 6605242 h 7169300"/>
              <a:gd name="connsiteX1" fmla="*/ 143256 w 25181052"/>
              <a:gd name="connsiteY1" fmla="*/ 6590002 h 7169300"/>
              <a:gd name="connsiteX2" fmla="*/ 158496 w 25181052"/>
              <a:gd name="connsiteY2" fmla="*/ 6696682 h 7169300"/>
              <a:gd name="connsiteX3" fmla="*/ 242316 w 25181052"/>
              <a:gd name="connsiteY3" fmla="*/ 6631912 h 7169300"/>
              <a:gd name="connsiteX4" fmla="*/ 356616 w 25181052"/>
              <a:gd name="connsiteY4" fmla="*/ 6654772 h 7169300"/>
              <a:gd name="connsiteX5" fmla="*/ 368046 w 25181052"/>
              <a:gd name="connsiteY5" fmla="*/ 6780502 h 7169300"/>
              <a:gd name="connsiteX6" fmla="*/ 425196 w 25181052"/>
              <a:gd name="connsiteY6" fmla="*/ 6730972 h 7169300"/>
              <a:gd name="connsiteX7" fmla="*/ 493776 w 25181052"/>
              <a:gd name="connsiteY7" fmla="*/ 6814792 h 7169300"/>
              <a:gd name="connsiteX8" fmla="*/ 642366 w 25181052"/>
              <a:gd name="connsiteY8" fmla="*/ 6727162 h 7169300"/>
              <a:gd name="connsiteX9" fmla="*/ 653796 w 25181052"/>
              <a:gd name="connsiteY9" fmla="*/ 6887182 h 7169300"/>
              <a:gd name="connsiteX10" fmla="*/ 844296 w 25181052"/>
              <a:gd name="connsiteY10" fmla="*/ 6818602 h 7169300"/>
              <a:gd name="connsiteX11" fmla="*/ 954786 w 25181052"/>
              <a:gd name="connsiteY11" fmla="*/ 6822412 h 7169300"/>
              <a:gd name="connsiteX12" fmla="*/ 897636 w 25181052"/>
              <a:gd name="connsiteY12" fmla="*/ 6948142 h 7169300"/>
              <a:gd name="connsiteX13" fmla="*/ 1019556 w 25181052"/>
              <a:gd name="connsiteY13" fmla="*/ 6940522 h 7169300"/>
              <a:gd name="connsiteX14" fmla="*/ 1072896 w 25181052"/>
              <a:gd name="connsiteY14" fmla="*/ 6883372 h 7169300"/>
              <a:gd name="connsiteX15" fmla="*/ 1217676 w 25181052"/>
              <a:gd name="connsiteY15" fmla="*/ 6890992 h 7169300"/>
              <a:gd name="connsiteX16" fmla="*/ 1408176 w 25181052"/>
              <a:gd name="connsiteY16" fmla="*/ 6910042 h 7169300"/>
              <a:gd name="connsiteX17" fmla="*/ 1392936 w 25181052"/>
              <a:gd name="connsiteY17" fmla="*/ 7104352 h 7169300"/>
              <a:gd name="connsiteX18" fmla="*/ 1559884 w 25181052"/>
              <a:gd name="connsiteY18" fmla="*/ 7047109 h 7169300"/>
              <a:gd name="connsiteX19" fmla="*/ 1681804 w 25181052"/>
              <a:gd name="connsiteY19" fmla="*/ 7085209 h 7169300"/>
              <a:gd name="connsiteX20" fmla="*/ 1826584 w 25181052"/>
              <a:gd name="connsiteY20" fmla="*/ 7016629 h 7169300"/>
              <a:gd name="connsiteX21" fmla="*/ 1969008 w 25181052"/>
              <a:gd name="connsiteY21" fmla="*/ 7015960 h 7169300"/>
              <a:gd name="connsiteX22" fmla="*/ 2154244 w 25181052"/>
              <a:gd name="connsiteY22" fmla="*/ 7005199 h 7169300"/>
              <a:gd name="connsiteX23" fmla="*/ 2108524 w 25181052"/>
              <a:gd name="connsiteY23" fmla="*/ 7130929 h 7169300"/>
              <a:gd name="connsiteX24" fmla="*/ 2318074 w 25181052"/>
              <a:gd name="connsiteY24" fmla="*/ 6974719 h 7169300"/>
              <a:gd name="connsiteX25" fmla="*/ 2462854 w 25181052"/>
              <a:gd name="connsiteY25" fmla="*/ 6974719 h 7169300"/>
              <a:gd name="connsiteX26" fmla="*/ 2523814 w 25181052"/>
              <a:gd name="connsiteY26" fmla="*/ 7169029 h 7169300"/>
              <a:gd name="connsiteX27" fmla="*/ 2638114 w 25181052"/>
              <a:gd name="connsiteY27" fmla="*/ 7092828 h 7169300"/>
              <a:gd name="connsiteX28" fmla="*/ 2760034 w 25181052"/>
              <a:gd name="connsiteY28" fmla="*/ 6986148 h 7169300"/>
              <a:gd name="connsiteX29" fmla="*/ 2820994 w 25181052"/>
              <a:gd name="connsiteY29" fmla="*/ 7031868 h 7169300"/>
              <a:gd name="connsiteX30" fmla="*/ 2901004 w 25181052"/>
              <a:gd name="connsiteY30" fmla="*/ 6936618 h 7169300"/>
              <a:gd name="connsiteX31" fmla="*/ 3000064 w 25181052"/>
              <a:gd name="connsiteY31" fmla="*/ 6868038 h 7169300"/>
              <a:gd name="connsiteX32" fmla="*/ 3076264 w 25181052"/>
              <a:gd name="connsiteY32" fmla="*/ 6940428 h 7169300"/>
              <a:gd name="connsiteX33" fmla="*/ 3282004 w 25181052"/>
              <a:gd name="connsiteY33" fmla="*/ 6894708 h 7169300"/>
              <a:gd name="connsiteX34" fmla="*/ 3495364 w 25181052"/>
              <a:gd name="connsiteY34" fmla="*/ 6864228 h 7169300"/>
              <a:gd name="connsiteX35" fmla="*/ 3640144 w 25181052"/>
              <a:gd name="connsiteY35" fmla="*/ 6864228 h 7169300"/>
              <a:gd name="connsiteX36" fmla="*/ 3800164 w 25181052"/>
              <a:gd name="connsiteY36" fmla="*/ 6688968 h 7169300"/>
              <a:gd name="connsiteX37" fmla="*/ 3910654 w 25181052"/>
              <a:gd name="connsiteY37" fmla="*/ 6620388 h 7169300"/>
              <a:gd name="connsiteX38" fmla="*/ 3956374 w 25181052"/>
              <a:gd name="connsiteY38" fmla="*/ 6681348 h 7169300"/>
              <a:gd name="connsiteX39" fmla="*/ 4082104 w 25181052"/>
              <a:gd name="connsiteY39" fmla="*/ 6586098 h 7169300"/>
              <a:gd name="connsiteX40" fmla="*/ 4192594 w 25181052"/>
              <a:gd name="connsiteY40" fmla="*/ 6647058 h 7169300"/>
              <a:gd name="connsiteX41" fmla="*/ 4264984 w 25181052"/>
              <a:gd name="connsiteY41" fmla="*/ 6532758 h 7169300"/>
              <a:gd name="connsiteX42" fmla="*/ 4505706 w 25181052"/>
              <a:gd name="connsiteY42" fmla="*/ 6445222 h 7169300"/>
              <a:gd name="connsiteX43" fmla="*/ 4611694 w 25181052"/>
              <a:gd name="connsiteY43" fmla="*/ 6445128 h 7169300"/>
              <a:gd name="connsiteX44" fmla="*/ 4672654 w 25181052"/>
              <a:gd name="connsiteY44" fmla="*/ 6342258 h 7169300"/>
              <a:gd name="connsiteX45" fmla="*/ 4878394 w 25181052"/>
              <a:gd name="connsiteY45" fmla="*/ 6353688 h 7169300"/>
              <a:gd name="connsiteX46" fmla="*/ 4889824 w 25181052"/>
              <a:gd name="connsiteY46" fmla="*/ 6426078 h 7169300"/>
              <a:gd name="connsiteX47" fmla="*/ 5110804 w 25181052"/>
              <a:gd name="connsiteY47" fmla="*/ 6471798 h 7169300"/>
              <a:gd name="connsiteX48" fmla="*/ 5126044 w 25181052"/>
              <a:gd name="connsiteY48" fmla="*/ 6311778 h 7169300"/>
              <a:gd name="connsiteX49" fmla="*/ 5209864 w 25181052"/>
              <a:gd name="connsiteY49" fmla="*/ 6231768 h 7169300"/>
              <a:gd name="connsiteX50" fmla="*/ 5392744 w 25181052"/>
              <a:gd name="connsiteY50" fmla="*/ 6288918 h 7169300"/>
              <a:gd name="connsiteX51" fmla="*/ 5434654 w 25181052"/>
              <a:gd name="connsiteY51" fmla="*/ 6197478 h 7169300"/>
              <a:gd name="connsiteX52" fmla="*/ 5644204 w 25181052"/>
              <a:gd name="connsiteY52" fmla="*/ 6147948 h 7169300"/>
              <a:gd name="connsiteX53" fmla="*/ 5697544 w 25181052"/>
              <a:gd name="connsiteY53" fmla="*/ 6098418 h 7169300"/>
              <a:gd name="connsiteX54" fmla="*/ 5975674 w 25181052"/>
              <a:gd name="connsiteY54" fmla="*/ 6086988 h 7169300"/>
              <a:gd name="connsiteX55" fmla="*/ 5983294 w 25181052"/>
              <a:gd name="connsiteY55" fmla="*/ 5900298 h 7169300"/>
              <a:gd name="connsiteX56" fmla="*/ 6166174 w 25181052"/>
              <a:gd name="connsiteY56" fmla="*/ 5980308 h 7169300"/>
              <a:gd name="connsiteX57" fmla="*/ 6318504 w 25181052"/>
              <a:gd name="connsiteY57" fmla="*/ 5932396 h 7169300"/>
              <a:gd name="connsiteX58" fmla="*/ 6410014 w 25181052"/>
              <a:gd name="connsiteY58" fmla="*/ 5938398 h 7169300"/>
              <a:gd name="connsiteX59" fmla="*/ 6501454 w 25181052"/>
              <a:gd name="connsiteY59" fmla="*/ 5774568 h 7169300"/>
              <a:gd name="connsiteX60" fmla="*/ 6600514 w 25181052"/>
              <a:gd name="connsiteY60" fmla="*/ 5675508 h 7169300"/>
              <a:gd name="connsiteX61" fmla="*/ 6745294 w 25181052"/>
              <a:gd name="connsiteY61" fmla="*/ 5686938 h 7169300"/>
              <a:gd name="connsiteX62" fmla="*/ 6897694 w 25181052"/>
              <a:gd name="connsiteY62" fmla="*/ 5629788 h 7169300"/>
              <a:gd name="connsiteX63" fmla="*/ 6985324 w 25181052"/>
              <a:gd name="connsiteY63" fmla="*/ 5481198 h 7169300"/>
              <a:gd name="connsiteX64" fmla="*/ 7057714 w 25181052"/>
              <a:gd name="connsiteY64" fmla="*/ 5561208 h 7169300"/>
              <a:gd name="connsiteX65" fmla="*/ 7175824 w 25181052"/>
              <a:gd name="connsiteY65" fmla="*/ 5572638 h 7169300"/>
              <a:gd name="connsiteX66" fmla="*/ 7156774 w 25181052"/>
              <a:gd name="connsiteY66" fmla="*/ 5481198 h 7169300"/>
              <a:gd name="connsiteX67" fmla="*/ 7404424 w 25181052"/>
              <a:gd name="connsiteY67" fmla="*/ 5511678 h 7169300"/>
              <a:gd name="connsiteX68" fmla="*/ 7518724 w 25181052"/>
              <a:gd name="connsiteY68" fmla="*/ 5465958 h 7169300"/>
              <a:gd name="connsiteX69" fmla="*/ 7497318 w 25181052"/>
              <a:gd name="connsiteY69" fmla="*/ 5314414 h 7169300"/>
              <a:gd name="connsiteX70" fmla="*/ 7720654 w 25181052"/>
              <a:gd name="connsiteY70" fmla="*/ 5397378 h 7169300"/>
              <a:gd name="connsiteX71" fmla="*/ 7888294 w 25181052"/>
              <a:gd name="connsiteY71" fmla="*/ 5515488 h 7169300"/>
              <a:gd name="connsiteX72" fmla="*/ 7926394 w 25181052"/>
              <a:gd name="connsiteY72" fmla="*/ 5363088 h 7169300"/>
              <a:gd name="connsiteX73" fmla="*/ 8059744 w 25181052"/>
              <a:gd name="connsiteY73" fmla="*/ 5157348 h 7169300"/>
              <a:gd name="connsiteX74" fmla="*/ 8200714 w 25181052"/>
              <a:gd name="connsiteY74" fmla="*/ 4772538 h 7169300"/>
              <a:gd name="connsiteX75" fmla="*/ 8303584 w 25181052"/>
              <a:gd name="connsiteY75" fmla="*/ 4700148 h 7169300"/>
              <a:gd name="connsiteX76" fmla="*/ 8360734 w 25181052"/>
              <a:gd name="connsiteY76" fmla="*/ 4578228 h 7169300"/>
              <a:gd name="connsiteX77" fmla="*/ 8398834 w 25181052"/>
              <a:gd name="connsiteY77" fmla="*/ 4402968 h 7169300"/>
              <a:gd name="connsiteX78" fmla="*/ 8554212 w 25181052"/>
              <a:gd name="connsiteY78" fmla="*/ 4314670 h 7169300"/>
              <a:gd name="connsiteX79" fmla="*/ 8619814 w 25181052"/>
              <a:gd name="connsiteY79" fmla="*/ 4181988 h 7169300"/>
              <a:gd name="connsiteX80" fmla="*/ 8760784 w 25181052"/>
              <a:gd name="connsiteY80" fmla="*/ 4189608 h 7169300"/>
              <a:gd name="connsiteX81" fmla="*/ 8737924 w 25181052"/>
              <a:gd name="connsiteY81" fmla="*/ 3945768 h 7169300"/>
              <a:gd name="connsiteX82" fmla="*/ 8867464 w 25181052"/>
              <a:gd name="connsiteY82" fmla="*/ 3820038 h 7169300"/>
              <a:gd name="connsiteX83" fmla="*/ 8966524 w 25181052"/>
              <a:gd name="connsiteY83" fmla="*/ 3957198 h 7169300"/>
              <a:gd name="connsiteX84" fmla="*/ 9088444 w 25181052"/>
              <a:gd name="connsiteY84" fmla="*/ 3724788 h 7169300"/>
              <a:gd name="connsiteX85" fmla="*/ 9244654 w 25181052"/>
              <a:gd name="connsiteY85" fmla="*/ 3759078 h 7169300"/>
              <a:gd name="connsiteX86" fmla="*/ 9252274 w 25181052"/>
              <a:gd name="connsiteY86" fmla="*/ 3621918 h 7169300"/>
              <a:gd name="connsiteX87" fmla="*/ 9530404 w 25181052"/>
              <a:gd name="connsiteY87" fmla="*/ 3599058 h 7169300"/>
              <a:gd name="connsiteX88" fmla="*/ 9560884 w 25181052"/>
              <a:gd name="connsiteY88" fmla="*/ 3439038 h 7169300"/>
              <a:gd name="connsiteX89" fmla="*/ 9656134 w 25181052"/>
              <a:gd name="connsiteY89" fmla="*/ 3458088 h 7169300"/>
              <a:gd name="connsiteX90" fmla="*/ 9701022 w 25181052"/>
              <a:gd name="connsiteY90" fmla="*/ 3426940 h 7169300"/>
              <a:gd name="connsiteX91" fmla="*/ 9869494 w 25181052"/>
              <a:gd name="connsiteY91" fmla="*/ 3530478 h 7169300"/>
              <a:gd name="connsiteX92" fmla="*/ 10006654 w 25181052"/>
              <a:gd name="connsiteY92" fmla="*/ 3408558 h 7169300"/>
              <a:gd name="connsiteX93" fmla="*/ 10562914 w 25181052"/>
              <a:gd name="connsiteY93" fmla="*/ 3313308 h 7169300"/>
              <a:gd name="connsiteX94" fmla="*/ 10471474 w 25181052"/>
              <a:gd name="connsiteY94" fmla="*/ 2917068 h 7169300"/>
              <a:gd name="connsiteX95" fmla="*/ 10395274 w 25181052"/>
              <a:gd name="connsiteY95" fmla="*/ 2684658 h 7169300"/>
              <a:gd name="connsiteX96" fmla="*/ 10406634 w 25181052"/>
              <a:gd name="connsiteY96" fmla="*/ 2330422 h 7169300"/>
              <a:gd name="connsiteX97" fmla="*/ 10388346 w 25181052"/>
              <a:gd name="connsiteY97" fmla="*/ 2123920 h 7169300"/>
              <a:gd name="connsiteX98" fmla="*/ 10254304 w 25181052"/>
              <a:gd name="connsiteY98" fmla="*/ 1964568 h 7169300"/>
              <a:gd name="connsiteX99" fmla="*/ 10258114 w 25181052"/>
              <a:gd name="connsiteY99" fmla="*/ 1789308 h 7169300"/>
              <a:gd name="connsiteX100" fmla="*/ 10284784 w 25181052"/>
              <a:gd name="connsiteY100" fmla="*/ 1587378 h 7169300"/>
              <a:gd name="connsiteX101" fmla="*/ 10341864 w 25181052"/>
              <a:gd name="connsiteY101" fmla="*/ 1524988 h 7169300"/>
              <a:gd name="connsiteX102" fmla="*/ 10334314 w 25181052"/>
              <a:gd name="connsiteY102" fmla="*/ 1286388 h 7169300"/>
              <a:gd name="connsiteX103" fmla="*/ 10260330 w 25181052"/>
              <a:gd name="connsiteY103" fmla="*/ 943582 h 7169300"/>
              <a:gd name="connsiteX104" fmla="*/ 10415778 w 25181052"/>
              <a:gd name="connsiteY104" fmla="*/ 668500 h 7169300"/>
              <a:gd name="connsiteX105" fmla="*/ 10460044 w 25181052"/>
              <a:gd name="connsiteY105" fmla="*/ 890148 h 7169300"/>
              <a:gd name="connsiteX106" fmla="*/ 10423398 w 25181052"/>
              <a:gd name="connsiteY106" fmla="*/ 1076170 h 7169300"/>
              <a:gd name="connsiteX107" fmla="*/ 10433374 w 25181052"/>
              <a:gd name="connsiteY107" fmla="*/ 1213998 h 7169300"/>
              <a:gd name="connsiteX108" fmla="*/ 10384536 w 25181052"/>
              <a:gd name="connsiteY108" fmla="*/ 1301722 h 7169300"/>
              <a:gd name="connsiteX109" fmla="*/ 10426446 w 25181052"/>
              <a:gd name="connsiteY109" fmla="*/ 1564612 h 7169300"/>
              <a:gd name="connsiteX110" fmla="*/ 10514076 w 25181052"/>
              <a:gd name="connsiteY110" fmla="*/ 1758922 h 7169300"/>
              <a:gd name="connsiteX111" fmla="*/ 10662666 w 25181052"/>
              <a:gd name="connsiteY111" fmla="*/ 1944088 h 7169300"/>
              <a:gd name="connsiteX112" fmla="*/ 10757916 w 25181052"/>
              <a:gd name="connsiteY112" fmla="*/ 2018002 h 7169300"/>
              <a:gd name="connsiteX113" fmla="*/ 10811256 w 25181052"/>
              <a:gd name="connsiteY113" fmla="*/ 2109442 h 7169300"/>
              <a:gd name="connsiteX114" fmla="*/ 10898886 w 25181052"/>
              <a:gd name="connsiteY114" fmla="*/ 2071342 h 7169300"/>
              <a:gd name="connsiteX115" fmla="*/ 10986516 w 25181052"/>
              <a:gd name="connsiteY115" fmla="*/ 2193262 h 7169300"/>
              <a:gd name="connsiteX116" fmla="*/ 11073384 w 25181052"/>
              <a:gd name="connsiteY116" fmla="*/ 2274796 h 7169300"/>
              <a:gd name="connsiteX117" fmla="*/ 11226546 w 25181052"/>
              <a:gd name="connsiteY117" fmla="*/ 2307562 h 7169300"/>
              <a:gd name="connsiteX118" fmla="*/ 11321796 w 25181052"/>
              <a:gd name="connsiteY118" fmla="*/ 2349472 h 7169300"/>
              <a:gd name="connsiteX119" fmla="*/ 11401806 w 25181052"/>
              <a:gd name="connsiteY119" fmla="*/ 2448532 h 7169300"/>
              <a:gd name="connsiteX120" fmla="*/ 11535156 w 25181052"/>
              <a:gd name="connsiteY120" fmla="*/ 2513302 h 7169300"/>
              <a:gd name="connsiteX121" fmla="*/ 11626596 w 25181052"/>
              <a:gd name="connsiteY121" fmla="*/ 2566642 h 7169300"/>
              <a:gd name="connsiteX122" fmla="*/ 11718036 w 25181052"/>
              <a:gd name="connsiteY122" fmla="*/ 2650462 h 7169300"/>
              <a:gd name="connsiteX123" fmla="*/ 11855196 w 25181052"/>
              <a:gd name="connsiteY123" fmla="*/ 2711422 h 7169300"/>
              <a:gd name="connsiteX124" fmla="*/ 11942826 w 25181052"/>
              <a:gd name="connsiteY124" fmla="*/ 2840962 h 7169300"/>
              <a:gd name="connsiteX125" fmla="*/ 12068556 w 25181052"/>
              <a:gd name="connsiteY125" fmla="*/ 2829532 h 7169300"/>
              <a:gd name="connsiteX126" fmla="*/ 12097512 w 25181052"/>
              <a:gd name="connsiteY126" fmla="*/ 2896588 h 7169300"/>
              <a:gd name="connsiteX127" fmla="*/ 12175236 w 25181052"/>
              <a:gd name="connsiteY127" fmla="*/ 2920972 h 7169300"/>
              <a:gd name="connsiteX128" fmla="*/ 12251436 w 25181052"/>
              <a:gd name="connsiteY128" fmla="*/ 3080992 h 7169300"/>
              <a:gd name="connsiteX129" fmla="*/ 12365736 w 25181052"/>
              <a:gd name="connsiteY129" fmla="*/ 3100042 h 7169300"/>
              <a:gd name="connsiteX130" fmla="*/ 12422886 w 25181052"/>
              <a:gd name="connsiteY130" fmla="*/ 3214342 h 7169300"/>
              <a:gd name="connsiteX131" fmla="*/ 12514326 w 25181052"/>
              <a:gd name="connsiteY131" fmla="*/ 3191482 h 7169300"/>
              <a:gd name="connsiteX132" fmla="*/ 12571476 w 25181052"/>
              <a:gd name="connsiteY132" fmla="*/ 3290542 h 7169300"/>
              <a:gd name="connsiteX133" fmla="*/ 12636246 w 25181052"/>
              <a:gd name="connsiteY133" fmla="*/ 3416272 h 7169300"/>
              <a:gd name="connsiteX134" fmla="*/ 12739116 w 25181052"/>
              <a:gd name="connsiteY134" fmla="*/ 3427702 h 7169300"/>
              <a:gd name="connsiteX135" fmla="*/ 12746736 w 25181052"/>
              <a:gd name="connsiteY135" fmla="*/ 3298162 h 7169300"/>
              <a:gd name="connsiteX136" fmla="*/ 12826746 w 25181052"/>
              <a:gd name="connsiteY136" fmla="*/ 3362932 h 7169300"/>
              <a:gd name="connsiteX137" fmla="*/ 12941046 w 25181052"/>
              <a:gd name="connsiteY137" fmla="*/ 3435322 h 7169300"/>
              <a:gd name="connsiteX138" fmla="*/ 13070586 w 25181052"/>
              <a:gd name="connsiteY138" fmla="*/ 3465802 h 7169300"/>
              <a:gd name="connsiteX139" fmla="*/ 13120116 w 25181052"/>
              <a:gd name="connsiteY139" fmla="*/ 3572482 h 7169300"/>
              <a:gd name="connsiteX140" fmla="*/ 13127736 w 25181052"/>
              <a:gd name="connsiteY140" fmla="*/ 3652492 h 7169300"/>
              <a:gd name="connsiteX141" fmla="*/ 13207746 w 25181052"/>
              <a:gd name="connsiteY141" fmla="*/ 3736312 h 7169300"/>
              <a:gd name="connsiteX142" fmla="*/ 13341096 w 25181052"/>
              <a:gd name="connsiteY142" fmla="*/ 3774412 h 7169300"/>
              <a:gd name="connsiteX143" fmla="*/ 13511784 w 25181052"/>
              <a:gd name="connsiteY143" fmla="*/ 3852898 h 7169300"/>
              <a:gd name="connsiteX144" fmla="*/ 13546836 w 25181052"/>
              <a:gd name="connsiteY144" fmla="*/ 3923002 h 7169300"/>
              <a:gd name="connsiteX145" fmla="*/ 13642086 w 25181052"/>
              <a:gd name="connsiteY145" fmla="*/ 3987772 h 7169300"/>
              <a:gd name="connsiteX146" fmla="*/ 13779246 w 25181052"/>
              <a:gd name="connsiteY146" fmla="*/ 4090642 h 7169300"/>
              <a:gd name="connsiteX147" fmla="*/ 13863066 w 25181052"/>
              <a:gd name="connsiteY147" fmla="*/ 4204942 h 7169300"/>
              <a:gd name="connsiteX148" fmla="*/ 13927836 w 25181052"/>
              <a:gd name="connsiteY148" fmla="*/ 4296382 h 7169300"/>
              <a:gd name="connsiteX149" fmla="*/ 13962126 w 25181052"/>
              <a:gd name="connsiteY149" fmla="*/ 4128742 h 7169300"/>
              <a:gd name="connsiteX150" fmla="*/ 14061186 w 25181052"/>
              <a:gd name="connsiteY150" fmla="*/ 4075402 h 7169300"/>
              <a:gd name="connsiteX151" fmla="*/ 14148816 w 25181052"/>
              <a:gd name="connsiteY151" fmla="*/ 4098262 h 7169300"/>
              <a:gd name="connsiteX152" fmla="*/ 14263116 w 25181052"/>
              <a:gd name="connsiteY152" fmla="*/ 4304002 h 7169300"/>
              <a:gd name="connsiteX153" fmla="*/ 14415516 w 25181052"/>
              <a:gd name="connsiteY153" fmla="*/ 4429732 h 7169300"/>
              <a:gd name="connsiteX154" fmla="*/ 14594586 w 25181052"/>
              <a:gd name="connsiteY154" fmla="*/ 4353532 h 7169300"/>
              <a:gd name="connsiteX155" fmla="*/ 14762226 w 25181052"/>
              <a:gd name="connsiteY155" fmla="*/ 4429732 h 7169300"/>
              <a:gd name="connsiteX156" fmla="*/ 14838426 w 25181052"/>
              <a:gd name="connsiteY156" fmla="*/ 4361152 h 7169300"/>
              <a:gd name="connsiteX157" fmla="*/ 14945106 w 25181052"/>
              <a:gd name="connsiteY157" fmla="*/ 4464022 h 7169300"/>
              <a:gd name="connsiteX158" fmla="*/ 15040356 w 25181052"/>
              <a:gd name="connsiteY158" fmla="*/ 4585942 h 7169300"/>
              <a:gd name="connsiteX159" fmla="*/ 15276576 w 25181052"/>
              <a:gd name="connsiteY159" fmla="*/ 4650712 h 7169300"/>
              <a:gd name="connsiteX160" fmla="*/ 15440406 w 25181052"/>
              <a:gd name="connsiteY160" fmla="*/ 4692622 h 7169300"/>
              <a:gd name="connsiteX161" fmla="*/ 15513558 w 25181052"/>
              <a:gd name="connsiteY161" fmla="*/ 4707862 h 7169300"/>
              <a:gd name="connsiteX162" fmla="*/ 15566136 w 25181052"/>
              <a:gd name="connsiteY162" fmla="*/ 4875502 h 7169300"/>
              <a:gd name="connsiteX163" fmla="*/ 15585186 w 25181052"/>
              <a:gd name="connsiteY163" fmla="*/ 4997422 h 7169300"/>
              <a:gd name="connsiteX164" fmla="*/ 15703296 w 25181052"/>
              <a:gd name="connsiteY164" fmla="*/ 4921222 h 7169300"/>
              <a:gd name="connsiteX165" fmla="*/ 15718536 w 25181052"/>
              <a:gd name="connsiteY165" fmla="*/ 4768822 h 7169300"/>
              <a:gd name="connsiteX166" fmla="*/ 15794736 w 25181052"/>
              <a:gd name="connsiteY166" fmla="*/ 4757392 h 7169300"/>
              <a:gd name="connsiteX167" fmla="*/ 15870936 w 25181052"/>
              <a:gd name="connsiteY167" fmla="*/ 4871692 h 7169300"/>
              <a:gd name="connsiteX168" fmla="*/ 16065246 w 25181052"/>
              <a:gd name="connsiteY168" fmla="*/ 4978372 h 7169300"/>
              <a:gd name="connsiteX169" fmla="*/ 16202406 w 25181052"/>
              <a:gd name="connsiteY169" fmla="*/ 5138392 h 7169300"/>
              <a:gd name="connsiteX170" fmla="*/ 16312896 w 25181052"/>
              <a:gd name="connsiteY170" fmla="*/ 5153632 h 7169300"/>
              <a:gd name="connsiteX171" fmla="*/ 16408146 w 25181052"/>
              <a:gd name="connsiteY171" fmla="*/ 5203162 h 7169300"/>
              <a:gd name="connsiteX172" fmla="*/ 16488156 w 25181052"/>
              <a:gd name="connsiteY172" fmla="*/ 5195542 h 7169300"/>
              <a:gd name="connsiteX173" fmla="*/ 16579596 w 25181052"/>
              <a:gd name="connsiteY173" fmla="*/ 5233642 h 7169300"/>
              <a:gd name="connsiteX174" fmla="*/ 16659606 w 25181052"/>
              <a:gd name="connsiteY174" fmla="*/ 5275552 h 7169300"/>
              <a:gd name="connsiteX175" fmla="*/ 16724376 w 25181052"/>
              <a:gd name="connsiteY175" fmla="*/ 5298412 h 7169300"/>
              <a:gd name="connsiteX176" fmla="*/ 16899636 w 25181052"/>
              <a:gd name="connsiteY176" fmla="*/ 5317462 h 7169300"/>
              <a:gd name="connsiteX177" fmla="*/ 16781526 w 25181052"/>
              <a:gd name="connsiteY177" fmla="*/ 5245072 h 7169300"/>
              <a:gd name="connsiteX178" fmla="*/ 16815816 w 25181052"/>
              <a:gd name="connsiteY178" fmla="*/ 5199352 h 7169300"/>
              <a:gd name="connsiteX179" fmla="*/ 16926306 w 25181052"/>
              <a:gd name="connsiteY179" fmla="*/ 5218402 h 7169300"/>
              <a:gd name="connsiteX180" fmla="*/ 17082516 w 25181052"/>
              <a:gd name="connsiteY180" fmla="*/ 5344132 h 7169300"/>
              <a:gd name="connsiteX181" fmla="*/ 17273016 w 25181052"/>
              <a:gd name="connsiteY181" fmla="*/ 5359372 h 7169300"/>
              <a:gd name="connsiteX182" fmla="*/ 17398746 w 25181052"/>
              <a:gd name="connsiteY182" fmla="*/ 5420332 h 7169300"/>
              <a:gd name="connsiteX183" fmla="*/ 17489424 w 25181052"/>
              <a:gd name="connsiteY183" fmla="*/ 5549872 h 7169300"/>
              <a:gd name="connsiteX184" fmla="*/ 17593056 w 25181052"/>
              <a:gd name="connsiteY184" fmla="*/ 5568922 h 7169300"/>
              <a:gd name="connsiteX185" fmla="*/ 17810226 w 25181052"/>
              <a:gd name="connsiteY185" fmla="*/ 5717512 h 7169300"/>
              <a:gd name="connsiteX186" fmla="*/ 17810226 w 25181052"/>
              <a:gd name="connsiteY186" fmla="*/ 5561302 h 7169300"/>
              <a:gd name="connsiteX187" fmla="*/ 18008346 w 25181052"/>
              <a:gd name="connsiteY187" fmla="*/ 5565112 h 7169300"/>
              <a:gd name="connsiteX188" fmla="*/ 18088356 w 25181052"/>
              <a:gd name="connsiteY188" fmla="*/ 5667982 h 7169300"/>
              <a:gd name="connsiteX189" fmla="*/ 18191226 w 25181052"/>
              <a:gd name="connsiteY189" fmla="*/ 5675602 h 7169300"/>
              <a:gd name="connsiteX190" fmla="*/ 18278856 w 25181052"/>
              <a:gd name="connsiteY190" fmla="*/ 5752564 h 7169300"/>
              <a:gd name="connsiteX191" fmla="*/ 18343626 w 25181052"/>
              <a:gd name="connsiteY191" fmla="*/ 5866102 h 7169300"/>
              <a:gd name="connsiteX192" fmla="*/ 18461736 w 25181052"/>
              <a:gd name="connsiteY192" fmla="*/ 5850862 h 7169300"/>
              <a:gd name="connsiteX193" fmla="*/ 18553176 w 25181052"/>
              <a:gd name="connsiteY193" fmla="*/ 5934682 h 7169300"/>
              <a:gd name="connsiteX194" fmla="*/ 18522696 w 25181052"/>
              <a:gd name="connsiteY194" fmla="*/ 6018502 h 7169300"/>
              <a:gd name="connsiteX195" fmla="*/ 18652236 w 25181052"/>
              <a:gd name="connsiteY195" fmla="*/ 5972782 h 7169300"/>
              <a:gd name="connsiteX196" fmla="*/ 18663666 w 25181052"/>
              <a:gd name="connsiteY196" fmla="*/ 6045172 h 7169300"/>
              <a:gd name="connsiteX197" fmla="*/ 18785586 w 25181052"/>
              <a:gd name="connsiteY197" fmla="*/ 6007072 h 7169300"/>
              <a:gd name="connsiteX198" fmla="*/ 19086576 w 25181052"/>
              <a:gd name="connsiteY198" fmla="*/ 6136612 h 7169300"/>
              <a:gd name="connsiteX199" fmla="*/ 19222212 w 25181052"/>
              <a:gd name="connsiteY199" fmla="*/ 6242530 h 7169300"/>
              <a:gd name="connsiteX200" fmla="*/ 19292316 w 25181052"/>
              <a:gd name="connsiteY200" fmla="*/ 6452842 h 7169300"/>
              <a:gd name="connsiteX201" fmla="*/ 19347942 w 25181052"/>
              <a:gd name="connsiteY201" fmla="*/ 6593050 h 7169300"/>
              <a:gd name="connsiteX202" fmla="*/ 19418046 w 25181052"/>
              <a:gd name="connsiteY202" fmla="*/ 6567142 h 7169300"/>
              <a:gd name="connsiteX203" fmla="*/ 19467576 w 25181052"/>
              <a:gd name="connsiteY203" fmla="*/ 6647152 h 7169300"/>
              <a:gd name="connsiteX204" fmla="*/ 19448526 w 25181052"/>
              <a:gd name="connsiteY204" fmla="*/ 6376642 h 7169300"/>
              <a:gd name="connsiteX205" fmla="*/ 19452336 w 25181052"/>
              <a:gd name="connsiteY205" fmla="*/ 6174712 h 7169300"/>
              <a:gd name="connsiteX206" fmla="*/ 19555206 w 25181052"/>
              <a:gd name="connsiteY206" fmla="*/ 6285202 h 7169300"/>
              <a:gd name="connsiteX207" fmla="*/ 19639026 w 25181052"/>
              <a:gd name="connsiteY207" fmla="*/ 6407122 h 7169300"/>
              <a:gd name="connsiteX208" fmla="*/ 19646646 w 25181052"/>
              <a:gd name="connsiteY208" fmla="*/ 6212812 h 7169300"/>
              <a:gd name="connsiteX209" fmla="*/ 19734276 w 25181052"/>
              <a:gd name="connsiteY209" fmla="*/ 6128992 h 7169300"/>
              <a:gd name="connsiteX210" fmla="*/ 19852386 w 25181052"/>
              <a:gd name="connsiteY210" fmla="*/ 6239482 h 7169300"/>
              <a:gd name="connsiteX211" fmla="*/ 19791426 w 25181052"/>
              <a:gd name="connsiteY211" fmla="*/ 6026122 h 7169300"/>
              <a:gd name="connsiteX212" fmla="*/ 20100036 w 25181052"/>
              <a:gd name="connsiteY212" fmla="*/ 6022312 h 7169300"/>
              <a:gd name="connsiteX213" fmla="*/ 20372832 w 25181052"/>
              <a:gd name="connsiteY213" fmla="*/ 5897344 h 7169300"/>
              <a:gd name="connsiteX214" fmla="*/ 20667726 w 25181052"/>
              <a:gd name="connsiteY214" fmla="*/ 5892772 h 7169300"/>
              <a:gd name="connsiteX215" fmla="*/ 20915376 w 25181052"/>
              <a:gd name="connsiteY215" fmla="*/ 5938492 h 7169300"/>
              <a:gd name="connsiteX216" fmla="*/ 21185886 w 25181052"/>
              <a:gd name="connsiteY216" fmla="*/ 5968972 h 7169300"/>
              <a:gd name="connsiteX217" fmla="*/ 21456396 w 25181052"/>
              <a:gd name="connsiteY217" fmla="*/ 5957542 h 7169300"/>
              <a:gd name="connsiteX218" fmla="*/ 21632418 w 25181052"/>
              <a:gd name="connsiteY218" fmla="*/ 5961352 h 7169300"/>
              <a:gd name="connsiteX219" fmla="*/ 21734526 w 25181052"/>
              <a:gd name="connsiteY219" fmla="*/ 5885152 h 7169300"/>
              <a:gd name="connsiteX220" fmla="*/ 21917406 w 25181052"/>
              <a:gd name="connsiteY220" fmla="*/ 6041362 h 7169300"/>
              <a:gd name="connsiteX221" fmla="*/ 22062186 w 25181052"/>
              <a:gd name="connsiteY221" fmla="*/ 5976592 h 7169300"/>
              <a:gd name="connsiteX222" fmla="*/ 22283166 w 25181052"/>
              <a:gd name="connsiteY222" fmla="*/ 6186142 h 7169300"/>
              <a:gd name="connsiteX223" fmla="*/ 23123652 w 25181052"/>
              <a:gd name="connsiteY223" fmla="*/ 6482560 h 7169300"/>
              <a:gd name="connsiteX224" fmla="*/ 23266146 w 25181052"/>
              <a:gd name="connsiteY224" fmla="*/ 6609052 h 7169300"/>
              <a:gd name="connsiteX225" fmla="*/ 23258526 w 25181052"/>
              <a:gd name="connsiteY225" fmla="*/ 6692872 h 7169300"/>
              <a:gd name="connsiteX226" fmla="*/ 23388066 w 25181052"/>
              <a:gd name="connsiteY226" fmla="*/ 6658582 h 7169300"/>
              <a:gd name="connsiteX227" fmla="*/ 23757636 w 25181052"/>
              <a:gd name="connsiteY227" fmla="*/ 6780502 h 7169300"/>
              <a:gd name="connsiteX228" fmla="*/ 23981664 w 25181052"/>
              <a:gd name="connsiteY228" fmla="*/ 6644866 h 7169300"/>
              <a:gd name="connsiteX229" fmla="*/ 24051006 w 25181052"/>
              <a:gd name="connsiteY229" fmla="*/ 6544282 h 7169300"/>
              <a:gd name="connsiteX230" fmla="*/ 24203406 w 25181052"/>
              <a:gd name="connsiteY230" fmla="*/ 6532852 h 7169300"/>
              <a:gd name="connsiteX231" fmla="*/ 24332946 w 25181052"/>
              <a:gd name="connsiteY231" fmla="*/ 6437602 h 7169300"/>
              <a:gd name="connsiteX232" fmla="*/ 24428196 w 25181052"/>
              <a:gd name="connsiteY232" fmla="*/ 6422362 h 7169300"/>
              <a:gd name="connsiteX233" fmla="*/ 24531066 w 25181052"/>
              <a:gd name="connsiteY233" fmla="*/ 6243292 h 7169300"/>
              <a:gd name="connsiteX234" fmla="*/ 24688800 w 25181052"/>
              <a:gd name="connsiteY234" fmla="*/ 6187666 h 7169300"/>
              <a:gd name="connsiteX235" fmla="*/ 24953976 w 25181052"/>
              <a:gd name="connsiteY235" fmla="*/ 6231862 h 7169300"/>
              <a:gd name="connsiteX236" fmla="*/ 25153620 w 25181052"/>
              <a:gd name="connsiteY236" fmla="*/ 6157186 h 7169300"/>
              <a:gd name="connsiteX237" fmla="*/ 25181052 w 25181052"/>
              <a:gd name="connsiteY237" fmla="*/ 5804380 h 7169300"/>
              <a:gd name="connsiteX238" fmla="*/ 24949474 w 25181052"/>
              <a:gd name="connsiteY238" fmla="*/ 5824098 h 7169300"/>
              <a:gd name="connsiteX239" fmla="*/ 24656104 w 25181052"/>
              <a:gd name="connsiteY239" fmla="*/ 6033648 h 7169300"/>
              <a:gd name="connsiteX240" fmla="*/ 24389334 w 25181052"/>
              <a:gd name="connsiteY240" fmla="*/ 6063460 h 7169300"/>
              <a:gd name="connsiteX241" fmla="*/ 24172234 w 25181052"/>
              <a:gd name="connsiteY241" fmla="*/ 6387978 h 7169300"/>
              <a:gd name="connsiteX242" fmla="*/ 23910798 w 25181052"/>
              <a:gd name="connsiteY242" fmla="*/ 6411694 h 7169300"/>
              <a:gd name="connsiteX243" fmla="*/ 23856004 w 25181052"/>
              <a:gd name="connsiteY243" fmla="*/ 6525138 h 7169300"/>
              <a:gd name="connsiteX244" fmla="*/ 23711224 w 25181052"/>
              <a:gd name="connsiteY244" fmla="*/ 6483228 h 7169300"/>
              <a:gd name="connsiteX245" fmla="*/ 23524534 w 25181052"/>
              <a:gd name="connsiteY245" fmla="*/ 6578478 h 7169300"/>
              <a:gd name="connsiteX246" fmla="*/ 23440714 w 25181052"/>
              <a:gd name="connsiteY246" fmla="*/ 6490848 h 7169300"/>
              <a:gd name="connsiteX247" fmla="*/ 23330224 w 25181052"/>
              <a:gd name="connsiteY247" fmla="*/ 6517518 h 7169300"/>
              <a:gd name="connsiteX248" fmla="*/ 23234974 w 25181052"/>
              <a:gd name="connsiteY248" fmla="*/ 6342258 h 7169300"/>
              <a:gd name="connsiteX249" fmla="*/ 22954488 w 25181052"/>
              <a:gd name="connsiteY249" fmla="*/ 6276820 h 7169300"/>
              <a:gd name="connsiteX250" fmla="*/ 22682524 w 25181052"/>
              <a:gd name="connsiteY250" fmla="*/ 6254628 h 7169300"/>
              <a:gd name="connsiteX251" fmla="*/ 22606324 w 25181052"/>
              <a:gd name="connsiteY251" fmla="*/ 6159378 h 7169300"/>
              <a:gd name="connsiteX252" fmla="*/ 21954744 w 25181052"/>
              <a:gd name="connsiteY252" fmla="*/ 5910298 h 7169300"/>
              <a:gd name="connsiteX253" fmla="*/ 21733834 w 25181052"/>
              <a:gd name="connsiteY253" fmla="*/ 5820288 h 7169300"/>
              <a:gd name="connsiteX254" fmla="*/ 21573814 w 25181052"/>
              <a:gd name="connsiteY254" fmla="*/ 5858388 h 7169300"/>
              <a:gd name="connsiteX255" fmla="*/ 21299494 w 25181052"/>
              <a:gd name="connsiteY255" fmla="*/ 5805048 h 7169300"/>
              <a:gd name="connsiteX256" fmla="*/ 20834674 w 25181052"/>
              <a:gd name="connsiteY256" fmla="*/ 5713608 h 7169300"/>
              <a:gd name="connsiteX257" fmla="*/ 20624292 w 25181052"/>
              <a:gd name="connsiteY257" fmla="*/ 5612356 h 7169300"/>
              <a:gd name="connsiteX258" fmla="*/ 20198404 w 25181052"/>
              <a:gd name="connsiteY258" fmla="*/ 5595498 h 7169300"/>
              <a:gd name="connsiteX259" fmla="*/ 19910298 w 25181052"/>
              <a:gd name="connsiteY259" fmla="*/ 5865340 h 7169300"/>
              <a:gd name="connsiteX260" fmla="*/ 19322104 w 25181052"/>
              <a:gd name="connsiteY260" fmla="*/ 6094608 h 7169300"/>
              <a:gd name="connsiteX261" fmla="*/ 19024092 w 25181052"/>
              <a:gd name="connsiteY261" fmla="*/ 6001738 h 7169300"/>
              <a:gd name="connsiteX262" fmla="*/ 18746794 w 25181052"/>
              <a:gd name="connsiteY262" fmla="*/ 5892678 h 7169300"/>
              <a:gd name="connsiteX263" fmla="*/ 18403894 w 25181052"/>
              <a:gd name="connsiteY263" fmla="*/ 5751708 h 7169300"/>
              <a:gd name="connsiteX264" fmla="*/ 18007654 w 25181052"/>
              <a:gd name="connsiteY264" fmla="*/ 5488818 h 7169300"/>
              <a:gd name="connsiteX265" fmla="*/ 17679994 w 25181052"/>
              <a:gd name="connsiteY265" fmla="*/ 5485008 h 7169300"/>
              <a:gd name="connsiteX266" fmla="*/ 17478064 w 25181052"/>
              <a:gd name="connsiteY266" fmla="*/ 5347848 h 7169300"/>
              <a:gd name="connsiteX267" fmla="*/ 17165644 w 25181052"/>
              <a:gd name="connsiteY267" fmla="*/ 5267838 h 7169300"/>
              <a:gd name="connsiteX268" fmla="*/ 16885920 w 25181052"/>
              <a:gd name="connsiteY268" fmla="*/ 5119342 h 7169300"/>
              <a:gd name="connsiteX269" fmla="*/ 16636054 w 25181052"/>
              <a:gd name="connsiteY269" fmla="*/ 5157348 h 7169300"/>
              <a:gd name="connsiteX270" fmla="*/ 16361734 w 25181052"/>
              <a:gd name="connsiteY270" fmla="*/ 5065908 h 7169300"/>
              <a:gd name="connsiteX271" fmla="*/ 16056934 w 25181052"/>
              <a:gd name="connsiteY271" fmla="*/ 4852548 h 7169300"/>
              <a:gd name="connsiteX272" fmla="*/ 15927394 w 25181052"/>
              <a:gd name="connsiteY272" fmla="*/ 4734438 h 7169300"/>
              <a:gd name="connsiteX273" fmla="*/ 15805474 w 25181052"/>
              <a:gd name="connsiteY273" fmla="*/ 4673478 h 7169300"/>
              <a:gd name="connsiteX274" fmla="*/ 15439714 w 25181052"/>
              <a:gd name="connsiteY274" fmla="*/ 4601088 h 7169300"/>
              <a:gd name="connsiteX275" fmla="*/ 15214924 w 25181052"/>
              <a:gd name="connsiteY275" fmla="*/ 4570608 h 7169300"/>
              <a:gd name="connsiteX276" fmla="*/ 15117318 w 25181052"/>
              <a:gd name="connsiteY276" fmla="*/ 4432780 h 7169300"/>
              <a:gd name="connsiteX277" fmla="*/ 14692954 w 25181052"/>
              <a:gd name="connsiteY277" fmla="*/ 4277238 h 7169300"/>
              <a:gd name="connsiteX278" fmla="*/ 14426254 w 25181052"/>
              <a:gd name="connsiteY278" fmla="*/ 4307718 h 7169300"/>
              <a:gd name="connsiteX279" fmla="*/ 14235754 w 25181052"/>
              <a:gd name="connsiteY279" fmla="*/ 4090548 h 7169300"/>
              <a:gd name="connsiteX280" fmla="*/ 14030014 w 25181052"/>
              <a:gd name="connsiteY280" fmla="*/ 3980058 h 7169300"/>
              <a:gd name="connsiteX281" fmla="*/ 13946194 w 25181052"/>
              <a:gd name="connsiteY281" fmla="*/ 4021968 h 7169300"/>
              <a:gd name="connsiteX282" fmla="*/ 13778554 w 25181052"/>
              <a:gd name="connsiteY282" fmla="*/ 3980058 h 7169300"/>
              <a:gd name="connsiteX283" fmla="*/ 13645204 w 25181052"/>
              <a:gd name="connsiteY283" fmla="*/ 3812418 h 7169300"/>
              <a:gd name="connsiteX284" fmla="*/ 13260394 w 25181052"/>
              <a:gd name="connsiteY284" fmla="*/ 3660018 h 7169300"/>
              <a:gd name="connsiteX285" fmla="*/ 13194030 w 25181052"/>
              <a:gd name="connsiteY285" fmla="*/ 3498568 h 7169300"/>
              <a:gd name="connsiteX286" fmla="*/ 13059156 w 25181052"/>
              <a:gd name="connsiteY286" fmla="*/ 3379696 h 7169300"/>
              <a:gd name="connsiteX287" fmla="*/ 12890824 w 25181052"/>
              <a:gd name="connsiteY287" fmla="*/ 3305688 h 7169300"/>
              <a:gd name="connsiteX288" fmla="*/ 12681274 w 25181052"/>
              <a:gd name="connsiteY288" fmla="*/ 3214248 h 7169300"/>
              <a:gd name="connsiteX289" fmla="*/ 12429814 w 25181052"/>
              <a:gd name="connsiteY289" fmla="*/ 3092328 h 7169300"/>
              <a:gd name="connsiteX290" fmla="*/ 12342184 w 25181052"/>
              <a:gd name="connsiteY290" fmla="*/ 2958978 h 7169300"/>
              <a:gd name="connsiteX291" fmla="*/ 12067864 w 25181052"/>
              <a:gd name="connsiteY291" fmla="*/ 2764668 h 7169300"/>
              <a:gd name="connsiteX292" fmla="*/ 11995474 w 25181052"/>
              <a:gd name="connsiteY292" fmla="*/ 2699898 h 7169300"/>
              <a:gd name="connsiteX293" fmla="*/ 11793544 w 25181052"/>
              <a:gd name="connsiteY293" fmla="*/ 2627508 h 7169300"/>
              <a:gd name="connsiteX294" fmla="*/ 11488744 w 25181052"/>
              <a:gd name="connsiteY294" fmla="*/ 2417958 h 7169300"/>
              <a:gd name="connsiteX295" fmla="*/ 11225854 w 25181052"/>
              <a:gd name="connsiteY295" fmla="*/ 2235078 h 7169300"/>
              <a:gd name="connsiteX296" fmla="*/ 11121390 w 25181052"/>
              <a:gd name="connsiteY296" fmla="*/ 2197834 h 7169300"/>
              <a:gd name="connsiteX297" fmla="*/ 10791514 w 25181052"/>
              <a:gd name="connsiteY297" fmla="*/ 1953138 h 7169300"/>
              <a:gd name="connsiteX298" fmla="*/ 10568178 w 25181052"/>
              <a:gd name="connsiteY298" fmla="*/ 1691866 h 7169300"/>
              <a:gd name="connsiteX299" fmla="*/ 10464546 w 25181052"/>
              <a:gd name="connsiteY299" fmla="*/ 1419832 h 7169300"/>
              <a:gd name="connsiteX300" fmla="*/ 10495026 w 25181052"/>
              <a:gd name="connsiteY300" fmla="*/ 901672 h 7169300"/>
              <a:gd name="connsiteX301" fmla="*/ 10491216 w 25181052"/>
              <a:gd name="connsiteY301" fmla="*/ 768322 h 7169300"/>
              <a:gd name="connsiteX302" fmla="*/ 10578846 w 25181052"/>
              <a:gd name="connsiteY302" fmla="*/ 680692 h 7169300"/>
              <a:gd name="connsiteX303" fmla="*/ 10725912 w 25181052"/>
              <a:gd name="connsiteY303" fmla="*/ 610588 h 7169300"/>
              <a:gd name="connsiteX304" fmla="*/ 10707624 w 25181052"/>
              <a:gd name="connsiteY304" fmla="*/ 336268 h 7169300"/>
              <a:gd name="connsiteX305" fmla="*/ 10582656 w 25181052"/>
              <a:gd name="connsiteY305" fmla="*/ 200632 h 7169300"/>
              <a:gd name="connsiteX306" fmla="*/ 10467664 w 25181052"/>
              <a:gd name="connsiteY306" fmla="*/ 189108 h 7169300"/>
              <a:gd name="connsiteX307" fmla="*/ 10392156 w 25181052"/>
              <a:gd name="connsiteY307" fmla="*/ 2512 h 7169300"/>
              <a:gd name="connsiteX308" fmla="*/ 10346436 w 25181052"/>
              <a:gd name="connsiteY308" fmla="*/ 261592 h 7169300"/>
              <a:gd name="connsiteX309" fmla="*/ 10274808 w 25181052"/>
              <a:gd name="connsiteY309" fmla="*/ 626590 h 7169300"/>
              <a:gd name="connsiteX310" fmla="*/ 10136886 w 25181052"/>
              <a:gd name="connsiteY310" fmla="*/ 913102 h 7169300"/>
              <a:gd name="connsiteX311" fmla="*/ 10284784 w 25181052"/>
              <a:gd name="connsiteY311" fmla="*/ 1351158 h 7169300"/>
              <a:gd name="connsiteX312" fmla="*/ 10195560 w 25181052"/>
              <a:gd name="connsiteY312" fmla="*/ 1744444 h 7169300"/>
              <a:gd name="connsiteX313" fmla="*/ 10162864 w 25181052"/>
              <a:gd name="connsiteY313" fmla="*/ 2075058 h 7169300"/>
              <a:gd name="connsiteX314" fmla="*/ 10104120 w 25181052"/>
              <a:gd name="connsiteY314" fmla="*/ 2384524 h 7169300"/>
              <a:gd name="connsiteX315" fmla="*/ 10006654 w 25181052"/>
              <a:gd name="connsiteY315" fmla="*/ 2581788 h 7169300"/>
              <a:gd name="connsiteX316" fmla="*/ 9865684 w 25181052"/>
              <a:gd name="connsiteY316" fmla="*/ 2936118 h 7169300"/>
              <a:gd name="connsiteX317" fmla="*/ 9680448 w 25181052"/>
              <a:gd name="connsiteY317" fmla="*/ 3195292 h 7169300"/>
              <a:gd name="connsiteX318" fmla="*/ 9492304 w 25181052"/>
              <a:gd name="connsiteY318" fmla="*/ 3370458 h 7169300"/>
              <a:gd name="connsiteX319" fmla="*/ 9355144 w 25181052"/>
              <a:gd name="connsiteY319" fmla="*/ 3526668 h 7169300"/>
              <a:gd name="connsiteX320" fmla="*/ 9088444 w 25181052"/>
              <a:gd name="connsiteY320" fmla="*/ 3618108 h 7169300"/>
              <a:gd name="connsiteX321" fmla="*/ 8718874 w 25181052"/>
              <a:gd name="connsiteY321" fmla="*/ 3850518 h 7169300"/>
              <a:gd name="connsiteX322" fmla="*/ 8558854 w 25181052"/>
              <a:gd name="connsiteY322" fmla="*/ 4082928 h 7169300"/>
              <a:gd name="connsiteX323" fmla="*/ 8177854 w 25181052"/>
              <a:gd name="connsiteY323" fmla="*/ 4284858 h 7169300"/>
              <a:gd name="connsiteX324" fmla="*/ 8135944 w 25181052"/>
              <a:gd name="connsiteY324" fmla="*/ 4463928 h 7169300"/>
              <a:gd name="connsiteX325" fmla="*/ 7968234 w 25181052"/>
              <a:gd name="connsiteY325" fmla="*/ 4588990 h 7169300"/>
              <a:gd name="connsiteX326" fmla="*/ 7937824 w 25181052"/>
              <a:gd name="connsiteY326" fmla="*/ 4822068 h 7169300"/>
              <a:gd name="connsiteX327" fmla="*/ 7766374 w 25181052"/>
              <a:gd name="connsiteY327" fmla="*/ 4982088 h 7169300"/>
              <a:gd name="connsiteX328" fmla="*/ 7621594 w 25181052"/>
              <a:gd name="connsiteY328" fmla="*/ 5164968 h 7169300"/>
              <a:gd name="connsiteX329" fmla="*/ 7379970 w 25181052"/>
              <a:gd name="connsiteY329" fmla="*/ 5298412 h 7169300"/>
              <a:gd name="connsiteX330" fmla="*/ 7236784 w 25181052"/>
              <a:gd name="connsiteY330" fmla="*/ 5336418 h 7169300"/>
              <a:gd name="connsiteX331" fmla="*/ 7080574 w 25181052"/>
              <a:gd name="connsiteY331" fmla="*/ 5431668 h 7169300"/>
              <a:gd name="connsiteX332" fmla="*/ 6916744 w 25181052"/>
              <a:gd name="connsiteY332" fmla="*/ 5344038 h 7169300"/>
              <a:gd name="connsiteX333" fmla="*/ 6737674 w 25181052"/>
              <a:gd name="connsiteY333" fmla="*/ 5477388 h 7169300"/>
              <a:gd name="connsiteX334" fmla="*/ 6448114 w 25181052"/>
              <a:gd name="connsiteY334" fmla="*/ 5686938 h 7169300"/>
              <a:gd name="connsiteX335" fmla="*/ 6230944 w 25181052"/>
              <a:gd name="connsiteY335" fmla="*/ 5793618 h 7169300"/>
              <a:gd name="connsiteX336" fmla="*/ 6000750 w 25181052"/>
              <a:gd name="connsiteY336" fmla="*/ 5851624 h 7169300"/>
              <a:gd name="connsiteX337" fmla="*/ 5888044 w 25181052"/>
              <a:gd name="connsiteY337" fmla="*/ 5785998 h 7169300"/>
              <a:gd name="connsiteX338" fmla="*/ 5830894 w 25181052"/>
              <a:gd name="connsiteY338" fmla="*/ 5892678 h 7169300"/>
              <a:gd name="connsiteX339" fmla="*/ 5716594 w 25181052"/>
              <a:gd name="connsiteY339" fmla="*/ 5953638 h 7169300"/>
              <a:gd name="connsiteX340" fmla="*/ 5327974 w 25181052"/>
              <a:gd name="connsiteY340" fmla="*/ 6121278 h 7169300"/>
              <a:gd name="connsiteX341" fmla="*/ 5034604 w 25181052"/>
              <a:gd name="connsiteY341" fmla="*/ 6205098 h 7169300"/>
              <a:gd name="connsiteX342" fmla="*/ 4752664 w 25181052"/>
              <a:gd name="connsiteY342" fmla="*/ 6235578 h 7169300"/>
              <a:gd name="connsiteX343" fmla="*/ 4575810 w 25181052"/>
              <a:gd name="connsiteY343" fmla="*/ 6185380 h 7169300"/>
              <a:gd name="connsiteX344" fmla="*/ 4226884 w 25181052"/>
              <a:gd name="connsiteY344" fmla="*/ 6334638 h 7169300"/>
              <a:gd name="connsiteX345" fmla="*/ 3941134 w 25181052"/>
              <a:gd name="connsiteY345" fmla="*/ 6426078 h 7169300"/>
              <a:gd name="connsiteX346" fmla="*/ 3647694 w 25181052"/>
              <a:gd name="connsiteY346" fmla="*/ 6433030 h 7169300"/>
              <a:gd name="connsiteX347" fmla="*/ 3590614 w 25181052"/>
              <a:gd name="connsiteY347" fmla="*/ 6517518 h 7169300"/>
              <a:gd name="connsiteX348" fmla="*/ 3487744 w 25181052"/>
              <a:gd name="connsiteY348" fmla="*/ 6608958 h 7169300"/>
              <a:gd name="connsiteX349" fmla="*/ 3114364 w 25181052"/>
              <a:gd name="connsiteY349" fmla="*/ 6704208 h 7169300"/>
              <a:gd name="connsiteX350" fmla="*/ 2729554 w 25181052"/>
              <a:gd name="connsiteY350" fmla="*/ 6742308 h 7169300"/>
              <a:gd name="connsiteX351" fmla="*/ 2649474 w 25181052"/>
              <a:gd name="connsiteY351" fmla="*/ 6888706 h 7169300"/>
              <a:gd name="connsiteX352" fmla="*/ 2462854 w 25181052"/>
              <a:gd name="connsiteY352" fmla="*/ 6906138 h 7169300"/>
              <a:gd name="connsiteX353" fmla="*/ 2333314 w 25181052"/>
              <a:gd name="connsiteY353" fmla="*/ 6829938 h 7169300"/>
              <a:gd name="connsiteX354" fmla="*/ 2221992 w 25181052"/>
              <a:gd name="connsiteY354" fmla="*/ 6826984 h 7169300"/>
              <a:gd name="connsiteX355" fmla="*/ 1937074 w 25181052"/>
              <a:gd name="connsiteY355" fmla="*/ 6860418 h 7169300"/>
              <a:gd name="connsiteX356" fmla="*/ 1609344 w 25181052"/>
              <a:gd name="connsiteY356" fmla="*/ 6846796 h 7169300"/>
              <a:gd name="connsiteX357" fmla="*/ 1426534 w 25181052"/>
              <a:gd name="connsiteY357" fmla="*/ 6845178 h 7169300"/>
              <a:gd name="connsiteX358" fmla="*/ 1277944 w 25181052"/>
              <a:gd name="connsiteY358" fmla="*/ 6791838 h 7169300"/>
              <a:gd name="connsiteX359" fmla="*/ 969264 w 25181052"/>
              <a:gd name="connsiteY359" fmla="*/ 6729448 h 7169300"/>
              <a:gd name="connsiteX360" fmla="*/ 653104 w 25181052"/>
              <a:gd name="connsiteY360" fmla="*/ 6673728 h 7169300"/>
              <a:gd name="connsiteX361" fmla="*/ 519754 w 25181052"/>
              <a:gd name="connsiteY361" fmla="*/ 6624198 h 7169300"/>
              <a:gd name="connsiteX362" fmla="*/ 321634 w 25181052"/>
              <a:gd name="connsiteY362" fmla="*/ 6582288 h 7169300"/>
              <a:gd name="connsiteX363" fmla="*/ 264484 w 25181052"/>
              <a:gd name="connsiteY363" fmla="*/ 6532758 h 7169300"/>
              <a:gd name="connsiteX364" fmla="*/ 100654 w 25181052"/>
              <a:gd name="connsiteY364" fmla="*/ 6490848 h 7169300"/>
              <a:gd name="connsiteX365" fmla="*/ 3048 w 25181052"/>
              <a:gd name="connsiteY365" fmla="*/ 6439126 h 7169300"/>
              <a:gd name="connsiteX366" fmla="*/ 0 w 25181052"/>
              <a:gd name="connsiteY366" fmla="*/ 6605242 h 7169300"/>
              <a:gd name="connsiteX0" fmla="*/ 0 w 25226916"/>
              <a:gd name="connsiteY0" fmla="*/ 6605242 h 7169300"/>
              <a:gd name="connsiteX1" fmla="*/ 143256 w 25226916"/>
              <a:gd name="connsiteY1" fmla="*/ 6590002 h 7169300"/>
              <a:gd name="connsiteX2" fmla="*/ 158496 w 25226916"/>
              <a:gd name="connsiteY2" fmla="*/ 6696682 h 7169300"/>
              <a:gd name="connsiteX3" fmla="*/ 242316 w 25226916"/>
              <a:gd name="connsiteY3" fmla="*/ 6631912 h 7169300"/>
              <a:gd name="connsiteX4" fmla="*/ 356616 w 25226916"/>
              <a:gd name="connsiteY4" fmla="*/ 6654772 h 7169300"/>
              <a:gd name="connsiteX5" fmla="*/ 368046 w 25226916"/>
              <a:gd name="connsiteY5" fmla="*/ 6780502 h 7169300"/>
              <a:gd name="connsiteX6" fmla="*/ 425196 w 25226916"/>
              <a:gd name="connsiteY6" fmla="*/ 6730972 h 7169300"/>
              <a:gd name="connsiteX7" fmla="*/ 493776 w 25226916"/>
              <a:gd name="connsiteY7" fmla="*/ 6814792 h 7169300"/>
              <a:gd name="connsiteX8" fmla="*/ 642366 w 25226916"/>
              <a:gd name="connsiteY8" fmla="*/ 6727162 h 7169300"/>
              <a:gd name="connsiteX9" fmla="*/ 653796 w 25226916"/>
              <a:gd name="connsiteY9" fmla="*/ 6887182 h 7169300"/>
              <a:gd name="connsiteX10" fmla="*/ 844296 w 25226916"/>
              <a:gd name="connsiteY10" fmla="*/ 6818602 h 7169300"/>
              <a:gd name="connsiteX11" fmla="*/ 954786 w 25226916"/>
              <a:gd name="connsiteY11" fmla="*/ 6822412 h 7169300"/>
              <a:gd name="connsiteX12" fmla="*/ 897636 w 25226916"/>
              <a:gd name="connsiteY12" fmla="*/ 6948142 h 7169300"/>
              <a:gd name="connsiteX13" fmla="*/ 1019556 w 25226916"/>
              <a:gd name="connsiteY13" fmla="*/ 6940522 h 7169300"/>
              <a:gd name="connsiteX14" fmla="*/ 1072896 w 25226916"/>
              <a:gd name="connsiteY14" fmla="*/ 6883372 h 7169300"/>
              <a:gd name="connsiteX15" fmla="*/ 1217676 w 25226916"/>
              <a:gd name="connsiteY15" fmla="*/ 6890992 h 7169300"/>
              <a:gd name="connsiteX16" fmla="*/ 1408176 w 25226916"/>
              <a:gd name="connsiteY16" fmla="*/ 6910042 h 7169300"/>
              <a:gd name="connsiteX17" fmla="*/ 1392936 w 25226916"/>
              <a:gd name="connsiteY17" fmla="*/ 7104352 h 7169300"/>
              <a:gd name="connsiteX18" fmla="*/ 1559884 w 25226916"/>
              <a:gd name="connsiteY18" fmla="*/ 7047109 h 7169300"/>
              <a:gd name="connsiteX19" fmla="*/ 1681804 w 25226916"/>
              <a:gd name="connsiteY19" fmla="*/ 7085209 h 7169300"/>
              <a:gd name="connsiteX20" fmla="*/ 1826584 w 25226916"/>
              <a:gd name="connsiteY20" fmla="*/ 7016629 h 7169300"/>
              <a:gd name="connsiteX21" fmla="*/ 1969008 w 25226916"/>
              <a:gd name="connsiteY21" fmla="*/ 7015960 h 7169300"/>
              <a:gd name="connsiteX22" fmla="*/ 2154244 w 25226916"/>
              <a:gd name="connsiteY22" fmla="*/ 7005199 h 7169300"/>
              <a:gd name="connsiteX23" fmla="*/ 2108524 w 25226916"/>
              <a:gd name="connsiteY23" fmla="*/ 7130929 h 7169300"/>
              <a:gd name="connsiteX24" fmla="*/ 2318074 w 25226916"/>
              <a:gd name="connsiteY24" fmla="*/ 6974719 h 7169300"/>
              <a:gd name="connsiteX25" fmla="*/ 2462854 w 25226916"/>
              <a:gd name="connsiteY25" fmla="*/ 6974719 h 7169300"/>
              <a:gd name="connsiteX26" fmla="*/ 2523814 w 25226916"/>
              <a:gd name="connsiteY26" fmla="*/ 7169029 h 7169300"/>
              <a:gd name="connsiteX27" fmla="*/ 2638114 w 25226916"/>
              <a:gd name="connsiteY27" fmla="*/ 7092828 h 7169300"/>
              <a:gd name="connsiteX28" fmla="*/ 2760034 w 25226916"/>
              <a:gd name="connsiteY28" fmla="*/ 6986148 h 7169300"/>
              <a:gd name="connsiteX29" fmla="*/ 2820994 w 25226916"/>
              <a:gd name="connsiteY29" fmla="*/ 7031868 h 7169300"/>
              <a:gd name="connsiteX30" fmla="*/ 2901004 w 25226916"/>
              <a:gd name="connsiteY30" fmla="*/ 6936618 h 7169300"/>
              <a:gd name="connsiteX31" fmla="*/ 3000064 w 25226916"/>
              <a:gd name="connsiteY31" fmla="*/ 6868038 h 7169300"/>
              <a:gd name="connsiteX32" fmla="*/ 3076264 w 25226916"/>
              <a:gd name="connsiteY32" fmla="*/ 6940428 h 7169300"/>
              <a:gd name="connsiteX33" fmla="*/ 3282004 w 25226916"/>
              <a:gd name="connsiteY33" fmla="*/ 6894708 h 7169300"/>
              <a:gd name="connsiteX34" fmla="*/ 3495364 w 25226916"/>
              <a:gd name="connsiteY34" fmla="*/ 6864228 h 7169300"/>
              <a:gd name="connsiteX35" fmla="*/ 3640144 w 25226916"/>
              <a:gd name="connsiteY35" fmla="*/ 6864228 h 7169300"/>
              <a:gd name="connsiteX36" fmla="*/ 3800164 w 25226916"/>
              <a:gd name="connsiteY36" fmla="*/ 6688968 h 7169300"/>
              <a:gd name="connsiteX37" fmla="*/ 3910654 w 25226916"/>
              <a:gd name="connsiteY37" fmla="*/ 6620388 h 7169300"/>
              <a:gd name="connsiteX38" fmla="*/ 3956374 w 25226916"/>
              <a:gd name="connsiteY38" fmla="*/ 6681348 h 7169300"/>
              <a:gd name="connsiteX39" fmla="*/ 4082104 w 25226916"/>
              <a:gd name="connsiteY39" fmla="*/ 6586098 h 7169300"/>
              <a:gd name="connsiteX40" fmla="*/ 4192594 w 25226916"/>
              <a:gd name="connsiteY40" fmla="*/ 6647058 h 7169300"/>
              <a:gd name="connsiteX41" fmla="*/ 4264984 w 25226916"/>
              <a:gd name="connsiteY41" fmla="*/ 6532758 h 7169300"/>
              <a:gd name="connsiteX42" fmla="*/ 4505706 w 25226916"/>
              <a:gd name="connsiteY42" fmla="*/ 6445222 h 7169300"/>
              <a:gd name="connsiteX43" fmla="*/ 4611694 w 25226916"/>
              <a:gd name="connsiteY43" fmla="*/ 6445128 h 7169300"/>
              <a:gd name="connsiteX44" fmla="*/ 4672654 w 25226916"/>
              <a:gd name="connsiteY44" fmla="*/ 6342258 h 7169300"/>
              <a:gd name="connsiteX45" fmla="*/ 4878394 w 25226916"/>
              <a:gd name="connsiteY45" fmla="*/ 6353688 h 7169300"/>
              <a:gd name="connsiteX46" fmla="*/ 4889824 w 25226916"/>
              <a:gd name="connsiteY46" fmla="*/ 6426078 h 7169300"/>
              <a:gd name="connsiteX47" fmla="*/ 5110804 w 25226916"/>
              <a:gd name="connsiteY47" fmla="*/ 6471798 h 7169300"/>
              <a:gd name="connsiteX48" fmla="*/ 5126044 w 25226916"/>
              <a:gd name="connsiteY48" fmla="*/ 6311778 h 7169300"/>
              <a:gd name="connsiteX49" fmla="*/ 5209864 w 25226916"/>
              <a:gd name="connsiteY49" fmla="*/ 6231768 h 7169300"/>
              <a:gd name="connsiteX50" fmla="*/ 5392744 w 25226916"/>
              <a:gd name="connsiteY50" fmla="*/ 6288918 h 7169300"/>
              <a:gd name="connsiteX51" fmla="*/ 5434654 w 25226916"/>
              <a:gd name="connsiteY51" fmla="*/ 6197478 h 7169300"/>
              <a:gd name="connsiteX52" fmla="*/ 5644204 w 25226916"/>
              <a:gd name="connsiteY52" fmla="*/ 6147948 h 7169300"/>
              <a:gd name="connsiteX53" fmla="*/ 5697544 w 25226916"/>
              <a:gd name="connsiteY53" fmla="*/ 6098418 h 7169300"/>
              <a:gd name="connsiteX54" fmla="*/ 5975674 w 25226916"/>
              <a:gd name="connsiteY54" fmla="*/ 6086988 h 7169300"/>
              <a:gd name="connsiteX55" fmla="*/ 5983294 w 25226916"/>
              <a:gd name="connsiteY55" fmla="*/ 5900298 h 7169300"/>
              <a:gd name="connsiteX56" fmla="*/ 6166174 w 25226916"/>
              <a:gd name="connsiteY56" fmla="*/ 5980308 h 7169300"/>
              <a:gd name="connsiteX57" fmla="*/ 6318504 w 25226916"/>
              <a:gd name="connsiteY57" fmla="*/ 5932396 h 7169300"/>
              <a:gd name="connsiteX58" fmla="*/ 6410014 w 25226916"/>
              <a:gd name="connsiteY58" fmla="*/ 5938398 h 7169300"/>
              <a:gd name="connsiteX59" fmla="*/ 6501454 w 25226916"/>
              <a:gd name="connsiteY59" fmla="*/ 5774568 h 7169300"/>
              <a:gd name="connsiteX60" fmla="*/ 6600514 w 25226916"/>
              <a:gd name="connsiteY60" fmla="*/ 5675508 h 7169300"/>
              <a:gd name="connsiteX61" fmla="*/ 6745294 w 25226916"/>
              <a:gd name="connsiteY61" fmla="*/ 5686938 h 7169300"/>
              <a:gd name="connsiteX62" fmla="*/ 6897694 w 25226916"/>
              <a:gd name="connsiteY62" fmla="*/ 5629788 h 7169300"/>
              <a:gd name="connsiteX63" fmla="*/ 6985324 w 25226916"/>
              <a:gd name="connsiteY63" fmla="*/ 5481198 h 7169300"/>
              <a:gd name="connsiteX64" fmla="*/ 7057714 w 25226916"/>
              <a:gd name="connsiteY64" fmla="*/ 5561208 h 7169300"/>
              <a:gd name="connsiteX65" fmla="*/ 7175824 w 25226916"/>
              <a:gd name="connsiteY65" fmla="*/ 5572638 h 7169300"/>
              <a:gd name="connsiteX66" fmla="*/ 7156774 w 25226916"/>
              <a:gd name="connsiteY66" fmla="*/ 5481198 h 7169300"/>
              <a:gd name="connsiteX67" fmla="*/ 7404424 w 25226916"/>
              <a:gd name="connsiteY67" fmla="*/ 5511678 h 7169300"/>
              <a:gd name="connsiteX68" fmla="*/ 7518724 w 25226916"/>
              <a:gd name="connsiteY68" fmla="*/ 5465958 h 7169300"/>
              <a:gd name="connsiteX69" fmla="*/ 7497318 w 25226916"/>
              <a:gd name="connsiteY69" fmla="*/ 5314414 h 7169300"/>
              <a:gd name="connsiteX70" fmla="*/ 7720654 w 25226916"/>
              <a:gd name="connsiteY70" fmla="*/ 5397378 h 7169300"/>
              <a:gd name="connsiteX71" fmla="*/ 7888294 w 25226916"/>
              <a:gd name="connsiteY71" fmla="*/ 5515488 h 7169300"/>
              <a:gd name="connsiteX72" fmla="*/ 7926394 w 25226916"/>
              <a:gd name="connsiteY72" fmla="*/ 5363088 h 7169300"/>
              <a:gd name="connsiteX73" fmla="*/ 8059744 w 25226916"/>
              <a:gd name="connsiteY73" fmla="*/ 5157348 h 7169300"/>
              <a:gd name="connsiteX74" fmla="*/ 8200714 w 25226916"/>
              <a:gd name="connsiteY74" fmla="*/ 4772538 h 7169300"/>
              <a:gd name="connsiteX75" fmla="*/ 8303584 w 25226916"/>
              <a:gd name="connsiteY75" fmla="*/ 4700148 h 7169300"/>
              <a:gd name="connsiteX76" fmla="*/ 8360734 w 25226916"/>
              <a:gd name="connsiteY76" fmla="*/ 4578228 h 7169300"/>
              <a:gd name="connsiteX77" fmla="*/ 8398834 w 25226916"/>
              <a:gd name="connsiteY77" fmla="*/ 4402968 h 7169300"/>
              <a:gd name="connsiteX78" fmla="*/ 8554212 w 25226916"/>
              <a:gd name="connsiteY78" fmla="*/ 4314670 h 7169300"/>
              <a:gd name="connsiteX79" fmla="*/ 8619814 w 25226916"/>
              <a:gd name="connsiteY79" fmla="*/ 4181988 h 7169300"/>
              <a:gd name="connsiteX80" fmla="*/ 8760784 w 25226916"/>
              <a:gd name="connsiteY80" fmla="*/ 4189608 h 7169300"/>
              <a:gd name="connsiteX81" fmla="*/ 8737924 w 25226916"/>
              <a:gd name="connsiteY81" fmla="*/ 3945768 h 7169300"/>
              <a:gd name="connsiteX82" fmla="*/ 8867464 w 25226916"/>
              <a:gd name="connsiteY82" fmla="*/ 3820038 h 7169300"/>
              <a:gd name="connsiteX83" fmla="*/ 8966524 w 25226916"/>
              <a:gd name="connsiteY83" fmla="*/ 3957198 h 7169300"/>
              <a:gd name="connsiteX84" fmla="*/ 9088444 w 25226916"/>
              <a:gd name="connsiteY84" fmla="*/ 3724788 h 7169300"/>
              <a:gd name="connsiteX85" fmla="*/ 9244654 w 25226916"/>
              <a:gd name="connsiteY85" fmla="*/ 3759078 h 7169300"/>
              <a:gd name="connsiteX86" fmla="*/ 9252274 w 25226916"/>
              <a:gd name="connsiteY86" fmla="*/ 3621918 h 7169300"/>
              <a:gd name="connsiteX87" fmla="*/ 9530404 w 25226916"/>
              <a:gd name="connsiteY87" fmla="*/ 3599058 h 7169300"/>
              <a:gd name="connsiteX88" fmla="*/ 9560884 w 25226916"/>
              <a:gd name="connsiteY88" fmla="*/ 3439038 h 7169300"/>
              <a:gd name="connsiteX89" fmla="*/ 9656134 w 25226916"/>
              <a:gd name="connsiteY89" fmla="*/ 3458088 h 7169300"/>
              <a:gd name="connsiteX90" fmla="*/ 9701022 w 25226916"/>
              <a:gd name="connsiteY90" fmla="*/ 3426940 h 7169300"/>
              <a:gd name="connsiteX91" fmla="*/ 9869494 w 25226916"/>
              <a:gd name="connsiteY91" fmla="*/ 3530478 h 7169300"/>
              <a:gd name="connsiteX92" fmla="*/ 10006654 w 25226916"/>
              <a:gd name="connsiteY92" fmla="*/ 3408558 h 7169300"/>
              <a:gd name="connsiteX93" fmla="*/ 10562914 w 25226916"/>
              <a:gd name="connsiteY93" fmla="*/ 3313308 h 7169300"/>
              <a:gd name="connsiteX94" fmla="*/ 10471474 w 25226916"/>
              <a:gd name="connsiteY94" fmla="*/ 2917068 h 7169300"/>
              <a:gd name="connsiteX95" fmla="*/ 10395274 w 25226916"/>
              <a:gd name="connsiteY95" fmla="*/ 2684658 h 7169300"/>
              <a:gd name="connsiteX96" fmla="*/ 10406634 w 25226916"/>
              <a:gd name="connsiteY96" fmla="*/ 2330422 h 7169300"/>
              <a:gd name="connsiteX97" fmla="*/ 10388346 w 25226916"/>
              <a:gd name="connsiteY97" fmla="*/ 2123920 h 7169300"/>
              <a:gd name="connsiteX98" fmla="*/ 10254304 w 25226916"/>
              <a:gd name="connsiteY98" fmla="*/ 1964568 h 7169300"/>
              <a:gd name="connsiteX99" fmla="*/ 10258114 w 25226916"/>
              <a:gd name="connsiteY99" fmla="*/ 1789308 h 7169300"/>
              <a:gd name="connsiteX100" fmla="*/ 10284784 w 25226916"/>
              <a:gd name="connsiteY100" fmla="*/ 1587378 h 7169300"/>
              <a:gd name="connsiteX101" fmla="*/ 10341864 w 25226916"/>
              <a:gd name="connsiteY101" fmla="*/ 1524988 h 7169300"/>
              <a:gd name="connsiteX102" fmla="*/ 10334314 w 25226916"/>
              <a:gd name="connsiteY102" fmla="*/ 1286388 h 7169300"/>
              <a:gd name="connsiteX103" fmla="*/ 10260330 w 25226916"/>
              <a:gd name="connsiteY103" fmla="*/ 943582 h 7169300"/>
              <a:gd name="connsiteX104" fmla="*/ 10415778 w 25226916"/>
              <a:gd name="connsiteY104" fmla="*/ 668500 h 7169300"/>
              <a:gd name="connsiteX105" fmla="*/ 10460044 w 25226916"/>
              <a:gd name="connsiteY105" fmla="*/ 890148 h 7169300"/>
              <a:gd name="connsiteX106" fmla="*/ 10423398 w 25226916"/>
              <a:gd name="connsiteY106" fmla="*/ 1076170 h 7169300"/>
              <a:gd name="connsiteX107" fmla="*/ 10433374 w 25226916"/>
              <a:gd name="connsiteY107" fmla="*/ 1213998 h 7169300"/>
              <a:gd name="connsiteX108" fmla="*/ 10384536 w 25226916"/>
              <a:gd name="connsiteY108" fmla="*/ 1301722 h 7169300"/>
              <a:gd name="connsiteX109" fmla="*/ 10426446 w 25226916"/>
              <a:gd name="connsiteY109" fmla="*/ 1564612 h 7169300"/>
              <a:gd name="connsiteX110" fmla="*/ 10514076 w 25226916"/>
              <a:gd name="connsiteY110" fmla="*/ 1758922 h 7169300"/>
              <a:gd name="connsiteX111" fmla="*/ 10662666 w 25226916"/>
              <a:gd name="connsiteY111" fmla="*/ 1944088 h 7169300"/>
              <a:gd name="connsiteX112" fmla="*/ 10757916 w 25226916"/>
              <a:gd name="connsiteY112" fmla="*/ 2018002 h 7169300"/>
              <a:gd name="connsiteX113" fmla="*/ 10811256 w 25226916"/>
              <a:gd name="connsiteY113" fmla="*/ 2109442 h 7169300"/>
              <a:gd name="connsiteX114" fmla="*/ 10898886 w 25226916"/>
              <a:gd name="connsiteY114" fmla="*/ 2071342 h 7169300"/>
              <a:gd name="connsiteX115" fmla="*/ 10986516 w 25226916"/>
              <a:gd name="connsiteY115" fmla="*/ 2193262 h 7169300"/>
              <a:gd name="connsiteX116" fmla="*/ 11073384 w 25226916"/>
              <a:gd name="connsiteY116" fmla="*/ 2274796 h 7169300"/>
              <a:gd name="connsiteX117" fmla="*/ 11226546 w 25226916"/>
              <a:gd name="connsiteY117" fmla="*/ 2307562 h 7169300"/>
              <a:gd name="connsiteX118" fmla="*/ 11321796 w 25226916"/>
              <a:gd name="connsiteY118" fmla="*/ 2349472 h 7169300"/>
              <a:gd name="connsiteX119" fmla="*/ 11401806 w 25226916"/>
              <a:gd name="connsiteY119" fmla="*/ 2448532 h 7169300"/>
              <a:gd name="connsiteX120" fmla="*/ 11535156 w 25226916"/>
              <a:gd name="connsiteY120" fmla="*/ 2513302 h 7169300"/>
              <a:gd name="connsiteX121" fmla="*/ 11626596 w 25226916"/>
              <a:gd name="connsiteY121" fmla="*/ 2566642 h 7169300"/>
              <a:gd name="connsiteX122" fmla="*/ 11718036 w 25226916"/>
              <a:gd name="connsiteY122" fmla="*/ 2650462 h 7169300"/>
              <a:gd name="connsiteX123" fmla="*/ 11855196 w 25226916"/>
              <a:gd name="connsiteY123" fmla="*/ 2711422 h 7169300"/>
              <a:gd name="connsiteX124" fmla="*/ 11942826 w 25226916"/>
              <a:gd name="connsiteY124" fmla="*/ 2840962 h 7169300"/>
              <a:gd name="connsiteX125" fmla="*/ 12068556 w 25226916"/>
              <a:gd name="connsiteY125" fmla="*/ 2829532 h 7169300"/>
              <a:gd name="connsiteX126" fmla="*/ 12097512 w 25226916"/>
              <a:gd name="connsiteY126" fmla="*/ 2896588 h 7169300"/>
              <a:gd name="connsiteX127" fmla="*/ 12175236 w 25226916"/>
              <a:gd name="connsiteY127" fmla="*/ 2920972 h 7169300"/>
              <a:gd name="connsiteX128" fmla="*/ 12251436 w 25226916"/>
              <a:gd name="connsiteY128" fmla="*/ 3080992 h 7169300"/>
              <a:gd name="connsiteX129" fmla="*/ 12365736 w 25226916"/>
              <a:gd name="connsiteY129" fmla="*/ 3100042 h 7169300"/>
              <a:gd name="connsiteX130" fmla="*/ 12422886 w 25226916"/>
              <a:gd name="connsiteY130" fmla="*/ 3214342 h 7169300"/>
              <a:gd name="connsiteX131" fmla="*/ 12514326 w 25226916"/>
              <a:gd name="connsiteY131" fmla="*/ 3191482 h 7169300"/>
              <a:gd name="connsiteX132" fmla="*/ 12571476 w 25226916"/>
              <a:gd name="connsiteY132" fmla="*/ 3290542 h 7169300"/>
              <a:gd name="connsiteX133" fmla="*/ 12636246 w 25226916"/>
              <a:gd name="connsiteY133" fmla="*/ 3416272 h 7169300"/>
              <a:gd name="connsiteX134" fmla="*/ 12739116 w 25226916"/>
              <a:gd name="connsiteY134" fmla="*/ 3427702 h 7169300"/>
              <a:gd name="connsiteX135" fmla="*/ 12746736 w 25226916"/>
              <a:gd name="connsiteY135" fmla="*/ 3298162 h 7169300"/>
              <a:gd name="connsiteX136" fmla="*/ 12826746 w 25226916"/>
              <a:gd name="connsiteY136" fmla="*/ 3362932 h 7169300"/>
              <a:gd name="connsiteX137" fmla="*/ 12941046 w 25226916"/>
              <a:gd name="connsiteY137" fmla="*/ 3435322 h 7169300"/>
              <a:gd name="connsiteX138" fmla="*/ 13070586 w 25226916"/>
              <a:gd name="connsiteY138" fmla="*/ 3465802 h 7169300"/>
              <a:gd name="connsiteX139" fmla="*/ 13120116 w 25226916"/>
              <a:gd name="connsiteY139" fmla="*/ 3572482 h 7169300"/>
              <a:gd name="connsiteX140" fmla="*/ 13127736 w 25226916"/>
              <a:gd name="connsiteY140" fmla="*/ 3652492 h 7169300"/>
              <a:gd name="connsiteX141" fmla="*/ 13207746 w 25226916"/>
              <a:gd name="connsiteY141" fmla="*/ 3736312 h 7169300"/>
              <a:gd name="connsiteX142" fmla="*/ 13341096 w 25226916"/>
              <a:gd name="connsiteY142" fmla="*/ 3774412 h 7169300"/>
              <a:gd name="connsiteX143" fmla="*/ 13511784 w 25226916"/>
              <a:gd name="connsiteY143" fmla="*/ 3852898 h 7169300"/>
              <a:gd name="connsiteX144" fmla="*/ 13546836 w 25226916"/>
              <a:gd name="connsiteY144" fmla="*/ 3923002 h 7169300"/>
              <a:gd name="connsiteX145" fmla="*/ 13642086 w 25226916"/>
              <a:gd name="connsiteY145" fmla="*/ 3987772 h 7169300"/>
              <a:gd name="connsiteX146" fmla="*/ 13779246 w 25226916"/>
              <a:gd name="connsiteY146" fmla="*/ 4090642 h 7169300"/>
              <a:gd name="connsiteX147" fmla="*/ 13863066 w 25226916"/>
              <a:gd name="connsiteY147" fmla="*/ 4204942 h 7169300"/>
              <a:gd name="connsiteX148" fmla="*/ 13927836 w 25226916"/>
              <a:gd name="connsiteY148" fmla="*/ 4296382 h 7169300"/>
              <a:gd name="connsiteX149" fmla="*/ 13962126 w 25226916"/>
              <a:gd name="connsiteY149" fmla="*/ 4128742 h 7169300"/>
              <a:gd name="connsiteX150" fmla="*/ 14061186 w 25226916"/>
              <a:gd name="connsiteY150" fmla="*/ 4075402 h 7169300"/>
              <a:gd name="connsiteX151" fmla="*/ 14148816 w 25226916"/>
              <a:gd name="connsiteY151" fmla="*/ 4098262 h 7169300"/>
              <a:gd name="connsiteX152" fmla="*/ 14263116 w 25226916"/>
              <a:gd name="connsiteY152" fmla="*/ 4304002 h 7169300"/>
              <a:gd name="connsiteX153" fmla="*/ 14415516 w 25226916"/>
              <a:gd name="connsiteY153" fmla="*/ 4429732 h 7169300"/>
              <a:gd name="connsiteX154" fmla="*/ 14594586 w 25226916"/>
              <a:gd name="connsiteY154" fmla="*/ 4353532 h 7169300"/>
              <a:gd name="connsiteX155" fmla="*/ 14762226 w 25226916"/>
              <a:gd name="connsiteY155" fmla="*/ 4429732 h 7169300"/>
              <a:gd name="connsiteX156" fmla="*/ 14838426 w 25226916"/>
              <a:gd name="connsiteY156" fmla="*/ 4361152 h 7169300"/>
              <a:gd name="connsiteX157" fmla="*/ 14945106 w 25226916"/>
              <a:gd name="connsiteY157" fmla="*/ 4464022 h 7169300"/>
              <a:gd name="connsiteX158" fmla="*/ 15040356 w 25226916"/>
              <a:gd name="connsiteY158" fmla="*/ 4585942 h 7169300"/>
              <a:gd name="connsiteX159" fmla="*/ 15276576 w 25226916"/>
              <a:gd name="connsiteY159" fmla="*/ 4650712 h 7169300"/>
              <a:gd name="connsiteX160" fmla="*/ 15440406 w 25226916"/>
              <a:gd name="connsiteY160" fmla="*/ 4692622 h 7169300"/>
              <a:gd name="connsiteX161" fmla="*/ 15513558 w 25226916"/>
              <a:gd name="connsiteY161" fmla="*/ 4707862 h 7169300"/>
              <a:gd name="connsiteX162" fmla="*/ 15566136 w 25226916"/>
              <a:gd name="connsiteY162" fmla="*/ 4875502 h 7169300"/>
              <a:gd name="connsiteX163" fmla="*/ 15585186 w 25226916"/>
              <a:gd name="connsiteY163" fmla="*/ 4997422 h 7169300"/>
              <a:gd name="connsiteX164" fmla="*/ 15703296 w 25226916"/>
              <a:gd name="connsiteY164" fmla="*/ 4921222 h 7169300"/>
              <a:gd name="connsiteX165" fmla="*/ 15718536 w 25226916"/>
              <a:gd name="connsiteY165" fmla="*/ 4768822 h 7169300"/>
              <a:gd name="connsiteX166" fmla="*/ 15794736 w 25226916"/>
              <a:gd name="connsiteY166" fmla="*/ 4757392 h 7169300"/>
              <a:gd name="connsiteX167" fmla="*/ 15870936 w 25226916"/>
              <a:gd name="connsiteY167" fmla="*/ 4871692 h 7169300"/>
              <a:gd name="connsiteX168" fmla="*/ 16065246 w 25226916"/>
              <a:gd name="connsiteY168" fmla="*/ 4978372 h 7169300"/>
              <a:gd name="connsiteX169" fmla="*/ 16202406 w 25226916"/>
              <a:gd name="connsiteY169" fmla="*/ 5138392 h 7169300"/>
              <a:gd name="connsiteX170" fmla="*/ 16312896 w 25226916"/>
              <a:gd name="connsiteY170" fmla="*/ 5153632 h 7169300"/>
              <a:gd name="connsiteX171" fmla="*/ 16408146 w 25226916"/>
              <a:gd name="connsiteY171" fmla="*/ 5203162 h 7169300"/>
              <a:gd name="connsiteX172" fmla="*/ 16488156 w 25226916"/>
              <a:gd name="connsiteY172" fmla="*/ 5195542 h 7169300"/>
              <a:gd name="connsiteX173" fmla="*/ 16579596 w 25226916"/>
              <a:gd name="connsiteY173" fmla="*/ 5233642 h 7169300"/>
              <a:gd name="connsiteX174" fmla="*/ 16659606 w 25226916"/>
              <a:gd name="connsiteY174" fmla="*/ 5275552 h 7169300"/>
              <a:gd name="connsiteX175" fmla="*/ 16724376 w 25226916"/>
              <a:gd name="connsiteY175" fmla="*/ 5298412 h 7169300"/>
              <a:gd name="connsiteX176" fmla="*/ 16899636 w 25226916"/>
              <a:gd name="connsiteY176" fmla="*/ 5317462 h 7169300"/>
              <a:gd name="connsiteX177" fmla="*/ 16781526 w 25226916"/>
              <a:gd name="connsiteY177" fmla="*/ 5245072 h 7169300"/>
              <a:gd name="connsiteX178" fmla="*/ 16815816 w 25226916"/>
              <a:gd name="connsiteY178" fmla="*/ 5199352 h 7169300"/>
              <a:gd name="connsiteX179" fmla="*/ 16926306 w 25226916"/>
              <a:gd name="connsiteY179" fmla="*/ 5218402 h 7169300"/>
              <a:gd name="connsiteX180" fmla="*/ 17082516 w 25226916"/>
              <a:gd name="connsiteY180" fmla="*/ 5344132 h 7169300"/>
              <a:gd name="connsiteX181" fmla="*/ 17273016 w 25226916"/>
              <a:gd name="connsiteY181" fmla="*/ 5359372 h 7169300"/>
              <a:gd name="connsiteX182" fmla="*/ 17398746 w 25226916"/>
              <a:gd name="connsiteY182" fmla="*/ 5420332 h 7169300"/>
              <a:gd name="connsiteX183" fmla="*/ 17489424 w 25226916"/>
              <a:gd name="connsiteY183" fmla="*/ 5549872 h 7169300"/>
              <a:gd name="connsiteX184" fmla="*/ 17593056 w 25226916"/>
              <a:gd name="connsiteY184" fmla="*/ 5568922 h 7169300"/>
              <a:gd name="connsiteX185" fmla="*/ 17810226 w 25226916"/>
              <a:gd name="connsiteY185" fmla="*/ 5717512 h 7169300"/>
              <a:gd name="connsiteX186" fmla="*/ 17810226 w 25226916"/>
              <a:gd name="connsiteY186" fmla="*/ 5561302 h 7169300"/>
              <a:gd name="connsiteX187" fmla="*/ 18008346 w 25226916"/>
              <a:gd name="connsiteY187" fmla="*/ 5565112 h 7169300"/>
              <a:gd name="connsiteX188" fmla="*/ 18088356 w 25226916"/>
              <a:gd name="connsiteY188" fmla="*/ 5667982 h 7169300"/>
              <a:gd name="connsiteX189" fmla="*/ 18191226 w 25226916"/>
              <a:gd name="connsiteY189" fmla="*/ 5675602 h 7169300"/>
              <a:gd name="connsiteX190" fmla="*/ 18278856 w 25226916"/>
              <a:gd name="connsiteY190" fmla="*/ 5752564 h 7169300"/>
              <a:gd name="connsiteX191" fmla="*/ 18343626 w 25226916"/>
              <a:gd name="connsiteY191" fmla="*/ 5866102 h 7169300"/>
              <a:gd name="connsiteX192" fmla="*/ 18461736 w 25226916"/>
              <a:gd name="connsiteY192" fmla="*/ 5850862 h 7169300"/>
              <a:gd name="connsiteX193" fmla="*/ 18553176 w 25226916"/>
              <a:gd name="connsiteY193" fmla="*/ 5934682 h 7169300"/>
              <a:gd name="connsiteX194" fmla="*/ 18522696 w 25226916"/>
              <a:gd name="connsiteY194" fmla="*/ 6018502 h 7169300"/>
              <a:gd name="connsiteX195" fmla="*/ 18652236 w 25226916"/>
              <a:gd name="connsiteY195" fmla="*/ 5972782 h 7169300"/>
              <a:gd name="connsiteX196" fmla="*/ 18663666 w 25226916"/>
              <a:gd name="connsiteY196" fmla="*/ 6045172 h 7169300"/>
              <a:gd name="connsiteX197" fmla="*/ 18785586 w 25226916"/>
              <a:gd name="connsiteY197" fmla="*/ 6007072 h 7169300"/>
              <a:gd name="connsiteX198" fmla="*/ 19086576 w 25226916"/>
              <a:gd name="connsiteY198" fmla="*/ 6136612 h 7169300"/>
              <a:gd name="connsiteX199" fmla="*/ 19222212 w 25226916"/>
              <a:gd name="connsiteY199" fmla="*/ 6242530 h 7169300"/>
              <a:gd name="connsiteX200" fmla="*/ 19292316 w 25226916"/>
              <a:gd name="connsiteY200" fmla="*/ 6452842 h 7169300"/>
              <a:gd name="connsiteX201" fmla="*/ 19347942 w 25226916"/>
              <a:gd name="connsiteY201" fmla="*/ 6593050 h 7169300"/>
              <a:gd name="connsiteX202" fmla="*/ 19418046 w 25226916"/>
              <a:gd name="connsiteY202" fmla="*/ 6567142 h 7169300"/>
              <a:gd name="connsiteX203" fmla="*/ 19467576 w 25226916"/>
              <a:gd name="connsiteY203" fmla="*/ 6647152 h 7169300"/>
              <a:gd name="connsiteX204" fmla="*/ 19448526 w 25226916"/>
              <a:gd name="connsiteY204" fmla="*/ 6376642 h 7169300"/>
              <a:gd name="connsiteX205" fmla="*/ 19452336 w 25226916"/>
              <a:gd name="connsiteY205" fmla="*/ 6174712 h 7169300"/>
              <a:gd name="connsiteX206" fmla="*/ 19555206 w 25226916"/>
              <a:gd name="connsiteY206" fmla="*/ 6285202 h 7169300"/>
              <a:gd name="connsiteX207" fmla="*/ 19639026 w 25226916"/>
              <a:gd name="connsiteY207" fmla="*/ 6407122 h 7169300"/>
              <a:gd name="connsiteX208" fmla="*/ 19646646 w 25226916"/>
              <a:gd name="connsiteY208" fmla="*/ 6212812 h 7169300"/>
              <a:gd name="connsiteX209" fmla="*/ 19734276 w 25226916"/>
              <a:gd name="connsiteY209" fmla="*/ 6128992 h 7169300"/>
              <a:gd name="connsiteX210" fmla="*/ 19852386 w 25226916"/>
              <a:gd name="connsiteY210" fmla="*/ 6239482 h 7169300"/>
              <a:gd name="connsiteX211" fmla="*/ 19791426 w 25226916"/>
              <a:gd name="connsiteY211" fmla="*/ 6026122 h 7169300"/>
              <a:gd name="connsiteX212" fmla="*/ 20100036 w 25226916"/>
              <a:gd name="connsiteY212" fmla="*/ 6022312 h 7169300"/>
              <a:gd name="connsiteX213" fmla="*/ 20372832 w 25226916"/>
              <a:gd name="connsiteY213" fmla="*/ 5897344 h 7169300"/>
              <a:gd name="connsiteX214" fmla="*/ 20667726 w 25226916"/>
              <a:gd name="connsiteY214" fmla="*/ 5892772 h 7169300"/>
              <a:gd name="connsiteX215" fmla="*/ 20915376 w 25226916"/>
              <a:gd name="connsiteY215" fmla="*/ 5938492 h 7169300"/>
              <a:gd name="connsiteX216" fmla="*/ 21185886 w 25226916"/>
              <a:gd name="connsiteY216" fmla="*/ 5968972 h 7169300"/>
              <a:gd name="connsiteX217" fmla="*/ 21456396 w 25226916"/>
              <a:gd name="connsiteY217" fmla="*/ 5957542 h 7169300"/>
              <a:gd name="connsiteX218" fmla="*/ 21632418 w 25226916"/>
              <a:gd name="connsiteY218" fmla="*/ 5961352 h 7169300"/>
              <a:gd name="connsiteX219" fmla="*/ 21734526 w 25226916"/>
              <a:gd name="connsiteY219" fmla="*/ 5885152 h 7169300"/>
              <a:gd name="connsiteX220" fmla="*/ 21917406 w 25226916"/>
              <a:gd name="connsiteY220" fmla="*/ 6041362 h 7169300"/>
              <a:gd name="connsiteX221" fmla="*/ 22062186 w 25226916"/>
              <a:gd name="connsiteY221" fmla="*/ 5976592 h 7169300"/>
              <a:gd name="connsiteX222" fmla="*/ 22283166 w 25226916"/>
              <a:gd name="connsiteY222" fmla="*/ 6186142 h 7169300"/>
              <a:gd name="connsiteX223" fmla="*/ 23123652 w 25226916"/>
              <a:gd name="connsiteY223" fmla="*/ 6482560 h 7169300"/>
              <a:gd name="connsiteX224" fmla="*/ 23266146 w 25226916"/>
              <a:gd name="connsiteY224" fmla="*/ 6609052 h 7169300"/>
              <a:gd name="connsiteX225" fmla="*/ 23258526 w 25226916"/>
              <a:gd name="connsiteY225" fmla="*/ 6692872 h 7169300"/>
              <a:gd name="connsiteX226" fmla="*/ 23388066 w 25226916"/>
              <a:gd name="connsiteY226" fmla="*/ 6658582 h 7169300"/>
              <a:gd name="connsiteX227" fmla="*/ 23757636 w 25226916"/>
              <a:gd name="connsiteY227" fmla="*/ 6780502 h 7169300"/>
              <a:gd name="connsiteX228" fmla="*/ 23981664 w 25226916"/>
              <a:gd name="connsiteY228" fmla="*/ 6644866 h 7169300"/>
              <a:gd name="connsiteX229" fmla="*/ 24051006 w 25226916"/>
              <a:gd name="connsiteY229" fmla="*/ 6544282 h 7169300"/>
              <a:gd name="connsiteX230" fmla="*/ 24203406 w 25226916"/>
              <a:gd name="connsiteY230" fmla="*/ 6532852 h 7169300"/>
              <a:gd name="connsiteX231" fmla="*/ 24332946 w 25226916"/>
              <a:gd name="connsiteY231" fmla="*/ 6437602 h 7169300"/>
              <a:gd name="connsiteX232" fmla="*/ 24428196 w 25226916"/>
              <a:gd name="connsiteY232" fmla="*/ 6422362 h 7169300"/>
              <a:gd name="connsiteX233" fmla="*/ 24531066 w 25226916"/>
              <a:gd name="connsiteY233" fmla="*/ 6243292 h 7169300"/>
              <a:gd name="connsiteX234" fmla="*/ 24688800 w 25226916"/>
              <a:gd name="connsiteY234" fmla="*/ 6187666 h 7169300"/>
              <a:gd name="connsiteX235" fmla="*/ 24953976 w 25226916"/>
              <a:gd name="connsiteY235" fmla="*/ 6231862 h 7169300"/>
              <a:gd name="connsiteX236" fmla="*/ 25226010 w 25226916"/>
              <a:gd name="connsiteY236" fmla="*/ 6160996 h 7169300"/>
              <a:gd name="connsiteX237" fmla="*/ 25181052 w 25226916"/>
              <a:gd name="connsiteY237" fmla="*/ 5804380 h 7169300"/>
              <a:gd name="connsiteX238" fmla="*/ 24949474 w 25226916"/>
              <a:gd name="connsiteY238" fmla="*/ 5824098 h 7169300"/>
              <a:gd name="connsiteX239" fmla="*/ 24656104 w 25226916"/>
              <a:gd name="connsiteY239" fmla="*/ 6033648 h 7169300"/>
              <a:gd name="connsiteX240" fmla="*/ 24389334 w 25226916"/>
              <a:gd name="connsiteY240" fmla="*/ 6063460 h 7169300"/>
              <a:gd name="connsiteX241" fmla="*/ 24172234 w 25226916"/>
              <a:gd name="connsiteY241" fmla="*/ 6387978 h 7169300"/>
              <a:gd name="connsiteX242" fmla="*/ 23910798 w 25226916"/>
              <a:gd name="connsiteY242" fmla="*/ 6411694 h 7169300"/>
              <a:gd name="connsiteX243" fmla="*/ 23856004 w 25226916"/>
              <a:gd name="connsiteY243" fmla="*/ 6525138 h 7169300"/>
              <a:gd name="connsiteX244" fmla="*/ 23711224 w 25226916"/>
              <a:gd name="connsiteY244" fmla="*/ 6483228 h 7169300"/>
              <a:gd name="connsiteX245" fmla="*/ 23524534 w 25226916"/>
              <a:gd name="connsiteY245" fmla="*/ 6578478 h 7169300"/>
              <a:gd name="connsiteX246" fmla="*/ 23440714 w 25226916"/>
              <a:gd name="connsiteY246" fmla="*/ 6490848 h 7169300"/>
              <a:gd name="connsiteX247" fmla="*/ 23330224 w 25226916"/>
              <a:gd name="connsiteY247" fmla="*/ 6517518 h 7169300"/>
              <a:gd name="connsiteX248" fmla="*/ 23234974 w 25226916"/>
              <a:gd name="connsiteY248" fmla="*/ 6342258 h 7169300"/>
              <a:gd name="connsiteX249" fmla="*/ 22954488 w 25226916"/>
              <a:gd name="connsiteY249" fmla="*/ 6276820 h 7169300"/>
              <a:gd name="connsiteX250" fmla="*/ 22682524 w 25226916"/>
              <a:gd name="connsiteY250" fmla="*/ 6254628 h 7169300"/>
              <a:gd name="connsiteX251" fmla="*/ 22606324 w 25226916"/>
              <a:gd name="connsiteY251" fmla="*/ 6159378 h 7169300"/>
              <a:gd name="connsiteX252" fmla="*/ 21954744 w 25226916"/>
              <a:gd name="connsiteY252" fmla="*/ 5910298 h 7169300"/>
              <a:gd name="connsiteX253" fmla="*/ 21733834 w 25226916"/>
              <a:gd name="connsiteY253" fmla="*/ 5820288 h 7169300"/>
              <a:gd name="connsiteX254" fmla="*/ 21573814 w 25226916"/>
              <a:gd name="connsiteY254" fmla="*/ 5858388 h 7169300"/>
              <a:gd name="connsiteX255" fmla="*/ 21299494 w 25226916"/>
              <a:gd name="connsiteY255" fmla="*/ 5805048 h 7169300"/>
              <a:gd name="connsiteX256" fmla="*/ 20834674 w 25226916"/>
              <a:gd name="connsiteY256" fmla="*/ 5713608 h 7169300"/>
              <a:gd name="connsiteX257" fmla="*/ 20624292 w 25226916"/>
              <a:gd name="connsiteY257" fmla="*/ 5612356 h 7169300"/>
              <a:gd name="connsiteX258" fmla="*/ 20198404 w 25226916"/>
              <a:gd name="connsiteY258" fmla="*/ 5595498 h 7169300"/>
              <a:gd name="connsiteX259" fmla="*/ 19910298 w 25226916"/>
              <a:gd name="connsiteY259" fmla="*/ 5865340 h 7169300"/>
              <a:gd name="connsiteX260" fmla="*/ 19322104 w 25226916"/>
              <a:gd name="connsiteY260" fmla="*/ 6094608 h 7169300"/>
              <a:gd name="connsiteX261" fmla="*/ 19024092 w 25226916"/>
              <a:gd name="connsiteY261" fmla="*/ 6001738 h 7169300"/>
              <a:gd name="connsiteX262" fmla="*/ 18746794 w 25226916"/>
              <a:gd name="connsiteY262" fmla="*/ 5892678 h 7169300"/>
              <a:gd name="connsiteX263" fmla="*/ 18403894 w 25226916"/>
              <a:gd name="connsiteY263" fmla="*/ 5751708 h 7169300"/>
              <a:gd name="connsiteX264" fmla="*/ 18007654 w 25226916"/>
              <a:gd name="connsiteY264" fmla="*/ 5488818 h 7169300"/>
              <a:gd name="connsiteX265" fmla="*/ 17679994 w 25226916"/>
              <a:gd name="connsiteY265" fmla="*/ 5485008 h 7169300"/>
              <a:gd name="connsiteX266" fmla="*/ 17478064 w 25226916"/>
              <a:gd name="connsiteY266" fmla="*/ 5347848 h 7169300"/>
              <a:gd name="connsiteX267" fmla="*/ 17165644 w 25226916"/>
              <a:gd name="connsiteY267" fmla="*/ 5267838 h 7169300"/>
              <a:gd name="connsiteX268" fmla="*/ 16885920 w 25226916"/>
              <a:gd name="connsiteY268" fmla="*/ 5119342 h 7169300"/>
              <a:gd name="connsiteX269" fmla="*/ 16636054 w 25226916"/>
              <a:gd name="connsiteY269" fmla="*/ 5157348 h 7169300"/>
              <a:gd name="connsiteX270" fmla="*/ 16361734 w 25226916"/>
              <a:gd name="connsiteY270" fmla="*/ 5065908 h 7169300"/>
              <a:gd name="connsiteX271" fmla="*/ 16056934 w 25226916"/>
              <a:gd name="connsiteY271" fmla="*/ 4852548 h 7169300"/>
              <a:gd name="connsiteX272" fmla="*/ 15927394 w 25226916"/>
              <a:gd name="connsiteY272" fmla="*/ 4734438 h 7169300"/>
              <a:gd name="connsiteX273" fmla="*/ 15805474 w 25226916"/>
              <a:gd name="connsiteY273" fmla="*/ 4673478 h 7169300"/>
              <a:gd name="connsiteX274" fmla="*/ 15439714 w 25226916"/>
              <a:gd name="connsiteY274" fmla="*/ 4601088 h 7169300"/>
              <a:gd name="connsiteX275" fmla="*/ 15214924 w 25226916"/>
              <a:gd name="connsiteY275" fmla="*/ 4570608 h 7169300"/>
              <a:gd name="connsiteX276" fmla="*/ 15117318 w 25226916"/>
              <a:gd name="connsiteY276" fmla="*/ 4432780 h 7169300"/>
              <a:gd name="connsiteX277" fmla="*/ 14692954 w 25226916"/>
              <a:gd name="connsiteY277" fmla="*/ 4277238 h 7169300"/>
              <a:gd name="connsiteX278" fmla="*/ 14426254 w 25226916"/>
              <a:gd name="connsiteY278" fmla="*/ 4307718 h 7169300"/>
              <a:gd name="connsiteX279" fmla="*/ 14235754 w 25226916"/>
              <a:gd name="connsiteY279" fmla="*/ 4090548 h 7169300"/>
              <a:gd name="connsiteX280" fmla="*/ 14030014 w 25226916"/>
              <a:gd name="connsiteY280" fmla="*/ 3980058 h 7169300"/>
              <a:gd name="connsiteX281" fmla="*/ 13946194 w 25226916"/>
              <a:gd name="connsiteY281" fmla="*/ 4021968 h 7169300"/>
              <a:gd name="connsiteX282" fmla="*/ 13778554 w 25226916"/>
              <a:gd name="connsiteY282" fmla="*/ 3980058 h 7169300"/>
              <a:gd name="connsiteX283" fmla="*/ 13645204 w 25226916"/>
              <a:gd name="connsiteY283" fmla="*/ 3812418 h 7169300"/>
              <a:gd name="connsiteX284" fmla="*/ 13260394 w 25226916"/>
              <a:gd name="connsiteY284" fmla="*/ 3660018 h 7169300"/>
              <a:gd name="connsiteX285" fmla="*/ 13194030 w 25226916"/>
              <a:gd name="connsiteY285" fmla="*/ 3498568 h 7169300"/>
              <a:gd name="connsiteX286" fmla="*/ 13059156 w 25226916"/>
              <a:gd name="connsiteY286" fmla="*/ 3379696 h 7169300"/>
              <a:gd name="connsiteX287" fmla="*/ 12890824 w 25226916"/>
              <a:gd name="connsiteY287" fmla="*/ 3305688 h 7169300"/>
              <a:gd name="connsiteX288" fmla="*/ 12681274 w 25226916"/>
              <a:gd name="connsiteY288" fmla="*/ 3214248 h 7169300"/>
              <a:gd name="connsiteX289" fmla="*/ 12429814 w 25226916"/>
              <a:gd name="connsiteY289" fmla="*/ 3092328 h 7169300"/>
              <a:gd name="connsiteX290" fmla="*/ 12342184 w 25226916"/>
              <a:gd name="connsiteY290" fmla="*/ 2958978 h 7169300"/>
              <a:gd name="connsiteX291" fmla="*/ 12067864 w 25226916"/>
              <a:gd name="connsiteY291" fmla="*/ 2764668 h 7169300"/>
              <a:gd name="connsiteX292" fmla="*/ 11995474 w 25226916"/>
              <a:gd name="connsiteY292" fmla="*/ 2699898 h 7169300"/>
              <a:gd name="connsiteX293" fmla="*/ 11793544 w 25226916"/>
              <a:gd name="connsiteY293" fmla="*/ 2627508 h 7169300"/>
              <a:gd name="connsiteX294" fmla="*/ 11488744 w 25226916"/>
              <a:gd name="connsiteY294" fmla="*/ 2417958 h 7169300"/>
              <a:gd name="connsiteX295" fmla="*/ 11225854 w 25226916"/>
              <a:gd name="connsiteY295" fmla="*/ 2235078 h 7169300"/>
              <a:gd name="connsiteX296" fmla="*/ 11121390 w 25226916"/>
              <a:gd name="connsiteY296" fmla="*/ 2197834 h 7169300"/>
              <a:gd name="connsiteX297" fmla="*/ 10791514 w 25226916"/>
              <a:gd name="connsiteY297" fmla="*/ 1953138 h 7169300"/>
              <a:gd name="connsiteX298" fmla="*/ 10568178 w 25226916"/>
              <a:gd name="connsiteY298" fmla="*/ 1691866 h 7169300"/>
              <a:gd name="connsiteX299" fmla="*/ 10464546 w 25226916"/>
              <a:gd name="connsiteY299" fmla="*/ 1419832 h 7169300"/>
              <a:gd name="connsiteX300" fmla="*/ 10495026 w 25226916"/>
              <a:gd name="connsiteY300" fmla="*/ 901672 h 7169300"/>
              <a:gd name="connsiteX301" fmla="*/ 10491216 w 25226916"/>
              <a:gd name="connsiteY301" fmla="*/ 768322 h 7169300"/>
              <a:gd name="connsiteX302" fmla="*/ 10578846 w 25226916"/>
              <a:gd name="connsiteY302" fmla="*/ 680692 h 7169300"/>
              <a:gd name="connsiteX303" fmla="*/ 10725912 w 25226916"/>
              <a:gd name="connsiteY303" fmla="*/ 610588 h 7169300"/>
              <a:gd name="connsiteX304" fmla="*/ 10707624 w 25226916"/>
              <a:gd name="connsiteY304" fmla="*/ 336268 h 7169300"/>
              <a:gd name="connsiteX305" fmla="*/ 10582656 w 25226916"/>
              <a:gd name="connsiteY305" fmla="*/ 200632 h 7169300"/>
              <a:gd name="connsiteX306" fmla="*/ 10467664 w 25226916"/>
              <a:gd name="connsiteY306" fmla="*/ 189108 h 7169300"/>
              <a:gd name="connsiteX307" fmla="*/ 10392156 w 25226916"/>
              <a:gd name="connsiteY307" fmla="*/ 2512 h 7169300"/>
              <a:gd name="connsiteX308" fmla="*/ 10346436 w 25226916"/>
              <a:gd name="connsiteY308" fmla="*/ 261592 h 7169300"/>
              <a:gd name="connsiteX309" fmla="*/ 10274808 w 25226916"/>
              <a:gd name="connsiteY309" fmla="*/ 626590 h 7169300"/>
              <a:gd name="connsiteX310" fmla="*/ 10136886 w 25226916"/>
              <a:gd name="connsiteY310" fmla="*/ 913102 h 7169300"/>
              <a:gd name="connsiteX311" fmla="*/ 10284784 w 25226916"/>
              <a:gd name="connsiteY311" fmla="*/ 1351158 h 7169300"/>
              <a:gd name="connsiteX312" fmla="*/ 10195560 w 25226916"/>
              <a:gd name="connsiteY312" fmla="*/ 1744444 h 7169300"/>
              <a:gd name="connsiteX313" fmla="*/ 10162864 w 25226916"/>
              <a:gd name="connsiteY313" fmla="*/ 2075058 h 7169300"/>
              <a:gd name="connsiteX314" fmla="*/ 10104120 w 25226916"/>
              <a:gd name="connsiteY314" fmla="*/ 2384524 h 7169300"/>
              <a:gd name="connsiteX315" fmla="*/ 10006654 w 25226916"/>
              <a:gd name="connsiteY315" fmla="*/ 2581788 h 7169300"/>
              <a:gd name="connsiteX316" fmla="*/ 9865684 w 25226916"/>
              <a:gd name="connsiteY316" fmla="*/ 2936118 h 7169300"/>
              <a:gd name="connsiteX317" fmla="*/ 9680448 w 25226916"/>
              <a:gd name="connsiteY317" fmla="*/ 3195292 h 7169300"/>
              <a:gd name="connsiteX318" fmla="*/ 9492304 w 25226916"/>
              <a:gd name="connsiteY318" fmla="*/ 3370458 h 7169300"/>
              <a:gd name="connsiteX319" fmla="*/ 9355144 w 25226916"/>
              <a:gd name="connsiteY319" fmla="*/ 3526668 h 7169300"/>
              <a:gd name="connsiteX320" fmla="*/ 9088444 w 25226916"/>
              <a:gd name="connsiteY320" fmla="*/ 3618108 h 7169300"/>
              <a:gd name="connsiteX321" fmla="*/ 8718874 w 25226916"/>
              <a:gd name="connsiteY321" fmla="*/ 3850518 h 7169300"/>
              <a:gd name="connsiteX322" fmla="*/ 8558854 w 25226916"/>
              <a:gd name="connsiteY322" fmla="*/ 4082928 h 7169300"/>
              <a:gd name="connsiteX323" fmla="*/ 8177854 w 25226916"/>
              <a:gd name="connsiteY323" fmla="*/ 4284858 h 7169300"/>
              <a:gd name="connsiteX324" fmla="*/ 8135944 w 25226916"/>
              <a:gd name="connsiteY324" fmla="*/ 4463928 h 7169300"/>
              <a:gd name="connsiteX325" fmla="*/ 7968234 w 25226916"/>
              <a:gd name="connsiteY325" fmla="*/ 4588990 h 7169300"/>
              <a:gd name="connsiteX326" fmla="*/ 7937824 w 25226916"/>
              <a:gd name="connsiteY326" fmla="*/ 4822068 h 7169300"/>
              <a:gd name="connsiteX327" fmla="*/ 7766374 w 25226916"/>
              <a:gd name="connsiteY327" fmla="*/ 4982088 h 7169300"/>
              <a:gd name="connsiteX328" fmla="*/ 7621594 w 25226916"/>
              <a:gd name="connsiteY328" fmla="*/ 5164968 h 7169300"/>
              <a:gd name="connsiteX329" fmla="*/ 7379970 w 25226916"/>
              <a:gd name="connsiteY329" fmla="*/ 5298412 h 7169300"/>
              <a:gd name="connsiteX330" fmla="*/ 7236784 w 25226916"/>
              <a:gd name="connsiteY330" fmla="*/ 5336418 h 7169300"/>
              <a:gd name="connsiteX331" fmla="*/ 7080574 w 25226916"/>
              <a:gd name="connsiteY331" fmla="*/ 5431668 h 7169300"/>
              <a:gd name="connsiteX332" fmla="*/ 6916744 w 25226916"/>
              <a:gd name="connsiteY332" fmla="*/ 5344038 h 7169300"/>
              <a:gd name="connsiteX333" fmla="*/ 6737674 w 25226916"/>
              <a:gd name="connsiteY333" fmla="*/ 5477388 h 7169300"/>
              <a:gd name="connsiteX334" fmla="*/ 6448114 w 25226916"/>
              <a:gd name="connsiteY334" fmla="*/ 5686938 h 7169300"/>
              <a:gd name="connsiteX335" fmla="*/ 6230944 w 25226916"/>
              <a:gd name="connsiteY335" fmla="*/ 5793618 h 7169300"/>
              <a:gd name="connsiteX336" fmla="*/ 6000750 w 25226916"/>
              <a:gd name="connsiteY336" fmla="*/ 5851624 h 7169300"/>
              <a:gd name="connsiteX337" fmla="*/ 5888044 w 25226916"/>
              <a:gd name="connsiteY337" fmla="*/ 5785998 h 7169300"/>
              <a:gd name="connsiteX338" fmla="*/ 5830894 w 25226916"/>
              <a:gd name="connsiteY338" fmla="*/ 5892678 h 7169300"/>
              <a:gd name="connsiteX339" fmla="*/ 5716594 w 25226916"/>
              <a:gd name="connsiteY339" fmla="*/ 5953638 h 7169300"/>
              <a:gd name="connsiteX340" fmla="*/ 5327974 w 25226916"/>
              <a:gd name="connsiteY340" fmla="*/ 6121278 h 7169300"/>
              <a:gd name="connsiteX341" fmla="*/ 5034604 w 25226916"/>
              <a:gd name="connsiteY341" fmla="*/ 6205098 h 7169300"/>
              <a:gd name="connsiteX342" fmla="*/ 4752664 w 25226916"/>
              <a:gd name="connsiteY342" fmla="*/ 6235578 h 7169300"/>
              <a:gd name="connsiteX343" fmla="*/ 4575810 w 25226916"/>
              <a:gd name="connsiteY343" fmla="*/ 6185380 h 7169300"/>
              <a:gd name="connsiteX344" fmla="*/ 4226884 w 25226916"/>
              <a:gd name="connsiteY344" fmla="*/ 6334638 h 7169300"/>
              <a:gd name="connsiteX345" fmla="*/ 3941134 w 25226916"/>
              <a:gd name="connsiteY345" fmla="*/ 6426078 h 7169300"/>
              <a:gd name="connsiteX346" fmla="*/ 3647694 w 25226916"/>
              <a:gd name="connsiteY346" fmla="*/ 6433030 h 7169300"/>
              <a:gd name="connsiteX347" fmla="*/ 3590614 w 25226916"/>
              <a:gd name="connsiteY347" fmla="*/ 6517518 h 7169300"/>
              <a:gd name="connsiteX348" fmla="*/ 3487744 w 25226916"/>
              <a:gd name="connsiteY348" fmla="*/ 6608958 h 7169300"/>
              <a:gd name="connsiteX349" fmla="*/ 3114364 w 25226916"/>
              <a:gd name="connsiteY349" fmla="*/ 6704208 h 7169300"/>
              <a:gd name="connsiteX350" fmla="*/ 2729554 w 25226916"/>
              <a:gd name="connsiteY350" fmla="*/ 6742308 h 7169300"/>
              <a:gd name="connsiteX351" fmla="*/ 2649474 w 25226916"/>
              <a:gd name="connsiteY351" fmla="*/ 6888706 h 7169300"/>
              <a:gd name="connsiteX352" fmla="*/ 2462854 w 25226916"/>
              <a:gd name="connsiteY352" fmla="*/ 6906138 h 7169300"/>
              <a:gd name="connsiteX353" fmla="*/ 2333314 w 25226916"/>
              <a:gd name="connsiteY353" fmla="*/ 6829938 h 7169300"/>
              <a:gd name="connsiteX354" fmla="*/ 2221992 w 25226916"/>
              <a:gd name="connsiteY354" fmla="*/ 6826984 h 7169300"/>
              <a:gd name="connsiteX355" fmla="*/ 1937074 w 25226916"/>
              <a:gd name="connsiteY355" fmla="*/ 6860418 h 7169300"/>
              <a:gd name="connsiteX356" fmla="*/ 1609344 w 25226916"/>
              <a:gd name="connsiteY356" fmla="*/ 6846796 h 7169300"/>
              <a:gd name="connsiteX357" fmla="*/ 1426534 w 25226916"/>
              <a:gd name="connsiteY357" fmla="*/ 6845178 h 7169300"/>
              <a:gd name="connsiteX358" fmla="*/ 1277944 w 25226916"/>
              <a:gd name="connsiteY358" fmla="*/ 6791838 h 7169300"/>
              <a:gd name="connsiteX359" fmla="*/ 969264 w 25226916"/>
              <a:gd name="connsiteY359" fmla="*/ 6729448 h 7169300"/>
              <a:gd name="connsiteX360" fmla="*/ 653104 w 25226916"/>
              <a:gd name="connsiteY360" fmla="*/ 6673728 h 7169300"/>
              <a:gd name="connsiteX361" fmla="*/ 519754 w 25226916"/>
              <a:gd name="connsiteY361" fmla="*/ 6624198 h 7169300"/>
              <a:gd name="connsiteX362" fmla="*/ 321634 w 25226916"/>
              <a:gd name="connsiteY362" fmla="*/ 6582288 h 7169300"/>
              <a:gd name="connsiteX363" fmla="*/ 264484 w 25226916"/>
              <a:gd name="connsiteY363" fmla="*/ 6532758 h 7169300"/>
              <a:gd name="connsiteX364" fmla="*/ 100654 w 25226916"/>
              <a:gd name="connsiteY364" fmla="*/ 6490848 h 7169300"/>
              <a:gd name="connsiteX365" fmla="*/ 3048 w 25226916"/>
              <a:gd name="connsiteY365" fmla="*/ 6439126 h 7169300"/>
              <a:gd name="connsiteX366" fmla="*/ 0 w 25226916"/>
              <a:gd name="connsiteY366" fmla="*/ 6605242 h 7169300"/>
              <a:gd name="connsiteX0" fmla="*/ 0 w 25230582"/>
              <a:gd name="connsiteY0" fmla="*/ 6605242 h 7169300"/>
              <a:gd name="connsiteX1" fmla="*/ 143256 w 25230582"/>
              <a:gd name="connsiteY1" fmla="*/ 6590002 h 7169300"/>
              <a:gd name="connsiteX2" fmla="*/ 158496 w 25230582"/>
              <a:gd name="connsiteY2" fmla="*/ 6696682 h 7169300"/>
              <a:gd name="connsiteX3" fmla="*/ 242316 w 25230582"/>
              <a:gd name="connsiteY3" fmla="*/ 6631912 h 7169300"/>
              <a:gd name="connsiteX4" fmla="*/ 356616 w 25230582"/>
              <a:gd name="connsiteY4" fmla="*/ 6654772 h 7169300"/>
              <a:gd name="connsiteX5" fmla="*/ 368046 w 25230582"/>
              <a:gd name="connsiteY5" fmla="*/ 6780502 h 7169300"/>
              <a:gd name="connsiteX6" fmla="*/ 425196 w 25230582"/>
              <a:gd name="connsiteY6" fmla="*/ 6730972 h 7169300"/>
              <a:gd name="connsiteX7" fmla="*/ 493776 w 25230582"/>
              <a:gd name="connsiteY7" fmla="*/ 6814792 h 7169300"/>
              <a:gd name="connsiteX8" fmla="*/ 642366 w 25230582"/>
              <a:gd name="connsiteY8" fmla="*/ 6727162 h 7169300"/>
              <a:gd name="connsiteX9" fmla="*/ 653796 w 25230582"/>
              <a:gd name="connsiteY9" fmla="*/ 6887182 h 7169300"/>
              <a:gd name="connsiteX10" fmla="*/ 844296 w 25230582"/>
              <a:gd name="connsiteY10" fmla="*/ 6818602 h 7169300"/>
              <a:gd name="connsiteX11" fmla="*/ 954786 w 25230582"/>
              <a:gd name="connsiteY11" fmla="*/ 6822412 h 7169300"/>
              <a:gd name="connsiteX12" fmla="*/ 897636 w 25230582"/>
              <a:gd name="connsiteY12" fmla="*/ 6948142 h 7169300"/>
              <a:gd name="connsiteX13" fmla="*/ 1019556 w 25230582"/>
              <a:gd name="connsiteY13" fmla="*/ 6940522 h 7169300"/>
              <a:gd name="connsiteX14" fmla="*/ 1072896 w 25230582"/>
              <a:gd name="connsiteY14" fmla="*/ 6883372 h 7169300"/>
              <a:gd name="connsiteX15" fmla="*/ 1217676 w 25230582"/>
              <a:gd name="connsiteY15" fmla="*/ 6890992 h 7169300"/>
              <a:gd name="connsiteX16" fmla="*/ 1408176 w 25230582"/>
              <a:gd name="connsiteY16" fmla="*/ 6910042 h 7169300"/>
              <a:gd name="connsiteX17" fmla="*/ 1392936 w 25230582"/>
              <a:gd name="connsiteY17" fmla="*/ 7104352 h 7169300"/>
              <a:gd name="connsiteX18" fmla="*/ 1559884 w 25230582"/>
              <a:gd name="connsiteY18" fmla="*/ 7047109 h 7169300"/>
              <a:gd name="connsiteX19" fmla="*/ 1681804 w 25230582"/>
              <a:gd name="connsiteY19" fmla="*/ 7085209 h 7169300"/>
              <a:gd name="connsiteX20" fmla="*/ 1826584 w 25230582"/>
              <a:gd name="connsiteY20" fmla="*/ 7016629 h 7169300"/>
              <a:gd name="connsiteX21" fmla="*/ 1969008 w 25230582"/>
              <a:gd name="connsiteY21" fmla="*/ 7015960 h 7169300"/>
              <a:gd name="connsiteX22" fmla="*/ 2154244 w 25230582"/>
              <a:gd name="connsiteY22" fmla="*/ 7005199 h 7169300"/>
              <a:gd name="connsiteX23" fmla="*/ 2108524 w 25230582"/>
              <a:gd name="connsiteY23" fmla="*/ 7130929 h 7169300"/>
              <a:gd name="connsiteX24" fmla="*/ 2318074 w 25230582"/>
              <a:gd name="connsiteY24" fmla="*/ 6974719 h 7169300"/>
              <a:gd name="connsiteX25" fmla="*/ 2462854 w 25230582"/>
              <a:gd name="connsiteY25" fmla="*/ 6974719 h 7169300"/>
              <a:gd name="connsiteX26" fmla="*/ 2523814 w 25230582"/>
              <a:gd name="connsiteY26" fmla="*/ 7169029 h 7169300"/>
              <a:gd name="connsiteX27" fmla="*/ 2638114 w 25230582"/>
              <a:gd name="connsiteY27" fmla="*/ 7092828 h 7169300"/>
              <a:gd name="connsiteX28" fmla="*/ 2760034 w 25230582"/>
              <a:gd name="connsiteY28" fmla="*/ 6986148 h 7169300"/>
              <a:gd name="connsiteX29" fmla="*/ 2820994 w 25230582"/>
              <a:gd name="connsiteY29" fmla="*/ 7031868 h 7169300"/>
              <a:gd name="connsiteX30" fmla="*/ 2901004 w 25230582"/>
              <a:gd name="connsiteY30" fmla="*/ 6936618 h 7169300"/>
              <a:gd name="connsiteX31" fmla="*/ 3000064 w 25230582"/>
              <a:gd name="connsiteY31" fmla="*/ 6868038 h 7169300"/>
              <a:gd name="connsiteX32" fmla="*/ 3076264 w 25230582"/>
              <a:gd name="connsiteY32" fmla="*/ 6940428 h 7169300"/>
              <a:gd name="connsiteX33" fmla="*/ 3282004 w 25230582"/>
              <a:gd name="connsiteY33" fmla="*/ 6894708 h 7169300"/>
              <a:gd name="connsiteX34" fmla="*/ 3495364 w 25230582"/>
              <a:gd name="connsiteY34" fmla="*/ 6864228 h 7169300"/>
              <a:gd name="connsiteX35" fmla="*/ 3640144 w 25230582"/>
              <a:gd name="connsiteY35" fmla="*/ 6864228 h 7169300"/>
              <a:gd name="connsiteX36" fmla="*/ 3800164 w 25230582"/>
              <a:gd name="connsiteY36" fmla="*/ 6688968 h 7169300"/>
              <a:gd name="connsiteX37" fmla="*/ 3910654 w 25230582"/>
              <a:gd name="connsiteY37" fmla="*/ 6620388 h 7169300"/>
              <a:gd name="connsiteX38" fmla="*/ 3956374 w 25230582"/>
              <a:gd name="connsiteY38" fmla="*/ 6681348 h 7169300"/>
              <a:gd name="connsiteX39" fmla="*/ 4082104 w 25230582"/>
              <a:gd name="connsiteY39" fmla="*/ 6586098 h 7169300"/>
              <a:gd name="connsiteX40" fmla="*/ 4192594 w 25230582"/>
              <a:gd name="connsiteY40" fmla="*/ 6647058 h 7169300"/>
              <a:gd name="connsiteX41" fmla="*/ 4264984 w 25230582"/>
              <a:gd name="connsiteY41" fmla="*/ 6532758 h 7169300"/>
              <a:gd name="connsiteX42" fmla="*/ 4505706 w 25230582"/>
              <a:gd name="connsiteY42" fmla="*/ 6445222 h 7169300"/>
              <a:gd name="connsiteX43" fmla="*/ 4611694 w 25230582"/>
              <a:gd name="connsiteY43" fmla="*/ 6445128 h 7169300"/>
              <a:gd name="connsiteX44" fmla="*/ 4672654 w 25230582"/>
              <a:gd name="connsiteY44" fmla="*/ 6342258 h 7169300"/>
              <a:gd name="connsiteX45" fmla="*/ 4878394 w 25230582"/>
              <a:gd name="connsiteY45" fmla="*/ 6353688 h 7169300"/>
              <a:gd name="connsiteX46" fmla="*/ 4889824 w 25230582"/>
              <a:gd name="connsiteY46" fmla="*/ 6426078 h 7169300"/>
              <a:gd name="connsiteX47" fmla="*/ 5110804 w 25230582"/>
              <a:gd name="connsiteY47" fmla="*/ 6471798 h 7169300"/>
              <a:gd name="connsiteX48" fmla="*/ 5126044 w 25230582"/>
              <a:gd name="connsiteY48" fmla="*/ 6311778 h 7169300"/>
              <a:gd name="connsiteX49" fmla="*/ 5209864 w 25230582"/>
              <a:gd name="connsiteY49" fmla="*/ 6231768 h 7169300"/>
              <a:gd name="connsiteX50" fmla="*/ 5392744 w 25230582"/>
              <a:gd name="connsiteY50" fmla="*/ 6288918 h 7169300"/>
              <a:gd name="connsiteX51" fmla="*/ 5434654 w 25230582"/>
              <a:gd name="connsiteY51" fmla="*/ 6197478 h 7169300"/>
              <a:gd name="connsiteX52" fmla="*/ 5644204 w 25230582"/>
              <a:gd name="connsiteY52" fmla="*/ 6147948 h 7169300"/>
              <a:gd name="connsiteX53" fmla="*/ 5697544 w 25230582"/>
              <a:gd name="connsiteY53" fmla="*/ 6098418 h 7169300"/>
              <a:gd name="connsiteX54" fmla="*/ 5975674 w 25230582"/>
              <a:gd name="connsiteY54" fmla="*/ 6086988 h 7169300"/>
              <a:gd name="connsiteX55" fmla="*/ 5983294 w 25230582"/>
              <a:gd name="connsiteY55" fmla="*/ 5900298 h 7169300"/>
              <a:gd name="connsiteX56" fmla="*/ 6166174 w 25230582"/>
              <a:gd name="connsiteY56" fmla="*/ 5980308 h 7169300"/>
              <a:gd name="connsiteX57" fmla="*/ 6318504 w 25230582"/>
              <a:gd name="connsiteY57" fmla="*/ 5932396 h 7169300"/>
              <a:gd name="connsiteX58" fmla="*/ 6410014 w 25230582"/>
              <a:gd name="connsiteY58" fmla="*/ 5938398 h 7169300"/>
              <a:gd name="connsiteX59" fmla="*/ 6501454 w 25230582"/>
              <a:gd name="connsiteY59" fmla="*/ 5774568 h 7169300"/>
              <a:gd name="connsiteX60" fmla="*/ 6600514 w 25230582"/>
              <a:gd name="connsiteY60" fmla="*/ 5675508 h 7169300"/>
              <a:gd name="connsiteX61" fmla="*/ 6745294 w 25230582"/>
              <a:gd name="connsiteY61" fmla="*/ 5686938 h 7169300"/>
              <a:gd name="connsiteX62" fmla="*/ 6897694 w 25230582"/>
              <a:gd name="connsiteY62" fmla="*/ 5629788 h 7169300"/>
              <a:gd name="connsiteX63" fmla="*/ 6985324 w 25230582"/>
              <a:gd name="connsiteY63" fmla="*/ 5481198 h 7169300"/>
              <a:gd name="connsiteX64" fmla="*/ 7057714 w 25230582"/>
              <a:gd name="connsiteY64" fmla="*/ 5561208 h 7169300"/>
              <a:gd name="connsiteX65" fmla="*/ 7175824 w 25230582"/>
              <a:gd name="connsiteY65" fmla="*/ 5572638 h 7169300"/>
              <a:gd name="connsiteX66" fmla="*/ 7156774 w 25230582"/>
              <a:gd name="connsiteY66" fmla="*/ 5481198 h 7169300"/>
              <a:gd name="connsiteX67" fmla="*/ 7404424 w 25230582"/>
              <a:gd name="connsiteY67" fmla="*/ 5511678 h 7169300"/>
              <a:gd name="connsiteX68" fmla="*/ 7518724 w 25230582"/>
              <a:gd name="connsiteY68" fmla="*/ 5465958 h 7169300"/>
              <a:gd name="connsiteX69" fmla="*/ 7497318 w 25230582"/>
              <a:gd name="connsiteY69" fmla="*/ 5314414 h 7169300"/>
              <a:gd name="connsiteX70" fmla="*/ 7720654 w 25230582"/>
              <a:gd name="connsiteY70" fmla="*/ 5397378 h 7169300"/>
              <a:gd name="connsiteX71" fmla="*/ 7888294 w 25230582"/>
              <a:gd name="connsiteY71" fmla="*/ 5515488 h 7169300"/>
              <a:gd name="connsiteX72" fmla="*/ 7926394 w 25230582"/>
              <a:gd name="connsiteY72" fmla="*/ 5363088 h 7169300"/>
              <a:gd name="connsiteX73" fmla="*/ 8059744 w 25230582"/>
              <a:gd name="connsiteY73" fmla="*/ 5157348 h 7169300"/>
              <a:gd name="connsiteX74" fmla="*/ 8200714 w 25230582"/>
              <a:gd name="connsiteY74" fmla="*/ 4772538 h 7169300"/>
              <a:gd name="connsiteX75" fmla="*/ 8303584 w 25230582"/>
              <a:gd name="connsiteY75" fmla="*/ 4700148 h 7169300"/>
              <a:gd name="connsiteX76" fmla="*/ 8360734 w 25230582"/>
              <a:gd name="connsiteY76" fmla="*/ 4578228 h 7169300"/>
              <a:gd name="connsiteX77" fmla="*/ 8398834 w 25230582"/>
              <a:gd name="connsiteY77" fmla="*/ 4402968 h 7169300"/>
              <a:gd name="connsiteX78" fmla="*/ 8554212 w 25230582"/>
              <a:gd name="connsiteY78" fmla="*/ 4314670 h 7169300"/>
              <a:gd name="connsiteX79" fmla="*/ 8619814 w 25230582"/>
              <a:gd name="connsiteY79" fmla="*/ 4181988 h 7169300"/>
              <a:gd name="connsiteX80" fmla="*/ 8760784 w 25230582"/>
              <a:gd name="connsiteY80" fmla="*/ 4189608 h 7169300"/>
              <a:gd name="connsiteX81" fmla="*/ 8737924 w 25230582"/>
              <a:gd name="connsiteY81" fmla="*/ 3945768 h 7169300"/>
              <a:gd name="connsiteX82" fmla="*/ 8867464 w 25230582"/>
              <a:gd name="connsiteY82" fmla="*/ 3820038 h 7169300"/>
              <a:gd name="connsiteX83" fmla="*/ 8966524 w 25230582"/>
              <a:gd name="connsiteY83" fmla="*/ 3957198 h 7169300"/>
              <a:gd name="connsiteX84" fmla="*/ 9088444 w 25230582"/>
              <a:gd name="connsiteY84" fmla="*/ 3724788 h 7169300"/>
              <a:gd name="connsiteX85" fmla="*/ 9244654 w 25230582"/>
              <a:gd name="connsiteY85" fmla="*/ 3759078 h 7169300"/>
              <a:gd name="connsiteX86" fmla="*/ 9252274 w 25230582"/>
              <a:gd name="connsiteY86" fmla="*/ 3621918 h 7169300"/>
              <a:gd name="connsiteX87" fmla="*/ 9530404 w 25230582"/>
              <a:gd name="connsiteY87" fmla="*/ 3599058 h 7169300"/>
              <a:gd name="connsiteX88" fmla="*/ 9560884 w 25230582"/>
              <a:gd name="connsiteY88" fmla="*/ 3439038 h 7169300"/>
              <a:gd name="connsiteX89" fmla="*/ 9656134 w 25230582"/>
              <a:gd name="connsiteY89" fmla="*/ 3458088 h 7169300"/>
              <a:gd name="connsiteX90" fmla="*/ 9701022 w 25230582"/>
              <a:gd name="connsiteY90" fmla="*/ 3426940 h 7169300"/>
              <a:gd name="connsiteX91" fmla="*/ 9869494 w 25230582"/>
              <a:gd name="connsiteY91" fmla="*/ 3530478 h 7169300"/>
              <a:gd name="connsiteX92" fmla="*/ 10006654 w 25230582"/>
              <a:gd name="connsiteY92" fmla="*/ 3408558 h 7169300"/>
              <a:gd name="connsiteX93" fmla="*/ 10562914 w 25230582"/>
              <a:gd name="connsiteY93" fmla="*/ 3313308 h 7169300"/>
              <a:gd name="connsiteX94" fmla="*/ 10471474 w 25230582"/>
              <a:gd name="connsiteY94" fmla="*/ 2917068 h 7169300"/>
              <a:gd name="connsiteX95" fmla="*/ 10395274 w 25230582"/>
              <a:gd name="connsiteY95" fmla="*/ 2684658 h 7169300"/>
              <a:gd name="connsiteX96" fmla="*/ 10406634 w 25230582"/>
              <a:gd name="connsiteY96" fmla="*/ 2330422 h 7169300"/>
              <a:gd name="connsiteX97" fmla="*/ 10388346 w 25230582"/>
              <a:gd name="connsiteY97" fmla="*/ 2123920 h 7169300"/>
              <a:gd name="connsiteX98" fmla="*/ 10254304 w 25230582"/>
              <a:gd name="connsiteY98" fmla="*/ 1964568 h 7169300"/>
              <a:gd name="connsiteX99" fmla="*/ 10258114 w 25230582"/>
              <a:gd name="connsiteY99" fmla="*/ 1789308 h 7169300"/>
              <a:gd name="connsiteX100" fmla="*/ 10284784 w 25230582"/>
              <a:gd name="connsiteY100" fmla="*/ 1587378 h 7169300"/>
              <a:gd name="connsiteX101" fmla="*/ 10341864 w 25230582"/>
              <a:gd name="connsiteY101" fmla="*/ 1524988 h 7169300"/>
              <a:gd name="connsiteX102" fmla="*/ 10334314 w 25230582"/>
              <a:gd name="connsiteY102" fmla="*/ 1286388 h 7169300"/>
              <a:gd name="connsiteX103" fmla="*/ 10260330 w 25230582"/>
              <a:gd name="connsiteY103" fmla="*/ 943582 h 7169300"/>
              <a:gd name="connsiteX104" fmla="*/ 10415778 w 25230582"/>
              <a:gd name="connsiteY104" fmla="*/ 668500 h 7169300"/>
              <a:gd name="connsiteX105" fmla="*/ 10460044 w 25230582"/>
              <a:gd name="connsiteY105" fmla="*/ 890148 h 7169300"/>
              <a:gd name="connsiteX106" fmla="*/ 10423398 w 25230582"/>
              <a:gd name="connsiteY106" fmla="*/ 1076170 h 7169300"/>
              <a:gd name="connsiteX107" fmla="*/ 10433374 w 25230582"/>
              <a:gd name="connsiteY107" fmla="*/ 1213998 h 7169300"/>
              <a:gd name="connsiteX108" fmla="*/ 10384536 w 25230582"/>
              <a:gd name="connsiteY108" fmla="*/ 1301722 h 7169300"/>
              <a:gd name="connsiteX109" fmla="*/ 10426446 w 25230582"/>
              <a:gd name="connsiteY109" fmla="*/ 1564612 h 7169300"/>
              <a:gd name="connsiteX110" fmla="*/ 10514076 w 25230582"/>
              <a:gd name="connsiteY110" fmla="*/ 1758922 h 7169300"/>
              <a:gd name="connsiteX111" fmla="*/ 10662666 w 25230582"/>
              <a:gd name="connsiteY111" fmla="*/ 1944088 h 7169300"/>
              <a:gd name="connsiteX112" fmla="*/ 10757916 w 25230582"/>
              <a:gd name="connsiteY112" fmla="*/ 2018002 h 7169300"/>
              <a:gd name="connsiteX113" fmla="*/ 10811256 w 25230582"/>
              <a:gd name="connsiteY113" fmla="*/ 2109442 h 7169300"/>
              <a:gd name="connsiteX114" fmla="*/ 10898886 w 25230582"/>
              <a:gd name="connsiteY114" fmla="*/ 2071342 h 7169300"/>
              <a:gd name="connsiteX115" fmla="*/ 10986516 w 25230582"/>
              <a:gd name="connsiteY115" fmla="*/ 2193262 h 7169300"/>
              <a:gd name="connsiteX116" fmla="*/ 11073384 w 25230582"/>
              <a:gd name="connsiteY116" fmla="*/ 2274796 h 7169300"/>
              <a:gd name="connsiteX117" fmla="*/ 11226546 w 25230582"/>
              <a:gd name="connsiteY117" fmla="*/ 2307562 h 7169300"/>
              <a:gd name="connsiteX118" fmla="*/ 11321796 w 25230582"/>
              <a:gd name="connsiteY118" fmla="*/ 2349472 h 7169300"/>
              <a:gd name="connsiteX119" fmla="*/ 11401806 w 25230582"/>
              <a:gd name="connsiteY119" fmla="*/ 2448532 h 7169300"/>
              <a:gd name="connsiteX120" fmla="*/ 11535156 w 25230582"/>
              <a:gd name="connsiteY120" fmla="*/ 2513302 h 7169300"/>
              <a:gd name="connsiteX121" fmla="*/ 11626596 w 25230582"/>
              <a:gd name="connsiteY121" fmla="*/ 2566642 h 7169300"/>
              <a:gd name="connsiteX122" fmla="*/ 11718036 w 25230582"/>
              <a:gd name="connsiteY122" fmla="*/ 2650462 h 7169300"/>
              <a:gd name="connsiteX123" fmla="*/ 11855196 w 25230582"/>
              <a:gd name="connsiteY123" fmla="*/ 2711422 h 7169300"/>
              <a:gd name="connsiteX124" fmla="*/ 11942826 w 25230582"/>
              <a:gd name="connsiteY124" fmla="*/ 2840962 h 7169300"/>
              <a:gd name="connsiteX125" fmla="*/ 12068556 w 25230582"/>
              <a:gd name="connsiteY125" fmla="*/ 2829532 h 7169300"/>
              <a:gd name="connsiteX126" fmla="*/ 12097512 w 25230582"/>
              <a:gd name="connsiteY126" fmla="*/ 2896588 h 7169300"/>
              <a:gd name="connsiteX127" fmla="*/ 12175236 w 25230582"/>
              <a:gd name="connsiteY127" fmla="*/ 2920972 h 7169300"/>
              <a:gd name="connsiteX128" fmla="*/ 12251436 w 25230582"/>
              <a:gd name="connsiteY128" fmla="*/ 3080992 h 7169300"/>
              <a:gd name="connsiteX129" fmla="*/ 12365736 w 25230582"/>
              <a:gd name="connsiteY129" fmla="*/ 3100042 h 7169300"/>
              <a:gd name="connsiteX130" fmla="*/ 12422886 w 25230582"/>
              <a:gd name="connsiteY130" fmla="*/ 3214342 h 7169300"/>
              <a:gd name="connsiteX131" fmla="*/ 12514326 w 25230582"/>
              <a:gd name="connsiteY131" fmla="*/ 3191482 h 7169300"/>
              <a:gd name="connsiteX132" fmla="*/ 12571476 w 25230582"/>
              <a:gd name="connsiteY132" fmla="*/ 3290542 h 7169300"/>
              <a:gd name="connsiteX133" fmla="*/ 12636246 w 25230582"/>
              <a:gd name="connsiteY133" fmla="*/ 3416272 h 7169300"/>
              <a:gd name="connsiteX134" fmla="*/ 12739116 w 25230582"/>
              <a:gd name="connsiteY134" fmla="*/ 3427702 h 7169300"/>
              <a:gd name="connsiteX135" fmla="*/ 12746736 w 25230582"/>
              <a:gd name="connsiteY135" fmla="*/ 3298162 h 7169300"/>
              <a:gd name="connsiteX136" fmla="*/ 12826746 w 25230582"/>
              <a:gd name="connsiteY136" fmla="*/ 3362932 h 7169300"/>
              <a:gd name="connsiteX137" fmla="*/ 12941046 w 25230582"/>
              <a:gd name="connsiteY137" fmla="*/ 3435322 h 7169300"/>
              <a:gd name="connsiteX138" fmla="*/ 13070586 w 25230582"/>
              <a:gd name="connsiteY138" fmla="*/ 3465802 h 7169300"/>
              <a:gd name="connsiteX139" fmla="*/ 13120116 w 25230582"/>
              <a:gd name="connsiteY139" fmla="*/ 3572482 h 7169300"/>
              <a:gd name="connsiteX140" fmla="*/ 13127736 w 25230582"/>
              <a:gd name="connsiteY140" fmla="*/ 3652492 h 7169300"/>
              <a:gd name="connsiteX141" fmla="*/ 13207746 w 25230582"/>
              <a:gd name="connsiteY141" fmla="*/ 3736312 h 7169300"/>
              <a:gd name="connsiteX142" fmla="*/ 13341096 w 25230582"/>
              <a:gd name="connsiteY142" fmla="*/ 3774412 h 7169300"/>
              <a:gd name="connsiteX143" fmla="*/ 13511784 w 25230582"/>
              <a:gd name="connsiteY143" fmla="*/ 3852898 h 7169300"/>
              <a:gd name="connsiteX144" fmla="*/ 13546836 w 25230582"/>
              <a:gd name="connsiteY144" fmla="*/ 3923002 h 7169300"/>
              <a:gd name="connsiteX145" fmla="*/ 13642086 w 25230582"/>
              <a:gd name="connsiteY145" fmla="*/ 3987772 h 7169300"/>
              <a:gd name="connsiteX146" fmla="*/ 13779246 w 25230582"/>
              <a:gd name="connsiteY146" fmla="*/ 4090642 h 7169300"/>
              <a:gd name="connsiteX147" fmla="*/ 13863066 w 25230582"/>
              <a:gd name="connsiteY147" fmla="*/ 4204942 h 7169300"/>
              <a:gd name="connsiteX148" fmla="*/ 13927836 w 25230582"/>
              <a:gd name="connsiteY148" fmla="*/ 4296382 h 7169300"/>
              <a:gd name="connsiteX149" fmla="*/ 13962126 w 25230582"/>
              <a:gd name="connsiteY149" fmla="*/ 4128742 h 7169300"/>
              <a:gd name="connsiteX150" fmla="*/ 14061186 w 25230582"/>
              <a:gd name="connsiteY150" fmla="*/ 4075402 h 7169300"/>
              <a:gd name="connsiteX151" fmla="*/ 14148816 w 25230582"/>
              <a:gd name="connsiteY151" fmla="*/ 4098262 h 7169300"/>
              <a:gd name="connsiteX152" fmla="*/ 14263116 w 25230582"/>
              <a:gd name="connsiteY152" fmla="*/ 4304002 h 7169300"/>
              <a:gd name="connsiteX153" fmla="*/ 14415516 w 25230582"/>
              <a:gd name="connsiteY153" fmla="*/ 4429732 h 7169300"/>
              <a:gd name="connsiteX154" fmla="*/ 14594586 w 25230582"/>
              <a:gd name="connsiteY154" fmla="*/ 4353532 h 7169300"/>
              <a:gd name="connsiteX155" fmla="*/ 14762226 w 25230582"/>
              <a:gd name="connsiteY155" fmla="*/ 4429732 h 7169300"/>
              <a:gd name="connsiteX156" fmla="*/ 14838426 w 25230582"/>
              <a:gd name="connsiteY156" fmla="*/ 4361152 h 7169300"/>
              <a:gd name="connsiteX157" fmla="*/ 14945106 w 25230582"/>
              <a:gd name="connsiteY157" fmla="*/ 4464022 h 7169300"/>
              <a:gd name="connsiteX158" fmla="*/ 15040356 w 25230582"/>
              <a:gd name="connsiteY158" fmla="*/ 4585942 h 7169300"/>
              <a:gd name="connsiteX159" fmla="*/ 15276576 w 25230582"/>
              <a:gd name="connsiteY159" fmla="*/ 4650712 h 7169300"/>
              <a:gd name="connsiteX160" fmla="*/ 15440406 w 25230582"/>
              <a:gd name="connsiteY160" fmla="*/ 4692622 h 7169300"/>
              <a:gd name="connsiteX161" fmla="*/ 15513558 w 25230582"/>
              <a:gd name="connsiteY161" fmla="*/ 4707862 h 7169300"/>
              <a:gd name="connsiteX162" fmla="*/ 15566136 w 25230582"/>
              <a:gd name="connsiteY162" fmla="*/ 4875502 h 7169300"/>
              <a:gd name="connsiteX163" fmla="*/ 15585186 w 25230582"/>
              <a:gd name="connsiteY163" fmla="*/ 4997422 h 7169300"/>
              <a:gd name="connsiteX164" fmla="*/ 15703296 w 25230582"/>
              <a:gd name="connsiteY164" fmla="*/ 4921222 h 7169300"/>
              <a:gd name="connsiteX165" fmla="*/ 15718536 w 25230582"/>
              <a:gd name="connsiteY165" fmla="*/ 4768822 h 7169300"/>
              <a:gd name="connsiteX166" fmla="*/ 15794736 w 25230582"/>
              <a:gd name="connsiteY166" fmla="*/ 4757392 h 7169300"/>
              <a:gd name="connsiteX167" fmla="*/ 15870936 w 25230582"/>
              <a:gd name="connsiteY167" fmla="*/ 4871692 h 7169300"/>
              <a:gd name="connsiteX168" fmla="*/ 16065246 w 25230582"/>
              <a:gd name="connsiteY168" fmla="*/ 4978372 h 7169300"/>
              <a:gd name="connsiteX169" fmla="*/ 16202406 w 25230582"/>
              <a:gd name="connsiteY169" fmla="*/ 5138392 h 7169300"/>
              <a:gd name="connsiteX170" fmla="*/ 16312896 w 25230582"/>
              <a:gd name="connsiteY170" fmla="*/ 5153632 h 7169300"/>
              <a:gd name="connsiteX171" fmla="*/ 16408146 w 25230582"/>
              <a:gd name="connsiteY171" fmla="*/ 5203162 h 7169300"/>
              <a:gd name="connsiteX172" fmla="*/ 16488156 w 25230582"/>
              <a:gd name="connsiteY172" fmla="*/ 5195542 h 7169300"/>
              <a:gd name="connsiteX173" fmla="*/ 16579596 w 25230582"/>
              <a:gd name="connsiteY173" fmla="*/ 5233642 h 7169300"/>
              <a:gd name="connsiteX174" fmla="*/ 16659606 w 25230582"/>
              <a:gd name="connsiteY174" fmla="*/ 5275552 h 7169300"/>
              <a:gd name="connsiteX175" fmla="*/ 16724376 w 25230582"/>
              <a:gd name="connsiteY175" fmla="*/ 5298412 h 7169300"/>
              <a:gd name="connsiteX176" fmla="*/ 16899636 w 25230582"/>
              <a:gd name="connsiteY176" fmla="*/ 5317462 h 7169300"/>
              <a:gd name="connsiteX177" fmla="*/ 16781526 w 25230582"/>
              <a:gd name="connsiteY177" fmla="*/ 5245072 h 7169300"/>
              <a:gd name="connsiteX178" fmla="*/ 16815816 w 25230582"/>
              <a:gd name="connsiteY178" fmla="*/ 5199352 h 7169300"/>
              <a:gd name="connsiteX179" fmla="*/ 16926306 w 25230582"/>
              <a:gd name="connsiteY179" fmla="*/ 5218402 h 7169300"/>
              <a:gd name="connsiteX180" fmla="*/ 17082516 w 25230582"/>
              <a:gd name="connsiteY180" fmla="*/ 5344132 h 7169300"/>
              <a:gd name="connsiteX181" fmla="*/ 17273016 w 25230582"/>
              <a:gd name="connsiteY181" fmla="*/ 5359372 h 7169300"/>
              <a:gd name="connsiteX182" fmla="*/ 17398746 w 25230582"/>
              <a:gd name="connsiteY182" fmla="*/ 5420332 h 7169300"/>
              <a:gd name="connsiteX183" fmla="*/ 17489424 w 25230582"/>
              <a:gd name="connsiteY183" fmla="*/ 5549872 h 7169300"/>
              <a:gd name="connsiteX184" fmla="*/ 17593056 w 25230582"/>
              <a:gd name="connsiteY184" fmla="*/ 5568922 h 7169300"/>
              <a:gd name="connsiteX185" fmla="*/ 17810226 w 25230582"/>
              <a:gd name="connsiteY185" fmla="*/ 5717512 h 7169300"/>
              <a:gd name="connsiteX186" fmla="*/ 17810226 w 25230582"/>
              <a:gd name="connsiteY186" fmla="*/ 5561302 h 7169300"/>
              <a:gd name="connsiteX187" fmla="*/ 18008346 w 25230582"/>
              <a:gd name="connsiteY187" fmla="*/ 5565112 h 7169300"/>
              <a:gd name="connsiteX188" fmla="*/ 18088356 w 25230582"/>
              <a:gd name="connsiteY188" fmla="*/ 5667982 h 7169300"/>
              <a:gd name="connsiteX189" fmla="*/ 18191226 w 25230582"/>
              <a:gd name="connsiteY189" fmla="*/ 5675602 h 7169300"/>
              <a:gd name="connsiteX190" fmla="*/ 18278856 w 25230582"/>
              <a:gd name="connsiteY190" fmla="*/ 5752564 h 7169300"/>
              <a:gd name="connsiteX191" fmla="*/ 18343626 w 25230582"/>
              <a:gd name="connsiteY191" fmla="*/ 5866102 h 7169300"/>
              <a:gd name="connsiteX192" fmla="*/ 18461736 w 25230582"/>
              <a:gd name="connsiteY192" fmla="*/ 5850862 h 7169300"/>
              <a:gd name="connsiteX193" fmla="*/ 18553176 w 25230582"/>
              <a:gd name="connsiteY193" fmla="*/ 5934682 h 7169300"/>
              <a:gd name="connsiteX194" fmla="*/ 18522696 w 25230582"/>
              <a:gd name="connsiteY194" fmla="*/ 6018502 h 7169300"/>
              <a:gd name="connsiteX195" fmla="*/ 18652236 w 25230582"/>
              <a:gd name="connsiteY195" fmla="*/ 5972782 h 7169300"/>
              <a:gd name="connsiteX196" fmla="*/ 18663666 w 25230582"/>
              <a:gd name="connsiteY196" fmla="*/ 6045172 h 7169300"/>
              <a:gd name="connsiteX197" fmla="*/ 18785586 w 25230582"/>
              <a:gd name="connsiteY197" fmla="*/ 6007072 h 7169300"/>
              <a:gd name="connsiteX198" fmla="*/ 19086576 w 25230582"/>
              <a:gd name="connsiteY198" fmla="*/ 6136612 h 7169300"/>
              <a:gd name="connsiteX199" fmla="*/ 19222212 w 25230582"/>
              <a:gd name="connsiteY199" fmla="*/ 6242530 h 7169300"/>
              <a:gd name="connsiteX200" fmla="*/ 19292316 w 25230582"/>
              <a:gd name="connsiteY200" fmla="*/ 6452842 h 7169300"/>
              <a:gd name="connsiteX201" fmla="*/ 19347942 w 25230582"/>
              <a:gd name="connsiteY201" fmla="*/ 6593050 h 7169300"/>
              <a:gd name="connsiteX202" fmla="*/ 19418046 w 25230582"/>
              <a:gd name="connsiteY202" fmla="*/ 6567142 h 7169300"/>
              <a:gd name="connsiteX203" fmla="*/ 19467576 w 25230582"/>
              <a:gd name="connsiteY203" fmla="*/ 6647152 h 7169300"/>
              <a:gd name="connsiteX204" fmla="*/ 19448526 w 25230582"/>
              <a:gd name="connsiteY204" fmla="*/ 6376642 h 7169300"/>
              <a:gd name="connsiteX205" fmla="*/ 19452336 w 25230582"/>
              <a:gd name="connsiteY205" fmla="*/ 6174712 h 7169300"/>
              <a:gd name="connsiteX206" fmla="*/ 19555206 w 25230582"/>
              <a:gd name="connsiteY206" fmla="*/ 6285202 h 7169300"/>
              <a:gd name="connsiteX207" fmla="*/ 19639026 w 25230582"/>
              <a:gd name="connsiteY207" fmla="*/ 6407122 h 7169300"/>
              <a:gd name="connsiteX208" fmla="*/ 19646646 w 25230582"/>
              <a:gd name="connsiteY208" fmla="*/ 6212812 h 7169300"/>
              <a:gd name="connsiteX209" fmla="*/ 19734276 w 25230582"/>
              <a:gd name="connsiteY209" fmla="*/ 6128992 h 7169300"/>
              <a:gd name="connsiteX210" fmla="*/ 19852386 w 25230582"/>
              <a:gd name="connsiteY210" fmla="*/ 6239482 h 7169300"/>
              <a:gd name="connsiteX211" fmla="*/ 19791426 w 25230582"/>
              <a:gd name="connsiteY211" fmla="*/ 6026122 h 7169300"/>
              <a:gd name="connsiteX212" fmla="*/ 20100036 w 25230582"/>
              <a:gd name="connsiteY212" fmla="*/ 6022312 h 7169300"/>
              <a:gd name="connsiteX213" fmla="*/ 20372832 w 25230582"/>
              <a:gd name="connsiteY213" fmla="*/ 5897344 h 7169300"/>
              <a:gd name="connsiteX214" fmla="*/ 20667726 w 25230582"/>
              <a:gd name="connsiteY214" fmla="*/ 5892772 h 7169300"/>
              <a:gd name="connsiteX215" fmla="*/ 20915376 w 25230582"/>
              <a:gd name="connsiteY215" fmla="*/ 5938492 h 7169300"/>
              <a:gd name="connsiteX216" fmla="*/ 21185886 w 25230582"/>
              <a:gd name="connsiteY216" fmla="*/ 5968972 h 7169300"/>
              <a:gd name="connsiteX217" fmla="*/ 21456396 w 25230582"/>
              <a:gd name="connsiteY217" fmla="*/ 5957542 h 7169300"/>
              <a:gd name="connsiteX218" fmla="*/ 21632418 w 25230582"/>
              <a:gd name="connsiteY218" fmla="*/ 5961352 h 7169300"/>
              <a:gd name="connsiteX219" fmla="*/ 21734526 w 25230582"/>
              <a:gd name="connsiteY219" fmla="*/ 5885152 h 7169300"/>
              <a:gd name="connsiteX220" fmla="*/ 21917406 w 25230582"/>
              <a:gd name="connsiteY220" fmla="*/ 6041362 h 7169300"/>
              <a:gd name="connsiteX221" fmla="*/ 22062186 w 25230582"/>
              <a:gd name="connsiteY221" fmla="*/ 5976592 h 7169300"/>
              <a:gd name="connsiteX222" fmla="*/ 22283166 w 25230582"/>
              <a:gd name="connsiteY222" fmla="*/ 6186142 h 7169300"/>
              <a:gd name="connsiteX223" fmla="*/ 23123652 w 25230582"/>
              <a:gd name="connsiteY223" fmla="*/ 6482560 h 7169300"/>
              <a:gd name="connsiteX224" fmla="*/ 23266146 w 25230582"/>
              <a:gd name="connsiteY224" fmla="*/ 6609052 h 7169300"/>
              <a:gd name="connsiteX225" fmla="*/ 23258526 w 25230582"/>
              <a:gd name="connsiteY225" fmla="*/ 6692872 h 7169300"/>
              <a:gd name="connsiteX226" fmla="*/ 23388066 w 25230582"/>
              <a:gd name="connsiteY226" fmla="*/ 6658582 h 7169300"/>
              <a:gd name="connsiteX227" fmla="*/ 23757636 w 25230582"/>
              <a:gd name="connsiteY227" fmla="*/ 6780502 h 7169300"/>
              <a:gd name="connsiteX228" fmla="*/ 23981664 w 25230582"/>
              <a:gd name="connsiteY228" fmla="*/ 6644866 h 7169300"/>
              <a:gd name="connsiteX229" fmla="*/ 24051006 w 25230582"/>
              <a:gd name="connsiteY229" fmla="*/ 6544282 h 7169300"/>
              <a:gd name="connsiteX230" fmla="*/ 24203406 w 25230582"/>
              <a:gd name="connsiteY230" fmla="*/ 6532852 h 7169300"/>
              <a:gd name="connsiteX231" fmla="*/ 24332946 w 25230582"/>
              <a:gd name="connsiteY231" fmla="*/ 6437602 h 7169300"/>
              <a:gd name="connsiteX232" fmla="*/ 24428196 w 25230582"/>
              <a:gd name="connsiteY232" fmla="*/ 6422362 h 7169300"/>
              <a:gd name="connsiteX233" fmla="*/ 24531066 w 25230582"/>
              <a:gd name="connsiteY233" fmla="*/ 6243292 h 7169300"/>
              <a:gd name="connsiteX234" fmla="*/ 24688800 w 25230582"/>
              <a:gd name="connsiteY234" fmla="*/ 6187666 h 7169300"/>
              <a:gd name="connsiteX235" fmla="*/ 24953976 w 25230582"/>
              <a:gd name="connsiteY235" fmla="*/ 6231862 h 7169300"/>
              <a:gd name="connsiteX236" fmla="*/ 25226010 w 25230582"/>
              <a:gd name="connsiteY236" fmla="*/ 6160996 h 7169300"/>
              <a:gd name="connsiteX237" fmla="*/ 25230582 w 25230582"/>
              <a:gd name="connsiteY237" fmla="*/ 5785330 h 7169300"/>
              <a:gd name="connsiteX238" fmla="*/ 24949474 w 25230582"/>
              <a:gd name="connsiteY238" fmla="*/ 5824098 h 7169300"/>
              <a:gd name="connsiteX239" fmla="*/ 24656104 w 25230582"/>
              <a:gd name="connsiteY239" fmla="*/ 6033648 h 7169300"/>
              <a:gd name="connsiteX240" fmla="*/ 24389334 w 25230582"/>
              <a:gd name="connsiteY240" fmla="*/ 6063460 h 7169300"/>
              <a:gd name="connsiteX241" fmla="*/ 24172234 w 25230582"/>
              <a:gd name="connsiteY241" fmla="*/ 6387978 h 7169300"/>
              <a:gd name="connsiteX242" fmla="*/ 23910798 w 25230582"/>
              <a:gd name="connsiteY242" fmla="*/ 6411694 h 7169300"/>
              <a:gd name="connsiteX243" fmla="*/ 23856004 w 25230582"/>
              <a:gd name="connsiteY243" fmla="*/ 6525138 h 7169300"/>
              <a:gd name="connsiteX244" fmla="*/ 23711224 w 25230582"/>
              <a:gd name="connsiteY244" fmla="*/ 6483228 h 7169300"/>
              <a:gd name="connsiteX245" fmla="*/ 23524534 w 25230582"/>
              <a:gd name="connsiteY245" fmla="*/ 6578478 h 7169300"/>
              <a:gd name="connsiteX246" fmla="*/ 23440714 w 25230582"/>
              <a:gd name="connsiteY246" fmla="*/ 6490848 h 7169300"/>
              <a:gd name="connsiteX247" fmla="*/ 23330224 w 25230582"/>
              <a:gd name="connsiteY247" fmla="*/ 6517518 h 7169300"/>
              <a:gd name="connsiteX248" fmla="*/ 23234974 w 25230582"/>
              <a:gd name="connsiteY248" fmla="*/ 6342258 h 7169300"/>
              <a:gd name="connsiteX249" fmla="*/ 22954488 w 25230582"/>
              <a:gd name="connsiteY249" fmla="*/ 6276820 h 7169300"/>
              <a:gd name="connsiteX250" fmla="*/ 22682524 w 25230582"/>
              <a:gd name="connsiteY250" fmla="*/ 6254628 h 7169300"/>
              <a:gd name="connsiteX251" fmla="*/ 22606324 w 25230582"/>
              <a:gd name="connsiteY251" fmla="*/ 6159378 h 7169300"/>
              <a:gd name="connsiteX252" fmla="*/ 21954744 w 25230582"/>
              <a:gd name="connsiteY252" fmla="*/ 5910298 h 7169300"/>
              <a:gd name="connsiteX253" fmla="*/ 21733834 w 25230582"/>
              <a:gd name="connsiteY253" fmla="*/ 5820288 h 7169300"/>
              <a:gd name="connsiteX254" fmla="*/ 21573814 w 25230582"/>
              <a:gd name="connsiteY254" fmla="*/ 5858388 h 7169300"/>
              <a:gd name="connsiteX255" fmla="*/ 21299494 w 25230582"/>
              <a:gd name="connsiteY255" fmla="*/ 5805048 h 7169300"/>
              <a:gd name="connsiteX256" fmla="*/ 20834674 w 25230582"/>
              <a:gd name="connsiteY256" fmla="*/ 5713608 h 7169300"/>
              <a:gd name="connsiteX257" fmla="*/ 20624292 w 25230582"/>
              <a:gd name="connsiteY257" fmla="*/ 5612356 h 7169300"/>
              <a:gd name="connsiteX258" fmla="*/ 20198404 w 25230582"/>
              <a:gd name="connsiteY258" fmla="*/ 5595498 h 7169300"/>
              <a:gd name="connsiteX259" fmla="*/ 19910298 w 25230582"/>
              <a:gd name="connsiteY259" fmla="*/ 5865340 h 7169300"/>
              <a:gd name="connsiteX260" fmla="*/ 19322104 w 25230582"/>
              <a:gd name="connsiteY260" fmla="*/ 6094608 h 7169300"/>
              <a:gd name="connsiteX261" fmla="*/ 19024092 w 25230582"/>
              <a:gd name="connsiteY261" fmla="*/ 6001738 h 7169300"/>
              <a:gd name="connsiteX262" fmla="*/ 18746794 w 25230582"/>
              <a:gd name="connsiteY262" fmla="*/ 5892678 h 7169300"/>
              <a:gd name="connsiteX263" fmla="*/ 18403894 w 25230582"/>
              <a:gd name="connsiteY263" fmla="*/ 5751708 h 7169300"/>
              <a:gd name="connsiteX264" fmla="*/ 18007654 w 25230582"/>
              <a:gd name="connsiteY264" fmla="*/ 5488818 h 7169300"/>
              <a:gd name="connsiteX265" fmla="*/ 17679994 w 25230582"/>
              <a:gd name="connsiteY265" fmla="*/ 5485008 h 7169300"/>
              <a:gd name="connsiteX266" fmla="*/ 17478064 w 25230582"/>
              <a:gd name="connsiteY266" fmla="*/ 5347848 h 7169300"/>
              <a:gd name="connsiteX267" fmla="*/ 17165644 w 25230582"/>
              <a:gd name="connsiteY267" fmla="*/ 5267838 h 7169300"/>
              <a:gd name="connsiteX268" fmla="*/ 16885920 w 25230582"/>
              <a:gd name="connsiteY268" fmla="*/ 5119342 h 7169300"/>
              <a:gd name="connsiteX269" fmla="*/ 16636054 w 25230582"/>
              <a:gd name="connsiteY269" fmla="*/ 5157348 h 7169300"/>
              <a:gd name="connsiteX270" fmla="*/ 16361734 w 25230582"/>
              <a:gd name="connsiteY270" fmla="*/ 5065908 h 7169300"/>
              <a:gd name="connsiteX271" fmla="*/ 16056934 w 25230582"/>
              <a:gd name="connsiteY271" fmla="*/ 4852548 h 7169300"/>
              <a:gd name="connsiteX272" fmla="*/ 15927394 w 25230582"/>
              <a:gd name="connsiteY272" fmla="*/ 4734438 h 7169300"/>
              <a:gd name="connsiteX273" fmla="*/ 15805474 w 25230582"/>
              <a:gd name="connsiteY273" fmla="*/ 4673478 h 7169300"/>
              <a:gd name="connsiteX274" fmla="*/ 15439714 w 25230582"/>
              <a:gd name="connsiteY274" fmla="*/ 4601088 h 7169300"/>
              <a:gd name="connsiteX275" fmla="*/ 15214924 w 25230582"/>
              <a:gd name="connsiteY275" fmla="*/ 4570608 h 7169300"/>
              <a:gd name="connsiteX276" fmla="*/ 15117318 w 25230582"/>
              <a:gd name="connsiteY276" fmla="*/ 4432780 h 7169300"/>
              <a:gd name="connsiteX277" fmla="*/ 14692954 w 25230582"/>
              <a:gd name="connsiteY277" fmla="*/ 4277238 h 7169300"/>
              <a:gd name="connsiteX278" fmla="*/ 14426254 w 25230582"/>
              <a:gd name="connsiteY278" fmla="*/ 4307718 h 7169300"/>
              <a:gd name="connsiteX279" fmla="*/ 14235754 w 25230582"/>
              <a:gd name="connsiteY279" fmla="*/ 4090548 h 7169300"/>
              <a:gd name="connsiteX280" fmla="*/ 14030014 w 25230582"/>
              <a:gd name="connsiteY280" fmla="*/ 3980058 h 7169300"/>
              <a:gd name="connsiteX281" fmla="*/ 13946194 w 25230582"/>
              <a:gd name="connsiteY281" fmla="*/ 4021968 h 7169300"/>
              <a:gd name="connsiteX282" fmla="*/ 13778554 w 25230582"/>
              <a:gd name="connsiteY282" fmla="*/ 3980058 h 7169300"/>
              <a:gd name="connsiteX283" fmla="*/ 13645204 w 25230582"/>
              <a:gd name="connsiteY283" fmla="*/ 3812418 h 7169300"/>
              <a:gd name="connsiteX284" fmla="*/ 13260394 w 25230582"/>
              <a:gd name="connsiteY284" fmla="*/ 3660018 h 7169300"/>
              <a:gd name="connsiteX285" fmla="*/ 13194030 w 25230582"/>
              <a:gd name="connsiteY285" fmla="*/ 3498568 h 7169300"/>
              <a:gd name="connsiteX286" fmla="*/ 13059156 w 25230582"/>
              <a:gd name="connsiteY286" fmla="*/ 3379696 h 7169300"/>
              <a:gd name="connsiteX287" fmla="*/ 12890824 w 25230582"/>
              <a:gd name="connsiteY287" fmla="*/ 3305688 h 7169300"/>
              <a:gd name="connsiteX288" fmla="*/ 12681274 w 25230582"/>
              <a:gd name="connsiteY288" fmla="*/ 3214248 h 7169300"/>
              <a:gd name="connsiteX289" fmla="*/ 12429814 w 25230582"/>
              <a:gd name="connsiteY289" fmla="*/ 3092328 h 7169300"/>
              <a:gd name="connsiteX290" fmla="*/ 12342184 w 25230582"/>
              <a:gd name="connsiteY290" fmla="*/ 2958978 h 7169300"/>
              <a:gd name="connsiteX291" fmla="*/ 12067864 w 25230582"/>
              <a:gd name="connsiteY291" fmla="*/ 2764668 h 7169300"/>
              <a:gd name="connsiteX292" fmla="*/ 11995474 w 25230582"/>
              <a:gd name="connsiteY292" fmla="*/ 2699898 h 7169300"/>
              <a:gd name="connsiteX293" fmla="*/ 11793544 w 25230582"/>
              <a:gd name="connsiteY293" fmla="*/ 2627508 h 7169300"/>
              <a:gd name="connsiteX294" fmla="*/ 11488744 w 25230582"/>
              <a:gd name="connsiteY294" fmla="*/ 2417958 h 7169300"/>
              <a:gd name="connsiteX295" fmla="*/ 11225854 w 25230582"/>
              <a:gd name="connsiteY295" fmla="*/ 2235078 h 7169300"/>
              <a:gd name="connsiteX296" fmla="*/ 11121390 w 25230582"/>
              <a:gd name="connsiteY296" fmla="*/ 2197834 h 7169300"/>
              <a:gd name="connsiteX297" fmla="*/ 10791514 w 25230582"/>
              <a:gd name="connsiteY297" fmla="*/ 1953138 h 7169300"/>
              <a:gd name="connsiteX298" fmla="*/ 10568178 w 25230582"/>
              <a:gd name="connsiteY298" fmla="*/ 1691866 h 7169300"/>
              <a:gd name="connsiteX299" fmla="*/ 10464546 w 25230582"/>
              <a:gd name="connsiteY299" fmla="*/ 1419832 h 7169300"/>
              <a:gd name="connsiteX300" fmla="*/ 10495026 w 25230582"/>
              <a:gd name="connsiteY300" fmla="*/ 901672 h 7169300"/>
              <a:gd name="connsiteX301" fmla="*/ 10491216 w 25230582"/>
              <a:gd name="connsiteY301" fmla="*/ 768322 h 7169300"/>
              <a:gd name="connsiteX302" fmla="*/ 10578846 w 25230582"/>
              <a:gd name="connsiteY302" fmla="*/ 680692 h 7169300"/>
              <a:gd name="connsiteX303" fmla="*/ 10725912 w 25230582"/>
              <a:gd name="connsiteY303" fmla="*/ 610588 h 7169300"/>
              <a:gd name="connsiteX304" fmla="*/ 10707624 w 25230582"/>
              <a:gd name="connsiteY304" fmla="*/ 336268 h 7169300"/>
              <a:gd name="connsiteX305" fmla="*/ 10582656 w 25230582"/>
              <a:gd name="connsiteY305" fmla="*/ 200632 h 7169300"/>
              <a:gd name="connsiteX306" fmla="*/ 10467664 w 25230582"/>
              <a:gd name="connsiteY306" fmla="*/ 189108 h 7169300"/>
              <a:gd name="connsiteX307" fmla="*/ 10392156 w 25230582"/>
              <a:gd name="connsiteY307" fmla="*/ 2512 h 7169300"/>
              <a:gd name="connsiteX308" fmla="*/ 10346436 w 25230582"/>
              <a:gd name="connsiteY308" fmla="*/ 261592 h 7169300"/>
              <a:gd name="connsiteX309" fmla="*/ 10274808 w 25230582"/>
              <a:gd name="connsiteY309" fmla="*/ 626590 h 7169300"/>
              <a:gd name="connsiteX310" fmla="*/ 10136886 w 25230582"/>
              <a:gd name="connsiteY310" fmla="*/ 913102 h 7169300"/>
              <a:gd name="connsiteX311" fmla="*/ 10284784 w 25230582"/>
              <a:gd name="connsiteY311" fmla="*/ 1351158 h 7169300"/>
              <a:gd name="connsiteX312" fmla="*/ 10195560 w 25230582"/>
              <a:gd name="connsiteY312" fmla="*/ 1744444 h 7169300"/>
              <a:gd name="connsiteX313" fmla="*/ 10162864 w 25230582"/>
              <a:gd name="connsiteY313" fmla="*/ 2075058 h 7169300"/>
              <a:gd name="connsiteX314" fmla="*/ 10104120 w 25230582"/>
              <a:gd name="connsiteY314" fmla="*/ 2384524 h 7169300"/>
              <a:gd name="connsiteX315" fmla="*/ 10006654 w 25230582"/>
              <a:gd name="connsiteY315" fmla="*/ 2581788 h 7169300"/>
              <a:gd name="connsiteX316" fmla="*/ 9865684 w 25230582"/>
              <a:gd name="connsiteY316" fmla="*/ 2936118 h 7169300"/>
              <a:gd name="connsiteX317" fmla="*/ 9680448 w 25230582"/>
              <a:gd name="connsiteY317" fmla="*/ 3195292 h 7169300"/>
              <a:gd name="connsiteX318" fmla="*/ 9492304 w 25230582"/>
              <a:gd name="connsiteY318" fmla="*/ 3370458 h 7169300"/>
              <a:gd name="connsiteX319" fmla="*/ 9355144 w 25230582"/>
              <a:gd name="connsiteY319" fmla="*/ 3526668 h 7169300"/>
              <a:gd name="connsiteX320" fmla="*/ 9088444 w 25230582"/>
              <a:gd name="connsiteY320" fmla="*/ 3618108 h 7169300"/>
              <a:gd name="connsiteX321" fmla="*/ 8718874 w 25230582"/>
              <a:gd name="connsiteY321" fmla="*/ 3850518 h 7169300"/>
              <a:gd name="connsiteX322" fmla="*/ 8558854 w 25230582"/>
              <a:gd name="connsiteY322" fmla="*/ 4082928 h 7169300"/>
              <a:gd name="connsiteX323" fmla="*/ 8177854 w 25230582"/>
              <a:gd name="connsiteY323" fmla="*/ 4284858 h 7169300"/>
              <a:gd name="connsiteX324" fmla="*/ 8135944 w 25230582"/>
              <a:gd name="connsiteY324" fmla="*/ 4463928 h 7169300"/>
              <a:gd name="connsiteX325" fmla="*/ 7968234 w 25230582"/>
              <a:gd name="connsiteY325" fmla="*/ 4588990 h 7169300"/>
              <a:gd name="connsiteX326" fmla="*/ 7937824 w 25230582"/>
              <a:gd name="connsiteY326" fmla="*/ 4822068 h 7169300"/>
              <a:gd name="connsiteX327" fmla="*/ 7766374 w 25230582"/>
              <a:gd name="connsiteY327" fmla="*/ 4982088 h 7169300"/>
              <a:gd name="connsiteX328" fmla="*/ 7621594 w 25230582"/>
              <a:gd name="connsiteY328" fmla="*/ 5164968 h 7169300"/>
              <a:gd name="connsiteX329" fmla="*/ 7379970 w 25230582"/>
              <a:gd name="connsiteY329" fmla="*/ 5298412 h 7169300"/>
              <a:gd name="connsiteX330" fmla="*/ 7236784 w 25230582"/>
              <a:gd name="connsiteY330" fmla="*/ 5336418 h 7169300"/>
              <a:gd name="connsiteX331" fmla="*/ 7080574 w 25230582"/>
              <a:gd name="connsiteY331" fmla="*/ 5431668 h 7169300"/>
              <a:gd name="connsiteX332" fmla="*/ 6916744 w 25230582"/>
              <a:gd name="connsiteY332" fmla="*/ 5344038 h 7169300"/>
              <a:gd name="connsiteX333" fmla="*/ 6737674 w 25230582"/>
              <a:gd name="connsiteY333" fmla="*/ 5477388 h 7169300"/>
              <a:gd name="connsiteX334" fmla="*/ 6448114 w 25230582"/>
              <a:gd name="connsiteY334" fmla="*/ 5686938 h 7169300"/>
              <a:gd name="connsiteX335" fmla="*/ 6230944 w 25230582"/>
              <a:gd name="connsiteY335" fmla="*/ 5793618 h 7169300"/>
              <a:gd name="connsiteX336" fmla="*/ 6000750 w 25230582"/>
              <a:gd name="connsiteY336" fmla="*/ 5851624 h 7169300"/>
              <a:gd name="connsiteX337" fmla="*/ 5888044 w 25230582"/>
              <a:gd name="connsiteY337" fmla="*/ 5785998 h 7169300"/>
              <a:gd name="connsiteX338" fmla="*/ 5830894 w 25230582"/>
              <a:gd name="connsiteY338" fmla="*/ 5892678 h 7169300"/>
              <a:gd name="connsiteX339" fmla="*/ 5716594 w 25230582"/>
              <a:gd name="connsiteY339" fmla="*/ 5953638 h 7169300"/>
              <a:gd name="connsiteX340" fmla="*/ 5327974 w 25230582"/>
              <a:gd name="connsiteY340" fmla="*/ 6121278 h 7169300"/>
              <a:gd name="connsiteX341" fmla="*/ 5034604 w 25230582"/>
              <a:gd name="connsiteY341" fmla="*/ 6205098 h 7169300"/>
              <a:gd name="connsiteX342" fmla="*/ 4752664 w 25230582"/>
              <a:gd name="connsiteY342" fmla="*/ 6235578 h 7169300"/>
              <a:gd name="connsiteX343" fmla="*/ 4575810 w 25230582"/>
              <a:gd name="connsiteY343" fmla="*/ 6185380 h 7169300"/>
              <a:gd name="connsiteX344" fmla="*/ 4226884 w 25230582"/>
              <a:gd name="connsiteY344" fmla="*/ 6334638 h 7169300"/>
              <a:gd name="connsiteX345" fmla="*/ 3941134 w 25230582"/>
              <a:gd name="connsiteY345" fmla="*/ 6426078 h 7169300"/>
              <a:gd name="connsiteX346" fmla="*/ 3647694 w 25230582"/>
              <a:gd name="connsiteY346" fmla="*/ 6433030 h 7169300"/>
              <a:gd name="connsiteX347" fmla="*/ 3590614 w 25230582"/>
              <a:gd name="connsiteY347" fmla="*/ 6517518 h 7169300"/>
              <a:gd name="connsiteX348" fmla="*/ 3487744 w 25230582"/>
              <a:gd name="connsiteY348" fmla="*/ 6608958 h 7169300"/>
              <a:gd name="connsiteX349" fmla="*/ 3114364 w 25230582"/>
              <a:gd name="connsiteY349" fmla="*/ 6704208 h 7169300"/>
              <a:gd name="connsiteX350" fmla="*/ 2729554 w 25230582"/>
              <a:gd name="connsiteY350" fmla="*/ 6742308 h 7169300"/>
              <a:gd name="connsiteX351" fmla="*/ 2649474 w 25230582"/>
              <a:gd name="connsiteY351" fmla="*/ 6888706 h 7169300"/>
              <a:gd name="connsiteX352" fmla="*/ 2462854 w 25230582"/>
              <a:gd name="connsiteY352" fmla="*/ 6906138 h 7169300"/>
              <a:gd name="connsiteX353" fmla="*/ 2333314 w 25230582"/>
              <a:gd name="connsiteY353" fmla="*/ 6829938 h 7169300"/>
              <a:gd name="connsiteX354" fmla="*/ 2221992 w 25230582"/>
              <a:gd name="connsiteY354" fmla="*/ 6826984 h 7169300"/>
              <a:gd name="connsiteX355" fmla="*/ 1937074 w 25230582"/>
              <a:gd name="connsiteY355" fmla="*/ 6860418 h 7169300"/>
              <a:gd name="connsiteX356" fmla="*/ 1609344 w 25230582"/>
              <a:gd name="connsiteY356" fmla="*/ 6846796 h 7169300"/>
              <a:gd name="connsiteX357" fmla="*/ 1426534 w 25230582"/>
              <a:gd name="connsiteY357" fmla="*/ 6845178 h 7169300"/>
              <a:gd name="connsiteX358" fmla="*/ 1277944 w 25230582"/>
              <a:gd name="connsiteY358" fmla="*/ 6791838 h 7169300"/>
              <a:gd name="connsiteX359" fmla="*/ 969264 w 25230582"/>
              <a:gd name="connsiteY359" fmla="*/ 6729448 h 7169300"/>
              <a:gd name="connsiteX360" fmla="*/ 653104 w 25230582"/>
              <a:gd name="connsiteY360" fmla="*/ 6673728 h 7169300"/>
              <a:gd name="connsiteX361" fmla="*/ 519754 w 25230582"/>
              <a:gd name="connsiteY361" fmla="*/ 6624198 h 7169300"/>
              <a:gd name="connsiteX362" fmla="*/ 321634 w 25230582"/>
              <a:gd name="connsiteY362" fmla="*/ 6582288 h 7169300"/>
              <a:gd name="connsiteX363" fmla="*/ 264484 w 25230582"/>
              <a:gd name="connsiteY363" fmla="*/ 6532758 h 7169300"/>
              <a:gd name="connsiteX364" fmla="*/ 100654 w 25230582"/>
              <a:gd name="connsiteY364" fmla="*/ 6490848 h 7169300"/>
              <a:gd name="connsiteX365" fmla="*/ 3048 w 25230582"/>
              <a:gd name="connsiteY365" fmla="*/ 6439126 h 7169300"/>
              <a:gd name="connsiteX366" fmla="*/ 0 w 25230582"/>
              <a:gd name="connsiteY366" fmla="*/ 6605242 h 716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25230582" h="7169300">
                <a:moveTo>
                  <a:pt x="0" y="6605242"/>
                </a:moveTo>
                <a:cubicBezTo>
                  <a:pt x="43942" y="6623022"/>
                  <a:pt x="99314" y="6572222"/>
                  <a:pt x="143256" y="6590002"/>
                </a:cubicBezTo>
                <a:cubicBezTo>
                  <a:pt x="166116" y="6598892"/>
                  <a:pt x="135636" y="6687792"/>
                  <a:pt x="158496" y="6696682"/>
                </a:cubicBezTo>
                <a:cubicBezTo>
                  <a:pt x="192786" y="6709382"/>
                  <a:pt x="208026" y="6619212"/>
                  <a:pt x="242316" y="6631912"/>
                </a:cubicBezTo>
                <a:cubicBezTo>
                  <a:pt x="282956" y="6645882"/>
                  <a:pt x="315976" y="6640802"/>
                  <a:pt x="356616" y="6654772"/>
                </a:cubicBezTo>
                <a:cubicBezTo>
                  <a:pt x="375666" y="6662392"/>
                  <a:pt x="348996" y="6772882"/>
                  <a:pt x="368046" y="6780502"/>
                </a:cubicBezTo>
                <a:cubicBezTo>
                  <a:pt x="390906" y="6790662"/>
                  <a:pt x="402336" y="6720812"/>
                  <a:pt x="425196" y="6730972"/>
                </a:cubicBezTo>
                <a:cubicBezTo>
                  <a:pt x="455676" y="6741132"/>
                  <a:pt x="463296" y="6804632"/>
                  <a:pt x="493776" y="6814792"/>
                </a:cubicBezTo>
                <a:cubicBezTo>
                  <a:pt x="533146" y="6827492"/>
                  <a:pt x="602996" y="6714462"/>
                  <a:pt x="642366" y="6727162"/>
                </a:cubicBezTo>
                <a:cubicBezTo>
                  <a:pt x="681736" y="6746212"/>
                  <a:pt x="614426" y="6868132"/>
                  <a:pt x="653796" y="6887182"/>
                </a:cubicBezTo>
                <a:cubicBezTo>
                  <a:pt x="694436" y="6897342"/>
                  <a:pt x="803656" y="6808442"/>
                  <a:pt x="844296" y="6818602"/>
                </a:cubicBezTo>
                <a:cubicBezTo>
                  <a:pt x="876046" y="6831302"/>
                  <a:pt x="923036" y="6809712"/>
                  <a:pt x="954786" y="6822412"/>
                </a:cubicBezTo>
                <a:cubicBezTo>
                  <a:pt x="978916" y="6836382"/>
                  <a:pt x="873506" y="6934172"/>
                  <a:pt x="897636" y="6948142"/>
                </a:cubicBezTo>
                <a:cubicBezTo>
                  <a:pt x="935736" y="6960842"/>
                  <a:pt x="981456" y="6927822"/>
                  <a:pt x="1019556" y="6940522"/>
                </a:cubicBezTo>
                <a:cubicBezTo>
                  <a:pt x="1047496" y="6954492"/>
                  <a:pt x="1044956" y="6869402"/>
                  <a:pt x="1072896" y="6883372"/>
                </a:cubicBezTo>
                <a:cubicBezTo>
                  <a:pt x="1107186" y="6904962"/>
                  <a:pt x="1183386" y="6869402"/>
                  <a:pt x="1217676" y="6890992"/>
                </a:cubicBezTo>
                <a:cubicBezTo>
                  <a:pt x="1249426" y="6913852"/>
                  <a:pt x="1376426" y="6887182"/>
                  <a:pt x="1408176" y="6910042"/>
                </a:cubicBezTo>
                <a:cubicBezTo>
                  <a:pt x="1450086" y="6937347"/>
                  <a:pt x="1357884" y="7060029"/>
                  <a:pt x="1392936" y="7104352"/>
                </a:cubicBezTo>
                <a:cubicBezTo>
                  <a:pt x="1417586" y="7136087"/>
                  <a:pt x="1463872" y="7061841"/>
                  <a:pt x="1559884" y="7047109"/>
                </a:cubicBezTo>
                <a:cubicBezTo>
                  <a:pt x="1615014" y="7038839"/>
                  <a:pt x="1663147" y="7029440"/>
                  <a:pt x="1681804" y="7085209"/>
                </a:cubicBezTo>
                <a:cubicBezTo>
                  <a:pt x="1730064" y="7083939"/>
                  <a:pt x="1778717" y="7028171"/>
                  <a:pt x="1826584" y="7016629"/>
                </a:cubicBezTo>
                <a:cubicBezTo>
                  <a:pt x="1874451" y="7005088"/>
                  <a:pt x="1935353" y="7008975"/>
                  <a:pt x="1969008" y="7015960"/>
                </a:cubicBezTo>
                <a:cubicBezTo>
                  <a:pt x="2002663" y="7022945"/>
                  <a:pt x="2130991" y="6986038"/>
                  <a:pt x="2154244" y="7005199"/>
                </a:cubicBezTo>
                <a:cubicBezTo>
                  <a:pt x="2177497" y="7024361"/>
                  <a:pt x="2078044" y="7119499"/>
                  <a:pt x="2108524" y="7130929"/>
                </a:cubicBezTo>
                <a:cubicBezTo>
                  <a:pt x="2184724" y="7111879"/>
                  <a:pt x="2241874" y="6993769"/>
                  <a:pt x="2318074" y="6974719"/>
                </a:cubicBezTo>
                <a:cubicBezTo>
                  <a:pt x="2366334" y="6965829"/>
                  <a:pt x="2414594" y="6983609"/>
                  <a:pt x="2462854" y="6974719"/>
                </a:cubicBezTo>
                <a:cubicBezTo>
                  <a:pt x="2518734" y="6965829"/>
                  <a:pt x="2467934" y="7177919"/>
                  <a:pt x="2523814" y="7169029"/>
                </a:cubicBezTo>
                <a:cubicBezTo>
                  <a:pt x="2569534" y="7155059"/>
                  <a:pt x="2592394" y="7106798"/>
                  <a:pt x="2638114" y="7092828"/>
                </a:cubicBezTo>
                <a:cubicBezTo>
                  <a:pt x="2696534" y="7076318"/>
                  <a:pt x="2701614" y="7002658"/>
                  <a:pt x="2760034" y="6986148"/>
                </a:cubicBezTo>
                <a:cubicBezTo>
                  <a:pt x="2777814" y="6983608"/>
                  <a:pt x="2803214" y="7034408"/>
                  <a:pt x="2820994" y="7031868"/>
                </a:cubicBezTo>
                <a:cubicBezTo>
                  <a:pt x="2864174" y="7020438"/>
                  <a:pt x="2857824" y="6948048"/>
                  <a:pt x="2901004" y="6936618"/>
                </a:cubicBezTo>
                <a:cubicBezTo>
                  <a:pt x="2947994" y="6926458"/>
                  <a:pt x="2953074" y="6878198"/>
                  <a:pt x="3000064" y="6868038"/>
                </a:cubicBezTo>
                <a:cubicBezTo>
                  <a:pt x="3045784" y="6859148"/>
                  <a:pt x="3030544" y="6949318"/>
                  <a:pt x="3076264" y="6940428"/>
                </a:cubicBezTo>
                <a:cubicBezTo>
                  <a:pt x="3143574" y="6921378"/>
                  <a:pt x="3214694" y="6913758"/>
                  <a:pt x="3282004" y="6894708"/>
                </a:cubicBezTo>
                <a:cubicBezTo>
                  <a:pt x="3351854" y="6874388"/>
                  <a:pt x="3425514" y="6884548"/>
                  <a:pt x="3495364" y="6864228"/>
                </a:cubicBezTo>
                <a:cubicBezTo>
                  <a:pt x="3538544" y="6850258"/>
                  <a:pt x="3596964" y="6878198"/>
                  <a:pt x="3640144" y="6864228"/>
                </a:cubicBezTo>
                <a:cubicBezTo>
                  <a:pt x="3697294" y="6840733"/>
                  <a:pt x="3692099" y="6731497"/>
                  <a:pt x="3800164" y="6688968"/>
                </a:cubicBezTo>
                <a:cubicBezTo>
                  <a:pt x="3843979" y="6659123"/>
                  <a:pt x="3829259" y="6633707"/>
                  <a:pt x="3910654" y="6620388"/>
                </a:cubicBezTo>
                <a:cubicBezTo>
                  <a:pt x="3944309" y="6615308"/>
                  <a:pt x="3893394" y="6683237"/>
                  <a:pt x="3956374" y="6681348"/>
                </a:cubicBezTo>
                <a:cubicBezTo>
                  <a:pt x="3983679" y="6689603"/>
                  <a:pt x="4026744" y="6598147"/>
                  <a:pt x="4082104" y="6586098"/>
                </a:cubicBezTo>
                <a:cubicBezTo>
                  <a:pt x="4111314" y="6581653"/>
                  <a:pt x="4158189" y="6643232"/>
                  <a:pt x="4192594" y="6647058"/>
                </a:cubicBezTo>
                <a:cubicBezTo>
                  <a:pt x="4231329" y="6643883"/>
                  <a:pt x="4212799" y="6566397"/>
                  <a:pt x="4264984" y="6532758"/>
                </a:cubicBezTo>
                <a:cubicBezTo>
                  <a:pt x="4317169" y="6499119"/>
                  <a:pt x="4447286" y="6464907"/>
                  <a:pt x="4505706" y="6445222"/>
                </a:cubicBezTo>
                <a:cubicBezTo>
                  <a:pt x="4542305" y="6435031"/>
                  <a:pt x="4575095" y="6455319"/>
                  <a:pt x="4611694" y="6445128"/>
                </a:cubicBezTo>
                <a:cubicBezTo>
                  <a:pt x="4644714" y="6434968"/>
                  <a:pt x="4639634" y="6352418"/>
                  <a:pt x="4672654" y="6342258"/>
                </a:cubicBezTo>
                <a:cubicBezTo>
                  <a:pt x="4743774" y="6325748"/>
                  <a:pt x="4807274" y="6370198"/>
                  <a:pt x="4878394" y="6353688"/>
                </a:cubicBezTo>
                <a:cubicBezTo>
                  <a:pt x="4924114" y="6360038"/>
                  <a:pt x="4851089" y="6406393"/>
                  <a:pt x="4889824" y="6426078"/>
                </a:cubicBezTo>
                <a:cubicBezTo>
                  <a:pt x="4928559" y="6445763"/>
                  <a:pt x="5051114" y="6473703"/>
                  <a:pt x="5110804" y="6471798"/>
                </a:cubicBezTo>
                <a:cubicBezTo>
                  <a:pt x="5156524" y="6452748"/>
                  <a:pt x="5080324" y="6330828"/>
                  <a:pt x="5126044" y="6311778"/>
                </a:cubicBezTo>
                <a:cubicBezTo>
                  <a:pt x="5169224" y="6296538"/>
                  <a:pt x="5166684" y="6247008"/>
                  <a:pt x="5209864" y="6231768"/>
                </a:cubicBezTo>
                <a:cubicBezTo>
                  <a:pt x="5256854" y="6217798"/>
                  <a:pt x="5345754" y="6302888"/>
                  <a:pt x="5392744" y="6288918"/>
                </a:cubicBezTo>
                <a:cubicBezTo>
                  <a:pt x="5420684" y="6277488"/>
                  <a:pt x="5406714" y="6208908"/>
                  <a:pt x="5434654" y="6197478"/>
                </a:cubicBezTo>
                <a:cubicBezTo>
                  <a:pt x="5503234" y="6177158"/>
                  <a:pt x="5575624" y="6168268"/>
                  <a:pt x="5644204" y="6147948"/>
                </a:cubicBezTo>
                <a:cubicBezTo>
                  <a:pt x="5677224" y="6137788"/>
                  <a:pt x="5664524" y="6108578"/>
                  <a:pt x="5697544" y="6098418"/>
                </a:cubicBezTo>
                <a:cubicBezTo>
                  <a:pt x="5782634" y="6076828"/>
                  <a:pt x="5890584" y="6108578"/>
                  <a:pt x="5975674" y="6086988"/>
                </a:cubicBezTo>
                <a:cubicBezTo>
                  <a:pt x="5995994" y="6079368"/>
                  <a:pt x="5962974" y="5907918"/>
                  <a:pt x="5983294" y="5900298"/>
                </a:cubicBezTo>
                <a:cubicBezTo>
                  <a:pt x="6020759" y="5869818"/>
                  <a:pt x="6110306" y="5974958"/>
                  <a:pt x="6166174" y="5980308"/>
                </a:cubicBezTo>
                <a:cubicBezTo>
                  <a:pt x="6222042" y="5985658"/>
                  <a:pt x="6277864" y="5945731"/>
                  <a:pt x="6318504" y="5932396"/>
                </a:cubicBezTo>
                <a:cubicBezTo>
                  <a:pt x="6349007" y="5921697"/>
                  <a:pt x="6379511" y="5949097"/>
                  <a:pt x="6410014" y="5938398"/>
                </a:cubicBezTo>
                <a:cubicBezTo>
                  <a:pt x="6454464" y="5925698"/>
                  <a:pt x="6457004" y="5787268"/>
                  <a:pt x="6501454" y="5774568"/>
                </a:cubicBezTo>
                <a:cubicBezTo>
                  <a:pt x="6535744" y="5769488"/>
                  <a:pt x="6566224" y="5680588"/>
                  <a:pt x="6600514" y="5675508"/>
                </a:cubicBezTo>
                <a:cubicBezTo>
                  <a:pt x="6647504" y="5667888"/>
                  <a:pt x="6698304" y="5694558"/>
                  <a:pt x="6745294" y="5686938"/>
                </a:cubicBezTo>
                <a:cubicBezTo>
                  <a:pt x="6787204" y="5675508"/>
                  <a:pt x="6857689" y="5664078"/>
                  <a:pt x="6897694" y="5629788"/>
                </a:cubicBezTo>
                <a:cubicBezTo>
                  <a:pt x="6876739" y="5610738"/>
                  <a:pt x="6836492" y="5500105"/>
                  <a:pt x="6985324" y="5481198"/>
                </a:cubicBezTo>
                <a:cubicBezTo>
                  <a:pt x="7014534" y="5464688"/>
                  <a:pt x="7052634" y="5523108"/>
                  <a:pt x="7057714" y="5561208"/>
                </a:cubicBezTo>
                <a:cubicBezTo>
                  <a:pt x="7089464" y="5576448"/>
                  <a:pt x="7063822" y="5578845"/>
                  <a:pt x="7175824" y="5572638"/>
                </a:cubicBezTo>
                <a:cubicBezTo>
                  <a:pt x="7211384" y="5566288"/>
                  <a:pt x="7121214" y="5487548"/>
                  <a:pt x="7156774" y="5481198"/>
                </a:cubicBezTo>
                <a:cubicBezTo>
                  <a:pt x="7195509" y="5467863"/>
                  <a:pt x="7306392" y="5509630"/>
                  <a:pt x="7404424" y="5511678"/>
                </a:cubicBezTo>
                <a:cubicBezTo>
                  <a:pt x="7458399" y="5505328"/>
                  <a:pt x="7522292" y="5472165"/>
                  <a:pt x="7518724" y="5465958"/>
                </a:cubicBezTo>
                <a:cubicBezTo>
                  <a:pt x="7534206" y="5433081"/>
                  <a:pt x="7501267" y="5330400"/>
                  <a:pt x="7497318" y="5314414"/>
                </a:cubicBezTo>
                <a:cubicBezTo>
                  <a:pt x="7534783" y="5294094"/>
                  <a:pt x="7663111" y="5391171"/>
                  <a:pt x="7720654" y="5397378"/>
                </a:cubicBezTo>
                <a:cubicBezTo>
                  <a:pt x="7778197" y="5403585"/>
                  <a:pt x="7847019" y="5522473"/>
                  <a:pt x="7888294" y="5515488"/>
                </a:cubicBezTo>
                <a:cubicBezTo>
                  <a:pt x="7929569" y="5508503"/>
                  <a:pt x="7897819" y="5422778"/>
                  <a:pt x="7926394" y="5363088"/>
                </a:cubicBezTo>
                <a:cubicBezTo>
                  <a:pt x="7954969" y="5303398"/>
                  <a:pt x="8027359" y="5261488"/>
                  <a:pt x="8059744" y="5157348"/>
                </a:cubicBezTo>
                <a:cubicBezTo>
                  <a:pt x="8160467" y="5057510"/>
                  <a:pt x="8136083" y="4899014"/>
                  <a:pt x="8200714" y="4772538"/>
                </a:cubicBezTo>
                <a:cubicBezTo>
                  <a:pt x="8235639" y="4691258"/>
                  <a:pt x="8276914" y="4732533"/>
                  <a:pt x="8303584" y="4700148"/>
                </a:cubicBezTo>
                <a:cubicBezTo>
                  <a:pt x="8330254" y="4667763"/>
                  <a:pt x="8363274" y="4619503"/>
                  <a:pt x="8360734" y="4578228"/>
                </a:cubicBezTo>
                <a:cubicBezTo>
                  <a:pt x="8358194" y="4536953"/>
                  <a:pt x="8402783" y="4474834"/>
                  <a:pt x="8398834" y="4402968"/>
                </a:cubicBezTo>
                <a:cubicBezTo>
                  <a:pt x="8394885" y="4331102"/>
                  <a:pt x="8531987" y="4375630"/>
                  <a:pt x="8554212" y="4314670"/>
                </a:cubicBezTo>
                <a:cubicBezTo>
                  <a:pt x="8619259" y="4278063"/>
                  <a:pt x="8554767" y="4218595"/>
                  <a:pt x="8619814" y="4181988"/>
                </a:cubicBezTo>
                <a:cubicBezTo>
                  <a:pt x="8637098" y="4152254"/>
                  <a:pt x="8741099" y="4228978"/>
                  <a:pt x="8760784" y="4189608"/>
                </a:cubicBezTo>
                <a:cubicBezTo>
                  <a:pt x="8780469" y="4150238"/>
                  <a:pt x="8705539" y="4006728"/>
                  <a:pt x="8737924" y="3945768"/>
                </a:cubicBezTo>
                <a:cubicBezTo>
                  <a:pt x="8792534" y="3915288"/>
                  <a:pt x="8812854" y="3850518"/>
                  <a:pt x="8867464" y="3820038"/>
                </a:cubicBezTo>
                <a:cubicBezTo>
                  <a:pt x="8906834" y="3785748"/>
                  <a:pt x="8927154" y="3964818"/>
                  <a:pt x="8966524" y="3957198"/>
                </a:cubicBezTo>
                <a:cubicBezTo>
                  <a:pt x="9005894" y="3949578"/>
                  <a:pt x="9043359" y="3721613"/>
                  <a:pt x="9088444" y="3724788"/>
                </a:cubicBezTo>
                <a:cubicBezTo>
                  <a:pt x="9133529" y="3727963"/>
                  <a:pt x="9199569" y="3762253"/>
                  <a:pt x="9244654" y="3759078"/>
                </a:cubicBezTo>
                <a:cubicBezTo>
                  <a:pt x="9289739" y="3755903"/>
                  <a:pt x="9206554" y="3651128"/>
                  <a:pt x="9252274" y="3621918"/>
                </a:cubicBezTo>
                <a:cubicBezTo>
                  <a:pt x="9297994" y="3592708"/>
                  <a:pt x="9463729" y="3616838"/>
                  <a:pt x="9530404" y="3599058"/>
                </a:cubicBezTo>
                <a:cubicBezTo>
                  <a:pt x="9597079" y="3581278"/>
                  <a:pt x="9541199" y="3454913"/>
                  <a:pt x="9560884" y="3439038"/>
                </a:cubicBezTo>
                <a:cubicBezTo>
                  <a:pt x="9580569" y="3423163"/>
                  <a:pt x="9632778" y="3460104"/>
                  <a:pt x="9656134" y="3458088"/>
                </a:cubicBezTo>
                <a:cubicBezTo>
                  <a:pt x="9679490" y="3456072"/>
                  <a:pt x="9666732" y="3432655"/>
                  <a:pt x="9701022" y="3426940"/>
                </a:cubicBezTo>
                <a:cubicBezTo>
                  <a:pt x="9735312" y="3421225"/>
                  <a:pt x="9818555" y="3533542"/>
                  <a:pt x="9869494" y="3530478"/>
                </a:cubicBezTo>
                <a:cubicBezTo>
                  <a:pt x="9920433" y="3527414"/>
                  <a:pt x="9889814" y="3426973"/>
                  <a:pt x="10006654" y="3408558"/>
                </a:cubicBezTo>
                <a:cubicBezTo>
                  <a:pt x="10123494" y="3390143"/>
                  <a:pt x="10505129" y="3390143"/>
                  <a:pt x="10562914" y="3313308"/>
                </a:cubicBezTo>
                <a:cubicBezTo>
                  <a:pt x="10620699" y="3236473"/>
                  <a:pt x="10517194" y="2999618"/>
                  <a:pt x="10471474" y="2917068"/>
                </a:cubicBezTo>
                <a:cubicBezTo>
                  <a:pt x="10425754" y="2834518"/>
                  <a:pt x="10386396" y="2787512"/>
                  <a:pt x="10395274" y="2684658"/>
                </a:cubicBezTo>
                <a:lnTo>
                  <a:pt x="10406634" y="2330422"/>
                </a:lnTo>
                <a:cubicBezTo>
                  <a:pt x="10378948" y="2269208"/>
                  <a:pt x="10413734" y="2184896"/>
                  <a:pt x="10388346" y="2123920"/>
                </a:cubicBezTo>
                <a:cubicBezTo>
                  <a:pt x="10362958" y="2062944"/>
                  <a:pt x="10276009" y="2020337"/>
                  <a:pt x="10254304" y="1964568"/>
                </a:cubicBezTo>
                <a:cubicBezTo>
                  <a:pt x="10232599" y="1908799"/>
                  <a:pt x="10260654" y="1847728"/>
                  <a:pt x="10258114" y="1789308"/>
                </a:cubicBezTo>
                <a:cubicBezTo>
                  <a:pt x="10255574" y="1730888"/>
                  <a:pt x="10278446" y="1628256"/>
                  <a:pt x="10284784" y="1587378"/>
                </a:cubicBezTo>
                <a:cubicBezTo>
                  <a:pt x="10291122" y="1546500"/>
                  <a:pt x="10343134" y="1578963"/>
                  <a:pt x="10341864" y="1524988"/>
                </a:cubicBezTo>
                <a:cubicBezTo>
                  <a:pt x="10327917" y="1445455"/>
                  <a:pt x="10348261" y="1365921"/>
                  <a:pt x="10334314" y="1286388"/>
                </a:cubicBezTo>
                <a:lnTo>
                  <a:pt x="10260330" y="943582"/>
                </a:lnTo>
                <a:lnTo>
                  <a:pt x="10415778" y="668500"/>
                </a:lnTo>
                <a:cubicBezTo>
                  <a:pt x="10414023" y="743653"/>
                  <a:pt x="10461799" y="814995"/>
                  <a:pt x="10460044" y="890148"/>
                </a:cubicBezTo>
                <a:lnTo>
                  <a:pt x="10423398" y="1076170"/>
                </a:lnTo>
                <a:cubicBezTo>
                  <a:pt x="10422521" y="1163276"/>
                  <a:pt x="10439851" y="1176406"/>
                  <a:pt x="10433374" y="1213998"/>
                </a:cubicBezTo>
                <a:cubicBezTo>
                  <a:pt x="10426897" y="1251590"/>
                  <a:pt x="10381881" y="1239476"/>
                  <a:pt x="10384536" y="1301722"/>
                </a:cubicBezTo>
                <a:cubicBezTo>
                  <a:pt x="10391394" y="1378049"/>
                  <a:pt x="10375646" y="1481681"/>
                  <a:pt x="10426446" y="1564612"/>
                </a:cubicBezTo>
                <a:cubicBezTo>
                  <a:pt x="10455656" y="1629382"/>
                  <a:pt x="10470261" y="1719806"/>
                  <a:pt x="10514076" y="1758922"/>
                </a:cubicBezTo>
                <a:cubicBezTo>
                  <a:pt x="10557891" y="1798038"/>
                  <a:pt x="10624566" y="1897733"/>
                  <a:pt x="10662666" y="1944088"/>
                </a:cubicBezTo>
                <a:cubicBezTo>
                  <a:pt x="10700766" y="1990443"/>
                  <a:pt x="10733151" y="1990443"/>
                  <a:pt x="10757916" y="2018002"/>
                </a:cubicBezTo>
                <a:cubicBezTo>
                  <a:pt x="10782681" y="2045561"/>
                  <a:pt x="10785221" y="2103727"/>
                  <a:pt x="10811256" y="2109442"/>
                </a:cubicBezTo>
                <a:cubicBezTo>
                  <a:pt x="10837291" y="2115157"/>
                  <a:pt x="10871581" y="2042767"/>
                  <a:pt x="10898886" y="2071342"/>
                </a:cubicBezTo>
                <a:cubicBezTo>
                  <a:pt x="10930636" y="2111982"/>
                  <a:pt x="10954766" y="2152622"/>
                  <a:pt x="10986516" y="2193262"/>
                </a:cubicBezTo>
                <a:lnTo>
                  <a:pt x="11073384" y="2274796"/>
                </a:lnTo>
                <a:cubicBezTo>
                  <a:pt x="11105388" y="2292068"/>
                  <a:pt x="11194542" y="2290290"/>
                  <a:pt x="11226546" y="2307562"/>
                </a:cubicBezTo>
                <a:cubicBezTo>
                  <a:pt x="11251946" y="2327882"/>
                  <a:pt x="11296396" y="2329152"/>
                  <a:pt x="11321796" y="2349472"/>
                </a:cubicBezTo>
                <a:cubicBezTo>
                  <a:pt x="11354816" y="2373602"/>
                  <a:pt x="11368786" y="2424402"/>
                  <a:pt x="11401806" y="2448532"/>
                </a:cubicBezTo>
                <a:cubicBezTo>
                  <a:pt x="11438636" y="2471392"/>
                  <a:pt x="11498326" y="2490442"/>
                  <a:pt x="11535156" y="2513302"/>
                </a:cubicBezTo>
                <a:cubicBezTo>
                  <a:pt x="11560556" y="2533622"/>
                  <a:pt x="11601196" y="2546322"/>
                  <a:pt x="11626596" y="2566642"/>
                </a:cubicBezTo>
                <a:cubicBezTo>
                  <a:pt x="11658346" y="2592042"/>
                  <a:pt x="11686286" y="2625062"/>
                  <a:pt x="11718036" y="2650462"/>
                </a:cubicBezTo>
                <a:cubicBezTo>
                  <a:pt x="11747246" y="2676497"/>
                  <a:pt x="11817731" y="2679672"/>
                  <a:pt x="11855196" y="2711422"/>
                </a:cubicBezTo>
                <a:cubicBezTo>
                  <a:pt x="11892661" y="2743172"/>
                  <a:pt x="11911711" y="2813022"/>
                  <a:pt x="11942826" y="2840962"/>
                </a:cubicBezTo>
                <a:cubicBezTo>
                  <a:pt x="11975846" y="2853662"/>
                  <a:pt x="12035536" y="2816832"/>
                  <a:pt x="12068556" y="2829532"/>
                </a:cubicBezTo>
                <a:lnTo>
                  <a:pt x="12097512" y="2896588"/>
                </a:lnTo>
                <a:cubicBezTo>
                  <a:pt x="12114530" y="2911066"/>
                  <a:pt x="12158218" y="2906494"/>
                  <a:pt x="12175236" y="2920972"/>
                </a:cubicBezTo>
                <a:cubicBezTo>
                  <a:pt x="12209526" y="2948912"/>
                  <a:pt x="12217146" y="3053052"/>
                  <a:pt x="12251436" y="3080992"/>
                </a:cubicBezTo>
                <a:cubicBezTo>
                  <a:pt x="12276836" y="3100042"/>
                  <a:pt x="12340336" y="3080992"/>
                  <a:pt x="12365736" y="3100042"/>
                </a:cubicBezTo>
                <a:cubicBezTo>
                  <a:pt x="12389866" y="3120362"/>
                  <a:pt x="12398756" y="3194022"/>
                  <a:pt x="12422886" y="3214342"/>
                </a:cubicBezTo>
                <a:cubicBezTo>
                  <a:pt x="12443206" y="3227042"/>
                  <a:pt x="12494006" y="3178782"/>
                  <a:pt x="12514326" y="3191482"/>
                </a:cubicBezTo>
                <a:cubicBezTo>
                  <a:pt x="12547346" y="3215612"/>
                  <a:pt x="12538456" y="3266412"/>
                  <a:pt x="12571476" y="3290542"/>
                </a:cubicBezTo>
                <a:cubicBezTo>
                  <a:pt x="12598146" y="3309592"/>
                  <a:pt x="12609576" y="3397222"/>
                  <a:pt x="12636246" y="3416272"/>
                </a:cubicBezTo>
                <a:cubicBezTo>
                  <a:pt x="12657836" y="3427702"/>
                  <a:pt x="12717526" y="3416272"/>
                  <a:pt x="12739116" y="3427702"/>
                </a:cubicBezTo>
                <a:cubicBezTo>
                  <a:pt x="12755626" y="3437862"/>
                  <a:pt x="12730226" y="3288002"/>
                  <a:pt x="12746736" y="3298162"/>
                </a:cubicBezTo>
                <a:lnTo>
                  <a:pt x="12826746" y="3362932"/>
                </a:lnTo>
                <a:cubicBezTo>
                  <a:pt x="12854686" y="3389602"/>
                  <a:pt x="12913106" y="3408652"/>
                  <a:pt x="12941046" y="3435322"/>
                </a:cubicBezTo>
                <a:cubicBezTo>
                  <a:pt x="12963906" y="3455642"/>
                  <a:pt x="13047726" y="3445482"/>
                  <a:pt x="13070586" y="3465802"/>
                </a:cubicBezTo>
                <a:cubicBezTo>
                  <a:pt x="13094716" y="3492472"/>
                  <a:pt x="13095986" y="3545812"/>
                  <a:pt x="13120116" y="3572482"/>
                </a:cubicBezTo>
                <a:cubicBezTo>
                  <a:pt x="13141706" y="3594072"/>
                  <a:pt x="13106146" y="3630902"/>
                  <a:pt x="13127736" y="3652492"/>
                </a:cubicBezTo>
                <a:cubicBezTo>
                  <a:pt x="13159486" y="3677892"/>
                  <a:pt x="13175996" y="3710912"/>
                  <a:pt x="13207746" y="3736312"/>
                </a:cubicBezTo>
                <a:cubicBezTo>
                  <a:pt x="13248386" y="3765522"/>
                  <a:pt x="13300456" y="3745202"/>
                  <a:pt x="13341096" y="3774412"/>
                </a:cubicBezTo>
                <a:cubicBezTo>
                  <a:pt x="13423392" y="3786604"/>
                  <a:pt x="13475208" y="3810226"/>
                  <a:pt x="13511784" y="3852898"/>
                </a:cubicBezTo>
                <a:cubicBezTo>
                  <a:pt x="13554329" y="3871948"/>
                  <a:pt x="13471652" y="3878933"/>
                  <a:pt x="13546836" y="3923002"/>
                </a:cubicBezTo>
                <a:cubicBezTo>
                  <a:pt x="13567283" y="3942941"/>
                  <a:pt x="13420344" y="3890617"/>
                  <a:pt x="13642086" y="3987772"/>
                </a:cubicBezTo>
                <a:cubicBezTo>
                  <a:pt x="13682091" y="4009997"/>
                  <a:pt x="13573379" y="4004282"/>
                  <a:pt x="13779246" y="4090642"/>
                </a:cubicBezTo>
                <a:cubicBezTo>
                  <a:pt x="13819251" y="4113502"/>
                  <a:pt x="13680059" y="4135727"/>
                  <a:pt x="13863066" y="4204942"/>
                </a:cubicBezTo>
                <a:cubicBezTo>
                  <a:pt x="13889736" y="4226532"/>
                  <a:pt x="13758799" y="4246217"/>
                  <a:pt x="13927836" y="4296382"/>
                </a:cubicBezTo>
                <a:cubicBezTo>
                  <a:pt x="13938631" y="4281142"/>
                  <a:pt x="13944346" y="4178907"/>
                  <a:pt x="13962126" y="4128742"/>
                </a:cubicBezTo>
                <a:cubicBezTo>
                  <a:pt x="13979906" y="4078577"/>
                  <a:pt x="14028166" y="4083657"/>
                  <a:pt x="14061186" y="4075402"/>
                </a:cubicBezTo>
                <a:cubicBezTo>
                  <a:pt x="14094206" y="4067147"/>
                  <a:pt x="14100556" y="4059527"/>
                  <a:pt x="14148816" y="4098262"/>
                </a:cubicBezTo>
                <a:cubicBezTo>
                  <a:pt x="14197076" y="4136997"/>
                  <a:pt x="14216126" y="4260187"/>
                  <a:pt x="14263116" y="4304002"/>
                </a:cubicBezTo>
                <a:cubicBezTo>
                  <a:pt x="14310106" y="4347817"/>
                  <a:pt x="14357096" y="4410047"/>
                  <a:pt x="14415516" y="4429732"/>
                </a:cubicBezTo>
                <a:cubicBezTo>
                  <a:pt x="14473936" y="4449417"/>
                  <a:pt x="14538071" y="4344007"/>
                  <a:pt x="14594586" y="4353532"/>
                </a:cubicBezTo>
                <a:cubicBezTo>
                  <a:pt x="14651101" y="4363057"/>
                  <a:pt x="14713331" y="4417032"/>
                  <a:pt x="14762226" y="4429732"/>
                </a:cubicBezTo>
                <a:cubicBezTo>
                  <a:pt x="14811121" y="4442432"/>
                  <a:pt x="14804136" y="4370677"/>
                  <a:pt x="14838426" y="4361152"/>
                </a:cubicBezTo>
                <a:cubicBezTo>
                  <a:pt x="14872716" y="4351627"/>
                  <a:pt x="14906371" y="4439892"/>
                  <a:pt x="14945106" y="4464022"/>
                </a:cubicBezTo>
                <a:cubicBezTo>
                  <a:pt x="14983841" y="4488152"/>
                  <a:pt x="14987016" y="4560542"/>
                  <a:pt x="15040356" y="4585942"/>
                </a:cubicBezTo>
                <a:cubicBezTo>
                  <a:pt x="15093696" y="4611342"/>
                  <a:pt x="15209901" y="4632932"/>
                  <a:pt x="15276576" y="4650712"/>
                </a:cubicBezTo>
                <a:cubicBezTo>
                  <a:pt x="15343251" y="4668492"/>
                  <a:pt x="15399004" y="4677382"/>
                  <a:pt x="15440406" y="4692622"/>
                </a:cubicBezTo>
                <a:cubicBezTo>
                  <a:pt x="15481808" y="4707862"/>
                  <a:pt x="15492603" y="4677382"/>
                  <a:pt x="15513558" y="4707862"/>
                </a:cubicBezTo>
                <a:cubicBezTo>
                  <a:pt x="15534513" y="4738342"/>
                  <a:pt x="15564993" y="4827242"/>
                  <a:pt x="15566136" y="4875502"/>
                </a:cubicBezTo>
                <a:cubicBezTo>
                  <a:pt x="15567279" y="4923762"/>
                  <a:pt x="15571851" y="5001232"/>
                  <a:pt x="15585186" y="4997422"/>
                </a:cubicBezTo>
                <a:cubicBezTo>
                  <a:pt x="15598521" y="4993612"/>
                  <a:pt x="15673451" y="4954242"/>
                  <a:pt x="15703296" y="4921222"/>
                </a:cubicBezTo>
                <a:cubicBezTo>
                  <a:pt x="15733141" y="4888202"/>
                  <a:pt x="15703296" y="4796127"/>
                  <a:pt x="15718536" y="4768822"/>
                </a:cubicBezTo>
                <a:cubicBezTo>
                  <a:pt x="15733776" y="4741517"/>
                  <a:pt x="15776956" y="4745327"/>
                  <a:pt x="15794736" y="4757392"/>
                </a:cubicBezTo>
                <a:cubicBezTo>
                  <a:pt x="15812516" y="4769457"/>
                  <a:pt x="15829026" y="4829782"/>
                  <a:pt x="15870936" y="4871692"/>
                </a:cubicBezTo>
                <a:cubicBezTo>
                  <a:pt x="15912846" y="4913602"/>
                  <a:pt x="16004286" y="4937732"/>
                  <a:pt x="16065246" y="4978372"/>
                </a:cubicBezTo>
                <a:cubicBezTo>
                  <a:pt x="16126206" y="5019012"/>
                  <a:pt x="16164306" y="5104102"/>
                  <a:pt x="16202406" y="5138392"/>
                </a:cubicBezTo>
                <a:cubicBezTo>
                  <a:pt x="16240506" y="5172682"/>
                  <a:pt x="16278606" y="5142837"/>
                  <a:pt x="16312896" y="5153632"/>
                </a:cubicBezTo>
                <a:cubicBezTo>
                  <a:pt x="16347186" y="5164427"/>
                  <a:pt x="16375761" y="5201257"/>
                  <a:pt x="16408146" y="5203162"/>
                </a:cubicBezTo>
                <a:cubicBezTo>
                  <a:pt x="16440531" y="5205067"/>
                  <a:pt x="16459581" y="5190462"/>
                  <a:pt x="16488156" y="5195542"/>
                </a:cubicBezTo>
                <a:cubicBezTo>
                  <a:pt x="16516731" y="5200622"/>
                  <a:pt x="16549751" y="5224752"/>
                  <a:pt x="16579596" y="5233642"/>
                </a:cubicBezTo>
                <a:cubicBezTo>
                  <a:pt x="16609441" y="5242532"/>
                  <a:pt x="16635476" y="5264757"/>
                  <a:pt x="16659606" y="5275552"/>
                </a:cubicBezTo>
                <a:cubicBezTo>
                  <a:pt x="16683736" y="5286347"/>
                  <a:pt x="16685641" y="5288887"/>
                  <a:pt x="16724376" y="5298412"/>
                </a:cubicBezTo>
                <a:cubicBezTo>
                  <a:pt x="16763111" y="5307937"/>
                  <a:pt x="16878046" y="5325082"/>
                  <a:pt x="16899636" y="5317462"/>
                </a:cubicBezTo>
                <a:cubicBezTo>
                  <a:pt x="16921226" y="5309842"/>
                  <a:pt x="16795496" y="5264757"/>
                  <a:pt x="16781526" y="5245072"/>
                </a:cubicBezTo>
                <a:cubicBezTo>
                  <a:pt x="16767556" y="5225387"/>
                  <a:pt x="16803751" y="5205067"/>
                  <a:pt x="16815816" y="5199352"/>
                </a:cubicBezTo>
                <a:cubicBezTo>
                  <a:pt x="16827881" y="5193637"/>
                  <a:pt x="16881856" y="5198082"/>
                  <a:pt x="16926306" y="5218402"/>
                </a:cubicBezTo>
                <a:cubicBezTo>
                  <a:pt x="16970756" y="5238722"/>
                  <a:pt x="17024096" y="5302222"/>
                  <a:pt x="17082516" y="5344132"/>
                </a:cubicBezTo>
                <a:cubicBezTo>
                  <a:pt x="17140936" y="5386042"/>
                  <a:pt x="17236821" y="5340957"/>
                  <a:pt x="17273016" y="5359372"/>
                </a:cubicBezTo>
                <a:cubicBezTo>
                  <a:pt x="17309211" y="5377787"/>
                  <a:pt x="17380458" y="5394932"/>
                  <a:pt x="17398746" y="5420332"/>
                </a:cubicBezTo>
                <a:cubicBezTo>
                  <a:pt x="17417034" y="5445732"/>
                  <a:pt x="17458944" y="5523202"/>
                  <a:pt x="17489424" y="5549872"/>
                </a:cubicBezTo>
                <a:cubicBezTo>
                  <a:pt x="17520158" y="5560032"/>
                  <a:pt x="17562322" y="5558762"/>
                  <a:pt x="17593056" y="5568922"/>
                </a:cubicBezTo>
                <a:cubicBezTo>
                  <a:pt x="17667986" y="5598132"/>
                  <a:pt x="17735296" y="5688302"/>
                  <a:pt x="17810226" y="5717512"/>
                </a:cubicBezTo>
                <a:cubicBezTo>
                  <a:pt x="17869281" y="5749897"/>
                  <a:pt x="17762601" y="5552920"/>
                  <a:pt x="17810226" y="5561302"/>
                </a:cubicBezTo>
                <a:cubicBezTo>
                  <a:pt x="17826736" y="5549237"/>
                  <a:pt x="17960721" y="5530695"/>
                  <a:pt x="18008346" y="5565112"/>
                </a:cubicBezTo>
                <a:cubicBezTo>
                  <a:pt x="18040096" y="5585432"/>
                  <a:pt x="18073751" y="5634200"/>
                  <a:pt x="18088356" y="5667982"/>
                </a:cubicBezTo>
                <a:cubicBezTo>
                  <a:pt x="18116931" y="5690207"/>
                  <a:pt x="18159476" y="5661505"/>
                  <a:pt x="18191226" y="5675602"/>
                </a:cubicBezTo>
                <a:cubicBezTo>
                  <a:pt x="18222976" y="5689699"/>
                  <a:pt x="18246471" y="5728434"/>
                  <a:pt x="18278856" y="5752564"/>
                </a:cubicBezTo>
                <a:cubicBezTo>
                  <a:pt x="18314416" y="5775170"/>
                  <a:pt x="18308066" y="5843496"/>
                  <a:pt x="18343626" y="5866102"/>
                </a:cubicBezTo>
                <a:cubicBezTo>
                  <a:pt x="18372836" y="5878802"/>
                  <a:pt x="18432526" y="5838162"/>
                  <a:pt x="18461736" y="5850862"/>
                </a:cubicBezTo>
                <a:cubicBezTo>
                  <a:pt x="18485866" y="5863562"/>
                  <a:pt x="18543016" y="5906742"/>
                  <a:pt x="18553176" y="5934682"/>
                </a:cubicBezTo>
                <a:cubicBezTo>
                  <a:pt x="18563336" y="5962622"/>
                  <a:pt x="18495391" y="6013422"/>
                  <a:pt x="18522696" y="6018502"/>
                </a:cubicBezTo>
                <a:cubicBezTo>
                  <a:pt x="18550001" y="6023582"/>
                  <a:pt x="18636361" y="5957542"/>
                  <a:pt x="18652236" y="5972782"/>
                </a:cubicBezTo>
                <a:cubicBezTo>
                  <a:pt x="18663666" y="5981672"/>
                  <a:pt x="18652236" y="6036282"/>
                  <a:pt x="18663666" y="6045172"/>
                </a:cubicBezTo>
                <a:cubicBezTo>
                  <a:pt x="18696686" y="6059142"/>
                  <a:pt x="18752566" y="5993102"/>
                  <a:pt x="18785586" y="6007072"/>
                </a:cubicBezTo>
                <a:cubicBezTo>
                  <a:pt x="18844006" y="6025487"/>
                  <a:pt x="19027775" y="6094194"/>
                  <a:pt x="19086576" y="6136612"/>
                </a:cubicBezTo>
                <a:cubicBezTo>
                  <a:pt x="19145377" y="6179030"/>
                  <a:pt x="19191732" y="6189825"/>
                  <a:pt x="19222212" y="6242530"/>
                </a:cubicBezTo>
                <a:cubicBezTo>
                  <a:pt x="19237960" y="6312634"/>
                  <a:pt x="19276568" y="6382738"/>
                  <a:pt x="19292316" y="6452842"/>
                </a:cubicBezTo>
                <a:lnTo>
                  <a:pt x="19347942" y="6593050"/>
                </a:lnTo>
                <a:cubicBezTo>
                  <a:pt x="19366357" y="6622260"/>
                  <a:pt x="19398107" y="6558125"/>
                  <a:pt x="19418046" y="6567142"/>
                </a:cubicBezTo>
                <a:cubicBezTo>
                  <a:pt x="19437985" y="6576159"/>
                  <a:pt x="19470116" y="6680172"/>
                  <a:pt x="19467576" y="6647152"/>
                </a:cubicBezTo>
                <a:cubicBezTo>
                  <a:pt x="19465036" y="6614132"/>
                  <a:pt x="19451066" y="6455382"/>
                  <a:pt x="19448526" y="6376642"/>
                </a:cubicBezTo>
                <a:cubicBezTo>
                  <a:pt x="19445986" y="6297902"/>
                  <a:pt x="19440906" y="6184237"/>
                  <a:pt x="19452336" y="6174712"/>
                </a:cubicBezTo>
                <a:cubicBezTo>
                  <a:pt x="19463766" y="6165187"/>
                  <a:pt x="19543142" y="6193127"/>
                  <a:pt x="19555206" y="6285202"/>
                </a:cubicBezTo>
                <a:cubicBezTo>
                  <a:pt x="19586321" y="6323937"/>
                  <a:pt x="19514185" y="6497800"/>
                  <a:pt x="19639026" y="6407122"/>
                </a:cubicBezTo>
                <a:cubicBezTo>
                  <a:pt x="19668236" y="6407122"/>
                  <a:pt x="19542125" y="6318095"/>
                  <a:pt x="19646646" y="6212812"/>
                </a:cubicBezTo>
                <a:cubicBezTo>
                  <a:pt x="19668236" y="6187412"/>
                  <a:pt x="19699986" y="6124547"/>
                  <a:pt x="19734276" y="6128992"/>
                </a:cubicBezTo>
                <a:cubicBezTo>
                  <a:pt x="19768566" y="6133437"/>
                  <a:pt x="19821271" y="6244562"/>
                  <a:pt x="19852386" y="6239482"/>
                </a:cubicBezTo>
                <a:cubicBezTo>
                  <a:pt x="19883501" y="6234402"/>
                  <a:pt x="19776186" y="6084542"/>
                  <a:pt x="19791426" y="6026122"/>
                </a:cubicBezTo>
                <a:cubicBezTo>
                  <a:pt x="19806666" y="5967702"/>
                  <a:pt x="20020915" y="6064095"/>
                  <a:pt x="20100036" y="6022312"/>
                </a:cubicBezTo>
                <a:cubicBezTo>
                  <a:pt x="20179157" y="5980529"/>
                  <a:pt x="20277582" y="5914489"/>
                  <a:pt x="20372832" y="5897344"/>
                </a:cubicBezTo>
                <a:cubicBezTo>
                  <a:pt x="20472400" y="5904710"/>
                  <a:pt x="20568158" y="5885406"/>
                  <a:pt x="20667726" y="5892772"/>
                </a:cubicBezTo>
                <a:cubicBezTo>
                  <a:pt x="20754975" y="5890740"/>
                  <a:pt x="20844256" y="5940397"/>
                  <a:pt x="20915376" y="5938492"/>
                </a:cubicBezTo>
                <a:cubicBezTo>
                  <a:pt x="20986496" y="5936587"/>
                  <a:pt x="21108416" y="5975957"/>
                  <a:pt x="21185886" y="5968972"/>
                </a:cubicBezTo>
                <a:cubicBezTo>
                  <a:pt x="21277326" y="5996912"/>
                  <a:pt x="21364956" y="5929602"/>
                  <a:pt x="21456396" y="5957542"/>
                </a:cubicBezTo>
                <a:cubicBezTo>
                  <a:pt x="21532850" y="5990562"/>
                  <a:pt x="21597874" y="5901662"/>
                  <a:pt x="21632418" y="5961352"/>
                </a:cubicBezTo>
                <a:cubicBezTo>
                  <a:pt x="21662644" y="5971512"/>
                  <a:pt x="21704300" y="5874992"/>
                  <a:pt x="21734526" y="5885152"/>
                </a:cubicBezTo>
                <a:cubicBezTo>
                  <a:pt x="21782024" y="5880707"/>
                  <a:pt x="21862796" y="6026122"/>
                  <a:pt x="21917406" y="6041362"/>
                </a:cubicBezTo>
                <a:cubicBezTo>
                  <a:pt x="21972016" y="6056602"/>
                  <a:pt x="21978366" y="5958177"/>
                  <a:pt x="22062186" y="5976592"/>
                </a:cubicBezTo>
                <a:cubicBezTo>
                  <a:pt x="22181566" y="6035012"/>
                  <a:pt x="22163786" y="6127722"/>
                  <a:pt x="22283166" y="6186142"/>
                </a:cubicBezTo>
                <a:lnTo>
                  <a:pt x="23123652" y="6482560"/>
                </a:lnTo>
                <a:cubicBezTo>
                  <a:pt x="23280497" y="6553680"/>
                  <a:pt x="23243667" y="6574000"/>
                  <a:pt x="23266146" y="6609052"/>
                </a:cubicBezTo>
                <a:cubicBezTo>
                  <a:pt x="23288625" y="6644104"/>
                  <a:pt x="23221696" y="6673822"/>
                  <a:pt x="23258526" y="6692872"/>
                </a:cubicBezTo>
                <a:cubicBezTo>
                  <a:pt x="23295356" y="6711922"/>
                  <a:pt x="23311866" y="6629372"/>
                  <a:pt x="23388066" y="6658582"/>
                </a:cubicBezTo>
                <a:cubicBezTo>
                  <a:pt x="23464266" y="6687792"/>
                  <a:pt x="23673943" y="6799298"/>
                  <a:pt x="23757636" y="6780502"/>
                </a:cubicBezTo>
                <a:lnTo>
                  <a:pt x="23981664" y="6644866"/>
                </a:lnTo>
                <a:cubicBezTo>
                  <a:pt x="24038814" y="6611846"/>
                  <a:pt x="23992459" y="6578826"/>
                  <a:pt x="24051006" y="6544282"/>
                </a:cubicBezTo>
                <a:cubicBezTo>
                  <a:pt x="24085423" y="6521168"/>
                  <a:pt x="24156416" y="6550632"/>
                  <a:pt x="24203406" y="6532852"/>
                </a:cubicBezTo>
                <a:cubicBezTo>
                  <a:pt x="24250396" y="6515072"/>
                  <a:pt x="24300561" y="6461097"/>
                  <a:pt x="24332946" y="6437602"/>
                </a:cubicBezTo>
                <a:cubicBezTo>
                  <a:pt x="24354536" y="6422362"/>
                  <a:pt x="24406606" y="6437602"/>
                  <a:pt x="24428196" y="6422362"/>
                </a:cubicBezTo>
                <a:cubicBezTo>
                  <a:pt x="24477726" y="6375372"/>
                  <a:pt x="24481536" y="6290282"/>
                  <a:pt x="24531066" y="6243292"/>
                </a:cubicBezTo>
                <a:lnTo>
                  <a:pt x="24688800" y="6187666"/>
                </a:lnTo>
                <a:cubicBezTo>
                  <a:pt x="24772112" y="6180808"/>
                  <a:pt x="24870664" y="6238720"/>
                  <a:pt x="24953976" y="6231862"/>
                </a:cubicBezTo>
                <a:lnTo>
                  <a:pt x="25226010" y="6160996"/>
                </a:lnTo>
                <a:cubicBezTo>
                  <a:pt x="25235154" y="6043394"/>
                  <a:pt x="25221438" y="5902932"/>
                  <a:pt x="25230582" y="5785330"/>
                </a:cubicBezTo>
                <a:cubicBezTo>
                  <a:pt x="25196558" y="5744420"/>
                  <a:pt x="25045220" y="5782712"/>
                  <a:pt x="24949474" y="5824098"/>
                </a:cubicBezTo>
                <a:cubicBezTo>
                  <a:pt x="24853728" y="5865484"/>
                  <a:pt x="24749461" y="6008359"/>
                  <a:pt x="24656104" y="6033648"/>
                </a:cubicBezTo>
                <a:lnTo>
                  <a:pt x="24389334" y="6063460"/>
                </a:lnTo>
                <a:cubicBezTo>
                  <a:pt x="24264897" y="6164013"/>
                  <a:pt x="24296671" y="6287425"/>
                  <a:pt x="24172234" y="6387978"/>
                </a:cubicBezTo>
                <a:cubicBezTo>
                  <a:pt x="24046988" y="6460653"/>
                  <a:pt x="23997943" y="6403789"/>
                  <a:pt x="23910798" y="6411694"/>
                </a:cubicBezTo>
                <a:cubicBezTo>
                  <a:pt x="23814290" y="6486735"/>
                  <a:pt x="23889266" y="6513216"/>
                  <a:pt x="23856004" y="6525138"/>
                </a:cubicBezTo>
                <a:cubicBezTo>
                  <a:pt x="23822742" y="6537060"/>
                  <a:pt x="23762659" y="6462908"/>
                  <a:pt x="23711224" y="6483228"/>
                </a:cubicBezTo>
                <a:cubicBezTo>
                  <a:pt x="23659789" y="6503548"/>
                  <a:pt x="23571524" y="6581653"/>
                  <a:pt x="23524534" y="6578478"/>
                </a:cubicBezTo>
                <a:cubicBezTo>
                  <a:pt x="23477544" y="6575303"/>
                  <a:pt x="23476909" y="6485768"/>
                  <a:pt x="23440714" y="6490848"/>
                </a:cubicBezTo>
                <a:cubicBezTo>
                  <a:pt x="23345857" y="6490705"/>
                  <a:pt x="23364514" y="6542283"/>
                  <a:pt x="23330224" y="6517518"/>
                </a:cubicBezTo>
                <a:cubicBezTo>
                  <a:pt x="23295934" y="6492753"/>
                  <a:pt x="23299502" y="6364594"/>
                  <a:pt x="23234974" y="6342258"/>
                </a:cubicBezTo>
                <a:lnTo>
                  <a:pt x="22954488" y="6276820"/>
                </a:lnTo>
                <a:cubicBezTo>
                  <a:pt x="22875263" y="6246563"/>
                  <a:pt x="22761749" y="6284885"/>
                  <a:pt x="22682524" y="6254628"/>
                </a:cubicBezTo>
                <a:cubicBezTo>
                  <a:pt x="22643154" y="6236848"/>
                  <a:pt x="22645694" y="6177158"/>
                  <a:pt x="22606324" y="6159378"/>
                </a:cubicBezTo>
                <a:lnTo>
                  <a:pt x="21954744" y="5910298"/>
                </a:lnTo>
                <a:cubicBezTo>
                  <a:pt x="21752572" y="5885644"/>
                  <a:pt x="21797322" y="5783855"/>
                  <a:pt x="21733834" y="5820288"/>
                </a:cubicBezTo>
                <a:cubicBezTo>
                  <a:pt x="21670346" y="5856721"/>
                  <a:pt x="21642394" y="5848863"/>
                  <a:pt x="21573814" y="5858388"/>
                </a:cubicBezTo>
                <a:cubicBezTo>
                  <a:pt x="21505234" y="5867913"/>
                  <a:pt x="21437924" y="5797428"/>
                  <a:pt x="21299494" y="5805048"/>
                </a:cubicBezTo>
                <a:cubicBezTo>
                  <a:pt x="21161064" y="5812668"/>
                  <a:pt x="20947208" y="5724133"/>
                  <a:pt x="20834674" y="5713608"/>
                </a:cubicBezTo>
                <a:cubicBezTo>
                  <a:pt x="20722140" y="5703083"/>
                  <a:pt x="20738592" y="5623151"/>
                  <a:pt x="20624292" y="5612356"/>
                </a:cubicBezTo>
                <a:cubicBezTo>
                  <a:pt x="20506459" y="5680397"/>
                  <a:pt x="20316237" y="5527457"/>
                  <a:pt x="20198404" y="5595498"/>
                </a:cubicBezTo>
                <a:lnTo>
                  <a:pt x="19910298" y="5865340"/>
                </a:lnTo>
                <a:cubicBezTo>
                  <a:pt x="19737093" y="5890963"/>
                  <a:pt x="19495309" y="6068985"/>
                  <a:pt x="19322104" y="6094608"/>
                </a:cubicBezTo>
                <a:lnTo>
                  <a:pt x="19024092" y="6001738"/>
                </a:lnTo>
                <a:cubicBezTo>
                  <a:pt x="18836525" y="5989784"/>
                  <a:pt x="18808250" y="5904505"/>
                  <a:pt x="18746794" y="5892678"/>
                </a:cubicBezTo>
                <a:cubicBezTo>
                  <a:pt x="18685338" y="5880851"/>
                  <a:pt x="18522639" y="5806318"/>
                  <a:pt x="18403894" y="5751708"/>
                </a:cubicBezTo>
                <a:cubicBezTo>
                  <a:pt x="18285149" y="5697098"/>
                  <a:pt x="18132114" y="5525648"/>
                  <a:pt x="18007654" y="5488818"/>
                </a:cubicBezTo>
                <a:cubicBezTo>
                  <a:pt x="17825548" y="5432541"/>
                  <a:pt x="17760639" y="5524378"/>
                  <a:pt x="17679994" y="5485008"/>
                </a:cubicBezTo>
                <a:cubicBezTo>
                  <a:pt x="17599349" y="5445638"/>
                  <a:pt x="17566964" y="5375788"/>
                  <a:pt x="17478064" y="5347848"/>
                </a:cubicBezTo>
                <a:cubicBezTo>
                  <a:pt x="17389164" y="5319908"/>
                  <a:pt x="17260525" y="5310367"/>
                  <a:pt x="17165644" y="5267838"/>
                </a:cubicBezTo>
                <a:lnTo>
                  <a:pt x="16885920" y="5119342"/>
                </a:lnTo>
                <a:cubicBezTo>
                  <a:pt x="16522839" y="4988135"/>
                  <a:pt x="16723418" y="5166254"/>
                  <a:pt x="16636054" y="5157348"/>
                </a:cubicBezTo>
                <a:cubicBezTo>
                  <a:pt x="16548690" y="5148442"/>
                  <a:pt x="16451269" y="5096388"/>
                  <a:pt x="16361734" y="5065908"/>
                </a:cubicBezTo>
                <a:cubicBezTo>
                  <a:pt x="16272199" y="5035428"/>
                  <a:pt x="16142659" y="4876678"/>
                  <a:pt x="16056934" y="4852548"/>
                </a:cubicBezTo>
                <a:cubicBezTo>
                  <a:pt x="15971209" y="4828418"/>
                  <a:pt x="15969939" y="4750948"/>
                  <a:pt x="15927394" y="4734438"/>
                </a:cubicBezTo>
                <a:cubicBezTo>
                  <a:pt x="15779070" y="4689337"/>
                  <a:pt x="15886754" y="4695703"/>
                  <a:pt x="15805474" y="4673478"/>
                </a:cubicBezTo>
                <a:cubicBezTo>
                  <a:pt x="15724194" y="4651253"/>
                  <a:pt x="15536869" y="4621408"/>
                  <a:pt x="15439714" y="4601088"/>
                </a:cubicBezTo>
                <a:cubicBezTo>
                  <a:pt x="15342559" y="4580768"/>
                  <a:pt x="15266752" y="4604374"/>
                  <a:pt x="15214924" y="4570608"/>
                </a:cubicBezTo>
                <a:lnTo>
                  <a:pt x="15117318" y="4432780"/>
                </a:lnTo>
                <a:cubicBezTo>
                  <a:pt x="14782939" y="4291159"/>
                  <a:pt x="14768126" y="4252362"/>
                  <a:pt x="14692954" y="4277238"/>
                </a:cubicBezTo>
                <a:cubicBezTo>
                  <a:pt x="14617782" y="4302114"/>
                  <a:pt x="14500549" y="4311528"/>
                  <a:pt x="14426254" y="4307718"/>
                </a:cubicBezTo>
                <a:cubicBezTo>
                  <a:pt x="14351959" y="4303908"/>
                  <a:pt x="14303699" y="4107058"/>
                  <a:pt x="14235754" y="4090548"/>
                </a:cubicBezTo>
                <a:cubicBezTo>
                  <a:pt x="14167809" y="4074038"/>
                  <a:pt x="14079544" y="3976883"/>
                  <a:pt x="14030014" y="3980058"/>
                </a:cubicBezTo>
                <a:cubicBezTo>
                  <a:pt x="13873562" y="3948419"/>
                  <a:pt x="13988104" y="4021968"/>
                  <a:pt x="13946194" y="4021968"/>
                </a:cubicBezTo>
                <a:cubicBezTo>
                  <a:pt x="13904284" y="4021968"/>
                  <a:pt x="13827449" y="4006093"/>
                  <a:pt x="13778554" y="3980058"/>
                </a:cubicBezTo>
                <a:cubicBezTo>
                  <a:pt x="13729659" y="3954023"/>
                  <a:pt x="13747439" y="3848613"/>
                  <a:pt x="13645204" y="3812418"/>
                </a:cubicBezTo>
                <a:cubicBezTo>
                  <a:pt x="13542969" y="3776223"/>
                  <a:pt x="13336225" y="3708516"/>
                  <a:pt x="13260394" y="3660018"/>
                </a:cubicBezTo>
                <a:lnTo>
                  <a:pt x="13194030" y="3498568"/>
                </a:lnTo>
                <a:cubicBezTo>
                  <a:pt x="13056375" y="3360913"/>
                  <a:pt x="13104432" y="3470248"/>
                  <a:pt x="13059156" y="3379696"/>
                </a:cubicBezTo>
                <a:cubicBezTo>
                  <a:pt x="13004812" y="3353899"/>
                  <a:pt x="12955074" y="3301513"/>
                  <a:pt x="12890824" y="3305688"/>
                </a:cubicBezTo>
                <a:cubicBezTo>
                  <a:pt x="12826574" y="3309863"/>
                  <a:pt x="12757474" y="3232028"/>
                  <a:pt x="12681274" y="3214248"/>
                </a:cubicBezTo>
                <a:cubicBezTo>
                  <a:pt x="12583369" y="3193658"/>
                  <a:pt x="12486329" y="3131698"/>
                  <a:pt x="12429814" y="3092328"/>
                </a:cubicBezTo>
                <a:cubicBezTo>
                  <a:pt x="12373299" y="3052958"/>
                  <a:pt x="12410764" y="3009143"/>
                  <a:pt x="12342184" y="2958978"/>
                </a:cubicBezTo>
                <a:cubicBezTo>
                  <a:pt x="12273604" y="2908813"/>
                  <a:pt x="12127554" y="2796418"/>
                  <a:pt x="12067864" y="2764668"/>
                </a:cubicBezTo>
                <a:cubicBezTo>
                  <a:pt x="12008174" y="2732918"/>
                  <a:pt x="12047544" y="2720218"/>
                  <a:pt x="11995474" y="2699898"/>
                </a:cubicBezTo>
                <a:cubicBezTo>
                  <a:pt x="11792794" y="2605648"/>
                  <a:pt x="11877999" y="2674498"/>
                  <a:pt x="11793544" y="2627508"/>
                </a:cubicBezTo>
                <a:cubicBezTo>
                  <a:pt x="11709089" y="2580518"/>
                  <a:pt x="11592884" y="2482728"/>
                  <a:pt x="11488744" y="2417958"/>
                </a:cubicBezTo>
                <a:cubicBezTo>
                  <a:pt x="11399844" y="2381128"/>
                  <a:pt x="11314754" y="2271908"/>
                  <a:pt x="11225854" y="2235078"/>
                </a:cubicBezTo>
                <a:lnTo>
                  <a:pt x="11121390" y="2197834"/>
                </a:lnTo>
                <a:cubicBezTo>
                  <a:pt x="10988571" y="2123889"/>
                  <a:pt x="10935763" y="2019463"/>
                  <a:pt x="10791514" y="1953138"/>
                </a:cubicBezTo>
                <a:lnTo>
                  <a:pt x="10568178" y="1691866"/>
                </a:lnTo>
                <a:cubicBezTo>
                  <a:pt x="10452989" y="1558389"/>
                  <a:pt x="10493883" y="1511526"/>
                  <a:pt x="10464546" y="1419832"/>
                </a:cubicBezTo>
                <a:cubicBezTo>
                  <a:pt x="10435209" y="1328138"/>
                  <a:pt x="10491851" y="977872"/>
                  <a:pt x="10495026" y="901672"/>
                </a:cubicBezTo>
                <a:cubicBezTo>
                  <a:pt x="10503916" y="876272"/>
                  <a:pt x="10482326" y="793722"/>
                  <a:pt x="10491216" y="768322"/>
                </a:cubicBezTo>
                <a:lnTo>
                  <a:pt x="10578846" y="680692"/>
                </a:lnTo>
                <a:lnTo>
                  <a:pt x="10725912" y="610588"/>
                </a:lnTo>
                <a:lnTo>
                  <a:pt x="10707624" y="336268"/>
                </a:lnTo>
                <a:cubicBezTo>
                  <a:pt x="10690098" y="267942"/>
                  <a:pt x="10635234" y="256258"/>
                  <a:pt x="10582656" y="200632"/>
                </a:cubicBezTo>
                <a:cubicBezTo>
                  <a:pt x="10550283" y="164040"/>
                  <a:pt x="10499414" y="222128"/>
                  <a:pt x="10467664" y="189108"/>
                </a:cubicBezTo>
                <a:cubicBezTo>
                  <a:pt x="10435914" y="156088"/>
                  <a:pt x="10419980" y="-21634"/>
                  <a:pt x="10392156" y="2512"/>
                </a:cubicBezTo>
                <a:cubicBezTo>
                  <a:pt x="10323068" y="-23904"/>
                  <a:pt x="10385044" y="164564"/>
                  <a:pt x="10346436" y="261592"/>
                </a:cubicBezTo>
                <a:cubicBezTo>
                  <a:pt x="10307828" y="358620"/>
                  <a:pt x="10325608" y="507210"/>
                  <a:pt x="10274808" y="626590"/>
                </a:cubicBezTo>
                <a:lnTo>
                  <a:pt x="10136886" y="913102"/>
                </a:lnTo>
                <a:cubicBezTo>
                  <a:pt x="10135385" y="1046421"/>
                  <a:pt x="10286285" y="1217839"/>
                  <a:pt x="10284784" y="1351158"/>
                </a:cubicBezTo>
                <a:lnTo>
                  <a:pt x="10195560" y="1744444"/>
                </a:lnTo>
                <a:cubicBezTo>
                  <a:pt x="10180851" y="1853379"/>
                  <a:pt x="10177573" y="1966123"/>
                  <a:pt x="10162864" y="2075058"/>
                </a:cubicBezTo>
                <a:lnTo>
                  <a:pt x="10104120" y="2384524"/>
                </a:lnTo>
                <a:cubicBezTo>
                  <a:pt x="10055121" y="2438849"/>
                  <a:pt x="10055653" y="2527463"/>
                  <a:pt x="10006654" y="2581788"/>
                </a:cubicBezTo>
                <a:cubicBezTo>
                  <a:pt x="9912674" y="2660528"/>
                  <a:pt x="9959664" y="2857378"/>
                  <a:pt x="9865684" y="2936118"/>
                </a:cubicBezTo>
                <a:lnTo>
                  <a:pt x="9680448" y="3195292"/>
                </a:lnTo>
                <a:cubicBezTo>
                  <a:pt x="9501644" y="3382474"/>
                  <a:pt x="9574461" y="3284749"/>
                  <a:pt x="9492304" y="3370458"/>
                </a:cubicBezTo>
                <a:cubicBezTo>
                  <a:pt x="9467297" y="3442832"/>
                  <a:pt x="9422454" y="3485393"/>
                  <a:pt x="9355144" y="3526668"/>
                </a:cubicBezTo>
                <a:cubicBezTo>
                  <a:pt x="9287834" y="3567943"/>
                  <a:pt x="9190679" y="3555878"/>
                  <a:pt x="9088444" y="3618108"/>
                </a:cubicBezTo>
                <a:cubicBezTo>
                  <a:pt x="8953582" y="3733662"/>
                  <a:pt x="8805869" y="3747648"/>
                  <a:pt x="8718874" y="3850518"/>
                </a:cubicBezTo>
                <a:cubicBezTo>
                  <a:pt x="8631879" y="3953388"/>
                  <a:pt x="8643944" y="4026413"/>
                  <a:pt x="8558854" y="4082928"/>
                </a:cubicBezTo>
                <a:cubicBezTo>
                  <a:pt x="8473764" y="4139443"/>
                  <a:pt x="8229924" y="4211198"/>
                  <a:pt x="8177854" y="4284858"/>
                </a:cubicBezTo>
                <a:cubicBezTo>
                  <a:pt x="8125784" y="4358518"/>
                  <a:pt x="8182311" y="4424034"/>
                  <a:pt x="8135944" y="4463928"/>
                </a:cubicBezTo>
                <a:lnTo>
                  <a:pt x="7968234" y="4588990"/>
                </a:lnTo>
                <a:cubicBezTo>
                  <a:pt x="7698117" y="4881074"/>
                  <a:pt x="7971467" y="4756552"/>
                  <a:pt x="7937824" y="4822068"/>
                </a:cubicBezTo>
                <a:cubicBezTo>
                  <a:pt x="7904181" y="4887584"/>
                  <a:pt x="7820349" y="4934463"/>
                  <a:pt x="7766374" y="4982088"/>
                </a:cubicBezTo>
                <a:cubicBezTo>
                  <a:pt x="7715574" y="5023998"/>
                  <a:pt x="7672394" y="5123058"/>
                  <a:pt x="7621594" y="5164968"/>
                </a:cubicBezTo>
                <a:lnTo>
                  <a:pt x="7379970" y="5298412"/>
                </a:lnTo>
                <a:cubicBezTo>
                  <a:pt x="7305687" y="5437588"/>
                  <a:pt x="7286683" y="5314209"/>
                  <a:pt x="7236784" y="5336418"/>
                </a:cubicBezTo>
                <a:cubicBezTo>
                  <a:pt x="7186885" y="5358627"/>
                  <a:pt x="7138359" y="5412618"/>
                  <a:pt x="7080574" y="5431668"/>
                </a:cubicBezTo>
                <a:cubicBezTo>
                  <a:pt x="7022789" y="5450718"/>
                  <a:pt x="6973894" y="5336418"/>
                  <a:pt x="6916744" y="5344038"/>
                </a:cubicBezTo>
                <a:cubicBezTo>
                  <a:pt x="6859594" y="5351658"/>
                  <a:pt x="6815144" y="5425318"/>
                  <a:pt x="6737674" y="5477388"/>
                </a:cubicBezTo>
                <a:cubicBezTo>
                  <a:pt x="6660204" y="5529458"/>
                  <a:pt x="6532569" y="5634233"/>
                  <a:pt x="6448114" y="5686938"/>
                </a:cubicBezTo>
                <a:cubicBezTo>
                  <a:pt x="6363659" y="5739643"/>
                  <a:pt x="6323285" y="5775060"/>
                  <a:pt x="6230944" y="5793618"/>
                </a:cubicBezTo>
                <a:lnTo>
                  <a:pt x="6000750" y="5851624"/>
                </a:lnTo>
                <a:cubicBezTo>
                  <a:pt x="5949950" y="5868134"/>
                  <a:pt x="5916353" y="5779156"/>
                  <a:pt x="5888044" y="5785998"/>
                </a:cubicBezTo>
                <a:cubicBezTo>
                  <a:pt x="5859735" y="5792840"/>
                  <a:pt x="5865819" y="5882518"/>
                  <a:pt x="5830894" y="5892678"/>
                </a:cubicBezTo>
                <a:cubicBezTo>
                  <a:pt x="5795969" y="5902838"/>
                  <a:pt x="5788984" y="5907283"/>
                  <a:pt x="5716594" y="5953638"/>
                </a:cubicBezTo>
                <a:cubicBezTo>
                  <a:pt x="5644204" y="5999993"/>
                  <a:pt x="5463864" y="6051428"/>
                  <a:pt x="5327974" y="6121278"/>
                </a:cubicBezTo>
                <a:cubicBezTo>
                  <a:pt x="5192084" y="6191128"/>
                  <a:pt x="5124774" y="6185413"/>
                  <a:pt x="5034604" y="6205098"/>
                </a:cubicBezTo>
                <a:cubicBezTo>
                  <a:pt x="4843735" y="6283060"/>
                  <a:pt x="4828495" y="6225529"/>
                  <a:pt x="4752664" y="6235578"/>
                </a:cubicBezTo>
                <a:lnTo>
                  <a:pt x="4575810" y="6185380"/>
                </a:lnTo>
                <a:cubicBezTo>
                  <a:pt x="4294136" y="6276677"/>
                  <a:pt x="4354888" y="6276742"/>
                  <a:pt x="4226884" y="6334638"/>
                </a:cubicBezTo>
                <a:cubicBezTo>
                  <a:pt x="4098880" y="6392534"/>
                  <a:pt x="4034491" y="6406504"/>
                  <a:pt x="3941134" y="6426078"/>
                </a:cubicBezTo>
                <a:lnTo>
                  <a:pt x="3647694" y="6433030"/>
                </a:lnTo>
                <a:cubicBezTo>
                  <a:pt x="3629545" y="6432506"/>
                  <a:pt x="3617272" y="6488197"/>
                  <a:pt x="3590614" y="6517518"/>
                </a:cubicBezTo>
                <a:cubicBezTo>
                  <a:pt x="3563956" y="6546839"/>
                  <a:pt x="3560134" y="6572763"/>
                  <a:pt x="3487744" y="6608958"/>
                </a:cubicBezTo>
                <a:cubicBezTo>
                  <a:pt x="3415354" y="6645153"/>
                  <a:pt x="3234379" y="6666743"/>
                  <a:pt x="3114364" y="6704208"/>
                </a:cubicBezTo>
                <a:cubicBezTo>
                  <a:pt x="2994349" y="6741673"/>
                  <a:pt x="2806401" y="6686793"/>
                  <a:pt x="2729554" y="6742308"/>
                </a:cubicBezTo>
                <a:lnTo>
                  <a:pt x="2649474" y="6888706"/>
                </a:lnTo>
                <a:cubicBezTo>
                  <a:pt x="2572027" y="6918647"/>
                  <a:pt x="2540301" y="6876197"/>
                  <a:pt x="2462854" y="6906138"/>
                </a:cubicBezTo>
                <a:cubicBezTo>
                  <a:pt x="2414594" y="6892168"/>
                  <a:pt x="2381574" y="6843908"/>
                  <a:pt x="2333314" y="6829938"/>
                </a:cubicBezTo>
                <a:lnTo>
                  <a:pt x="2221992" y="6826984"/>
                </a:lnTo>
                <a:lnTo>
                  <a:pt x="1937074" y="6860418"/>
                </a:lnTo>
                <a:lnTo>
                  <a:pt x="1609344" y="6846796"/>
                </a:lnTo>
                <a:cubicBezTo>
                  <a:pt x="1494548" y="6854908"/>
                  <a:pt x="1481767" y="6854338"/>
                  <a:pt x="1426534" y="6845178"/>
                </a:cubicBezTo>
                <a:cubicBezTo>
                  <a:pt x="1371301" y="6836018"/>
                  <a:pt x="1356696" y="6807316"/>
                  <a:pt x="1277944" y="6791838"/>
                </a:cubicBezTo>
                <a:lnTo>
                  <a:pt x="969264" y="6729448"/>
                </a:lnTo>
                <a:cubicBezTo>
                  <a:pt x="820051" y="6712668"/>
                  <a:pt x="728022" y="6691270"/>
                  <a:pt x="653104" y="6673728"/>
                </a:cubicBezTo>
                <a:cubicBezTo>
                  <a:pt x="578186" y="6656186"/>
                  <a:pt x="577539" y="6636263"/>
                  <a:pt x="519754" y="6624198"/>
                </a:cubicBezTo>
                <a:cubicBezTo>
                  <a:pt x="425786" y="6627611"/>
                  <a:pt x="364179" y="6597528"/>
                  <a:pt x="321634" y="6582288"/>
                </a:cubicBezTo>
                <a:cubicBezTo>
                  <a:pt x="279089" y="6567048"/>
                  <a:pt x="307664" y="6546728"/>
                  <a:pt x="264484" y="6532758"/>
                </a:cubicBezTo>
                <a:cubicBezTo>
                  <a:pt x="127336" y="6522201"/>
                  <a:pt x="149307" y="6501373"/>
                  <a:pt x="100654" y="6490848"/>
                </a:cubicBezTo>
                <a:lnTo>
                  <a:pt x="3048" y="6439126"/>
                </a:lnTo>
                <a:lnTo>
                  <a:pt x="0" y="6605242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rgbClr val="C0C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>
          <a:xfrm rot="10800000">
            <a:off x="20080891" y="9662099"/>
            <a:ext cx="280629" cy="259582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>
            <a:spLocks noChangeAspect="1"/>
          </p:cNvSpPr>
          <p:nvPr/>
        </p:nvSpPr>
        <p:spPr>
          <a:xfrm rot="13262324">
            <a:off x="11936293" y="11385069"/>
            <a:ext cx="260660" cy="241111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Group 189"/>
          <p:cNvGrpSpPr>
            <a:grpSpLocks noChangeAspect="1"/>
          </p:cNvGrpSpPr>
          <p:nvPr/>
        </p:nvGrpSpPr>
        <p:grpSpPr>
          <a:xfrm rot="12760603">
            <a:off x="13613462" y="11528433"/>
            <a:ext cx="288078" cy="240558"/>
            <a:chOff x="13342620" y="8473440"/>
            <a:chExt cx="1478280" cy="1234440"/>
          </a:xfrm>
        </p:grpSpPr>
        <p:grpSp>
          <p:nvGrpSpPr>
            <p:cNvPr id="191" name="Group 190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193" name="Donut 192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2" name="Oval 191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>
            <a:grpSpLocks noChangeAspect="1"/>
          </p:cNvGrpSpPr>
          <p:nvPr/>
        </p:nvGrpSpPr>
        <p:grpSpPr>
          <a:xfrm rot="12760603">
            <a:off x="13037979" y="10107324"/>
            <a:ext cx="288078" cy="240558"/>
            <a:chOff x="13342620" y="8473440"/>
            <a:chExt cx="1478280" cy="1234440"/>
          </a:xfrm>
        </p:grpSpPr>
        <p:grpSp>
          <p:nvGrpSpPr>
            <p:cNvPr id="196" name="Group 195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198" name="Donut 197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Oval 196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 rot="12760603">
            <a:off x="14318315" y="12628745"/>
            <a:ext cx="288078" cy="240558"/>
            <a:chOff x="13342620" y="8473440"/>
            <a:chExt cx="1478280" cy="1234440"/>
          </a:xfrm>
        </p:grpSpPr>
        <p:grpSp>
          <p:nvGrpSpPr>
            <p:cNvPr id="201" name="Group 200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203" name="Donut 202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" name="Group 204"/>
          <p:cNvGrpSpPr>
            <a:grpSpLocks noChangeAspect="1"/>
          </p:cNvGrpSpPr>
          <p:nvPr/>
        </p:nvGrpSpPr>
        <p:grpSpPr>
          <a:xfrm rot="2065954">
            <a:off x="17166821" y="10222816"/>
            <a:ext cx="288078" cy="240558"/>
            <a:chOff x="13342620" y="8473440"/>
            <a:chExt cx="1478280" cy="1234440"/>
          </a:xfrm>
        </p:grpSpPr>
        <p:grpSp>
          <p:nvGrpSpPr>
            <p:cNvPr id="206" name="Group 205"/>
            <p:cNvGrpSpPr/>
            <p:nvPr/>
          </p:nvGrpSpPr>
          <p:grpSpPr>
            <a:xfrm>
              <a:off x="13342620" y="8473440"/>
              <a:ext cx="1478280" cy="1234440"/>
              <a:chOff x="13342620" y="8473440"/>
              <a:chExt cx="1478280" cy="1234440"/>
            </a:xfrm>
          </p:grpSpPr>
          <p:sp>
            <p:nvSpPr>
              <p:cNvPr id="208" name="Donut 207"/>
              <p:cNvSpPr/>
              <p:nvPr/>
            </p:nvSpPr>
            <p:spPr>
              <a:xfrm>
                <a:off x="13586460" y="8473440"/>
                <a:ext cx="1234440" cy="1234440"/>
              </a:xfrm>
              <a:prstGeom prst="donu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13342620" y="8892540"/>
                <a:ext cx="369570" cy="632460"/>
              </a:xfrm>
              <a:custGeom>
                <a:avLst/>
                <a:gdLst>
                  <a:gd name="connsiteX0" fmla="*/ 251460 w 369570"/>
                  <a:gd name="connsiteY0" fmla="*/ 49530 h 632460"/>
                  <a:gd name="connsiteX1" fmla="*/ 0 w 369570"/>
                  <a:gd name="connsiteY1" fmla="*/ 0 h 632460"/>
                  <a:gd name="connsiteX2" fmla="*/ 38100 w 369570"/>
                  <a:gd name="connsiteY2" fmla="*/ 422910 h 632460"/>
                  <a:gd name="connsiteX3" fmla="*/ 125730 w 369570"/>
                  <a:gd name="connsiteY3" fmla="*/ 441960 h 632460"/>
                  <a:gd name="connsiteX4" fmla="*/ 228600 w 369570"/>
                  <a:gd name="connsiteY4" fmla="*/ 632460 h 632460"/>
                  <a:gd name="connsiteX5" fmla="*/ 369570 w 369570"/>
                  <a:gd name="connsiteY5" fmla="*/ 544830 h 6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570" h="632460">
                    <a:moveTo>
                      <a:pt x="251460" y="49530"/>
                    </a:moveTo>
                    <a:lnTo>
                      <a:pt x="0" y="0"/>
                    </a:lnTo>
                    <a:lnTo>
                      <a:pt x="38100" y="422910"/>
                    </a:lnTo>
                    <a:lnTo>
                      <a:pt x="125730" y="441960"/>
                    </a:lnTo>
                    <a:lnTo>
                      <a:pt x="228600" y="632460"/>
                    </a:lnTo>
                    <a:lnTo>
                      <a:pt x="369570" y="544830"/>
                    </a:lnTo>
                  </a:path>
                </a:pathLst>
              </a:cu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7" name="Oval 206"/>
            <p:cNvSpPr/>
            <p:nvPr/>
          </p:nvSpPr>
          <p:spPr>
            <a:xfrm>
              <a:off x="14058900" y="8942070"/>
              <a:ext cx="289560" cy="297180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0" name="Group 209"/>
          <p:cNvGrpSpPr>
            <a:grpSpLocks noChangeAspect="1"/>
          </p:cNvGrpSpPr>
          <p:nvPr/>
        </p:nvGrpSpPr>
        <p:grpSpPr>
          <a:xfrm rot="8075561">
            <a:off x="16126781" y="10826095"/>
            <a:ext cx="374501" cy="272334"/>
            <a:chOff x="3236259" y="4832179"/>
            <a:chExt cx="995082" cy="723641"/>
          </a:xfrm>
          <a:blipFill>
            <a:blip r:embed="rId3"/>
            <a:tile tx="0" ty="0" sx="100000" sy="100000" flip="none" algn="tl"/>
          </a:blipFill>
        </p:grpSpPr>
        <p:sp>
          <p:nvSpPr>
            <p:cNvPr id="211" name="Oval 210"/>
            <p:cNvSpPr/>
            <p:nvPr/>
          </p:nvSpPr>
          <p:spPr>
            <a:xfrm>
              <a:off x="3492783" y="4832179"/>
              <a:ext cx="464104" cy="3227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Rectangle 211"/>
            <p:cNvSpPr/>
            <p:nvPr/>
          </p:nvSpPr>
          <p:spPr>
            <a:xfrm>
              <a:off x="3236259" y="5486400"/>
              <a:ext cx="995082" cy="6942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3397624" y="4993544"/>
              <a:ext cx="654423" cy="56227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/>
          <p:cNvGrpSpPr>
            <a:grpSpLocks noChangeAspect="1"/>
          </p:cNvGrpSpPr>
          <p:nvPr/>
        </p:nvGrpSpPr>
        <p:grpSpPr>
          <a:xfrm rot="8075561">
            <a:off x="15208304" y="12248996"/>
            <a:ext cx="374501" cy="272334"/>
            <a:chOff x="3236259" y="4832179"/>
            <a:chExt cx="995082" cy="723641"/>
          </a:xfrm>
          <a:blipFill>
            <a:blip r:embed="rId3"/>
            <a:tile tx="0" ty="0" sx="100000" sy="100000" flip="none" algn="tl"/>
          </a:blipFill>
        </p:grpSpPr>
        <p:sp>
          <p:nvSpPr>
            <p:cNvPr id="215" name="Oval 214"/>
            <p:cNvSpPr/>
            <p:nvPr/>
          </p:nvSpPr>
          <p:spPr>
            <a:xfrm>
              <a:off x="3492783" y="4832179"/>
              <a:ext cx="464104" cy="3227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3236259" y="5486400"/>
              <a:ext cx="995082" cy="69420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Rectangle 216"/>
            <p:cNvSpPr/>
            <p:nvPr/>
          </p:nvSpPr>
          <p:spPr>
            <a:xfrm>
              <a:off x="3397624" y="4993544"/>
              <a:ext cx="654423" cy="562276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 rot="6393622">
            <a:off x="24870691" y="124177"/>
            <a:ext cx="703847" cy="2406948"/>
            <a:chOff x="8836964" y="15411335"/>
            <a:chExt cx="703847" cy="2406948"/>
          </a:xfrm>
        </p:grpSpPr>
        <p:grpSp>
          <p:nvGrpSpPr>
            <p:cNvPr id="220" name="Group 21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7" name="Group 2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" name="Explosion 2 2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Explosion 2 2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Explosion 2 2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" name="Explosion 2 2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Explosion 2 2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Explosion 2 2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1" name="Group 22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9" name="Group 2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" name="Explosion 2 2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Explosion 2 2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Explosion 2 2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2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" name="Explosion 2 2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Explosion 2 2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Explosion 2 2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" name="Group 22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6" name="Explosion 2 2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Explosion 2 2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Explosion 2 2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4" name="Explosion 2 22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Explosion 2 22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5" name="Group 244"/>
          <p:cNvGrpSpPr/>
          <p:nvPr/>
        </p:nvGrpSpPr>
        <p:grpSpPr>
          <a:xfrm rot="6393622">
            <a:off x="24406584" y="1782045"/>
            <a:ext cx="703847" cy="2406948"/>
            <a:chOff x="8836964" y="15411335"/>
            <a:chExt cx="703847" cy="2406948"/>
          </a:xfrm>
        </p:grpSpPr>
        <p:grpSp>
          <p:nvGrpSpPr>
            <p:cNvPr id="246" name="Group 24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63" name="Group 2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" name="Explosion 2 2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Explosion 2 2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Explosion 2 2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2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" name="Explosion 2 2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Explosion 2 2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Explosion 2 2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7" name="Group 24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55" name="Group 2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0" name="Explosion 2 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Explosion 2 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Explosion 2 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2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" name="Explosion 2 2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Explosion 2 2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Explosion 2 2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8" name="Group 24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52" name="Explosion 2 2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Explosion 2 2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Explosion 2 2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4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50" name="Explosion 2 2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Explosion 2 2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2" name="Group 271"/>
          <p:cNvGrpSpPr/>
          <p:nvPr/>
        </p:nvGrpSpPr>
        <p:grpSpPr>
          <a:xfrm rot="9902621">
            <a:off x="23285146" y="6451774"/>
            <a:ext cx="712246" cy="689144"/>
            <a:chOff x="4582210" y="13952782"/>
            <a:chExt cx="712246" cy="689144"/>
          </a:xfrm>
        </p:grpSpPr>
        <p:grpSp>
          <p:nvGrpSpPr>
            <p:cNvPr id="289" name="Group 28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94" name="Explosion 2 2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Explosion 2 2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Explosion 2 2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0" name="Group 28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91" name="Explosion 2 2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Explosion 2 2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Explosion 2 2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oup 272"/>
          <p:cNvGrpSpPr/>
          <p:nvPr/>
        </p:nvGrpSpPr>
        <p:grpSpPr>
          <a:xfrm rot="9408431">
            <a:off x="24105393" y="6547195"/>
            <a:ext cx="712246" cy="689144"/>
            <a:chOff x="4582210" y="13952782"/>
            <a:chExt cx="712246" cy="689144"/>
          </a:xfrm>
        </p:grpSpPr>
        <p:grpSp>
          <p:nvGrpSpPr>
            <p:cNvPr id="281" name="Group 28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86" name="Explosion 2 2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Explosion 2 2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Explosion 2 2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83" name="Explosion 2 2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Explosion 2 2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Explosion 2 2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 rot="17292731">
            <a:off x="8499769" y="5657578"/>
            <a:ext cx="251989" cy="376518"/>
            <a:chOff x="8268720" y="5992589"/>
            <a:chExt cx="251989" cy="376518"/>
          </a:xfrm>
        </p:grpSpPr>
        <p:sp>
          <p:nvSpPr>
            <p:cNvPr id="302" name="Explosion 2 30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Explosion 2 30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9" name="Group 348"/>
          <p:cNvGrpSpPr/>
          <p:nvPr/>
        </p:nvGrpSpPr>
        <p:grpSpPr>
          <a:xfrm rot="5736916">
            <a:off x="19060390" y="5779997"/>
            <a:ext cx="703847" cy="2406948"/>
            <a:chOff x="8836964" y="15411335"/>
            <a:chExt cx="703847" cy="2406948"/>
          </a:xfrm>
        </p:grpSpPr>
        <p:grpSp>
          <p:nvGrpSpPr>
            <p:cNvPr id="350" name="Group 34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367" name="Group 3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" name="Explosion 2 3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Explosion 2 3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Explosion 2 3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" name="Group 3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" name="Explosion 2 3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Explosion 2 3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Explosion 2 3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1" name="Group 35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359" name="Group 3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4" name="Explosion 2 3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Explosion 2 3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Explosion 2 3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0" name="Group 3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" name="Explosion 2 3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Explosion 2 3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Explosion 2 3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" name="Group 35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356" name="Explosion 2 3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Explosion 2 3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Explosion 2 3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3" name="Group 35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354" name="Explosion 2 35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Explosion 2 35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5" name="Group 374"/>
          <p:cNvGrpSpPr/>
          <p:nvPr/>
        </p:nvGrpSpPr>
        <p:grpSpPr>
          <a:xfrm rot="5400000">
            <a:off x="6760202" y="4561896"/>
            <a:ext cx="703847" cy="2406948"/>
            <a:chOff x="8836964" y="15411335"/>
            <a:chExt cx="703847" cy="2406948"/>
          </a:xfrm>
        </p:grpSpPr>
        <p:grpSp>
          <p:nvGrpSpPr>
            <p:cNvPr id="376" name="Group 37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393" name="Group 3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8" name="Explosion 2 3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Explosion 2 3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Explosion 2 3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4" name="Group 3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5" name="Explosion 2 3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Explosion 2 3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Explosion 2 3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7" name="Group 37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385" name="Group 3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" name="Explosion 2 3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Explosion 2 3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Explosion 2 3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6" name="Group 3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7" name="Explosion 2 3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Explosion 2 3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Explosion 2 3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8" name="Group 37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382" name="Explosion 2 3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Explosion 2 3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Explosion 2 3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380" name="Explosion 2 3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Explosion 2 3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1" name="Group 400"/>
          <p:cNvGrpSpPr/>
          <p:nvPr/>
        </p:nvGrpSpPr>
        <p:grpSpPr>
          <a:xfrm rot="269315">
            <a:off x="7453065" y="3593930"/>
            <a:ext cx="703847" cy="2248346"/>
            <a:chOff x="8836964" y="15411335"/>
            <a:chExt cx="703847" cy="2248346"/>
          </a:xfrm>
        </p:grpSpPr>
        <p:grpSp>
          <p:nvGrpSpPr>
            <p:cNvPr id="402" name="Group 4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419" name="Group 4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24" name="Explosion 2 4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Explosion 2 4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Explosion 2 4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0" name="Group 4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21" name="Explosion 2 4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Explosion 2 4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Explosion 2 4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" name="Group 4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411" name="Group 4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6" name="Explosion 2 4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Explosion 2 4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Explosion 2 4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2" name="Group 4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3" name="Explosion 2 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Explosion 2 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Explosion 2 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4" name="Group 4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408" name="Explosion 2 4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Explosion 2 4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Explosion 2 4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7" name="Explosion 2 406"/>
            <p:cNvSpPr/>
            <p:nvPr/>
          </p:nvSpPr>
          <p:spPr>
            <a:xfrm rot="9742671">
              <a:off x="9090076" y="17436035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6" name="Group 575"/>
          <p:cNvGrpSpPr/>
          <p:nvPr/>
        </p:nvGrpSpPr>
        <p:grpSpPr>
          <a:xfrm rot="9565705">
            <a:off x="5437313" y="2242900"/>
            <a:ext cx="712246" cy="689144"/>
            <a:chOff x="4582210" y="13952782"/>
            <a:chExt cx="712246" cy="689144"/>
          </a:xfrm>
        </p:grpSpPr>
        <p:grpSp>
          <p:nvGrpSpPr>
            <p:cNvPr id="593" name="Group 5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598" name="Explosion 2 5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Explosion 2 5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Explosion 2 5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4" name="Group 5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595" name="Explosion 2 5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Explosion 2 5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Explosion 2 5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/>
          <p:cNvGrpSpPr/>
          <p:nvPr/>
        </p:nvGrpSpPr>
        <p:grpSpPr>
          <a:xfrm rot="9071515">
            <a:off x="6262961" y="2257603"/>
            <a:ext cx="712246" cy="689144"/>
            <a:chOff x="4582210" y="13952782"/>
            <a:chExt cx="712246" cy="689144"/>
          </a:xfrm>
        </p:grpSpPr>
        <p:grpSp>
          <p:nvGrpSpPr>
            <p:cNvPr id="585" name="Group 58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590" name="Explosion 2 5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Explosion 2 5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Explosion 2 5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6" name="Group 58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587" name="Explosion 2 5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Explosion 2 5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Explosion 2 5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8" name="Group 577"/>
          <p:cNvGrpSpPr/>
          <p:nvPr/>
        </p:nvGrpSpPr>
        <p:grpSpPr>
          <a:xfrm rot="17292731">
            <a:off x="4966118" y="2337120"/>
            <a:ext cx="325015" cy="500689"/>
            <a:chOff x="8195694" y="5868418"/>
            <a:chExt cx="325015" cy="500689"/>
          </a:xfrm>
        </p:grpSpPr>
        <p:sp>
          <p:nvSpPr>
            <p:cNvPr id="582" name="Explosion 2 58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Explosion 2 58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Explosion 2 58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9" name="Group 578"/>
          <p:cNvGrpSpPr/>
          <p:nvPr/>
        </p:nvGrpSpPr>
        <p:grpSpPr>
          <a:xfrm rot="17292731">
            <a:off x="4630524" y="2408327"/>
            <a:ext cx="251989" cy="376518"/>
            <a:chOff x="8268720" y="5992589"/>
            <a:chExt cx="251989" cy="376518"/>
          </a:xfrm>
        </p:grpSpPr>
        <p:sp>
          <p:nvSpPr>
            <p:cNvPr id="580" name="Explosion 2 57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Explosion 2 58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1" name="Group 600"/>
          <p:cNvGrpSpPr/>
          <p:nvPr/>
        </p:nvGrpSpPr>
        <p:grpSpPr>
          <a:xfrm rot="21047826">
            <a:off x="7459966" y="329256"/>
            <a:ext cx="703847" cy="2406948"/>
            <a:chOff x="8836964" y="15411335"/>
            <a:chExt cx="703847" cy="2406948"/>
          </a:xfrm>
        </p:grpSpPr>
        <p:grpSp>
          <p:nvGrpSpPr>
            <p:cNvPr id="602" name="Group 6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19" name="Group 6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24" name="Explosion 2 6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Explosion 2 6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6" name="Explosion 2 6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0" name="Group 6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21" name="Explosion 2 6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Explosion 2 6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Explosion 2 6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3" name="Group 6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11" name="Group 6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16" name="Explosion 2 6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Explosion 2 6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" name="Explosion 2 6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2" name="Group 6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13" name="Explosion 2 6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4" name="Explosion 2 6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5" name="Explosion 2 6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4" name="Group 6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08" name="Explosion 2 6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Explosion 2 6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Explosion 2 6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5" name="Group 6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06" name="Explosion 2 6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Explosion 2 6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7" name="Group 626"/>
          <p:cNvGrpSpPr/>
          <p:nvPr/>
        </p:nvGrpSpPr>
        <p:grpSpPr>
          <a:xfrm rot="21047826">
            <a:off x="10576975" y="238638"/>
            <a:ext cx="689144" cy="2288132"/>
            <a:chOff x="8836964" y="15530151"/>
            <a:chExt cx="689144" cy="2288132"/>
          </a:xfrm>
        </p:grpSpPr>
        <p:grpSp>
          <p:nvGrpSpPr>
            <p:cNvPr id="628" name="Group 62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45" name="Group 6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50" name="Explosion 2 6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" name="Explosion 2 6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" name="Explosion 2 6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6" name="Group 6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47" name="Explosion 2 6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" name="Explosion 2 6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" name="Explosion 2 6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9" name="Group 628"/>
            <p:cNvGrpSpPr/>
            <p:nvPr/>
          </p:nvGrpSpPr>
          <p:grpSpPr>
            <a:xfrm rot="3671515">
              <a:off x="8880756" y="15531578"/>
              <a:ext cx="607336" cy="604482"/>
              <a:chOff x="4687120" y="14037444"/>
              <a:chExt cx="607336" cy="604482"/>
            </a:xfrm>
          </p:grpSpPr>
          <p:grpSp>
            <p:nvGrpSpPr>
              <p:cNvPr id="637" name="Group 636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643" name="Explosion 2 6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" name="Explosion 2 6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8" name="Group 6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39" name="Explosion 2 6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" name="Explosion 2 6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Explosion 2 6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30" name="Group 62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34" name="Explosion 2 6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Explosion 2 6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Explosion 2 6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1" name="Group 63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32" name="Explosion 2 6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Explosion 2 6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53" name="Group 652"/>
          <p:cNvGrpSpPr/>
          <p:nvPr/>
        </p:nvGrpSpPr>
        <p:grpSpPr>
          <a:xfrm rot="21407155">
            <a:off x="4388519" y="2709645"/>
            <a:ext cx="703847" cy="2406948"/>
            <a:chOff x="8836964" y="15411335"/>
            <a:chExt cx="703847" cy="2406948"/>
          </a:xfrm>
        </p:grpSpPr>
        <p:grpSp>
          <p:nvGrpSpPr>
            <p:cNvPr id="654" name="Group 65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71" name="Group 67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76" name="Explosion 2 6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Explosion 2 6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Explosion 2 6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2" name="Group 67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73" name="Explosion 2 6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Explosion 2 6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Explosion 2 6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55" name="Group 65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63" name="Group 6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68" name="Explosion 2 6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Explosion 2 6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Explosion 2 6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4" name="Group 6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65" name="Explosion 2 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Explosion 2 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Explosion 2 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56" name="Group 65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60" name="Explosion 2 6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Explosion 2 6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2" name="Explosion 2 6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58" name="Explosion 2 6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" name="Explosion 2 6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79" name="Group 678"/>
          <p:cNvGrpSpPr/>
          <p:nvPr/>
        </p:nvGrpSpPr>
        <p:grpSpPr>
          <a:xfrm>
            <a:off x="4509987" y="5279954"/>
            <a:ext cx="703847" cy="2406948"/>
            <a:chOff x="8836964" y="15411335"/>
            <a:chExt cx="703847" cy="2406948"/>
          </a:xfrm>
        </p:grpSpPr>
        <p:grpSp>
          <p:nvGrpSpPr>
            <p:cNvPr id="680" name="Group 67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697" name="Group 6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02" name="Explosion 2 7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Explosion 2 7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Explosion 2 7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8" name="Group 6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99" name="Explosion 2 6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Explosion 2 6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Explosion 2 7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1" name="Group 68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689" name="Group 6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694" name="Explosion 2 6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Explosion 2 6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Explosion 2 6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0" name="Group 6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691" name="Explosion 2 6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Explosion 2 6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Explosion 2 6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2" name="Group 68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686" name="Explosion 2 6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Explosion 2 6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Explosion 2 6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3" name="Group 68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684" name="Explosion 2 6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" name="Explosion 2 6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6" name="Group 705"/>
          <p:cNvGrpSpPr/>
          <p:nvPr/>
        </p:nvGrpSpPr>
        <p:grpSpPr>
          <a:xfrm rot="3980031">
            <a:off x="7558364" y="2628298"/>
            <a:ext cx="712246" cy="689144"/>
            <a:chOff x="4582210" y="13952782"/>
            <a:chExt cx="712246" cy="689144"/>
          </a:xfrm>
        </p:grpSpPr>
        <p:grpSp>
          <p:nvGrpSpPr>
            <p:cNvPr id="723" name="Group 72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28" name="Explosion 2 7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Explosion 2 7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Explosion 2 7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4" name="Group 72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25" name="Explosion 2 7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Explosion 2 7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" name="Explosion 2 7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7" name="Group 706"/>
          <p:cNvGrpSpPr/>
          <p:nvPr/>
        </p:nvGrpSpPr>
        <p:grpSpPr>
          <a:xfrm rot="9071515">
            <a:off x="5146056" y="5460368"/>
            <a:ext cx="712246" cy="689144"/>
            <a:chOff x="4582210" y="13952782"/>
            <a:chExt cx="712246" cy="689144"/>
          </a:xfrm>
        </p:grpSpPr>
        <p:grpSp>
          <p:nvGrpSpPr>
            <p:cNvPr id="715" name="Group 71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20" name="Explosion 2 71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Explosion 2 72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2" name="Explosion 2 72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6" name="Group 71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17" name="Explosion 2 7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" name="Explosion 2 7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" name="Explosion 2 7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08" name="Group 707"/>
          <p:cNvGrpSpPr/>
          <p:nvPr/>
        </p:nvGrpSpPr>
        <p:grpSpPr>
          <a:xfrm rot="13421616">
            <a:off x="17613154" y="1941767"/>
            <a:ext cx="325015" cy="500689"/>
            <a:chOff x="8195694" y="5868418"/>
            <a:chExt cx="325015" cy="500689"/>
          </a:xfrm>
        </p:grpSpPr>
        <p:sp>
          <p:nvSpPr>
            <p:cNvPr id="712" name="Explosion 2 71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Explosion 2 71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Explosion 2 71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9" name="Group 708"/>
          <p:cNvGrpSpPr/>
          <p:nvPr/>
        </p:nvGrpSpPr>
        <p:grpSpPr>
          <a:xfrm rot="17292731">
            <a:off x="6699916" y="7349963"/>
            <a:ext cx="251989" cy="376518"/>
            <a:chOff x="8268720" y="5992589"/>
            <a:chExt cx="251989" cy="376518"/>
          </a:xfrm>
        </p:grpSpPr>
        <p:sp>
          <p:nvSpPr>
            <p:cNvPr id="710" name="Explosion 2 70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Explosion 2 71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1" name="Group 730"/>
          <p:cNvGrpSpPr/>
          <p:nvPr/>
        </p:nvGrpSpPr>
        <p:grpSpPr>
          <a:xfrm rot="919856">
            <a:off x="22601810" y="349182"/>
            <a:ext cx="703847" cy="2406948"/>
            <a:chOff x="8836964" y="15411335"/>
            <a:chExt cx="703847" cy="2406948"/>
          </a:xfrm>
        </p:grpSpPr>
        <p:grpSp>
          <p:nvGrpSpPr>
            <p:cNvPr id="732" name="Group 73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749" name="Group 74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54" name="Explosion 2 7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Explosion 2 7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Explosion 2 7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0" name="Group 74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51" name="Explosion 2 75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Explosion 2 75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Explosion 2 75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3" name="Group 73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741" name="Group 74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46" name="Explosion 2 7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Explosion 2 7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Explosion 2 7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2" name="Group 74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43" name="Explosion 2 74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Explosion 2 74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Explosion 2 74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4" name="Group 73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738" name="Explosion 2 7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" name="Explosion 2 7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" name="Explosion 2 7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5" name="Group 73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736" name="Explosion 2 7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" name="Explosion 2 7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7" name="Group 756"/>
          <p:cNvGrpSpPr/>
          <p:nvPr/>
        </p:nvGrpSpPr>
        <p:grpSpPr>
          <a:xfrm rot="10095419">
            <a:off x="23317303" y="497257"/>
            <a:ext cx="712246" cy="689144"/>
            <a:chOff x="4582210" y="13952782"/>
            <a:chExt cx="712246" cy="689144"/>
          </a:xfrm>
        </p:grpSpPr>
        <p:grpSp>
          <p:nvGrpSpPr>
            <p:cNvPr id="758" name="Group 7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63" name="Explosion 2 7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Explosion 2 7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Explosion 2 7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9" name="Group 7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60" name="Explosion 2 7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Explosion 2 7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Explosion 2 7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6" name="Group 765"/>
          <p:cNvGrpSpPr/>
          <p:nvPr/>
        </p:nvGrpSpPr>
        <p:grpSpPr>
          <a:xfrm rot="10095419">
            <a:off x="22909602" y="2283839"/>
            <a:ext cx="712246" cy="689144"/>
            <a:chOff x="4582210" y="13952782"/>
            <a:chExt cx="712246" cy="689144"/>
          </a:xfrm>
        </p:grpSpPr>
        <p:grpSp>
          <p:nvGrpSpPr>
            <p:cNvPr id="767" name="Group 76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772" name="Explosion 2 7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Explosion 2 7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Explosion 2 7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8" name="Group 76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769" name="Explosion 2 7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0" name="Explosion 2 7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Explosion 2 7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5" name="Group 774"/>
          <p:cNvGrpSpPr/>
          <p:nvPr/>
        </p:nvGrpSpPr>
        <p:grpSpPr>
          <a:xfrm rot="1516222">
            <a:off x="25557765" y="2792162"/>
            <a:ext cx="703847" cy="2406948"/>
            <a:chOff x="8836964" y="15411335"/>
            <a:chExt cx="703847" cy="2406948"/>
          </a:xfrm>
        </p:grpSpPr>
        <p:grpSp>
          <p:nvGrpSpPr>
            <p:cNvPr id="776" name="Group 77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793" name="Group 7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98" name="Explosion 2 7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Explosion 2 7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0" name="Explosion 2 7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4" name="Group 7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95" name="Explosion 2 7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6" name="Explosion 2 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Explosion 2 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77" name="Group 77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785" name="Group 7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790" name="Explosion 2 7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Explosion 2 7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2" name="Explosion 2 7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6" name="Group 7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787" name="Explosion 2 7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Explosion 2 7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Explosion 2 7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78" name="Group 77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782" name="Explosion 2 7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Explosion 2 7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" name="Explosion 2 7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9" name="Group 77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780" name="Explosion 2 7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Explosion 2 7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1" name="Group 800"/>
          <p:cNvGrpSpPr/>
          <p:nvPr/>
        </p:nvGrpSpPr>
        <p:grpSpPr>
          <a:xfrm rot="1067660">
            <a:off x="24893164" y="4523934"/>
            <a:ext cx="703847" cy="2406948"/>
            <a:chOff x="8836964" y="15411335"/>
            <a:chExt cx="703847" cy="2406948"/>
          </a:xfrm>
        </p:grpSpPr>
        <p:grpSp>
          <p:nvGrpSpPr>
            <p:cNvPr id="802" name="Group 8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819" name="Group 8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24" name="Explosion 2 8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" name="Explosion 2 8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" name="Explosion 2 8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8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21" name="Explosion 2 8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" name="Explosion 2 8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" name="Explosion 2 8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3" name="Group 8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811" name="Group 8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16" name="Explosion 2 8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" name="Explosion 2 8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" name="Explosion 2 8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2" name="Group 8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13" name="Explosion 2 8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" name="Explosion 2 8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" name="Explosion 2 8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4" name="Group 8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808" name="Explosion 2 8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Explosion 2 8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" name="Explosion 2 8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5" name="Group 8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806" name="Explosion 2 8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Explosion 2 8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7" name="Group 826"/>
          <p:cNvGrpSpPr/>
          <p:nvPr/>
        </p:nvGrpSpPr>
        <p:grpSpPr>
          <a:xfrm rot="660186">
            <a:off x="20213850" y="6581813"/>
            <a:ext cx="703847" cy="2406948"/>
            <a:chOff x="8836964" y="15411335"/>
            <a:chExt cx="703847" cy="2406948"/>
          </a:xfrm>
        </p:grpSpPr>
        <p:grpSp>
          <p:nvGrpSpPr>
            <p:cNvPr id="828" name="Group 82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845" name="Group 8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50" name="Explosion 2 8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Explosion 2 8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Explosion 2 8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6" name="Group 8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47" name="Explosion 2 8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" name="Explosion 2 8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Explosion 2 8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9" name="Group 82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837" name="Group 8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842" name="Explosion 2 8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Explosion 2 8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" name="Explosion 2 8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8" name="Group 8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839" name="Explosion 2 8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" name="Explosion 2 8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" name="Explosion 2 8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30" name="Group 82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834" name="Explosion 2 8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Explosion 2 8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6" name="Explosion 2 8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1" name="Group 83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832" name="Explosion 2 8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3" name="Explosion 2 8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4" name="Group 853"/>
          <p:cNvGrpSpPr/>
          <p:nvPr/>
        </p:nvGrpSpPr>
        <p:grpSpPr>
          <a:xfrm rot="9902621">
            <a:off x="16928125" y="6380804"/>
            <a:ext cx="712246" cy="689144"/>
            <a:chOff x="4582210" y="13952782"/>
            <a:chExt cx="712246" cy="689144"/>
          </a:xfrm>
        </p:grpSpPr>
        <p:grpSp>
          <p:nvGrpSpPr>
            <p:cNvPr id="871" name="Group 8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76" name="Explosion 2 8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7" name="Explosion 2 8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8" name="Explosion 2 8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2" name="Group 87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73" name="Explosion 2 8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5" name="Explosion 2 8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5" name="Group 854"/>
          <p:cNvGrpSpPr/>
          <p:nvPr/>
        </p:nvGrpSpPr>
        <p:grpSpPr>
          <a:xfrm rot="9903113">
            <a:off x="17511554" y="6491825"/>
            <a:ext cx="712246" cy="689144"/>
            <a:chOff x="4582210" y="13952782"/>
            <a:chExt cx="712246" cy="689144"/>
          </a:xfrm>
        </p:grpSpPr>
        <p:grpSp>
          <p:nvGrpSpPr>
            <p:cNvPr id="863" name="Group 8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68" name="Explosion 2 86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9" name="Explosion 2 86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0" name="Explosion 2 86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4" name="Group 86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65" name="Explosion 2 8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6" name="Explosion 2 8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7" name="Explosion 2 8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0" name="Group 879"/>
          <p:cNvGrpSpPr/>
          <p:nvPr/>
        </p:nvGrpSpPr>
        <p:grpSpPr>
          <a:xfrm rot="5620461">
            <a:off x="15492731" y="7378947"/>
            <a:ext cx="608254" cy="575435"/>
            <a:chOff x="4582210" y="13952782"/>
            <a:chExt cx="608254" cy="575435"/>
          </a:xfrm>
        </p:grpSpPr>
        <p:grpSp>
          <p:nvGrpSpPr>
            <p:cNvPr id="897" name="Group 89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02" name="Explosion 2 9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Explosion 2 9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Explosion 2 9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8" name="Group 897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899" name="Explosion 2 8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" name="Explosion 2 8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1" name="Group 880"/>
          <p:cNvGrpSpPr/>
          <p:nvPr/>
        </p:nvGrpSpPr>
        <p:grpSpPr>
          <a:xfrm rot="6049514">
            <a:off x="15764085" y="6717623"/>
            <a:ext cx="712246" cy="689144"/>
            <a:chOff x="4582210" y="13952782"/>
            <a:chExt cx="712246" cy="689144"/>
          </a:xfrm>
        </p:grpSpPr>
        <p:grpSp>
          <p:nvGrpSpPr>
            <p:cNvPr id="889" name="Group 88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894" name="Explosion 2 8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Explosion 2 8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Explosion 2 8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0" name="Group 88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891" name="Explosion 2 8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2" name="Explosion 2 8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3" name="Explosion 2 8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5" name="Group 904"/>
          <p:cNvGrpSpPr/>
          <p:nvPr/>
        </p:nvGrpSpPr>
        <p:grpSpPr>
          <a:xfrm rot="919856">
            <a:off x="21920051" y="452991"/>
            <a:ext cx="703847" cy="2406948"/>
            <a:chOff x="8836964" y="15411335"/>
            <a:chExt cx="703847" cy="2406948"/>
          </a:xfrm>
        </p:grpSpPr>
        <p:grpSp>
          <p:nvGrpSpPr>
            <p:cNvPr id="906" name="Group 90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923" name="Group 92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28" name="Explosion 2 9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" name="Explosion 2 9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" name="Explosion 2 9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4" name="Group 92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25" name="Explosion 2 9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6" name="Explosion 2 9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7" name="Explosion 2 9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7" name="Group 90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915" name="Group 91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20" name="Explosion 2 9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Explosion 2 9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" name="Explosion 2 9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6" name="Group 91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17" name="Explosion 2 9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Explosion 2 9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9" name="Explosion 2 9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8" name="Group 90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912" name="Explosion 2 9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3" name="Explosion 2 9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4" name="Explosion 2 9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9" name="Group 90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910" name="Explosion 2 9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Explosion 2 9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92" name="Group 991"/>
          <p:cNvGrpSpPr/>
          <p:nvPr/>
        </p:nvGrpSpPr>
        <p:grpSpPr>
          <a:xfrm rot="5049258">
            <a:off x="17277785" y="2460540"/>
            <a:ext cx="712246" cy="689144"/>
            <a:chOff x="4582210" y="13952782"/>
            <a:chExt cx="712246" cy="689144"/>
          </a:xfrm>
        </p:grpSpPr>
        <p:grpSp>
          <p:nvGrpSpPr>
            <p:cNvPr id="993" name="Group 9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8" name="Explosion 2 9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9" name="Explosion 2 9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Explosion 2 9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4" name="Group 9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95" name="Explosion 2 9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6" name="Explosion 2 9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7" name="Explosion 2 9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1" name="Group 1000"/>
          <p:cNvGrpSpPr/>
          <p:nvPr/>
        </p:nvGrpSpPr>
        <p:grpSpPr>
          <a:xfrm rot="1219972">
            <a:off x="17228191" y="224622"/>
            <a:ext cx="703847" cy="2406948"/>
            <a:chOff x="8836964" y="15411335"/>
            <a:chExt cx="703847" cy="2406948"/>
          </a:xfrm>
        </p:grpSpPr>
        <p:grpSp>
          <p:nvGrpSpPr>
            <p:cNvPr id="1002" name="Group 100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019" name="Group 10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4" name="Explosion 2 10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" name="Explosion 2 10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Explosion 2 10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0" name="Group 10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1" name="Explosion 2 10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" name="Explosion 2 10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" name="Explosion 2 10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3" name="Group 100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011" name="Group 10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6" name="Explosion 2 10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" name="Explosion 2 10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" name="Explosion 2 10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2" name="Group 10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3" name="Explosion 2 10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" name="Explosion 2 10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" name="Explosion 2 10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4" name="Group 100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008" name="Explosion 2 10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Explosion 2 10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0" name="Explosion 2 10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5" name="Group 100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006" name="Explosion 2 10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Explosion 2 10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3" name="Group 1052"/>
          <p:cNvGrpSpPr/>
          <p:nvPr/>
        </p:nvGrpSpPr>
        <p:grpSpPr>
          <a:xfrm rot="10800000">
            <a:off x="15582882" y="3162254"/>
            <a:ext cx="1532493" cy="784565"/>
            <a:chOff x="10681099" y="14177509"/>
            <a:chExt cx="1532493" cy="784565"/>
          </a:xfrm>
        </p:grpSpPr>
        <p:grpSp>
          <p:nvGrpSpPr>
            <p:cNvPr id="1028" name="Group 1027"/>
            <p:cNvGrpSpPr/>
            <p:nvPr/>
          </p:nvGrpSpPr>
          <p:grpSpPr>
            <a:xfrm rot="20702621">
              <a:off x="11501347" y="14272930"/>
              <a:ext cx="712245" cy="689144"/>
              <a:chOff x="4582211" y="13952782"/>
              <a:chExt cx="712245" cy="689144"/>
            </a:xfrm>
          </p:grpSpPr>
          <p:grpSp>
            <p:nvGrpSpPr>
              <p:cNvPr id="1045" name="Group 1044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50" name="Explosion 2 10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1" name="Explosion 2 10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2" name="Explosion 2 10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6" name="Group 10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47" name="Explosion 2 10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8" name="Explosion 2 10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9" name="Explosion 2 10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29" name="Group 1028"/>
            <p:cNvGrpSpPr/>
            <p:nvPr/>
          </p:nvGrpSpPr>
          <p:grpSpPr>
            <a:xfrm rot="20208431">
              <a:off x="10681099" y="14177509"/>
              <a:ext cx="712246" cy="689144"/>
              <a:chOff x="4582210" y="13952782"/>
              <a:chExt cx="712246" cy="689144"/>
            </a:xfrm>
          </p:grpSpPr>
          <p:grpSp>
            <p:nvGrpSpPr>
              <p:cNvPr id="1037" name="Group 10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42" name="Explosion 2 10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3" name="Explosion 2 10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4" name="Explosion 2 10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8" name="Group 10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39" name="Explosion 2 10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" name="Explosion 2 10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1" name="Explosion 2 10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54" name="Group 1053"/>
          <p:cNvGrpSpPr/>
          <p:nvPr/>
        </p:nvGrpSpPr>
        <p:grpSpPr>
          <a:xfrm rot="15983262">
            <a:off x="14660472" y="4069248"/>
            <a:ext cx="1532493" cy="784565"/>
            <a:chOff x="10681099" y="14177509"/>
            <a:chExt cx="1532493" cy="784565"/>
          </a:xfrm>
        </p:grpSpPr>
        <p:grpSp>
          <p:nvGrpSpPr>
            <p:cNvPr id="1055" name="Group 1054"/>
            <p:cNvGrpSpPr/>
            <p:nvPr/>
          </p:nvGrpSpPr>
          <p:grpSpPr>
            <a:xfrm rot="20702621">
              <a:off x="11501347" y="14272930"/>
              <a:ext cx="712245" cy="689144"/>
              <a:chOff x="4582211" y="13952782"/>
              <a:chExt cx="712245" cy="689144"/>
            </a:xfrm>
          </p:grpSpPr>
          <p:grpSp>
            <p:nvGrpSpPr>
              <p:cNvPr id="1065" name="Group 1064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70" name="Explosion 2 10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1" name="Explosion 2 10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2" name="Explosion 2 10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6" name="Group 106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67" name="Explosion 2 10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8" name="Explosion 2 10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9" name="Explosion 2 10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6" name="Group 1055"/>
            <p:cNvGrpSpPr/>
            <p:nvPr/>
          </p:nvGrpSpPr>
          <p:grpSpPr>
            <a:xfrm rot="20208431">
              <a:off x="10681099" y="14177509"/>
              <a:ext cx="712246" cy="689144"/>
              <a:chOff x="4582210" y="13952782"/>
              <a:chExt cx="712246" cy="689144"/>
            </a:xfrm>
          </p:grpSpPr>
          <p:grpSp>
            <p:nvGrpSpPr>
              <p:cNvPr id="1057" name="Group 105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62" name="Explosion 2 10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3" name="Explosion 2 10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4" name="Explosion 2 10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8" name="Group 10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59" name="Explosion 2 10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0" name="Explosion 2 10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1" name="Explosion 2 10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73" name="Group 1072"/>
          <p:cNvGrpSpPr/>
          <p:nvPr/>
        </p:nvGrpSpPr>
        <p:grpSpPr>
          <a:xfrm rot="5148088">
            <a:off x="16773588" y="5808201"/>
            <a:ext cx="712246" cy="689144"/>
            <a:chOff x="4582210" y="13952782"/>
            <a:chExt cx="712246" cy="689144"/>
          </a:xfrm>
        </p:grpSpPr>
        <p:grpSp>
          <p:nvGrpSpPr>
            <p:cNvPr id="1074" name="Group 107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79" name="Explosion 2 10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0" name="Explosion 2 10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1" name="Explosion 2 10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5" name="Group 107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76" name="Explosion 2 10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7" name="Explosion 2 10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8" name="Explosion 2 10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8" name="Group 1107"/>
          <p:cNvGrpSpPr/>
          <p:nvPr/>
        </p:nvGrpSpPr>
        <p:grpSpPr>
          <a:xfrm rot="13421616">
            <a:off x="17825227" y="1240937"/>
            <a:ext cx="325015" cy="500689"/>
            <a:chOff x="8195694" y="5868418"/>
            <a:chExt cx="325015" cy="500689"/>
          </a:xfrm>
        </p:grpSpPr>
        <p:sp>
          <p:nvSpPr>
            <p:cNvPr id="1109" name="Explosion 2 110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Explosion 2 110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Explosion 2 111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/>
          <p:cNvGrpSpPr/>
          <p:nvPr/>
        </p:nvGrpSpPr>
        <p:grpSpPr>
          <a:xfrm rot="16608463">
            <a:off x="20375456" y="3509583"/>
            <a:ext cx="689144" cy="1417241"/>
            <a:chOff x="8851667" y="15411335"/>
            <a:chExt cx="689144" cy="1417241"/>
          </a:xfrm>
        </p:grpSpPr>
        <p:grpSp>
          <p:nvGrpSpPr>
            <p:cNvPr id="1117" name="Group 1116"/>
            <p:cNvGrpSpPr/>
            <p:nvPr/>
          </p:nvGrpSpPr>
          <p:grpSpPr>
            <a:xfrm rot="4165705">
              <a:off x="8912368" y="16236731"/>
              <a:ext cx="608254" cy="575435"/>
              <a:chOff x="4582210" y="13952782"/>
              <a:chExt cx="608254" cy="575435"/>
            </a:xfrm>
          </p:grpSpPr>
          <p:grpSp>
            <p:nvGrpSpPr>
              <p:cNvPr id="1127" name="Group 11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1" name="Explosion 2 11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2" name="Explosion 2 11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3" name="Explosion 2 11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8" name="Group 1127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129" name="Explosion 2 11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0" name="Explosion 2 11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18" name="Group 1117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119" name="Group 11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4" name="Explosion 2 11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5" name="Explosion 2 11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6" name="Explosion 2 11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0" name="Group 11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1" name="Explosion 2 11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Explosion 2 11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3" name="Explosion 2 11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34" name="Group 1133"/>
          <p:cNvGrpSpPr/>
          <p:nvPr/>
        </p:nvGrpSpPr>
        <p:grpSpPr>
          <a:xfrm rot="16608463">
            <a:off x="18898371" y="3366007"/>
            <a:ext cx="689144" cy="1417241"/>
            <a:chOff x="8851667" y="15411335"/>
            <a:chExt cx="689144" cy="1417241"/>
          </a:xfrm>
        </p:grpSpPr>
        <p:grpSp>
          <p:nvGrpSpPr>
            <p:cNvPr id="1135" name="Group 1134"/>
            <p:cNvGrpSpPr/>
            <p:nvPr/>
          </p:nvGrpSpPr>
          <p:grpSpPr>
            <a:xfrm rot="4165705">
              <a:off x="8912368" y="16236731"/>
              <a:ext cx="608254" cy="575435"/>
              <a:chOff x="4582210" y="13952782"/>
              <a:chExt cx="608254" cy="575435"/>
            </a:xfrm>
          </p:grpSpPr>
          <p:grpSp>
            <p:nvGrpSpPr>
              <p:cNvPr id="1145" name="Group 11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49" name="Explosion 2 11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0" name="Explosion 2 11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1" name="Explosion 2 11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6" name="Group 1145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147" name="Explosion 2 11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8" name="Explosion 2 11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6" name="Group 1135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137" name="Group 11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42" name="Explosion 2 11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3" name="Explosion 2 11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Explosion 2 11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8" name="Group 11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9" name="Explosion 2 11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0" name="Explosion 2 11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1" name="Explosion 2 11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53" name="Group 1152"/>
          <p:cNvGrpSpPr/>
          <p:nvPr/>
        </p:nvGrpSpPr>
        <p:grpSpPr>
          <a:xfrm rot="20774168">
            <a:off x="17727382" y="3664171"/>
            <a:ext cx="608254" cy="575435"/>
            <a:chOff x="4582210" y="13952782"/>
            <a:chExt cx="608254" cy="575435"/>
          </a:xfrm>
        </p:grpSpPr>
        <p:grpSp>
          <p:nvGrpSpPr>
            <p:cNvPr id="1163" name="Group 11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67" name="Explosion 2 11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8" name="Explosion 2 11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9" name="Explosion 2 11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4" name="Group 1163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65" name="Explosion 2 11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6" name="Explosion 2 11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0" name="Group 1169"/>
          <p:cNvGrpSpPr/>
          <p:nvPr/>
        </p:nvGrpSpPr>
        <p:grpSpPr>
          <a:xfrm rot="15298398">
            <a:off x="17933580" y="4166780"/>
            <a:ext cx="608254" cy="575435"/>
            <a:chOff x="4582210" y="13952782"/>
            <a:chExt cx="608254" cy="575435"/>
          </a:xfrm>
        </p:grpSpPr>
        <p:grpSp>
          <p:nvGrpSpPr>
            <p:cNvPr id="1171" name="Group 11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75" name="Explosion 2 11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6" name="Explosion 2 11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7" name="Explosion 2 11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2" name="Group 1171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73" name="Explosion 2 1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4" name="Explosion 2 1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8" name="Group 1177"/>
          <p:cNvGrpSpPr/>
          <p:nvPr/>
        </p:nvGrpSpPr>
        <p:grpSpPr>
          <a:xfrm rot="15298398">
            <a:off x="16781894" y="2718235"/>
            <a:ext cx="608254" cy="575435"/>
            <a:chOff x="4582210" y="13952782"/>
            <a:chExt cx="608254" cy="575435"/>
          </a:xfrm>
        </p:grpSpPr>
        <p:grpSp>
          <p:nvGrpSpPr>
            <p:cNvPr id="1179" name="Group 117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83" name="Explosion 2 11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Explosion 2 11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5" name="Explosion 2 11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0" name="Group 1179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81" name="Explosion 2 118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2" name="Explosion 2 118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86" name="Group 1185"/>
          <p:cNvGrpSpPr/>
          <p:nvPr/>
        </p:nvGrpSpPr>
        <p:grpSpPr>
          <a:xfrm rot="14839847">
            <a:off x="16688963" y="3695524"/>
            <a:ext cx="608254" cy="575435"/>
            <a:chOff x="4582210" y="13952782"/>
            <a:chExt cx="608254" cy="575435"/>
          </a:xfrm>
        </p:grpSpPr>
        <p:grpSp>
          <p:nvGrpSpPr>
            <p:cNvPr id="1187" name="Group 11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91" name="Explosion 2 11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2" name="Explosion 2 11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3" name="Explosion 2 11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8" name="Group 1187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189" name="Explosion 2 11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0" name="Explosion 2 11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95" name="Group 1194"/>
          <p:cNvGrpSpPr/>
          <p:nvPr/>
        </p:nvGrpSpPr>
        <p:grpSpPr>
          <a:xfrm rot="12363498">
            <a:off x="16827365" y="4631039"/>
            <a:ext cx="325015" cy="500689"/>
            <a:chOff x="8195694" y="5868418"/>
            <a:chExt cx="325015" cy="500689"/>
          </a:xfrm>
        </p:grpSpPr>
        <p:sp>
          <p:nvSpPr>
            <p:cNvPr id="1199" name="Explosion 2 11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Explosion 2 11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Explosion 2 12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6" name="Group 1195"/>
          <p:cNvGrpSpPr/>
          <p:nvPr/>
        </p:nvGrpSpPr>
        <p:grpSpPr>
          <a:xfrm rot="12363498">
            <a:off x="16876502" y="4359628"/>
            <a:ext cx="263846" cy="347817"/>
            <a:chOff x="8195694" y="5868418"/>
            <a:chExt cx="263846" cy="347817"/>
          </a:xfrm>
        </p:grpSpPr>
        <p:sp>
          <p:nvSpPr>
            <p:cNvPr id="1197" name="Explosion 2 119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Explosion 2 119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2" name="Group 1201"/>
          <p:cNvGrpSpPr/>
          <p:nvPr/>
        </p:nvGrpSpPr>
        <p:grpSpPr>
          <a:xfrm rot="12363498">
            <a:off x="16802872" y="4944134"/>
            <a:ext cx="325015" cy="500689"/>
            <a:chOff x="8195694" y="5868418"/>
            <a:chExt cx="325015" cy="500689"/>
          </a:xfrm>
        </p:grpSpPr>
        <p:sp>
          <p:nvSpPr>
            <p:cNvPr id="1203" name="Explosion 2 120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Explosion 2 120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Explosion 2 120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6" name="Rectangle 71"/>
          <p:cNvSpPr>
            <a:spLocks noChangeArrowheads="1"/>
          </p:cNvSpPr>
          <p:nvPr/>
        </p:nvSpPr>
        <p:spPr bwMode="auto">
          <a:xfrm rot="10800000">
            <a:off x="3790584" y="759242"/>
            <a:ext cx="457516" cy="17112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08" name="Group 1207"/>
          <p:cNvGrpSpPr/>
          <p:nvPr/>
        </p:nvGrpSpPr>
        <p:grpSpPr>
          <a:xfrm rot="9565705">
            <a:off x="2052693" y="653611"/>
            <a:ext cx="712246" cy="689144"/>
            <a:chOff x="4582210" y="13952782"/>
            <a:chExt cx="712246" cy="689144"/>
          </a:xfrm>
        </p:grpSpPr>
        <p:grpSp>
          <p:nvGrpSpPr>
            <p:cNvPr id="1225" name="Group 12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0" name="Explosion 2 12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Explosion 2 12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Explosion 2 12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6" name="Group 12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27" name="Explosion 2 1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8" name="Explosion 2 1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Explosion 2 1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09" name="Group 1208"/>
          <p:cNvGrpSpPr/>
          <p:nvPr/>
        </p:nvGrpSpPr>
        <p:grpSpPr>
          <a:xfrm rot="9071515">
            <a:off x="2844846" y="726353"/>
            <a:ext cx="519758" cy="500689"/>
            <a:chOff x="4774698" y="14141237"/>
            <a:chExt cx="519758" cy="500689"/>
          </a:xfrm>
        </p:grpSpPr>
        <p:sp>
          <p:nvSpPr>
            <p:cNvPr id="1224" name="Explosion 2 1223"/>
            <p:cNvSpPr/>
            <p:nvPr/>
          </p:nvSpPr>
          <p:spPr>
            <a:xfrm rot="16973591">
              <a:off x="4791111" y="14151153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8" name="Group 12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19" name="Explosion 2 12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0" name="Explosion 2 12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Explosion 2 12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0" name="Group 1209"/>
          <p:cNvGrpSpPr/>
          <p:nvPr/>
        </p:nvGrpSpPr>
        <p:grpSpPr>
          <a:xfrm rot="17292731">
            <a:off x="1581498" y="747831"/>
            <a:ext cx="325015" cy="500689"/>
            <a:chOff x="8195694" y="5868418"/>
            <a:chExt cx="325015" cy="500689"/>
          </a:xfrm>
        </p:grpSpPr>
        <p:sp>
          <p:nvSpPr>
            <p:cNvPr id="1214" name="Explosion 2 121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Explosion 2 121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Explosion 2 121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1" name="Group 1210"/>
          <p:cNvGrpSpPr/>
          <p:nvPr/>
        </p:nvGrpSpPr>
        <p:grpSpPr>
          <a:xfrm rot="17292731">
            <a:off x="1245904" y="819038"/>
            <a:ext cx="251989" cy="376518"/>
            <a:chOff x="8268720" y="5992589"/>
            <a:chExt cx="251989" cy="376518"/>
          </a:xfrm>
        </p:grpSpPr>
        <p:sp>
          <p:nvSpPr>
            <p:cNvPr id="1212" name="Explosion 2 121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Explosion 2 121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3" name="Group 1232"/>
          <p:cNvGrpSpPr/>
          <p:nvPr/>
        </p:nvGrpSpPr>
        <p:grpSpPr>
          <a:xfrm rot="3665460">
            <a:off x="4059388" y="1266201"/>
            <a:ext cx="712246" cy="689144"/>
            <a:chOff x="4582210" y="13952782"/>
            <a:chExt cx="712246" cy="689144"/>
          </a:xfrm>
        </p:grpSpPr>
        <p:grpSp>
          <p:nvGrpSpPr>
            <p:cNvPr id="1234" name="Group 12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9" name="Explosion 2 12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0" name="Explosion 2 12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1" name="Explosion 2 12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35" name="Group 12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36" name="Explosion 2 1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7" name="Explosion 2 1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8" name="Explosion 2 1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42" name="Rectangle 71"/>
          <p:cNvSpPr>
            <a:spLocks noChangeArrowheads="1"/>
          </p:cNvSpPr>
          <p:nvPr/>
        </p:nvSpPr>
        <p:spPr bwMode="auto">
          <a:xfrm rot="10800000">
            <a:off x="4720223" y="691232"/>
            <a:ext cx="382953" cy="17112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43" name="Rectangle 71"/>
          <p:cNvSpPr>
            <a:spLocks noChangeArrowheads="1"/>
          </p:cNvSpPr>
          <p:nvPr/>
        </p:nvSpPr>
        <p:spPr bwMode="auto">
          <a:xfrm rot="10800000">
            <a:off x="4662118" y="322587"/>
            <a:ext cx="212163" cy="17112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44" name="Freeform 1243"/>
          <p:cNvSpPr/>
          <p:nvPr/>
        </p:nvSpPr>
        <p:spPr>
          <a:xfrm rot="10800000">
            <a:off x="1290304" y="259238"/>
            <a:ext cx="3196590" cy="2030730"/>
          </a:xfrm>
          <a:custGeom>
            <a:avLst/>
            <a:gdLst>
              <a:gd name="connsiteX0" fmla="*/ 0 w 3196590"/>
              <a:gd name="connsiteY0" fmla="*/ 2030730 h 2030730"/>
              <a:gd name="connsiteX1" fmla="*/ 125730 w 3196590"/>
              <a:gd name="connsiteY1" fmla="*/ 1348740 h 2030730"/>
              <a:gd name="connsiteX2" fmla="*/ 129540 w 3196590"/>
              <a:gd name="connsiteY2" fmla="*/ 1314450 h 2030730"/>
              <a:gd name="connsiteX3" fmla="*/ 567690 w 3196590"/>
              <a:gd name="connsiteY3" fmla="*/ 0 h 2030730"/>
              <a:gd name="connsiteX4" fmla="*/ 1722120 w 3196590"/>
              <a:gd name="connsiteY4" fmla="*/ 19050 h 2030730"/>
              <a:gd name="connsiteX5" fmla="*/ 2141220 w 3196590"/>
              <a:gd name="connsiteY5" fmla="*/ 354330 h 2030730"/>
              <a:gd name="connsiteX6" fmla="*/ 2617470 w 3196590"/>
              <a:gd name="connsiteY6" fmla="*/ 1074420 h 2030730"/>
              <a:gd name="connsiteX7" fmla="*/ 3196590 w 3196590"/>
              <a:gd name="connsiteY7" fmla="*/ 1154430 h 203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96590" h="2030730">
                <a:moveTo>
                  <a:pt x="0" y="2030730"/>
                </a:moveTo>
                <a:lnTo>
                  <a:pt x="125730" y="1348740"/>
                </a:lnTo>
                <a:lnTo>
                  <a:pt x="129540" y="1314450"/>
                </a:lnTo>
                <a:lnTo>
                  <a:pt x="567690" y="0"/>
                </a:lnTo>
                <a:lnTo>
                  <a:pt x="1722120" y="19050"/>
                </a:lnTo>
                <a:lnTo>
                  <a:pt x="2141220" y="354330"/>
                </a:lnTo>
                <a:lnTo>
                  <a:pt x="2617470" y="1074420"/>
                </a:lnTo>
                <a:lnTo>
                  <a:pt x="3196590" y="1154430"/>
                </a:lnTo>
              </a:path>
            </a:pathLst>
          </a:custGeom>
          <a:noFill/>
          <a:ln w="152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5" name="Rectangle 71"/>
          <p:cNvSpPr>
            <a:spLocks noChangeArrowheads="1"/>
          </p:cNvSpPr>
          <p:nvPr/>
        </p:nvSpPr>
        <p:spPr bwMode="auto">
          <a:xfrm rot="16024956">
            <a:off x="2306298" y="1309560"/>
            <a:ext cx="382953" cy="17112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252" name="Group 1251"/>
          <p:cNvGrpSpPr>
            <a:grpSpLocks noChangeAspect="1"/>
          </p:cNvGrpSpPr>
          <p:nvPr/>
        </p:nvGrpSpPr>
        <p:grpSpPr>
          <a:xfrm rot="9979808">
            <a:off x="15898450" y="13789995"/>
            <a:ext cx="288665" cy="517901"/>
            <a:chOff x="3467100" y="1219866"/>
            <a:chExt cx="1021080" cy="1831944"/>
          </a:xfrm>
        </p:grpSpPr>
        <p:sp>
          <p:nvSpPr>
            <p:cNvPr id="1253" name="Oval 1252"/>
            <p:cNvSpPr/>
            <p:nvPr/>
          </p:nvSpPr>
          <p:spPr>
            <a:xfrm>
              <a:off x="3729990" y="1219866"/>
              <a:ext cx="586740" cy="493379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Freeform 1253"/>
            <p:cNvSpPr/>
            <p:nvPr/>
          </p:nvSpPr>
          <p:spPr>
            <a:xfrm>
              <a:off x="3467100" y="1497330"/>
              <a:ext cx="1021080" cy="1543050"/>
            </a:xfrm>
            <a:custGeom>
              <a:avLst/>
              <a:gdLst>
                <a:gd name="connsiteX0" fmla="*/ 243840 w 1021080"/>
                <a:gd name="connsiteY0" fmla="*/ 0 h 1543050"/>
                <a:gd name="connsiteX1" fmla="*/ 3810 w 1021080"/>
                <a:gd name="connsiteY1" fmla="*/ 152400 h 1543050"/>
                <a:gd name="connsiteX2" fmla="*/ 0 w 1021080"/>
                <a:gd name="connsiteY2" fmla="*/ 236220 h 1543050"/>
                <a:gd name="connsiteX3" fmla="*/ 118110 w 1021080"/>
                <a:gd name="connsiteY3" fmla="*/ 312420 h 1543050"/>
                <a:gd name="connsiteX4" fmla="*/ 83820 w 1021080"/>
                <a:gd name="connsiteY4" fmla="*/ 739140 h 1543050"/>
                <a:gd name="connsiteX5" fmla="*/ 300990 w 1021080"/>
                <a:gd name="connsiteY5" fmla="*/ 762000 h 1543050"/>
                <a:gd name="connsiteX6" fmla="*/ 266700 w 1021080"/>
                <a:gd name="connsiteY6" fmla="*/ 975360 h 1543050"/>
                <a:gd name="connsiteX7" fmla="*/ 358140 w 1021080"/>
                <a:gd name="connsiteY7" fmla="*/ 1230630 h 1543050"/>
                <a:gd name="connsiteX8" fmla="*/ 651510 w 1021080"/>
                <a:gd name="connsiteY8" fmla="*/ 1543050 h 1543050"/>
                <a:gd name="connsiteX9" fmla="*/ 769620 w 1021080"/>
                <a:gd name="connsiteY9" fmla="*/ 1501140 h 1543050"/>
                <a:gd name="connsiteX10" fmla="*/ 918210 w 1021080"/>
                <a:gd name="connsiteY10" fmla="*/ 967740 h 1543050"/>
                <a:gd name="connsiteX11" fmla="*/ 922020 w 1021080"/>
                <a:gd name="connsiteY11" fmla="*/ 872490 h 1543050"/>
                <a:gd name="connsiteX12" fmla="*/ 1013460 w 1021080"/>
                <a:gd name="connsiteY12" fmla="*/ 811530 h 1543050"/>
                <a:gd name="connsiteX13" fmla="*/ 1021080 w 1021080"/>
                <a:gd name="connsiteY13" fmla="*/ 712470 h 1543050"/>
                <a:gd name="connsiteX14" fmla="*/ 941070 w 1021080"/>
                <a:gd name="connsiteY14" fmla="*/ 643890 h 1543050"/>
                <a:gd name="connsiteX15" fmla="*/ 853440 w 1021080"/>
                <a:gd name="connsiteY15" fmla="*/ 643890 h 1543050"/>
                <a:gd name="connsiteX16" fmla="*/ 857250 w 1021080"/>
                <a:gd name="connsiteY16" fmla="*/ 586740 h 1543050"/>
                <a:gd name="connsiteX17" fmla="*/ 807720 w 1021080"/>
                <a:gd name="connsiteY17" fmla="*/ 582930 h 1543050"/>
                <a:gd name="connsiteX18" fmla="*/ 842010 w 1021080"/>
                <a:gd name="connsiteY18" fmla="*/ 381000 h 1543050"/>
                <a:gd name="connsiteX19" fmla="*/ 872490 w 1021080"/>
                <a:gd name="connsiteY19" fmla="*/ 182880 h 1543050"/>
                <a:gd name="connsiteX20" fmla="*/ 784860 w 1021080"/>
                <a:gd name="connsiteY20" fmla="*/ 12954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1080" h="1543050">
                  <a:moveTo>
                    <a:pt x="243840" y="0"/>
                  </a:moveTo>
                  <a:lnTo>
                    <a:pt x="3810" y="152400"/>
                  </a:lnTo>
                  <a:lnTo>
                    <a:pt x="0" y="236220"/>
                  </a:lnTo>
                  <a:lnTo>
                    <a:pt x="118110" y="312420"/>
                  </a:lnTo>
                  <a:lnTo>
                    <a:pt x="83820" y="739140"/>
                  </a:lnTo>
                  <a:lnTo>
                    <a:pt x="300990" y="762000"/>
                  </a:lnTo>
                  <a:lnTo>
                    <a:pt x="266700" y="975360"/>
                  </a:lnTo>
                  <a:lnTo>
                    <a:pt x="358140" y="1230630"/>
                  </a:lnTo>
                  <a:lnTo>
                    <a:pt x="651510" y="1543050"/>
                  </a:lnTo>
                  <a:lnTo>
                    <a:pt x="769620" y="1501140"/>
                  </a:lnTo>
                  <a:lnTo>
                    <a:pt x="918210" y="967740"/>
                  </a:lnTo>
                  <a:lnTo>
                    <a:pt x="922020" y="872490"/>
                  </a:lnTo>
                  <a:lnTo>
                    <a:pt x="1013460" y="811530"/>
                  </a:lnTo>
                  <a:lnTo>
                    <a:pt x="1021080" y="712470"/>
                  </a:lnTo>
                  <a:lnTo>
                    <a:pt x="941070" y="643890"/>
                  </a:lnTo>
                  <a:lnTo>
                    <a:pt x="853440" y="643890"/>
                  </a:lnTo>
                  <a:lnTo>
                    <a:pt x="857250" y="586740"/>
                  </a:lnTo>
                  <a:lnTo>
                    <a:pt x="807720" y="582930"/>
                  </a:lnTo>
                  <a:lnTo>
                    <a:pt x="842010" y="381000"/>
                  </a:lnTo>
                  <a:lnTo>
                    <a:pt x="872490" y="182880"/>
                  </a:lnTo>
                  <a:lnTo>
                    <a:pt x="784860" y="129540"/>
                  </a:lnTo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Freeform 1254"/>
            <p:cNvSpPr/>
            <p:nvPr/>
          </p:nvSpPr>
          <p:spPr>
            <a:xfrm>
              <a:off x="3836670" y="1798320"/>
              <a:ext cx="548640" cy="636270"/>
            </a:xfrm>
            <a:custGeom>
              <a:avLst/>
              <a:gdLst>
                <a:gd name="connsiteX0" fmla="*/ 377190 w 548640"/>
                <a:gd name="connsiteY0" fmla="*/ 529590 h 636270"/>
                <a:gd name="connsiteX1" fmla="*/ 392430 w 548640"/>
                <a:gd name="connsiteY1" fmla="*/ 381000 h 636270"/>
                <a:gd name="connsiteX2" fmla="*/ 0 w 548640"/>
                <a:gd name="connsiteY2" fmla="*/ 327660 h 636270"/>
                <a:gd name="connsiteX3" fmla="*/ 26670 w 548640"/>
                <a:gd name="connsiteY3" fmla="*/ 0 h 636270"/>
                <a:gd name="connsiteX4" fmla="*/ 266700 w 548640"/>
                <a:gd name="connsiteY4" fmla="*/ 19050 h 636270"/>
                <a:gd name="connsiteX5" fmla="*/ 297180 w 548640"/>
                <a:gd name="connsiteY5" fmla="*/ 293370 h 636270"/>
                <a:gd name="connsiteX6" fmla="*/ 464820 w 548640"/>
                <a:gd name="connsiteY6" fmla="*/ 335280 h 636270"/>
                <a:gd name="connsiteX7" fmla="*/ 434340 w 548640"/>
                <a:gd name="connsiteY7" fmla="*/ 563880 h 636270"/>
                <a:gd name="connsiteX8" fmla="*/ 548640 w 548640"/>
                <a:gd name="connsiteY8" fmla="*/ 567690 h 636270"/>
                <a:gd name="connsiteX9" fmla="*/ 533400 w 548640"/>
                <a:gd name="connsiteY9" fmla="*/ 636270 h 636270"/>
                <a:gd name="connsiteX10" fmla="*/ 381000 w 548640"/>
                <a:gd name="connsiteY10" fmla="*/ 624840 h 636270"/>
                <a:gd name="connsiteX11" fmla="*/ 377190 w 548640"/>
                <a:gd name="connsiteY11" fmla="*/ 529590 h 63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640" h="636270">
                  <a:moveTo>
                    <a:pt x="377190" y="529590"/>
                  </a:moveTo>
                  <a:lnTo>
                    <a:pt x="392430" y="381000"/>
                  </a:lnTo>
                  <a:lnTo>
                    <a:pt x="0" y="327660"/>
                  </a:lnTo>
                  <a:lnTo>
                    <a:pt x="26670" y="0"/>
                  </a:lnTo>
                  <a:lnTo>
                    <a:pt x="266700" y="19050"/>
                  </a:lnTo>
                  <a:lnTo>
                    <a:pt x="297180" y="293370"/>
                  </a:lnTo>
                  <a:lnTo>
                    <a:pt x="464820" y="335280"/>
                  </a:lnTo>
                  <a:lnTo>
                    <a:pt x="434340" y="563880"/>
                  </a:lnTo>
                  <a:lnTo>
                    <a:pt x="548640" y="567690"/>
                  </a:lnTo>
                  <a:lnTo>
                    <a:pt x="533400" y="636270"/>
                  </a:lnTo>
                  <a:lnTo>
                    <a:pt x="381000" y="624840"/>
                  </a:lnTo>
                  <a:lnTo>
                    <a:pt x="377190" y="52959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Freeform 1255"/>
            <p:cNvSpPr/>
            <p:nvPr/>
          </p:nvSpPr>
          <p:spPr>
            <a:xfrm>
              <a:off x="3844290" y="2350770"/>
              <a:ext cx="430530" cy="701040"/>
            </a:xfrm>
            <a:custGeom>
              <a:avLst/>
              <a:gdLst>
                <a:gd name="connsiteX0" fmla="*/ 308610 w 430530"/>
                <a:gd name="connsiteY0" fmla="*/ 701040 h 701040"/>
                <a:gd name="connsiteX1" fmla="*/ 205740 w 430530"/>
                <a:gd name="connsiteY1" fmla="*/ 342900 h 701040"/>
                <a:gd name="connsiteX2" fmla="*/ 72390 w 430530"/>
                <a:gd name="connsiteY2" fmla="*/ 300990 h 701040"/>
                <a:gd name="connsiteX3" fmla="*/ 0 w 430530"/>
                <a:gd name="connsiteY3" fmla="*/ 144780 h 701040"/>
                <a:gd name="connsiteX4" fmla="*/ 224790 w 430530"/>
                <a:gd name="connsiteY4" fmla="*/ 0 h 701040"/>
                <a:gd name="connsiteX5" fmla="*/ 373380 w 430530"/>
                <a:gd name="connsiteY5" fmla="*/ 0 h 701040"/>
                <a:gd name="connsiteX6" fmla="*/ 361950 w 430530"/>
                <a:gd name="connsiteY6" fmla="*/ 76200 h 701040"/>
                <a:gd name="connsiteX7" fmla="*/ 430530 w 430530"/>
                <a:gd name="connsiteY7" fmla="*/ 83820 h 701040"/>
                <a:gd name="connsiteX8" fmla="*/ 327660 w 430530"/>
                <a:gd name="connsiteY8" fmla="*/ 346710 h 701040"/>
                <a:gd name="connsiteX9" fmla="*/ 407670 w 430530"/>
                <a:gd name="connsiteY9" fmla="*/ 666750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30" h="701040">
                  <a:moveTo>
                    <a:pt x="308610" y="701040"/>
                  </a:moveTo>
                  <a:lnTo>
                    <a:pt x="205740" y="342900"/>
                  </a:lnTo>
                  <a:lnTo>
                    <a:pt x="72390" y="300990"/>
                  </a:lnTo>
                  <a:lnTo>
                    <a:pt x="0" y="144780"/>
                  </a:lnTo>
                  <a:lnTo>
                    <a:pt x="224790" y="0"/>
                  </a:lnTo>
                  <a:lnTo>
                    <a:pt x="373380" y="0"/>
                  </a:lnTo>
                  <a:lnTo>
                    <a:pt x="361950" y="76200"/>
                  </a:lnTo>
                  <a:lnTo>
                    <a:pt x="430530" y="83820"/>
                  </a:lnTo>
                  <a:lnTo>
                    <a:pt x="327660" y="346710"/>
                  </a:lnTo>
                  <a:lnTo>
                    <a:pt x="407670" y="66675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Oval 1256"/>
            <p:cNvSpPr/>
            <p:nvPr/>
          </p:nvSpPr>
          <p:spPr>
            <a:xfrm>
              <a:off x="3821430" y="1282018"/>
              <a:ext cx="403860" cy="356901"/>
            </a:xfrm>
            <a:prstGeom prst="ellipse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" name="Freeform 104"/>
          <p:cNvSpPr>
            <a:spLocks/>
          </p:cNvSpPr>
          <p:nvPr/>
        </p:nvSpPr>
        <p:spPr bwMode="auto">
          <a:xfrm rot="10800000">
            <a:off x="10091524" y="3528033"/>
            <a:ext cx="11400168" cy="7317210"/>
          </a:xfrm>
          <a:custGeom>
            <a:avLst/>
            <a:gdLst>
              <a:gd name="T0" fmla="*/ 0 w 8082"/>
              <a:gd name="T1" fmla="*/ 2147483646 h 5382"/>
              <a:gd name="T2" fmla="*/ 2147483646 w 8082"/>
              <a:gd name="T3" fmla="*/ 2147483646 h 5382"/>
              <a:gd name="T4" fmla="*/ 2147483646 w 8082"/>
              <a:gd name="T5" fmla="*/ 2147483646 h 5382"/>
              <a:gd name="T6" fmla="*/ 2147483646 w 8082"/>
              <a:gd name="T7" fmla="*/ 2147483646 h 5382"/>
              <a:gd name="T8" fmla="*/ 2147483646 w 8082"/>
              <a:gd name="T9" fmla="*/ 2147483646 h 5382"/>
              <a:gd name="T10" fmla="*/ 2147483646 w 8082"/>
              <a:gd name="T11" fmla="*/ 2147483646 h 5382"/>
              <a:gd name="T12" fmla="*/ 2147483646 w 8082"/>
              <a:gd name="T13" fmla="*/ 2147483646 h 5382"/>
              <a:gd name="T14" fmla="*/ 2147483646 w 8082"/>
              <a:gd name="T15" fmla="*/ 2147483646 h 5382"/>
              <a:gd name="T16" fmla="*/ 2147483646 w 8082"/>
              <a:gd name="T17" fmla="*/ 2147483646 h 5382"/>
              <a:gd name="T18" fmla="*/ 2147483646 w 8082"/>
              <a:gd name="T19" fmla="*/ 2147483646 h 5382"/>
              <a:gd name="T20" fmla="*/ 2147483646 w 8082"/>
              <a:gd name="T21" fmla="*/ 2147483646 h 5382"/>
              <a:gd name="T22" fmla="*/ 2147483646 w 8082"/>
              <a:gd name="T23" fmla="*/ 2147483646 h 5382"/>
              <a:gd name="T24" fmla="*/ 2147483646 w 8082"/>
              <a:gd name="T25" fmla="*/ 2147483646 h 5382"/>
              <a:gd name="T26" fmla="*/ 2147483646 w 8082"/>
              <a:gd name="T27" fmla="*/ 2147483646 h 5382"/>
              <a:gd name="T28" fmla="*/ 2147483646 w 8082"/>
              <a:gd name="T29" fmla="*/ 2147483646 h 5382"/>
              <a:gd name="T30" fmla="*/ 2147483646 w 8082"/>
              <a:gd name="T31" fmla="*/ 2147483646 h 5382"/>
              <a:gd name="T32" fmla="*/ 2147483646 w 8082"/>
              <a:gd name="T33" fmla="*/ 2147483646 h 5382"/>
              <a:gd name="T34" fmla="*/ 2147483646 w 8082"/>
              <a:gd name="T35" fmla="*/ 2147483646 h 5382"/>
              <a:gd name="T36" fmla="*/ 2147483646 w 8082"/>
              <a:gd name="T37" fmla="*/ 2147483646 h 5382"/>
              <a:gd name="T38" fmla="*/ 2147483646 w 8082"/>
              <a:gd name="T39" fmla="*/ 2147483646 h 5382"/>
              <a:gd name="T40" fmla="*/ 2147483646 w 8082"/>
              <a:gd name="T41" fmla="*/ 2147483646 h 5382"/>
              <a:gd name="T42" fmla="*/ 2147483646 w 8082"/>
              <a:gd name="T43" fmla="*/ 2147483646 h 5382"/>
              <a:gd name="T44" fmla="*/ 2147483646 w 8082"/>
              <a:gd name="T45" fmla="*/ 2147483646 h 5382"/>
              <a:gd name="T46" fmla="*/ 2147483646 w 8082"/>
              <a:gd name="T47" fmla="*/ 0 h 538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67 w 10000"/>
              <a:gd name="connsiteY7" fmla="*/ 8829 h 10000"/>
              <a:gd name="connsiteX8" fmla="*/ 1203 w 10000"/>
              <a:gd name="connsiteY8" fmla="*/ 8997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67 w 10000"/>
              <a:gd name="connsiteY7" fmla="*/ 8829 h 10000"/>
              <a:gd name="connsiteX8" fmla="*/ 1203 w 10000"/>
              <a:gd name="connsiteY8" fmla="*/ 8918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10000"/>
              <a:gd name="connsiteY0" fmla="*/ 1438 h 10000"/>
              <a:gd name="connsiteX1" fmla="*/ 45 w 10000"/>
              <a:gd name="connsiteY1" fmla="*/ 2709 h 10000"/>
              <a:gd name="connsiteX2" fmla="*/ 535 w 10000"/>
              <a:gd name="connsiteY2" fmla="*/ 3645 h 10000"/>
              <a:gd name="connsiteX3" fmla="*/ 445 w 10000"/>
              <a:gd name="connsiteY3" fmla="*/ 5217 h 10000"/>
              <a:gd name="connsiteX4" fmla="*/ 245 w 10000"/>
              <a:gd name="connsiteY4" fmla="*/ 5953 h 10000"/>
              <a:gd name="connsiteX5" fmla="*/ 111 w 10000"/>
              <a:gd name="connsiteY5" fmla="*/ 7090 h 10000"/>
              <a:gd name="connsiteX6" fmla="*/ 45 w 10000"/>
              <a:gd name="connsiteY6" fmla="*/ 8428 h 10000"/>
              <a:gd name="connsiteX7" fmla="*/ 254 w 10000"/>
              <a:gd name="connsiteY7" fmla="*/ 8750 h 10000"/>
              <a:gd name="connsiteX8" fmla="*/ 1203 w 10000"/>
              <a:gd name="connsiteY8" fmla="*/ 8918 h 10000"/>
              <a:gd name="connsiteX9" fmla="*/ 2608 w 10000"/>
              <a:gd name="connsiteY9" fmla="*/ 9172 h 10000"/>
              <a:gd name="connsiteX10" fmla="*/ 3474 w 10000"/>
              <a:gd name="connsiteY10" fmla="*/ 10000 h 10000"/>
              <a:gd name="connsiteX11" fmla="*/ 3786 w 10000"/>
              <a:gd name="connsiteY11" fmla="*/ 9699 h 10000"/>
              <a:gd name="connsiteX12" fmla="*/ 5323 w 10000"/>
              <a:gd name="connsiteY12" fmla="*/ 9833 h 10000"/>
              <a:gd name="connsiteX13" fmla="*/ 5546 w 10000"/>
              <a:gd name="connsiteY13" fmla="*/ 7860 h 10000"/>
              <a:gd name="connsiteX14" fmla="*/ 6325 w 10000"/>
              <a:gd name="connsiteY14" fmla="*/ 8127 h 10000"/>
              <a:gd name="connsiteX15" fmla="*/ 6548 w 10000"/>
              <a:gd name="connsiteY15" fmla="*/ 8027 h 10000"/>
              <a:gd name="connsiteX16" fmla="*/ 6748 w 10000"/>
              <a:gd name="connsiteY16" fmla="*/ 6288 h 10000"/>
              <a:gd name="connsiteX17" fmla="*/ 8530 w 10000"/>
              <a:gd name="connsiteY17" fmla="*/ 6187 h 10000"/>
              <a:gd name="connsiteX18" fmla="*/ 8886 w 10000"/>
              <a:gd name="connsiteY18" fmla="*/ 6355 h 10000"/>
              <a:gd name="connsiteX19" fmla="*/ 9087 w 10000"/>
              <a:gd name="connsiteY19" fmla="*/ 6856 h 10000"/>
              <a:gd name="connsiteX20" fmla="*/ 9354 w 10000"/>
              <a:gd name="connsiteY20" fmla="*/ 6689 h 10000"/>
              <a:gd name="connsiteX21" fmla="*/ 9488 w 10000"/>
              <a:gd name="connsiteY21" fmla="*/ 4247 h 10000"/>
              <a:gd name="connsiteX22" fmla="*/ 9577 w 10000"/>
              <a:gd name="connsiteY22" fmla="*/ 1906 h 10000"/>
              <a:gd name="connsiteX23" fmla="*/ 10000 w 10000"/>
              <a:gd name="connsiteY23" fmla="*/ 0 h 10000"/>
              <a:gd name="connsiteX0" fmla="*/ 0 w 9980"/>
              <a:gd name="connsiteY0" fmla="*/ 2023 h 10000"/>
              <a:gd name="connsiteX1" fmla="*/ 25 w 9980"/>
              <a:gd name="connsiteY1" fmla="*/ 2709 h 10000"/>
              <a:gd name="connsiteX2" fmla="*/ 515 w 9980"/>
              <a:gd name="connsiteY2" fmla="*/ 3645 h 10000"/>
              <a:gd name="connsiteX3" fmla="*/ 425 w 9980"/>
              <a:gd name="connsiteY3" fmla="*/ 5217 h 10000"/>
              <a:gd name="connsiteX4" fmla="*/ 225 w 9980"/>
              <a:gd name="connsiteY4" fmla="*/ 5953 h 10000"/>
              <a:gd name="connsiteX5" fmla="*/ 91 w 9980"/>
              <a:gd name="connsiteY5" fmla="*/ 7090 h 10000"/>
              <a:gd name="connsiteX6" fmla="*/ 25 w 9980"/>
              <a:gd name="connsiteY6" fmla="*/ 8428 h 10000"/>
              <a:gd name="connsiteX7" fmla="*/ 234 w 9980"/>
              <a:gd name="connsiteY7" fmla="*/ 8750 h 10000"/>
              <a:gd name="connsiteX8" fmla="*/ 1183 w 9980"/>
              <a:gd name="connsiteY8" fmla="*/ 8918 h 10000"/>
              <a:gd name="connsiteX9" fmla="*/ 2588 w 9980"/>
              <a:gd name="connsiteY9" fmla="*/ 9172 h 10000"/>
              <a:gd name="connsiteX10" fmla="*/ 3454 w 9980"/>
              <a:gd name="connsiteY10" fmla="*/ 10000 h 10000"/>
              <a:gd name="connsiteX11" fmla="*/ 3766 w 9980"/>
              <a:gd name="connsiteY11" fmla="*/ 9699 h 10000"/>
              <a:gd name="connsiteX12" fmla="*/ 5303 w 9980"/>
              <a:gd name="connsiteY12" fmla="*/ 9833 h 10000"/>
              <a:gd name="connsiteX13" fmla="*/ 5526 w 9980"/>
              <a:gd name="connsiteY13" fmla="*/ 7860 h 10000"/>
              <a:gd name="connsiteX14" fmla="*/ 6305 w 9980"/>
              <a:gd name="connsiteY14" fmla="*/ 8127 h 10000"/>
              <a:gd name="connsiteX15" fmla="*/ 6528 w 9980"/>
              <a:gd name="connsiteY15" fmla="*/ 8027 h 10000"/>
              <a:gd name="connsiteX16" fmla="*/ 6728 w 9980"/>
              <a:gd name="connsiteY16" fmla="*/ 6288 h 10000"/>
              <a:gd name="connsiteX17" fmla="*/ 8510 w 9980"/>
              <a:gd name="connsiteY17" fmla="*/ 6187 h 10000"/>
              <a:gd name="connsiteX18" fmla="*/ 8866 w 9980"/>
              <a:gd name="connsiteY18" fmla="*/ 6355 h 10000"/>
              <a:gd name="connsiteX19" fmla="*/ 9067 w 9980"/>
              <a:gd name="connsiteY19" fmla="*/ 6856 h 10000"/>
              <a:gd name="connsiteX20" fmla="*/ 9334 w 9980"/>
              <a:gd name="connsiteY20" fmla="*/ 6689 h 10000"/>
              <a:gd name="connsiteX21" fmla="*/ 9468 w 9980"/>
              <a:gd name="connsiteY21" fmla="*/ 4247 h 10000"/>
              <a:gd name="connsiteX22" fmla="*/ 9557 w 9980"/>
              <a:gd name="connsiteY22" fmla="*/ 1906 h 10000"/>
              <a:gd name="connsiteX23" fmla="*/ 9980 w 9980"/>
              <a:gd name="connsiteY23" fmla="*/ 0 h 10000"/>
              <a:gd name="connsiteX0" fmla="*/ 0 w 9901"/>
              <a:gd name="connsiteY0" fmla="*/ 1547 h 9524"/>
              <a:gd name="connsiteX1" fmla="*/ 25 w 9901"/>
              <a:gd name="connsiteY1" fmla="*/ 2233 h 9524"/>
              <a:gd name="connsiteX2" fmla="*/ 516 w 9901"/>
              <a:gd name="connsiteY2" fmla="*/ 3169 h 9524"/>
              <a:gd name="connsiteX3" fmla="*/ 426 w 9901"/>
              <a:gd name="connsiteY3" fmla="*/ 4741 h 9524"/>
              <a:gd name="connsiteX4" fmla="*/ 225 w 9901"/>
              <a:gd name="connsiteY4" fmla="*/ 5477 h 9524"/>
              <a:gd name="connsiteX5" fmla="*/ 91 w 9901"/>
              <a:gd name="connsiteY5" fmla="*/ 6614 h 9524"/>
              <a:gd name="connsiteX6" fmla="*/ 25 w 9901"/>
              <a:gd name="connsiteY6" fmla="*/ 7952 h 9524"/>
              <a:gd name="connsiteX7" fmla="*/ 234 w 9901"/>
              <a:gd name="connsiteY7" fmla="*/ 8274 h 9524"/>
              <a:gd name="connsiteX8" fmla="*/ 1185 w 9901"/>
              <a:gd name="connsiteY8" fmla="*/ 8442 h 9524"/>
              <a:gd name="connsiteX9" fmla="*/ 2593 w 9901"/>
              <a:gd name="connsiteY9" fmla="*/ 8696 h 9524"/>
              <a:gd name="connsiteX10" fmla="*/ 3461 w 9901"/>
              <a:gd name="connsiteY10" fmla="*/ 9524 h 9524"/>
              <a:gd name="connsiteX11" fmla="*/ 3774 w 9901"/>
              <a:gd name="connsiteY11" fmla="*/ 9223 h 9524"/>
              <a:gd name="connsiteX12" fmla="*/ 5314 w 9901"/>
              <a:gd name="connsiteY12" fmla="*/ 9357 h 9524"/>
              <a:gd name="connsiteX13" fmla="*/ 5537 w 9901"/>
              <a:gd name="connsiteY13" fmla="*/ 7384 h 9524"/>
              <a:gd name="connsiteX14" fmla="*/ 6318 w 9901"/>
              <a:gd name="connsiteY14" fmla="*/ 7651 h 9524"/>
              <a:gd name="connsiteX15" fmla="*/ 6541 w 9901"/>
              <a:gd name="connsiteY15" fmla="*/ 7551 h 9524"/>
              <a:gd name="connsiteX16" fmla="*/ 6741 w 9901"/>
              <a:gd name="connsiteY16" fmla="*/ 5812 h 9524"/>
              <a:gd name="connsiteX17" fmla="*/ 8527 w 9901"/>
              <a:gd name="connsiteY17" fmla="*/ 5711 h 9524"/>
              <a:gd name="connsiteX18" fmla="*/ 8884 w 9901"/>
              <a:gd name="connsiteY18" fmla="*/ 5879 h 9524"/>
              <a:gd name="connsiteX19" fmla="*/ 9085 w 9901"/>
              <a:gd name="connsiteY19" fmla="*/ 6380 h 9524"/>
              <a:gd name="connsiteX20" fmla="*/ 9353 w 9901"/>
              <a:gd name="connsiteY20" fmla="*/ 6213 h 9524"/>
              <a:gd name="connsiteX21" fmla="*/ 9487 w 9901"/>
              <a:gd name="connsiteY21" fmla="*/ 3771 h 9524"/>
              <a:gd name="connsiteX22" fmla="*/ 9576 w 9901"/>
              <a:gd name="connsiteY22" fmla="*/ 1430 h 9524"/>
              <a:gd name="connsiteX23" fmla="*/ 9901 w 9901"/>
              <a:gd name="connsiteY23" fmla="*/ 0 h 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901" h="9524">
                <a:moveTo>
                  <a:pt x="0" y="1547"/>
                </a:moveTo>
                <a:cubicBezTo>
                  <a:pt x="15" y="1971"/>
                  <a:pt x="10" y="1809"/>
                  <a:pt x="25" y="2233"/>
                </a:cubicBezTo>
                <a:lnTo>
                  <a:pt x="516" y="3169"/>
                </a:lnTo>
                <a:lnTo>
                  <a:pt x="426" y="4741"/>
                </a:lnTo>
                <a:cubicBezTo>
                  <a:pt x="359" y="4986"/>
                  <a:pt x="293" y="5232"/>
                  <a:pt x="225" y="5477"/>
                </a:cubicBezTo>
                <a:cubicBezTo>
                  <a:pt x="180" y="5856"/>
                  <a:pt x="136" y="6235"/>
                  <a:pt x="91" y="6614"/>
                </a:cubicBezTo>
                <a:lnTo>
                  <a:pt x="25" y="7952"/>
                </a:lnTo>
                <a:cubicBezTo>
                  <a:pt x="95" y="8059"/>
                  <a:pt x="164" y="8167"/>
                  <a:pt x="234" y="8274"/>
                </a:cubicBezTo>
                <a:lnTo>
                  <a:pt x="1185" y="8442"/>
                </a:lnTo>
                <a:lnTo>
                  <a:pt x="2593" y="8696"/>
                </a:lnTo>
                <a:lnTo>
                  <a:pt x="3461" y="9524"/>
                </a:lnTo>
                <a:lnTo>
                  <a:pt x="3774" y="9223"/>
                </a:lnTo>
                <a:lnTo>
                  <a:pt x="5314" y="9357"/>
                </a:lnTo>
                <a:cubicBezTo>
                  <a:pt x="5388" y="8699"/>
                  <a:pt x="5463" y="8042"/>
                  <a:pt x="5537" y="7384"/>
                </a:cubicBezTo>
                <a:lnTo>
                  <a:pt x="6318" y="7651"/>
                </a:lnTo>
                <a:lnTo>
                  <a:pt x="6541" y="7551"/>
                </a:lnTo>
                <a:cubicBezTo>
                  <a:pt x="6608" y="6971"/>
                  <a:pt x="6674" y="6392"/>
                  <a:pt x="6741" y="5812"/>
                </a:cubicBezTo>
                <a:lnTo>
                  <a:pt x="8527" y="5711"/>
                </a:lnTo>
                <a:lnTo>
                  <a:pt x="8884" y="5879"/>
                </a:lnTo>
                <a:lnTo>
                  <a:pt x="9085" y="6380"/>
                </a:lnTo>
                <a:lnTo>
                  <a:pt x="9353" y="6213"/>
                </a:lnTo>
                <a:cubicBezTo>
                  <a:pt x="9398" y="5399"/>
                  <a:pt x="9442" y="4585"/>
                  <a:pt x="9487" y="3771"/>
                </a:cubicBezTo>
                <a:cubicBezTo>
                  <a:pt x="9517" y="2991"/>
                  <a:pt x="9546" y="2210"/>
                  <a:pt x="9576" y="1430"/>
                </a:cubicBezTo>
                <a:cubicBezTo>
                  <a:pt x="9684" y="953"/>
                  <a:pt x="9793" y="477"/>
                  <a:pt x="9901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102"/>
          <p:cNvSpPr>
            <a:spLocks/>
          </p:cNvSpPr>
          <p:nvPr/>
        </p:nvSpPr>
        <p:spPr bwMode="auto">
          <a:xfrm rot="10800000">
            <a:off x="9868478" y="3308549"/>
            <a:ext cx="15346425" cy="7435764"/>
          </a:xfrm>
          <a:custGeom>
            <a:avLst/>
            <a:gdLst>
              <a:gd name="T0" fmla="*/ 0 w 10836"/>
              <a:gd name="T1" fmla="*/ 2147483646 h 5418"/>
              <a:gd name="T2" fmla="*/ 0 w 10836"/>
              <a:gd name="T3" fmla="*/ 2147483646 h 5418"/>
              <a:gd name="T4" fmla="*/ 2147483646 w 10836"/>
              <a:gd name="T5" fmla="*/ 2147483646 h 5418"/>
              <a:gd name="T6" fmla="*/ 2147483646 w 10836"/>
              <a:gd name="T7" fmla="*/ 2147483646 h 5418"/>
              <a:gd name="T8" fmla="*/ 2147483646 w 10836"/>
              <a:gd name="T9" fmla="*/ 2147483646 h 5418"/>
              <a:gd name="T10" fmla="*/ 2147483646 w 10836"/>
              <a:gd name="T11" fmla="*/ 2147483646 h 5418"/>
              <a:gd name="T12" fmla="*/ 2147483646 w 10836"/>
              <a:gd name="T13" fmla="*/ 2147483646 h 5418"/>
              <a:gd name="T14" fmla="*/ 2147483646 w 10836"/>
              <a:gd name="T15" fmla="*/ 2147483646 h 5418"/>
              <a:gd name="T16" fmla="*/ 2147483646 w 10836"/>
              <a:gd name="T17" fmla="*/ 2147483646 h 5418"/>
              <a:gd name="T18" fmla="*/ 2147483646 w 10836"/>
              <a:gd name="T19" fmla="*/ 2147483646 h 5418"/>
              <a:gd name="T20" fmla="*/ 2147483646 w 10836"/>
              <a:gd name="T21" fmla="*/ 2147483646 h 5418"/>
              <a:gd name="T22" fmla="*/ 2147483646 w 10836"/>
              <a:gd name="T23" fmla="*/ 2147483646 h 5418"/>
              <a:gd name="T24" fmla="*/ 2147483646 w 10836"/>
              <a:gd name="T25" fmla="*/ 2147483646 h 5418"/>
              <a:gd name="T26" fmla="*/ 2147483646 w 10836"/>
              <a:gd name="T27" fmla="*/ 2147483646 h 5418"/>
              <a:gd name="T28" fmla="*/ 2147483646 w 10836"/>
              <a:gd name="T29" fmla="*/ 2147483646 h 5418"/>
              <a:gd name="T30" fmla="*/ 2147483646 w 10836"/>
              <a:gd name="T31" fmla="*/ 2147483646 h 5418"/>
              <a:gd name="T32" fmla="*/ 2147483646 w 10836"/>
              <a:gd name="T33" fmla="*/ 2147483646 h 5418"/>
              <a:gd name="T34" fmla="*/ 2147483646 w 10836"/>
              <a:gd name="T35" fmla="*/ 2147483646 h 5418"/>
              <a:gd name="T36" fmla="*/ 2147483646 w 10836"/>
              <a:gd name="T37" fmla="*/ 2147483646 h 5418"/>
              <a:gd name="T38" fmla="*/ 2147483646 w 10836"/>
              <a:gd name="T39" fmla="*/ 2147483646 h 5418"/>
              <a:gd name="T40" fmla="*/ 2147483646 w 10836"/>
              <a:gd name="T41" fmla="*/ 2147483646 h 5418"/>
              <a:gd name="T42" fmla="*/ 2147483646 w 10836"/>
              <a:gd name="T43" fmla="*/ 2147483646 h 5418"/>
              <a:gd name="T44" fmla="*/ 2147483646 w 10836"/>
              <a:gd name="T45" fmla="*/ 2147483646 h 5418"/>
              <a:gd name="T46" fmla="*/ 2147483646 w 10836"/>
              <a:gd name="T47" fmla="*/ 2147483646 h 5418"/>
              <a:gd name="T48" fmla="*/ 2147483646 w 10836"/>
              <a:gd name="T49" fmla="*/ 2147483646 h 5418"/>
              <a:gd name="T50" fmla="*/ 2147483646 w 10836"/>
              <a:gd name="T51" fmla="*/ 2147483646 h 5418"/>
              <a:gd name="T52" fmla="*/ 2147483646 w 10836"/>
              <a:gd name="T53" fmla="*/ 2147483646 h 5418"/>
              <a:gd name="T54" fmla="*/ 2147483646 w 10836"/>
              <a:gd name="T55" fmla="*/ 0 h 5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connsiteX0" fmla="*/ 0 w 10000"/>
              <a:gd name="connsiteY0" fmla="*/ 1661 h 10000"/>
              <a:gd name="connsiteX1" fmla="*/ 0 w 10000"/>
              <a:gd name="connsiteY1" fmla="*/ 4053 h 10000"/>
              <a:gd name="connsiteX2" fmla="*/ 249 w 10000"/>
              <a:gd name="connsiteY2" fmla="*/ 4884 h 10000"/>
              <a:gd name="connsiteX3" fmla="*/ 997 w 10000"/>
              <a:gd name="connsiteY3" fmla="*/ 5183 h 10000"/>
              <a:gd name="connsiteX4" fmla="*/ 1960 w 10000"/>
              <a:gd name="connsiteY4" fmla="*/ 5482 h 10000"/>
              <a:gd name="connsiteX5" fmla="*/ 2359 w 10000"/>
              <a:gd name="connsiteY5" fmla="*/ 5781 h 10000"/>
              <a:gd name="connsiteX6" fmla="*/ 2359 w 10000"/>
              <a:gd name="connsiteY6" fmla="*/ 6512 h 10000"/>
              <a:gd name="connsiteX7" fmla="*/ 2276 w 10000"/>
              <a:gd name="connsiteY7" fmla="*/ 8372 h 10000"/>
              <a:gd name="connsiteX8" fmla="*/ 2392 w 10000"/>
              <a:gd name="connsiteY8" fmla="*/ 8771 h 10000"/>
              <a:gd name="connsiteX9" fmla="*/ 2548 w 10000"/>
              <a:gd name="connsiteY9" fmla="*/ 8882 h 10000"/>
              <a:gd name="connsiteX10" fmla="*/ 3189 w 10000"/>
              <a:gd name="connsiteY10" fmla="*/ 9037 h 10000"/>
              <a:gd name="connsiteX11" fmla="*/ 4352 w 10000"/>
              <a:gd name="connsiteY11" fmla="*/ 9302 h 10000"/>
              <a:gd name="connsiteX12" fmla="*/ 4884 w 10000"/>
              <a:gd name="connsiteY12" fmla="*/ 10000 h 10000"/>
              <a:gd name="connsiteX13" fmla="*/ 5266 w 10000"/>
              <a:gd name="connsiteY13" fmla="*/ 9734 h 10000"/>
              <a:gd name="connsiteX14" fmla="*/ 6329 w 10000"/>
              <a:gd name="connsiteY14" fmla="*/ 9900 h 10000"/>
              <a:gd name="connsiteX15" fmla="*/ 6545 w 10000"/>
              <a:gd name="connsiteY15" fmla="*/ 9701 h 10000"/>
              <a:gd name="connsiteX16" fmla="*/ 6694 w 10000"/>
              <a:gd name="connsiteY16" fmla="*/ 8007 h 10000"/>
              <a:gd name="connsiteX17" fmla="*/ 7375 w 10000"/>
              <a:gd name="connsiteY17" fmla="*/ 8073 h 10000"/>
              <a:gd name="connsiteX18" fmla="*/ 7458 w 10000"/>
              <a:gd name="connsiteY18" fmla="*/ 7674 h 10000"/>
              <a:gd name="connsiteX19" fmla="*/ 7525 w 10000"/>
              <a:gd name="connsiteY19" fmla="*/ 6645 h 10000"/>
              <a:gd name="connsiteX20" fmla="*/ 7525 w 10000"/>
              <a:gd name="connsiteY20" fmla="*/ 6213 h 10000"/>
              <a:gd name="connsiteX21" fmla="*/ 8638 w 10000"/>
              <a:gd name="connsiteY21" fmla="*/ 6312 h 10000"/>
              <a:gd name="connsiteX22" fmla="*/ 8904 w 10000"/>
              <a:gd name="connsiteY22" fmla="*/ 6312 h 10000"/>
              <a:gd name="connsiteX23" fmla="*/ 9053 w 10000"/>
              <a:gd name="connsiteY23" fmla="*/ 6811 h 10000"/>
              <a:gd name="connsiteX24" fmla="*/ 9302 w 10000"/>
              <a:gd name="connsiteY24" fmla="*/ 6910 h 10000"/>
              <a:gd name="connsiteX25" fmla="*/ 9551 w 10000"/>
              <a:gd name="connsiteY25" fmla="*/ 6312 h 10000"/>
              <a:gd name="connsiteX26" fmla="*/ 9618 w 10000"/>
              <a:gd name="connsiteY26" fmla="*/ 2359 h 10000"/>
              <a:gd name="connsiteX27" fmla="*/ 9850 w 10000"/>
              <a:gd name="connsiteY27" fmla="*/ 764 h 10000"/>
              <a:gd name="connsiteX28" fmla="*/ 10000 w 10000"/>
              <a:gd name="connsiteY28" fmla="*/ 0 h 10000"/>
              <a:gd name="connsiteX0" fmla="*/ 0 w 10000"/>
              <a:gd name="connsiteY0" fmla="*/ 1661 h 10000"/>
              <a:gd name="connsiteX1" fmla="*/ 0 w 10000"/>
              <a:gd name="connsiteY1" fmla="*/ 4053 h 10000"/>
              <a:gd name="connsiteX2" fmla="*/ 249 w 10000"/>
              <a:gd name="connsiteY2" fmla="*/ 4884 h 10000"/>
              <a:gd name="connsiteX3" fmla="*/ 997 w 10000"/>
              <a:gd name="connsiteY3" fmla="*/ 5183 h 10000"/>
              <a:gd name="connsiteX4" fmla="*/ 1960 w 10000"/>
              <a:gd name="connsiteY4" fmla="*/ 5482 h 10000"/>
              <a:gd name="connsiteX5" fmla="*/ 2359 w 10000"/>
              <a:gd name="connsiteY5" fmla="*/ 5781 h 10000"/>
              <a:gd name="connsiteX6" fmla="*/ 2359 w 10000"/>
              <a:gd name="connsiteY6" fmla="*/ 6512 h 10000"/>
              <a:gd name="connsiteX7" fmla="*/ 2276 w 10000"/>
              <a:gd name="connsiteY7" fmla="*/ 8372 h 10000"/>
              <a:gd name="connsiteX8" fmla="*/ 2392 w 10000"/>
              <a:gd name="connsiteY8" fmla="*/ 8771 h 10000"/>
              <a:gd name="connsiteX9" fmla="*/ 2548 w 10000"/>
              <a:gd name="connsiteY9" fmla="*/ 8882 h 10000"/>
              <a:gd name="connsiteX10" fmla="*/ 3199 w 10000"/>
              <a:gd name="connsiteY10" fmla="*/ 9076 h 10000"/>
              <a:gd name="connsiteX11" fmla="*/ 4352 w 10000"/>
              <a:gd name="connsiteY11" fmla="*/ 9302 h 10000"/>
              <a:gd name="connsiteX12" fmla="*/ 4884 w 10000"/>
              <a:gd name="connsiteY12" fmla="*/ 10000 h 10000"/>
              <a:gd name="connsiteX13" fmla="*/ 5266 w 10000"/>
              <a:gd name="connsiteY13" fmla="*/ 9734 h 10000"/>
              <a:gd name="connsiteX14" fmla="*/ 6329 w 10000"/>
              <a:gd name="connsiteY14" fmla="*/ 9900 h 10000"/>
              <a:gd name="connsiteX15" fmla="*/ 6545 w 10000"/>
              <a:gd name="connsiteY15" fmla="*/ 9701 h 10000"/>
              <a:gd name="connsiteX16" fmla="*/ 6694 w 10000"/>
              <a:gd name="connsiteY16" fmla="*/ 8007 h 10000"/>
              <a:gd name="connsiteX17" fmla="*/ 7375 w 10000"/>
              <a:gd name="connsiteY17" fmla="*/ 8073 h 10000"/>
              <a:gd name="connsiteX18" fmla="*/ 7458 w 10000"/>
              <a:gd name="connsiteY18" fmla="*/ 7674 h 10000"/>
              <a:gd name="connsiteX19" fmla="*/ 7525 w 10000"/>
              <a:gd name="connsiteY19" fmla="*/ 6645 h 10000"/>
              <a:gd name="connsiteX20" fmla="*/ 7525 w 10000"/>
              <a:gd name="connsiteY20" fmla="*/ 6213 h 10000"/>
              <a:gd name="connsiteX21" fmla="*/ 8638 w 10000"/>
              <a:gd name="connsiteY21" fmla="*/ 6312 h 10000"/>
              <a:gd name="connsiteX22" fmla="*/ 8904 w 10000"/>
              <a:gd name="connsiteY22" fmla="*/ 6312 h 10000"/>
              <a:gd name="connsiteX23" fmla="*/ 9053 w 10000"/>
              <a:gd name="connsiteY23" fmla="*/ 6811 h 10000"/>
              <a:gd name="connsiteX24" fmla="*/ 9302 w 10000"/>
              <a:gd name="connsiteY24" fmla="*/ 6910 h 10000"/>
              <a:gd name="connsiteX25" fmla="*/ 9551 w 10000"/>
              <a:gd name="connsiteY25" fmla="*/ 6312 h 10000"/>
              <a:gd name="connsiteX26" fmla="*/ 9618 w 10000"/>
              <a:gd name="connsiteY26" fmla="*/ 2359 h 10000"/>
              <a:gd name="connsiteX27" fmla="*/ 9850 w 10000"/>
              <a:gd name="connsiteY27" fmla="*/ 764 h 10000"/>
              <a:gd name="connsiteX28" fmla="*/ 10000 w 10000"/>
              <a:gd name="connsiteY28" fmla="*/ 0 h 10000"/>
              <a:gd name="connsiteX0" fmla="*/ 0 w 10000"/>
              <a:gd name="connsiteY0" fmla="*/ 1661 h 10018"/>
              <a:gd name="connsiteX1" fmla="*/ 0 w 10000"/>
              <a:gd name="connsiteY1" fmla="*/ 4053 h 10018"/>
              <a:gd name="connsiteX2" fmla="*/ 249 w 10000"/>
              <a:gd name="connsiteY2" fmla="*/ 4884 h 10018"/>
              <a:gd name="connsiteX3" fmla="*/ 997 w 10000"/>
              <a:gd name="connsiteY3" fmla="*/ 5183 h 10018"/>
              <a:gd name="connsiteX4" fmla="*/ 1960 w 10000"/>
              <a:gd name="connsiteY4" fmla="*/ 5482 h 10018"/>
              <a:gd name="connsiteX5" fmla="*/ 2359 w 10000"/>
              <a:gd name="connsiteY5" fmla="*/ 5781 h 10018"/>
              <a:gd name="connsiteX6" fmla="*/ 2359 w 10000"/>
              <a:gd name="connsiteY6" fmla="*/ 6512 h 10018"/>
              <a:gd name="connsiteX7" fmla="*/ 2276 w 10000"/>
              <a:gd name="connsiteY7" fmla="*/ 8372 h 10018"/>
              <a:gd name="connsiteX8" fmla="*/ 2392 w 10000"/>
              <a:gd name="connsiteY8" fmla="*/ 8771 h 10018"/>
              <a:gd name="connsiteX9" fmla="*/ 2548 w 10000"/>
              <a:gd name="connsiteY9" fmla="*/ 8882 h 10018"/>
              <a:gd name="connsiteX10" fmla="*/ 3199 w 10000"/>
              <a:gd name="connsiteY10" fmla="*/ 9076 h 10018"/>
              <a:gd name="connsiteX11" fmla="*/ 4352 w 10000"/>
              <a:gd name="connsiteY11" fmla="*/ 9302 h 10018"/>
              <a:gd name="connsiteX12" fmla="*/ 4884 w 10000"/>
              <a:gd name="connsiteY12" fmla="*/ 10000 h 10018"/>
              <a:gd name="connsiteX13" fmla="*/ 5266 w 10000"/>
              <a:gd name="connsiteY13" fmla="*/ 9734 h 10018"/>
              <a:gd name="connsiteX14" fmla="*/ 6312 w 10000"/>
              <a:gd name="connsiteY14" fmla="*/ 10018 h 10018"/>
              <a:gd name="connsiteX15" fmla="*/ 6545 w 10000"/>
              <a:gd name="connsiteY15" fmla="*/ 9701 h 10018"/>
              <a:gd name="connsiteX16" fmla="*/ 6694 w 10000"/>
              <a:gd name="connsiteY16" fmla="*/ 8007 h 10018"/>
              <a:gd name="connsiteX17" fmla="*/ 7375 w 10000"/>
              <a:gd name="connsiteY17" fmla="*/ 8073 h 10018"/>
              <a:gd name="connsiteX18" fmla="*/ 7458 w 10000"/>
              <a:gd name="connsiteY18" fmla="*/ 7674 h 10018"/>
              <a:gd name="connsiteX19" fmla="*/ 7525 w 10000"/>
              <a:gd name="connsiteY19" fmla="*/ 6645 h 10018"/>
              <a:gd name="connsiteX20" fmla="*/ 7525 w 10000"/>
              <a:gd name="connsiteY20" fmla="*/ 6213 h 10018"/>
              <a:gd name="connsiteX21" fmla="*/ 8638 w 10000"/>
              <a:gd name="connsiteY21" fmla="*/ 6312 h 10018"/>
              <a:gd name="connsiteX22" fmla="*/ 8904 w 10000"/>
              <a:gd name="connsiteY22" fmla="*/ 6312 h 10018"/>
              <a:gd name="connsiteX23" fmla="*/ 9053 w 10000"/>
              <a:gd name="connsiteY23" fmla="*/ 6811 h 10018"/>
              <a:gd name="connsiteX24" fmla="*/ 9302 w 10000"/>
              <a:gd name="connsiteY24" fmla="*/ 6910 h 10018"/>
              <a:gd name="connsiteX25" fmla="*/ 9551 w 10000"/>
              <a:gd name="connsiteY25" fmla="*/ 6312 h 10018"/>
              <a:gd name="connsiteX26" fmla="*/ 9618 w 10000"/>
              <a:gd name="connsiteY26" fmla="*/ 2359 h 10018"/>
              <a:gd name="connsiteX27" fmla="*/ 9850 w 10000"/>
              <a:gd name="connsiteY27" fmla="*/ 764 h 10018"/>
              <a:gd name="connsiteX28" fmla="*/ 10000 w 10000"/>
              <a:gd name="connsiteY28" fmla="*/ 0 h 10018"/>
              <a:gd name="connsiteX0" fmla="*/ 0 w 9921"/>
              <a:gd name="connsiteY0" fmla="*/ 1257 h 9614"/>
              <a:gd name="connsiteX1" fmla="*/ 0 w 9921"/>
              <a:gd name="connsiteY1" fmla="*/ 3649 h 9614"/>
              <a:gd name="connsiteX2" fmla="*/ 249 w 9921"/>
              <a:gd name="connsiteY2" fmla="*/ 4480 h 9614"/>
              <a:gd name="connsiteX3" fmla="*/ 997 w 9921"/>
              <a:gd name="connsiteY3" fmla="*/ 4779 h 9614"/>
              <a:gd name="connsiteX4" fmla="*/ 1960 w 9921"/>
              <a:gd name="connsiteY4" fmla="*/ 5078 h 9614"/>
              <a:gd name="connsiteX5" fmla="*/ 2359 w 9921"/>
              <a:gd name="connsiteY5" fmla="*/ 5377 h 9614"/>
              <a:gd name="connsiteX6" fmla="*/ 2359 w 9921"/>
              <a:gd name="connsiteY6" fmla="*/ 6108 h 9614"/>
              <a:gd name="connsiteX7" fmla="*/ 2276 w 9921"/>
              <a:gd name="connsiteY7" fmla="*/ 7968 h 9614"/>
              <a:gd name="connsiteX8" fmla="*/ 2392 w 9921"/>
              <a:gd name="connsiteY8" fmla="*/ 8367 h 9614"/>
              <a:gd name="connsiteX9" fmla="*/ 2548 w 9921"/>
              <a:gd name="connsiteY9" fmla="*/ 8478 h 9614"/>
              <a:gd name="connsiteX10" fmla="*/ 3199 w 9921"/>
              <a:gd name="connsiteY10" fmla="*/ 8672 h 9614"/>
              <a:gd name="connsiteX11" fmla="*/ 4352 w 9921"/>
              <a:gd name="connsiteY11" fmla="*/ 8898 h 9614"/>
              <a:gd name="connsiteX12" fmla="*/ 4884 w 9921"/>
              <a:gd name="connsiteY12" fmla="*/ 9596 h 9614"/>
              <a:gd name="connsiteX13" fmla="*/ 5266 w 9921"/>
              <a:gd name="connsiteY13" fmla="*/ 9330 h 9614"/>
              <a:gd name="connsiteX14" fmla="*/ 6312 w 9921"/>
              <a:gd name="connsiteY14" fmla="*/ 9614 h 9614"/>
              <a:gd name="connsiteX15" fmla="*/ 6545 w 9921"/>
              <a:gd name="connsiteY15" fmla="*/ 9297 h 9614"/>
              <a:gd name="connsiteX16" fmla="*/ 6694 w 9921"/>
              <a:gd name="connsiteY16" fmla="*/ 7603 h 9614"/>
              <a:gd name="connsiteX17" fmla="*/ 7375 w 9921"/>
              <a:gd name="connsiteY17" fmla="*/ 7669 h 9614"/>
              <a:gd name="connsiteX18" fmla="*/ 7458 w 9921"/>
              <a:gd name="connsiteY18" fmla="*/ 7270 h 9614"/>
              <a:gd name="connsiteX19" fmla="*/ 7525 w 9921"/>
              <a:gd name="connsiteY19" fmla="*/ 6241 h 9614"/>
              <a:gd name="connsiteX20" fmla="*/ 7525 w 9921"/>
              <a:gd name="connsiteY20" fmla="*/ 5809 h 9614"/>
              <a:gd name="connsiteX21" fmla="*/ 8638 w 9921"/>
              <a:gd name="connsiteY21" fmla="*/ 5908 h 9614"/>
              <a:gd name="connsiteX22" fmla="*/ 8904 w 9921"/>
              <a:gd name="connsiteY22" fmla="*/ 5908 h 9614"/>
              <a:gd name="connsiteX23" fmla="*/ 9053 w 9921"/>
              <a:gd name="connsiteY23" fmla="*/ 6407 h 9614"/>
              <a:gd name="connsiteX24" fmla="*/ 9302 w 9921"/>
              <a:gd name="connsiteY24" fmla="*/ 6506 h 9614"/>
              <a:gd name="connsiteX25" fmla="*/ 9551 w 9921"/>
              <a:gd name="connsiteY25" fmla="*/ 5908 h 9614"/>
              <a:gd name="connsiteX26" fmla="*/ 9618 w 9921"/>
              <a:gd name="connsiteY26" fmla="*/ 1955 h 9614"/>
              <a:gd name="connsiteX27" fmla="*/ 9850 w 9921"/>
              <a:gd name="connsiteY27" fmla="*/ 360 h 9614"/>
              <a:gd name="connsiteX28" fmla="*/ 9921 w 9921"/>
              <a:gd name="connsiteY28" fmla="*/ 0 h 9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921" h="9614">
                <a:moveTo>
                  <a:pt x="0" y="1257"/>
                </a:moveTo>
                <a:lnTo>
                  <a:pt x="0" y="3649"/>
                </a:lnTo>
                <a:lnTo>
                  <a:pt x="249" y="4480"/>
                </a:lnTo>
                <a:lnTo>
                  <a:pt x="997" y="4779"/>
                </a:lnTo>
                <a:lnTo>
                  <a:pt x="1960" y="5078"/>
                </a:lnTo>
                <a:lnTo>
                  <a:pt x="2359" y="5377"/>
                </a:lnTo>
                <a:lnTo>
                  <a:pt x="2359" y="6108"/>
                </a:lnTo>
                <a:cubicBezTo>
                  <a:pt x="2331" y="6728"/>
                  <a:pt x="2304" y="7348"/>
                  <a:pt x="2276" y="7968"/>
                </a:cubicBezTo>
                <a:cubicBezTo>
                  <a:pt x="2315" y="8101"/>
                  <a:pt x="2353" y="8234"/>
                  <a:pt x="2392" y="8367"/>
                </a:cubicBezTo>
                <a:cubicBezTo>
                  <a:pt x="2446" y="8384"/>
                  <a:pt x="2494" y="8461"/>
                  <a:pt x="2548" y="8478"/>
                </a:cubicBezTo>
                <a:lnTo>
                  <a:pt x="3199" y="8672"/>
                </a:lnTo>
                <a:lnTo>
                  <a:pt x="4352" y="8898"/>
                </a:lnTo>
                <a:lnTo>
                  <a:pt x="4884" y="9596"/>
                </a:lnTo>
                <a:lnTo>
                  <a:pt x="5266" y="9330"/>
                </a:lnTo>
                <a:lnTo>
                  <a:pt x="6312" y="9614"/>
                </a:lnTo>
                <a:lnTo>
                  <a:pt x="6545" y="9297"/>
                </a:lnTo>
                <a:cubicBezTo>
                  <a:pt x="6595" y="8732"/>
                  <a:pt x="6644" y="8168"/>
                  <a:pt x="6694" y="7603"/>
                </a:cubicBezTo>
                <a:lnTo>
                  <a:pt x="7375" y="7669"/>
                </a:lnTo>
                <a:cubicBezTo>
                  <a:pt x="7403" y="7536"/>
                  <a:pt x="7430" y="7403"/>
                  <a:pt x="7458" y="7270"/>
                </a:cubicBezTo>
                <a:cubicBezTo>
                  <a:pt x="7480" y="6927"/>
                  <a:pt x="7503" y="6584"/>
                  <a:pt x="7525" y="6241"/>
                </a:cubicBezTo>
                <a:lnTo>
                  <a:pt x="7525" y="5809"/>
                </a:lnTo>
                <a:lnTo>
                  <a:pt x="8638" y="5908"/>
                </a:lnTo>
                <a:lnTo>
                  <a:pt x="8904" y="5908"/>
                </a:lnTo>
                <a:cubicBezTo>
                  <a:pt x="8954" y="6074"/>
                  <a:pt x="9003" y="6241"/>
                  <a:pt x="9053" y="6407"/>
                </a:cubicBezTo>
                <a:lnTo>
                  <a:pt x="9302" y="6506"/>
                </a:lnTo>
                <a:lnTo>
                  <a:pt x="9551" y="5908"/>
                </a:lnTo>
                <a:cubicBezTo>
                  <a:pt x="9573" y="4590"/>
                  <a:pt x="9596" y="3273"/>
                  <a:pt x="9618" y="1955"/>
                </a:cubicBezTo>
                <a:cubicBezTo>
                  <a:pt x="9695" y="1423"/>
                  <a:pt x="9773" y="892"/>
                  <a:pt x="9850" y="360"/>
                </a:cubicBezTo>
                <a:cubicBezTo>
                  <a:pt x="9874" y="240"/>
                  <a:pt x="9897" y="120"/>
                  <a:pt x="9921" y="0"/>
                </a:cubicBezTo>
              </a:path>
            </a:pathLst>
          </a:custGeom>
          <a:noFill/>
          <a:ln w="76200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0" name="Rectangle 1439"/>
          <p:cNvSpPr/>
          <p:nvPr/>
        </p:nvSpPr>
        <p:spPr>
          <a:xfrm rot="11366037">
            <a:off x="16132278" y="7846697"/>
            <a:ext cx="792306" cy="9508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1" name="Rectangle 1440"/>
          <p:cNvSpPr>
            <a:spLocks/>
          </p:cNvSpPr>
          <p:nvPr/>
        </p:nvSpPr>
        <p:spPr>
          <a:xfrm rot="11366037">
            <a:off x="15937606" y="8125201"/>
            <a:ext cx="401612" cy="24248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2" name="Rectangle 1441"/>
          <p:cNvSpPr/>
          <p:nvPr/>
        </p:nvSpPr>
        <p:spPr>
          <a:xfrm rot="10800000">
            <a:off x="17161849" y="8606056"/>
            <a:ext cx="200152" cy="12336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3" name="Rectangle 1442"/>
          <p:cNvSpPr/>
          <p:nvPr/>
        </p:nvSpPr>
        <p:spPr>
          <a:xfrm rot="6067841">
            <a:off x="15986005" y="8734719"/>
            <a:ext cx="200152" cy="12336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4" name="Rectangle 1443"/>
          <p:cNvSpPr/>
          <p:nvPr/>
        </p:nvSpPr>
        <p:spPr>
          <a:xfrm rot="11206845">
            <a:off x="16956981" y="9504514"/>
            <a:ext cx="200152" cy="12336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93" name="Group 1492"/>
          <p:cNvGrpSpPr/>
          <p:nvPr/>
        </p:nvGrpSpPr>
        <p:grpSpPr>
          <a:xfrm rot="5400000">
            <a:off x="15628810" y="9485775"/>
            <a:ext cx="325755" cy="219109"/>
            <a:chOff x="11718753" y="6516721"/>
            <a:chExt cx="325755" cy="219109"/>
          </a:xfrm>
        </p:grpSpPr>
        <p:sp>
          <p:nvSpPr>
            <p:cNvPr id="1494" name="Freeform 1493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95" name="Group 1494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1496" name="Group 1495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1498" name="Freeform 1497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9" name="Freeform 1498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0" name="Freeform 1499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1" name="Freeform 1500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2" name="Freeform 1501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3" name="Freeform 1502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4" name="Freeform 1503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97" name="Rectangle 149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17" name="Group 1516"/>
          <p:cNvGrpSpPr/>
          <p:nvPr/>
        </p:nvGrpSpPr>
        <p:grpSpPr>
          <a:xfrm rot="10457924">
            <a:off x="17027022" y="7828932"/>
            <a:ext cx="360418" cy="333522"/>
            <a:chOff x="11701849" y="6522988"/>
            <a:chExt cx="360418" cy="214352"/>
          </a:xfrm>
        </p:grpSpPr>
        <p:sp>
          <p:nvSpPr>
            <p:cNvPr id="1518" name="Freeform 1517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9" name="Group 1518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1520" name="Group 1519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1522" name="Freeform 1521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3" name="Freeform 1522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4" name="Freeform 1523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5" name="Freeform 1524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6" name="Freeform 1525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7" name="Freeform 1526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8" name="Freeform 1527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21" name="Rectangle 1520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29" name="Freeform 1528"/>
          <p:cNvSpPr/>
          <p:nvPr/>
        </p:nvSpPr>
        <p:spPr>
          <a:xfrm rot="10800000">
            <a:off x="15108552" y="235998"/>
            <a:ext cx="3132582" cy="10696956"/>
          </a:xfrm>
          <a:custGeom>
            <a:avLst/>
            <a:gdLst>
              <a:gd name="connsiteX0" fmla="*/ 70390 w 1972342"/>
              <a:gd name="connsiteY0" fmla="*/ 7534656 h 7875046"/>
              <a:gd name="connsiteX1" fmla="*/ 70390 w 1972342"/>
              <a:gd name="connsiteY1" fmla="*/ 7699248 h 7875046"/>
              <a:gd name="connsiteX2" fmla="*/ 801910 w 1972342"/>
              <a:gd name="connsiteY2" fmla="*/ 5376672 h 7875046"/>
              <a:gd name="connsiteX3" fmla="*/ 911638 w 1972342"/>
              <a:gd name="connsiteY3" fmla="*/ 3090672 h 7875046"/>
              <a:gd name="connsiteX4" fmla="*/ 1204246 w 1972342"/>
              <a:gd name="connsiteY4" fmla="*/ 2450592 h 7875046"/>
              <a:gd name="connsiteX5" fmla="*/ 1478566 w 1972342"/>
              <a:gd name="connsiteY5" fmla="*/ 1024128 h 7875046"/>
              <a:gd name="connsiteX6" fmla="*/ 1972342 w 1972342"/>
              <a:gd name="connsiteY6" fmla="*/ 0 h 7875046"/>
              <a:gd name="connsiteX0" fmla="*/ 0 w 1901952"/>
              <a:gd name="connsiteY0" fmla="*/ 7534656 h 7534656"/>
              <a:gd name="connsiteX1" fmla="*/ 731520 w 1901952"/>
              <a:gd name="connsiteY1" fmla="*/ 5376672 h 7534656"/>
              <a:gd name="connsiteX2" fmla="*/ 841248 w 1901952"/>
              <a:gd name="connsiteY2" fmla="*/ 3090672 h 7534656"/>
              <a:gd name="connsiteX3" fmla="*/ 1133856 w 1901952"/>
              <a:gd name="connsiteY3" fmla="*/ 2450592 h 7534656"/>
              <a:gd name="connsiteX4" fmla="*/ 1408176 w 1901952"/>
              <a:gd name="connsiteY4" fmla="*/ 1024128 h 7534656"/>
              <a:gd name="connsiteX5" fmla="*/ 1901952 w 1901952"/>
              <a:gd name="connsiteY5" fmla="*/ 0 h 753465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278636 w 2046732"/>
              <a:gd name="connsiteY3" fmla="*/ 2450592 h 7938516"/>
              <a:gd name="connsiteX4" fmla="*/ 1552956 w 2046732"/>
              <a:gd name="connsiteY4" fmla="*/ 1024128 h 7938516"/>
              <a:gd name="connsiteX5" fmla="*/ 2046732 w 2046732"/>
              <a:gd name="connsiteY5" fmla="*/ 0 h 793851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179576 w 2046732"/>
              <a:gd name="connsiteY3" fmla="*/ 2359152 h 7938516"/>
              <a:gd name="connsiteX4" fmla="*/ 1552956 w 2046732"/>
              <a:gd name="connsiteY4" fmla="*/ 1024128 h 7938516"/>
              <a:gd name="connsiteX5" fmla="*/ 2046732 w 2046732"/>
              <a:gd name="connsiteY5" fmla="*/ 0 h 7938516"/>
              <a:gd name="connsiteX0" fmla="*/ 0 w 2046732"/>
              <a:gd name="connsiteY0" fmla="*/ 7938516 h 7938516"/>
              <a:gd name="connsiteX1" fmla="*/ 876300 w 2046732"/>
              <a:gd name="connsiteY1" fmla="*/ 5376672 h 7938516"/>
              <a:gd name="connsiteX2" fmla="*/ 986028 w 2046732"/>
              <a:gd name="connsiteY2" fmla="*/ 3090672 h 7938516"/>
              <a:gd name="connsiteX3" fmla="*/ 1179576 w 2046732"/>
              <a:gd name="connsiteY3" fmla="*/ 2359152 h 7938516"/>
              <a:gd name="connsiteX4" fmla="*/ 1861566 w 2046732"/>
              <a:gd name="connsiteY4" fmla="*/ 1066038 h 7938516"/>
              <a:gd name="connsiteX5" fmla="*/ 2046732 w 2046732"/>
              <a:gd name="connsiteY5" fmla="*/ 0 h 7938516"/>
              <a:gd name="connsiteX0" fmla="*/ 0 w 2374392"/>
              <a:gd name="connsiteY0" fmla="*/ 7626096 h 7626096"/>
              <a:gd name="connsiteX1" fmla="*/ 876300 w 2374392"/>
              <a:gd name="connsiteY1" fmla="*/ 5064252 h 7626096"/>
              <a:gd name="connsiteX2" fmla="*/ 986028 w 2374392"/>
              <a:gd name="connsiteY2" fmla="*/ 2778252 h 7626096"/>
              <a:gd name="connsiteX3" fmla="*/ 1179576 w 2374392"/>
              <a:gd name="connsiteY3" fmla="*/ 2046732 h 7626096"/>
              <a:gd name="connsiteX4" fmla="*/ 1861566 w 2374392"/>
              <a:gd name="connsiteY4" fmla="*/ 753618 h 7626096"/>
              <a:gd name="connsiteX5" fmla="*/ 2374392 w 2374392"/>
              <a:gd name="connsiteY5" fmla="*/ 0 h 7626096"/>
              <a:gd name="connsiteX0" fmla="*/ 0 w 3132582"/>
              <a:gd name="connsiteY0" fmla="*/ 10696956 h 10696956"/>
              <a:gd name="connsiteX1" fmla="*/ 876300 w 3132582"/>
              <a:gd name="connsiteY1" fmla="*/ 8135112 h 10696956"/>
              <a:gd name="connsiteX2" fmla="*/ 986028 w 3132582"/>
              <a:gd name="connsiteY2" fmla="*/ 5849112 h 10696956"/>
              <a:gd name="connsiteX3" fmla="*/ 1179576 w 3132582"/>
              <a:gd name="connsiteY3" fmla="*/ 5117592 h 10696956"/>
              <a:gd name="connsiteX4" fmla="*/ 1861566 w 3132582"/>
              <a:gd name="connsiteY4" fmla="*/ 3824478 h 10696956"/>
              <a:gd name="connsiteX5" fmla="*/ 3132582 w 3132582"/>
              <a:gd name="connsiteY5" fmla="*/ 0 h 10696956"/>
              <a:gd name="connsiteX0" fmla="*/ 0 w 3132582"/>
              <a:gd name="connsiteY0" fmla="*/ 10696956 h 10696956"/>
              <a:gd name="connsiteX1" fmla="*/ 876300 w 3132582"/>
              <a:gd name="connsiteY1" fmla="*/ 8135112 h 10696956"/>
              <a:gd name="connsiteX2" fmla="*/ 986028 w 3132582"/>
              <a:gd name="connsiteY2" fmla="*/ 5849112 h 10696956"/>
              <a:gd name="connsiteX3" fmla="*/ 1179576 w 3132582"/>
              <a:gd name="connsiteY3" fmla="*/ 5117592 h 10696956"/>
              <a:gd name="connsiteX4" fmla="*/ 1861566 w 3132582"/>
              <a:gd name="connsiteY4" fmla="*/ 3824478 h 10696956"/>
              <a:gd name="connsiteX5" fmla="*/ 2354720 w 3132582"/>
              <a:gd name="connsiteY5" fmla="*/ 2958466 h 10696956"/>
              <a:gd name="connsiteX6" fmla="*/ 3132582 w 3132582"/>
              <a:gd name="connsiteY6" fmla="*/ 0 h 106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582" h="10696956">
                <a:moveTo>
                  <a:pt x="0" y="10696956"/>
                </a:moveTo>
                <a:cubicBezTo>
                  <a:pt x="152400" y="10247376"/>
                  <a:pt x="711962" y="8943086"/>
                  <a:pt x="876300" y="8135112"/>
                </a:cubicBezTo>
                <a:cubicBezTo>
                  <a:pt x="1040638" y="7327138"/>
                  <a:pt x="935482" y="6352032"/>
                  <a:pt x="986028" y="5849112"/>
                </a:cubicBezTo>
                <a:cubicBezTo>
                  <a:pt x="1036574" y="5346192"/>
                  <a:pt x="1033653" y="5455031"/>
                  <a:pt x="1179576" y="5117592"/>
                </a:cubicBezTo>
                <a:cubicBezTo>
                  <a:pt x="1325499" y="4780153"/>
                  <a:pt x="1665709" y="4184332"/>
                  <a:pt x="1861566" y="3824478"/>
                </a:cubicBezTo>
                <a:cubicBezTo>
                  <a:pt x="2057423" y="3464624"/>
                  <a:pt x="2142884" y="3595879"/>
                  <a:pt x="2354720" y="2958466"/>
                </a:cubicBezTo>
                <a:cubicBezTo>
                  <a:pt x="2566556" y="2321053"/>
                  <a:pt x="2970553" y="486728"/>
                  <a:pt x="3132582" y="0"/>
                </a:cubicBezTo>
              </a:path>
            </a:pathLst>
          </a:custGeom>
          <a:noFill/>
          <a:ln w="152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 rot="10800000">
            <a:off x="13367242" y="10534808"/>
            <a:ext cx="3042475" cy="724472"/>
          </a:xfrm>
          <a:custGeom>
            <a:avLst/>
            <a:gdLst>
              <a:gd name="connsiteX0" fmla="*/ 0 w 4206240"/>
              <a:gd name="connsiteY0" fmla="*/ 0 h 1444752"/>
              <a:gd name="connsiteX1" fmla="*/ 987552 w 4206240"/>
              <a:gd name="connsiteY1" fmla="*/ 658368 h 1444752"/>
              <a:gd name="connsiteX2" fmla="*/ 2322576 w 4206240"/>
              <a:gd name="connsiteY2" fmla="*/ 950976 h 1444752"/>
              <a:gd name="connsiteX3" fmla="*/ 3035808 w 4206240"/>
              <a:gd name="connsiteY3" fmla="*/ 1097280 h 1444752"/>
              <a:gd name="connsiteX4" fmla="*/ 4206240 w 4206240"/>
              <a:gd name="connsiteY4" fmla="*/ 1444752 h 1444752"/>
              <a:gd name="connsiteX0" fmla="*/ 0 w 3218688"/>
              <a:gd name="connsiteY0" fmla="*/ 0 h 786384"/>
              <a:gd name="connsiteX1" fmla="*/ 1335024 w 3218688"/>
              <a:gd name="connsiteY1" fmla="*/ 292608 h 786384"/>
              <a:gd name="connsiteX2" fmla="*/ 2048256 w 3218688"/>
              <a:gd name="connsiteY2" fmla="*/ 438912 h 786384"/>
              <a:gd name="connsiteX3" fmla="*/ 3218688 w 3218688"/>
              <a:gd name="connsiteY3" fmla="*/ 786384 h 786384"/>
              <a:gd name="connsiteX0" fmla="*/ 0 w 3042475"/>
              <a:gd name="connsiteY0" fmla="*/ 0 h 724472"/>
              <a:gd name="connsiteX1" fmla="*/ 1158811 w 3042475"/>
              <a:gd name="connsiteY1" fmla="*/ 230696 h 724472"/>
              <a:gd name="connsiteX2" fmla="*/ 1872043 w 3042475"/>
              <a:gd name="connsiteY2" fmla="*/ 377000 h 724472"/>
              <a:gd name="connsiteX3" fmla="*/ 3042475 w 3042475"/>
              <a:gd name="connsiteY3" fmla="*/ 724472 h 724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2475" h="724472">
                <a:moveTo>
                  <a:pt x="0" y="0"/>
                </a:moveTo>
                <a:cubicBezTo>
                  <a:pt x="387096" y="158496"/>
                  <a:pt x="846804" y="167863"/>
                  <a:pt x="1158811" y="230696"/>
                </a:cubicBezTo>
                <a:cubicBezTo>
                  <a:pt x="1470818" y="293529"/>
                  <a:pt x="1558099" y="294704"/>
                  <a:pt x="1872043" y="377000"/>
                </a:cubicBezTo>
                <a:cubicBezTo>
                  <a:pt x="2185987" y="459296"/>
                  <a:pt x="2614231" y="591884"/>
                  <a:pt x="3042475" y="724472"/>
                </a:cubicBez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 rot="10800000">
            <a:off x="15031450" y="11065160"/>
            <a:ext cx="616458" cy="2772156"/>
          </a:xfrm>
          <a:custGeom>
            <a:avLst/>
            <a:gdLst>
              <a:gd name="connsiteX0" fmla="*/ 0 w 566928"/>
              <a:gd name="connsiteY0" fmla="*/ 0 h 2871216"/>
              <a:gd name="connsiteX1" fmla="*/ 420624 w 566928"/>
              <a:gd name="connsiteY1" fmla="*/ 694944 h 2871216"/>
              <a:gd name="connsiteX2" fmla="*/ 493776 w 566928"/>
              <a:gd name="connsiteY2" fmla="*/ 1865376 h 2871216"/>
              <a:gd name="connsiteX3" fmla="*/ 548640 w 566928"/>
              <a:gd name="connsiteY3" fmla="*/ 1883664 h 2871216"/>
              <a:gd name="connsiteX4" fmla="*/ 566928 w 566928"/>
              <a:gd name="connsiteY4" fmla="*/ 2871216 h 2871216"/>
              <a:gd name="connsiteX0" fmla="*/ 0 w 566928"/>
              <a:gd name="connsiteY0" fmla="*/ 0 h 2871216"/>
              <a:gd name="connsiteX1" fmla="*/ 420624 w 566928"/>
              <a:gd name="connsiteY1" fmla="*/ 694944 h 2871216"/>
              <a:gd name="connsiteX2" fmla="*/ 493776 w 566928"/>
              <a:gd name="connsiteY2" fmla="*/ 1865376 h 2871216"/>
              <a:gd name="connsiteX3" fmla="*/ 566928 w 566928"/>
              <a:gd name="connsiteY3" fmla="*/ 2871216 h 2871216"/>
              <a:gd name="connsiteX0" fmla="*/ 0 w 616458"/>
              <a:gd name="connsiteY0" fmla="*/ 0 h 2772156"/>
              <a:gd name="connsiteX1" fmla="*/ 470154 w 616458"/>
              <a:gd name="connsiteY1" fmla="*/ 595884 h 2772156"/>
              <a:gd name="connsiteX2" fmla="*/ 543306 w 616458"/>
              <a:gd name="connsiteY2" fmla="*/ 1766316 h 2772156"/>
              <a:gd name="connsiteX3" fmla="*/ 616458 w 616458"/>
              <a:gd name="connsiteY3" fmla="*/ 2772156 h 277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6458" h="2772156">
                <a:moveTo>
                  <a:pt x="0" y="0"/>
                </a:moveTo>
                <a:cubicBezTo>
                  <a:pt x="169164" y="192024"/>
                  <a:pt x="379603" y="301498"/>
                  <a:pt x="470154" y="595884"/>
                </a:cubicBezTo>
                <a:cubicBezTo>
                  <a:pt x="560705" y="890270"/>
                  <a:pt x="518922" y="1403604"/>
                  <a:pt x="543306" y="1766316"/>
                </a:cubicBezTo>
                <a:cubicBezTo>
                  <a:pt x="567690" y="2129028"/>
                  <a:pt x="601218" y="2562606"/>
                  <a:pt x="616458" y="2772156"/>
                </a:cubicBez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2" name="Freeform 1151"/>
          <p:cNvSpPr/>
          <p:nvPr/>
        </p:nvSpPr>
        <p:spPr>
          <a:xfrm rot="10800000">
            <a:off x="15909274" y="8016502"/>
            <a:ext cx="4695568" cy="1507524"/>
          </a:xfrm>
          <a:custGeom>
            <a:avLst/>
            <a:gdLst>
              <a:gd name="connsiteX0" fmla="*/ 0 w 4695568"/>
              <a:gd name="connsiteY0" fmla="*/ 0 h 1507524"/>
              <a:gd name="connsiteX1" fmla="*/ 395417 w 4695568"/>
              <a:gd name="connsiteY1" fmla="*/ 593124 h 1507524"/>
              <a:gd name="connsiteX2" fmla="*/ 4695568 w 4695568"/>
              <a:gd name="connsiteY2" fmla="*/ 1507524 h 150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95568" h="1507524">
                <a:moveTo>
                  <a:pt x="0" y="0"/>
                </a:moveTo>
                <a:lnTo>
                  <a:pt x="395417" y="593124"/>
                </a:lnTo>
                <a:lnTo>
                  <a:pt x="4695568" y="1507524"/>
                </a:ln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7" name="Group 1206"/>
          <p:cNvGrpSpPr/>
          <p:nvPr/>
        </p:nvGrpSpPr>
        <p:grpSpPr>
          <a:xfrm rot="6060850">
            <a:off x="18467314" y="7189011"/>
            <a:ext cx="703847" cy="2406948"/>
            <a:chOff x="8836964" y="15411335"/>
            <a:chExt cx="703847" cy="2406948"/>
          </a:xfrm>
        </p:grpSpPr>
        <p:grpSp>
          <p:nvGrpSpPr>
            <p:cNvPr id="1217" name="Group 1216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266" name="Group 12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77" name="Explosion 2 12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8" name="Explosion 2 12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Explosion 2 12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7" name="Group 12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8" name="Explosion 2 12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9" name="Explosion 2 12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6" name="Explosion 2 127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22" name="Group 122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258" name="Group 12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3" name="Explosion 2 1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Explosion 2 1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Explosion 2 1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9" name="Group 12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0" name="Explosion 2 1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Explosion 2 1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Explosion 2 1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23" name="Group 122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249" name="Explosion 2 12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0" name="Explosion 2 12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1" name="Explosion 2 12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6" name="Group 124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247" name="Explosion 2 12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8" name="Explosion 2 12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80" name="Group 1279"/>
          <p:cNvGrpSpPr/>
          <p:nvPr/>
        </p:nvGrpSpPr>
        <p:grpSpPr>
          <a:xfrm rot="11817858">
            <a:off x="14937262" y="7843532"/>
            <a:ext cx="703847" cy="2406948"/>
            <a:chOff x="8836964" y="15411335"/>
            <a:chExt cx="703847" cy="2406948"/>
          </a:xfrm>
        </p:grpSpPr>
        <p:grpSp>
          <p:nvGrpSpPr>
            <p:cNvPr id="1281" name="Group 1280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298" name="Group 12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3" name="Explosion 2 13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4" name="Explosion 2 13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Explosion 2 13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9" name="Group 12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0" name="Explosion 2 12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1" name="Explosion 2 13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2" name="Explosion 2 13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82" name="Group 128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290" name="Group 12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5" name="Explosion 2 12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6" name="Explosion 2 1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Explosion 2 1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1" name="Group 12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2" name="Explosion 2 12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3" name="Explosion 2 12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Explosion 2 12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83" name="Group 128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287" name="Explosion 2 12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8" name="Explosion 2 12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9" name="Explosion 2 12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4" name="Group 1283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285" name="Explosion 2 12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6" name="Explosion 2 12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06" name="Group 1305"/>
          <p:cNvGrpSpPr/>
          <p:nvPr/>
        </p:nvGrpSpPr>
        <p:grpSpPr>
          <a:xfrm rot="15585211">
            <a:off x="15940559" y="8435338"/>
            <a:ext cx="712246" cy="689144"/>
            <a:chOff x="4582210" y="13952782"/>
            <a:chExt cx="712246" cy="689144"/>
          </a:xfrm>
        </p:grpSpPr>
        <p:grpSp>
          <p:nvGrpSpPr>
            <p:cNvPr id="1307" name="Group 130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12" name="Explosion 2 13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3" name="Explosion 2 13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4" name="Explosion 2 13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08" name="Group 130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09" name="Explosion 2 13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0" name="Explosion 2 13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1" name="Explosion 2 13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15" name="Group 1314"/>
          <p:cNvGrpSpPr/>
          <p:nvPr/>
        </p:nvGrpSpPr>
        <p:grpSpPr>
          <a:xfrm rot="20670340">
            <a:off x="16638879" y="8086191"/>
            <a:ext cx="712246" cy="689144"/>
            <a:chOff x="4582210" y="13952782"/>
            <a:chExt cx="712246" cy="689144"/>
          </a:xfrm>
        </p:grpSpPr>
        <p:grpSp>
          <p:nvGrpSpPr>
            <p:cNvPr id="1316" name="Group 13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21" name="Explosion 2 13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2" name="Explosion 2 13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3" name="Explosion 2 13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7" name="Group 13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18" name="Explosion 2 13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9" name="Explosion 2 13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0" name="Explosion 2 13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24" name="Group 1323"/>
          <p:cNvGrpSpPr/>
          <p:nvPr/>
        </p:nvGrpSpPr>
        <p:grpSpPr>
          <a:xfrm rot="15585211">
            <a:off x="15590624" y="9548813"/>
            <a:ext cx="712246" cy="689144"/>
            <a:chOff x="4582210" y="13952782"/>
            <a:chExt cx="712246" cy="689144"/>
          </a:xfrm>
        </p:grpSpPr>
        <p:grpSp>
          <p:nvGrpSpPr>
            <p:cNvPr id="1325" name="Group 13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30" name="Explosion 2 13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1" name="Explosion 2 13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2" name="Explosion 2 13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6" name="Group 13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27" name="Explosion 2 13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8" name="Explosion 2 13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9" name="Explosion 2 13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3" name="Group 1332"/>
          <p:cNvGrpSpPr/>
          <p:nvPr/>
        </p:nvGrpSpPr>
        <p:grpSpPr>
          <a:xfrm rot="15585211">
            <a:off x="17143932" y="8633975"/>
            <a:ext cx="712246" cy="689144"/>
            <a:chOff x="4582210" y="13952782"/>
            <a:chExt cx="712246" cy="689144"/>
          </a:xfrm>
        </p:grpSpPr>
        <p:grpSp>
          <p:nvGrpSpPr>
            <p:cNvPr id="1334" name="Group 13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39" name="Explosion 2 13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0" name="Explosion 2 13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1" name="Explosion 2 13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5" name="Group 13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36" name="Explosion 2 13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Explosion 2 13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Explosion 2 13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42" name="Group 1341"/>
          <p:cNvGrpSpPr/>
          <p:nvPr/>
        </p:nvGrpSpPr>
        <p:grpSpPr>
          <a:xfrm rot="1176164">
            <a:off x="14715879" y="11113583"/>
            <a:ext cx="251989" cy="376518"/>
            <a:chOff x="8268720" y="5992589"/>
            <a:chExt cx="251989" cy="376518"/>
          </a:xfrm>
        </p:grpSpPr>
        <p:sp>
          <p:nvSpPr>
            <p:cNvPr id="1343" name="Explosion 2 134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Explosion 2 134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5" name="Group 1344"/>
          <p:cNvGrpSpPr/>
          <p:nvPr/>
        </p:nvGrpSpPr>
        <p:grpSpPr>
          <a:xfrm rot="1176164">
            <a:off x="14761706" y="11685838"/>
            <a:ext cx="251989" cy="376518"/>
            <a:chOff x="8268720" y="5992589"/>
            <a:chExt cx="251989" cy="376518"/>
          </a:xfrm>
        </p:grpSpPr>
        <p:sp>
          <p:nvSpPr>
            <p:cNvPr id="1346" name="Explosion 2 134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Explosion 2 134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1" name="Freeform 1350"/>
          <p:cNvSpPr/>
          <p:nvPr/>
        </p:nvSpPr>
        <p:spPr>
          <a:xfrm rot="10800000">
            <a:off x="12404074" y="11548268"/>
            <a:ext cx="2842260" cy="1813560"/>
          </a:xfrm>
          <a:custGeom>
            <a:avLst/>
            <a:gdLst>
              <a:gd name="connsiteX0" fmla="*/ 0 w 2842260"/>
              <a:gd name="connsiteY0" fmla="*/ 0 h 1813560"/>
              <a:gd name="connsiteX1" fmla="*/ 967740 w 2842260"/>
              <a:gd name="connsiteY1" fmla="*/ 480060 h 1813560"/>
              <a:gd name="connsiteX2" fmla="*/ 1706880 w 2842260"/>
              <a:gd name="connsiteY2" fmla="*/ 906780 h 1813560"/>
              <a:gd name="connsiteX3" fmla="*/ 2842260 w 2842260"/>
              <a:gd name="connsiteY3" fmla="*/ 1813560 h 1813560"/>
              <a:gd name="connsiteX0" fmla="*/ 0 w 2842260"/>
              <a:gd name="connsiteY0" fmla="*/ 0 h 1813560"/>
              <a:gd name="connsiteX1" fmla="*/ 967740 w 2842260"/>
              <a:gd name="connsiteY1" fmla="*/ 480060 h 1813560"/>
              <a:gd name="connsiteX2" fmla="*/ 1672590 w 2842260"/>
              <a:gd name="connsiteY2" fmla="*/ 960120 h 1813560"/>
              <a:gd name="connsiteX3" fmla="*/ 2842260 w 2842260"/>
              <a:gd name="connsiteY3" fmla="*/ 1813560 h 1813560"/>
              <a:gd name="connsiteX0" fmla="*/ 0 w 2842260"/>
              <a:gd name="connsiteY0" fmla="*/ 0 h 1813560"/>
              <a:gd name="connsiteX1" fmla="*/ 960120 w 2842260"/>
              <a:gd name="connsiteY1" fmla="*/ 510540 h 1813560"/>
              <a:gd name="connsiteX2" fmla="*/ 1672590 w 2842260"/>
              <a:gd name="connsiteY2" fmla="*/ 960120 h 1813560"/>
              <a:gd name="connsiteX3" fmla="*/ 2842260 w 2842260"/>
              <a:gd name="connsiteY3" fmla="*/ 1813560 h 1813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42260" h="1813560">
                <a:moveTo>
                  <a:pt x="0" y="0"/>
                </a:moveTo>
                <a:lnTo>
                  <a:pt x="960120" y="510540"/>
                </a:lnTo>
                <a:lnTo>
                  <a:pt x="1672590" y="960120"/>
                </a:lnTo>
                <a:lnTo>
                  <a:pt x="2842260" y="1813560"/>
                </a:lnTo>
              </a:path>
            </a:pathLst>
          </a:custGeom>
          <a:noFill/>
          <a:ln w="1016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2" name="Group 1351"/>
          <p:cNvGrpSpPr/>
          <p:nvPr/>
        </p:nvGrpSpPr>
        <p:grpSpPr>
          <a:xfrm rot="18229716">
            <a:off x="16604702" y="9217549"/>
            <a:ext cx="251989" cy="376518"/>
            <a:chOff x="8268720" y="5992589"/>
            <a:chExt cx="251989" cy="376518"/>
          </a:xfrm>
        </p:grpSpPr>
        <p:sp>
          <p:nvSpPr>
            <p:cNvPr id="1353" name="Explosion 2 135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Explosion 2 135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4" name="Group 1653"/>
          <p:cNvGrpSpPr/>
          <p:nvPr/>
        </p:nvGrpSpPr>
        <p:grpSpPr>
          <a:xfrm rot="10800000">
            <a:off x="17979342" y="-216280"/>
            <a:ext cx="4415680" cy="1490226"/>
            <a:chOff x="6877160" y="16835599"/>
            <a:chExt cx="4415680" cy="1490226"/>
          </a:xfrm>
        </p:grpSpPr>
        <p:sp>
          <p:nvSpPr>
            <p:cNvPr id="1657" name="Freeform 1656"/>
            <p:cNvSpPr/>
            <p:nvPr/>
          </p:nvSpPr>
          <p:spPr>
            <a:xfrm rot="18173395">
              <a:off x="7045948" y="16802041"/>
              <a:ext cx="1354996" cy="1692572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331" h="1128381">
                  <a:moveTo>
                    <a:pt x="903121" y="855570"/>
                  </a:moveTo>
                  <a:cubicBezTo>
                    <a:pt x="909337" y="854969"/>
                    <a:pt x="776398" y="1227090"/>
                    <a:pt x="625938" y="1103074"/>
                  </a:cubicBezTo>
                  <a:cubicBezTo>
                    <a:pt x="475478" y="979058"/>
                    <a:pt x="-4696" y="107405"/>
                    <a:pt x="361" y="111473"/>
                  </a:cubicBezTo>
                  <a:cubicBezTo>
                    <a:pt x="-12911" y="101746"/>
                    <a:pt x="343614" y="-5987"/>
                    <a:pt x="368956" y="261"/>
                  </a:cubicBezTo>
                  <a:cubicBezTo>
                    <a:pt x="355286" y="9026"/>
                    <a:pt x="900683" y="833130"/>
                    <a:pt x="903121" y="855570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8" name="Group 1657"/>
            <p:cNvGrpSpPr/>
            <p:nvPr/>
          </p:nvGrpSpPr>
          <p:grpSpPr>
            <a:xfrm>
              <a:off x="6888102" y="16835599"/>
              <a:ext cx="4404738" cy="984561"/>
              <a:chOff x="6888102" y="16835599"/>
              <a:chExt cx="4404738" cy="984561"/>
            </a:xfrm>
          </p:grpSpPr>
          <p:grpSp>
            <p:nvGrpSpPr>
              <p:cNvPr id="1659" name="Group 1658"/>
              <p:cNvGrpSpPr/>
              <p:nvPr/>
            </p:nvGrpSpPr>
            <p:grpSpPr>
              <a:xfrm rot="16200000">
                <a:off x="7990669" y="15992863"/>
                <a:ext cx="689144" cy="2440442"/>
                <a:chOff x="8836964" y="15377841"/>
                <a:chExt cx="689144" cy="2440442"/>
              </a:xfrm>
            </p:grpSpPr>
            <p:grpSp>
              <p:nvGrpSpPr>
                <p:cNvPr id="1694" name="Group 1693"/>
                <p:cNvGrpSpPr/>
                <p:nvPr/>
              </p:nvGrpSpPr>
              <p:grpSpPr>
                <a:xfrm rot="4165705">
                  <a:off x="8825413" y="16248534"/>
                  <a:ext cx="712246" cy="689144"/>
                  <a:chOff x="4582210" y="13952782"/>
                  <a:chExt cx="712246" cy="689144"/>
                </a:xfrm>
              </p:grpSpPr>
              <p:grpSp>
                <p:nvGrpSpPr>
                  <p:cNvPr id="1711" name="Group 1710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16" name="Explosion 2 1715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7" name="Explosion 2 1716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8" name="Explosion 2 1717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12" name="Group 1711"/>
                  <p:cNvGrpSpPr/>
                  <p:nvPr/>
                </p:nvGrpSpPr>
                <p:grpSpPr>
                  <a:xfrm rot="19123651">
                    <a:off x="4969441" y="14141237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13" name="Explosion 2 1712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4" name="Explosion 2 1713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5" name="Explosion 2 1714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95" name="Group 1694"/>
                <p:cNvGrpSpPr/>
                <p:nvPr/>
              </p:nvGrpSpPr>
              <p:grpSpPr>
                <a:xfrm rot="3671515">
                  <a:off x="8972548" y="15387375"/>
                  <a:ext cx="519757" cy="500689"/>
                  <a:chOff x="4582210" y="13952782"/>
                  <a:chExt cx="519757" cy="500689"/>
                </a:xfrm>
              </p:grpSpPr>
              <p:grpSp>
                <p:nvGrpSpPr>
                  <p:cNvPr id="1703" name="Group 1702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708" name="Explosion 2 1707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9" name="Explosion 2 1708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0" name="Explosion 2 1709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05" name="Explosion 2 1704"/>
                  <p:cNvSpPr/>
                  <p:nvPr/>
                </p:nvSpPr>
                <p:spPr>
                  <a:xfrm rot="16973591">
                    <a:off x="4894734" y="1421990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6" name="Group 1695"/>
                <p:cNvGrpSpPr/>
                <p:nvPr/>
              </p:nvGrpSpPr>
              <p:grpSpPr>
                <a:xfrm rot="11892731">
                  <a:off x="9019021" y="1700757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700" name="Explosion 2 16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1" name="Explosion 2 17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2" name="Explosion 2 17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7" name="Group 1696"/>
                <p:cNvGrpSpPr/>
                <p:nvPr/>
              </p:nvGrpSpPr>
              <p:grpSpPr>
                <a:xfrm rot="11892731">
                  <a:off x="9064655" y="17441765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98" name="Explosion 2 169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9" name="Explosion 2 169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0" name="Group 1659"/>
              <p:cNvGrpSpPr/>
              <p:nvPr/>
            </p:nvGrpSpPr>
            <p:grpSpPr>
              <a:xfrm rot="4111086">
                <a:off x="10055815" y="17168279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687" name="Group 1686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92" name="Explosion 2 169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3" name="Explosion 2 169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8" name="Group 168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9" name="Explosion 2 168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0" name="Explosion 2 168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1" name="Explosion 2 169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1" name="Group 1660"/>
              <p:cNvGrpSpPr/>
              <p:nvPr/>
            </p:nvGrpSpPr>
            <p:grpSpPr>
              <a:xfrm rot="19871515">
                <a:off x="9503965" y="16835599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679" name="Group 167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4" name="Explosion 2 16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5" name="Explosion 2 16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6" name="Explosion 2 16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0" name="Group 167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81" name="Explosion 2 168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2" name="Explosion 2 168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3" name="Explosion 2 168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2" name="Group 1661"/>
              <p:cNvGrpSpPr/>
              <p:nvPr/>
            </p:nvGrpSpPr>
            <p:grpSpPr>
              <a:xfrm rot="4111086">
                <a:off x="8256757" y="17214251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672" name="Group 1671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677" name="Explosion 2 167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8" name="Explosion 2 16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3" name="Group 167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674" name="Explosion 2 167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5" name="Explosion 2 167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6" name="Explosion 2 167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65" name="Group 1664"/>
              <p:cNvGrpSpPr/>
              <p:nvPr/>
            </p:nvGrpSpPr>
            <p:grpSpPr>
              <a:xfrm rot="1634737">
                <a:off x="6888102" y="17063895"/>
                <a:ext cx="267728" cy="289719"/>
                <a:chOff x="8191812" y="5992589"/>
                <a:chExt cx="267728" cy="289719"/>
              </a:xfrm>
            </p:grpSpPr>
            <p:sp>
              <p:nvSpPr>
                <p:cNvPr id="1670" name="Explosion 2 16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1" name="Explosion 2 1670"/>
                <p:cNvSpPr/>
                <p:nvPr/>
              </p:nvSpPr>
              <p:spPr>
                <a:xfrm rot="19449940">
                  <a:off x="8191812" y="6058662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64" name="Freeform 1663"/>
              <p:cNvSpPr/>
              <p:nvPr/>
            </p:nvSpPr>
            <p:spPr>
              <a:xfrm>
                <a:off x="7802880" y="17023080"/>
                <a:ext cx="3489960" cy="76200"/>
              </a:xfrm>
              <a:custGeom>
                <a:avLst/>
                <a:gdLst>
                  <a:gd name="connsiteX0" fmla="*/ 0 w 1493520"/>
                  <a:gd name="connsiteY0" fmla="*/ 0 h 60960"/>
                  <a:gd name="connsiteX1" fmla="*/ 1493520 w 1493520"/>
                  <a:gd name="connsiteY1" fmla="*/ 60960 h 60960"/>
                  <a:gd name="connsiteX0" fmla="*/ 0 w 3489960"/>
                  <a:gd name="connsiteY0" fmla="*/ 0 h 76200"/>
                  <a:gd name="connsiteX1" fmla="*/ 3489960 w 3489960"/>
                  <a:gd name="connsiteY1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89960" h="76200">
                    <a:moveTo>
                      <a:pt x="0" y="0"/>
                    </a:moveTo>
                    <a:lnTo>
                      <a:pt x="3489960" y="76200"/>
                    </a:ln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19" name="Group 1718"/>
          <p:cNvGrpSpPr/>
          <p:nvPr/>
        </p:nvGrpSpPr>
        <p:grpSpPr>
          <a:xfrm rot="5400000">
            <a:off x="20412963" y="1305257"/>
            <a:ext cx="703847" cy="2406948"/>
            <a:chOff x="8836964" y="15411335"/>
            <a:chExt cx="703847" cy="2406948"/>
          </a:xfrm>
        </p:grpSpPr>
        <p:grpSp>
          <p:nvGrpSpPr>
            <p:cNvPr id="1720" name="Group 171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737" name="Group 17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42" name="Explosion 2 17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3" name="Explosion 2 17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4" name="Explosion 2 17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8" name="Group 17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9" name="Explosion 2 17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0" name="Explosion 2 17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1" name="Explosion 2 17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1" name="Group 172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729" name="Group 17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4" name="Explosion 2 17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5" name="Explosion 2 17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6" name="Explosion 2 17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0" name="Group 17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31" name="Explosion 2 17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2" name="Explosion 2 17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3" name="Explosion 2 17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2" name="Group 172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726" name="Explosion 2 17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Explosion 2 17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8" name="Explosion 2 17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3" name="Group 172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724" name="Explosion 2 172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Explosion 2 172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45" name="Group 1744"/>
          <p:cNvGrpSpPr/>
          <p:nvPr/>
        </p:nvGrpSpPr>
        <p:grpSpPr>
          <a:xfrm rot="5400000">
            <a:off x="18507803" y="1275997"/>
            <a:ext cx="703847" cy="2406948"/>
            <a:chOff x="8836964" y="15411335"/>
            <a:chExt cx="703847" cy="2406948"/>
          </a:xfrm>
        </p:grpSpPr>
        <p:grpSp>
          <p:nvGrpSpPr>
            <p:cNvPr id="1746" name="Group 174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763" name="Group 17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8" name="Explosion 2 17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9" name="Explosion 2 17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0" name="Explosion 2 17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4" name="Group 17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5" name="Explosion 2 17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6" name="Explosion 2 17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7" name="Explosion 2 17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7" name="Group 174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755" name="Group 17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0" name="Explosion 2 17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1" name="Explosion 2 17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2" name="Explosion 2 17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6" name="Group 17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7" name="Explosion 2 1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8" name="Explosion 2 1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9" name="Explosion 2 1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8" name="Group 174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752" name="Explosion 2 17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3" name="Explosion 2 17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4" name="Explosion 2 17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9" name="Group 174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750" name="Explosion 2 17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1" name="Explosion 2 17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71" name="Freeform 1770"/>
          <p:cNvSpPr>
            <a:spLocks/>
          </p:cNvSpPr>
          <p:nvPr/>
        </p:nvSpPr>
        <p:spPr>
          <a:xfrm rot="7373395">
            <a:off x="17507214" y="3877796"/>
            <a:ext cx="828837" cy="69687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83" name="Group 982"/>
          <p:cNvGrpSpPr/>
          <p:nvPr/>
        </p:nvGrpSpPr>
        <p:grpSpPr>
          <a:xfrm rot="4113306">
            <a:off x="17206254" y="3960553"/>
            <a:ext cx="712246" cy="689144"/>
            <a:chOff x="4582210" y="13952782"/>
            <a:chExt cx="712246" cy="689144"/>
          </a:xfrm>
        </p:grpSpPr>
        <p:grpSp>
          <p:nvGrpSpPr>
            <p:cNvPr id="984" name="Group 9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89" name="Explosion 2 9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0" name="Explosion 2 9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1" name="Explosion 2 9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5" name="Group 9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86" name="Explosion 2 9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Explosion 2 9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Explosion 2 9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72" name="Freeform 1771"/>
          <p:cNvSpPr>
            <a:spLocks noChangeAspect="1"/>
          </p:cNvSpPr>
          <p:nvPr/>
        </p:nvSpPr>
        <p:spPr>
          <a:xfrm rot="7758868">
            <a:off x="16711899" y="6994809"/>
            <a:ext cx="260660" cy="241111"/>
          </a:xfrm>
          <a:custGeom>
            <a:avLst/>
            <a:gdLst>
              <a:gd name="connsiteX0" fmla="*/ 0 w 2133600"/>
              <a:gd name="connsiteY0" fmla="*/ 1722120 h 1973580"/>
              <a:gd name="connsiteX1" fmla="*/ 38100 w 2133600"/>
              <a:gd name="connsiteY1" fmla="*/ 1973580 h 1973580"/>
              <a:gd name="connsiteX2" fmla="*/ 1920240 w 2133600"/>
              <a:gd name="connsiteY2" fmla="*/ 1325880 h 1973580"/>
              <a:gd name="connsiteX3" fmla="*/ 2133600 w 2133600"/>
              <a:gd name="connsiteY3" fmla="*/ 1188720 h 1973580"/>
              <a:gd name="connsiteX4" fmla="*/ 2026920 w 2133600"/>
              <a:gd name="connsiteY4" fmla="*/ 800100 h 1973580"/>
              <a:gd name="connsiteX5" fmla="*/ 1805940 w 2133600"/>
              <a:gd name="connsiteY5" fmla="*/ 883920 h 1973580"/>
              <a:gd name="connsiteX6" fmla="*/ 1691640 w 2133600"/>
              <a:gd name="connsiteY6" fmla="*/ 906780 h 1973580"/>
              <a:gd name="connsiteX7" fmla="*/ 1615440 w 2133600"/>
              <a:gd name="connsiteY7" fmla="*/ 1127760 h 1973580"/>
              <a:gd name="connsiteX8" fmla="*/ 1257300 w 2133600"/>
              <a:gd name="connsiteY8" fmla="*/ 1242060 h 1973580"/>
              <a:gd name="connsiteX9" fmla="*/ 998220 w 2133600"/>
              <a:gd name="connsiteY9" fmla="*/ 1104900 h 1973580"/>
              <a:gd name="connsiteX10" fmla="*/ 883920 w 2133600"/>
              <a:gd name="connsiteY10" fmla="*/ 662940 h 1973580"/>
              <a:gd name="connsiteX11" fmla="*/ 998220 w 2133600"/>
              <a:gd name="connsiteY11" fmla="*/ 403860 h 1973580"/>
              <a:gd name="connsiteX12" fmla="*/ 1356360 w 2133600"/>
              <a:gd name="connsiteY12" fmla="*/ 327660 h 1973580"/>
              <a:gd name="connsiteX13" fmla="*/ 1546860 w 2133600"/>
              <a:gd name="connsiteY13" fmla="*/ 472440 h 1973580"/>
              <a:gd name="connsiteX14" fmla="*/ 1912620 w 2133600"/>
              <a:gd name="connsiteY14" fmla="*/ 411480 h 1973580"/>
              <a:gd name="connsiteX15" fmla="*/ 1866900 w 2133600"/>
              <a:gd name="connsiteY15" fmla="*/ 190500 h 1973580"/>
              <a:gd name="connsiteX16" fmla="*/ 1516380 w 2133600"/>
              <a:gd name="connsiteY16" fmla="*/ 0 h 1973580"/>
              <a:gd name="connsiteX17" fmla="*/ 754380 w 2133600"/>
              <a:gd name="connsiteY17" fmla="*/ 243840 h 1973580"/>
              <a:gd name="connsiteX18" fmla="*/ 579120 w 2133600"/>
              <a:gd name="connsiteY18" fmla="*/ 632460 h 1973580"/>
              <a:gd name="connsiteX19" fmla="*/ 716280 w 2133600"/>
              <a:gd name="connsiteY19" fmla="*/ 1188720 h 1973580"/>
              <a:gd name="connsiteX20" fmla="*/ 731520 w 2133600"/>
              <a:gd name="connsiteY20" fmla="*/ 1432560 h 1973580"/>
              <a:gd name="connsiteX21" fmla="*/ 137160 w 2133600"/>
              <a:gd name="connsiteY21" fmla="*/ 1668780 h 1973580"/>
              <a:gd name="connsiteX22" fmla="*/ 0 w 2133600"/>
              <a:gd name="connsiteY22" fmla="*/ 1722120 h 197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33600" h="1973580">
                <a:moveTo>
                  <a:pt x="0" y="1722120"/>
                </a:moveTo>
                <a:lnTo>
                  <a:pt x="38100" y="1973580"/>
                </a:lnTo>
                <a:lnTo>
                  <a:pt x="1920240" y="1325880"/>
                </a:lnTo>
                <a:lnTo>
                  <a:pt x="2133600" y="1188720"/>
                </a:lnTo>
                <a:lnTo>
                  <a:pt x="2026920" y="800100"/>
                </a:lnTo>
                <a:lnTo>
                  <a:pt x="1805940" y="883920"/>
                </a:lnTo>
                <a:lnTo>
                  <a:pt x="1691640" y="906780"/>
                </a:lnTo>
                <a:lnTo>
                  <a:pt x="1615440" y="1127760"/>
                </a:lnTo>
                <a:lnTo>
                  <a:pt x="1257300" y="1242060"/>
                </a:lnTo>
                <a:lnTo>
                  <a:pt x="998220" y="1104900"/>
                </a:lnTo>
                <a:lnTo>
                  <a:pt x="883920" y="662940"/>
                </a:lnTo>
                <a:lnTo>
                  <a:pt x="998220" y="403860"/>
                </a:lnTo>
                <a:lnTo>
                  <a:pt x="1356360" y="327660"/>
                </a:lnTo>
                <a:lnTo>
                  <a:pt x="1546860" y="472440"/>
                </a:lnTo>
                <a:lnTo>
                  <a:pt x="1912620" y="411480"/>
                </a:lnTo>
                <a:lnTo>
                  <a:pt x="1866900" y="190500"/>
                </a:lnTo>
                <a:lnTo>
                  <a:pt x="1516380" y="0"/>
                </a:lnTo>
                <a:lnTo>
                  <a:pt x="754380" y="243840"/>
                </a:lnTo>
                <a:lnTo>
                  <a:pt x="579120" y="632460"/>
                </a:lnTo>
                <a:lnTo>
                  <a:pt x="716280" y="1188720"/>
                </a:lnTo>
                <a:lnTo>
                  <a:pt x="731520" y="1432560"/>
                </a:lnTo>
                <a:lnTo>
                  <a:pt x="137160" y="1668780"/>
                </a:lnTo>
                <a:lnTo>
                  <a:pt x="0" y="1722120"/>
                </a:ln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73" name="Group 1772"/>
          <p:cNvGrpSpPr/>
          <p:nvPr/>
        </p:nvGrpSpPr>
        <p:grpSpPr>
          <a:xfrm rot="6909585">
            <a:off x="17002788" y="11071641"/>
            <a:ext cx="85344" cy="1114342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774" name="Group 1773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85" name="Rectangle 1784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6" name="Rectangle 1785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7" name="Rectangle 1786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8" name="Rectangle 1787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9" name="Rectangle 1788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0" name="Rectangle 1789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1" name="Rectangle 1790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2" name="Rectangle 1791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3" name="Rectangle 1792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5" name="Group 1774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76" name="Rectangle 1775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7" name="Rectangle 1776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8" name="Rectangle 1777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9" name="Rectangle 1778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0" name="Rectangle 1779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1" name="Rectangle 1780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2" name="Rectangle 1781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3" name="Rectangle 1782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4" name="Rectangle 1783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94" name="Group 1793"/>
          <p:cNvGrpSpPr/>
          <p:nvPr/>
        </p:nvGrpSpPr>
        <p:grpSpPr>
          <a:xfrm rot="7395439">
            <a:off x="13766882" y="11810395"/>
            <a:ext cx="89671" cy="1114342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795" name="Group 1794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06" name="Rectangle 1805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7" name="Rectangle 1806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8" name="Rectangle 1807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9" name="Rectangle 1808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0" name="Rectangle 1809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1" name="Rectangle 1810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2" name="Rectangle 1811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3" name="Rectangle 1812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4" name="Rectangle 1813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96" name="Group 1795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797" name="Rectangle 1796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8" name="Rectangle 1797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9" name="Rectangle 1798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0" name="Rectangle 1799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1" name="Rectangle 1800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2" name="Rectangle 1801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3" name="Rectangle 1802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4" name="Rectangle 1803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5" name="Rectangle 1804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15" name="Group 1814"/>
          <p:cNvGrpSpPr/>
          <p:nvPr/>
        </p:nvGrpSpPr>
        <p:grpSpPr>
          <a:xfrm rot="7653027">
            <a:off x="12872639" y="11159004"/>
            <a:ext cx="95140" cy="1114342"/>
            <a:chOff x="20949137" y="7582553"/>
            <a:chExt cx="486750" cy="2709392"/>
          </a:xfrm>
          <a:solidFill>
            <a:srgbClr val="996633"/>
          </a:solidFill>
        </p:grpSpPr>
        <p:grpSp>
          <p:nvGrpSpPr>
            <p:cNvPr id="1816" name="Group 1815"/>
            <p:cNvGrpSpPr/>
            <p:nvPr/>
          </p:nvGrpSpPr>
          <p:grpSpPr>
            <a:xfrm>
              <a:off x="20967098" y="7582553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27" name="Rectangle 1826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8" name="Rectangle 1827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9" name="Rectangle 1828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0" name="Rectangle 1829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1" name="Rectangle 1830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2" name="Rectangle 1831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3" name="Rectangle 1832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4" name="Rectangle 1833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5" name="Rectangle 1834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7" name="Group 1816"/>
            <p:cNvGrpSpPr/>
            <p:nvPr/>
          </p:nvGrpSpPr>
          <p:grpSpPr>
            <a:xfrm>
              <a:off x="20949137" y="8945651"/>
              <a:ext cx="468789" cy="1346294"/>
              <a:chOff x="20967098" y="7582552"/>
              <a:chExt cx="993546" cy="3172303"/>
            </a:xfrm>
            <a:grpFill/>
          </p:grpSpPr>
          <p:sp>
            <p:nvSpPr>
              <p:cNvPr id="1818" name="Rectangle 1817"/>
              <p:cNvSpPr/>
              <p:nvPr/>
            </p:nvSpPr>
            <p:spPr>
              <a:xfrm>
                <a:off x="20967098" y="1039759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9" name="Rectangle 1818"/>
              <p:cNvSpPr/>
              <p:nvPr/>
            </p:nvSpPr>
            <p:spPr>
              <a:xfrm>
                <a:off x="20967098" y="10061047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0" name="Rectangle 1819"/>
              <p:cNvSpPr/>
              <p:nvPr/>
            </p:nvSpPr>
            <p:spPr>
              <a:xfrm>
                <a:off x="20967098" y="9743135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1" name="Rectangle 1820"/>
              <p:cNvSpPr/>
              <p:nvPr/>
            </p:nvSpPr>
            <p:spPr>
              <a:xfrm>
                <a:off x="20967098" y="9352359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2" name="Rectangle 1821"/>
              <p:cNvSpPr/>
              <p:nvPr/>
            </p:nvSpPr>
            <p:spPr>
              <a:xfrm>
                <a:off x="20967098" y="9009176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3" name="Rectangle 1822"/>
              <p:cNvSpPr/>
              <p:nvPr/>
            </p:nvSpPr>
            <p:spPr>
              <a:xfrm>
                <a:off x="20967098" y="758255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4" name="Rectangle 1823"/>
              <p:cNvSpPr/>
              <p:nvPr/>
            </p:nvSpPr>
            <p:spPr>
              <a:xfrm>
                <a:off x="20967098" y="793087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5" name="Rectangle 1824"/>
              <p:cNvSpPr/>
              <p:nvPr/>
            </p:nvSpPr>
            <p:spPr>
              <a:xfrm>
                <a:off x="20967098" y="8254642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6" name="Rectangle 1825"/>
              <p:cNvSpPr/>
              <p:nvPr/>
            </p:nvSpPr>
            <p:spPr>
              <a:xfrm>
                <a:off x="20967098" y="8636400"/>
                <a:ext cx="993546" cy="35725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6" name="Group 1835"/>
          <p:cNvGrpSpPr>
            <a:grpSpLocks/>
          </p:cNvGrpSpPr>
          <p:nvPr/>
        </p:nvGrpSpPr>
        <p:grpSpPr>
          <a:xfrm rot="7783167">
            <a:off x="17442108" y="11907263"/>
            <a:ext cx="417293" cy="37425"/>
            <a:chOff x="10480824" y="3920490"/>
            <a:chExt cx="601980" cy="119564"/>
          </a:xfrm>
        </p:grpSpPr>
        <p:sp>
          <p:nvSpPr>
            <p:cNvPr id="1837" name="Freeform 183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8" name="Freeform 183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48" name="Group 1847"/>
          <p:cNvGrpSpPr>
            <a:grpSpLocks/>
          </p:cNvGrpSpPr>
          <p:nvPr/>
        </p:nvGrpSpPr>
        <p:grpSpPr>
          <a:xfrm rot="5400000">
            <a:off x="15579083" y="13377868"/>
            <a:ext cx="417293" cy="37425"/>
            <a:chOff x="10480824" y="3920490"/>
            <a:chExt cx="601980" cy="119564"/>
          </a:xfrm>
        </p:grpSpPr>
        <p:sp>
          <p:nvSpPr>
            <p:cNvPr id="1849" name="Freeform 184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Freeform 184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1" name="Group 1850"/>
          <p:cNvGrpSpPr>
            <a:grpSpLocks/>
          </p:cNvGrpSpPr>
          <p:nvPr/>
        </p:nvGrpSpPr>
        <p:grpSpPr>
          <a:xfrm rot="5400000">
            <a:off x="15577453" y="13758808"/>
            <a:ext cx="417293" cy="37425"/>
            <a:chOff x="10480824" y="3920490"/>
            <a:chExt cx="601980" cy="119564"/>
          </a:xfrm>
        </p:grpSpPr>
        <p:sp>
          <p:nvSpPr>
            <p:cNvPr id="1852" name="Freeform 185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3" name="Freeform 185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4" name="Group 1853"/>
          <p:cNvGrpSpPr>
            <a:grpSpLocks/>
          </p:cNvGrpSpPr>
          <p:nvPr/>
        </p:nvGrpSpPr>
        <p:grpSpPr>
          <a:xfrm rot="5400000">
            <a:off x="15584487" y="12974865"/>
            <a:ext cx="417293" cy="37425"/>
            <a:chOff x="10480824" y="3920490"/>
            <a:chExt cx="601980" cy="119564"/>
          </a:xfrm>
        </p:grpSpPr>
        <p:sp>
          <p:nvSpPr>
            <p:cNvPr id="1855" name="Freeform 185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6" name="Freeform 185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7" name="Group 1856"/>
          <p:cNvGrpSpPr>
            <a:grpSpLocks/>
          </p:cNvGrpSpPr>
          <p:nvPr/>
        </p:nvGrpSpPr>
        <p:grpSpPr>
          <a:xfrm rot="5400000">
            <a:off x="15583882" y="12570644"/>
            <a:ext cx="417293" cy="37425"/>
            <a:chOff x="10480824" y="3920490"/>
            <a:chExt cx="601980" cy="119564"/>
          </a:xfrm>
        </p:grpSpPr>
        <p:sp>
          <p:nvSpPr>
            <p:cNvPr id="1858" name="Freeform 185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9" name="Freeform 185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1" name="Group 1860"/>
          <p:cNvGrpSpPr>
            <a:grpSpLocks/>
          </p:cNvGrpSpPr>
          <p:nvPr/>
        </p:nvGrpSpPr>
        <p:grpSpPr>
          <a:xfrm rot="6436057">
            <a:off x="16955042" y="10929927"/>
            <a:ext cx="417293" cy="37425"/>
            <a:chOff x="10480824" y="3920490"/>
            <a:chExt cx="601980" cy="119564"/>
          </a:xfrm>
        </p:grpSpPr>
        <p:sp>
          <p:nvSpPr>
            <p:cNvPr id="1868" name="Freeform 186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" name="Freeform 186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2" name="Group 1861"/>
          <p:cNvGrpSpPr>
            <a:grpSpLocks/>
          </p:cNvGrpSpPr>
          <p:nvPr/>
        </p:nvGrpSpPr>
        <p:grpSpPr>
          <a:xfrm rot="11414921">
            <a:off x="16724595" y="11083792"/>
            <a:ext cx="417293" cy="37425"/>
            <a:chOff x="10480824" y="3920490"/>
            <a:chExt cx="601980" cy="119564"/>
          </a:xfrm>
        </p:grpSpPr>
        <p:sp>
          <p:nvSpPr>
            <p:cNvPr id="1866" name="Freeform 186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Freeform 186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3" name="Group 1862"/>
          <p:cNvGrpSpPr>
            <a:grpSpLocks/>
          </p:cNvGrpSpPr>
          <p:nvPr/>
        </p:nvGrpSpPr>
        <p:grpSpPr>
          <a:xfrm rot="6379860">
            <a:off x="16490247" y="11209446"/>
            <a:ext cx="417293" cy="37425"/>
            <a:chOff x="10480824" y="3920490"/>
            <a:chExt cx="601980" cy="119564"/>
          </a:xfrm>
        </p:grpSpPr>
        <p:sp>
          <p:nvSpPr>
            <p:cNvPr id="1864" name="Freeform 186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Freeform 186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0" name="Group 1869"/>
          <p:cNvGrpSpPr>
            <a:grpSpLocks/>
          </p:cNvGrpSpPr>
          <p:nvPr/>
        </p:nvGrpSpPr>
        <p:grpSpPr>
          <a:xfrm rot="11130937">
            <a:off x="16126901" y="11376786"/>
            <a:ext cx="417293" cy="37425"/>
            <a:chOff x="10480824" y="3920490"/>
            <a:chExt cx="601980" cy="119564"/>
          </a:xfrm>
        </p:grpSpPr>
        <p:sp>
          <p:nvSpPr>
            <p:cNvPr id="1871" name="Freeform 187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" name="Freeform 187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3" name="Group 1872"/>
          <p:cNvGrpSpPr>
            <a:grpSpLocks/>
          </p:cNvGrpSpPr>
          <p:nvPr/>
        </p:nvGrpSpPr>
        <p:grpSpPr>
          <a:xfrm rot="16200000">
            <a:off x="15920957" y="11528464"/>
            <a:ext cx="417293" cy="37425"/>
            <a:chOff x="10480824" y="3920490"/>
            <a:chExt cx="601980" cy="119564"/>
          </a:xfrm>
        </p:grpSpPr>
        <p:sp>
          <p:nvSpPr>
            <p:cNvPr id="1874" name="Freeform 187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" name="Freeform 187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6" name="Group 1875"/>
          <p:cNvGrpSpPr>
            <a:grpSpLocks/>
          </p:cNvGrpSpPr>
          <p:nvPr/>
        </p:nvGrpSpPr>
        <p:grpSpPr>
          <a:xfrm rot="18429748">
            <a:off x="15807869" y="11895908"/>
            <a:ext cx="417293" cy="37425"/>
            <a:chOff x="10480824" y="3920490"/>
            <a:chExt cx="601980" cy="119564"/>
          </a:xfrm>
        </p:grpSpPr>
        <p:sp>
          <p:nvSpPr>
            <p:cNvPr id="1877" name="Freeform 187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8" name="Freeform 187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9" name="Group 1878"/>
          <p:cNvGrpSpPr>
            <a:grpSpLocks/>
          </p:cNvGrpSpPr>
          <p:nvPr/>
        </p:nvGrpSpPr>
        <p:grpSpPr>
          <a:xfrm rot="19547339">
            <a:off x="14314364" y="12282633"/>
            <a:ext cx="417293" cy="37425"/>
            <a:chOff x="10480824" y="3920490"/>
            <a:chExt cx="601980" cy="119564"/>
          </a:xfrm>
        </p:grpSpPr>
        <p:sp>
          <p:nvSpPr>
            <p:cNvPr id="1880" name="Freeform 187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Freeform 188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2" name="Group 1881"/>
          <p:cNvGrpSpPr>
            <a:grpSpLocks/>
          </p:cNvGrpSpPr>
          <p:nvPr/>
        </p:nvGrpSpPr>
        <p:grpSpPr>
          <a:xfrm rot="15070848">
            <a:off x="14388925" y="11999750"/>
            <a:ext cx="417293" cy="37425"/>
            <a:chOff x="10480824" y="3920490"/>
            <a:chExt cx="601980" cy="119564"/>
          </a:xfrm>
        </p:grpSpPr>
        <p:sp>
          <p:nvSpPr>
            <p:cNvPr id="1883" name="Freeform 1882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Freeform 188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5" name="Group 1884"/>
          <p:cNvGrpSpPr>
            <a:grpSpLocks/>
          </p:cNvGrpSpPr>
          <p:nvPr/>
        </p:nvGrpSpPr>
        <p:grpSpPr>
          <a:xfrm rot="10407011">
            <a:off x="14147617" y="11811253"/>
            <a:ext cx="417293" cy="37425"/>
            <a:chOff x="10480824" y="3920490"/>
            <a:chExt cx="601980" cy="119564"/>
          </a:xfrm>
        </p:grpSpPr>
        <p:sp>
          <p:nvSpPr>
            <p:cNvPr id="1886" name="Freeform 188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7" name="Freeform 188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8" name="Group 1887"/>
          <p:cNvGrpSpPr>
            <a:grpSpLocks/>
          </p:cNvGrpSpPr>
          <p:nvPr/>
        </p:nvGrpSpPr>
        <p:grpSpPr>
          <a:xfrm rot="17024364">
            <a:off x="13452045" y="10964530"/>
            <a:ext cx="417293" cy="37425"/>
            <a:chOff x="10480824" y="3920490"/>
            <a:chExt cx="601980" cy="119564"/>
          </a:xfrm>
        </p:grpSpPr>
        <p:sp>
          <p:nvSpPr>
            <p:cNvPr id="1889" name="Freeform 188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0" name="Freeform 188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1" name="Group 1890"/>
          <p:cNvGrpSpPr>
            <a:grpSpLocks/>
          </p:cNvGrpSpPr>
          <p:nvPr/>
        </p:nvGrpSpPr>
        <p:grpSpPr>
          <a:xfrm rot="15884712">
            <a:off x="13395421" y="11357199"/>
            <a:ext cx="417293" cy="37425"/>
            <a:chOff x="10480824" y="3920490"/>
            <a:chExt cx="601980" cy="119564"/>
          </a:xfrm>
        </p:grpSpPr>
        <p:sp>
          <p:nvSpPr>
            <p:cNvPr id="1892" name="Freeform 189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3" name="Freeform 189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4" name="Group 1893"/>
          <p:cNvGrpSpPr>
            <a:grpSpLocks/>
          </p:cNvGrpSpPr>
          <p:nvPr/>
        </p:nvGrpSpPr>
        <p:grpSpPr>
          <a:xfrm rot="17024364">
            <a:off x="12598409" y="10472111"/>
            <a:ext cx="417293" cy="37425"/>
            <a:chOff x="10480824" y="3920490"/>
            <a:chExt cx="601980" cy="119564"/>
          </a:xfrm>
        </p:grpSpPr>
        <p:sp>
          <p:nvSpPr>
            <p:cNvPr id="1895" name="Freeform 18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6" name="Freeform 189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7" name="Group 1896"/>
          <p:cNvGrpSpPr>
            <a:grpSpLocks/>
          </p:cNvGrpSpPr>
          <p:nvPr/>
        </p:nvGrpSpPr>
        <p:grpSpPr>
          <a:xfrm rot="17024364">
            <a:off x="12674145" y="10119512"/>
            <a:ext cx="417293" cy="37425"/>
            <a:chOff x="10480824" y="3920490"/>
            <a:chExt cx="601980" cy="119564"/>
          </a:xfrm>
        </p:grpSpPr>
        <p:sp>
          <p:nvSpPr>
            <p:cNvPr id="1898" name="Freeform 189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Freeform 189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0" name="Group 1899"/>
          <p:cNvGrpSpPr>
            <a:grpSpLocks/>
          </p:cNvGrpSpPr>
          <p:nvPr/>
        </p:nvGrpSpPr>
        <p:grpSpPr>
          <a:xfrm rot="12533707">
            <a:off x="12812822" y="10478938"/>
            <a:ext cx="417293" cy="37425"/>
            <a:chOff x="10480824" y="3920490"/>
            <a:chExt cx="601980" cy="119564"/>
          </a:xfrm>
        </p:grpSpPr>
        <p:sp>
          <p:nvSpPr>
            <p:cNvPr id="1901" name="Freeform 190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Freeform 190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3" name="Group 1902"/>
          <p:cNvGrpSpPr>
            <a:grpSpLocks/>
          </p:cNvGrpSpPr>
          <p:nvPr/>
        </p:nvGrpSpPr>
        <p:grpSpPr>
          <a:xfrm rot="9665322" flipV="1">
            <a:off x="16211654" y="10603501"/>
            <a:ext cx="417293" cy="49162"/>
            <a:chOff x="10480824" y="3920490"/>
            <a:chExt cx="601980" cy="119564"/>
          </a:xfrm>
        </p:grpSpPr>
        <p:sp>
          <p:nvSpPr>
            <p:cNvPr id="1904" name="Freeform 190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5" name="Freeform 190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9" name="Group 1908"/>
          <p:cNvGrpSpPr>
            <a:grpSpLocks/>
          </p:cNvGrpSpPr>
          <p:nvPr/>
        </p:nvGrpSpPr>
        <p:grpSpPr>
          <a:xfrm rot="4484531">
            <a:off x="17070505" y="9987754"/>
            <a:ext cx="417293" cy="37425"/>
            <a:chOff x="10480824" y="3920490"/>
            <a:chExt cx="601980" cy="119564"/>
          </a:xfrm>
        </p:grpSpPr>
        <p:sp>
          <p:nvSpPr>
            <p:cNvPr id="1910" name="Freeform 190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1" name="Freeform 191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3" name="Group 1402"/>
          <p:cNvGrpSpPr/>
          <p:nvPr/>
        </p:nvGrpSpPr>
        <p:grpSpPr>
          <a:xfrm rot="16200000">
            <a:off x="15850847" y="1185857"/>
            <a:ext cx="703847" cy="2248346"/>
            <a:chOff x="8836964" y="15411335"/>
            <a:chExt cx="703847" cy="2248346"/>
          </a:xfrm>
        </p:grpSpPr>
        <p:grpSp>
          <p:nvGrpSpPr>
            <p:cNvPr id="1404" name="Group 140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421" name="Group 14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26" name="Explosion 2 14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7" name="Explosion 2 14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8" name="Explosion 2 14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2" name="Group 14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23" name="Explosion 2 14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4" name="Explosion 2 14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5" name="Explosion 2 14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5" name="Group 140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413" name="Group 14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18" name="Explosion 2 14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9" name="Explosion 2 14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0" name="Explosion 2 14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4" name="Group 14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15" name="Explosion 2 14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6" name="Explosion 2 14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7" name="Explosion 2 14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6" name="Group 140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410" name="Explosion 2 14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1" name="Explosion 2 14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2" name="Explosion 2 14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09" name="Explosion 2 1408"/>
            <p:cNvSpPr/>
            <p:nvPr/>
          </p:nvSpPr>
          <p:spPr>
            <a:xfrm rot="9742671">
              <a:off x="9090077" y="17436035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9" name="Group 1428"/>
          <p:cNvGrpSpPr/>
          <p:nvPr/>
        </p:nvGrpSpPr>
        <p:grpSpPr>
          <a:xfrm rot="16200000">
            <a:off x="13460911" y="1137164"/>
            <a:ext cx="703847" cy="2406948"/>
            <a:chOff x="8836964" y="15411335"/>
            <a:chExt cx="703847" cy="2406948"/>
          </a:xfrm>
        </p:grpSpPr>
        <p:grpSp>
          <p:nvGrpSpPr>
            <p:cNvPr id="1430" name="Group 142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39" name="Group 15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44" name="Explosion 2 15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5" name="Explosion 2 15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6" name="Explosion 2 15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0" name="Group 15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41" name="Explosion 2 15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2" name="Explosion 2 15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3" name="Explosion 2 15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31" name="Group 143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439" name="Group 14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6" name="Explosion 2 15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Explosion 2 15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8" name="Explosion 2 15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2" name="Group 153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3" name="Explosion 2 15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4" name="Explosion 2 15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Explosion 2 15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32" name="Group 143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436" name="Explosion 2 14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7" name="Explosion 2 14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8" name="Explosion 2 14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3" name="Group 143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434" name="Explosion 2 14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5" name="Explosion 2 14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47" name="Group 1546"/>
          <p:cNvGrpSpPr/>
          <p:nvPr/>
        </p:nvGrpSpPr>
        <p:grpSpPr>
          <a:xfrm rot="21047826">
            <a:off x="14197141" y="245973"/>
            <a:ext cx="689144" cy="2180965"/>
            <a:chOff x="8836964" y="15637318"/>
            <a:chExt cx="689144" cy="2180965"/>
          </a:xfrm>
        </p:grpSpPr>
        <p:grpSp>
          <p:nvGrpSpPr>
            <p:cNvPr id="1548" name="Group 154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64" name="Group 156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69" name="Explosion 2 15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0" name="Explosion 2 15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1" name="Explosion 2 15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65" name="Group 156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66" name="Explosion 2 156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Explosion 2 156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8" name="Explosion 2 156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49" name="Group 1548"/>
            <p:cNvGrpSpPr/>
            <p:nvPr/>
          </p:nvGrpSpPr>
          <p:grpSpPr>
            <a:xfrm rot="3671515">
              <a:off x="8900173" y="15646852"/>
              <a:ext cx="519757" cy="500689"/>
              <a:chOff x="4774699" y="14141237"/>
              <a:chExt cx="519757" cy="500689"/>
            </a:xfrm>
          </p:grpSpPr>
          <p:sp>
            <p:nvSpPr>
              <p:cNvPr id="1563" name="Explosion 2 1562"/>
              <p:cNvSpPr/>
              <p:nvPr/>
            </p:nvSpPr>
            <p:spPr>
              <a:xfrm rot="16973591">
                <a:off x="4791112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58" name="Group 15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59" name="Explosion 2 15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0" name="Explosion 2 15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1" name="Explosion 2 15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50" name="Group 154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554" name="Explosion 2 15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5" name="Explosion 2 15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6" name="Explosion 2 15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1" name="Group 155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552" name="Explosion 2 15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3" name="Explosion 2 15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72" name="Group 1571"/>
          <p:cNvGrpSpPr/>
          <p:nvPr/>
        </p:nvGrpSpPr>
        <p:grpSpPr>
          <a:xfrm rot="16200000">
            <a:off x="11206021" y="1206736"/>
            <a:ext cx="703847" cy="2406948"/>
            <a:chOff x="8836964" y="15411335"/>
            <a:chExt cx="703847" cy="2406948"/>
          </a:xfrm>
        </p:grpSpPr>
        <p:grpSp>
          <p:nvGrpSpPr>
            <p:cNvPr id="1573" name="Group 1572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590" name="Group 15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95" name="Explosion 2 15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6" name="Explosion 2 15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7" name="Explosion 2 15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1" name="Group 15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92" name="Explosion 2 15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3" name="Explosion 2 15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4" name="Explosion 2 15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74" name="Group 1573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582" name="Group 15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7" name="Explosion 2 15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8" name="Explosion 2 15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Explosion 2 15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3" name="Group 15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4" name="Explosion 2 15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Explosion 2 15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6" name="Explosion 2 15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75" name="Group 1574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579" name="Explosion 2 15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0" name="Explosion 2 15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1" name="Explosion 2 15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6" name="Group 157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577" name="Explosion 2 15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8" name="Explosion 2 15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8" name="Group 1597"/>
          <p:cNvGrpSpPr/>
          <p:nvPr/>
        </p:nvGrpSpPr>
        <p:grpSpPr>
          <a:xfrm rot="16200000">
            <a:off x="8965230" y="1321659"/>
            <a:ext cx="703847" cy="2406948"/>
            <a:chOff x="8836964" y="15411335"/>
            <a:chExt cx="703847" cy="2406948"/>
          </a:xfrm>
        </p:grpSpPr>
        <p:grpSp>
          <p:nvGrpSpPr>
            <p:cNvPr id="1599" name="Group 1598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1616" name="Group 16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21" name="Explosion 2 16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2" name="Explosion 2 16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3" name="Explosion 2 16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7" name="Group 16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8" name="Explosion 2 16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9" name="Explosion 2 16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0" name="Explosion 2 16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0" name="Group 1599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1608" name="Group 16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3" name="Explosion 2 16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4" name="Explosion 2 16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5" name="Explosion 2 16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9" name="Group 16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0" name="Explosion 2 16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1" name="Explosion 2 16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2" name="Explosion 2 16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1" name="Group 1600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1605" name="Explosion 2 16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6" name="Explosion 2 16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7" name="Explosion 2 16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2" name="Group 1601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1603" name="Explosion 2 16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4" name="Explosion 2 16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24" name="Group 1623"/>
          <p:cNvGrpSpPr/>
          <p:nvPr/>
        </p:nvGrpSpPr>
        <p:grpSpPr>
          <a:xfrm rot="9071515">
            <a:off x="7177044" y="2229780"/>
            <a:ext cx="712246" cy="689144"/>
            <a:chOff x="4582210" y="13952782"/>
            <a:chExt cx="712246" cy="689144"/>
          </a:xfrm>
        </p:grpSpPr>
        <p:grpSp>
          <p:nvGrpSpPr>
            <p:cNvPr id="1625" name="Group 16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30" name="Explosion 2 16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1" name="Explosion 2 16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2" name="Explosion 2 16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6" name="Group 16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27" name="Explosion 2 16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8" name="Explosion 2 16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9" name="Explosion 2 16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5" name="Group 1634"/>
          <p:cNvGrpSpPr/>
          <p:nvPr/>
        </p:nvGrpSpPr>
        <p:grpSpPr>
          <a:xfrm rot="3972860">
            <a:off x="9603235" y="4285539"/>
            <a:ext cx="712246" cy="689144"/>
            <a:chOff x="4582210" y="13952782"/>
            <a:chExt cx="712246" cy="689144"/>
          </a:xfrm>
        </p:grpSpPr>
        <p:grpSp>
          <p:nvGrpSpPr>
            <p:cNvPr id="1652" name="Group 165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06" name="Explosion 2 17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Explosion 2 17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2" name="Explosion 2 19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3" name="Group 165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55" name="Explosion 2 16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Explosion 2 16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4" name="Explosion 2 17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6" name="Group 1635"/>
          <p:cNvGrpSpPr/>
          <p:nvPr/>
        </p:nvGrpSpPr>
        <p:grpSpPr>
          <a:xfrm rot="3478670">
            <a:off x="9571623" y="3460366"/>
            <a:ext cx="712246" cy="689144"/>
            <a:chOff x="4582210" y="13952782"/>
            <a:chExt cx="712246" cy="689144"/>
          </a:xfrm>
        </p:grpSpPr>
        <p:grpSp>
          <p:nvGrpSpPr>
            <p:cNvPr id="1644" name="Group 164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49" name="Explosion 2 16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0" name="Explosion 2 1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1" name="Explosion 2 1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5" name="Group 164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46" name="Explosion 2 164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7" name="Explosion 2 16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8" name="Explosion 2 16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7" name="Group 1636"/>
          <p:cNvGrpSpPr/>
          <p:nvPr/>
        </p:nvGrpSpPr>
        <p:grpSpPr>
          <a:xfrm rot="11699886">
            <a:off x="9834117" y="5043532"/>
            <a:ext cx="325015" cy="500689"/>
            <a:chOff x="8195694" y="5868418"/>
            <a:chExt cx="325015" cy="500689"/>
          </a:xfrm>
        </p:grpSpPr>
        <p:sp>
          <p:nvSpPr>
            <p:cNvPr id="1641" name="Explosion 2 164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Explosion 2 164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Explosion 2 164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8" name="Group 1917"/>
          <p:cNvGrpSpPr/>
          <p:nvPr/>
        </p:nvGrpSpPr>
        <p:grpSpPr>
          <a:xfrm rot="3980031">
            <a:off x="9455062" y="2636050"/>
            <a:ext cx="712246" cy="689144"/>
            <a:chOff x="4582210" y="13952782"/>
            <a:chExt cx="712246" cy="689144"/>
          </a:xfrm>
        </p:grpSpPr>
        <p:grpSp>
          <p:nvGrpSpPr>
            <p:cNvPr id="1919" name="Group 19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24" name="Explosion 2 19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5" name="Explosion 2 19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6" name="Explosion 2 19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0" name="Group 19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21" name="Explosion 2 19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2" name="Explosion 2 19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3" name="Explosion 2 19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4" name="Group 1953"/>
          <p:cNvGrpSpPr/>
          <p:nvPr/>
        </p:nvGrpSpPr>
        <p:grpSpPr>
          <a:xfrm rot="20365705">
            <a:off x="11725318" y="3511224"/>
            <a:ext cx="712246" cy="689144"/>
            <a:chOff x="4582210" y="13952782"/>
            <a:chExt cx="712246" cy="689144"/>
          </a:xfrm>
        </p:grpSpPr>
        <p:grpSp>
          <p:nvGrpSpPr>
            <p:cNvPr id="1971" name="Group 197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6" name="Explosion 2 19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7" name="Explosion 2 19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8" name="Explosion 2 19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2" name="Group 197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73" name="Explosion 2 19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4" name="Explosion 2 19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5" name="Explosion 2 19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5" name="Group 1954"/>
          <p:cNvGrpSpPr/>
          <p:nvPr/>
        </p:nvGrpSpPr>
        <p:grpSpPr>
          <a:xfrm rot="19871515">
            <a:off x="10899670" y="3496521"/>
            <a:ext cx="712246" cy="689144"/>
            <a:chOff x="4582210" y="13952782"/>
            <a:chExt cx="712246" cy="689144"/>
          </a:xfrm>
        </p:grpSpPr>
        <p:grpSp>
          <p:nvGrpSpPr>
            <p:cNvPr id="1963" name="Group 19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68" name="Explosion 2 196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9" name="Explosion 2 196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0" name="Explosion 2 196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4" name="Group 196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65" name="Explosion 2 19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6" name="Explosion 2 19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7" name="Explosion 2 19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79" name="Group 1978"/>
          <p:cNvGrpSpPr/>
          <p:nvPr/>
        </p:nvGrpSpPr>
        <p:grpSpPr>
          <a:xfrm rot="9201025">
            <a:off x="10001822" y="3603722"/>
            <a:ext cx="712246" cy="689144"/>
            <a:chOff x="4582210" y="13952782"/>
            <a:chExt cx="712246" cy="689144"/>
          </a:xfrm>
        </p:grpSpPr>
        <p:grpSp>
          <p:nvGrpSpPr>
            <p:cNvPr id="1980" name="Group 197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85" name="Explosion 2 19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6" name="Explosion 2 19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7" name="Explosion 2 19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81" name="Group 19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82" name="Explosion 2 19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3" name="Explosion 2 19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4" name="Explosion 2 19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92" name="Group 1991"/>
          <p:cNvGrpSpPr/>
          <p:nvPr/>
        </p:nvGrpSpPr>
        <p:grpSpPr>
          <a:xfrm rot="6492731">
            <a:off x="14570713" y="5107520"/>
            <a:ext cx="251989" cy="376518"/>
            <a:chOff x="8268720" y="5992589"/>
            <a:chExt cx="251989" cy="376518"/>
          </a:xfrm>
        </p:grpSpPr>
        <p:sp>
          <p:nvSpPr>
            <p:cNvPr id="1993" name="Explosion 2 199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4" name="Explosion 2 199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65" name="Group 2164"/>
          <p:cNvGrpSpPr/>
          <p:nvPr/>
        </p:nvGrpSpPr>
        <p:grpSpPr>
          <a:xfrm rot="16200000">
            <a:off x="7111357" y="8419724"/>
            <a:ext cx="703847" cy="2406948"/>
            <a:chOff x="8836964" y="15411335"/>
            <a:chExt cx="703847" cy="2406948"/>
          </a:xfrm>
        </p:grpSpPr>
        <p:grpSp>
          <p:nvGrpSpPr>
            <p:cNvPr id="2166" name="Group 216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183" name="Group 21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8" name="Explosion 2 21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9" name="Explosion 2 21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" name="Explosion 2 21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4" name="Group 21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5" name="Explosion 2 21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6" name="Explosion 2 21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7" name="Explosion 2 21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7" name="Group 216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175" name="Group 21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0" name="Explosion 2 21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Explosion 2 21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" name="Explosion 2 2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76" name="Group 21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77" name="Explosion 2 21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" name="Explosion 2 21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" name="Explosion 2 21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8" name="Group 216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72" name="Explosion 2 21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3" name="Explosion 2 21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4" name="Explosion 2 21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9" name="Group 216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70" name="Explosion 2 21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1" name="Explosion 2 21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91" name="Group 2190"/>
          <p:cNvGrpSpPr/>
          <p:nvPr/>
        </p:nvGrpSpPr>
        <p:grpSpPr>
          <a:xfrm rot="21410513">
            <a:off x="7424045" y="7224218"/>
            <a:ext cx="703847" cy="2406948"/>
            <a:chOff x="8836964" y="15411335"/>
            <a:chExt cx="703847" cy="2406948"/>
          </a:xfrm>
        </p:grpSpPr>
        <p:grpSp>
          <p:nvGrpSpPr>
            <p:cNvPr id="2192" name="Group 219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09" name="Group 220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4" name="Explosion 2 22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5" name="Explosion 2 22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6" name="Explosion 2 22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0" name="Group 220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1" name="Explosion 2 22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2" name="Explosion 2 22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3" name="Explosion 2 22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93" name="Group 219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01" name="Group 220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6" name="Explosion 2 22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7" name="Explosion 2 22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8" name="Explosion 2 22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2" name="Group 220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3" name="Explosion 2 22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4" name="Explosion 2 22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5" name="Explosion 2 22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94" name="Group 219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98" name="Explosion 2 21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9" name="Explosion 2 21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0" name="Explosion 2 21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5" name="Group 219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96" name="Explosion 2 21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7" name="Explosion 2 21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7" name="Group 2216"/>
          <p:cNvGrpSpPr/>
          <p:nvPr/>
        </p:nvGrpSpPr>
        <p:grpSpPr>
          <a:xfrm rot="21410513">
            <a:off x="7408708" y="5532657"/>
            <a:ext cx="703847" cy="2406948"/>
            <a:chOff x="8836964" y="15411335"/>
            <a:chExt cx="703847" cy="2406948"/>
          </a:xfrm>
        </p:grpSpPr>
        <p:grpSp>
          <p:nvGrpSpPr>
            <p:cNvPr id="2218" name="Group 221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35" name="Group 22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40" name="Explosion 2 22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1" name="Explosion 2 22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2" name="Explosion 2 22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36" name="Group 22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7" name="Explosion 2 22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8" name="Explosion 2 22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9" name="Explosion 2 22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19" name="Group 221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27" name="Group 22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2" name="Explosion 2 22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3" name="Explosion 2 22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4" name="Explosion 2 22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8" name="Group 222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29" name="Explosion 2 22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0" name="Explosion 2 22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1" name="Explosion 2 22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0" name="Group 221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24" name="Explosion 2 22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5" name="Explosion 2 22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6" name="Explosion 2 22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1" name="Group 222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22" name="Explosion 2 22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3" name="Explosion 2 22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43" name="Group 2242"/>
          <p:cNvGrpSpPr/>
          <p:nvPr/>
        </p:nvGrpSpPr>
        <p:grpSpPr>
          <a:xfrm rot="16697681">
            <a:off x="4687555" y="8327420"/>
            <a:ext cx="703847" cy="2406948"/>
            <a:chOff x="8836964" y="15411335"/>
            <a:chExt cx="703847" cy="2406948"/>
          </a:xfrm>
        </p:grpSpPr>
        <p:grpSp>
          <p:nvGrpSpPr>
            <p:cNvPr id="2244" name="Group 2243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61" name="Group 226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6" name="Explosion 2 226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7" name="Explosion 2 226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8" name="Explosion 2 226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2" name="Group 226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3" name="Explosion 2 2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4" name="Explosion 2 2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Explosion 2 2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5" name="Group 2244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53" name="Group 225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8" name="Explosion 2 225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9" name="Explosion 2 225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0" name="Explosion 2 225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4" name="Group 225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5" name="Explosion 2 22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6" name="Explosion 2 22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7" name="Explosion 2 22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6" name="Group 2245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50" name="Explosion 2 22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1" name="Explosion 2 22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2" name="Explosion 2 22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7" name="Group 2246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48" name="Explosion 2 22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9" name="Explosion 2 22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9" name="Group 2268"/>
          <p:cNvGrpSpPr/>
          <p:nvPr/>
        </p:nvGrpSpPr>
        <p:grpSpPr>
          <a:xfrm rot="16697681">
            <a:off x="2291482" y="7961776"/>
            <a:ext cx="703847" cy="2406948"/>
            <a:chOff x="8836964" y="15411335"/>
            <a:chExt cx="703847" cy="2406948"/>
          </a:xfrm>
        </p:grpSpPr>
        <p:grpSp>
          <p:nvGrpSpPr>
            <p:cNvPr id="2270" name="Group 2269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287" name="Group 228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92" name="Explosion 2 22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3" name="Explosion 2 22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4" name="Explosion 2 22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8" name="Group 228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9" name="Explosion 2 22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0" name="Explosion 2 22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1" name="Explosion 2 22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71" name="Group 2270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279" name="Group 227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4" name="Explosion 2 22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5" name="Explosion 2 22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6" name="Explosion 2 22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0" name="Group 227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1" name="Explosion 2 228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2" name="Explosion 2 228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3" name="Explosion 2 228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72" name="Group 2271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276" name="Explosion 2 22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7" name="Explosion 2 22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8" name="Explosion 2 22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3" name="Group 2272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274" name="Explosion 2 22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5" name="Explosion 2 22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95" name="Group 2294"/>
          <p:cNvGrpSpPr/>
          <p:nvPr/>
        </p:nvGrpSpPr>
        <p:grpSpPr>
          <a:xfrm>
            <a:off x="4577702" y="7114116"/>
            <a:ext cx="703847" cy="2406948"/>
            <a:chOff x="8836964" y="15411335"/>
            <a:chExt cx="703847" cy="2406948"/>
          </a:xfrm>
        </p:grpSpPr>
        <p:grpSp>
          <p:nvGrpSpPr>
            <p:cNvPr id="2296" name="Group 2295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13" name="Group 23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8" name="Explosion 2 23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9" name="Explosion 2 23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0" name="Explosion 2 23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5" name="Explosion 2 23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6" name="Explosion 2 23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7" name="Explosion 2 23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7" name="Group 2296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05" name="Group 23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0" name="Explosion 2 23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1" name="Explosion 2 23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2" name="Explosion 2 23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6" name="Group 23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7" name="Explosion 2 23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8" name="Explosion 2 23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9" name="Explosion 2 23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8" name="Group 2297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02" name="Explosion 2 23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3" name="Explosion 2 23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4" name="Explosion 2 23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9" name="Group 2298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00" name="Explosion 2 22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1" name="Explosion 2 23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21" name="Group 2320"/>
          <p:cNvGrpSpPr/>
          <p:nvPr/>
        </p:nvGrpSpPr>
        <p:grpSpPr>
          <a:xfrm rot="16200000">
            <a:off x="3628139" y="4655448"/>
            <a:ext cx="703847" cy="2406948"/>
            <a:chOff x="8836964" y="15411335"/>
            <a:chExt cx="703847" cy="2406948"/>
          </a:xfrm>
        </p:grpSpPr>
        <p:grpSp>
          <p:nvGrpSpPr>
            <p:cNvPr id="2322" name="Group 2321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39" name="Group 23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4" name="Explosion 2 23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Explosion 2 23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Explosion 2 23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0" name="Group 23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1" name="Explosion 2 23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2" name="Explosion 2 23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3" name="Explosion 2 23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3" name="Group 2322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31" name="Group 233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6" name="Explosion 2 23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Explosion 2 23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8" name="Explosion 2 23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2" name="Group 233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3" name="Explosion 2 23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4" name="Explosion 2 23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5" name="Explosion 2 23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4" name="Group 2323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28" name="Explosion 2 23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9" name="Explosion 2 23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0" name="Explosion 2 23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5" name="Group 2324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26" name="Explosion 2 23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7" name="Explosion 2 23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47" name="Group 2346"/>
          <p:cNvGrpSpPr/>
          <p:nvPr/>
        </p:nvGrpSpPr>
        <p:grpSpPr>
          <a:xfrm rot="16200000">
            <a:off x="2245550" y="4632965"/>
            <a:ext cx="703847" cy="2406948"/>
            <a:chOff x="8836964" y="15411335"/>
            <a:chExt cx="703847" cy="2406948"/>
          </a:xfrm>
        </p:grpSpPr>
        <p:grpSp>
          <p:nvGrpSpPr>
            <p:cNvPr id="2348" name="Group 2347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365" name="Group 236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0" name="Explosion 2 23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Explosion 2 23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2" name="Explosion 2 23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6" name="Group 236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7" name="Explosion 2 23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8" name="Explosion 2 23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Explosion 2 23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49" name="Group 2348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357" name="Group 235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2" name="Explosion 2 23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3" name="Explosion 2 23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4" name="Explosion 2 23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58" name="Group 235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9" name="Explosion 2 23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0" name="Explosion 2 23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1" name="Explosion 2 23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50" name="Group 2349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54" name="Explosion 2 23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5" name="Explosion 2 23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6" name="Explosion 2 23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51" name="Group 2350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52" name="Explosion 2 23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3" name="Explosion 2 23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73" name="Explosion 2 2372"/>
          <p:cNvSpPr/>
          <p:nvPr/>
        </p:nvSpPr>
        <p:spPr>
          <a:xfrm rot="21564962">
            <a:off x="22529665" y="216386"/>
            <a:ext cx="190820" cy="223646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70" name="Group 1269"/>
          <p:cNvGrpSpPr/>
          <p:nvPr/>
        </p:nvGrpSpPr>
        <p:grpSpPr>
          <a:xfrm rot="10800000">
            <a:off x="17348259" y="4597548"/>
            <a:ext cx="715540" cy="772092"/>
            <a:chOff x="9732675" y="12754688"/>
            <a:chExt cx="715540" cy="772092"/>
          </a:xfrm>
        </p:grpSpPr>
        <p:sp>
          <p:nvSpPr>
            <p:cNvPr id="1271" name="Rectangle 1270"/>
            <p:cNvSpPr/>
            <p:nvPr/>
          </p:nvSpPr>
          <p:spPr>
            <a:xfrm rot="300006">
              <a:off x="9823818" y="12754688"/>
              <a:ext cx="624397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Rectangle 1271"/>
            <p:cNvSpPr/>
            <p:nvPr/>
          </p:nvSpPr>
          <p:spPr>
            <a:xfrm rot="300006">
              <a:off x="9948876" y="13353655"/>
              <a:ext cx="418463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Rectangle 1272"/>
            <p:cNvSpPr/>
            <p:nvPr/>
          </p:nvSpPr>
          <p:spPr>
            <a:xfrm rot="16522576">
              <a:off x="10117128" y="13213069"/>
              <a:ext cx="418463" cy="1520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Rectangle 1273"/>
            <p:cNvSpPr/>
            <p:nvPr/>
          </p:nvSpPr>
          <p:spPr>
            <a:xfrm rot="300006">
              <a:off x="9768160" y="12949689"/>
              <a:ext cx="321129" cy="1234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Rectangle 1274"/>
            <p:cNvSpPr/>
            <p:nvPr/>
          </p:nvSpPr>
          <p:spPr>
            <a:xfrm rot="16522576">
              <a:off x="9586134" y="13212513"/>
              <a:ext cx="418463" cy="12538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5" name="Group 2374"/>
          <p:cNvGrpSpPr>
            <a:grpSpLocks noChangeAspect="1"/>
          </p:cNvGrpSpPr>
          <p:nvPr/>
        </p:nvGrpSpPr>
        <p:grpSpPr>
          <a:xfrm rot="10436258">
            <a:off x="16036445" y="14548755"/>
            <a:ext cx="154995" cy="104252"/>
            <a:chOff x="11718753" y="6516721"/>
            <a:chExt cx="325755" cy="219109"/>
          </a:xfrm>
        </p:grpSpPr>
        <p:sp>
          <p:nvSpPr>
            <p:cNvPr id="2376" name="Freeform 2375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7" name="Group 2376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378" name="Group 2377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380" name="Freeform 2379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1" name="Freeform 2380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Freeform 2381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3" name="Freeform 2382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Freeform 2383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5" name="Freeform 2384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6" name="Freeform 2385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79" name="Rectangle 2378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87" name="Group 2386"/>
          <p:cNvGrpSpPr>
            <a:grpSpLocks/>
          </p:cNvGrpSpPr>
          <p:nvPr/>
        </p:nvGrpSpPr>
        <p:grpSpPr>
          <a:xfrm rot="10800000">
            <a:off x="15979713" y="14382955"/>
            <a:ext cx="292356" cy="37425"/>
            <a:chOff x="10480824" y="3920490"/>
            <a:chExt cx="601980" cy="119564"/>
          </a:xfrm>
        </p:grpSpPr>
        <p:sp>
          <p:nvSpPr>
            <p:cNvPr id="2388" name="Freeform 238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9" name="Freeform 238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0" name="Group 2389"/>
          <p:cNvGrpSpPr/>
          <p:nvPr/>
        </p:nvGrpSpPr>
        <p:grpSpPr>
          <a:xfrm rot="5736916">
            <a:off x="24890072" y="5756582"/>
            <a:ext cx="703847" cy="2406948"/>
            <a:chOff x="8836964" y="15411335"/>
            <a:chExt cx="703847" cy="2406948"/>
          </a:xfrm>
        </p:grpSpPr>
        <p:grpSp>
          <p:nvGrpSpPr>
            <p:cNvPr id="2391" name="Group 2390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408" name="Group 24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3" name="Explosion 2 2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4" name="Explosion 2 2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5" name="Explosion 2 2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9" name="Group 24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0" name="Explosion 2 24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1" name="Explosion 2 24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Explosion 2 24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92" name="Group 2391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400" name="Group 239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5" name="Explosion 2 240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6" name="Explosion 2 240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7" name="Explosion 2 240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1" name="Group 240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2" name="Explosion 2 24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3" name="Explosion 2 24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Explosion 2 24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93" name="Group 2392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397" name="Explosion 2 23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8" name="Explosion 2 23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9" name="Explosion 2 23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4" name="Group 2393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395" name="Explosion 2 23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6" name="Explosion 2 23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24" name="Group 2423"/>
          <p:cNvGrpSpPr>
            <a:grpSpLocks noChangeAspect="1"/>
          </p:cNvGrpSpPr>
          <p:nvPr/>
        </p:nvGrpSpPr>
        <p:grpSpPr>
          <a:xfrm>
            <a:off x="12536727" y="15445328"/>
            <a:ext cx="2624317" cy="1059802"/>
            <a:chOff x="18420326" y="6178956"/>
            <a:chExt cx="2099457" cy="847842"/>
          </a:xfrm>
        </p:grpSpPr>
        <p:sp>
          <p:nvSpPr>
            <p:cNvPr id="2425" name="TextBox 2424"/>
            <p:cNvSpPr txBox="1"/>
            <p:nvPr/>
          </p:nvSpPr>
          <p:spPr>
            <a:xfrm>
              <a:off x="19353543" y="6447275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E/2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26" name="Group 2425"/>
            <p:cNvGrpSpPr/>
            <p:nvPr/>
          </p:nvGrpSpPr>
          <p:grpSpPr>
            <a:xfrm>
              <a:off x="18420326" y="6178956"/>
              <a:ext cx="1166240" cy="847842"/>
              <a:chOff x="15712281" y="6454140"/>
              <a:chExt cx="1166240" cy="847842"/>
            </a:xfrm>
          </p:grpSpPr>
          <p:sp>
            <p:nvSpPr>
              <p:cNvPr id="2427" name="Freeform 2426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2428" name="Rectangle 2427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2429" name="TextBox 2428"/>
              <p:cNvSpPr txBox="1"/>
              <p:nvPr/>
            </p:nvSpPr>
            <p:spPr>
              <a:xfrm>
                <a:off x="15712281" y="6764831"/>
                <a:ext cx="1166240" cy="467820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1" name="Rectangle 10"/>
          <p:cNvSpPr/>
          <p:nvPr/>
        </p:nvSpPr>
        <p:spPr>
          <a:xfrm rot="10800000">
            <a:off x="1201481" y="182381"/>
            <a:ext cx="25345472" cy="17736196"/>
          </a:xfrm>
          <a:prstGeom prst="rect">
            <a:avLst/>
          </a:prstGeom>
          <a:noFill/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 rot="10800000">
            <a:off x="11436334" y="11251088"/>
            <a:ext cx="4522470" cy="3009900"/>
          </a:xfrm>
          <a:custGeom>
            <a:avLst/>
            <a:gdLst>
              <a:gd name="connsiteX0" fmla="*/ 0 w 4465320"/>
              <a:gd name="connsiteY0" fmla="*/ 0 h 3032760"/>
              <a:gd name="connsiteX1" fmla="*/ 220980 w 4465320"/>
              <a:gd name="connsiteY1" fmla="*/ 320040 h 3032760"/>
              <a:gd name="connsiteX2" fmla="*/ 815340 w 4465320"/>
              <a:gd name="connsiteY2" fmla="*/ 685800 h 3032760"/>
              <a:gd name="connsiteX3" fmla="*/ 1386840 w 4465320"/>
              <a:gd name="connsiteY3" fmla="*/ 1013460 h 3032760"/>
              <a:gd name="connsiteX4" fmla="*/ 1668780 w 4465320"/>
              <a:gd name="connsiteY4" fmla="*/ 1272540 h 3032760"/>
              <a:gd name="connsiteX5" fmla="*/ 2125980 w 4465320"/>
              <a:gd name="connsiteY5" fmla="*/ 1645920 h 3032760"/>
              <a:gd name="connsiteX6" fmla="*/ 2392680 w 4465320"/>
              <a:gd name="connsiteY6" fmla="*/ 1706880 h 3032760"/>
              <a:gd name="connsiteX7" fmla="*/ 2705100 w 4465320"/>
              <a:gd name="connsiteY7" fmla="*/ 2034540 h 3032760"/>
              <a:gd name="connsiteX8" fmla="*/ 3070860 w 4465320"/>
              <a:gd name="connsiteY8" fmla="*/ 2263140 h 3032760"/>
              <a:gd name="connsiteX9" fmla="*/ 3360420 w 4465320"/>
              <a:gd name="connsiteY9" fmla="*/ 2537460 h 3032760"/>
              <a:gd name="connsiteX10" fmla="*/ 3497580 w 4465320"/>
              <a:gd name="connsiteY10" fmla="*/ 2385060 h 3032760"/>
              <a:gd name="connsiteX11" fmla="*/ 3649980 w 4465320"/>
              <a:gd name="connsiteY11" fmla="*/ 2636520 h 3032760"/>
              <a:gd name="connsiteX12" fmla="*/ 4145280 w 4465320"/>
              <a:gd name="connsiteY12" fmla="*/ 2613660 h 3032760"/>
              <a:gd name="connsiteX13" fmla="*/ 4465320 w 4465320"/>
              <a:gd name="connsiteY13" fmla="*/ 2857500 h 3032760"/>
              <a:gd name="connsiteX14" fmla="*/ 4450080 w 4465320"/>
              <a:gd name="connsiteY14" fmla="*/ 3032760 h 303276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72490 w 4522470"/>
              <a:gd name="connsiteY2" fmla="*/ 662940 h 3009900"/>
              <a:gd name="connsiteX3" fmla="*/ 1443990 w 4522470"/>
              <a:gd name="connsiteY3" fmla="*/ 99060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43990 w 4522470"/>
              <a:gd name="connsiteY3" fmla="*/ 99060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2183130 w 4522470"/>
              <a:gd name="connsiteY5" fmla="*/ 1623060 h 3009900"/>
              <a:gd name="connsiteX6" fmla="*/ 2449830 w 4522470"/>
              <a:gd name="connsiteY6" fmla="*/ 1684020 h 3009900"/>
              <a:gd name="connsiteX7" fmla="*/ 2762250 w 4522470"/>
              <a:gd name="connsiteY7" fmla="*/ 2011680 h 3009900"/>
              <a:gd name="connsiteX8" fmla="*/ 3128010 w 4522470"/>
              <a:gd name="connsiteY8" fmla="*/ 2240280 h 3009900"/>
              <a:gd name="connsiteX9" fmla="*/ 3417570 w 4522470"/>
              <a:gd name="connsiteY9" fmla="*/ 2514600 h 3009900"/>
              <a:gd name="connsiteX10" fmla="*/ 3554730 w 4522470"/>
              <a:gd name="connsiteY10" fmla="*/ 2362200 h 3009900"/>
              <a:gd name="connsiteX11" fmla="*/ 3707130 w 4522470"/>
              <a:gd name="connsiteY11" fmla="*/ 2613660 h 3009900"/>
              <a:gd name="connsiteX12" fmla="*/ 4202430 w 4522470"/>
              <a:gd name="connsiteY12" fmla="*/ 2590800 h 3009900"/>
              <a:gd name="connsiteX13" fmla="*/ 4522470 w 4522470"/>
              <a:gd name="connsiteY13" fmla="*/ 2834640 h 3009900"/>
              <a:gd name="connsiteX14" fmla="*/ 4507230 w 4522470"/>
              <a:gd name="connsiteY14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83130 w 4522470"/>
              <a:gd name="connsiteY6" fmla="*/ 1623060 h 3009900"/>
              <a:gd name="connsiteX7" fmla="*/ 2449830 w 4522470"/>
              <a:gd name="connsiteY7" fmla="*/ 168402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49830 w 4522470"/>
              <a:gd name="connsiteY7" fmla="*/ 168402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417570 w 4522470"/>
              <a:gd name="connsiteY10" fmla="*/ 251460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54730 w 4522470"/>
              <a:gd name="connsiteY11" fmla="*/ 236220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20440 w 4522470"/>
              <a:gd name="connsiteY11" fmla="*/ 2327910 h 3009900"/>
              <a:gd name="connsiteX12" fmla="*/ 3707130 w 4522470"/>
              <a:gd name="connsiteY12" fmla="*/ 2613660 h 3009900"/>
              <a:gd name="connsiteX13" fmla="*/ 4202430 w 4522470"/>
              <a:gd name="connsiteY13" fmla="*/ 259080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  <a:gd name="connsiteX0" fmla="*/ 0 w 4522470"/>
              <a:gd name="connsiteY0" fmla="*/ 0 h 3009900"/>
              <a:gd name="connsiteX1" fmla="*/ 278130 w 4522470"/>
              <a:gd name="connsiteY1" fmla="*/ 297180 h 3009900"/>
              <a:gd name="connsiteX2" fmla="*/ 861060 w 4522470"/>
              <a:gd name="connsiteY2" fmla="*/ 693420 h 3009900"/>
              <a:gd name="connsiteX3" fmla="*/ 1436370 w 4522470"/>
              <a:gd name="connsiteY3" fmla="*/ 1036320 h 3009900"/>
              <a:gd name="connsiteX4" fmla="*/ 1725930 w 4522470"/>
              <a:gd name="connsiteY4" fmla="*/ 1249680 h 3009900"/>
              <a:gd name="connsiteX5" fmla="*/ 1733550 w 4522470"/>
              <a:gd name="connsiteY5" fmla="*/ 1299210 h 3009900"/>
              <a:gd name="connsiteX6" fmla="*/ 2152650 w 4522470"/>
              <a:gd name="connsiteY6" fmla="*/ 1653540 h 3009900"/>
              <a:gd name="connsiteX7" fmla="*/ 2426970 w 4522470"/>
              <a:gd name="connsiteY7" fmla="*/ 1699260 h 3009900"/>
              <a:gd name="connsiteX8" fmla="*/ 2762250 w 4522470"/>
              <a:gd name="connsiteY8" fmla="*/ 2011680 h 3009900"/>
              <a:gd name="connsiteX9" fmla="*/ 3128010 w 4522470"/>
              <a:gd name="connsiteY9" fmla="*/ 2240280 h 3009900"/>
              <a:gd name="connsiteX10" fmla="*/ 3383280 w 4522470"/>
              <a:gd name="connsiteY10" fmla="*/ 2487930 h 3009900"/>
              <a:gd name="connsiteX11" fmla="*/ 3520440 w 4522470"/>
              <a:gd name="connsiteY11" fmla="*/ 2327910 h 3009900"/>
              <a:gd name="connsiteX12" fmla="*/ 3707130 w 4522470"/>
              <a:gd name="connsiteY12" fmla="*/ 2613660 h 3009900"/>
              <a:gd name="connsiteX13" fmla="*/ 4217670 w 4522470"/>
              <a:gd name="connsiteY13" fmla="*/ 2647950 h 3009900"/>
              <a:gd name="connsiteX14" fmla="*/ 4522470 w 4522470"/>
              <a:gd name="connsiteY14" fmla="*/ 2834640 h 3009900"/>
              <a:gd name="connsiteX15" fmla="*/ 4507230 w 4522470"/>
              <a:gd name="connsiteY15" fmla="*/ 3009900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22470" h="3009900">
                <a:moveTo>
                  <a:pt x="0" y="0"/>
                </a:moveTo>
                <a:lnTo>
                  <a:pt x="278130" y="297180"/>
                </a:lnTo>
                <a:lnTo>
                  <a:pt x="861060" y="693420"/>
                </a:lnTo>
                <a:lnTo>
                  <a:pt x="1436370" y="1036320"/>
                </a:lnTo>
                <a:lnTo>
                  <a:pt x="1725930" y="1249680"/>
                </a:lnTo>
                <a:cubicBezTo>
                  <a:pt x="1736090" y="1258570"/>
                  <a:pt x="1723390" y="1290320"/>
                  <a:pt x="1733550" y="1299210"/>
                </a:cubicBezTo>
                <a:lnTo>
                  <a:pt x="2152650" y="1653540"/>
                </a:lnTo>
                <a:lnTo>
                  <a:pt x="2426970" y="1699260"/>
                </a:lnTo>
                <a:lnTo>
                  <a:pt x="2762250" y="2011680"/>
                </a:lnTo>
                <a:lnTo>
                  <a:pt x="3128010" y="2240280"/>
                </a:lnTo>
                <a:lnTo>
                  <a:pt x="3383280" y="2487930"/>
                </a:lnTo>
                <a:lnTo>
                  <a:pt x="3520440" y="2327910"/>
                </a:lnTo>
                <a:lnTo>
                  <a:pt x="3707130" y="2613660"/>
                </a:lnTo>
                <a:lnTo>
                  <a:pt x="4217670" y="2647950"/>
                </a:lnTo>
                <a:lnTo>
                  <a:pt x="4522470" y="2834640"/>
                </a:lnTo>
                <a:lnTo>
                  <a:pt x="4507230" y="3009900"/>
                </a:lnTo>
              </a:path>
            </a:pathLst>
          </a:custGeom>
          <a:noFill/>
          <a:ln w="76200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86" name="Group 2485"/>
          <p:cNvGrpSpPr>
            <a:grpSpLocks noChangeAspect="1"/>
          </p:cNvGrpSpPr>
          <p:nvPr/>
        </p:nvGrpSpPr>
        <p:grpSpPr>
          <a:xfrm rot="2135003">
            <a:off x="6212894" y="10004216"/>
            <a:ext cx="528982" cy="203003"/>
            <a:chOff x="21233130" y="14243888"/>
            <a:chExt cx="585752" cy="224790"/>
          </a:xfrm>
        </p:grpSpPr>
        <p:sp>
          <p:nvSpPr>
            <p:cNvPr id="2487" name="Freeform 2486"/>
            <p:cNvSpPr/>
            <p:nvPr/>
          </p:nvSpPr>
          <p:spPr>
            <a:xfrm flipV="1">
              <a:off x="21233130" y="14314374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8" name="Freeform 2487"/>
            <p:cNvSpPr/>
            <p:nvPr/>
          </p:nvSpPr>
          <p:spPr>
            <a:xfrm>
              <a:off x="21233130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9" name="Freeform 2488"/>
            <p:cNvSpPr/>
            <p:nvPr/>
          </p:nvSpPr>
          <p:spPr>
            <a:xfrm>
              <a:off x="21484312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0" name="Freeform 2489"/>
            <p:cNvSpPr/>
            <p:nvPr/>
          </p:nvSpPr>
          <p:spPr>
            <a:xfrm>
              <a:off x="21399003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6" name="Group 2495"/>
          <p:cNvGrpSpPr>
            <a:grpSpLocks noChangeAspect="1"/>
          </p:cNvGrpSpPr>
          <p:nvPr/>
        </p:nvGrpSpPr>
        <p:grpSpPr>
          <a:xfrm rot="1400984">
            <a:off x="1945198" y="9577546"/>
            <a:ext cx="528982" cy="203003"/>
            <a:chOff x="21233130" y="14243888"/>
            <a:chExt cx="585752" cy="224790"/>
          </a:xfrm>
        </p:grpSpPr>
        <p:sp>
          <p:nvSpPr>
            <p:cNvPr id="2497" name="Freeform 2496"/>
            <p:cNvSpPr/>
            <p:nvPr/>
          </p:nvSpPr>
          <p:spPr>
            <a:xfrm flipV="1">
              <a:off x="21233130" y="14314374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8" name="Freeform 2497"/>
            <p:cNvSpPr/>
            <p:nvPr/>
          </p:nvSpPr>
          <p:spPr>
            <a:xfrm>
              <a:off x="21233130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9" name="Freeform 2498"/>
            <p:cNvSpPr/>
            <p:nvPr/>
          </p:nvSpPr>
          <p:spPr>
            <a:xfrm>
              <a:off x="21484312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0" name="Freeform 2499"/>
            <p:cNvSpPr/>
            <p:nvPr/>
          </p:nvSpPr>
          <p:spPr>
            <a:xfrm>
              <a:off x="21399003" y="14243888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 rot="14014542">
            <a:off x="15875116" y="6117387"/>
            <a:ext cx="611000" cy="269695"/>
            <a:chOff x="11793812" y="12129441"/>
            <a:chExt cx="611000" cy="269695"/>
          </a:xfrm>
        </p:grpSpPr>
        <p:sp>
          <p:nvSpPr>
            <p:cNvPr id="22" name="Rectangle 21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6" name="Group 2505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07" name="Freeform 2506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8" name="Freeform 2507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9" name="Freeform 2508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0" name="Freeform 2509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6" name="Group 2515"/>
          <p:cNvGrpSpPr/>
          <p:nvPr/>
        </p:nvGrpSpPr>
        <p:grpSpPr>
          <a:xfrm rot="14014542">
            <a:off x="13644250" y="7618577"/>
            <a:ext cx="611000" cy="269695"/>
            <a:chOff x="11793812" y="12129441"/>
            <a:chExt cx="611000" cy="269695"/>
          </a:xfrm>
        </p:grpSpPr>
        <p:sp>
          <p:nvSpPr>
            <p:cNvPr id="2517" name="Rectangle 2516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8" name="Group 2517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19" name="Freeform 2518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0" name="Freeform 2519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1" name="Freeform 2520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2" name="Freeform 2521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42" name="Group 2541"/>
          <p:cNvGrpSpPr>
            <a:grpSpLocks noChangeAspect="1"/>
          </p:cNvGrpSpPr>
          <p:nvPr/>
        </p:nvGrpSpPr>
        <p:grpSpPr>
          <a:xfrm rot="17265126">
            <a:off x="17071907" y="7316186"/>
            <a:ext cx="543702" cy="220592"/>
            <a:chOff x="21145826" y="13473498"/>
            <a:chExt cx="679627" cy="275734"/>
          </a:xfrm>
        </p:grpSpPr>
        <p:sp>
          <p:nvSpPr>
            <p:cNvPr id="2543" name="Freeform 2542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4" name="Flowchart: Delay 2543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5" name="Freeform 2544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6" name="Freeform 2545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7" name="Freeform 2546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8" name="Freeform 2547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6" name="Straight Arrow Connector 25"/>
          <p:cNvCxnSpPr/>
          <p:nvPr/>
        </p:nvCxnSpPr>
        <p:spPr>
          <a:xfrm rot="10800000">
            <a:off x="16990822" y="7187265"/>
            <a:ext cx="216699" cy="16999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49" name="Group 2548"/>
          <p:cNvGrpSpPr>
            <a:grpSpLocks noChangeAspect="1"/>
          </p:cNvGrpSpPr>
          <p:nvPr/>
        </p:nvGrpSpPr>
        <p:grpSpPr>
          <a:xfrm rot="20128871">
            <a:off x="19455459" y="9406647"/>
            <a:ext cx="543702" cy="220592"/>
            <a:chOff x="21145826" y="13473498"/>
            <a:chExt cx="679627" cy="275734"/>
          </a:xfrm>
        </p:grpSpPr>
        <p:sp>
          <p:nvSpPr>
            <p:cNvPr id="2550" name="Freeform 2549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1" name="Flowchart: Delay 2550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2" name="Freeform 2551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3" name="Freeform 2552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4" name="Freeform 2553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5" name="Freeform 2554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556" name="Straight Arrow Connector 2555"/>
          <p:cNvCxnSpPr/>
          <p:nvPr/>
        </p:nvCxnSpPr>
        <p:spPr>
          <a:xfrm rot="10800000" flipH="1" flipV="1">
            <a:off x="19817828" y="9707020"/>
            <a:ext cx="245549" cy="4102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4" name="Straight Arrow Connector 2563"/>
          <p:cNvCxnSpPr/>
          <p:nvPr/>
        </p:nvCxnSpPr>
        <p:spPr>
          <a:xfrm rot="10800000" flipV="1">
            <a:off x="12009426" y="11122833"/>
            <a:ext cx="0" cy="24302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05" name="Group 2604"/>
          <p:cNvGrpSpPr/>
          <p:nvPr/>
        </p:nvGrpSpPr>
        <p:grpSpPr>
          <a:xfrm rot="9565705">
            <a:off x="5825587" y="2835854"/>
            <a:ext cx="712246" cy="689144"/>
            <a:chOff x="4582210" y="13952782"/>
            <a:chExt cx="712246" cy="689144"/>
          </a:xfrm>
        </p:grpSpPr>
        <p:grpSp>
          <p:nvGrpSpPr>
            <p:cNvPr id="2606" name="Group 260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611" name="Explosion 2 261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2" name="Explosion 2 261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3" name="Explosion 2 261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07" name="Group 260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608" name="Explosion 2 26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9" name="Explosion 2 26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0" name="Explosion 2 26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38" name="Group 2637"/>
          <p:cNvGrpSpPr/>
          <p:nvPr/>
        </p:nvGrpSpPr>
        <p:grpSpPr>
          <a:xfrm rot="2733958">
            <a:off x="18561188" y="10574009"/>
            <a:ext cx="611000" cy="269695"/>
            <a:chOff x="11793812" y="12129441"/>
            <a:chExt cx="611000" cy="269695"/>
          </a:xfrm>
        </p:grpSpPr>
        <p:sp>
          <p:nvSpPr>
            <p:cNvPr id="2639" name="Rectangle 2638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40" name="Group 2639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641" name="Freeform 2640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2" name="Freeform 2641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3" name="Freeform 2642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4" name="Freeform 2643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" name="TextBox 2"/>
          <p:cNvSpPr txBox="1"/>
          <p:nvPr/>
        </p:nvSpPr>
        <p:spPr>
          <a:xfrm rot="21430268">
            <a:off x="4332534" y="1112845"/>
            <a:ext cx="33005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/>
              <a:t>St Pierre-Du-Mont</a:t>
            </a:r>
          </a:p>
        </p:txBody>
      </p:sp>
      <p:grpSp>
        <p:nvGrpSpPr>
          <p:cNvPr id="2465" name="Group 2464"/>
          <p:cNvGrpSpPr>
            <a:grpSpLocks/>
          </p:cNvGrpSpPr>
          <p:nvPr/>
        </p:nvGrpSpPr>
        <p:grpSpPr>
          <a:xfrm rot="12708681">
            <a:off x="13862629" y="11751328"/>
            <a:ext cx="417293" cy="37425"/>
            <a:chOff x="10480824" y="3920490"/>
            <a:chExt cx="601980" cy="119564"/>
          </a:xfrm>
        </p:grpSpPr>
        <p:sp>
          <p:nvSpPr>
            <p:cNvPr id="2466" name="Freeform 2465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7" name="Freeform 2466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9" name="Group 2468"/>
          <p:cNvGrpSpPr>
            <a:grpSpLocks/>
          </p:cNvGrpSpPr>
          <p:nvPr/>
        </p:nvGrpSpPr>
        <p:grpSpPr>
          <a:xfrm rot="12708681">
            <a:off x="14167306" y="12468696"/>
            <a:ext cx="417293" cy="37425"/>
            <a:chOff x="10480824" y="3920490"/>
            <a:chExt cx="601980" cy="119564"/>
          </a:xfrm>
        </p:grpSpPr>
        <p:sp>
          <p:nvSpPr>
            <p:cNvPr id="2470" name="Freeform 246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2" name="Freeform 247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3" name="Group 2472"/>
          <p:cNvGrpSpPr>
            <a:grpSpLocks/>
          </p:cNvGrpSpPr>
          <p:nvPr/>
        </p:nvGrpSpPr>
        <p:grpSpPr>
          <a:xfrm rot="17484986">
            <a:off x="15637097" y="12198611"/>
            <a:ext cx="417293" cy="37425"/>
            <a:chOff x="10480824" y="3920490"/>
            <a:chExt cx="601980" cy="119564"/>
          </a:xfrm>
        </p:grpSpPr>
        <p:sp>
          <p:nvSpPr>
            <p:cNvPr id="2474" name="Freeform 247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5" name="Freeform 247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6" name="Group 2475"/>
          <p:cNvGrpSpPr>
            <a:grpSpLocks/>
          </p:cNvGrpSpPr>
          <p:nvPr/>
        </p:nvGrpSpPr>
        <p:grpSpPr>
          <a:xfrm rot="10800000">
            <a:off x="15442199" y="12150602"/>
            <a:ext cx="391497" cy="74588"/>
            <a:chOff x="10480824" y="3920490"/>
            <a:chExt cx="601980" cy="119564"/>
          </a:xfrm>
        </p:grpSpPr>
        <p:sp>
          <p:nvSpPr>
            <p:cNvPr id="2477" name="Freeform 247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8" name="Freeform 247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1" name="Group 2490"/>
          <p:cNvGrpSpPr>
            <a:grpSpLocks/>
          </p:cNvGrpSpPr>
          <p:nvPr/>
        </p:nvGrpSpPr>
        <p:grpSpPr>
          <a:xfrm rot="4261462">
            <a:off x="16837832" y="7604120"/>
            <a:ext cx="417293" cy="37425"/>
            <a:chOff x="10480824" y="3920490"/>
            <a:chExt cx="601980" cy="119564"/>
          </a:xfrm>
        </p:grpSpPr>
        <p:sp>
          <p:nvSpPr>
            <p:cNvPr id="2492" name="Freeform 2491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3" name="Freeform 2492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4" name="Group 2493"/>
          <p:cNvGrpSpPr>
            <a:grpSpLocks/>
          </p:cNvGrpSpPr>
          <p:nvPr/>
        </p:nvGrpSpPr>
        <p:grpSpPr>
          <a:xfrm rot="6433420">
            <a:off x="16828688" y="7214509"/>
            <a:ext cx="417293" cy="37425"/>
            <a:chOff x="10480824" y="3920490"/>
            <a:chExt cx="601980" cy="119564"/>
          </a:xfrm>
        </p:grpSpPr>
        <p:sp>
          <p:nvSpPr>
            <p:cNvPr id="2495" name="Freeform 24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1" name="Freeform 2500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2" name="Group 2501"/>
          <p:cNvGrpSpPr>
            <a:grpSpLocks/>
          </p:cNvGrpSpPr>
          <p:nvPr/>
        </p:nvGrpSpPr>
        <p:grpSpPr>
          <a:xfrm rot="5584201">
            <a:off x="16899265" y="6826074"/>
            <a:ext cx="417293" cy="37425"/>
            <a:chOff x="10480824" y="3920490"/>
            <a:chExt cx="601980" cy="119564"/>
          </a:xfrm>
        </p:grpSpPr>
        <p:sp>
          <p:nvSpPr>
            <p:cNvPr id="2503" name="Freeform 2502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4" name="Freeform 250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5" name="Group 2504"/>
          <p:cNvGrpSpPr>
            <a:grpSpLocks/>
          </p:cNvGrpSpPr>
          <p:nvPr/>
        </p:nvGrpSpPr>
        <p:grpSpPr>
          <a:xfrm rot="6599995">
            <a:off x="16989405" y="6464940"/>
            <a:ext cx="417293" cy="37425"/>
            <a:chOff x="10480824" y="3920490"/>
            <a:chExt cx="601980" cy="119564"/>
          </a:xfrm>
        </p:grpSpPr>
        <p:sp>
          <p:nvSpPr>
            <p:cNvPr id="2511" name="Freeform 251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2" name="Freeform 251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13" name="Group 2512"/>
          <p:cNvGrpSpPr>
            <a:grpSpLocks/>
          </p:cNvGrpSpPr>
          <p:nvPr/>
        </p:nvGrpSpPr>
        <p:grpSpPr>
          <a:xfrm rot="6599995">
            <a:off x="17133664" y="6089197"/>
            <a:ext cx="417293" cy="37425"/>
            <a:chOff x="10480824" y="3920490"/>
            <a:chExt cx="601980" cy="119564"/>
          </a:xfrm>
        </p:grpSpPr>
        <p:sp>
          <p:nvSpPr>
            <p:cNvPr id="2514" name="Freeform 251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5" name="Freeform 251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18" name="Group 2617"/>
          <p:cNvGrpSpPr>
            <a:grpSpLocks/>
          </p:cNvGrpSpPr>
          <p:nvPr/>
        </p:nvGrpSpPr>
        <p:grpSpPr>
          <a:xfrm rot="5966573">
            <a:off x="17243786" y="5706847"/>
            <a:ext cx="417293" cy="37425"/>
            <a:chOff x="10480824" y="3920490"/>
            <a:chExt cx="601980" cy="119564"/>
          </a:xfrm>
        </p:grpSpPr>
        <p:sp>
          <p:nvSpPr>
            <p:cNvPr id="2620" name="Freeform 2619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4" name="Freeform 2623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30" name="Group 2629"/>
          <p:cNvGrpSpPr>
            <a:grpSpLocks/>
          </p:cNvGrpSpPr>
          <p:nvPr/>
        </p:nvGrpSpPr>
        <p:grpSpPr>
          <a:xfrm rot="778049">
            <a:off x="16551503" y="7306606"/>
            <a:ext cx="417293" cy="37425"/>
            <a:chOff x="10480824" y="3920490"/>
            <a:chExt cx="601980" cy="119564"/>
          </a:xfrm>
        </p:grpSpPr>
        <p:sp>
          <p:nvSpPr>
            <p:cNvPr id="2631" name="Freeform 263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2" name="Freeform 263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71" name="Group 2070"/>
          <p:cNvGrpSpPr/>
          <p:nvPr/>
        </p:nvGrpSpPr>
        <p:grpSpPr>
          <a:xfrm rot="10800000">
            <a:off x="16550338" y="10466609"/>
            <a:ext cx="460947" cy="275595"/>
            <a:chOff x="11719448" y="6522988"/>
            <a:chExt cx="321556" cy="214352"/>
          </a:xfrm>
        </p:grpSpPr>
        <p:sp>
          <p:nvSpPr>
            <p:cNvPr id="2075" name="Freeform 2074"/>
            <p:cNvSpPr/>
            <p:nvPr/>
          </p:nvSpPr>
          <p:spPr>
            <a:xfrm>
              <a:off x="11719448" y="6610765"/>
              <a:ext cx="312676" cy="40639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  <a:gd name="connsiteX0" fmla="*/ 0 w 312676"/>
                <a:gd name="connsiteY0" fmla="*/ 0 h 40639"/>
                <a:gd name="connsiteX1" fmla="*/ 312676 w 312676"/>
                <a:gd name="connsiteY1" fmla="*/ 40639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676" h="40639">
                  <a:moveTo>
                    <a:pt x="0" y="0"/>
                  </a:moveTo>
                  <a:lnTo>
                    <a:pt x="312676" y="406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6" name="Group 2075"/>
            <p:cNvGrpSpPr/>
            <p:nvPr/>
          </p:nvGrpSpPr>
          <p:grpSpPr>
            <a:xfrm>
              <a:off x="11720454" y="6522988"/>
              <a:ext cx="320550" cy="214352"/>
              <a:chOff x="11720454" y="6524408"/>
              <a:chExt cx="320550" cy="214352"/>
            </a:xfrm>
          </p:grpSpPr>
          <p:grpSp>
            <p:nvGrpSpPr>
              <p:cNvPr id="2077" name="Group 2076"/>
              <p:cNvGrpSpPr/>
              <p:nvPr/>
            </p:nvGrpSpPr>
            <p:grpSpPr>
              <a:xfrm>
                <a:off x="11720454" y="6524408"/>
                <a:ext cx="320550" cy="214352"/>
                <a:chOff x="11720454" y="6524408"/>
                <a:chExt cx="320550" cy="214352"/>
              </a:xfrm>
            </p:grpSpPr>
            <p:sp>
              <p:nvSpPr>
                <p:cNvPr id="2079" name="Freeform 2078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0" name="Freeform 2079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81" name="Freeform 2080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82" name="Freeform 2081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3" name="Freeform 2082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4" name="Freeform 2083"/>
                <p:cNvSpPr/>
                <p:nvPr/>
              </p:nvSpPr>
              <p:spPr>
                <a:xfrm>
                  <a:off x="11720454" y="6672658"/>
                  <a:ext cx="302792" cy="33816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  <a:gd name="connsiteX0" fmla="*/ 0 w 324055"/>
                    <a:gd name="connsiteY0" fmla="*/ 0 h 36780"/>
                    <a:gd name="connsiteX1" fmla="*/ 324055 w 324055"/>
                    <a:gd name="connsiteY1" fmla="*/ 36780 h 36780"/>
                    <a:gd name="connsiteX0" fmla="*/ 0 w 302792"/>
                    <a:gd name="connsiteY0" fmla="*/ 0 h 33817"/>
                    <a:gd name="connsiteX1" fmla="*/ 302792 w 302792"/>
                    <a:gd name="connsiteY1" fmla="*/ 33817 h 3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2792" h="33817">
                      <a:moveTo>
                        <a:pt x="0" y="0"/>
                      </a:moveTo>
                      <a:lnTo>
                        <a:pt x="302792" y="33817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5" name="Freeform 2084"/>
                <p:cNvSpPr/>
                <p:nvPr/>
              </p:nvSpPr>
              <p:spPr>
                <a:xfrm>
                  <a:off x="11733288" y="6561747"/>
                  <a:ext cx="307716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  <a:gd name="connsiteX0" fmla="*/ 0 w 328979"/>
                    <a:gd name="connsiteY0" fmla="*/ 0 h 37266"/>
                    <a:gd name="connsiteX1" fmla="*/ 328979 w 328979"/>
                    <a:gd name="connsiteY1" fmla="*/ 37266 h 37266"/>
                    <a:gd name="connsiteX0" fmla="*/ 0 w 307716"/>
                    <a:gd name="connsiteY0" fmla="*/ 0 h 40229"/>
                    <a:gd name="connsiteX1" fmla="*/ 307716 w 307716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7716" h="40229">
                      <a:moveTo>
                        <a:pt x="0" y="0"/>
                      </a:moveTo>
                      <a:lnTo>
                        <a:pt x="307716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78" name="Rectangle 2077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86" name="Group 2085"/>
          <p:cNvGrpSpPr/>
          <p:nvPr/>
        </p:nvGrpSpPr>
        <p:grpSpPr>
          <a:xfrm rot="10800000">
            <a:off x="17201979" y="9568556"/>
            <a:ext cx="189612" cy="89108"/>
            <a:chOff x="10404883" y="8466664"/>
            <a:chExt cx="189612" cy="89108"/>
          </a:xfrm>
        </p:grpSpPr>
        <p:sp>
          <p:nvSpPr>
            <p:cNvPr id="2139" name="Flowchart: Delay 2138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Oval 2139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1" name="Group 2140"/>
          <p:cNvGrpSpPr/>
          <p:nvPr/>
        </p:nvGrpSpPr>
        <p:grpSpPr>
          <a:xfrm rot="6060850">
            <a:off x="18480362" y="7669886"/>
            <a:ext cx="703847" cy="2406948"/>
            <a:chOff x="8836964" y="15411335"/>
            <a:chExt cx="703847" cy="2406948"/>
          </a:xfrm>
        </p:grpSpPr>
        <p:grpSp>
          <p:nvGrpSpPr>
            <p:cNvPr id="2149" name="Group 2148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634" name="Group 26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48" name="Explosion 2 26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9" name="Explosion 2 26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0" name="Explosion 2 26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5" name="Group 26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6" name="Explosion 2 26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6" name="Explosion 2 26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7" name="Explosion 2 26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50" name="Group 2149"/>
            <p:cNvGrpSpPr/>
            <p:nvPr/>
          </p:nvGrpSpPr>
          <p:grpSpPr>
            <a:xfrm rot="3671515">
              <a:off x="8840116" y="15422886"/>
              <a:ext cx="712246" cy="689144"/>
              <a:chOff x="4582210" y="13952782"/>
              <a:chExt cx="712246" cy="689144"/>
            </a:xfrm>
          </p:grpSpPr>
          <p:grpSp>
            <p:nvGrpSpPr>
              <p:cNvPr id="2158" name="Group 21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3" name="Explosion 2 21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4" name="Explosion 2 21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4" name="Explosion 2 24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9" name="Group 21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0" name="Explosion 2 21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1" name="Explosion 2 21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" name="Explosion 2 21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51" name="Group 2150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55" name="Explosion 2 2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6" name="Explosion 2 2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7" name="Explosion 2 2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2" name="Group 2151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153" name="Explosion 2 2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4" name="Explosion 2 2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51" name="Group 2650"/>
          <p:cNvGrpSpPr/>
          <p:nvPr/>
        </p:nvGrpSpPr>
        <p:grpSpPr>
          <a:xfrm rot="10800000">
            <a:off x="15714597" y="10862533"/>
            <a:ext cx="325755" cy="219109"/>
            <a:chOff x="11718753" y="6516721"/>
            <a:chExt cx="325755" cy="219109"/>
          </a:xfrm>
        </p:grpSpPr>
        <p:sp>
          <p:nvSpPr>
            <p:cNvPr id="2652" name="Freeform 2651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53" name="Group 2652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654" name="Group 2653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656" name="Freeform 2655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7" name="Freeform 2656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8" name="Freeform 2657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9" name="Freeform 2658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0" name="Freeform 2659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1" name="Freeform 2660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2" name="Freeform 2661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55" name="Rectangle 2654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63" name="Group 2662"/>
          <p:cNvGrpSpPr/>
          <p:nvPr/>
        </p:nvGrpSpPr>
        <p:grpSpPr>
          <a:xfrm rot="10457924">
            <a:off x="15735350" y="11208951"/>
            <a:ext cx="360418" cy="333522"/>
            <a:chOff x="11701849" y="6522988"/>
            <a:chExt cx="360418" cy="214352"/>
          </a:xfrm>
        </p:grpSpPr>
        <p:sp>
          <p:nvSpPr>
            <p:cNvPr id="2664" name="Freeform 2663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5" name="Group 2664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2666" name="Group 2665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2668" name="Freeform 2667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9" name="Freeform 2668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70" name="Freeform 2669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71" name="Freeform 2670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2" name="Freeform 2671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3" name="Freeform 2672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4" name="Freeform 2673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67" name="Rectangle 266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75" name="Group 2674"/>
          <p:cNvGrpSpPr/>
          <p:nvPr/>
        </p:nvGrpSpPr>
        <p:grpSpPr>
          <a:xfrm rot="10800000">
            <a:off x="15111042" y="11116847"/>
            <a:ext cx="499622" cy="333522"/>
            <a:chOff x="12228657" y="6667452"/>
            <a:chExt cx="499622" cy="333522"/>
          </a:xfrm>
        </p:grpSpPr>
        <p:grpSp>
          <p:nvGrpSpPr>
            <p:cNvPr id="2676" name="Group 2675"/>
            <p:cNvGrpSpPr/>
            <p:nvPr/>
          </p:nvGrpSpPr>
          <p:grpSpPr>
            <a:xfrm rot="21257924">
              <a:off x="12367861" y="6667452"/>
              <a:ext cx="360418" cy="333522"/>
              <a:chOff x="11701849" y="6522988"/>
              <a:chExt cx="360418" cy="214352"/>
            </a:xfrm>
          </p:grpSpPr>
          <p:sp>
            <p:nvSpPr>
              <p:cNvPr id="2680" name="Freeform 2679"/>
              <p:cNvSpPr/>
              <p:nvPr/>
            </p:nvSpPr>
            <p:spPr>
              <a:xfrm>
                <a:off x="11719448" y="6610765"/>
                <a:ext cx="333939" cy="46566"/>
              </a:xfrm>
              <a:custGeom>
                <a:avLst/>
                <a:gdLst>
                  <a:gd name="connsiteX0" fmla="*/ 0 w 371475"/>
                  <a:gd name="connsiteY0" fmla="*/ 0 h 51435"/>
                  <a:gd name="connsiteX1" fmla="*/ 371475 w 371475"/>
                  <a:gd name="connsiteY1" fmla="*/ 51435 h 51435"/>
                  <a:gd name="connsiteX0" fmla="*/ 0 w 333939"/>
                  <a:gd name="connsiteY0" fmla="*/ 0 h 46566"/>
                  <a:gd name="connsiteX1" fmla="*/ 333939 w 333939"/>
                  <a:gd name="connsiteY1" fmla="*/ 46566 h 4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939" h="46566">
                    <a:moveTo>
                      <a:pt x="0" y="0"/>
                    </a:moveTo>
                    <a:lnTo>
                      <a:pt x="333939" y="4656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81" name="Group 2680"/>
              <p:cNvGrpSpPr/>
              <p:nvPr/>
            </p:nvGrpSpPr>
            <p:grpSpPr>
              <a:xfrm>
                <a:off x="11701849" y="6522988"/>
                <a:ext cx="360418" cy="214352"/>
                <a:chOff x="11701849" y="6524408"/>
                <a:chExt cx="360418" cy="214352"/>
              </a:xfrm>
            </p:grpSpPr>
            <p:grpSp>
              <p:nvGrpSpPr>
                <p:cNvPr id="2682" name="Group 2681"/>
                <p:cNvGrpSpPr/>
                <p:nvPr/>
              </p:nvGrpSpPr>
              <p:grpSpPr>
                <a:xfrm>
                  <a:off x="11701849" y="6524408"/>
                  <a:ext cx="360418" cy="214352"/>
                  <a:chOff x="11701849" y="6524408"/>
                  <a:chExt cx="360418" cy="214352"/>
                </a:xfrm>
              </p:grpSpPr>
              <p:sp>
                <p:nvSpPr>
                  <p:cNvPr id="2684" name="Freeform 2683"/>
                  <p:cNvSpPr/>
                  <p:nvPr/>
                </p:nvSpPr>
                <p:spPr>
                  <a:xfrm>
                    <a:off x="11749493" y="6524408"/>
                    <a:ext cx="16167" cy="183613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1319"/>
                      <a:gd name="connsiteY0" fmla="*/ 231858 h 231858"/>
                      <a:gd name="connsiteX1" fmla="*/ 31319 w 31319"/>
                      <a:gd name="connsiteY1" fmla="*/ 0 h 231858"/>
                      <a:gd name="connsiteX0" fmla="*/ 0 w 16167"/>
                      <a:gd name="connsiteY0" fmla="*/ 183613 h 183613"/>
                      <a:gd name="connsiteX1" fmla="*/ 16167 w 16167"/>
                      <a:gd name="connsiteY1" fmla="*/ 0 h 18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67" h="183613">
                        <a:moveTo>
                          <a:pt x="0" y="183613"/>
                        </a:moveTo>
                        <a:lnTo>
                          <a:pt x="16167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5" name="Freeform 2684"/>
                  <p:cNvSpPr/>
                  <p:nvPr/>
                </p:nvSpPr>
                <p:spPr>
                  <a:xfrm>
                    <a:off x="11806330" y="6527443"/>
                    <a:ext cx="20714" cy="18824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2454"/>
                      <a:gd name="connsiteY0" fmla="*/ 239168 h 239168"/>
                      <a:gd name="connsiteX1" fmla="*/ 32454 w 32454"/>
                      <a:gd name="connsiteY1" fmla="*/ 0 h 239168"/>
                      <a:gd name="connsiteX0" fmla="*/ 0 w 20714"/>
                      <a:gd name="connsiteY0" fmla="*/ 188244 h 188244"/>
                      <a:gd name="connsiteX1" fmla="*/ 20714 w 20714"/>
                      <a:gd name="connsiteY1" fmla="*/ 0 h 18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14" h="188244">
                        <a:moveTo>
                          <a:pt x="0" y="188244"/>
                        </a:moveTo>
                        <a:lnTo>
                          <a:pt x="20714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6" name="Freeform 2685"/>
                  <p:cNvSpPr/>
                  <p:nvPr/>
                </p:nvSpPr>
                <p:spPr>
                  <a:xfrm>
                    <a:off x="11863651" y="6539945"/>
                    <a:ext cx="35880" cy="187269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3828"/>
                      <a:gd name="connsiteY0" fmla="*/ 238437 h 238437"/>
                      <a:gd name="connsiteX1" fmla="*/ 43828 w 43828"/>
                      <a:gd name="connsiteY1" fmla="*/ 0 h 238437"/>
                      <a:gd name="connsiteX0" fmla="*/ 0 w 35880"/>
                      <a:gd name="connsiteY0" fmla="*/ 187269 h 187269"/>
                      <a:gd name="connsiteX1" fmla="*/ 35880 w 35880"/>
                      <a:gd name="connsiteY1" fmla="*/ 0 h 18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880" h="187269">
                        <a:moveTo>
                          <a:pt x="0" y="187269"/>
                        </a:moveTo>
                        <a:lnTo>
                          <a:pt x="35880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7" name="Freeform 2686"/>
                  <p:cNvSpPr/>
                  <p:nvPr/>
                </p:nvSpPr>
                <p:spPr>
                  <a:xfrm>
                    <a:off x="11923163" y="6549278"/>
                    <a:ext cx="40052" cy="18946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6483"/>
                      <a:gd name="connsiteY0" fmla="*/ 230885 h 230885"/>
                      <a:gd name="connsiteX1" fmla="*/ 46483 w 46483"/>
                      <a:gd name="connsiteY1" fmla="*/ 0 h 230885"/>
                      <a:gd name="connsiteX0" fmla="*/ 0 w 20717"/>
                      <a:gd name="connsiteY0" fmla="*/ 188244 h 188244"/>
                      <a:gd name="connsiteX1" fmla="*/ 20717 w 20717"/>
                      <a:gd name="connsiteY1" fmla="*/ 0 h 188244"/>
                      <a:gd name="connsiteX0" fmla="*/ 0 w 40052"/>
                      <a:gd name="connsiteY0" fmla="*/ 189464 h 189464"/>
                      <a:gd name="connsiteX1" fmla="*/ 40052 w 40052"/>
                      <a:gd name="connsiteY1" fmla="*/ 0 h 18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52" h="189464">
                        <a:moveTo>
                          <a:pt x="0" y="189464"/>
                        </a:moveTo>
                        <a:lnTo>
                          <a:pt x="40052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8" name="Freeform 2687"/>
                  <p:cNvSpPr/>
                  <p:nvPr/>
                </p:nvSpPr>
                <p:spPr>
                  <a:xfrm>
                    <a:off x="11965517" y="6552463"/>
                    <a:ext cx="51043" cy="186297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4963"/>
                      <a:gd name="connsiteY0" fmla="*/ 245747 h 245747"/>
                      <a:gd name="connsiteX1" fmla="*/ 44963 w 44963"/>
                      <a:gd name="connsiteY1" fmla="*/ 0 h 245747"/>
                      <a:gd name="connsiteX0" fmla="*/ 0 w 51043"/>
                      <a:gd name="connsiteY0" fmla="*/ 186297 h 186297"/>
                      <a:gd name="connsiteX1" fmla="*/ 51043 w 51043"/>
                      <a:gd name="connsiteY1" fmla="*/ 0 h 186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1043" h="186297">
                        <a:moveTo>
                          <a:pt x="0" y="186297"/>
                        </a:moveTo>
                        <a:lnTo>
                          <a:pt x="51043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9" name="Freeform 2688"/>
                  <p:cNvSpPr/>
                  <p:nvPr/>
                </p:nvSpPr>
                <p:spPr>
                  <a:xfrm>
                    <a:off x="11701849" y="6669695"/>
                    <a:ext cx="342660" cy="39743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42660"/>
                      <a:gd name="connsiteY0" fmla="*/ 0 h 39743"/>
                      <a:gd name="connsiteX1" fmla="*/ 342660 w 342660"/>
                      <a:gd name="connsiteY1" fmla="*/ 39743 h 39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2660" h="39743">
                        <a:moveTo>
                          <a:pt x="0" y="0"/>
                        </a:moveTo>
                        <a:lnTo>
                          <a:pt x="342660" y="39743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0" name="Freeform 2689"/>
                  <p:cNvSpPr/>
                  <p:nvPr/>
                </p:nvSpPr>
                <p:spPr>
                  <a:xfrm>
                    <a:off x="11712025" y="6564710"/>
                    <a:ext cx="350242" cy="40229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50242"/>
                      <a:gd name="connsiteY0" fmla="*/ 0 h 40229"/>
                      <a:gd name="connsiteX1" fmla="*/ 350242 w 350242"/>
                      <a:gd name="connsiteY1" fmla="*/ 40229 h 40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0242" h="40229">
                        <a:moveTo>
                          <a:pt x="0" y="0"/>
                        </a:moveTo>
                        <a:lnTo>
                          <a:pt x="350242" y="40229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83" name="Rectangle 2682"/>
                <p:cNvSpPr/>
                <p:nvPr/>
              </p:nvSpPr>
              <p:spPr>
                <a:xfrm rot="475567">
                  <a:off x="11757597" y="6579401"/>
                  <a:ext cx="240030" cy="114300"/>
                </a:xfrm>
                <a:prstGeom prst="rect">
                  <a:avLst/>
                </a:prstGeom>
                <a:blipFill>
                  <a:blip r:embed="rId3"/>
                  <a:tile tx="0" ty="0" sx="100000" sy="100000" flip="none" algn="tl"/>
                </a:blip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7" name="Group 2676"/>
            <p:cNvGrpSpPr/>
            <p:nvPr/>
          </p:nvGrpSpPr>
          <p:grpSpPr>
            <a:xfrm rot="505449">
              <a:off x="12228657" y="6842619"/>
              <a:ext cx="189612" cy="89108"/>
              <a:chOff x="10404883" y="8466664"/>
              <a:chExt cx="189612" cy="89108"/>
            </a:xfrm>
          </p:grpSpPr>
          <p:sp>
            <p:nvSpPr>
              <p:cNvPr id="2678" name="Flowchart: Delay 2677"/>
              <p:cNvSpPr/>
              <p:nvPr/>
            </p:nvSpPr>
            <p:spPr>
              <a:xfrm rot="10379654">
                <a:off x="10404883" y="8466664"/>
                <a:ext cx="189612" cy="89108"/>
              </a:xfrm>
              <a:prstGeom prst="flowChartDelay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9" name="Oval 2678"/>
              <p:cNvSpPr>
                <a:spLocks noChangeAspect="1"/>
              </p:cNvSpPr>
              <p:nvPr/>
            </p:nvSpPr>
            <p:spPr>
              <a:xfrm>
                <a:off x="10509083" y="8485216"/>
                <a:ext cx="45415" cy="424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91" name="Block Arc 2690"/>
          <p:cNvSpPr/>
          <p:nvPr/>
        </p:nvSpPr>
        <p:spPr>
          <a:xfrm rot="8299354">
            <a:off x="15541994" y="11890019"/>
            <a:ext cx="313596" cy="246807"/>
          </a:xfrm>
          <a:prstGeom prst="blockArc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92" name="Block Arc 2691"/>
          <p:cNvSpPr/>
          <p:nvPr/>
        </p:nvSpPr>
        <p:spPr>
          <a:xfrm rot="8299354">
            <a:off x="16327292" y="11123764"/>
            <a:ext cx="313596" cy="246807"/>
          </a:xfrm>
          <a:prstGeom prst="blockArc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708" name="Group 2707"/>
          <p:cNvGrpSpPr/>
          <p:nvPr/>
        </p:nvGrpSpPr>
        <p:grpSpPr>
          <a:xfrm rot="10457924">
            <a:off x="14682248" y="12073851"/>
            <a:ext cx="360418" cy="333522"/>
            <a:chOff x="11701849" y="6522988"/>
            <a:chExt cx="360418" cy="214352"/>
          </a:xfrm>
        </p:grpSpPr>
        <p:sp>
          <p:nvSpPr>
            <p:cNvPr id="2709" name="Freeform 2708"/>
            <p:cNvSpPr/>
            <p:nvPr/>
          </p:nvSpPr>
          <p:spPr>
            <a:xfrm>
              <a:off x="11719448" y="6610765"/>
              <a:ext cx="333939" cy="46566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939"/>
                <a:gd name="connsiteY0" fmla="*/ 0 h 46566"/>
                <a:gd name="connsiteX1" fmla="*/ 333939 w 333939"/>
                <a:gd name="connsiteY1" fmla="*/ 4656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939" h="46566">
                  <a:moveTo>
                    <a:pt x="0" y="0"/>
                  </a:moveTo>
                  <a:lnTo>
                    <a:pt x="333939" y="46566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0" name="Group 2709"/>
            <p:cNvGrpSpPr/>
            <p:nvPr/>
          </p:nvGrpSpPr>
          <p:grpSpPr>
            <a:xfrm>
              <a:off x="11701849" y="6522988"/>
              <a:ext cx="360418" cy="214352"/>
              <a:chOff x="11701849" y="6524408"/>
              <a:chExt cx="360418" cy="214352"/>
            </a:xfrm>
          </p:grpSpPr>
          <p:grpSp>
            <p:nvGrpSpPr>
              <p:cNvPr id="2711" name="Group 2710"/>
              <p:cNvGrpSpPr/>
              <p:nvPr/>
            </p:nvGrpSpPr>
            <p:grpSpPr>
              <a:xfrm>
                <a:off x="11701849" y="6524408"/>
                <a:ext cx="360418" cy="214352"/>
                <a:chOff x="11701849" y="6524408"/>
                <a:chExt cx="360418" cy="214352"/>
              </a:xfrm>
            </p:grpSpPr>
            <p:sp>
              <p:nvSpPr>
                <p:cNvPr id="2713" name="Freeform 2712"/>
                <p:cNvSpPr/>
                <p:nvPr/>
              </p:nvSpPr>
              <p:spPr>
                <a:xfrm>
                  <a:off x="11749493" y="6524408"/>
                  <a:ext cx="16167" cy="183613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1319"/>
                    <a:gd name="connsiteY0" fmla="*/ 231858 h 231858"/>
                    <a:gd name="connsiteX1" fmla="*/ 31319 w 31319"/>
                    <a:gd name="connsiteY1" fmla="*/ 0 h 231858"/>
                    <a:gd name="connsiteX0" fmla="*/ 0 w 16167"/>
                    <a:gd name="connsiteY0" fmla="*/ 183613 h 183613"/>
                    <a:gd name="connsiteX1" fmla="*/ 16167 w 16167"/>
                    <a:gd name="connsiteY1" fmla="*/ 0 h 18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67" h="183613">
                      <a:moveTo>
                        <a:pt x="0" y="183613"/>
                      </a:moveTo>
                      <a:lnTo>
                        <a:pt x="16167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4" name="Freeform 2713"/>
                <p:cNvSpPr/>
                <p:nvPr/>
              </p:nvSpPr>
              <p:spPr>
                <a:xfrm>
                  <a:off x="11806330" y="6527443"/>
                  <a:ext cx="20714" cy="18824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454"/>
                    <a:gd name="connsiteY0" fmla="*/ 239168 h 239168"/>
                    <a:gd name="connsiteX1" fmla="*/ 32454 w 32454"/>
                    <a:gd name="connsiteY1" fmla="*/ 0 h 239168"/>
                    <a:gd name="connsiteX0" fmla="*/ 0 w 20714"/>
                    <a:gd name="connsiteY0" fmla="*/ 188244 h 188244"/>
                    <a:gd name="connsiteX1" fmla="*/ 20714 w 20714"/>
                    <a:gd name="connsiteY1" fmla="*/ 0 h 188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714" h="188244">
                      <a:moveTo>
                        <a:pt x="0" y="188244"/>
                      </a:moveTo>
                      <a:lnTo>
                        <a:pt x="20714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5" name="Freeform 2714"/>
                <p:cNvSpPr/>
                <p:nvPr/>
              </p:nvSpPr>
              <p:spPr>
                <a:xfrm>
                  <a:off x="11863651" y="6539945"/>
                  <a:ext cx="35880" cy="187269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28"/>
                    <a:gd name="connsiteY0" fmla="*/ 238437 h 238437"/>
                    <a:gd name="connsiteX1" fmla="*/ 43828 w 43828"/>
                    <a:gd name="connsiteY1" fmla="*/ 0 h 238437"/>
                    <a:gd name="connsiteX0" fmla="*/ 0 w 35880"/>
                    <a:gd name="connsiteY0" fmla="*/ 187269 h 187269"/>
                    <a:gd name="connsiteX1" fmla="*/ 35880 w 35880"/>
                    <a:gd name="connsiteY1" fmla="*/ 0 h 187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880" h="187269">
                      <a:moveTo>
                        <a:pt x="0" y="187269"/>
                      </a:moveTo>
                      <a:lnTo>
                        <a:pt x="3588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6" name="Freeform 2715"/>
                <p:cNvSpPr/>
                <p:nvPr/>
              </p:nvSpPr>
              <p:spPr>
                <a:xfrm>
                  <a:off x="11923163" y="6549278"/>
                  <a:ext cx="40052" cy="189464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6483"/>
                    <a:gd name="connsiteY0" fmla="*/ 230885 h 230885"/>
                    <a:gd name="connsiteX1" fmla="*/ 46483 w 46483"/>
                    <a:gd name="connsiteY1" fmla="*/ 0 h 230885"/>
                    <a:gd name="connsiteX0" fmla="*/ 0 w 20717"/>
                    <a:gd name="connsiteY0" fmla="*/ 188244 h 188244"/>
                    <a:gd name="connsiteX1" fmla="*/ 20717 w 20717"/>
                    <a:gd name="connsiteY1" fmla="*/ 0 h 188244"/>
                    <a:gd name="connsiteX0" fmla="*/ 0 w 40052"/>
                    <a:gd name="connsiteY0" fmla="*/ 189464 h 189464"/>
                    <a:gd name="connsiteX1" fmla="*/ 40052 w 40052"/>
                    <a:gd name="connsiteY1" fmla="*/ 0 h 18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052" h="189464">
                      <a:moveTo>
                        <a:pt x="0" y="189464"/>
                      </a:moveTo>
                      <a:lnTo>
                        <a:pt x="40052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7" name="Freeform 2716"/>
                <p:cNvSpPr/>
                <p:nvPr/>
              </p:nvSpPr>
              <p:spPr>
                <a:xfrm>
                  <a:off x="11965517" y="6552463"/>
                  <a:ext cx="51043" cy="186297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4963"/>
                    <a:gd name="connsiteY0" fmla="*/ 245747 h 245747"/>
                    <a:gd name="connsiteX1" fmla="*/ 44963 w 44963"/>
                    <a:gd name="connsiteY1" fmla="*/ 0 h 245747"/>
                    <a:gd name="connsiteX0" fmla="*/ 0 w 51043"/>
                    <a:gd name="connsiteY0" fmla="*/ 186297 h 186297"/>
                    <a:gd name="connsiteX1" fmla="*/ 51043 w 51043"/>
                    <a:gd name="connsiteY1" fmla="*/ 0 h 18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43" h="186297">
                      <a:moveTo>
                        <a:pt x="0" y="186297"/>
                      </a:moveTo>
                      <a:lnTo>
                        <a:pt x="51043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8" name="Freeform 2717"/>
                <p:cNvSpPr/>
                <p:nvPr/>
              </p:nvSpPr>
              <p:spPr>
                <a:xfrm>
                  <a:off x="11701849" y="6669695"/>
                  <a:ext cx="342660" cy="39743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42660"/>
                    <a:gd name="connsiteY0" fmla="*/ 0 h 39743"/>
                    <a:gd name="connsiteX1" fmla="*/ 342660 w 342660"/>
                    <a:gd name="connsiteY1" fmla="*/ 39743 h 3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660" h="39743">
                      <a:moveTo>
                        <a:pt x="0" y="0"/>
                      </a:moveTo>
                      <a:lnTo>
                        <a:pt x="342660" y="3974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9" name="Freeform 2718"/>
                <p:cNvSpPr/>
                <p:nvPr/>
              </p:nvSpPr>
              <p:spPr>
                <a:xfrm>
                  <a:off x="11712025" y="6564710"/>
                  <a:ext cx="350242" cy="40229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50242"/>
                    <a:gd name="connsiteY0" fmla="*/ 0 h 40229"/>
                    <a:gd name="connsiteX1" fmla="*/ 350242 w 350242"/>
                    <a:gd name="connsiteY1" fmla="*/ 40229 h 40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0242" h="40229">
                      <a:moveTo>
                        <a:pt x="0" y="0"/>
                      </a:moveTo>
                      <a:lnTo>
                        <a:pt x="350242" y="4022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12" name="Rectangle 2711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20" name="Group 2719"/>
          <p:cNvGrpSpPr/>
          <p:nvPr/>
        </p:nvGrpSpPr>
        <p:grpSpPr>
          <a:xfrm rot="10800000">
            <a:off x="14192750" y="11855910"/>
            <a:ext cx="189612" cy="89108"/>
            <a:chOff x="10404883" y="8466664"/>
            <a:chExt cx="189612" cy="89108"/>
          </a:xfrm>
        </p:grpSpPr>
        <p:sp>
          <p:nvSpPr>
            <p:cNvPr id="2721" name="Flowchart: Delay 2720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2" name="Oval 2721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23" name="Group 2722"/>
          <p:cNvGrpSpPr/>
          <p:nvPr/>
        </p:nvGrpSpPr>
        <p:grpSpPr>
          <a:xfrm rot="7314274">
            <a:off x="14003723" y="12202244"/>
            <a:ext cx="325755" cy="219109"/>
            <a:chOff x="11718753" y="6516721"/>
            <a:chExt cx="325755" cy="219109"/>
          </a:xfrm>
        </p:grpSpPr>
        <p:sp>
          <p:nvSpPr>
            <p:cNvPr id="2724" name="Freeform 2723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25" name="Group 2724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26" name="Group 2725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28" name="Freeform 2727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9" name="Freeform 2728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0" name="Freeform 2729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1" name="Freeform 2730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Freeform 2731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3" name="Freeform 2732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4" name="Freeform 2733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27" name="Rectangle 2726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5" name="Group 2734"/>
          <p:cNvGrpSpPr/>
          <p:nvPr/>
        </p:nvGrpSpPr>
        <p:grpSpPr>
          <a:xfrm rot="7314274">
            <a:off x="13440521" y="11067921"/>
            <a:ext cx="325755" cy="219109"/>
            <a:chOff x="11718753" y="6516721"/>
            <a:chExt cx="325755" cy="219109"/>
          </a:xfrm>
        </p:grpSpPr>
        <p:sp>
          <p:nvSpPr>
            <p:cNvPr id="2736" name="Freeform 2735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37" name="Group 2736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38" name="Group 2737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40" name="Freeform 2739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1" name="Freeform 2740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Freeform 2741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3" name="Freeform 2742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4" name="Freeform 2743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5" name="Freeform 2744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6" name="Freeform 2745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39" name="Rectangle 2738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47" name="Group 2746"/>
          <p:cNvGrpSpPr/>
          <p:nvPr/>
        </p:nvGrpSpPr>
        <p:grpSpPr>
          <a:xfrm rot="10800000">
            <a:off x="12595825" y="10587950"/>
            <a:ext cx="325755" cy="219109"/>
            <a:chOff x="11718753" y="6516721"/>
            <a:chExt cx="325755" cy="219109"/>
          </a:xfrm>
        </p:grpSpPr>
        <p:sp>
          <p:nvSpPr>
            <p:cNvPr id="2748" name="Freeform 2747"/>
            <p:cNvSpPr/>
            <p:nvPr/>
          </p:nvSpPr>
          <p:spPr>
            <a:xfrm>
              <a:off x="11720013" y="6609706"/>
              <a:ext cx="314325" cy="47625"/>
            </a:xfrm>
            <a:custGeom>
              <a:avLst/>
              <a:gdLst>
                <a:gd name="connsiteX0" fmla="*/ 0 w 371475"/>
                <a:gd name="connsiteY0" fmla="*/ 0 h 51435"/>
                <a:gd name="connsiteX1" fmla="*/ 371475 w 371475"/>
                <a:gd name="connsiteY1" fmla="*/ 51435 h 51435"/>
                <a:gd name="connsiteX0" fmla="*/ 0 w 333375"/>
                <a:gd name="connsiteY0" fmla="*/ 0 h 47625"/>
                <a:gd name="connsiteX1" fmla="*/ 333375 w 333375"/>
                <a:gd name="connsiteY1" fmla="*/ 47625 h 47625"/>
                <a:gd name="connsiteX0" fmla="*/ 0 w 314325"/>
                <a:gd name="connsiteY0" fmla="*/ 0 h 47625"/>
                <a:gd name="connsiteX1" fmla="*/ 314325 w 314325"/>
                <a:gd name="connsiteY1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25" h="47625">
                  <a:moveTo>
                    <a:pt x="0" y="0"/>
                  </a:moveTo>
                  <a:lnTo>
                    <a:pt x="314325" y="47625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49" name="Group 2748"/>
            <p:cNvGrpSpPr/>
            <p:nvPr/>
          </p:nvGrpSpPr>
          <p:grpSpPr>
            <a:xfrm>
              <a:off x="11718753" y="6516721"/>
              <a:ext cx="325755" cy="219109"/>
              <a:chOff x="11718753" y="6518141"/>
              <a:chExt cx="325755" cy="219109"/>
            </a:xfrm>
          </p:grpSpPr>
          <p:grpSp>
            <p:nvGrpSpPr>
              <p:cNvPr id="2750" name="Group 2749"/>
              <p:cNvGrpSpPr/>
              <p:nvPr/>
            </p:nvGrpSpPr>
            <p:grpSpPr>
              <a:xfrm>
                <a:off x="11718753" y="6518141"/>
                <a:ext cx="325755" cy="219109"/>
                <a:chOff x="11718753" y="6518141"/>
                <a:chExt cx="325755" cy="219109"/>
              </a:xfrm>
            </p:grpSpPr>
            <p:sp>
              <p:nvSpPr>
                <p:cNvPr id="2752" name="Freeform 2751"/>
                <p:cNvSpPr/>
                <p:nvPr/>
              </p:nvSpPr>
              <p:spPr>
                <a:xfrm>
                  <a:off x="11741962" y="6518141"/>
                  <a:ext cx="2476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6195"/>
                    <a:gd name="connsiteY0" fmla="*/ 241935 h 241935"/>
                    <a:gd name="connsiteX1" fmla="*/ 36195 w 36195"/>
                    <a:gd name="connsiteY1" fmla="*/ 0 h 241935"/>
                    <a:gd name="connsiteX0" fmla="*/ 0 w 24765"/>
                    <a:gd name="connsiteY0" fmla="*/ 192405 h 192405"/>
                    <a:gd name="connsiteX1" fmla="*/ 24765 w 2476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92405">
                      <a:moveTo>
                        <a:pt x="0" y="19240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3" name="Freeform 2752"/>
                <p:cNvSpPr/>
                <p:nvPr/>
              </p:nvSpPr>
              <p:spPr>
                <a:xfrm>
                  <a:off x="11809829" y="6520866"/>
                  <a:ext cx="28575" cy="19240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43815"/>
                    <a:gd name="connsiteY0" fmla="*/ 245745 h 245745"/>
                    <a:gd name="connsiteX1" fmla="*/ 43815 w 43815"/>
                    <a:gd name="connsiteY1" fmla="*/ 0 h 245745"/>
                    <a:gd name="connsiteX0" fmla="*/ 0 w 28575"/>
                    <a:gd name="connsiteY0" fmla="*/ 192405 h 192405"/>
                    <a:gd name="connsiteX1" fmla="*/ 28575 w 28575"/>
                    <a:gd name="connsiteY1" fmla="*/ 0 h 192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192405">
                      <a:moveTo>
                        <a:pt x="0" y="192405"/>
                      </a:moveTo>
                      <a:lnTo>
                        <a:pt x="2857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4" name="Freeform 2753"/>
                <p:cNvSpPr/>
                <p:nvPr/>
              </p:nvSpPr>
              <p:spPr>
                <a:xfrm>
                  <a:off x="11878564" y="6547878"/>
                  <a:ext cx="17145" cy="18478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0955"/>
                    <a:gd name="connsiteY0" fmla="*/ 241935 h 241935"/>
                    <a:gd name="connsiteX1" fmla="*/ 20955 w 20955"/>
                    <a:gd name="connsiteY1" fmla="*/ 0 h 241935"/>
                    <a:gd name="connsiteX0" fmla="*/ 0 w 17145"/>
                    <a:gd name="connsiteY0" fmla="*/ 184785 h 184785"/>
                    <a:gd name="connsiteX1" fmla="*/ 17145 w 17145"/>
                    <a:gd name="connsiteY1" fmla="*/ 0 h 184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45" h="184785">
                      <a:moveTo>
                        <a:pt x="0" y="184785"/>
                      </a:moveTo>
                      <a:lnTo>
                        <a:pt x="1714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5" name="Freeform 2754"/>
                <p:cNvSpPr/>
                <p:nvPr/>
              </p:nvSpPr>
              <p:spPr>
                <a:xfrm>
                  <a:off x="11920542" y="6538229"/>
                  <a:ext cx="20955" cy="19621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24765"/>
                    <a:gd name="connsiteY0" fmla="*/ 241935 h 241935"/>
                    <a:gd name="connsiteX1" fmla="*/ 24765 w 24765"/>
                    <a:gd name="connsiteY1" fmla="*/ 0 h 241935"/>
                    <a:gd name="connsiteX0" fmla="*/ 0 w 20955"/>
                    <a:gd name="connsiteY0" fmla="*/ 196215 h 196215"/>
                    <a:gd name="connsiteX1" fmla="*/ 20955 w 20955"/>
                    <a:gd name="connsiteY1" fmla="*/ 0 h 196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955" h="196215">
                      <a:moveTo>
                        <a:pt x="0" y="196215"/>
                      </a:moveTo>
                      <a:lnTo>
                        <a:pt x="2095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Freeform 2755"/>
                <p:cNvSpPr/>
                <p:nvPr/>
              </p:nvSpPr>
              <p:spPr>
                <a:xfrm>
                  <a:off x="11983027" y="6548655"/>
                  <a:ext cx="24765" cy="188595"/>
                </a:xfrm>
                <a:custGeom>
                  <a:avLst/>
                  <a:gdLst>
                    <a:gd name="connsiteX0" fmla="*/ 0 w 43815"/>
                    <a:gd name="connsiteY0" fmla="*/ 287655 h 287655"/>
                    <a:gd name="connsiteX1" fmla="*/ 43815 w 43815"/>
                    <a:gd name="connsiteY1" fmla="*/ 0 h 287655"/>
                    <a:gd name="connsiteX0" fmla="*/ 0 w 32385"/>
                    <a:gd name="connsiteY0" fmla="*/ 226695 h 226695"/>
                    <a:gd name="connsiteX1" fmla="*/ 32385 w 32385"/>
                    <a:gd name="connsiteY1" fmla="*/ 0 h 226695"/>
                    <a:gd name="connsiteX0" fmla="*/ 0 w 24765"/>
                    <a:gd name="connsiteY0" fmla="*/ 188595 h 188595"/>
                    <a:gd name="connsiteX1" fmla="*/ 24765 w 24765"/>
                    <a:gd name="connsiteY1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765" h="188595">
                      <a:moveTo>
                        <a:pt x="0" y="188595"/>
                      </a:moveTo>
                      <a:lnTo>
                        <a:pt x="24765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7" name="Freeform 2756"/>
                <p:cNvSpPr/>
                <p:nvPr/>
              </p:nvSpPr>
              <p:spPr>
                <a:xfrm>
                  <a:off x="11718753" y="6665623"/>
                  <a:ext cx="325755" cy="4381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5755"/>
                    <a:gd name="connsiteY0" fmla="*/ 0 h 43815"/>
                    <a:gd name="connsiteX1" fmla="*/ 325755 w 325755"/>
                    <a:gd name="connsiteY1" fmla="*/ 43815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5755" h="43815">
                      <a:moveTo>
                        <a:pt x="0" y="0"/>
                      </a:moveTo>
                      <a:lnTo>
                        <a:pt x="325755" y="438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Freeform 2757"/>
                <p:cNvSpPr/>
                <p:nvPr/>
              </p:nvSpPr>
              <p:spPr>
                <a:xfrm>
                  <a:off x="11721272" y="6561124"/>
                  <a:ext cx="314325" cy="32385"/>
                </a:xfrm>
                <a:custGeom>
                  <a:avLst/>
                  <a:gdLst>
                    <a:gd name="connsiteX0" fmla="*/ 0 w 371475"/>
                    <a:gd name="connsiteY0" fmla="*/ 0 h 51435"/>
                    <a:gd name="connsiteX1" fmla="*/ 371475 w 371475"/>
                    <a:gd name="connsiteY1" fmla="*/ 51435 h 51435"/>
                    <a:gd name="connsiteX0" fmla="*/ 0 w 321945"/>
                    <a:gd name="connsiteY0" fmla="*/ 0 h 40005"/>
                    <a:gd name="connsiteX1" fmla="*/ 321945 w 321945"/>
                    <a:gd name="connsiteY1" fmla="*/ 40005 h 40005"/>
                    <a:gd name="connsiteX0" fmla="*/ 0 w 295275"/>
                    <a:gd name="connsiteY0" fmla="*/ 0 h 28575"/>
                    <a:gd name="connsiteX1" fmla="*/ 295275 w 295275"/>
                    <a:gd name="connsiteY1" fmla="*/ 28575 h 28575"/>
                    <a:gd name="connsiteX0" fmla="*/ 0 w 314325"/>
                    <a:gd name="connsiteY0" fmla="*/ 0 h 32385"/>
                    <a:gd name="connsiteX1" fmla="*/ 314325 w 314325"/>
                    <a:gd name="connsiteY1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4325" h="32385">
                      <a:moveTo>
                        <a:pt x="0" y="0"/>
                      </a:moveTo>
                      <a:lnTo>
                        <a:pt x="314325" y="3238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51" name="Rectangle 2750"/>
              <p:cNvSpPr/>
              <p:nvPr/>
            </p:nvSpPr>
            <p:spPr>
              <a:xfrm rot="475567">
                <a:off x="11757597" y="6579401"/>
                <a:ext cx="240030" cy="114300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59" name="Group 2758"/>
          <p:cNvGrpSpPr/>
          <p:nvPr/>
        </p:nvGrpSpPr>
        <p:grpSpPr>
          <a:xfrm rot="485912">
            <a:off x="11386224" y="10036340"/>
            <a:ext cx="189612" cy="89108"/>
            <a:chOff x="10404883" y="8466664"/>
            <a:chExt cx="189612" cy="89108"/>
          </a:xfrm>
        </p:grpSpPr>
        <p:sp>
          <p:nvSpPr>
            <p:cNvPr id="2760" name="Flowchart: Delay 2759"/>
            <p:cNvSpPr/>
            <p:nvPr/>
          </p:nvSpPr>
          <p:spPr>
            <a:xfrm rot="10379654">
              <a:off x="10404883" y="8466664"/>
              <a:ext cx="189612" cy="89108"/>
            </a:xfrm>
            <a:prstGeom prst="flowChartDelay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1" name="Oval 2760"/>
            <p:cNvSpPr>
              <a:spLocks noChangeAspect="1"/>
            </p:cNvSpPr>
            <p:nvPr/>
          </p:nvSpPr>
          <p:spPr>
            <a:xfrm>
              <a:off x="10509083" y="8485216"/>
              <a:ext cx="45415" cy="424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8" name="Group 1987"/>
          <p:cNvGrpSpPr>
            <a:grpSpLocks/>
          </p:cNvGrpSpPr>
          <p:nvPr/>
        </p:nvGrpSpPr>
        <p:grpSpPr>
          <a:xfrm>
            <a:off x="17313589" y="10170874"/>
            <a:ext cx="417293" cy="37425"/>
            <a:chOff x="10480824" y="3920490"/>
            <a:chExt cx="601980" cy="119564"/>
          </a:xfrm>
        </p:grpSpPr>
        <p:sp>
          <p:nvSpPr>
            <p:cNvPr id="1989" name="Freeform 1988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Freeform 1989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1" name="Group 1990"/>
          <p:cNvGrpSpPr>
            <a:grpSpLocks/>
          </p:cNvGrpSpPr>
          <p:nvPr/>
        </p:nvGrpSpPr>
        <p:grpSpPr>
          <a:xfrm rot="10800000">
            <a:off x="17728485" y="10190548"/>
            <a:ext cx="417293" cy="37425"/>
            <a:chOff x="10480824" y="3920490"/>
            <a:chExt cx="601980" cy="119564"/>
          </a:xfrm>
        </p:grpSpPr>
        <p:sp>
          <p:nvSpPr>
            <p:cNvPr id="1995" name="Freeform 1994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6" name="Freeform 1995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97" name="Group 1996"/>
          <p:cNvGrpSpPr>
            <a:grpSpLocks/>
          </p:cNvGrpSpPr>
          <p:nvPr/>
        </p:nvGrpSpPr>
        <p:grpSpPr>
          <a:xfrm rot="11836547">
            <a:off x="18128750" y="10251666"/>
            <a:ext cx="417293" cy="37425"/>
            <a:chOff x="10480824" y="3920490"/>
            <a:chExt cx="601980" cy="119564"/>
          </a:xfrm>
        </p:grpSpPr>
        <p:sp>
          <p:nvSpPr>
            <p:cNvPr id="1998" name="Freeform 1997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9" name="Freeform 1998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0" name="Group 1999"/>
          <p:cNvGrpSpPr>
            <a:grpSpLocks/>
          </p:cNvGrpSpPr>
          <p:nvPr/>
        </p:nvGrpSpPr>
        <p:grpSpPr>
          <a:xfrm rot="6109204">
            <a:off x="17946483" y="10445490"/>
            <a:ext cx="417293" cy="37425"/>
            <a:chOff x="10480824" y="3920490"/>
            <a:chExt cx="601980" cy="119564"/>
          </a:xfrm>
        </p:grpSpPr>
        <p:sp>
          <p:nvSpPr>
            <p:cNvPr id="2001" name="Freeform 2000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Freeform 2001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3" name="Group 2002"/>
          <p:cNvGrpSpPr>
            <a:grpSpLocks/>
          </p:cNvGrpSpPr>
          <p:nvPr/>
        </p:nvGrpSpPr>
        <p:grpSpPr>
          <a:xfrm rot="16832458">
            <a:off x="18026324" y="9972876"/>
            <a:ext cx="417293" cy="37425"/>
            <a:chOff x="10480824" y="3920490"/>
            <a:chExt cx="601980" cy="119564"/>
          </a:xfrm>
        </p:grpSpPr>
        <p:sp>
          <p:nvSpPr>
            <p:cNvPr id="2004" name="Freeform 2003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5" name="Freeform 2004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06" name="Group 2005"/>
          <p:cNvGrpSpPr>
            <a:grpSpLocks/>
          </p:cNvGrpSpPr>
          <p:nvPr/>
        </p:nvGrpSpPr>
        <p:grpSpPr>
          <a:xfrm rot="5685670">
            <a:off x="17347507" y="10403546"/>
            <a:ext cx="417293" cy="37425"/>
            <a:chOff x="10480824" y="3920490"/>
            <a:chExt cx="601980" cy="119564"/>
          </a:xfrm>
        </p:grpSpPr>
        <p:sp>
          <p:nvSpPr>
            <p:cNvPr id="2007" name="Freeform 200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8" name="Freeform 200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6" name="Group 1905"/>
          <p:cNvGrpSpPr>
            <a:grpSpLocks/>
          </p:cNvGrpSpPr>
          <p:nvPr/>
        </p:nvGrpSpPr>
        <p:grpSpPr>
          <a:xfrm rot="8984099">
            <a:off x="17136952" y="10689839"/>
            <a:ext cx="417293" cy="37425"/>
            <a:chOff x="10480824" y="3920490"/>
            <a:chExt cx="601980" cy="119564"/>
          </a:xfrm>
        </p:grpSpPr>
        <p:sp>
          <p:nvSpPr>
            <p:cNvPr id="1907" name="Freeform 1906"/>
            <p:cNvSpPr/>
            <p:nvPr/>
          </p:nvSpPr>
          <p:spPr>
            <a:xfrm>
              <a:off x="10480824" y="3925754"/>
              <a:ext cx="601980" cy="114300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8" name="Freeform 1907"/>
            <p:cNvSpPr/>
            <p:nvPr/>
          </p:nvSpPr>
          <p:spPr>
            <a:xfrm>
              <a:off x="10480824" y="3920490"/>
              <a:ext cx="601980" cy="119564"/>
            </a:xfrm>
            <a:custGeom>
              <a:avLst/>
              <a:gdLst>
                <a:gd name="connsiteX0" fmla="*/ 0 w 601980"/>
                <a:gd name="connsiteY0" fmla="*/ 45720 h 114300"/>
                <a:gd name="connsiteX1" fmla="*/ 102870 w 601980"/>
                <a:gd name="connsiteY1" fmla="*/ 110490 h 114300"/>
                <a:gd name="connsiteX2" fmla="*/ 194310 w 601980"/>
                <a:gd name="connsiteY2" fmla="*/ 0 h 114300"/>
                <a:gd name="connsiteX3" fmla="*/ 293370 w 601980"/>
                <a:gd name="connsiteY3" fmla="*/ 102870 h 114300"/>
                <a:gd name="connsiteX4" fmla="*/ 369570 w 601980"/>
                <a:gd name="connsiteY4" fmla="*/ 11430 h 114300"/>
                <a:gd name="connsiteX5" fmla="*/ 415290 w 601980"/>
                <a:gd name="connsiteY5" fmla="*/ 110490 h 114300"/>
                <a:gd name="connsiteX6" fmla="*/ 495300 w 601980"/>
                <a:gd name="connsiteY6" fmla="*/ 11430 h 114300"/>
                <a:gd name="connsiteX7" fmla="*/ 541020 w 601980"/>
                <a:gd name="connsiteY7" fmla="*/ 114300 h 114300"/>
                <a:gd name="connsiteX8" fmla="*/ 601980 w 601980"/>
                <a:gd name="connsiteY8" fmla="*/ 5334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980" h="114300">
                  <a:moveTo>
                    <a:pt x="0" y="45720"/>
                  </a:moveTo>
                  <a:lnTo>
                    <a:pt x="102870" y="110490"/>
                  </a:lnTo>
                  <a:lnTo>
                    <a:pt x="194310" y="0"/>
                  </a:lnTo>
                  <a:lnTo>
                    <a:pt x="293370" y="102870"/>
                  </a:lnTo>
                  <a:lnTo>
                    <a:pt x="369570" y="11430"/>
                  </a:lnTo>
                  <a:lnTo>
                    <a:pt x="415290" y="110490"/>
                  </a:lnTo>
                  <a:lnTo>
                    <a:pt x="495300" y="11430"/>
                  </a:lnTo>
                  <a:lnTo>
                    <a:pt x="541020" y="114300"/>
                  </a:lnTo>
                  <a:lnTo>
                    <a:pt x="601980" y="53340"/>
                  </a:lnTo>
                </a:path>
              </a:pathLst>
            </a:custGeom>
            <a:noFill/>
            <a:ln w="34925" cmpd="sng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Oval 5"/>
          <p:cNvSpPr/>
          <p:nvPr/>
        </p:nvSpPr>
        <p:spPr>
          <a:xfrm rot="10800000">
            <a:off x="12677595" y="11531650"/>
            <a:ext cx="238431" cy="238638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21" name="Group 2020"/>
          <p:cNvGrpSpPr/>
          <p:nvPr/>
        </p:nvGrpSpPr>
        <p:grpSpPr>
          <a:xfrm rot="10800000">
            <a:off x="8953526" y="9973955"/>
            <a:ext cx="6101984" cy="3405244"/>
            <a:chOff x="12730150" y="4729785"/>
            <a:chExt cx="6101984" cy="3405244"/>
          </a:xfrm>
        </p:grpSpPr>
        <p:sp>
          <p:nvSpPr>
            <p:cNvPr id="2022" name="Oval 2021"/>
            <p:cNvSpPr>
              <a:spLocks noChangeAspect="1"/>
            </p:cNvSpPr>
            <p:nvPr/>
          </p:nvSpPr>
          <p:spPr>
            <a:xfrm>
              <a:off x="14046642" y="7399835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3" name="Oval 2022"/>
            <p:cNvSpPr>
              <a:spLocks noChangeAspect="1"/>
            </p:cNvSpPr>
            <p:nvPr/>
          </p:nvSpPr>
          <p:spPr>
            <a:xfrm>
              <a:off x="15890524" y="7204577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5" name="Oval 2024"/>
            <p:cNvSpPr>
              <a:spLocks noChangeAspect="1"/>
            </p:cNvSpPr>
            <p:nvPr/>
          </p:nvSpPr>
          <p:spPr>
            <a:xfrm>
              <a:off x="17585027" y="6800705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6" name="Oval 2025"/>
            <p:cNvSpPr>
              <a:spLocks noChangeAspect="1"/>
            </p:cNvSpPr>
            <p:nvPr/>
          </p:nvSpPr>
          <p:spPr>
            <a:xfrm>
              <a:off x="14360930" y="680657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8" name="Oval 2027"/>
            <p:cNvSpPr>
              <a:spLocks noChangeAspect="1"/>
            </p:cNvSpPr>
            <p:nvPr/>
          </p:nvSpPr>
          <p:spPr>
            <a:xfrm>
              <a:off x="13084127" y="506357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9" name="Oval 2028"/>
            <p:cNvSpPr>
              <a:spLocks noChangeAspect="1"/>
            </p:cNvSpPr>
            <p:nvPr/>
          </p:nvSpPr>
          <p:spPr>
            <a:xfrm>
              <a:off x="15727652" y="6515350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0" name="Oval 2029"/>
            <p:cNvSpPr>
              <a:spLocks noChangeAspect="1"/>
            </p:cNvSpPr>
            <p:nvPr/>
          </p:nvSpPr>
          <p:spPr>
            <a:xfrm>
              <a:off x="14143942" y="580221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1" name="Oval 2030"/>
            <p:cNvSpPr>
              <a:spLocks noChangeAspect="1"/>
            </p:cNvSpPr>
            <p:nvPr/>
          </p:nvSpPr>
          <p:spPr>
            <a:xfrm>
              <a:off x="14254751" y="559334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3" name="Oval 2032"/>
            <p:cNvSpPr>
              <a:spLocks noChangeAspect="1"/>
            </p:cNvSpPr>
            <p:nvPr/>
          </p:nvSpPr>
          <p:spPr>
            <a:xfrm>
              <a:off x="13717503" y="552501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4" name="Oval 2033"/>
            <p:cNvSpPr>
              <a:spLocks noChangeAspect="1"/>
            </p:cNvSpPr>
            <p:nvPr/>
          </p:nvSpPr>
          <p:spPr>
            <a:xfrm>
              <a:off x="16692562" y="7674085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5" name="Oval 2034"/>
            <p:cNvSpPr>
              <a:spLocks noChangeAspect="1"/>
            </p:cNvSpPr>
            <p:nvPr/>
          </p:nvSpPr>
          <p:spPr>
            <a:xfrm>
              <a:off x="13268320" y="488111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6" name="Oval 2035"/>
            <p:cNvSpPr>
              <a:spLocks noChangeAspect="1"/>
            </p:cNvSpPr>
            <p:nvPr/>
          </p:nvSpPr>
          <p:spPr>
            <a:xfrm>
              <a:off x="14580639" y="667250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Oval 2036"/>
            <p:cNvSpPr>
              <a:spLocks noChangeAspect="1"/>
            </p:cNvSpPr>
            <p:nvPr/>
          </p:nvSpPr>
          <p:spPr>
            <a:xfrm>
              <a:off x="14858160" y="600678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8" name="Oval 2037"/>
            <p:cNvSpPr>
              <a:spLocks noChangeAspect="1"/>
            </p:cNvSpPr>
            <p:nvPr/>
          </p:nvSpPr>
          <p:spPr>
            <a:xfrm>
              <a:off x="13026230" y="472978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9" name="Oval 2038"/>
            <p:cNvSpPr>
              <a:spLocks noChangeAspect="1"/>
            </p:cNvSpPr>
            <p:nvPr/>
          </p:nvSpPr>
          <p:spPr>
            <a:xfrm>
              <a:off x="13797528" y="611497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0" name="Oval 2039"/>
            <p:cNvSpPr>
              <a:spLocks noChangeAspect="1"/>
            </p:cNvSpPr>
            <p:nvPr/>
          </p:nvSpPr>
          <p:spPr>
            <a:xfrm>
              <a:off x="13519896" y="585979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Oval 2040"/>
            <p:cNvSpPr>
              <a:spLocks noChangeAspect="1"/>
            </p:cNvSpPr>
            <p:nvPr/>
          </p:nvSpPr>
          <p:spPr>
            <a:xfrm>
              <a:off x="13566619" y="564416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2" name="Oval 2041"/>
            <p:cNvSpPr>
              <a:spLocks noChangeAspect="1"/>
            </p:cNvSpPr>
            <p:nvPr/>
          </p:nvSpPr>
          <p:spPr>
            <a:xfrm>
              <a:off x="13465520" y="545886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3" name="Oval 2042"/>
            <p:cNvSpPr>
              <a:spLocks noChangeAspect="1"/>
            </p:cNvSpPr>
            <p:nvPr/>
          </p:nvSpPr>
          <p:spPr>
            <a:xfrm>
              <a:off x="13313120" y="534359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4" name="Oval 2043"/>
            <p:cNvSpPr>
              <a:spLocks noChangeAspect="1"/>
            </p:cNvSpPr>
            <p:nvPr/>
          </p:nvSpPr>
          <p:spPr>
            <a:xfrm>
              <a:off x="13124493" y="674565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Oval 2044"/>
            <p:cNvSpPr>
              <a:spLocks noChangeAspect="1"/>
            </p:cNvSpPr>
            <p:nvPr/>
          </p:nvSpPr>
          <p:spPr>
            <a:xfrm>
              <a:off x="13411634" y="517532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6" name="Oval 2045"/>
            <p:cNvSpPr>
              <a:spLocks noChangeAspect="1"/>
            </p:cNvSpPr>
            <p:nvPr/>
          </p:nvSpPr>
          <p:spPr>
            <a:xfrm>
              <a:off x="13575465" y="623287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7" name="Oval 2046"/>
            <p:cNvSpPr>
              <a:spLocks noChangeAspect="1"/>
            </p:cNvSpPr>
            <p:nvPr/>
          </p:nvSpPr>
          <p:spPr>
            <a:xfrm>
              <a:off x="14806684" y="652356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8" name="Oval 2047"/>
            <p:cNvSpPr>
              <a:spLocks noChangeAspect="1"/>
            </p:cNvSpPr>
            <p:nvPr/>
          </p:nvSpPr>
          <p:spPr>
            <a:xfrm>
              <a:off x="14625859" y="643666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9" name="Oval 2048"/>
            <p:cNvSpPr>
              <a:spLocks noChangeAspect="1"/>
            </p:cNvSpPr>
            <p:nvPr/>
          </p:nvSpPr>
          <p:spPr>
            <a:xfrm>
              <a:off x="14627751" y="619507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0" name="Oval 2049"/>
            <p:cNvSpPr>
              <a:spLocks noChangeAspect="1"/>
            </p:cNvSpPr>
            <p:nvPr/>
          </p:nvSpPr>
          <p:spPr>
            <a:xfrm>
              <a:off x="14677231" y="580079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1" name="Oval 2050"/>
            <p:cNvSpPr>
              <a:spLocks noChangeAspect="1"/>
            </p:cNvSpPr>
            <p:nvPr/>
          </p:nvSpPr>
          <p:spPr>
            <a:xfrm>
              <a:off x="14424249" y="604712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Oval 2051"/>
            <p:cNvSpPr>
              <a:spLocks noChangeAspect="1"/>
            </p:cNvSpPr>
            <p:nvPr/>
          </p:nvSpPr>
          <p:spPr>
            <a:xfrm>
              <a:off x="14288780" y="626721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3" name="Oval 2052"/>
            <p:cNvSpPr>
              <a:spLocks noChangeAspect="1"/>
            </p:cNvSpPr>
            <p:nvPr/>
          </p:nvSpPr>
          <p:spPr>
            <a:xfrm>
              <a:off x="15077086" y="605102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4" name="Oval 2053"/>
            <p:cNvSpPr>
              <a:spLocks noChangeAspect="1"/>
            </p:cNvSpPr>
            <p:nvPr/>
          </p:nvSpPr>
          <p:spPr>
            <a:xfrm>
              <a:off x="14162273" y="604712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5" name="Oval 2054"/>
            <p:cNvSpPr>
              <a:spLocks noChangeAspect="1"/>
            </p:cNvSpPr>
            <p:nvPr/>
          </p:nvSpPr>
          <p:spPr>
            <a:xfrm>
              <a:off x="13916690" y="641681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7" name="Oval 2056"/>
            <p:cNvSpPr>
              <a:spLocks noChangeAspect="1"/>
            </p:cNvSpPr>
            <p:nvPr/>
          </p:nvSpPr>
          <p:spPr>
            <a:xfrm>
              <a:off x="17374627" y="714995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Oval 2057"/>
            <p:cNvSpPr>
              <a:spLocks noChangeAspect="1"/>
            </p:cNvSpPr>
            <p:nvPr/>
          </p:nvSpPr>
          <p:spPr>
            <a:xfrm>
              <a:off x="16456184" y="711576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9" name="Oval 2058"/>
            <p:cNvSpPr>
              <a:spLocks noChangeAspect="1"/>
            </p:cNvSpPr>
            <p:nvPr/>
          </p:nvSpPr>
          <p:spPr>
            <a:xfrm>
              <a:off x="15849104" y="688573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Oval 2059"/>
            <p:cNvSpPr>
              <a:spLocks noChangeAspect="1"/>
            </p:cNvSpPr>
            <p:nvPr/>
          </p:nvSpPr>
          <p:spPr>
            <a:xfrm>
              <a:off x="15766700" y="7550767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1" name="Oval 2060"/>
            <p:cNvSpPr>
              <a:spLocks noChangeAspect="1"/>
            </p:cNvSpPr>
            <p:nvPr/>
          </p:nvSpPr>
          <p:spPr>
            <a:xfrm>
              <a:off x="15202335" y="7575550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2" name="Oval 2061"/>
            <p:cNvSpPr>
              <a:spLocks noChangeAspect="1"/>
            </p:cNvSpPr>
            <p:nvPr/>
          </p:nvSpPr>
          <p:spPr>
            <a:xfrm>
              <a:off x="13397347" y="766297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3" name="Oval 2062"/>
            <p:cNvSpPr>
              <a:spLocks noChangeAspect="1"/>
            </p:cNvSpPr>
            <p:nvPr/>
          </p:nvSpPr>
          <p:spPr>
            <a:xfrm>
              <a:off x="13166886" y="648844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4" name="Oval 2063"/>
            <p:cNvSpPr>
              <a:spLocks noChangeAspect="1"/>
            </p:cNvSpPr>
            <p:nvPr/>
          </p:nvSpPr>
          <p:spPr>
            <a:xfrm>
              <a:off x="12730150" y="793795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5" name="Oval 2064"/>
            <p:cNvSpPr>
              <a:spLocks noChangeAspect="1"/>
            </p:cNvSpPr>
            <p:nvPr/>
          </p:nvSpPr>
          <p:spPr>
            <a:xfrm>
              <a:off x="14406421" y="710423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6" name="Oval 2065"/>
            <p:cNvSpPr>
              <a:spLocks noChangeAspect="1"/>
            </p:cNvSpPr>
            <p:nvPr/>
          </p:nvSpPr>
          <p:spPr>
            <a:xfrm>
              <a:off x="15278720" y="586926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7" name="Oval 2066"/>
            <p:cNvSpPr>
              <a:spLocks noChangeAspect="1"/>
            </p:cNvSpPr>
            <p:nvPr/>
          </p:nvSpPr>
          <p:spPr>
            <a:xfrm>
              <a:off x="12764553" y="5077999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8" name="Oval 2067"/>
            <p:cNvSpPr>
              <a:spLocks noChangeAspect="1"/>
            </p:cNvSpPr>
            <p:nvPr/>
          </p:nvSpPr>
          <p:spPr>
            <a:xfrm>
              <a:off x="12895705" y="745689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9" name="Oval 2068"/>
            <p:cNvSpPr>
              <a:spLocks noChangeAspect="1"/>
            </p:cNvSpPr>
            <p:nvPr/>
          </p:nvSpPr>
          <p:spPr>
            <a:xfrm>
              <a:off x="13103268" y="759425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Oval 2069"/>
            <p:cNvSpPr>
              <a:spLocks noChangeAspect="1"/>
            </p:cNvSpPr>
            <p:nvPr/>
          </p:nvSpPr>
          <p:spPr>
            <a:xfrm>
              <a:off x="13056533" y="714141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Oval 2071"/>
            <p:cNvSpPr>
              <a:spLocks noChangeAspect="1"/>
            </p:cNvSpPr>
            <p:nvPr/>
          </p:nvSpPr>
          <p:spPr>
            <a:xfrm>
              <a:off x="13578872" y="728832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3" name="Oval 2072"/>
            <p:cNvSpPr>
              <a:spLocks noChangeAspect="1"/>
            </p:cNvSpPr>
            <p:nvPr/>
          </p:nvSpPr>
          <p:spPr>
            <a:xfrm>
              <a:off x="13889539" y="579405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4" name="Oval 2073"/>
            <p:cNvSpPr>
              <a:spLocks noChangeAspect="1"/>
            </p:cNvSpPr>
            <p:nvPr/>
          </p:nvSpPr>
          <p:spPr>
            <a:xfrm>
              <a:off x="13347133" y="714357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Oval 2086"/>
            <p:cNvSpPr>
              <a:spLocks noChangeAspect="1"/>
            </p:cNvSpPr>
            <p:nvPr/>
          </p:nvSpPr>
          <p:spPr>
            <a:xfrm>
              <a:off x="13684176" y="692009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Oval 2087"/>
            <p:cNvSpPr>
              <a:spLocks noChangeAspect="1"/>
            </p:cNvSpPr>
            <p:nvPr/>
          </p:nvSpPr>
          <p:spPr>
            <a:xfrm>
              <a:off x="13667282" y="670199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Oval 2088"/>
            <p:cNvSpPr>
              <a:spLocks noChangeAspect="1"/>
            </p:cNvSpPr>
            <p:nvPr/>
          </p:nvSpPr>
          <p:spPr>
            <a:xfrm>
              <a:off x="13423773" y="665737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Oval 2089"/>
            <p:cNvSpPr>
              <a:spLocks noChangeAspect="1"/>
            </p:cNvSpPr>
            <p:nvPr/>
          </p:nvSpPr>
          <p:spPr>
            <a:xfrm>
              <a:off x="13594619" y="639379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Oval 2090"/>
            <p:cNvSpPr>
              <a:spLocks noChangeAspect="1"/>
            </p:cNvSpPr>
            <p:nvPr/>
          </p:nvSpPr>
          <p:spPr>
            <a:xfrm>
              <a:off x="14707098" y="705093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Oval 2091"/>
            <p:cNvSpPr>
              <a:spLocks noChangeAspect="1"/>
            </p:cNvSpPr>
            <p:nvPr/>
          </p:nvSpPr>
          <p:spPr>
            <a:xfrm>
              <a:off x="14661427" y="687417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3" name="Oval 2092"/>
            <p:cNvSpPr>
              <a:spLocks noChangeAspect="1"/>
            </p:cNvSpPr>
            <p:nvPr/>
          </p:nvSpPr>
          <p:spPr>
            <a:xfrm>
              <a:off x="14828718" y="675704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4" name="Oval 2093"/>
            <p:cNvSpPr>
              <a:spLocks noChangeAspect="1"/>
            </p:cNvSpPr>
            <p:nvPr/>
          </p:nvSpPr>
          <p:spPr>
            <a:xfrm>
              <a:off x="15479404" y="617556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5" name="Oval 2094"/>
            <p:cNvSpPr>
              <a:spLocks noChangeAspect="1"/>
            </p:cNvSpPr>
            <p:nvPr/>
          </p:nvSpPr>
          <p:spPr>
            <a:xfrm>
              <a:off x="15163066" y="624021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6" name="Oval 2095"/>
            <p:cNvSpPr>
              <a:spLocks noChangeAspect="1"/>
            </p:cNvSpPr>
            <p:nvPr/>
          </p:nvSpPr>
          <p:spPr>
            <a:xfrm>
              <a:off x="14963306" y="594424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7" name="Oval 2096"/>
            <p:cNvSpPr>
              <a:spLocks noChangeAspect="1"/>
            </p:cNvSpPr>
            <p:nvPr/>
          </p:nvSpPr>
          <p:spPr>
            <a:xfrm>
              <a:off x="15266823" y="613684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8" name="Oval 2097"/>
            <p:cNvSpPr>
              <a:spLocks noChangeAspect="1"/>
            </p:cNvSpPr>
            <p:nvPr/>
          </p:nvSpPr>
          <p:spPr>
            <a:xfrm>
              <a:off x="13339837" y="685731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9" name="Oval 2098"/>
            <p:cNvSpPr>
              <a:spLocks noChangeAspect="1"/>
            </p:cNvSpPr>
            <p:nvPr/>
          </p:nvSpPr>
          <p:spPr>
            <a:xfrm>
              <a:off x="13569875" y="749450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0" name="Oval 2099"/>
            <p:cNvSpPr>
              <a:spLocks noChangeAspect="1"/>
            </p:cNvSpPr>
            <p:nvPr/>
          </p:nvSpPr>
          <p:spPr>
            <a:xfrm>
              <a:off x="13750376" y="712304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Oval 2100"/>
            <p:cNvSpPr>
              <a:spLocks noChangeAspect="1"/>
            </p:cNvSpPr>
            <p:nvPr/>
          </p:nvSpPr>
          <p:spPr>
            <a:xfrm>
              <a:off x="15266823" y="698345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Oval 2101"/>
            <p:cNvSpPr>
              <a:spLocks noChangeAspect="1"/>
            </p:cNvSpPr>
            <p:nvPr/>
          </p:nvSpPr>
          <p:spPr>
            <a:xfrm>
              <a:off x="15403463" y="722914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3" name="Oval 2102"/>
            <p:cNvSpPr>
              <a:spLocks noChangeAspect="1"/>
            </p:cNvSpPr>
            <p:nvPr/>
          </p:nvSpPr>
          <p:spPr>
            <a:xfrm>
              <a:off x="15190438" y="720697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4" name="Oval 2103"/>
            <p:cNvSpPr>
              <a:spLocks noChangeAspect="1"/>
            </p:cNvSpPr>
            <p:nvPr/>
          </p:nvSpPr>
          <p:spPr>
            <a:xfrm>
              <a:off x="15128946" y="752794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Oval 2104"/>
            <p:cNvSpPr>
              <a:spLocks noChangeAspect="1"/>
            </p:cNvSpPr>
            <p:nvPr/>
          </p:nvSpPr>
          <p:spPr>
            <a:xfrm>
              <a:off x="15020410" y="693317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6" name="Oval 2105"/>
            <p:cNvSpPr>
              <a:spLocks noChangeAspect="1"/>
            </p:cNvSpPr>
            <p:nvPr/>
          </p:nvSpPr>
          <p:spPr>
            <a:xfrm>
              <a:off x="14873601" y="717155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7" name="Oval 2106"/>
            <p:cNvSpPr>
              <a:spLocks noChangeAspect="1"/>
            </p:cNvSpPr>
            <p:nvPr/>
          </p:nvSpPr>
          <p:spPr>
            <a:xfrm>
              <a:off x="14345891" y="659196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8" name="Oval 2107"/>
            <p:cNvSpPr>
              <a:spLocks noChangeAspect="1"/>
            </p:cNvSpPr>
            <p:nvPr/>
          </p:nvSpPr>
          <p:spPr>
            <a:xfrm>
              <a:off x="14837317" y="690407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9" name="Oval 2108"/>
            <p:cNvSpPr>
              <a:spLocks noChangeAspect="1"/>
            </p:cNvSpPr>
            <p:nvPr/>
          </p:nvSpPr>
          <p:spPr>
            <a:xfrm>
              <a:off x="14699220" y="741574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0" name="Oval 2109"/>
            <p:cNvSpPr>
              <a:spLocks noChangeAspect="1"/>
            </p:cNvSpPr>
            <p:nvPr/>
          </p:nvSpPr>
          <p:spPr>
            <a:xfrm>
              <a:off x="13822263" y="764938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1" name="Oval 2110"/>
            <p:cNvSpPr>
              <a:spLocks noChangeAspect="1"/>
            </p:cNvSpPr>
            <p:nvPr/>
          </p:nvSpPr>
          <p:spPr>
            <a:xfrm>
              <a:off x="14159494" y="774055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2" name="Oval 2111"/>
            <p:cNvSpPr>
              <a:spLocks noChangeAspect="1"/>
            </p:cNvSpPr>
            <p:nvPr/>
          </p:nvSpPr>
          <p:spPr>
            <a:xfrm>
              <a:off x="16958947" y="641681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3" name="Oval 2112"/>
            <p:cNvSpPr>
              <a:spLocks noChangeAspect="1"/>
            </p:cNvSpPr>
            <p:nvPr/>
          </p:nvSpPr>
          <p:spPr>
            <a:xfrm>
              <a:off x="14667903" y="7530841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4" name="Oval 2113"/>
            <p:cNvSpPr>
              <a:spLocks noChangeAspect="1"/>
            </p:cNvSpPr>
            <p:nvPr/>
          </p:nvSpPr>
          <p:spPr>
            <a:xfrm>
              <a:off x="17215980" y="7925080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5" name="Oval 2114"/>
            <p:cNvSpPr>
              <a:spLocks noChangeAspect="1"/>
            </p:cNvSpPr>
            <p:nvPr/>
          </p:nvSpPr>
          <p:spPr>
            <a:xfrm>
              <a:off x="18629224" y="72064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6" name="Oval 2115"/>
            <p:cNvSpPr>
              <a:spLocks noChangeAspect="1"/>
            </p:cNvSpPr>
            <p:nvPr/>
          </p:nvSpPr>
          <p:spPr>
            <a:xfrm>
              <a:off x="15358684" y="659514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7" name="Oval 2116"/>
            <p:cNvSpPr>
              <a:spLocks noChangeAspect="1"/>
            </p:cNvSpPr>
            <p:nvPr/>
          </p:nvSpPr>
          <p:spPr>
            <a:xfrm>
              <a:off x="15710024" y="637730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Oval 2117"/>
            <p:cNvSpPr>
              <a:spLocks noChangeAspect="1"/>
            </p:cNvSpPr>
            <p:nvPr/>
          </p:nvSpPr>
          <p:spPr>
            <a:xfrm>
              <a:off x="15637228" y="692070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Oval 2118"/>
            <p:cNvSpPr>
              <a:spLocks noChangeAspect="1"/>
            </p:cNvSpPr>
            <p:nvPr/>
          </p:nvSpPr>
          <p:spPr>
            <a:xfrm>
              <a:off x="15727652" y="733923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Oval 2119"/>
            <p:cNvSpPr>
              <a:spLocks noChangeAspect="1"/>
            </p:cNvSpPr>
            <p:nvPr/>
          </p:nvSpPr>
          <p:spPr>
            <a:xfrm>
              <a:off x="15591218" y="714953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1" name="Oval 2120"/>
            <p:cNvSpPr>
              <a:spLocks noChangeAspect="1"/>
            </p:cNvSpPr>
            <p:nvPr/>
          </p:nvSpPr>
          <p:spPr>
            <a:xfrm>
              <a:off x="15503487" y="763788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Oval 2121"/>
            <p:cNvSpPr>
              <a:spLocks noChangeAspect="1"/>
            </p:cNvSpPr>
            <p:nvPr/>
          </p:nvSpPr>
          <p:spPr>
            <a:xfrm>
              <a:off x="15552388" y="749461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Oval 2122"/>
            <p:cNvSpPr>
              <a:spLocks noChangeAspect="1"/>
            </p:cNvSpPr>
            <p:nvPr/>
          </p:nvSpPr>
          <p:spPr>
            <a:xfrm>
              <a:off x="15107085" y="786706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4" name="Oval 2123"/>
            <p:cNvSpPr>
              <a:spLocks noChangeAspect="1"/>
            </p:cNvSpPr>
            <p:nvPr/>
          </p:nvSpPr>
          <p:spPr>
            <a:xfrm>
              <a:off x="15208952" y="662386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5" name="Oval 2124"/>
            <p:cNvSpPr>
              <a:spLocks noChangeAspect="1"/>
            </p:cNvSpPr>
            <p:nvPr/>
          </p:nvSpPr>
          <p:spPr>
            <a:xfrm>
              <a:off x="17681989" y="783975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6" name="Oval 2125"/>
            <p:cNvSpPr>
              <a:spLocks noChangeAspect="1"/>
            </p:cNvSpPr>
            <p:nvPr/>
          </p:nvSpPr>
          <p:spPr>
            <a:xfrm>
              <a:off x="18112704" y="797112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7" name="Oval 2126"/>
            <p:cNvSpPr>
              <a:spLocks noChangeAspect="1"/>
            </p:cNvSpPr>
            <p:nvPr/>
          </p:nvSpPr>
          <p:spPr>
            <a:xfrm>
              <a:off x="17472989" y="769279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8" name="Oval 2127"/>
            <p:cNvSpPr>
              <a:spLocks noChangeAspect="1"/>
            </p:cNvSpPr>
            <p:nvPr/>
          </p:nvSpPr>
          <p:spPr>
            <a:xfrm>
              <a:off x="17842326" y="770434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9" name="Oval 2128"/>
            <p:cNvSpPr>
              <a:spLocks noChangeAspect="1"/>
            </p:cNvSpPr>
            <p:nvPr/>
          </p:nvSpPr>
          <p:spPr>
            <a:xfrm>
              <a:off x="18056028" y="685731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0" name="Oval 2129"/>
            <p:cNvSpPr>
              <a:spLocks noChangeAspect="1"/>
            </p:cNvSpPr>
            <p:nvPr/>
          </p:nvSpPr>
          <p:spPr>
            <a:xfrm>
              <a:off x="18112704" y="755941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1" name="Oval 2130"/>
            <p:cNvSpPr>
              <a:spLocks noChangeAspect="1"/>
            </p:cNvSpPr>
            <p:nvPr/>
          </p:nvSpPr>
          <p:spPr>
            <a:xfrm>
              <a:off x="17919387" y="744932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2" name="Oval 2131"/>
            <p:cNvSpPr>
              <a:spLocks noChangeAspect="1"/>
            </p:cNvSpPr>
            <p:nvPr/>
          </p:nvSpPr>
          <p:spPr>
            <a:xfrm>
              <a:off x="18560828" y="700141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3" name="Oval 2132"/>
            <p:cNvSpPr>
              <a:spLocks noChangeAspect="1"/>
            </p:cNvSpPr>
            <p:nvPr/>
          </p:nvSpPr>
          <p:spPr>
            <a:xfrm>
              <a:off x="18412263" y="740184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4" name="Oval 2133"/>
            <p:cNvSpPr>
              <a:spLocks noChangeAspect="1"/>
            </p:cNvSpPr>
            <p:nvPr/>
          </p:nvSpPr>
          <p:spPr>
            <a:xfrm>
              <a:off x="18290811" y="758284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5" name="Oval 2134"/>
            <p:cNvSpPr>
              <a:spLocks noChangeAspect="1"/>
            </p:cNvSpPr>
            <p:nvPr/>
          </p:nvSpPr>
          <p:spPr>
            <a:xfrm>
              <a:off x="18292336" y="716305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6" name="Oval 2135"/>
            <p:cNvSpPr>
              <a:spLocks noChangeAspect="1"/>
            </p:cNvSpPr>
            <p:nvPr/>
          </p:nvSpPr>
          <p:spPr>
            <a:xfrm>
              <a:off x="16211753" y="728419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Oval 2136"/>
            <p:cNvSpPr>
              <a:spLocks noChangeAspect="1"/>
            </p:cNvSpPr>
            <p:nvPr/>
          </p:nvSpPr>
          <p:spPr>
            <a:xfrm>
              <a:off x="16296981" y="709268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8" name="Oval 2137"/>
            <p:cNvSpPr>
              <a:spLocks noChangeAspect="1"/>
            </p:cNvSpPr>
            <p:nvPr/>
          </p:nvSpPr>
          <p:spPr>
            <a:xfrm>
              <a:off x="16493362" y="627671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2" name="Oval 2141"/>
            <p:cNvSpPr>
              <a:spLocks noChangeAspect="1"/>
            </p:cNvSpPr>
            <p:nvPr/>
          </p:nvSpPr>
          <p:spPr>
            <a:xfrm>
              <a:off x="17021967" y="675577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3" name="Oval 2142"/>
            <p:cNvSpPr>
              <a:spLocks noChangeAspect="1"/>
            </p:cNvSpPr>
            <p:nvPr/>
          </p:nvSpPr>
          <p:spPr>
            <a:xfrm>
              <a:off x="16741597" y="684419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4" name="Oval 2143"/>
            <p:cNvSpPr>
              <a:spLocks noChangeAspect="1"/>
            </p:cNvSpPr>
            <p:nvPr/>
          </p:nvSpPr>
          <p:spPr>
            <a:xfrm>
              <a:off x="16275087" y="676752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5" name="Oval 2144"/>
            <p:cNvSpPr>
              <a:spLocks noChangeAspect="1"/>
            </p:cNvSpPr>
            <p:nvPr/>
          </p:nvSpPr>
          <p:spPr>
            <a:xfrm>
              <a:off x="16645039" y="652356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6" name="Oval 2145"/>
            <p:cNvSpPr>
              <a:spLocks noChangeAspect="1"/>
            </p:cNvSpPr>
            <p:nvPr/>
          </p:nvSpPr>
          <p:spPr>
            <a:xfrm>
              <a:off x="17321784" y="676408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7" name="Oval 2146"/>
            <p:cNvSpPr>
              <a:spLocks noChangeAspect="1"/>
            </p:cNvSpPr>
            <p:nvPr/>
          </p:nvSpPr>
          <p:spPr>
            <a:xfrm>
              <a:off x="17171858" y="681913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8" name="Oval 2147"/>
            <p:cNvSpPr>
              <a:spLocks noChangeAspect="1"/>
            </p:cNvSpPr>
            <p:nvPr/>
          </p:nvSpPr>
          <p:spPr>
            <a:xfrm>
              <a:off x="16942883" y="695428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0" name="Oval 2429"/>
            <p:cNvSpPr>
              <a:spLocks noChangeAspect="1"/>
            </p:cNvSpPr>
            <p:nvPr/>
          </p:nvSpPr>
          <p:spPr>
            <a:xfrm>
              <a:off x="17080065" y="746649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7" name="Oval 2436"/>
            <p:cNvSpPr>
              <a:spLocks noChangeAspect="1"/>
            </p:cNvSpPr>
            <p:nvPr/>
          </p:nvSpPr>
          <p:spPr>
            <a:xfrm>
              <a:off x="16958947" y="763774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8" name="Oval 2437"/>
            <p:cNvSpPr>
              <a:spLocks noChangeAspect="1"/>
            </p:cNvSpPr>
            <p:nvPr/>
          </p:nvSpPr>
          <p:spPr>
            <a:xfrm>
              <a:off x="16431888" y="781620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9" name="Oval 2438"/>
            <p:cNvSpPr>
              <a:spLocks noChangeAspect="1"/>
            </p:cNvSpPr>
            <p:nvPr/>
          </p:nvSpPr>
          <p:spPr>
            <a:xfrm>
              <a:off x="16410007" y="753172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0" name="Oval 2439"/>
            <p:cNvSpPr>
              <a:spLocks noChangeAspect="1"/>
            </p:cNvSpPr>
            <p:nvPr/>
          </p:nvSpPr>
          <p:spPr>
            <a:xfrm>
              <a:off x="16148794" y="764162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1" name="Oval 2440"/>
            <p:cNvSpPr>
              <a:spLocks noChangeAspect="1"/>
            </p:cNvSpPr>
            <p:nvPr/>
          </p:nvSpPr>
          <p:spPr>
            <a:xfrm>
              <a:off x="13154968" y="788672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2" name="Oval 2441"/>
            <p:cNvSpPr>
              <a:spLocks noChangeAspect="1"/>
            </p:cNvSpPr>
            <p:nvPr/>
          </p:nvSpPr>
          <p:spPr>
            <a:xfrm>
              <a:off x="13366232" y="788672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3" name="Oval 2442"/>
            <p:cNvSpPr>
              <a:spLocks noChangeAspect="1"/>
            </p:cNvSpPr>
            <p:nvPr/>
          </p:nvSpPr>
          <p:spPr>
            <a:xfrm>
              <a:off x="16945511" y="788672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4" name="Oval 2443"/>
            <p:cNvSpPr>
              <a:spLocks noChangeAspect="1"/>
            </p:cNvSpPr>
            <p:nvPr/>
          </p:nvSpPr>
          <p:spPr>
            <a:xfrm>
              <a:off x="17166002" y="770434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2" name="Oval 2461"/>
            <p:cNvSpPr>
              <a:spLocks noChangeAspect="1"/>
            </p:cNvSpPr>
            <p:nvPr/>
          </p:nvSpPr>
          <p:spPr>
            <a:xfrm>
              <a:off x="17321784" y="755941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2" name="Oval 2031"/>
            <p:cNvSpPr>
              <a:spLocks noChangeAspect="1"/>
            </p:cNvSpPr>
            <p:nvPr/>
          </p:nvSpPr>
          <p:spPr>
            <a:xfrm>
              <a:off x="14161145" y="5423385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93" name="Oval 2692"/>
          <p:cNvSpPr>
            <a:spLocks noChangeAspect="1"/>
          </p:cNvSpPr>
          <p:nvPr/>
        </p:nvSpPr>
        <p:spPr>
          <a:xfrm rot="10800000">
            <a:off x="12807915" y="123770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4" name="Oval 2693"/>
          <p:cNvSpPr>
            <a:spLocks noChangeAspect="1"/>
          </p:cNvSpPr>
          <p:nvPr/>
        </p:nvSpPr>
        <p:spPr>
          <a:xfrm rot="10800000">
            <a:off x="12555374" y="1247302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5" name="Oval 2694"/>
          <p:cNvSpPr>
            <a:spLocks noChangeAspect="1"/>
          </p:cNvSpPr>
          <p:nvPr/>
        </p:nvSpPr>
        <p:spPr>
          <a:xfrm rot="10800000">
            <a:off x="13550797" y="1301559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6" name="Oval 2695"/>
          <p:cNvSpPr>
            <a:spLocks noChangeAspect="1"/>
          </p:cNvSpPr>
          <p:nvPr/>
        </p:nvSpPr>
        <p:spPr>
          <a:xfrm rot="10800000">
            <a:off x="11494647" y="118418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7" name="Oval 2696"/>
          <p:cNvSpPr>
            <a:spLocks noChangeAspect="1"/>
          </p:cNvSpPr>
          <p:nvPr/>
        </p:nvSpPr>
        <p:spPr>
          <a:xfrm rot="10800000">
            <a:off x="12981287" y="125740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8" name="Oval 2697"/>
          <p:cNvSpPr>
            <a:spLocks noChangeAspect="1"/>
          </p:cNvSpPr>
          <p:nvPr/>
        </p:nvSpPr>
        <p:spPr>
          <a:xfrm rot="10800000">
            <a:off x="13204035" y="122623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9" name="Oval 2698"/>
          <p:cNvSpPr>
            <a:spLocks noChangeAspect="1"/>
          </p:cNvSpPr>
          <p:nvPr/>
        </p:nvSpPr>
        <p:spPr>
          <a:xfrm rot="10800000">
            <a:off x="12476015" y="1159391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0" name="Oval 2699"/>
          <p:cNvSpPr>
            <a:spLocks noChangeAspect="1"/>
          </p:cNvSpPr>
          <p:nvPr/>
        </p:nvSpPr>
        <p:spPr>
          <a:xfrm rot="10800000">
            <a:off x="14415864" y="1344099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1" name="Oval 2700"/>
          <p:cNvSpPr>
            <a:spLocks noChangeAspect="1"/>
          </p:cNvSpPr>
          <p:nvPr/>
        </p:nvSpPr>
        <p:spPr>
          <a:xfrm rot="10800000">
            <a:off x="14160538" y="133452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2" name="Oval 2701"/>
          <p:cNvSpPr>
            <a:spLocks noChangeAspect="1"/>
          </p:cNvSpPr>
          <p:nvPr/>
        </p:nvSpPr>
        <p:spPr>
          <a:xfrm rot="10800000">
            <a:off x="13874780" y="1308926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3" name="Oval 2702"/>
          <p:cNvSpPr>
            <a:spLocks noChangeAspect="1"/>
          </p:cNvSpPr>
          <p:nvPr/>
        </p:nvSpPr>
        <p:spPr>
          <a:xfrm rot="10800000">
            <a:off x="11302455" y="1060240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4" name="Oval 2703"/>
          <p:cNvSpPr>
            <a:spLocks noChangeAspect="1"/>
          </p:cNvSpPr>
          <p:nvPr/>
        </p:nvSpPr>
        <p:spPr>
          <a:xfrm rot="10800000">
            <a:off x="14084706" y="1282315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7" name="Oval 2766"/>
          <p:cNvSpPr>
            <a:spLocks noChangeAspect="1"/>
          </p:cNvSpPr>
          <p:nvPr/>
        </p:nvSpPr>
        <p:spPr>
          <a:xfrm rot="10800000">
            <a:off x="9914213" y="1045856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8" name="Oval 2767"/>
          <p:cNvSpPr>
            <a:spLocks noChangeAspect="1"/>
          </p:cNvSpPr>
          <p:nvPr/>
        </p:nvSpPr>
        <p:spPr>
          <a:xfrm rot="10800000">
            <a:off x="8683690" y="1006934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9" name="Oval 2768"/>
          <p:cNvSpPr>
            <a:spLocks noChangeAspect="1"/>
          </p:cNvSpPr>
          <p:nvPr/>
        </p:nvSpPr>
        <p:spPr>
          <a:xfrm rot="10800000">
            <a:off x="12959967" y="1194903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0" name="Oval 2769"/>
          <p:cNvSpPr>
            <a:spLocks noChangeAspect="1"/>
          </p:cNvSpPr>
          <p:nvPr/>
        </p:nvSpPr>
        <p:spPr>
          <a:xfrm rot="10800000">
            <a:off x="15541280" y="138355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1" name="Oval 2770"/>
          <p:cNvSpPr>
            <a:spLocks noChangeAspect="1"/>
          </p:cNvSpPr>
          <p:nvPr/>
        </p:nvSpPr>
        <p:spPr>
          <a:xfrm rot="10800000">
            <a:off x="14502565" y="1180722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2" name="Oval 2771"/>
          <p:cNvSpPr>
            <a:spLocks noChangeAspect="1"/>
          </p:cNvSpPr>
          <p:nvPr/>
        </p:nvSpPr>
        <p:spPr>
          <a:xfrm rot="10800000">
            <a:off x="14589377" y="1202577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3" name="Oval 2772"/>
          <p:cNvSpPr>
            <a:spLocks noChangeAspect="1"/>
          </p:cNvSpPr>
          <p:nvPr/>
        </p:nvSpPr>
        <p:spPr>
          <a:xfrm rot="10800000">
            <a:off x="14483455" y="1225343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4" name="Oval 2773"/>
          <p:cNvSpPr>
            <a:spLocks noChangeAspect="1"/>
          </p:cNvSpPr>
          <p:nvPr/>
        </p:nvSpPr>
        <p:spPr>
          <a:xfrm rot="10800000">
            <a:off x="14339944" y="124161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57" name="Group 2556"/>
          <p:cNvGrpSpPr>
            <a:grpSpLocks noChangeAspect="1"/>
          </p:cNvGrpSpPr>
          <p:nvPr/>
        </p:nvGrpSpPr>
        <p:grpSpPr>
          <a:xfrm rot="10800000">
            <a:off x="11765874" y="10827235"/>
            <a:ext cx="543702" cy="220592"/>
            <a:chOff x="21145826" y="13473498"/>
            <a:chExt cx="679627" cy="275734"/>
          </a:xfrm>
        </p:grpSpPr>
        <p:sp>
          <p:nvSpPr>
            <p:cNvPr id="2558" name="Freeform 2557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9" name="Flowchart: Delay 2558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0" name="Freeform 2559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1" name="Freeform 2560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2" name="Freeform 2561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3" name="Freeform 2562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extBox 6"/>
          <p:cNvSpPr txBox="1"/>
          <p:nvPr/>
        </p:nvSpPr>
        <p:spPr>
          <a:xfrm rot="10800000">
            <a:off x="11785674" y="10566174"/>
            <a:ext cx="489236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X</a:t>
            </a:r>
          </a:p>
        </p:txBody>
      </p:sp>
      <p:sp>
        <p:nvSpPr>
          <p:cNvPr id="2777" name="Oval 2776"/>
          <p:cNvSpPr>
            <a:spLocks noChangeAspect="1"/>
          </p:cNvSpPr>
          <p:nvPr/>
        </p:nvSpPr>
        <p:spPr>
          <a:xfrm rot="10800000">
            <a:off x="14723116" y="1221585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8" name="Oval 2777"/>
          <p:cNvSpPr>
            <a:spLocks noChangeAspect="1"/>
          </p:cNvSpPr>
          <p:nvPr/>
        </p:nvSpPr>
        <p:spPr>
          <a:xfrm rot="10800000">
            <a:off x="14855112" y="1207289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 rot="10800000">
            <a:off x="14392395" y="8401886"/>
            <a:ext cx="3690235" cy="5807282"/>
            <a:chOff x="9713844" y="3915160"/>
            <a:chExt cx="3690235" cy="5807282"/>
          </a:xfrm>
        </p:grpSpPr>
        <p:sp>
          <p:nvSpPr>
            <p:cNvPr id="2779" name="Oval 2778"/>
            <p:cNvSpPr>
              <a:spLocks noChangeAspect="1"/>
            </p:cNvSpPr>
            <p:nvPr/>
          </p:nvSpPr>
          <p:spPr>
            <a:xfrm>
              <a:off x="10521413" y="600594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0" name="Oval 2779"/>
            <p:cNvSpPr>
              <a:spLocks noChangeAspect="1"/>
            </p:cNvSpPr>
            <p:nvPr/>
          </p:nvSpPr>
          <p:spPr>
            <a:xfrm>
              <a:off x="11101513" y="752099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1" name="Oval 2780"/>
            <p:cNvSpPr>
              <a:spLocks noChangeAspect="1"/>
            </p:cNvSpPr>
            <p:nvPr/>
          </p:nvSpPr>
          <p:spPr>
            <a:xfrm>
              <a:off x="11825580" y="793352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2" name="Oval 2781"/>
            <p:cNvSpPr>
              <a:spLocks noChangeAspect="1"/>
            </p:cNvSpPr>
            <p:nvPr/>
          </p:nvSpPr>
          <p:spPr>
            <a:xfrm>
              <a:off x="12108072" y="6970779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3" name="Oval 2782"/>
            <p:cNvSpPr>
              <a:spLocks noChangeAspect="1"/>
            </p:cNvSpPr>
            <p:nvPr/>
          </p:nvSpPr>
          <p:spPr>
            <a:xfrm>
              <a:off x="10831194" y="750208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4" name="Oval 2783"/>
            <p:cNvSpPr>
              <a:spLocks noChangeAspect="1"/>
            </p:cNvSpPr>
            <p:nvPr/>
          </p:nvSpPr>
          <p:spPr>
            <a:xfrm>
              <a:off x="12268265" y="6387725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5" name="Oval 2784"/>
            <p:cNvSpPr>
              <a:spLocks noChangeAspect="1"/>
            </p:cNvSpPr>
            <p:nvPr/>
          </p:nvSpPr>
          <p:spPr>
            <a:xfrm>
              <a:off x="11889932" y="4882550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6" name="Oval 2785"/>
            <p:cNvSpPr>
              <a:spLocks noChangeAspect="1"/>
            </p:cNvSpPr>
            <p:nvPr/>
          </p:nvSpPr>
          <p:spPr>
            <a:xfrm>
              <a:off x="12055034" y="554985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7" name="Oval 2786"/>
            <p:cNvSpPr>
              <a:spLocks noChangeAspect="1"/>
            </p:cNvSpPr>
            <p:nvPr/>
          </p:nvSpPr>
          <p:spPr>
            <a:xfrm>
              <a:off x="12722611" y="480384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8" name="Oval 2787"/>
            <p:cNvSpPr>
              <a:spLocks noChangeAspect="1"/>
            </p:cNvSpPr>
            <p:nvPr/>
          </p:nvSpPr>
          <p:spPr>
            <a:xfrm>
              <a:off x="12376439" y="45494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9" name="Oval 2788"/>
            <p:cNvSpPr>
              <a:spLocks noChangeAspect="1"/>
            </p:cNvSpPr>
            <p:nvPr/>
          </p:nvSpPr>
          <p:spPr>
            <a:xfrm>
              <a:off x="11893197" y="577232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0" name="Oval 2789"/>
            <p:cNvSpPr>
              <a:spLocks noChangeAspect="1"/>
            </p:cNvSpPr>
            <p:nvPr/>
          </p:nvSpPr>
          <p:spPr>
            <a:xfrm>
              <a:off x="12100548" y="607874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2" name="Oval 2791"/>
            <p:cNvSpPr>
              <a:spLocks noChangeAspect="1"/>
            </p:cNvSpPr>
            <p:nvPr/>
          </p:nvSpPr>
          <p:spPr>
            <a:xfrm>
              <a:off x="11677408" y="596779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3" name="Oval 2792"/>
            <p:cNvSpPr>
              <a:spLocks noChangeAspect="1"/>
            </p:cNvSpPr>
            <p:nvPr/>
          </p:nvSpPr>
          <p:spPr>
            <a:xfrm>
              <a:off x="12667627" y="641547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5" name="Oval 2794"/>
            <p:cNvSpPr>
              <a:spLocks noChangeAspect="1"/>
            </p:cNvSpPr>
            <p:nvPr/>
          </p:nvSpPr>
          <p:spPr>
            <a:xfrm>
              <a:off x="12647954" y="600488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6" name="Oval 2795"/>
            <p:cNvSpPr>
              <a:spLocks noChangeAspect="1"/>
            </p:cNvSpPr>
            <p:nvPr/>
          </p:nvSpPr>
          <p:spPr>
            <a:xfrm>
              <a:off x="10072686" y="728199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7" name="Oval 2796"/>
            <p:cNvSpPr>
              <a:spLocks noChangeAspect="1"/>
            </p:cNvSpPr>
            <p:nvPr/>
          </p:nvSpPr>
          <p:spPr>
            <a:xfrm>
              <a:off x="10569129" y="864383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8" name="Oval 2797"/>
            <p:cNvSpPr>
              <a:spLocks noChangeAspect="1"/>
            </p:cNvSpPr>
            <p:nvPr/>
          </p:nvSpPr>
          <p:spPr>
            <a:xfrm>
              <a:off x="11038938" y="915418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9" name="Oval 2798"/>
            <p:cNvSpPr>
              <a:spLocks noChangeAspect="1"/>
            </p:cNvSpPr>
            <p:nvPr/>
          </p:nvSpPr>
          <p:spPr>
            <a:xfrm>
              <a:off x="12730590" y="702413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0" name="Oval 2799"/>
            <p:cNvSpPr>
              <a:spLocks noChangeAspect="1"/>
            </p:cNvSpPr>
            <p:nvPr/>
          </p:nvSpPr>
          <p:spPr>
            <a:xfrm>
              <a:off x="11911238" y="4529750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1" name="Oval 2800"/>
            <p:cNvSpPr>
              <a:spLocks noChangeAspect="1"/>
            </p:cNvSpPr>
            <p:nvPr/>
          </p:nvSpPr>
          <p:spPr>
            <a:xfrm>
              <a:off x="10937483" y="8650733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2" name="Oval 2801"/>
            <p:cNvSpPr>
              <a:spLocks noChangeAspect="1"/>
            </p:cNvSpPr>
            <p:nvPr/>
          </p:nvSpPr>
          <p:spPr>
            <a:xfrm>
              <a:off x="10169581" y="8853972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3" name="Oval 2802"/>
            <p:cNvSpPr>
              <a:spLocks noChangeAspect="1"/>
            </p:cNvSpPr>
            <p:nvPr/>
          </p:nvSpPr>
          <p:spPr>
            <a:xfrm>
              <a:off x="11609415" y="9133309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4" name="Oval 2803"/>
            <p:cNvSpPr>
              <a:spLocks noChangeAspect="1"/>
            </p:cNvSpPr>
            <p:nvPr/>
          </p:nvSpPr>
          <p:spPr>
            <a:xfrm>
              <a:off x="12076714" y="910029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5" name="Oval 2804"/>
            <p:cNvSpPr>
              <a:spLocks noChangeAspect="1"/>
            </p:cNvSpPr>
            <p:nvPr/>
          </p:nvSpPr>
          <p:spPr>
            <a:xfrm>
              <a:off x="11444751" y="8833659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6" name="Oval 2805"/>
            <p:cNvSpPr>
              <a:spLocks noChangeAspect="1"/>
            </p:cNvSpPr>
            <p:nvPr/>
          </p:nvSpPr>
          <p:spPr>
            <a:xfrm>
              <a:off x="12243620" y="5127328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7" name="Oval 2806"/>
            <p:cNvSpPr>
              <a:spLocks noChangeAspect="1"/>
            </p:cNvSpPr>
            <p:nvPr/>
          </p:nvSpPr>
          <p:spPr>
            <a:xfrm>
              <a:off x="11884817" y="537336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8" name="Oval 2807"/>
            <p:cNvSpPr>
              <a:spLocks noChangeAspect="1"/>
            </p:cNvSpPr>
            <p:nvPr/>
          </p:nvSpPr>
          <p:spPr>
            <a:xfrm>
              <a:off x="12561043" y="575717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9" name="Oval 2808"/>
            <p:cNvSpPr>
              <a:spLocks noChangeAspect="1"/>
            </p:cNvSpPr>
            <p:nvPr/>
          </p:nvSpPr>
          <p:spPr>
            <a:xfrm>
              <a:off x="10244327" y="747275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0" name="Oval 2809"/>
            <p:cNvSpPr>
              <a:spLocks noChangeAspect="1"/>
            </p:cNvSpPr>
            <p:nvPr/>
          </p:nvSpPr>
          <p:spPr>
            <a:xfrm>
              <a:off x="10653139" y="697545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1" name="Oval 2810"/>
            <p:cNvSpPr>
              <a:spLocks noChangeAspect="1"/>
            </p:cNvSpPr>
            <p:nvPr/>
          </p:nvSpPr>
          <p:spPr>
            <a:xfrm>
              <a:off x="12273036" y="764930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2" name="Oval 2811"/>
            <p:cNvSpPr>
              <a:spLocks noChangeAspect="1"/>
            </p:cNvSpPr>
            <p:nvPr/>
          </p:nvSpPr>
          <p:spPr>
            <a:xfrm>
              <a:off x="12396897" y="697514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3" name="Oval 2812"/>
            <p:cNvSpPr>
              <a:spLocks noChangeAspect="1"/>
            </p:cNvSpPr>
            <p:nvPr/>
          </p:nvSpPr>
          <p:spPr>
            <a:xfrm>
              <a:off x="12092842" y="677515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4" name="Oval 2813"/>
            <p:cNvSpPr>
              <a:spLocks noChangeAspect="1"/>
            </p:cNvSpPr>
            <p:nvPr/>
          </p:nvSpPr>
          <p:spPr>
            <a:xfrm>
              <a:off x="11765590" y="647986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5" name="Oval 2814"/>
            <p:cNvSpPr>
              <a:spLocks noChangeAspect="1"/>
            </p:cNvSpPr>
            <p:nvPr/>
          </p:nvSpPr>
          <p:spPr>
            <a:xfrm>
              <a:off x="11510894" y="665162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6" name="Oval 2815"/>
            <p:cNvSpPr>
              <a:spLocks noChangeAspect="1"/>
            </p:cNvSpPr>
            <p:nvPr/>
          </p:nvSpPr>
          <p:spPr>
            <a:xfrm>
              <a:off x="11334860" y="6800705"/>
              <a:ext cx="185187" cy="179859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7" name="Oval 2816"/>
            <p:cNvSpPr>
              <a:spLocks noChangeAspect="1"/>
            </p:cNvSpPr>
            <p:nvPr/>
          </p:nvSpPr>
          <p:spPr>
            <a:xfrm>
              <a:off x="11359888" y="657579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8" name="Oval 2817"/>
            <p:cNvSpPr>
              <a:spLocks noChangeAspect="1"/>
            </p:cNvSpPr>
            <p:nvPr/>
          </p:nvSpPr>
          <p:spPr>
            <a:xfrm>
              <a:off x="11304423" y="640441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9" name="Oval 2818"/>
            <p:cNvSpPr>
              <a:spLocks noChangeAspect="1"/>
            </p:cNvSpPr>
            <p:nvPr/>
          </p:nvSpPr>
          <p:spPr>
            <a:xfrm>
              <a:off x="11936164" y="391516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0" name="Oval 2819"/>
            <p:cNvSpPr>
              <a:spLocks noChangeAspect="1"/>
            </p:cNvSpPr>
            <p:nvPr/>
          </p:nvSpPr>
          <p:spPr>
            <a:xfrm>
              <a:off x="11707511" y="464277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1" name="Oval 2820"/>
            <p:cNvSpPr>
              <a:spLocks noChangeAspect="1"/>
            </p:cNvSpPr>
            <p:nvPr/>
          </p:nvSpPr>
          <p:spPr>
            <a:xfrm>
              <a:off x="11568440" y="539510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2" name="Oval 2821"/>
            <p:cNvSpPr>
              <a:spLocks noChangeAspect="1"/>
            </p:cNvSpPr>
            <p:nvPr/>
          </p:nvSpPr>
          <p:spPr>
            <a:xfrm>
              <a:off x="10420004" y="783167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3" name="Oval 2822"/>
            <p:cNvSpPr>
              <a:spLocks noChangeAspect="1"/>
            </p:cNvSpPr>
            <p:nvPr/>
          </p:nvSpPr>
          <p:spPr>
            <a:xfrm>
              <a:off x="10888794" y="723771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4" name="Oval 2823"/>
            <p:cNvSpPr>
              <a:spLocks noChangeAspect="1"/>
            </p:cNvSpPr>
            <p:nvPr/>
          </p:nvSpPr>
          <p:spPr>
            <a:xfrm>
              <a:off x="10499080" y="731709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5" name="Oval 2824"/>
            <p:cNvSpPr>
              <a:spLocks noChangeAspect="1"/>
            </p:cNvSpPr>
            <p:nvPr/>
          </p:nvSpPr>
          <p:spPr>
            <a:xfrm>
              <a:off x="10306101" y="702979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6" name="Oval 2825"/>
            <p:cNvSpPr>
              <a:spLocks noChangeAspect="1"/>
            </p:cNvSpPr>
            <p:nvPr/>
          </p:nvSpPr>
          <p:spPr>
            <a:xfrm>
              <a:off x="10041780" y="705646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7" name="Oval 2826"/>
            <p:cNvSpPr>
              <a:spLocks noChangeAspect="1"/>
            </p:cNvSpPr>
            <p:nvPr/>
          </p:nvSpPr>
          <p:spPr>
            <a:xfrm>
              <a:off x="9920121" y="688064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8" name="Oval 2827"/>
            <p:cNvSpPr>
              <a:spLocks noChangeAspect="1"/>
            </p:cNvSpPr>
            <p:nvPr/>
          </p:nvSpPr>
          <p:spPr>
            <a:xfrm>
              <a:off x="10755857" y="710493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9" name="Oval 2828"/>
            <p:cNvSpPr>
              <a:spLocks noChangeAspect="1"/>
            </p:cNvSpPr>
            <p:nvPr/>
          </p:nvSpPr>
          <p:spPr>
            <a:xfrm>
              <a:off x="11156637" y="715439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0" name="Oval 2829"/>
            <p:cNvSpPr>
              <a:spLocks noChangeAspect="1"/>
            </p:cNvSpPr>
            <p:nvPr/>
          </p:nvSpPr>
          <p:spPr>
            <a:xfrm>
              <a:off x="10983812" y="691567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1" name="Oval 2830"/>
            <p:cNvSpPr>
              <a:spLocks noChangeAspect="1"/>
            </p:cNvSpPr>
            <p:nvPr/>
          </p:nvSpPr>
          <p:spPr>
            <a:xfrm>
              <a:off x="12765368" y="731567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2" name="Oval 2831"/>
            <p:cNvSpPr>
              <a:spLocks noChangeAspect="1"/>
            </p:cNvSpPr>
            <p:nvPr/>
          </p:nvSpPr>
          <p:spPr>
            <a:xfrm>
              <a:off x="11994960" y="764144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3" name="Oval 2832"/>
            <p:cNvSpPr>
              <a:spLocks noChangeAspect="1"/>
            </p:cNvSpPr>
            <p:nvPr/>
          </p:nvSpPr>
          <p:spPr>
            <a:xfrm>
              <a:off x="10924331" y="617435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4" name="Oval 2833"/>
            <p:cNvSpPr>
              <a:spLocks noChangeAspect="1"/>
            </p:cNvSpPr>
            <p:nvPr/>
          </p:nvSpPr>
          <p:spPr>
            <a:xfrm>
              <a:off x="11386385" y="613410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5" name="Oval 2834"/>
            <p:cNvSpPr>
              <a:spLocks noChangeAspect="1"/>
            </p:cNvSpPr>
            <p:nvPr/>
          </p:nvSpPr>
          <p:spPr>
            <a:xfrm>
              <a:off x="11627964" y="573483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6" name="Oval 2835"/>
            <p:cNvSpPr>
              <a:spLocks noChangeAspect="1"/>
            </p:cNvSpPr>
            <p:nvPr/>
          </p:nvSpPr>
          <p:spPr>
            <a:xfrm>
              <a:off x="12412842" y="819787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7" name="Oval 2836"/>
            <p:cNvSpPr>
              <a:spLocks noChangeAspect="1"/>
            </p:cNvSpPr>
            <p:nvPr/>
          </p:nvSpPr>
          <p:spPr>
            <a:xfrm>
              <a:off x="12402784" y="784940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8" name="Oval 2837"/>
            <p:cNvSpPr>
              <a:spLocks noChangeAspect="1"/>
            </p:cNvSpPr>
            <p:nvPr/>
          </p:nvSpPr>
          <p:spPr>
            <a:xfrm>
              <a:off x="12110471" y="828011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9" name="Oval 2838"/>
            <p:cNvSpPr>
              <a:spLocks noChangeAspect="1"/>
            </p:cNvSpPr>
            <p:nvPr/>
          </p:nvSpPr>
          <p:spPr>
            <a:xfrm>
              <a:off x="12213900" y="871527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0" name="Oval 2839"/>
            <p:cNvSpPr>
              <a:spLocks noChangeAspect="1"/>
            </p:cNvSpPr>
            <p:nvPr/>
          </p:nvSpPr>
          <p:spPr>
            <a:xfrm>
              <a:off x="12034547" y="854896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1" name="Oval 2840"/>
            <p:cNvSpPr>
              <a:spLocks noChangeAspect="1"/>
            </p:cNvSpPr>
            <p:nvPr/>
          </p:nvSpPr>
          <p:spPr>
            <a:xfrm>
              <a:off x="12589386" y="863956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2" name="Oval 2841"/>
            <p:cNvSpPr>
              <a:spLocks noChangeAspect="1"/>
            </p:cNvSpPr>
            <p:nvPr/>
          </p:nvSpPr>
          <p:spPr>
            <a:xfrm>
              <a:off x="10956166" y="961235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3" name="Oval 2842"/>
            <p:cNvSpPr>
              <a:spLocks noChangeAspect="1"/>
            </p:cNvSpPr>
            <p:nvPr/>
          </p:nvSpPr>
          <p:spPr>
            <a:xfrm>
              <a:off x="12243620" y="846743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4" name="Oval 2843"/>
            <p:cNvSpPr>
              <a:spLocks noChangeAspect="1"/>
            </p:cNvSpPr>
            <p:nvPr/>
          </p:nvSpPr>
          <p:spPr>
            <a:xfrm>
              <a:off x="10453667" y="828268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5" name="Oval 2844"/>
            <p:cNvSpPr>
              <a:spLocks noChangeAspect="1"/>
            </p:cNvSpPr>
            <p:nvPr/>
          </p:nvSpPr>
          <p:spPr>
            <a:xfrm>
              <a:off x="10875973" y="952562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6" name="Oval 2845"/>
            <p:cNvSpPr>
              <a:spLocks noChangeAspect="1"/>
            </p:cNvSpPr>
            <p:nvPr/>
          </p:nvSpPr>
          <p:spPr>
            <a:xfrm>
              <a:off x="10271036" y="801079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7" name="Oval 2846"/>
            <p:cNvSpPr>
              <a:spLocks noChangeAspect="1"/>
            </p:cNvSpPr>
            <p:nvPr/>
          </p:nvSpPr>
          <p:spPr>
            <a:xfrm>
              <a:off x="10545926" y="744932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8" name="Oval 2847"/>
            <p:cNvSpPr>
              <a:spLocks noChangeAspect="1"/>
            </p:cNvSpPr>
            <p:nvPr/>
          </p:nvSpPr>
          <p:spPr>
            <a:xfrm>
              <a:off x="10888794" y="849959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9" name="Oval 2848"/>
            <p:cNvSpPr>
              <a:spLocks noChangeAspect="1"/>
            </p:cNvSpPr>
            <p:nvPr/>
          </p:nvSpPr>
          <p:spPr>
            <a:xfrm>
              <a:off x="10231204" y="846751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0" name="Oval 2849"/>
            <p:cNvSpPr>
              <a:spLocks noChangeAspect="1"/>
            </p:cNvSpPr>
            <p:nvPr/>
          </p:nvSpPr>
          <p:spPr>
            <a:xfrm>
              <a:off x="10635132" y="887985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1" name="Oval 2850"/>
            <p:cNvSpPr>
              <a:spLocks noChangeAspect="1"/>
            </p:cNvSpPr>
            <p:nvPr/>
          </p:nvSpPr>
          <p:spPr>
            <a:xfrm>
              <a:off x="10033473" y="803903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2" name="Oval 2851"/>
            <p:cNvSpPr>
              <a:spLocks noChangeAspect="1"/>
            </p:cNvSpPr>
            <p:nvPr/>
          </p:nvSpPr>
          <p:spPr>
            <a:xfrm>
              <a:off x="10368122" y="874844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3" name="Oval 2852"/>
            <p:cNvSpPr>
              <a:spLocks noChangeAspect="1"/>
            </p:cNvSpPr>
            <p:nvPr/>
          </p:nvSpPr>
          <p:spPr>
            <a:xfrm>
              <a:off x="10108626" y="7849258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4" name="Oval 2853"/>
            <p:cNvSpPr>
              <a:spLocks noChangeAspect="1"/>
            </p:cNvSpPr>
            <p:nvPr/>
          </p:nvSpPr>
          <p:spPr>
            <a:xfrm>
              <a:off x="10056229" y="920425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5" name="Oval 2854"/>
            <p:cNvSpPr>
              <a:spLocks noChangeAspect="1"/>
            </p:cNvSpPr>
            <p:nvPr/>
          </p:nvSpPr>
          <p:spPr>
            <a:xfrm>
              <a:off x="10956166" y="845821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6" name="Oval 2855"/>
            <p:cNvSpPr>
              <a:spLocks noChangeAspect="1"/>
            </p:cNvSpPr>
            <p:nvPr/>
          </p:nvSpPr>
          <p:spPr>
            <a:xfrm>
              <a:off x="10214360" y="9260775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7" name="Oval 2856"/>
            <p:cNvSpPr>
              <a:spLocks noChangeAspect="1"/>
            </p:cNvSpPr>
            <p:nvPr/>
          </p:nvSpPr>
          <p:spPr>
            <a:xfrm>
              <a:off x="10748075" y="826778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8" name="Oval 2857"/>
            <p:cNvSpPr>
              <a:spLocks noChangeAspect="1"/>
            </p:cNvSpPr>
            <p:nvPr/>
          </p:nvSpPr>
          <p:spPr>
            <a:xfrm>
              <a:off x="10184517" y="954564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9" name="Oval 2858"/>
            <p:cNvSpPr>
              <a:spLocks noChangeAspect="1"/>
            </p:cNvSpPr>
            <p:nvPr/>
          </p:nvSpPr>
          <p:spPr>
            <a:xfrm>
              <a:off x="10440665" y="925930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0" name="Oval 2859"/>
            <p:cNvSpPr>
              <a:spLocks noChangeAspect="1"/>
            </p:cNvSpPr>
            <p:nvPr/>
          </p:nvSpPr>
          <p:spPr>
            <a:xfrm>
              <a:off x="9851353" y="897465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1" name="Oval 2860"/>
            <p:cNvSpPr>
              <a:spLocks noChangeAspect="1"/>
            </p:cNvSpPr>
            <p:nvPr/>
          </p:nvSpPr>
          <p:spPr>
            <a:xfrm>
              <a:off x="9713844" y="840316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2" name="Oval 2861"/>
            <p:cNvSpPr>
              <a:spLocks noChangeAspect="1"/>
            </p:cNvSpPr>
            <p:nvPr/>
          </p:nvSpPr>
          <p:spPr>
            <a:xfrm>
              <a:off x="10435677" y="899949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3" name="Oval 2862"/>
            <p:cNvSpPr>
              <a:spLocks noChangeAspect="1"/>
            </p:cNvSpPr>
            <p:nvPr/>
          </p:nvSpPr>
          <p:spPr>
            <a:xfrm>
              <a:off x="9773733" y="874316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4" name="Oval 2863"/>
            <p:cNvSpPr>
              <a:spLocks noChangeAspect="1"/>
            </p:cNvSpPr>
            <p:nvPr/>
          </p:nvSpPr>
          <p:spPr>
            <a:xfrm>
              <a:off x="10890197" y="887167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5" name="Oval 2864"/>
            <p:cNvSpPr>
              <a:spLocks noChangeAspect="1"/>
            </p:cNvSpPr>
            <p:nvPr/>
          </p:nvSpPr>
          <p:spPr>
            <a:xfrm>
              <a:off x="10725567" y="8974656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6" name="Oval 2865"/>
            <p:cNvSpPr>
              <a:spLocks noChangeAspect="1"/>
            </p:cNvSpPr>
            <p:nvPr/>
          </p:nvSpPr>
          <p:spPr>
            <a:xfrm>
              <a:off x="10607440" y="9195533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7" name="Oval 2866"/>
            <p:cNvSpPr>
              <a:spLocks noChangeAspect="1"/>
            </p:cNvSpPr>
            <p:nvPr/>
          </p:nvSpPr>
          <p:spPr>
            <a:xfrm>
              <a:off x="11140393" y="896502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8" name="Oval 2867"/>
            <p:cNvSpPr>
              <a:spLocks noChangeAspect="1"/>
            </p:cNvSpPr>
            <p:nvPr/>
          </p:nvSpPr>
          <p:spPr>
            <a:xfrm flipH="1">
              <a:off x="10531419" y="9362894"/>
              <a:ext cx="111086" cy="107890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9" name="Oval 2868"/>
            <p:cNvSpPr>
              <a:spLocks noChangeAspect="1"/>
            </p:cNvSpPr>
            <p:nvPr/>
          </p:nvSpPr>
          <p:spPr>
            <a:xfrm>
              <a:off x="9814547" y="783167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0" name="Oval 2869"/>
            <p:cNvSpPr>
              <a:spLocks noChangeAspect="1"/>
            </p:cNvSpPr>
            <p:nvPr/>
          </p:nvSpPr>
          <p:spPr>
            <a:xfrm>
              <a:off x="13201169" y="5707196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1" name="Oval 2870"/>
            <p:cNvSpPr>
              <a:spLocks noChangeAspect="1"/>
            </p:cNvSpPr>
            <p:nvPr/>
          </p:nvSpPr>
          <p:spPr>
            <a:xfrm>
              <a:off x="11072878" y="7872587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4" name="Oval 2873"/>
            <p:cNvSpPr>
              <a:spLocks noChangeAspect="1"/>
            </p:cNvSpPr>
            <p:nvPr/>
          </p:nvSpPr>
          <p:spPr>
            <a:xfrm>
              <a:off x="12625463" y="509024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5" name="Oval 2874"/>
            <p:cNvSpPr>
              <a:spLocks noChangeAspect="1"/>
            </p:cNvSpPr>
            <p:nvPr/>
          </p:nvSpPr>
          <p:spPr>
            <a:xfrm>
              <a:off x="12511529" y="5458860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6" name="Oval 2875"/>
            <p:cNvSpPr>
              <a:spLocks noChangeAspect="1"/>
            </p:cNvSpPr>
            <p:nvPr/>
          </p:nvSpPr>
          <p:spPr>
            <a:xfrm>
              <a:off x="13031509" y="6069382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7" name="Oval 2876"/>
            <p:cNvSpPr>
              <a:spLocks noChangeAspect="1"/>
            </p:cNvSpPr>
            <p:nvPr/>
          </p:nvSpPr>
          <p:spPr>
            <a:xfrm>
              <a:off x="11445020" y="7449327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8" name="Oval 2877"/>
            <p:cNvSpPr>
              <a:spLocks noChangeAspect="1"/>
            </p:cNvSpPr>
            <p:nvPr/>
          </p:nvSpPr>
          <p:spPr>
            <a:xfrm>
              <a:off x="12861202" y="5868499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9" name="Oval 2878"/>
            <p:cNvSpPr>
              <a:spLocks noChangeAspect="1"/>
            </p:cNvSpPr>
            <p:nvPr/>
          </p:nvSpPr>
          <p:spPr>
            <a:xfrm>
              <a:off x="11368039" y="7841511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0" name="Oval 2879"/>
            <p:cNvSpPr>
              <a:spLocks noChangeAspect="1"/>
            </p:cNvSpPr>
            <p:nvPr/>
          </p:nvSpPr>
          <p:spPr>
            <a:xfrm>
              <a:off x="11700708" y="6906734"/>
              <a:ext cx="113352" cy="11009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81" name="Oval 2880"/>
          <p:cNvSpPr>
            <a:spLocks noChangeAspect="1"/>
          </p:cNvSpPr>
          <p:nvPr/>
        </p:nvSpPr>
        <p:spPr>
          <a:xfrm rot="10800000">
            <a:off x="15189052" y="1360602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2" name="Oval 2881"/>
          <p:cNvSpPr>
            <a:spLocks noChangeAspect="1"/>
          </p:cNvSpPr>
          <p:nvPr/>
        </p:nvSpPr>
        <p:spPr>
          <a:xfrm rot="10800000">
            <a:off x="14912240" y="134440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3" name="Oval 2882"/>
          <p:cNvSpPr>
            <a:spLocks noChangeAspect="1"/>
          </p:cNvSpPr>
          <p:nvPr/>
        </p:nvSpPr>
        <p:spPr>
          <a:xfrm rot="10800000">
            <a:off x="14874022" y="1382487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4" name="Oval 2883"/>
          <p:cNvSpPr>
            <a:spLocks noChangeAspect="1"/>
          </p:cNvSpPr>
          <p:nvPr/>
        </p:nvSpPr>
        <p:spPr>
          <a:xfrm rot="10800000">
            <a:off x="15161046" y="1390121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5" name="Oval 2884"/>
          <p:cNvSpPr>
            <a:spLocks noChangeAspect="1"/>
          </p:cNvSpPr>
          <p:nvPr/>
        </p:nvSpPr>
        <p:spPr>
          <a:xfrm rot="10800000">
            <a:off x="15654632" y="1440669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6" name="Oval 2885"/>
          <p:cNvSpPr>
            <a:spLocks noChangeAspect="1"/>
          </p:cNvSpPr>
          <p:nvPr/>
        </p:nvSpPr>
        <p:spPr>
          <a:xfrm rot="10800000">
            <a:off x="15483524" y="1410124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8" name="Oval 2887"/>
          <p:cNvSpPr>
            <a:spLocks noChangeAspect="1"/>
          </p:cNvSpPr>
          <p:nvPr/>
        </p:nvSpPr>
        <p:spPr>
          <a:xfrm rot="10800000">
            <a:off x="15750043" y="137788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9" name="Oval 2888"/>
          <p:cNvSpPr>
            <a:spLocks noChangeAspect="1"/>
          </p:cNvSpPr>
          <p:nvPr/>
        </p:nvSpPr>
        <p:spPr>
          <a:xfrm rot="10800000">
            <a:off x="15876069" y="119960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0" name="Oval 2889"/>
          <p:cNvSpPr>
            <a:spLocks noChangeAspect="1"/>
          </p:cNvSpPr>
          <p:nvPr/>
        </p:nvSpPr>
        <p:spPr>
          <a:xfrm rot="10800000">
            <a:off x="16123360" y="115278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1" name="Oval 2890"/>
          <p:cNvSpPr>
            <a:spLocks noChangeAspect="1"/>
          </p:cNvSpPr>
          <p:nvPr/>
        </p:nvSpPr>
        <p:spPr>
          <a:xfrm rot="10800000">
            <a:off x="16055469" y="1180476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2" name="Oval 2891"/>
          <p:cNvSpPr>
            <a:spLocks noChangeAspect="1"/>
          </p:cNvSpPr>
          <p:nvPr/>
        </p:nvSpPr>
        <p:spPr>
          <a:xfrm rot="10800000">
            <a:off x="15522612" y="1212980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3" name="Oval 2892"/>
          <p:cNvSpPr>
            <a:spLocks noChangeAspect="1"/>
          </p:cNvSpPr>
          <p:nvPr/>
        </p:nvSpPr>
        <p:spPr>
          <a:xfrm rot="10800000">
            <a:off x="15522557" y="1322469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4" name="Oval 2893"/>
          <p:cNvSpPr>
            <a:spLocks noChangeAspect="1"/>
          </p:cNvSpPr>
          <p:nvPr/>
        </p:nvSpPr>
        <p:spPr>
          <a:xfrm rot="10800000">
            <a:off x="15761736" y="1287209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9" name="Oval 2898"/>
          <p:cNvSpPr>
            <a:spLocks noChangeAspect="1"/>
          </p:cNvSpPr>
          <p:nvPr/>
        </p:nvSpPr>
        <p:spPr>
          <a:xfrm rot="10800000">
            <a:off x="16758028" y="1145606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0" name="Oval 2899"/>
          <p:cNvSpPr>
            <a:spLocks noChangeAspect="1"/>
          </p:cNvSpPr>
          <p:nvPr/>
        </p:nvSpPr>
        <p:spPr>
          <a:xfrm rot="10800000">
            <a:off x="17338893" y="1167630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4" name="Oval 2903"/>
          <p:cNvSpPr>
            <a:spLocks noChangeAspect="1"/>
          </p:cNvSpPr>
          <p:nvPr/>
        </p:nvSpPr>
        <p:spPr>
          <a:xfrm rot="10800000">
            <a:off x="18200067" y="989067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5" name="Oval 2904"/>
          <p:cNvSpPr>
            <a:spLocks noChangeAspect="1"/>
          </p:cNvSpPr>
          <p:nvPr/>
        </p:nvSpPr>
        <p:spPr>
          <a:xfrm rot="10800000">
            <a:off x="18094677" y="103762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6" name="Oval 2905"/>
          <p:cNvSpPr>
            <a:spLocks noChangeAspect="1"/>
          </p:cNvSpPr>
          <p:nvPr/>
        </p:nvSpPr>
        <p:spPr>
          <a:xfrm rot="10800000">
            <a:off x="17074206" y="1160513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5" name="Oval 3104"/>
          <p:cNvSpPr>
            <a:spLocks noChangeAspect="1"/>
          </p:cNvSpPr>
          <p:nvPr/>
        </p:nvSpPr>
        <p:spPr>
          <a:xfrm rot="10800000">
            <a:off x="17819677" y="5803350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6" name="Oval 3105"/>
          <p:cNvSpPr>
            <a:spLocks noChangeAspect="1"/>
          </p:cNvSpPr>
          <p:nvPr/>
        </p:nvSpPr>
        <p:spPr>
          <a:xfrm rot="10800000">
            <a:off x="17042248" y="793837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7" name="Oval 3106"/>
          <p:cNvSpPr>
            <a:spLocks noChangeAspect="1"/>
          </p:cNvSpPr>
          <p:nvPr/>
        </p:nvSpPr>
        <p:spPr>
          <a:xfrm rot="10800000">
            <a:off x="16570467" y="7788255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8" name="Oval 3107"/>
          <p:cNvSpPr>
            <a:spLocks noChangeAspect="1"/>
          </p:cNvSpPr>
          <p:nvPr/>
        </p:nvSpPr>
        <p:spPr>
          <a:xfrm rot="10800000">
            <a:off x="17744209" y="813014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9" name="Oval 3108"/>
          <p:cNvSpPr>
            <a:spLocks noChangeAspect="1"/>
          </p:cNvSpPr>
          <p:nvPr/>
        </p:nvSpPr>
        <p:spPr>
          <a:xfrm rot="10800000">
            <a:off x="18157322" y="739861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0" name="Oval 3109"/>
          <p:cNvSpPr>
            <a:spLocks noChangeAspect="1"/>
          </p:cNvSpPr>
          <p:nvPr/>
        </p:nvSpPr>
        <p:spPr>
          <a:xfrm rot="10800000">
            <a:off x="18709197" y="758569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1" name="Oval 3110"/>
          <p:cNvSpPr>
            <a:spLocks noChangeAspect="1"/>
          </p:cNvSpPr>
          <p:nvPr/>
        </p:nvSpPr>
        <p:spPr>
          <a:xfrm rot="10800000">
            <a:off x="19292163" y="690251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2" name="Oval 3111"/>
          <p:cNvSpPr>
            <a:spLocks noChangeAspect="1"/>
          </p:cNvSpPr>
          <p:nvPr/>
        </p:nvSpPr>
        <p:spPr>
          <a:xfrm rot="10800000">
            <a:off x="19023803" y="1000915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3" name="Oval 3112"/>
          <p:cNvSpPr>
            <a:spLocks noChangeAspect="1"/>
          </p:cNvSpPr>
          <p:nvPr/>
        </p:nvSpPr>
        <p:spPr>
          <a:xfrm rot="10800000">
            <a:off x="19346374" y="906638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4" name="Oval 3113"/>
          <p:cNvSpPr>
            <a:spLocks noChangeAspect="1"/>
          </p:cNvSpPr>
          <p:nvPr/>
        </p:nvSpPr>
        <p:spPr>
          <a:xfrm rot="10800000">
            <a:off x="18758228" y="829955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5" name="Oval 3114"/>
          <p:cNvSpPr>
            <a:spLocks noChangeAspect="1"/>
          </p:cNvSpPr>
          <p:nvPr/>
        </p:nvSpPr>
        <p:spPr>
          <a:xfrm rot="10800000">
            <a:off x="18718402" y="89237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6" name="Oval 3115"/>
          <p:cNvSpPr>
            <a:spLocks noChangeAspect="1"/>
          </p:cNvSpPr>
          <p:nvPr/>
        </p:nvSpPr>
        <p:spPr>
          <a:xfrm rot="10800000">
            <a:off x="19262715" y="842934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7" name="Oval 3116"/>
          <p:cNvSpPr>
            <a:spLocks noChangeAspect="1"/>
          </p:cNvSpPr>
          <p:nvPr/>
        </p:nvSpPr>
        <p:spPr>
          <a:xfrm rot="10800000">
            <a:off x="21222795" y="411440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8" name="Oval 3117"/>
          <p:cNvSpPr>
            <a:spLocks noChangeAspect="1"/>
          </p:cNvSpPr>
          <p:nvPr/>
        </p:nvSpPr>
        <p:spPr>
          <a:xfrm rot="10800000">
            <a:off x="19015177" y="577074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9" name="Oval 3118"/>
          <p:cNvSpPr>
            <a:spLocks noChangeAspect="1"/>
          </p:cNvSpPr>
          <p:nvPr/>
        </p:nvSpPr>
        <p:spPr>
          <a:xfrm rot="10800000">
            <a:off x="16426575" y="37009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0" name="Oval 3119"/>
          <p:cNvSpPr>
            <a:spLocks noChangeAspect="1"/>
          </p:cNvSpPr>
          <p:nvPr/>
        </p:nvSpPr>
        <p:spPr>
          <a:xfrm rot="10800000">
            <a:off x="13571320" y="523597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1" name="Oval 3120"/>
          <p:cNvSpPr>
            <a:spLocks noChangeAspect="1"/>
          </p:cNvSpPr>
          <p:nvPr/>
        </p:nvSpPr>
        <p:spPr>
          <a:xfrm rot="10800000">
            <a:off x="20354197" y="9867125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2" name="Oval 3121"/>
          <p:cNvSpPr>
            <a:spLocks noChangeAspect="1"/>
          </p:cNvSpPr>
          <p:nvPr/>
        </p:nvSpPr>
        <p:spPr>
          <a:xfrm rot="10800000">
            <a:off x="16515503" y="508983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3" name="Oval 3122"/>
          <p:cNvSpPr>
            <a:spLocks noChangeAspect="1"/>
          </p:cNvSpPr>
          <p:nvPr/>
        </p:nvSpPr>
        <p:spPr>
          <a:xfrm rot="10800000">
            <a:off x="16572386" y="298692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4" name="Oval 3123"/>
          <p:cNvSpPr>
            <a:spLocks noChangeAspect="1"/>
          </p:cNvSpPr>
          <p:nvPr/>
        </p:nvSpPr>
        <p:spPr>
          <a:xfrm rot="10800000">
            <a:off x="17888445" y="706876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5" name="Oval 3124"/>
          <p:cNvSpPr>
            <a:spLocks noChangeAspect="1"/>
          </p:cNvSpPr>
          <p:nvPr/>
        </p:nvSpPr>
        <p:spPr>
          <a:xfrm rot="10800000">
            <a:off x="18217912" y="677202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6" name="Oval 3125"/>
          <p:cNvSpPr>
            <a:spLocks noChangeAspect="1"/>
          </p:cNvSpPr>
          <p:nvPr/>
        </p:nvSpPr>
        <p:spPr>
          <a:xfrm rot="10800000">
            <a:off x="16879607" y="428158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7" name="Oval 3126"/>
          <p:cNvSpPr>
            <a:spLocks noChangeAspect="1"/>
          </p:cNvSpPr>
          <p:nvPr/>
        </p:nvSpPr>
        <p:spPr>
          <a:xfrm rot="10800000">
            <a:off x="21562001" y="347269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8" name="Oval 3127"/>
          <p:cNvSpPr>
            <a:spLocks noChangeAspect="1"/>
          </p:cNvSpPr>
          <p:nvPr/>
        </p:nvSpPr>
        <p:spPr>
          <a:xfrm rot="10800000">
            <a:off x="21066701" y="492049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9" name="Oval 3128"/>
          <p:cNvSpPr>
            <a:spLocks noChangeAspect="1"/>
          </p:cNvSpPr>
          <p:nvPr/>
        </p:nvSpPr>
        <p:spPr>
          <a:xfrm rot="10800000">
            <a:off x="19921743" y="803661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0" name="Oval 3129"/>
          <p:cNvSpPr>
            <a:spLocks noChangeAspect="1"/>
          </p:cNvSpPr>
          <p:nvPr/>
        </p:nvSpPr>
        <p:spPr>
          <a:xfrm rot="10800000">
            <a:off x="19430391" y="667520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1" name="Oval 3130"/>
          <p:cNvSpPr>
            <a:spLocks noChangeAspect="1"/>
          </p:cNvSpPr>
          <p:nvPr/>
        </p:nvSpPr>
        <p:spPr>
          <a:xfrm rot="10800000">
            <a:off x="20418471" y="789485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2" name="Oval 3131"/>
          <p:cNvSpPr>
            <a:spLocks noChangeAspect="1"/>
          </p:cNvSpPr>
          <p:nvPr/>
        </p:nvSpPr>
        <p:spPr>
          <a:xfrm rot="10800000">
            <a:off x="19889838" y="824005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3" name="Oval 3132"/>
          <p:cNvSpPr>
            <a:spLocks noChangeAspect="1"/>
          </p:cNvSpPr>
          <p:nvPr/>
        </p:nvSpPr>
        <p:spPr>
          <a:xfrm rot="10800000">
            <a:off x="21286315" y="744158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4" name="Oval 3133"/>
          <p:cNvSpPr>
            <a:spLocks noChangeAspect="1"/>
          </p:cNvSpPr>
          <p:nvPr/>
        </p:nvSpPr>
        <p:spPr>
          <a:xfrm rot="10800000">
            <a:off x="21207477" y="795759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5" name="Oval 3134"/>
          <p:cNvSpPr>
            <a:spLocks noChangeAspect="1"/>
          </p:cNvSpPr>
          <p:nvPr/>
        </p:nvSpPr>
        <p:spPr>
          <a:xfrm rot="10800000">
            <a:off x="20639605" y="961382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6" name="Oval 3135"/>
          <p:cNvSpPr>
            <a:spLocks noChangeAspect="1"/>
          </p:cNvSpPr>
          <p:nvPr/>
        </p:nvSpPr>
        <p:spPr>
          <a:xfrm rot="10800000">
            <a:off x="20843224" y="825257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7" name="Oval 3136"/>
          <p:cNvSpPr>
            <a:spLocks noChangeAspect="1"/>
          </p:cNvSpPr>
          <p:nvPr/>
        </p:nvSpPr>
        <p:spPr>
          <a:xfrm rot="10800000">
            <a:off x="21078419" y="938962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8" name="Oval 3137"/>
          <p:cNvSpPr>
            <a:spLocks noChangeAspect="1"/>
          </p:cNvSpPr>
          <p:nvPr/>
        </p:nvSpPr>
        <p:spPr>
          <a:xfrm rot="10800000">
            <a:off x="20897680" y="779951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9" name="Oval 3138"/>
          <p:cNvSpPr>
            <a:spLocks noChangeAspect="1"/>
          </p:cNvSpPr>
          <p:nvPr/>
        </p:nvSpPr>
        <p:spPr>
          <a:xfrm rot="10800000">
            <a:off x="20320101" y="945434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0" name="Oval 3139"/>
          <p:cNvSpPr>
            <a:spLocks noChangeAspect="1"/>
          </p:cNvSpPr>
          <p:nvPr/>
        </p:nvSpPr>
        <p:spPr>
          <a:xfrm rot="10800000">
            <a:off x="21566669" y="919371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1" name="Oval 3140"/>
          <p:cNvSpPr>
            <a:spLocks noChangeAspect="1"/>
          </p:cNvSpPr>
          <p:nvPr/>
        </p:nvSpPr>
        <p:spPr>
          <a:xfrm rot="10800000">
            <a:off x="20305119" y="91496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2" name="Oval 3141"/>
          <p:cNvSpPr>
            <a:spLocks noChangeAspect="1"/>
          </p:cNvSpPr>
          <p:nvPr/>
        </p:nvSpPr>
        <p:spPr>
          <a:xfrm rot="10800000">
            <a:off x="20831575" y="899416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3" name="Oval 3142"/>
          <p:cNvSpPr>
            <a:spLocks noChangeAspect="1"/>
          </p:cNvSpPr>
          <p:nvPr/>
        </p:nvSpPr>
        <p:spPr>
          <a:xfrm rot="10800000">
            <a:off x="21163156" y="883112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4" name="Oval 3143"/>
          <p:cNvSpPr>
            <a:spLocks noChangeAspect="1"/>
          </p:cNvSpPr>
          <p:nvPr/>
        </p:nvSpPr>
        <p:spPr>
          <a:xfrm rot="10800000">
            <a:off x="21078419" y="904921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5" name="Oval 3144"/>
          <p:cNvSpPr>
            <a:spLocks noChangeAspect="1"/>
          </p:cNvSpPr>
          <p:nvPr/>
        </p:nvSpPr>
        <p:spPr>
          <a:xfrm rot="10800000">
            <a:off x="13228658" y="5082395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6" name="Oval 3145"/>
          <p:cNvSpPr>
            <a:spLocks noChangeAspect="1"/>
          </p:cNvSpPr>
          <p:nvPr/>
        </p:nvSpPr>
        <p:spPr>
          <a:xfrm rot="10800000">
            <a:off x="14144440" y="471006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7" name="Oval 3146"/>
          <p:cNvSpPr>
            <a:spLocks noChangeAspect="1"/>
          </p:cNvSpPr>
          <p:nvPr/>
        </p:nvSpPr>
        <p:spPr>
          <a:xfrm rot="10800000">
            <a:off x="14162447" y="720603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8" name="Oval 3147"/>
          <p:cNvSpPr>
            <a:spLocks noChangeAspect="1"/>
          </p:cNvSpPr>
          <p:nvPr/>
        </p:nvSpPr>
        <p:spPr>
          <a:xfrm rot="10800000">
            <a:off x="17351863" y="500984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9" name="Oval 3148"/>
          <p:cNvSpPr>
            <a:spLocks noChangeAspect="1"/>
          </p:cNvSpPr>
          <p:nvPr/>
        </p:nvSpPr>
        <p:spPr>
          <a:xfrm rot="10800000">
            <a:off x="16714517" y="702335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0" name="Oval 3149"/>
          <p:cNvSpPr>
            <a:spLocks noChangeAspect="1"/>
          </p:cNvSpPr>
          <p:nvPr/>
        </p:nvSpPr>
        <p:spPr>
          <a:xfrm rot="10800000">
            <a:off x="18428655" y="961616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1" name="Oval 3150"/>
          <p:cNvSpPr>
            <a:spLocks noChangeAspect="1"/>
          </p:cNvSpPr>
          <p:nvPr/>
        </p:nvSpPr>
        <p:spPr>
          <a:xfrm rot="10800000">
            <a:off x="18342660" y="925547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2" name="Oval 3151"/>
          <p:cNvSpPr>
            <a:spLocks noChangeAspect="1"/>
          </p:cNvSpPr>
          <p:nvPr/>
        </p:nvSpPr>
        <p:spPr>
          <a:xfrm rot="10800000">
            <a:off x="18173393" y="627244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3" name="Oval 3152"/>
          <p:cNvSpPr>
            <a:spLocks noChangeAspect="1"/>
          </p:cNvSpPr>
          <p:nvPr/>
        </p:nvSpPr>
        <p:spPr>
          <a:xfrm rot="10800000">
            <a:off x="17895622" y="67914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4" name="Oval 3153"/>
          <p:cNvSpPr>
            <a:spLocks noChangeAspect="1"/>
          </p:cNvSpPr>
          <p:nvPr/>
        </p:nvSpPr>
        <p:spPr>
          <a:xfrm rot="10800000">
            <a:off x="18562848" y="72636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5" name="Oval 3154"/>
          <p:cNvSpPr>
            <a:spLocks noChangeAspect="1"/>
          </p:cNvSpPr>
          <p:nvPr/>
        </p:nvSpPr>
        <p:spPr>
          <a:xfrm rot="10800000">
            <a:off x="18299124" y="83076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6" name="Oval 3155"/>
          <p:cNvSpPr>
            <a:spLocks noChangeAspect="1"/>
          </p:cNvSpPr>
          <p:nvPr/>
        </p:nvSpPr>
        <p:spPr>
          <a:xfrm rot="10800000">
            <a:off x="18419734" y="902570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7" name="Oval 3156"/>
          <p:cNvSpPr>
            <a:spLocks noChangeAspect="1"/>
          </p:cNvSpPr>
          <p:nvPr/>
        </p:nvSpPr>
        <p:spPr>
          <a:xfrm rot="10800000">
            <a:off x="18299505" y="1001701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8" name="Oval 3157"/>
          <p:cNvSpPr>
            <a:spLocks noChangeAspect="1"/>
          </p:cNvSpPr>
          <p:nvPr/>
        </p:nvSpPr>
        <p:spPr>
          <a:xfrm rot="10800000">
            <a:off x="18173393" y="90113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9" name="Oval 3158"/>
          <p:cNvSpPr>
            <a:spLocks noChangeAspect="1"/>
          </p:cNvSpPr>
          <p:nvPr/>
        </p:nvSpPr>
        <p:spPr>
          <a:xfrm rot="10800000">
            <a:off x="19088066" y="722351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0" name="Oval 3159"/>
          <p:cNvSpPr>
            <a:spLocks noChangeAspect="1"/>
          </p:cNvSpPr>
          <p:nvPr/>
        </p:nvSpPr>
        <p:spPr>
          <a:xfrm rot="10800000">
            <a:off x="18810652" y="66208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1" name="Oval 3160"/>
          <p:cNvSpPr>
            <a:spLocks noChangeAspect="1"/>
          </p:cNvSpPr>
          <p:nvPr/>
        </p:nvSpPr>
        <p:spPr>
          <a:xfrm rot="10800000">
            <a:off x="18768027" y="680687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2" name="Oval 3161"/>
          <p:cNvSpPr>
            <a:spLocks noChangeAspect="1"/>
          </p:cNvSpPr>
          <p:nvPr/>
        </p:nvSpPr>
        <p:spPr>
          <a:xfrm rot="10800000">
            <a:off x="19345981" y="63279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3" name="Oval 3162"/>
          <p:cNvSpPr>
            <a:spLocks noChangeAspect="1"/>
          </p:cNvSpPr>
          <p:nvPr/>
        </p:nvSpPr>
        <p:spPr>
          <a:xfrm rot="10800000">
            <a:off x="19176191" y="403233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4" name="Oval 3163"/>
          <p:cNvSpPr>
            <a:spLocks noChangeAspect="1"/>
          </p:cNvSpPr>
          <p:nvPr/>
        </p:nvSpPr>
        <p:spPr>
          <a:xfrm rot="10800000">
            <a:off x="17848665" y="341165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5" name="Oval 3164"/>
          <p:cNvSpPr>
            <a:spLocks noChangeAspect="1"/>
          </p:cNvSpPr>
          <p:nvPr/>
        </p:nvSpPr>
        <p:spPr>
          <a:xfrm rot="10800000">
            <a:off x="19632659" y="395681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6" name="Oval 3165"/>
          <p:cNvSpPr>
            <a:spLocks noChangeAspect="1"/>
          </p:cNvSpPr>
          <p:nvPr/>
        </p:nvSpPr>
        <p:spPr>
          <a:xfrm rot="10800000">
            <a:off x="21286315" y="522442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7" name="Oval 3166"/>
          <p:cNvSpPr>
            <a:spLocks noChangeAspect="1"/>
          </p:cNvSpPr>
          <p:nvPr/>
        </p:nvSpPr>
        <p:spPr>
          <a:xfrm rot="10800000">
            <a:off x="20925545" y="473768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8" name="Oval 3167"/>
          <p:cNvSpPr>
            <a:spLocks noChangeAspect="1"/>
          </p:cNvSpPr>
          <p:nvPr/>
        </p:nvSpPr>
        <p:spPr>
          <a:xfrm rot="10800000">
            <a:off x="21353525" y="64399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9" name="Oval 3168"/>
          <p:cNvSpPr>
            <a:spLocks noChangeAspect="1"/>
          </p:cNvSpPr>
          <p:nvPr/>
        </p:nvSpPr>
        <p:spPr>
          <a:xfrm rot="10800000">
            <a:off x="21212935" y="46326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0" name="Oval 3169"/>
          <p:cNvSpPr>
            <a:spLocks noChangeAspect="1"/>
          </p:cNvSpPr>
          <p:nvPr/>
        </p:nvSpPr>
        <p:spPr>
          <a:xfrm rot="10800000">
            <a:off x="20809633" y="69678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1" name="Oval 3170"/>
          <p:cNvSpPr>
            <a:spLocks noChangeAspect="1"/>
          </p:cNvSpPr>
          <p:nvPr/>
        </p:nvSpPr>
        <p:spPr>
          <a:xfrm rot="10800000">
            <a:off x="20670664" y="61646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2" name="Oval 3171"/>
          <p:cNvSpPr>
            <a:spLocks noChangeAspect="1"/>
          </p:cNvSpPr>
          <p:nvPr/>
        </p:nvSpPr>
        <p:spPr>
          <a:xfrm rot="10800000">
            <a:off x="19790707" y="724486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3" name="Oval 3172"/>
          <p:cNvSpPr>
            <a:spLocks noChangeAspect="1"/>
          </p:cNvSpPr>
          <p:nvPr/>
        </p:nvSpPr>
        <p:spPr>
          <a:xfrm rot="10800000">
            <a:off x="21623345" y="67186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4" name="Oval 3173"/>
          <p:cNvSpPr>
            <a:spLocks noChangeAspect="1"/>
          </p:cNvSpPr>
          <p:nvPr/>
        </p:nvSpPr>
        <p:spPr>
          <a:xfrm rot="10800000">
            <a:off x="20060580" y="695007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5" name="Oval 3174"/>
          <p:cNvSpPr>
            <a:spLocks noChangeAspect="1"/>
          </p:cNvSpPr>
          <p:nvPr/>
        </p:nvSpPr>
        <p:spPr>
          <a:xfrm rot="10800000">
            <a:off x="20118290" y="62747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6" name="Oval 3175"/>
          <p:cNvSpPr>
            <a:spLocks noChangeAspect="1"/>
          </p:cNvSpPr>
          <p:nvPr/>
        </p:nvSpPr>
        <p:spPr>
          <a:xfrm rot="10800000">
            <a:off x="15091844" y="601927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7" name="Oval 3176"/>
          <p:cNvSpPr>
            <a:spLocks noChangeAspect="1"/>
          </p:cNvSpPr>
          <p:nvPr/>
        </p:nvSpPr>
        <p:spPr>
          <a:xfrm rot="10800000">
            <a:off x="17134958" y="58066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8" name="Oval 3177"/>
          <p:cNvSpPr>
            <a:spLocks noChangeAspect="1"/>
          </p:cNvSpPr>
          <p:nvPr/>
        </p:nvSpPr>
        <p:spPr>
          <a:xfrm rot="10800000">
            <a:off x="17641342" y="486226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9" name="Oval 3178"/>
          <p:cNvSpPr>
            <a:spLocks noChangeAspect="1"/>
          </p:cNvSpPr>
          <p:nvPr/>
        </p:nvSpPr>
        <p:spPr>
          <a:xfrm rot="10800000">
            <a:off x="17477949" y="601553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0" name="Oval 3179"/>
          <p:cNvSpPr>
            <a:spLocks noChangeAspect="1"/>
          </p:cNvSpPr>
          <p:nvPr/>
        </p:nvSpPr>
        <p:spPr>
          <a:xfrm rot="10800000">
            <a:off x="18078236" y="56068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1" name="Oval 3180"/>
          <p:cNvSpPr>
            <a:spLocks noChangeAspect="1"/>
          </p:cNvSpPr>
          <p:nvPr/>
        </p:nvSpPr>
        <p:spPr>
          <a:xfrm rot="10800000">
            <a:off x="16371981" y="582578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2" name="Oval 3181"/>
          <p:cNvSpPr>
            <a:spLocks noChangeAspect="1"/>
          </p:cNvSpPr>
          <p:nvPr/>
        </p:nvSpPr>
        <p:spPr>
          <a:xfrm rot="10800000">
            <a:off x="16518648" y="56511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3" name="Oval 3182"/>
          <p:cNvSpPr>
            <a:spLocks noChangeAspect="1"/>
          </p:cNvSpPr>
          <p:nvPr/>
        </p:nvSpPr>
        <p:spPr>
          <a:xfrm rot="10800000">
            <a:off x="16629317" y="60154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4" name="Oval 3183"/>
          <p:cNvSpPr>
            <a:spLocks noChangeAspect="1"/>
          </p:cNvSpPr>
          <p:nvPr/>
        </p:nvSpPr>
        <p:spPr>
          <a:xfrm rot="10800000">
            <a:off x="16840308" y="562365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5" name="Oval 3184"/>
          <p:cNvSpPr>
            <a:spLocks noChangeAspect="1"/>
          </p:cNvSpPr>
          <p:nvPr/>
        </p:nvSpPr>
        <p:spPr>
          <a:xfrm rot="10800000">
            <a:off x="16439286" y="340924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6" name="Oval 3185"/>
          <p:cNvSpPr>
            <a:spLocks noChangeAspect="1"/>
          </p:cNvSpPr>
          <p:nvPr/>
        </p:nvSpPr>
        <p:spPr>
          <a:xfrm rot="10800000">
            <a:off x="16070197" y="333953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7" name="Oval 3186"/>
          <p:cNvSpPr>
            <a:spLocks noChangeAspect="1"/>
          </p:cNvSpPr>
          <p:nvPr/>
        </p:nvSpPr>
        <p:spPr>
          <a:xfrm rot="10800000">
            <a:off x="16030445" y="39905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8" name="Oval 3187"/>
          <p:cNvSpPr>
            <a:spLocks noChangeAspect="1"/>
          </p:cNvSpPr>
          <p:nvPr/>
        </p:nvSpPr>
        <p:spPr>
          <a:xfrm rot="10800000">
            <a:off x="16450837" y="413691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9" name="Oval 3188"/>
          <p:cNvSpPr>
            <a:spLocks noChangeAspect="1"/>
          </p:cNvSpPr>
          <p:nvPr/>
        </p:nvSpPr>
        <p:spPr>
          <a:xfrm rot="10800000">
            <a:off x="17069214" y="378799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0" name="Oval 3189"/>
          <p:cNvSpPr>
            <a:spLocks noChangeAspect="1"/>
          </p:cNvSpPr>
          <p:nvPr/>
        </p:nvSpPr>
        <p:spPr>
          <a:xfrm rot="10800000">
            <a:off x="16622141" y="40593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1" name="Oval 3190"/>
          <p:cNvSpPr>
            <a:spLocks noChangeAspect="1"/>
          </p:cNvSpPr>
          <p:nvPr/>
        </p:nvSpPr>
        <p:spPr>
          <a:xfrm rot="10800000">
            <a:off x="17412086" y="416839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2" name="Oval 3191"/>
          <p:cNvSpPr>
            <a:spLocks noChangeAspect="1"/>
          </p:cNvSpPr>
          <p:nvPr/>
        </p:nvSpPr>
        <p:spPr>
          <a:xfrm rot="10800000">
            <a:off x="18392754" y="37385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3" name="Oval 3192"/>
          <p:cNvSpPr>
            <a:spLocks noChangeAspect="1"/>
          </p:cNvSpPr>
          <p:nvPr/>
        </p:nvSpPr>
        <p:spPr>
          <a:xfrm rot="10800000">
            <a:off x="18278079" y="454883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4" name="Oval 3193"/>
          <p:cNvSpPr>
            <a:spLocks noChangeAspect="1"/>
          </p:cNvSpPr>
          <p:nvPr/>
        </p:nvSpPr>
        <p:spPr>
          <a:xfrm rot="10800000">
            <a:off x="18145105" y="485053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5" name="Oval 3194"/>
          <p:cNvSpPr>
            <a:spLocks noChangeAspect="1"/>
          </p:cNvSpPr>
          <p:nvPr/>
        </p:nvSpPr>
        <p:spPr>
          <a:xfrm rot="10800000">
            <a:off x="12408365" y="835910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6" name="Oval 3195"/>
          <p:cNvSpPr>
            <a:spLocks noChangeAspect="1"/>
          </p:cNvSpPr>
          <p:nvPr/>
        </p:nvSpPr>
        <p:spPr>
          <a:xfrm rot="10800000">
            <a:off x="15977647" y="695706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7" name="Oval 3196"/>
          <p:cNvSpPr>
            <a:spLocks noChangeAspect="1"/>
          </p:cNvSpPr>
          <p:nvPr/>
        </p:nvSpPr>
        <p:spPr>
          <a:xfrm rot="10800000">
            <a:off x="16665639" y="741618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8" name="Oval 3197"/>
          <p:cNvSpPr>
            <a:spLocks noChangeAspect="1"/>
          </p:cNvSpPr>
          <p:nvPr/>
        </p:nvSpPr>
        <p:spPr>
          <a:xfrm rot="10800000">
            <a:off x="14129192" y="637445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9" name="Oval 3198"/>
          <p:cNvSpPr>
            <a:spLocks noChangeAspect="1"/>
          </p:cNvSpPr>
          <p:nvPr/>
        </p:nvSpPr>
        <p:spPr>
          <a:xfrm rot="10800000">
            <a:off x="14810404" y="544855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0" name="Oval 3199"/>
          <p:cNvSpPr>
            <a:spLocks noChangeAspect="1"/>
          </p:cNvSpPr>
          <p:nvPr/>
        </p:nvSpPr>
        <p:spPr>
          <a:xfrm rot="10800000">
            <a:off x="13485450" y="709423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1" name="Oval 3200"/>
          <p:cNvSpPr>
            <a:spLocks noChangeAspect="1"/>
          </p:cNvSpPr>
          <p:nvPr/>
        </p:nvSpPr>
        <p:spPr>
          <a:xfrm rot="10800000">
            <a:off x="16105910" y="813972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2" name="Oval 3201"/>
          <p:cNvSpPr>
            <a:spLocks noChangeAspect="1"/>
          </p:cNvSpPr>
          <p:nvPr/>
        </p:nvSpPr>
        <p:spPr>
          <a:xfrm rot="10800000">
            <a:off x="15934416" y="750370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3" name="Oval 3202"/>
          <p:cNvSpPr>
            <a:spLocks noChangeAspect="1"/>
          </p:cNvSpPr>
          <p:nvPr/>
        </p:nvSpPr>
        <p:spPr>
          <a:xfrm rot="10800000">
            <a:off x="15103741" y="639793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4" name="Oval 3203"/>
          <p:cNvSpPr>
            <a:spLocks noChangeAspect="1"/>
          </p:cNvSpPr>
          <p:nvPr/>
        </p:nvSpPr>
        <p:spPr>
          <a:xfrm rot="10800000">
            <a:off x="12866301" y="333067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5" name="Oval 3204"/>
          <p:cNvSpPr>
            <a:spLocks noChangeAspect="1"/>
          </p:cNvSpPr>
          <p:nvPr/>
        </p:nvSpPr>
        <p:spPr>
          <a:xfrm rot="10800000">
            <a:off x="14505233" y="572324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6" name="Oval 3205"/>
          <p:cNvSpPr>
            <a:spLocks noChangeAspect="1"/>
          </p:cNvSpPr>
          <p:nvPr/>
        </p:nvSpPr>
        <p:spPr>
          <a:xfrm rot="10800000">
            <a:off x="12522295" y="901683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7" name="Oval 3206"/>
          <p:cNvSpPr>
            <a:spLocks noChangeAspect="1"/>
          </p:cNvSpPr>
          <p:nvPr/>
        </p:nvSpPr>
        <p:spPr>
          <a:xfrm rot="10800000">
            <a:off x="13648640" y="944593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8" name="Oval 3207"/>
          <p:cNvSpPr>
            <a:spLocks noChangeAspect="1"/>
          </p:cNvSpPr>
          <p:nvPr/>
        </p:nvSpPr>
        <p:spPr>
          <a:xfrm rot="10800000">
            <a:off x="16718413" y="46154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9" name="Oval 3208"/>
          <p:cNvSpPr>
            <a:spLocks noChangeAspect="1"/>
          </p:cNvSpPr>
          <p:nvPr/>
        </p:nvSpPr>
        <p:spPr>
          <a:xfrm rot="10800000">
            <a:off x="13475422" y="963678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0" name="Oval 3209"/>
          <p:cNvSpPr>
            <a:spLocks noChangeAspect="1"/>
          </p:cNvSpPr>
          <p:nvPr/>
        </p:nvSpPr>
        <p:spPr>
          <a:xfrm rot="10800000">
            <a:off x="12251373" y="951992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1" name="Oval 3210"/>
          <p:cNvSpPr>
            <a:spLocks noChangeAspect="1"/>
          </p:cNvSpPr>
          <p:nvPr/>
        </p:nvSpPr>
        <p:spPr>
          <a:xfrm rot="10800000">
            <a:off x="13706045" y="917791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2" name="Oval 3211"/>
          <p:cNvSpPr>
            <a:spLocks noChangeAspect="1"/>
          </p:cNvSpPr>
          <p:nvPr/>
        </p:nvSpPr>
        <p:spPr>
          <a:xfrm rot="10800000">
            <a:off x="13317939" y="986161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3" name="Oval 3212"/>
          <p:cNvSpPr>
            <a:spLocks noChangeAspect="1"/>
          </p:cNvSpPr>
          <p:nvPr/>
        </p:nvSpPr>
        <p:spPr>
          <a:xfrm rot="10800000">
            <a:off x="13860746" y="97598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4" name="Oval 3213"/>
          <p:cNvSpPr>
            <a:spLocks noChangeAspect="1"/>
          </p:cNvSpPr>
          <p:nvPr/>
        </p:nvSpPr>
        <p:spPr>
          <a:xfrm rot="10800000">
            <a:off x="13516568" y="99752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5" name="Oval 3214"/>
          <p:cNvSpPr>
            <a:spLocks noChangeAspect="1"/>
          </p:cNvSpPr>
          <p:nvPr/>
        </p:nvSpPr>
        <p:spPr>
          <a:xfrm rot="10800000">
            <a:off x="14554192" y="935023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6" name="Oval 3215"/>
          <p:cNvSpPr>
            <a:spLocks noChangeAspect="1"/>
          </p:cNvSpPr>
          <p:nvPr/>
        </p:nvSpPr>
        <p:spPr>
          <a:xfrm rot="10800000">
            <a:off x="14203632" y="961382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7" name="Oval 3216"/>
          <p:cNvSpPr>
            <a:spLocks noChangeAspect="1"/>
          </p:cNvSpPr>
          <p:nvPr/>
        </p:nvSpPr>
        <p:spPr>
          <a:xfrm rot="10800000">
            <a:off x="12780988" y="84552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8" name="Oval 3217"/>
          <p:cNvSpPr>
            <a:spLocks noChangeAspect="1"/>
          </p:cNvSpPr>
          <p:nvPr/>
        </p:nvSpPr>
        <p:spPr>
          <a:xfrm rot="10800000">
            <a:off x="14743511" y="98679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9" name="Oval 3218"/>
          <p:cNvSpPr>
            <a:spLocks noChangeAspect="1"/>
          </p:cNvSpPr>
          <p:nvPr/>
        </p:nvSpPr>
        <p:spPr>
          <a:xfrm rot="10800000">
            <a:off x="14973115" y="835910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0" name="Oval 3219"/>
          <p:cNvSpPr>
            <a:spLocks noChangeAspect="1"/>
          </p:cNvSpPr>
          <p:nvPr/>
        </p:nvSpPr>
        <p:spPr>
          <a:xfrm rot="10800000">
            <a:off x="12623521" y="841376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1" name="Oval 3220"/>
          <p:cNvSpPr>
            <a:spLocks noChangeAspect="1"/>
          </p:cNvSpPr>
          <p:nvPr/>
        </p:nvSpPr>
        <p:spPr>
          <a:xfrm rot="10800000">
            <a:off x="15896141" y="824682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2" name="Oval 3221"/>
          <p:cNvSpPr>
            <a:spLocks noChangeAspect="1"/>
          </p:cNvSpPr>
          <p:nvPr/>
        </p:nvSpPr>
        <p:spPr>
          <a:xfrm rot="10800000">
            <a:off x="14880534" y="881656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3" name="Oval 3222"/>
          <p:cNvSpPr>
            <a:spLocks noChangeAspect="1"/>
          </p:cNvSpPr>
          <p:nvPr/>
        </p:nvSpPr>
        <p:spPr>
          <a:xfrm rot="10800000">
            <a:off x="16324220" y="74756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4" name="Oval 3223"/>
          <p:cNvSpPr>
            <a:spLocks noChangeAspect="1"/>
          </p:cNvSpPr>
          <p:nvPr/>
        </p:nvSpPr>
        <p:spPr>
          <a:xfrm rot="10800000">
            <a:off x="15649680" y="843357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5" name="Oval 3224"/>
          <p:cNvSpPr>
            <a:spLocks noChangeAspect="1"/>
          </p:cNvSpPr>
          <p:nvPr/>
        </p:nvSpPr>
        <p:spPr>
          <a:xfrm rot="10800000">
            <a:off x="12114409" y="980510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6" name="Oval 3225"/>
          <p:cNvSpPr>
            <a:spLocks noChangeAspect="1"/>
          </p:cNvSpPr>
          <p:nvPr/>
        </p:nvSpPr>
        <p:spPr>
          <a:xfrm rot="10800000">
            <a:off x="12703981" y="9844240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7" name="Oval 3226"/>
          <p:cNvSpPr>
            <a:spLocks noChangeAspect="1"/>
          </p:cNvSpPr>
          <p:nvPr/>
        </p:nvSpPr>
        <p:spPr>
          <a:xfrm rot="10800000">
            <a:off x="12467804" y="938789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8" name="Oval 3227"/>
          <p:cNvSpPr>
            <a:spLocks noChangeAspect="1"/>
          </p:cNvSpPr>
          <p:nvPr/>
        </p:nvSpPr>
        <p:spPr>
          <a:xfrm rot="10800000">
            <a:off x="13255678" y="958652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9" name="Oval 3228"/>
          <p:cNvSpPr>
            <a:spLocks noChangeAspect="1"/>
          </p:cNvSpPr>
          <p:nvPr/>
        </p:nvSpPr>
        <p:spPr>
          <a:xfrm rot="10800000">
            <a:off x="12940284" y="973911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0" name="Oval 3229"/>
          <p:cNvSpPr>
            <a:spLocks noChangeAspect="1"/>
          </p:cNvSpPr>
          <p:nvPr/>
        </p:nvSpPr>
        <p:spPr>
          <a:xfrm rot="10800000">
            <a:off x="13760581" y="948160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1" name="Oval 3230"/>
          <p:cNvSpPr>
            <a:spLocks noChangeAspect="1"/>
          </p:cNvSpPr>
          <p:nvPr/>
        </p:nvSpPr>
        <p:spPr>
          <a:xfrm rot="10800000">
            <a:off x="12944352" y="941548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2" name="Oval 3231"/>
          <p:cNvSpPr>
            <a:spLocks noChangeAspect="1"/>
          </p:cNvSpPr>
          <p:nvPr/>
        </p:nvSpPr>
        <p:spPr>
          <a:xfrm rot="10800000">
            <a:off x="12808679" y="902570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3" name="Oval 3232"/>
          <p:cNvSpPr>
            <a:spLocks noChangeAspect="1"/>
          </p:cNvSpPr>
          <p:nvPr/>
        </p:nvSpPr>
        <p:spPr>
          <a:xfrm rot="10800000">
            <a:off x="12643389" y="876708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4" name="Oval 3233"/>
          <p:cNvSpPr>
            <a:spLocks noChangeAspect="1"/>
          </p:cNvSpPr>
          <p:nvPr/>
        </p:nvSpPr>
        <p:spPr>
          <a:xfrm rot="10800000">
            <a:off x="13662861" y="609417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5" name="Oval 3234"/>
          <p:cNvSpPr>
            <a:spLocks noChangeAspect="1"/>
          </p:cNvSpPr>
          <p:nvPr/>
        </p:nvSpPr>
        <p:spPr>
          <a:xfrm rot="10800000">
            <a:off x="14742669" y="681664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6" name="Oval 3235"/>
          <p:cNvSpPr>
            <a:spLocks noChangeAspect="1"/>
          </p:cNvSpPr>
          <p:nvPr/>
        </p:nvSpPr>
        <p:spPr>
          <a:xfrm rot="10800000">
            <a:off x="14294078" y="759627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7" name="Oval 3236"/>
          <p:cNvSpPr>
            <a:spLocks noChangeAspect="1"/>
          </p:cNvSpPr>
          <p:nvPr/>
        </p:nvSpPr>
        <p:spPr>
          <a:xfrm rot="10800000">
            <a:off x="14332102" y="794015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8" name="Oval 3237"/>
          <p:cNvSpPr>
            <a:spLocks noChangeAspect="1"/>
          </p:cNvSpPr>
          <p:nvPr/>
        </p:nvSpPr>
        <p:spPr>
          <a:xfrm rot="10800000">
            <a:off x="12866301" y="739809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9" name="Oval 3238"/>
          <p:cNvSpPr>
            <a:spLocks noChangeAspect="1"/>
          </p:cNvSpPr>
          <p:nvPr/>
        </p:nvSpPr>
        <p:spPr>
          <a:xfrm rot="10800000">
            <a:off x="12608422" y="428014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0" name="Oval 3239"/>
          <p:cNvSpPr>
            <a:spLocks noChangeAspect="1"/>
          </p:cNvSpPr>
          <p:nvPr/>
        </p:nvSpPr>
        <p:spPr>
          <a:xfrm rot="10800000">
            <a:off x="14667850" y="590444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1" name="Oval 3240"/>
          <p:cNvSpPr>
            <a:spLocks noChangeAspect="1"/>
          </p:cNvSpPr>
          <p:nvPr/>
        </p:nvSpPr>
        <p:spPr>
          <a:xfrm rot="10800000">
            <a:off x="16554626" y="4527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2" name="Oval 3241"/>
          <p:cNvSpPr>
            <a:spLocks noChangeAspect="1"/>
          </p:cNvSpPr>
          <p:nvPr/>
        </p:nvSpPr>
        <p:spPr>
          <a:xfrm rot="10800000">
            <a:off x="14365491" y="49340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3" name="Oval 3242"/>
          <p:cNvSpPr>
            <a:spLocks noChangeAspect="1"/>
          </p:cNvSpPr>
          <p:nvPr/>
        </p:nvSpPr>
        <p:spPr>
          <a:xfrm rot="10800000">
            <a:off x="14477151" y="501705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4" name="Oval 3243"/>
          <p:cNvSpPr>
            <a:spLocks noChangeAspect="1"/>
          </p:cNvSpPr>
          <p:nvPr/>
        </p:nvSpPr>
        <p:spPr>
          <a:xfrm rot="10800000">
            <a:off x="14836253" y="517681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5" name="Oval 3244"/>
          <p:cNvSpPr>
            <a:spLocks noChangeAspect="1"/>
          </p:cNvSpPr>
          <p:nvPr/>
        </p:nvSpPr>
        <p:spPr>
          <a:xfrm rot="10800000">
            <a:off x="13937852" y="49768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6" name="Oval 3245"/>
          <p:cNvSpPr>
            <a:spLocks noChangeAspect="1"/>
          </p:cNvSpPr>
          <p:nvPr/>
        </p:nvSpPr>
        <p:spPr>
          <a:xfrm rot="10800000">
            <a:off x="15114917" y="50631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7" name="Oval 3246"/>
          <p:cNvSpPr>
            <a:spLocks noChangeAspect="1"/>
          </p:cNvSpPr>
          <p:nvPr/>
        </p:nvSpPr>
        <p:spPr>
          <a:xfrm rot="10800000">
            <a:off x="14203632" y="4527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8" name="Oval 3247"/>
          <p:cNvSpPr>
            <a:spLocks noChangeAspect="1"/>
          </p:cNvSpPr>
          <p:nvPr/>
        </p:nvSpPr>
        <p:spPr>
          <a:xfrm rot="10800000">
            <a:off x="13241746" y="467843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9" name="Oval 3248"/>
          <p:cNvSpPr>
            <a:spLocks noChangeAspect="1"/>
          </p:cNvSpPr>
          <p:nvPr/>
        </p:nvSpPr>
        <p:spPr>
          <a:xfrm rot="10800000">
            <a:off x="14675529" y="481046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0" name="Oval 3249"/>
          <p:cNvSpPr>
            <a:spLocks noChangeAspect="1"/>
          </p:cNvSpPr>
          <p:nvPr/>
        </p:nvSpPr>
        <p:spPr>
          <a:xfrm rot="10800000">
            <a:off x="12611447" y="483304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1" name="Oval 3250"/>
          <p:cNvSpPr>
            <a:spLocks noChangeAspect="1"/>
          </p:cNvSpPr>
          <p:nvPr/>
        </p:nvSpPr>
        <p:spPr>
          <a:xfrm rot="10800000">
            <a:off x="12583976" y="4527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2" name="Oval 3251"/>
          <p:cNvSpPr>
            <a:spLocks noChangeAspect="1"/>
          </p:cNvSpPr>
          <p:nvPr/>
        </p:nvSpPr>
        <p:spPr>
          <a:xfrm rot="10800000">
            <a:off x="13018099" y="494991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3" name="Oval 3252"/>
          <p:cNvSpPr>
            <a:spLocks noChangeAspect="1"/>
          </p:cNvSpPr>
          <p:nvPr/>
        </p:nvSpPr>
        <p:spPr>
          <a:xfrm rot="10800000">
            <a:off x="12996285" y="469985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4" name="Oval 3253"/>
          <p:cNvSpPr>
            <a:spLocks noChangeAspect="1"/>
          </p:cNvSpPr>
          <p:nvPr/>
        </p:nvSpPr>
        <p:spPr>
          <a:xfrm rot="10800000">
            <a:off x="12988289" y="38513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5" name="Oval 3254"/>
          <p:cNvSpPr>
            <a:spLocks noChangeAspect="1"/>
          </p:cNvSpPr>
          <p:nvPr/>
        </p:nvSpPr>
        <p:spPr>
          <a:xfrm rot="10800000">
            <a:off x="12903563" y="4527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6" name="Oval 3255"/>
          <p:cNvSpPr>
            <a:spLocks noChangeAspect="1"/>
          </p:cNvSpPr>
          <p:nvPr/>
        </p:nvSpPr>
        <p:spPr>
          <a:xfrm rot="10800000">
            <a:off x="13467179" y="41683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7" name="Oval 3256"/>
          <p:cNvSpPr>
            <a:spLocks noChangeAspect="1"/>
          </p:cNvSpPr>
          <p:nvPr/>
        </p:nvSpPr>
        <p:spPr>
          <a:xfrm rot="10800000">
            <a:off x="13317839" y="33306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8" name="Oval 3257"/>
          <p:cNvSpPr>
            <a:spLocks noChangeAspect="1"/>
          </p:cNvSpPr>
          <p:nvPr/>
        </p:nvSpPr>
        <p:spPr>
          <a:xfrm rot="10800000">
            <a:off x="12943203" y="402747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9" name="Oval 3258"/>
          <p:cNvSpPr>
            <a:spLocks noChangeAspect="1"/>
          </p:cNvSpPr>
          <p:nvPr/>
        </p:nvSpPr>
        <p:spPr>
          <a:xfrm rot="10800000">
            <a:off x="13137907" y="316772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0" name="Oval 3259"/>
          <p:cNvSpPr>
            <a:spLocks noChangeAspect="1"/>
          </p:cNvSpPr>
          <p:nvPr/>
        </p:nvSpPr>
        <p:spPr>
          <a:xfrm rot="10800000">
            <a:off x="13137907" y="293187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1" name="Oval 3260"/>
          <p:cNvSpPr>
            <a:spLocks noChangeAspect="1"/>
          </p:cNvSpPr>
          <p:nvPr/>
        </p:nvSpPr>
        <p:spPr>
          <a:xfrm rot="10800000">
            <a:off x="15324050" y="722351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2" name="Oval 3261"/>
          <p:cNvSpPr>
            <a:spLocks noChangeAspect="1"/>
          </p:cNvSpPr>
          <p:nvPr/>
        </p:nvSpPr>
        <p:spPr>
          <a:xfrm rot="10800000">
            <a:off x="13300561" y="76413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3" name="Oval 3262"/>
          <p:cNvSpPr>
            <a:spLocks noChangeAspect="1"/>
          </p:cNvSpPr>
          <p:nvPr/>
        </p:nvSpPr>
        <p:spPr>
          <a:xfrm rot="10800000">
            <a:off x="13418746" y="81022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4" name="Oval 3263"/>
          <p:cNvSpPr>
            <a:spLocks noChangeAspect="1"/>
          </p:cNvSpPr>
          <p:nvPr/>
        </p:nvSpPr>
        <p:spPr>
          <a:xfrm rot="10800000">
            <a:off x="13441647" y="854366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5" name="Oval 3264"/>
          <p:cNvSpPr>
            <a:spLocks noChangeAspect="1"/>
          </p:cNvSpPr>
          <p:nvPr/>
        </p:nvSpPr>
        <p:spPr>
          <a:xfrm rot="10800000">
            <a:off x="12970992" y="619625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6" name="Oval 3265"/>
          <p:cNvSpPr>
            <a:spLocks noChangeAspect="1"/>
          </p:cNvSpPr>
          <p:nvPr/>
        </p:nvSpPr>
        <p:spPr>
          <a:xfrm rot="10800000">
            <a:off x="13775847" y="577829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7" name="Oval 3266"/>
          <p:cNvSpPr>
            <a:spLocks noChangeAspect="1"/>
          </p:cNvSpPr>
          <p:nvPr/>
        </p:nvSpPr>
        <p:spPr>
          <a:xfrm rot="10800000">
            <a:off x="13495572" y="556677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8" name="Oval 3267"/>
          <p:cNvSpPr>
            <a:spLocks noChangeAspect="1"/>
          </p:cNvSpPr>
          <p:nvPr/>
        </p:nvSpPr>
        <p:spPr>
          <a:xfrm rot="10800000">
            <a:off x="14557264" y="749360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9" name="Oval 3268"/>
          <p:cNvSpPr>
            <a:spLocks noChangeAspect="1"/>
          </p:cNvSpPr>
          <p:nvPr/>
        </p:nvSpPr>
        <p:spPr>
          <a:xfrm rot="10800000">
            <a:off x="15065884" y="778715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0" name="Oval 3269"/>
          <p:cNvSpPr>
            <a:spLocks noChangeAspect="1"/>
          </p:cNvSpPr>
          <p:nvPr/>
        </p:nvSpPr>
        <p:spPr>
          <a:xfrm rot="10800000">
            <a:off x="14944716" y="746382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1" name="Oval 3270"/>
          <p:cNvSpPr>
            <a:spLocks noChangeAspect="1"/>
          </p:cNvSpPr>
          <p:nvPr/>
        </p:nvSpPr>
        <p:spPr>
          <a:xfrm rot="10800000">
            <a:off x="14370324" y="685488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2" name="Oval 3271"/>
          <p:cNvSpPr>
            <a:spLocks noChangeAspect="1"/>
          </p:cNvSpPr>
          <p:nvPr/>
        </p:nvSpPr>
        <p:spPr>
          <a:xfrm rot="10800000">
            <a:off x="14956638" y="725287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3" name="Oval 3272"/>
          <p:cNvSpPr>
            <a:spLocks noChangeAspect="1"/>
          </p:cNvSpPr>
          <p:nvPr/>
        </p:nvSpPr>
        <p:spPr>
          <a:xfrm rot="10800000">
            <a:off x="14342223" y="599631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4" name="Oval 3273"/>
          <p:cNvSpPr>
            <a:spLocks noChangeAspect="1"/>
          </p:cNvSpPr>
          <p:nvPr/>
        </p:nvSpPr>
        <p:spPr>
          <a:xfrm rot="10800000">
            <a:off x="14384840" y="623739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5" name="Oval 3274"/>
          <p:cNvSpPr>
            <a:spLocks noChangeAspect="1"/>
          </p:cNvSpPr>
          <p:nvPr/>
        </p:nvSpPr>
        <p:spPr>
          <a:xfrm rot="10800000">
            <a:off x="12606036" y="41133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6" name="Oval 3275"/>
          <p:cNvSpPr>
            <a:spLocks noChangeAspect="1"/>
          </p:cNvSpPr>
          <p:nvPr/>
        </p:nvSpPr>
        <p:spPr>
          <a:xfrm rot="10800000">
            <a:off x="12683464" y="377037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7" name="Oval 3276"/>
          <p:cNvSpPr>
            <a:spLocks noChangeAspect="1"/>
          </p:cNvSpPr>
          <p:nvPr/>
        </p:nvSpPr>
        <p:spPr>
          <a:xfrm rot="10800000">
            <a:off x="12565884" y="543304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8" name="Oval 3277"/>
          <p:cNvSpPr>
            <a:spLocks noChangeAspect="1"/>
          </p:cNvSpPr>
          <p:nvPr/>
        </p:nvSpPr>
        <p:spPr>
          <a:xfrm rot="10800000">
            <a:off x="15875979" y="293187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9" name="Oval 3278"/>
          <p:cNvSpPr>
            <a:spLocks noChangeAspect="1"/>
          </p:cNvSpPr>
          <p:nvPr/>
        </p:nvSpPr>
        <p:spPr>
          <a:xfrm rot="10800000">
            <a:off x="15746850" y="331660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0" name="Oval 3279"/>
          <p:cNvSpPr>
            <a:spLocks noChangeAspect="1"/>
          </p:cNvSpPr>
          <p:nvPr/>
        </p:nvSpPr>
        <p:spPr>
          <a:xfrm rot="10800000">
            <a:off x="22688695" y="600976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1" name="Oval 3280"/>
          <p:cNvSpPr>
            <a:spLocks noChangeAspect="1"/>
          </p:cNvSpPr>
          <p:nvPr/>
        </p:nvSpPr>
        <p:spPr>
          <a:xfrm rot="10800000">
            <a:off x="19478883" y="790641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2" name="Oval 3281"/>
          <p:cNvSpPr>
            <a:spLocks noChangeAspect="1"/>
          </p:cNvSpPr>
          <p:nvPr/>
        </p:nvSpPr>
        <p:spPr>
          <a:xfrm rot="10800000">
            <a:off x="17915198" y="500121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3" name="Oval 3282"/>
          <p:cNvSpPr>
            <a:spLocks noChangeAspect="1"/>
          </p:cNvSpPr>
          <p:nvPr/>
        </p:nvSpPr>
        <p:spPr>
          <a:xfrm rot="10800000">
            <a:off x="17765400" y="52624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4" name="Oval 3283"/>
          <p:cNvSpPr>
            <a:spLocks noChangeAspect="1"/>
          </p:cNvSpPr>
          <p:nvPr/>
        </p:nvSpPr>
        <p:spPr>
          <a:xfrm rot="10800000">
            <a:off x="17364820" y="522664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5" name="Oval 3284"/>
          <p:cNvSpPr>
            <a:spLocks noChangeAspect="1"/>
          </p:cNvSpPr>
          <p:nvPr/>
        </p:nvSpPr>
        <p:spPr>
          <a:xfrm rot="10800000">
            <a:off x="17640327" y="460917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6" name="Oval 3285"/>
          <p:cNvSpPr>
            <a:spLocks noChangeAspect="1"/>
          </p:cNvSpPr>
          <p:nvPr/>
        </p:nvSpPr>
        <p:spPr>
          <a:xfrm rot="10800000">
            <a:off x="21774295" y="509536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7" name="Oval 3286"/>
          <p:cNvSpPr>
            <a:spLocks noChangeAspect="1"/>
          </p:cNvSpPr>
          <p:nvPr/>
        </p:nvSpPr>
        <p:spPr>
          <a:xfrm rot="10800000">
            <a:off x="17252350" y="453875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8" name="Oval 3287"/>
          <p:cNvSpPr>
            <a:spLocks noChangeAspect="1"/>
          </p:cNvSpPr>
          <p:nvPr/>
        </p:nvSpPr>
        <p:spPr>
          <a:xfrm rot="10800000">
            <a:off x="16535816" y="655812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9" name="Oval 3288"/>
          <p:cNvSpPr>
            <a:spLocks noChangeAspect="1"/>
          </p:cNvSpPr>
          <p:nvPr/>
        </p:nvSpPr>
        <p:spPr>
          <a:xfrm rot="10800000">
            <a:off x="17136636" y="5444707"/>
            <a:ext cx="154176" cy="149739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4" name="Group 2613"/>
          <p:cNvGrpSpPr>
            <a:grpSpLocks noChangeAspect="1"/>
          </p:cNvGrpSpPr>
          <p:nvPr/>
        </p:nvGrpSpPr>
        <p:grpSpPr>
          <a:xfrm>
            <a:off x="13149871" y="8565796"/>
            <a:ext cx="3368893" cy="1062493"/>
            <a:chOff x="2289123" y="3183844"/>
            <a:chExt cx="2695114" cy="849994"/>
          </a:xfrm>
        </p:grpSpPr>
        <p:sp>
          <p:nvSpPr>
            <p:cNvPr id="2615" name="Rectangle 2614"/>
            <p:cNvSpPr/>
            <p:nvPr/>
          </p:nvSpPr>
          <p:spPr>
            <a:xfrm>
              <a:off x="2978405" y="3344187"/>
              <a:ext cx="1549283" cy="436650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6" name="TextBox 2615"/>
            <p:cNvSpPr txBox="1"/>
            <p:nvPr/>
          </p:nvSpPr>
          <p:spPr>
            <a:xfrm>
              <a:off x="2955017" y="3449063"/>
              <a:ext cx="2029220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9/3/726 </a:t>
              </a:r>
            </a:p>
          </p:txBody>
        </p:sp>
        <p:grpSp>
          <p:nvGrpSpPr>
            <p:cNvPr id="2617" name="Group 2616"/>
            <p:cNvGrpSpPr>
              <a:grpSpLocks noChangeAspect="1"/>
            </p:cNvGrpSpPr>
            <p:nvPr/>
          </p:nvGrpSpPr>
          <p:grpSpPr>
            <a:xfrm>
              <a:off x="2289123" y="3183844"/>
              <a:ext cx="664606" cy="795243"/>
              <a:chOff x="2502379" y="3296687"/>
              <a:chExt cx="513500" cy="614431"/>
            </a:xfrm>
          </p:grpSpPr>
          <p:sp>
            <p:nvSpPr>
              <p:cNvPr id="2625" name="Freeform 2624"/>
              <p:cNvSpPr/>
              <p:nvPr/>
            </p:nvSpPr>
            <p:spPr>
              <a:xfrm>
                <a:off x="2757992" y="3296687"/>
                <a:ext cx="0" cy="142875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508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19" name="Group 2618"/>
              <p:cNvGrpSpPr/>
              <p:nvPr/>
            </p:nvGrpSpPr>
            <p:grpSpPr>
              <a:xfrm>
                <a:off x="2502379" y="3397618"/>
                <a:ext cx="513500" cy="513500"/>
                <a:chOff x="4664443" y="3476436"/>
                <a:chExt cx="513500" cy="513500"/>
              </a:xfrm>
            </p:grpSpPr>
            <p:sp>
              <p:nvSpPr>
                <p:cNvPr id="2621" name="Diamond 2620"/>
                <p:cNvSpPr/>
                <p:nvPr/>
              </p:nvSpPr>
              <p:spPr>
                <a:xfrm>
                  <a:off x="4664443" y="3476436"/>
                  <a:ext cx="513500" cy="513500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2" name="Freeform 2621"/>
                <p:cNvSpPr/>
                <p:nvPr/>
              </p:nvSpPr>
              <p:spPr>
                <a:xfrm>
                  <a:off x="4781550" y="3589020"/>
                  <a:ext cx="259080" cy="259080"/>
                </a:xfrm>
                <a:custGeom>
                  <a:avLst/>
                  <a:gdLst>
                    <a:gd name="connsiteX0" fmla="*/ 0 w 259080"/>
                    <a:gd name="connsiteY0" fmla="*/ 259080 h 259080"/>
                    <a:gd name="connsiteX1" fmla="*/ 259080 w 259080"/>
                    <a:gd name="connsiteY1" fmla="*/ 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9080" h="259080">
                      <a:moveTo>
                        <a:pt x="0" y="259080"/>
                      </a:moveTo>
                      <a:lnTo>
                        <a:pt x="259080" y="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3" name="Freeform 2622"/>
                <p:cNvSpPr/>
                <p:nvPr/>
              </p:nvSpPr>
              <p:spPr>
                <a:xfrm>
                  <a:off x="4796790" y="3600450"/>
                  <a:ext cx="251460" cy="259080"/>
                </a:xfrm>
                <a:custGeom>
                  <a:avLst/>
                  <a:gdLst>
                    <a:gd name="connsiteX0" fmla="*/ 0 w 251460"/>
                    <a:gd name="connsiteY0" fmla="*/ 0 h 259080"/>
                    <a:gd name="connsiteX1" fmla="*/ 251460 w 251460"/>
                    <a:gd name="connsiteY1" fmla="*/ 25908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1460" h="259080">
                      <a:moveTo>
                        <a:pt x="0" y="0"/>
                      </a:moveTo>
                      <a:lnTo>
                        <a:pt x="251460" y="25908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290" name="TextBox 3289"/>
          <p:cNvSpPr txBox="1"/>
          <p:nvPr/>
        </p:nvSpPr>
        <p:spPr>
          <a:xfrm rot="10800000">
            <a:off x="17071981" y="7083941"/>
            <a:ext cx="489236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X</a:t>
            </a:r>
          </a:p>
        </p:txBody>
      </p:sp>
      <p:sp>
        <p:nvSpPr>
          <p:cNvPr id="3291" name="Oval 3290"/>
          <p:cNvSpPr>
            <a:spLocks noChangeAspect="1"/>
          </p:cNvSpPr>
          <p:nvPr/>
        </p:nvSpPr>
        <p:spPr>
          <a:xfrm rot="10800000">
            <a:off x="13103843" y="832253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2" name="Oval 3291"/>
          <p:cNvSpPr>
            <a:spLocks noChangeAspect="1"/>
          </p:cNvSpPr>
          <p:nvPr/>
        </p:nvSpPr>
        <p:spPr>
          <a:xfrm rot="10800000">
            <a:off x="15571640" y="627392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3" name="Oval 3292"/>
          <p:cNvSpPr>
            <a:spLocks noChangeAspect="1"/>
          </p:cNvSpPr>
          <p:nvPr/>
        </p:nvSpPr>
        <p:spPr>
          <a:xfrm rot="10800000">
            <a:off x="14742306" y="715119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4" name="Oval 3293"/>
          <p:cNvSpPr>
            <a:spLocks noChangeAspect="1"/>
          </p:cNvSpPr>
          <p:nvPr/>
        </p:nvSpPr>
        <p:spPr>
          <a:xfrm rot="10800000">
            <a:off x="11712483" y="948458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5" name="Oval 3294"/>
          <p:cNvSpPr>
            <a:spLocks noChangeAspect="1"/>
          </p:cNvSpPr>
          <p:nvPr/>
        </p:nvSpPr>
        <p:spPr>
          <a:xfrm rot="10800000">
            <a:off x="14270698" y="863809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6" name="Oval 3295"/>
          <p:cNvSpPr>
            <a:spLocks noChangeAspect="1"/>
          </p:cNvSpPr>
          <p:nvPr/>
        </p:nvSpPr>
        <p:spPr>
          <a:xfrm rot="10800000">
            <a:off x="13374892" y="636090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7" name="Oval 3296"/>
          <p:cNvSpPr>
            <a:spLocks noChangeAspect="1"/>
          </p:cNvSpPr>
          <p:nvPr/>
        </p:nvSpPr>
        <p:spPr>
          <a:xfrm rot="10800000">
            <a:off x="13832523" y="878190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8" name="Oval 3297"/>
          <p:cNvSpPr>
            <a:spLocks noChangeAspect="1"/>
          </p:cNvSpPr>
          <p:nvPr/>
        </p:nvSpPr>
        <p:spPr>
          <a:xfrm rot="10800000">
            <a:off x="13881176" y="836142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9" name="Oval 3298"/>
          <p:cNvSpPr>
            <a:spLocks noChangeAspect="1"/>
          </p:cNvSpPr>
          <p:nvPr/>
        </p:nvSpPr>
        <p:spPr>
          <a:xfrm rot="10800000">
            <a:off x="12955859" y="791453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1" name="Oval 3300"/>
          <p:cNvSpPr>
            <a:spLocks noChangeAspect="1"/>
          </p:cNvSpPr>
          <p:nvPr/>
        </p:nvSpPr>
        <p:spPr>
          <a:xfrm rot="10800000">
            <a:off x="17308144" y="172697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2" name="Oval 3301"/>
          <p:cNvSpPr>
            <a:spLocks noChangeAspect="1"/>
          </p:cNvSpPr>
          <p:nvPr/>
        </p:nvSpPr>
        <p:spPr>
          <a:xfrm rot="10800000">
            <a:off x="16872143" y="52281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3" name="Oval 3302"/>
          <p:cNvSpPr>
            <a:spLocks noChangeAspect="1"/>
          </p:cNvSpPr>
          <p:nvPr/>
        </p:nvSpPr>
        <p:spPr>
          <a:xfrm rot="10800000">
            <a:off x="17574496" y="12471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4" name="Oval 3303"/>
          <p:cNvSpPr>
            <a:spLocks noChangeAspect="1"/>
          </p:cNvSpPr>
          <p:nvPr/>
        </p:nvSpPr>
        <p:spPr>
          <a:xfrm rot="10800000">
            <a:off x="15875979" y="154009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5" name="Oval 3304"/>
          <p:cNvSpPr>
            <a:spLocks noChangeAspect="1"/>
          </p:cNvSpPr>
          <p:nvPr/>
        </p:nvSpPr>
        <p:spPr>
          <a:xfrm rot="10800000">
            <a:off x="15356202" y="267547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6" name="Oval 3305"/>
          <p:cNvSpPr>
            <a:spLocks noChangeAspect="1"/>
          </p:cNvSpPr>
          <p:nvPr/>
        </p:nvSpPr>
        <p:spPr>
          <a:xfrm rot="10800000">
            <a:off x="15567782" y="305420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7" name="Oval 3306"/>
          <p:cNvSpPr>
            <a:spLocks noChangeAspect="1"/>
          </p:cNvSpPr>
          <p:nvPr/>
        </p:nvSpPr>
        <p:spPr>
          <a:xfrm rot="10800000">
            <a:off x="17831769" y="1702275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8" name="Oval 3307"/>
          <p:cNvSpPr>
            <a:spLocks noChangeAspect="1"/>
          </p:cNvSpPr>
          <p:nvPr/>
        </p:nvSpPr>
        <p:spPr>
          <a:xfrm rot="10800000">
            <a:off x="16983941" y="100613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9" name="Oval 3308"/>
          <p:cNvSpPr>
            <a:spLocks noChangeAspect="1"/>
          </p:cNvSpPr>
          <p:nvPr/>
        </p:nvSpPr>
        <p:spPr>
          <a:xfrm rot="10800000">
            <a:off x="16584382" y="203040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0" name="Oval 3309"/>
          <p:cNvSpPr>
            <a:spLocks noChangeAspect="1"/>
          </p:cNvSpPr>
          <p:nvPr/>
        </p:nvSpPr>
        <p:spPr>
          <a:xfrm rot="10800000">
            <a:off x="12763086" y="256538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1" name="Oval 3310"/>
          <p:cNvSpPr>
            <a:spLocks noChangeAspect="1"/>
          </p:cNvSpPr>
          <p:nvPr/>
        </p:nvSpPr>
        <p:spPr>
          <a:xfrm rot="10800000">
            <a:off x="15626513" y="265443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2" name="Oval 3311"/>
          <p:cNvSpPr>
            <a:spLocks noChangeAspect="1"/>
          </p:cNvSpPr>
          <p:nvPr/>
        </p:nvSpPr>
        <p:spPr>
          <a:xfrm rot="10800000">
            <a:off x="13468430" y="192574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3" name="Oval 3312"/>
          <p:cNvSpPr>
            <a:spLocks noChangeAspect="1"/>
          </p:cNvSpPr>
          <p:nvPr/>
        </p:nvSpPr>
        <p:spPr>
          <a:xfrm rot="10800000">
            <a:off x="13121770" y="206212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4" name="Oval 3313"/>
          <p:cNvSpPr>
            <a:spLocks noChangeAspect="1"/>
          </p:cNvSpPr>
          <p:nvPr/>
        </p:nvSpPr>
        <p:spPr>
          <a:xfrm rot="10800000">
            <a:off x="13732914" y="172474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5" name="Oval 3314"/>
          <p:cNvSpPr>
            <a:spLocks noChangeAspect="1"/>
          </p:cNvSpPr>
          <p:nvPr/>
        </p:nvSpPr>
        <p:spPr>
          <a:xfrm rot="10800000">
            <a:off x="19688783" y="170227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6" name="Oval 3315"/>
          <p:cNvSpPr>
            <a:spLocks noChangeAspect="1"/>
          </p:cNvSpPr>
          <p:nvPr/>
        </p:nvSpPr>
        <p:spPr>
          <a:xfrm rot="10800000">
            <a:off x="15508075" y="204393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7" name="Oval 3316"/>
          <p:cNvSpPr>
            <a:spLocks noChangeAspect="1"/>
          </p:cNvSpPr>
          <p:nvPr/>
        </p:nvSpPr>
        <p:spPr>
          <a:xfrm rot="10800000">
            <a:off x="17984625" y="191783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8" name="Oval 3317"/>
          <p:cNvSpPr>
            <a:spLocks noChangeAspect="1"/>
          </p:cNvSpPr>
          <p:nvPr/>
        </p:nvSpPr>
        <p:spPr>
          <a:xfrm rot="10800000">
            <a:off x="17995934" y="120320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0" name="Oval 3319"/>
          <p:cNvSpPr>
            <a:spLocks noChangeAspect="1"/>
          </p:cNvSpPr>
          <p:nvPr/>
        </p:nvSpPr>
        <p:spPr>
          <a:xfrm rot="10800000">
            <a:off x="18080599" y="243157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1" name="Oval 3320"/>
          <p:cNvSpPr>
            <a:spLocks noChangeAspect="1"/>
          </p:cNvSpPr>
          <p:nvPr/>
        </p:nvSpPr>
        <p:spPr>
          <a:xfrm rot="10800000">
            <a:off x="18230954" y="16576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2" name="Oval 3321"/>
          <p:cNvSpPr>
            <a:spLocks noChangeAspect="1"/>
          </p:cNvSpPr>
          <p:nvPr/>
        </p:nvSpPr>
        <p:spPr>
          <a:xfrm rot="10800000">
            <a:off x="18240975" y="125407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3" name="Oval 3322"/>
          <p:cNvSpPr>
            <a:spLocks noChangeAspect="1"/>
          </p:cNvSpPr>
          <p:nvPr/>
        </p:nvSpPr>
        <p:spPr>
          <a:xfrm rot="10800000">
            <a:off x="7558519" y="489281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4" name="Oval 3323"/>
          <p:cNvSpPr>
            <a:spLocks noChangeAspect="1"/>
          </p:cNvSpPr>
          <p:nvPr/>
        </p:nvSpPr>
        <p:spPr>
          <a:xfrm rot="10800000">
            <a:off x="8991876" y="404560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5" name="Oval 3324"/>
          <p:cNvSpPr>
            <a:spLocks noChangeAspect="1"/>
          </p:cNvSpPr>
          <p:nvPr/>
        </p:nvSpPr>
        <p:spPr>
          <a:xfrm rot="10800000">
            <a:off x="8826927" y="396082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6" name="Oval 3325"/>
          <p:cNvSpPr>
            <a:spLocks noChangeAspect="1"/>
          </p:cNvSpPr>
          <p:nvPr/>
        </p:nvSpPr>
        <p:spPr>
          <a:xfrm rot="10800000">
            <a:off x="8379086" y="347269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7" name="Oval 3326"/>
          <p:cNvSpPr>
            <a:spLocks noChangeAspect="1"/>
          </p:cNvSpPr>
          <p:nvPr/>
        </p:nvSpPr>
        <p:spPr>
          <a:xfrm rot="10800000">
            <a:off x="8635409" y="366051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8" name="Oval 3327"/>
          <p:cNvSpPr>
            <a:spLocks noChangeAspect="1"/>
          </p:cNvSpPr>
          <p:nvPr/>
        </p:nvSpPr>
        <p:spPr>
          <a:xfrm rot="10800000">
            <a:off x="8368293" y="255486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9" name="Oval 3328"/>
          <p:cNvSpPr>
            <a:spLocks noChangeAspect="1"/>
          </p:cNvSpPr>
          <p:nvPr/>
        </p:nvSpPr>
        <p:spPr>
          <a:xfrm rot="10800000">
            <a:off x="8137294" y="265444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0" name="Oval 3329"/>
          <p:cNvSpPr>
            <a:spLocks noChangeAspect="1"/>
          </p:cNvSpPr>
          <p:nvPr/>
        </p:nvSpPr>
        <p:spPr>
          <a:xfrm rot="10800000">
            <a:off x="6740595" y="9301547"/>
            <a:ext cx="113352" cy="110091"/>
          </a:xfrm>
          <a:prstGeom prst="ellipse">
            <a:avLst/>
          </a:prstGeom>
          <a:solidFill>
            <a:srgbClr val="FF0000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2" name="Oval 3331"/>
          <p:cNvSpPr>
            <a:spLocks noChangeAspect="1"/>
          </p:cNvSpPr>
          <p:nvPr/>
        </p:nvSpPr>
        <p:spPr>
          <a:xfrm rot="10800000">
            <a:off x="6079521" y="16689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3" name="Oval 3332"/>
          <p:cNvSpPr>
            <a:spLocks noChangeAspect="1"/>
          </p:cNvSpPr>
          <p:nvPr/>
        </p:nvSpPr>
        <p:spPr>
          <a:xfrm rot="10800000">
            <a:off x="8761430" y="336080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4" name="Oval 3333"/>
          <p:cNvSpPr>
            <a:spLocks noChangeAspect="1"/>
          </p:cNvSpPr>
          <p:nvPr/>
        </p:nvSpPr>
        <p:spPr>
          <a:xfrm rot="10800000">
            <a:off x="9560825" y="292876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5" name="Oval 3334"/>
          <p:cNvSpPr>
            <a:spLocks noChangeAspect="1"/>
          </p:cNvSpPr>
          <p:nvPr/>
        </p:nvSpPr>
        <p:spPr>
          <a:xfrm rot="10800000">
            <a:off x="10743110" y="3590920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6" name="Oval 3335"/>
          <p:cNvSpPr>
            <a:spLocks noChangeAspect="1"/>
          </p:cNvSpPr>
          <p:nvPr/>
        </p:nvSpPr>
        <p:spPr>
          <a:xfrm rot="10800000">
            <a:off x="11019266" y="341584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7" name="Oval 3336"/>
          <p:cNvSpPr>
            <a:spLocks noChangeAspect="1"/>
          </p:cNvSpPr>
          <p:nvPr/>
        </p:nvSpPr>
        <p:spPr>
          <a:xfrm rot="10800000">
            <a:off x="9020839" y="71457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8" name="Oval 3337"/>
          <p:cNvSpPr>
            <a:spLocks noChangeAspect="1"/>
          </p:cNvSpPr>
          <p:nvPr/>
        </p:nvSpPr>
        <p:spPr>
          <a:xfrm rot="10800000">
            <a:off x="6329405" y="10655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9" name="Oval 3338"/>
          <p:cNvSpPr>
            <a:spLocks noChangeAspect="1"/>
          </p:cNvSpPr>
          <p:nvPr/>
        </p:nvSpPr>
        <p:spPr>
          <a:xfrm rot="10800000">
            <a:off x="7736259" y="148505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0" name="Oval 3339"/>
          <p:cNvSpPr>
            <a:spLocks noChangeAspect="1"/>
          </p:cNvSpPr>
          <p:nvPr/>
        </p:nvSpPr>
        <p:spPr>
          <a:xfrm rot="10800000">
            <a:off x="7936603" y="135448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1" name="Oval 3340"/>
          <p:cNvSpPr>
            <a:spLocks noChangeAspect="1"/>
          </p:cNvSpPr>
          <p:nvPr/>
        </p:nvSpPr>
        <p:spPr>
          <a:xfrm rot="10800000">
            <a:off x="8749533" y="4646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2" name="Oval 3341"/>
          <p:cNvSpPr>
            <a:spLocks noChangeAspect="1"/>
          </p:cNvSpPr>
          <p:nvPr/>
        </p:nvSpPr>
        <p:spPr>
          <a:xfrm rot="10800000">
            <a:off x="8571715" y="2362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3" name="Oval 3342"/>
          <p:cNvSpPr>
            <a:spLocks noChangeAspect="1"/>
          </p:cNvSpPr>
          <p:nvPr/>
        </p:nvSpPr>
        <p:spPr>
          <a:xfrm rot="10800000">
            <a:off x="8878524" y="1120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4" name="Oval 3343"/>
          <p:cNvSpPr>
            <a:spLocks noChangeAspect="1"/>
          </p:cNvSpPr>
          <p:nvPr/>
        </p:nvSpPr>
        <p:spPr>
          <a:xfrm rot="10800000">
            <a:off x="10334722" y="438085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5" name="Oval 3344"/>
          <p:cNvSpPr>
            <a:spLocks noChangeAspect="1"/>
          </p:cNvSpPr>
          <p:nvPr/>
        </p:nvSpPr>
        <p:spPr>
          <a:xfrm rot="10800000">
            <a:off x="10754225" y="518837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6" name="Oval 3345"/>
          <p:cNvSpPr>
            <a:spLocks noChangeAspect="1"/>
          </p:cNvSpPr>
          <p:nvPr/>
        </p:nvSpPr>
        <p:spPr>
          <a:xfrm rot="10800000">
            <a:off x="11077491" y="543197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7" name="Oval 3346"/>
          <p:cNvSpPr>
            <a:spLocks noChangeAspect="1"/>
          </p:cNvSpPr>
          <p:nvPr/>
        </p:nvSpPr>
        <p:spPr>
          <a:xfrm rot="10800000">
            <a:off x="11248746" y="577162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8" name="Oval 3347"/>
          <p:cNvSpPr>
            <a:spLocks noChangeAspect="1"/>
          </p:cNvSpPr>
          <p:nvPr/>
        </p:nvSpPr>
        <p:spPr>
          <a:xfrm rot="10800000">
            <a:off x="7924847" y="569789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9" name="Oval 3348"/>
          <p:cNvSpPr>
            <a:spLocks noChangeAspect="1"/>
          </p:cNvSpPr>
          <p:nvPr/>
        </p:nvSpPr>
        <p:spPr>
          <a:xfrm rot="10800000">
            <a:off x="8500951" y="573480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0" name="Oval 3349"/>
          <p:cNvSpPr>
            <a:spLocks noChangeAspect="1"/>
          </p:cNvSpPr>
          <p:nvPr/>
        </p:nvSpPr>
        <p:spPr>
          <a:xfrm rot="10800000">
            <a:off x="7146190" y="566191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1" name="Oval 3350"/>
          <p:cNvSpPr>
            <a:spLocks noChangeAspect="1"/>
          </p:cNvSpPr>
          <p:nvPr/>
        </p:nvSpPr>
        <p:spPr>
          <a:xfrm rot="10800000">
            <a:off x="9537536" y="232813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2" name="Oval 3351"/>
          <p:cNvSpPr>
            <a:spLocks noChangeAspect="1"/>
          </p:cNvSpPr>
          <p:nvPr/>
        </p:nvSpPr>
        <p:spPr>
          <a:xfrm rot="10800000">
            <a:off x="7963911" y="203583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4" name="Oval 3353"/>
          <p:cNvSpPr>
            <a:spLocks noChangeAspect="1"/>
          </p:cNvSpPr>
          <p:nvPr/>
        </p:nvSpPr>
        <p:spPr>
          <a:xfrm rot="10800000">
            <a:off x="11670496" y="607685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6" name="Oval 3355"/>
          <p:cNvSpPr>
            <a:spLocks noChangeAspect="1"/>
          </p:cNvSpPr>
          <p:nvPr/>
        </p:nvSpPr>
        <p:spPr>
          <a:xfrm rot="10800000">
            <a:off x="9337203" y="493407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7" name="Oval 3356"/>
          <p:cNvSpPr>
            <a:spLocks noChangeAspect="1"/>
          </p:cNvSpPr>
          <p:nvPr/>
        </p:nvSpPr>
        <p:spPr>
          <a:xfrm rot="10800000">
            <a:off x="9535269" y="442907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8" name="Oval 3357"/>
          <p:cNvSpPr>
            <a:spLocks noChangeAspect="1"/>
          </p:cNvSpPr>
          <p:nvPr/>
        </p:nvSpPr>
        <p:spPr>
          <a:xfrm rot="10800000">
            <a:off x="9669597" y="496373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9" name="Oval 3358"/>
          <p:cNvSpPr>
            <a:spLocks noChangeAspect="1"/>
          </p:cNvSpPr>
          <p:nvPr/>
        </p:nvSpPr>
        <p:spPr>
          <a:xfrm rot="10800000">
            <a:off x="10869300" y="492825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0" name="Oval 3359"/>
          <p:cNvSpPr>
            <a:spLocks noChangeAspect="1"/>
          </p:cNvSpPr>
          <p:nvPr/>
        </p:nvSpPr>
        <p:spPr>
          <a:xfrm rot="10800000">
            <a:off x="9689645" y="59017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1" name="Oval 3360"/>
          <p:cNvSpPr>
            <a:spLocks noChangeAspect="1"/>
          </p:cNvSpPr>
          <p:nvPr/>
        </p:nvSpPr>
        <p:spPr>
          <a:xfrm rot="10800000">
            <a:off x="9814114" y="600683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2" name="Oval 3361"/>
          <p:cNvSpPr>
            <a:spLocks noChangeAspect="1"/>
          </p:cNvSpPr>
          <p:nvPr/>
        </p:nvSpPr>
        <p:spPr>
          <a:xfrm rot="10800000">
            <a:off x="10032605" y="357123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3" name="Oval 3362"/>
          <p:cNvSpPr>
            <a:spLocks noChangeAspect="1"/>
          </p:cNvSpPr>
          <p:nvPr/>
        </p:nvSpPr>
        <p:spPr>
          <a:xfrm rot="10800000">
            <a:off x="10326992" y="312894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4" name="Oval 3363"/>
          <p:cNvSpPr>
            <a:spLocks noChangeAspect="1"/>
          </p:cNvSpPr>
          <p:nvPr/>
        </p:nvSpPr>
        <p:spPr>
          <a:xfrm rot="10800000">
            <a:off x="10127863" y="456043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5" name="Oval 3364"/>
          <p:cNvSpPr>
            <a:spLocks noChangeAspect="1"/>
          </p:cNvSpPr>
          <p:nvPr/>
        </p:nvSpPr>
        <p:spPr>
          <a:xfrm rot="10800000">
            <a:off x="9890751" y="401173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6" name="Oval 3365"/>
          <p:cNvSpPr>
            <a:spLocks noChangeAspect="1"/>
          </p:cNvSpPr>
          <p:nvPr/>
        </p:nvSpPr>
        <p:spPr>
          <a:xfrm rot="10800000">
            <a:off x="8928382" y="31206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7" name="Oval 3366"/>
          <p:cNvSpPr>
            <a:spLocks noChangeAspect="1"/>
          </p:cNvSpPr>
          <p:nvPr/>
        </p:nvSpPr>
        <p:spPr>
          <a:xfrm rot="10800000">
            <a:off x="7763795" y="23794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8" name="Oval 3367"/>
          <p:cNvSpPr>
            <a:spLocks noChangeAspect="1"/>
          </p:cNvSpPr>
          <p:nvPr/>
        </p:nvSpPr>
        <p:spPr>
          <a:xfrm rot="10800000">
            <a:off x="8545730" y="209105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9" name="Oval 3368"/>
          <p:cNvSpPr>
            <a:spLocks noChangeAspect="1"/>
          </p:cNvSpPr>
          <p:nvPr/>
        </p:nvSpPr>
        <p:spPr>
          <a:xfrm rot="10800000">
            <a:off x="9744944" y="207548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0" name="Oval 3369"/>
          <p:cNvSpPr>
            <a:spLocks noChangeAspect="1"/>
          </p:cNvSpPr>
          <p:nvPr/>
        </p:nvSpPr>
        <p:spPr>
          <a:xfrm rot="10800000">
            <a:off x="9280527" y="190955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2" name="Oval 3371"/>
          <p:cNvSpPr>
            <a:spLocks noChangeAspect="1"/>
          </p:cNvSpPr>
          <p:nvPr/>
        </p:nvSpPr>
        <p:spPr>
          <a:xfrm rot="10800000">
            <a:off x="7038580" y="635046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3" name="Oval 3372"/>
          <p:cNvSpPr>
            <a:spLocks noChangeAspect="1"/>
          </p:cNvSpPr>
          <p:nvPr/>
        </p:nvSpPr>
        <p:spPr>
          <a:xfrm rot="10800000">
            <a:off x="7947945" y="631967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4" name="Oval 3373"/>
          <p:cNvSpPr>
            <a:spLocks noChangeAspect="1"/>
          </p:cNvSpPr>
          <p:nvPr/>
        </p:nvSpPr>
        <p:spPr>
          <a:xfrm rot="10800000">
            <a:off x="8214848" y="60743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5" name="Oval 3374"/>
          <p:cNvSpPr>
            <a:spLocks noChangeAspect="1"/>
          </p:cNvSpPr>
          <p:nvPr/>
        </p:nvSpPr>
        <p:spPr>
          <a:xfrm rot="10800000">
            <a:off x="8545730" y="625330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6" name="Oval 3375"/>
          <p:cNvSpPr>
            <a:spLocks noChangeAspect="1"/>
          </p:cNvSpPr>
          <p:nvPr/>
        </p:nvSpPr>
        <p:spPr>
          <a:xfrm rot="10800000">
            <a:off x="9091034" y="605459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7" name="Oval 3376"/>
          <p:cNvSpPr>
            <a:spLocks noChangeAspect="1"/>
          </p:cNvSpPr>
          <p:nvPr/>
        </p:nvSpPr>
        <p:spPr>
          <a:xfrm rot="10800000">
            <a:off x="9349134" y="633133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8" name="Oval 3377"/>
          <p:cNvSpPr>
            <a:spLocks noChangeAspect="1"/>
          </p:cNvSpPr>
          <p:nvPr/>
        </p:nvSpPr>
        <p:spPr>
          <a:xfrm rot="10800000">
            <a:off x="9700762" y="624430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9" name="Oval 3378"/>
          <p:cNvSpPr>
            <a:spLocks noChangeAspect="1"/>
          </p:cNvSpPr>
          <p:nvPr/>
        </p:nvSpPr>
        <p:spPr>
          <a:xfrm rot="10800000">
            <a:off x="10326992" y="628030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0" name="Oval 3379"/>
          <p:cNvSpPr>
            <a:spLocks noChangeAspect="1"/>
          </p:cNvSpPr>
          <p:nvPr/>
        </p:nvSpPr>
        <p:spPr>
          <a:xfrm rot="10800000">
            <a:off x="9975929" y="622435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1" name="Oval 3380"/>
          <p:cNvSpPr>
            <a:spLocks noChangeAspect="1"/>
          </p:cNvSpPr>
          <p:nvPr/>
        </p:nvSpPr>
        <p:spPr>
          <a:xfrm rot="10800000">
            <a:off x="9548577" y="469985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2" name="Oval 3381"/>
          <p:cNvSpPr>
            <a:spLocks noChangeAspect="1"/>
          </p:cNvSpPr>
          <p:nvPr/>
        </p:nvSpPr>
        <p:spPr>
          <a:xfrm rot="10800000">
            <a:off x="9269820" y="453104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3" name="Oval 3382"/>
          <p:cNvSpPr>
            <a:spLocks noChangeAspect="1"/>
          </p:cNvSpPr>
          <p:nvPr/>
        </p:nvSpPr>
        <p:spPr>
          <a:xfrm rot="10800000">
            <a:off x="8602406" y="42942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4" name="Oval 3383"/>
          <p:cNvSpPr>
            <a:spLocks noChangeAspect="1"/>
          </p:cNvSpPr>
          <p:nvPr/>
        </p:nvSpPr>
        <p:spPr>
          <a:xfrm rot="10800000">
            <a:off x="8592316" y="385485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5" name="Oval 3384"/>
          <p:cNvSpPr>
            <a:spLocks noChangeAspect="1"/>
          </p:cNvSpPr>
          <p:nvPr/>
        </p:nvSpPr>
        <p:spPr>
          <a:xfrm rot="10800000">
            <a:off x="8399299" y="377037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6" name="Oval 3385"/>
          <p:cNvSpPr>
            <a:spLocks noChangeAspect="1"/>
          </p:cNvSpPr>
          <p:nvPr/>
        </p:nvSpPr>
        <p:spPr>
          <a:xfrm rot="10800000">
            <a:off x="9689645" y="370401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7" name="Oval 3386"/>
          <p:cNvSpPr>
            <a:spLocks noChangeAspect="1"/>
          </p:cNvSpPr>
          <p:nvPr/>
        </p:nvSpPr>
        <p:spPr>
          <a:xfrm rot="10800000">
            <a:off x="9357620" y="312149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8" name="Oval 3387"/>
          <p:cNvSpPr>
            <a:spLocks noChangeAspect="1"/>
          </p:cNvSpPr>
          <p:nvPr/>
        </p:nvSpPr>
        <p:spPr>
          <a:xfrm rot="10800000">
            <a:off x="6981414" y="195202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2" name="Oval 3391"/>
          <p:cNvSpPr>
            <a:spLocks noChangeAspect="1"/>
          </p:cNvSpPr>
          <p:nvPr/>
        </p:nvSpPr>
        <p:spPr>
          <a:xfrm rot="10800000">
            <a:off x="7089862" y="538544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3" name="Oval 3392"/>
          <p:cNvSpPr>
            <a:spLocks noChangeAspect="1"/>
          </p:cNvSpPr>
          <p:nvPr/>
        </p:nvSpPr>
        <p:spPr>
          <a:xfrm rot="10800000">
            <a:off x="8317416" y="48654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4" name="Oval 3393"/>
          <p:cNvSpPr>
            <a:spLocks noChangeAspect="1"/>
          </p:cNvSpPr>
          <p:nvPr/>
        </p:nvSpPr>
        <p:spPr>
          <a:xfrm rot="10800000">
            <a:off x="7728660" y="51883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5" name="Oval 3394"/>
          <p:cNvSpPr>
            <a:spLocks noChangeAspect="1"/>
          </p:cNvSpPr>
          <p:nvPr/>
        </p:nvSpPr>
        <p:spPr>
          <a:xfrm rot="10800000">
            <a:off x="8193970" y="526479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6" name="Oval 3395"/>
          <p:cNvSpPr>
            <a:spLocks noChangeAspect="1"/>
          </p:cNvSpPr>
          <p:nvPr/>
        </p:nvSpPr>
        <p:spPr>
          <a:xfrm rot="10800000">
            <a:off x="8956115" y="565822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7" name="Oval 3396"/>
          <p:cNvSpPr>
            <a:spLocks noChangeAspect="1"/>
          </p:cNvSpPr>
          <p:nvPr/>
        </p:nvSpPr>
        <p:spPr>
          <a:xfrm rot="10800000">
            <a:off x="8827755" y="539612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8" name="Oval 3397"/>
          <p:cNvSpPr>
            <a:spLocks noChangeAspect="1"/>
          </p:cNvSpPr>
          <p:nvPr/>
        </p:nvSpPr>
        <p:spPr>
          <a:xfrm rot="10800000">
            <a:off x="9260397" y="548809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9" name="Oval 3398"/>
          <p:cNvSpPr>
            <a:spLocks noChangeAspect="1"/>
          </p:cNvSpPr>
          <p:nvPr/>
        </p:nvSpPr>
        <p:spPr>
          <a:xfrm rot="10800000">
            <a:off x="9773946" y="52753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0" name="Oval 3399"/>
          <p:cNvSpPr>
            <a:spLocks noChangeAspect="1"/>
          </p:cNvSpPr>
          <p:nvPr/>
        </p:nvSpPr>
        <p:spPr>
          <a:xfrm rot="10800000">
            <a:off x="9717270" y="558881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1" name="Oval 3400"/>
          <p:cNvSpPr>
            <a:spLocks noChangeAspect="1"/>
          </p:cNvSpPr>
          <p:nvPr/>
        </p:nvSpPr>
        <p:spPr>
          <a:xfrm rot="10800000">
            <a:off x="10003947" y="576006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5" name="Oval 3404"/>
          <p:cNvSpPr>
            <a:spLocks noChangeAspect="1"/>
          </p:cNvSpPr>
          <p:nvPr/>
        </p:nvSpPr>
        <p:spPr>
          <a:xfrm rot="10800000">
            <a:off x="6384765" y="946526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6" name="Oval 3405"/>
          <p:cNvSpPr>
            <a:spLocks noChangeAspect="1"/>
          </p:cNvSpPr>
          <p:nvPr/>
        </p:nvSpPr>
        <p:spPr>
          <a:xfrm rot="10800000">
            <a:off x="8405574" y="829020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7" name="Oval 3406"/>
          <p:cNvSpPr>
            <a:spLocks noChangeAspect="1"/>
          </p:cNvSpPr>
          <p:nvPr/>
        </p:nvSpPr>
        <p:spPr>
          <a:xfrm rot="10800000">
            <a:off x="12921743" y="692101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8" name="Oval 3407"/>
          <p:cNvSpPr>
            <a:spLocks noChangeAspect="1"/>
          </p:cNvSpPr>
          <p:nvPr/>
        </p:nvSpPr>
        <p:spPr>
          <a:xfrm rot="10800000">
            <a:off x="11258377" y="778492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9" name="Oval 3408"/>
          <p:cNvSpPr>
            <a:spLocks noChangeAspect="1"/>
          </p:cNvSpPr>
          <p:nvPr/>
        </p:nvSpPr>
        <p:spPr>
          <a:xfrm rot="10800000">
            <a:off x="12273661" y="869433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0" name="Oval 3409"/>
          <p:cNvSpPr>
            <a:spLocks noChangeAspect="1"/>
          </p:cNvSpPr>
          <p:nvPr/>
        </p:nvSpPr>
        <p:spPr>
          <a:xfrm rot="10800000">
            <a:off x="11665139" y="843526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1" name="Oval 3410"/>
          <p:cNvSpPr>
            <a:spLocks noChangeAspect="1"/>
          </p:cNvSpPr>
          <p:nvPr/>
        </p:nvSpPr>
        <p:spPr>
          <a:xfrm rot="10800000">
            <a:off x="11997852" y="83876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2" name="Oval 3411"/>
          <p:cNvSpPr>
            <a:spLocks noChangeAspect="1"/>
          </p:cNvSpPr>
          <p:nvPr/>
        </p:nvSpPr>
        <p:spPr>
          <a:xfrm rot="10800000">
            <a:off x="11921864" y="74756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3" name="Oval 3412"/>
          <p:cNvSpPr>
            <a:spLocks noChangeAspect="1"/>
          </p:cNvSpPr>
          <p:nvPr/>
        </p:nvSpPr>
        <p:spPr>
          <a:xfrm rot="10800000">
            <a:off x="11148691" y="739032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4" name="Oval 3413"/>
          <p:cNvSpPr>
            <a:spLocks noChangeAspect="1"/>
          </p:cNvSpPr>
          <p:nvPr/>
        </p:nvSpPr>
        <p:spPr>
          <a:xfrm rot="10800000">
            <a:off x="11033456" y="757914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6" name="Oval 3415"/>
          <p:cNvSpPr>
            <a:spLocks noChangeAspect="1"/>
          </p:cNvSpPr>
          <p:nvPr/>
        </p:nvSpPr>
        <p:spPr>
          <a:xfrm rot="10800000">
            <a:off x="6873110" y="1011282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7" name="Oval 3416"/>
          <p:cNvSpPr>
            <a:spLocks noChangeAspect="1"/>
          </p:cNvSpPr>
          <p:nvPr/>
        </p:nvSpPr>
        <p:spPr>
          <a:xfrm rot="10800000">
            <a:off x="9261345" y="918773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8" name="Oval 3417"/>
          <p:cNvSpPr>
            <a:spLocks noChangeAspect="1"/>
          </p:cNvSpPr>
          <p:nvPr/>
        </p:nvSpPr>
        <p:spPr>
          <a:xfrm rot="10800000">
            <a:off x="10092635" y="7359330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9" name="Oval 3418"/>
          <p:cNvSpPr>
            <a:spLocks noChangeAspect="1"/>
          </p:cNvSpPr>
          <p:nvPr/>
        </p:nvSpPr>
        <p:spPr>
          <a:xfrm rot="10800000">
            <a:off x="8646725" y="1063598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0" name="Oval 3419"/>
          <p:cNvSpPr>
            <a:spLocks noChangeAspect="1"/>
          </p:cNvSpPr>
          <p:nvPr/>
        </p:nvSpPr>
        <p:spPr>
          <a:xfrm rot="10800000">
            <a:off x="10464026" y="908742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1" name="Oval 3420"/>
          <p:cNvSpPr>
            <a:spLocks noChangeAspect="1"/>
          </p:cNvSpPr>
          <p:nvPr/>
        </p:nvSpPr>
        <p:spPr>
          <a:xfrm rot="10800000">
            <a:off x="7784563" y="90472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2" name="Oval 3421"/>
          <p:cNvSpPr>
            <a:spLocks noChangeAspect="1"/>
          </p:cNvSpPr>
          <p:nvPr/>
        </p:nvSpPr>
        <p:spPr>
          <a:xfrm rot="10800000">
            <a:off x="7391418" y="101698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3" name="Oval 3422"/>
          <p:cNvSpPr>
            <a:spLocks noChangeAspect="1"/>
          </p:cNvSpPr>
          <p:nvPr/>
        </p:nvSpPr>
        <p:spPr>
          <a:xfrm rot="10800000">
            <a:off x="7529481" y="1008026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4" name="Oval 3423"/>
          <p:cNvSpPr>
            <a:spLocks noChangeAspect="1"/>
          </p:cNvSpPr>
          <p:nvPr/>
        </p:nvSpPr>
        <p:spPr>
          <a:xfrm rot="10800000">
            <a:off x="8243583" y="1061239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5" name="Oval 3424"/>
          <p:cNvSpPr>
            <a:spLocks noChangeAspect="1"/>
          </p:cNvSpPr>
          <p:nvPr/>
        </p:nvSpPr>
        <p:spPr>
          <a:xfrm rot="10800000">
            <a:off x="8350632" y="1033614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6" name="Oval 3425"/>
          <p:cNvSpPr>
            <a:spLocks noChangeAspect="1"/>
          </p:cNvSpPr>
          <p:nvPr/>
        </p:nvSpPr>
        <p:spPr>
          <a:xfrm rot="10800000">
            <a:off x="12310904" y="771456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7" name="Oval 3426"/>
          <p:cNvSpPr>
            <a:spLocks noChangeAspect="1"/>
          </p:cNvSpPr>
          <p:nvPr/>
        </p:nvSpPr>
        <p:spPr>
          <a:xfrm rot="10800000">
            <a:off x="10521273" y="7979132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8" name="Oval 3427"/>
          <p:cNvSpPr>
            <a:spLocks noChangeAspect="1"/>
          </p:cNvSpPr>
          <p:nvPr/>
        </p:nvSpPr>
        <p:spPr>
          <a:xfrm rot="10800000">
            <a:off x="8925892" y="911488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9" name="Oval 3428"/>
          <p:cNvSpPr>
            <a:spLocks noChangeAspect="1"/>
          </p:cNvSpPr>
          <p:nvPr/>
        </p:nvSpPr>
        <p:spPr>
          <a:xfrm rot="10800000">
            <a:off x="9865602" y="704152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0" name="Oval 3429"/>
          <p:cNvSpPr>
            <a:spLocks noChangeAspect="1"/>
          </p:cNvSpPr>
          <p:nvPr/>
        </p:nvSpPr>
        <p:spPr>
          <a:xfrm rot="10800000">
            <a:off x="9744454" y="741095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1" name="Oval 3430"/>
          <p:cNvSpPr>
            <a:spLocks noChangeAspect="1"/>
          </p:cNvSpPr>
          <p:nvPr/>
        </p:nvSpPr>
        <p:spPr>
          <a:xfrm rot="10800000">
            <a:off x="9448987" y="70965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2" name="Oval 3431"/>
          <p:cNvSpPr>
            <a:spLocks noChangeAspect="1"/>
          </p:cNvSpPr>
          <p:nvPr/>
        </p:nvSpPr>
        <p:spPr>
          <a:xfrm rot="10800000">
            <a:off x="9906478" y="677373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3" name="Oval 3432"/>
          <p:cNvSpPr>
            <a:spLocks noChangeAspect="1"/>
          </p:cNvSpPr>
          <p:nvPr/>
        </p:nvSpPr>
        <p:spPr>
          <a:xfrm rot="10800000">
            <a:off x="10361481" y="682992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4" name="Oval 3433"/>
          <p:cNvSpPr>
            <a:spLocks noChangeAspect="1"/>
          </p:cNvSpPr>
          <p:nvPr/>
        </p:nvSpPr>
        <p:spPr>
          <a:xfrm rot="10800000">
            <a:off x="11270991" y="628784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5" name="Oval 3434"/>
          <p:cNvSpPr>
            <a:spLocks noChangeAspect="1"/>
          </p:cNvSpPr>
          <p:nvPr/>
        </p:nvSpPr>
        <p:spPr>
          <a:xfrm rot="10800000">
            <a:off x="11115573" y="664005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6" name="Oval 3435"/>
          <p:cNvSpPr>
            <a:spLocks noChangeAspect="1"/>
          </p:cNvSpPr>
          <p:nvPr/>
        </p:nvSpPr>
        <p:spPr>
          <a:xfrm rot="10800000">
            <a:off x="7608451" y="800705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7" name="Oval 3436"/>
          <p:cNvSpPr>
            <a:spLocks noChangeAspect="1"/>
          </p:cNvSpPr>
          <p:nvPr/>
        </p:nvSpPr>
        <p:spPr>
          <a:xfrm rot="10800000">
            <a:off x="8844304" y="1041822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8" name="Oval 3437"/>
          <p:cNvSpPr>
            <a:spLocks noChangeAspect="1"/>
          </p:cNvSpPr>
          <p:nvPr/>
        </p:nvSpPr>
        <p:spPr>
          <a:xfrm rot="10800000">
            <a:off x="9887532" y="870990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9" name="Oval 3438"/>
          <p:cNvSpPr>
            <a:spLocks noChangeAspect="1"/>
          </p:cNvSpPr>
          <p:nvPr/>
        </p:nvSpPr>
        <p:spPr>
          <a:xfrm rot="10800000">
            <a:off x="10538980" y="721388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0" name="Oval 3439"/>
          <p:cNvSpPr>
            <a:spLocks noChangeAspect="1"/>
          </p:cNvSpPr>
          <p:nvPr/>
        </p:nvSpPr>
        <p:spPr>
          <a:xfrm rot="10800000">
            <a:off x="10581663" y="627392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1" name="Oval 3440"/>
          <p:cNvSpPr>
            <a:spLocks noChangeAspect="1"/>
          </p:cNvSpPr>
          <p:nvPr/>
        </p:nvSpPr>
        <p:spPr>
          <a:xfrm rot="10800000">
            <a:off x="8895610" y="853054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2" name="Oval 3441"/>
          <p:cNvSpPr>
            <a:spLocks noChangeAspect="1"/>
          </p:cNvSpPr>
          <p:nvPr/>
        </p:nvSpPr>
        <p:spPr>
          <a:xfrm rot="10800000">
            <a:off x="9189942" y="9971710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3" name="Oval 3442"/>
          <p:cNvSpPr>
            <a:spLocks noChangeAspect="1"/>
          </p:cNvSpPr>
          <p:nvPr/>
        </p:nvSpPr>
        <p:spPr>
          <a:xfrm rot="10800000">
            <a:off x="10237434" y="927617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4" name="Oval 3443"/>
          <p:cNvSpPr>
            <a:spLocks noChangeAspect="1"/>
          </p:cNvSpPr>
          <p:nvPr/>
        </p:nvSpPr>
        <p:spPr>
          <a:xfrm rot="10800000">
            <a:off x="11002457" y="898964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5" name="Oval 3444"/>
          <p:cNvSpPr>
            <a:spLocks noChangeAspect="1"/>
          </p:cNvSpPr>
          <p:nvPr/>
        </p:nvSpPr>
        <p:spPr>
          <a:xfrm rot="10800000">
            <a:off x="11560234" y="865640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6" name="Oval 3445"/>
          <p:cNvSpPr>
            <a:spLocks noChangeAspect="1"/>
          </p:cNvSpPr>
          <p:nvPr/>
        </p:nvSpPr>
        <p:spPr>
          <a:xfrm rot="10800000">
            <a:off x="12012954" y="889994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7" name="Oval 3446"/>
          <p:cNvSpPr>
            <a:spLocks noChangeAspect="1"/>
          </p:cNvSpPr>
          <p:nvPr/>
        </p:nvSpPr>
        <p:spPr>
          <a:xfrm rot="10800000">
            <a:off x="11732065" y="959700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8" name="Oval 3447"/>
          <p:cNvSpPr>
            <a:spLocks noChangeAspect="1"/>
          </p:cNvSpPr>
          <p:nvPr/>
        </p:nvSpPr>
        <p:spPr>
          <a:xfrm rot="10800000">
            <a:off x="7800883" y="931169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9" name="Oval 3448"/>
          <p:cNvSpPr>
            <a:spLocks noChangeAspect="1"/>
          </p:cNvSpPr>
          <p:nvPr/>
        </p:nvSpPr>
        <p:spPr>
          <a:xfrm rot="10800000">
            <a:off x="9359429" y="814152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0" name="Oval 3449"/>
          <p:cNvSpPr>
            <a:spLocks noChangeAspect="1"/>
          </p:cNvSpPr>
          <p:nvPr/>
        </p:nvSpPr>
        <p:spPr>
          <a:xfrm rot="10800000">
            <a:off x="9900506" y="915005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1" name="Oval 3450"/>
          <p:cNvSpPr>
            <a:spLocks noChangeAspect="1"/>
          </p:cNvSpPr>
          <p:nvPr/>
        </p:nvSpPr>
        <p:spPr>
          <a:xfrm rot="10800000">
            <a:off x="8624845" y="8607855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2" name="Oval 3451"/>
          <p:cNvSpPr>
            <a:spLocks noChangeAspect="1"/>
          </p:cNvSpPr>
          <p:nvPr/>
        </p:nvSpPr>
        <p:spPr>
          <a:xfrm rot="10800000">
            <a:off x="7378308" y="952198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3" name="Oval 3452"/>
          <p:cNvSpPr>
            <a:spLocks noChangeAspect="1"/>
          </p:cNvSpPr>
          <p:nvPr/>
        </p:nvSpPr>
        <p:spPr>
          <a:xfrm rot="10800000">
            <a:off x="11186821" y="946526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4" name="Oval 3453"/>
          <p:cNvSpPr>
            <a:spLocks noChangeAspect="1"/>
          </p:cNvSpPr>
          <p:nvPr/>
        </p:nvSpPr>
        <p:spPr>
          <a:xfrm rot="10800000">
            <a:off x="11226181" y="834128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5" name="Oval 3454"/>
          <p:cNvSpPr>
            <a:spLocks noChangeAspect="1"/>
          </p:cNvSpPr>
          <p:nvPr/>
        </p:nvSpPr>
        <p:spPr>
          <a:xfrm rot="10800000">
            <a:off x="8825003" y="6496061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6" name="Oval 3455"/>
          <p:cNvSpPr>
            <a:spLocks noChangeAspect="1"/>
          </p:cNvSpPr>
          <p:nvPr/>
        </p:nvSpPr>
        <p:spPr>
          <a:xfrm rot="10800000">
            <a:off x="9246077" y="743638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7" name="Oval 3456"/>
          <p:cNvSpPr>
            <a:spLocks noChangeAspect="1"/>
          </p:cNvSpPr>
          <p:nvPr/>
        </p:nvSpPr>
        <p:spPr>
          <a:xfrm rot="10800000">
            <a:off x="7632163" y="88948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8" name="Oval 3457"/>
          <p:cNvSpPr>
            <a:spLocks noChangeAspect="1"/>
          </p:cNvSpPr>
          <p:nvPr/>
        </p:nvSpPr>
        <p:spPr>
          <a:xfrm rot="10800000">
            <a:off x="7479763" y="874248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9" name="Oval 3458"/>
          <p:cNvSpPr>
            <a:spLocks noChangeAspect="1"/>
          </p:cNvSpPr>
          <p:nvPr/>
        </p:nvSpPr>
        <p:spPr>
          <a:xfrm rot="10800000">
            <a:off x="7047352" y="854366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0" name="Oval 3459"/>
          <p:cNvSpPr>
            <a:spLocks noChangeAspect="1"/>
          </p:cNvSpPr>
          <p:nvPr/>
        </p:nvSpPr>
        <p:spPr>
          <a:xfrm rot="10800000">
            <a:off x="6916601" y="890297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1" name="Oval 3460"/>
          <p:cNvSpPr>
            <a:spLocks noChangeAspect="1"/>
          </p:cNvSpPr>
          <p:nvPr/>
        </p:nvSpPr>
        <p:spPr>
          <a:xfrm rot="10800000">
            <a:off x="7638987" y="711536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2" name="Oval 3461"/>
          <p:cNvSpPr>
            <a:spLocks noChangeAspect="1"/>
          </p:cNvSpPr>
          <p:nvPr/>
        </p:nvSpPr>
        <p:spPr>
          <a:xfrm rot="10800000">
            <a:off x="7676757" y="632535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3" name="Oval 3462"/>
          <p:cNvSpPr>
            <a:spLocks noChangeAspect="1"/>
          </p:cNvSpPr>
          <p:nvPr/>
        </p:nvSpPr>
        <p:spPr>
          <a:xfrm rot="10800000">
            <a:off x="7088670" y="67914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4" name="Oval 3463"/>
          <p:cNvSpPr>
            <a:spLocks noChangeAspect="1"/>
          </p:cNvSpPr>
          <p:nvPr/>
        </p:nvSpPr>
        <p:spPr>
          <a:xfrm rot="10800000">
            <a:off x="6939444" y="716125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5" name="Oval 3464"/>
          <p:cNvSpPr>
            <a:spLocks noChangeAspect="1"/>
          </p:cNvSpPr>
          <p:nvPr/>
        </p:nvSpPr>
        <p:spPr>
          <a:xfrm rot="10800000">
            <a:off x="12463819" y="681664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6" name="Oval 3465"/>
          <p:cNvSpPr>
            <a:spLocks noChangeAspect="1"/>
          </p:cNvSpPr>
          <p:nvPr/>
        </p:nvSpPr>
        <p:spPr>
          <a:xfrm rot="10800000">
            <a:off x="11710975" y="70960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7" name="Oval 3466"/>
          <p:cNvSpPr>
            <a:spLocks noChangeAspect="1"/>
          </p:cNvSpPr>
          <p:nvPr/>
        </p:nvSpPr>
        <p:spPr>
          <a:xfrm rot="10800000">
            <a:off x="8455975" y="769654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8" name="Oval 3467"/>
          <p:cNvSpPr>
            <a:spLocks noChangeAspect="1"/>
          </p:cNvSpPr>
          <p:nvPr/>
        </p:nvSpPr>
        <p:spPr>
          <a:xfrm rot="10800000">
            <a:off x="8987193" y="753375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9" name="Oval 3468"/>
          <p:cNvSpPr>
            <a:spLocks noChangeAspect="1"/>
          </p:cNvSpPr>
          <p:nvPr/>
        </p:nvSpPr>
        <p:spPr>
          <a:xfrm rot="10800000">
            <a:off x="8778523" y="742055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0" name="Oval 3469"/>
          <p:cNvSpPr>
            <a:spLocks noChangeAspect="1"/>
          </p:cNvSpPr>
          <p:nvPr/>
        </p:nvSpPr>
        <p:spPr>
          <a:xfrm rot="10800000">
            <a:off x="8349362" y="682992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1" name="Oval 3470"/>
          <p:cNvSpPr>
            <a:spLocks noChangeAspect="1"/>
          </p:cNvSpPr>
          <p:nvPr/>
        </p:nvSpPr>
        <p:spPr>
          <a:xfrm rot="10800000">
            <a:off x="9037516" y="701371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2" name="Oval 3471"/>
          <p:cNvSpPr>
            <a:spLocks noChangeAspect="1"/>
          </p:cNvSpPr>
          <p:nvPr/>
        </p:nvSpPr>
        <p:spPr>
          <a:xfrm rot="10800000">
            <a:off x="7902836" y="1010264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3" name="Oval 3472"/>
          <p:cNvSpPr>
            <a:spLocks noChangeAspect="1"/>
          </p:cNvSpPr>
          <p:nvPr/>
        </p:nvSpPr>
        <p:spPr>
          <a:xfrm rot="10800000">
            <a:off x="7685715" y="99130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4" name="Oval 3473"/>
          <p:cNvSpPr>
            <a:spLocks noChangeAspect="1"/>
          </p:cNvSpPr>
          <p:nvPr/>
        </p:nvSpPr>
        <p:spPr>
          <a:xfrm rot="10800000">
            <a:off x="10367656" y="879688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5" name="Oval 3474"/>
          <p:cNvSpPr>
            <a:spLocks noChangeAspect="1"/>
          </p:cNvSpPr>
          <p:nvPr/>
        </p:nvSpPr>
        <p:spPr>
          <a:xfrm rot="10800000">
            <a:off x="10282213" y="833262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6" name="Oval 3475"/>
          <p:cNvSpPr>
            <a:spLocks noChangeAspect="1"/>
          </p:cNvSpPr>
          <p:nvPr/>
        </p:nvSpPr>
        <p:spPr>
          <a:xfrm rot="10800000">
            <a:off x="10217529" y="7865372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7" name="Oval 3476"/>
          <p:cNvSpPr>
            <a:spLocks noChangeAspect="1"/>
          </p:cNvSpPr>
          <p:nvPr/>
        </p:nvSpPr>
        <p:spPr>
          <a:xfrm rot="10800000">
            <a:off x="9673630" y="802713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8" name="Oval 3477"/>
          <p:cNvSpPr>
            <a:spLocks noChangeAspect="1"/>
          </p:cNvSpPr>
          <p:nvPr/>
        </p:nvSpPr>
        <p:spPr>
          <a:xfrm rot="10800000">
            <a:off x="8962639" y="794177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9" name="Oval 3478"/>
          <p:cNvSpPr>
            <a:spLocks noChangeAspect="1"/>
          </p:cNvSpPr>
          <p:nvPr/>
        </p:nvSpPr>
        <p:spPr>
          <a:xfrm rot="10800000">
            <a:off x="7980966" y="96082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0" name="Oval 3479"/>
          <p:cNvSpPr>
            <a:spLocks noChangeAspect="1"/>
          </p:cNvSpPr>
          <p:nvPr/>
        </p:nvSpPr>
        <p:spPr>
          <a:xfrm rot="10800000">
            <a:off x="8445525" y="948512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1" name="Oval 3480"/>
          <p:cNvSpPr>
            <a:spLocks noChangeAspect="1"/>
          </p:cNvSpPr>
          <p:nvPr/>
        </p:nvSpPr>
        <p:spPr>
          <a:xfrm rot="10800000">
            <a:off x="8531905" y="924668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2" name="Oval 3481"/>
          <p:cNvSpPr>
            <a:spLocks noChangeAspect="1"/>
          </p:cNvSpPr>
          <p:nvPr/>
        </p:nvSpPr>
        <p:spPr>
          <a:xfrm rot="10800000">
            <a:off x="8342623" y="930227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3" name="Oval 3482"/>
          <p:cNvSpPr>
            <a:spLocks noChangeAspect="1"/>
          </p:cNvSpPr>
          <p:nvPr/>
        </p:nvSpPr>
        <p:spPr>
          <a:xfrm rot="10800000">
            <a:off x="8331268" y="99130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4" name="Oval 3483"/>
          <p:cNvSpPr>
            <a:spLocks noChangeAspect="1"/>
          </p:cNvSpPr>
          <p:nvPr/>
        </p:nvSpPr>
        <p:spPr>
          <a:xfrm rot="10800000">
            <a:off x="6951864" y="99130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5" name="Oval 3484"/>
          <p:cNvSpPr>
            <a:spLocks noChangeAspect="1"/>
          </p:cNvSpPr>
          <p:nvPr/>
        </p:nvSpPr>
        <p:spPr>
          <a:xfrm rot="10800000">
            <a:off x="6752707" y="1004566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6" name="Oval 3485"/>
          <p:cNvSpPr>
            <a:spLocks noChangeAspect="1"/>
          </p:cNvSpPr>
          <p:nvPr/>
        </p:nvSpPr>
        <p:spPr>
          <a:xfrm rot="10800000">
            <a:off x="9253735" y="78543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7" name="Oval 3486"/>
          <p:cNvSpPr>
            <a:spLocks noChangeAspect="1"/>
          </p:cNvSpPr>
          <p:nvPr/>
        </p:nvSpPr>
        <p:spPr>
          <a:xfrm rot="10800000">
            <a:off x="8702599" y="1035220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8" name="Oval 3487"/>
          <p:cNvSpPr>
            <a:spLocks noChangeAspect="1"/>
          </p:cNvSpPr>
          <p:nvPr/>
        </p:nvSpPr>
        <p:spPr>
          <a:xfrm rot="10800000">
            <a:off x="9502338" y="964667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9" name="Oval 3488"/>
          <p:cNvSpPr>
            <a:spLocks noChangeAspect="1"/>
          </p:cNvSpPr>
          <p:nvPr/>
        </p:nvSpPr>
        <p:spPr>
          <a:xfrm rot="10800000">
            <a:off x="9942954" y="958874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0" name="Oval 3489"/>
          <p:cNvSpPr>
            <a:spLocks noChangeAspect="1"/>
          </p:cNvSpPr>
          <p:nvPr/>
        </p:nvSpPr>
        <p:spPr>
          <a:xfrm rot="10800000">
            <a:off x="8331268" y="894343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1" name="Oval 3490"/>
          <p:cNvSpPr>
            <a:spLocks noChangeAspect="1"/>
          </p:cNvSpPr>
          <p:nvPr/>
        </p:nvSpPr>
        <p:spPr>
          <a:xfrm rot="10800000">
            <a:off x="8254941" y="892371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2" name="Oval 3491"/>
          <p:cNvSpPr>
            <a:spLocks noChangeAspect="1"/>
          </p:cNvSpPr>
          <p:nvPr/>
        </p:nvSpPr>
        <p:spPr>
          <a:xfrm rot="10800000">
            <a:off x="19262715" y="109446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3" name="Oval 3492"/>
          <p:cNvSpPr>
            <a:spLocks noChangeAspect="1"/>
          </p:cNvSpPr>
          <p:nvPr/>
        </p:nvSpPr>
        <p:spPr>
          <a:xfrm rot="10800000">
            <a:off x="16527706" y="1396287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4" name="Oval 3493"/>
          <p:cNvSpPr>
            <a:spLocks noChangeAspect="1"/>
          </p:cNvSpPr>
          <p:nvPr/>
        </p:nvSpPr>
        <p:spPr>
          <a:xfrm rot="10800000">
            <a:off x="20530428" y="1040425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5" name="Oval 3494"/>
          <p:cNvSpPr>
            <a:spLocks noChangeAspect="1"/>
          </p:cNvSpPr>
          <p:nvPr/>
        </p:nvSpPr>
        <p:spPr>
          <a:xfrm rot="10800000">
            <a:off x="18842445" y="1179822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6" name="Oval 3495"/>
          <p:cNvSpPr>
            <a:spLocks noChangeAspect="1"/>
          </p:cNvSpPr>
          <p:nvPr/>
        </p:nvSpPr>
        <p:spPr>
          <a:xfrm rot="10800000">
            <a:off x="18518213" y="1157839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7" name="Oval 3496"/>
          <p:cNvSpPr>
            <a:spLocks noChangeAspect="1"/>
          </p:cNvSpPr>
          <p:nvPr/>
        </p:nvSpPr>
        <p:spPr>
          <a:xfrm rot="10800000">
            <a:off x="19938449" y="1058488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8" name="Oval 3497"/>
          <p:cNvSpPr>
            <a:spLocks noChangeAspect="1"/>
          </p:cNvSpPr>
          <p:nvPr/>
        </p:nvSpPr>
        <p:spPr>
          <a:xfrm rot="10800000">
            <a:off x="15711308" y="15929008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9" name="Oval 3498"/>
          <p:cNvSpPr>
            <a:spLocks noChangeAspect="1"/>
          </p:cNvSpPr>
          <p:nvPr/>
        </p:nvSpPr>
        <p:spPr>
          <a:xfrm rot="10800000">
            <a:off x="16840308" y="1348296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0" name="Oval 3499"/>
          <p:cNvSpPr>
            <a:spLocks noChangeAspect="1"/>
          </p:cNvSpPr>
          <p:nvPr/>
        </p:nvSpPr>
        <p:spPr>
          <a:xfrm rot="10800000">
            <a:off x="16557615" y="1541755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1" name="Oval 3500"/>
          <p:cNvSpPr>
            <a:spLocks noChangeAspect="1"/>
          </p:cNvSpPr>
          <p:nvPr/>
        </p:nvSpPr>
        <p:spPr>
          <a:xfrm rot="10800000">
            <a:off x="18094677" y="1216775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3" name="Oval 3502"/>
          <p:cNvSpPr>
            <a:spLocks noChangeAspect="1"/>
          </p:cNvSpPr>
          <p:nvPr/>
        </p:nvSpPr>
        <p:spPr>
          <a:xfrm rot="10800000">
            <a:off x="17517820" y="12599794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4" name="Oval 3503"/>
          <p:cNvSpPr>
            <a:spLocks noChangeAspect="1"/>
          </p:cNvSpPr>
          <p:nvPr/>
        </p:nvSpPr>
        <p:spPr>
          <a:xfrm rot="10800000">
            <a:off x="21047817" y="10235723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5" name="Oval 3504"/>
          <p:cNvSpPr>
            <a:spLocks noChangeAspect="1"/>
          </p:cNvSpPr>
          <p:nvPr/>
        </p:nvSpPr>
        <p:spPr>
          <a:xfrm rot="10800000">
            <a:off x="16726239" y="13334340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06" name="Oval 3505"/>
          <p:cNvSpPr>
            <a:spLocks noChangeAspect="1"/>
          </p:cNvSpPr>
          <p:nvPr/>
        </p:nvSpPr>
        <p:spPr>
          <a:xfrm rot="10800000">
            <a:off x="17078579" y="12931966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 Box 159"/>
          <p:cNvSpPr txBox="1">
            <a:spLocks noChangeArrowheads="1"/>
          </p:cNvSpPr>
          <p:nvPr/>
        </p:nvSpPr>
        <p:spPr bwMode="auto">
          <a:xfrm rot="19489758">
            <a:off x="14194937" y="2629958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4" name="Text Box 160"/>
          <p:cNvSpPr txBox="1">
            <a:spLocks noChangeArrowheads="1"/>
          </p:cNvSpPr>
          <p:nvPr/>
        </p:nvSpPr>
        <p:spPr bwMode="auto">
          <a:xfrm rot="16200000">
            <a:off x="9078196" y="7495113"/>
            <a:ext cx="1330449" cy="576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grpSp>
        <p:nvGrpSpPr>
          <p:cNvPr id="3507" name="Group 3506"/>
          <p:cNvGrpSpPr/>
          <p:nvPr/>
        </p:nvGrpSpPr>
        <p:grpSpPr>
          <a:xfrm>
            <a:off x="1694482" y="2032210"/>
            <a:ext cx="5348181" cy="7262536"/>
            <a:chOff x="20968977" y="8760593"/>
            <a:chExt cx="5348181" cy="7262536"/>
          </a:xfrm>
        </p:grpSpPr>
        <p:sp>
          <p:nvSpPr>
            <p:cNvPr id="3508" name="Rectangle 177"/>
            <p:cNvSpPr>
              <a:spLocks noChangeArrowheads="1"/>
            </p:cNvSpPr>
            <p:nvPr/>
          </p:nvSpPr>
          <p:spPr bwMode="auto">
            <a:xfrm>
              <a:off x="20968977" y="8760593"/>
              <a:ext cx="5348181" cy="7262536"/>
            </a:xfrm>
            <a:prstGeom prst="rect">
              <a:avLst/>
            </a:prstGeom>
            <a:solidFill>
              <a:schemeClr val="bg1"/>
            </a:solidFill>
            <a:ln w="1270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5100" dirty="0"/>
            </a:p>
          </p:txBody>
        </p:sp>
        <p:sp>
          <p:nvSpPr>
            <p:cNvPr id="3509" name="Line 186"/>
            <p:cNvSpPr>
              <a:spLocks noChangeShapeType="1"/>
            </p:cNvSpPr>
            <p:nvPr/>
          </p:nvSpPr>
          <p:spPr bwMode="auto">
            <a:xfrm rot="19275617" flipH="1">
              <a:off x="21296068" y="12768523"/>
              <a:ext cx="527050" cy="315912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" name="Text Box 193"/>
            <p:cNvSpPr txBox="1">
              <a:spLocks noChangeArrowheads="1"/>
            </p:cNvSpPr>
            <p:nvPr/>
          </p:nvSpPr>
          <p:spPr bwMode="auto">
            <a:xfrm>
              <a:off x="22176801" y="8894151"/>
              <a:ext cx="4001416" cy="71096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Kettle Gun Emplacement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Casemate Gun Emplacement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Bunker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Covered Trench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Trench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Barbed Wire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37mm AA Gun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MMG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Hedgerow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Times New Roman" panose="02020603050405020304" pitchFamily="18" charset="0"/>
                </a:rPr>
                <a:t>= Buildings</a:t>
              </a:r>
            </a:p>
          </p:txBody>
        </p:sp>
        <p:grpSp>
          <p:nvGrpSpPr>
            <p:cNvPr id="3511" name="Group 3510"/>
            <p:cNvGrpSpPr/>
            <p:nvPr/>
          </p:nvGrpSpPr>
          <p:grpSpPr>
            <a:xfrm>
              <a:off x="21304208" y="14262386"/>
              <a:ext cx="585752" cy="224790"/>
              <a:chOff x="21233130" y="14243888"/>
              <a:chExt cx="585752" cy="224790"/>
            </a:xfrm>
          </p:grpSpPr>
          <p:sp>
            <p:nvSpPr>
              <p:cNvPr id="3558" name="Freeform 3557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9" name="Freeform 3558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0" name="Freeform 3559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1" name="Freeform 3560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2" name="Group 3511"/>
            <p:cNvGrpSpPr>
              <a:grpSpLocks noChangeAspect="1"/>
            </p:cNvGrpSpPr>
            <p:nvPr/>
          </p:nvGrpSpPr>
          <p:grpSpPr>
            <a:xfrm rot="1960603">
              <a:off x="21357135" y="9085913"/>
              <a:ext cx="395350" cy="330137"/>
              <a:chOff x="13342620" y="8473440"/>
              <a:chExt cx="1478280" cy="1234440"/>
            </a:xfrm>
          </p:grpSpPr>
          <p:grpSp>
            <p:nvGrpSpPr>
              <p:cNvPr id="3554" name="Group 3553"/>
              <p:cNvGrpSpPr/>
              <p:nvPr/>
            </p:nvGrpSpPr>
            <p:grpSpPr>
              <a:xfrm>
                <a:off x="13342620" y="8473440"/>
                <a:ext cx="1478280" cy="1234440"/>
                <a:chOff x="13342620" y="8473440"/>
                <a:chExt cx="1478280" cy="1234440"/>
              </a:xfrm>
            </p:grpSpPr>
            <p:sp>
              <p:nvSpPr>
                <p:cNvPr id="3556" name="Donut 3555"/>
                <p:cNvSpPr/>
                <p:nvPr/>
              </p:nvSpPr>
              <p:spPr>
                <a:xfrm>
                  <a:off x="13586460" y="8473440"/>
                  <a:ext cx="1234440" cy="1234440"/>
                </a:xfrm>
                <a:prstGeom prst="donut">
                  <a:avLst/>
                </a:prstGeom>
                <a:blipFill>
                  <a:blip r:embed="rId3"/>
                  <a:tile tx="0" ty="0" sx="100000" sy="100000" flip="none" algn="tl"/>
                </a:blip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57" name="Freeform 3556"/>
                <p:cNvSpPr/>
                <p:nvPr/>
              </p:nvSpPr>
              <p:spPr>
                <a:xfrm>
                  <a:off x="13342620" y="8892540"/>
                  <a:ext cx="369570" cy="632460"/>
                </a:xfrm>
                <a:custGeom>
                  <a:avLst/>
                  <a:gdLst>
                    <a:gd name="connsiteX0" fmla="*/ 251460 w 369570"/>
                    <a:gd name="connsiteY0" fmla="*/ 49530 h 632460"/>
                    <a:gd name="connsiteX1" fmla="*/ 0 w 369570"/>
                    <a:gd name="connsiteY1" fmla="*/ 0 h 632460"/>
                    <a:gd name="connsiteX2" fmla="*/ 38100 w 369570"/>
                    <a:gd name="connsiteY2" fmla="*/ 422910 h 632460"/>
                    <a:gd name="connsiteX3" fmla="*/ 125730 w 369570"/>
                    <a:gd name="connsiteY3" fmla="*/ 441960 h 632460"/>
                    <a:gd name="connsiteX4" fmla="*/ 228600 w 369570"/>
                    <a:gd name="connsiteY4" fmla="*/ 632460 h 632460"/>
                    <a:gd name="connsiteX5" fmla="*/ 369570 w 369570"/>
                    <a:gd name="connsiteY5" fmla="*/ 544830 h 63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9570" h="632460">
                      <a:moveTo>
                        <a:pt x="251460" y="49530"/>
                      </a:moveTo>
                      <a:lnTo>
                        <a:pt x="0" y="0"/>
                      </a:lnTo>
                      <a:lnTo>
                        <a:pt x="38100" y="422910"/>
                      </a:lnTo>
                      <a:lnTo>
                        <a:pt x="125730" y="441960"/>
                      </a:lnTo>
                      <a:lnTo>
                        <a:pt x="228600" y="632460"/>
                      </a:lnTo>
                      <a:lnTo>
                        <a:pt x="369570" y="544830"/>
                      </a:lnTo>
                    </a:path>
                  </a:pathLst>
                </a:custGeom>
                <a:blipFill>
                  <a:blip r:embed="rId3"/>
                  <a:tile tx="0" ty="0" sx="100000" sy="100000" flip="none" algn="tl"/>
                </a:blip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55" name="Oval 3554"/>
              <p:cNvSpPr/>
              <p:nvPr/>
            </p:nvSpPr>
            <p:spPr>
              <a:xfrm>
                <a:off x="14058900" y="8942070"/>
                <a:ext cx="289560" cy="297180"/>
              </a:xfrm>
              <a:prstGeom prst="ellips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3" name="Group 3512"/>
            <p:cNvGrpSpPr>
              <a:grpSpLocks/>
            </p:cNvGrpSpPr>
            <p:nvPr/>
          </p:nvGrpSpPr>
          <p:grpSpPr>
            <a:xfrm rot="19024952">
              <a:off x="21442124" y="12118420"/>
              <a:ext cx="417293" cy="37425"/>
              <a:chOff x="10480824" y="3920490"/>
              <a:chExt cx="601980" cy="119564"/>
            </a:xfrm>
          </p:grpSpPr>
          <p:sp>
            <p:nvSpPr>
              <p:cNvPr id="3552" name="Freeform 3551"/>
              <p:cNvSpPr/>
              <p:nvPr/>
            </p:nvSpPr>
            <p:spPr>
              <a:xfrm>
                <a:off x="10480824" y="3925754"/>
                <a:ext cx="601980" cy="114300"/>
              </a:xfrm>
              <a:custGeom>
                <a:avLst/>
                <a:gdLst>
                  <a:gd name="connsiteX0" fmla="*/ 0 w 601980"/>
                  <a:gd name="connsiteY0" fmla="*/ 45720 h 114300"/>
                  <a:gd name="connsiteX1" fmla="*/ 102870 w 601980"/>
                  <a:gd name="connsiteY1" fmla="*/ 110490 h 114300"/>
                  <a:gd name="connsiteX2" fmla="*/ 194310 w 601980"/>
                  <a:gd name="connsiteY2" fmla="*/ 0 h 114300"/>
                  <a:gd name="connsiteX3" fmla="*/ 293370 w 601980"/>
                  <a:gd name="connsiteY3" fmla="*/ 102870 h 114300"/>
                  <a:gd name="connsiteX4" fmla="*/ 369570 w 601980"/>
                  <a:gd name="connsiteY4" fmla="*/ 11430 h 114300"/>
                  <a:gd name="connsiteX5" fmla="*/ 415290 w 601980"/>
                  <a:gd name="connsiteY5" fmla="*/ 110490 h 114300"/>
                  <a:gd name="connsiteX6" fmla="*/ 495300 w 601980"/>
                  <a:gd name="connsiteY6" fmla="*/ 11430 h 114300"/>
                  <a:gd name="connsiteX7" fmla="*/ 541020 w 601980"/>
                  <a:gd name="connsiteY7" fmla="*/ 114300 h 114300"/>
                  <a:gd name="connsiteX8" fmla="*/ 601980 w 601980"/>
                  <a:gd name="connsiteY8" fmla="*/ 5334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980" h="114300">
                    <a:moveTo>
                      <a:pt x="0" y="45720"/>
                    </a:moveTo>
                    <a:lnTo>
                      <a:pt x="102870" y="110490"/>
                    </a:lnTo>
                    <a:lnTo>
                      <a:pt x="194310" y="0"/>
                    </a:lnTo>
                    <a:lnTo>
                      <a:pt x="293370" y="102870"/>
                    </a:lnTo>
                    <a:lnTo>
                      <a:pt x="369570" y="11430"/>
                    </a:lnTo>
                    <a:lnTo>
                      <a:pt x="415290" y="110490"/>
                    </a:lnTo>
                    <a:lnTo>
                      <a:pt x="495300" y="11430"/>
                    </a:lnTo>
                    <a:lnTo>
                      <a:pt x="541020" y="114300"/>
                    </a:lnTo>
                    <a:lnTo>
                      <a:pt x="601980" y="53340"/>
                    </a:lnTo>
                  </a:path>
                </a:pathLst>
              </a:custGeom>
              <a:noFill/>
              <a:ln w="76200" cmpd="dbl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3" name="Freeform 3552"/>
              <p:cNvSpPr/>
              <p:nvPr/>
            </p:nvSpPr>
            <p:spPr>
              <a:xfrm>
                <a:off x="10480824" y="3920490"/>
                <a:ext cx="601980" cy="119564"/>
              </a:xfrm>
              <a:custGeom>
                <a:avLst/>
                <a:gdLst>
                  <a:gd name="connsiteX0" fmla="*/ 0 w 601980"/>
                  <a:gd name="connsiteY0" fmla="*/ 45720 h 114300"/>
                  <a:gd name="connsiteX1" fmla="*/ 102870 w 601980"/>
                  <a:gd name="connsiteY1" fmla="*/ 110490 h 114300"/>
                  <a:gd name="connsiteX2" fmla="*/ 194310 w 601980"/>
                  <a:gd name="connsiteY2" fmla="*/ 0 h 114300"/>
                  <a:gd name="connsiteX3" fmla="*/ 293370 w 601980"/>
                  <a:gd name="connsiteY3" fmla="*/ 102870 h 114300"/>
                  <a:gd name="connsiteX4" fmla="*/ 369570 w 601980"/>
                  <a:gd name="connsiteY4" fmla="*/ 11430 h 114300"/>
                  <a:gd name="connsiteX5" fmla="*/ 415290 w 601980"/>
                  <a:gd name="connsiteY5" fmla="*/ 110490 h 114300"/>
                  <a:gd name="connsiteX6" fmla="*/ 495300 w 601980"/>
                  <a:gd name="connsiteY6" fmla="*/ 11430 h 114300"/>
                  <a:gd name="connsiteX7" fmla="*/ 541020 w 601980"/>
                  <a:gd name="connsiteY7" fmla="*/ 114300 h 114300"/>
                  <a:gd name="connsiteX8" fmla="*/ 601980 w 601980"/>
                  <a:gd name="connsiteY8" fmla="*/ 5334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1980" h="114300">
                    <a:moveTo>
                      <a:pt x="0" y="45720"/>
                    </a:moveTo>
                    <a:lnTo>
                      <a:pt x="102870" y="110490"/>
                    </a:lnTo>
                    <a:lnTo>
                      <a:pt x="194310" y="0"/>
                    </a:lnTo>
                    <a:lnTo>
                      <a:pt x="293370" y="102870"/>
                    </a:lnTo>
                    <a:lnTo>
                      <a:pt x="369570" y="11430"/>
                    </a:lnTo>
                    <a:lnTo>
                      <a:pt x="415290" y="110490"/>
                    </a:lnTo>
                    <a:lnTo>
                      <a:pt x="495300" y="11430"/>
                    </a:lnTo>
                    <a:lnTo>
                      <a:pt x="541020" y="114300"/>
                    </a:lnTo>
                    <a:lnTo>
                      <a:pt x="601980" y="53340"/>
                    </a:lnTo>
                  </a:path>
                </a:pathLst>
              </a:custGeom>
              <a:noFill/>
              <a:ln w="34925" cmpd="sng"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4" name="Group 3513"/>
            <p:cNvGrpSpPr>
              <a:grpSpLocks noChangeAspect="1"/>
            </p:cNvGrpSpPr>
            <p:nvPr/>
          </p:nvGrpSpPr>
          <p:grpSpPr>
            <a:xfrm rot="18875561">
              <a:off x="21408557" y="9788969"/>
              <a:ext cx="434427" cy="315912"/>
              <a:chOff x="3236259" y="4832179"/>
              <a:chExt cx="995082" cy="723641"/>
            </a:xfrm>
            <a:blipFill>
              <a:blip r:embed="rId3"/>
              <a:tile tx="0" ty="0" sx="100000" sy="100000" flip="none" algn="tl"/>
            </a:blipFill>
          </p:grpSpPr>
          <p:sp>
            <p:nvSpPr>
              <p:cNvPr id="3549" name="Oval 3548"/>
              <p:cNvSpPr/>
              <p:nvPr/>
            </p:nvSpPr>
            <p:spPr>
              <a:xfrm>
                <a:off x="3492783" y="4832179"/>
                <a:ext cx="464104" cy="32273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0" name="Rectangle 3549"/>
              <p:cNvSpPr/>
              <p:nvPr/>
            </p:nvSpPr>
            <p:spPr>
              <a:xfrm>
                <a:off x="3236259" y="5486400"/>
                <a:ext cx="995082" cy="6942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1" name="Rectangle 3550"/>
              <p:cNvSpPr/>
              <p:nvPr/>
            </p:nvSpPr>
            <p:spPr>
              <a:xfrm>
                <a:off x="3397624" y="4993544"/>
                <a:ext cx="654423" cy="562276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5" name="Group 3514"/>
            <p:cNvGrpSpPr/>
            <p:nvPr/>
          </p:nvGrpSpPr>
          <p:grpSpPr>
            <a:xfrm rot="334782">
              <a:off x="21460019" y="10517527"/>
              <a:ext cx="360418" cy="333522"/>
              <a:chOff x="11701849" y="6522988"/>
              <a:chExt cx="360418" cy="214352"/>
            </a:xfrm>
          </p:grpSpPr>
          <p:sp>
            <p:nvSpPr>
              <p:cNvPr id="3538" name="Freeform 3537"/>
              <p:cNvSpPr/>
              <p:nvPr/>
            </p:nvSpPr>
            <p:spPr>
              <a:xfrm>
                <a:off x="11719448" y="6610765"/>
                <a:ext cx="333939" cy="46566"/>
              </a:xfrm>
              <a:custGeom>
                <a:avLst/>
                <a:gdLst>
                  <a:gd name="connsiteX0" fmla="*/ 0 w 371475"/>
                  <a:gd name="connsiteY0" fmla="*/ 0 h 51435"/>
                  <a:gd name="connsiteX1" fmla="*/ 371475 w 371475"/>
                  <a:gd name="connsiteY1" fmla="*/ 51435 h 51435"/>
                  <a:gd name="connsiteX0" fmla="*/ 0 w 333939"/>
                  <a:gd name="connsiteY0" fmla="*/ 0 h 46566"/>
                  <a:gd name="connsiteX1" fmla="*/ 333939 w 333939"/>
                  <a:gd name="connsiteY1" fmla="*/ 46566 h 46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939" h="46566">
                    <a:moveTo>
                      <a:pt x="0" y="0"/>
                    </a:moveTo>
                    <a:lnTo>
                      <a:pt x="333939" y="4656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39" name="Group 3538"/>
              <p:cNvGrpSpPr/>
              <p:nvPr/>
            </p:nvGrpSpPr>
            <p:grpSpPr>
              <a:xfrm>
                <a:off x="11701849" y="6522988"/>
                <a:ext cx="360418" cy="214352"/>
                <a:chOff x="11701849" y="6524408"/>
                <a:chExt cx="360418" cy="214352"/>
              </a:xfrm>
            </p:grpSpPr>
            <p:grpSp>
              <p:nvGrpSpPr>
                <p:cNvPr id="3540" name="Group 3539"/>
                <p:cNvGrpSpPr/>
                <p:nvPr/>
              </p:nvGrpSpPr>
              <p:grpSpPr>
                <a:xfrm>
                  <a:off x="11701849" y="6524408"/>
                  <a:ext cx="360418" cy="214352"/>
                  <a:chOff x="11701849" y="6524408"/>
                  <a:chExt cx="360418" cy="214352"/>
                </a:xfrm>
              </p:grpSpPr>
              <p:sp>
                <p:nvSpPr>
                  <p:cNvPr id="3542" name="Freeform 3541"/>
                  <p:cNvSpPr/>
                  <p:nvPr/>
                </p:nvSpPr>
                <p:spPr>
                  <a:xfrm>
                    <a:off x="11749493" y="6524408"/>
                    <a:ext cx="16167" cy="183613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1319"/>
                      <a:gd name="connsiteY0" fmla="*/ 231858 h 231858"/>
                      <a:gd name="connsiteX1" fmla="*/ 31319 w 31319"/>
                      <a:gd name="connsiteY1" fmla="*/ 0 h 231858"/>
                      <a:gd name="connsiteX0" fmla="*/ 0 w 16167"/>
                      <a:gd name="connsiteY0" fmla="*/ 183613 h 183613"/>
                      <a:gd name="connsiteX1" fmla="*/ 16167 w 16167"/>
                      <a:gd name="connsiteY1" fmla="*/ 0 h 18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67" h="183613">
                        <a:moveTo>
                          <a:pt x="0" y="183613"/>
                        </a:moveTo>
                        <a:lnTo>
                          <a:pt x="16167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3" name="Freeform 3542"/>
                  <p:cNvSpPr/>
                  <p:nvPr/>
                </p:nvSpPr>
                <p:spPr>
                  <a:xfrm>
                    <a:off x="11806330" y="6527443"/>
                    <a:ext cx="20714" cy="18824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32454"/>
                      <a:gd name="connsiteY0" fmla="*/ 239168 h 239168"/>
                      <a:gd name="connsiteX1" fmla="*/ 32454 w 32454"/>
                      <a:gd name="connsiteY1" fmla="*/ 0 h 239168"/>
                      <a:gd name="connsiteX0" fmla="*/ 0 w 20714"/>
                      <a:gd name="connsiteY0" fmla="*/ 188244 h 188244"/>
                      <a:gd name="connsiteX1" fmla="*/ 20714 w 20714"/>
                      <a:gd name="connsiteY1" fmla="*/ 0 h 188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14" h="188244">
                        <a:moveTo>
                          <a:pt x="0" y="188244"/>
                        </a:moveTo>
                        <a:lnTo>
                          <a:pt x="20714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44" name="Freeform 3543"/>
                  <p:cNvSpPr/>
                  <p:nvPr/>
                </p:nvSpPr>
                <p:spPr>
                  <a:xfrm>
                    <a:off x="11863651" y="6539945"/>
                    <a:ext cx="35880" cy="187269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3828"/>
                      <a:gd name="connsiteY0" fmla="*/ 238437 h 238437"/>
                      <a:gd name="connsiteX1" fmla="*/ 43828 w 43828"/>
                      <a:gd name="connsiteY1" fmla="*/ 0 h 238437"/>
                      <a:gd name="connsiteX0" fmla="*/ 0 w 35880"/>
                      <a:gd name="connsiteY0" fmla="*/ 187269 h 187269"/>
                      <a:gd name="connsiteX1" fmla="*/ 35880 w 35880"/>
                      <a:gd name="connsiteY1" fmla="*/ 0 h 187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880" h="187269">
                        <a:moveTo>
                          <a:pt x="0" y="187269"/>
                        </a:moveTo>
                        <a:lnTo>
                          <a:pt x="35880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45" name="Freeform 3544"/>
                  <p:cNvSpPr/>
                  <p:nvPr/>
                </p:nvSpPr>
                <p:spPr>
                  <a:xfrm>
                    <a:off x="11923163" y="6549278"/>
                    <a:ext cx="40052" cy="189464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6483"/>
                      <a:gd name="connsiteY0" fmla="*/ 230885 h 230885"/>
                      <a:gd name="connsiteX1" fmla="*/ 46483 w 46483"/>
                      <a:gd name="connsiteY1" fmla="*/ 0 h 230885"/>
                      <a:gd name="connsiteX0" fmla="*/ 0 w 20717"/>
                      <a:gd name="connsiteY0" fmla="*/ 188244 h 188244"/>
                      <a:gd name="connsiteX1" fmla="*/ 20717 w 20717"/>
                      <a:gd name="connsiteY1" fmla="*/ 0 h 188244"/>
                      <a:gd name="connsiteX0" fmla="*/ 0 w 40052"/>
                      <a:gd name="connsiteY0" fmla="*/ 189464 h 189464"/>
                      <a:gd name="connsiteX1" fmla="*/ 40052 w 40052"/>
                      <a:gd name="connsiteY1" fmla="*/ 0 h 18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52" h="189464">
                        <a:moveTo>
                          <a:pt x="0" y="189464"/>
                        </a:moveTo>
                        <a:lnTo>
                          <a:pt x="40052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6" name="Freeform 3545"/>
                  <p:cNvSpPr/>
                  <p:nvPr/>
                </p:nvSpPr>
                <p:spPr>
                  <a:xfrm>
                    <a:off x="11965517" y="6552463"/>
                    <a:ext cx="51043" cy="186297"/>
                  </a:xfrm>
                  <a:custGeom>
                    <a:avLst/>
                    <a:gdLst>
                      <a:gd name="connsiteX0" fmla="*/ 0 w 43815"/>
                      <a:gd name="connsiteY0" fmla="*/ 287655 h 287655"/>
                      <a:gd name="connsiteX1" fmla="*/ 43815 w 43815"/>
                      <a:gd name="connsiteY1" fmla="*/ 0 h 287655"/>
                      <a:gd name="connsiteX0" fmla="*/ 0 w 44963"/>
                      <a:gd name="connsiteY0" fmla="*/ 245747 h 245747"/>
                      <a:gd name="connsiteX1" fmla="*/ 44963 w 44963"/>
                      <a:gd name="connsiteY1" fmla="*/ 0 h 245747"/>
                      <a:gd name="connsiteX0" fmla="*/ 0 w 51043"/>
                      <a:gd name="connsiteY0" fmla="*/ 186297 h 186297"/>
                      <a:gd name="connsiteX1" fmla="*/ 51043 w 51043"/>
                      <a:gd name="connsiteY1" fmla="*/ 0 h 186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1043" h="186297">
                        <a:moveTo>
                          <a:pt x="0" y="186297"/>
                        </a:moveTo>
                        <a:lnTo>
                          <a:pt x="51043" y="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7" name="Freeform 3546"/>
                  <p:cNvSpPr/>
                  <p:nvPr/>
                </p:nvSpPr>
                <p:spPr>
                  <a:xfrm>
                    <a:off x="11701849" y="6669695"/>
                    <a:ext cx="342660" cy="39743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42660"/>
                      <a:gd name="connsiteY0" fmla="*/ 0 h 39743"/>
                      <a:gd name="connsiteX1" fmla="*/ 342660 w 342660"/>
                      <a:gd name="connsiteY1" fmla="*/ 39743 h 39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2660" h="39743">
                        <a:moveTo>
                          <a:pt x="0" y="0"/>
                        </a:moveTo>
                        <a:lnTo>
                          <a:pt x="342660" y="39743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8" name="Freeform 3547"/>
                  <p:cNvSpPr/>
                  <p:nvPr/>
                </p:nvSpPr>
                <p:spPr>
                  <a:xfrm>
                    <a:off x="11712025" y="6564710"/>
                    <a:ext cx="350242" cy="40229"/>
                  </a:xfrm>
                  <a:custGeom>
                    <a:avLst/>
                    <a:gdLst>
                      <a:gd name="connsiteX0" fmla="*/ 0 w 371475"/>
                      <a:gd name="connsiteY0" fmla="*/ 0 h 51435"/>
                      <a:gd name="connsiteX1" fmla="*/ 371475 w 371475"/>
                      <a:gd name="connsiteY1" fmla="*/ 51435 h 51435"/>
                      <a:gd name="connsiteX0" fmla="*/ 0 w 350242"/>
                      <a:gd name="connsiteY0" fmla="*/ 0 h 40229"/>
                      <a:gd name="connsiteX1" fmla="*/ 350242 w 350242"/>
                      <a:gd name="connsiteY1" fmla="*/ 40229 h 40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0242" h="40229">
                        <a:moveTo>
                          <a:pt x="0" y="0"/>
                        </a:moveTo>
                        <a:lnTo>
                          <a:pt x="350242" y="40229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1" name="Rectangle 3540"/>
                <p:cNvSpPr/>
                <p:nvPr/>
              </p:nvSpPr>
              <p:spPr>
                <a:xfrm rot="475567">
                  <a:off x="11757597" y="6579401"/>
                  <a:ext cx="240030" cy="114300"/>
                </a:xfrm>
                <a:prstGeom prst="rect">
                  <a:avLst/>
                </a:prstGeom>
                <a:blipFill>
                  <a:blip r:embed="rId3"/>
                  <a:tile tx="0" ty="0" sx="100000" sy="100000" flip="none" algn="tl"/>
                </a:blip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16" name="Group 3515"/>
            <p:cNvGrpSpPr/>
            <p:nvPr/>
          </p:nvGrpSpPr>
          <p:grpSpPr>
            <a:xfrm rot="18453027">
              <a:off x="21700773" y="10901199"/>
              <a:ext cx="95140" cy="1114342"/>
              <a:chOff x="20949137" y="7582553"/>
              <a:chExt cx="486750" cy="2709392"/>
            </a:xfrm>
            <a:solidFill>
              <a:srgbClr val="996633"/>
            </a:solidFill>
          </p:grpSpPr>
          <p:grpSp>
            <p:nvGrpSpPr>
              <p:cNvPr id="3518" name="Group 3517"/>
              <p:cNvGrpSpPr/>
              <p:nvPr/>
            </p:nvGrpSpPr>
            <p:grpSpPr>
              <a:xfrm>
                <a:off x="20967098" y="7582553"/>
                <a:ext cx="468789" cy="1346294"/>
                <a:chOff x="20967098" y="7582552"/>
                <a:chExt cx="993546" cy="3172303"/>
              </a:xfrm>
              <a:grpFill/>
            </p:grpSpPr>
            <p:sp>
              <p:nvSpPr>
                <p:cNvPr id="3529" name="Rectangle 3528"/>
                <p:cNvSpPr/>
                <p:nvPr/>
              </p:nvSpPr>
              <p:spPr>
                <a:xfrm>
                  <a:off x="20967098" y="10397599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0" name="Rectangle 3529"/>
                <p:cNvSpPr/>
                <p:nvPr/>
              </p:nvSpPr>
              <p:spPr>
                <a:xfrm>
                  <a:off x="20967098" y="10061047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1" name="Rectangle 3530"/>
                <p:cNvSpPr/>
                <p:nvPr/>
              </p:nvSpPr>
              <p:spPr>
                <a:xfrm>
                  <a:off x="20967098" y="9743135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2" name="Rectangle 3531"/>
                <p:cNvSpPr/>
                <p:nvPr/>
              </p:nvSpPr>
              <p:spPr>
                <a:xfrm>
                  <a:off x="20967098" y="9352359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3" name="Rectangle 3532"/>
                <p:cNvSpPr/>
                <p:nvPr/>
              </p:nvSpPr>
              <p:spPr>
                <a:xfrm>
                  <a:off x="20967098" y="9009176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4" name="Rectangle 3533"/>
                <p:cNvSpPr/>
                <p:nvPr/>
              </p:nvSpPr>
              <p:spPr>
                <a:xfrm>
                  <a:off x="20967098" y="7582552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5" name="Rectangle 3534"/>
                <p:cNvSpPr/>
                <p:nvPr/>
              </p:nvSpPr>
              <p:spPr>
                <a:xfrm>
                  <a:off x="20967098" y="7930870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6" name="Rectangle 3535"/>
                <p:cNvSpPr/>
                <p:nvPr/>
              </p:nvSpPr>
              <p:spPr>
                <a:xfrm>
                  <a:off x="20967098" y="8254642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7" name="Rectangle 3536"/>
                <p:cNvSpPr/>
                <p:nvPr/>
              </p:nvSpPr>
              <p:spPr>
                <a:xfrm>
                  <a:off x="20967098" y="8636400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19" name="Group 3518"/>
              <p:cNvGrpSpPr/>
              <p:nvPr/>
            </p:nvGrpSpPr>
            <p:grpSpPr>
              <a:xfrm>
                <a:off x="20949137" y="8945651"/>
                <a:ext cx="468789" cy="1346294"/>
                <a:chOff x="20967098" y="7582552"/>
                <a:chExt cx="993546" cy="3172303"/>
              </a:xfrm>
              <a:grpFill/>
            </p:grpSpPr>
            <p:sp>
              <p:nvSpPr>
                <p:cNvPr id="3520" name="Rectangle 3519"/>
                <p:cNvSpPr/>
                <p:nvPr/>
              </p:nvSpPr>
              <p:spPr>
                <a:xfrm>
                  <a:off x="20967098" y="10397599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1" name="Rectangle 3520"/>
                <p:cNvSpPr/>
                <p:nvPr/>
              </p:nvSpPr>
              <p:spPr>
                <a:xfrm>
                  <a:off x="20967098" y="10061047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2" name="Rectangle 3521"/>
                <p:cNvSpPr/>
                <p:nvPr/>
              </p:nvSpPr>
              <p:spPr>
                <a:xfrm>
                  <a:off x="20967098" y="9743135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3" name="Rectangle 3522"/>
                <p:cNvSpPr/>
                <p:nvPr/>
              </p:nvSpPr>
              <p:spPr>
                <a:xfrm>
                  <a:off x="20967098" y="9352359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4" name="Rectangle 3523"/>
                <p:cNvSpPr/>
                <p:nvPr/>
              </p:nvSpPr>
              <p:spPr>
                <a:xfrm>
                  <a:off x="20967098" y="9009176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5" name="Rectangle 3524"/>
                <p:cNvSpPr/>
                <p:nvPr/>
              </p:nvSpPr>
              <p:spPr>
                <a:xfrm>
                  <a:off x="20967098" y="7582552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6" name="Rectangle 3525"/>
                <p:cNvSpPr/>
                <p:nvPr/>
              </p:nvSpPr>
              <p:spPr>
                <a:xfrm>
                  <a:off x="20967098" y="7930870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7" name="Rectangle 3526"/>
                <p:cNvSpPr/>
                <p:nvPr/>
              </p:nvSpPr>
              <p:spPr>
                <a:xfrm>
                  <a:off x="20967098" y="8254642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8" name="Rectangle 3527"/>
                <p:cNvSpPr/>
                <p:nvPr/>
              </p:nvSpPr>
              <p:spPr>
                <a:xfrm>
                  <a:off x="20967098" y="8636400"/>
                  <a:ext cx="993546" cy="357256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517" name="Rectangle 3516"/>
            <p:cNvSpPr>
              <a:spLocks noChangeAspect="1"/>
            </p:cNvSpPr>
            <p:nvPr/>
          </p:nvSpPr>
          <p:spPr>
            <a:xfrm rot="16867841">
              <a:off x="21363272" y="15593783"/>
              <a:ext cx="236181" cy="14556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62" name="Group 3561"/>
          <p:cNvGrpSpPr/>
          <p:nvPr/>
        </p:nvGrpSpPr>
        <p:grpSpPr>
          <a:xfrm>
            <a:off x="2090693" y="6818579"/>
            <a:ext cx="679627" cy="275734"/>
            <a:chOff x="21145826" y="13473498"/>
            <a:chExt cx="679627" cy="275734"/>
          </a:xfrm>
        </p:grpSpPr>
        <p:sp>
          <p:nvSpPr>
            <p:cNvPr id="3563" name="Freeform 3562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4" name="Flowchart: Delay 3563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5" name="Freeform 3564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6" name="Freeform 3565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7" name="Freeform 3566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8" name="Freeform 3567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69" name="Group 3568"/>
          <p:cNvGrpSpPr/>
          <p:nvPr/>
        </p:nvGrpSpPr>
        <p:grpSpPr>
          <a:xfrm>
            <a:off x="18768027" y="14719522"/>
            <a:ext cx="7713228" cy="3511474"/>
            <a:chOff x="18885626" y="205751"/>
            <a:chExt cx="7713228" cy="3511474"/>
          </a:xfrm>
        </p:grpSpPr>
        <p:sp>
          <p:nvSpPr>
            <p:cNvPr id="3570" name="Rectangle 3569"/>
            <p:cNvSpPr/>
            <p:nvPr/>
          </p:nvSpPr>
          <p:spPr>
            <a:xfrm>
              <a:off x="18885626" y="205751"/>
              <a:ext cx="7677434" cy="3121682"/>
            </a:xfrm>
            <a:prstGeom prst="rect">
              <a:avLst/>
            </a:prstGeom>
            <a:solidFill>
              <a:schemeClr val="bg1"/>
            </a:solidFill>
            <a:ln w="1270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71" name="Group 3570"/>
            <p:cNvGrpSpPr/>
            <p:nvPr/>
          </p:nvGrpSpPr>
          <p:grpSpPr>
            <a:xfrm>
              <a:off x="20687605" y="2059896"/>
              <a:ext cx="4857864" cy="1657329"/>
              <a:chOff x="10388347" y="15613005"/>
              <a:chExt cx="3610845" cy="1657329"/>
            </a:xfrm>
          </p:grpSpPr>
          <p:sp>
            <p:nvSpPr>
              <p:cNvPr id="3580" name="TextBox 3579"/>
              <p:cNvSpPr txBox="1"/>
              <p:nvPr/>
            </p:nvSpPr>
            <p:spPr>
              <a:xfrm>
                <a:off x="10388347" y="16193116"/>
                <a:ext cx="2220133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              Meters</a:t>
                </a:r>
              </a:p>
            </p:txBody>
          </p:sp>
          <p:sp>
            <p:nvSpPr>
              <p:cNvPr id="3581" name="TextBox 3580"/>
              <p:cNvSpPr txBox="1"/>
              <p:nvPr/>
            </p:nvSpPr>
            <p:spPr>
              <a:xfrm>
                <a:off x="10468482" y="15817018"/>
                <a:ext cx="40173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0               </a:t>
                </a:r>
              </a:p>
            </p:txBody>
          </p:sp>
          <p:sp>
            <p:nvSpPr>
              <p:cNvPr id="3582" name="TextBox 3581"/>
              <p:cNvSpPr txBox="1"/>
              <p:nvPr/>
            </p:nvSpPr>
            <p:spPr>
              <a:xfrm>
                <a:off x="12783675" y="15742430"/>
                <a:ext cx="121551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/>
                  <a:t>200              </a:t>
                </a:r>
              </a:p>
            </p:txBody>
          </p:sp>
          <p:grpSp>
            <p:nvGrpSpPr>
              <p:cNvPr id="3583" name="Group 3582"/>
              <p:cNvGrpSpPr/>
              <p:nvPr/>
            </p:nvGrpSpPr>
            <p:grpSpPr>
              <a:xfrm>
                <a:off x="10649824" y="15613005"/>
                <a:ext cx="2741609" cy="206266"/>
                <a:chOff x="14049734" y="18685645"/>
                <a:chExt cx="6286062" cy="424549"/>
              </a:xfrm>
            </p:grpSpPr>
            <p:sp>
              <p:nvSpPr>
                <p:cNvPr id="3584" name="Rectangle 3583"/>
                <p:cNvSpPr/>
                <p:nvPr/>
              </p:nvSpPr>
              <p:spPr>
                <a:xfrm>
                  <a:off x="14049734" y="18685645"/>
                  <a:ext cx="1586323" cy="419921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5" name="Rectangle 3584"/>
                <p:cNvSpPr/>
                <p:nvPr/>
              </p:nvSpPr>
              <p:spPr>
                <a:xfrm>
                  <a:off x="15614822" y="18690274"/>
                  <a:ext cx="1586322" cy="419920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6" name="Rectangle 3585"/>
                <p:cNvSpPr/>
                <p:nvPr/>
              </p:nvSpPr>
              <p:spPr>
                <a:xfrm>
                  <a:off x="17198700" y="18689192"/>
                  <a:ext cx="1586322" cy="419921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7" name="Rectangle 3586"/>
                <p:cNvSpPr/>
                <p:nvPr/>
              </p:nvSpPr>
              <p:spPr>
                <a:xfrm>
                  <a:off x="18749474" y="18686773"/>
                  <a:ext cx="1586322" cy="419921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572" name="Text Box 958">
              <a:extLst>
                <a:ext uri="{FF2B5EF4-FFF2-40B4-BE49-F238E27FC236}">
                  <a16:creationId xmlns:a16="http://schemas.microsoft.com/office/drawing/2014/main" id="{D304A30D-FF5F-4649-B640-769AC3541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25016" y="650913"/>
              <a:ext cx="7573838" cy="10460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243479" tIns="121738" rIns="243479" bIns="121738">
              <a:spAutoFit/>
            </a:bodyPr>
            <a:lstStyle>
              <a:lvl1pPr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Pointe du Hoc</a:t>
              </a:r>
            </a:p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The Assault Landing</a:t>
              </a:r>
            </a:p>
          </p:txBody>
        </p:sp>
        <p:pic>
          <p:nvPicPr>
            <p:cNvPr id="3573" name="Picture 959" descr="CSI Crest Medium">
              <a:extLst>
                <a:ext uri="{FF2B5EF4-FFF2-40B4-BE49-F238E27FC236}">
                  <a16:creationId xmlns:a16="http://schemas.microsoft.com/office/drawing/2014/main" id="{985F53D0-A655-40B5-8B7F-63D5A450D3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140778" y="848637"/>
              <a:ext cx="1489396" cy="157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74" name="Group 3573"/>
            <p:cNvGrpSpPr/>
            <p:nvPr/>
          </p:nvGrpSpPr>
          <p:grpSpPr>
            <a:xfrm>
              <a:off x="25728868" y="1294175"/>
              <a:ext cx="597031" cy="1654072"/>
              <a:chOff x="16846796" y="23206548"/>
              <a:chExt cx="597031" cy="1654072"/>
            </a:xfrm>
          </p:grpSpPr>
          <p:sp>
            <p:nvSpPr>
              <p:cNvPr id="3578" name="Down Arrow 3577"/>
              <p:cNvSpPr/>
              <p:nvPr/>
            </p:nvSpPr>
            <p:spPr>
              <a:xfrm rot="10800000" flipV="1">
                <a:off x="16858964" y="23206548"/>
                <a:ext cx="525780" cy="1028700"/>
              </a:xfrm>
              <a:prstGeom prst="downArrow">
                <a:avLst>
                  <a:gd name="adj1" fmla="val 50000"/>
                  <a:gd name="adj2" fmla="val 110959"/>
                </a:avLst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9" name="TextBox 3578"/>
              <p:cNvSpPr txBox="1"/>
              <p:nvPr/>
            </p:nvSpPr>
            <p:spPr>
              <a:xfrm>
                <a:off x="16846796" y="24103490"/>
                <a:ext cx="597031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rgbClr val="002060"/>
                    </a:solidFill>
                  </a:rPr>
                  <a:t>N</a:t>
                </a:r>
              </a:p>
            </p:txBody>
          </p:sp>
        </p:grpSp>
        <p:grpSp>
          <p:nvGrpSpPr>
            <p:cNvPr id="3575" name="Group 3574"/>
            <p:cNvGrpSpPr/>
            <p:nvPr/>
          </p:nvGrpSpPr>
          <p:grpSpPr>
            <a:xfrm>
              <a:off x="25483368" y="458216"/>
              <a:ext cx="1023257" cy="740229"/>
              <a:chOff x="27932743" y="3570514"/>
              <a:chExt cx="1023257" cy="740229"/>
            </a:xfrm>
          </p:grpSpPr>
          <p:sp>
            <p:nvSpPr>
              <p:cNvPr id="3576" name="Oval 3575"/>
              <p:cNvSpPr/>
              <p:nvPr/>
            </p:nvSpPr>
            <p:spPr>
              <a:xfrm>
                <a:off x="28063371" y="3570514"/>
                <a:ext cx="762000" cy="74022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77" name="TextBox 453"/>
              <p:cNvSpPr txBox="1"/>
              <p:nvPr/>
            </p:nvSpPr>
            <p:spPr>
              <a:xfrm>
                <a:off x="27932743" y="3679371"/>
                <a:ext cx="102325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2800" b="1" dirty="0"/>
                  <a:t>2B</a:t>
                </a:r>
              </a:p>
            </p:txBody>
          </p:sp>
        </p:grpSp>
      </p:grpSp>
      <p:sp>
        <p:nvSpPr>
          <p:cNvPr id="2" name="Rectangle 1"/>
          <p:cNvSpPr>
            <a:spLocks noChangeAspect="1"/>
          </p:cNvSpPr>
          <p:nvPr/>
        </p:nvSpPr>
        <p:spPr>
          <a:xfrm>
            <a:off x="4586021" y="10490430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628237" y="11200239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883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764177" y="10887252"/>
            <a:ext cx="1809278" cy="1136841"/>
            <a:chOff x="6777399" y="10502070"/>
            <a:chExt cx="1809278" cy="1136841"/>
          </a:xfrm>
        </p:grpSpPr>
        <p:sp>
          <p:nvSpPr>
            <p:cNvPr id="2633" name="Rectangle 2632"/>
            <p:cNvSpPr>
              <a:spLocks noChangeAspect="1"/>
            </p:cNvSpPr>
            <p:nvPr/>
          </p:nvSpPr>
          <p:spPr>
            <a:xfrm rot="925071">
              <a:off x="7672498" y="10502070"/>
              <a:ext cx="287329" cy="564104"/>
            </a:xfrm>
            <a:prstGeom prst="rect">
              <a:avLst/>
            </a:prstGeom>
            <a:solidFill>
              <a:schemeClr val="tx1"/>
            </a:solidFill>
            <a:ln>
              <a:solidFill>
                <a:srgbClr val="2C21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7" name="TextBox 2636"/>
            <p:cNvSpPr txBox="1"/>
            <p:nvPr/>
          </p:nvSpPr>
          <p:spPr>
            <a:xfrm>
              <a:off x="6777399" y="11054136"/>
              <a:ext cx="18092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LCA 884</a:t>
              </a:r>
            </a:p>
          </p:txBody>
        </p:sp>
      </p:grpSp>
      <p:sp>
        <p:nvSpPr>
          <p:cNvPr id="2705" name="Rectangle 2704"/>
          <p:cNvSpPr>
            <a:spLocks noChangeAspect="1"/>
          </p:cNvSpPr>
          <p:nvPr/>
        </p:nvSpPr>
        <p:spPr>
          <a:xfrm rot="925071">
            <a:off x="13883533" y="13398173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6" name="TextBox 2705"/>
          <p:cNvSpPr txBox="1"/>
          <p:nvPr/>
        </p:nvSpPr>
        <p:spPr>
          <a:xfrm>
            <a:off x="13519235" y="13901629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862</a:t>
            </a:r>
          </a:p>
        </p:txBody>
      </p:sp>
      <p:sp>
        <p:nvSpPr>
          <p:cNvPr id="2762" name="Rectangle 2761"/>
          <p:cNvSpPr>
            <a:spLocks noChangeAspect="1"/>
          </p:cNvSpPr>
          <p:nvPr/>
        </p:nvSpPr>
        <p:spPr>
          <a:xfrm rot="925071">
            <a:off x="13198756" y="13043443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3" name="TextBox 2762"/>
          <p:cNvSpPr txBox="1"/>
          <p:nvPr/>
        </p:nvSpPr>
        <p:spPr>
          <a:xfrm rot="17172625">
            <a:off x="11963748" y="14152008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888</a:t>
            </a:r>
          </a:p>
        </p:txBody>
      </p:sp>
      <p:sp>
        <p:nvSpPr>
          <p:cNvPr id="2765" name="Rectangle 2764"/>
          <p:cNvSpPr>
            <a:spLocks noChangeAspect="1"/>
          </p:cNvSpPr>
          <p:nvPr/>
        </p:nvSpPr>
        <p:spPr>
          <a:xfrm rot="925071">
            <a:off x="11498758" y="12063583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6" name="TextBox 2765"/>
          <p:cNvSpPr txBox="1"/>
          <p:nvPr/>
        </p:nvSpPr>
        <p:spPr>
          <a:xfrm rot="17370257">
            <a:off x="10128538" y="13141741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858</a:t>
            </a:r>
          </a:p>
        </p:txBody>
      </p:sp>
      <p:sp>
        <p:nvSpPr>
          <p:cNvPr id="2873" name="Rectangle 2872"/>
          <p:cNvSpPr>
            <a:spLocks noChangeAspect="1"/>
          </p:cNvSpPr>
          <p:nvPr/>
        </p:nvSpPr>
        <p:spPr>
          <a:xfrm rot="925071">
            <a:off x="10713967" y="11675601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7" name="TextBox 2886"/>
          <p:cNvSpPr txBox="1"/>
          <p:nvPr/>
        </p:nvSpPr>
        <p:spPr>
          <a:xfrm rot="17524195">
            <a:off x="9361951" y="12816403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887</a:t>
            </a:r>
          </a:p>
        </p:txBody>
      </p:sp>
      <p:sp>
        <p:nvSpPr>
          <p:cNvPr id="2895" name="Rectangle 2894"/>
          <p:cNvSpPr>
            <a:spLocks noChangeAspect="1"/>
          </p:cNvSpPr>
          <p:nvPr/>
        </p:nvSpPr>
        <p:spPr>
          <a:xfrm rot="2604947">
            <a:off x="15338851" y="14469704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6" name="Rectangle 2895"/>
          <p:cNvSpPr>
            <a:spLocks noChangeAspect="1"/>
          </p:cNvSpPr>
          <p:nvPr/>
        </p:nvSpPr>
        <p:spPr>
          <a:xfrm rot="925071">
            <a:off x="12397081" y="12913644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7" name="Rectangle 2896"/>
          <p:cNvSpPr>
            <a:spLocks noChangeAspect="1"/>
          </p:cNvSpPr>
          <p:nvPr/>
        </p:nvSpPr>
        <p:spPr>
          <a:xfrm rot="925071">
            <a:off x="11899891" y="12631960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8" name="TextBox 2897"/>
          <p:cNvSpPr txBox="1"/>
          <p:nvPr/>
        </p:nvSpPr>
        <p:spPr>
          <a:xfrm>
            <a:off x="13937572" y="15066246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861</a:t>
            </a:r>
          </a:p>
        </p:txBody>
      </p:sp>
      <p:sp>
        <p:nvSpPr>
          <p:cNvPr id="2901" name="Rectangle 2900"/>
          <p:cNvSpPr>
            <a:spLocks noChangeAspect="1"/>
          </p:cNvSpPr>
          <p:nvPr/>
        </p:nvSpPr>
        <p:spPr>
          <a:xfrm rot="925071">
            <a:off x="13186448" y="14101784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2" name="Rectangle 2901"/>
          <p:cNvSpPr>
            <a:spLocks noChangeAspect="1"/>
          </p:cNvSpPr>
          <p:nvPr/>
        </p:nvSpPr>
        <p:spPr>
          <a:xfrm rot="925071">
            <a:off x="8985137" y="12115373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3" name="Rectangle 2902"/>
          <p:cNvSpPr>
            <a:spLocks noChangeAspect="1"/>
          </p:cNvSpPr>
          <p:nvPr/>
        </p:nvSpPr>
        <p:spPr>
          <a:xfrm rot="925071">
            <a:off x="11344627" y="13086381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7" name="TextBox 2906"/>
          <p:cNvSpPr txBox="1"/>
          <p:nvPr/>
        </p:nvSpPr>
        <p:spPr>
          <a:xfrm>
            <a:off x="12849544" y="14629215"/>
            <a:ext cx="19639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DUKW IV</a:t>
            </a:r>
          </a:p>
        </p:txBody>
      </p:sp>
      <p:sp>
        <p:nvSpPr>
          <p:cNvPr id="2908" name="TextBox 2907"/>
          <p:cNvSpPr txBox="1"/>
          <p:nvPr/>
        </p:nvSpPr>
        <p:spPr>
          <a:xfrm rot="17095019">
            <a:off x="11392273" y="14013395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722</a:t>
            </a:r>
          </a:p>
        </p:txBody>
      </p:sp>
      <p:sp>
        <p:nvSpPr>
          <p:cNvPr id="2909" name="TextBox 2908"/>
          <p:cNvSpPr txBox="1"/>
          <p:nvPr/>
        </p:nvSpPr>
        <p:spPr>
          <a:xfrm rot="17376812">
            <a:off x="10774585" y="13758263"/>
            <a:ext cx="1809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LCA 668</a:t>
            </a:r>
          </a:p>
        </p:txBody>
      </p:sp>
      <p:sp>
        <p:nvSpPr>
          <p:cNvPr id="2910" name="TextBox 2909"/>
          <p:cNvSpPr txBox="1"/>
          <p:nvPr/>
        </p:nvSpPr>
        <p:spPr>
          <a:xfrm rot="17408893">
            <a:off x="10263040" y="14112924"/>
            <a:ext cx="16898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DUKW I</a:t>
            </a:r>
          </a:p>
        </p:txBody>
      </p:sp>
      <p:sp>
        <p:nvSpPr>
          <p:cNvPr id="2911" name="TextBox 2910"/>
          <p:cNvSpPr txBox="1"/>
          <p:nvPr/>
        </p:nvSpPr>
        <p:spPr>
          <a:xfrm>
            <a:off x="7349100" y="12664461"/>
            <a:ext cx="19175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DUKW III</a:t>
            </a:r>
          </a:p>
        </p:txBody>
      </p:sp>
      <p:sp>
        <p:nvSpPr>
          <p:cNvPr id="2912" name="Oval 2911"/>
          <p:cNvSpPr>
            <a:spLocks noChangeAspect="1"/>
          </p:cNvSpPr>
          <p:nvPr/>
        </p:nvSpPr>
        <p:spPr>
          <a:xfrm rot="10800000">
            <a:off x="16524108" y="14865616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5881591" y="14362516"/>
            <a:ext cx="192368" cy="166688"/>
          </a:xfrm>
          <a:custGeom>
            <a:avLst/>
            <a:gdLst>
              <a:gd name="connsiteX0" fmla="*/ 59719 w 169256"/>
              <a:gd name="connsiteY0" fmla="*/ 0 h 204788"/>
              <a:gd name="connsiteX1" fmla="*/ 2569 w 169256"/>
              <a:gd name="connsiteY1" fmla="*/ 80963 h 204788"/>
              <a:gd name="connsiteX2" fmla="*/ 26381 w 169256"/>
              <a:gd name="connsiteY2" fmla="*/ 147638 h 204788"/>
              <a:gd name="connsiteX3" fmla="*/ 169256 w 169256"/>
              <a:gd name="connsiteY3" fmla="*/ 204788 h 204788"/>
              <a:gd name="connsiteX0" fmla="*/ 59719 w 169256"/>
              <a:gd name="connsiteY0" fmla="*/ 0 h 176213"/>
              <a:gd name="connsiteX1" fmla="*/ 2569 w 169256"/>
              <a:gd name="connsiteY1" fmla="*/ 80963 h 176213"/>
              <a:gd name="connsiteX2" fmla="*/ 26381 w 169256"/>
              <a:gd name="connsiteY2" fmla="*/ 147638 h 176213"/>
              <a:gd name="connsiteX3" fmla="*/ 169256 w 169256"/>
              <a:gd name="connsiteY3" fmla="*/ 176213 h 176213"/>
              <a:gd name="connsiteX0" fmla="*/ 65783 w 175320"/>
              <a:gd name="connsiteY0" fmla="*/ 0 h 189283"/>
              <a:gd name="connsiteX1" fmla="*/ 8633 w 175320"/>
              <a:gd name="connsiteY1" fmla="*/ 80963 h 189283"/>
              <a:gd name="connsiteX2" fmla="*/ 18158 w 175320"/>
              <a:gd name="connsiteY2" fmla="*/ 185738 h 189283"/>
              <a:gd name="connsiteX3" fmla="*/ 175320 w 175320"/>
              <a:gd name="connsiteY3" fmla="*/ 176213 h 189283"/>
              <a:gd name="connsiteX0" fmla="*/ 87945 w 197482"/>
              <a:gd name="connsiteY0" fmla="*/ 0 h 190388"/>
              <a:gd name="connsiteX1" fmla="*/ 2220 w 197482"/>
              <a:gd name="connsiteY1" fmla="*/ 61913 h 190388"/>
              <a:gd name="connsiteX2" fmla="*/ 40320 w 197482"/>
              <a:gd name="connsiteY2" fmla="*/ 185738 h 190388"/>
              <a:gd name="connsiteX3" fmla="*/ 197482 w 197482"/>
              <a:gd name="connsiteY3" fmla="*/ 176213 h 190388"/>
              <a:gd name="connsiteX0" fmla="*/ 86840 w 196377"/>
              <a:gd name="connsiteY0" fmla="*/ 0 h 186048"/>
              <a:gd name="connsiteX1" fmla="*/ 1115 w 196377"/>
              <a:gd name="connsiteY1" fmla="*/ 61913 h 186048"/>
              <a:gd name="connsiteX2" fmla="*/ 48740 w 196377"/>
              <a:gd name="connsiteY2" fmla="*/ 180975 h 186048"/>
              <a:gd name="connsiteX3" fmla="*/ 196377 w 196377"/>
              <a:gd name="connsiteY3" fmla="*/ 176213 h 186048"/>
              <a:gd name="connsiteX0" fmla="*/ 87311 w 196848"/>
              <a:gd name="connsiteY0" fmla="*/ 0 h 176213"/>
              <a:gd name="connsiteX1" fmla="*/ 1586 w 196848"/>
              <a:gd name="connsiteY1" fmla="*/ 61913 h 176213"/>
              <a:gd name="connsiteX2" fmla="*/ 44448 w 196848"/>
              <a:gd name="connsiteY2" fmla="*/ 152400 h 176213"/>
              <a:gd name="connsiteX3" fmla="*/ 196848 w 196848"/>
              <a:gd name="connsiteY3" fmla="*/ 176213 h 176213"/>
              <a:gd name="connsiteX0" fmla="*/ 82831 w 192368"/>
              <a:gd name="connsiteY0" fmla="*/ 0 h 176213"/>
              <a:gd name="connsiteX1" fmla="*/ 1868 w 192368"/>
              <a:gd name="connsiteY1" fmla="*/ 90488 h 176213"/>
              <a:gd name="connsiteX2" fmla="*/ 39968 w 192368"/>
              <a:gd name="connsiteY2" fmla="*/ 152400 h 176213"/>
              <a:gd name="connsiteX3" fmla="*/ 192368 w 192368"/>
              <a:gd name="connsiteY3" fmla="*/ 176213 h 176213"/>
              <a:gd name="connsiteX0" fmla="*/ 82831 w 192368"/>
              <a:gd name="connsiteY0" fmla="*/ 0 h 166688"/>
              <a:gd name="connsiteX1" fmla="*/ 1868 w 192368"/>
              <a:gd name="connsiteY1" fmla="*/ 90488 h 166688"/>
              <a:gd name="connsiteX2" fmla="*/ 39968 w 192368"/>
              <a:gd name="connsiteY2" fmla="*/ 152400 h 166688"/>
              <a:gd name="connsiteX3" fmla="*/ 192368 w 192368"/>
              <a:gd name="connsiteY3" fmla="*/ 166688 h 16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8" h="166688">
                <a:moveTo>
                  <a:pt x="82831" y="0"/>
                </a:moveTo>
                <a:cubicBezTo>
                  <a:pt x="57034" y="28178"/>
                  <a:pt x="9012" y="65088"/>
                  <a:pt x="1868" y="90488"/>
                </a:cubicBezTo>
                <a:cubicBezTo>
                  <a:pt x="-5276" y="115888"/>
                  <a:pt x="8218" y="139700"/>
                  <a:pt x="39968" y="152400"/>
                </a:cubicBezTo>
                <a:cubicBezTo>
                  <a:pt x="71718" y="165100"/>
                  <a:pt x="134821" y="148431"/>
                  <a:pt x="192368" y="166688"/>
                </a:cubicBezTo>
              </a:path>
            </a:pathLst>
          </a:custGeom>
          <a:solidFill>
            <a:srgbClr val="663300"/>
          </a:solidFill>
          <a:ln>
            <a:solidFill>
              <a:srgbClr val="663300">
                <a:alpha val="5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2" name="Oval 3501"/>
          <p:cNvSpPr>
            <a:spLocks noChangeAspect="1"/>
          </p:cNvSpPr>
          <p:nvPr/>
        </p:nvSpPr>
        <p:spPr>
          <a:xfrm rot="10800000">
            <a:off x="15963011" y="14313294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3" name="Oval 2912"/>
          <p:cNvSpPr>
            <a:spLocks noChangeAspect="1"/>
          </p:cNvSpPr>
          <p:nvPr/>
        </p:nvSpPr>
        <p:spPr>
          <a:xfrm rot="10800000">
            <a:off x="11675882" y="1193755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 rot="19972166">
            <a:off x="13332009" y="12516637"/>
            <a:ext cx="284330" cy="215910"/>
            <a:chOff x="16033991" y="14465694"/>
            <a:chExt cx="284330" cy="215910"/>
          </a:xfrm>
        </p:grpSpPr>
        <p:sp>
          <p:nvSpPr>
            <p:cNvPr id="2917" name="Freeform 2916"/>
            <p:cNvSpPr/>
            <p:nvPr/>
          </p:nvSpPr>
          <p:spPr>
            <a:xfrm>
              <a:off x="16033991" y="14514916"/>
              <a:ext cx="192368" cy="166688"/>
            </a:xfrm>
            <a:custGeom>
              <a:avLst/>
              <a:gdLst>
                <a:gd name="connsiteX0" fmla="*/ 59719 w 169256"/>
                <a:gd name="connsiteY0" fmla="*/ 0 h 204788"/>
                <a:gd name="connsiteX1" fmla="*/ 2569 w 169256"/>
                <a:gd name="connsiteY1" fmla="*/ 80963 h 204788"/>
                <a:gd name="connsiteX2" fmla="*/ 26381 w 169256"/>
                <a:gd name="connsiteY2" fmla="*/ 147638 h 204788"/>
                <a:gd name="connsiteX3" fmla="*/ 169256 w 169256"/>
                <a:gd name="connsiteY3" fmla="*/ 204788 h 204788"/>
                <a:gd name="connsiteX0" fmla="*/ 59719 w 169256"/>
                <a:gd name="connsiteY0" fmla="*/ 0 h 176213"/>
                <a:gd name="connsiteX1" fmla="*/ 2569 w 169256"/>
                <a:gd name="connsiteY1" fmla="*/ 80963 h 176213"/>
                <a:gd name="connsiteX2" fmla="*/ 26381 w 169256"/>
                <a:gd name="connsiteY2" fmla="*/ 147638 h 176213"/>
                <a:gd name="connsiteX3" fmla="*/ 169256 w 169256"/>
                <a:gd name="connsiteY3" fmla="*/ 176213 h 176213"/>
                <a:gd name="connsiteX0" fmla="*/ 65783 w 175320"/>
                <a:gd name="connsiteY0" fmla="*/ 0 h 189283"/>
                <a:gd name="connsiteX1" fmla="*/ 8633 w 175320"/>
                <a:gd name="connsiteY1" fmla="*/ 80963 h 189283"/>
                <a:gd name="connsiteX2" fmla="*/ 18158 w 175320"/>
                <a:gd name="connsiteY2" fmla="*/ 185738 h 189283"/>
                <a:gd name="connsiteX3" fmla="*/ 175320 w 175320"/>
                <a:gd name="connsiteY3" fmla="*/ 176213 h 189283"/>
                <a:gd name="connsiteX0" fmla="*/ 87945 w 197482"/>
                <a:gd name="connsiteY0" fmla="*/ 0 h 190388"/>
                <a:gd name="connsiteX1" fmla="*/ 2220 w 197482"/>
                <a:gd name="connsiteY1" fmla="*/ 61913 h 190388"/>
                <a:gd name="connsiteX2" fmla="*/ 40320 w 197482"/>
                <a:gd name="connsiteY2" fmla="*/ 185738 h 190388"/>
                <a:gd name="connsiteX3" fmla="*/ 197482 w 197482"/>
                <a:gd name="connsiteY3" fmla="*/ 176213 h 190388"/>
                <a:gd name="connsiteX0" fmla="*/ 86840 w 196377"/>
                <a:gd name="connsiteY0" fmla="*/ 0 h 186048"/>
                <a:gd name="connsiteX1" fmla="*/ 1115 w 196377"/>
                <a:gd name="connsiteY1" fmla="*/ 61913 h 186048"/>
                <a:gd name="connsiteX2" fmla="*/ 48740 w 196377"/>
                <a:gd name="connsiteY2" fmla="*/ 180975 h 186048"/>
                <a:gd name="connsiteX3" fmla="*/ 196377 w 196377"/>
                <a:gd name="connsiteY3" fmla="*/ 176213 h 186048"/>
                <a:gd name="connsiteX0" fmla="*/ 87311 w 196848"/>
                <a:gd name="connsiteY0" fmla="*/ 0 h 176213"/>
                <a:gd name="connsiteX1" fmla="*/ 1586 w 196848"/>
                <a:gd name="connsiteY1" fmla="*/ 61913 h 176213"/>
                <a:gd name="connsiteX2" fmla="*/ 44448 w 196848"/>
                <a:gd name="connsiteY2" fmla="*/ 152400 h 176213"/>
                <a:gd name="connsiteX3" fmla="*/ 196848 w 196848"/>
                <a:gd name="connsiteY3" fmla="*/ 176213 h 176213"/>
                <a:gd name="connsiteX0" fmla="*/ 82831 w 192368"/>
                <a:gd name="connsiteY0" fmla="*/ 0 h 176213"/>
                <a:gd name="connsiteX1" fmla="*/ 1868 w 192368"/>
                <a:gd name="connsiteY1" fmla="*/ 90488 h 176213"/>
                <a:gd name="connsiteX2" fmla="*/ 39968 w 192368"/>
                <a:gd name="connsiteY2" fmla="*/ 152400 h 176213"/>
                <a:gd name="connsiteX3" fmla="*/ 192368 w 192368"/>
                <a:gd name="connsiteY3" fmla="*/ 176213 h 176213"/>
                <a:gd name="connsiteX0" fmla="*/ 82831 w 192368"/>
                <a:gd name="connsiteY0" fmla="*/ 0 h 166688"/>
                <a:gd name="connsiteX1" fmla="*/ 1868 w 192368"/>
                <a:gd name="connsiteY1" fmla="*/ 90488 h 166688"/>
                <a:gd name="connsiteX2" fmla="*/ 39968 w 192368"/>
                <a:gd name="connsiteY2" fmla="*/ 152400 h 166688"/>
                <a:gd name="connsiteX3" fmla="*/ 192368 w 192368"/>
                <a:gd name="connsiteY3" fmla="*/ 166688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68" h="166688">
                  <a:moveTo>
                    <a:pt x="82831" y="0"/>
                  </a:moveTo>
                  <a:cubicBezTo>
                    <a:pt x="57034" y="28178"/>
                    <a:pt x="9012" y="65088"/>
                    <a:pt x="1868" y="90488"/>
                  </a:cubicBezTo>
                  <a:cubicBezTo>
                    <a:pt x="-5276" y="115888"/>
                    <a:pt x="8218" y="139700"/>
                    <a:pt x="39968" y="152400"/>
                  </a:cubicBezTo>
                  <a:cubicBezTo>
                    <a:pt x="71718" y="165100"/>
                    <a:pt x="134821" y="148431"/>
                    <a:pt x="192368" y="166688"/>
                  </a:cubicBezTo>
                </a:path>
              </a:pathLst>
            </a:custGeom>
            <a:solidFill>
              <a:srgbClr val="663300"/>
            </a:solidFill>
            <a:ln>
              <a:solidFill>
                <a:srgbClr val="6633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18" name="Oval 2917"/>
            <p:cNvSpPr>
              <a:spLocks noChangeAspect="1"/>
            </p:cNvSpPr>
            <p:nvPr/>
          </p:nvSpPr>
          <p:spPr>
            <a:xfrm rot="10800000">
              <a:off x="16115411" y="144656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23" name="Group 2522"/>
          <p:cNvGrpSpPr/>
          <p:nvPr/>
        </p:nvGrpSpPr>
        <p:grpSpPr>
          <a:xfrm rot="8378390">
            <a:off x="13423647" y="12237590"/>
            <a:ext cx="611000" cy="269695"/>
            <a:chOff x="11793812" y="12129441"/>
            <a:chExt cx="611000" cy="269695"/>
          </a:xfrm>
        </p:grpSpPr>
        <p:sp>
          <p:nvSpPr>
            <p:cNvPr id="2524" name="Rectangle 2523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5" name="Group 2524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26" name="Freeform 2525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7" name="Freeform 2526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8" name="Freeform 2527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9" name="Freeform 2528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76" name="TextBox 2775"/>
          <p:cNvSpPr txBox="1"/>
          <p:nvPr/>
        </p:nvSpPr>
        <p:spPr>
          <a:xfrm rot="10800000">
            <a:off x="13496051" y="12007942"/>
            <a:ext cx="489236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X</a:t>
            </a:r>
          </a:p>
        </p:txBody>
      </p:sp>
      <p:grpSp>
        <p:nvGrpSpPr>
          <p:cNvPr id="2919" name="Group 2918"/>
          <p:cNvGrpSpPr/>
          <p:nvPr/>
        </p:nvGrpSpPr>
        <p:grpSpPr>
          <a:xfrm rot="19972166">
            <a:off x="14106423" y="12937292"/>
            <a:ext cx="284330" cy="215910"/>
            <a:chOff x="16033991" y="14465694"/>
            <a:chExt cx="284330" cy="215910"/>
          </a:xfrm>
        </p:grpSpPr>
        <p:sp>
          <p:nvSpPr>
            <p:cNvPr id="2920" name="Freeform 2919"/>
            <p:cNvSpPr/>
            <p:nvPr/>
          </p:nvSpPr>
          <p:spPr>
            <a:xfrm>
              <a:off x="16033991" y="14514916"/>
              <a:ext cx="192368" cy="166688"/>
            </a:xfrm>
            <a:custGeom>
              <a:avLst/>
              <a:gdLst>
                <a:gd name="connsiteX0" fmla="*/ 59719 w 169256"/>
                <a:gd name="connsiteY0" fmla="*/ 0 h 204788"/>
                <a:gd name="connsiteX1" fmla="*/ 2569 w 169256"/>
                <a:gd name="connsiteY1" fmla="*/ 80963 h 204788"/>
                <a:gd name="connsiteX2" fmla="*/ 26381 w 169256"/>
                <a:gd name="connsiteY2" fmla="*/ 147638 h 204788"/>
                <a:gd name="connsiteX3" fmla="*/ 169256 w 169256"/>
                <a:gd name="connsiteY3" fmla="*/ 204788 h 204788"/>
                <a:gd name="connsiteX0" fmla="*/ 59719 w 169256"/>
                <a:gd name="connsiteY0" fmla="*/ 0 h 176213"/>
                <a:gd name="connsiteX1" fmla="*/ 2569 w 169256"/>
                <a:gd name="connsiteY1" fmla="*/ 80963 h 176213"/>
                <a:gd name="connsiteX2" fmla="*/ 26381 w 169256"/>
                <a:gd name="connsiteY2" fmla="*/ 147638 h 176213"/>
                <a:gd name="connsiteX3" fmla="*/ 169256 w 169256"/>
                <a:gd name="connsiteY3" fmla="*/ 176213 h 176213"/>
                <a:gd name="connsiteX0" fmla="*/ 65783 w 175320"/>
                <a:gd name="connsiteY0" fmla="*/ 0 h 189283"/>
                <a:gd name="connsiteX1" fmla="*/ 8633 w 175320"/>
                <a:gd name="connsiteY1" fmla="*/ 80963 h 189283"/>
                <a:gd name="connsiteX2" fmla="*/ 18158 w 175320"/>
                <a:gd name="connsiteY2" fmla="*/ 185738 h 189283"/>
                <a:gd name="connsiteX3" fmla="*/ 175320 w 175320"/>
                <a:gd name="connsiteY3" fmla="*/ 176213 h 189283"/>
                <a:gd name="connsiteX0" fmla="*/ 87945 w 197482"/>
                <a:gd name="connsiteY0" fmla="*/ 0 h 190388"/>
                <a:gd name="connsiteX1" fmla="*/ 2220 w 197482"/>
                <a:gd name="connsiteY1" fmla="*/ 61913 h 190388"/>
                <a:gd name="connsiteX2" fmla="*/ 40320 w 197482"/>
                <a:gd name="connsiteY2" fmla="*/ 185738 h 190388"/>
                <a:gd name="connsiteX3" fmla="*/ 197482 w 197482"/>
                <a:gd name="connsiteY3" fmla="*/ 176213 h 190388"/>
                <a:gd name="connsiteX0" fmla="*/ 86840 w 196377"/>
                <a:gd name="connsiteY0" fmla="*/ 0 h 186048"/>
                <a:gd name="connsiteX1" fmla="*/ 1115 w 196377"/>
                <a:gd name="connsiteY1" fmla="*/ 61913 h 186048"/>
                <a:gd name="connsiteX2" fmla="*/ 48740 w 196377"/>
                <a:gd name="connsiteY2" fmla="*/ 180975 h 186048"/>
                <a:gd name="connsiteX3" fmla="*/ 196377 w 196377"/>
                <a:gd name="connsiteY3" fmla="*/ 176213 h 186048"/>
                <a:gd name="connsiteX0" fmla="*/ 87311 w 196848"/>
                <a:gd name="connsiteY0" fmla="*/ 0 h 176213"/>
                <a:gd name="connsiteX1" fmla="*/ 1586 w 196848"/>
                <a:gd name="connsiteY1" fmla="*/ 61913 h 176213"/>
                <a:gd name="connsiteX2" fmla="*/ 44448 w 196848"/>
                <a:gd name="connsiteY2" fmla="*/ 152400 h 176213"/>
                <a:gd name="connsiteX3" fmla="*/ 196848 w 196848"/>
                <a:gd name="connsiteY3" fmla="*/ 176213 h 176213"/>
                <a:gd name="connsiteX0" fmla="*/ 82831 w 192368"/>
                <a:gd name="connsiteY0" fmla="*/ 0 h 176213"/>
                <a:gd name="connsiteX1" fmla="*/ 1868 w 192368"/>
                <a:gd name="connsiteY1" fmla="*/ 90488 h 176213"/>
                <a:gd name="connsiteX2" fmla="*/ 39968 w 192368"/>
                <a:gd name="connsiteY2" fmla="*/ 152400 h 176213"/>
                <a:gd name="connsiteX3" fmla="*/ 192368 w 192368"/>
                <a:gd name="connsiteY3" fmla="*/ 176213 h 176213"/>
                <a:gd name="connsiteX0" fmla="*/ 82831 w 192368"/>
                <a:gd name="connsiteY0" fmla="*/ 0 h 166688"/>
                <a:gd name="connsiteX1" fmla="*/ 1868 w 192368"/>
                <a:gd name="connsiteY1" fmla="*/ 90488 h 166688"/>
                <a:gd name="connsiteX2" fmla="*/ 39968 w 192368"/>
                <a:gd name="connsiteY2" fmla="*/ 152400 h 166688"/>
                <a:gd name="connsiteX3" fmla="*/ 192368 w 192368"/>
                <a:gd name="connsiteY3" fmla="*/ 166688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68" h="166688">
                  <a:moveTo>
                    <a:pt x="82831" y="0"/>
                  </a:moveTo>
                  <a:cubicBezTo>
                    <a:pt x="57034" y="28178"/>
                    <a:pt x="9012" y="65088"/>
                    <a:pt x="1868" y="90488"/>
                  </a:cubicBezTo>
                  <a:cubicBezTo>
                    <a:pt x="-5276" y="115888"/>
                    <a:pt x="8218" y="139700"/>
                    <a:pt x="39968" y="152400"/>
                  </a:cubicBezTo>
                  <a:cubicBezTo>
                    <a:pt x="71718" y="165100"/>
                    <a:pt x="134821" y="148431"/>
                    <a:pt x="192368" y="166688"/>
                  </a:cubicBezTo>
                </a:path>
              </a:pathLst>
            </a:custGeom>
            <a:solidFill>
              <a:srgbClr val="663300"/>
            </a:solidFill>
            <a:ln>
              <a:solidFill>
                <a:srgbClr val="6633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1" name="Oval 2920"/>
            <p:cNvSpPr>
              <a:spLocks noChangeAspect="1"/>
            </p:cNvSpPr>
            <p:nvPr/>
          </p:nvSpPr>
          <p:spPr>
            <a:xfrm rot="10800000">
              <a:off x="16115411" y="144656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30" name="Group 2529"/>
          <p:cNvGrpSpPr/>
          <p:nvPr/>
        </p:nvGrpSpPr>
        <p:grpSpPr>
          <a:xfrm rot="8378390">
            <a:off x="11988221" y="11571464"/>
            <a:ext cx="611000" cy="269695"/>
            <a:chOff x="11793812" y="12129441"/>
            <a:chExt cx="611000" cy="269695"/>
          </a:xfrm>
        </p:grpSpPr>
        <p:sp>
          <p:nvSpPr>
            <p:cNvPr id="2531" name="Rectangle 2530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2" name="Group 2531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533" name="Freeform 2532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4" name="Freeform 2533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5" name="Freeform 2534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6" name="Freeform 2535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22" name="Group 2921"/>
          <p:cNvGrpSpPr/>
          <p:nvPr/>
        </p:nvGrpSpPr>
        <p:grpSpPr>
          <a:xfrm rot="19972166">
            <a:off x="11971896" y="11744786"/>
            <a:ext cx="284330" cy="215910"/>
            <a:chOff x="16033991" y="14465694"/>
            <a:chExt cx="284330" cy="215910"/>
          </a:xfrm>
        </p:grpSpPr>
        <p:sp>
          <p:nvSpPr>
            <p:cNvPr id="2923" name="Freeform 2922"/>
            <p:cNvSpPr/>
            <p:nvPr/>
          </p:nvSpPr>
          <p:spPr>
            <a:xfrm>
              <a:off x="16033991" y="14514916"/>
              <a:ext cx="192368" cy="166688"/>
            </a:xfrm>
            <a:custGeom>
              <a:avLst/>
              <a:gdLst>
                <a:gd name="connsiteX0" fmla="*/ 59719 w 169256"/>
                <a:gd name="connsiteY0" fmla="*/ 0 h 204788"/>
                <a:gd name="connsiteX1" fmla="*/ 2569 w 169256"/>
                <a:gd name="connsiteY1" fmla="*/ 80963 h 204788"/>
                <a:gd name="connsiteX2" fmla="*/ 26381 w 169256"/>
                <a:gd name="connsiteY2" fmla="*/ 147638 h 204788"/>
                <a:gd name="connsiteX3" fmla="*/ 169256 w 169256"/>
                <a:gd name="connsiteY3" fmla="*/ 204788 h 204788"/>
                <a:gd name="connsiteX0" fmla="*/ 59719 w 169256"/>
                <a:gd name="connsiteY0" fmla="*/ 0 h 176213"/>
                <a:gd name="connsiteX1" fmla="*/ 2569 w 169256"/>
                <a:gd name="connsiteY1" fmla="*/ 80963 h 176213"/>
                <a:gd name="connsiteX2" fmla="*/ 26381 w 169256"/>
                <a:gd name="connsiteY2" fmla="*/ 147638 h 176213"/>
                <a:gd name="connsiteX3" fmla="*/ 169256 w 169256"/>
                <a:gd name="connsiteY3" fmla="*/ 176213 h 176213"/>
                <a:gd name="connsiteX0" fmla="*/ 65783 w 175320"/>
                <a:gd name="connsiteY0" fmla="*/ 0 h 189283"/>
                <a:gd name="connsiteX1" fmla="*/ 8633 w 175320"/>
                <a:gd name="connsiteY1" fmla="*/ 80963 h 189283"/>
                <a:gd name="connsiteX2" fmla="*/ 18158 w 175320"/>
                <a:gd name="connsiteY2" fmla="*/ 185738 h 189283"/>
                <a:gd name="connsiteX3" fmla="*/ 175320 w 175320"/>
                <a:gd name="connsiteY3" fmla="*/ 176213 h 189283"/>
                <a:gd name="connsiteX0" fmla="*/ 87945 w 197482"/>
                <a:gd name="connsiteY0" fmla="*/ 0 h 190388"/>
                <a:gd name="connsiteX1" fmla="*/ 2220 w 197482"/>
                <a:gd name="connsiteY1" fmla="*/ 61913 h 190388"/>
                <a:gd name="connsiteX2" fmla="*/ 40320 w 197482"/>
                <a:gd name="connsiteY2" fmla="*/ 185738 h 190388"/>
                <a:gd name="connsiteX3" fmla="*/ 197482 w 197482"/>
                <a:gd name="connsiteY3" fmla="*/ 176213 h 190388"/>
                <a:gd name="connsiteX0" fmla="*/ 86840 w 196377"/>
                <a:gd name="connsiteY0" fmla="*/ 0 h 186048"/>
                <a:gd name="connsiteX1" fmla="*/ 1115 w 196377"/>
                <a:gd name="connsiteY1" fmla="*/ 61913 h 186048"/>
                <a:gd name="connsiteX2" fmla="*/ 48740 w 196377"/>
                <a:gd name="connsiteY2" fmla="*/ 180975 h 186048"/>
                <a:gd name="connsiteX3" fmla="*/ 196377 w 196377"/>
                <a:gd name="connsiteY3" fmla="*/ 176213 h 186048"/>
                <a:gd name="connsiteX0" fmla="*/ 87311 w 196848"/>
                <a:gd name="connsiteY0" fmla="*/ 0 h 176213"/>
                <a:gd name="connsiteX1" fmla="*/ 1586 w 196848"/>
                <a:gd name="connsiteY1" fmla="*/ 61913 h 176213"/>
                <a:gd name="connsiteX2" fmla="*/ 44448 w 196848"/>
                <a:gd name="connsiteY2" fmla="*/ 152400 h 176213"/>
                <a:gd name="connsiteX3" fmla="*/ 196848 w 196848"/>
                <a:gd name="connsiteY3" fmla="*/ 176213 h 176213"/>
                <a:gd name="connsiteX0" fmla="*/ 82831 w 192368"/>
                <a:gd name="connsiteY0" fmla="*/ 0 h 176213"/>
                <a:gd name="connsiteX1" fmla="*/ 1868 w 192368"/>
                <a:gd name="connsiteY1" fmla="*/ 90488 h 176213"/>
                <a:gd name="connsiteX2" fmla="*/ 39968 w 192368"/>
                <a:gd name="connsiteY2" fmla="*/ 152400 h 176213"/>
                <a:gd name="connsiteX3" fmla="*/ 192368 w 192368"/>
                <a:gd name="connsiteY3" fmla="*/ 176213 h 176213"/>
                <a:gd name="connsiteX0" fmla="*/ 82831 w 192368"/>
                <a:gd name="connsiteY0" fmla="*/ 0 h 166688"/>
                <a:gd name="connsiteX1" fmla="*/ 1868 w 192368"/>
                <a:gd name="connsiteY1" fmla="*/ 90488 h 166688"/>
                <a:gd name="connsiteX2" fmla="*/ 39968 w 192368"/>
                <a:gd name="connsiteY2" fmla="*/ 152400 h 166688"/>
                <a:gd name="connsiteX3" fmla="*/ 192368 w 192368"/>
                <a:gd name="connsiteY3" fmla="*/ 166688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68" h="166688">
                  <a:moveTo>
                    <a:pt x="82831" y="0"/>
                  </a:moveTo>
                  <a:cubicBezTo>
                    <a:pt x="57034" y="28178"/>
                    <a:pt x="9012" y="65088"/>
                    <a:pt x="1868" y="90488"/>
                  </a:cubicBezTo>
                  <a:cubicBezTo>
                    <a:pt x="-5276" y="115888"/>
                    <a:pt x="8218" y="139700"/>
                    <a:pt x="39968" y="152400"/>
                  </a:cubicBezTo>
                  <a:cubicBezTo>
                    <a:pt x="71718" y="165100"/>
                    <a:pt x="134821" y="148431"/>
                    <a:pt x="192368" y="166688"/>
                  </a:cubicBezTo>
                </a:path>
              </a:pathLst>
            </a:custGeom>
            <a:solidFill>
              <a:srgbClr val="663300"/>
            </a:solidFill>
            <a:ln>
              <a:solidFill>
                <a:srgbClr val="6633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4" name="Oval 2923"/>
            <p:cNvSpPr>
              <a:spLocks noChangeAspect="1"/>
            </p:cNvSpPr>
            <p:nvPr/>
          </p:nvSpPr>
          <p:spPr>
            <a:xfrm rot="10800000">
              <a:off x="16115411" y="144656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75" name="TextBox 2774"/>
          <p:cNvSpPr txBox="1"/>
          <p:nvPr/>
        </p:nvSpPr>
        <p:spPr>
          <a:xfrm rot="10800000">
            <a:off x="12102578" y="11258665"/>
            <a:ext cx="489236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X</a:t>
            </a:r>
          </a:p>
        </p:txBody>
      </p:sp>
      <p:grpSp>
        <p:nvGrpSpPr>
          <p:cNvPr id="2925" name="Group 2924"/>
          <p:cNvGrpSpPr/>
          <p:nvPr/>
        </p:nvGrpSpPr>
        <p:grpSpPr>
          <a:xfrm rot="19972166">
            <a:off x="11206071" y="11363472"/>
            <a:ext cx="284330" cy="215910"/>
            <a:chOff x="16033991" y="14465694"/>
            <a:chExt cx="284330" cy="215910"/>
          </a:xfrm>
        </p:grpSpPr>
        <p:sp>
          <p:nvSpPr>
            <p:cNvPr id="2926" name="Freeform 2925"/>
            <p:cNvSpPr/>
            <p:nvPr/>
          </p:nvSpPr>
          <p:spPr>
            <a:xfrm>
              <a:off x="16033991" y="14514916"/>
              <a:ext cx="192368" cy="166688"/>
            </a:xfrm>
            <a:custGeom>
              <a:avLst/>
              <a:gdLst>
                <a:gd name="connsiteX0" fmla="*/ 59719 w 169256"/>
                <a:gd name="connsiteY0" fmla="*/ 0 h 204788"/>
                <a:gd name="connsiteX1" fmla="*/ 2569 w 169256"/>
                <a:gd name="connsiteY1" fmla="*/ 80963 h 204788"/>
                <a:gd name="connsiteX2" fmla="*/ 26381 w 169256"/>
                <a:gd name="connsiteY2" fmla="*/ 147638 h 204788"/>
                <a:gd name="connsiteX3" fmla="*/ 169256 w 169256"/>
                <a:gd name="connsiteY3" fmla="*/ 204788 h 204788"/>
                <a:gd name="connsiteX0" fmla="*/ 59719 w 169256"/>
                <a:gd name="connsiteY0" fmla="*/ 0 h 176213"/>
                <a:gd name="connsiteX1" fmla="*/ 2569 w 169256"/>
                <a:gd name="connsiteY1" fmla="*/ 80963 h 176213"/>
                <a:gd name="connsiteX2" fmla="*/ 26381 w 169256"/>
                <a:gd name="connsiteY2" fmla="*/ 147638 h 176213"/>
                <a:gd name="connsiteX3" fmla="*/ 169256 w 169256"/>
                <a:gd name="connsiteY3" fmla="*/ 176213 h 176213"/>
                <a:gd name="connsiteX0" fmla="*/ 65783 w 175320"/>
                <a:gd name="connsiteY0" fmla="*/ 0 h 189283"/>
                <a:gd name="connsiteX1" fmla="*/ 8633 w 175320"/>
                <a:gd name="connsiteY1" fmla="*/ 80963 h 189283"/>
                <a:gd name="connsiteX2" fmla="*/ 18158 w 175320"/>
                <a:gd name="connsiteY2" fmla="*/ 185738 h 189283"/>
                <a:gd name="connsiteX3" fmla="*/ 175320 w 175320"/>
                <a:gd name="connsiteY3" fmla="*/ 176213 h 189283"/>
                <a:gd name="connsiteX0" fmla="*/ 87945 w 197482"/>
                <a:gd name="connsiteY0" fmla="*/ 0 h 190388"/>
                <a:gd name="connsiteX1" fmla="*/ 2220 w 197482"/>
                <a:gd name="connsiteY1" fmla="*/ 61913 h 190388"/>
                <a:gd name="connsiteX2" fmla="*/ 40320 w 197482"/>
                <a:gd name="connsiteY2" fmla="*/ 185738 h 190388"/>
                <a:gd name="connsiteX3" fmla="*/ 197482 w 197482"/>
                <a:gd name="connsiteY3" fmla="*/ 176213 h 190388"/>
                <a:gd name="connsiteX0" fmla="*/ 86840 w 196377"/>
                <a:gd name="connsiteY0" fmla="*/ 0 h 186048"/>
                <a:gd name="connsiteX1" fmla="*/ 1115 w 196377"/>
                <a:gd name="connsiteY1" fmla="*/ 61913 h 186048"/>
                <a:gd name="connsiteX2" fmla="*/ 48740 w 196377"/>
                <a:gd name="connsiteY2" fmla="*/ 180975 h 186048"/>
                <a:gd name="connsiteX3" fmla="*/ 196377 w 196377"/>
                <a:gd name="connsiteY3" fmla="*/ 176213 h 186048"/>
                <a:gd name="connsiteX0" fmla="*/ 87311 w 196848"/>
                <a:gd name="connsiteY0" fmla="*/ 0 h 176213"/>
                <a:gd name="connsiteX1" fmla="*/ 1586 w 196848"/>
                <a:gd name="connsiteY1" fmla="*/ 61913 h 176213"/>
                <a:gd name="connsiteX2" fmla="*/ 44448 w 196848"/>
                <a:gd name="connsiteY2" fmla="*/ 152400 h 176213"/>
                <a:gd name="connsiteX3" fmla="*/ 196848 w 196848"/>
                <a:gd name="connsiteY3" fmla="*/ 176213 h 176213"/>
                <a:gd name="connsiteX0" fmla="*/ 82831 w 192368"/>
                <a:gd name="connsiteY0" fmla="*/ 0 h 176213"/>
                <a:gd name="connsiteX1" fmla="*/ 1868 w 192368"/>
                <a:gd name="connsiteY1" fmla="*/ 90488 h 176213"/>
                <a:gd name="connsiteX2" fmla="*/ 39968 w 192368"/>
                <a:gd name="connsiteY2" fmla="*/ 152400 h 176213"/>
                <a:gd name="connsiteX3" fmla="*/ 192368 w 192368"/>
                <a:gd name="connsiteY3" fmla="*/ 176213 h 176213"/>
                <a:gd name="connsiteX0" fmla="*/ 82831 w 192368"/>
                <a:gd name="connsiteY0" fmla="*/ 0 h 166688"/>
                <a:gd name="connsiteX1" fmla="*/ 1868 w 192368"/>
                <a:gd name="connsiteY1" fmla="*/ 90488 h 166688"/>
                <a:gd name="connsiteX2" fmla="*/ 39968 w 192368"/>
                <a:gd name="connsiteY2" fmla="*/ 152400 h 166688"/>
                <a:gd name="connsiteX3" fmla="*/ 192368 w 192368"/>
                <a:gd name="connsiteY3" fmla="*/ 166688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68" h="166688">
                  <a:moveTo>
                    <a:pt x="82831" y="0"/>
                  </a:moveTo>
                  <a:cubicBezTo>
                    <a:pt x="57034" y="28178"/>
                    <a:pt x="9012" y="65088"/>
                    <a:pt x="1868" y="90488"/>
                  </a:cubicBezTo>
                  <a:cubicBezTo>
                    <a:pt x="-5276" y="115888"/>
                    <a:pt x="8218" y="139700"/>
                    <a:pt x="39968" y="152400"/>
                  </a:cubicBezTo>
                  <a:cubicBezTo>
                    <a:pt x="71718" y="165100"/>
                    <a:pt x="134821" y="148431"/>
                    <a:pt x="192368" y="166688"/>
                  </a:cubicBezTo>
                </a:path>
              </a:pathLst>
            </a:custGeom>
            <a:solidFill>
              <a:srgbClr val="663300"/>
            </a:solidFill>
            <a:ln>
              <a:solidFill>
                <a:srgbClr val="6633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27" name="Oval 2926"/>
            <p:cNvSpPr>
              <a:spLocks noChangeAspect="1"/>
            </p:cNvSpPr>
            <p:nvPr/>
          </p:nvSpPr>
          <p:spPr>
            <a:xfrm rot="10800000">
              <a:off x="16115411" y="144656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28" name="Group 2927"/>
          <p:cNvGrpSpPr/>
          <p:nvPr/>
        </p:nvGrpSpPr>
        <p:grpSpPr>
          <a:xfrm rot="17338376">
            <a:off x="9743735" y="10801069"/>
            <a:ext cx="284330" cy="215910"/>
            <a:chOff x="16033991" y="14465694"/>
            <a:chExt cx="284330" cy="215910"/>
          </a:xfrm>
        </p:grpSpPr>
        <p:sp>
          <p:nvSpPr>
            <p:cNvPr id="2929" name="Freeform 2928"/>
            <p:cNvSpPr/>
            <p:nvPr/>
          </p:nvSpPr>
          <p:spPr>
            <a:xfrm>
              <a:off x="16033991" y="14514916"/>
              <a:ext cx="192368" cy="166688"/>
            </a:xfrm>
            <a:custGeom>
              <a:avLst/>
              <a:gdLst>
                <a:gd name="connsiteX0" fmla="*/ 59719 w 169256"/>
                <a:gd name="connsiteY0" fmla="*/ 0 h 204788"/>
                <a:gd name="connsiteX1" fmla="*/ 2569 w 169256"/>
                <a:gd name="connsiteY1" fmla="*/ 80963 h 204788"/>
                <a:gd name="connsiteX2" fmla="*/ 26381 w 169256"/>
                <a:gd name="connsiteY2" fmla="*/ 147638 h 204788"/>
                <a:gd name="connsiteX3" fmla="*/ 169256 w 169256"/>
                <a:gd name="connsiteY3" fmla="*/ 204788 h 204788"/>
                <a:gd name="connsiteX0" fmla="*/ 59719 w 169256"/>
                <a:gd name="connsiteY0" fmla="*/ 0 h 176213"/>
                <a:gd name="connsiteX1" fmla="*/ 2569 w 169256"/>
                <a:gd name="connsiteY1" fmla="*/ 80963 h 176213"/>
                <a:gd name="connsiteX2" fmla="*/ 26381 w 169256"/>
                <a:gd name="connsiteY2" fmla="*/ 147638 h 176213"/>
                <a:gd name="connsiteX3" fmla="*/ 169256 w 169256"/>
                <a:gd name="connsiteY3" fmla="*/ 176213 h 176213"/>
                <a:gd name="connsiteX0" fmla="*/ 65783 w 175320"/>
                <a:gd name="connsiteY0" fmla="*/ 0 h 189283"/>
                <a:gd name="connsiteX1" fmla="*/ 8633 w 175320"/>
                <a:gd name="connsiteY1" fmla="*/ 80963 h 189283"/>
                <a:gd name="connsiteX2" fmla="*/ 18158 w 175320"/>
                <a:gd name="connsiteY2" fmla="*/ 185738 h 189283"/>
                <a:gd name="connsiteX3" fmla="*/ 175320 w 175320"/>
                <a:gd name="connsiteY3" fmla="*/ 176213 h 189283"/>
                <a:gd name="connsiteX0" fmla="*/ 87945 w 197482"/>
                <a:gd name="connsiteY0" fmla="*/ 0 h 190388"/>
                <a:gd name="connsiteX1" fmla="*/ 2220 w 197482"/>
                <a:gd name="connsiteY1" fmla="*/ 61913 h 190388"/>
                <a:gd name="connsiteX2" fmla="*/ 40320 w 197482"/>
                <a:gd name="connsiteY2" fmla="*/ 185738 h 190388"/>
                <a:gd name="connsiteX3" fmla="*/ 197482 w 197482"/>
                <a:gd name="connsiteY3" fmla="*/ 176213 h 190388"/>
                <a:gd name="connsiteX0" fmla="*/ 86840 w 196377"/>
                <a:gd name="connsiteY0" fmla="*/ 0 h 186048"/>
                <a:gd name="connsiteX1" fmla="*/ 1115 w 196377"/>
                <a:gd name="connsiteY1" fmla="*/ 61913 h 186048"/>
                <a:gd name="connsiteX2" fmla="*/ 48740 w 196377"/>
                <a:gd name="connsiteY2" fmla="*/ 180975 h 186048"/>
                <a:gd name="connsiteX3" fmla="*/ 196377 w 196377"/>
                <a:gd name="connsiteY3" fmla="*/ 176213 h 186048"/>
                <a:gd name="connsiteX0" fmla="*/ 87311 w 196848"/>
                <a:gd name="connsiteY0" fmla="*/ 0 h 176213"/>
                <a:gd name="connsiteX1" fmla="*/ 1586 w 196848"/>
                <a:gd name="connsiteY1" fmla="*/ 61913 h 176213"/>
                <a:gd name="connsiteX2" fmla="*/ 44448 w 196848"/>
                <a:gd name="connsiteY2" fmla="*/ 152400 h 176213"/>
                <a:gd name="connsiteX3" fmla="*/ 196848 w 196848"/>
                <a:gd name="connsiteY3" fmla="*/ 176213 h 176213"/>
                <a:gd name="connsiteX0" fmla="*/ 82831 w 192368"/>
                <a:gd name="connsiteY0" fmla="*/ 0 h 176213"/>
                <a:gd name="connsiteX1" fmla="*/ 1868 w 192368"/>
                <a:gd name="connsiteY1" fmla="*/ 90488 h 176213"/>
                <a:gd name="connsiteX2" fmla="*/ 39968 w 192368"/>
                <a:gd name="connsiteY2" fmla="*/ 152400 h 176213"/>
                <a:gd name="connsiteX3" fmla="*/ 192368 w 192368"/>
                <a:gd name="connsiteY3" fmla="*/ 176213 h 176213"/>
                <a:gd name="connsiteX0" fmla="*/ 82831 w 192368"/>
                <a:gd name="connsiteY0" fmla="*/ 0 h 166688"/>
                <a:gd name="connsiteX1" fmla="*/ 1868 w 192368"/>
                <a:gd name="connsiteY1" fmla="*/ 90488 h 166688"/>
                <a:gd name="connsiteX2" fmla="*/ 39968 w 192368"/>
                <a:gd name="connsiteY2" fmla="*/ 152400 h 166688"/>
                <a:gd name="connsiteX3" fmla="*/ 192368 w 192368"/>
                <a:gd name="connsiteY3" fmla="*/ 166688 h 16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68" h="166688">
                  <a:moveTo>
                    <a:pt x="82831" y="0"/>
                  </a:moveTo>
                  <a:cubicBezTo>
                    <a:pt x="57034" y="28178"/>
                    <a:pt x="9012" y="65088"/>
                    <a:pt x="1868" y="90488"/>
                  </a:cubicBezTo>
                  <a:cubicBezTo>
                    <a:pt x="-5276" y="115888"/>
                    <a:pt x="8218" y="139700"/>
                    <a:pt x="39968" y="152400"/>
                  </a:cubicBezTo>
                  <a:cubicBezTo>
                    <a:pt x="71718" y="165100"/>
                    <a:pt x="134821" y="148431"/>
                    <a:pt x="192368" y="166688"/>
                  </a:cubicBezTo>
                </a:path>
              </a:pathLst>
            </a:custGeom>
            <a:solidFill>
              <a:srgbClr val="663300"/>
            </a:solidFill>
            <a:ln>
              <a:solidFill>
                <a:srgbClr val="6633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30" name="Oval 2929"/>
            <p:cNvSpPr>
              <a:spLocks noChangeAspect="1"/>
            </p:cNvSpPr>
            <p:nvPr/>
          </p:nvSpPr>
          <p:spPr>
            <a:xfrm rot="10800000">
              <a:off x="16115411" y="14465694"/>
              <a:ext cx="202910" cy="19707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36" name="TextBox 2935"/>
          <p:cNvSpPr txBox="1"/>
          <p:nvPr/>
        </p:nvSpPr>
        <p:spPr>
          <a:xfrm>
            <a:off x="7566647" y="14636326"/>
            <a:ext cx="15654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ML 304</a:t>
            </a:r>
          </a:p>
        </p:txBody>
      </p:sp>
      <p:grpSp>
        <p:nvGrpSpPr>
          <p:cNvPr id="2938" name="Group 2937"/>
          <p:cNvGrpSpPr>
            <a:grpSpLocks noChangeAspect="1"/>
          </p:cNvGrpSpPr>
          <p:nvPr/>
        </p:nvGrpSpPr>
        <p:grpSpPr>
          <a:xfrm rot="19023050">
            <a:off x="1873543" y="16053352"/>
            <a:ext cx="1810396" cy="259701"/>
            <a:chOff x="9648826" y="8253413"/>
            <a:chExt cx="7428125" cy="610895"/>
          </a:xfrm>
        </p:grpSpPr>
        <p:sp>
          <p:nvSpPr>
            <p:cNvPr id="2939" name="Pentagon 2938"/>
            <p:cNvSpPr/>
            <p:nvPr/>
          </p:nvSpPr>
          <p:spPr>
            <a:xfrm>
              <a:off x="10115550" y="8267700"/>
              <a:ext cx="5591175" cy="590550"/>
            </a:xfrm>
            <a:prstGeom prst="homePlat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0" name="Oval 2939"/>
            <p:cNvSpPr/>
            <p:nvPr/>
          </p:nvSpPr>
          <p:spPr>
            <a:xfrm>
              <a:off x="9648826" y="8267700"/>
              <a:ext cx="852488" cy="5905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1" name="Freeform 2940"/>
            <p:cNvSpPr/>
            <p:nvPr/>
          </p:nvSpPr>
          <p:spPr>
            <a:xfrm>
              <a:off x="15172669" y="8253413"/>
              <a:ext cx="1904282" cy="610895"/>
            </a:xfrm>
            <a:custGeom>
              <a:avLst/>
              <a:gdLst>
                <a:gd name="connsiteX0" fmla="*/ 23812 w 1904283"/>
                <a:gd name="connsiteY0" fmla="*/ 0 h 610895"/>
                <a:gd name="connsiteX1" fmla="*/ 671512 w 1904283"/>
                <a:gd name="connsiteY1" fmla="*/ 38100 h 610895"/>
                <a:gd name="connsiteX2" fmla="*/ 1157287 w 1904283"/>
                <a:gd name="connsiteY2" fmla="*/ 104775 h 610895"/>
                <a:gd name="connsiteX3" fmla="*/ 1528762 w 1904283"/>
                <a:gd name="connsiteY3" fmla="*/ 152400 h 610895"/>
                <a:gd name="connsiteX4" fmla="*/ 1785937 w 1904283"/>
                <a:gd name="connsiteY4" fmla="*/ 247650 h 610895"/>
                <a:gd name="connsiteX5" fmla="*/ 1895475 w 1904283"/>
                <a:gd name="connsiteY5" fmla="*/ 319087 h 610895"/>
                <a:gd name="connsiteX6" fmla="*/ 1566862 w 1904283"/>
                <a:gd name="connsiteY6" fmla="*/ 461962 h 610895"/>
                <a:gd name="connsiteX7" fmla="*/ 876300 w 1904283"/>
                <a:gd name="connsiteY7" fmla="*/ 561975 h 610895"/>
                <a:gd name="connsiteX8" fmla="*/ 442912 w 1904283"/>
                <a:gd name="connsiteY8" fmla="*/ 604837 h 610895"/>
                <a:gd name="connsiteX9" fmla="*/ 0 w 1904283"/>
                <a:gd name="connsiteY9" fmla="*/ 609600 h 610895"/>
                <a:gd name="connsiteX0" fmla="*/ 23812 w 1911255"/>
                <a:gd name="connsiteY0" fmla="*/ 0 h 610895"/>
                <a:gd name="connsiteX1" fmla="*/ 671512 w 1911255"/>
                <a:gd name="connsiteY1" fmla="*/ 38100 h 610895"/>
                <a:gd name="connsiteX2" fmla="*/ 1157287 w 1911255"/>
                <a:gd name="connsiteY2" fmla="*/ 104775 h 610895"/>
                <a:gd name="connsiteX3" fmla="*/ 1785937 w 1911255"/>
                <a:gd name="connsiteY3" fmla="*/ 247650 h 610895"/>
                <a:gd name="connsiteX4" fmla="*/ 1895475 w 1911255"/>
                <a:gd name="connsiteY4" fmla="*/ 319087 h 610895"/>
                <a:gd name="connsiteX5" fmla="*/ 1566862 w 1911255"/>
                <a:gd name="connsiteY5" fmla="*/ 461962 h 610895"/>
                <a:gd name="connsiteX6" fmla="*/ 876300 w 1911255"/>
                <a:gd name="connsiteY6" fmla="*/ 561975 h 610895"/>
                <a:gd name="connsiteX7" fmla="*/ 442912 w 1911255"/>
                <a:gd name="connsiteY7" fmla="*/ 604837 h 610895"/>
                <a:gd name="connsiteX8" fmla="*/ 0 w 1911255"/>
                <a:gd name="connsiteY8" fmla="*/ 609600 h 610895"/>
                <a:gd name="connsiteX0" fmla="*/ 23812 w 1904283"/>
                <a:gd name="connsiteY0" fmla="*/ 0 h 610895"/>
                <a:gd name="connsiteX1" fmla="*/ 671512 w 1904283"/>
                <a:gd name="connsiteY1" fmla="*/ 38100 h 610895"/>
                <a:gd name="connsiteX2" fmla="*/ 1157287 w 1904283"/>
                <a:gd name="connsiteY2" fmla="*/ 104775 h 610895"/>
                <a:gd name="connsiteX3" fmla="*/ 1528762 w 1904283"/>
                <a:gd name="connsiteY3" fmla="*/ 161925 h 610895"/>
                <a:gd name="connsiteX4" fmla="*/ 1785937 w 1904283"/>
                <a:gd name="connsiteY4" fmla="*/ 247650 h 610895"/>
                <a:gd name="connsiteX5" fmla="*/ 1895475 w 1904283"/>
                <a:gd name="connsiteY5" fmla="*/ 319087 h 610895"/>
                <a:gd name="connsiteX6" fmla="*/ 1566862 w 1904283"/>
                <a:gd name="connsiteY6" fmla="*/ 461962 h 610895"/>
                <a:gd name="connsiteX7" fmla="*/ 876300 w 1904283"/>
                <a:gd name="connsiteY7" fmla="*/ 561975 h 610895"/>
                <a:gd name="connsiteX8" fmla="*/ 442912 w 1904283"/>
                <a:gd name="connsiteY8" fmla="*/ 604837 h 610895"/>
                <a:gd name="connsiteX9" fmla="*/ 0 w 1904283"/>
                <a:gd name="connsiteY9" fmla="*/ 609600 h 61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283" h="610895">
                  <a:moveTo>
                    <a:pt x="23812" y="0"/>
                  </a:moveTo>
                  <a:cubicBezTo>
                    <a:pt x="253206" y="10319"/>
                    <a:pt x="482600" y="20638"/>
                    <a:pt x="671512" y="38100"/>
                  </a:cubicBezTo>
                  <a:cubicBezTo>
                    <a:pt x="860425" y="55563"/>
                    <a:pt x="1014412" y="84138"/>
                    <a:pt x="1157287" y="104775"/>
                  </a:cubicBezTo>
                  <a:cubicBezTo>
                    <a:pt x="1300162" y="125412"/>
                    <a:pt x="1423987" y="138113"/>
                    <a:pt x="1528762" y="161925"/>
                  </a:cubicBezTo>
                  <a:cubicBezTo>
                    <a:pt x="1633537" y="185738"/>
                    <a:pt x="1724818" y="221456"/>
                    <a:pt x="1785937" y="247650"/>
                  </a:cubicBezTo>
                  <a:cubicBezTo>
                    <a:pt x="1847056" y="273844"/>
                    <a:pt x="1931988" y="283368"/>
                    <a:pt x="1895475" y="319087"/>
                  </a:cubicBezTo>
                  <a:cubicBezTo>
                    <a:pt x="1858963" y="354806"/>
                    <a:pt x="1736724" y="421481"/>
                    <a:pt x="1566862" y="461962"/>
                  </a:cubicBezTo>
                  <a:cubicBezTo>
                    <a:pt x="1397000" y="502443"/>
                    <a:pt x="1063625" y="538163"/>
                    <a:pt x="876300" y="561975"/>
                  </a:cubicBezTo>
                  <a:cubicBezTo>
                    <a:pt x="688975" y="585787"/>
                    <a:pt x="588962" y="596900"/>
                    <a:pt x="442912" y="604837"/>
                  </a:cubicBezTo>
                  <a:cubicBezTo>
                    <a:pt x="296862" y="612775"/>
                    <a:pt x="148431" y="611187"/>
                    <a:pt x="0" y="609600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3634083" y="14499986"/>
            <a:ext cx="4403558" cy="1766818"/>
          </a:xfrm>
          <a:custGeom>
            <a:avLst/>
            <a:gdLst>
              <a:gd name="connsiteX0" fmla="*/ 4403558 w 4403558"/>
              <a:gd name="connsiteY0" fmla="*/ 1766818 h 1766818"/>
              <a:gd name="connsiteX1" fmla="*/ 3320716 w 4403558"/>
              <a:gd name="connsiteY1" fmla="*/ 347092 h 1766818"/>
              <a:gd name="connsiteX2" fmla="*/ 1636295 w 4403558"/>
              <a:gd name="connsiteY2" fmla="*/ 34271 h 1766818"/>
              <a:gd name="connsiteX3" fmla="*/ 0 w 4403558"/>
              <a:gd name="connsiteY3" fmla="*/ 948671 h 176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3558" h="1766818">
                <a:moveTo>
                  <a:pt x="4403558" y="1766818"/>
                </a:moveTo>
                <a:cubicBezTo>
                  <a:pt x="4092742" y="1201334"/>
                  <a:pt x="3781926" y="635850"/>
                  <a:pt x="3320716" y="347092"/>
                </a:cubicBezTo>
                <a:cubicBezTo>
                  <a:pt x="2859506" y="58334"/>
                  <a:pt x="2189748" y="-65992"/>
                  <a:pt x="1636295" y="34271"/>
                </a:cubicBezTo>
                <a:cubicBezTo>
                  <a:pt x="1082842" y="134534"/>
                  <a:pt x="541421" y="541602"/>
                  <a:pt x="0" y="948671"/>
                </a:cubicBezTo>
              </a:path>
            </a:pathLst>
          </a:custGeom>
          <a:noFill/>
          <a:ln w="152400">
            <a:solidFill>
              <a:srgbClr val="0033CC"/>
            </a:solidFill>
            <a:headEnd type="triangl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 flipH="1">
            <a:off x="6546267" y="10587790"/>
            <a:ext cx="71101" cy="3620424"/>
          </a:xfrm>
          <a:custGeom>
            <a:avLst/>
            <a:gdLst>
              <a:gd name="connsiteX0" fmla="*/ 457200 w 457200"/>
              <a:gd name="connsiteY0" fmla="*/ 4042611 h 4042611"/>
              <a:gd name="connsiteX1" fmla="*/ 433137 w 457200"/>
              <a:gd name="connsiteY1" fmla="*/ 3994485 h 4042611"/>
              <a:gd name="connsiteX2" fmla="*/ 0 w 457200"/>
              <a:gd name="connsiteY2" fmla="*/ 0 h 4042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4042611">
                <a:moveTo>
                  <a:pt x="457200" y="4042611"/>
                </a:moveTo>
                <a:lnTo>
                  <a:pt x="433137" y="3994485"/>
                </a:lnTo>
                <a:lnTo>
                  <a:pt x="0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2" name="Flowchart: Delay 2941"/>
          <p:cNvSpPr>
            <a:spLocks noChangeAspect="1"/>
          </p:cNvSpPr>
          <p:nvPr/>
        </p:nvSpPr>
        <p:spPr>
          <a:xfrm rot="12354143">
            <a:off x="6910558" y="14250790"/>
            <a:ext cx="707596" cy="303851"/>
          </a:xfrm>
          <a:prstGeom prst="flowChartDelay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" descr="DUKWs at Pointe du Hoc on D-Day – Mike's Researc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6524" y="744286"/>
            <a:ext cx="5116638" cy="5301173"/>
          </a:xfrm>
          <a:prstGeom prst="rect">
            <a:avLst/>
          </a:prstGeom>
          <a:noFill/>
          <a:ln w="571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/>
          <p:cNvSpPr txBox="1"/>
          <p:nvPr/>
        </p:nvSpPr>
        <p:spPr>
          <a:xfrm>
            <a:off x="20649946" y="22743780"/>
            <a:ext cx="13546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USS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Saterlee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Picture 4" descr="80-G-367828 USS Satterle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42865" y="905045"/>
            <a:ext cx="6072168" cy="5180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4" name="TextBox 2943"/>
          <p:cNvSpPr txBox="1"/>
          <p:nvPr/>
        </p:nvSpPr>
        <p:spPr>
          <a:xfrm>
            <a:off x="8021857" y="875098"/>
            <a:ext cx="37385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DUKW with ladder</a:t>
            </a:r>
          </a:p>
        </p:txBody>
      </p:sp>
      <p:sp>
        <p:nvSpPr>
          <p:cNvPr id="2945" name="TextBox 2944"/>
          <p:cNvSpPr txBox="1"/>
          <p:nvPr/>
        </p:nvSpPr>
        <p:spPr>
          <a:xfrm>
            <a:off x="1692155" y="17005288"/>
            <a:ext cx="28745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USS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Satterlee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46" name="TextBox 2945"/>
          <p:cNvSpPr txBox="1"/>
          <p:nvPr/>
        </p:nvSpPr>
        <p:spPr>
          <a:xfrm>
            <a:off x="20615427" y="413319"/>
            <a:ext cx="2874505" cy="20621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USS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Satterlee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4x 5” Guns</a:t>
            </a:r>
          </a:p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4X 40mm AA</a:t>
            </a:r>
          </a:p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7x 20mm AA</a:t>
            </a:r>
          </a:p>
        </p:txBody>
      </p:sp>
      <p:sp>
        <p:nvSpPr>
          <p:cNvPr id="28" name="Freeform 27"/>
          <p:cNvSpPr/>
          <p:nvPr/>
        </p:nvSpPr>
        <p:spPr>
          <a:xfrm>
            <a:off x="11044989" y="12320337"/>
            <a:ext cx="1491916" cy="4186989"/>
          </a:xfrm>
          <a:custGeom>
            <a:avLst/>
            <a:gdLst>
              <a:gd name="connsiteX0" fmla="*/ 1491916 w 1491916"/>
              <a:gd name="connsiteY0" fmla="*/ 0 h 4186989"/>
              <a:gd name="connsiteX1" fmla="*/ 0 w 1491916"/>
              <a:gd name="connsiteY1" fmla="*/ 4186989 h 418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91916" h="4186989">
                <a:moveTo>
                  <a:pt x="1491916" y="0"/>
                </a:moveTo>
                <a:lnTo>
                  <a:pt x="0" y="4186989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7" name="Freeform 2946"/>
          <p:cNvSpPr/>
          <p:nvPr/>
        </p:nvSpPr>
        <p:spPr>
          <a:xfrm>
            <a:off x="9777972" y="11846353"/>
            <a:ext cx="1491916" cy="4186989"/>
          </a:xfrm>
          <a:custGeom>
            <a:avLst/>
            <a:gdLst>
              <a:gd name="connsiteX0" fmla="*/ 1491916 w 1491916"/>
              <a:gd name="connsiteY0" fmla="*/ 0 h 4186989"/>
              <a:gd name="connsiteX1" fmla="*/ 0 w 1491916"/>
              <a:gd name="connsiteY1" fmla="*/ 4186989 h 418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91916" h="4186989">
                <a:moveTo>
                  <a:pt x="1491916" y="0"/>
                </a:moveTo>
                <a:lnTo>
                  <a:pt x="0" y="4186989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34" name="Group 2933"/>
          <p:cNvGrpSpPr/>
          <p:nvPr/>
        </p:nvGrpSpPr>
        <p:grpSpPr>
          <a:xfrm rot="20365705">
            <a:off x="2012019" y="7961842"/>
            <a:ext cx="641021" cy="620230"/>
            <a:chOff x="4582210" y="13952782"/>
            <a:chExt cx="712246" cy="689144"/>
          </a:xfrm>
        </p:grpSpPr>
        <p:grpSp>
          <p:nvGrpSpPr>
            <p:cNvPr id="2935" name="Group 293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952" name="Explosion 2 29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3" name="Explosion 2 29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4" name="Explosion 2 29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37" name="Group 293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949" name="Explosion 2 29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0" name="Explosion 2 29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1" name="Explosion 2 29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07" name="Group 2706"/>
          <p:cNvGrpSpPr>
            <a:grpSpLocks noChangeAspect="1"/>
          </p:cNvGrpSpPr>
          <p:nvPr/>
        </p:nvGrpSpPr>
        <p:grpSpPr>
          <a:xfrm>
            <a:off x="9655719" y="16276508"/>
            <a:ext cx="2585525" cy="1059803"/>
            <a:chOff x="18451360" y="6178956"/>
            <a:chExt cx="2068423" cy="847842"/>
          </a:xfrm>
        </p:grpSpPr>
        <p:sp>
          <p:nvSpPr>
            <p:cNvPr id="2764" name="TextBox 2763"/>
            <p:cNvSpPr txBox="1"/>
            <p:nvPr/>
          </p:nvSpPr>
          <p:spPr>
            <a:xfrm>
              <a:off x="19353543" y="6447275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872" name="Group 2871"/>
            <p:cNvGrpSpPr/>
            <p:nvPr/>
          </p:nvGrpSpPr>
          <p:grpSpPr>
            <a:xfrm>
              <a:off x="18451360" y="6178956"/>
              <a:ext cx="1173725" cy="847842"/>
              <a:chOff x="15743315" y="6454140"/>
              <a:chExt cx="1173725" cy="847842"/>
            </a:xfrm>
          </p:grpSpPr>
          <p:sp>
            <p:nvSpPr>
              <p:cNvPr id="2914" name="Freeform 2913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5" name="Rectangle 2914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6" name="TextBox 2915"/>
              <p:cNvSpPr txBox="1"/>
              <p:nvPr/>
            </p:nvSpPr>
            <p:spPr>
              <a:xfrm>
                <a:off x="15750800" y="6813863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931" name="Group 2930"/>
          <p:cNvGrpSpPr>
            <a:grpSpLocks noChangeAspect="1"/>
          </p:cNvGrpSpPr>
          <p:nvPr/>
        </p:nvGrpSpPr>
        <p:grpSpPr>
          <a:xfrm>
            <a:off x="7423139" y="13168954"/>
            <a:ext cx="2585525" cy="1059803"/>
            <a:chOff x="18451360" y="6178956"/>
            <a:chExt cx="2068423" cy="847842"/>
          </a:xfrm>
        </p:grpSpPr>
        <p:sp>
          <p:nvSpPr>
            <p:cNvPr id="2932" name="TextBox 2931"/>
            <p:cNvSpPr txBox="1"/>
            <p:nvPr/>
          </p:nvSpPr>
          <p:spPr>
            <a:xfrm>
              <a:off x="19353543" y="6447275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933" name="Group 2932"/>
            <p:cNvGrpSpPr/>
            <p:nvPr/>
          </p:nvGrpSpPr>
          <p:grpSpPr>
            <a:xfrm>
              <a:off x="18451360" y="6178956"/>
              <a:ext cx="1173725" cy="847842"/>
              <a:chOff x="15743315" y="6454140"/>
              <a:chExt cx="1173725" cy="847842"/>
            </a:xfrm>
          </p:grpSpPr>
          <p:sp>
            <p:nvSpPr>
              <p:cNvPr id="2955" name="Freeform 2954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6" name="Rectangle 2955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7" name="TextBox 2956"/>
              <p:cNvSpPr txBox="1"/>
              <p:nvPr/>
            </p:nvSpPr>
            <p:spPr>
              <a:xfrm>
                <a:off x="15750800" y="6813863"/>
                <a:ext cx="1166240" cy="418576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9" name="Group 2706"/>
          <p:cNvGrpSpPr>
            <a:grpSpLocks noChangeAspect="1"/>
          </p:cNvGrpSpPr>
          <p:nvPr/>
        </p:nvGrpSpPr>
        <p:grpSpPr>
          <a:xfrm>
            <a:off x="9641007" y="16276501"/>
            <a:ext cx="2600232" cy="1059802"/>
            <a:chOff x="18439594" y="6178956"/>
            <a:chExt cx="2080189" cy="847842"/>
          </a:xfrm>
        </p:grpSpPr>
        <p:sp>
          <p:nvSpPr>
            <p:cNvPr id="14" name="TextBox 2763"/>
            <p:cNvSpPr txBox="1"/>
            <p:nvPr/>
          </p:nvSpPr>
          <p:spPr>
            <a:xfrm>
              <a:off x="19353543" y="6447275"/>
              <a:ext cx="1166240" cy="467820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6" name="Group 2871"/>
            <p:cNvGrpSpPr/>
            <p:nvPr/>
          </p:nvGrpSpPr>
          <p:grpSpPr>
            <a:xfrm>
              <a:off x="18439594" y="6178956"/>
              <a:ext cx="1166240" cy="847842"/>
              <a:chOff x="15731549" y="6454140"/>
              <a:chExt cx="1166240" cy="847842"/>
            </a:xfrm>
          </p:grpSpPr>
          <p:sp>
            <p:nvSpPr>
              <p:cNvPr id="18" name="Freeform 2913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2914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extBox 2915"/>
              <p:cNvSpPr txBox="1"/>
              <p:nvPr/>
            </p:nvSpPr>
            <p:spPr>
              <a:xfrm>
                <a:off x="15731549" y="6736864"/>
                <a:ext cx="1166240" cy="467820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20597071" y="6569440"/>
            <a:ext cx="5582653" cy="4671287"/>
            <a:chOff x="20645607" y="9769469"/>
            <a:chExt cx="5582653" cy="4671287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787" t="25693" r="11710"/>
            <a:stretch/>
          </p:blipFill>
          <p:spPr>
            <a:xfrm>
              <a:off x="20645607" y="9769469"/>
              <a:ext cx="5582653" cy="4671287"/>
            </a:xfrm>
            <a:prstGeom prst="rect">
              <a:avLst/>
            </a:prstGeom>
          </p:spPr>
        </p:pic>
        <p:sp>
          <p:nvSpPr>
            <p:cNvPr id="2958" name="TextBox 2957"/>
            <p:cNvSpPr txBox="1"/>
            <p:nvPr/>
          </p:nvSpPr>
          <p:spPr>
            <a:xfrm>
              <a:off x="20670664" y="10214488"/>
              <a:ext cx="5496185" cy="5847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LCA with grappling rockets</a:t>
              </a:r>
            </a:p>
          </p:txBody>
        </p:sp>
      </p:grpSp>
      <p:sp>
        <p:nvSpPr>
          <p:cNvPr id="32" name="Oval 31"/>
          <p:cNvSpPr/>
          <p:nvPr/>
        </p:nvSpPr>
        <p:spPr>
          <a:xfrm>
            <a:off x="25060730" y="14101241"/>
            <a:ext cx="1845490" cy="381733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9" name="Text Box 228"/>
          <p:cNvSpPr txBox="1">
            <a:spLocks noChangeArrowheads="1"/>
          </p:cNvSpPr>
          <p:nvPr/>
        </p:nvSpPr>
        <p:spPr bwMode="auto">
          <a:xfrm>
            <a:off x="16296352" y="13573429"/>
            <a:ext cx="825867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OP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9430391" y="11340553"/>
            <a:ext cx="6437660" cy="1754326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600" b="1" dirty="0"/>
              <a:t>0708 (38 </a:t>
            </a:r>
            <a:r>
              <a:rPr lang="en-US" sz="3600" b="1" dirty="0" err="1"/>
              <a:t>mins</a:t>
            </a:r>
            <a:r>
              <a:rPr lang="en-US" sz="3600" b="1" dirty="0"/>
              <a:t> late) on the beach</a:t>
            </a:r>
          </a:p>
          <a:p>
            <a:r>
              <a:rPr lang="en-US" sz="3600" b="1" dirty="0"/>
              <a:t>0725: “Men up the cliff”</a:t>
            </a:r>
          </a:p>
          <a:p>
            <a:r>
              <a:rPr lang="en-US" sz="3600" b="1" dirty="0"/>
              <a:t>0745: “PRAISE THE LORD” </a:t>
            </a:r>
            <a:endParaRPr lang="en-US" sz="3600" dirty="0"/>
          </a:p>
        </p:txBody>
      </p:sp>
      <p:sp>
        <p:nvSpPr>
          <p:cNvPr id="2960" name="TextBox 2959"/>
          <p:cNvSpPr txBox="1"/>
          <p:nvPr/>
        </p:nvSpPr>
        <p:spPr>
          <a:xfrm>
            <a:off x="17588846" y="13296846"/>
            <a:ext cx="8667181" cy="646331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3600" b="1" dirty="0"/>
              <a:t>0745: Ranger Force C lands at Omaha Beach 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38552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296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75" t="4420" r="5116" b="18019"/>
          <a:stretch/>
        </p:blipFill>
        <p:spPr>
          <a:xfrm>
            <a:off x="539262" y="773722"/>
            <a:ext cx="26177393" cy="17162585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sp>
        <p:nvSpPr>
          <p:cNvPr id="7" name="Text Box 157"/>
          <p:cNvSpPr txBox="1">
            <a:spLocks noChangeArrowheads="1"/>
          </p:cNvSpPr>
          <p:nvPr/>
        </p:nvSpPr>
        <p:spPr bwMode="auto">
          <a:xfrm rot="1901832">
            <a:off x="22129723" y="8954138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8" name="Text Box 158"/>
          <p:cNvSpPr txBox="1">
            <a:spLocks noChangeArrowheads="1"/>
          </p:cNvSpPr>
          <p:nvPr/>
        </p:nvSpPr>
        <p:spPr bwMode="auto">
          <a:xfrm rot="1214511">
            <a:off x="18577443" y="3473061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9" name="Text Box 159"/>
          <p:cNvSpPr txBox="1">
            <a:spLocks noChangeArrowheads="1"/>
          </p:cNvSpPr>
          <p:nvPr/>
        </p:nvSpPr>
        <p:spPr bwMode="auto">
          <a:xfrm rot="19489758">
            <a:off x="11475184" y="3591250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" name="Text Box 160"/>
          <p:cNvSpPr txBox="1">
            <a:spLocks noChangeArrowheads="1"/>
          </p:cNvSpPr>
          <p:nvPr/>
        </p:nvSpPr>
        <p:spPr bwMode="auto">
          <a:xfrm rot="16200000">
            <a:off x="6006751" y="8883789"/>
            <a:ext cx="1330449" cy="576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 rot="9947587">
            <a:off x="19163818" y="11187596"/>
            <a:ext cx="543702" cy="220592"/>
            <a:chOff x="21145826" y="13473498"/>
            <a:chExt cx="679627" cy="275734"/>
          </a:xfrm>
        </p:grpSpPr>
        <p:sp>
          <p:nvSpPr>
            <p:cNvPr id="12" name="Freeform 1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Delay 1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" name="Straight Arrow Connector 17"/>
          <p:cNvCxnSpPr/>
          <p:nvPr/>
        </p:nvCxnSpPr>
        <p:spPr>
          <a:xfrm flipH="1">
            <a:off x="19536746" y="11399655"/>
            <a:ext cx="27604" cy="2509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 rot="12900660">
            <a:off x="17574481" y="12283746"/>
            <a:ext cx="611000" cy="269695"/>
            <a:chOff x="11793812" y="12129441"/>
            <a:chExt cx="611000" cy="269695"/>
          </a:xfrm>
        </p:grpSpPr>
        <p:sp>
          <p:nvSpPr>
            <p:cNvPr id="20" name="Rectangle 19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2" name="Freeform 21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 22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9" name="Straight Arrow Connector 28"/>
          <p:cNvCxnSpPr/>
          <p:nvPr/>
        </p:nvCxnSpPr>
        <p:spPr>
          <a:xfrm flipV="1">
            <a:off x="9154798" y="13658850"/>
            <a:ext cx="394015" cy="35609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>
            <a:grpSpLocks noChangeAspect="1"/>
          </p:cNvGrpSpPr>
          <p:nvPr/>
        </p:nvGrpSpPr>
        <p:grpSpPr>
          <a:xfrm rot="10800000">
            <a:off x="8759508" y="14014946"/>
            <a:ext cx="543702" cy="220592"/>
            <a:chOff x="21145826" y="13473498"/>
            <a:chExt cx="679627" cy="275734"/>
          </a:xfrm>
        </p:grpSpPr>
        <p:sp>
          <p:nvSpPr>
            <p:cNvPr id="31" name="Freeform 30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lowchart: Delay 31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 rot="10800000">
            <a:off x="8993257" y="13831181"/>
            <a:ext cx="1823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X</a:t>
            </a:r>
          </a:p>
        </p:txBody>
      </p:sp>
      <p:cxnSp>
        <p:nvCxnSpPr>
          <p:cNvPr id="40" name="Straight Arrow Connector 39"/>
          <p:cNvCxnSpPr/>
          <p:nvPr/>
        </p:nvCxnSpPr>
        <p:spPr>
          <a:xfrm flipH="1">
            <a:off x="15544800" y="8264288"/>
            <a:ext cx="403899" cy="6872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/>
          <p:cNvGrpSpPr>
            <a:grpSpLocks noChangeAspect="1"/>
          </p:cNvGrpSpPr>
          <p:nvPr/>
        </p:nvGrpSpPr>
        <p:grpSpPr>
          <a:xfrm rot="16570715">
            <a:off x="15841347" y="8215539"/>
            <a:ext cx="543702" cy="220592"/>
            <a:chOff x="21145826" y="13473498"/>
            <a:chExt cx="679627" cy="275734"/>
          </a:xfrm>
        </p:grpSpPr>
        <p:sp>
          <p:nvSpPr>
            <p:cNvPr id="42" name="Freeform 4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lowchart: Delay 4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 rot="10800000">
            <a:off x="16036902" y="8044572"/>
            <a:ext cx="1823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X</a:t>
            </a:r>
          </a:p>
        </p:txBody>
      </p:sp>
      <p:sp>
        <p:nvSpPr>
          <p:cNvPr id="51" name="Oval 50"/>
          <p:cNvSpPr>
            <a:spLocks noChangeAspect="1"/>
          </p:cNvSpPr>
          <p:nvPr/>
        </p:nvSpPr>
        <p:spPr>
          <a:xfrm rot="10800000">
            <a:off x="15474247" y="8207507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>
            <a:spLocks noChangeAspect="1"/>
          </p:cNvSpPr>
          <p:nvPr/>
        </p:nvSpPr>
        <p:spPr>
          <a:xfrm rot="10800000">
            <a:off x="15310841" y="83175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/>
          <p:cNvGrpSpPr/>
          <p:nvPr/>
        </p:nvGrpSpPr>
        <p:grpSpPr>
          <a:xfrm>
            <a:off x="4948369" y="12809985"/>
            <a:ext cx="867545" cy="1115738"/>
            <a:chOff x="7201495" y="10502070"/>
            <a:chExt cx="867545" cy="1115738"/>
          </a:xfrm>
        </p:grpSpPr>
        <p:sp>
          <p:nvSpPr>
            <p:cNvPr id="54" name="Rectangle 53"/>
            <p:cNvSpPr>
              <a:spLocks noChangeAspect="1"/>
            </p:cNvSpPr>
            <p:nvPr/>
          </p:nvSpPr>
          <p:spPr>
            <a:xfrm rot="925071">
              <a:off x="7672498" y="10502070"/>
              <a:ext cx="287329" cy="564104"/>
            </a:xfrm>
            <a:prstGeom prst="rect">
              <a:avLst/>
            </a:prstGeom>
            <a:solidFill>
              <a:schemeClr val="tx1"/>
            </a:solidFill>
            <a:ln>
              <a:solidFill>
                <a:srgbClr val="2C21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201495" y="11033033"/>
              <a:ext cx="8675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884</a:t>
              </a:r>
            </a:p>
          </p:txBody>
        </p:sp>
      </p:grpSp>
      <p:sp>
        <p:nvSpPr>
          <p:cNvPr id="56" name="Rectangle 55"/>
          <p:cNvSpPr>
            <a:spLocks noChangeAspect="1"/>
          </p:cNvSpPr>
          <p:nvPr/>
        </p:nvSpPr>
        <p:spPr>
          <a:xfrm rot="925071">
            <a:off x="11783265" y="15824323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>
            <a:spLocks noChangeAspect="1"/>
          </p:cNvSpPr>
          <p:nvPr/>
        </p:nvSpPr>
        <p:spPr>
          <a:xfrm rot="925071">
            <a:off x="11063748" y="15514226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>
            <a:spLocks noChangeAspect="1"/>
          </p:cNvSpPr>
          <p:nvPr/>
        </p:nvSpPr>
        <p:spPr>
          <a:xfrm rot="925071">
            <a:off x="9149711" y="14520943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/>
          <p:cNvSpPr>
            <a:spLocks noChangeAspect="1"/>
          </p:cNvSpPr>
          <p:nvPr/>
        </p:nvSpPr>
        <p:spPr>
          <a:xfrm rot="925071">
            <a:off x="7723393" y="13821756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>
            <a:spLocks noChangeAspect="1"/>
          </p:cNvSpPr>
          <p:nvPr/>
        </p:nvSpPr>
        <p:spPr>
          <a:xfrm rot="2604947">
            <a:off x="13630370" y="17174175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/>
          <p:cNvSpPr>
            <a:spLocks noChangeAspect="1"/>
          </p:cNvSpPr>
          <p:nvPr/>
        </p:nvSpPr>
        <p:spPr>
          <a:xfrm rot="925071">
            <a:off x="10141630" y="15378425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>
            <a:spLocks noChangeAspect="1"/>
          </p:cNvSpPr>
          <p:nvPr/>
        </p:nvSpPr>
        <p:spPr>
          <a:xfrm rot="925071">
            <a:off x="9486437" y="15204131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 rot="19865413">
            <a:off x="6995397" y="14355054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887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2548461" y="17263836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861</a:t>
            </a:r>
          </a:p>
        </p:txBody>
      </p:sp>
      <p:sp>
        <p:nvSpPr>
          <p:cNvPr id="71" name="Rectangle 70"/>
          <p:cNvSpPr>
            <a:spLocks noChangeAspect="1"/>
          </p:cNvSpPr>
          <p:nvPr/>
        </p:nvSpPr>
        <p:spPr>
          <a:xfrm rot="925071">
            <a:off x="11265894" y="16553608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1511828" y="16704570"/>
            <a:ext cx="6462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IV</a:t>
            </a:r>
          </a:p>
        </p:txBody>
      </p:sp>
      <p:sp>
        <p:nvSpPr>
          <p:cNvPr id="73" name="Rectangle 72"/>
          <p:cNvSpPr>
            <a:spLocks noChangeAspect="1"/>
          </p:cNvSpPr>
          <p:nvPr/>
        </p:nvSpPr>
        <p:spPr>
          <a:xfrm rot="925071">
            <a:off x="5758451" y="14176747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>
            <a:spLocks noChangeAspect="1"/>
          </p:cNvSpPr>
          <p:nvPr/>
        </p:nvSpPr>
        <p:spPr>
          <a:xfrm rot="925071">
            <a:off x="9007428" y="15308992"/>
            <a:ext cx="287329" cy="564104"/>
          </a:xfrm>
          <a:prstGeom prst="rect">
            <a:avLst/>
          </a:prstGeom>
          <a:solidFill>
            <a:schemeClr val="bg1"/>
          </a:solidFill>
          <a:ln w="57150"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7315550" y="13887739"/>
            <a:ext cx="1234477" cy="3106239"/>
          </a:xfrm>
          <a:custGeom>
            <a:avLst/>
            <a:gdLst>
              <a:gd name="connsiteX0" fmla="*/ 1491916 w 1491916"/>
              <a:gd name="connsiteY0" fmla="*/ 0 h 4186989"/>
              <a:gd name="connsiteX1" fmla="*/ 0 w 1491916"/>
              <a:gd name="connsiteY1" fmla="*/ 4186989 h 418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91916" h="4186989">
                <a:moveTo>
                  <a:pt x="1491916" y="0"/>
                </a:moveTo>
                <a:lnTo>
                  <a:pt x="0" y="4186989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9332640" y="14694586"/>
            <a:ext cx="952654" cy="2803665"/>
          </a:xfrm>
          <a:custGeom>
            <a:avLst/>
            <a:gdLst>
              <a:gd name="connsiteX0" fmla="*/ 1491916 w 1491916"/>
              <a:gd name="connsiteY0" fmla="*/ 0 h 4186989"/>
              <a:gd name="connsiteX1" fmla="*/ 0 w 1491916"/>
              <a:gd name="connsiteY1" fmla="*/ 4186989 h 4186989"/>
              <a:gd name="connsiteX0" fmla="*/ 952654 w 952654"/>
              <a:gd name="connsiteY0" fmla="*/ 0 h 2803665"/>
              <a:gd name="connsiteX1" fmla="*/ 0 w 952654"/>
              <a:gd name="connsiteY1" fmla="*/ 2803665 h 280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654" h="2803665">
                <a:moveTo>
                  <a:pt x="952654" y="0"/>
                </a:moveTo>
                <a:lnTo>
                  <a:pt x="0" y="2803665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7" name="Group 76"/>
          <p:cNvGrpSpPr/>
          <p:nvPr/>
        </p:nvGrpSpPr>
        <p:grpSpPr>
          <a:xfrm>
            <a:off x="7640130" y="16570057"/>
            <a:ext cx="2012516" cy="847842"/>
            <a:chOff x="18451360" y="6178956"/>
            <a:chExt cx="2012516" cy="847842"/>
          </a:xfrm>
        </p:grpSpPr>
        <p:sp>
          <p:nvSpPr>
            <p:cNvPr id="78" name="TextBox 77"/>
            <p:cNvSpPr txBox="1"/>
            <p:nvPr/>
          </p:nvSpPr>
          <p:spPr>
            <a:xfrm>
              <a:off x="19297636" y="6391269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D/2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18451360" y="6178956"/>
              <a:ext cx="1173377" cy="847842"/>
              <a:chOff x="15743315" y="6454140"/>
              <a:chExt cx="1173377" cy="847842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15750452" y="6739590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0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10311237" y="17001207"/>
            <a:ext cx="2012516" cy="847842"/>
            <a:chOff x="18451360" y="6178956"/>
            <a:chExt cx="2012516" cy="847842"/>
          </a:xfrm>
        </p:grpSpPr>
        <p:sp>
          <p:nvSpPr>
            <p:cNvPr id="84" name="TextBox 83"/>
            <p:cNvSpPr txBox="1"/>
            <p:nvPr/>
          </p:nvSpPr>
          <p:spPr>
            <a:xfrm>
              <a:off x="19297636" y="6391269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E/2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18451360" y="6178956"/>
              <a:ext cx="1173377" cy="847842"/>
              <a:chOff x="15743315" y="6454140"/>
              <a:chExt cx="1173377" cy="847842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15750452" y="6739590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0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89" name="Group 88"/>
          <p:cNvGrpSpPr/>
          <p:nvPr/>
        </p:nvGrpSpPr>
        <p:grpSpPr>
          <a:xfrm>
            <a:off x="4180876" y="14659252"/>
            <a:ext cx="2012516" cy="847842"/>
            <a:chOff x="18451360" y="6178956"/>
            <a:chExt cx="2012516" cy="847842"/>
          </a:xfrm>
        </p:grpSpPr>
        <p:sp>
          <p:nvSpPr>
            <p:cNvPr id="90" name="TextBox 89"/>
            <p:cNvSpPr txBox="1"/>
            <p:nvPr/>
          </p:nvSpPr>
          <p:spPr>
            <a:xfrm>
              <a:off x="19297636" y="6391269"/>
              <a:ext cx="1166240" cy="584775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F/2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18451360" y="6178956"/>
              <a:ext cx="1173377" cy="847842"/>
              <a:chOff x="15743315" y="6454140"/>
              <a:chExt cx="1173377" cy="847842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16153189" y="6454140"/>
                <a:ext cx="0" cy="274320"/>
              </a:xfrm>
              <a:custGeom>
                <a:avLst/>
                <a:gdLst>
                  <a:gd name="connsiteX0" fmla="*/ 0 w 0"/>
                  <a:gd name="connsiteY0" fmla="*/ 274320 h 274320"/>
                  <a:gd name="connsiteX1" fmla="*/ 0 w 0"/>
                  <a:gd name="connsiteY1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74320">
                    <a:moveTo>
                      <a:pt x="0" y="274320"/>
                    </a:moveTo>
                    <a:lnTo>
                      <a:pt x="0" y="0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15750452" y="6739590"/>
                <a:ext cx="1166240" cy="461665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0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96" name="Rectangle 95"/>
          <p:cNvSpPr/>
          <p:nvPr/>
        </p:nvSpPr>
        <p:spPr>
          <a:xfrm>
            <a:off x="19003427" y="14739296"/>
            <a:ext cx="7677434" cy="3121682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Group 96"/>
          <p:cNvGrpSpPr/>
          <p:nvPr/>
        </p:nvGrpSpPr>
        <p:grpSpPr>
          <a:xfrm>
            <a:off x="20620286" y="16449983"/>
            <a:ext cx="5545916" cy="788788"/>
            <a:chOff x="10468482" y="15613005"/>
            <a:chExt cx="3530710" cy="788788"/>
          </a:xfrm>
        </p:grpSpPr>
        <p:sp>
          <p:nvSpPr>
            <p:cNvPr id="107" name="TextBox 106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2783675" y="15742430"/>
              <a:ext cx="121551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200             </a:t>
              </a: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10649824" y="15613005"/>
              <a:ext cx="2741609" cy="206266"/>
              <a:chOff x="14049734" y="18685645"/>
              <a:chExt cx="6286062" cy="424549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8749474" y="18686773"/>
                <a:ext cx="1586322" cy="4199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13750" y="15233160"/>
            <a:ext cx="7573838" cy="104607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Faux Guns</a:t>
            </a:r>
          </a:p>
        </p:txBody>
      </p:sp>
      <p:pic>
        <p:nvPicPr>
          <p:cNvPr id="9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58579" y="15382182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" name="Group 99"/>
          <p:cNvGrpSpPr/>
          <p:nvPr/>
        </p:nvGrpSpPr>
        <p:grpSpPr>
          <a:xfrm>
            <a:off x="25823210" y="15827720"/>
            <a:ext cx="597031" cy="1692752"/>
            <a:chOff x="16823337" y="23206548"/>
            <a:chExt cx="597031" cy="1692752"/>
          </a:xfrm>
        </p:grpSpPr>
        <p:sp>
          <p:nvSpPr>
            <p:cNvPr id="104" name="Down Arrow 103"/>
            <p:cNvSpPr/>
            <p:nvPr/>
          </p:nvSpPr>
          <p:spPr>
            <a:xfrm rot="10800000" flipV="1">
              <a:off x="16858964" y="23206548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16823337" y="24252969"/>
              <a:ext cx="5970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25601169" y="14991761"/>
            <a:ext cx="1023257" cy="740229"/>
            <a:chOff x="27932743" y="3570514"/>
            <a:chExt cx="1023257" cy="740229"/>
          </a:xfrm>
        </p:grpSpPr>
        <p:sp>
          <p:nvSpPr>
            <p:cNvPr id="102" name="Oval 10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0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3A</a:t>
              </a:r>
            </a:p>
          </p:txBody>
        </p:sp>
      </p:grpSp>
      <p:sp>
        <p:nvSpPr>
          <p:cNvPr id="114" name="TextBox 113"/>
          <p:cNvSpPr txBox="1"/>
          <p:nvPr/>
        </p:nvSpPr>
        <p:spPr>
          <a:xfrm rot="19865413">
            <a:off x="8222985" y="14695271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858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827945" y="14721382"/>
            <a:ext cx="12326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III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8582172" y="15461537"/>
            <a:ext cx="12326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17" name="TextBox 116"/>
          <p:cNvSpPr txBox="1"/>
          <p:nvPr/>
        </p:nvSpPr>
        <p:spPr>
          <a:xfrm rot="17248460">
            <a:off x="8959245" y="15951742"/>
            <a:ext cx="1014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668</a:t>
            </a:r>
          </a:p>
        </p:txBody>
      </p:sp>
      <p:sp>
        <p:nvSpPr>
          <p:cNvPr id="118" name="TextBox 117"/>
          <p:cNvSpPr txBox="1"/>
          <p:nvPr/>
        </p:nvSpPr>
        <p:spPr>
          <a:xfrm rot="17248460">
            <a:off x="9557495" y="16080569"/>
            <a:ext cx="1014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722</a:t>
            </a:r>
          </a:p>
        </p:txBody>
      </p:sp>
      <p:sp>
        <p:nvSpPr>
          <p:cNvPr id="119" name="TextBox 118"/>
          <p:cNvSpPr txBox="1"/>
          <p:nvPr/>
        </p:nvSpPr>
        <p:spPr>
          <a:xfrm rot="17248460">
            <a:off x="10460046" y="16022371"/>
            <a:ext cx="1014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888</a:t>
            </a:r>
          </a:p>
        </p:txBody>
      </p:sp>
      <p:sp>
        <p:nvSpPr>
          <p:cNvPr id="120" name="TextBox 119"/>
          <p:cNvSpPr txBox="1"/>
          <p:nvPr/>
        </p:nvSpPr>
        <p:spPr>
          <a:xfrm rot="17248460">
            <a:off x="11761522" y="16103679"/>
            <a:ext cx="10140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862</a:t>
            </a:r>
          </a:p>
        </p:txBody>
      </p:sp>
      <p:sp>
        <p:nvSpPr>
          <p:cNvPr id="121" name="Rectangle 120"/>
          <p:cNvSpPr>
            <a:spLocks noChangeAspect="1"/>
          </p:cNvSpPr>
          <p:nvPr/>
        </p:nvSpPr>
        <p:spPr>
          <a:xfrm>
            <a:off x="2430091" y="12356380"/>
            <a:ext cx="287329" cy="564104"/>
          </a:xfrm>
          <a:prstGeom prst="rect">
            <a:avLst/>
          </a:prstGeom>
          <a:solidFill>
            <a:schemeClr val="tx1"/>
          </a:solidFill>
          <a:ln>
            <a:solidFill>
              <a:srgbClr val="2C21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/>
          <p:cNvSpPr txBox="1"/>
          <p:nvPr/>
        </p:nvSpPr>
        <p:spPr>
          <a:xfrm>
            <a:off x="2283647" y="13046467"/>
            <a:ext cx="867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883</a:t>
            </a:r>
          </a:p>
        </p:txBody>
      </p:sp>
      <p:sp>
        <p:nvSpPr>
          <p:cNvPr id="129" name="Text Box 228"/>
          <p:cNvSpPr txBox="1">
            <a:spLocks noChangeArrowheads="1"/>
          </p:cNvSpPr>
          <p:nvPr/>
        </p:nvSpPr>
        <p:spPr bwMode="auto">
          <a:xfrm rot="10800000" flipV="1">
            <a:off x="14803545" y="16454566"/>
            <a:ext cx="825867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OP</a:t>
            </a:r>
          </a:p>
        </p:txBody>
      </p:sp>
      <p:sp>
        <p:nvSpPr>
          <p:cNvPr id="130" name="Text Box 228"/>
          <p:cNvSpPr txBox="1">
            <a:spLocks noChangeArrowheads="1"/>
          </p:cNvSpPr>
          <p:nvPr/>
        </p:nvSpPr>
        <p:spPr bwMode="auto">
          <a:xfrm rot="10800000" flipV="1">
            <a:off x="14905129" y="17386946"/>
            <a:ext cx="1913537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    The Pointe</a:t>
            </a:r>
          </a:p>
        </p:txBody>
      </p:sp>
      <p:sp>
        <p:nvSpPr>
          <p:cNvPr id="131" name="Down Arrow 130"/>
          <p:cNvSpPr/>
          <p:nvPr/>
        </p:nvSpPr>
        <p:spPr>
          <a:xfrm>
            <a:off x="15057190" y="17456227"/>
            <a:ext cx="195757" cy="303618"/>
          </a:xfrm>
          <a:prstGeom prst="down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Text Box 228"/>
          <p:cNvSpPr txBox="1">
            <a:spLocks noChangeArrowheads="1"/>
          </p:cNvSpPr>
          <p:nvPr/>
        </p:nvSpPr>
        <p:spPr bwMode="auto">
          <a:xfrm rot="10800000" flipV="1">
            <a:off x="7630339" y="12763362"/>
            <a:ext cx="1813510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East AA</a:t>
            </a:r>
          </a:p>
        </p:txBody>
      </p:sp>
      <p:sp>
        <p:nvSpPr>
          <p:cNvPr id="133" name="Text Box 228"/>
          <p:cNvSpPr txBox="1">
            <a:spLocks noChangeArrowheads="1"/>
          </p:cNvSpPr>
          <p:nvPr/>
        </p:nvSpPr>
        <p:spPr bwMode="auto">
          <a:xfrm rot="10800000" flipV="1">
            <a:off x="19866464" y="11930400"/>
            <a:ext cx="1916294" cy="64633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West AA</a:t>
            </a:r>
          </a:p>
        </p:txBody>
      </p:sp>
      <p:sp>
        <p:nvSpPr>
          <p:cNvPr id="134" name="Freeform 133"/>
          <p:cNvSpPr/>
          <p:nvPr/>
        </p:nvSpPr>
        <p:spPr>
          <a:xfrm>
            <a:off x="10544175" y="13863264"/>
            <a:ext cx="2076450" cy="1182224"/>
          </a:xfrm>
          <a:custGeom>
            <a:avLst/>
            <a:gdLst>
              <a:gd name="connsiteX0" fmla="*/ 0 w 2076450"/>
              <a:gd name="connsiteY0" fmla="*/ 81336 h 1182224"/>
              <a:gd name="connsiteX1" fmla="*/ 366713 w 2076450"/>
              <a:gd name="connsiteY1" fmla="*/ 100386 h 1182224"/>
              <a:gd name="connsiteX2" fmla="*/ 1404938 w 2076450"/>
              <a:gd name="connsiteY2" fmla="*/ 1076699 h 1182224"/>
              <a:gd name="connsiteX3" fmla="*/ 2076450 w 2076450"/>
              <a:gd name="connsiteY3" fmla="*/ 1110036 h 118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6450" h="1182224">
                <a:moveTo>
                  <a:pt x="0" y="81336"/>
                </a:moveTo>
                <a:cubicBezTo>
                  <a:pt x="66278" y="7914"/>
                  <a:pt x="132557" y="-65508"/>
                  <a:pt x="366713" y="100386"/>
                </a:cubicBezTo>
                <a:cubicBezTo>
                  <a:pt x="600869" y="266280"/>
                  <a:pt x="1119982" y="908424"/>
                  <a:pt x="1404938" y="1076699"/>
                </a:cubicBezTo>
                <a:cubicBezTo>
                  <a:pt x="1689894" y="1244974"/>
                  <a:pt x="1883172" y="1177505"/>
                  <a:pt x="2076450" y="1110036"/>
                </a:cubicBezTo>
              </a:path>
            </a:pathLst>
          </a:custGeom>
          <a:noFill/>
          <a:ln w="98425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Freeform 134"/>
          <p:cNvSpPr/>
          <p:nvPr/>
        </p:nvSpPr>
        <p:spPr>
          <a:xfrm>
            <a:off x="12649200" y="14973299"/>
            <a:ext cx="1157288" cy="348491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57288" h="348491">
                <a:moveTo>
                  <a:pt x="0" y="90488"/>
                </a:moveTo>
                <a:cubicBezTo>
                  <a:pt x="140494" y="168275"/>
                  <a:pt x="502444" y="362743"/>
                  <a:pt x="695325" y="347662"/>
                </a:cubicBezTo>
                <a:cubicBezTo>
                  <a:pt x="888206" y="332581"/>
                  <a:pt x="1009452" y="57547"/>
                  <a:pt x="1157288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Freeform 135"/>
          <p:cNvSpPr/>
          <p:nvPr/>
        </p:nvSpPr>
        <p:spPr>
          <a:xfrm>
            <a:off x="13549314" y="13249274"/>
            <a:ext cx="1454326" cy="1366839"/>
          </a:xfrm>
          <a:custGeom>
            <a:avLst/>
            <a:gdLst>
              <a:gd name="connsiteX0" fmla="*/ 0 w 1045294"/>
              <a:gd name="connsiteY0" fmla="*/ 1381354 h 1381354"/>
              <a:gd name="connsiteX1" fmla="*/ 114300 w 1045294"/>
              <a:gd name="connsiteY1" fmla="*/ 1267054 h 1381354"/>
              <a:gd name="connsiteX2" fmla="*/ 271462 w 1045294"/>
              <a:gd name="connsiteY2" fmla="*/ 1124179 h 1381354"/>
              <a:gd name="connsiteX3" fmla="*/ 704850 w 1045294"/>
              <a:gd name="connsiteY3" fmla="*/ 1009879 h 1381354"/>
              <a:gd name="connsiteX4" fmla="*/ 928687 w 1045294"/>
              <a:gd name="connsiteY4" fmla="*/ 681266 h 1381354"/>
              <a:gd name="connsiteX5" fmla="*/ 1028700 w 1045294"/>
              <a:gd name="connsiteY5" fmla="*/ 219304 h 1381354"/>
              <a:gd name="connsiteX6" fmla="*/ 1028700 w 1045294"/>
              <a:gd name="connsiteY6" fmla="*/ 81191 h 1381354"/>
              <a:gd name="connsiteX7" fmla="*/ 866775 w 1045294"/>
              <a:gd name="connsiteY7" fmla="*/ 229 h 1381354"/>
              <a:gd name="connsiteX8" fmla="*/ 766762 w 1045294"/>
              <a:gd name="connsiteY8" fmla="*/ 105004 h 1381354"/>
              <a:gd name="connsiteX0" fmla="*/ 0 w 1045294"/>
              <a:gd name="connsiteY0" fmla="*/ 1381354 h 1381354"/>
              <a:gd name="connsiteX1" fmla="*/ 114300 w 1045294"/>
              <a:gd name="connsiteY1" fmla="*/ 1267054 h 1381354"/>
              <a:gd name="connsiteX2" fmla="*/ 271462 w 1045294"/>
              <a:gd name="connsiteY2" fmla="*/ 1124179 h 1381354"/>
              <a:gd name="connsiteX3" fmla="*/ 704850 w 1045294"/>
              <a:gd name="connsiteY3" fmla="*/ 1009879 h 1381354"/>
              <a:gd name="connsiteX4" fmla="*/ 928687 w 1045294"/>
              <a:gd name="connsiteY4" fmla="*/ 681266 h 1381354"/>
              <a:gd name="connsiteX5" fmla="*/ 1028700 w 1045294"/>
              <a:gd name="connsiteY5" fmla="*/ 219304 h 1381354"/>
              <a:gd name="connsiteX6" fmla="*/ 1028700 w 1045294"/>
              <a:gd name="connsiteY6" fmla="*/ 81191 h 1381354"/>
              <a:gd name="connsiteX7" fmla="*/ 866775 w 1045294"/>
              <a:gd name="connsiteY7" fmla="*/ 229 h 1381354"/>
              <a:gd name="connsiteX0" fmla="*/ 0 w 1045294"/>
              <a:gd name="connsiteY0" fmla="*/ 1300163 h 1300163"/>
              <a:gd name="connsiteX1" fmla="*/ 114300 w 1045294"/>
              <a:gd name="connsiteY1" fmla="*/ 1185863 h 1300163"/>
              <a:gd name="connsiteX2" fmla="*/ 271462 w 1045294"/>
              <a:gd name="connsiteY2" fmla="*/ 1042988 h 1300163"/>
              <a:gd name="connsiteX3" fmla="*/ 704850 w 1045294"/>
              <a:gd name="connsiteY3" fmla="*/ 928688 h 1300163"/>
              <a:gd name="connsiteX4" fmla="*/ 928687 w 1045294"/>
              <a:gd name="connsiteY4" fmla="*/ 600075 h 1300163"/>
              <a:gd name="connsiteX5" fmla="*/ 1028700 w 1045294"/>
              <a:gd name="connsiteY5" fmla="*/ 138113 h 1300163"/>
              <a:gd name="connsiteX6" fmla="*/ 1028700 w 1045294"/>
              <a:gd name="connsiteY6" fmla="*/ 0 h 1300163"/>
              <a:gd name="connsiteX0" fmla="*/ 0 w 1084881"/>
              <a:gd name="connsiteY0" fmla="*/ 1300163 h 1300163"/>
              <a:gd name="connsiteX1" fmla="*/ 114300 w 1084881"/>
              <a:gd name="connsiteY1" fmla="*/ 1185863 h 1300163"/>
              <a:gd name="connsiteX2" fmla="*/ 271462 w 1084881"/>
              <a:gd name="connsiteY2" fmla="*/ 1042988 h 1300163"/>
              <a:gd name="connsiteX3" fmla="*/ 704850 w 1084881"/>
              <a:gd name="connsiteY3" fmla="*/ 928688 h 1300163"/>
              <a:gd name="connsiteX4" fmla="*/ 928687 w 1084881"/>
              <a:gd name="connsiteY4" fmla="*/ 600075 h 1300163"/>
              <a:gd name="connsiteX5" fmla="*/ 1081088 w 1084881"/>
              <a:gd name="connsiteY5" fmla="*/ 152401 h 1300163"/>
              <a:gd name="connsiteX6" fmla="*/ 1028700 w 1084881"/>
              <a:gd name="connsiteY6" fmla="*/ 0 h 1300163"/>
              <a:gd name="connsiteX0" fmla="*/ 0 w 1087073"/>
              <a:gd name="connsiteY0" fmla="*/ 1304926 h 1304926"/>
              <a:gd name="connsiteX1" fmla="*/ 114300 w 1087073"/>
              <a:gd name="connsiteY1" fmla="*/ 1190626 h 1304926"/>
              <a:gd name="connsiteX2" fmla="*/ 271462 w 1087073"/>
              <a:gd name="connsiteY2" fmla="*/ 1047751 h 1304926"/>
              <a:gd name="connsiteX3" fmla="*/ 704850 w 1087073"/>
              <a:gd name="connsiteY3" fmla="*/ 933451 h 1304926"/>
              <a:gd name="connsiteX4" fmla="*/ 928687 w 1087073"/>
              <a:gd name="connsiteY4" fmla="*/ 604838 h 1304926"/>
              <a:gd name="connsiteX5" fmla="*/ 1081088 w 1087073"/>
              <a:gd name="connsiteY5" fmla="*/ 157164 h 1304926"/>
              <a:gd name="connsiteX6" fmla="*/ 1042988 w 1087073"/>
              <a:gd name="connsiteY6" fmla="*/ 0 h 1304926"/>
              <a:gd name="connsiteX0" fmla="*/ 0 w 1085129"/>
              <a:gd name="connsiteY0" fmla="*/ 1304926 h 1304926"/>
              <a:gd name="connsiteX1" fmla="*/ 114300 w 1085129"/>
              <a:gd name="connsiteY1" fmla="*/ 1190626 h 1304926"/>
              <a:gd name="connsiteX2" fmla="*/ 271462 w 1085129"/>
              <a:gd name="connsiteY2" fmla="*/ 1047751 h 1304926"/>
              <a:gd name="connsiteX3" fmla="*/ 704850 w 1085129"/>
              <a:gd name="connsiteY3" fmla="*/ 933451 h 1304926"/>
              <a:gd name="connsiteX4" fmla="*/ 928687 w 1085129"/>
              <a:gd name="connsiteY4" fmla="*/ 604838 h 1304926"/>
              <a:gd name="connsiteX5" fmla="*/ 1066800 w 1085129"/>
              <a:gd name="connsiteY5" fmla="*/ 452438 h 1304926"/>
              <a:gd name="connsiteX6" fmla="*/ 1081088 w 1085129"/>
              <a:gd name="connsiteY6" fmla="*/ 157164 h 1304926"/>
              <a:gd name="connsiteX7" fmla="*/ 1042988 w 1085129"/>
              <a:gd name="connsiteY7" fmla="*/ 0 h 1304926"/>
              <a:gd name="connsiteX0" fmla="*/ 0 w 1085129"/>
              <a:gd name="connsiteY0" fmla="*/ 1304926 h 1304926"/>
              <a:gd name="connsiteX1" fmla="*/ 114300 w 1085129"/>
              <a:gd name="connsiteY1" fmla="*/ 1190626 h 1304926"/>
              <a:gd name="connsiteX2" fmla="*/ 271462 w 1085129"/>
              <a:gd name="connsiteY2" fmla="*/ 1047751 h 1304926"/>
              <a:gd name="connsiteX3" fmla="*/ 704850 w 1085129"/>
              <a:gd name="connsiteY3" fmla="*/ 933451 h 1304926"/>
              <a:gd name="connsiteX4" fmla="*/ 1004887 w 1085129"/>
              <a:gd name="connsiteY4" fmla="*/ 652463 h 1304926"/>
              <a:gd name="connsiteX5" fmla="*/ 1066800 w 1085129"/>
              <a:gd name="connsiteY5" fmla="*/ 452438 h 1304926"/>
              <a:gd name="connsiteX6" fmla="*/ 1081088 w 1085129"/>
              <a:gd name="connsiteY6" fmla="*/ 157164 h 1304926"/>
              <a:gd name="connsiteX7" fmla="*/ 1042988 w 1085129"/>
              <a:gd name="connsiteY7" fmla="*/ 0 h 1304926"/>
              <a:gd name="connsiteX0" fmla="*/ 0 w 1085129"/>
              <a:gd name="connsiteY0" fmla="*/ 1304926 h 1304926"/>
              <a:gd name="connsiteX1" fmla="*/ 271462 w 1085129"/>
              <a:gd name="connsiteY1" fmla="*/ 1047751 h 1304926"/>
              <a:gd name="connsiteX2" fmla="*/ 704850 w 1085129"/>
              <a:gd name="connsiteY2" fmla="*/ 933451 h 1304926"/>
              <a:gd name="connsiteX3" fmla="*/ 1004887 w 1085129"/>
              <a:gd name="connsiteY3" fmla="*/ 652463 h 1304926"/>
              <a:gd name="connsiteX4" fmla="*/ 1066800 w 1085129"/>
              <a:gd name="connsiteY4" fmla="*/ 452438 h 1304926"/>
              <a:gd name="connsiteX5" fmla="*/ 1081088 w 1085129"/>
              <a:gd name="connsiteY5" fmla="*/ 157164 h 1304926"/>
              <a:gd name="connsiteX6" fmla="*/ 1042988 w 1085129"/>
              <a:gd name="connsiteY6" fmla="*/ 0 h 1304926"/>
              <a:gd name="connsiteX0" fmla="*/ 0 w 1081088"/>
              <a:gd name="connsiteY0" fmla="*/ 1304926 h 1304926"/>
              <a:gd name="connsiteX1" fmla="*/ 271462 w 1081088"/>
              <a:gd name="connsiteY1" fmla="*/ 1047751 h 1304926"/>
              <a:gd name="connsiteX2" fmla="*/ 704850 w 1081088"/>
              <a:gd name="connsiteY2" fmla="*/ 933451 h 1304926"/>
              <a:gd name="connsiteX3" fmla="*/ 1004887 w 1081088"/>
              <a:gd name="connsiteY3" fmla="*/ 652463 h 1304926"/>
              <a:gd name="connsiteX4" fmla="*/ 1081088 w 1081088"/>
              <a:gd name="connsiteY4" fmla="*/ 157164 h 1304926"/>
              <a:gd name="connsiteX5" fmla="*/ 1042988 w 1081088"/>
              <a:gd name="connsiteY5" fmla="*/ 0 h 1304926"/>
              <a:gd name="connsiteX0" fmla="*/ 0 w 1378317"/>
              <a:gd name="connsiteY0" fmla="*/ 1419226 h 1419226"/>
              <a:gd name="connsiteX1" fmla="*/ 271462 w 1378317"/>
              <a:gd name="connsiteY1" fmla="*/ 1162051 h 1419226"/>
              <a:gd name="connsiteX2" fmla="*/ 704850 w 1378317"/>
              <a:gd name="connsiteY2" fmla="*/ 1047751 h 1419226"/>
              <a:gd name="connsiteX3" fmla="*/ 1004887 w 1378317"/>
              <a:gd name="connsiteY3" fmla="*/ 766763 h 1419226"/>
              <a:gd name="connsiteX4" fmla="*/ 1081088 w 1378317"/>
              <a:gd name="connsiteY4" fmla="*/ 271464 h 1419226"/>
              <a:gd name="connsiteX5" fmla="*/ 1376363 w 1378317"/>
              <a:gd name="connsiteY5" fmla="*/ 0 h 1419226"/>
              <a:gd name="connsiteX0" fmla="*/ 0 w 1378317"/>
              <a:gd name="connsiteY0" fmla="*/ 1419226 h 1419226"/>
              <a:gd name="connsiteX1" fmla="*/ 271462 w 1378317"/>
              <a:gd name="connsiteY1" fmla="*/ 1162051 h 1419226"/>
              <a:gd name="connsiteX2" fmla="*/ 704850 w 1378317"/>
              <a:gd name="connsiteY2" fmla="*/ 1047751 h 1419226"/>
              <a:gd name="connsiteX3" fmla="*/ 1004887 w 1378317"/>
              <a:gd name="connsiteY3" fmla="*/ 766763 h 1419226"/>
              <a:gd name="connsiteX4" fmla="*/ 1081088 w 1378317"/>
              <a:gd name="connsiteY4" fmla="*/ 266701 h 1419226"/>
              <a:gd name="connsiteX5" fmla="*/ 1376363 w 1378317"/>
              <a:gd name="connsiteY5" fmla="*/ 0 h 1419226"/>
              <a:gd name="connsiteX0" fmla="*/ 0 w 1454155"/>
              <a:gd name="connsiteY0" fmla="*/ 1366839 h 1366839"/>
              <a:gd name="connsiteX1" fmla="*/ 271462 w 1454155"/>
              <a:gd name="connsiteY1" fmla="*/ 1109664 h 1366839"/>
              <a:gd name="connsiteX2" fmla="*/ 704850 w 1454155"/>
              <a:gd name="connsiteY2" fmla="*/ 995364 h 1366839"/>
              <a:gd name="connsiteX3" fmla="*/ 1004887 w 1454155"/>
              <a:gd name="connsiteY3" fmla="*/ 714376 h 1366839"/>
              <a:gd name="connsiteX4" fmla="*/ 1081088 w 1454155"/>
              <a:gd name="connsiteY4" fmla="*/ 214314 h 1366839"/>
              <a:gd name="connsiteX5" fmla="*/ 1452563 w 1454155"/>
              <a:gd name="connsiteY5" fmla="*/ 0 h 1366839"/>
              <a:gd name="connsiteX0" fmla="*/ 0 w 1454326"/>
              <a:gd name="connsiteY0" fmla="*/ 1366839 h 1366839"/>
              <a:gd name="connsiteX1" fmla="*/ 271462 w 1454326"/>
              <a:gd name="connsiteY1" fmla="*/ 1109664 h 1366839"/>
              <a:gd name="connsiteX2" fmla="*/ 704850 w 1454326"/>
              <a:gd name="connsiteY2" fmla="*/ 995364 h 1366839"/>
              <a:gd name="connsiteX3" fmla="*/ 1004887 w 1454326"/>
              <a:gd name="connsiteY3" fmla="*/ 714376 h 1366839"/>
              <a:gd name="connsiteX4" fmla="*/ 1114425 w 1454326"/>
              <a:gd name="connsiteY4" fmla="*/ 214314 h 1366839"/>
              <a:gd name="connsiteX5" fmla="*/ 1452563 w 1454326"/>
              <a:gd name="connsiteY5" fmla="*/ 0 h 13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326" h="1366839">
                <a:moveTo>
                  <a:pt x="0" y="1366839"/>
                </a:moveTo>
                <a:cubicBezTo>
                  <a:pt x="56555" y="1313261"/>
                  <a:pt x="153987" y="1171577"/>
                  <a:pt x="271462" y="1109664"/>
                </a:cubicBezTo>
                <a:cubicBezTo>
                  <a:pt x="388937" y="1047751"/>
                  <a:pt x="582613" y="1061245"/>
                  <a:pt x="704850" y="995364"/>
                </a:cubicBezTo>
                <a:cubicBezTo>
                  <a:pt x="827088" y="929483"/>
                  <a:pt x="936625" y="844551"/>
                  <a:pt x="1004887" y="714376"/>
                </a:cubicBezTo>
                <a:cubicBezTo>
                  <a:pt x="1073150" y="584201"/>
                  <a:pt x="1039812" y="333377"/>
                  <a:pt x="1114425" y="214314"/>
                </a:cubicBezTo>
                <a:cubicBezTo>
                  <a:pt x="1189038" y="95251"/>
                  <a:pt x="1479551" y="36513"/>
                  <a:pt x="1452563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Freeform 136"/>
          <p:cNvSpPr/>
          <p:nvPr/>
        </p:nvSpPr>
        <p:spPr>
          <a:xfrm>
            <a:off x="14166345" y="13332282"/>
            <a:ext cx="461266" cy="258983"/>
          </a:xfrm>
          <a:custGeom>
            <a:avLst/>
            <a:gdLst>
              <a:gd name="connsiteX0" fmla="*/ 333375 w 337441"/>
              <a:gd name="connsiteY0" fmla="*/ 253952 h 253952"/>
              <a:gd name="connsiteX1" fmla="*/ 290512 w 337441"/>
              <a:gd name="connsiteY1" fmla="*/ 25352 h 253952"/>
              <a:gd name="connsiteX2" fmla="*/ 0 w 337441"/>
              <a:gd name="connsiteY2" fmla="*/ 15827 h 253952"/>
              <a:gd name="connsiteX0" fmla="*/ 457200 w 461266"/>
              <a:gd name="connsiteY0" fmla="*/ 258983 h 258983"/>
              <a:gd name="connsiteX1" fmla="*/ 414337 w 461266"/>
              <a:gd name="connsiteY1" fmla="*/ 30383 h 258983"/>
              <a:gd name="connsiteX2" fmla="*/ 0 w 461266"/>
              <a:gd name="connsiteY2" fmla="*/ 11333 h 25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1266" h="258983">
                <a:moveTo>
                  <a:pt x="457200" y="258983"/>
                </a:moveTo>
                <a:cubicBezTo>
                  <a:pt x="463549" y="164526"/>
                  <a:pt x="469899" y="70070"/>
                  <a:pt x="414337" y="30383"/>
                </a:cubicBezTo>
                <a:cubicBezTo>
                  <a:pt x="358775" y="-9304"/>
                  <a:pt x="117475" y="-3748"/>
                  <a:pt x="0" y="11333"/>
                </a:cubicBezTo>
              </a:path>
            </a:pathLst>
          </a:custGeom>
          <a:noFill/>
          <a:ln w="98425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Freeform 137"/>
          <p:cNvSpPr/>
          <p:nvPr/>
        </p:nvSpPr>
        <p:spPr>
          <a:xfrm>
            <a:off x="15054263" y="12501563"/>
            <a:ext cx="890587" cy="572712"/>
          </a:xfrm>
          <a:custGeom>
            <a:avLst/>
            <a:gdLst>
              <a:gd name="connsiteX0" fmla="*/ 0 w 890587"/>
              <a:gd name="connsiteY0" fmla="*/ 528637 h 572712"/>
              <a:gd name="connsiteX1" fmla="*/ 404812 w 890587"/>
              <a:gd name="connsiteY1" fmla="*/ 557212 h 572712"/>
              <a:gd name="connsiteX2" fmla="*/ 623887 w 890587"/>
              <a:gd name="connsiteY2" fmla="*/ 519112 h 572712"/>
              <a:gd name="connsiteX3" fmla="*/ 890587 w 890587"/>
              <a:gd name="connsiteY3" fmla="*/ 0 h 57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0587" h="572712">
                <a:moveTo>
                  <a:pt x="0" y="528637"/>
                </a:moveTo>
                <a:cubicBezTo>
                  <a:pt x="150415" y="543718"/>
                  <a:pt x="300831" y="558799"/>
                  <a:pt x="404812" y="557212"/>
                </a:cubicBezTo>
                <a:cubicBezTo>
                  <a:pt x="508793" y="555625"/>
                  <a:pt x="542925" y="611981"/>
                  <a:pt x="623887" y="519112"/>
                </a:cubicBezTo>
                <a:cubicBezTo>
                  <a:pt x="704849" y="426243"/>
                  <a:pt x="797718" y="213121"/>
                  <a:pt x="890587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17033542" y="5572534"/>
            <a:ext cx="1871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#2 </a:t>
            </a:r>
          </a:p>
        </p:txBody>
      </p:sp>
      <p:sp>
        <p:nvSpPr>
          <p:cNvPr id="143" name="Oval 142"/>
          <p:cNvSpPr>
            <a:spLocks noChangeAspect="1"/>
          </p:cNvSpPr>
          <p:nvPr/>
        </p:nvSpPr>
        <p:spPr>
          <a:xfrm rot="10800000">
            <a:off x="16134870" y="6607239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/>
          <p:cNvSpPr>
            <a:spLocks noChangeAspect="1"/>
          </p:cNvSpPr>
          <p:nvPr/>
        </p:nvSpPr>
        <p:spPr>
          <a:xfrm rot="10800000">
            <a:off x="16014113" y="711534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/>
          <p:cNvSpPr>
            <a:spLocks noChangeAspect="1"/>
          </p:cNvSpPr>
          <p:nvPr/>
        </p:nvSpPr>
        <p:spPr>
          <a:xfrm rot="10800000">
            <a:off x="15744729" y="7835401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8" name="Straight Arrow Connector 147"/>
          <p:cNvCxnSpPr>
            <a:stCxn id="146" idx="0"/>
            <a:endCxn id="146" idx="0"/>
          </p:cNvCxnSpPr>
          <p:nvPr/>
        </p:nvCxnSpPr>
        <p:spPr>
          <a:xfrm>
            <a:off x="16624762" y="14760514"/>
            <a:ext cx="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Freeform 148"/>
          <p:cNvSpPr/>
          <p:nvPr/>
        </p:nvSpPr>
        <p:spPr>
          <a:xfrm>
            <a:off x="14700738" y="14067692"/>
            <a:ext cx="1688124" cy="797170"/>
          </a:xfrm>
          <a:custGeom>
            <a:avLst/>
            <a:gdLst>
              <a:gd name="connsiteX0" fmla="*/ 1688124 w 1688124"/>
              <a:gd name="connsiteY0" fmla="*/ 797170 h 797170"/>
              <a:gd name="connsiteX1" fmla="*/ 0 w 1688124"/>
              <a:gd name="connsiteY1" fmla="*/ 0 h 79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8124" h="797170">
                <a:moveTo>
                  <a:pt x="1688124" y="7971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Text Box 228"/>
          <p:cNvSpPr txBox="1">
            <a:spLocks noChangeArrowheads="1"/>
          </p:cNvSpPr>
          <p:nvPr/>
        </p:nvSpPr>
        <p:spPr bwMode="auto">
          <a:xfrm rot="10800000" flipV="1">
            <a:off x="14805385" y="14760514"/>
            <a:ext cx="3638754" cy="120032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1</a:t>
            </a:r>
            <a:r>
              <a:rPr lang="en-US" altLang="en-US" sz="3600" b="1" baseline="30000" dirty="0">
                <a:latin typeface="Times New Roman" panose="02020603050405020304" pitchFamily="18" charset="0"/>
              </a:rPr>
              <a:t>st</a:t>
            </a:r>
            <a:r>
              <a:rPr lang="en-US" altLang="en-US" sz="3600" b="1" dirty="0">
                <a:latin typeface="Times New Roman" panose="02020603050405020304" pitchFamily="18" charset="0"/>
              </a:rPr>
              <a:t> SGT </a:t>
            </a:r>
            <a:r>
              <a:rPr lang="en-US" altLang="en-US" sz="3600" b="1" dirty="0" err="1">
                <a:latin typeface="Times New Roman" panose="02020603050405020304" pitchFamily="18" charset="0"/>
              </a:rPr>
              <a:t>Lomell’s</a:t>
            </a:r>
            <a:r>
              <a:rPr lang="en-US" altLang="en-US" sz="3600" b="1" dirty="0">
                <a:latin typeface="Times New Roman" panose="02020603050405020304" pitchFamily="18" charset="0"/>
              </a:rPr>
              <a:t> D Co. Group</a:t>
            </a:r>
          </a:p>
        </p:txBody>
      </p:sp>
      <p:sp>
        <p:nvSpPr>
          <p:cNvPr id="151" name="Freeform 150"/>
          <p:cNvSpPr/>
          <p:nvPr/>
        </p:nvSpPr>
        <p:spPr>
          <a:xfrm flipH="1" flipV="1">
            <a:off x="11815596" y="10660059"/>
            <a:ext cx="2212024" cy="698974"/>
          </a:xfrm>
          <a:custGeom>
            <a:avLst/>
            <a:gdLst>
              <a:gd name="connsiteX0" fmla="*/ 1688124 w 1688124"/>
              <a:gd name="connsiteY0" fmla="*/ 797170 h 797170"/>
              <a:gd name="connsiteX1" fmla="*/ 0 w 1688124"/>
              <a:gd name="connsiteY1" fmla="*/ 0 h 79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8124" h="797170">
                <a:moveTo>
                  <a:pt x="1688124" y="7971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 Box 228"/>
          <p:cNvSpPr txBox="1">
            <a:spLocks noChangeArrowheads="1"/>
          </p:cNvSpPr>
          <p:nvPr/>
        </p:nvSpPr>
        <p:spPr bwMode="auto">
          <a:xfrm rot="10800000" flipV="1">
            <a:off x="7915606" y="10103221"/>
            <a:ext cx="389999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D &amp; E Companies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Converge</a:t>
            </a:r>
          </a:p>
        </p:txBody>
      </p:sp>
      <p:grpSp>
        <p:nvGrpSpPr>
          <p:cNvPr id="157" name="Group 156"/>
          <p:cNvGrpSpPr/>
          <p:nvPr/>
        </p:nvGrpSpPr>
        <p:grpSpPr>
          <a:xfrm>
            <a:off x="14809640" y="9543229"/>
            <a:ext cx="664606" cy="664610"/>
            <a:chOff x="4664443" y="3476436"/>
            <a:chExt cx="513500" cy="513500"/>
          </a:xfrm>
        </p:grpSpPr>
        <p:sp>
          <p:nvSpPr>
            <p:cNvPr id="158" name="Diamond 157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 159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22190057" y="17059408"/>
            <a:ext cx="1812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Meters</a:t>
            </a:r>
          </a:p>
        </p:txBody>
      </p:sp>
      <p:sp>
        <p:nvSpPr>
          <p:cNvPr id="164" name="Freeform 163"/>
          <p:cNvSpPr/>
          <p:nvPr/>
        </p:nvSpPr>
        <p:spPr>
          <a:xfrm>
            <a:off x="14841415" y="4267200"/>
            <a:ext cx="2260419" cy="6963508"/>
          </a:xfrm>
          <a:custGeom>
            <a:avLst/>
            <a:gdLst>
              <a:gd name="connsiteX0" fmla="*/ 0 w 2260419"/>
              <a:gd name="connsiteY0" fmla="*/ 6963508 h 6963508"/>
              <a:gd name="connsiteX1" fmla="*/ 984739 w 2260419"/>
              <a:gd name="connsiteY1" fmla="*/ 6307015 h 6963508"/>
              <a:gd name="connsiteX2" fmla="*/ 1453662 w 2260419"/>
              <a:gd name="connsiteY2" fmla="*/ 5650523 h 6963508"/>
              <a:gd name="connsiteX3" fmla="*/ 1594339 w 2260419"/>
              <a:gd name="connsiteY3" fmla="*/ 4173415 h 6963508"/>
              <a:gd name="connsiteX4" fmla="*/ 2133600 w 2260419"/>
              <a:gd name="connsiteY4" fmla="*/ 2438400 h 6963508"/>
              <a:gd name="connsiteX5" fmla="*/ 2203939 w 2260419"/>
              <a:gd name="connsiteY5" fmla="*/ 961292 h 6963508"/>
              <a:gd name="connsiteX6" fmla="*/ 1430216 w 2260419"/>
              <a:gd name="connsiteY6" fmla="*/ 0 h 6963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0419" h="6963508">
                <a:moveTo>
                  <a:pt x="0" y="6963508"/>
                </a:moveTo>
                <a:cubicBezTo>
                  <a:pt x="371231" y="6744677"/>
                  <a:pt x="742462" y="6525846"/>
                  <a:pt x="984739" y="6307015"/>
                </a:cubicBezTo>
                <a:cubicBezTo>
                  <a:pt x="1227016" y="6088184"/>
                  <a:pt x="1352062" y="6006123"/>
                  <a:pt x="1453662" y="5650523"/>
                </a:cubicBezTo>
                <a:cubicBezTo>
                  <a:pt x="1555262" y="5294923"/>
                  <a:pt x="1481016" y="4708769"/>
                  <a:pt x="1594339" y="4173415"/>
                </a:cubicBezTo>
                <a:cubicBezTo>
                  <a:pt x="1707662" y="3638061"/>
                  <a:pt x="2032000" y="2973754"/>
                  <a:pt x="2133600" y="2438400"/>
                </a:cubicBezTo>
                <a:cubicBezTo>
                  <a:pt x="2235200" y="1903046"/>
                  <a:pt x="2321170" y="1367692"/>
                  <a:pt x="2203939" y="961292"/>
                </a:cubicBezTo>
                <a:cubicBezTo>
                  <a:pt x="2086708" y="554892"/>
                  <a:pt x="1758462" y="277446"/>
                  <a:pt x="1430216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14085868" y="4647467"/>
            <a:ext cx="1953355" cy="6372225"/>
          </a:xfrm>
          <a:custGeom>
            <a:avLst/>
            <a:gdLst>
              <a:gd name="connsiteX0" fmla="*/ 177620 w 1936082"/>
              <a:gd name="connsiteY0" fmla="*/ 6400800 h 6400800"/>
              <a:gd name="connsiteX1" fmla="*/ 83836 w 1936082"/>
              <a:gd name="connsiteY1" fmla="*/ 4970585 h 6400800"/>
              <a:gd name="connsiteX2" fmla="*/ 1232697 w 1936082"/>
              <a:gd name="connsiteY2" fmla="*/ 3282462 h 6400800"/>
              <a:gd name="connsiteX3" fmla="*/ 1818851 w 1936082"/>
              <a:gd name="connsiteY3" fmla="*/ 1922585 h 6400800"/>
              <a:gd name="connsiteX4" fmla="*/ 1936082 w 1936082"/>
              <a:gd name="connsiteY4" fmla="*/ 0 h 6400800"/>
              <a:gd name="connsiteX0" fmla="*/ 145946 w 1904408"/>
              <a:gd name="connsiteY0" fmla="*/ 6400800 h 6400800"/>
              <a:gd name="connsiteX1" fmla="*/ 52162 w 1904408"/>
              <a:gd name="connsiteY1" fmla="*/ 4970585 h 6400800"/>
              <a:gd name="connsiteX2" fmla="*/ 773131 w 1904408"/>
              <a:gd name="connsiteY2" fmla="*/ 4077433 h 6400800"/>
              <a:gd name="connsiteX3" fmla="*/ 1201023 w 1904408"/>
              <a:gd name="connsiteY3" fmla="*/ 3282462 h 6400800"/>
              <a:gd name="connsiteX4" fmla="*/ 1787177 w 1904408"/>
              <a:gd name="connsiteY4" fmla="*/ 1922585 h 6400800"/>
              <a:gd name="connsiteX5" fmla="*/ 1904408 w 1904408"/>
              <a:gd name="connsiteY5" fmla="*/ 0 h 6400800"/>
              <a:gd name="connsiteX0" fmla="*/ 145946 w 1983900"/>
              <a:gd name="connsiteY0" fmla="*/ 6400800 h 6400800"/>
              <a:gd name="connsiteX1" fmla="*/ 52162 w 1983900"/>
              <a:gd name="connsiteY1" fmla="*/ 4970585 h 6400800"/>
              <a:gd name="connsiteX2" fmla="*/ 773131 w 1983900"/>
              <a:gd name="connsiteY2" fmla="*/ 4077433 h 6400800"/>
              <a:gd name="connsiteX3" fmla="*/ 1201023 w 1983900"/>
              <a:gd name="connsiteY3" fmla="*/ 3282462 h 6400800"/>
              <a:gd name="connsiteX4" fmla="*/ 1939577 w 1983900"/>
              <a:gd name="connsiteY4" fmla="*/ 1922585 h 6400800"/>
              <a:gd name="connsiteX5" fmla="*/ 1904408 w 1983900"/>
              <a:gd name="connsiteY5" fmla="*/ 0 h 6400800"/>
              <a:gd name="connsiteX0" fmla="*/ 145946 w 1977706"/>
              <a:gd name="connsiteY0" fmla="*/ 6400800 h 6400800"/>
              <a:gd name="connsiteX1" fmla="*/ 52162 w 1977706"/>
              <a:gd name="connsiteY1" fmla="*/ 4970585 h 6400800"/>
              <a:gd name="connsiteX2" fmla="*/ 773131 w 1977706"/>
              <a:gd name="connsiteY2" fmla="*/ 4077433 h 6400800"/>
              <a:gd name="connsiteX3" fmla="*/ 1286748 w 1977706"/>
              <a:gd name="connsiteY3" fmla="*/ 3287224 h 6400800"/>
              <a:gd name="connsiteX4" fmla="*/ 1939577 w 1977706"/>
              <a:gd name="connsiteY4" fmla="*/ 1922585 h 6400800"/>
              <a:gd name="connsiteX5" fmla="*/ 1904408 w 1977706"/>
              <a:gd name="connsiteY5" fmla="*/ 0 h 6400800"/>
              <a:gd name="connsiteX0" fmla="*/ 145946 w 1953355"/>
              <a:gd name="connsiteY0" fmla="*/ 6400800 h 6400800"/>
              <a:gd name="connsiteX1" fmla="*/ 52162 w 1953355"/>
              <a:gd name="connsiteY1" fmla="*/ 4970585 h 6400800"/>
              <a:gd name="connsiteX2" fmla="*/ 773131 w 1953355"/>
              <a:gd name="connsiteY2" fmla="*/ 4077433 h 6400800"/>
              <a:gd name="connsiteX3" fmla="*/ 1286748 w 1953355"/>
              <a:gd name="connsiteY3" fmla="*/ 3287224 h 6400800"/>
              <a:gd name="connsiteX4" fmla="*/ 1939577 w 1953355"/>
              <a:gd name="connsiteY4" fmla="*/ 1922585 h 6400800"/>
              <a:gd name="connsiteX5" fmla="*/ 1744681 w 1953355"/>
              <a:gd name="connsiteY5" fmla="*/ 1129446 h 6400800"/>
              <a:gd name="connsiteX6" fmla="*/ 1904408 w 1953355"/>
              <a:gd name="connsiteY6" fmla="*/ 0 h 6400800"/>
              <a:gd name="connsiteX0" fmla="*/ 145946 w 1953355"/>
              <a:gd name="connsiteY0" fmla="*/ 6372225 h 6372225"/>
              <a:gd name="connsiteX1" fmla="*/ 52162 w 1953355"/>
              <a:gd name="connsiteY1" fmla="*/ 4942010 h 6372225"/>
              <a:gd name="connsiteX2" fmla="*/ 773131 w 1953355"/>
              <a:gd name="connsiteY2" fmla="*/ 4048858 h 6372225"/>
              <a:gd name="connsiteX3" fmla="*/ 1286748 w 1953355"/>
              <a:gd name="connsiteY3" fmla="*/ 3258649 h 6372225"/>
              <a:gd name="connsiteX4" fmla="*/ 1939577 w 1953355"/>
              <a:gd name="connsiteY4" fmla="*/ 1894010 h 6372225"/>
              <a:gd name="connsiteX5" fmla="*/ 1744681 w 1953355"/>
              <a:gd name="connsiteY5" fmla="*/ 1100871 h 6372225"/>
              <a:gd name="connsiteX6" fmla="*/ 1747246 w 1953355"/>
              <a:gd name="connsiteY6" fmla="*/ 0 h 637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3355" h="6372225">
                <a:moveTo>
                  <a:pt x="145946" y="6372225"/>
                </a:moveTo>
                <a:cubicBezTo>
                  <a:pt x="11131" y="5916979"/>
                  <a:pt x="-52369" y="5329238"/>
                  <a:pt x="52162" y="4942010"/>
                </a:cubicBezTo>
                <a:cubicBezTo>
                  <a:pt x="156693" y="4554782"/>
                  <a:pt x="581654" y="4330212"/>
                  <a:pt x="773131" y="4048858"/>
                </a:cubicBezTo>
                <a:cubicBezTo>
                  <a:pt x="964608" y="3767504"/>
                  <a:pt x="1092340" y="3617790"/>
                  <a:pt x="1286748" y="3258649"/>
                </a:cubicBezTo>
                <a:cubicBezTo>
                  <a:pt x="1481156" y="2899508"/>
                  <a:pt x="1863255" y="2253640"/>
                  <a:pt x="1939577" y="1894010"/>
                </a:cubicBezTo>
                <a:cubicBezTo>
                  <a:pt x="2015899" y="1534380"/>
                  <a:pt x="1750542" y="1421302"/>
                  <a:pt x="1744681" y="1100871"/>
                </a:cubicBezTo>
                <a:cubicBezTo>
                  <a:pt x="1738820" y="780440"/>
                  <a:pt x="1761106" y="248566"/>
                  <a:pt x="1747246" y="0"/>
                </a:cubicBezTo>
              </a:path>
            </a:pathLst>
          </a:custGeom>
          <a:noFill/>
          <a:ln w="101600">
            <a:solidFill>
              <a:srgbClr val="0000FF"/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Freeform 165"/>
          <p:cNvSpPr/>
          <p:nvPr/>
        </p:nvSpPr>
        <p:spPr>
          <a:xfrm>
            <a:off x="13568470" y="5275385"/>
            <a:ext cx="1788761" cy="5720861"/>
          </a:xfrm>
          <a:custGeom>
            <a:avLst/>
            <a:gdLst>
              <a:gd name="connsiteX0" fmla="*/ 857036 w 2146575"/>
              <a:gd name="connsiteY0" fmla="*/ 5720861 h 5720861"/>
              <a:gd name="connsiteX1" fmla="*/ 12975 w 2146575"/>
              <a:gd name="connsiteY1" fmla="*/ 4243753 h 5720861"/>
              <a:gd name="connsiteX2" fmla="*/ 1443190 w 2146575"/>
              <a:gd name="connsiteY2" fmla="*/ 2461846 h 5720861"/>
              <a:gd name="connsiteX3" fmla="*/ 1794882 w 2146575"/>
              <a:gd name="connsiteY3" fmla="*/ 1946030 h 5720861"/>
              <a:gd name="connsiteX4" fmla="*/ 2146575 w 2146575"/>
              <a:gd name="connsiteY4" fmla="*/ 0 h 5720861"/>
              <a:gd name="connsiteX0" fmla="*/ 871999 w 2161538"/>
              <a:gd name="connsiteY0" fmla="*/ 5720861 h 5720861"/>
              <a:gd name="connsiteX1" fmla="*/ 27938 w 2161538"/>
              <a:gd name="connsiteY1" fmla="*/ 4243753 h 5720861"/>
              <a:gd name="connsiteX2" fmla="*/ 1809845 w 2161538"/>
              <a:gd name="connsiteY2" fmla="*/ 1946030 h 5720861"/>
              <a:gd name="connsiteX3" fmla="*/ 2161538 w 2161538"/>
              <a:gd name="connsiteY3" fmla="*/ 0 h 5720861"/>
              <a:gd name="connsiteX0" fmla="*/ 499222 w 1788761"/>
              <a:gd name="connsiteY0" fmla="*/ 5720861 h 5720861"/>
              <a:gd name="connsiteX1" fmla="*/ 64736 w 1788761"/>
              <a:gd name="connsiteY1" fmla="*/ 4191365 h 5720861"/>
              <a:gd name="connsiteX2" fmla="*/ 1437068 w 1788761"/>
              <a:gd name="connsiteY2" fmla="*/ 1946030 h 5720861"/>
              <a:gd name="connsiteX3" fmla="*/ 1788761 w 1788761"/>
              <a:gd name="connsiteY3" fmla="*/ 0 h 5720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8761" h="5720861">
                <a:moveTo>
                  <a:pt x="499222" y="5720861"/>
                </a:moveTo>
                <a:cubicBezTo>
                  <a:pt x="28345" y="5253891"/>
                  <a:pt x="-91572" y="4820504"/>
                  <a:pt x="64736" y="4191365"/>
                </a:cubicBezTo>
                <a:cubicBezTo>
                  <a:pt x="221044" y="3562227"/>
                  <a:pt x="1149731" y="2644591"/>
                  <a:pt x="1437068" y="1946030"/>
                </a:cubicBezTo>
                <a:cubicBezTo>
                  <a:pt x="1724405" y="1247469"/>
                  <a:pt x="1671530" y="767861"/>
                  <a:pt x="1788761" y="0"/>
                </a:cubicBezTo>
              </a:path>
            </a:pathLst>
          </a:custGeom>
          <a:noFill/>
          <a:ln w="101600">
            <a:solidFill>
              <a:srgbClr val="0000FF"/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8974398" y="9261299"/>
            <a:ext cx="494558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Guelinel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Farm / Farm #1 </a:t>
            </a:r>
          </a:p>
        </p:txBody>
      </p:sp>
      <p:sp>
        <p:nvSpPr>
          <p:cNvPr id="167" name="Freeform 166"/>
          <p:cNvSpPr/>
          <p:nvPr/>
        </p:nvSpPr>
        <p:spPr>
          <a:xfrm>
            <a:off x="2461846" y="1032217"/>
            <a:ext cx="1599011" cy="10620521"/>
          </a:xfrm>
          <a:custGeom>
            <a:avLst/>
            <a:gdLst>
              <a:gd name="connsiteX0" fmla="*/ 0 w 1737027"/>
              <a:gd name="connsiteY0" fmla="*/ 10597661 h 10597661"/>
              <a:gd name="connsiteX1" fmla="*/ 1219200 w 1737027"/>
              <a:gd name="connsiteY1" fmla="*/ 9308123 h 10597661"/>
              <a:gd name="connsiteX2" fmla="*/ 1594339 w 1737027"/>
              <a:gd name="connsiteY2" fmla="*/ 5744308 h 10597661"/>
              <a:gd name="connsiteX3" fmla="*/ 1500554 w 1737027"/>
              <a:gd name="connsiteY3" fmla="*/ 4267200 h 10597661"/>
              <a:gd name="connsiteX4" fmla="*/ 1735016 w 1737027"/>
              <a:gd name="connsiteY4" fmla="*/ 2719754 h 10597661"/>
              <a:gd name="connsiteX5" fmla="*/ 1594339 w 1737027"/>
              <a:gd name="connsiteY5" fmla="*/ 0 h 10597661"/>
              <a:gd name="connsiteX0" fmla="*/ 0 w 1737027"/>
              <a:gd name="connsiteY0" fmla="*/ 10597661 h 10597661"/>
              <a:gd name="connsiteX1" fmla="*/ 1219200 w 1737027"/>
              <a:gd name="connsiteY1" fmla="*/ 9308123 h 10597661"/>
              <a:gd name="connsiteX2" fmla="*/ 1411459 w 1737027"/>
              <a:gd name="connsiteY2" fmla="*/ 5721448 h 10597661"/>
              <a:gd name="connsiteX3" fmla="*/ 1500554 w 1737027"/>
              <a:gd name="connsiteY3" fmla="*/ 4267200 h 10597661"/>
              <a:gd name="connsiteX4" fmla="*/ 1735016 w 1737027"/>
              <a:gd name="connsiteY4" fmla="*/ 2719754 h 10597661"/>
              <a:gd name="connsiteX5" fmla="*/ 1594339 w 1737027"/>
              <a:gd name="connsiteY5" fmla="*/ 0 h 10597661"/>
              <a:gd name="connsiteX0" fmla="*/ 0 w 1737027"/>
              <a:gd name="connsiteY0" fmla="*/ 10597661 h 10597661"/>
              <a:gd name="connsiteX1" fmla="*/ 1219200 w 1737027"/>
              <a:gd name="connsiteY1" fmla="*/ 9308123 h 10597661"/>
              <a:gd name="connsiteX2" fmla="*/ 1411459 w 1737027"/>
              <a:gd name="connsiteY2" fmla="*/ 5721448 h 10597661"/>
              <a:gd name="connsiteX3" fmla="*/ 1386254 w 1737027"/>
              <a:gd name="connsiteY3" fmla="*/ 4267200 h 10597661"/>
              <a:gd name="connsiteX4" fmla="*/ 1735016 w 1737027"/>
              <a:gd name="connsiteY4" fmla="*/ 2719754 h 10597661"/>
              <a:gd name="connsiteX5" fmla="*/ 1594339 w 1737027"/>
              <a:gd name="connsiteY5" fmla="*/ 0 h 10597661"/>
              <a:gd name="connsiteX0" fmla="*/ 0 w 1633923"/>
              <a:gd name="connsiteY0" fmla="*/ 10597661 h 10597661"/>
              <a:gd name="connsiteX1" fmla="*/ 1219200 w 1633923"/>
              <a:gd name="connsiteY1" fmla="*/ 9308123 h 10597661"/>
              <a:gd name="connsiteX2" fmla="*/ 1411459 w 1633923"/>
              <a:gd name="connsiteY2" fmla="*/ 5721448 h 10597661"/>
              <a:gd name="connsiteX3" fmla="*/ 1386254 w 1633923"/>
              <a:gd name="connsiteY3" fmla="*/ 4267200 h 10597661"/>
              <a:gd name="connsiteX4" fmla="*/ 1597856 w 1633923"/>
              <a:gd name="connsiteY4" fmla="*/ 2742614 h 10597661"/>
              <a:gd name="connsiteX5" fmla="*/ 1594339 w 1633923"/>
              <a:gd name="connsiteY5" fmla="*/ 0 h 10597661"/>
              <a:gd name="connsiteX0" fmla="*/ 0 w 1599011"/>
              <a:gd name="connsiteY0" fmla="*/ 10620521 h 10620521"/>
              <a:gd name="connsiteX1" fmla="*/ 1219200 w 1599011"/>
              <a:gd name="connsiteY1" fmla="*/ 9330983 h 10620521"/>
              <a:gd name="connsiteX2" fmla="*/ 1411459 w 1599011"/>
              <a:gd name="connsiteY2" fmla="*/ 5744308 h 10620521"/>
              <a:gd name="connsiteX3" fmla="*/ 1386254 w 1599011"/>
              <a:gd name="connsiteY3" fmla="*/ 4290060 h 10620521"/>
              <a:gd name="connsiteX4" fmla="*/ 1597856 w 1599011"/>
              <a:gd name="connsiteY4" fmla="*/ 2765474 h 10620521"/>
              <a:gd name="connsiteX5" fmla="*/ 1388599 w 1599011"/>
              <a:gd name="connsiteY5" fmla="*/ 0 h 1062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9011" h="10620521">
                <a:moveTo>
                  <a:pt x="0" y="10620521"/>
                </a:moveTo>
                <a:cubicBezTo>
                  <a:pt x="476738" y="10380198"/>
                  <a:pt x="983957" y="10143685"/>
                  <a:pt x="1219200" y="9330983"/>
                </a:cubicBezTo>
                <a:cubicBezTo>
                  <a:pt x="1454443" y="8518281"/>
                  <a:pt x="1383617" y="6584462"/>
                  <a:pt x="1411459" y="5744308"/>
                </a:cubicBezTo>
                <a:cubicBezTo>
                  <a:pt x="1439301" y="4904154"/>
                  <a:pt x="1355188" y="4786532"/>
                  <a:pt x="1386254" y="4290060"/>
                </a:cubicBezTo>
                <a:cubicBezTo>
                  <a:pt x="1417320" y="3793588"/>
                  <a:pt x="1582225" y="3476674"/>
                  <a:pt x="1597856" y="2765474"/>
                </a:cubicBezTo>
                <a:cubicBezTo>
                  <a:pt x="1613487" y="2054274"/>
                  <a:pt x="1466753" y="1004277"/>
                  <a:pt x="1388599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>
            <a:spLocks noChangeAspect="1"/>
          </p:cNvSpPr>
          <p:nvPr/>
        </p:nvSpPr>
        <p:spPr>
          <a:xfrm rot="7373395">
            <a:off x="17478163" y="668553"/>
            <a:ext cx="2443328" cy="238863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/>
          <p:cNvSpPr txBox="1"/>
          <p:nvPr/>
        </p:nvSpPr>
        <p:spPr>
          <a:xfrm>
            <a:off x="17540433" y="1365531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#3 </a:t>
            </a:r>
          </a:p>
        </p:txBody>
      </p:sp>
      <p:sp>
        <p:nvSpPr>
          <p:cNvPr id="3" name="Rectangle 2"/>
          <p:cNvSpPr/>
          <p:nvPr/>
        </p:nvSpPr>
        <p:spPr>
          <a:xfrm>
            <a:off x="3929567" y="6607239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4251269" y="2737860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4000500" y="754380"/>
            <a:ext cx="342900" cy="10355580"/>
          </a:xfrm>
          <a:custGeom>
            <a:avLst/>
            <a:gdLst>
              <a:gd name="connsiteX0" fmla="*/ 22860 w 342900"/>
              <a:gd name="connsiteY0" fmla="*/ 0 h 10355580"/>
              <a:gd name="connsiteX1" fmla="*/ 342900 w 342900"/>
              <a:gd name="connsiteY1" fmla="*/ 1874520 h 10355580"/>
              <a:gd name="connsiteX2" fmla="*/ 320040 w 342900"/>
              <a:gd name="connsiteY2" fmla="*/ 2743200 h 10355580"/>
              <a:gd name="connsiteX3" fmla="*/ 182880 w 342900"/>
              <a:gd name="connsiteY3" fmla="*/ 4137660 h 10355580"/>
              <a:gd name="connsiteX4" fmla="*/ 137160 w 342900"/>
              <a:gd name="connsiteY4" fmla="*/ 5097780 h 10355580"/>
              <a:gd name="connsiteX5" fmla="*/ 22860 w 342900"/>
              <a:gd name="connsiteY5" fmla="*/ 5669280 h 10355580"/>
              <a:gd name="connsiteX6" fmla="*/ 0 w 342900"/>
              <a:gd name="connsiteY6" fmla="*/ 6126480 h 10355580"/>
              <a:gd name="connsiteX7" fmla="*/ 137160 w 342900"/>
              <a:gd name="connsiteY7" fmla="*/ 7040880 h 10355580"/>
              <a:gd name="connsiteX8" fmla="*/ 45720 w 342900"/>
              <a:gd name="connsiteY8" fmla="*/ 7955280 h 10355580"/>
              <a:gd name="connsiteX9" fmla="*/ 114300 w 342900"/>
              <a:gd name="connsiteY9" fmla="*/ 8618220 h 10355580"/>
              <a:gd name="connsiteX10" fmla="*/ 68580 w 342900"/>
              <a:gd name="connsiteY10" fmla="*/ 9555480 h 10355580"/>
              <a:gd name="connsiteX11" fmla="*/ 137160 w 342900"/>
              <a:gd name="connsiteY11" fmla="*/ 10355580 h 10355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2900" h="10355580">
                <a:moveTo>
                  <a:pt x="22860" y="0"/>
                </a:moveTo>
                <a:lnTo>
                  <a:pt x="342900" y="1874520"/>
                </a:lnTo>
                <a:lnTo>
                  <a:pt x="320040" y="2743200"/>
                </a:lnTo>
                <a:lnTo>
                  <a:pt x="182880" y="4137660"/>
                </a:lnTo>
                <a:lnTo>
                  <a:pt x="137160" y="5097780"/>
                </a:lnTo>
                <a:lnTo>
                  <a:pt x="22860" y="5669280"/>
                </a:lnTo>
                <a:lnTo>
                  <a:pt x="0" y="6126480"/>
                </a:lnTo>
                <a:lnTo>
                  <a:pt x="137160" y="7040880"/>
                </a:lnTo>
                <a:lnTo>
                  <a:pt x="45720" y="7955280"/>
                </a:lnTo>
                <a:lnTo>
                  <a:pt x="114300" y="8618220"/>
                </a:lnTo>
                <a:lnTo>
                  <a:pt x="68580" y="9555480"/>
                </a:lnTo>
                <a:lnTo>
                  <a:pt x="137160" y="10355580"/>
                </a:lnTo>
              </a:path>
            </a:pathLst>
          </a:custGeom>
          <a:noFill/>
          <a:ln w="857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4596063" y="910678"/>
            <a:ext cx="11598442" cy="6043576"/>
          </a:xfrm>
          <a:custGeom>
            <a:avLst/>
            <a:gdLst>
              <a:gd name="connsiteX0" fmla="*/ 11598442 w 11598442"/>
              <a:gd name="connsiteY0" fmla="*/ 55571 h 6071361"/>
              <a:gd name="connsiteX1" fmla="*/ 8879305 w 11598442"/>
              <a:gd name="connsiteY1" fmla="*/ 55571 h 6071361"/>
              <a:gd name="connsiteX2" fmla="*/ 7628021 w 11598442"/>
              <a:gd name="connsiteY2" fmla="*/ 633087 h 6071361"/>
              <a:gd name="connsiteX3" fmla="*/ 7459579 w 11598442"/>
              <a:gd name="connsiteY3" fmla="*/ 1547487 h 6071361"/>
              <a:gd name="connsiteX4" fmla="*/ 7339263 w 11598442"/>
              <a:gd name="connsiteY4" fmla="*/ 1908434 h 6071361"/>
              <a:gd name="connsiteX5" fmla="*/ 2550695 w 11598442"/>
              <a:gd name="connsiteY5" fmla="*/ 2221255 h 6071361"/>
              <a:gd name="connsiteX6" fmla="*/ 1900990 w 11598442"/>
              <a:gd name="connsiteY6" fmla="*/ 3713171 h 6071361"/>
              <a:gd name="connsiteX7" fmla="*/ 1732548 w 11598442"/>
              <a:gd name="connsiteY7" fmla="*/ 5253213 h 6071361"/>
              <a:gd name="connsiteX8" fmla="*/ 1034716 w 11598442"/>
              <a:gd name="connsiteY8" fmla="*/ 5926982 h 6071361"/>
              <a:gd name="connsiteX9" fmla="*/ 0 w 11598442"/>
              <a:gd name="connsiteY9" fmla="*/ 6071361 h 6071361"/>
              <a:gd name="connsiteX0" fmla="*/ 11598442 w 11598442"/>
              <a:gd name="connsiteY0" fmla="*/ 55571 h 6071361"/>
              <a:gd name="connsiteX1" fmla="*/ 8879305 w 11598442"/>
              <a:gd name="connsiteY1" fmla="*/ 55571 h 6071361"/>
              <a:gd name="connsiteX2" fmla="*/ 7628021 w 11598442"/>
              <a:gd name="connsiteY2" fmla="*/ 633087 h 6071361"/>
              <a:gd name="connsiteX3" fmla="*/ 7459579 w 11598442"/>
              <a:gd name="connsiteY3" fmla="*/ 1547487 h 6071361"/>
              <a:gd name="connsiteX4" fmla="*/ 2550695 w 11598442"/>
              <a:gd name="connsiteY4" fmla="*/ 2221255 h 6071361"/>
              <a:gd name="connsiteX5" fmla="*/ 1900990 w 11598442"/>
              <a:gd name="connsiteY5" fmla="*/ 3713171 h 6071361"/>
              <a:gd name="connsiteX6" fmla="*/ 1732548 w 11598442"/>
              <a:gd name="connsiteY6" fmla="*/ 5253213 h 6071361"/>
              <a:gd name="connsiteX7" fmla="*/ 1034716 w 11598442"/>
              <a:gd name="connsiteY7" fmla="*/ 5926982 h 6071361"/>
              <a:gd name="connsiteX8" fmla="*/ 0 w 11598442"/>
              <a:gd name="connsiteY8" fmla="*/ 6071361 h 6071361"/>
              <a:gd name="connsiteX0" fmla="*/ 11598442 w 11598442"/>
              <a:gd name="connsiteY0" fmla="*/ 27786 h 6043576"/>
              <a:gd name="connsiteX1" fmla="*/ 8879305 w 11598442"/>
              <a:gd name="connsiteY1" fmla="*/ 27786 h 6043576"/>
              <a:gd name="connsiteX2" fmla="*/ 7772400 w 11598442"/>
              <a:gd name="connsiteY2" fmla="*/ 172165 h 6043576"/>
              <a:gd name="connsiteX3" fmla="*/ 7459579 w 11598442"/>
              <a:gd name="connsiteY3" fmla="*/ 1519702 h 6043576"/>
              <a:gd name="connsiteX4" fmla="*/ 2550695 w 11598442"/>
              <a:gd name="connsiteY4" fmla="*/ 2193470 h 6043576"/>
              <a:gd name="connsiteX5" fmla="*/ 1900990 w 11598442"/>
              <a:gd name="connsiteY5" fmla="*/ 3685386 h 6043576"/>
              <a:gd name="connsiteX6" fmla="*/ 1732548 w 11598442"/>
              <a:gd name="connsiteY6" fmla="*/ 5225428 h 6043576"/>
              <a:gd name="connsiteX7" fmla="*/ 1034716 w 11598442"/>
              <a:gd name="connsiteY7" fmla="*/ 5899197 h 6043576"/>
              <a:gd name="connsiteX8" fmla="*/ 0 w 11598442"/>
              <a:gd name="connsiteY8" fmla="*/ 6043576 h 6043576"/>
              <a:gd name="connsiteX0" fmla="*/ 11598442 w 11598442"/>
              <a:gd name="connsiteY0" fmla="*/ 27786 h 6043576"/>
              <a:gd name="connsiteX1" fmla="*/ 8879305 w 11598442"/>
              <a:gd name="connsiteY1" fmla="*/ 27786 h 6043576"/>
              <a:gd name="connsiteX2" fmla="*/ 7772400 w 11598442"/>
              <a:gd name="connsiteY2" fmla="*/ 172165 h 6043576"/>
              <a:gd name="connsiteX3" fmla="*/ 7074569 w 11598442"/>
              <a:gd name="connsiteY3" fmla="*/ 1760334 h 6043576"/>
              <a:gd name="connsiteX4" fmla="*/ 2550695 w 11598442"/>
              <a:gd name="connsiteY4" fmla="*/ 2193470 h 6043576"/>
              <a:gd name="connsiteX5" fmla="*/ 1900990 w 11598442"/>
              <a:gd name="connsiteY5" fmla="*/ 3685386 h 6043576"/>
              <a:gd name="connsiteX6" fmla="*/ 1732548 w 11598442"/>
              <a:gd name="connsiteY6" fmla="*/ 5225428 h 6043576"/>
              <a:gd name="connsiteX7" fmla="*/ 1034716 w 11598442"/>
              <a:gd name="connsiteY7" fmla="*/ 5899197 h 6043576"/>
              <a:gd name="connsiteX8" fmla="*/ 0 w 11598442"/>
              <a:gd name="connsiteY8" fmla="*/ 6043576 h 6043576"/>
              <a:gd name="connsiteX0" fmla="*/ 11598442 w 11598442"/>
              <a:gd name="connsiteY0" fmla="*/ 27786 h 6043576"/>
              <a:gd name="connsiteX1" fmla="*/ 8879305 w 11598442"/>
              <a:gd name="connsiteY1" fmla="*/ 27786 h 6043576"/>
              <a:gd name="connsiteX2" fmla="*/ 7579895 w 11598442"/>
              <a:gd name="connsiteY2" fmla="*/ 172165 h 6043576"/>
              <a:gd name="connsiteX3" fmla="*/ 7074569 w 11598442"/>
              <a:gd name="connsiteY3" fmla="*/ 1760334 h 6043576"/>
              <a:gd name="connsiteX4" fmla="*/ 2550695 w 11598442"/>
              <a:gd name="connsiteY4" fmla="*/ 2193470 h 6043576"/>
              <a:gd name="connsiteX5" fmla="*/ 1900990 w 11598442"/>
              <a:gd name="connsiteY5" fmla="*/ 3685386 h 6043576"/>
              <a:gd name="connsiteX6" fmla="*/ 1732548 w 11598442"/>
              <a:gd name="connsiteY6" fmla="*/ 5225428 h 6043576"/>
              <a:gd name="connsiteX7" fmla="*/ 1034716 w 11598442"/>
              <a:gd name="connsiteY7" fmla="*/ 5899197 h 6043576"/>
              <a:gd name="connsiteX8" fmla="*/ 0 w 11598442"/>
              <a:gd name="connsiteY8" fmla="*/ 6043576 h 604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98442" h="6043576">
                <a:moveTo>
                  <a:pt x="11598442" y="27786"/>
                </a:moveTo>
                <a:cubicBezTo>
                  <a:pt x="10569742" y="-20341"/>
                  <a:pt x="9549063" y="3723"/>
                  <a:pt x="8879305" y="27786"/>
                </a:cubicBezTo>
                <a:cubicBezTo>
                  <a:pt x="8209547" y="51849"/>
                  <a:pt x="7880684" y="-116593"/>
                  <a:pt x="7579895" y="172165"/>
                </a:cubicBezTo>
                <a:cubicBezTo>
                  <a:pt x="7279106" y="460923"/>
                  <a:pt x="7912769" y="1423450"/>
                  <a:pt x="7074569" y="1760334"/>
                </a:cubicBezTo>
                <a:cubicBezTo>
                  <a:pt x="6236369" y="2097218"/>
                  <a:pt x="3412958" y="1872628"/>
                  <a:pt x="2550695" y="2193470"/>
                </a:cubicBezTo>
                <a:cubicBezTo>
                  <a:pt x="1688432" y="2514312"/>
                  <a:pt x="2037348" y="3180060"/>
                  <a:pt x="1900990" y="3685386"/>
                </a:cubicBezTo>
                <a:cubicBezTo>
                  <a:pt x="1764632" y="4190712"/>
                  <a:pt x="1876927" y="4856460"/>
                  <a:pt x="1732548" y="5225428"/>
                </a:cubicBezTo>
                <a:cubicBezTo>
                  <a:pt x="1588169" y="5594397"/>
                  <a:pt x="1323474" y="5762839"/>
                  <a:pt x="1034716" y="5899197"/>
                </a:cubicBezTo>
                <a:cubicBezTo>
                  <a:pt x="745958" y="6035555"/>
                  <a:pt x="372979" y="6039565"/>
                  <a:pt x="0" y="6043576"/>
                </a:cubicBezTo>
              </a:path>
            </a:pathLst>
          </a:custGeom>
          <a:noFill/>
          <a:ln w="101600">
            <a:solidFill>
              <a:srgbClr val="0000FF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Pentagon 160"/>
          <p:cNvSpPr/>
          <p:nvPr/>
        </p:nvSpPr>
        <p:spPr>
          <a:xfrm rot="16200000">
            <a:off x="13391850" y="-369445"/>
            <a:ext cx="1657327" cy="4052145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TextBox 161"/>
          <p:cNvSpPr txBox="1"/>
          <p:nvPr/>
        </p:nvSpPr>
        <p:spPr>
          <a:xfrm>
            <a:off x="12511476" y="1322156"/>
            <a:ext cx="346280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350M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 Box 228"/>
          <p:cNvSpPr txBox="1">
            <a:spLocks noChangeArrowheads="1"/>
          </p:cNvSpPr>
          <p:nvPr/>
        </p:nvSpPr>
        <p:spPr bwMode="auto">
          <a:xfrm rot="10800000" flipV="1">
            <a:off x="6074409" y="2808406"/>
            <a:ext cx="3325531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LT Hill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F Co. Group</a:t>
            </a:r>
          </a:p>
        </p:txBody>
      </p:sp>
      <p:sp>
        <p:nvSpPr>
          <p:cNvPr id="155" name="Text Box 228"/>
          <p:cNvSpPr txBox="1">
            <a:spLocks noChangeArrowheads="1"/>
          </p:cNvSpPr>
          <p:nvPr/>
        </p:nvSpPr>
        <p:spPr bwMode="auto">
          <a:xfrm rot="10800000" flipV="1">
            <a:off x="1697329" y="4336397"/>
            <a:ext cx="3325531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LT Arman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F Co. Group</a:t>
            </a:r>
          </a:p>
        </p:txBody>
      </p:sp>
      <p:grpSp>
        <p:nvGrpSpPr>
          <p:cNvPr id="156" name="Group 155"/>
          <p:cNvGrpSpPr/>
          <p:nvPr/>
        </p:nvGrpSpPr>
        <p:grpSpPr>
          <a:xfrm>
            <a:off x="19837919" y="11229694"/>
            <a:ext cx="664606" cy="664610"/>
            <a:chOff x="4664443" y="3476436"/>
            <a:chExt cx="513500" cy="513500"/>
          </a:xfrm>
        </p:grpSpPr>
        <p:sp>
          <p:nvSpPr>
            <p:cNvPr id="168" name="Diamond 167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 168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 169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1" name="Oval 170"/>
          <p:cNvSpPr/>
          <p:nvPr/>
        </p:nvSpPr>
        <p:spPr>
          <a:xfrm>
            <a:off x="8618966" y="13457553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172" name="Oval 171"/>
          <p:cNvSpPr/>
          <p:nvPr/>
        </p:nvSpPr>
        <p:spPr>
          <a:xfrm>
            <a:off x="11827410" y="14261680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173" name="Oval 172"/>
          <p:cNvSpPr/>
          <p:nvPr/>
        </p:nvSpPr>
        <p:spPr>
          <a:xfrm>
            <a:off x="19823717" y="1056444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174" name="Oval 173"/>
          <p:cNvSpPr/>
          <p:nvPr/>
        </p:nvSpPr>
        <p:spPr>
          <a:xfrm>
            <a:off x="14242879" y="1127069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175" name="Oval 174"/>
          <p:cNvSpPr/>
          <p:nvPr/>
        </p:nvSpPr>
        <p:spPr>
          <a:xfrm>
            <a:off x="3106465" y="701447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8447410" y="2449849"/>
            <a:ext cx="7321261" cy="6020880"/>
            <a:chOff x="18447410" y="2449849"/>
            <a:chExt cx="7321261" cy="6020880"/>
          </a:xfrm>
        </p:grpSpPr>
        <p:pic>
          <p:nvPicPr>
            <p:cNvPr id="176" name="Picture 175"/>
            <p:cNvPicPr>
              <a:picLocks noChangeAspect="1"/>
            </p:cNvPicPr>
            <p:nvPr/>
          </p:nvPicPr>
          <p:blipFill rotWithShape="1">
            <a:blip r:embed="rId4"/>
            <a:srcRect l="23621" t="13495" r="25862" b="9063"/>
            <a:stretch/>
          </p:blipFill>
          <p:spPr>
            <a:xfrm>
              <a:off x="18447410" y="2449849"/>
              <a:ext cx="7321261" cy="6020880"/>
            </a:xfrm>
            <a:prstGeom prst="rect">
              <a:avLst/>
            </a:prstGeom>
            <a:ln w="76200">
              <a:solidFill>
                <a:schemeClr val="tx1"/>
              </a:solidFill>
            </a:ln>
          </p:spPr>
        </p:pic>
        <p:sp>
          <p:nvSpPr>
            <p:cNvPr id="177" name="Oval 176"/>
            <p:cNvSpPr/>
            <p:nvPr/>
          </p:nvSpPr>
          <p:spPr>
            <a:xfrm>
              <a:off x="18859477" y="3403946"/>
              <a:ext cx="775492" cy="7397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dirty="0"/>
                <a:t>3</a:t>
              </a:r>
            </a:p>
          </p:txBody>
        </p:sp>
      </p:grpSp>
      <p:sp>
        <p:nvSpPr>
          <p:cNvPr id="178" name="Text Box 228"/>
          <p:cNvSpPr txBox="1">
            <a:spLocks noChangeArrowheads="1"/>
          </p:cNvSpPr>
          <p:nvPr/>
        </p:nvSpPr>
        <p:spPr bwMode="auto">
          <a:xfrm rot="10800000" flipV="1">
            <a:off x="11103942" y="11661920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#1</a:t>
            </a:r>
          </a:p>
        </p:txBody>
      </p:sp>
      <p:sp>
        <p:nvSpPr>
          <p:cNvPr id="179" name="Text Box 229"/>
          <p:cNvSpPr txBox="1">
            <a:spLocks noChangeArrowheads="1"/>
          </p:cNvSpPr>
          <p:nvPr/>
        </p:nvSpPr>
        <p:spPr bwMode="auto">
          <a:xfrm rot="10800000" flipV="1">
            <a:off x="11713682" y="13243913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#2</a:t>
            </a:r>
          </a:p>
        </p:txBody>
      </p:sp>
      <p:sp>
        <p:nvSpPr>
          <p:cNvPr id="180" name="Text Box 230"/>
          <p:cNvSpPr txBox="1">
            <a:spLocks noChangeArrowheads="1"/>
          </p:cNvSpPr>
          <p:nvPr/>
        </p:nvSpPr>
        <p:spPr bwMode="auto">
          <a:xfrm rot="10800000" flipV="1">
            <a:off x="12578267" y="14523908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#3</a:t>
            </a:r>
          </a:p>
        </p:txBody>
      </p:sp>
      <p:sp>
        <p:nvSpPr>
          <p:cNvPr id="181" name="Text Box 231"/>
          <p:cNvSpPr txBox="1">
            <a:spLocks noChangeArrowheads="1"/>
          </p:cNvSpPr>
          <p:nvPr/>
        </p:nvSpPr>
        <p:spPr bwMode="auto">
          <a:xfrm rot="10800000" flipV="1">
            <a:off x="13139245" y="13922980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#4</a:t>
            </a:r>
          </a:p>
        </p:txBody>
      </p:sp>
      <p:sp>
        <p:nvSpPr>
          <p:cNvPr id="182" name="Text Box 232"/>
          <p:cNvSpPr txBox="1">
            <a:spLocks noChangeArrowheads="1"/>
          </p:cNvSpPr>
          <p:nvPr/>
        </p:nvSpPr>
        <p:spPr bwMode="auto">
          <a:xfrm rot="10800000" flipV="1">
            <a:off x="14072242" y="12440196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#5</a:t>
            </a:r>
          </a:p>
        </p:txBody>
      </p:sp>
      <p:sp>
        <p:nvSpPr>
          <p:cNvPr id="183" name="Text Box 233"/>
          <p:cNvSpPr txBox="1">
            <a:spLocks noChangeArrowheads="1"/>
          </p:cNvSpPr>
          <p:nvPr/>
        </p:nvSpPr>
        <p:spPr bwMode="auto">
          <a:xfrm rot="10800000" flipV="1">
            <a:off x="15317533" y="11855510"/>
            <a:ext cx="64633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Times New Roman" panose="02020603050405020304" pitchFamily="18" charset="0"/>
              </a:rPr>
              <a:t>#6</a:t>
            </a:r>
          </a:p>
        </p:txBody>
      </p:sp>
      <p:sp>
        <p:nvSpPr>
          <p:cNvPr id="184" name="Oval 183"/>
          <p:cNvSpPr/>
          <p:nvPr/>
        </p:nvSpPr>
        <p:spPr>
          <a:xfrm>
            <a:off x="25060730" y="14101241"/>
            <a:ext cx="1845490" cy="381733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9017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390898" y="220315"/>
            <a:ext cx="26802167" cy="17384303"/>
          </a:xfrm>
          <a:prstGeom prst="rect">
            <a:avLst/>
          </a:prstGeom>
          <a:solidFill>
            <a:srgbClr val="FFFFEB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66"/>
          <p:cNvSpPr>
            <a:spLocks noChangeArrowheads="1"/>
          </p:cNvSpPr>
          <p:nvPr/>
        </p:nvSpPr>
        <p:spPr bwMode="auto">
          <a:xfrm>
            <a:off x="11516810" y="3467280"/>
            <a:ext cx="182491" cy="10645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" name="Freeform 33"/>
          <p:cNvSpPr>
            <a:spLocks/>
          </p:cNvSpPr>
          <p:nvPr/>
        </p:nvSpPr>
        <p:spPr>
          <a:xfrm rot="18173395">
            <a:off x="11116701" y="1000820"/>
            <a:ext cx="735810" cy="618657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11358396" y="295073"/>
            <a:ext cx="635230" cy="685434"/>
            <a:chOff x="9732675" y="12754688"/>
            <a:chExt cx="715540" cy="772092"/>
          </a:xfrm>
        </p:grpSpPr>
        <p:sp>
          <p:nvSpPr>
            <p:cNvPr id="36" name="Rectangle 35"/>
            <p:cNvSpPr/>
            <p:nvPr/>
          </p:nvSpPr>
          <p:spPr>
            <a:xfrm rot="300006">
              <a:off x="9823818" y="12754688"/>
              <a:ext cx="624397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 rot="300006">
              <a:off x="9948876" y="13353655"/>
              <a:ext cx="418463" cy="17312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 rot="16522576">
              <a:off x="10117128" y="13213069"/>
              <a:ext cx="418463" cy="15208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 rot="300006">
              <a:off x="9768160" y="12949689"/>
              <a:ext cx="321129" cy="1234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 rot="16522576">
              <a:off x="9586134" y="13212513"/>
              <a:ext cx="418463" cy="12538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Freeform 41"/>
          <p:cNvSpPr/>
          <p:nvPr/>
        </p:nvSpPr>
        <p:spPr>
          <a:xfrm>
            <a:off x="11079015" y="244640"/>
            <a:ext cx="1128274" cy="6682857"/>
          </a:xfrm>
          <a:custGeom>
            <a:avLst/>
            <a:gdLst>
              <a:gd name="connsiteX0" fmla="*/ 0 w 619125"/>
              <a:gd name="connsiteY0" fmla="*/ 3667125 h 3667125"/>
              <a:gd name="connsiteX1" fmla="*/ 142875 w 619125"/>
              <a:gd name="connsiteY1" fmla="*/ 2752725 h 3667125"/>
              <a:gd name="connsiteX2" fmla="*/ 314325 w 619125"/>
              <a:gd name="connsiteY2" fmla="*/ 2133600 h 3667125"/>
              <a:gd name="connsiteX3" fmla="*/ 476250 w 619125"/>
              <a:gd name="connsiteY3" fmla="*/ 1685925 h 3667125"/>
              <a:gd name="connsiteX4" fmla="*/ 514350 w 619125"/>
              <a:gd name="connsiteY4" fmla="*/ 1276350 h 3667125"/>
              <a:gd name="connsiteX5" fmla="*/ 552450 w 619125"/>
              <a:gd name="connsiteY5" fmla="*/ 619125 h 3667125"/>
              <a:gd name="connsiteX6" fmla="*/ 619125 w 619125"/>
              <a:gd name="connsiteY6" fmla="*/ 0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125" h="3667125">
                <a:moveTo>
                  <a:pt x="0" y="3667125"/>
                </a:moveTo>
                <a:cubicBezTo>
                  <a:pt x="45244" y="3337718"/>
                  <a:pt x="90488" y="3008312"/>
                  <a:pt x="142875" y="2752725"/>
                </a:cubicBezTo>
                <a:cubicBezTo>
                  <a:pt x="195262" y="2497138"/>
                  <a:pt x="258762" y="2311400"/>
                  <a:pt x="314325" y="2133600"/>
                </a:cubicBezTo>
                <a:cubicBezTo>
                  <a:pt x="369888" y="1955800"/>
                  <a:pt x="442912" y="1828800"/>
                  <a:pt x="476250" y="1685925"/>
                </a:cubicBezTo>
                <a:cubicBezTo>
                  <a:pt x="509588" y="1543050"/>
                  <a:pt x="501650" y="1454150"/>
                  <a:pt x="514350" y="1276350"/>
                </a:cubicBezTo>
                <a:cubicBezTo>
                  <a:pt x="527050" y="1098550"/>
                  <a:pt x="534988" y="831850"/>
                  <a:pt x="552450" y="619125"/>
                </a:cubicBezTo>
                <a:cubicBezTo>
                  <a:pt x="569913" y="406400"/>
                  <a:pt x="594519" y="203200"/>
                  <a:pt x="619125" y="0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99" name="Group 1798"/>
          <p:cNvGrpSpPr/>
          <p:nvPr/>
        </p:nvGrpSpPr>
        <p:grpSpPr>
          <a:xfrm rot="21359327">
            <a:off x="5161205" y="1765934"/>
            <a:ext cx="633899" cy="613338"/>
            <a:chOff x="4582210" y="13952782"/>
            <a:chExt cx="712246" cy="689144"/>
          </a:xfrm>
        </p:grpSpPr>
        <p:grpSp>
          <p:nvGrpSpPr>
            <p:cNvPr id="1816" name="Group 18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21" name="Explosion 2 18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2" name="Explosion 2 18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3" name="Explosion 2 18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7" name="Group 18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18" name="Explosion 2 18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9" name="Explosion 2 18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0" name="Explosion 2 18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0" name="Group 1799"/>
          <p:cNvGrpSpPr/>
          <p:nvPr/>
        </p:nvGrpSpPr>
        <p:grpSpPr>
          <a:xfrm rot="20865137">
            <a:off x="4498912" y="1505879"/>
            <a:ext cx="633899" cy="613338"/>
            <a:chOff x="4582210" y="13952782"/>
            <a:chExt cx="712246" cy="689144"/>
          </a:xfrm>
        </p:grpSpPr>
        <p:grpSp>
          <p:nvGrpSpPr>
            <p:cNvPr id="1808" name="Group 18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13" name="Explosion 2 18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4" name="Explosion 2 18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5" name="Explosion 2 18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9" name="Group 18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10" name="Explosion 2 18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1" name="Explosion 2 18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2" name="Explosion 2 18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1" name="Group 1800"/>
          <p:cNvGrpSpPr/>
          <p:nvPr/>
        </p:nvGrpSpPr>
        <p:grpSpPr>
          <a:xfrm rot="7486353">
            <a:off x="6004059" y="2084434"/>
            <a:ext cx="289263" cy="445613"/>
            <a:chOff x="8195694" y="5868418"/>
            <a:chExt cx="325015" cy="500689"/>
          </a:xfrm>
        </p:grpSpPr>
        <p:sp>
          <p:nvSpPr>
            <p:cNvPr id="1805" name="Explosion 2 180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6" name="Explosion 2 18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7" name="Explosion 2 18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02" name="Group 1801"/>
          <p:cNvGrpSpPr/>
          <p:nvPr/>
        </p:nvGrpSpPr>
        <p:grpSpPr>
          <a:xfrm rot="7486353">
            <a:off x="6205285" y="2216756"/>
            <a:ext cx="224270" cy="335101"/>
            <a:chOff x="8268720" y="5992589"/>
            <a:chExt cx="251989" cy="376518"/>
          </a:xfrm>
        </p:grpSpPr>
        <p:sp>
          <p:nvSpPr>
            <p:cNvPr id="1803" name="Explosion 2 18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4" name="Explosion 2 18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1" name="Group 1740"/>
          <p:cNvGrpSpPr/>
          <p:nvPr/>
        </p:nvGrpSpPr>
        <p:grpSpPr>
          <a:xfrm rot="15235020">
            <a:off x="20176745" y="524872"/>
            <a:ext cx="633899" cy="613338"/>
            <a:chOff x="4582210" y="13952782"/>
            <a:chExt cx="712246" cy="689144"/>
          </a:xfrm>
        </p:grpSpPr>
        <p:grpSp>
          <p:nvGrpSpPr>
            <p:cNvPr id="1756" name="Group 175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61" name="Explosion 2 17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2" name="Explosion 2 17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3" name="Explosion 2 17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57" name="Group 175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58" name="Explosion 2 175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9" name="Explosion 2 175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0" name="Explosion 2 175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42" name="Group 1741"/>
          <p:cNvGrpSpPr/>
          <p:nvPr/>
        </p:nvGrpSpPr>
        <p:grpSpPr>
          <a:xfrm rot="14740830">
            <a:off x="20106191" y="1256422"/>
            <a:ext cx="633899" cy="613338"/>
            <a:chOff x="4582210" y="13952782"/>
            <a:chExt cx="712246" cy="689144"/>
          </a:xfrm>
        </p:grpSpPr>
        <p:grpSp>
          <p:nvGrpSpPr>
            <p:cNvPr id="1748" name="Group 174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53" name="Explosion 2 175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4" name="Explosion 2 175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5" name="Explosion 2 175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9" name="Group 174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50" name="Explosion 2 17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1" name="Explosion 2 17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2" name="Explosion 2 17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47" name="Explosion 2 1746"/>
          <p:cNvSpPr/>
          <p:nvPr/>
        </p:nvSpPr>
        <p:spPr>
          <a:xfrm rot="20811986">
            <a:off x="20462619" y="27894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6" name="Group 1645"/>
          <p:cNvGrpSpPr/>
          <p:nvPr/>
        </p:nvGrpSpPr>
        <p:grpSpPr>
          <a:xfrm rot="14772860">
            <a:off x="22901272" y="1310820"/>
            <a:ext cx="633899" cy="613338"/>
            <a:chOff x="4582210" y="13952782"/>
            <a:chExt cx="712246" cy="689144"/>
          </a:xfrm>
        </p:grpSpPr>
        <p:grpSp>
          <p:nvGrpSpPr>
            <p:cNvPr id="1663" name="Group 166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68" name="Explosion 2 166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9" name="Explosion 2 166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0" name="Explosion 2 166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4" name="Group 166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65" name="Explosion 2 16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6" name="Explosion 2 16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7" name="Explosion 2 16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47" name="Group 1646"/>
          <p:cNvGrpSpPr/>
          <p:nvPr/>
        </p:nvGrpSpPr>
        <p:grpSpPr>
          <a:xfrm rot="14278670">
            <a:off x="22929406" y="2045225"/>
            <a:ext cx="633899" cy="613338"/>
            <a:chOff x="4582210" y="13952782"/>
            <a:chExt cx="712246" cy="689144"/>
          </a:xfrm>
        </p:grpSpPr>
        <p:grpSp>
          <p:nvGrpSpPr>
            <p:cNvPr id="1655" name="Group 165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60" name="Explosion 2 16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1" name="Explosion 2 16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Explosion 2 16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6" name="Group 165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57" name="Explosion 2 16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8" name="Explosion 2 16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9" name="Explosion 2 16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48" name="Group 1647"/>
          <p:cNvGrpSpPr/>
          <p:nvPr/>
        </p:nvGrpSpPr>
        <p:grpSpPr>
          <a:xfrm rot="899886">
            <a:off x="23040423" y="803932"/>
            <a:ext cx="289263" cy="445613"/>
            <a:chOff x="8195694" y="5868418"/>
            <a:chExt cx="325015" cy="500689"/>
          </a:xfrm>
        </p:grpSpPr>
        <p:sp>
          <p:nvSpPr>
            <p:cNvPr id="1652" name="Explosion 2 165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3" name="Explosion 2 165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4" name="Explosion 2 165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49" name="Group 1648"/>
          <p:cNvGrpSpPr/>
          <p:nvPr/>
        </p:nvGrpSpPr>
        <p:grpSpPr>
          <a:xfrm rot="899886">
            <a:off x="23046246" y="528988"/>
            <a:ext cx="224270" cy="335101"/>
            <a:chOff x="8268720" y="5992589"/>
            <a:chExt cx="251989" cy="376518"/>
          </a:xfrm>
        </p:grpSpPr>
        <p:sp>
          <p:nvSpPr>
            <p:cNvPr id="1650" name="Explosion 2 164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Explosion 2 165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1" name="Group 1560"/>
          <p:cNvGrpSpPr/>
          <p:nvPr/>
        </p:nvGrpSpPr>
        <p:grpSpPr>
          <a:xfrm rot="16481927">
            <a:off x="4050699" y="1238721"/>
            <a:ext cx="633899" cy="613338"/>
            <a:chOff x="4582210" y="13952782"/>
            <a:chExt cx="712246" cy="689144"/>
          </a:xfrm>
        </p:grpSpPr>
        <p:grpSp>
          <p:nvGrpSpPr>
            <p:cNvPr id="1578" name="Group 157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83" name="Explosion 2 15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4" name="Explosion 2 15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5" name="Explosion 2 15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9" name="Group 157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80" name="Explosion 2 15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1" name="Explosion 2 15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2" name="Explosion 2 15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62" name="Group 1561"/>
          <p:cNvGrpSpPr/>
          <p:nvPr/>
        </p:nvGrpSpPr>
        <p:grpSpPr>
          <a:xfrm rot="15987737">
            <a:off x="3725175" y="1897641"/>
            <a:ext cx="633899" cy="613338"/>
            <a:chOff x="4582210" y="13952782"/>
            <a:chExt cx="712246" cy="689144"/>
          </a:xfrm>
        </p:grpSpPr>
        <p:grpSp>
          <p:nvGrpSpPr>
            <p:cNvPr id="1570" name="Group 156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75" name="Explosion 2 15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6" name="Explosion 2 15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7" name="Explosion 2 15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1" name="Group 157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72" name="Explosion 2 15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3" name="Explosion 2 15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4" name="Explosion 2 15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63" name="Group 1562"/>
          <p:cNvGrpSpPr/>
          <p:nvPr/>
        </p:nvGrpSpPr>
        <p:grpSpPr>
          <a:xfrm rot="2608953">
            <a:off x="4475605" y="787527"/>
            <a:ext cx="289263" cy="445613"/>
            <a:chOff x="8195694" y="5868418"/>
            <a:chExt cx="325015" cy="500689"/>
          </a:xfrm>
        </p:grpSpPr>
        <p:sp>
          <p:nvSpPr>
            <p:cNvPr id="1567" name="Explosion 2 156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Explosion 2 156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Explosion 2 156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4" name="Group 1563"/>
          <p:cNvGrpSpPr/>
          <p:nvPr/>
        </p:nvGrpSpPr>
        <p:grpSpPr>
          <a:xfrm rot="2608953">
            <a:off x="4642137" y="539834"/>
            <a:ext cx="224270" cy="335101"/>
            <a:chOff x="8268720" y="5992589"/>
            <a:chExt cx="251989" cy="376518"/>
          </a:xfrm>
        </p:grpSpPr>
        <p:sp>
          <p:nvSpPr>
            <p:cNvPr id="1565" name="Explosion 2 156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Explosion 2 156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5" name="Group 1544"/>
          <p:cNvGrpSpPr/>
          <p:nvPr/>
        </p:nvGrpSpPr>
        <p:grpSpPr>
          <a:xfrm rot="13062826">
            <a:off x="4530745" y="662276"/>
            <a:ext cx="289263" cy="445613"/>
            <a:chOff x="8195694" y="5868418"/>
            <a:chExt cx="325015" cy="500689"/>
          </a:xfrm>
        </p:grpSpPr>
        <p:sp>
          <p:nvSpPr>
            <p:cNvPr id="1550" name="Explosion 2 154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Explosion 2 155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Explosion 2 155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6" name="Group 1545"/>
          <p:cNvGrpSpPr/>
          <p:nvPr/>
        </p:nvGrpSpPr>
        <p:grpSpPr>
          <a:xfrm rot="13062826">
            <a:off x="4629540" y="291945"/>
            <a:ext cx="289263" cy="445613"/>
            <a:chOff x="8195694" y="5868418"/>
            <a:chExt cx="325015" cy="500689"/>
          </a:xfrm>
        </p:grpSpPr>
        <p:sp>
          <p:nvSpPr>
            <p:cNvPr id="1547" name="Explosion 2 15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Explosion 2 15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Explosion 2 15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5" name="Group 1444"/>
          <p:cNvGrpSpPr/>
          <p:nvPr/>
        </p:nvGrpSpPr>
        <p:grpSpPr>
          <a:xfrm rot="20702621">
            <a:off x="12926940" y="1653501"/>
            <a:ext cx="633898" cy="613338"/>
            <a:chOff x="4582211" y="13952782"/>
            <a:chExt cx="712245" cy="689144"/>
          </a:xfrm>
        </p:grpSpPr>
        <p:grpSp>
          <p:nvGrpSpPr>
            <p:cNvPr id="1455" name="Group 1454"/>
            <p:cNvGrpSpPr/>
            <p:nvPr/>
          </p:nvGrpSpPr>
          <p:grpSpPr>
            <a:xfrm rot="19123651">
              <a:off x="4582211" y="13952782"/>
              <a:ext cx="325015" cy="500689"/>
              <a:chOff x="8195694" y="5868418"/>
              <a:chExt cx="325015" cy="500689"/>
            </a:xfrm>
          </p:grpSpPr>
          <p:sp>
            <p:nvSpPr>
              <p:cNvPr id="1460" name="Explosion 2 14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1" name="Explosion 2 14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2" name="Explosion 2 14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6" name="Group 145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57" name="Explosion 2 14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8" name="Explosion 2 14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9" name="Explosion 2 14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46" name="Group 1445"/>
          <p:cNvGrpSpPr/>
          <p:nvPr/>
        </p:nvGrpSpPr>
        <p:grpSpPr>
          <a:xfrm rot="20208431">
            <a:off x="12301353" y="1622495"/>
            <a:ext cx="540529" cy="537989"/>
            <a:chOff x="4687120" y="14037444"/>
            <a:chExt cx="607336" cy="604482"/>
          </a:xfrm>
        </p:grpSpPr>
        <p:grpSp>
          <p:nvGrpSpPr>
            <p:cNvPr id="1447" name="Group 1446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1453" name="Explosion 2 14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4" name="Explosion 2 14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8" name="Group 144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49" name="Explosion 2 14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0" name="Explosion 2 14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1" name="Explosion 2 14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7" name="Group 1426"/>
          <p:cNvGrpSpPr/>
          <p:nvPr/>
        </p:nvGrpSpPr>
        <p:grpSpPr>
          <a:xfrm rot="4285883">
            <a:off x="13363490" y="1170776"/>
            <a:ext cx="633898" cy="613338"/>
            <a:chOff x="4582211" y="13952782"/>
            <a:chExt cx="712245" cy="689144"/>
          </a:xfrm>
        </p:grpSpPr>
        <p:grpSp>
          <p:nvGrpSpPr>
            <p:cNvPr id="1437" name="Group 1436"/>
            <p:cNvGrpSpPr/>
            <p:nvPr/>
          </p:nvGrpSpPr>
          <p:grpSpPr>
            <a:xfrm rot="19123651">
              <a:off x="4582211" y="13952782"/>
              <a:ext cx="325015" cy="500689"/>
              <a:chOff x="8195694" y="5868418"/>
              <a:chExt cx="325015" cy="500689"/>
            </a:xfrm>
          </p:grpSpPr>
          <p:sp>
            <p:nvSpPr>
              <p:cNvPr id="1442" name="Explosion 2 144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3" name="Explosion 2 144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4" name="Explosion 2 144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8" name="Group 143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39" name="Explosion 2 14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0" name="Explosion 2 14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1" name="Explosion 2 14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28" name="Group 1427"/>
          <p:cNvGrpSpPr/>
          <p:nvPr/>
        </p:nvGrpSpPr>
        <p:grpSpPr>
          <a:xfrm rot="3791693">
            <a:off x="13402251" y="436855"/>
            <a:ext cx="633899" cy="613338"/>
            <a:chOff x="4582210" y="13952782"/>
            <a:chExt cx="712246" cy="689144"/>
          </a:xfrm>
        </p:grpSpPr>
        <p:grpSp>
          <p:nvGrpSpPr>
            <p:cNvPr id="1429" name="Group 142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34" name="Explosion 2 14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5" name="Explosion 2 14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6" name="Explosion 2 14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0" name="Group 142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31" name="Explosion 2 14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2" name="Explosion 2 14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3" name="Explosion 2 14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9" name="Group 1398"/>
          <p:cNvGrpSpPr/>
          <p:nvPr/>
        </p:nvGrpSpPr>
        <p:grpSpPr>
          <a:xfrm rot="9974168">
            <a:off x="8358503" y="1046204"/>
            <a:ext cx="541346" cy="512137"/>
            <a:chOff x="4582210" y="13952782"/>
            <a:chExt cx="608254" cy="575435"/>
          </a:xfrm>
        </p:grpSpPr>
        <p:grpSp>
          <p:nvGrpSpPr>
            <p:cNvPr id="1409" name="Group 140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13" name="Explosion 2 14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4" name="Explosion 2 14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5" name="Explosion 2 14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0" name="Group 1409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411" name="Explosion 2 141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2" name="Explosion 2 141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00" name="Group 1399"/>
          <p:cNvGrpSpPr/>
          <p:nvPr/>
        </p:nvGrpSpPr>
        <p:grpSpPr>
          <a:xfrm rot="9479978">
            <a:off x="8983335" y="1057564"/>
            <a:ext cx="633899" cy="613338"/>
            <a:chOff x="4582210" y="13952782"/>
            <a:chExt cx="712246" cy="689144"/>
          </a:xfrm>
        </p:grpSpPr>
        <p:grpSp>
          <p:nvGrpSpPr>
            <p:cNvPr id="1401" name="Group 140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06" name="Explosion 2 14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7" name="Explosion 2 14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8" name="Explosion 2 14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2" name="Group 140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03" name="Explosion 2 14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4" name="Explosion 2 14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5" name="Explosion 2 140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2" name="Group 1381"/>
          <p:cNvGrpSpPr/>
          <p:nvPr/>
        </p:nvGrpSpPr>
        <p:grpSpPr>
          <a:xfrm rot="9974168">
            <a:off x="9673109" y="1173987"/>
            <a:ext cx="541346" cy="512137"/>
            <a:chOff x="4582210" y="13952782"/>
            <a:chExt cx="608254" cy="575435"/>
          </a:xfrm>
        </p:grpSpPr>
        <p:grpSp>
          <p:nvGrpSpPr>
            <p:cNvPr id="1392" name="Group 139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96" name="Explosion 2 13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7" name="Explosion 2 13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8" name="Explosion 2 13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3" name="Group 1392"/>
            <p:cNvGrpSpPr/>
            <p:nvPr/>
          </p:nvGrpSpPr>
          <p:grpSpPr>
            <a:xfrm rot="19123651">
              <a:off x="4926618" y="14180400"/>
              <a:ext cx="263846" cy="347817"/>
              <a:chOff x="8195694" y="5868418"/>
              <a:chExt cx="263846" cy="347817"/>
            </a:xfrm>
          </p:grpSpPr>
          <p:sp>
            <p:nvSpPr>
              <p:cNvPr id="1394" name="Explosion 2 13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5" name="Explosion 2 13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3" name="Group 1382"/>
          <p:cNvGrpSpPr/>
          <p:nvPr/>
        </p:nvGrpSpPr>
        <p:grpSpPr>
          <a:xfrm rot="9479978">
            <a:off x="10297941" y="1185347"/>
            <a:ext cx="633899" cy="613338"/>
            <a:chOff x="4582210" y="13952782"/>
            <a:chExt cx="712246" cy="689144"/>
          </a:xfrm>
        </p:grpSpPr>
        <p:grpSp>
          <p:nvGrpSpPr>
            <p:cNvPr id="1384" name="Group 13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389" name="Explosion 2 13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0" name="Explosion 2 13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1" name="Explosion 2 13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5" name="Group 13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386" name="Explosion 2 13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7" name="Explosion 2 13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8" name="Explosion 2 13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75" name="Group 1374"/>
          <p:cNvGrpSpPr/>
          <p:nvPr/>
        </p:nvGrpSpPr>
        <p:grpSpPr>
          <a:xfrm rot="7497819">
            <a:off x="11367260" y="1343578"/>
            <a:ext cx="289263" cy="445613"/>
            <a:chOff x="8195694" y="5868418"/>
            <a:chExt cx="325015" cy="500689"/>
          </a:xfrm>
        </p:grpSpPr>
        <p:sp>
          <p:nvSpPr>
            <p:cNvPr id="1379" name="Explosion 2 137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Explosion 2 137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Explosion 2 138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6" name="Group 1375"/>
          <p:cNvGrpSpPr/>
          <p:nvPr/>
        </p:nvGrpSpPr>
        <p:grpSpPr>
          <a:xfrm rot="7497819">
            <a:off x="11091185" y="1347370"/>
            <a:ext cx="234823" cy="309557"/>
            <a:chOff x="8195694" y="5868418"/>
            <a:chExt cx="263846" cy="347817"/>
          </a:xfrm>
        </p:grpSpPr>
        <p:sp>
          <p:nvSpPr>
            <p:cNvPr id="1377" name="Explosion 2 13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Explosion 2 13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8" name="Group 1367"/>
          <p:cNvGrpSpPr/>
          <p:nvPr/>
        </p:nvGrpSpPr>
        <p:grpSpPr>
          <a:xfrm rot="2022049">
            <a:off x="11052854" y="763582"/>
            <a:ext cx="289263" cy="445613"/>
            <a:chOff x="8195694" y="5868418"/>
            <a:chExt cx="325015" cy="500689"/>
          </a:xfrm>
        </p:grpSpPr>
        <p:sp>
          <p:nvSpPr>
            <p:cNvPr id="1372" name="Explosion 2 137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Explosion 2 137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Explosion 2 137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9" name="Group 1368"/>
          <p:cNvGrpSpPr/>
          <p:nvPr/>
        </p:nvGrpSpPr>
        <p:grpSpPr>
          <a:xfrm rot="2022049">
            <a:off x="11022538" y="1136247"/>
            <a:ext cx="234823" cy="309557"/>
            <a:chOff x="8195694" y="5868418"/>
            <a:chExt cx="263846" cy="347817"/>
          </a:xfrm>
        </p:grpSpPr>
        <p:sp>
          <p:nvSpPr>
            <p:cNvPr id="1370" name="Explosion 2 136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Explosion 2 137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4" name="Group 1353"/>
          <p:cNvGrpSpPr/>
          <p:nvPr/>
        </p:nvGrpSpPr>
        <p:grpSpPr>
          <a:xfrm rot="1563498">
            <a:off x="12143232" y="1184231"/>
            <a:ext cx="289263" cy="445613"/>
            <a:chOff x="8195694" y="5868418"/>
            <a:chExt cx="325015" cy="500689"/>
          </a:xfrm>
        </p:grpSpPr>
        <p:sp>
          <p:nvSpPr>
            <p:cNvPr id="1358" name="Explosion 2 135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Explosion 2 135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Explosion 2 135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5" name="Group 1354"/>
          <p:cNvGrpSpPr/>
          <p:nvPr/>
        </p:nvGrpSpPr>
        <p:grpSpPr>
          <a:xfrm rot="1563498">
            <a:off x="12153941" y="1561843"/>
            <a:ext cx="234823" cy="309557"/>
            <a:chOff x="8195694" y="5868418"/>
            <a:chExt cx="263846" cy="347817"/>
          </a:xfrm>
        </p:grpSpPr>
        <p:sp>
          <p:nvSpPr>
            <p:cNvPr id="1356" name="Explosion 2 135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Explosion 2 135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1" name="Explosion 2 1350"/>
          <p:cNvSpPr/>
          <p:nvPr/>
        </p:nvSpPr>
        <p:spPr>
          <a:xfrm rot="21013438">
            <a:off x="12224208" y="50030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2" name="Explosion 2 1351"/>
          <p:cNvSpPr/>
          <p:nvPr/>
        </p:nvSpPr>
        <p:spPr>
          <a:xfrm rot="21013438">
            <a:off x="12234048" y="62813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Explosion 2 1352"/>
          <p:cNvSpPr/>
          <p:nvPr/>
        </p:nvSpPr>
        <p:spPr>
          <a:xfrm rot="21013438">
            <a:off x="12223187" y="77427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9" name="Explosion 2 1348"/>
          <p:cNvSpPr/>
          <p:nvPr/>
        </p:nvSpPr>
        <p:spPr>
          <a:xfrm rot="21013438">
            <a:off x="12202267" y="88296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0" name="Explosion 2 1349"/>
          <p:cNvSpPr/>
          <p:nvPr/>
        </p:nvSpPr>
        <p:spPr>
          <a:xfrm rot="21013438">
            <a:off x="12212107" y="101079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6" name="Explosion 2 1345"/>
          <p:cNvSpPr/>
          <p:nvPr/>
        </p:nvSpPr>
        <p:spPr>
          <a:xfrm rot="21013438">
            <a:off x="12256092" y="21229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7" name="Explosion 2 1346"/>
          <p:cNvSpPr/>
          <p:nvPr/>
        </p:nvSpPr>
        <p:spPr>
          <a:xfrm rot="21013438">
            <a:off x="12265932" y="34012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8" name="Explosion 2 1347"/>
          <p:cNvSpPr/>
          <p:nvPr/>
        </p:nvSpPr>
        <p:spPr>
          <a:xfrm rot="21013438">
            <a:off x="12255071" y="48626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6" name="Freeform 715"/>
          <p:cNvSpPr>
            <a:spLocks/>
          </p:cNvSpPr>
          <p:nvPr/>
        </p:nvSpPr>
        <p:spPr>
          <a:xfrm rot="18173395">
            <a:off x="11110514" y="1009793"/>
            <a:ext cx="737665" cy="62021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46076 w 946180"/>
              <a:gd name="connsiteY0" fmla="*/ 558815 h 1029215"/>
              <a:gd name="connsiteX1" fmla="*/ 521522 w 946180"/>
              <a:gd name="connsiteY1" fmla="*/ 1025022 h 1029215"/>
              <a:gd name="connsiteX2" fmla="*/ 387 w 946180"/>
              <a:gd name="connsiteY2" fmla="*/ 222991 h 1029215"/>
              <a:gd name="connsiteX3" fmla="*/ 345178 w 946180"/>
              <a:gd name="connsiteY3" fmla="*/ 130 h 1029215"/>
              <a:gd name="connsiteX4" fmla="*/ 946076 w 946180"/>
              <a:gd name="connsiteY4" fmla="*/ 558815 h 1029215"/>
              <a:gd name="connsiteX0" fmla="*/ 946076 w 946165"/>
              <a:gd name="connsiteY0" fmla="*/ 558815 h 945238"/>
              <a:gd name="connsiteX1" fmla="*/ 474296 w 946165"/>
              <a:gd name="connsiteY1" fmla="*/ 940298 h 945238"/>
              <a:gd name="connsiteX2" fmla="*/ 387 w 946165"/>
              <a:gd name="connsiteY2" fmla="*/ 222991 h 945238"/>
              <a:gd name="connsiteX3" fmla="*/ 345178 w 946165"/>
              <a:gd name="connsiteY3" fmla="*/ 130 h 945238"/>
              <a:gd name="connsiteX4" fmla="*/ 946076 w 946165"/>
              <a:gd name="connsiteY4" fmla="*/ 558815 h 945238"/>
              <a:gd name="connsiteX0" fmla="*/ 945879 w 945968"/>
              <a:gd name="connsiteY0" fmla="*/ 536298 h 922721"/>
              <a:gd name="connsiteX1" fmla="*/ 474099 w 945968"/>
              <a:gd name="connsiteY1" fmla="*/ 917781 h 922721"/>
              <a:gd name="connsiteX2" fmla="*/ 190 w 945968"/>
              <a:gd name="connsiteY2" fmla="*/ 200474 h 922721"/>
              <a:gd name="connsiteX3" fmla="*/ 699318 w 945968"/>
              <a:gd name="connsiteY3" fmla="*/ 146 h 922721"/>
              <a:gd name="connsiteX4" fmla="*/ 945879 w 945968"/>
              <a:gd name="connsiteY4" fmla="*/ 536298 h 9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5968" h="922721">
                <a:moveTo>
                  <a:pt x="945879" y="536298"/>
                </a:moveTo>
                <a:cubicBezTo>
                  <a:pt x="952095" y="535697"/>
                  <a:pt x="631714" y="973752"/>
                  <a:pt x="474099" y="917781"/>
                </a:cubicBezTo>
                <a:cubicBezTo>
                  <a:pt x="316484" y="861810"/>
                  <a:pt x="-4867" y="196406"/>
                  <a:pt x="190" y="200474"/>
                </a:cubicBezTo>
                <a:cubicBezTo>
                  <a:pt x="-13082" y="190747"/>
                  <a:pt x="673976" y="-6102"/>
                  <a:pt x="699318" y="146"/>
                </a:cubicBezTo>
                <a:cubicBezTo>
                  <a:pt x="685648" y="8911"/>
                  <a:pt x="943441" y="513858"/>
                  <a:pt x="945879" y="53629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08" name="Group 1207"/>
          <p:cNvGrpSpPr/>
          <p:nvPr/>
        </p:nvGrpSpPr>
        <p:grpSpPr>
          <a:xfrm rot="12436957">
            <a:off x="11639396" y="1217927"/>
            <a:ext cx="289263" cy="445613"/>
            <a:chOff x="8195694" y="5868418"/>
            <a:chExt cx="325015" cy="500689"/>
          </a:xfrm>
        </p:grpSpPr>
        <p:sp>
          <p:nvSpPr>
            <p:cNvPr id="1213" name="Explosion 2 121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Explosion 2 121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Explosion 2 121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9" name="Group 1208"/>
          <p:cNvGrpSpPr/>
          <p:nvPr/>
        </p:nvGrpSpPr>
        <p:grpSpPr>
          <a:xfrm rot="12436957">
            <a:off x="11669508" y="835830"/>
            <a:ext cx="289263" cy="445613"/>
            <a:chOff x="8195694" y="5868418"/>
            <a:chExt cx="325015" cy="500689"/>
          </a:xfrm>
        </p:grpSpPr>
        <p:sp>
          <p:nvSpPr>
            <p:cNvPr id="1210" name="Explosion 2 120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Explosion 2 121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Explosion 2 121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2" name="Group 1071"/>
          <p:cNvGrpSpPr/>
          <p:nvPr/>
        </p:nvGrpSpPr>
        <p:grpSpPr>
          <a:xfrm rot="12296511">
            <a:off x="18413898" y="929146"/>
            <a:ext cx="289263" cy="445613"/>
            <a:chOff x="8195694" y="5868418"/>
            <a:chExt cx="325015" cy="500689"/>
          </a:xfrm>
        </p:grpSpPr>
        <p:sp>
          <p:nvSpPr>
            <p:cNvPr id="1077" name="Explosion 2 10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Explosion 2 10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Explosion 2 107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3" name="Group 1072"/>
          <p:cNvGrpSpPr/>
          <p:nvPr/>
        </p:nvGrpSpPr>
        <p:grpSpPr>
          <a:xfrm rot="12296511">
            <a:off x="18428379" y="546137"/>
            <a:ext cx="289263" cy="445613"/>
            <a:chOff x="8195694" y="5868418"/>
            <a:chExt cx="325015" cy="500689"/>
          </a:xfrm>
        </p:grpSpPr>
        <p:sp>
          <p:nvSpPr>
            <p:cNvPr id="1074" name="Explosion 2 107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Explosion 2 107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Explosion 2 107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4" name="Group 1063"/>
          <p:cNvGrpSpPr/>
          <p:nvPr/>
        </p:nvGrpSpPr>
        <p:grpSpPr>
          <a:xfrm rot="11802321">
            <a:off x="18469543" y="1662612"/>
            <a:ext cx="289263" cy="445613"/>
            <a:chOff x="8195694" y="5868418"/>
            <a:chExt cx="325015" cy="500689"/>
          </a:xfrm>
        </p:grpSpPr>
        <p:sp>
          <p:nvSpPr>
            <p:cNvPr id="1069" name="Explosion 2 10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Explosion 2 10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Explosion 2 10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5" name="Group 1064"/>
          <p:cNvGrpSpPr/>
          <p:nvPr/>
        </p:nvGrpSpPr>
        <p:grpSpPr>
          <a:xfrm rot="11802321">
            <a:off x="18429005" y="1281479"/>
            <a:ext cx="289263" cy="445613"/>
            <a:chOff x="8195694" y="5868418"/>
            <a:chExt cx="325015" cy="500689"/>
          </a:xfrm>
        </p:grpSpPr>
        <p:sp>
          <p:nvSpPr>
            <p:cNvPr id="1066" name="Explosion 2 106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Explosion 2 10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Explosion 2 10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1" name="Explosion 2 1060"/>
          <p:cNvSpPr/>
          <p:nvPr/>
        </p:nvSpPr>
        <p:spPr>
          <a:xfrm rot="20349826">
            <a:off x="18421911" y="13563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2" name="Explosion 2 1061"/>
          <p:cNvSpPr/>
          <p:nvPr/>
        </p:nvSpPr>
        <p:spPr>
          <a:xfrm rot="20349826">
            <a:off x="18456091" y="25920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3" name="Explosion 2 1062"/>
          <p:cNvSpPr/>
          <p:nvPr/>
        </p:nvSpPr>
        <p:spPr>
          <a:xfrm rot="20349826">
            <a:off x="18473467" y="40471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6" name="Group 1045"/>
          <p:cNvGrpSpPr/>
          <p:nvPr/>
        </p:nvGrpSpPr>
        <p:grpSpPr>
          <a:xfrm rot="7089356">
            <a:off x="9940339" y="11489661"/>
            <a:ext cx="289263" cy="445613"/>
            <a:chOff x="8195694" y="5868418"/>
            <a:chExt cx="325015" cy="500689"/>
          </a:xfrm>
        </p:grpSpPr>
        <p:sp>
          <p:nvSpPr>
            <p:cNvPr id="1047" name="Explosion 2 10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Explosion 2 10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Explosion 2 10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7" name="Explosion 2 1026"/>
          <p:cNvSpPr/>
          <p:nvPr/>
        </p:nvSpPr>
        <p:spPr>
          <a:xfrm rot="15142671">
            <a:off x="14191488" y="27307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Explosion 2 1027"/>
          <p:cNvSpPr/>
          <p:nvPr/>
        </p:nvSpPr>
        <p:spPr>
          <a:xfrm rot="15142671">
            <a:off x="14337743" y="26388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2" name="Rectangle 971"/>
          <p:cNvSpPr/>
          <p:nvPr/>
        </p:nvSpPr>
        <p:spPr>
          <a:xfrm rot="300006">
            <a:off x="11433935" y="302267"/>
            <a:ext cx="555714" cy="1540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3" name="Rectangle 972"/>
          <p:cNvSpPr/>
          <p:nvPr/>
        </p:nvSpPr>
        <p:spPr>
          <a:xfrm rot="300006">
            <a:off x="11545237" y="835348"/>
            <a:ext cx="372432" cy="15408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4" name="Rectangle 973"/>
          <p:cNvSpPr/>
          <p:nvPr/>
        </p:nvSpPr>
        <p:spPr>
          <a:xfrm rot="16522576">
            <a:off x="11694981" y="710226"/>
            <a:ext cx="372432" cy="13535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5" name="Rectangle 974"/>
          <p:cNvSpPr/>
          <p:nvPr/>
        </p:nvSpPr>
        <p:spPr>
          <a:xfrm rot="300006">
            <a:off x="11384400" y="475818"/>
            <a:ext cx="285805" cy="109854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6" name="Rectangle 975"/>
          <p:cNvSpPr/>
          <p:nvPr/>
        </p:nvSpPr>
        <p:spPr>
          <a:xfrm rot="16522576">
            <a:off x="11222397" y="709731"/>
            <a:ext cx="372432" cy="11159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3" name="Oval 742"/>
          <p:cNvSpPr>
            <a:spLocks noChangeAspect="1"/>
          </p:cNvSpPr>
          <p:nvPr/>
        </p:nvSpPr>
        <p:spPr>
          <a:xfrm>
            <a:off x="8440428" y="132144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5" name="Oval 744"/>
          <p:cNvSpPr>
            <a:spLocks noChangeAspect="1"/>
          </p:cNvSpPr>
          <p:nvPr/>
        </p:nvSpPr>
        <p:spPr>
          <a:xfrm>
            <a:off x="12709064" y="168939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6" name="Oval 745"/>
          <p:cNvSpPr>
            <a:spLocks noChangeAspect="1"/>
          </p:cNvSpPr>
          <p:nvPr/>
        </p:nvSpPr>
        <p:spPr>
          <a:xfrm>
            <a:off x="15170535" y="245834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7" name="Oval 746"/>
          <p:cNvSpPr>
            <a:spLocks noChangeAspect="1"/>
          </p:cNvSpPr>
          <p:nvPr/>
        </p:nvSpPr>
        <p:spPr>
          <a:xfrm>
            <a:off x="12550212" y="37589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Oval 750"/>
          <p:cNvSpPr>
            <a:spLocks noChangeAspect="1"/>
          </p:cNvSpPr>
          <p:nvPr/>
        </p:nvSpPr>
        <p:spPr>
          <a:xfrm>
            <a:off x="12226159" y="109523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Oval 751"/>
          <p:cNvSpPr>
            <a:spLocks noChangeAspect="1"/>
          </p:cNvSpPr>
          <p:nvPr/>
        </p:nvSpPr>
        <p:spPr>
          <a:xfrm>
            <a:off x="8058828" y="181515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3" name="Oval 752"/>
          <p:cNvSpPr>
            <a:spLocks noChangeAspect="1"/>
          </p:cNvSpPr>
          <p:nvPr/>
        </p:nvSpPr>
        <p:spPr>
          <a:xfrm>
            <a:off x="8499645" y="526610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Oval 754"/>
          <p:cNvSpPr>
            <a:spLocks noChangeAspect="1"/>
          </p:cNvSpPr>
          <p:nvPr/>
        </p:nvSpPr>
        <p:spPr>
          <a:xfrm>
            <a:off x="15475504" y="38252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Oval 755"/>
          <p:cNvSpPr>
            <a:spLocks noChangeAspect="1"/>
          </p:cNvSpPr>
          <p:nvPr/>
        </p:nvSpPr>
        <p:spPr>
          <a:xfrm>
            <a:off x="14660458" y="71389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Oval 756"/>
          <p:cNvSpPr>
            <a:spLocks noChangeAspect="1"/>
          </p:cNvSpPr>
          <p:nvPr/>
        </p:nvSpPr>
        <p:spPr>
          <a:xfrm>
            <a:off x="11805851" y="44709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3" name="Oval 762"/>
          <p:cNvSpPr>
            <a:spLocks noChangeAspect="1"/>
          </p:cNvSpPr>
          <p:nvPr/>
        </p:nvSpPr>
        <p:spPr>
          <a:xfrm>
            <a:off x="10261906" y="139449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5" name="Oval 764"/>
          <p:cNvSpPr>
            <a:spLocks noChangeAspect="1"/>
          </p:cNvSpPr>
          <p:nvPr/>
        </p:nvSpPr>
        <p:spPr>
          <a:xfrm>
            <a:off x="9855650" y="146169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6" name="Oval 765"/>
          <p:cNvSpPr>
            <a:spLocks noChangeAspect="1"/>
          </p:cNvSpPr>
          <p:nvPr/>
        </p:nvSpPr>
        <p:spPr>
          <a:xfrm>
            <a:off x="8383896" y="33353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7" name="Oval 766"/>
          <p:cNvSpPr>
            <a:spLocks noChangeAspect="1"/>
          </p:cNvSpPr>
          <p:nvPr/>
        </p:nvSpPr>
        <p:spPr>
          <a:xfrm>
            <a:off x="8704981" y="76672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Oval 768"/>
          <p:cNvSpPr>
            <a:spLocks noChangeAspect="1"/>
          </p:cNvSpPr>
          <p:nvPr/>
        </p:nvSpPr>
        <p:spPr>
          <a:xfrm>
            <a:off x="8449204" y="86023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Oval 776"/>
          <p:cNvSpPr>
            <a:spLocks noChangeAspect="1"/>
          </p:cNvSpPr>
          <p:nvPr/>
        </p:nvSpPr>
        <p:spPr>
          <a:xfrm>
            <a:off x="11627922" y="65584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6" name="Oval 785"/>
          <p:cNvSpPr>
            <a:spLocks noChangeAspect="1"/>
          </p:cNvSpPr>
          <p:nvPr/>
        </p:nvSpPr>
        <p:spPr>
          <a:xfrm>
            <a:off x="13061620" y="143166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7" name="Oval 786"/>
          <p:cNvSpPr>
            <a:spLocks noChangeAspect="1"/>
          </p:cNvSpPr>
          <p:nvPr/>
        </p:nvSpPr>
        <p:spPr>
          <a:xfrm>
            <a:off x="12687471" y="130141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8" name="Oval 787"/>
          <p:cNvSpPr>
            <a:spLocks noChangeAspect="1"/>
          </p:cNvSpPr>
          <p:nvPr/>
        </p:nvSpPr>
        <p:spPr>
          <a:xfrm>
            <a:off x="12137116" y="161195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9" name="Oval 788"/>
          <p:cNvSpPr>
            <a:spLocks noChangeAspect="1"/>
          </p:cNvSpPr>
          <p:nvPr/>
        </p:nvSpPr>
        <p:spPr>
          <a:xfrm>
            <a:off x="12535011" y="137043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0" name="Oval 789"/>
          <p:cNvSpPr>
            <a:spLocks noChangeAspect="1"/>
          </p:cNvSpPr>
          <p:nvPr/>
        </p:nvSpPr>
        <p:spPr>
          <a:xfrm>
            <a:off x="11831960" y="127339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Oval 790"/>
          <p:cNvSpPr>
            <a:spLocks noChangeAspect="1"/>
          </p:cNvSpPr>
          <p:nvPr/>
        </p:nvSpPr>
        <p:spPr>
          <a:xfrm>
            <a:off x="10959165" y="165593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2" name="Oval 791"/>
          <p:cNvSpPr>
            <a:spLocks noChangeAspect="1"/>
          </p:cNvSpPr>
          <p:nvPr/>
        </p:nvSpPr>
        <p:spPr>
          <a:xfrm>
            <a:off x="11061226" y="93479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3" name="Oval 792"/>
          <p:cNvSpPr>
            <a:spLocks noChangeAspect="1"/>
          </p:cNvSpPr>
          <p:nvPr/>
        </p:nvSpPr>
        <p:spPr>
          <a:xfrm>
            <a:off x="11179573" y="66628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0" name="Oval 799"/>
          <p:cNvSpPr>
            <a:spLocks noChangeAspect="1"/>
          </p:cNvSpPr>
          <p:nvPr/>
        </p:nvSpPr>
        <p:spPr>
          <a:xfrm>
            <a:off x="12449329" y="87548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3" name="Oval 802"/>
          <p:cNvSpPr>
            <a:spLocks noChangeAspect="1"/>
          </p:cNvSpPr>
          <p:nvPr/>
        </p:nvSpPr>
        <p:spPr>
          <a:xfrm>
            <a:off x="16027514" y="1096526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5" name="Oval 804"/>
          <p:cNvSpPr>
            <a:spLocks noChangeAspect="1"/>
          </p:cNvSpPr>
          <p:nvPr/>
        </p:nvSpPr>
        <p:spPr>
          <a:xfrm>
            <a:off x="12595099" y="95369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6" name="Oval 805"/>
          <p:cNvSpPr>
            <a:spLocks noChangeAspect="1"/>
          </p:cNvSpPr>
          <p:nvPr/>
        </p:nvSpPr>
        <p:spPr>
          <a:xfrm>
            <a:off x="14543429" y="59194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7" name="Oval 806"/>
          <p:cNvSpPr>
            <a:spLocks noChangeAspect="1"/>
          </p:cNvSpPr>
          <p:nvPr/>
        </p:nvSpPr>
        <p:spPr>
          <a:xfrm>
            <a:off x="14444052" y="51808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8" name="Oval 807"/>
          <p:cNvSpPr>
            <a:spLocks noChangeAspect="1"/>
          </p:cNvSpPr>
          <p:nvPr/>
        </p:nvSpPr>
        <p:spPr>
          <a:xfrm>
            <a:off x="14124451" y="37589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9" name="Oval 808"/>
          <p:cNvSpPr>
            <a:spLocks noChangeAspect="1"/>
          </p:cNvSpPr>
          <p:nvPr/>
        </p:nvSpPr>
        <p:spPr>
          <a:xfrm>
            <a:off x="14924028" y="55388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0" name="Oval 809"/>
          <p:cNvSpPr>
            <a:spLocks noChangeAspect="1"/>
          </p:cNvSpPr>
          <p:nvPr/>
        </p:nvSpPr>
        <p:spPr>
          <a:xfrm>
            <a:off x="13876440" y="47704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1" name="Oval 810"/>
          <p:cNvSpPr>
            <a:spLocks noChangeAspect="1"/>
          </p:cNvSpPr>
          <p:nvPr/>
        </p:nvSpPr>
        <p:spPr>
          <a:xfrm>
            <a:off x="14687484" y="95369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2" name="Oval 811"/>
          <p:cNvSpPr>
            <a:spLocks noChangeAspect="1"/>
          </p:cNvSpPr>
          <p:nvPr/>
        </p:nvSpPr>
        <p:spPr>
          <a:xfrm>
            <a:off x="15543562" y="81945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3" name="Oval 812"/>
          <p:cNvSpPr>
            <a:spLocks noChangeAspect="1"/>
          </p:cNvSpPr>
          <p:nvPr/>
        </p:nvSpPr>
        <p:spPr>
          <a:xfrm>
            <a:off x="14267495" y="70194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4" name="Oval 813"/>
          <p:cNvSpPr>
            <a:spLocks noChangeAspect="1"/>
          </p:cNvSpPr>
          <p:nvPr/>
        </p:nvSpPr>
        <p:spPr>
          <a:xfrm>
            <a:off x="16104528" y="68185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5" name="Oval 814"/>
          <p:cNvSpPr>
            <a:spLocks noChangeAspect="1"/>
          </p:cNvSpPr>
          <p:nvPr/>
        </p:nvSpPr>
        <p:spPr>
          <a:xfrm>
            <a:off x="16128978" y="95369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6" name="Oval 815"/>
          <p:cNvSpPr>
            <a:spLocks noChangeAspect="1"/>
          </p:cNvSpPr>
          <p:nvPr/>
        </p:nvSpPr>
        <p:spPr>
          <a:xfrm>
            <a:off x="15742608" y="57784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7" name="Oval 816"/>
          <p:cNvSpPr>
            <a:spLocks noChangeAspect="1"/>
          </p:cNvSpPr>
          <p:nvPr/>
        </p:nvSpPr>
        <p:spPr>
          <a:xfrm>
            <a:off x="15762022" y="80039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8" name="Oval 817"/>
          <p:cNvSpPr>
            <a:spLocks noChangeAspect="1"/>
          </p:cNvSpPr>
          <p:nvPr/>
        </p:nvSpPr>
        <p:spPr>
          <a:xfrm>
            <a:off x="15769139" y="155554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9" name="Oval 818"/>
          <p:cNvSpPr>
            <a:spLocks noChangeAspect="1"/>
          </p:cNvSpPr>
          <p:nvPr/>
        </p:nvSpPr>
        <p:spPr>
          <a:xfrm>
            <a:off x="15844545" y="95369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0" name="Oval 819"/>
          <p:cNvSpPr>
            <a:spLocks noChangeAspect="1"/>
          </p:cNvSpPr>
          <p:nvPr/>
        </p:nvSpPr>
        <p:spPr>
          <a:xfrm>
            <a:off x="15342927" y="127339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2" name="Oval 821"/>
          <p:cNvSpPr>
            <a:spLocks noChangeAspect="1"/>
          </p:cNvSpPr>
          <p:nvPr/>
        </p:nvSpPr>
        <p:spPr>
          <a:xfrm>
            <a:off x="15809265" y="139881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1" name="Oval 830"/>
          <p:cNvSpPr>
            <a:spLocks noChangeAspect="1"/>
          </p:cNvSpPr>
          <p:nvPr/>
        </p:nvSpPr>
        <p:spPr>
          <a:xfrm>
            <a:off x="16109344" y="132238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2" name="Oval 831"/>
          <p:cNvSpPr>
            <a:spLocks noChangeAspect="1"/>
          </p:cNvSpPr>
          <p:nvPr/>
        </p:nvSpPr>
        <p:spPr>
          <a:xfrm>
            <a:off x="16040433" y="162763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3" name="Oval 832"/>
          <p:cNvSpPr>
            <a:spLocks noChangeAspect="1"/>
          </p:cNvSpPr>
          <p:nvPr/>
        </p:nvSpPr>
        <p:spPr>
          <a:xfrm>
            <a:off x="16145079" y="14785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7" name="Oval 836"/>
          <p:cNvSpPr>
            <a:spLocks noChangeAspect="1"/>
          </p:cNvSpPr>
          <p:nvPr/>
        </p:nvSpPr>
        <p:spPr>
          <a:xfrm>
            <a:off x="11384190" y="53218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8" name="Oval 837"/>
          <p:cNvSpPr>
            <a:spLocks noChangeAspect="1"/>
          </p:cNvSpPr>
          <p:nvPr/>
        </p:nvSpPr>
        <p:spPr>
          <a:xfrm>
            <a:off x="11517510" y="29966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9" name="Oval 838"/>
          <p:cNvSpPr>
            <a:spLocks noChangeAspect="1"/>
          </p:cNvSpPr>
          <p:nvPr/>
        </p:nvSpPr>
        <p:spPr>
          <a:xfrm>
            <a:off x="11874026" y="33155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0" name="Oval 839"/>
          <p:cNvSpPr>
            <a:spLocks noChangeAspect="1"/>
          </p:cNvSpPr>
          <p:nvPr/>
        </p:nvSpPr>
        <p:spPr>
          <a:xfrm>
            <a:off x="11628825" y="88109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1" name="Oval 840"/>
          <p:cNvSpPr>
            <a:spLocks noChangeAspect="1"/>
          </p:cNvSpPr>
          <p:nvPr/>
        </p:nvSpPr>
        <p:spPr>
          <a:xfrm>
            <a:off x="7949593" y="44838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2" name="Oval 841"/>
          <p:cNvSpPr>
            <a:spLocks noChangeAspect="1"/>
          </p:cNvSpPr>
          <p:nvPr/>
        </p:nvSpPr>
        <p:spPr>
          <a:xfrm>
            <a:off x="11894418" y="86635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8" name="Oval 867"/>
          <p:cNvSpPr>
            <a:spLocks noChangeAspect="1"/>
          </p:cNvSpPr>
          <p:nvPr/>
        </p:nvSpPr>
        <p:spPr>
          <a:xfrm>
            <a:off x="20601634" y="62866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9" name="Oval 868"/>
          <p:cNvSpPr>
            <a:spLocks noChangeAspect="1"/>
          </p:cNvSpPr>
          <p:nvPr/>
        </p:nvSpPr>
        <p:spPr>
          <a:xfrm>
            <a:off x="19246240" y="1305266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0" name="Oval 869"/>
          <p:cNvSpPr>
            <a:spLocks noChangeAspect="1"/>
          </p:cNvSpPr>
          <p:nvPr/>
        </p:nvSpPr>
        <p:spPr>
          <a:xfrm>
            <a:off x="19393045" y="138072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1" name="Oval 870"/>
          <p:cNvSpPr>
            <a:spLocks noChangeAspect="1"/>
          </p:cNvSpPr>
          <p:nvPr/>
        </p:nvSpPr>
        <p:spPr>
          <a:xfrm>
            <a:off x="19791623" y="181515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2" name="Oval 871"/>
          <p:cNvSpPr>
            <a:spLocks noChangeAspect="1"/>
          </p:cNvSpPr>
          <p:nvPr/>
        </p:nvSpPr>
        <p:spPr>
          <a:xfrm>
            <a:off x="19563496" y="164799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8" name="Oval 877"/>
          <p:cNvSpPr>
            <a:spLocks noChangeAspect="1"/>
          </p:cNvSpPr>
          <p:nvPr/>
        </p:nvSpPr>
        <p:spPr>
          <a:xfrm>
            <a:off x="17687642" y="170993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7" name="Oval 886"/>
          <p:cNvSpPr>
            <a:spLocks noChangeAspect="1"/>
          </p:cNvSpPr>
          <p:nvPr/>
        </p:nvSpPr>
        <p:spPr>
          <a:xfrm>
            <a:off x="18051107" y="100688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8" name="Oval 887"/>
          <p:cNvSpPr>
            <a:spLocks noChangeAspect="1"/>
          </p:cNvSpPr>
          <p:nvPr/>
        </p:nvSpPr>
        <p:spPr>
          <a:xfrm>
            <a:off x="17677749" y="28820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" name="Oval 896"/>
          <p:cNvSpPr>
            <a:spLocks noChangeAspect="1"/>
          </p:cNvSpPr>
          <p:nvPr/>
        </p:nvSpPr>
        <p:spPr>
          <a:xfrm>
            <a:off x="18938899" y="51452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Oval 897"/>
          <p:cNvSpPr>
            <a:spLocks noChangeAspect="1"/>
          </p:cNvSpPr>
          <p:nvPr/>
        </p:nvSpPr>
        <p:spPr>
          <a:xfrm>
            <a:off x="18762620" y="96397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9" name="Oval 898"/>
          <p:cNvSpPr>
            <a:spLocks noChangeAspect="1"/>
          </p:cNvSpPr>
          <p:nvPr/>
        </p:nvSpPr>
        <p:spPr>
          <a:xfrm>
            <a:off x="18643068" y="48812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0" name="Oval 899"/>
          <p:cNvSpPr>
            <a:spLocks noChangeAspect="1"/>
          </p:cNvSpPr>
          <p:nvPr/>
        </p:nvSpPr>
        <p:spPr>
          <a:xfrm>
            <a:off x="17575333" y="51970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3" name="Oval 902"/>
          <p:cNvSpPr>
            <a:spLocks noChangeAspect="1"/>
          </p:cNvSpPr>
          <p:nvPr/>
        </p:nvSpPr>
        <p:spPr>
          <a:xfrm>
            <a:off x="18399698" y="180486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5" name="Oval 904"/>
          <p:cNvSpPr>
            <a:spLocks noChangeAspect="1"/>
          </p:cNvSpPr>
          <p:nvPr/>
        </p:nvSpPr>
        <p:spPr>
          <a:xfrm>
            <a:off x="18314918" y="92447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6" name="Oval 905"/>
          <p:cNvSpPr>
            <a:spLocks noChangeAspect="1"/>
          </p:cNvSpPr>
          <p:nvPr/>
        </p:nvSpPr>
        <p:spPr>
          <a:xfrm>
            <a:off x="18525948" y="141281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1" name="Oval 920"/>
          <p:cNvSpPr>
            <a:spLocks noChangeAspect="1"/>
          </p:cNvSpPr>
          <p:nvPr/>
        </p:nvSpPr>
        <p:spPr>
          <a:xfrm>
            <a:off x="18830483" y="80039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2" name="Oval 921"/>
          <p:cNvSpPr>
            <a:spLocks noChangeAspect="1"/>
          </p:cNvSpPr>
          <p:nvPr/>
        </p:nvSpPr>
        <p:spPr>
          <a:xfrm>
            <a:off x="19078576" y="95063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3" name="Oval 922"/>
          <p:cNvSpPr>
            <a:spLocks noChangeAspect="1"/>
          </p:cNvSpPr>
          <p:nvPr/>
        </p:nvSpPr>
        <p:spPr>
          <a:xfrm>
            <a:off x="19672575" y="116135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4" name="Oval 923"/>
          <p:cNvSpPr>
            <a:spLocks noChangeAspect="1"/>
          </p:cNvSpPr>
          <p:nvPr/>
        </p:nvSpPr>
        <p:spPr>
          <a:xfrm>
            <a:off x="19681555" y="155244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Oval 924"/>
          <p:cNvSpPr>
            <a:spLocks noChangeAspect="1"/>
          </p:cNvSpPr>
          <p:nvPr/>
        </p:nvSpPr>
        <p:spPr>
          <a:xfrm>
            <a:off x="19853340" y="162763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" name="Oval 925"/>
          <p:cNvSpPr>
            <a:spLocks noChangeAspect="1"/>
          </p:cNvSpPr>
          <p:nvPr/>
        </p:nvSpPr>
        <p:spPr>
          <a:xfrm>
            <a:off x="18704932" y="168669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9" name="Oval 928"/>
          <p:cNvSpPr>
            <a:spLocks noChangeAspect="1"/>
          </p:cNvSpPr>
          <p:nvPr/>
        </p:nvSpPr>
        <p:spPr>
          <a:xfrm>
            <a:off x="21018739" y="19022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0" name="Oval 929"/>
          <p:cNvSpPr>
            <a:spLocks noChangeAspect="1"/>
          </p:cNvSpPr>
          <p:nvPr/>
        </p:nvSpPr>
        <p:spPr>
          <a:xfrm>
            <a:off x="19926216" y="65301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" name="Oval 930"/>
          <p:cNvSpPr>
            <a:spLocks noChangeAspect="1"/>
          </p:cNvSpPr>
          <p:nvPr/>
        </p:nvSpPr>
        <p:spPr>
          <a:xfrm>
            <a:off x="20450209" y="36561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Oval 931"/>
          <p:cNvSpPr>
            <a:spLocks noChangeAspect="1"/>
          </p:cNvSpPr>
          <p:nvPr/>
        </p:nvSpPr>
        <p:spPr>
          <a:xfrm>
            <a:off x="20036083" y="29759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4" name="Oval 933"/>
          <p:cNvSpPr>
            <a:spLocks noChangeAspect="1"/>
          </p:cNvSpPr>
          <p:nvPr/>
        </p:nvSpPr>
        <p:spPr>
          <a:xfrm>
            <a:off x="19472014" y="18071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6" name="Oval 935"/>
          <p:cNvSpPr>
            <a:spLocks noChangeAspect="1"/>
          </p:cNvSpPr>
          <p:nvPr/>
        </p:nvSpPr>
        <p:spPr>
          <a:xfrm>
            <a:off x="18629904" y="28820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33" name="Group 1732"/>
          <p:cNvGrpSpPr/>
          <p:nvPr/>
        </p:nvGrpSpPr>
        <p:grpSpPr>
          <a:xfrm rot="17889356">
            <a:off x="21938013" y="2537624"/>
            <a:ext cx="289263" cy="445613"/>
            <a:chOff x="8195694" y="5868418"/>
            <a:chExt cx="325015" cy="500689"/>
          </a:xfrm>
        </p:grpSpPr>
        <p:sp>
          <p:nvSpPr>
            <p:cNvPr id="1738" name="Explosion 2 173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9" name="Explosion 2 173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0" name="Explosion 2 173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4" name="Group 1733"/>
          <p:cNvGrpSpPr/>
          <p:nvPr/>
        </p:nvGrpSpPr>
        <p:grpSpPr>
          <a:xfrm rot="17889356">
            <a:off x="22319607" y="2573557"/>
            <a:ext cx="289263" cy="445613"/>
            <a:chOff x="8195694" y="5868418"/>
            <a:chExt cx="325015" cy="500689"/>
          </a:xfrm>
        </p:grpSpPr>
        <p:sp>
          <p:nvSpPr>
            <p:cNvPr id="1735" name="Explosion 2 173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6" name="Explosion 2 173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7" name="Explosion 2 173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5" name="Group 1724"/>
          <p:cNvGrpSpPr/>
          <p:nvPr/>
        </p:nvGrpSpPr>
        <p:grpSpPr>
          <a:xfrm rot="17395166">
            <a:off x="21202580" y="2552057"/>
            <a:ext cx="289263" cy="445613"/>
            <a:chOff x="8195694" y="5868418"/>
            <a:chExt cx="325015" cy="500689"/>
          </a:xfrm>
        </p:grpSpPr>
        <p:sp>
          <p:nvSpPr>
            <p:cNvPr id="1730" name="Explosion 2 172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Explosion 2 173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Explosion 2 173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6" name="Group 1725"/>
          <p:cNvGrpSpPr/>
          <p:nvPr/>
        </p:nvGrpSpPr>
        <p:grpSpPr>
          <a:xfrm rot="17395166">
            <a:off x="21585386" y="2532952"/>
            <a:ext cx="289263" cy="445613"/>
            <a:chOff x="8195694" y="5868418"/>
            <a:chExt cx="325015" cy="500689"/>
          </a:xfrm>
        </p:grpSpPr>
        <p:sp>
          <p:nvSpPr>
            <p:cNvPr id="1727" name="Explosion 2 172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Explosion 2 172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Explosion 2 172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22" name="Explosion 2 1721"/>
          <p:cNvSpPr/>
          <p:nvPr/>
        </p:nvSpPr>
        <p:spPr>
          <a:xfrm rot="4342671">
            <a:off x="22915980" y="266068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3" name="Explosion 2 1722"/>
          <p:cNvSpPr/>
          <p:nvPr/>
        </p:nvSpPr>
        <p:spPr>
          <a:xfrm rot="4342671">
            <a:off x="22790691" y="268788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4" name="Explosion 2 1723"/>
          <p:cNvSpPr/>
          <p:nvPr/>
        </p:nvSpPr>
        <p:spPr>
          <a:xfrm rot="4342671">
            <a:off x="22644436" y="269707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38" name="Group 1637"/>
          <p:cNvGrpSpPr/>
          <p:nvPr/>
        </p:nvGrpSpPr>
        <p:grpSpPr>
          <a:xfrm rot="12303682">
            <a:off x="20233434" y="2404075"/>
            <a:ext cx="289263" cy="445613"/>
            <a:chOff x="8195694" y="5868418"/>
            <a:chExt cx="325015" cy="500689"/>
          </a:xfrm>
        </p:grpSpPr>
        <p:sp>
          <p:nvSpPr>
            <p:cNvPr id="1643" name="Explosion 2 164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Explosion 2 164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Explosion 2 164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9" name="Group 1638"/>
          <p:cNvGrpSpPr/>
          <p:nvPr/>
        </p:nvGrpSpPr>
        <p:grpSpPr>
          <a:xfrm rot="12303682">
            <a:off x="20248714" y="2021098"/>
            <a:ext cx="289263" cy="445613"/>
            <a:chOff x="8195694" y="5868418"/>
            <a:chExt cx="325015" cy="500689"/>
          </a:xfrm>
        </p:grpSpPr>
        <p:sp>
          <p:nvSpPr>
            <p:cNvPr id="1640" name="Explosion 2 163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Explosion 2 164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Explosion 2 164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2" name="Group 1601"/>
          <p:cNvGrpSpPr/>
          <p:nvPr/>
        </p:nvGrpSpPr>
        <p:grpSpPr>
          <a:xfrm rot="15885561">
            <a:off x="6293612" y="4735489"/>
            <a:ext cx="633899" cy="613338"/>
            <a:chOff x="4582210" y="13952782"/>
            <a:chExt cx="712246" cy="689144"/>
          </a:xfrm>
        </p:grpSpPr>
        <p:grpSp>
          <p:nvGrpSpPr>
            <p:cNvPr id="1619" name="Group 16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24" name="Explosion 2 16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5" name="Explosion 2 16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6" name="Explosion 2 16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0" name="Group 16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21" name="Explosion 2 16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2" name="Explosion 2 16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3" name="Explosion 2 16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03" name="Group 1602"/>
          <p:cNvGrpSpPr/>
          <p:nvPr/>
        </p:nvGrpSpPr>
        <p:grpSpPr>
          <a:xfrm rot="15391371">
            <a:off x="6478127" y="4118290"/>
            <a:ext cx="633899" cy="613338"/>
            <a:chOff x="4582210" y="13952782"/>
            <a:chExt cx="712246" cy="689144"/>
          </a:xfrm>
        </p:grpSpPr>
        <p:grpSp>
          <p:nvGrpSpPr>
            <p:cNvPr id="1611" name="Group 16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16" name="Explosion 2 16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7" name="Explosion 2 16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8" name="Explosion 2 16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12" name="Group 16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13" name="Explosion 2 16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4" name="Explosion 2 16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5" name="Explosion 2 16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04" name="Group 1603"/>
          <p:cNvGrpSpPr/>
          <p:nvPr/>
        </p:nvGrpSpPr>
        <p:grpSpPr>
          <a:xfrm rot="2012587">
            <a:off x="7013792" y="2926310"/>
            <a:ext cx="289263" cy="445613"/>
            <a:chOff x="8195694" y="5868418"/>
            <a:chExt cx="325015" cy="500689"/>
          </a:xfrm>
        </p:grpSpPr>
        <p:sp>
          <p:nvSpPr>
            <p:cNvPr id="1608" name="Explosion 2 16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Explosion 2 16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Explosion 2 16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5" name="Group 1604"/>
          <p:cNvGrpSpPr/>
          <p:nvPr/>
        </p:nvGrpSpPr>
        <p:grpSpPr>
          <a:xfrm rot="2012587">
            <a:off x="7126020" y="2660029"/>
            <a:ext cx="224270" cy="335101"/>
            <a:chOff x="8268720" y="5992589"/>
            <a:chExt cx="251989" cy="376518"/>
          </a:xfrm>
        </p:grpSpPr>
        <p:sp>
          <p:nvSpPr>
            <p:cNvPr id="1606" name="Explosion 2 16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Explosion 2 16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6" name="Group 1585"/>
          <p:cNvGrpSpPr/>
          <p:nvPr/>
        </p:nvGrpSpPr>
        <p:grpSpPr>
          <a:xfrm rot="18419070">
            <a:off x="6485993" y="2244565"/>
            <a:ext cx="289263" cy="445613"/>
            <a:chOff x="8195694" y="5868418"/>
            <a:chExt cx="325015" cy="500689"/>
          </a:xfrm>
        </p:grpSpPr>
        <p:sp>
          <p:nvSpPr>
            <p:cNvPr id="1591" name="Explosion 2 159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Explosion 2 159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Explosion 2 159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7" name="Group 1586"/>
          <p:cNvGrpSpPr/>
          <p:nvPr/>
        </p:nvGrpSpPr>
        <p:grpSpPr>
          <a:xfrm rot="18419070">
            <a:off x="6917231" y="2356092"/>
            <a:ext cx="289263" cy="445613"/>
            <a:chOff x="8195694" y="5868418"/>
            <a:chExt cx="325015" cy="500689"/>
          </a:xfrm>
        </p:grpSpPr>
        <p:sp>
          <p:nvSpPr>
            <p:cNvPr id="1588" name="Explosion 2 158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9" name="Explosion 2 158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0" name="Explosion 2 158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6" name="Group 1495"/>
          <p:cNvGrpSpPr/>
          <p:nvPr/>
        </p:nvGrpSpPr>
        <p:grpSpPr>
          <a:xfrm rot="15375889">
            <a:off x="7337640" y="3365866"/>
            <a:ext cx="633899" cy="613338"/>
            <a:chOff x="4582210" y="13952782"/>
            <a:chExt cx="712246" cy="689144"/>
          </a:xfrm>
        </p:grpSpPr>
        <p:grpSp>
          <p:nvGrpSpPr>
            <p:cNvPr id="1513" name="Group 151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18" name="Explosion 2 15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9" name="Explosion 2 15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0" name="Explosion 2 15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14" name="Group 151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15" name="Explosion 2 151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6" name="Explosion 2 151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7" name="Explosion 2 151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97" name="Group 1496"/>
          <p:cNvGrpSpPr/>
          <p:nvPr/>
        </p:nvGrpSpPr>
        <p:grpSpPr>
          <a:xfrm rot="15391371">
            <a:off x="7175774" y="4139792"/>
            <a:ext cx="633899" cy="613338"/>
            <a:chOff x="4582210" y="13952782"/>
            <a:chExt cx="712246" cy="689144"/>
          </a:xfrm>
        </p:grpSpPr>
        <p:grpSp>
          <p:nvGrpSpPr>
            <p:cNvPr id="1505" name="Group 150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510" name="Explosion 2 15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1" name="Explosion 2 15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2" name="Explosion 2 15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6" name="Group 150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507" name="Explosion 2 15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8" name="Explosion 2 15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9" name="Explosion 2 15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98" name="Group 1497"/>
          <p:cNvGrpSpPr/>
          <p:nvPr/>
        </p:nvGrpSpPr>
        <p:grpSpPr>
          <a:xfrm rot="2012587">
            <a:off x="7620557" y="2833920"/>
            <a:ext cx="289263" cy="445613"/>
            <a:chOff x="8195694" y="5868418"/>
            <a:chExt cx="325015" cy="500689"/>
          </a:xfrm>
        </p:grpSpPr>
        <p:sp>
          <p:nvSpPr>
            <p:cNvPr id="1502" name="Explosion 2 15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Explosion 2 15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Explosion 2 15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9" name="Group 1498"/>
          <p:cNvGrpSpPr/>
          <p:nvPr/>
        </p:nvGrpSpPr>
        <p:grpSpPr>
          <a:xfrm rot="2012587">
            <a:off x="7732785" y="2567639"/>
            <a:ext cx="224270" cy="335101"/>
            <a:chOff x="8268720" y="5992589"/>
            <a:chExt cx="251989" cy="376518"/>
          </a:xfrm>
        </p:grpSpPr>
        <p:sp>
          <p:nvSpPr>
            <p:cNvPr id="1500" name="Explosion 2 14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Explosion 2 15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8" name="Group 1487"/>
          <p:cNvGrpSpPr/>
          <p:nvPr/>
        </p:nvGrpSpPr>
        <p:grpSpPr>
          <a:xfrm rot="13372909">
            <a:off x="11524914" y="2541854"/>
            <a:ext cx="289263" cy="445613"/>
            <a:chOff x="8195694" y="5868418"/>
            <a:chExt cx="325015" cy="500689"/>
          </a:xfrm>
        </p:grpSpPr>
        <p:sp>
          <p:nvSpPr>
            <p:cNvPr id="1493" name="Explosion 2 149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Explosion 2 149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5" name="Explosion 2 149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9" name="Group 1488"/>
          <p:cNvGrpSpPr/>
          <p:nvPr/>
        </p:nvGrpSpPr>
        <p:grpSpPr>
          <a:xfrm rot="13372909">
            <a:off x="11656666" y="2181927"/>
            <a:ext cx="289263" cy="445613"/>
            <a:chOff x="8195694" y="5868418"/>
            <a:chExt cx="325015" cy="500689"/>
          </a:xfrm>
        </p:grpSpPr>
        <p:sp>
          <p:nvSpPr>
            <p:cNvPr id="1490" name="Explosion 2 148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Explosion 2 149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Explosion 2 149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1" name="Group 1360"/>
          <p:cNvGrpSpPr/>
          <p:nvPr/>
        </p:nvGrpSpPr>
        <p:grpSpPr>
          <a:xfrm rot="1543534">
            <a:off x="12122186" y="1882796"/>
            <a:ext cx="289263" cy="445613"/>
            <a:chOff x="8195694" y="5868418"/>
            <a:chExt cx="325015" cy="500689"/>
          </a:xfrm>
        </p:grpSpPr>
        <p:sp>
          <p:nvSpPr>
            <p:cNvPr id="1365" name="Explosion 2 136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Explosion 2 136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Explosion 2 136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2" name="Group 1361"/>
          <p:cNvGrpSpPr/>
          <p:nvPr/>
        </p:nvGrpSpPr>
        <p:grpSpPr>
          <a:xfrm rot="1543534">
            <a:off x="12134694" y="2260498"/>
            <a:ext cx="234823" cy="309557"/>
            <a:chOff x="8195694" y="5868418"/>
            <a:chExt cx="263846" cy="347817"/>
          </a:xfrm>
        </p:grpSpPr>
        <p:sp>
          <p:nvSpPr>
            <p:cNvPr id="1363" name="Explosion 2 136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Explosion 2 136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1" name="Group 1240"/>
          <p:cNvGrpSpPr/>
          <p:nvPr/>
        </p:nvGrpSpPr>
        <p:grpSpPr>
          <a:xfrm rot="20365705">
            <a:off x="8612585" y="2548351"/>
            <a:ext cx="633899" cy="613338"/>
            <a:chOff x="4582210" y="13952782"/>
            <a:chExt cx="712246" cy="689144"/>
          </a:xfrm>
        </p:grpSpPr>
        <p:grpSp>
          <p:nvGrpSpPr>
            <p:cNvPr id="1258" name="Group 12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63" name="Explosion 2 12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4" name="Explosion 2 12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5" name="Explosion 2 12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9" name="Group 12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60" name="Explosion 2 12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1" name="Explosion 2 12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2" name="Explosion 2 12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2" name="Group 1241"/>
          <p:cNvGrpSpPr/>
          <p:nvPr/>
        </p:nvGrpSpPr>
        <p:grpSpPr>
          <a:xfrm rot="19871515">
            <a:off x="7877758" y="2535265"/>
            <a:ext cx="633899" cy="613338"/>
            <a:chOff x="4582210" y="13952782"/>
            <a:chExt cx="712246" cy="689144"/>
          </a:xfrm>
        </p:grpSpPr>
        <p:grpSp>
          <p:nvGrpSpPr>
            <p:cNvPr id="1250" name="Group 12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55" name="Explosion 2 12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6" name="Explosion 2 12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7" name="Explosion 2 12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1" name="Group 12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52" name="Explosion 2 12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3" name="Explosion 2 12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4" name="Explosion 2 12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43" name="Group 1242"/>
          <p:cNvGrpSpPr/>
          <p:nvPr/>
        </p:nvGrpSpPr>
        <p:grpSpPr>
          <a:xfrm rot="6492731">
            <a:off x="9376584" y="2632220"/>
            <a:ext cx="289263" cy="445613"/>
            <a:chOff x="8195694" y="5868418"/>
            <a:chExt cx="325015" cy="500689"/>
          </a:xfrm>
        </p:grpSpPr>
        <p:sp>
          <p:nvSpPr>
            <p:cNvPr id="1247" name="Explosion 2 12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Explosion 2 12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Explosion 2 12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4" name="Group 1243"/>
          <p:cNvGrpSpPr/>
          <p:nvPr/>
        </p:nvGrpSpPr>
        <p:grpSpPr>
          <a:xfrm rot="6492731">
            <a:off x="9740256" y="2679358"/>
            <a:ext cx="224270" cy="335101"/>
            <a:chOff x="8268720" y="5992589"/>
            <a:chExt cx="251989" cy="376518"/>
          </a:xfrm>
        </p:grpSpPr>
        <p:sp>
          <p:nvSpPr>
            <p:cNvPr id="1245" name="Explosion 2 124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Explosion 2 124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6" name="Group 1215"/>
          <p:cNvGrpSpPr/>
          <p:nvPr/>
        </p:nvGrpSpPr>
        <p:grpSpPr>
          <a:xfrm rot="20365705">
            <a:off x="10308178" y="2574392"/>
            <a:ext cx="633899" cy="613338"/>
            <a:chOff x="4582210" y="13952782"/>
            <a:chExt cx="712246" cy="689144"/>
          </a:xfrm>
        </p:grpSpPr>
        <p:grpSp>
          <p:nvGrpSpPr>
            <p:cNvPr id="1233" name="Group 123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8" name="Explosion 2 12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9" name="Explosion 2 12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0" name="Explosion 2 12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34" name="Group 123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35" name="Explosion 2 12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6" name="Explosion 2 12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7" name="Explosion 2 12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7" name="Group 1216"/>
          <p:cNvGrpSpPr/>
          <p:nvPr/>
        </p:nvGrpSpPr>
        <p:grpSpPr>
          <a:xfrm rot="19871515">
            <a:off x="9573351" y="2561306"/>
            <a:ext cx="633899" cy="613338"/>
            <a:chOff x="4582210" y="13952782"/>
            <a:chExt cx="712246" cy="689144"/>
          </a:xfrm>
        </p:grpSpPr>
        <p:grpSp>
          <p:nvGrpSpPr>
            <p:cNvPr id="1225" name="Group 12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230" name="Explosion 2 12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Explosion 2 12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Explosion 2 12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6" name="Group 12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227" name="Explosion 2 1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8" name="Explosion 2 1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Explosion 2 1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18" name="Group 1217"/>
          <p:cNvGrpSpPr/>
          <p:nvPr/>
        </p:nvGrpSpPr>
        <p:grpSpPr>
          <a:xfrm rot="6492731">
            <a:off x="11072177" y="2658261"/>
            <a:ext cx="289263" cy="445613"/>
            <a:chOff x="8195694" y="5868418"/>
            <a:chExt cx="325015" cy="500689"/>
          </a:xfrm>
        </p:grpSpPr>
        <p:sp>
          <p:nvSpPr>
            <p:cNvPr id="1222" name="Explosion 2 122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Explosion 2 122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Explosion 2 122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9" name="Group 1218"/>
          <p:cNvGrpSpPr/>
          <p:nvPr/>
        </p:nvGrpSpPr>
        <p:grpSpPr>
          <a:xfrm rot="6492731">
            <a:off x="11435849" y="2705399"/>
            <a:ext cx="224270" cy="335101"/>
            <a:chOff x="8268720" y="5992589"/>
            <a:chExt cx="251989" cy="376518"/>
          </a:xfrm>
        </p:grpSpPr>
        <p:sp>
          <p:nvSpPr>
            <p:cNvPr id="1220" name="Explosion 2 121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Explosion 2 122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8" name="Group 1087"/>
          <p:cNvGrpSpPr/>
          <p:nvPr/>
        </p:nvGrpSpPr>
        <p:grpSpPr>
          <a:xfrm rot="9565705">
            <a:off x="18839699" y="2520667"/>
            <a:ext cx="633899" cy="613338"/>
            <a:chOff x="4582210" y="13952782"/>
            <a:chExt cx="712246" cy="689144"/>
          </a:xfrm>
        </p:grpSpPr>
        <p:grpSp>
          <p:nvGrpSpPr>
            <p:cNvPr id="1105" name="Group 110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10" name="Explosion 2 11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1" name="Explosion 2 11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2" name="Explosion 2 11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6" name="Group 110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07" name="Explosion 2 11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8" name="Explosion 2 11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9" name="Explosion 2 11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89" name="Group 1088"/>
          <p:cNvGrpSpPr/>
          <p:nvPr/>
        </p:nvGrpSpPr>
        <p:grpSpPr>
          <a:xfrm rot="9071515">
            <a:off x="19574526" y="2533753"/>
            <a:ext cx="633899" cy="613338"/>
            <a:chOff x="4582210" y="13952782"/>
            <a:chExt cx="712246" cy="689144"/>
          </a:xfrm>
        </p:grpSpPr>
        <p:grpSp>
          <p:nvGrpSpPr>
            <p:cNvPr id="1097" name="Group 109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02" name="Explosion 2 11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3" name="Explosion 2 11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4" name="Explosion 2 11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8" name="Group 109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99" name="Explosion 2 10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0" name="Explosion 2 10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1" name="Explosion 2 11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90" name="Group 1089"/>
          <p:cNvGrpSpPr/>
          <p:nvPr/>
        </p:nvGrpSpPr>
        <p:grpSpPr>
          <a:xfrm rot="17292731">
            <a:off x="18420336" y="2604523"/>
            <a:ext cx="289263" cy="445613"/>
            <a:chOff x="8195694" y="5868418"/>
            <a:chExt cx="325015" cy="500689"/>
          </a:xfrm>
        </p:grpSpPr>
        <p:sp>
          <p:nvSpPr>
            <p:cNvPr id="1094" name="Explosion 2 109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Explosion 2 109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Explosion 2 109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1" name="Group 1090"/>
          <p:cNvGrpSpPr/>
          <p:nvPr/>
        </p:nvGrpSpPr>
        <p:grpSpPr>
          <a:xfrm rot="17292731">
            <a:off x="18121656" y="2667897"/>
            <a:ext cx="224270" cy="335101"/>
            <a:chOff x="8268720" y="5992589"/>
            <a:chExt cx="251989" cy="376518"/>
          </a:xfrm>
        </p:grpSpPr>
        <p:sp>
          <p:nvSpPr>
            <p:cNvPr id="1092" name="Explosion 2 109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Explosion 2 109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0" name="Group 1079"/>
          <p:cNvGrpSpPr/>
          <p:nvPr/>
        </p:nvGrpSpPr>
        <p:grpSpPr>
          <a:xfrm rot="17395166">
            <a:off x="20389046" y="2576820"/>
            <a:ext cx="289263" cy="445613"/>
            <a:chOff x="8195694" y="5868418"/>
            <a:chExt cx="325015" cy="500689"/>
          </a:xfrm>
        </p:grpSpPr>
        <p:sp>
          <p:nvSpPr>
            <p:cNvPr id="1085" name="Explosion 2 108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Explosion 2 108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Explosion 2 108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1" name="Group 1080"/>
          <p:cNvGrpSpPr/>
          <p:nvPr/>
        </p:nvGrpSpPr>
        <p:grpSpPr>
          <a:xfrm rot="17395166">
            <a:off x="20771852" y="2557715"/>
            <a:ext cx="289263" cy="445613"/>
            <a:chOff x="8195694" y="5868418"/>
            <a:chExt cx="325015" cy="500689"/>
          </a:xfrm>
        </p:grpSpPr>
        <p:sp>
          <p:nvSpPr>
            <p:cNvPr id="1082" name="Explosion 2 108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Explosion 2 108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Explosion 2 108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3" name="Group 1052"/>
          <p:cNvGrpSpPr/>
          <p:nvPr/>
        </p:nvGrpSpPr>
        <p:grpSpPr>
          <a:xfrm rot="12303682">
            <a:off x="18545373" y="2397175"/>
            <a:ext cx="289263" cy="445613"/>
            <a:chOff x="8195694" y="5868418"/>
            <a:chExt cx="325015" cy="500689"/>
          </a:xfrm>
        </p:grpSpPr>
        <p:sp>
          <p:nvSpPr>
            <p:cNvPr id="1058" name="Explosion 2 105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Explosion 2 105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Explosion 2 105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4" name="Group 1053"/>
          <p:cNvGrpSpPr/>
          <p:nvPr/>
        </p:nvGrpSpPr>
        <p:grpSpPr>
          <a:xfrm rot="12303682">
            <a:off x="18560653" y="2014198"/>
            <a:ext cx="289263" cy="445613"/>
            <a:chOff x="8195694" y="5868418"/>
            <a:chExt cx="325015" cy="500689"/>
          </a:xfrm>
        </p:grpSpPr>
        <p:sp>
          <p:nvSpPr>
            <p:cNvPr id="1055" name="Explosion 2 105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Explosion 2 105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Explosion 2 105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48" name="Oval 747"/>
          <p:cNvSpPr>
            <a:spLocks noChangeAspect="1"/>
          </p:cNvSpPr>
          <p:nvPr/>
        </p:nvSpPr>
        <p:spPr>
          <a:xfrm>
            <a:off x="12499586" y="224749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4" name="Oval 763"/>
          <p:cNvSpPr>
            <a:spLocks noChangeAspect="1"/>
          </p:cNvSpPr>
          <p:nvPr/>
        </p:nvSpPr>
        <p:spPr>
          <a:xfrm>
            <a:off x="11443404" y="194688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4" name="Oval 783"/>
          <p:cNvSpPr>
            <a:spLocks noChangeAspect="1"/>
          </p:cNvSpPr>
          <p:nvPr/>
        </p:nvSpPr>
        <p:spPr>
          <a:xfrm>
            <a:off x="12697752" y="194903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Oval 784"/>
          <p:cNvSpPr>
            <a:spLocks noChangeAspect="1"/>
          </p:cNvSpPr>
          <p:nvPr/>
        </p:nvSpPr>
        <p:spPr>
          <a:xfrm>
            <a:off x="13026241" y="201108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" name="Oval 797"/>
          <p:cNvSpPr>
            <a:spLocks noChangeAspect="1"/>
          </p:cNvSpPr>
          <p:nvPr/>
        </p:nvSpPr>
        <p:spPr>
          <a:xfrm>
            <a:off x="15798002" y="1941555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1" name="Oval 820"/>
          <p:cNvSpPr>
            <a:spLocks noChangeAspect="1"/>
          </p:cNvSpPr>
          <p:nvPr/>
        </p:nvSpPr>
        <p:spPr>
          <a:xfrm>
            <a:off x="15475839" y="201896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3" name="Oval 822"/>
          <p:cNvSpPr>
            <a:spLocks noChangeAspect="1"/>
          </p:cNvSpPr>
          <p:nvPr/>
        </p:nvSpPr>
        <p:spPr>
          <a:xfrm>
            <a:off x="15635979" y="216399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4" name="Oval 823"/>
          <p:cNvSpPr>
            <a:spLocks noChangeAspect="1"/>
          </p:cNvSpPr>
          <p:nvPr/>
        </p:nvSpPr>
        <p:spPr>
          <a:xfrm>
            <a:off x="15635979" y="237389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4" name="Oval 833"/>
          <p:cNvSpPr>
            <a:spLocks noChangeAspect="1"/>
          </p:cNvSpPr>
          <p:nvPr/>
        </p:nvSpPr>
        <p:spPr>
          <a:xfrm>
            <a:off x="13199095" y="237389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5" name="Oval 834"/>
          <p:cNvSpPr>
            <a:spLocks noChangeAspect="1"/>
          </p:cNvSpPr>
          <p:nvPr/>
        </p:nvSpPr>
        <p:spPr>
          <a:xfrm>
            <a:off x="13314020" y="203148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1" name="Oval 850"/>
          <p:cNvSpPr>
            <a:spLocks noChangeAspect="1"/>
          </p:cNvSpPr>
          <p:nvPr/>
        </p:nvSpPr>
        <p:spPr>
          <a:xfrm>
            <a:off x="13661696" y="260209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2" name="Oval 851"/>
          <p:cNvSpPr>
            <a:spLocks noChangeAspect="1"/>
          </p:cNvSpPr>
          <p:nvPr/>
        </p:nvSpPr>
        <p:spPr>
          <a:xfrm>
            <a:off x="13473390" y="226502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6" name="Oval 875"/>
          <p:cNvSpPr>
            <a:spLocks noChangeAspect="1"/>
          </p:cNvSpPr>
          <p:nvPr/>
        </p:nvSpPr>
        <p:spPr>
          <a:xfrm>
            <a:off x="19451337" y="1914739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7" name="Oval 876"/>
          <p:cNvSpPr>
            <a:spLocks noChangeAspect="1"/>
          </p:cNvSpPr>
          <p:nvPr/>
        </p:nvSpPr>
        <p:spPr>
          <a:xfrm>
            <a:off x="18739875" y="229925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" name="Oval 878"/>
          <p:cNvSpPr>
            <a:spLocks noChangeAspect="1"/>
          </p:cNvSpPr>
          <p:nvPr/>
        </p:nvSpPr>
        <p:spPr>
          <a:xfrm>
            <a:off x="17441863" y="1865748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4" name="Oval 903"/>
          <p:cNvSpPr>
            <a:spLocks noChangeAspect="1"/>
          </p:cNvSpPr>
          <p:nvPr/>
        </p:nvSpPr>
        <p:spPr>
          <a:xfrm>
            <a:off x="18137693" y="219850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7" name="Oval 906"/>
          <p:cNvSpPr>
            <a:spLocks noChangeAspect="1"/>
          </p:cNvSpPr>
          <p:nvPr/>
        </p:nvSpPr>
        <p:spPr>
          <a:xfrm>
            <a:off x="19382456" y="220592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7" name="Oval 926"/>
          <p:cNvSpPr>
            <a:spLocks noChangeAspect="1"/>
          </p:cNvSpPr>
          <p:nvPr/>
        </p:nvSpPr>
        <p:spPr>
          <a:xfrm>
            <a:off x="19000434" y="220513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550316" y="3012151"/>
            <a:ext cx="3706830" cy="6597783"/>
          </a:xfrm>
          <a:custGeom>
            <a:avLst/>
            <a:gdLst>
              <a:gd name="connsiteX0" fmla="*/ 1867178 w 3719424"/>
              <a:gd name="connsiteY0" fmla="*/ 6838106 h 6838106"/>
              <a:gd name="connsiteX1" fmla="*/ 1820285 w 3719424"/>
              <a:gd name="connsiteY1" fmla="*/ 6369183 h 6838106"/>
              <a:gd name="connsiteX2" fmla="*/ 179054 w 3719424"/>
              <a:gd name="connsiteY2" fmla="*/ 4305921 h 6838106"/>
              <a:gd name="connsiteX3" fmla="*/ 61824 w 3719424"/>
              <a:gd name="connsiteY3" fmla="*/ 2758475 h 6838106"/>
              <a:gd name="connsiteX4" fmla="*/ 343178 w 3719424"/>
              <a:gd name="connsiteY4" fmla="*/ 882783 h 6838106"/>
              <a:gd name="connsiteX5" fmla="*/ 507301 w 3719424"/>
              <a:gd name="connsiteY5" fmla="*/ 85614 h 6838106"/>
              <a:gd name="connsiteX6" fmla="*/ 1445147 w 3719424"/>
              <a:gd name="connsiteY6" fmla="*/ 85614 h 6838106"/>
              <a:gd name="connsiteX7" fmla="*/ 2148531 w 3719424"/>
              <a:gd name="connsiteY7" fmla="*/ 648321 h 6838106"/>
              <a:gd name="connsiteX8" fmla="*/ 2523670 w 3719424"/>
              <a:gd name="connsiteY8" fmla="*/ 1140691 h 6838106"/>
              <a:gd name="connsiteX9" fmla="*/ 3719424 w 3719424"/>
              <a:gd name="connsiteY9" fmla="*/ 1187583 h 6838106"/>
              <a:gd name="connsiteX0" fmla="*/ 1820285 w 3719424"/>
              <a:gd name="connsiteY0" fmla="*/ 6369183 h 6369183"/>
              <a:gd name="connsiteX1" fmla="*/ 179054 w 3719424"/>
              <a:gd name="connsiteY1" fmla="*/ 4305921 h 6369183"/>
              <a:gd name="connsiteX2" fmla="*/ 61824 w 3719424"/>
              <a:gd name="connsiteY2" fmla="*/ 2758475 h 6369183"/>
              <a:gd name="connsiteX3" fmla="*/ 343178 w 3719424"/>
              <a:gd name="connsiteY3" fmla="*/ 882783 h 6369183"/>
              <a:gd name="connsiteX4" fmla="*/ 507301 w 3719424"/>
              <a:gd name="connsiteY4" fmla="*/ 85614 h 6369183"/>
              <a:gd name="connsiteX5" fmla="*/ 1445147 w 3719424"/>
              <a:gd name="connsiteY5" fmla="*/ 85614 h 6369183"/>
              <a:gd name="connsiteX6" fmla="*/ 2148531 w 3719424"/>
              <a:gd name="connsiteY6" fmla="*/ 648321 h 6369183"/>
              <a:gd name="connsiteX7" fmla="*/ 2523670 w 3719424"/>
              <a:gd name="connsiteY7" fmla="*/ 1140691 h 6369183"/>
              <a:gd name="connsiteX8" fmla="*/ 3719424 w 3719424"/>
              <a:gd name="connsiteY8" fmla="*/ 1187583 h 6369183"/>
              <a:gd name="connsiteX0" fmla="*/ 1901494 w 3724433"/>
              <a:gd name="connsiteY0" fmla="*/ 6597783 h 6597783"/>
              <a:gd name="connsiteX1" fmla="*/ 184063 w 3724433"/>
              <a:gd name="connsiteY1" fmla="*/ 4305921 h 6597783"/>
              <a:gd name="connsiteX2" fmla="*/ 66833 w 3724433"/>
              <a:gd name="connsiteY2" fmla="*/ 2758475 h 6597783"/>
              <a:gd name="connsiteX3" fmla="*/ 348187 w 3724433"/>
              <a:gd name="connsiteY3" fmla="*/ 882783 h 6597783"/>
              <a:gd name="connsiteX4" fmla="*/ 512310 w 3724433"/>
              <a:gd name="connsiteY4" fmla="*/ 85614 h 6597783"/>
              <a:gd name="connsiteX5" fmla="*/ 1450156 w 3724433"/>
              <a:gd name="connsiteY5" fmla="*/ 85614 h 6597783"/>
              <a:gd name="connsiteX6" fmla="*/ 2153540 w 3724433"/>
              <a:gd name="connsiteY6" fmla="*/ 648321 h 6597783"/>
              <a:gd name="connsiteX7" fmla="*/ 2528679 w 3724433"/>
              <a:gd name="connsiteY7" fmla="*/ 1140691 h 6597783"/>
              <a:gd name="connsiteX8" fmla="*/ 3724433 w 3724433"/>
              <a:gd name="connsiteY8" fmla="*/ 1187583 h 6597783"/>
              <a:gd name="connsiteX0" fmla="*/ 1883891 w 3706830"/>
              <a:gd name="connsiteY0" fmla="*/ 6597783 h 6597783"/>
              <a:gd name="connsiteX1" fmla="*/ 1610598 w 3706830"/>
              <a:gd name="connsiteY1" fmla="*/ 6011630 h 6597783"/>
              <a:gd name="connsiteX2" fmla="*/ 166460 w 3706830"/>
              <a:gd name="connsiteY2" fmla="*/ 4305921 h 6597783"/>
              <a:gd name="connsiteX3" fmla="*/ 49230 w 3706830"/>
              <a:gd name="connsiteY3" fmla="*/ 2758475 h 6597783"/>
              <a:gd name="connsiteX4" fmla="*/ 330584 w 3706830"/>
              <a:gd name="connsiteY4" fmla="*/ 882783 h 6597783"/>
              <a:gd name="connsiteX5" fmla="*/ 494707 w 3706830"/>
              <a:gd name="connsiteY5" fmla="*/ 85614 h 6597783"/>
              <a:gd name="connsiteX6" fmla="*/ 1432553 w 3706830"/>
              <a:gd name="connsiteY6" fmla="*/ 85614 h 6597783"/>
              <a:gd name="connsiteX7" fmla="*/ 2135937 w 3706830"/>
              <a:gd name="connsiteY7" fmla="*/ 648321 h 6597783"/>
              <a:gd name="connsiteX8" fmla="*/ 2511076 w 3706830"/>
              <a:gd name="connsiteY8" fmla="*/ 1140691 h 6597783"/>
              <a:gd name="connsiteX9" fmla="*/ 3706830 w 3706830"/>
              <a:gd name="connsiteY9" fmla="*/ 1187583 h 659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06830" h="6597783">
                <a:moveTo>
                  <a:pt x="1883891" y="6597783"/>
                </a:moveTo>
                <a:cubicBezTo>
                  <a:pt x="1817705" y="6515966"/>
                  <a:pt x="1896836" y="6393607"/>
                  <a:pt x="1610598" y="6011630"/>
                </a:cubicBezTo>
                <a:cubicBezTo>
                  <a:pt x="1324360" y="5629653"/>
                  <a:pt x="426688" y="4848113"/>
                  <a:pt x="166460" y="4305921"/>
                </a:cubicBezTo>
                <a:cubicBezTo>
                  <a:pt x="-93768" y="3763729"/>
                  <a:pt x="21876" y="3328998"/>
                  <a:pt x="49230" y="2758475"/>
                </a:cubicBezTo>
                <a:cubicBezTo>
                  <a:pt x="76584" y="2187952"/>
                  <a:pt x="256338" y="1328260"/>
                  <a:pt x="330584" y="882783"/>
                </a:cubicBezTo>
                <a:cubicBezTo>
                  <a:pt x="404830" y="437306"/>
                  <a:pt x="311046" y="218475"/>
                  <a:pt x="494707" y="85614"/>
                </a:cubicBezTo>
                <a:cubicBezTo>
                  <a:pt x="678368" y="-47247"/>
                  <a:pt x="1159015" y="-8170"/>
                  <a:pt x="1432553" y="85614"/>
                </a:cubicBezTo>
                <a:cubicBezTo>
                  <a:pt x="1706091" y="179398"/>
                  <a:pt x="1956183" y="472475"/>
                  <a:pt x="2135937" y="648321"/>
                </a:cubicBezTo>
                <a:cubicBezTo>
                  <a:pt x="2315691" y="824167"/>
                  <a:pt x="2249261" y="1050814"/>
                  <a:pt x="2511076" y="1140691"/>
                </a:cubicBezTo>
                <a:cubicBezTo>
                  <a:pt x="2772891" y="1230568"/>
                  <a:pt x="3239860" y="1209075"/>
                  <a:pt x="3706830" y="1187583"/>
                </a:cubicBez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0" name="Rectangle 63"/>
          <p:cNvSpPr>
            <a:spLocks noChangeArrowheads="1"/>
          </p:cNvSpPr>
          <p:nvPr/>
        </p:nvSpPr>
        <p:spPr bwMode="auto">
          <a:xfrm>
            <a:off x="11473141" y="3774437"/>
            <a:ext cx="135561" cy="15246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1" name="Rectangle 64"/>
          <p:cNvSpPr>
            <a:spLocks noChangeArrowheads="1"/>
          </p:cNvSpPr>
          <p:nvPr/>
        </p:nvSpPr>
        <p:spPr bwMode="auto">
          <a:xfrm>
            <a:off x="11325492" y="3661567"/>
            <a:ext cx="388815" cy="1646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2" name="Rectangle 65"/>
          <p:cNvSpPr>
            <a:spLocks noChangeArrowheads="1"/>
          </p:cNvSpPr>
          <p:nvPr/>
        </p:nvSpPr>
        <p:spPr bwMode="auto">
          <a:xfrm>
            <a:off x="11325492" y="3282426"/>
            <a:ext cx="388606" cy="1372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824" name="Group 1823"/>
          <p:cNvGrpSpPr/>
          <p:nvPr/>
        </p:nvGrpSpPr>
        <p:grpSpPr>
          <a:xfrm rot="21359327">
            <a:off x="4758303" y="3192053"/>
            <a:ext cx="633899" cy="613338"/>
            <a:chOff x="4582210" y="13952782"/>
            <a:chExt cx="712246" cy="689144"/>
          </a:xfrm>
        </p:grpSpPr>
        <p:grpSp>
          <p:nvGrpSpPr>
            <p:cNvPr id="1841" name="Group 184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46" name="Explosion 2 184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7" name="Explosion 2 184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8" name="Explosion 2 184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2" name="Group 184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43" name="Explosion 2 184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4" name="Explosion 2 184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5" name="Explosion 2 184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5" name="Group 1824"/>
          <p:cNvGrpSpPr/>
          <p:nvPr/>
        </p:nvGrpSpPr>
        <p:grpSpPr>
          <a:xfrm rot="21336557">
            <a:off x="4087134" y="2845741"/>
            <a:ext cx="633899" cy="613338"/>
            <a:chOff x="4582210" y="13952782"/>
            <a:chExt cx="712246" cy="689144"/>
          </a:xfrm>
        </p:grpSpPr>
        <p:grpSp>
          <p:nvGrpSpPr>
            <p:cNvPr id="1833" name="Group 183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838" name="Explosion 2 18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9" name="Explosion 2 18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0" name="Explosion 2 18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34" name="Group 183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835" name="Explosion 2 18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6" name="Explosion 2 18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7" name="Explosion 2 18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6" name="Group 1825"/>
          <p:cNvGrpSpPr/>
          <p:nvPr/>
        </p:nvGrpSpPr>
        <p:grpSpPr>
          <a:xfrm rot="8076285">
            <a:off x="5498050" y="3532488"/>
            <a:ext cx="289263" cy="445613"/>
            <a:chOff x="8195694" y="5868418"/>
            <a:chExt cx="325015" cy="500689"/>
          </a:xfrm>
        </p:grpSpPr>
        <p:sp>
          <p:nvSpPr>
            <p:cNvPr id="1830" name="Explosion 2 182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Explosion 2 183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Explosion 2 183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7" name="Group 1826"/>
          <p:cNvGrpSpPr/>
          <p:nvPr/>
        </p:nvGrpSpPr>
        <p:grpSpPr>
          <a:xfrm rot="7486353">
            <a:off x="5887171" y="3721448"/>
            <a:ext cx="224270" cy="335101"/>
            <a:chOff x="8268720" y="5992589"/>
            <a:chExt cx="251989" cy="376518"/>
          </a:xfrm>
        </p:grpSpPr>
        <p:sp>
          <p:nvSpPr>
            <p:cNvPr id="1828" name="Explosion 2 182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9" name="Explosion 2 182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4" name="Group 1763"/>
          <p:cNvGrpSpPr/>
          <p:nvPr/>
        </p:nvGrpSpPr>
        <p:grpSpPr>
          <a:xfrm rot="20711762">
            <a:off x="7687108" y="11163957"/>
            <a:ext cx="633899" cy="613338"/>
            <a:chOff x="4582210" y="13952782"/>
            <a:chExt cx="712246" cy="689144"/>
          </a:xfrm>
        </p:grpSpPr>
        <p:grpSp>
          <p:nvGrpSpPr>
            <p:cNvPr id="1781" name="Group 178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86" name="Explosion 2 17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7" name="Explosion 2 17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8" name="Explosion 2 17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82" name="Group 178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83" name="Explosion 2 17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4" name="Explosion 2 17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5" name="Explosion 2 17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5" name="Group 1764"/>
          <p:cNvGrpSpPr/>
          <p:nvPr/>
        </p:nvGrpSpPr>
        <p:grpSpPr>
          <a:xfrm rot="20217572">
            <a:off x="6998760" y="11148966"/>
            <a:ext cx="700388" cy="543320"/>
            <a:chOff x="4539387" y="13991945"/>
            <a:chExt cx="786953" cy="610472"/>
          </a:xfrm>
        </p:grpSpPr>
        <p:grpSp>
          <p:nvGrpSpPr>
            <p:cNvPr id="1773" name="Group 1772"/>
            <p:cNvGrpSpPr/>
            <p:nvPr/>
          </p:nvGrpSpPr>
          <p:grpSpPr>
            <a:xfrm rot="19123651">
              <a:off x="4539387" y="13991945"/>
              <a:ext cx="263846" cy="347817"/>
              <a:chOff x="8195694" y="5868418"/>
              <a:chExt cx="263846" cy="347817"/>
            </a:xfrm>
          </p:grpSpPr>
          <p:sp>
            <p:nvSpPr>
              <p:cNvPr id="1778" name="Explosion 2 17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9" name="Explosion 2 17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4" name="Group 1773"/>
            <p:cNvGrpSpPr/>
            <p:nvPr/>
          </p:nvGrpSpPr>
          <p:grpSpPr>
            <a:xfrm rot="19123651">
              <a:off x="5074351" y="14225899"/>
              <a:ext cx="251989" cy="376518"/>
              <a:chOff x="8268720" y="5992589"/>
              <a:chExt cx="251989" cy="376518"/>
            </a:xfrm>
          </p:grpSpPr>
          <p:sp>
            <p:nvSpPr>
              <p:cNvPr id="1776" name="Explosion 2 17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7" name="Explosion 2 17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6" name="Group 1765"/>
          <p:cNvGrpSpPr/>
          <p:nvPr/>
        </p:nvGrpSpPr>
        <p:grpSpPr>
          <a:xfrm rot="6838788">
            <a:off x="8448111" y="11307287"/>
            <a:ext cx="289263" cy="445613"/>
            <a:chOff x="8195694" y="5868418"/>
            <a:chExt cx="325015" cy="500689"/>
          </a:xfrm>
        </p:grpSpPr>
        <p:sp>
          <p:nvSpPr>
            <p:cNvPr id="1770" name="Explosion 2 176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1" name="Explosion 2 177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2" name="Explosion 2 177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7" name="Group 1766"/>
          <p:cNvGrpSpPr/>
          <p:nvPr/>
        </p:nvGrpSpPr>
        <p:grpSpPr>
          <a:xfrm rot="6838788">
            <a:off x="8810923" y="11387748"/>
            <a:ext cx="224270" cy="335101"/>
            <a:chOff x="8268720" y="5992589"/>
            <a:chExt cx="251989" cy="376518"/>
          </a:xfrm>
        </p:grpSpPr>
        <p:sp>
          <p:nvSpPr>
            <p:cNvPr id="1768" name="Explosion 2 176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9" name="Explosion 2 176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20" name="Explosion 2 1719"/>
          <p:cNvSpPr/>
          <p:nvPr/>
        </p:nvSpPr>
        <p:spPr>
          <a:xfrm rot="4342671">
            <a:off x="23184511" y="266616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1" name="Explosion 2 1720"/>
          <p:cNvSpPr/>
          <p:nvPr/>
        </p:nvSpPr>
        <p:spPr>
          <a:xfrm rot="4342671">
            <a:off x="23038256" y="267535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95" name="Group 1694"/>
          <p:cNvGrpSpPr/>
          <p:nvPr/>
        </p:nvGrpSpPr>
        <p:grpSpPr>
          <a:xfrm rot="14413531">
            <a:off x="20169616" y="3428468"/>
            <a:ext cx="633899" cy="613338"/>
            <a:chOff x="4582210" y="13952782"/>
            <a:chExt cx="712246" cy="689144"/>
          </a:xfrm>
        </p:grpSpPr>
        <p:grpSp>
          <p:nvGrpSpPr>
            <p:cNvPr id="1712" name="Group 171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17" name="Explosion 2 17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8" name="Explosion 2 17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9" name="Explosion 2 17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3" name="Group 171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14" name="Explosion 2 171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5" name="Explosion 2 171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6" name="Explosion 2 171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6" name="Group 1695"/>
          <p:cNvGrpSpPr/>
          <p:nvPr/>
        </p:nvGrpSpPr>
        <p:grpSpPr>
          <a:xfrm rot="13919341">
            <a:off x="20274221" y="4155930"/>
            <a:ext cx="633899" cy="613338"/>
            <a:chOff x="4582210" y="13952782"/>
            <a:chExt cx="712246" cy="689144"/>
          </a:xfrm>
        </p:grpSpPr>
        <p:grpSp>
          <p:nvGrpSpPr>
            <p:cNvPr id="1704" name="Group 170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709" name="Explosion 2 17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0" name="Explosion 2 17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1" name="Explosion 2 17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5" name="Group 170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706" name="Explosion 2 17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Explosion 2 17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8" name="Explosion 2 17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7" name="Group 1696"/>
          <p:cNvGrpSpPr/>
          <p:nvPr/>
        </p:nvGrpSpPr>
        <p:grpSpPr>
          <a:xfrm rot="540557">
            <a:off x="20247312" y="2928265"/>
            <a:ext cx="289263" cy="445613"/>
            <a:chOff x="8195694" y="5868418"/>
            <a:chExt cx="325015" cy="500689"/>
          </a:xfrm>
        </p:grpSpPr>
        <p:sp>
          <p:nvSpPr>
            <p:cNvPr id="1701" name="Explosion 2 170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2" name="Explosion 2 170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3" name="Explosion 2 170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8" name="Group 1697"/>
          <p:cNvGrpSpPr/>
          <p:nvPr/>
        </p:nvGrpSpPr>
        <p:grpSpPr>
          <a:xfrm rot="540557">
            <a:off x="20218830" y="2657906"/>
            <a:ext cx="224270" cy="335101"/>
            <a:chOff x="8268720" y="5992589"/>
            <a:chExt cx="251989" cy="376518"/>
          </a:xfrm>
        </p:grpSpPr>
        <p:sp>
          <p:nvSpPr>
            <p:cNvPr id="1699" name="Explosion 2 169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Explosion 2 169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1" name="Group 1670"/>
          <p:cNvGrpSpPr/>
          <p:nvPr/>
        </p:nvGrpSpPr>
        <p:grpSpPr>
          <a:xfrm rot="14413531">
            <a:off x="17404019" y="3615232"/>
            <a:ext cx="633899" cy="613338"/>
            <a:chOff x="4582210" y="13952782"/>
            <a:chExt cx="712246" cy="689144"/>
          </a:xfrm>
        </p:grpSpPr>
        <p:grpSp>
          <p:nvGrpSpPr>
            <p:cNvPr id="1687" name="Group 16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692" name="Explosion 2 16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3" name="Explosion 2 16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4" name="Explosion 2 16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8" name="Group 16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89" name="Explosion 2 16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0" name="Explosion 2 16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1" name="Explosion 2 16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2" name="Group 1671"/>
          <p:cNvGrpSpPr/>
          <p:nvPr/>
        </p:nvGrpSpPr>
        <p:grpSpPr>
          <a:xfrm rot="13919341">
            <a:off x="17556242" y="4320385"/>
            <a:ext cx="540529" cy="537989"/>
            <a:chOff x="4687120" y="14037444"/>
            <a:chExt cx="607336" cy="604482"/>
          </a:xfrm>
        </p:grpSpPr>
        <p:grpSp>
          <p:nvGrpSpPr>
            <p:cNvPr id="1680" name="Group 1679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1685" name="Explosion 2 16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6" name="Explosion 2 16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1" name="Group 16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682" name="Explosion 2 16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3" name="Explosion 2 16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4" name="Explosion 2 16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3" name="Group 1672"/>
          <p:cNvGrpSpPr/>
          <p:nvPr/>
        </p:nvGrpSpPr>
        <p:grpSpPr>
          <a:xfrm rot="540557">
            <a:off x="17481715" y="3115027"/>
            <a:ext cx="289263" cy="445613"/>
            <a:chOff x="8195694" y="5868418"/>
            <a:chExt cx="325015" cy="500689"/>
          </a:xfrm>
        </p:grpSpPr>
        <p:sp>
          <p:nvSpPr>
            <p:cNvPr id="1677" name="Explosion 2 167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Explosion 2 167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Explosion 2 167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4" name="Group 1673"/>
          <p:cNvGrpSpPr/>
          <p:nvPr/>
        </p:nvGrpSpPr>
        <p:grpSpPr>
          <a:xfrm rot="540557">
            <a:off x="17453233" y="2844669"/>
            <a:ext cx="224270" cy="335101"/>
            <a:chOff x="8268720" y="5992589"/>
            <a:chExt cx="251989" cy="376518"/>
          </a:xfrm>
        </p:grpSpPr>
        <p:sp>
          <p:nvSpPr>
            <p:cNvPr id="1675" name="Explosion 2 167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Explosion 2 167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0" name="Group 1629"/>
          <p:cNvGrpSpPr/>
          <p:nvPr/>
        </p:nvGrpSpPr>
        <p:grpSpPr>
          <a:xfrm rot="17963848">
            <a:off x="9209800" y="11397392"/>
            <a:ext cx="289263" cy="445613"/>
            <a:chOff x="8195694" y="5868418"/>
            <a:chExt cx="325015" cy="500689"/>
          </a:xfrm>
        </p:grpSpPr>
        <p:sp>
          <p:nvSpPr>
            <p:cNvPr id="1635" name="Explosion 2 163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Explosion 2 163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Explosion 2 163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1" name="Group 1630"/>
          <p:cNvGrpSpPr/>
          <p:nvPr/>
        </p:nvGrpSpPr>
        <p:grpSpPr>
          <a:xfrm rot="17963848">
            <a:off x="9590526" y="11441585"/>
            <a:ext cx="289263" cy="445613"/>
            <a:chOff x="8195694" y="5868418"/>
            <a:chExt cx="325015" cy="500689"/>
          </a:xfrm>
        </p:grpSpPr>
        <p:sp>
          <p:nvSpPr>
            <p:cNvPr id="1632" name="Explosion 2 163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Explosion 2 163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Explosion 2 163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7" name="Explosion 2 1626"/>
          <p:cNvSpPr/>
          <p:nvPr/>
        </p:nvSpPr>
        <p:spPr>
          <a:xfrm rot="471556">
            <a:off x="11630844" y="290254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94" name="Group 1593"/>
          <p:cNvGrpSpPr/>
          <p:nvPr/>
        </p:nvGrpSpPr>
        <p:grpSpPr>
          <a:xfrm rot="18419070">
            <a:off x="6153120" y="3745232"/>
            <a:ext cx="289263" cy="445613"/>
            <a:chOff x="8195694" y="5868418"/>
            <a:chExt cx="325015" cy="500689"/>
          </a:xfrm>
        </p:grpSpPr>
        <p:sp>
          <p:nvSpPr>
            <p:cNvPr id="1599" name="Explosion 2 15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Explosion 2 15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1" name="Explosion 2 16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5" name="Group 1594"/>
          <p:cNvGrpSpPr/>
          <p:nvPr/>
        </p:nvGrpSpPr>
        <p:grpSpPr>
          <a:xfrm rot="18419070">
            <a:off x="6506062" y="3909156"/>
            <a:ext cx="289263" cy="445613"/>
            <a:chOff x="8195694" y="5868418"/>
            <a:chExt cx="325015" cy="500689"/>
          </a:xfrm>
        </p:grpSpPr>
        <p:sp>
          <p:nvSpPr>
            <p:cNvPr id="1596" name="Explosion 2 159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7" name="Explosion 2 159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Explosion 2 159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3" name="Group 1462"/>
          <p:cNvGrpSpPr/>
          <p:nvPr/>
        </p:nvGrpSpPr>
        <p:grpSpPr>
          <a:xfrm rot="16016785">
            <a:off x="11604476" y="3529271"/>
            <a:ext cx="633899" cy="613338"/>
            <a:chOff x="4582210" y="13952782"/>
            <a:chExt cx="712246" cy="689144"/>
          </a:xfrm>
        </p:grpSpPr>
        <p:grpSp>
          <p:nvGrpSpPr>
            <p:cNvPr id="1480" name="Group 147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85" name="Explosion 2 14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6" name="Explosion 2 14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7" name="Explosion 2 14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1" name="Group 148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82" name="Explosion 2 14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3" name="Explosion 2 14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4" name="Explosion 2 14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64" name="Group 1463"/>
          <p:cNvGrpSpPr/>
          <p:nvPr/>
        </p:nvGrpSpPr>
        <p:grpSpPr>
          <a:xfrm rot="15522595">
            <a:off x="11370810" y="4226080"/>
            <a:ext cx="633899" cy="613338"/>
            <a:chOff x="4582210" y="13952782"/>
            <a:chExt cx="712246" cy="689144"/>
          </a:xfrm>
        </p:grpSpPr>
        <p:grpSp>
          <p:nvGrpSpPr>
            <p:cNvPr id="1472" name="Group 147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477" name="Explosion 2 14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8" name="Explosion 2 14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9" name="Explosion 2 14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73" name="Group 147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474" name="Explosion 2 14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5" name="Explosion 2 14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6" name="Explosion 2 14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65" name="Group 1464"/>
          <p:cNvGrpSpPr/>
          <p:nvPr/>
        </p:nvGrpSpPr>
        <p:grpSpPr>
          <a:xfrm rot="2143811">
            <a:off x="11954899" y="3048895"/>
            <a:ext cx="289263" cy="445613"/>
            <a:chOff x="8195694" y="5868418"/>
            <a:chExt cx="325015" cy="500689"/>
          </a:xfrm>
        </p:grpSpPr>
        <p:sp>
          <p:nvSpPr>
            <p:cNvPr id="1469" name="Explosion 2 14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Explosion 2 14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Explosion 2 14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6" name="Group 1465"/>
          <p:cNvGrpSpPr/>
          <p:nvPr/>
        </p:nvGrpSpPr>
        <p:grpSpPr>
          <a:xfrm rot="2143811">
            <a:off x="12079340" y="2785891"/>
            <a:ext cx="224270" cy="335101"/>
            <a:chOff x="8268720" y="5992589"/>
            <a:chExt cx="251989" cy="376518"/>
          </a:xfrm>
        </p:grpSpPr>
        <p:sp>
          <p:nvSpPr>
            <p:cNvPr id="1467" name="Explosion 2 14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Explosion 2 14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16" name="Explosion 2 1415"/>
          <p:cNvSpPr/>
          <p:nvPr/>
        </p:nvSpPr>
        <p:spPr>
          <a:xfrm rot="471556">
            <a:off x="11425478" y="395928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8" name="Group 1337"/>
          <p:cNvGrpSpPr/>
          <p:nvPr/>
        </p:nvGrpSpPr>
        <p:grpSpPr>
          <a:xfrm rot="17889356">
            <a:off x="25044319" y="3764004"/>
            <a:ext cx="289263" cy="445613"/>
            <a:chOff x="8195694" y="5868418"/>
            <a:chExt cx="325015" cy="500689"/>
          </a:xfrm>
        </p:grpSpPr>
        <p:sp>
          <p:nvSpPr>
            <p:cNvPr id="1343" name="Explosion 2 134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Explosion 2 134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Explosion 2 134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33" name="Explosion 2 1332"/>
          <p:cNvSpPr/>
          <p:nvPr/>
        </p:nvSpPr>
        <p:spPr>
          <a:xfrm rot="15245106">
            <a:off x="24410863" y="407566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/>
          <p:cNvGrpSpPr/>
          <p:nvPr/>
        </p:nvGrpSpPr>
        <p:grpSpPr>
          <a:xfrm rot="17395166">
            <a:off x="18034714" y="4697890"/>
            <a:ext cx="289264" cy="445613"/>
            <a:chOff x="8195694" y="5868418"/>
            <a:chExt cx="325015" cy="500689"/>
          </a:xfrm>
        </p:grpSpPr>
        <p:sp>
          <p:nvSpPr>
            <p:cNvPr id="1335" name="Explosion 2 133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Explosion 2 133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Explosion 2 133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32" name="Explosion 2 1331"/>
          <p:cNvSpPr/>
          <p:nvPr/>
        </p:nvSpPr>
        <p:spPr>
          <a:xfrm rot="4342671">
            <a:off x="24389774" y="523817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9" name="Explosion 2 1328"/>
          <p:cNvSpPr/>
          <p:nvPr/>
        </p:nvSpPr>
        <p:spPr>
          <a:xfrm rot="4342671">
            <a:off x="25934266" y="540364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20" name="Group 1319"/>
          <p:cNvGrpSpPr/>
          <p:nvPr/>
        </p:nvGrpSpPr>
        <p:grpSpPr>
          <a:xfrm rot="11989111">
            <a:off x="23365052" y="3616238"/>
            <a:ext cx="289263" cy="445613"/>
            <a:chOff x="8195694" y="5868418"/>
            <a:chExt cx="325015" cy="500689"/>
          </a:xfrm>
        </p:grpSpPr>
        <p:sp>
          <p:nvSpPr>
            <p:cNvPr id="1325" name="Explosion 2 132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Explosion 2 132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Explosion 2 132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1" name="Group 1320"/>
          <p:cNvGrpSpPr/>
          <p:nvPr/>
        </p:nvGrpSpPr>
        <p:grpSpPr>
          <a:xfrm rot="11989111">
            <a:off x="23345273" y="3233467"/>
            <a:ext cx="289263" cy="445613"/>
            <a:chOff x="8195694" y="5868418"/>
            <a:chExt cx="325015" cy="500689"/>
          </a:xfrm>
        </p:grpSpPr>
        <p:sp>
          <p:nvSpPr>
            <p:cNvPr id="1322" name="Explosion 2 132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Explosion 2 132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Explosion 2 132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9" name="Rectangle 71"/>
          <p:cNvSpPr>
            <a:spLocks noChangeArrowheads="1"/>
          </p:cNvSpPr>
          <p:nvPr/>
        </p:nvSpPr>
        <p:spPr bwMode="auto">
          <a:xfrm>
            <a:off x="23868634" y="4086046"/>
            <a:ext cx="340828" cy="152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0" name="Rectangle 71"/>
          <p:cNvSpPr>
            <a:spLocks noChangeArrowheads="1"/>
          </p:cNvSpPr>
          <p:nvPr/>
        </p:nvSpPr>
        <p:spPr bwMode="auto">
          <a:xfrm>
            <a:off x="23347607" y="4775379"/>
            <a:ext cx="188825" cy="152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2" name="Rectangle 71"/>
          <p:cNvSpPr>
            <a:spLocks noChangeArrowheads="1"/>
          </p:cNvSpPr>
          <p:nvPr/>
        </p:nvSpPr>
        <p:spPr bwMode="auto">
          <a:xfrm rot="5224956">
            <a:off x="25036166" y="3763436"/>
            <a:ext cx="340828" cy="15230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66" name="Freeform 1265"/>
          <p:cNvSpPr/>
          <p:nvPr/>
        </p:nvSpPr>
        <p:spPr>
          <a:xfrm rot="18173395">
            <a:off x="7296140" y="4242794"/>
            <a:ext cx="1929222" cy="173019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109" h="1296022">
                <a:moveTo>
                  <a:pt x="1445087" y="755592"/>
                </a:moveTo>
                <a:cubicBezTo>
                  <a:pt x="1451303" y="754991"/>
                  <a:pt x="157081" y="1239135"/>
                  <a:pt x="213905" y="1293753"/>
                </a:cubicBezTo>
                <a:cubicBezTo>
                  <a:pt x="270729" y="1348371"/>
                  <a:pt x="-4911" y="398829"/>
                  <a:pt x="146" y="402897"/>
                </a:cubicBezTo>
                <a:cubicBezTo>
                  <a:pt x="-13126" y="393170"/>
                  <a:pt x="888936" y="-6175"/>
                  <a:pt x="914278" y="73"/>
                </a:cubicBezTo>
                <a:cubicBezTo>
                  <a:pt x="900608" y="8838"/>
                  <a:pt x="1442649" y="733152"/>
                  <a:pt x="1445087" y="75559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7" name="Group 1266"/>
          <p:cNvGrpSpPr/>
          <p:nvPr/>
        </p:nvGrpSpPr>
        <p:grpSpPr>
          <a:xfrm>
            <a:off x="7507768" y="3947435"/>
            <a:ext cx="3920217" cy="876260"/>
            <a:chOff x="6888102" y="16835599"/>
            <a:chExt cx="4404738" cy="984561"/>
          </a:xfrm>
        </p:grpSpPr>
        <p:grpSp>
          <p:nvGrpSpPr>
            <p:cNvPr id="1268" name="Group 1267"/>
            <p:cNvGrpSpPr/>
            <p:nvPr/>
          </p:nvGrpSpPr>
          <p:grpSpPr>
            <a:xfrm rot="16200000">
              <a:off x="7990669" y="15992863"/>
              <a:ext cx="689144" cy="2440442"/>
              <a:chOff x="8836964" y="15377841"/>
              <a:chExt cx="689144" cy="2440442"/>
            </a:xfrm>
          </p:grpSpPr>
          <p:grpSp>
            <p:nvGrpSpPr>
              <p:cNvPr id="1298" name="Group 1297"/>
              <p:cNvGrpSpPr/>
              <p:nvPr/>
            </p:nvGrpSpPr>
            <p:grpSpPr>
              <a:xfrm rot="4165705">
                <a:off x="8825413" y="16248534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312" name="Group 131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17" name="Explosion 2 131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8" name="Explosion 2 131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9" name="Explosion 2 131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3" name="Group 131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14" name="Explosion 2 131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5" name="Explosion 2 131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6" name="Explosion 2 131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99" name="Group 1298"/>
              <p:cNvGrpSpPr/>
              <p:nvPr/>
            </p:nvGrpSpPr>
            <p:grpSpPr>
              <a:xfrm rot="3671515">
                <a:off x="8972548" y="15387375"/>
                <a:ext cx="519757" cy="500689"/>
                <a:chOff x="4582210" y="13952782"/>
                <a:chExt cx="519757" cy="500689"/>
              </a:xfrm>
            </p:grpSpPr>
            <p:grpSp>
              <p:nvGrpSpPr>
                <p:cNvPr id="1307" name="Group 130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09" name="Explosion 2 130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0" name="Explosion 2 130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1" name="Explosion 2 131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08" name="Explosion 2 1307"/>
                <p:cNvSpPr/>
                <p:nvPr/>
              </p:nvSpPr>
              <p:spPr>
                <a:xfrm rot="16973591">
                  <a:off x="4894734" y="1421990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0" name="Group 1299"/>
              <p:cNvGrpSpPr/>
              <p:nvPr/>
            </p:nvGrpSpPr>
            <p:grpSpPr>
              <a:xfrm rot="11892731">
                <a:off x="9019021" y="1700757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04" name="Explosion 2 13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Explosion 2 13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6" name="Explosion 2 13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1" name="Group 1300"/>
              <p:cNvGrpSpPr/>
              <p:nvPr/>
            </p:nvGrpSpPr>
            <p:grpSpPr>
              <a:xfrm rot="11892731">
                <a:off x="9064655" y="17441765"/>
                <a:ext cx="251989" cy="376518"/>
                <a:chOff x="8268720" y="5992589"/>
                <a:chExt cx="251989" cy="376518"/>
              </a:xfrm>
            </p:grpSpPr>
            <p:sp>
              <p:nvSpPr>
                <p:cNvPr id="1302" name="Explosion 2 13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3" name="Explosion 2 13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69" name="Group 1268"/>
            <p:cNvGrpSpPr/>
            <p:nvPr/>
          </p:nvGrpSpPr>
          <p:grpSpPr>
            <a:xfrm rot="4111086">
              <a:off x="10055815" y="17168279"/>
              <a:ext cx="607336" cy="604482"/>
              <a:chOff x="4687120" y="14037444"/>
              <a:chExt cx="607336" cy="604482"/>
            </a:xfrm>
          </p:grpSpPr>
          <p:grpSp>
            <p:nvGrpSpPr>
              <p:cNvPr id="1291" name="Group 1290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296" name="Explosion 2 1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7" name="Explosion 2 1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2" name="Group 12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93" name="Explosion 2 12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Explosion 2 12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5" name="Explosion 2 12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0" name="Group 1269"/>
            <p:cNvGrpSpPr/>
            <p:nvPr/>
          </p:nvGrpSpPr>
          <p:grpSpPr>
            <a:xfrm rot="19871515">
              <a:off x="9503965" y="16835599"/>
              <a:ext cx="712246" cy="689144"/>
              <a:chOff x="4582210" y="13952782"/>
              <a:chExt cx="712246" cy="689144"/>
            </a:xfrm>
          </p:grpSpPr>
          <p:grpSp>
            <p:nvGrpSpPr>
              <p:cNvPr id="1283" name="Group 12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88" name="Explosion 2 12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9" name="Explosion 2 12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0" name="Explosion 2 12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4" name="Group 12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85" name="Explosion 2 12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6" name="Explosion 2 12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7" name="Explosion 2 12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1" name="Group 1270"/>
            <p:cNvGrpSpPr/>
            <p:nvPr/>
          </p:nvGrpSpPr>
          <p:grpSpPr>
            <a:xfrm rot="4111086">
              <a:off x="8256757" y="17214251"/>
              <a:ext cx="607336" cy="604482"/>
              <a:chOff x="4687120" y="14037444"/>
              <a:chExt cx="607336" cy="604482"/>
            </a:xfrm>
          </p:grpSpPr>
          <p:grpSp>
            <p:nvGrpSpPr>
              <p:cNvPr id="1276" name="Group 1275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281" name="Explosion 2 12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2" name="Explosion 2 12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7" name="Group 127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78" name="Explosion 2 12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Explosion 2 12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0" name="Explosion 2 127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2" name="Group 1271"/>
            <p:cNvGrpSpPr/>
            <p:nvPr/>
          </p:nvGrpSpPr>
          <p:grpSpPr>
            <a:xfrm rot="1634737">
              <a:off x="6888102" y="17063895"/>
              <a:ext cx="267728" cy="289719"/>
              <a:chOff x="8191812" y="5992589"/>
              <a:chExt cx="267728" cy="289719"/>
            </a:xfrm>
          </p:grpSpPr>
          <p:sp>
            <p:nvSpPr>
              <p:cNvPr id="1274" name="Explosion 2 12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5" name="Explosion 2 1274"/>
              <p:cNvSpPr/>
              <p:nvPr/>
            </p:nvSpPr>
            <p:spPr>
              <a:xfrm rot="19449940">
                <a:off x="8191812" y="6058662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3" name="Freeform 1272"/>
            <p:cNvSpPr/>
            <p:nvPr/>
          </p:nvSpPr>
          <p:spPr>
            <a:xfrm>
              <a:off x="7802880" y="17023080"/>
              <a:ext cx="3489960" cy="76200"/>
            </a:xfrm>
            <a:custGeom>
              <a:avLst/>
              <a:gdLst>
                <a:gd name="connsiteX0" fmla="*/ 0 w 1493520"/>
                <a:gd name="connsiteY0" fmla="*/ 0 h 60960"/>
                <a:gd name="connsiteX1" fmla="*/ 1493520 w 1493520"/>
                <a:gd name="connsiteY1" fmla="*/ 60960 h 60960"/>
                <a:gd name="connsiteX0" fmla="*/ 0 w 3489960"/>
                <a:gd name="connsiteY0" fmla="*/ 0 h 76200"/>
                <a:gd name="connsiteX1" fmla="*/ 3489960 w 3489960"/>
                <a:gd name="connsiteY1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89960" h="76200">
                  <a:moveTo>
                    <a:pt x="0" y="0"/>
                  </a:moveTo>
                  <a:lnTo>
                    <a:pt x="3489960" y="76200"/>
                  </a:lnTo>
                </a:path>
              </a:pathLst>
            </a:custGeom>
            <a:noFill/>
            <a:ln w="101600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0" name="Group 1199"/>
          <p:cNvGrpSpPr/>
          <p:nvPr/>
        </p:nvGrpSpPr>
        <p:grpSpPr>
          <a:xfrm rot="7089356">
            <a:off x="13004037" y="2813937"/>
            <a:ext cx="289263" cy="445613"/>
            <a:chOff x="8195694" y="5868418"/>
            <a:chExt cx="325015" cy="500689"/>
          </a:xfrm>
        </p:grpSpPr>
        <p:sp>
          <p:nvSpPr>
            <p:cNvPr id="1205" name="Explosion 2 1204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Explosion 2 120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Explosion 2 120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1" name="Group 1200"/>
          <p:cNvGrpSpPr/>
          <p:nvPr/>
        </p:nvGrpSpPr>
        <p:grpSpPr>
          <a:xfrm rot="7089356">
            <a:off x="12622443" y="2778004"/>
            <a:ext cx="289263" cy="445613"/>
            <a:chOff x="8195694" y="5868418"/>
            <a:chExt cx="325015" cy="500689"/>
          </a:xfrm>
        </p:grpSpPr>
        <p:sp>
          <p:nvSpPr>
            <p:cNvPr id="1202" name="Explosion 2 12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Explosion 2 12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Explosion 2 12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2" name="Group 1191"/>
          <p:cNvGrpSpPr/>
          <p:nvPr/>
        </p:nvGrpSpPr>
        <p:grpSpPr>
          <a:xfrm rot="6595166">
            <a:off x="13739470" y="2799504"/>
            <a:ext cx="289263" cy="445613"/>
            <a:chOff x="8195694" y="5868418"/>
            <a:chExt cx="325015" cy="500689"/>
          </a:xfrm>
        </p:grpSpPr>
        <p:sp>
          <p:nvSpPr>
            <p:cNvPr id="1197" name="Explosion 2 119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Explosion 2 119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Explosion 2 119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3" name="Group 1192"/>
          <p:cNvGrpSpPr/>
          <p:nvPr/>
        </p:nvGrpSpPr>
        <p:grpSpPr>
          <a:xfrm rot="6595166">
            <a:off x="13356664" y="2818609"/>
            <a:ext cx="289263" cy="445613"/>
            <a:chOff x="8195694" y="5868418"/>
            <a:chExt cx="325015" cy="500689"/>
          </a:xfrm>
        </p:grpSpPr>
        <p:sp>
          <p:nvSpPr>
            <p:cNvPr id="1194" name="Explosion 2 119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Explosion 2 119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Explosion 2 119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9" name="Explosion 2 1188"/>
          <p:cNvSpPr/>
          <p:nvPr/>
        </p:nvSpPr>
        <p:spPr>
          <a:xfrm rot="15142671">
            <a:off x="12145504" y="293744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0" name="Explosion 2 1189"/>
          <p:cNvSpPr/>
          <p:nvPr/>
        </p:nvSpPr>
        <p:spPr>
          <a:xfrm rot="15142671">
            <a:off x="12270793" y="291024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Explosion 2 1190"/>
          <p:cNvSpPr/>
          <p:nvPr/>
        </p:nvSpPr>
        <p:spPr>
          <a:xfrm rot="15142671">
            <a:off x="12417048" y="290105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" name="Explosion 2 1187"/>
          <p:cNvSpPr/>
          <p:nvPr/>
        </p:nvSpPr>
        <p:spPr>
          <a:xfrm rot="15142671">
            <a:off x="12023228" y="292277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0" name="Group 1159"/>
          <p:cNvGrpSpPr/>
          <p:nvPr/>
        </p:nvGrpSpPr>
        <p:grpSpPr>
          <a:xfrm rot="9565705">
            <a:off x="14838543" y="2684867"/>
            <a:ext cx="633899" cy="613338"/>
            <a:chOff x="4582210" y="13952782"/>
            <a:chExt cx="712246" cy="689144"/>
          </a:xfrm>
        </p:grpSpPr>
        <p:grpSp>
          <p:nvGrpSpPr>
            <p:cNvPr id="1177" name="Group 117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82" name="Explosion 2 11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3" name="Explosion 2 11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Explosion 2 11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8" name="Group 117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79" name="Explosion 2 11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0" name="Explosion 2 11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1" name="Explosion 2 11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1" name="Group 1160"/>
          <p:cNvGrpSpPr/>
          <p:nvPr/>
        </p:nvGrpSpPr>
        <p:grpSpPr>
          <a:xfrm rot="9071515">
            <a:off x="15573370" y="2697953"/>
            <a:ext cx="633899" cy="613338"/>
            <a:chOff x="4582210" y="13952782"/>
            <a:chExt cx="712246" cy="689144"/>
          </a:xfrm>
        </p:grpSpPr>
        <p:grpSp>
          <p:nvGrpSpPr>
            <p:cNvPr id="1169" name="Group 116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74" name="Explosion 2 11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5" name="Explosion 2 11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6" name="Explosion 2 11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0" name="Group 116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71" name="Explosion 2 11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2" name="Explosion 2 11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3" name="Explosion 2 11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62" name="Group 1161"/>
          <p:cNvGrpSpPr/>
          <p:nvPr/>
        </p:nvGrpSpPr>
        <p:grpSpPr>
          <a:xfrm rot="17292731">
            <a:off x="14419180" y="2768723"/>
            <a:ext cx="289263" cy="445613"/>
            <a:chOff x="8195694" y="5868418"/>
            <a:chExt cx="325015" cy="500689"/>
          </a:xfrm>
        </p:grpSpPr>
        <p:sp>
          <p:nvSpPr>
            <p:cNvPr id="1166" name="Explosion 2 116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Explosion 2 116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Explosion 2 116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3" name="Group 1162"/>
          <p:cNvGrpSpPr/>
          <p:nvPr/>
        </p:nvGrpSpPr>
        <p:grpSpPr>
          <a:xfrm rot="17292731">
            <a:off x="14120500" y="2832097"/>
            <a:ext cx="224270" cy="335101"/>
            <a:chOff x="8268720" y="5992589"/>
            <a:chExt cx="251989" cy="376518"/>
          </a:xfrm>
        </p:grpSpPr>
        <p:sp>
          <p:nvSpPr>
            <p:cNvPr id="1164" name="Explosion 2 116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Explosion 2 116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3" name="Group 1112"/>
          <p:cNvGrpSpPr/>
          <p:nvPr/>
        </p:nvGrpSpPr>
        <p:grpSpPr>
          <a:xfrm rot="9565705">
            <a:off x="16845395" y="2622948"/>
            <a:ext cx="633899" cy="613338"/>
            <a:chOff x="4582210" y="13952782"/>
            <a:chExt cx="712246" cy="689144"/>
          </a:xfrm>
        </p:grpSpPr>
        <p:grpSp>
          <p:nvGrpSpPr>
            <p:cNvPr id="1130" name="Group 112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35" name="Explosion 2 11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6" name="Explosion 2 11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7" name="Explosion 2 11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31" name="Group 113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32" name="Explosion 2 11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3" name="Explosion 2 11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4" name="Explosion 2 11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4" name="Group 1113"/>
          <p:cNvGrpSpPr/>
          <p:nvPr/>
        </p:nvGrpSpPr>
        <p:grpSpPr>
          <a:xfrm rot="9071515">
            <a:off x="17580222" y="2636034"/>
            <a:ext cx="633899" cy="613338"/>
            <a:chOff x="4582210" y="13952782"/>
            <a:chExt cx="712246" cy="689144"/>
          </a:xfrm>
        </p:grpSpPr>
        <p:grpSp>
          <p:nvGrpSpPr>
            <p:cNvPr id="1122" name="Group 112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127" name="Explosion 2 11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8" name="Explosion 2 11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9" name="Explosion 2 11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3" name="Group 112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124" name="Explosion 2 11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5" name="Explosion 2 11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6" name="Explosion 2 11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5" name="Group 1114"/>
          <p:cNvGrpSpPr/>
          <p:nvPr/>
        </p:nvGrpSpPr>
        <p:grpSpPr>
          <a:xfrm rot="17292731">
            <a:off x="16426032" y="2706804"/>
            <a:ext cx="289263" cy="445613"/>
            <a:chOff x="8195694" y="5868418"/>
            <a:chExt cx="325015" cy="500689"/>
          </a:xfrm>
        </p:grpSpPr>
        <p:sp>
          <p:nvSpPr>
            <p:cNvPr id="1119" name="Explosion 2 111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Explosion 2 111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Explosion 2 112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6" name="Group 1115"/>
          <p:cNvGrpSpPr/>
          <p:nvPr/>
        </p:nvGrpSpPr>
        <p:grpSpPr>
          <a:xfrm rot="17292731">
            <a:off x="16127352" y="2770178"/>
            <a:ext cx="224270" cy="335101"/>
            <a:chOff x="8268720" y="5992589"/>
            <a:chExt cx="251989" cy="376518"/>
          </a:xfrm>
        </p:grpSpPr>
        <p:sp>
          <p:nvSpPr>
            <p:cNvPr id="1117" name="Explosion 2 111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Explosion 2 111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2" name="Group 1001"/>
          <p:cNvGrpSpPr/>
          <p:nvPr/>
        </p:nvGrpSpPr>
        <p:grpSpPr>
          <a:xfrm rot="9565705">
            <a:off x="24995753" y="5143927"/>
            <a:ext cx="633899" cy="613338"/>
            <a:chOff x="4582210" y="13952782"/>
            <a:chExt cx="712246" cy="689144"/>
          </a:xfrm>
        </p:grpSpPr>
        <p:grpSp>
          <p:nvGrpSpPr>
            <p:cNvPr id="1019" name="Group 101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24" name="Explosion 2 10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5" name="Explosion 2 10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6" name="Explosion 2 10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0" name="Group 101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21" name="Explosion 2 10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Explosion 2 10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Explosion 2 10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3" name="Group 1002"/>
          <p:cNvGrpSpPr/>
          <p:nvPr/>
        </p:nvGrpSpPr>
        <p:grpSpPr>
          <a:xfrm rot="9071515">
            <a:off x="26433694" y="3679681"/>
            <a:ext cx="633899" cy="613338"/>
            <a:chOff x="4582210" y="13952782"/>
            <a:chExt cx="712246" cy="689144"/>
          </a:xfrm>
        </p:grpSpPr>
        <p:grpSp>
          <p:nvGrpSpPr>
            <p:cNvPr id="1011" name="Group 10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016" name="Explosion 2 10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7" name="Explosion 2 10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8" name="Explosion 2 10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2" name="Group 10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013" name="Explosion 2 10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Explosion 2 10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Explosion 2 10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4" name="Group 1003"/>
          <p:cNvGrpSpPr/>
          <p:nvPr/>
        </p:nvGrpSpPr>
        <p:grpSpPr>
          <a:xfrm rot="17292731">
            <a:off x="26311140" y="5367238"/>
            <a:ext cx="289263" cy="445613"/>
            <a:chOff x="8195694" y="5868418"/>
            <a:chExt cx="325015" cy="500689"/>
          </a:xfrm>
        </p:grpSpPr>
        <p:sp>
          <p:nvSpPr>
            <p:cNvPr id="1008" name="Explosion 2 10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Explosion 2 10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Explosion 2 10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7" name="Group 976"/>
          <p:cNvGrpSpPr/>
          <p:nvPr/>
        </p:nvGrpSpPr>
        <p:grpSpPr>
          <a:xfrm rot="9565705">
            <a:off x="18989565" y="10637098"/>
            <a:ext cx="633899" cy="613338"/>
            <a:chOff x="4582210" y="13952782"/>
            <a:chExt cx="712246" cy="689144"/>
          </a:xfrm>
        </p:grpSpPr>
        <p:grpSp>
          <p:nvGrpSpPr>
            <p:cNvPr id="994" name="Group 99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9" name="Explosion 2 9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Explosion 2 9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Explosion 2 10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5" name="Group 99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96" name="Explosion 2 9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7" name="Explosion 2 9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8" name="Explosion 2 9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8" name="Group 977"/>
          <p:cNvGrpSpPr/>
          <p:nvPr/>
        </p:nvGrpSpPr>
        <p:grpSpPr>
          <a:xfrm rot="9071515">
            <a:off x="19724392" y="10650184"/>
            <a:ext cx="633899" cy="613338"/>
            <a:chOff x="4582210" y="13952782"/>
            <a:chExt cx="712246" cy="689144"/>
          </a:xfrm>
        </p:grpSpPr>
        <p:grpSp>
          <p:nvGrpSpPr>
            <p:cNvPr id="986" name="Group 9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991" name="Explosion 2 9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2" name="Explosion 2 9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Explosion 2 9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7" name="Group 98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988" name="Explosion 2 9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9" name="Explosion 2 9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0" name="Explosion 2 9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9" name="Group 978"/>
          <p:cNvGrpSpPr/>
          <p:nvPr/>
        </p:nvGrpSpPr>
        <p:grpSpPr>
          <a:xfrm rot="17292731">
            <a:off x="18570202" y="10720954"/>
            <a:ext cx="289263" cy="445613"/>
            <a:chOff x="8195694" y="5868418"/>
            <a:chExt cx="325015" cy="500689"/>
          </a:xfrm>
        </p:grpSpPr>
        <p:sp>
          <p:nvSpPr>
            <p:cNvPr id="983" name="Explosion 2 98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Explosion 2 98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Explosion 2 98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0" name="Group 979"/>
          <p:cNvGrpSpPr/>
          <p:nvPr/>
        </p:nvGrpSpPr>
        <p:grpSpPr>
          <a:xfrm rot="17292731">
            <a:off x="18271522" y="10784328"/>
            <a:ext cx="224270" cy="335101"/>
            <a:chOff x="8268720" y="5992589"/>
            <a:chExt cx="251989" cy="376518"/>
          </a:xfrm>
        </p:grpSpPr>
        <p:sp>
          <p:nvSpPr>
            <p:cNvPr id="981" name="Explosion 2 98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Explosion 2 98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4" name="Explosion 2 733"/>
          <p:cNvSpPr/>
          <p:nvPr/>
        </p:nvSpPr>
        <p:spPr>
          <a:xfrm rot="10764962">
            <a:off x="7191128" y="557592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7" name="Oval 846"/>
          <p:cNvSpPr>
            <a:spLocks noChangeAspect="1"/>
          </p:cNvSpPr>
          <p:nvPr/>
        </p:nvSpPr>
        <p:spPr>
          <a:xfrm>
            <a:off x="11924468" y="344626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8" name="Oval 847"/>
          <p:cNvSpPr>
            <a:spLocks noChangeAspect="1"/>
          </p:cNvSpPr>
          <p:nvPr/>
        </p:nvSpPr>
        <p:spPr>
          <a:xfrm>
            <a:off x="12312509" y="451796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Oval 848"/>
          <p:cNvSpPr>
            <a:spLocks noChangeAspect="1"/>
          </p:cNvSpPr>
          <p:nvPr/>
        </p:nvSpPr>
        <p:spPr>
          <a:xfrm>
            <a:off x="11687415" y="387326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0" name="Oval 849"/>
          <p:cNvSpPr>
            <a:spLocks noChangeAspect="1"/>
          </p:cNvSpPr>
          <p:nvPr/>
        </p:nvSpPr>
        <p:spPr>
          <a:xfrm>
            <a:off x="13199095" y="361257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3" name="Oval 852"/>
          <p:cNvSpPr>
            <a:spLocks noChangeAspect="1"/>
          </p:cNvSpPr>
          <p:nvPr/>
        </p:nvSpPr>
        <p:spPr>
          <a:xfrm>
            <a:off x="11670089" y="2780116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4" name="Oval 853"/>
          <p:cNvSpPr>
            <a:spLocks noChangeAspect="1"/>
          </p:cNvSpPr>
          <p:nvPr/>
        </p:nvSpPr>
        <p:spPr>
          <a:xfrm>
            <a:off x="12133302" y="4010396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5" name="Oval 854"/>
          <p:cNvSpPr>
            <a:spLocks noChangeAspect="1"/>
          </p:cNvSpPr>
          <p:nvPr/>
        </p:nvSpPr>
        <p:spPr>
          <a:xfrm>
            <a:off x="12488909" y="3098792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6" name="Oval 855"/>
          <p:cNvSpPr>
            <a:spLocks noChangeAspect="1"/>
          </p:cNvSpPr>
          <p:nvPr/>
        </p:nvSpPr>
        <p:spPr>
          <a:xfrm>
            <a:off x="15969570" y="270007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7" name="Oval 856"/>
          <p:cNvSpPr>
            <a:spLocks noChangeAspect="1"/>
          </p:cNvSpPr>
          <p:nvPr/>
        </p:nvSpPr>
        <p:spPr>
          <a:xfrm>
            <a:off x="13421120" y="262081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8" name="Oval 857"/>
          <p:cNvSpPr>
            <a:spLocks noChangeAspect="1"/>
          </p:cNvSpPr>
          <p:nvPr/>
        </p:nvSpPr>
        <p:spPr>
          <a:xfrm>
            <a:off x="15341813" y="326935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9" name="Oval 858"/>
          <p:cNvSpPr>
            <a:spLocks noChangeAspect="1"/>
          </p:cNvSpPr>
          <p:nvPr/>
        </p:nvSpPr>
        <p:spPr>
          <a:xfrm>
            <a:off x="15650341" y="3147979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0" name="Oval 859"/>
          <p:cNvSpPr>
            <a:spLocks noChangeAspect="1"/>
          </p:cNvSpPr>
          <p:nvPr/>
        </p:nvSpPr>
        <p:spPr>
          <a:xfrm>
            <a:off x="15106423" y="344824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1" name="Oval 860"/>
          <p:cNvSpPr>
            <a:spLocks noChangeAspect="1"/>
          </p:cNvSpPr>
          <p:nvPr/>
        </p:nvSpPr>
        <p:spPr>
          <a:xfrm>
            <a:off x="9805699" y="346824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2" name="Oval 861"/>
          <p:cNvSpPr>
            <a:spLocks noChangeAspect="1"/>
          </p:cNvSpPr>
          <p:nvPr/>
        </p:nvSpPr>
        <p:spPr>
          <a:xfrm>
            <a:off x="13526529" y="316416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3" name="Oval 862"/>
          <p:cNvSpPr>
            <a:spLocks noChangeAspect="1"/>
          </p:cNvSpPr>
          <p:nvPr/>
        </p:nvSpPr>
        <p:spPr>
          <a:xfrm>
            <a:off x="11209138" y="2984383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4" name="Oval 863"/>
          <p:cNvSpPr>
            <a:spLocks noChangeAspect="1"/>
          </p:cNvSpPr>
          <p:nvPr/>
        </p:nvSpPr>
        <p:spPr>
          <a:xfrm>
            <a:off x="11312335" y="391241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5" name="Oval 864"/>
          <p:cNvSpPr>
            <a:spLocks noChangeAspect="1"/>
          </p:cNvSpPr>
          <p:nvPr/>
        </p:nvSpPr>
        <p:spPr>
          <a:xfrm>
            <a:off x="11236983" y="281916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6" name="Oval 865"/>
          <p:cNvSpPr>
            <a:spLocks noChangeAspect="1"/>
          </p:cNvSpPr>
          <p:nvPr/>
        </p:nvSpPr>
        <p:spPr>
          <a:xfrm>
            <a:off x="11103167" y="350798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7" name="Oval 866"/>
          <p:cNvSpPr>
            <a:spLocks noChangeAspect="1"/>
          </p:cNvSpPr>
          <p:nvPr/>
        </p:nvSpPr>
        <p:spPr>
          <a:xfrm>
            <a:off x="11094248" y="3867137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3" name="Oval 872"/>
          <p:cNvSpPr>
            <a:spLocks noChangeAspect="1"/>
          </p:cNvSpPr>
          <p:nvPr/>
        </p:nvSpPr>
        <p:spPr>
          <a:xfrm>
            <a:off x="19880935" y="270943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4" name="Oval 873"/>
          <p:cNvSpPr>
            <a:spLocks noChangeAspect="1"/>
          </p:cNvSpPr>
          <p:nvPr/>
        </p:nvSpPr>
        <p:spPr>
          <a:xfrm>
            <a:off x="20086525" y="262081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5" name="Oval 874"/>
          <p:cNvSpPr>
            <a:spLocks noChangeAspect="1"/>
          </p:cNvSpPr>
          <p:nvPr/>
        </p:nvSpPr>
        <p:spPr>
          <a:xfrm>
            <a:off x="21917943" y="4834735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0" name="Oval 879"/>
          <p:cNvSpPr>
            <a:spLocks noChangeAspect="1"/>
          </p:cNvSpPr>
          <p:nvPr/>
        </p:nvSpPr>
        <p:spPr>
          <a:xfrm>
            <a:off x="19220463" y="4269883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1" name="Oval 880"/>
          <p:cNvSpPr>
            <a:spLocks noChangeAspect="1"/>
          </p:cNvSpPr>
          <p:nvPr/>
        </p:nvSpPr>
        <p:spPr>
          <a:xfrm>
            <a:off x="21695546" y="403492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2" name="Oval 881"/>
          <p:cNvSpPr>
            <a:spLocks noChangeAspect="1"/>
          </p:cNvSpPr>
          <p:nvPr/>
        </p:nvSpPr>
        <p:spPr>
          <a:xfrm>
            <a:off x="20443446" y="3661568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3" name="Oval 882"/>
          <p:cNvSpPr>
            <a:spLocks noChangeAspect="1"/>
          </p:cNvSpPr>
          <p:nvPr/>
        </p:nvSpPr>
        <p:spPr>
          <a:xfrm>
            <a:off x="20265140" y="3777772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4" name="Oval 883"/>
          <p:cNvSpPr>
            <a:spLocks noChangeAspect="1"/>
          </p:cNvSpPr>
          <p:nvPr/>
        </p:nvSpPr>
        <p:spPr>
          <a:xfrm>
            <a:off x="19541632" y="456972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5" name="Oval 884"/>
          <p:cNvSpPr>
            <a:spLocks noChangeAspect="1"/>
          </p:cNvSpPr>
          <p:nvPr/>
        </p:nvSpPr>
        <p:spPr>
          <a:xfrm>
            <a:off x="19699890" y="477296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6" name="Oval 885"/>
          <p:cNvSpPr>
            <a:spLocks noChangeAspect="1"/>
          </p:cNvSpPr>
          <p:nvPr/>
        </p:nvSpPr>
        <p:spPr>
          <a:xfrm>
            <a:off x="19426830" y="3985926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4" name="Oval 893"/>
          <p:cNvSpPr>
            <a:spLocks noChangeAspect="1"/>
          </p:cNvSpPr>
          <p:nvPr/>
        </p:nvSpPr>
        <p:spPr>
          <a:xfrm>
            <a:off x="18760603" y="2833811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5" name="Oval 894"/>
          <p:cNvSpPr>
            <a:spLocks noChangeAspect="1"/>
          </p:cNvSpPr>
          <p:nvPr/>
        </p:nvSpPr>
        <p:spPr>
          <a:xfrm>
            <a:off x="20161129" y="3093963"/>
            <a:ext cx="180590" cy="175393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8" name="Oval 907"/>
          <p:cNvSpPr>
            <a:spLocks noChangeAspect="1"/>
          </p:cNvSpPr>
          <p:nvPr/>
        </p:nvSpPr>
        <p:spPr>
          <a:xfrm>
            <a:off x="20418939" y="2865553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9" name="Oval 908"/>
          <p:cNvSpPr>
            <a:spLocks noChangeAspect="1"/>
          </p:cNvSpPr>
          <p:nvPr/>
        </p:nvSpPr>
        <p:spPr>
          <a:xfrm>
            <a:off x="19723017" y="3122224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0" name="Oval 909"/>
          <p:cNvSpPr>
            <a:spLocks noChangeAspect="1"/>
          </p:cNvSpPr>
          <p:nvPr/>
        </p:nvSpPr>
        <p:spPr>
          <a:xfrm>
            <a:off x="18655716" y="3136081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1" name="Oval 910"/>
          <p:cNvSpPr>
            <a:spLocks noChangeAspect="1"/>
          </p:cNvSpPr>
          <p:nvPr/>
        </p:nvSpPr>
        <p:spPr>
          <a:xfrm>
            <a:off x="19069047" y="328376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8" name="Oval 927"/>
          <p:cNvSpPr>
            <a:spLocks noChangeAspect="1"/>
          </p:cNvSpPr>
          <p:nvPr/>
        </p:nvSpPr>
        <p:spPr>
          <a:xfrm>
            <a:off x="21115258" y="3245960"/>
            <a:ext cx="100883" cy="9798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7" name="Group 1866"/>
          <p:cNvGrpSpPr/>
          <p:nvPr/>
        </p:nvGrpSpPr>
        <p:grpSpPr>
          <a:xfrm rot="12897424">
            <a:off x="10983309" y="5303241"/>
            <a:ext cx="289263" cy="445613"/>
            <a:chOff x="8195694" y="5868418"/>
            <a:chExt cx="325015" cy="500689"/>
          </a:xfrm>
        </p:grpSpPr>
        <p:sp>
          <p:nvSpPr>
            <p:cNvPr id="1872" name="Explosion 2 187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" name="Explosion 2 187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" name="Explosion 2 187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8" name="Group 1867"/>
          <p:cNvGrpSpPr/>
          <p:nvPr/>
        </p:nvGrpSpPr>
        <p:grpSpPr>
          <a:xfrm rot="12897424">
            <a:off x="11064179" y="4928588"/>
            <a:ext cx="289263" cy="445613"/>
            <a:chOff x="8195694" y="5868418"/>
            <a:chExt cx="325015" cy="500689"/>
          </a:xfrm>
        </p:grpSpPr>
        <p:sp>
          <p:nvSpPr>
            <p:cNvPr id="1869" name="Explosion 2 186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" name="Explosion 2 186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" name="Explosion 2 187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9" name="Group 1858"/>
          <p:cNvGrpSpPr/>
          <p:nvPr/>
        </p:nvGrpSpPr>
        <p:grpSpPr>
          <a:xfrm rot="13046246">
            <a:off x="10842341" y="6026664"/>
            <a:ext cx="289263" cy="445613"/>
            <a:chOff x="8195694" y="5868418"/>
            <a:chExt cx="325015" cy="500689"/>
          </a:xfrm>
        </p:grpSpPr>
        <p:sp>
          <p:nvSpPr>
            <p:cNvPr id="1864" name="Explosion 2 186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Explosion 2 186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Explosion 2 186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0" name="Group 1859"/>
          <p:cNvGrpSpPr/>
          <p:nvPr/>
        </p:nvGrpSpPr>
        <p:grpSpPr>
          <a:xfrm rot="13046246">
            <a:off x="10939349" y="5655861"/>
            <a:ext cx="289263" cy="445613"/>
            <a:chOff x="8195694" y="5868418"/>
            <a:chExt cx="325015" cy="500689"/>
          </a:xfrm>
        </p:grpSpPr>
        <p:sp>
          <p:nvSpPr>
            <p:cNvPr id="1861" name="Explosion 2 186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2" name="Explosion 2 186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Explosion 2 186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56" name="Explosion 2 1855"/>
          <p:cNvSpPr/>
          <p:nvPr/>
        </p:nvSpPr>
        <p:spPr>
          <a:xfrm rot="21593751">
            <a:off x="11208305" y="4482389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7" name="Explosion 2 1856"/>
          <p:cNvSpPr/>
          <p:nvPr/>
        </p:nvSpPr>
        <p:spPr>
          <a:xfrm rot="21593751">
            <a:off x="11196529" y="461005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8" name="Explosion 2 1857"/>
          <p:cNvSpPr/>
          <p:nvPr/>
        </p:nvSpPr>
        <p:spPr>
          <a:xfrm rot="21593751">
            <a:off x="11161270" y="475229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4" name="Explosion 2 1853"/>
          <p:cNvSpPr/>
          <p:nvPr/>
        </p:nvSpPr>
        <p:spPr>
          <a:xfrm rot="21593751">
            <a:off x="11294362" y="4227962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5" name="Explosion 2 1854"/>
          <p:cNvSpPr/>
          <p:nvPr/>
        </p:nvSpPr>
        <p:spPr>
          <a:xfrm rot="21593751">
            <a:off x="11259103" y="437020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6" name="Explosion 2 1875"/>
          <p:cNvSpPr/>
          <p:nvPr/>
        </p:nvSpPr>
        <p:spPr>
          <a:xfrm rot="21593751">
            <a:off x="10871140" y="645335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7" name="Explosion 2 1876"/>
          <p:cNvSpPr/>
          <p:nvPr/>
        </p:nvSpPr>
        <p:spPr>
          <a:xfrm rot="21593751">
            <a:off x="10835881" y="6595589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79" name="Group 1878"/>
          <p:cNvGrpSpPr/>
          <p:nvPr/>
        </p:nvGrpSpPr>
        <p:grpSpPr>
          <a:xfrm rot="7089356">
            <a:off x="10550955" y="6480093"/>
            <a:ext cx="289263" cy="445613"/>
            <a:chOff x="8195694" y="5868418"/>
            <a:chExt cx="325015" cy="500689"/>
          </a:xfrm>
        </p:grpSpPr>
        <p:sp>
          <p:nvSpPr>
            <p:cNvPr id="1884" name="Explosion 2 1883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Explosion 2 1884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6" name="Explosion 2 1885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0" name="Group 1879"/>
          <p:cNvGrpSpPr/>
          <p:nvPr/>
        </p:nvGrpSpPr>
        <p:grpSpPr>
          <a:xfrm rot="7089356">
            <a:off x="10169361" y="6444160"/>
            <a:ext cx="289263" cy="445613"/>
            <a:chOff x="8195694" y="5868418"/>
            <a:chExt cx="325015" cy="500689"/>
          </a:xfrm>
        </p:grpSpPr>
        <p:sp>
          <p:nvSpPr>
            <p:cNvPr id="1881" name="Explosion 2 188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Explosion 2 188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Explosion 2 188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8" name="Group 1887"/>
          <p:cNvGrpSpPr/>
          <p:nvPr/>
        </p:nvGrpSpPr>
        <p:grpSpPr>
          <a:xfrm rot="7089356">
            <a:off x="9978435" y="6427555"/>
            <a:ext cx="289263" cy="445613"/>
            <a:chOff x="8195694" y="5868418"/>
            <a:chExt cx="325015" cy="500689"/>
          </a:xfrm>
        </p:grpSpPr>
        <p:sp>
          <p:nvSpPr>
            <p:cNvPr id="1893" name="Explosion 2 189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4" name="Explosion 2 189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5" name="Explosion 2 189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9" name="Group 1888"/>
          <p:cNvGrpSpPr/>
          <p:nvPr/>
        </p:nvGrpSpPr>
        <p:grpSpPr>
          <a:xfrm rot="7089356">
            <a:off x="9596841" y="6391622"/>
            <a:ext cx="289263" cy="445613"/>
            <a:chOff x="8195694" y="5868418"/>
            <a:chExt cx="325015" cy="500689"/>
          </a:xfrm>
        </p:grpSpPr>
        <p:sp>
          <p:nvSpPr>
            <p:cNvPr id="1890" name="Explosion 2 188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1" name="Explosion 2 189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2" name="Explosion 2 189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7" name="Group 1896"/>
          <p:cNvGrpSpPr/>
          <p:nvPr/>
        </p:nvGrpSpPr>
        <p:grpSpPr>
          <a:xfrm rot="1900487">
            <a:off x="10217356" y="5819331"/>
            <a:ext cx="289263" cy="445613"/>
            <a:chOff x="8195694" y="5868418"/>
            <a:chExt cx="325015" cy="500689"/>
          </a:xfrm>
        </p:grpSpPr>
        <p:sp>
          <p:nvSpPr>
            <p:cNvPr id="1902" name="Explosion 2 190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3" name="Explosion 2 190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4" name="Explosion 2 190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8" name="Group 1897"/>
          <p:cNvGrpSpPr/>
          <p:nvPr/>
        </p:nvGrpSpPr>
        <p:grpSpPr>
          <a:xfrm rot="1900487">
            <a:off x="10158070" y="6198000"/>
            <a:ext cx="289263" cy="445613"/>
            <a:chOff x="8195694" y="5868418"/>
            <a:chExt cx="325015" cy="500689"/>
          </a:xfrm>
        </p:grpSpPr>
        <p:sp>
          <p:nvSpPr>
            <p:cNvPr id="1899" name="Explosion 2 189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0" name="Explosion 2 189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1" name="Explosion 2 190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6" name="Group 1905"/>
          <p:cNvGrpSpPr/>
          <p:nvPr/>
        </p:nvGrpSpPr>
        <p:grpSpPr>
          <a:xfrm rot="1900487">
            <a:off x="10320535" y="5105488"/>
            <a:ext cx="289263" cy="445613"/>
            <a:chOff x="8195694" y="5868418"/>
            <a:chExt cx="325015" cy="500689"/>
          </a:xfrm>
        </p:grpSpPr>
        <p:sp>
          <p:nvSpPr>
            <p:cNvPr id="1911" name="Explosion 2 191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2" name="Explosion 2 191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3" name="Explosion 2 191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07" name="Group 1906"/>
          <p:cNvGrpSpPr/>
          <p:nvPr/>
        </p:nvGrpSpPr>
        <p:grpSpPr>
          <a:xfrm rot="1900487">
            <a:off x="10261249" y="5484157"/>
            <a:ext cx="289263" cy="445613"/>
            <a:chOff x="8195694" y="5868418"/>
            <a:chExt cx="325015" cy="500689"/>
          </a:xfrm>
        </p:grpSpPr>
        <p:sp>
          <p:nvSpPr>
            <p:cNvPr id="1908" name="Explosion 2 190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9" name="Explosion 2 190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0" name="Explosion 2 190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5" name="Group 1914"/>
          <p:cNvGrpSpPr/>
          <p:nvPr/>
        </p:nvGrpSpPr>
        <p:grpSpPr>
          <a:xfrm rot="1900487">
            <a:off x="11438825" y="4915433"/>
            <a:ext cx="289263" cy="445613"/>
            <a:chOff x="8195694" y="5868418"/>
            <a:chExt cx="325015" cy="500689"/>
          </a:xfrm>
        </p:grpSpPr>
        <p:sp>
          <p:nvSpPr>
            <p:cNvPr id="1920" name="Explosion 2 191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Explosion 2 192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2" name="Explosion 2 192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6" name="Group 1915"/>
          <p:cNvGrpSpPr/>
          <p:nvPr/>
        </p:nvGrpSpPr>
        <p:grpSpPr>
          <a:xfrm rot="1900487">
            <a:off x="11379539" y="5294102"/>
            <a:ext cx="289263" cy="445613"/>
            <a:chOff x="8195694" y="5868418"/>
            <a:chExt cx="325015" cy="500689"/>
          </a:xfrm>
        </p:grpSpPr>
        <p:sp>
          <p:nvSpPr>
            <p:cNvPr id="1917" name="Explosion 2 191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8" name="Explosion 2 191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9" name="Explosion 2 191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4" name="Group 1923"/>
          <p:cNvGrpSpPr/>
          <p:nvPr/>
        </p:nvGrpSpPr>
        <p:grpSpPr>
          <a:xfrm rot="1900487">
            <a:off x="11329144" y="5639947"/>
            <a:ext cx="289263" cy="445613"/>
            <a:chOff x="8195694" y="5868418"/>
            <a:chExt cx="325015" cy="500689"/>
          </a:xfrm>
        </p:grpSpPr>
        <p:sp>
          <p:nvSpPr>
            <p:cNvPr id="1929" name="Explosion 2 1928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0" name="Explosion 2 192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1" name="Explosion 2 193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25" name="Group 1924"/>
          <p:cNvGrpSpPr/>
          <p:nvPr/>
        </p:nvGrpSpPr>
        <p:grpSpPr>
          <a:xfrm rot="1900487">
            <a:off x="11269858" y="6018616"/>
            <a:ext cx="289263" cy="445613"/>
            <a:chOff x="8195694" y="5868418"/>
            <a:chExt cx="325015" cy="500689"/>
          </a:xfrm>
        </p:grpSpPr>
        <p:sp>
          <p:nvSpPr>
            <p:cNvPr id="1926" name="Explosion 2 192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7" name="Explosion 2 192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8" name="Explosion 2 192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3" name="Explosion 2 1932"/>
          <p:cNvSpPr/>
          <p:nvPr/>
        </p:nvSpPr>
        <p:spPr>
          <a:xfrm rot="21593751">
            <a:off x="11279804" y="646766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4" name="Explosion 2 1933"/>
          <p:cNvSpPr/>
          <p:nvPr/>
        </p:nvSpPr>
        <p:spPr>
          <a:xfrm rot="21593751">
            <a:off x="11244545" y="660990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36" name="Group 1935"/>
          <p:cNvGrpSpPr/>
          <p:nvPr/>
        </p:nvGrpSpPr>
        <p:grpSpPr>
          <a:xfrm rot="7089356">
            <a:off x="11753614" y="6666914"/>
            <a:ext cx="289263" cy="445613"/>
            <a:chOff x="8195694" y="5868418"/>
            <a:chExt cx="325015" cy="500689"/>
          </a:xfrm>
        </p:grpSpPr>
        <p:sp>
          <p:nvSpPr>
            <p:cNvPr id="1941" name="Explosion 2 1940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2" name="Explosion 2 194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3" name="Explosion 2 1942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7" name="Group 1936"/>
          <p:cNvGrpSpPr/>
          <p:nvPr/>
        </p:nvGrpSpPr>
        <p:grpSpPr>
          <a:xfrm rot="7089356">
            <a:off x="11372020" y="6630981"/>
            <a:ext cx="289263" cy="445613"/>
            <a:chOff x="8195694" y="5868418"/>
            <a:chExt cx="325015" cy="500689"/>
          </a:xfrm>
        </p:grpSpPr>
        <p:sp>
          <p:nvSpPr>
            <p:cNvPr id="1938" name="Explosion 2 193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9" name="Explosion 2 193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0" name="Explosion 2 193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6" name="Group 1955"/>
          <p:cNvGrpSpPr/>
          <p:nvPr/>
        </p:nvGrpSpPr>
        <p:grpSpPr>
          <a:xfrm rot="4165705">
            <a:off x="9543483" y="10219715"/>
            <a:ext cx="633899" cy="613338"/>
            <a:chOff x="4582210" y="13952782"/>
            <a:chExt cx="712246" cy="689144"/>
          </a:xfrm>
        </p:grpSpPr>
        <p:grpSp>
          <p:nvGrpSpPr>
            <p:cNvPr id="1973" name="Group 197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8" name="Explosion 2 19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9" name="Explosion 2 19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0" name="Explosion 2 19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4" name="Group 197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75" name="Explosion 2 197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6" name="Explosion 2 197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7" name="Explosion 2 197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7" name="Group 1956"/>
          <p:cNvGrpSpPr/>
          <p:nvPr/>
        </p:nvGrpSpPr>
        <p:grpSpPr>
          <a:xfrm rot="3671515">
            <a:off x="9556568" y="9484888"/>
            <a:ext cx="633899" cy="613338"/>
            <a:chOff x="4582210" y="13952782"/>
            <a:chExt cx="712246" cy="689144"/>
          </a:xfrm>
        </p:grpSpPr>
        <p:grpSp>
          <p:nvGrpSpPr>
            <p:cNvPr id="1965" name="Group 196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70" name="Explosion 2 19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1" name="Explosion 2 19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2" name="Explosion 2 19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6" name="Group 196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67" name="Explosion 2 19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8" name="Explosion 2 19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9" name="Explosion 2 19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58" name="Group 1957"/>
          <p:cNvGrpSpPr/>
          <p:nvPr/>
        </p:nvGrpSpPr>
        <p:grpSpPr>
          <a:xfrm rot="11892731">
            <a:off x="9715794" y="10895259"/>
            <a:ext cx="289263" cy="445613"/>
            <a:chOff x="8195694" y="5868418"/>
            <a:chExt cx="325015" cy="500689"/>
          </a:xfrm>
        </p:grpSpPr>
        <p:sp>
          <p:nvSpPr>
            <p:cNvPr id="1962" name="Explosion 2 1961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3" name="Explosion 2 1962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4" name="Explosion 2 1963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9" name="Group 1958"/>
          <p:cNvGrpSpPr/>
          <p:nvPr/>
        </p:nvGrpSpPr>
        <p:grpSpPr>
          <a:xfrm rot="11892731">
            <a:off x="9756408" y="11281691"/>
            <a:ext cx="224270" cy="335101"/>
            <a:chOff x="8268720" y="5992589"/>
            <a:chExt cx="251989" cy="376518"/>
          </a:xfrm>
        </p:grpSpPr>
        <p:sp>
          <p:nvSpPr>
            <p:cNvPr id="1960" name="Explosion 2 1959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1" name="Explosion 2 1960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2" name="Group 1981"/>
          <p:cNvGrpSpPr/>
          <p:nvPr/>
        </p:nvGrpSpPr>
        <p:grpSpPr>
          <a:xfrm rot="4165705">
            <a:off x="11966757" y="10632384"/>
            <a:ext cx="633899" cy="613338"/>
            <a:chOff x="4582210" y="13952782"/>
            <a:chExt cx="712246" cy="689144"/>
          </a:xfrm>
        </p:grpSpPr>
        <p:grpSp>
          <p:nvGrpSpPr>
            <p:cNvPr id="1999" name="Group 199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04" name="Explosion 2 20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5" name="Explosion 2 20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6" name="Explosion 2 20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0" name="Group 199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01" name="Explosion 2 20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2" name="Explosion 2 20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3" name="Explosion 2 20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3" name="Group 1982"/>
          <p:cNvGrpSpPr/>
          <p:nvPr/>
        </p:nvGrpSpPr>
        <p:grpSpPr>
          <a:xfrm rot="4036424">
            <a:off x="12011091" y="9866884"/>
            <a:ext cx="633899" cy="613338"/>
            <a:chOff x="4582210" y="13952782"/>
            <a:chExt cx="712246" cy="689144"/>
          </a:xfrm>
        </p:grpSpPr>
        <p:grpSp>
          <p:nvGrpSpPr>
            <p:cNvPr id="1991" name="Group 199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1996" name="Explosion 2 19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7" name="Explosion 2 19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8" name="Explosion 2 19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2" name="Group 199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1993" name="Explosion 2 199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4" name="Explosion 2 199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5" name="Explosion 2 199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4" name="Group 1983"/>
          <p:cNvGrpSpPr/>
          <p:nvPr/>
        </p:nvGrpSpPr>
        <p:grpSpPr>
          <a:xfrm rot="11892731">
            <a:off x="12110291" y="11296842"/>
            <a:ext cx="289263" cy="445613"/>
            <a:chOff x="8195694" y="5868418"/>
            <a:chExt cx="325015" cy="500689"/>
          </a:xfrm>
        </p:grpSpPr>
        <p:sp>
          <p:nvSpPr>
            <p:cNvPr id="1988" name="Explosion 2 1987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9" name="Explosion 2 1988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Explosion 2 1989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5" name="Group 1984"/>
          <p:cNvGrpSpPr/>
          <p:nvPr/>
        </p:nvGrpSpPr>
        <p:grpSpPr>
          <a:xfrm rot="11892731">
            <a:off x="12150905" y="11683274"/>
            <a:ext cx="224270" cy="335101"/>
            <a:chOff x="8268720" y="5992589"/>
            <a:chExt cx="251989" cy="376518"/>
          </a:xfrm>
        </p:grpSpPr>
        <p:sp>
          <p:nvSpPr>
            <p:cNvPr id="1986" name="Explosion 2 1985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Explosion 2 1986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Freeform 40"/>
          <p:cNvSpPr/>
          <p:nvPr/>
        </p:nvSpPr>
        <p:spPr>
          <a:xfrm>
            <a:off x="5593865" y="6076952"/>
            <a:ext cx="1822597" cy="9338641"/>
          </a:xfrm>
          <a:custGeom>
            <a:avLst/>
            <a:gdLst>
              <a:gd name="connsiteX0" fmla="*/ 0 w 1000125"/>
              <a:gd name="connsiteY0" fmla="*/ 5124450 h 5124450"/>
              <a:gd name="connsiteX1" fmla="*/ 200025 w 1000125"/>
              <a:gd name="connsiteY1" fmla="*/ 4724400 h 5124450"/>
              <a:gd name="connsiteX2" fmla="*/ 466725 w 1000125"/>
              <a:gd name="connsiteY2" fmla="*/ 4086225 h 5124450"/>
              <a:gd name="connsiteX3" fmla="*/ 666750 w 1000125"/>
              <a:gd name="connsiteY3" fmla="*/ 3343275 h 5124450"/>
              <a:gd name="connsiteX4" fmla="*/ 704850 w 1000125"/>
              <a:gd name="connsiteY4" fmla="*/ 2286000 h 5124450"/>
              <a:gd name="connsiteX5" fmla="*/ 647700 w 1000125"/>
              <a:gd name="connsiteY5" fmla="*/ 1609725 h 5124450"/>
              <a:gd name="connsiteX6" fmla="*/ 771525 w 1000125"/>
              <a:gd name="connsiteY6" fmla="*/ 885825 h 5124450"/>
              <a:gd name="connsiteX7" fmla="*/ 904875 w 1000125"/>
              <a:gd name="connsiteY7" fmla="*/ 304800 h 5124450"/>
              <a:gd name="connsiteX8" fmla="*/ 1000125 w 1000125"/>
              <a:gd name="connsiteY8" fmla="*/ 0 h 512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125" h="5124450">
                <a:moveTo>
                  <a:pt x="0" y="5124450"/>
                </a:moveTo>
                <a:cubicBezTo>
                  <a:pt x="61119" y="5010943"/>
                  <a:pt x="122238" y="4897437"/>
                  <a:pt x="200025" y="4724400"/>
                </a:cubicBezTo>
                <a:cubicBezTo>
                  <a:pt x="277813" y="4551362"/>
                  <a:pt x="388938" y="4316412"/>
                  <a:pt x="466725" y="4086225"/>
                </a:cubicBezTo>
                <a:cubicBezTo>
                  <a:pt x="544513" y="3856037"/>
                  <a:pt x="627063" y="3643312"/>
                  <a:pt x="666750" y="3343275"/>
                </a:cubicBezTo>
                <a:cubicBezTo>
                  <a:pt x="706437" y="3043238"/>
                  <a:pt x="708025" y="2574925"/>
                  <a:pt x="704850" y="2286000"/>
                </a:cubicBezTo>
                <a:cubicBezTo>
                  <a:pt x="701675" y="1997075"/>
                  <a:pt x="636588" y="1843087"/>
                  <a:pt x="647700" y="1609725"/>
                </a:cubicBezTo>
                <a:cubicBezTo>
                  <a:pt x="658812" y="1376363"/>
                  <a:pt x="728663" y="1103312"/>
                  <a:pt x="771525" y="885825"/>
                </a:cubicBezTo>
                <a:cubicBezTo>
                  <a:pt x="814387" y="668338"/>
                  <a:pt x="866775" y="452437"/>
                  <a:pt x="904875" y="304800"/>
                </a:cubicBezTo>
                <a:cubicBezTo>
                  <a:pt x="942975" y="157162"/>
                  <a:pt x="971550" y="78581"/>
                  <a:pt x="1000125" y="0"/>
                </a:cubicBezTo>
              </a:path>
            </a:pathLst>
          </a:custGeom>
          <a:noFill/>
          <a:ln w="762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825735" y="3574718"/>
            <a:ext cx="26405629" cy="6417048"/>
          </a:xfrm>
          <a:custGeom>
            <a:avLst/>
            <a:gdLst>
              <a:gd name="connsiteX0" fmla="*/ 0 w 17654954"/>
              <a:gd name="connsiteY0" fmla="*/ 0 h 3919850"/>
              <a:gd name="connsiteX1" fmla="*/ 1992923 w 17654954"/>
              <a:gd name="connsiteY1" fmla="*/ 1078523 h 3919850"/>
              <a:gd name="connsiteX2" fmla="*/ 3141784 w 17654954"/>
              <a:gd name="connsiteY2" fmla="*/ 1242646 h 3919850"/>
              <a:gd name="connsiteX3" fmla="*/ 4126523 w 17654954"/>
              <a:gd name="connsiteY3" fmla="*/ 1617785 h 3919850"/>
              <a:gd name="connsiteX4" fmla="*/ 5322277 w 17654954"/>
              <a:gd name="connsiteY4" fmla="*/ 2086708 h 3919850"/>
              <a:gd name="connsiteX5" fmla="*/ 7197969 w 17654954"/>
              <a:gd name="connsiteY5" fmla="*/ 2391508 h 3919850"/>
              <a:gd name="connsiteX6" fmla="*/ 8393723 w 17654954"/>
              <a:gd name="connsiteY6" fmla="*/ 2555631 h 3919850"/>
              <a:gd name="connsiteX7" fmla="*/ 11254154 w 17654954"/>
              <a:gd name="connsiteY7" fmla="*/ 3540369 h 3919850"/>
              <a:gd name="connsiteX8" fmla="*/ 12027877 w 17654954"/>
              <a:gd name="connsiteY8" fmla="*/ 3446585 h 3919850"/>
              <a:gd name="connsiteX9" fmla="*/ 13059507 w 17654954"/>
              <a:gd name="connsiteY9" fmla="*/ 3681046 h 3919850"/>
              <a:gd name="connsiteX10" fmla="*/ 14184923 w 17654954"/>
              <a:gd name="connsiteY10" fmla="*/ 3727938 h 3919850"/>
              <a:gd name="connsiteX11" fmla="*/ 14794523 w 17654954"/>
              <a:gd name="connsiteY11" fmla="*/ 3892062 h 3919850"/>
              <a:gd name="connsiteX12" fmla="*/ 15849600 w 17654954"/>
              <a:gd name="connsiteY12" fmla="*/ 3915508 h 3919850"/>
              <a:gd name="connsiteX13" fmla="*/ 16717107 w 17654954"/>
              <a:gd name="connsiteY13" fmla="*/ 3845169 h 3919850"/>
              <a:gd name="connsiteX14" fmla="*/ 17654954 w 17654954"/>
              <a:gd name="connsiteY14" fmla="*/ 3868615 h 3919850"/>
              <a:gd name="connsiteX0" fmla="*/ 0 w 16717107"/>
              <a:gd name="connsiteY0" fmla="*/ 0 h 3919850"/>
              <a:gd name="connsiteX1" fmla="*/ 1992923 w 16717107"/>
              <a:gd name="connsiteY1" fmla="*/ 1078523 h 3919850"/>
              <a:gd name="connsiteX2" fmla="*/ 3141784 w 16717107"/>
              <a:gd name="connsiteY2" fmla="*/ 1242646 h 3919850"/>
              <a:gd name="connsiteX3" fmla="*/ 4126523 w 16717107"/>
              <a:gd name="connsiteY3" fmla="*/ 1617785 h 3919850"/>
              <a:gd name="connsiteX4" fmla="*/ 5322277 w 16717107"/>
              <a:gd name="connsiteY4" fmla="*/ 2086708 h 3919850"/>
              <a:gd name="connsiteX5" fmla="*/ 7197969 w 16717107"/>
              <a:gd name="connsiteY5" fmla="*/ 2391508 h 3919850"/>
              <a:gd name="connsiteX6" fmla="*/ 8393723 w 16717107"/>
              <a:gd name="connsiteY6" fmla="*/ 2555631 h 3919850"/>
              <a:gd name="connsiteX7" fmla="*/ 11254154 w 16717107"/>
              <a:gd name="connsiteY7" fmla="*/ 3540369 h 3919850"/>
              <a:gd name="connsiteX8" fmla="*/ 12027877 w 16717107"/>
              <a:gd name="connsiteY8" fmla="*/ 3446585 h 3919850"/>
              <a:gd name="connsiteX9" fmla="*/ 13059507 w 16717107"/>
              <a:gd name="connsiteY9" fmla="*/ 3681046 h 3919850"/>
              <a:gd name="connsiteX10" fmla="*/ 14184923 w 16717107"/>
              <a:gd name="connsiteY10" fmla="*/ 3727938 h 3919850"/>
              <a:gd name="connsiteX11" fmla="*/ 14794523 w 16717107"/>
              <a:gd name="connsiteY11" fmla="*/ 3892062 h 3919850"/>
              <a:gd name="connsiteX12" fmla="*/ 15849600 w 16717107"/>
              <a:gd name="connsiteY12" fmla="*/ 3915508 h 3919850"/>
              <a:gd name="connsiteX13" fmla="*/ 16717107 w 16717107"/>
              <a:gd name="connsiteY13" fmla="*/ 3845169 h 3919850"/>
              <a:gd name="connsiteX0" fmla="*/ 0 w 15849600"/>
              <a:gd name="connsiteY0" fmla="*/ 0 h 3919850"/>
              <a:gd name="connsiteX1" fmla="*/ 1992923 w 15849600"/>
              <a:gd name="connsiteY1" fmla="*/ 1078523 h 3919850"/>
              <a:gd name="connsiteX2" fmla="*/ 3141784 w 15849600"/>
              <a:gd name="connsiteY2" fmla="*/ 1242646 h 3919850"/>
              <a:gd name="connsiteX3" fmla="*/ 4126523 w 15849600"/>
              <a:gd name="connsiteY3" fmla="*/ 1617785 h 3919850"/>
              <a:gd name="connsiteX4" fmla="*/ 5322277 w 15849600"/>
              <a:gd name="connsiteY4" fmla="*/ 2086708 h 3919850"/>
              <a:gd name="connsiteX5" fmla="*/ 7197969 w 15849600"/>
              <a:gd name="connsiteY5" fmla="*/ 2391508 h 3919850"/>
              <a:gd name="connsiteX6" fmla="*/ 8393723 w 15849600"/>
              <a:gd name="connsiteY6" fmla="*/ 2555631 h 3919850"/>
              <a:gd name="connsiteX7" fmla="*/ 11254154 w 15849600"/>
              <a:gd name="connsiteY7" fmla="*/ 3540369 h 3919850"/>
              <a:gd name="connsiteX8" fmla="*/ 12027877 w 15849600"/>
              <a:gd name="connsiteY8" fmla="*/ 3446585 h 3919850"/>
              <a:gd name="connsiteX9" fmla="*/ 13059507 w 15849600"/>
              <a:gd name="connsiteY9" fmla="*/ 3681046 h 3919850"/>
              <a:gd name="connsiteX10" fmla="*/ 14184923 w 15849600"/>
              <a:gd name="connsiteY10" fmla="*/ 3727938 h 3919850"/>
              <a:gd name="connsiteX11" fmla="*/ 14794523 w 15849600"/>
              <a:gd name="connsiteY11" fmla="*/ 3892062 h 3919850"/>
              <a:gd name="connsiteX12" fmla="*/ 15849600 w 15849600"/>
              <a:gd name="connsiteY12" fmla="*/ 3915508 h 3919850"/>
              <a:gd name="connsiteX0" fmla="*/ 0 w 15263446"/>
              <a:gd name="connsiteY0" fmla="*/ 0 h 3919850"/>
              <a:gd name="connsiteX1" fmla="*/ 1992923 w 15263446"/>
              <a:gd name="connsiteY1" fmla="*/ 1078523 h 3919850"/>
              <a:gd name="connsiteX2" fmla="*/ 3141784 w 15263446"/>
              <a:gd name="connsiteY2" fmla="*/ 1242646 h 3919850"/>
              <a:gd name="connsiteX3" fmla="*/ 4126523 w 15263446"/>
              <a:gd name="connsiteY3" fmla="*/ 1617785 h 3919850"/>
              <a:gd name="connsiteX4" fmla="*/ 5322277 w 15263446"/>
              <a:gd name="connsiteY4" fmla="*/ 2086708 h 3919850"/>
              <a:gd name="connsiteX5" fmla="*/ 7197969 w 15263446"/>
              <a:gd name="connsiteY5" fmla="*/ 2391508 h 3919850"/>
              <a:gd name="connsiteX6" fmla="*/ 8393723 w 15263446"/>
              <a:gd name="connsiteY6" fmla="*/ 2555631 h 3919850"/>
              <a:gd name="connsiteX7" fmla="*/ 11254154 w 15263446"/>
              <a:gd name="connsiteY7" fmla="*/ 3540369 h 3919850"/>
              <a:gd name="connsiteX8" fmla="*/ 12027877 w 15263446"/>
              <a:gd name="connsiteY8" fmla="*/ 3446585 h 3919850"/>
              <a:gd name="connsiteX9" fmla="*/ 13059507 w 15263446"/>
              <a:gd name="connsiteY9" fmla="*/ 3681046 h 3919850"/>
              <a:gd name="connsiteX10" fmla="*/ 14184923 w 15263446"/>
              <a:gd name="connsiteY10" fmla="*/ 3727938 h 3919850"/>
              <a:gd name="connsiteX11" fmla="*/ 14794523 w 15263446"/>
              <a:gd name="connsiteY11" fmla="*/ 3892062 h 3919850"/>
              <a:gd name="connsiteX12" fmla="*/ 15263446 w 15263446"/>
              <a:gd name="connsiteY12" fmla="*/ 3915508 h 3919850"/>
              <a:gd name="connsiteX0" fmla="*/ 0 w 14489723"/>
              <a:gd name="connsiteY0" fmla="*/ 0 h 3521266"/>
              <a:gd name="connsiteX1" fmla="*/ 1219200 w 14489723"/>
              <a:gd name="connsiteY1" fmla="*/ 679939 h 3521266"/>
              <a:gd name="connsiteX2" fmla="*/ 2368061 w 14489723"/>
              <a:gd name="connsiteY2" fmla="*/ 844062 h 3521266"/>
              <a:gd name="connsiteX3" fmla="*/ 3352800 w 14489723"/>
              <a:gd name="connsiteY3" fmla="*/ 1219201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2368061 w 14489723"/>
              <a:gd name="connsiteY2" fmla="*/ 844062 h 3521266"/>
              <a:gd name="connsiteX3" fmla="*/ 3352800 w 14489723"/>
              <a:gd name="connsiteY3" fmla="*/ 1219201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2368061 w 14489723"/>
              <a:gd name="connsiteY2" fmla="*/ 844062 h 3521266"/>
              <a:gd name="connsiteX3" fmla="*/ 3378532 w 14489723"/>
              <a:gd name="connsiteY3" fmla="*/ 1244932 h 3521266"/>
              <a:gd name="connsiteX4" fmla="*/ 4548554 w 14489723"/>
              <a:gd name="connsiteY4" fmla="*/ 1688124 h 3521266"/>
              <a:gd name="connsiteX5" fmla="*/ 6424246 w 14489723"/>
              <a:gd name="connsiteY5" fmla="*/ 1992924 h 3521266"/>
              <a:gd name="connsiteX6" fmla="*/ 7620000 w 14489723"/>
              <a:gd name="connsiteY6" fmla="*/ 2157047 h 3521266"/>
              <a:gd name="connsiteX7" fmla="*/ 10480431 w 14489723"/>
              <a:gd name="connsiteY7" fmla="*/ 3141785 h 3521266"/>
              <a:gd name="connsiteX8" fmla="*/ 11254154 w 14489723"/>
              <a:gd name="connsiteY8" fmla="*/ 3048001 h 3521266"/>
              <a:gd name="connsiteX9" fmla="*/ 12285784 w 14489723"/>
              <a:gd name="connsiteY9" fmla="*/ 3282462 h 3521266"/>
              <a:gd name="connsiteX10" fmla="*/ 13411200 w 14489723"/>
              <a:gd name="connsiteY10" fmla="*/ 3329354 h 3521266"/>
              <a:gd name="connsiteX11" fmla="*/ 14020800 w 14489723"/>
              <a:gd name="connsiteY11" fmla="*/ 3493478 h 3521266"/>
              <a:gd name="connsiteX12" fmla="*/ 14489723 w 14489723"/>
              <a:gd name="connsiteY12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10480431 w 14489723"/>
              <a:gd name="connsiteY8" fmla="*/ 3141785 h 3521266"/>
              <a:gd name="connsiteX9" fmla="*/ 11254154 w 14489723"/>
              <a:gd name="connsiteY9" fmla="*/ 3048001 h 3521266"/>
              <a:gd name="connsiteX10" fmla="*/ 12285784 w 14489723"/>
              <a:gd name="connsiteY10" fmla="*/ 3282462 h 3521266"/>
              <a:gd name="connsiteX11" fmla="*/ 13411200 w 14489723"/>
              <a:gd name="connsiteY11" fmla="*/ 3329354 h 3521266"/>
              <a:gd name="connsiteX12" fmla="*/ 14020800 w 14489723"/>
              <a:gd name="connsiteY12" fmla="*/ 3493478 h 3521266"/>
              <a:gd name="connsiteX13" fmla="*/ 14489723 w 14489723"/>
              <a:gd name="connsiteY13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80431 w 14489723"/>
              <a:gd name="connsiteY9" fmla="*/ 3141785 h 3521266"/>
              <a:gd name="connsiteX10" fmla="*/ 11254154 w 14489723"/>
              <a:gd name="connsiteY10" fmla="*/ 3048001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254154 w 14489723"/>
              <a:gd name="connsiteY10" fmla="*/ 3048001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344214 w 14489723"/>
              <a:gd name="connsiteY10" fmla="*/ 3112330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  <a:gd name="connsiteX0" fmla="*/ 0 w 14489723"/>
              <a:gd name="connsiteY0" fmla="*/ 0 h 3521266"/>
              <a:gd name="connsiteX1" fmla="*/ 1116274 w 14489723"/>
              <a:gd name="connsiteY1" fmla="*/ 538415 h 3521266"/>
              <a:gd name="connsiteX2" fmla="*/ 1729850 w 14489723"/>
              <a:gd name="connsiteY2" fmla="*/ 789805 h 3521266"/>
              <a:gd name="connsiteX3" fmla="*/ 2368061 w 14489723"/>
              <a:gd name="connsiteY3" fmla="*/ 844062 h 3521266"/>
              <a:gd name="connsiteX4" fmla="*/ 3378532 w 14489723"/>
              <a:gd name="connsiteY4" fmla="*/ 1244932 h 3521266"/>
              <a:gd name="connsiteX5" fmla="*/ 4548554 w 14489723"/>
              <a:gd name="connsiteY5" fmla="*/ 1688124 h 3521266"/>
              <a:gd name="connsiteX6" fmla="*/ 6424246 w 14489723"/>
              <a:gd name="connsiteY6" fmla="*/ 1992924 h 3521266"/>
              <a:gd name="connsiteX7" fmla="*/ 7620000 w 14489723"/>
              <a:gd name="connsiteY7" fmla="*/ 2157047 h 3521266"/>
              <a:gd name="connsiteX8" fmla="*/ 9333508 w 14489723"/>
              <a:gd name="connsiteY8" fmla="*/ 2681070 h 3521266"/>
              <a:gd name="connsiteX9" fmla="*/ 10467566 w 14489723"/>
              <a:gd name="connsiteY9" fmla="*/ 3077456 h 3521266"/>
              <a:gd name="connsiteX10" fmla="*/ 11344214 w 14489723"/>
              <a:gd name="connsiteY10" fmla="*/ 3112330 h 3521266"/>
              <a:gd name="connsiteX11" fmla="*/ 12285784 w 14489723"/>
              <a:gd name="connsiteY11" fmla="*/ 3282462 h 3521266"/>
              <a:gd name="connsiteX12" fmla="*/ 13411200 w 14489723"/>
              <a:gd name="connsiteY12" fmla="*/ 3329354 h 3521266"/>
              <a:gd name="connsiteX13" fmla="*/ 14020800 w 14489723"/>
              <a:gd name="connsiteY13" fmla="*/ 3493478 h 3521266"/>
              <a:gd name="connsiteX14" fmla="*/ 14489723 w 14489723"/>
              <a:gd name="connsiteY14" fmla="*/ 3516924 h 352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489723" h="3521266">
                <a:moveTo>
                  <a:pt x="0" y="0"/>
                </a:moveTo>
                <a:cubicBezTo>
                  <a:pt x="734646" y="435707"/>
                  <a:pt x="827966" y="406781"/>
                  <a:pt x="1116274" y="538415"/>
                </a:cubicBezTo>
                <a:cubicBezTo>
                  <a:pt x="1404582" y="670049"/>
                  <a:pt x="1521219" y="738864"/>
                  <a:pt x="1729850" y="789805"/>
                </a:cubicBezTo>
                <a:cubicBezTo>
                  <a:pt x="1938481" y="840746"/>
                  <a:pt x="2093281" y="768208"/>
                  <a:pt x="2368061" y="844062"/>
                </a:cubicBezTo>
                <a:cubicBezTo>
                  <a:pt x="2642841" y="919917"/>
                  <a:pt x="3378532" y="1244932"/>
                  <a:pt x="3378532" y="1244932"/>
                </a:cubicBezTo>
                <a:cubicBezTo>
                  <a:pt x="3741948" y="1385609"/>
                  <a:pt x="4040935" y="1563459"/>
                  <a:pt x="4548554" y="1688124"/>
                </a:cubicBezTo>
                <a:cubicBezTo>
                  <a:pt x="5056173" y="1812789"/>
                  <a:pt x="5912338" y="1914770"/>
                  <a:pt x="6424246" y="1992924"/>
                </a:cubicBezTo>
                <a:cubicBezTo>
                  <a:pt x="6936154" y="2071078"/>
                  <a:pt x="7135123" y="2042356"/>
                  <a:pt x="7620000" y="2157047"/>
                </a:cubicBezTo>
                <a:cubicBezTo>
                  <a:pt x="8104877" y="2271738"/>
                  <a:pt x="8856770" y="2516947"/>
                  <a:pt x="9333508" y="2681070"/>
                </a:cubicBezTo>
                <a:cubicBezTo>
                  <a:pt x="9810246" y="2845193"/>
                  <a:pt x="10132448" y="3005579"/>
                  <a:pt x="10467566" y="3077456"/>
                </a:cubicBezTo>
                <a:cubicBezTo>
                  <a:pt x="10802684" y="3149333"/>
                  <a:pt x="11041178" y="3078162"/>
                  <a:pt x="11344214" y="3112330"/>
                </a:cubicBezTo>
                <a:cubicBezTo>
                  <a:pt x="11647250" y="3146498"/>
                  <a:pt x="11941286" y="3246291"/>
                  <a:pt x="12285784" y="3282462"/>
                </a:cubicBezTo>
                <a:cubicBezTo>
                  <a:pt x="12630282" y="3318633"/>
                  <a:pt x="13122031" y="3294185"/>
                  <a:pt x="13411200" y="3329354"/>
                </a:cubicBezTo>
                <a:cubicBezTo>
                  <a:pt x="13700369" y="3364523"/>
                  <a:pt x="13841046" y="3462216"/>
                  <a:pt x="14020800" y="3493478"/>
                </a:cubicBezTo>
                <a:cubicBezTo>
                  <a:pt x="14200554" y="3524740"/>
                  <a:pt x="14169292" y="3524740"/>
                  <a:pt x="14489723" y="3516924"/>
                </a:cubicBezTo>
              </a:path>
            </a:pathLst>
          </a:custGeom>
          <a:noFill/>
          <a:ln w="1016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07" name="Group 2006"/>
          <p:cNvGrpSpPr/>
          <p:nvPr/>
        </p:nvGrpSpPr>
        <p:grpSpPr>
          <a:xfrm rot="15297546">
            <a:off x="8620862" y="5026659"/>
            <a:ext cx="633899" cy="613338"/>
            <a:chOff x="4582210" y="13952782"/>
            <a:chExt cx="712246" cy="689144"/>
          </a:xfrm>
        </p:grpSpPr>
        <p:grpSp>
          <p:nvGrpSpPr>
            <p:cNvPr id="2008" name="Group 20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13" name="Explosion 2 20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4" name="Explosion 2 20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5" name="Explosion 2 20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9" name="Group 20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10" name="Explosion 2 20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1" name="Explosion 2 20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2" name="Explosion 2 20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16" name="Group 2015"/>
          <p:cNvGrpSpPr/>
          <p:nvPr/>
        </p:nvGrpSpPr>
        <p:grpSpPr>
          <a:xfrm rot="15297546">
            <a:off x="8499010" y="5660183"/>
            <a:ext cx="633899" cy="613338"/>
            <a:chOff x="4582210" y="13952782"/>
            <a:chExt cx="712246" cy="689144"/>
          </a:xfrm>
        </p:grpSpPr>
        <p:grpSp>
          <p:nvGrpSpPr>
            <p:cNvPr id="2017" name="Group 201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22" name="Explosion 2 20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3" name="Explosion 2 20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4" name="Explosion 2 20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18" name="Group 20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19" name="Explosion 2 20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0" name="Explosion 2 20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1" name="Explosion 2 20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25" name="Group 2024"/>
          <p:cNvGrpSpPr/>
          <p:nvPr/>
        </p:nvGrpSpPr>
        <p:grpSpPr>
          <a:xfrm rot="15297546">
            <a:off x="7051474" y="4919980"/>
            <a:ext cx="633899" cy="613338"/>
            <a:chOff x="4582210" y="13952782"/>
            <a:chExt cx="712246" cy="689144"/>
          </a:xfrm>
        </p:grpSpPr>
        <p:grpSp>
          <p:nvGrpSpPr>
            <p:cNvPr id="2026" name="Group 202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31" name="Explosion 2 20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2" name="Explosion 2 20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3" name="Explosion 2 20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27" name="Group 202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28" name="Explosion 2 202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9" name="Explosion 2 202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0" name="Explosion 2 202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34" name="Freeform 2033"/>
          <p:cNvSpPr/>
          <p:nvPr/>
        </p:nvSpPr>
        <p:spPr>
          <a:xfrm rot="18330916">
            <a:off x="7355500" y="12107233"/>
            <a:ext cx="3699478" cy="318902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1143" h="2388778">
                <a:moveTo>
                  <a:pt x="2771130" y="984500"/>
                </a:moveTo>
                <a:cubicBezTo>
                  <a:pt x="2777346" y="983899"/>
                  <a:pt x="578158" y="2362606"/>
                  <a:pt x="474652" y="2388145"/>
                </a:cubicBezTo>
                <a:cubicBezTo>
                  <a:pt x="371146" y="2413684"/>
                  <a:pt x="-4994" y="1658338"/>
                  <a:pt x="63" y="1662406"/>
                </a:cubicBezTo>
                <a:cubicBezTo>
                  <a:pt x="-13209" y="1652679"/>
                  <a:pt x="2093644" y="-6230"/>
                  <a:pt x="2118986" y="18"/>
                </a:cubicBezTo>
                <a:cubicBezTo>
                  <a:pt x="2105316" y="8783"/>
                  <a:pt x="2768692" y="962060"/>
                  <a:pt x="2771130" y="98450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5" name="Freeform 2034"/>
          <p:cNvSpPr/>
          <p:nvPr/>
        </p:nvSpPr>
        <p:spPr>
          <a:xfrm rot="18330916">
            <a:off x="11061476" y="12665628"/>
            <a:ext cx="3287723" cy="276477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2713" h="2070993">
                <a:moveTo>
                  <a:pt x="2462699" y="568330"/>
                </a:moveTo>
                <a:cubicBezTo>
                  <a:pt x="2468915" y="567729"/>
                  <a:pt x="469091" y="2014525"/>
                  <a:pt x="444864" y="2067632"/>
                </a:cubicBezTo>
                <a:cubicBezTo>
                  <a:pt x="420637" y="2120739"/>
                  <a:pt x="-4996" y="1526941"/>
                  <a:pt x="61" y="1531009"/>
                </a:cubicBezTo>
                <a:cubicBezTo>
                  <a:pt x="-13211" y="1521282"/>
                  <a:pt x="2145345" y="-6229"/>
                  <a:pt x="2170687" y="19"/>
                </a:cubicBezTo>
                <a:cubicBezTo>
                  <a:pt x="2157017" y="8784"/>
                  <a:pt x="2460261" y="545890"/>
                  <a:pt x="2462699" y="568330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6" name="Freeform 2035"/>
          <p:cNvSpPr/>
          <p:nvPr/>
        </p:nvSpPr>
        <p:spPr>
          <a:xfrm rot="7576762">
            <a:off x="5451351" y="12129881"/>
            <a:ext cx="3976265" cy="3230290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934480 w 2934494"/>
              <a:gd name="connsiteY0" fmla="*/ 1523882 h 2388665"/>
              <a:gd name="connsiteX1" fmla="*/ 475741 w 2934494"/>
              <a:gd name="connsiteY1" fmla="*/ 2388145 h 2388665"/>
              <a:gd name="connsiteX2" fmla="*/ 1152 w 2934494"/>
              <a:gd name="connsiteY2" fmla="*/ 1662406 h 2388665"/>
              <a:gd name="connsiteX3" fmla="*/ 2120075 w 2934494"/>
              <a:gd name="connsiteY3" fmla="*/ 18 h 2388665"/>
              <a:gd name="connsiteX4" fmla="*/ 2934480 w 2934494"/>
              <a:gd name="connsiteY4" fmla="*/ 1523882 h 2388665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9062"/>
              <a:gd name="connsiteX1" fmla="*/ 1517488 w 2933412"/>
              <a:gd name="connsiteY1" fmla="*/ 1807516 h 2389062"/>
              <a:gd name="connsiteX2" fmla="*/ 474673 w 2933412"/>
              <a:gd name="connsiteY2" fmla="*/ 2388145 h 2389062"/>
              <a:gd name="connsiteX3" fmla="*/ 84 w 2933412"/>
              <a:gd name="connsiteY3" fmla="*/ 1662406 h 2389062"/>
              <a:gd name="connsiteX4" fmla="*/ 2119007 w 2933412"/>
              <a:gd name="connsiteY4" fmla="*/ 18 h 2389062"/>
              <a:gd name="connsiteX5" fmla="*/ 2933412 w 2933412"/>
              <a:gd name="connsiteY5" fmla="*/ 1523882 h 2389062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412 w 2933412"/>
              <a:gd name="connsiteY0" fmla="*/ 1523882 h 2388825"/>
              <a:gd name="connsiteX1" fmla="*/ 1517488 w 2933412"/>
              <a:gd name="connsiteY1" fmla="*/ 1807516 h 2388825"/>
              <a:gd name="connsiteX2" fmla="*/ 474673 w 2933412"/>
              <a:gd name="connsiteY2" fmla="*/ 2388145 h 2388825"/>
              <a:gd name="connsiteX3" fmla="*/ 84 w 2933412"/>
              <a:gd name="connsiteY3" fmla="*/ 1662406 h 2388825"/>
              <a:gd name="connsiteX4" fmla="*/ 2119007 w 2933412"/>
              <a:gd name="connsiteY4" fmla="*/ 18 h 2388825"/>
              <a:gd name="connsiteX5" fmla="*/ 2933412 w 2933412"/>
              <a:gd name="connsiteY5" fmla="*/ 1523882 h 2388825"/>
              <a:gd name="connsiteX0" fmla="*/ 2933510 w 2933510"/>
              <a:gd name="connsiteY0" fmla="*/ 1523882 h 2418309"/>
              <a:gd name="connsiteX1" fmla="*/ 1517586 w 2933510"/>
              <a:gd name="connsiteY1" fmla="*/ 1807516 h 2418309"/>
              <a:gd name="connsiteX2" fmla="*/ 347745 w 2933510"/>
              <a:gd name="connsiteY2" fmla="*/ 2417659 h 2418309"/>
              <a:gd name="connsiteX3" fmla="*/ 182 w 2933510"/>
              <a:gd name="connsiteY3" fmla="*/ 1662406 h 2418309"/>
              <a:gd name="connsiteX4" fmla="*/ 2119105 w 2933510"/>
              <a:gd name="connsiteY4" fmla="*/ 18 h 2418309"/>
              <a:gd name="connsiteX5" fmla="*/ 2933510 w 2933510"/>
              <a:gd name="connsiteY5" fmla="*/ 1523882 h 2418309"/>
              <a:gd name="connsiteX0" fmla="*/ 2978546 w 2978546"/>
              <a:gd name="connsiteY0" fmla="*/ 1523882 h 2417919"/>
              <a:gd name="connsiteX1" fmla="*/ 1562622 w 2978546"/>
              <a:gd name="connsiteY1" fmla="*/ 1807516 h 2417919"/>
              <a:gd name="connsiteX2" fmla="*/ 392781 w 2978546"/>
              <a:gd name="connsiteY2" fmla="*/ 2417659 h 2417919"/>
              <a:gd name="connsiteX3" fmla="*/ 134 w 2978546"/>
              <a:gd name="connsiteY3" fmla="*/ 1716740 h 2417919"/>
              <a:gd name="connsiteX4" fmla="*/ 2164141 w 2978546"/>
              <a:gd name="connsiteY4" fmla="*/ 18 h 2417919"/>
              <a:gd name="connsiteX5" fmla="*/ 2978546 w 2978546"/>
              <a:gd name="connsiteY5" fmla="*/ 1523882 h 2417919"/>
              <a:gd name="connsiteX0" fmla="*/ 2978474 w 2978474"/>
              <a:gd name="connsiteY0" fmla="*/ 1523882 h 2419691"/>
              <a:gd name="connsiteX1" fmla="*/ 1562550 w 2978474"/>
              <a:gd name="connsiteY1" fmla="*/ 1807516 h 2419691"/>
              <a:gd name="connsiteX2" fmla="*/ 392709 w 2978474"/>
              <a:gd name="connsiteY2" fmla="*/ 2417659 h 2419691"/>
              <a:gd name="connsiteX3" fmla="*/ 62 w 2978474"/>
              <a:gd name="connsiteY3" fmla="*/ 1716740 h 2419691"/>
              <a:gd name="connsiteX4" fmla="*/ 2164069 w 2978474"/>
              <a:gd name="connsiteY4" fmla="*/ 18 h 2419691"/>
              <a:gd name="connsiteX5" fmla="*/ 2978474 w 2978474"/>
              <a:gd name="connsiteY5" fmla="*/ 1523882 h 241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78474" h="2419691">
                <a:moveTo>
                  <a:pt x="2978474" y="1523882"/>
                </a:moveTo>
                <a:cubicBezTo>
                  <a:pt x="2861510" y="1508156"/>
                  <a:pt x="1570116" y="1810022"/>
                  <a:pt x="1562550" y="1807516"/>
                </a:cubicBezTo>
                <a:cubicBezTo>
                  <a:pt x="1496978" y="1783864"/>
                  <a:pt x="440483" y="2461421"/>
                  <a:pt x="392709" y="2417659"/>
                </a:cubicBezTo>
                <a:cubicBezTo>
                  <a:pt x="344935" y="2373897"/>
                  <a:pt x="-4995" y="1712672"/>
                  <a:pt x="62" y="1716740"/>
                </a:cubicBezTo>
                <a:cubicBezTo>
                  <a:pt x="-13210" y="1707013"/>
                  <a:pt x="2138727" y="-6230"/>
                  <a:pt x="2164069" y="18"/>
                </a:cubicBezTo>
                <a:cubicBezTo>
                  <a:pt x="2150399" y="8783"/>
                  <a:pt x="2976036" y="1501442"/>
                  <a:pt x="2978474" y="152388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7" name="Freeform 2036"/>
          <p:cNvSpPr/>
          <p:nvPr/>
        </p:nvSpPr>
        <p:spPr>
          <a:xfrm rot="18173395">
            <a:off x="16473882" y="5381777"/>
            <a:ext cx="2555392" cy="339810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879298 h 1661727"/>
              <a:gd name="connsiteX1" fmla="*/ 233347 w 1776666"/>
              <a:gd name="connsiteY1" fmla="*/ 1660085 h 1661727"/>
              <a:gd name="connsiteX2" fmla="*/ 127 w 1776666"/>
              <a:gd name="connsiteY2" fmla="*/ 802204 h 1661727"/>
              <a:gd name="connsiteX3" fmla="*/ 1437188 w 1776666"/>
              <a:gd name="connsiteY3" fmla="*/ 36 h 1661727"/>
              <a:gd name="connsiteX4" fmla="*/ 1776647 w 1776666"/>
              <a:gd name="connsiteY4" fmla="*/ 879298 h 1661727"/>
              <a:gd name="connsiteX0" fmla="*/ 1922716 w 1922736"/>
              <a:gd name="connsiteY0" fmla="*/ 730148 h 1660207"/>
              <a:gd name="connsiteX1" fmla="*/ 245802 w 1922736"/>
              <a:gd name="connsiteY1" fmla="*/ 1660085 h 1660207"/>
              <a:gd name="connsiteX2" fmla="*/ 12582 w 1922736"/>
              <a:gd name="connsiteY2" fmla="*/ 802204 h 1660207"/>
              <a:gd name="connsiteX3" fmla="*/ 1449643 w 1922736"/>
              <a:gd name="connsiteY3" fmla="*/ 36 h 1660207"/>
              <a:gd name="connsiteX4" fmla="*/ 1922716 w 1922736"/>
              <a:gd name="connsiteY4" fmla="*/ 730148 h 1660207"/>
              <a:gd name="connsiteX0" fmla="*/ 1910227 w 1910258"/>
              <a:gd name="connsiteY0" fmla="*/ 730148 h 2533697"/>
              <a:gd name="connsiteX1" fmla="*/ 693646 w 1910258"/>
              <a:gd name="connsiteY1" fmla="*/ 2533636 h 2533697"/>
              <a:gd name="connsiteX2" fmla="*/ 93 w 1910258"/>
              <a:gd name="connsiteY2" fmla="*/ 802204 h 2533697"/>
              <a:gd name="connsiteX3" fmla="*/ 1437154 w 1910258"/>
              <a:gd name="connsiteY3" fmla="*/ 36 h 2533697"/>
              <a:gd name="connsiteX4" fmla="*/ 1910227 w 1910258"/>
              <a:gd name="connsiteY4" fmla="*/ 730148 h 2533697"/>
              <a:gd name="connsiteX0" fmla="*/ 1910227 w 1910227"/>
              <a:gd name="connsiteY0" fmla="*/ 730148 h 2615570"/>
              <a:gd name="connsiteX1" fmla="*/ 1601051 w 1910227"/>
              <a:gd name="connsiteY1" fmla="*/ 2171363 h 2615570"/>
              <a:gd name="connsiteX2" fmla="*/ 693646 w 1910227"/>
              <a:gd name="connsiteY2" fmla="*/ 2533636 h 2615570"/>
              <a:gd name="connsiteX3" fmla="*/ 93 w 1910227"/>
              <a:gd name="connsiteY3" fmla="*/ 802204 h 2615570"/>
              <a:gd name="connsiteX4" fmla="*/ 1437154 w 1910227"/>
              <a:gd name="connsiteY4" fmla="*/ 36 h 2615570"/>
              <a:gd name="connsiteX5" fmla="*/ 1910227 w 1910227"/>
              <a:gd name="connsiteY5" fmla="*/ 730148 h 2615570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602836"/>
              <a:gd name="connsiteX1" fmla="*/ 1087822 w 1914080"/>
              <a:gd name="connsiteY1" fmla="*/ 1248358 h 2602836"/>
              <a:gd name="connsiteX2" fmla="*/ 1601051 w 1914080"/>
              <a:gd name="connsiteY2" fmla="*/ 2171363 h 2602836"/>
              <a:gd name="connsiteX3" fmla="*/ 693646 w 1914080"/>
              <a:gd name="connsiteY3" fmla="*/ 2533636 h 2602836"/>
              <a:gd name="connsiteX4" fmla="*/ 93 w 1914080"/>
              <a:gd name="connsiteY4" fmla="*/ 802204 h 2602836"/>
              <a:gd name="connsiteX5" fmla="*/ 1437154 w 1914080"/>
              <a:gd name="connsiteY5" fmla="*/ 36 h 2602836"/>
              <a:gd name="connsiteX6" fmla="*/ 1910227 w 1914080"/>
              <a:gd name="connsiteY6" fmla="*/ 730148 h 2602836"/>
              <a:gd name="connsiteX0" fmla="*/ 1910227 w 1914080"/>
              <a:gd name="connsiteY0" fmla="*/ 730148 h 2589796"/>
              <a:gd name="connsiteX1" fmla="*/ 1087822 w 1914080"/>
              <a:gd name="connsiteY1" fmla="*/ 1248358 h 2589796"/>
              <a:gd name="connsiteX2" fmla="*/ 1601051 w 1914080"/>
              <a:gd name="connsiteY2" fmla="*/ 2171363 h 2589796"/>
              <a:gd name="connsiteX3" fmla="*/ 693646 w 1914080"/>
              <a:gd name="connsiteY3" fmla="*/ 2533636 h 2589796"/>
              <a:gd name="connsiteX4" fmla="*/ 93 w 1914080"/>
              <a:gd name="connsiteY4" fmla="*/ 802204 h 2589796"/>
              <a:gd name="connsiteX5" fmla="*/ 1437154 w 1914080"/>
              <a:gd name="connsiteY5" fmla="*/ 36 h 2589796"/>
              <a:gd name="connsiteX6" fmla="*/ 1910227 w 1914080"/>
              <a:gd name="connsiteY6" fmla="*/ 730148 h 2589796"/>
              <a:gd name="connsiteX0" fmla="*/ 1910227 w 1914080"/>
              <a:gd name="connsiteY0" fmla="*/ 730148 h 2545393"/>
              <a:gd name="connsiteX1" fmla="*/ 1087822 w 1914080"/>
              <a:gd name="connsiteY1" fmla="*/ 1248358 h 2545393"/>
              <a:gd name="connsiteX2" fmla="*/ 1601051 w 1914080"/>
              <a:gd name="connsiteY2" fmla="*/ 2171363 h 2545393"/>
              <a:gd name="connsiteX3" fmla="*/ 693646 w 1914080"/>
              <a:gd name="connsiteY3" fmla="*/ 2533636 h 2545393"/>
              <a:gd name="connsiteX4" fmla="*/ 93 w 1914080"/>
              <a:gd name="connsiteY4" fmla="*/ 802204 h 2545393"/>
              <a:gd name="connsiteX5" fmla="*/ 1437154 w 1914080"/>
              <a:gd name="connsiteY5" fmla="*/ 36 h 2545393"/>
              <a:gd name="connsiteX6" fmla="*/ 1910227 w 1914080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254"/>
              <a:gd name="connsiteY0" fmla="*/ 730148 h 2545393"/>
              <a:gd name="connsiteX1" fmla="*/ 1125970 w 1914254"/>
              <a:gd name="connsiteY1" fmla="*/ 1307348 h 2545393"/>
              <a:gd name="connsiteX2" fmla="*/ 1601051 w 1914254"/>
              <a:gd name="connsiteY2" fmla="*/ 2171363 h 2545393"/>
              <a:gd name="connsiteX3" fmla="*/ 693646 w 1914254"/>
              <a:gd name="connsiteY3" fmla="*/ 2533636 h 2545393"/>
              <a:gd name="connsiteX4" fmla="*/ 93 w 1914254"/>
              <a:gd name="connsiteY4" fmla="*/ 802204 h 2545393"/>
              <a:gd name="connsiteX5" fmla="*/ 1437154 w 1914254"/>
              <a:gd name="connsiteY5" fmla="*/ 36 h 2545393"/>
              <a:gd name="connsiteX6" fmla="*/ 1910227 w 1914254"/>
              <a:gd name="connsiteY6" fmla="*/ 730148 h 2545393"/>
              <a:gd name="connsiteX0" fmla="*/ 1910227 w 1914150"/>
              <a:gd name="connsiteY0" fmla="*/ 730148 h 2545393"/>
              <a:gd name="connsiteX1" fmla="*/ 1125970 w 1914150"/>
              <a:gd name="connsiteY1" fmla="*/ 1307348 h 2545393"/>
              <a:gd name="connsiteX2" fmla="*/ 1601051 w 1914150"/>
              <a:gd name="connsiteY2" fmla="*/ 2171363 h 2545393"/>
              <a:gd name="connsiteX3" fmla="*/ 693646 w 1914150"/>
              <a:gd name="connsiteY3" fmla="*/ 2533636 h 2545393"/>
              <a:gd name="connsiteX4" fmla="*/ 93 w 1914150"/>
              <a:gd name="connsiteY4" fmla="*/ 802204 h 2545393"/>
              <a:gd name="connsiteX5" fmla="*/ 1437154 w 1914150"/>
              <a:gd name="connsiteY5" fmla="*/ 36 h 2545393"/>
              <a:gd name="connsiteX6" fmla="*/ 1910227 w 1914150"/>
              <a:gd name="connsiteY6" fmla="*/ 730148 h 25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4150" h="2545393">
                <a:moveTo>
                  <a:pt x="1910227" y="730148"/>
                </a:moveTo>
                <a:cubicBezTo>
                  <a:pt x="1977623" y="954570"/>
                  <a:pt x="1154888" y="1290917"/>
                  <a:pt x="1125970" y="1307348"/>
                </a:cubicBezTo>
                <a:cubicBezTo>
                  <a:pt x="1083189" y="1269999"/>
                  <a:pt x="1658753" y="2122669"/>
                  <a:pt x="1601051" y="2171363"/>
                </a:cubicBezTo>
                <a:cubicBezTo>
                  <a:pt x="1504318" y="2224384"/>
                  <a:pt x="762753" y="2617795"/>
                  <a:pt x="693646" y="2533636"/>
                </a:cubicBezTo>
                <a:cubicBezTo>
                  <a:pt x="624539" y="2449477"/>
                  <a:pt x="-4964" y="798136"/>
                  <a:pt x="93" y="802204"/>
                </a:cubicBezTo>
                <a:cubicBezTo>
                  <a:pt x="-13179" y="792477"/>
                  <a:pt x="1411812" y="-6212"/>
                  <a:pt x="1437154" y="36"/>
                </a:cubicBezTo>
                <a:cubicBezTo>
                  <a:pt x="1423484" y="8801"/>
                  <a:pt x="1907789" y="707708"/>
                  <a:pt x="1910227" y="730148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8022199" y="15710633"/>
            <a:ext cx="2048227" cy="966873"/>
          </a:xfrm>
          <a:custGeom>
            <a:avLst/>
            <a:gdLst>
              <a:gd name="connsiteX0" fmla="*/ 1146710 w 1284271"/>
              <a:gd name="connsiteY0" fmla="*/ 15631 h 973614"/>
              <a:gd name="connsiteX1" fmla="*/ 1032410 w 1284271"/>
              <a:gd name="connsiteY1" fmla="*/ 129931 h 973614"/>
              <a:gd name="connsiteX2" fmla="*/ 826670 w 1284271"/>
              <a:gd name="connsiteY2" fmla="*/ 38491 h 973614"/>
              <a:gd name="connsiteX3" fmla="*/ 620930 w 1284271"/>
              <a:gd name="connsiteY3" fmla="*/ 152791 h 973614"/>
              <a:gd name="connsiteX4" fmla="*/ 209450 w 1284271"/>
              <a:gd name="connsiteY4" fmla="*/ 289951 h 973614"/>
              <a:gd name="connsiteX5" fmla="*/ 3710 w 1284271"/>
              <a:gd name="connsiteY5" fmla="*/ 609991 h 973614"/>
              <a:gd name="connsiteX6" fmla="*/ 118010 w 1284271"/>
              <a:gd name="connsiteY6" fmla="*/ 861451 h 973614"/>
              <a:gd name="connsiteX7" fmla="*/ 598070 w 1284271"/>
              <a:gd name="connsiteY7" fmla="*/ 907171 h 973614"/>
              <a:gd name="connsiteX8" fmla="*/ 1078130 w 1284271"/>
              <a:gd name="connsiteY8" fmla="*/ 952891 h 973614"/>
              <a:gd name="connsiteX9" fmla="*/ 1283870 w 1284271"/>
              <a:gd name="connsiteY9" fmla="*/ 541411 h 973614"/>
              <a:gd name="connsiteX10" fmla="*/ 1146710 w 1284271"/>
              <a:gd name="connsiteY10" fmla="*/ 15631 h 973614"/>
              <a:gd name="connsiteX0" fmla="*/ 3791027 w 3928588"/>
              <a:gd name="connsiteY0" fmla="*/ 15631 h 973614"/>
              <a:gd name="connsiteX1" fmla="*/ 3676727 w 3928588"/>
              <a:gd name="connsiteY1" fmla="*/ 129931 h 973614"/>
              <a:gd name="connsiteX2" fmla="*/ 3470987 w 3928588"/>
              <a:gd name="connsiteY2" fmla="*/ 38491 h 973614"/>
              <a:gd name="connsiteX3" fmla="*/ 3265247 w 3928588"/>
              <a:gd name="connsiteY3" fmla="*/ 152791 h 973614"/>
              <a:gd name="connsiteX4" fmla="*/ 2853767 w 3928588"/>
              <a:gd name="connsiteY4" fmla="*/ 289951 h 973614"/>
              <a:gd name="connsiteX5" fmla="*/ 77 w 3928588"/>
              <a:gd name="connsiteY5" fmla="*/ 648091 h 973614"/>
              <a:gd name="connsiteX6" fmla="*/ 2762327 w 3928588"/>
              <a:gd name="connsiteY6" fmla="*/ 861451 h 973614"/>
              <a:gd name="connsiteX7" fmla="*/ 3242387 w 3928588"/>
              <a:gd name="connsiteY7" fmla="*/ 907171 h 973614"/>
              <a:gd name="connsiteX8" fmla="*/ 3722447 w 3928588"/>
              <a:gd name="connsiteY8" fmla="*/ 952891 h 973614"/>
              <a:gd name="connsiteX9" fmla="*/ 3928187 w 3928588"/>
              <a:gd name="connsiteY9" fmla="*/ 541411 h 973614"/>
              <a:gd name="connsiteX10" fmla="*/ 3791027 w 3928588"/>
              <a:gd name="connsiteY10" fmla="*/ 15631 h 973614"/>
              <a:gd name="connsiteX0" fmla="*/ 3850895 w 3988456"/>
              <a:gd name="connsiteY0" fmla="*/ 15631 h 973614"/>
              <a:gd name="connsiteX1" fmla="*/ 3736595 w 3988456"/>
              <a:gd name="connsiteY1" fmla="*/ 129931 h 973614"/>
              <a:gd name="connsiteX2" fmla="*/ 3530855 w 3988456"/>
              <a:gd name="connsiteY2" fmla="*/ 38491 h 973614"/>
              <a:gd name="connsiteX3" fmla="*/ 3325115 w 3988456"/>
              <a:gd name="connsiteY3" fmla="*/ 152791 h 973614"/>
              <a:gd name="connsiteX4" fmla="*/ 2913635 w 3988456"/>
              <a:gd name="connsiteY4" fmla="*/ 289951 h 973614"/>
              <a:gd name="connsiteX5" fmla="*/ 1079413 w 3988456"/>
              <a:gd name="connsiteY5" fmla="*/ 482529 h 973614"/>
              <a:gd name="connsiteX6" fmla="*/ 59945 w 3988456"/>
              <a:gd name="connsiteY6" fmla="*/ 648091 h 973614"/>
              <a:gd name="connsiteX7" fmla="*/ 2822195 w 3988456"/>
              <a:gd name="connsiteY7" fmla="*/ 861451 h 973614"/>
              <a:gd name="connsiteX8" fmla="*/ 3302255 w 3988456"/>
              <a:gd name="connsiteY8" fmla="*/ 907171 h 973614"/>
              <a:gd name="connsiteX9" fmla="*/ 3782315 w 3988456"/>
              <a:gd name="connsiteY9" fmla="*/ 952891 h 973614"/>
              <a:gd name="connsiteX10" fmla="*/ 3988055 w 3988456"/>
              <a:gd name="connsiteY10" fmla="*/ 541411 h 973614"/>
              <a:gd name="connsiteX11" fmla="*/ 3850895 w 3988456"/>
              <a:gd name="connsiteY11" fmla="*/ 15631 h 973614"/>
              <a:gd name="connsiteX0" fmla="*/ 3838733 w 3976294"/>
              <a:gd name="connsiteY0" fmla="*/ 15631 h 973614"/>
              <a:gd name="connsiteX1" fmla="*/ 3724433 w 3976294"/>
              <a:gd name="connsiteY1" fmla="*/ 129931 h 973614"/>
              <a:gd name="connsiteX2" fmla="*/ 3518693 w 3976294"/>
              <a:gd name="connsiteY2" fmla="*/ 38491 h 973614"/>
              <a:gd name="connsiteX3" fmla="*/ 3312953 w 3976294"/>
              <a:gd name="connsiteY3" fmla="*/ 152791 h 973614"/>
              <a:gd name="connsiteX4" fmla="*/ 2901473 w 3976294"/>
              <a:gd name="connsiteY4" fmla="*/ 289951 h 973614"/>
              <a:gd name="connsiteX5" fmla="*/ 1172026 w 3976294"/>
              <a:gd name="connsiteY5" fmla="*/ 330129 h 973614"/>
              <a:gd name="connsiteX6" fmla="*/ 1067251 w 3976294"/>
              <a:gd name="connsiteY6" fmla="*/ 482529 h 973614"/>
              <a:gd name="connsiteX7" fmla="*/ 47783 w 3976294"/>
              <a:gd name="connsiteY7" fmla="*/ 648091 h 973614"/>
              <a:gd name="connsiteX8" fmla="*/ 2810033 w 3976294"/>
              <a:gd name="connsiteY8" fmla="*/ 861451 h 973614"/>
              <a:gd name="connsiteX9" fmla="*/ 3290093 w 3976294"/>
              <a:gd name="connsiteY9" fmla="*/ 907171 h 973614"/>
              <a:gd name="connsiteX10" fmla="*/ 3770153 w 3976294"/>
              <a:gd name="connsiteY10" fmla="*/ 952891 h 973614"/>
              <a:gd name="connsiteX11" fmla="*/ 3975893 w 3976294"/>
              <a:gd name="connsiteY11" fmla="*/ 541411 h 973614"/>
              <a:gd name="connsiteX12" fmla="*/ 3838733 w 3976294"/>
              <a:gd name="connsiteY12" fmla="*/ 15631 h 973614"/>
              <a:gd name="connsiteX0" fmla="*/ 3812856 w 3950417"/>
              <a:gd name="connsiteY0" fmla="*/ 15631 h 1152361"/>
              <a:gd name="connsiteX1" fmla="*/ 3698556 w 3950417"/>
              <a:gd name="connsiteY1" fmla="*/ 129931 h 1152361"/>
              <a:gd name="connsiteX2" fmla="*/ 3492816 w 3950417"/>
              <a:gd name="connsiteY2" fmla="*/ 38491 h 1152361"/>
              <a:gd name="connsiteX3" fmla="*/ 3287076 w 3950417"/>
              <a:gd name="connsiteY3" fmla="*/ 152791 h 1152361"/>
              <a:gd name="connsiteX4" fmla="*/ 2875596 w 3950417"/>
              <a:gd name="connsiteY4" fmla="*/ 289951 h 1152361"/>
              <a:gd name="connsiteX5" fmla="*/ 1146149 w 3950417"/>
              <a:gd name="connsiteY5" fmla="*/ 330129 h 1152361"/>
              <a:gd name="connsiteX6" fmla="*/ 1041374 w 3950417"/>
              <a:gd name="connsiteY6" fmla="*/ 482529 h 1152361"/>
              <a:gd name="connsiteX7" fmla="*/ 21906 w 3950417"/>
              <a:gd name="connsiteY7" fmla="*/ 648091 h 1152361"/>
              <a:gd name="connsiteX8" fmla="*/ 2136749 w 3950417"/>
              <a:gd name="connsiteY8" fmla="*/ 1149279 h 1152361"/>
              <a:gd name="connsiteX9" fmla="*/ 2784156 w 3950417"/>
              <a:gd name="connsiteY9" fmla="*/ 861451 h 1152361"/>
              <a:gd name="connsiteX10" fmla="*/ 3264216 w 3950417"/>
              <a:gd name="connsiteY10" fmla="*/ 907171 h 1152361"/>
              <a:gd name="connsiteX11" fmla="*/ 3744276 w 3950417"/>
              <a:gd name="connsiteY11" fmla="*/ 952891 h 1152361"/>
              <a:gd name="connsiteX12" fmla="*/ 3950016 w 3950417"/>
              <a:gd name="connsiteY12" fmla="*/ 541411 h 1152361"/>
              <a:gd name="connsiteX13" fmla="*/ 3812856 w 3950417"/>
              <a:gd name="connsiteY13" fmla="*/ 15631 h 1152361"/>
              <a:gd name="connsiteX0" fmla="*/ 3794804 w 3932365"/>
              <a:gd name="connsiteY0" fmla="*/ 15631 h 1303857"/>
              <a:gd name="connsiteX1" fmla="*/ 3680504 w 3932365"/>
              <a:gd name="connsiteY1" fmla="*/ 129931 h 1303857"/>
              <a:gd name="connsiteX2" fmla="*/ 3474764 w 3932365"/>
              <a:gd name="connsiteY2" fmla="*/ 38491 h 1303857"/>
              <a:gd name="connsiteX3" fmla="*/ 3269024 w 3932365"/>
              <a:gd name="connsiteY3" fmla="*/ 152791 h 1303857"/>
              <a:gd name="connsiteX4" fmla="*/ 2857544 w 3932365"/>
              <a:gd name="connsiteY4" fmla="*/ 289951 h 1303857"/>
              <a:gd name="connsiteX5" fmla="*/ 1128097 w 3932365"/>
              <a:gd name="connsiteY5" fmla="*/ 330129 h 1303857"/>
              <a:gd name="connsiteX6" fmla="*/ 1023322 w 3932365"/>
              <a:gd name="connsiteY6" fmla="*/ 482529 h 1303857"/>
              <a:gd name="connsiteX7" fmla="*/ 3854 w 3932365"/>
              <a:gd name="connsiteY7" fmla="*/ 648091 h 1303857"/>
              <a:gd name="connsiteX8" fmla="*/ 1442422 w 3932365"/>
              <a:gd name="connsiteY8" fmla="*/ 1282629 h 1303857"/>
              <a:gd name="connsiteX9" fmla="*/ 2118697 w 3932365"/>
              <a:gd name="connsiteY9" fmla="*/ 1149279 h 1303857"/>
              <a:gd name="connsiteX10" fmla="*/ 2766104 w 3932365"/>
              <a:gd name="connsiteY10" fmla="*/ 861451 h 1303857"/>
              <a:gd name="connsiteX11" fmla="*/ 3246164 w 3932365"/>
              <a:gd name="connsiteY11" fmla="*/ 907171 h 1303857"/>
              <a:gd name="connsiteX12" fmla="*/ 3726224 w 3932365"/>
              <a:gd name="connsiteY12" fmla="*/ 952891 h 1303857"/>
              <a:gd name="connsiteX13" fmla="*/ 3931964 w 3932365"/>
              <a:gd name="connsiteY13" fmla="*/ 541411 h 1303857"/>
              <a:gd name="connsiteX14" fmla="*/ 3794804 w 3932365"/>
              <a:gd name="connsiteY14" fmla="*/ 15631 h 1303857"/>
              <a:gd name="connsiteX0" fmla="*/ 3793461 w 3931022"/>
              <a:gd name="connsiteY0" fmla="*/ 15631 h 1284616"/>
              <a:gd name="connsiteX1" fmla="*/ 3679161 w 3931022"/>
              <a:gd name="connsiteY1" fmla="*/ 129931 h 1284616"/>
              <a:gd name="connsiteX2" fmla="*/ 3473421 w 3931022"/>
              <a:gd name="connsiteY2" fmla="*/ 38491 h 1284616"/>
              <a:gd name="connsiteX3" fmla="*/ 3267681 w 3931022"/>
              <a:gd name="connsiteY3" fmla="*/ 152791 h 1284616"/>
              <a:gd name="connsiteX4" fmla="*/ 2856201 w 3931022"/>
              <a:gd name="connsiteY4" fmla="*/ 289951 h 1284616"/>
              <a:gd name="connsiteX5" fmla="*/ 1126754 w 3931022"/>
              <a:gd name="connsiteY5" fmla="*/ 330129 h 1284616"/>
              <a:gd name="connsiteX6" fmla="*/ 1021979 w 3931022"/>
              <a:gd name="connsiteY6" fmla="*/ 482529 h 1284616"/>
              <a:gd name="connsiteX7" fmla="*/ 2511 w 3931022"/>
              <a:gd name="connsiteY7" fmla="*/ 648091 h 1284616"/>
              <a:gd name="connsiteX8" fmla="*/ 755279 w 3931022"/>
              <a:gd name="connsiteY8" fmla="*/ 958779 h 1284616"/>
              <a:gd name="connsiteX9" fmla="*/ 1441079 w 3931022"/>
              <a:gd name="connsiteY9" fmla="*/ 1282629 h 1284616"/>
              <a:gd name="connsiteX10" fmla="*/ 2117354 w 3931022"/>
              <a:gd name="connsiteY10" fmla="*/ 1149279 h 1284616"/>
              <a:gd name="connsiteX11" fmla="*/ 2764761 w 3931022"/>
              <a:gd name="connsiteY11" fmla="*/ 861451 h 1284616"/>
              <a:gd name="connsiteX12" fmla="*/ 3244821 w 3931022"/>
              <a:gd name="connsiteY12" fmla="*/ 907171 h 1284616"/>
              <a:gd name="connsiteX13" fmla="*/ 3724881 w 3931022"/>
              <a:gd name="connsiteY13" fmla="*/ 952891 h 1284616"/>
              <a:gd name="connsiteX14" fmla="*/ 3930621 w 3931022"/>
              <a:gd name="connsiteY14" fmla="*/ 541411 h 1284616"/>
              <a:gd name="connsiteX15" fmla="*/ 3793461 w 3931022"/>
              <a:gd name="connsiteY15" fmla="*/ 15631 h 1284616"/>
              <a:gd name="connsiteX0" fmla="*/ 3791079 w 3928640"/>
              <a:gd name="connsiteY0" fmla="*/ 15631 h 1284616"/>
              <a:gd name="connsiteX1" fmla="*/ 3676779 w 3928640"/>
              <a:gd name="connsiteY1" fmla="*/ 129931 h 1284616"/>
              <a:gd name="connsiteX2" fmla="*/ 3471039 w 3928640"/>
              <a:gd name="connsiteY2" fmla="*/ 38491 h 1284616"/>
              <a:gd name="connsiteX3" fmla="*/ 3265299 w 3928640"/>
              <a:gd name="connsiteY3" fmla="*/ 152791 h 1284616"/>
              <a:gd name="connsiteX4" fmla="*/ 2853819 w 3928640"/>
              <a:gd name="connsiteY4" fmla="*/ 289951 h 1284616"/>
              <a:gd name="connsiteX5" fmla="*/ 1124372 w 3928640"/>
              <a:gd name="connsiteY5" fmla="*/ 330129 h 1284616"/>
              <a:gd name="connsiteX6" fmla="*/ 810047 w 3928640"/>
              <a:gd name="connsiteY6" fmla="*/ 482529 h 1284616"/>
              <a:gd name="connsiteX7" fmla="*/ 129 w 3928640"/>
              <a:gd name="connsiteY7" fmla="*/ 648091 h 1284616"/>
              <a:gd name="connsiteX8" fmla="*/ 752897 w 3928640"/>
              <a:gd name="connsiteY8" fmla="*/ 958779 h 1284616"/>
              <a:gd name="connsiteX9" fmla="*/ 1438697 w 3928640"/>
              <a:gd name="connsiteY9" fmla="*/ 1282629 h 1284616"/>
              <a:gd name="connsiteX10" fmla="*/ 2114972 w 3928640"/>
              <a:gd name="connsiteY10" fmla="*/ 1149279 h 1284616"/>
              <a:gd name="connsiteX11" fmla="*/ 2762379 w 3928640"/>
              <a:gd name="connsiteY11" fmla="*/ 861451 h 1284616"/>
              <a:gd name="connsiteX12" fmla="*/ 3242439 w 3928640"/>
              <a:gd name="connsiteY12" fmla="*/ 907171 h 1284616"/>
              <a:gd name="connsiteX13" fmla="*/ 3722499 w 3928640"/>
              <a:gd name="connsiteY13" fmla="*/ 952891 h 1284616"/>
              <a:gd name="connsiteX14" fmla="*/ 3928239 w 3928640"/>
              <a:gd name="connsiteY14" fmla="*/ 541411 h 1284616"/>
              <a:gd name="connsiteX15" fmla="*/ 3791079 w 3928640"/>
              <a:gd name="connsiteY15" fmla="*/ 15631 h 1284616"/>
              <a:gd name="connsiteX0" fmla="*/ 3791079 w 3953142"/>
              <a:gd name="connsiteY0" fmla="*/ 15631 h 1284616"/>
              <a:gd name="connsiteX1" fmla="*/ 3676779 w 3953142"/>
              <a:gd name="connsiteY1" fmla="*/ 129931 h 1284616"/>
              <a:gd name="connsiteX2" fmla="*/ 3471039 w 3953142"/>
              <a:gd name="connsiteY2" fmla="*/ 38491 h 1284616"/>
              <a:gd name="connsiteX3" fmla="*/ 3265299 w 3953142"/>
              <a:gd name="connsiteY3" fmla="*/ 152791 h 1284616"/>
              <a:gd name="connsiteX4" fmla="*/ 2853819 w 3953142"/>
              <a:gd name="connsiteY4" fmla="*/ 289951 h 1284616"/>
              <a:gd name="connsiteX5" fmla="*/ 1124372 w 3953142"/>
              <a:gd name="connsiteY5" fmla="*/ 330129 h 1284616"/>
              <a:gd name="connsiteX6" fmla="*/ 810047 w 3953142"/>
              <a:gd name="connsiteY6" fmla="*/ 482529 h 1284616"/>
              <a:gd name="connsiteX7" fmla="*/ 129 w 3953142"/>
              <a:gd name="connsiteY7" fmla="*/ 648091 h 1284616"/>
              <a:gd name="connsiteX8" fmla="*/ 752897 w 3953142"/>
              <a:gd name="connsiteY8" fmla="*/ 958779 h 1284616"/>
              <a:gd name="connsiteX9" fmla="*/ 1438697 w 3953142"/>
              <a:gd name="connsiteY9" fmla="*/ 1282629 h 1284616"/>
              <a:gd name="connsiteX10" fmla="*/ 2114972 w 3953142"/>
              <a:gd name="connsiteY10" fmla="*/ 1149279 h 1284616"/>
              <a:gd name="connsiteX11" fmla="*/ 2762379 w 3953142"/>
              <a:gd name="connsiteY11" fmla="*/ 861451 h 1284616"/>
              <a:gd name="connsiteX12" fmla="*/ 3242439 w 3953142"/>
              <a:gd name="connsiteY12" fmla="*/ 907171 h 1284616"/>
              <a:gd name="connsiteX13" fmla="*/ 3928239 w 3953142"/>
              <a:gd name="connsiteY13" fmla="*/ 541411 h 1284616"/>
              <a:gd name="connsiteX14" fmla="*/ 3791079 w 3953142"/>
              <a:gd name="connsiteY14" fmla="*/ 15631 h 1284616"/>
              <a:gd name="connsiteX0" fmla="*/ 3791079 w 3812121"/>
              <a:gd name="connsiteY0" fmla="*/ 38329 h 1307314"/>
              <a:gd name="connsiteX1" fmla="*/ 3676779 w 3812121"/>
              <a:gd name="connsiteY1" fmla="*/ 152629 h 1307314"/>
              <a:gd name="connsiteX2" fmla="*/ 3471039 w 3812121"/>
              <a:gd name="connsiteY2" fmla="*/ 61189 h 1307314"/>
              <a:gd name="connsiteX3" fmla="*/ 3265299 w 3812121"/>
              <a:gd name="connsiteY3" fmla="*/ 175489 h 1307314"/>
              <a:gd name="connsiteX4" fmla="*/ 2853819 w 3812121"/>
              <a:gd name="connsiteY4" fmla="*/ 312649 h 1307314"/>
              <a:gd name="connsiteX5" fmla="*/ 1124372 w 3812121"/>
              <a:gd name="connsiteY5" fmla="*/ 352827 h 1307314"/>
              <a:gd name="connsiteX6" fmla="*/ 810047 w 3812121"/>
              <a:gd name="connsiteY6" fmla="*/ 505227 h 1307314"/>
              <a:gd name="connsiteX7" fmla="*/ 129 w 3812121"/>
              <a:gd name="connsiteY7" fmla="*/ 670789 h 1307314"/>
              <a:gd name="connsiteX8" fmla="*/ 752897 w 3812121"/>
              <a:gd name="connsiteY8" fmla="*/ 981477 h 1307314"/>
              <a:gd name="connsiteX9" fmla="*/ 1438697 w 3812121"/>
              <a:gd name="connsiteY9" fmla="*/ 1305327 h 1307314"/>
              <a:gd name="connsiteX10" fmla="*/ 2114972 w 3812121"/>
              <a:gd name="connsiteY10" fmla="*/ 1171977 h 1307314"/>
              <a:gd name="connsiteX11" fmla="*/ 2762379 w 3812121"/>
              <a:gd name="connsiteY11" fmla="*/ 884149 h 1307314"/>
              <a:gd name="connsiteX12" fmla="*/ 3242439 w 3812121"/>
              <a:gd name="connsiteY12" fmla="*/ 929869 h 1307314"/>
              <a:gd name="connsiteX13" fmla="*/ 3791079 w 3812121"/>
              <a:gd name="connsiteY13" fmla="*/ 38329 h 1307314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3265299 w 3845032"/>
              <a:gd name="connsiteY3" fmla="*/ 172495 h 1304320"/>
              <a:gd name="connsiteX4" fmla="*/ 2853819 w 3845032"/>
              <a:gd name="connsiteY4" fmla="*/ 309655 h 1304320"/>
              <a:gd name="connsiteX5" fmla="*/ 1124372 w 3845032"/>
              <a:gd name="connsiteY5" fmla="*/ 349833 h 1304320"/>
              <a:gd name="connsiteX6" fmla="*/ 810047 w 3845032"/>
              <a:gd name="connsiteY6" fmla="*/ 502233 h 1304320"/>
              <a:gd name="connsiteX7" fmla="*/ 129 w 3845032"/>
              <a:gd name="connsiteY7" fmla="*/ 667795 h 1304320"/>
              <a:gd name="connsiteX8" fmla="*/ 752897 w 3845032"/>
              <a:gd name="connsiteY8" fmla="*/ 978483 h 1304320"/>
              <a:gd name="connsiteX9" fmla="*/ 1438697 w 3845032"/>
              <a:gd name="connsiteY9" fmla="*/ 1302333 h 1304320"/>
              <a:gd name="connsiteX10" fmla="*/ 2114972 w 3845032"/>
              <a:gd name="connsiteY10" fmla="*/ 1168983 h 1304320"/>
              <a:gd name="connsiteX11" fmla="*/ 2762379 w 3845032"/>
              <a:gd name="connsiteY11" fmla="*/ 881155 h 1304320"/>
              <a:gd name="connsiteX12" fmla="*/ 3791079 w 3845032"/>
              <a:gd name="connsiteY12" fmla="*/ 35335 h 1304320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3265299 w 3845032"/>
              <a:gd name="connsiteY3" fmla="*/ 172495 h 1304320"/>
              <a:gd name="connsiteX4" fmla="*/ 1124372 w 3845032"/>
              <a:gd name="connsiteY4" fmla="*/ 349833 h 1304320"/>
              <a:gd name="connsiteX5" fmla="*/ 810047 w 3845032"/>
              <a:gd name="connsiteY5" fmla="*/ 502233 h 1304320"/>
              <a:gd name="connsiteX6" fmla="*/ 129 w 3845032"/>
              <a:gd name="connsiteY6" fmla="*/ 667795 h 1304320"/>
              <a:gd name="connsiteX7" fmla="*/ 752897 w 3845032"/>
              <a:gd name="connsiteY7" fmla="*/ 978483 h 1304320"/>
              <a:gd name="connsiteX8" fmla="*/ 1438697 w 3845032"/>
              <a:gd name="connsiteY8" fmla="*/ 1302333 h 1304320"/>
              <a:gd name="connsiteX9" fmla="*/ 2114972 w 3845032"/>
              <a:gd name="connsiteY9" fmla="*/ 1168983 h 1304320"/>
              <a:gd name="connsiteX10" fmla="*/ 2762379 w 3845032"/>
              <a:gd name="connsiteY10" fmla="*/ 881155 h 1304320"/>
              <a:gd name="connsiteX11" fmla="*/ 3791079 w 3845032"/>
              <a:gd name="connsiteY11" fmla="*/ 35335 h 1304320"/>
              <a:gd name="connsiteX0" fmla="*/ 3791079 w 3845032"/>
              <a:gd name="connsiteY0" fmla="*/ 35335 h 1304320"/>
              <a:gd name="connsiteX1" fmla="*/ 3676779 w 3845032"/>
              <a:gd name="connsiteY1" fmla="*/ 149635 h 1304320"/>
              <a:gd name="connsiteX2" fmla="*/ 3471039 w 3845032"/>
              <a:gd name="connsiteY2" fmla="*/ 58195 h 1304320"/>
              <a:gd name="connsiteX3" fmla="*/ 1124372 w 3845032"/>
              <a:gd name="connsiteY3" fmla="*/ 349833 h 1304320"/>
              <a:gd name="connsiteX4" fmla="*/ 810047 w 3845032"/>
              <a:gd name="connsiteY4" fmla="*/ 502233 h 1304320"/>
              <a:gd name="connsiteX5" fmla="*/ 129 w 3845032"/>
              <a:gd name="connsiteY5" fmla="*/ 667795 h 1304320"/>
              <a:gd name="connsiteX6" fmla="*/ 752897 w 3845032"/>
              <a:gd name="connsiteY6" fmla="*/ 978483 h 1304320"/>
              <a:gd name="connsiteX7" fmla="*/ 1438697 w 3845032"/>
              <a:gd name="connsiteY7" fmla="*/ 1302333 h 1304320"/>
              <a:gd name="connsiteX8" fmla="*/ 2114972 w 3845032"/>
              <a:gd name="connsiteY8" fmla="*/ 1168983 h 1304320"/>
              <a:gd name="connsiteX9" fmla="*/ 2762379 w 3845032"/>
              <a:gd name="connsiteY9" fmla="*/ 881155 h 1304320"/>
              <a:gd name="connsiteX10" fmla="*/ 3791079 w 3845032"/>
              <a:gd name="connsiteY10" fmla="*/ 35335 h 1304320"/>
              <a:gd name="connsiteX0" fmla="*/ 3791079 w 3958368"/>
              <a:gd name="connsiteY0" fmla="*/ 40996 h 1309981"/>
              <a:gd name="connsiteX1" fmla="*/ 3676779 w 3958368"/>
              <a:gd name="connsiteY1" fmla="*/ 155296 h 1309981"/>
              <a:gd name="connsiteX2" fmla="*/ 1124372 w 3958368"/>
              <a:gd name="connsiteY2" fmla="*/ 355494 h 1309981"/>
              <a:gd name="connsiteX3" fmla="*/ 810047 w 3958368"/>
              <a:gd name="connsiteY3" fmla="*/ 507894 h 1309981"/>
              <a:gd name="connsiteX4" fmla="*/ 129 w 3958368"/>
              <a:gd name="connsiteY4" fmla="*/ 673456 h 1309981"/>
              <a:gd name="connsiteX5" fmla="*/ 752897 w 3958368"/>
              <a:gd name="connsiteY5" fmla="*/ 984144 h 1309981"/>
              <a:gd name="connsiteX6" fmla="*/ 1438697 w 3958368"/>
              <a:gd name="connsiteY6" fmla="*/ 1307994 h 1309981"/>
              <a:gd name="connsiteX7" fmla="*/ 2114972 w 3958368"/>
              <a:gd name="connsiteY7" fmla="*/ 1174644 h 1309981"/>
              <a:gd name="connsiteX8" fmla="*/ 2762379 w 3958368"/>
              <a:gd name="connsiteY8" fmla="*/ 886816 h 1309981"/>
              <a:gd name="connsiteX9" fmla="*/ 3791079 w 3958368"/>
              <a:gd name="connsiteY9" fmla="*/ 40996 h 1309981"/>
              <a:gd name="connsiteX0" fmla="*/ 3791079 w 3791079"/>
              <a:gd name="connsiteY0" fmla="*/ 15150 h 1284135"/>
              <a:gd name="connsiteX1" fmla="*/ 1124372 w 3791079"/>
              <a:gd name="connsiteY1" fmla="*/ 329648 h 1284135"/>
              <a:gd name="connsiteX2" fmla="*/ 810047 w 3791079"/>
              <a:gd name="connsiteY2" fmla="*/ 482048 h 1284135"/>
              <a:gd name="connsiteX3" fmla="*/ 129 w 3791079"/>
              <a:gd name="connsiteY3" fmla="*/ 647610 h 1284135"/>
              <a:gd name="connsiteX4" fmla="*/ 752897 w 3791079"/>
              <a:gd name="connsiteY4" fmla="*/ 958298 h 1284135"/>
              <a:gd name="connsiteX5" fmla="*/ 1438697 w 3791079"/>
              <a:gd name="connsiteY5" fmla="*/ 1282148 h 1284135"/>
              <a:gd name="connsiteX6" fmla="*/ 2114972 w 3791079"/>
              <a:gd name="connsiteY6" fmla="*/ 1148798 h 1284135"/>
              <a:gd name="connsiteX7" fmla="*/ 2762379 w 3791079"/>
              <a:gd name="connsiteY7" fmla="*/ 860970 h 1284135"/>
              <a:gd name="connsiteX8" fmla="*/ 3791079 w 3791079"/>
              <a:gd name="connsiteY8" fmla="*/ 15150 h 1284135"/>
              <a:gd name="connsiteX0" fmla="*/ 2762379 w 2762379"/>
              <a:gd name="connsiteY0" fmla="*/ 544381 h 967546"/>
              <a:gd name="connsiteX1" fmla="*/ 1124372 w 2762379"/>
              <a:gd name="connsiteY1" fmla="*/ 13059 h 967546"/>
              <a:gd name="connsiteX2" fmla="*/ 810047 w 2762379"/>
              <a:gd name="connsiteY2" fmla="*/ 165459 h 967546"/>
              <a:gd name="connsiteX3" fmla="*/ 129 w 2762379"/>
              <a:gd name="connsiteY3" fmla="*/ 331021 h 967546"/>
              <a:gd name="connsiteX4" fmla="*/ 752897 w 2762379"/>
              <a:gd name="connsiteY4" fmla="*/ 641709 h 967546"/>
              <a:gd name="connsiteX5" fmla="*/ 1438697 w 2762379"/>
              <a:gd name="connsiteY5" fmla="*/ 965559 h 967546"/>
              <a:gd name="connsiteX6" fmla="*/ 2114972 w 2762379"/>
              <a:gd name="connsiteY6" fmla="*/ 832209 h 967546"/>
              <a:gd name="connsiteX7" fmla="*/ 2762379 w 2762379"/>
              <a:gd name="connsiteY7" fmla="*/ 544381 h 967546"/>
              <a:gd name="connsiteX0" fmla="*/ 2012102 w 2168417"/>
              <a:gd name="connsiteY0" fmla="*/ 56825 h 972359"/>
              <a:gd name="connsiteX1" fmla="*/ 1124372 w 2168417"/>
              <a:gd name="connsiteY1" fmla="*/ 17872 h 972359"/>
              <a:gd name="connsiteX2" fmla="*/ 810047 w 2168417"/>
              <a:gd name="connsiteY2" fmla="*/ 170272 h 972359"/>
              <a:gd name="connsiteX3" fmla="*/ 129 w 2168417"/>
              <a:gd name="connsiteY3" fmla="*/ 335834 h 972359"/>
              <a:gd name="connsiteX4" fmla="*/ 752897 w 2168417"/>
              <a:gd name="connsiteY4" fmla="*/ 646522 h 972359"/>
              <a:gd name="connsiteX5" fmla="*/ 1438697 w 2168417"/>
              <a:gd name="connsiteY5" fmla="*/ 970372 h 972359"/>
              <a:gd name="connsiteX6" fmla="*/ 2114972 w 2168417"/>
              <a:gd name="connsiteY6" fmla="*/ 837022 h 972359"/>
              <a:gd name="connsiteX7" fmla="*/ 2012102 w 2168417"/>
              <a:gd name="connsiteY7" fmla="*/ 56825 h 972359"/>
              <a:gd name="connsiteX0" fmla="*/ 2012102 w 2048227"/>
              <a:gd name="connsiteY0" fmla="*/ 52012 h 966873"/>
              <a:gd name="connsiteX1" fmla="*/ 1124372 w 2048227"/>
              <a:gd name="connsiteY1" fmla="*/ 13059 h 966873"/>
              <a:gd name="connsiteX2" fmla="*/ 810047 w 2048227"/>
              <a:gd name="connsiteY2" fmla="*/ 165459 h 966873"/>
              <a:gd name="connsiteX3" fmla="*/ 129 w 2048227"/>
              <a:gd name="connsiteY3" fmla="*/ 331021 h 966873"/>
              <a:gd name="connsiteX4" fmla="*/ 752897 w 2048227"/>
              <a:gd name="connsiteY4" fmla="*/ 641709 h 966873"/>
              <a:gd name="connsiteX5" fmla="*/ 1438697 w 2048227"/>
              <a:gd name="connsiteY5" fmla="*/ 965559 h 966873"/>
              <a:gd name="connsiteX6" fmla="*/ 1763280 w 2048227"/>
              <a:gd name="connsiteY6" fmla="*/ 761871 h 966873"/>
              <a:gd name="connsiteX7" fmla="*/ 2012102 w 2048227"/>
              <a:gd name="connsiteY7" fmla="*/ 52012 h 96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8227" h="966873">
                <a:moveTo>
                  <a:pt x="2012102" y="52012"/>
                </a:moveTo>
                <a:cubicBezTo>
                  <a:pt x="1905617" y="-72790"/>
                  <a:pt x="1449761" y="76213"/>
                  <a:pt x="1124372" y="13059"/>
                </a:cubicBezTo>
                <a:cubicBezTo>
                  <a:pt x="798983" y="-50095"/>
                  <a:pt x="999008" y="134690"/>
                  <a:pt x="810047" y="165459"/>
                </a:cubicBezTo>
                <a:cubicBezTo>
                  <a:pt x="621086" y="196228"/>
                  <a:pt x="9654" y="251646"/>
                  <a:pt x="129" y="331021"/>
                </a:cubicBezTo>
                <a:cubicBezTo>
                  <a:pt x="-9396" y="410396"/>
                  <a:pt x="513136" y="535953"/>
                  <a:pt x="752897" y="641709"/>
                </a:cubicBezTo>
                <a:cubicBezTo>
                  <a:pt x="992658" y="747465"/>
                  <a:pt x="1205335" y="946509"/>
                  <a:pt x="1438697" y="965559"/>
                </a:cubicBezTo>
                <a:cubicBezTo>
                  <a:pt x="1672060" y="984609"/>
                  <a:pt x="1550604" y="790792"/>
                  <a:pt x="1763280" y="761871"/>
                </a:cubicBezTo>
                <a:cubicBezTo>
                  <a:pt x="1975956" y="732950"/>
                  <a:pt x="2118587" y="176814"/>
                  <a:pt x="2012102" y="52012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1531249" y="17038677"/>
            <a:ext cx="3326116" cy="542502"/>
          </a:xfrm>
          <a:custGeom>
            <a:avLst/>
            <a:gdLst>
              <a:gd name="connsiteX0" fmla="*/ 26 w 4434895"/>
              <a:gd name="connsiteY0" fmla="*/ 893192 h 1367780"/>
              <a:gd name="connsiteX1" fmla="*/ 662966 w 4434895"/>
              <a:gd name="connsiteY1" fmla="*/ 435992 h 1367780"/>
              <a:gd name="connsiteX2" fmla="*/ 1531646 w 4434895"/>
              <a:gd name="connsiteY2" fmla="*/ 390272 h 1367780"/>
              <a:gd name="connsiteX3" fmla="*/ 1920266 w 4434895"/>
              <a:gd name="connsiteY3" fmla="*/ 1652 h 1367780"/>
              <a:gd name="connsiteX4" fmla="*/ 2194586 w 4434895"/>
              <a:gd name="connsiteY4" fmla="*/ 253112 h 1367780"/>
              <a:gd name="connsiteX5" fmla="*/ 3063266 w 4434895"/>
              <a:gd name="connsiteY5" fmla="*/ 321692 h 1367780"/>
              <a:gd name="connsiteX6" fmla="*/ 3429026 w 4434895"/>
              <a:gd name="connsiteY6" fmla="*/ 275972 h 1367780"/>
              <a:gd name="connsiteX7" fmla="*/ 3657626 w 4434895"/>
              <a:gd name="connsiteY7" fmla="*/ 527432 h 1367780"/>
              <a:gd name="connsiteX8" fmla="*/ 4434866 w 4434895"/>
              <a:gd name="connsiteY8" fmla="*/ 1327532 h 1367780"/>
              <a:gd name="connsiteX9" fmla="*/ 3680486 w 4434895"/>
              <a:gd name="connsiteY9" fmla="*/ 1258952 h 1367780"/>
              <a:gd name="connsiteX10" fmla="*/ 2080286 w 4434895"/>
              <a:gd name="connsiteY10" fmla="*/ 1350392 h 1367780"/>
              <a:gd name="connsiteX11" fmla="*/ 1188746 w 4434895"/>
              <a:gd name="connsiteY11" fmla="*/ 1121792 h 1367780"/>
              <a:gd name="connsiteX12" fmla="*/ 685826 w 4434895"/>
              <a:gd name="connsiteY12" fmla="*/ 1053212 h 1367780"/>
              <a:gd name="connsiteX13" fmla="*/ 26 w 4434895"/>
              <a:gd name="connsiteY13" fmla="*/ 893192 h 1367780"/>
              <a:gd name="connsiteX0" fmla="*/ 26 w 4434895"/>
              <a:gd name="connsiteY0" fmla="*/ 893192 h 1414770"/>
              <a:gd name="connsiteX1" fmla="*/ 662966 w 4434895"/>
              <a:gd name="connsiteY1" fmla="*/ 435992 h 1414770"/>
              <a:gd name="connsiteX2" fmla="*/ 1531646 w 4434895"/>
              <a:gd name="connsiteY2" fmla="*/ 390272 h 1414770"/>
              <a:gd name="connsiteX3" fmla="*/ 1920266 w 4434895"/>
              <a:gd name="connsiteY3" fmla="*/ 1652 h 1414770"/>
              <a:gd name="connsiteX4" fmla="*/ 2194586 w 4434895"/>
              <a:gd name="connsiteY4" fmla="*/ 253112 h 1414770"/>
              <a:gd name="connsiteX5" fmla="*/ 3063266 w 4434895"/>
              <a:gd name="connsiteY5" fmla="*/ 321692 h 1414770"/>
              <a:gd name="connsiteX6" fmla="*/ 3429026 w 4434895"/>
              <a:gd name="connsiteY6" fmla="*/ 275972 h 1414770"/>
              <a:gd name="connsiteX7" fmla="*/ 3657626 w 4434895"/>
              <a:gd name="connsiteY7" fmla="*/ 527432 h 1414770"/>
              <a:gd name="connsiteX8" fmla="*/ 4434866 w 4434895"/>
              <a:gd name="connsiteY8" fmla="*/ 1327532 h 1414770"/>
              <a:gd name="connsiteX9" fmla="*/ 3680486 w 4434895"/>
              <a:gd name="connsiteY9" fmla="*/ 1396112 h 1414770"/>
              <a:gd name="connsiteX10" fmla="*/ 2080286 w 4434895"/>
              <a:gd name="connsiteY10" fmla="*/ 1350392 h 1414770"/>
              <a:gd name="connsiteX11" fmla="*/ 1188746 w 4434895"/>
              <a:gd name="connsiteY11" fmla="*/ 1121792 h 1414770"/>
              <a:gd name="connsiteX12" fmla="*/ 685826 w 4434895"/>
              <a:gd name="connsiteY12" fmla="*/ 1053212 h 1414770"/>
              <a:gd name="connsiteX13" fmla="*/ 26 w 4434895"/>
              <a:gd name="connsiteY13" fmla="*/ 893192 h 1414770"/>
              <a:gd name="connsiteX0" fmla="*/ 1 w 4434870"/>
              <a:gd name="connsiteY0" fmla="*/ 893192 h 1414770"/>
              <a:gd name="connsiteX1" fmla="*/ 686387 w 4434870"/>
              <a:gd name="connsiteY1" fmla="*/ 693900 h 1414770"/>
              <a:gd name="connsiteX2" fmla="*/ 1531621 w 4434870"/>
              <a:gd name="connsiteY2" fmla="*/ 390272 h 1414770"/>
              <a:gd name="connsiteX3" fmla="*/ 1920241 w 4434870"/>
              <a:gd name="connsiteY3" fmla="*/ 1652 h 1414770"/>
              <a:gd name="connsiteX4" fmla="*/ 2194561 w 4434870"/>
              <a:gd name="connsiteY4" fmla="*/ 253112 h 1414770"/>
              <a:gd name="connsiteX5" fmla="*/ 3063241 w 4434870"/>
              <a:gd name="connsiteY5" fmla="*/ 321692 h 1414770"/>
              <a:gd name="connsiteX6" fmla="*/ 3429001 w 4434870"/>
              <a:gd name="connsiteY6" fmla="*/ 275972 h 1414770"/>
              <a:gd name="connsiteX7" fmla="*/ 3657601 w 4434870"/>
              <a:gd name="connsiteY7" fmla="*/ 527432 h 1414770"/>
              <a:gd name="connsiteX8" fmla="*/ 4434841 w 4434870"/>
              <a:gd name="connsiteY8" fmla="*/ 1327532 h 1414770"/>
              <a:gd name="connsiteX9" fmla="*/ 3680461 w 4434870"/>
              <a:gd name="connsiteY9" fmla="*/ 1396112 h 1414770"/>
              <a:gd name="connsiteX10" fmla="*/ 2080261 w 4434870"/>
              <a:gd name="connsiteY10" fmla="*/ 1350392 h 1414770"/>
              <a:gd name="connsiteX11" fmla="*/ 1188721 w 4434870"/>
              <a:gd name="connsiteY11" fmla="*/ 1121792 h 1414770"/>
              <a:gd name="connsiteX12" fmla="*/ 685801 w 4434870"/>
              <a:gd name="connsiteY12" fmla="*/ 1053212 h 1414770"/>
              <a:gd name="connsiteX13" fmla="*/ 1 w 4434870"/>
              <a:gd name="connsiteY13" fmla="*/ 893192 h 1414770"/>
              <a:gd name="connsiteX0" fmla="*/ 1 w 4434870"/>
              <a:gd name="connsiteY0" fmla="*/ 914708 h 1436286"/>
              <a:gd name="connsiteX1" fmla="*/ 686387 w 4434870"/>
              <a:gd name="connsiteY1" fmla="*/ 715416 h 1436286"/>
              <a:gd name="connsiteX2" fmla="*/ 1648852 w 4434870"/>
              <a:gd name="connsiteY2" fmla="*/ 927603 h 1436286"/>
              <a:gd name="connsiteX3" fmla="*/ 1920241 w 4434870"/>
              <a:gd name="connsiteY3" fmla="*/ 23168 h 1436286"/>
              <a:gd name="connsiteX4" fmla="*/ 2194561 w 4434870"/>
              <a:gd name="connsiteY4" fmla="*/ 274628 h 1436286"/>
              <a:gd name="connsiteX5" fmla="*/ 3063241 w 4434870"/>
              <a:gd name="connsiteY5" fmla="*/ 343208 h 1436286"/>
              <a:gd name="connsiteX6" fmla="*/ 3429001 w 4434870"/>
              <a:gd name="connsiteY6" fmla="*/ 297488 h 1436286"/>
              <a:gd name="connsiteX7" fmla="*/ 3657601 w 4434870"/>
              <a:gd name="connsiteY7" fmla="*/ 548948 h 1436286"/>
              <a:gd name="connsiteX8" fmla="*/ 4434841 w 4434870"/>
              <a:gd name="connsiteY8" fmla="*/ 1349048 h 1436286"/>
              <a:gd name="connsiteX9" fmla="*/ 3680461 w 4434870"/>
              <a:gd name="connsiteY9" fmla="*/ 1417628 h 1436286"/>
              <a:gd name="connsiteX10" fmla="*/ 2080261 w 4434870"/>
              <a:gd name="connsiteY10" fmla="*/ 1371908 h 1436286"/>
              <a:gd name="connsiteX11" fmla="*/ 1188721 w 4434870"/>
              <a:gd name="connsiteY11" fmla="*/ 1143308 h 1436286"/>
              <a:gd name="connsiteX12" fmla="*/ 685801 w 4434870"/>
              <a:gd name="connsiteY12" fmla="*/ 1074728 h 1436286"/>
              <a:gd name="connsiteX13" fmla="*/ 1 w 4434870"/>
              <a:gd name="connsiteY13" fmla="*/ 914708 h 1436286"/>
              <a:gd name="connsiteX0" fmla="*/ 1 w 4434870"/>
              <a:gd name="connsiteY0" fmla="*/ 892063 h 1413641"/>
              <a:gd name="connsiteX1" fmla="*/ 686387 w 4434870"/>
              <a:gd name="connsiteY1" fmla="*/ 692771 h 1413641"/>
              <a:gd name="connsiteX2" fmla="*/ 1648852 w 4434870"/>
              <a:gd name="connsiteY2" fmla="*/ 904958 h 1413641"/>
              <a:gd name="connsiteX3" fmla="*/ 1920241 w 4434870"/>
              <a:gd name="connsiteY3" fmla="*/ 523 h 1413641"/>
              <a:gd name="connsiteX4" fmla="*/ 2593146 w 4434870"/>
              <a:gd name="connsiteY4" fmla="*/ 1049152 h 1413641"/>
              <a:gd name="connsiteX5" fmla="*/ 3063241 w 4434870"/>
              <a:gd name="connsiteY5" fmla="*/ 320563 h 1413641"/>
              <a:gd name="connsiteX6" fmla="*/ 3429001 w 4434870"/>
              <a:gd name="connsiteY6" fmla="*/ 274843 h 1413641"/>
              <a:gd name="connsiteX7" fmla="*/ 3657601 w 4434870"/>
              <a:gd name="connsiteY7" fmla="*/ 526303 h 1413641"/>
              <a:gd name="connsiteX8" fmla="*/ 4434841 w 4434870"/>
              <a:gd name="connsiteY8" fmla="*/ 1326403 h 1413641"/>
              <a:gd name="connsiteX9" fmla="*/ 3680461 w 4434870"/>
              <a:gd name="connsiteY9" fmla="*/ 1394983 h 1413641"/>
              <a:gd name="connsiteX10" fmla="*/ 2080261 w 4434870"/>
              <a:gd name="connsiteY10" fmla="*/ 1349263 h 1413641"/>
              <a:gd name="connsiteX11" fmla="*/ 1188721 w 4434870"/>
              <a:gd name="connsiteY11" fmla="*/ 1120663 h 1413641"/>
              <a:gd name="connsiteX12" fmla="*/ 685801 w 4434870"/>
              <a:gd name="connsiteY12" fmla="*/ 1052083 h 1413641"/>
              <a:gd name="connsiteX13" fmla="*/ 1 w 4434870"/>
              <a:gd name="connsiteY13" fmla="*/ 892063 h 1413641"/>
              <a:gd name="connsiteX0" fmla="*/ 1 w 4434870"/>
              <a:gd name="connsiteY0" fmla="*/ 891673 h 1413251"/>
              <a:gd name="connsiteX1" fmla="*/ 686387 w 4434870"/>
              <a:gd name="connsiteY1" fmla="*/ 692381 h 1413251"/>
              <a:gd name="connsiteX2" fmla="*/ 1648852 w 4434870"/>
              <a:gd name="connsiteY2" fmla="*/ 904568 h 1413251"/>
              <a:gd name="connsiteX3" fmla="*/ 1920241 w 4434870"/>
              <a:gd name="connsiteY3" fmla="*/ 133 h 1413251"/>
              <a:gd name="connsiteX4" fmla="*/ 2054536 w 4434870"/>
              <a:gd name="connsiteY4" fmla="*/ 976283 h 1413251"/>
              <a:gd name="connsiteX5" fmla="*/ 2593146 w 4434870"/>
              <a:gd name="connsiteY5" fmla="*/ 1048762 h 1413251"/>
              <a:gd name="connsiteX6" fmla="*/ 3063241 w 4434870"/>
              <a:gd name="connsiteY6" fmla="*/ 320173 h 1413251"/>
              <a:gd name="connsiteX7" fmla="*/ 3429001 w 4434870"/>
              <a:gd name="connsiteY7" fmla="*/ 274453 h 1413251"/>
              <a:gd name="connsiteX8" fmla="*/ 3657601 w 4434870"/>
              <a:gd name="connsiteY8" fmla="*/ 525913 h 1413251"/>
              <a:gd name="connsiteX9" fmla="*/ 4434841 w 4434870"/>
              <a:gd name="connsiteY9" fmla="*/ 1326013 h 1413251"/>
              <a:gd name="connsiteX10" fmla="*/ 3680461 w 4434870"/>
              <a:gd name="connsiteY10" fmla="*/ 1394593 h 1413251"/>
              <a:gd name="connsiteX11" fmla="*/ 2080261 w 4434870"/>
              <a:gd name="connsiteY11" fmla="*/ 1348873 h 1413251"/>
              <a:gd name="connsiteX12" fmla="*/ 1188721 w 4434870"/>
              <a:gd name="connsiteY12" fmla="*/ 1120273 h 1413251"/>
              <a:gd name="connsiteX13" fmla="*/ 685801 w 4434870"/>
              <a:gd name="connsiteY13" fmla="*/ 1051693 h 1413251"/>
              <a:gd name="connsiteX14" fmla="*/ 1 w 4434870"/>
              <a:gd name="connsiteY14" fmla="*/ 891673 h 1413251"/>
              <a:gd name="connsiteX0" fmla="*/ 1 w 4434870"/>
              <a:gd name="connsiteY0" fmla="*/ 655620 h 1177198"/>
              <a:gd name="connsiteX1" fmla="*/ 686387 w 4434870"/>
              <a:gd name="connsiteY1" fmla="*/ 456328 h 1177198"/>
              <a:gd name="connsiteX2" fmla="*/ 1648852 w 4434870"/>
              <a:gd name="connsiteY2" fmla="*/ 668515 h 1177198"/>
              <a:gd name="connsiteX3" fmla="*/ 2054536 w 4434870"/>
              <a:gd name="connsiteY3" fmla="*/ 740230 h 1177198"/>
              <a:gd name="connsiteX4" fmla="*/ 2593146 w 4434870"/>
              <a:gd name="connsiteY4" fmla="*/ 812709 h 1177198"/>
              <a:gd name="connsiteX5" fmla="*/ 3063241 w 4434870"/>
              <a:gd name="connsiteY5" fmla="*/ 84120 h 1177198"/>
              <a:gd name="connsiteX6" fmla="*/ 3429001 w 4434870"/>
              <a:gd name="connsiteY6" fmla="*/ 38400 h 1177198"/>
              <a:gd name="connsiteX7" fmla="*/ 3657601 w 4434870"/>
              <a:gd name="connsiteY7" fmla="*/ 289860 h 1177198"/>
              <a:gd name="connsiteX8" fmla="*/ 4434841 w 4434870"/>
              <a:gd name="connsiteY8" fmla="*/ 1089960 h 1177198"/>
              <a:gd name="connsiteX9" fmla="*/ 3680461 w 4434870"/>
              <a:gd name="connsiteY9" fmla="*/ 1158540 h 1177198"/>
              <a:gd name="connsiteX10" fmla="*/ 2080261 w 4434870"/>
              <a:gd name="connsiteY10" fmla="*/ 1112820 h 1177198"/>
              <a:gd name="connsiteX11" fmla="*/ 1188721 w 4434870"/>
              <a:gd name="connsiteY11" fmla="*/ 884220 h 1177198"/>
              <a:gd name="connsiteX12" fmla="*/ 685801 w 4434870"/>
              <a:gd name="connsiteY12" fmla="*/ 815640 h 1177198"/>
              <a:gd name="connsiteX13" fmla="*/ 1 w 4434870"/>
              <a:gd name="connsiteY13" fmla="*/ 655620 h 1177198"/>
              <a:gd name="connsiteX0" fmla="*/ 1 w 4434870"/>
              <a:gd name="connsiteY0" fmla="*/ 641401 h 1162979"/>
              <a:gd name="connsiteX1" fmla="*/ 686387 w 4434870"/>
              <a:gd name="connsiteY1" fmla="*/ 442109 h 1162979"/>
              <a:gd name="connsiteX2" fmla="*/ 1648852 w 4434870"/>
              <a:gd name="connsiteY2" fmla="*/ 654296 h 1162979"/>
              <a:gd name="connsiteX3" fmla="*/ 2054536 w 4434870"/>
              <a:gd name="connsiteY3" fmla="*/ 726011 h 1162979"/>
              <a:gd name="connsiteX4" fmla="*/ 2593146 w 4434870"/>
              <a:gd name="connsiteY4" fmla="*/ 798490 h 1162979"/>
              <a:gd name="connsiteX5" fmla="*/ 3429001 w 4434870"/>
              <a:gd name="connsiteY5" fmla="*/ 24181 h 1162979"/>
              <a:gd name="connsiteX6" fmla="*/ 3657601 w 4434870"/>
              <a:gd name="connsiteY6" fmla="*/ 275641 h 1162979"/>
              <a:gd name="connsiteX7" fmla="*/ 4434841 w 4434870"/>
              <a:gd name="connsiteY7" fmla="*/ 1075741 h 1162979"/>
              <a:gd name="connsiteX8" fmla="*/ 3680461 w 4434870"/>
              <a:gd name="connsiteY8" fmla="*/ 1144321 h 1162979"/>
              <a:gd name="connsiteX9" fmla="*/ 2080261 w 4434870"/>
              <a:gd name="connsiteY9" fmla="*/ 1098601 h 1162979"/>
              <a:gd name="connsiteX10" fmla="*/ 1188721 w 4434870"/>
              <a:gd name="connsiteY10" fmla="*/ 870001 h 1162979"/>
              <a:gd name="connsiteX11" fmla="*/ 685801 w 4434870"/>
              <a:gd name="connsiteY11" fmla="*/ 801421 h 1162979"/>
              <a:gd name="connsiteX12" fmla="*/ 1 w 4434870"/>
              <a:gd name="connsiteY12" fmla="*/ 641401 h 1162979"/>
              <a:gd name="connsiteX0" fmla="*/ 1 w 4434870"/>
              <a:gd name="connsiteY0" fmla="*/ 368805 h 890383"/>
              <a:gd name="connsiteX1" fmla="*/ 686387 w 4434870"/>
              <a:gd name="connsiteY1" fmla="*/ 169513 h 890383"/>
              <a:gd name="connsiteX2" fmla="*/ 1648852 w 4434870"/>
              <a:gd name="connsiteY2" fmla="*/ 381700 h 890383"/>
              <a:gd name="connsiteX3" fmla="*/ 2054536 w 4434870"/>
              <a:gd name="connsiteY3" fmla="*/ 453415 h 890383"/>
              <a:gd name="connsiteX4" fmla="*/ 2593146 w 4434870"/>
              <a:gd name="connsiteY4" fmla="*/ 525894 h 890383"/>
              <a:gd name="connsiteX5" fmla="*/ 3657601 w 4434870"/>
              <a:gd name="connsiteY5" fmla="*/ 3045 h 890383"/>
              <a:gd name="connsiteX6" fmla="*/ 4434841 w 4434870"/>
              <a:gd name="connsiteY6" fmla="*/ 803145 h 890383"/>
              <a:gd name="connsiteX7" fmla="*/ 3680461 w 4434870"/>
              <a:gd name="connsiteY7" fmla="*/ 871725 h 890383"/>
              <a:gd name="connsiteX8" fmla="*/ 2080261 w 4434870"/>
              <a:gd name="connsiteY8" fmla="*/ 826005 h 890383"/>
              <a:gd name="connsiteX9" fmla="*/ 1188721 w 4434870"/>
              <a:gd name="connsiteY9" fmla="*/ 597405 h 890383"/>
              <a:gd name="connsiteX10" fmla="*/ 685801 w 4434870"/>
              <a:gd name="connsiteY10" fmla="*/ 528825 h 890383"/>
              <a:gd name="connsiteX11" fmla="*/ 1 w 4434870"/>
              <a:gd name="connsiteY11" fmla="*/ 368805 h 890383"/>
              <a:gd name="connsiteX0" fmla="*/ 1 w 4470785"/>
              <a:gd name="connsiteY0" fmla="*/ 199317 h 703353"/>
              <a:gd name="connsiteX1" fmla="*/ 686387 w 4470785"/>
              <a:gd name="connsiteY1" fmla="*/ 25 h 703353"/>
              <a:gd name="connsiteX2" fmla="*/ 1648852 w 4470785"/>
              <a:gd name="connsiteY2" fmla="*/ 212212 h 703353"/>
              <a:gd name="connsiteX3" fmla="*/ 2054536 w 4470785"/>
              <a:gd name="connsiteY3" fmla="*/ 283927 h 703353"/>
              <a:gd name="connsiteX4" fmla="*/ 2593146 w 4470785"/>
              <a:gd name="connsiteY4" fmla="*/ 356406 h 703353"/>
              <a:gd name="connsiteX5" fmla="*/ 4434841 w 4470785"/>
              <a:gd name="connsiteY5" fmla="*/ 633657 h 703353"/>
              <a:gd name="connsiteX6" fmla="*/ 3680461 w 4470785"/>
              <a:gd name="connsiteY6" fmla="*/ 702237 h 703353"/>
              <a:gd name="connsiteX7" fmla="*/ 2080261 w 4470785"/>
              <a:gd name="connsiteY7" fmla="*/ 656517 h 703353"/>
              <a:gd name="connsiteX8" fmla="*/ 1188721 w 4470785"/>
              <a:gd name="connsiteY8" fmla="*/ 427917 h 703353"/>
              <a:gd name="connsiteX9" fmla="*/ 685801 w 4470785"/>
              <a:gd name="connsiteY9" fmla="*/ 359337 h 703353"/>
              <a:gd name="connsiteX10" fmla="*/ 1 w 4470785"/>
              <a:gd name="connsiteY10" fmla="*/ 199317 h 703353"/>
              <a:gd name="connsiteX0" fmla="*/ 1 w 4441947"/>
              <a:gd name="connsiteY0" fmla="*/ 199317 h 703353"/>
              <a:gd name="connsiteX1" fmla="*/ 686387 w 4441947"/>
              <a:gd name="connsiteY1" fmla="*/ 25 h 703353"/>
              <a:gd name="connsiteX2" fmla="*/ 1648852 w 4441947"/>
              <a:gd name="connsiteY2" fmla="*/ 212212 h 703353"/>
              <a:gd name="connsiteX3" fmla="*/ 2054536 w 4441947"/>
              <a:gd name="connsiteY3" fmla="*/ 283927 h 703353"/>
              <a:gd name="connsiteX4" fmla="*/ 2593146 w 4441947"/>
              <a:gd name="connsiteY4" fmla="*/ 356406 h 703353"/>
              <a:gd name="connsiteX5" fmla="*/ 3273736 w 4441947"/>
              <a:gd name="connsiteY5" fmla="*/ 354264 h 703353"/>
              <a:gd name="connsiteX6" fmla="*/ 4434841 w 4441947"/>
              <a:gd name="connsiteY6" fmla="*/ 633657 h 703353"/>
              <a:gd name="connsiteX7" fmla="*/ 3680461 w 4441947"/>
              <a:gd name="connsiteY7" fmla="*/ 702237 h 703353"/>
              <a:gd name="connsiteX8" fmla="*/ 2080261 w 4441947"/>
              <a:gd name="connsiteY8" fmla="*/ 656517 h 703353"/>
              <a:gd name="connsiteX9" fmla="*/ 1188721 w 4441947"/>
              <a:gd name="connsiteY9" fmla="*/ 427917 h 703353"/>
              <a:gd name="connsiteX10" fmla="*/ 685801 w 4441947"/>
              <a:gd name="connsiteY10" fmla="*/ 359337 h 703353"/>
              <a:gd name="connsiteX11" fmla="*/ 1 w 4441947"/>
              <a:gd name="connsiteY11" fmla="*/ 199317 h 703353"/>
              <a:gd name="connsiteX0" fmla="*/ 1 w 4441947"/>
              <a:gd name="connsiteY0" fmla="*/ 199317 h 703353"/>
              <a:gd name="connsiteX1" fmla="*/ 686387 w 4441947"/>
              <a:gd name="connsiteY1" fmla="*/ 25 h 703353"/>
              <a:gd name="connsiteX2" fmla="*/ 1648852 w 4441947"/>
              <a:gd name="connsiteY2" fmla="*/ 212212 h 703353"/>
              <a:gd name="connsiteX3" fmla="*/ 2054536 w 4441947"/>
              <a:gd name="connsiteY3" fmla="*/ 283927 h 703353"/>
              <a:gd name="connsiteX4" fmla="*/ 2382782 w 4441947"/>
              <a:gd name="connsiteY4" fmla="*/ 448049 h 703353"/>
              <a:gd name="connsiteX5" fmla="*/ 2593146 w 4441947"/>
              <a:gd name="connsiteY5" fmla="*/ 356406 h 703353"/>
              <a:gd name="connsiteX6" fmla="*/ 3273736 w 4441947"/>
              <a:gd name="connsiteY6" fmla="*/ 354264 h 703353"/>
              <a:gd name="connsiteX7" fmla="*/ 4434841 w 4441947"/>
              <a:gd name="connsiteY7" fmla="*/ 633657 h 703353"/>
              <a:gd name="connsiteX8" fmla="*/ 3680461 w 4441947"/>
              <a:gd name="connsiteY8" fmla="*/ 702237 h 703353"/>
              <a:gd name="connsiteX9" fmla="*/ 2080261 w 4441947"/>
              <a:gd name="connsiteY9" fmla="*/ 656517 h 703353"/>
              <a:gd name="connsiteX10" fmla="*/ 1188721 w 4441947"/>
              <a:gd name="connsiteY10" fmla="*/ 427917 h 703353"/>
              <a:gd name="connsiteX11" fmla="*/ 685801 w 4441947"/>
              <a:gd name="connsiteY11" fmla="*/ 359337 h 703353"/>
              <a:gd name="connsiteX12" fmla="*/ 1 w 4441947"/>
              <a:gd name="connsiteY12" fmla="*/ 199317 h 703353"/>
              <a:gd name="connsiteX0" fmla="*/ 1 w 4435966"/>
              <a:gd name="connsiteY0" fmla="*/ 199317 h 703353"/>
              <a:gd name="connsiteX1" fmla="*/ 686387 w 4435966"/>
              <a:gd name="connsiteY1" fmla="*/ 25 h 703353"/>
              <a:gd name="connsiteX2" fmla="*/ 1648852 w 4435966"/>
              <a:gd name="connsiteY2" fmla="*/ 212212 h 703353"/>
              <a:gd name="connsiteX3" fmla="*/ 2054536 w 4435966"/>
              <a:gd name="connsiteY3" fmla="*/ 283927 h 703353"/>
              <a:gd name="connsiteX4" fmla="*/ 2382782 w 4435966"/>
              <a:gd name="connsiteY4" fmla="*/ 448049 h 703353"/>
              <a:gd name="connsiteX5" fmla="*/ 2593146 w 4435966"/>
              <a:gd name="connsiteY5" fmla="*/ 356406 h 703353"/>
              <a:gd name="connsiteX6" fmla="*/ 3273736 w 4435966"/>
              <a:gd name="connsiteY6" fmla="*/ 354264 h 703353"/>
              <a:gd name="connsiteX7" fmla="*/ 3836444 w 4435966"/>
              <a:gd name="connsiteY7" fmla="*/ 330818 h 703353"/>
              <a:gd name="connsiteX8" fmla="*/ 4434841 w 4435966"/>
              <a:gd name="connsiteY8" fmla="*/ 633657 h 703353"/>
              <a:gd name="connsiteX9" fmla="*/ 3680461 w 4435966"/>
              <a:gd name="connsiteY9" fmla="*/ 702237 h 703353"/>
              <a:gd name="connsiteX10" fmla="*/ 2080261 w 4435966"/>
              <a:gd name="connsiteY10" fmla="*/ 656517 h 703353"/>
              <a:gd name="connsiteX11" fmla="*/ 1188721 w 4435966"/>
              <a:gd name="connsiteY11" fmla="*/ 427917 h 703353"/>
              <a:gd name="connsiteX12" fmla="*/ 685801 w 4435966"/>
              <a:gd name="connsiteY12" fmla="*/ 359337 h 703353"/>
              <a:gd name="connsiteX13" fmla="*/ 1 w 4435966"/>
              <a:gd name="connsiteY13" fmla="*/ 199317 h 703353"/>
              <a:gd name="connsiteX0" fmla="*/ 1 w 4435966"/>
              <a:gd name="connsiteY0" fmla="*/ 199449 h 703485"/>
              <a:gd name="connsiteX1" fmla="*/ 686387 w 4435966"/>
              <a:gd name="connsiteY1" fmla="*/ 157 h 703485"/>
              <a:gd name="connsiteX2" fmla="*/ 1187028 w 4435966"/>
              <a:gd name="connsiteY2" fmla="*/ 166827 h 703485"/>
              <a:gd name="connsiteX3" fmla="*/ 1648852 w 4435966"/>
              <a:gd name="connsiteY3" fmla="*/ 212344 h 703485"/>
              <a:gd name="connsiteX4" fmla="*/ 2054536 w 4435966"/>
              <a:gd name="connsiteY4" fmla="*/ 284059 h 703485"/>
              <a:gd name="connsiteX5" fmla="*/ 2382782 w 4435966"/>
              <a:gd name="connsiteY5" fmla="*/ 448181 h 703485"/>
              <a:gd name="connsiteX6" fmla="*/ 2593146 w 4435966"/>
              <a:gd name="connsiteY6" fmla="*/ 356538 h 703485"/>
              <a:gd name="connsiteX7" fmla="*/ 3273736 w 4435966"/>
              <a:gd name="connsiteY7" fmla="*/ 354396 h 703485"/>
              <a:gd name="connsiteX8" fmla="*/ 3836444 w 4435966"/>
              <a:gd name="connsiteY8" fmla="*/ 330950 h 703485"/>
              <a:gd name="connsiteX9" fmla="*/ 4434841 w 4435966"/>
              <a:gd name="connsiteY9" fmla="*/ 633789 h 703485"/>
              <a:gd name="connsiteX10" fmla="*/ 3680461 w 4435966"/>
              <a:gd name="connsiteY10" fmla="*/ 702369 h 703485"/>
              <a:gd name="connsiteX11" fmla="*/ 2080261 w 4435966"/>
              <a:gd name="connsiteY11" fmla="*/ 656649 h 703485"/>
              <a:gd name="connsiteX12" fmla="*/ 1188721 w 4435966"/>
              <a:gd name="connsiteY12" fmla="*/ 428049 h 703485"/>
              <a:gd name="connsiteX13" fmla="*/ 685801 w 4435966"/>
              <a:gd name="connsiteY13" fmla="*/ 359469 h 703485"/>
              <a:gd name="connsiteX14" fmla="*/ 1 w 4435966"/>
              <a:gd name="connsiteY14" fmla="*/ 199449 h 703485"/>
              <a:gd name="connsiteX0" fmla="*/ 1 w 4435966"/>
              <a:gd name="connsiteY0" fmla="*/ 44588 h 548624"/>
              <a:gd name="connsiteX1" fmla="*/ 681624 w 4435966"/>
              <a:gd name="connsiteY1" fmla="*/ 35796 h 548624"/>
              <a:gd name="connsiteX2" fmla="*/ 1187028 w 4435966"/>
              <a:gd name="connsiteY2" fmla="*/ 11966 h 548624"/>
              <a:gd name="connsiteX3" fmla="*/ 1648852 w 4435966"/>
              <a:gd name="connsiteY3" fmla="*/ 57483 h 548624"/>
              <a:gd name="connsiteX4" fmla="*/ 2054536 w 4435966"/>
              <a:gd name="connsiteY4" fmla="*/ 129198 h 548624"/>
              <a:gd name="connsiteX5" fmla="*/ 2382782 w 4435966"/>
              <a:gd name="connsiteY5" fmla="*/ 293320 h 548624"/>
              <a:gd name="connsiteX6" fmla="*/ 2593146 w 4435966"/>
              <a:gd name="connsiteY6" fmla="*/ 201677 h 548624"/>
              <a:gd name="connsiteX7" fmla="*/ 3273736 w 4435966"/>
              <a:gd name="connsiteY7" fmla="*/ 199535 h 548624"/>
              <a:gd name="connsiteX8" fmla="*/ 3836444 w 4435966"/>
              <a:gd name="connsiteY8" fmla="*/ 176089 h 548624"/>
              <a:gd name="connsiteX9" fmla="*/ 4434841 w 4435966"/>
              <a:gd name="connsiteY9" fmla="*/ 478928 h 548624"/>
              <a:gd name="connsiteX10" fmla="*/ 3680461 w 4435966"/>
              <a:gd name="connsiteY10" fmla="*/ 547508 h 548624"/>
              <a:gd name="connsiteX11" fmla="*/ 2080261 w 4435966"/>
              <a:gd name="connsiteY11" fmla="*/ 501788 h 548624"/>
              <a:gd name="connsiteX12" fmla="*/ 1188721 w 4435966"/>
              <a:gd name="connsiteY12" fmla="*/ 273188 h 548624"/>
              <a:gd name="connsiteX13" fmla="*/ 685801 w 4435966"/>
              <a:gd name="connsiteY13" fmla="*/ 204608 h 548624"/>
              <a:gd name="connsiteX14" fmla="*/ 1 w 4435966"/>
              <a:gd name="connsiteY14" fmla="*/ 44588 h 548624"/>
              <a:gd name="connsiteX0" fmla="*/ 7367 w 4443332"/>
              <a:gd name="connsiteY0" fmla="*/ 61595 h 565631"/>
              <a:gd name="connsiteX1" fmla="*/ 351798 w 4443332"/>
              <a:gd name="connsiteY1" fmla="*/ 31 h 565631"/>
              <a:gd name="connsiteX2" fmla="*/ 688990 w 4443332"/>
              <a:gd name="connsiteY2" fmla="*/ 52803 h 565631"/>
              <a:gd name="connsiteX3" fmla="*/ 1194394 w 4443332"/>
              <a:gd name="connsiteY3" fmla="*/ 28973 h 565631"/>
              <a:gd name="connsiteX4" fmla="*/ 1656218 w 4443332"/>
              <a:gd name="connsiteY4" fmla="*/ 74490 h 565631"/>
              <a:gd name="connsiteX5" fmla="*/ 2061902 w 4443332"/>
              <a:gd name="connsiteY5" fmla="*/ 146205 h 565631"/>
              <a:gd name="connsiteX6" fmla="*/ 2390148 w 4443332"/>
              <a:gd name="connsiteY6" fmla="*/ 310327 h 565631"/>
              <a:gd name="connsiteX7" fmla="*/ 2600512 w 4443332"/>
              <a:gd name="connsiteY7" fmla="*/ 218684 h 565631"/>
              <a:gd name="connsiteX8" fmla="*/ 3281102 w 4443332"/>
              <a:gd name="connsiteY8" fmla="*/ 216542 h 565631"/>
              <a:gd name="connsiteX9" fmla="*/ 3843810 w 4443332"/>
              <a:gd name="connsiteY9" fmla="*/ 193096 h 565631"/>
              <a:gd name="connsiteX10" fmla="*/ 4442207 w 4443332"/>
              <a:gd name="connsiteY10" fmla="*/ 495935 h 565631"/>
              <a:gd name="connsiteX11" fmla="*/ 3687827 w 4443332"/>
              <a:gd name="connsiteY11" fmla="*/ 564515 h 565631"/>
              <a:gd name="connsiteX12" fmla="*/ 2087627 w 4443332"/>
              <a:gd name="connsiteY12" fmla="*/ 518795 h 565631"/>
              <a:gd name="connsiteX13" fmla="*/ 1196087 w 4443332"/>
              <a:gd name="connsiteY13" fmla="*/ 290195 h 565631"/>
              <a:gd name="connsiteX14" fmla="*/ 693167 w 4443332"/>
              <a:gd name="connsiteY14" fmla="*/ 221615 h 565631"/>
              <a:gd name="connsiteX15" fmla="*/ 7367 w 4443332"/>
              <a:gd name="connsiteY15" fmla="*/ 61595 h 565631"/>
              <a:gd name="connsiteX0" fmla="*/ 7367 w 4443332"/>
              <a:gd name="connsiteY0" fmla="*/ 61595 h 565631"/>
              <a:gd name="connsiteX1" fmla="*/ 351798 w 4443332"/>
              <a:gd name="connsiteY1" fmla="*/ 31 h 565631"/>
              <a:gd name="connsiteX2" fmla="*/ 688990 w 4443332"/>
              <a:gd name="connsiteY2" fmla="*/ 52803 h 565631"/>
              <a:gd name="connsiteX3" fmla="*/ 1194394 w 4443332"/>
              <a:gd name="connsiteY3" fmla="*/ 28973 h 565631"/>
              <a:gd name="connsiteX4" fmla="*/ 1656218 w 4443332"/>
              <a:gd name="connsiteY4" fmla="*/ 74490 h 565631"/>
              <a:gd name="connsiteX5" fmla="*/ 2061902 w 4443332"/>
              <a:gd name="connsiteY5" fmla="*/ 146205 h 565631"/>
              <a:gd name="connsiteX6" fmla="*/ 2390148 w 4443332"/>
              <a:gd name="connsiteY6" fmla="*/ 310327 h 565631"/>
              <a:gd name="connsiteX7" fmla="*/ 2600512 w 4443332"/>
              <a:gd name="connsiteY7" fmla="*/ 218684 h 565631"/>
              <a:gd name="connsiteX8" fmla="*/ 3300152 w 4443332"/>
              <a:gd name="connsiteY8" fmla="*/ 335605 h 565631"/>
              <a:gd name="connsiteX9" fmla="*/ 3843810 w 4443332"/>
              <a:gd name="connsiteY9" fmla="*/ 193096 h 565631"/>
              <a:gd name="connsiteX10" fmla="*/ 4442207 w 4443332"/>
              <a:gd name="connsiteY10" fmla="*/ 495935 h 565631"/>
              <a:gd name="connsiteX11" fmla="*/ 3687827 w 4443332"/>
              <a:gd name="connsiteY11" fmla="*/ 564515 h 565631"/>
              <a:gd name="connsiteX12" fmla="*/ 2087627 w 4443332"/>
              <a:gd name="connsiteY12" fmla="*/ 518795 h 565631"/>
              <a:gd name="connsiteX13" fmla="*/ 1196087 w 4443332"/>
              <a:gd name="connsiteY13" fmla="*/ 290195 h 565631"/>
              <a:gd name="connsiteX14" fmla="*/ 693167 w 4443332"/>
              <a:gd name="connsiteY14" fmla="*/ 221615 h 565631"/>
              <a:gd name="connsiteX15" fmla="*/ 7367 w 4443332"/>
              <a:gd name="connsiteY15" fmla="*/ 61595 h 565631"/>
              <a:gd name="connsiteX0" fmla="*/ 7367 w 4445911"/>
              <a:gd name="connsiteY0" fmla="*/ 61595 h 565631"/>
              <a:gd name="connsiteX1" fmla="*/ 351798 w 4445911"/>
              <a:gd name="connsiteY1" fmla="*/ 31 h 565631"/>
              <a:gd name="connsiteX2" fmla="*/ 688990 w 4445911"/>
              <a:gd name="connsiteY2" fmla="*/ 52803 h 565631"/>
              <a:gd name="connsiteX3" fmla="*/ 1194394 w 4445911"/>
              <a:gd name="connsiteY3" fmla="*/ 28973 h 565631"/>
              <a:gd name="connsiteX4" fmla="*/ 1656218 w 4445911"/>
              <a:gd name="connsiteY4" fmla="*/ 74490 h 565631"/>
              <a:gd name="connsiteX5" fmla="*/ 2061902 w 4445911"/>
              <a:gd name="connsiteY5" fmla="*/ 146205 h 565631"/>
              <a:gd name="connsiteX6" fmla="*/ 2390148 w 4445911"/>
              <a:gd name="connsiteY6" fmla="*/ 310327 h 565631"/>
              <a:gd name="connsiteX7" fmla="*/ 2600512 w 4445911"/>
              <a:gd name="connsiteY7" fmla="*/ 218684 h 565631"/>
              <a:gd name="connsiteX8" fmla="*/ 3300152 w 4445911"/>
              <a:gd name="connsiteY8" fmla="*/ 335605 h 565631"/>
              <a:gd name="connsiteX9" fmla="*/ 3843810 w 4445911"/>
              <a:gd name="connsiteY9" fmla="*/ 193096 h 565631"/>
              <a:gd name="connsiteX10" fmla="*/ 3971298 w 4445911"/>
              <a:gd name="connsiteY10" fmla="*/ 381032 h 565631"/>
              <a:gd name="connsiteX11" fmla="*/ 4442207 w 4445911"/>
              <a:gd name="connsiteY11" fmla="*/ 495935 h 565631"/>
              <a:gd name="connsiteX12" fmla="*/ 3687827 w 4445911"/>
              <a:gd name="connsiteY12" fmla="*/ 564515 h 565631"/>
              <a:gd name="connsiteX13" fmla="*/ 2087627 w 4445911"/>
              <a:gd name="connsiteY13" fmla="*/ 518795 h 565631"/>
              <a:gd name="connsiteX14" fmla="*/ 1196087 w 4445911"/>
              <a:gd name="connsiteY14" fmla="*/ 290195 h 565631"/>
              <a:gd name="connsiteX15" fmla="*/ 693167 w 4445911"/>
              <a:gd name="connsiteY15" fmla="*/ 221615 h 565631"/>
              <a:gd name="connsiteX16" fmla="*/ 7367 w 4445911"/>
              <a:gd name="connsiteY16" fmla="*/ 61595 h 565631"/>
              <a:gd name="connsiteX0" fmla="*/ 7367 w 4445911"/>
              <a:gd name="connsiteY0" fmla="*/ 61595 h 565631"/>
              <a:gd name="connsiteX1" fmla="*/ 351798 w 4445911"/>
              <a:gd name="connsiteY1" fmla="*/ 31 h 565631"/>
              <a:gd name="connsiteX2" fmla="*/ 688990 w 4445911"/>
              <a:gd name="connsiteY2" fmla="*/ 52803 h 565631"/>
              <a:gd name="connsiteX3" fmla="*/ 1194394 w 4445911"/>
              <a:gd name="connsiteY3" fmla="*/ 28973 h 565631"/>
              <a:gd name="connsiteX4" fmla="*/ 1656218 w 4445911"/>
              <a:gd name="connsiteY4" fmla="*/ 74490 h 565631"/>
              <a:gd name="connsiteX5" fmla="*/ 2061902 w 4445911"/>
              <a:gd name="connsiteY5" fmla="*/ 146205 h 565631"/>
              <a:gd name="connsiteX6" fmla="*/ 2390148 w 4445911"/>
              <a:gd name="connsiteY6" fmla="*/ 310327 h 565631"/>
              <a:gd name="connsiteX7" fmla="*/ 2600512 w 4445911"/>
              <a:gd name="connsiteY7" fmla="*/ 218684 h 565631"/>
              <a:gd name="connsiteX8" fmla="*/ 3300152 w 4445911"/>
              <a:gd name="connsiteY8" fmla="*/ 335605 h 565631"/>
              <a:gd name="connsiteX9" fmla="*/ 3628398 w 4445911"/>
              <a:gd name="connsiteY9" fmla="*/ 342932 h 565631"/>
              <a:gd name="connsiteX10" fmla="*/ 3843810 w 4445911"/>
              <a:gd name="connsiteY10" fmla="*/ 193096 h 565631"/>
              <a:gd name="connsiteX11" fmla="*/ 3971298 w 4445911"/>
              <a:gd name="connsiteY11" fmla="*/ 381032 h 565631"/>
              <a:gd name="connsiteX12" fmla="*/ 4442207 w 4445911"/>
              <a:gd name="connsiteY12" fmla="*/ 495935 h 565631"/>
              <a:gd name="connsiteX13" fmla="*/ 3687827 w 4445911"/>
              <a:gd name="connsiteY13" fmla="*/ 564515 h 565631"/>
              <a:gd name="connsiteX14" fmla="*/ 2087627 w 4445911"/>
              <a:gd name="connsiteY14" fmla="*/ 518795 h 565631"/>
              <a:gd name="connsiteX15" fmla="*/ 1196087 w 4445911"/>
              <a:gd name="connsiteY15" fmla="*/ 290195 h 565631"/>
              <a:gd name="connsiteX16" fmla="*/ 693167 w 4445911"/>
              <a:gd name="connsiteY16" fmla="*/ 221615 h 565631"/>
              <a:gd name="connsiteX17" fmla="*/ 7367 w 4445911"/>
              <a:gd name="connsiteY17" fmla="*/ 61595 h 565631"/>
              <a:gd name="connsiteX0" fmla="*/ 341371 w 4094115"/>
              <a:gd name="connsiteY0" fmla="*/ 227808 h 571824"/>
              <a:gd name="connsiteX1" fmla="*/ 2 w 4094115"/>
              <a:gd name="connsiteY1" fmla="*/ 6224 h 571824"/>
              <a:gd name="connsiteX2" fmla="*/ 337194 w 4094115"/>
              <a:gd name="connsiteY2" fmla="*/ 58996 h 571824"/>
              <a:gd name="connsiteX3" fmla="*/ 842598 w 4094115"/>
              <a:gd name="connsiteY3" fmla="*/ 35166 h 571824"/>
              <a:gd name="connsiteX4" fmla="*/ 1304422 w 4094115"/>
              <a:gd name="connsiteY4" fmla="*/ 80683 h 571824"/>
              <a:gd name="connsiteX5" fmla="*/ 1710106 w 4094115"/>
              <a:gd name="connsiteY5" fmla="*/ 152398 h 571824"/>
              <a:gd name="connsiteX6" fmla="*/ 2038352 w 4094115"/>
              <a:gd name="connsiteY6" fmla="*/ 316520 h 571824"/>
              <a:gd name="connsiteX7" fmla="*/ 2248716 w 4094115"/>
              <a:gd name="connsiteY7" fmla="*/ 224877 h 571824"/>
              <a:gd name="connsiteX8" fmla="*/ 2948356 w 4094115"/>
              <a:gd name="connsiteY8" fmla="*/ 341798 h 571824"/>
              <a:gd name="connsiteX9" fmla="*/ 3276602 w 4094115"/>
              <a:gd name="connsiteY9" fmla="*/ 349125 h 571824"/>
              <a:gd name="connsiteX10" fmla="*/ 3492014 w 4094115"/>
              <a:gd name="connsiteY10" fmla="*/ 199289 h 571824"/>
              <a:gd name="connsiteX11" fmla="*/ 3619502 w 4094115"/>
              <a:gd name="connsiteY11" fmla="*/ 387225 h 571824"/>
              <a:gd name="connsiteX12" fmla="*/ 4090411 w 4094115"/>
              <a:gd name="connsiteY12" fmla="*/ 502128 h 571824"/>
              <a:gd name="connsiteX13" fmla="*/ 3336031 w 4094115"/>
              <a:gd name="connsiteY13" fmla="*/ 570708 h 571824"/>
              <a:gd name="connsiteX14" fmla="*/ 1735831 w 4094115"/>
              <a:gd name="connsiteY14" fmla="*/ 524988 h 571824"/>
              <a:gd name="connsiteX15" fmla="*/ 844291 w 4094115"/>
              <a:gd name="connsiteY15" fmla="*/ 296388 h 571824"/>
              <a:gd name="connsiteX16" fmla="*/ 341371 w 4094115"/>
              <a:gd name="connsiteY16" fmla="*/ 227808 h 571824"/>
              <a:gd name="connsiteX0" fmla="*/ 65140 w 3817884"/>
              <a:gd name="connsiteY0" fmla="*/ 209317 h 553333"/>
              <a:gd name="connsiteX1" fmla="*/ 60963 w 3817884"/>
              <a:gd name="connsiteY1" fmla="*/ 40505 h 553333"/>
              <a:gd name="connsiteX2" fmla="*/ 566367 w 3817884"/>
              <a:gd name="connsiteY2" fmla="*/ 16675 h 553333"/>
              <a:gd name="connsiteX3" fmla="*/ 1028191 w 3817884"/>
              <a:gd name="connsiteY3" fmla="*/ 62192 h 553333"/>
              <a:gd name="connsiteX4" fmla="*/ 1433875 w 3817884"/>
              <a:gd name="connsiteY4" fmla="*/ 133907 h 553333"/>
              <a:gd name="connsiteX5" fmla="*/ 1762121 w 3817884"/>
              <a:gd name="connsiteY5" fmla="*/ 298029 h 553333"/>
              <a:gd name="connsiteX6" fmla="*/ 1972485 w 3817884"/>
              <a:gd name="connsiteY6" fmla="*/ 206386 h 553333"/>
              <a:gd name="connsiteX7" fmla="*/ 2672125 w 3817884"/>
              <a:gd name="connsiteY7" fmla="*/ 323307 h 553333"/>
              <a:gd name="connsiteX8" fmla="*/ 3000371 w 3817884"/>
              <a:gd name="connsiteY8" fmla="*/ 330634 h 553333"/>
              <a:gd name="connsiteX9" fmla="*/ 3215783 w 3817884"/>
              <a:gd name="connsiteY9" fmla="*/ 180798 h 553333"/>
              <a:gd name="connsiteX10" fmla="*/ 3343271 w 3817884"/>
              <a:gd name="connsiteY10" fmla="*/ 368734 h 553333"/>
              <a:gd name="connsiteX11" fmla="*/ 3814180 w 3817884"/>
              <a:gd name="connsiteY11" fmla="*/ 483637 h 553333"/>
              <a:gd name="connsiteX12" fmla="*/ 3059800 w 3817884"/>
              <a:gd name="connsiteY12" fmla="*/ 552217 h 553333"/>
              <a:gd name="connsiteX13" fmla="*/ 1459600 w 3817884"/>
              <a:gd name="connsiteY13" fmla="*/ 506497 h 553333"/>
              <a:gd name="connsiteX14" fmla="*/ 568060 w 3817884"/>
              <a:gd name="connsiteY14" fmla="*/ 277897 h 553333"/>
              <a:gd name="connsiteX15" fmla="*/ 65140 w 3817884"/>
              <a:gd name="connsiteY15" fmla="*/ 209317 h 553333"/>
              <a:gd name="connsiteX0" fmla="*/ 1 w 3752745"/>
              <a:gd name="connsiteY0" fmla="*/ 199222 h 543238"/>
              <a:gd name="connsiteX1" fmla="*/ 501228 w 3752745"/>
              <a:gd name="connsiteY1" fmla="*/ 6580 h 543238"/>
              <a:gd name="connsiteX2" fmla="*/ 963052 w 3752745"/>
              <a:gd name="connsiteY2" fmla="*/ 52097 h 543238"/>
              <a:gd name="connsiteX3" fmla="*/ 1368736 w 3752745"/>
              <a:gd name="connsiteY3" fmla="*/ 123812 h 543238"/>
              <a:gd name="connsiteX4" fmla="*/ 1696982 w 3752745"/>
              <a:gd name="connsiteY4" fmla="*/ 287934 h 543238"/>
              <a:gd name="connsiteX5" fmla="*/ 1907346 w 3752745"/>
              <a:gd name="connsiteY5" fmla="*/ 196291 h 543238"/>
              <a:gd name="connsiteX6" fmla="*/ 2606986 w 3752745"/>
              <a:gd name="connsiteY6" fmla="*/ 313212 h 543238"/>
              <a:gd name="connsiteX7" fmla="*/ 2935232 w 3752745"/>
              <a:gd name="connsiteY7" fmla="*/ 320539 h 543238"/>
              <a:gd name="connsiteX8" fmla="*/ 3150644 w 3752745"/>
              <a:gd name="connsiteY8" fmla="*/ 170703 h 543238"/>
              <a:gd name="connsiteX9" fmla="*/ 3278132 w 3752745"/>
              <a:gd name="connsiteY9" fmla="*/ 358639 h 543238"/>
              <a:gd name="connsiteX10" fmla="*/ 3749041 w 3752745"/>
              <a:gd name="connsiteY10" fmla="*/ 473542 h 543238"/>
              <a:gd name="connsiteX11" fmla="*/ 2994661 w 3752745"/>
              <a:gd name="connsiteY11" fmla="*/ 542122 h 543238"/>
              <a:gd name="connsiteX12" fmla="*/ 1394461 w 3752745"/>
              <a:gd name="connsiteY12" fmla="*/ 496402 h 543238"/>
              <a:gd name="connsiteX13" fmla="*/ 502921 w 3752745"/>
              <a:gd name="connsiteY13" fmla="*/ 267802 h 543238"/>
              <a:gd name="connsiteX14" fmla="*/ 1 w 3752745"/>
              <a:gd name="connsiteY14" fmla="*/ 199222 h 543238"/>
              <a:gd name="connsiteX0" fmla="*/ 87314 w 3337138"/>
              <a:gd name="connsiteY0" fmla="*/ 272232 h 547668"/>
              <a:gd name="connsiteX1" fmla="*/ 85621 w 3337138"/>
              <a:gd name="connsiteY1" fmla="*/ 11010 h 547668"/>
              <a:gd name="connsiteX2" fmla="*/ 547445 w 3337138"/>
              <a:gd name="connsiteY2" fmla="*/ 56527 h 547668"/>
              <a:gd name="connsiteX3" fmla="*/ 953129 w 3337138"/>
              <a:gd name="connsiteY3" fmla="*/ 128242 h 547668"/>
              <a:gd name="connsiteX4" fmla="*/ 1281375 w 3337138"/>
              <a:gd name="connsiteY4" fmla="*/ 292364 h 547668"/>
              <a:gd name="connsiteX5" fmla="*/ 1491739 w 3337138"/>
              <a:gd name="connsiteY5" fmla="*/ 200721 h 547668"/>
              <a:gd name="connsiteX6" fmla="*/ 2191379 w 3337138"/>
              <a:gd name="connsiteY6" fmla="*/ 317642 h 547668"/>
              <a:gd name="connsiteX7" fmla="*/ 2519625 w 3337138"/>
              <a:gd name="connsiteY7" fmla="*/ 324969 h 547668"/>
              <a:gd name="connsiteX8" fmla="*/ 2735037 w 3337138"/>
              <a:gd name="connsiteY8" fmla="*/ 175133 h 547668"/>
              <a:gd name="connsiteX9" fmla="*/ 2862525 w 3337138"/>
              <a:gd name="connsiteY9" fmla="*/ 363069 h 547668"/>
              <a:gd name="connsiteX10" fmla="*/ 3333434 w 3337138"/>
              <a:gd name="connsiteY10" fmla="*/ 477972 h 547668"/>
              <a:gd name="connsiteX11" fmla="*/ 2579054 w 3337138"/>
              <a:gd name="connsiteY11" fmla="*/ 546552 h 547668"/>
              <a:gd name="connsiteX12" fmla="*/ 978854 w 3337138"/>
              <a:gd name="connsiteY12" fmla="*/ 500832 h 547668"/>
              <a:gd name="connsiteX13" fmla="*/ 87314 w 3337138"/>
              <a:gd name="connsiteY13" fmla="*/ 272232 h 547668"/>
              <a:gd name="connsiteX0" fmla="*/ 95342 w 3326116"/>
              <a:gd name="connsiteY0" fmla="*/ 234132 h 548339"/>
              <a:gd name="connsiteX1" fmla="*/ 74599 w 3326116"/>
              <a:gd name="connsiteY1" fmla="*/ 11010 h 548339"/>
              <a:gd name="connsiteX2" fmla="*/ 536423 w 3326116"/>
              <a:gd name="connsiteY2" fmla="*/ 56527 h 548339"/>
              <a:gd name="connsiteX3" fmla="*/ 942107 w 3326116"/>
              <a:gd name="connsiteY3" fmla="*/ 128242 h 548339"/>
              <a:gd name="connsiteX4" fmla="*/ 1270353 w 3326116"/>
              <a:gd name="connsiteY4" fmla="*/ 292364 h 548339"/>
              <a:gd name="connsiteX5" fmla="*/ 1480717 w 3326116"/>
              <a:gd name="connsiteY5" fmla="*/ 200721 h 548339"/>
              <a:gd name="connsiteX6" fmla="*/ 2180357 w 3326116"/>
              <a:gd name="connsiteY6" fmla="*/ 317642 h 548339"/>
              <a:gd name="connsiteX7" fmla="*/ 2508603 w 3326116"/>
              <a:gd name="connsiteY7" fmla="*/ 324969 h 548339"/>
              <a:gd name="connsiteX8" fmla="*/ 2724015 w 3326116"/>
              <a:gd name="connsiteY8" fmla="*/ 175133 h 548339"/>
              <a:gd name="connsiteX9" fmla="*/ 2851503 w 3326116"/>
              <a:gd name="connsiteY9" fmla="*/ 363069 h 548339"/>
              <a:gd name="connsiteX10" fmla="*/ 3322412 w 3326116"/>
              <a:gd name="connsiteY10" fmla="*/ 477972 h 548339"/>
              <a:gd name="connsiteX11" fmla="*/ 2568032 w 3326116"/>
              <a:gd name="connsiteY11" fmla="*/ 546552 h 548339"/>
              <a:gd name="connsiteX12" fmla="*/ 967832 w 3326116"/>
              <a:gd name="connsiteY12" fmla="*/ 500832 h 548339"/>
              <a:gd name="connsiteX13" fmla="*/ 95342 w 3326116"/>
              <a:gd name="connsiteY13" fmla="*/ 234132 h 548339"/>
              <a:gd name="connsiteX0" fmla="*/ 95342 w 3326116"/>
              <a:gd name="connsiteY0" fmla="*/ 234132 h 546833"/>
              <a:gd name="connsiteX1" fmla="*/ 74599 w 3326116"/>
              <a:gd name="connsiteY1" fmla="*/ 11010 h 546833"/>
              <a:gd name="connsiteX2" fmla="*/ 536423 w 3326116"/>
              <a:gd name="connsiteY2" fmla="*/ 56527 h 546833"/>
              <a:gd name="connsiteX3" fmla="*/ 942107 w 3326116"/>
              <a:gd name="connsiteY3" fmla="*/ 128242 h 546833"/>
              <a:gd name="connsiteX4" fmla="*/ 1270353 w 3326116"/>
              <a:gd name="connsiteY4" fmla="*/ 292364 h 546833"/>
              <a:gd name="connsiteX5" fmla="*/ 1480717 w 3326116"/>
              <a:gd name="connsiteY5" fmla="*/ 200721 h 546833"/>
              <a:gd name="connsiteX6" fmla="*/ 2180357 w 3326116"/>
              <a:gd name="connsiteY6" fmla="*/ 317642 h 546833"/>
              <a:gd name="connsiteX7" fmla="*/ 2508603 w 3326116"/>
              <a:gd name="connsiteY7" fmla="*/ 324969 h 546833"/>
              <a:gd name="connsiteX8" fmla="*/ 2724015 w 3326116"/>
              <a:gd name="connsiteY8" fmla="*/ 175133 h 546833"/>
              <a:gd name="connsiteX9" fmla="*/ 2851503 w 3326116"/>
              <a:gd name="connsiteY9" fmla="*/ 363069 h 546833"/>
              <a:gd name="connsiteX10" fmla="*/ 3322412 w 3326116"/>
              <a:gd name="connsiteY10" fmla="*/ 477972 h 546833"/>
              <a:gd name="connsiteX11" fmla="*/ 2568032 w 3326116"/>
              <a:gd name="connsiteY11" fmla="*/ 546552 h 546833"/>
              <a:gd name="connsiteX12" fmla="*/ 967832 w 3326116"/>
              <a:gd name="connsiteY12" fmla="*/ 453207 h 546833"/>
              <a:gd name="connsiteX13" fmla="*/ 95342 w 3326116"/>
              <a:gd name="connsiteY13" fmla="*/ 234132 h 546833"/>
              <a:gd name="connsiteX0" fmla="*/ 95342 w 3326116"/>
              <a:gd name="connsiteY0" fmla="*/ 229801 h 542502"/>
              <a:gd name="connsiteX1" fmla="*/ 74599 w 3326116"/>
              <a:gd name="connsiteY1" fmla="*/ 6679 h 542502"/>
              <a:gd name="connsiteX2" fmla="*/ 317851 w 3326116"/>
              <a:gd name="connsiteY2" fmla="*/ 92037 h 542502"/>
              <a:gd name="connsiteX3" fmla="*/ 536423 w 3326116"/>
              <a:gd name="connsiteY3" fmla="*/ 52196 h 542502"/>
              <a:gd name="connsiteX4" fmla="*/ 942107 w 3326116"/>
              <a:gd name="connsiteY4" fmla="*/ 123911 h 542502"/>
              <a:gd name="connsiteX5" fmla="*/ 1270353 w 3326116"/>
              <a:gd name="connsiteY5" fmla="*/ 288033 h 542502"/>
              <a:gd name="connsiteX6" fmla="*/ 1480717 w 3326116"/>
              <a:gd name="connsiteY6" fmla="*/ 196390 h 542502"/>
              <a:gd name="connsiteX7" fmla="*/ 2180357 w 3326116"/>
              <a:gd name="connsiteY7" fmla="*/ 313311 h 542502"/>
              <a:gd name="connsiteX8" fmla="*/ 2508603 w 3326116"/>
              <a:gd name="connsiteY8" fmla="*/ 320638 h 542502"/>
              <a:gd name="connsiteX9" fmla="*/ 2724015 w 3326116"/>
              <a:gd name="connsiteY9" fmla="*/ 170802 h 542502"/>
              <a:gd name="connsiteX10" fmla="*/ 2851503 w 3326116"/>
              <a:gd name="connsiteY10" fmla="*/ 358738 h 542502"/>
              <a:gd name="connsiteX11" fmla="*/ 3322412 w 3326116"/>
              <a:gd name="connsiteY11" fmla="*/ 473641 h 542502"/>
              <a:gd name="connsiteX12" fmla="*/ 2568032 w 3326116"/>
              <a:gd name="connsiteY12" fmla="*/ 542221 h 542502"/>
              <a:gd name="connsiteX13" fmla="*/ 967832 w 3326116"/>
              <a:gd name="connsiteY13" fmla="*/ 448876 h 542502"/>
              <a:gd name="connsiteX14" fmla="*/ 95342 w 3326116"/>
              <a:gd name="connsiteY14" fmla="*/ 229801 h 542502"/>
              <a:gd name="connsiteX0" fmla="*/ 95342 w 3326116"/>
              <a:gd name="connsiteY0" fmla="*/ 229801 h 542502"/>
              <a:gd name="connsiteX1" fmla="*/ 74599 w 3326116"/>
              <a:gd name="connsiteY1" fmla="*/ 6679 h 542502"/>
              <a:gd name="connsiteX2" fmla="*/ 317851 w 3326116"/>
              <a:gd name="connsiteY2" fmla="*/ 92037 h 542502"/>
              <a:gd name="connsiteX3" fmla="*/ 536423 w 3326116"/>
              <a:gd name="connsiteY3" fmla="*/ 52196 h 542502"/>
              <a:gd name="connsiteX4" fmla="*/ 727426 w 3326116"/>
              <a:gd name="connsiteY4" fmla="*/ 182523 h 542502"/>
              <a:gd name="connsiteX5" fmla="*/ 942107 w 3326116"/>
              <a:gd name="connsiteY5" fmla="*/ 123911 h 542502"/>
              <a:gd name="connsiteX6" fmla="*/ 1270353 w 3326116"/>
              <a:gd name="connsiteY6" fmla="*/ 288033 h 542502"/>
              <a:gd name="connsiteX7" fmla="*/ 1480717 w 3326116"/>
              <a:gd name="connsiteY7" fmla="*/ 196390 h 542502"/>
              <a:gd name="connsiteX8" fmla="*/ 2180357 w 3326116"/>
              <a:gd name="connsiteY8" fmla="*/ 313311 h 542502"/>
              <a:gd name="connsiteX9" fmla="*/ 2508603 w 3326116"/>
              <a:gd name="connsiteY9" fmla="*/ 320638 h 542502"/>
              <a:gd name="connsiteX10" fmla="*/ 2724015 w 3326116"/>
              <a:gd name="connsiteY10" fmla="*/ 170802 h 542502"/>
              <a:gd name="connsiteX11" fmla="*/ 2851503 w 3326116"/>
              <a:gd name="connsiteY11" fmla="*/ 358738 h 542502"/>
              <a:gd name="connsiteX12" fmla="*/ 3322412 w 3326116"/>
              <a:gd name="connsiteY12" fmla="*/ 473641 h 542502"/>
              <a:gd name="connsiteX13" fmla="*/ 2568032 w 3326116"/>
              <a:gd name="connsiteY13" fmla="*/ 542221 h 542502"/>
              <a:gd name="connsiteX14" fmla="*/ 967832 w 3326116"/>
              <a:gd name="connsiteY14" fmla="*/ 448876 h 542502"/>
              <a:gd name="connsiteX15" fmla="*/ 95342 w 3326116"/>
              <a:gd name="connsiteY15" fmla="*/ 229801 h 54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26116" h="542502">
                <a:moveTo>
                  <a:pt x="95342" y="229801"/>
                </a:moveTo>
                <a:cubicBezTo>
                  <a:pt x="-53530" y="148164"/>
                  <a:pt x="-2089" y="42630"/>
                  <a:pt x="74599" y="6679"/>
                </a:cubicBezTo>
                <a:cubicBezTo>
                  <a:pt x="112478" y="-28188"/>
                  <a:pt x="240880" y="84451"/>
                  <a:pt x="317851" y="92037"/>
                </a:cubicBezTo>
                <a:cubicBezTo>
                  <a:pt x="394822" y="99623"/>
                  <a:pt x="468161" y="37115"/>
                  <a:pt x="536423" y="52196"/>
                </a:cubicBezTo>
                <a:cubicBezTo>
                  <a:pt x="604685" y="67277"/>
                  <a:pt x="659812" y="170571"/>
                  <a:pt x="727426" y="182523"/>
                </a:cubicBezTo>
                <a:cubicBezTo>
                  <a:pt x="795040" y="194475"/>
                  <a:pt x="854001" y="90451"/>
                  <a:pt x="942107" y="123911"/>
                </a:cubicBezTo>
                <a:cubicBezTo>
                  <a:pt x="1030213" y="157371"/>
                  <a:pt x="1180585" y="275953"/>
                  <a:pt x="1270353" y="288033"/>
                </a:cubicBezTo>
                <a:cubicBezTo>
                  <a:pt x="1360121" y="300113"/>
                  <a:pt x="1329050" y="192177"/>
                  <a:pt x="1480717" y="196390"/>
                </a:cubicBezTo>
                <a:cubicBezTo>
                  <a:pt x="1632384" y="200603"/>
                  <a:pt x="2009836" y="305303"/>
                  <a:pt x="2180357" y="313311"/>
                </a:cubicBezTo>
                <a:cubicBezTo>
                  <a:pt x="2350878" y="321319"/>
                  <a:pt x="2417993" y="344389"/>
                  <a:pt x="2508603" y="320638"/>
                </a:cubicBezTo>
                <a:cubicBezTo>
                  <a:pt x="2599213" y="296887"/>
                  <a:pt x="2666071" y="151752"/>
                  <a:pt x="2724015" y="170802"/>
                </a:cubicBezTo>
                <a:cubicBezTo>
                  <a:pt x="2781959" y="189852"/>
                  <a:pt x="2751770" y="308265"/>
                  <a:pt x="2851503" y="358738"/>
                </a:cubicBezTo>
                <a:cubicBezTo>
                  <a:pt x="2951236" y="409211"/>
                  <a:pt x="3369657" y="443061"/>
                  <a:pt x="3322412" y="473641"/>
                </a:cubicBezTo>
                <a:cubicBezTo>
                  <a:pt x="3275167" y="504222"/>
                  <a:pt x="2960462" y="546349"/>
                  <a:pt x="2568032" y="542221"/>
                </a:cubicBezTo>
                <a:cubicBezTo>
                  <a:pt x="2175602" y="538094"/>
                  <a:pt x="1379947" y="500946"/>
                  <a:pt x="967832" y="448876"/>
                </a:cubicBezTo>
                <a:cubicBezTo>
                  <a:pt x="555717" y="396806"/>
                  <a:pt x="244214" y="311438"/>
                  <a:pt x="95342" y="229801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0" name="Freeform 2039"/>
          <p:cNvSpPr/>
          <p:nvPr/>
        </p:nvSpPr>
        <p:spPr>
          <a:xfrm rot="18707502">
            <a:off x="12450597" y="5486988"/>
            <a:ext cx="2075895" cy="1732728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2030874 w 2030893"/>
              <a:gd name="connsiteY0" fmla="*/ 1079095 h 1551185"/>
              <a:gd name="connsiteX1" fmla="*/ 250154 w 2030893"/>
              <a:gd name="connsiteY1" fmla="*/ 1545647 h 1551185"/>
              <a:gd name="connsiteX2" fmla="*/ 16934 w 2030893"/>
              <a:gd name="connsiteY2" fmla="*/ 687766 h 1551185"/>
              <a:gd name="connsiteX3" fmla="*/ 1277024 w 2030893"/>
              <a:gd name="connsiteY3" fmla="*/ 42 h 1551185"/>
              <a:gd name="connsiteX4" fmla="*/ 2030874 w 2030893"/>
              <a:gd name="connsiteY4" fmla="*/ 1079095 h 1551185"/>
              <a:gd name="connsiteX0" fmla="*/ 2014046 w 2014095"/>
              <a:gd name="connsiteY0" fmla="*/ 1079095 h 1656892"/>
              <a:gd name="connsiteX1" fmla="*/ 1086463 w 2014095"/>
              <a:gd name="connsiteY1" fmla="*/ 1652219 h 1656892"/>
              <a:gd name="connsiteX2" fmla="*/ 106 w 2014095"/>
              <a:gd name="connsiteY2" fmla="*/ 687766 h 1656892"/>
              <a:gd name="connsiteX3" fmla="*/ 1260196 w 2014095"/>
              <a:gd name="connsiteY3" fmla="*/ 42 h 1656892"/>
              <a:gd name="connsiteX4" fmla="*/ 2014046 w 2014095"/>
              <a:gd name="connsiteY4" fmla="*/ 1079095 h 1656892"/>
              <a:gd name="connsiteX0" fmla="*/ 1647937 w 1647980"/>
              <a:gd name="connsiteY0" fmla="*/ 1079101 h 1658879"/>
              <a:gd name="connsiteX1" fmla="*/ 720354 w 1647980"/>
              <a:gd name="connsiteY1" fmla="*/ 1652225 h 1658879"/>
              <a:gd name="connsiteX2" fmla="*/ 149 w 1647980"/>
              <a:gd name="connsiteY2" fmla="*/ 604282 h 1658879"/>
              <a:gd name="connsiteX3" fmla="*/ 894087 w 1647980"/>
              <a:gd name="connsiteY3" fmla="*/ 48 h 1658879"/>
              <a:gd name="connsiteX4" fmla="*/ 1647937 w 1647980"/>
              <a:gd name="connsiteY4" fmla="*/ 1079101 h 1658879"/>
              <a:gd name="connsiteX0" fmla="*/ 1647937 w 1647970"/>
              <a:gd name="connsiteY0" fmla="*/ 1079101 h 1658467"/>
              <a:gd name="connsiteX1" fmla="*/ 720354 w 1647970"/>
              <a:gd name="connsiteY1" fmla="*/ 1652225 h 1658467"/>
              <a:gd name="connsiteX2" fmla="*/ 149 w 1647970"/>
              <a:gd name="connsiteY2" fmla="*/ 604282 h 1658467"/>
              <a:gd name="connsiteX3" fmla="*/ 894087 w 1647970"/>
              <a:gd name="connsiteY3" fmla="*/ 48 h 1658467"/>
              <a:gd name="connsiteX4" fmla="*/ 1647937 w 1647970"/>
              <a:gd name="connsiteY4" fmla="*/ 1079101 h 1658467"/>
              <a:gd name="connsiteX0" fmla="*/ 1647937 w 1647969"/>
              <a:gd name="connsiteY0" fmla="*/ 1079101 h 1689171"/>
              <a:gd name="connsiteX1" fmla="*/ 679367 w 1647969"/>
              <a:gd name="connsiteY1" fmla="*/ 1683193 h 1689171"/>
              <a:gd name="connsiteX2" fmla="*/ 149 w 1647969"/>
              <a:gd name="connsiteY2" fmla="*/ 604282 h 1689171"/>
              <a:gd name="connsiteX3" fmla="*/ 894087 w 1647969"/>
              <a:gd name="connsiteY3" fmla="*/ 48 h 1689171"/>
              <a:gd name="connsiteX4" fmla="*/ 1647937 w 1647969"/>
              <a:gd name="connsiteY4" fmla="*/ 1079101 h 1689171"/>
              <a:gd name="connsiteX0" fmla="*/ 1647937 w 1647959"/>
              <a:gd name="connsiteY0" fmla="*/ 1079101 h 1093530"/>
              <a:gd name="connsiteX1" fmla="*/ 295446 w 1647959"/>
              <a:gd name="connsiteY1" fmla="*/ 1050259 h 1093530"/>
              <a:gd name="connsiteX2" fmla="*/ 149 w 1647959"/>
              <a:gd name="connsiteY2" fmla="*/ 604282 h 1093530"/>
              <a:gd name="connsiteX3" fmla="*/ 894087 w 1647959"/>
              <a:gd name="connsiteY3" fmla="*/ 48 h 1093530"/>
              <a:gd name="connsiteX4" fmla="*/ 1647937 w 1647959"/>
              <a:gd name="connsiteY4" fmla="*/ 1079101 h 1093530"/>
              <a:gd name="connsiteX0" fmla="*/ 1647937 w 1649612"/>
              <a:gd name="connsiteY0" fmla="*/ 1079101 h 1120207"/>
              <a:gd name="connsiteX1" fmla="*/ 1005523 w 1649612"/>
              <a:gd name="connsiteY1" fmla="*/ 779294 h 1120207"/>
              <a:gd name="connsiteX2" fmla="*/ 295446 w 1649612"/>
              <a:gd name="connsiteY2" fmla="*/ 1050259 h 1120207"/>
              <a:gd name="connsiteX3" fmla="*/ 149 w 1649612"/>
              <a:gd name="connsiteY3" fmla="*/ 604282 h 1120207"/>
              <a:gd name="connsiteX4" fmla="*/ 894087 w 1649612"/>
              <a:gd name="connsiteY4" fmla="*/ 48 h 1120207"/>
              <a:gd name="connsiteX5" fmla="*/ 1647937 w 1649612"/>
              <a:gd name="connsiteY5" fmla="*/ 1079101 h 1120207"/>
              <a:gd name="connsiteX0" fmla="*/ 1647937 w 1656166"/>
              <a:gd name="connsiteY0" fmla="*/ 1079101 h 1189653"/>
              <a:gd name="connsiteX1" fmla="*/ 1247691 w 1656166"/>
              <a:gd name="connsiteY1" fmla="*/ 1146579 h 1189653"/>
              <a:gd name="connsiteX2" fmla="*/ 1005523 w 1656166"/>
              <a:gd name="connsiteY2" fmla="*/ 779294 h 1189653"/>
              <a:gd name="connsiteX3" fmla="*/ 295446 w 1656166"/>
              <a:gd name="connsiteY3" fmla="*/ 1050259 h 1189653"/>
              <a:gd name="connsiteX4" fmla="*/ 149 w 1656166"/>
              <a:gd name="connsiteY4" fmla="*/ 604282 h 1189653"/>
              <a:gd name="connsiteX5" fmla="*/ 894087 w 1656166"/>
              <a:gd name="connsiteY5" fmla="*/ 48 h 1189653"/>
              <a:gd name="connsiteX6" fmla="*/ 1647937 w 1656166"/>
              <a:gd name="connsiteY6" fmla="*/ 1079101 h 1189653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1005523 w 1565167"/>
              <a:gd name="connsiteY2" fmla="*/ 779294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295446 w 1565167"/>
              <a:gd name="connsiteY3" fmla="*/ 1050259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889386 w 1565167"/>
              <a:gd name="connsiteY2" fmla="*/ 777838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17915 w 1565167"/>
              <a:gd name="connsiteY2" fmla="*/ 809756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5167"/>
              <a:gd name="connsiteY0" fmla="*/ 942487 h 1159516"/>
              <a:gd name="connsiteX1" fmla="*/ 1247691 w 1565167"/>
              <a:gd name="connsiteY1" fmla="*/ 1146579 h 1159516"/>
              <a:gd name="connsiteX2" fmla="*/ 901154 w 1565167"/>
              <a:gd name="connsiteY2" fmla="*/ 748181 h 1159516"/>
              <a:gd name="connsiteX3" fmla="*/ 385788 w 1565167"/>
              <a:gd name="connsiteY3" fmla="*/ 1151331 h 1159516"/>
              <a:gd name="connsiteX4" fmla="*/ 149 w 1565167"/>
              <a:gd name="connsiteY4" fmla="*/ 604282 h 1159516"/>
              <a:gd name="connsiteX5" fmla="*/ 894087 w 1565167"/>
              <a:gd name="connsiteY5" fmla="*/ 48 h 1159516"/>
              <a:gd name="connsiteX6" fmla="*/ 1554535 w 1565167"/>
              <a:gd name="connsiteY6" fmla="*/ 942487 h 1159516"/>
              <a:gd name="connsiteX0" fmla="*/ 1554535 w 1562194"/>
              <a:gd name="connsiteY0" fmla="*/ 942487 h 1151408"/>
              <a:gd name="connsiteX1" fmla="*/ 1247691 w 1562194"/>
              <a:gd name="connsiteY1" fmla="*/ 1146579 h 1151408"/>
              <a:gd name="connsiteX2" fmla="*/ 901154 w 1562194"/>
              <a:gd name="connsiteY2" fmla="*/ 748181 h 1151408"/>
              <a:gd name="connsiteX3" fmla="*/ 385788 w 1562194"/>
              <a:gd name="connsiteY3" fmla="*/ 1151331 h 1151408"/>
              <a:gd name="connsiteX4" fmla="*/ 149 w 1562194"/>
              <a:gd name="connsiteY4" fmla="*/ 604282 h 1151408"/>
              <a:gd name="connsiteX5" fmla="*/ 894087 w 1562194"/>
              <a:gd name="connsiteY5" fmla="*/ 48 h 1151408"/>
              <a:gd name="connsiteX6" fmla="*/ 1554535 w 1562194"/>
              <a:gd name="connsiteY6" fmla="*/ 942487 h 1151408"/>
              <a:gd name="connsiteX0" fmla="*/ 1554535 w 1554977"/>
              <a:gd name="connsiteY0" fmla="*/ 942487 h 1151408"/>
              <a:gd name="connsiteX1" fmla="*/ 1247691 w 1554977"/>
              <a:gd name="connsiteY1" fmla="*/ 1146579 h 1151408"/>
              <a:gd name="connsiteX2" fmla="*/ 901154 w 1554977"/>
              <a:gd name="connsiteY2" fmla="*/ 748181 h 1151408"/>
              <a:gd name="connsiteX3" fmla="*/ 385788 w 1554977"/>
              <a:gd name="connsiteY3" fmla="*/ 1151331 h 1151408"/>
              <a:gd name="connsiteX4" fmla="*/ 149 w 1554977"/>
              <a:gd name="connsiteY4" fmla="*/ 604282 h 1151408"/>
              <a:gd name="connsiteX5" fmla="*/ 894087 w 1554977"/>
              <a:gd name="connsiteY5" fmla="*/ 48 h 1151408"/>
              <a:gd name="connsiteX6" fmla="*/ 1554535 w 1554977"/>
              <a:gd name="connsiteY6" fmla="*/ 942487 h 1151408"/>
              <a:gd name="connsiteX0" fmla="*/ 1554535 w 1554977"/>
              <a:gd name="connsiteY0" fmla="*/ 942487 h 1169314"/>
              <a:gd name="connsiteX1" fmla="*/ 1247691 w 1554977"/>
              <a:gd name="connsiteY1" fmla="*/ 1146579 h 1169314"/>
              <a:gd name="connsiteX2" fmla="*/ 1141955 w 1554977"/>
              <a:gd name="connsiteY2" fmla="*/ 1049700 h 1169314"/>
              <a:gd name="connsiteX3" fmla="*/ 385788 w 1554977"/>
              <a:gd name="connsiteY3" fmla="*/ 1151331 h 1169314"/>
              <a:gd name="connsiteX4" fmla="*/ 149 w 1554977"/>
              <a:gd name="connsiteY4" fmla="*/ 604282 h 1169314"/>
              <a:gd name="connsiteX5" fmla="*/ 894087 w 1554977"/>
              <a:gd name="connsiteY5" fmla="*/ 48 h 1169314"/>
              <a:gd name="connsiteX6" fmla="*/ 1554535 w 1554977"/>
              <a:gd name="connsiteY6" fmla="*/ 942487 h 1169314"/>
              <a:gd name="connsiteX0" fmla="*/ 1554535 w 1554977"/>
              <a:gd name="connsiteY0" fmla="*/ 942487 h 1164771"/>
              <a:gd name="connsiteX1" fmla="*/ 1247691 w 1554977"/>
              <a:gd name="connsiteY1" fmla="*/ 1146579 h 1164771"/>
              <a:gd name="connsiteX2" fmla="*/ 1141955 w 1554977"/>
              <a:gd name="connsiteY2" fmla="*/ 1049700 h 1164771"/>
              <a:gd name="connsiteX3" fmla="*/ 553453 w 1554977"/>
              <a:gd name="connsiteY3" fmla="*/ 1001551 h 1164771"/>
              <a:gd name="connsiteX4" fmla="*/ 385788 w 1554977"/>
              <a:gd name="connsiteY4" fmla="*/ 1151331 h 1164771"/>
              <a:gd name="connsiteX5" fmla="*/ 149 w 1554977"/>
              <a:gd name="connsiteY5" fmla="*/ 604282 h 1164771"/>
              <a:gd name="connsiteX6" fmla="*/ 894087 w 1554977"/>
              <a:gd name="connsiteY6" fmla="*/ 48 h 1164771"/>
              <a:gd name="connsiteX7" fmla="*/ 1554535 w 1554977"/>
              <a:gd name="connsiteY7" fmla="*/ 942487 h 116477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  <a:gd name="connsiteX0" fmla="*/ 1554535 w 1554977"/>
              <a:gd name="connsiteY0" fmla="*/ 942487 h 1297921"/>
              <a:gd name="connsiteX1" fmla="*/ 1247691 w 1554977"/>
              <a:gd name="connsiteY1" fmla="*/ 1146579 h 1297921"/>
              <a:gd name="connsiteX2" fmla="*/ 1141955 w 1554977"/>
              <a:gd name="connsiteY2" fmla="*/ 1049700 h 1297921"/>
              <a:gd name="connsiteX3" fmla="*/ 789501 w 1554977"/>
              <a:gd name="connsiteY3" fmla="*/ 1297750 h 1297921"/>
              <a:gd name="connsiteX4" fmla="*/ 553453 w 1554977"/>
              <a:gd name="connsiteY4" fmla="*/ 1001551 h 1297921"/>
              <a:gd name="connsiteX5" fmla="*/ 385788 w 1554977"/>
              <a:gd name="connsiteY5" fmla="*/ 1151331 h 1297921"/>
              <a:gd name="connsiteX6" fmla="*/ 149 w 1554977"/>
              <a:gd name="connsiteY6" fmla="*/ 604282 h 1297921"/>
              <a:gd name="connsiteX7" fmla="*/ 894087 w 1554977"/>
              <a:gd name="connsiteY7" fmla="*/ 48 h 1297921"/>
              <a:gd name="connsiteX8" fmla="*/ 1554535 w 1554977"/>
              <a:gd name="connsiteY8" fmla="*/ 942487 h 129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4977" h="1297921">
                <a:moveTo>
                  <a:pt x="1554535" y="942487"/>
                </a:moveTo>
                <a:cubicBezTo>
                  <a:pt x="1568924" y="951696"/>
                  <a:pt x="1227182" y="1128760"/>
                  <a:pt x="1247691" y="1146579"/>
                </a:cubicBezTo>
                <a:cubicBezTo>
                  <a:pt x="1239107" y="1142556"/>
                  <a:pt x="1155847" y="1050056"/>
                  <a:pt x="1141955" y="1049700"/>
                </a:cubicBezTo>
                <a:cubicBezTo>
                  <a:pt x="1081658" y="1028635"/>
                  <a:pt x="887585" y="1305775"/>
                  <a:pt x="789501" y="1297750"/>
                </a:cubicBezTo>
                <a:cubicBezTo>
                  <a:pt x="772576" y="1284167"/>
                  <a:pt x="553952" y="1015474"/>
                  <a:pt x="553453" y="1001551"/>
                </a:cubicBezTo>
                <a:cubicBezTo>
                  <a:pt x="470100" y="1023408"/>
                  <a:pt x="413369" y="1198760"/>
                  <a:pt x="385788" y="1151331"/>
                </a:cubicBezTo>
                <a:cubicBezTo>
                  <a:pt x="358207" y="1103902"/>
                  <a:pt x="-4908" y="600214"/>
                  <a:pt x="149" y="604282"/>
                </a:cubicBezTo>
                <a:cubicBezTo>
                  <a:pt x="-13123" y="594555"/>
                  <a:pt x="868745" y="-6200"/>
                  <a:pt x="894087" y="48"/>
                </a:cubicBezTo>
                <a:cubicBezTo>
                  <a:pt x="880417" y="8813"/>
                  <a:pt x="1552097" y="920047"/>
                  <a:pt x="1554535" y="942487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1" name="Freeform 2040"/>
          <p:cNvSpPr/>
          <p:nvPr/>
        </p:nvSpPr>
        <p:spPr>
          <a:xfrm rot="18173395">
            <a:off x="9207879" y="2644424"/>
            <a:ext cx="1851007" cy="1809575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2" name="Group 2041"/>
          <p:cNvGrpSpPr>
            <a:grpSpLocks noChangeAspect="1"/>
          </p:cNvGrpSpPr>
          <p:nvPr/>
        </p:nvGrpSpPr>
        <p:grpSpPr>
          <a:xfrm rot="299044">
            <a:off x="2385942" y="10669361"/>
            <a:ext cx="1020654" cy="890105"/>
            <a:chOff x="8667750" y="8086725"/>
            <a:chExt cx="1638300" cy="1428750"/>
          </a:xfrm>
        </p:grpSpPr>
        <p:sp>
          <p:nvSpPr>
            <p:cNvPr id="2043" name="Freeform 2042"/>
            <p:cNvSpPr/>
            <p:nvPr/>
          </p:nvSpPr>
          <p:spPr>
            <a:xfrm>
              <a:off x="8667750" y="8086725"/>
              <a:ext cx="1228725" cy="657225"/>
            </a:xfrm>
            <a:custGeom>
              <a:avLst/>
              <a:gdLst>
                <a:gd name="connsiteX0" fmla="*/ 0 w 1228725"/>
                <a:gd name="connsiteY0" fmla="*/ 433388 h 657225"/>
                <a:gd name="connsiteX1" fmla="*/ 57150 w 1228725"/>
                <a:gd name="connsiteY1" fmla="*/ 533400 h 657225"/>
                <a:gd name="connsiteX2" fmla="*/ 219075 w 1228725"/>
                <a:gd name="connsiteY2" fmla="*/ 471488 h 657225"/>
                <a:gd name="connsiteX3" fmla="*/ 290513 w 1228725"/>
                <a:gd name="connsiteY3" fmla="*/ 657225 h 657225"/>
                <a:gd name="connsiteX4" fmla="*/ 466725 w 1228725"/>
                <a:gd name="connsiteY4" fmla="*/ 581025 h 657225"/>
                <a:gd name="connsiteX5" fmla="*/ 414338 w 1228725"/>
                <a:gd name="connsiteY5" fmla="*/ 461963 h 657225"/>
                <a:gd name="connsiteX6" fmla="*/ 514350 w 1228725"/>
                <a:gd name="connsiteY6" fmla="*/ 395288 h 657225"/>
                <a:gd name="connsiteX7" fmla="*/ 538163 w 1228725"/>
                <a:gd name="connsiteY7" fmla="*/ 447675 h 657225"/>
                <a:gd name="connsiteX8" fmla="*/ 700088 w 1228725"/>
                <a:gd name="connsiteY8" fmla="*/ 381000 h 657225"/>
                <a:gd name="connsiteX9" fmla="*/ 685800 w 1228725"/>
                <a:gd name="connsiteY9" fmla="*/ 304800 h 657225"/>
                <a:gd name="connsiteX10" fmla="*/ 862013 w 1228725"/>
                <a:gd name="connsiteY10" fmla="*/ 242888 h 657225"/>
                <a:gd name="connsiteX11" fmla="*/ 1081088 w 1228725"/>
                <a:gd name="connsiteY11" fmla="*/ 628650 h 657225"/>
                <a:gd name="connsiteX12" fmla="*/ 1228725 w 1228725"/>
                <a:gd name="connsiteY12" fmla="*/ 552450 h 657225"/>
                <a:gd name="connsiteX13" fmla="*/ 1081088 w 1228725"/>
                <a:gd name="connsiteY13" fmla="*/ 271463 h 657225"/>
                <a:gd name="connsiteX14" fmla="*/ 1042988 w 1228725"/>
                <a:gd name="connsiteY14" fmla="*/ 271463 h 657225"/>
                <a:gd name="connsiteX15" fmla="*/ 876300 w 1228725"/>
                <a:gd name="connsiteY15" fmla="*/ 0 h 657225"/>
                <a:gd name="connsiteX16" fmla="*/ 0 w 1228725"/>
                <a:gd name="connsiteY16" fmla="*/ 4333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725" h="657225">
                  <a:moveTo>
                    <a:pt x="0" y="433388"/>
                  </a:moveTo>
                  <a:lnTo>
                    <a:pt x="57150" y="533400"/>
                  </a:lnTo>
                  <a:lnTo>
                    <a:pt x="219075" y="471488"/>
                  </a:lnTo>
                  <a:lnTo>
                    <a:pt x="290513" y="657225"/>
                  </a:lnTo>
                  <a:lnTo>
                    <a:pt x="466725" y="581025"/>
                  </a:lnTo>
                  <a:lnTo>
                    <a:pt x="414338" y="461963"/>
                  </a:lnTo>
                  <a:lnTo>
                    <a:pt x="514350" y="395288"/>
                  </a:lnTo>
                  <a:lnTo>
                    <a:pt x="538163" y="447675"/>
                  </a:lnTo>
                  <a:lnTo>
                    <a:pt x="700088" y="381000"/>
                  </a:lnTo>
                  <a:lnTo>
                    <a:pt x="685800" y="304800"/>
                  </a:lnTo>
                  <a:lnTo>
                    <a:pt x="862013" y="242888"/>
                  </a:lnTo>
                  <a:lnTo>
                    <a:pt x="1081088" y="628650"/>
                  </a:lnTo>
                  <a:lnTo>
                    <a:pt x="1228725" y="552450"/>
                  </a:lnTo>
                  <a:lnTo>
                    <a:pt x="1081088" y="271463"/>
                  </a:lnTo>
                  <a:lnTo>
                    <a:pt x="1042988" y="271463"/>
                  </a:lnTo>
                  <a:lnTo>
                    <a:pt x="876300" y="0"/>
                  </a:lnTo>
                  <a:lnTo>
                    <a:pt x="0" y="43338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4" name="Freeform 2043"/>
            <p:cNvSpPr/>
            <p:nvPr/>
          </p:nvSpPr>
          <p:spPr>
            <a:xfrm>
              <a:off x="9034463" y="8724900"/>
              <a:ext cx="900112" cy="790575"/>
            </a:xfrm>
            <a:custGeom>
              <a:avLst/>
              <a:gdLst>
                <a:gd name="connsiteX0" fmla="*/ 0 w 900112"/>
                <a:gd name="connsiteY0" fmla="*/ 114300 h 790575"/>
                <a:gd name="connsiteX1" fmla="*/ 200025 w 900112"/>
                <a:gd name="connsiteY1" fmla="*/ 0 h 790575"/>
                <a:gd name="connsiteX2" fmla="*/ 252412 w 900112"/>
                <a:gd name="connsiteY2" fmla="*/ 90488 h 790575"/>
                <a:gd name="connsiteX3" fmla="*/ 190500 w 900112"/>
                <a:gd name="connsiteY3" fmla="*/ 123825 h 790575"/>
                <a:gd name="connsiteX4" fmla="*/ 390525 w 900112"/>
                <a:gd name="connsiteY4" fmla="*/ 533400 h 790575"/>
                <a:gd name="connsiteX5" fmla="*/ 800100 w 900112"/>
                <a:gd name="connsiteY5" fmla="*/ 352425 h 790575"/>
                <a:gd name="connsiteX6" fmla="*/ 900112 w 900112"/>
                <a:gd name="connsiteY6" fmla="*/ 519113 h 790575"/>
                <a:gd name="connsiteX7" fmla="*/ 323850 w 900112"/>
                <a:gd name="connsiteY7" fmla="*/ 790575 h 790575"/>
                <a:gd name="connsiteX8" fmla="*/ 0 w 900112"/>
                <a:gd name="connsiteY8" fmla="*/ 114300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0112" h="790575">
                  <a:moveTo>
                    <a:pt x="0" y="114300"/>
                  </a:moveTo>
                  <a:lnTo>
                    <a:pt x="200025" y="0"/>
                  </a:lnTo>
                  <a:lnTo>
                    <a:pt x="252412" y="90488"/>
                  </a:lnTo>
                  <a:lnTo>
                    <a:pt x="190500" y="123825"/>
                  </a:lnTo>
                  <a:lnTo>
                    <a:pt x="390525" y="533400"/>
                  </a:lnTo>
                  <a:lnTo>
                    <a:pt x="800100" y="352425"/>
                  </a:lnTo>
                  <a:lnTo>
                    <a:pt x="900112" y="519113"/>
                  </a:lnTo>
                  <a:lnTo>
                    <a:pt x="323850" y="790575"/>
                  </a:lnTo>
                  <a:lnTo>
                    <a:pt x="0" y="11430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Freeform 2044"/>
            <p:cNvSpPr/>
            <p:nvPr/>
          </p:nvSpPr>
          <p:spPr>
            <a:xfrm>
              <a:off x="9910763" y="8824913"/>
              <a:ext cx="133350" cy="161925"/>
            </a:xfrm>
            <a:custGeom>
              <a:avLst/>
              <a:gdLst>
                <a:gd name="connsiteX0" fmla="*/ 0 w 133350"/>
                <a:gd name="connsiteY0" fmla="*/ 9525 h 161925"/>
                <a:gd name="connsiteX1" fmla="*/ 52387 w 133350"/>
                <a:gd name="connsiteY1" fmla="*/ 161925 h 161925"/>
                <a:gd name="connsiteX2" fmla="*/ 133350 w 133350"/>
                <a:gd name="connsiteY2" fmla="*/ 133350 h 161925"/>
                <a:gd name="connsiteX3" fmla="*/ 85725 w 133350"/>
                <a:gd name="connsiteY3" fmla="*/ 0 h 161925"/>
                <a:gd name="connsiteX4" fmla="*/ 0 w 133350"/>
                <a:gd name="connsiteY4" fmla="*/ 95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61925">
                  <a:moveTo>
                    <a:pt x="0" y="9525"/>
                  </a:moveTo>
                  <a:lnTo>
                    <a:pt x="52387" y="161925"/>
                  </a:lnTo>
                  <a:lnTo>
                    <a:pt x="133350" y="133350"/>
                  </a:lnTo>
                  <a:lnTo>
                    <a:pt x="85725" y="0"/>
                  </a:lnTo>
                  <a:lnTo>
                    <a:pt x="0" y="9525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6" name="Freeform 2045"/>
            <p:cNvSpPr/>
            <p:nvPr/>
          </p:nvSpPr>
          <p:spPr>
            <a:xfrm>
              <a:off x="10067925" y="8101013"/>
              <a:ext cx="238125" cy="190500"/>
            </a:xfrm>
            <a:custGeom>
              <a:avLst/>
              <a:gdLst>
                <a:gd name="connsiteX0" fmla="*/ 0 w 238125"/>
                <a:gd name="connsiteY0" fmla="*/ 85725 h 190500"/>
                <a:gd name="connsiteX1" fmla="*/ 38100 w 238125"/>
                <a:gd name="connsiteY1" fmla="*/ 190500 h 190500"/>
                <a:gd name="connsiteX2" fmla="*/ 238125 w 238125"/>
                <a:gd name="connsiteY2" fmla="*/ 85725 h 190500"/>
                <a:gd name="connsiteX3" fmla="*/ 190500 w 238125"/>
                <a:gd name="connsiteY3" fmla="*/ 0 h 190500"/>
                <a:gd name="connsiteX4" fmla="*/ 0 w 238125"/>
                <a:gd name="connsiteY4" fmla="*/ 8572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25" h="190500">
                  <a:moveTo>
                    <a:pt x="0" y="85725"/>
                  </a:moveTo>
                  <a:lnTo>
                    <a:pt x="38100" y="190500"/>
                  </a:lnTo>
                  <a:lnTo>
                    <a:pt x="238125" y="85725"/>
                  </a:lnTo>
                  <a:lnTo>
                    <a:pt x="190500" y="0"/>
                  </a:lnTo>
                  <a:lnTo>
                    <a:pt x="0" y="85725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58" name="Rectangle 2057"/>
          <p:cNvSpPr/>
          <p:nvPr/>
        </p:nvSpPr>
        <p:spPr>
          <a:xfrm rot="1589348">
            <a:off x="2593929" y="7775228"/>
            <a:ext cx="143011" cy="21015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981808" y="7936624"/>
            <a:ext cx="320606" cy="256248"/>
            <a:chOff x="2063704" y="8214237"/>
            <a:chExt cx="320606" cy="256248"/>
          </a:xfrm>
        </p:grpSpPr>
        <p:sp>
          <p:nvSpPr>
            <p:cNvPr id="2059" name="Rectangle 2058"/>
            <p:cNvSpPr/>
            <p:nvPr/>
          </p:nvSpPr>
          <p:spPr>
            <a:xfrm rot="2271457">
              <a:off x="2063704" y="8260335"/>
              <a:ext cx="125779" cy="21015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Rectangle 2059"/>
            <p:cNvSpPr/>
            <p:nvPr/>
          </p:nvSpPr>
          <p:spPr>
            <a:xfrm rot="7620555">
              <a:off x="2203754" y="8159461"/>
              <a:ext cx="125780" cy="2353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61" name="Rectangle 2060"/>
          <p:cNvSpPr/>
          <p:nvPr/>
        </p:nvSpPr>
        <p:spPr>
          <a:xfrm rot="2271457">
            <a:off x="2380490" y="8236753"/>
            <a:ext cx="125779" cy="46635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2" name="Rectangle 2061"/>
          <p:cNvSpPr/>
          <p:nvPr/>
        </p:nvSpPr>
        <p:spPr>
          <a:xfrm rot="7620555">
            <a:off x="2408892" y="8193969"/>
            <a:ext cx="169217" cy="2353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3" name="Rectangle 2062"/>
          <p:cNvSpPr/>
          <p:nvPr/>
        </p:nvSpPr>
        <p:spPr>
          <a:xfrm rot="7946526">
            <a:off x="1362651" y="7905992"/>
            <a:ext cx="125780" cy="44045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4" name="Rectangle 2063"/>
          <p:cNvSpPr/>
          <p:nvPr/>
        </p:nvSpPr>
        <p:spPr>
          <a:xfrm rot="2617761">
            <a:off x="870852" y="7301013"/>
            <a:ext cx="125779" cy="57366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5" name="Rectangle 2064"/>
          <p:cNvSpPr/>
          <p:nvPr/>
        </p:nvSpPr>
        <p:spPr>
          <a:xfrm rot="8084881">
            <a:off x="557316" y="7319005"/>
            <a:ext cx="125780" cy="57366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6" name="Rectangle 2065"/>
          <p:cNvSpPr/>
          <p:nvPr/>
        </p:nvSpPr>
        <p:spPr>
          <a:xfrm rot="2767236">
            <a:off x="542019" y="7157889"/>
            <a:ext cx="125780" cy="2898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8" name="Rectangle 2067"/>
          <p:cNvSpPr/>
          <p:nvPr/>
        </p:nvSpPr>
        <p:spPr>
          <a:xfrm rot="2131882">
            <a:off x="4459208" y="15339179"/>
            <a:ext cx="185508" cy="51414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9" name="Rectangle 2068"/>
          <p:cNvSpPr/>
          <p:nvPr/>
        </p:nvSpPr>
        <p:spPr>
          <a:xfrm rot="1100650">
            <a:off x="4767549" y="15260409"/>
            <a:ext cx="152232" cy="7793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0" name="Rectangle 2069"/>
          <p:cNvSpPr/>
          <p:nvPr/>
        </p:nvSpPr>
        <p:spPr>
          <a:xfrm rot="18220006">
            <a:off x="5140929" y="15361089"/>
            <a:ext cx="152232" cy="34185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1" name="Rectangle 2070"/>
          <p:cNvSpPr/>
          <p:nvPr/>
        </p:nvSpPr>
        <p:spPr>
          <a:xfrm rot="697093" flipH="1">
            <a:off x="5527991" y="15807112"/>
            <a:ext cx="121421" cy="4962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2" name="Oval 2071"/>
          <p:cNvSpPr/>
          <p:nvPr/>
        </p:nvSpPr>
        <p:spPr>
          <a:xfrm>
            <a:off x="5428374" y="16220641"/>
            <a:ext cx="101771" cy="893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3" name="Oval 2072"/>
          <p:cNvSpPr/>
          <p:nvPr/>
        </p:nvSpPr>
        <p:spPr>
          <a:xfrm>
            <a:off x="5491210" y="15814703"/>
            <a:ext cx="101771" cy="893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4" name="Rectangle 2073"/>
          <p:cNvSpPr/>
          <p:nvPr/>
        </p:nvSpPr>
        <p:spPr>
          <a:xfrm rot="767787">
            <a:off x="5550868" y="15823866"/>
            <a:ext cx="229820" cy="12519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5" name="Rectangle 2074"/>
          <p:cNvSpPr/>
          <p:nvPr/>
        </p:nvSpPr>
        <p:spPr>
          <a:xfrm rot="17610593">
            <a:off x="4644298" y="15924731"/>
            <a:ext cx="152232" cy="6147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/>
          <p:cNvSpPr/>
          <p:nvPr/>
        </p:nvSpPr>
        <p:spPr>
          <a:xfrm rot="17286953">
            <a:off x="6201996" y="15971495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7" name="Rectangle 2076"/>
          <p:cNvSpPr/>
          <p:nvPr/>
        </p:nvSpPr>
        <p:spPr>
          <a:xfrm rot="16200000">
            <a:off x="6690177" y="16175059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8" name="Rectangle 2077"/>
          <p:cNvSpPr/>
          <p:nvPr/>
        </p:nvSpPr>
        <p:spPr>
          <a:xfrm>
            <a:off x="7045476" y="15401139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9" name="Rectangle 2078"/>
          <p:cNvSpPr/>
          <p:nvPr/>
        </p:nvSpPr>
        <p:spPr>
          <a:xfrm rot="16012338">
            <a:off x="7524960" y="15311898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0" name="Rectangle 2079"/>
          <p:cNvSpPr/>
          <p:nvPr/>
        </p:nvSpPr>
        <p:spPr>
          <a:xfrm rot="10580412">
            <a:off x="7760266" y="15518609"/>
            <a:ext cx="152232" cy="4852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1" name="Rectangle 2080"/>
          <p:cNvSpPr/>
          <p:nvPr/>
        </p:nvSpPr>
        <p:spPr>
          <a:xfrm rot="5215785">
            <a:off x="8430368" y="15380301"/>
            <a:ext cx="152232" cy="71732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60418" y="7743959"/>
            <a:ext cx="8544004" cy="9859795"/>
          </a:xfrm>
          <a:custGeom>
            <a:avLst/>
            <a:gdLst>
              <a:gd name="connsiteX0" fmla="*/ 0 w 8526780"/>
              <a:gd name="connsiteY0" fmla="*/ 0 h 9852660"/>
              <a:gd name="connsiteX1" fmla="*/ 617220 w 8526780"/>
              <a:gd name="connsiteY1" fmla="*/ 617220 h 9852660"/>
              <a:gd name="connsiteX2" fmla="*/ 1234440 w 8526780"/>
              <a:gd name="connsiteY2" fmla="*/ 822960 h 9852660"/>
              <a:gd name="connsiteX3" fmla="*/ 1737360 w 8526780"/>
              <a:gd name="connsiteY3" fmla="*/ 1165860 h 9852660"/>
              <a:gd name="connsiteX4" fmla="*/ 2377440 w 8526780"/>
              <a:gd name="connsiteY4" fmla="*/ 2628900 h 9852660"/>
              <a:gd name="connsiteX5" fmla="*/ 1943100 w 8526780"/>
              <a:gd name="connsiteY5" fmla="*/ 3017520 h 9852660"/>
              <a:gd name="connsiteX6" fmla="*/ 2263140 w 8526780"/>
              <a:gd name="connsiteY6" fmla="*/ 3909060 h 9852660"/>
              <a:gd name="connsiteX7" fmla="*/ 2811780 w 8526780"/>
              <a:gd name="connsiteY7" fmla="*/ 4069080 h 9852660"/>
              <a:gd name="connsiteX8" fmla="*/ 3657600 w 8526780"/>
              <a:gd name="connsiteY8" fmla="*/ 5875020 h 9852660"/>
              <a:gd name="connsiteX9" fmla="*/ 4320540 w 8526780"/>
              <a:gd name="connsiteY9" fmla="*/ 6926580 h 9852660"/>
              <a:gd name="connsiteX10" fmla="*/ 3589020 w 8526780"/>
              <a:gd name="connsiteY10" fmla="*/ 7886700 h 9852660"/>
              <a:gd name="connsiteX11" fmla="*/ 4114800 w 8526780"/>
              <a:gd name="connsiteY11" fmla="*/ 8641080 h 9852660"/>
              <a:gd name="connsiteX12" fmla="*/ 5166360 w 8526780"/>
              <a:gd name="connsiteY12" fmla="*/ 8938260 h 9852660"/>
              <a:gd name="connsiteX13" fmla="*/ 5577840 w 8526780"/>
              <a:gd name="connsiteY13" fmla="*/ 8709660 h 9852660"/>
              <a:gd name="connsiteX14" fmla="*/ 6766560 w 8526780"/>
              <a:gd name="connsiteY14" fmla="*/ 8869680 h 9852660"/>
              <a:gd name="connsiteX15" fmla="*/ 7200900 w 8526780"/>
              <a:gd name="connsiteY15" fmla="*/ 8663940 h 9852660"/>
              <a:gd name="connsiteX16" fmla="*/ 8481060 w 8526780"/>
              <a:gd name="connsiteY16" fmla="*/ 9349740 h 9852660"/>
              <a:gd name="connsiteX17" fmla="*/ 8526780 w 8526780"/>
              <a:gd name="connsiteY17" fmla="*/ 9806940 h 9852660"/>
              <a:gd name="connsiteX18" fmla="*/ 1508760 w 8526780"/>
              <a:gd name="connsiteY18" fmla="*/ 9852660 h 9852660"/>
              <a:gd name="connsiteX19" fmla="*/ 45720 w 8526780"/>
              <a:gd name="connsiteY19" fmla="*/ 9852660 h 9852660"/>
              <a:gd name="connsiteX20" fmla="*/ 0 w 8526780"/>
              <a:gd name="connsiteY20" fmla="*/ 0 h 9852660"/>
              <a:gd name="connsiteX0" fmla="*/ 0 w 9082347"/>
              <a:gd name="connsiteY0" fmla="*/ 0 h 9852660"/>
              <a:gd name="connsiteX1" fmla="*/ 617220 w 9082347"/>
              <a:gd name="connsiteY1" fmla="*/ 617220 h 9852660"/>
              <a:gd name="connsiteX2" fmla="*/ 1234440 w 9082347"/>
              <a:gd name="connsiteY2" fmla="*/ 822960 h 9852660"/>
              <a:gd name="connsiteX3" fmla="*/ 1737360 w 9082347"/>
              <a:gd name="connsiteY3" fmla="*/ 1165860 h 9852660"/>
              <a:gd name="connsiteX4" fmla="*/ 2377440 w 9082347"/>
              <a:gd name="connsiteY4" fmla="*/ 2628900 h 9852660"/>
              <a:gd name="connsiteX5" fmla="*/ 1943100 w 9082347"/>
              <a:gd name="connsiteY5" fmla="*/ 3017520 h 9852660"/>
              <a:gd name="connsiteX6" fmla="*/ 2263140 w 9082347"/>
              <a:gd name="connsiteY6" fmla="*/ 3909060 h 9852660"/>
              <a:gd name="connsiteX7" fmla="*/ 2811780 w 9082347"/>
              <a:gd name="connsiteY7" fmla="*/ 4069080 h 9852660"/>
              <a:gd name="connsiteX8" fmla="*/ 3657600 w 9082347"/>
              <a:gd name="connsiteY8" fmla="*/ 5875020 h 9852660"/>
              <a:gd name="connsiteX9" fmla="*/ 4320540 w 9082347"/>
              <a:gd name="connsiteY9" fmla="*/ 6926580 h 9852660"/>
              <a:gd name="connsiteX10" fmla="*/ 3589020 w 9082347"/>
              <a:gd name="connsiteY10" fmla="*/ 7886700 h 9852660"/>
              <a:gd name="connsiteX11" fmla="*/ 4114800 w 9082347"/>
              <a:gd name="connsiteY11" fmla="*/ 8641080 h 9852660"/>
              <a:gd name="connsiteX12" fmla="*/ 5166360 w 9082347"/>
              <a:gd name="connsiteY12" fmla="*/ 8938260 h 9852660"/>
              <a:gd name="connsiteX13" fmla="*/ 5577840 w 9082347"/>
              <a:gd name="connsiteY13" fmla="*/ 8709660 h 9852660"/>
              <a:gd name="connsiteX14" fmla="*/ 6766560 w 9082347"/>
              <a:gd name="connsiteY14" fmla="*/ 8869680 h 9852660"/>
              <a:gd name="connsiteX15" fmla="*/ 7200900 w 9082347"/>
              <a:gd name="connsiteY15" fmla="*/ 8663940 h 9852660"/>
              <a:gd name="connsiteX16" fmla="*/ 8481060 w 9082347"/>
              <a:gd name="connsiteY16" fmla="*/ 9349740 h 9852660"/>
              <a:gd name="connsiteX17" fmla="*/ 8526780 w 9082347"/>
              <a:gd name="connsiteY17" fmla="*/ 9806940 h 9852660"/>
              <a:gd name="connsiteX18" fmla="*/ 1508760 w 9082347"/>
              <a:gd name="connsiteY18" fmla="*/ 9852660 h 9852660"/>
              <a:gd name="connsiteX19" fmla="*/ 45720 w 9082347"/>
              <a:gd name="connsiteY19" fmla="*/ 9852660 h 9852660"/>
              <a:gd name="connsiteX20" fmla="*/ 0 w 9082347"/>
              <a:gd name="connsiteY20" fmla="*/ 0 h 9852660"/>
              <a:gd name="connsiteX0" fmla="*/ 0 w 9082347"/>
              <a:gd name="connsiteY0" fmla="*/ 0 h 9852660"/>
              <a:gd name="connsiteX1" fmla="*/ 617220 w 9082347"/>
              <a:gd name="connsiteY1" fmla="*/ 617220 h 9852660"/>
              <a:gd name="connsiteX2" fmla="*/ 1234440 w 9082347"/>
              <a:gd name="connsiteY2" fmla="*/ 822960 h 9852660"/>
              <a:gd name="connsiteX3" fmla="*/ 1737360 w 9082347"/>
              <a:gd name="connsiteY3" fmla="*/ 1165860 h 9852660"/>
              <a:gd name="connsiteX4" fmla="*/ 2377440 w 9082347"/>
              <a:gd name="connsiteY4" fmla="*/ 2628900 h 9852660"/>
              <a:gd name="connsiteX5" fmla="*/ 1943100 w 9082347"/>
              <a:gd name="connsiteY5" fmla="*/ 3017520 h 9852660"/>
              <a:gd name="connsiteX6" fmla="*/ 2263140 w 9082347"/>
              <a:gd name="connsiteY6" fmla="*/ 3909060 h 9852660"/>
              <a:gd name="connsiteX7" fmla="*/ 2811780 w 9082347"/>
              <a:gd name="connsiteY7" fmla="*/ 4069080 h 9852660"/>
              <a:gd name="connsiteX8" fmla="*/ 3657600 w 9082347"/>
              <a:gd name="connsiteY8" fmla="*/ 5875020 h 9852660"/>
              <a:gd name="connsiteX9" fmla="*/ 4320540 w 9082347"/>
              <a:gd name="connsiteY9" fmla="*/ 6926580 h 9852660"/>
              <a:gd name="connsiteX10" fmla="*/ 3589020 w 9082347"/>
              <a:gd name="connsiteY10" fmla="*/ 7886700 h 9852660"/>
              <a:gd name="connsiteX11" fmla="*/ 4114800 w 9082347"/>
              <a:gd name="connsiteY11" fmla="*/ 8641080 h 9852660"/>
              <a:gd name="connsiteX12" fmla="*/ 5166360 w 9082347"/>
              <a:gd name="connsiteY12" fmla="*/ 8938260 h 9852660"/>
              <a:gd name="connsiteX13" fmla="*/ 5577840 w 9082347"/>
              <a:gd name="connsiteY13" fmla="*/ 8709660 h 9852660"/>
              <a:gd name="connsiteX14" fmla="*/ 6766560 w 9082347"/>
              <a:gd name="connsiteY14" fmla="*/ 8869680 h 9852660"/>
              <a:gd name="connsiteX15" fmla="*/ 7200900 w 9082347"/>
              <a:gd name="connsiteY15" fmla="*/ 8663940 h 9852660"/>
              <a:gd name="connsiteX16" fmla="*/ 8481060 w 9082347"/>
              <a:gd name="connsiteY16" fmla="*/ 9349740 h 9852660"/>
              <a:gd name="connsiteX17" fmla="*/ 8526780 w 9082347"/>
              <a:gd name="connsiteY17" fmla="*/ 9806940 h 9852660"/>
              <a:gd name="connsiteX18" fmla="*/ 1508760 w 9082347"/>
              <a:gd name="connsiteY18" fmla="*/ 9852660 h 9852660"/>
              <a:gd name="connsiteX19" fmla="*/ 45720 w 9082347"/>
              <a:gd name="connsiteY19" fmla="*/ 9852660 h 9852660"/>
              <a:gd name="connsiteX20" fmla="*/ 0 w 9082347"/>
              <a:gd name="connsiteY20" fmla="*/ 0 h 9852660"/>
              <a:gd name="connsiteX0" fmla="*/ 0 w 9025204"/>
              <a:gd name="connsiteY0" fmla="*/ 0 h 9852660"/>
              <a:gd name="connsiteX1" fmla="*/ 617220 w 9025204"/>
              <a:gd name="connsiteY1" fmla="*/ 617220 h 9852660"/>
              <a:gd name="connsiteX2" fmla="*/ 1234440 w 9025204"/>
              <a:gd name="connsiteY2" fmla="*/ 822960 h 9852660"/>
              <a:gd name="connsiteX3" fmla="*/ 1737360 w 9025204"/>
              <a:gd name="connsiteY3" fmla="*/ 1165860 h 9852660"/>
              <a:gd name="connsiteX4" fmla="*/ 2377440 w 9025204"/>
              <a:gd name="connsiteY4" fmla="*/ 2628900 h 9852660"/>
              <a:gd name="connsiteX5" fmla="*/ 1943100 w 9025204"/>
              <a:gd name="connsiteY5" fmla="*/ 3017520 h 9852660"/>
              <a:gd name="connsiteX6" fmla="*/ 2263140 w 9025204"/>
              <a:gd name="connsiteY6" fmla="*/ 3909060 h 9852660"/>
              <a:gd name="connsiteX7" fmla="*/ 2811780 w 9025204"/>
              <a:gd name="connsiteY7" fmla="*/ 4069080 h 9852660"/>
              <a:gd name="connsiteX8" fmla="*/ 3657600 w 9025204"/>
              <a:gd name="connsiteY8" fmla="*/ 5875020 h 9852660"/>
              <a:gd name="connsiteX9" fmla="*/ 4320540 w 9025204"/>
              <a:gd name="connsiteY9" fmla="*/ 6926580 h 9852660"/>
              <a:gd name="connsiteX10" fmla="*/ 3589020 w 9025204"/>
              <a:gd name="connsiteY10" fmla="*/ 7886700 h 9852660"/>
              <a:gd name="connsiteX11" fmla="*/ 4114800 w 9025204"/>
              <a:gd name="connsiteY11" fmla="*/ 8641080 h 9852660"/>
              <a:gd name="connsiteX12" fmla="*/ 5166360 w 9025204"/>
              <a:gd name="connsiteY12" fmla="*/ 8938260 h 9852660"/>
              <a:gd name="connsiteX13" fmla="*/ 5577840 w 9025204"/>
              <a:gd name="connsiteY13" fmla="*/ 8709660 h 9852660"/>
              <a:gd name="connsiteX14" fmla="*/ 6766560 w 9025204"/>
              <a:gd name="connsiteY14" fmla="*/ 8869680 h 9852660"/>
              <a:gd name="connsiteX15" fmla="*/ 7200900 w 9025204"/>
              <a:gd name="connsiteY15" fmla="*/ 8663940 h 9852660"/>
              <a:gd name="connsiteX16" fmla="*/ 8481060 w 9025204"/>
              <a:gd name="connsiteY16" fmla="*/ 9349740 h 9852660"/>
              <a:gd name="connsiteX17" fmla="*/ 8526780 w 9025204"/>
              <a:gd name="connsiteY17" fmla="*/ 9806940 h 9852660"/>
              <a:gd name="connsiteX18" fmla="*/ 1508760 w 9025204"/>
              <a:gd name="connsiteY18" fmla="*/ 9852660 h 9852660"/>
              <a:gd name="connsiteX19" fmla="*/ 45720 w 9025204"/>
              <a:gd name="connsiteY19" fmla="*/ 9852660 h 9852660"/>
              <a:gd name="connsiteX20" fmla="*/ 0 w 90252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0 h 9852660"/>
              <a:gd name="connsiteX1" fmla="*/ 617220 w 8544004"/>
              <a:gd name="connsiteY1" fmla="*/ 617220 h 9852660"/>
              <a:gd name="connsiteX2" fmla="*/ 1234440 w 8544004"/>
              <a:gd name="connsiteY2" fmla="*/ 822960 h 9852660"/>
              <a:gd name="connsiteX3" fmla="*/ 1737360 w 8544004"/>
              <a:gd name="connsiteY3" fmla="*/ 1165860 h 9852660"/>
              <a:gd name="connsiteX4" fmla="*/ 2377440 w 8544004"/>
              <a:gd name="connsiteY4" fmla="*/ 2628900 h 9852660"/>
              <a:gd name="connsiteX5" fmla="*/ 1943100 w 8544004"/>
              <a:gd name="connsiteY5" fmla="*/ 3017520 h 9852660"/>
              <a:gd name="connsiteX6" fmla="*/ 2263140 w 8544004"/>
              <a:gd name="connsiteY6" fmla="*/ 3909060 h 9852660"/>
              <a:gd name="connsiteX7" fmla="*/ 2811780 w 8544004"/>
              <a:gd name="connsiteY7" fmla="*/ 4069080 h 9852660"/>
              <a:gd name="connsiteX8" fmla="*/ 3657600 w 8544004"/>
              <a:gd name="connsiteY8" fmla="*/ 5875020 h 9852660"/>
              <a:gd name="connsiteX9" fmla="*/ 4320540 w 8544004"/>
              <a:gd name="connsiteY9" fmla="*/ 6926580 h 9852660"/>
              <a:gd name="connsiteX10" fmla="*/ 3589020 w 8544004"/>
              <a:gd name="connsiteY10" fmla="*/ 7886700 h 9852660"/>
              <a:gd name="connsiteX11" fmla="*/ 4114800 w 8544004"/>
              <a:gd name="connsiteY11" fmla="*/ 8641080 h 9852660"/>
              <a:gd name="connsiteX12" fmla="*/ 5166360 w 8544004"/>
              <a:gd name="connsiteY12" fmla="*/ 8938260 h 9852660"/>
              <a:gd name="connsiteX13" fmla="*/ 5577840 w 8544004"/>
              <a:gd name="connsiteY13" fmla="*/ 8709660 h 9852660"/>
              <a:gd name="connsiteX14" fmla="*/ 6766560 w 8544004"/>
              <a:gd name="connsiteY14" fmla="*/ 8869680 h 9852660"/>
              <a:gd name="connsiteX15" fmla="*/ 7200900 w 8544004"/>
              <a:gd name="connsiteY15" fmla="*/ 8663940 h 9852660"/>
              <a:gd name="connsiteX16" fmla="*/ 8481060 w 8544004"/>
              <a:gd name="connsiteY16" fmla="*/ 9349740 h 9852660"/>
              <a:gd name="connsiteX17" fmla="*/ 8526780 w 8544004"/>
              <a:gd name="connsiteY17" fmla="*/ 9806940 h 9852660"/>
              <a:gd name="connsiteX18" fmla="*/ 1508760 w 8544004"/>
              <a:gd name="connsiteY18" fmla="*/ 9852660 h 9852660"/>
              <a:gd name="connsiteX19" fmla="*/ 45720 w 8544004"/>
              <a:gd name="connsiteY19" fmla="*/ 9852660 h 9852660"/>
              <a:gd name="connsiteX20" fmla="*/ 0 w 8544004"/>
              <a:gd name="connsiteY20" fmla="*/ 0 h 9852660"/>
              <a:gd name="connsiteX0" fmla="*/ 0 w 8544004"/>
              <a:gd name="connsiteY0" fmla="*/ 575693 h 10428353"/>
              <a:gd name="connsiteX1" fmla="*/ 617220 w 8544004"/>
              <a:gd name="connsiteY1" fmla="*/ 1192913 h 10428353"/>
              <a:gd name="connsiteX2" fmla="*/ 1234440 w 8544004"/>
              <a:gd name="connsiteY2" fmla="*/ 1398653 h 10428353"/>
              <a:gd name="connsiteX3" fmla="*/ 1737360 w 8544004"/>
              <a:gd name="connsiteY3" fmla="*/ 1741553 h 10428353"/>
              <a:gd name="connsiteX4" fmla="*/ 2377440 w 8544004"/>
              <a:gd name="connsiteY4" fmla="*/ 3204593 h 10428353"/>
              <a:gd name="connsiteX5" fmla="*/ 1943100 w 8544004"/>
              <a:gd name="connsiteY5" fmla="*/ 3593213 h 10428353"/>
              <a:gd name="connsiteX6" fmla="*/ 2263140 w 8544004"/>
              <a:gd name="connsiteY6" fmla="*/ 4484753 h 10428353"/>
              <a:gd name="connsiteX7" fmla="*/ 2811780 w 8544004"/>
              <a:gd name="connsiteY7" fmla="*/ 4644773 h 10428353"/>
              <a:gd name="connsiteX8" fmla="*/ 3657600 w 8544004"/>
              <a:gd name="connsiteY8" fmla="*/ 6450713 h 10428353"/>
              <a:gd name="connsiteX9" fmla="*/ 4320540 w 8544004"/>
              <a:gd name="connsiteY9" fmla="*/ 7502273 h 10428353"/>
              <a:gd name="connsiteX10" fmla="*/ 3589020 w 8544004"/>
              <a:gd name="connsiteY10" fmla="*/ 8462393 h 10428353"/>
              <a:gd name="connsiteX11" fmla="*/ 4114800 w 8544004"/>
              <a:gd name="connsiteY11" fmla="*/ 9216773 h 10428353"/>
              <a:gd name="connsiteX12" fmla="*/ 5166360 w 8544004"/>
              <a:gd name="connsiteY12" fmla="*/ 9513953 h 10428353"/>
              <a:gd name="connsiteX13" fmla="*/ 5577840 w 8544004"/>
              <a:gd name="connsiteY13" fmla="*/ 9285353 h 10428353"/>
              <a:gd name="connsiteX14" fmla="*/ 6766560 w 8544004"/>
              <a:gd name="connsiteY14" fmla="*/ 9445373 h 10428353"/>
              <a:gd name="connsiteX15" fmla="*/ 7200900 w 8544004"/>
              <a:gd name="connsiteY15" fmla="*/ 9239633 h 10428353"/>
              <a:gd name="connsiteX16" fmla="*/ 8481060 w 8544004"/>
              <a:gd name="connsiteY16" fmla="*/ 9925433 h 10428353"/>
              <a:gd name="connsiteX17" fmla="*/ 8526780 w 8544004"/>
              <a:gd name="connsiteY17" fmla="*/ 10382633 h 10428353"/>
              <a:gd name="connsiteX18" fmla="*/ 1508760 w 8544004"/>
              <a:gd name="connsiteY18" fmla="*/ 10428353 h 10428353"/>
              <a:gd name="connsiteX19" fmla="*/ 45720 w 8544004"/>
              <a:gd name="connsiteY19" fmla="*/ 10428353 h 10428353"/>
              <a:gd name="connsiteX20" fmla="*/ 0 w 8544004"/>
              <a:gd name="connsiteY20" fmla="*/ 575693 h 10428353"/>
              <a:gd name="connsiteX0" fmla="*/ 0 w 8544004"/>
              <a:gd name="connsiteY0" fmla="*/ 7135 h 9859795"/>
              <a:gd name="connsiteX1" fmla="*/ 617220 w 8544004"/>
              <a:gd name="connsiteY1" fmla="*/ 624355 h 9859795"/>
              <a:gd name="connsiteX2" fmla="*/ 1234440 w 8544004"/>
              <a:gd name="connsiteY2" fmla="*/ 830095 h 9859795"/>
              <a:gd name="connsiteX3" fmla="*/ 1737360 w 8544004"/>
              <a:gd name="connsiteY3" fmla="*/ 1172995 h 9859795"/>
              <a:gd name="connsiteX4" fmla="*/ 2377440 w 8544004"/>
              <a:gd name="connsiteY4" fmla="*/ 2636035 h 9859795"/>
              <a:gd name="connsiteX5" fmla="*/ 1943100 w 8544004"/>
              <a:gd name="connsiteY5" fmla="*/ 3024655 h 9859795"/>
              <a:gd name="connsiteX6" fmla="*/ 2263140 w 8544004"/>
              <a:gd name="connsiteY6" fmla="*/ 3916195 h 9859795"/>
              <a:gd name="connsiteX7" fmla="*/ 2811780 w 8544004"/>
              <a:gd name="connsiteY7" fmla="*/ 4076215 h 9859795"/>
              <a:gd name="connsiteX8" fmla="*/ 3657600 w 8544004"/>
              <a:gd name="connsiteY8" fmla="*/ 5882155 h 9859795"/>
              <a:gd name="connsiteX9" fmla="*/ 4320540 w 8544004"/>
              <a:gd name="connsiteY9" fmla="*/ 6933715 h 9859795"/>
              <a:gd name="connsiteX10" fmla="*/ 3589020 w 8544004"/>
              <a:gd name="connsiteY10" fmla="*/ 7893835 h 9859795"/>
              <a:gd name="connsiteX11" fmla="*/ 4114800 w 8544004"/>
              <a:gd name="connsiteY11" fmla="*/ 8648215 h 9859795"/>
              <a:gd name="connsiteX12" fmla="*/ 5166360 w 8544004"/>
              <a:gd name="connsiteY12" fmla="*/ 8945395 h 9859795"/>
              <a:gd name="connsiteX13" fmla="*/ 5577840 w 8544004"/>
              <a:gd name="connsiteY13" fmla="*/ 8716795 h 9859795"/>
              <a:gd name="connsiteX14" fmla="*/ 6766560 w 8544004"/>
              <a:gd name="connsiteY14" fmla="*/ 8876815 h 9859795"/>
              <a:gd name="connsiteX15" fmla="*/ 7200900 w 8544004"/>
              <a:gd name="connsiteY15" fmla="*/ 8671075 h 9859795"/>
              <a:gd name="connsiteX16" fmla="*/ 8481060 w 8544004"/>
              <a:gd name="connsiteY16" fmla="*/ 9356875 h 9859795"/>
              <a:gd name="connsiteX17" fmla="*/ 8526780 w 8544004"/>
              <a:gd name="connsiteY17" fmla="*/ 9814075 h 9859795"/>
              <a:gd name="connsiteX18" fmla="*/ 1508760 w 8544004"/>
              <a:gd name="connsiteY18" fmla="*/ 9859795 h 9859795"/>
              <a:gd name="connsiteX19" fmla="*/ 45720 w 8544004"/>
              <a:gd name="connsiteY19" fmla="*/ 9859795 h 9859795"/>
              <a:gd name="connsiteX20" fmla="*/ 0 w 8544004"/>
              <a:gd name="connsiteY20" fmla="*/ 7135 h 985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44004" h="9859795">
                <a:moveTo>
                  <a:pt x="0" y="7135"/>
                </a:moveTo>
                <a:cubicBezTo>
                  <a:pt x="72390" y="-69065"/>
                  <a:pt x="411480" y="487195"/>
                  <a:pt x="617220" y="624355"/>
                </a:cubicBezTo>
                <a:cubicBezTo>
                  <a:pt x="822960" y="761515"/>
                  <a:pt x="1047750" y="738655"/>
                  <a:pt x="1234440" y="830095"/>
                </a:cubicBezTo>
                <a:cubicBezTo>
                  <a:pt x="1421130" y="921535"/>
                  <a:pt x="1546860" y="872005"/>
                  <a:pt x="1737360" y="1172995"/>
                </a:cubicBezTo>
                <a:cubicBezTo>
                  <a:pt x="1927860" y="1473985"/>
                  <a:pt x="2343150" y="2327425"/>
                  <a:pt x="2377440" y="2636035"/>
                </a:cubicBezTo>
                <a:cubicBezTo>
                  <a:pt x="2411730" y="2944645"/>
                  <a:pt x="1962150" y="2811295"/>
                  <a:pt x="1943100" y="3024655"/>
                </a:cubicBezTo>
                <a:cubicBezTo>
                  <a:pt x="1924050" y="3238015"/>
                  <a:pt x="2118360" y="3740935"/>
                  <a:pt x="2263140" y="3916195"/>
                </a:cubicBezTo>
                <a:cubicBezTo>
                  <a:pt x="2407920" y="4091455"/>
                  <a:pt x="2579370" y="3748555"/>
                  <a:pt x="2811780" y="4076215"/>
                </a:cubicBezTo>
                <a:cubicBezTo>
                  <a:pt x="3044190" y="4403875"/>
                  <a:pt x="3406140" y="5405905"/>
                  <a:pt x="3657600" y="5882155"/>
                </a:cubicBezTo>
                <a:cubicBezTo>
                  <a:pt x="3909060" y="6358405"/>
                  <a:pt x="4331970" y="6598435"/>
                  <a:pt x="4320540" y="6933715"/>
                </a:cubicBezTo>
                <a:cubicBezTo>
                  <a:pt x="4309110" y="7268995"/>
                  <a:pt x="3623310" y="7608085"/>
                  <a:pt x="3589020" y="7893835"/>
                </a:cubicBezTo>
                <a:cubicBezTo>
                  <a:pt x="3554730" y="8179585"/>
                  <a:pt x="3851910" y="8472955"/>
                  <a:pt x="4114800" y="8648215"/>
                </a:cubicBezTo>
                <a:cubicBezTo>
                  <a:pt x="4377690" y="8823475"/>
                  <a:pt x="4922520" y="8933965"/>
                  <a:pt x="5166360" y="8945395"/>
                </a:cubicBezTo>
                <a:cubicBezTo>
                  <a:pt x="5410200" y="8956825"/>
                  <a:pt x="5311140" y="8728225"/>
                  <a:pt x="5577840" y="8716795"/>
                </a:cubicBezTo>
                <a:cubicBezTo>
                  <a:pt x="5844540" y="8705365"/>
                  <a:pt x="6496050" y="8884435"/>
                  <a:pt x="6766560" y="8876815"/>
                </a:cubicBezTo>
                <a:cubicBezTo>
                  <a:pt x="7037070" y="8869195"/>
                  <a:pt x="6915150" y="8591065"/>
                  <a:pt x="7200900" y="8671075"/>
                </a:cubicBezTo>
                <a:cubicBezTo>
                  <a:pt x="7486650" y="8751085"/>
                  <a:pt x="8260080" y="9166375"/>
                  <a:pt x="8481060" y="9356875"/>
                </a:cubicBezTo>
                <a:cubicBezTo>
                  <a:pt x="8450580" y="9433075"/>
                  <a:pt x="8591550" y="9867415"/>
                  <a:pt x="8526780" y="9814075"/>
                </a:cubicBezTo>
                <a:lnTo>
                  <a:pt x="1508760" y="9859795"/>
                </a:lnTo>
                <a:lnTo>
                  <a:pt x="45720" y="9859795"/>
                </a:lnTo>
                <a:lnTo>
                  <a:pt x="0" y="7135"/>
                </a:lnTo>
                <a:close/>
              </a:path>
            </a:pathLst>
          </a:custGeom>
          <a:solidFill>
            <a:srgbClr val="548235">
              <a:alpha val="74118"/>
            </a:srgbClr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82" name="Group 2081"/>
          <p:cNvGrpSpPr>
            <a:grpSpLocks noChangeAspect="1"/>
          </p:cNvGrpSpPr>
          <p:nvPr/>
        </p:nvGrpSpPr>
        <p:grpSpPr>
          <a:xfrm>
            <a:off x="13526054" y="5892347"/>
            <a:ext cx="1681796" cy="2513796"/>
            <a:chOff x="12287727" y="6097364"/>
            <a:chExt cx="2553220" cy="3816318"/>
          </a:xfrm>
        </p:grpSpPr>
        <p:sp>
          <p:nvSpPr>
            <p:cNvPr id="2083" name="Rectangle 2082"/>
            <p:cNvSpPr/>
            <p:nvPr/>
          </p:nvSpPr>
          <p:spPr>
            <a:xfrm rot="296616">
              <a:off x="13514042" y="9132283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4" name="Rectangle 2083"/>
            <p:cNvSpPr/>
            <p:nvPr/>
          </p:nvSpPr>
          <p:spPr>
            <a:xfrm rot="296616">
              <a:off x="12296823" y="8735305"/>
              <a:ext cx="717035" cy="2504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5" name="Rectangle 2084"/>
            <p:cNvSpPr/>
            <p:nvPr/>
          </p:nvSpPr>
          <p:spPr>
            <a:xfrm rot="5795259">
              <a:off x="12799556" y="9145138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Rectangle 2085"/>
            <p:cNvSpPr/>
            <p:nvPr/>
          </p:nvSpPr>
          <p:spPr>
            <a:xfrm rot="5795259">
              <a:off x="12707224" y="9599955"/>
              <a:ext cx="393138" cy="23431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Rectangle 2086"/>
            <p:cNvSpPr/>
            <p:nvPr/>
          </p:nvSpPr>
          <p:spPr>
            <a:xfrm rot="5795259">
              <a:off x="12249810" y="8436867"/>
              <a:ext cx="277754" cy="20191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Rectangle 2087"/>
            <p:cNvSpPr/>
            <p:nvPr/>
          </p:nvSpPr>
          <p:spPr>
            <a:xfrm rot="410806">
              <a:off x="12761912" y="7836046"/>
              <a:ext cx="277754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Rectangle 2088"/>
            <p:cNvSpPr/>
            <p:nvPr/>
          </p:nvSpPr>
          <p:spPr>
            <a:xfrm rot="410806">
              <a:off x="13236746" y="7936819"/>
              <a:ext cx="194774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Rectangle 2089"/>
            <p:cNvSpPr/>
            <p:nvPr/>
          </p:nvSpPr>
          <p:spPr>
            <a:xfrm rot="410806">
              <a:off x="14250606" y="6147932"/>
              <a:ext cx="590341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Rectangle 2090"/>
            <p:cNvSpPr/>
            <p:nvPr/>
          </p:nvSpPr>
          <p:spPr>
            <a:xfrm rot="410806">
              <a:off x="13466400" y="6957636"/>
              <a:ext cx="235610" cy="2515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Rectangle 2091"/>
            <p:cNvSpPr/>
            <p:nvPr/>
          </p:nvSpPr>
          <p:spPr>
            <a:xfrm rot="440417">
              <a:off x="13702802" y="6097364"/>
              <a:ext cx="678124" cy="2167237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3" name="Rectangle 2092"/>
          <p:cNvSpPr/>
          <p:nvPr/>
        </p:nvSpPr>
        <p:spPr>
          <a:xfrm rot="296616">
            <a:off x="14334400" y="8247191"/>
            <a:ext cx="126170" cy="162017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94" name="Group 2093"/>
          <p:cNvGrpSpPr>
            <a:grpSpLocks noChangeAspect="1"/>
          </p:cNvGrpSpPr>
          <p:nvPr/>
        </p:nvGrpSpPr>
        <p:grpSpPr>
          <a:xfrm rot="628274">
            <a:off x="19199777" y="6968857"/>
            <a:ext cx="1339887" cy="1986430"/>
            <a:chOff x="12605551" y="6767983"/>
            <a:chExt cx="1946637" cy="3065249"/>
          </a:xfrm>
        </p:grpSpPr>
        <p:sp>
          <p:nvSpPr>
            <p:cNvPr id="2095" name="Rectangle 2094"/>
            <p:cNvSpPr/>
            <p:nvPr/>
          </p:nvSpPr>
          <p:spPr>
            <a:xfrm>
              <a:off x="12605551" y="8339137"/>
              <a:ext cx="737396" cy="71742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6" name="Rectangle 2095"/>
            <p:cNvSpPr/>
            <p:nvPr/>
          </p:nvSpPr>
          <p:spPr>
            <a:xfrm>
              <a:off x="12989087" y="8605814"/>
              <a:ext cx="330330" cy="10986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7" name="Oval 2096"/>
            <p:cNvSpPr/>
            <p:nvPr/>
          </p:nvSpPr>
          <p:spPr>
            <a:xfrm>
              <a:off x="13443110" y="9622890"/>
              <a:ext cx="220730" cy="20366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8" name="Rectangle 2097"/>
            <p:cNvSpPr/>
            <p:nvPr/>
          </p:nvSpPr>
          <p:spPr>
            <a:xfrm rot="616691">
              <a:off x="13453716" y="8418435"/>
              <a:ext cx="709036" cy="3069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9" name="Rectangle 2098"/>
            <p:cNvSpPr/>
            <p:nvPr/>
          </p:nvSpPr>
          <p:spPr>
            <a:xfrm>
              <a:off x="13630281" y="9639301"/>
              <a:ext cx="395930" cy="1872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0" name="Rectangle 2099"/>
            <p:cNvSpPr/>
            <p:nvPr/>
          </p:nvSpPr>
          <p:spPr>
            <a:xfrm>
              <a:off x="14237879" y="8359274"/>
              <a:ext cx="314309" cy="1736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Rectangle 2100"/>
            <p:cNvSpPr/>
            <p:nvPr/>
          </p:nvSpPr>
          <p:spPr>
            <a:xfrm>
              <a:off x="13786011" y="9226502"/>
              <a:ext cx="266728" cy="60673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Rectangle 2101"/>
            <p:cNvSpPr/>
            <p:nvPr/>
          </p:nvSpPr>
          <p:spPr>
            <a:xfrm>
              <a:off x="12760322" y="6767983"/>
              <a:ext cx="330330" cy="1571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08" name="Rectangle 2107"/>
          <p:cNvSpPr/>
          <p:nvPr/>
        </p:nvSpPr>
        <p:spPr>
          <a:xfrm>
            <a:off x="22342854" y="6726049"/>
            <a:ext cx="430167" cy="15797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9" name="Rectangle 2108"/>
          <p:cNvSpPr/>
          <p:nvPr/>
        </p:nvSpPr>
        <p:spPr>
          <a:xfrm>
            <a:off x="22943776" y="6301260"/>
            <a:ext cx="516616" cy="15797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0" name="Rectangle 2109"/>
          <p:cNvSpPr/>
          <p:nvPr/>
        </p:nvSpPr>
        <p:spPr>
          <a:xfrm>
            <a:off x="23291976" y="6313196"/>
            <a:ext cx="174360" cy="23659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2" name="Rectangle 2111"/>
          <p:cNvSpPr/>
          <p:nvPr/>
        </p:nvSpPr>
        <p:spPr>
          <a:xfrm rot="16639287">
            <a:off x="23340708" y="4950373"/>
            <a:ext cx="131500" cy="1169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3" name="Rectangle 2112"/>
          <p:cNvSpPr/>
          <p:nvPr/>
        </p:nvSpPr>
        <p:spPr>
          <a:xfrm rot="16639287">
            <a:off x="23207465" y="4933968"/>
            <a:ext cx="131500" cy="1169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4" name="Rectangle 2113"/>
          <p:cNvSpPr/>
          <p:nvPr/>
        </p:nvSpPr>
        <p:spPr>
          <a:xfrm rot="16639287">
            <a:off x="22984914" y="4202936"/>
            <a:ext cx="420881" cy="17154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5" name="Rectangle 2114"/>
          <p:cNvSpPr/>
          <p:nvPr/>
        </p:nvSpPr>
        <p:spPr>
          <a:xfrm rot="16639287">
            <a:off x="23357053" y="4071946"/>
            <a:ext cx="131500" cy="31325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7" name="Rectangle 2116"/>
          <p:cNvSpPr/>
          <p:nvPr/>
        </p:nvSpPr>
        <p:spPr>
          <a:xfrm rot="16639287">
            <a:off x="24036789" y="3886075"/>
            <a:ext cx="131500" cy="9524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8" name="Rectangle 2117"/>
          <p:cNvSpPr/>
          <p:nvPr/>
        </p:nvSpPr>
        <p:spPr>
          <a:xfrm rot="16639287">
            <a:off x="25076483" y="3483880"/>
            <a:ext cx="303047" cy="1511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9" name="Rectangle 2118"/>
          <p:cNvSpPr/>
          <p:nvPr/>
        </p:nvSpPr>
        <p:spPr>
          <a:xfrm rot="16639287">
            <a:off x="25258853" y="3821823"/>
            <a:ext cx="160762" cy="151199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5" name="Group 2104"/>
          <p:cNvGrpSpPr>
            <a:grpSpLocks/>
          </p:cNvGrpSpPr>
          <p:nvPr/>
        </p:nvGrpSpPr>
        <p:grpSpPr>
          <a:xfrm>
            <a:off x="23294931" y="6309372"/>
            <a:ext cx="159932" cy="209102"/>
            <a:chOff x="12598937" y="11422647"/>
            <a:chExt cx="459343" cy="487413"/>
          </a:xfrm>
          <a:solidFill>
            <a:schemeClr val="bg1"/>
          </a:solidFill>
        </p:grpSpPr>
        <p:sp>
          <p:nvSpPr>
            <p:cNvPr id="2106" name="Rectangle 2105"/>
            <p:cNvSpPr/>
            <p:nvPr/>
          </p:nvSpPr>
          <p:spPr>
            <a:xfrm>
              <a:off x="12760294" y="11422647"/>
              <a:ext cx="111620" cy="487413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7" name="Rectangle 2106"/>
            <p:cNvSpPr/>
            <p:nvPr/>
          </p:nvSpPr>
          <p:spPr>
            <a:xfrm rot="16200000">
              <a:off x="12788681" y="11371489"/>
              <a:ext cx="79855" cy="459343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13"/>
          <p:cNvSpPr/>
          <p:nvPr/>
        </p:nvSpPr>
        <p:spPr>
          <a:xfrm>
            <a:off x="22356957" y="6838605"/>
            <a:ext cx="565920" cy="480159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2" name="Rectangle 2121"/>
          <p:cNvSpPr/>
          <p:nvPr/>
        </p:nvSpPr>
        <p:spPr>
          <a:xfrm>
            <a:off x="23175420" y="6475265"/>
            <a:ext cx="328865" cy="407738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3" name="Rectangle 2122"/>
          <p:cNvSpPr/>
          <p:nvPr/>
        </p:nvSpPr>
        <p:spPr>
          <a:xfrm>
            <a:off x="23234286" y="4313186"/>
            <a:ext cx="328865" cy="407738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4" name="Rectangle 2123"/>
          <p:cNvSpPr/>
          <p:nvPr/>
        </p:nvSpPr>
        <p:spPr>
          <a:xfrm>
            <a:off x="25767358" y="9318910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6" name="Rectangle 2125"/>
          <p:cNvSpPr/>
          <p:nvPr/>
        </p:nvSpPr>
        <p:spPr>
          <a:xfrm>
            <a:off x="26219359" y="9318910"/>
            <a:ext cx="755813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7" name="Rectangle 2126"/>
          <p:cNvSpPr/>
          <p:nvPr/>
        </p:nvSpPr>
        <p:spPr>
          <a:xfrm rot="16200000">
            <a:off x="26743998" y="9476073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8" name="Rectangle 2127"/>
          <p:cNvSpPr/>
          <p:nvPr/>
        </p:nvSpPr>
        <p:spPr>
          <a:xfrm rot="16874591">
            <a:off x="26216585" y="9677618"/>
            <a:ext cx="130310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9" name="Rectangle 2128"/>
          <p:cNvSpPr/>
          <p:nvPr/>
        </p:nvSpPr>
        <p:spPr>
          <a:xfrm rot="420000">
            <a:off x="26509606" y="9741365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0" name="Rectangle 2129"/>
          <p:cNvSpPr/>
          <p:nvPr/>
        </p:nvSpPr>
        <p:spPr>
          <a:xfrm rot="120000">
            <a:off x="26510258" y="10091210"/>
            <a:ext cx="309948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1" name="Rectangle 2130"/>
          <p:cNvSpPr/>
          <p:nvPr/>
        </p:nvSpPr>
        <p:spPr>
          <a:xfrm rot="120000">
            <a:off x="26510287" y="10587377"/>
            <a:ext cx="217190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2" name="Rectangle 2131"/>
          <p:cNvSpPr/>
          <p:nvPr/>
        </p:nvSpPr>
        <p:spPr>
          <a:xfrm rot="120000">
            <a:off x="26504011" y="11156709"/>
            <a:ext cx="395631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3" name="Rectangle 2132"/>
          <p:cNvSpPr/>
          <p:nvPr/>
        </p:nvSpPr>
        <p:spPr>
          <a:xfrm rot="16320000">
            <a:off x="26587068" y="11275966"/>
            <a:ext cx="395631" cy="152401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26351286" y="9971373"/>
            <a:ext cx="319087" cy="1604962"/>
          </a:xfrm>
          <a:custGeom>
            <a:avLst/>
            <a:gdLst>
              <a:gd name="connsiteX0" fmla="*/ 0 w 319087"/>
              <a:gd name="connsiteY0" fmla="*/ 0 h 1604962"/>
              <a:gd name="connsiteX1" fmla="*/ 85725 w 319087"/>
              <a:gd name="connsiteY1" fmla="*/ 1604962 h 1604962"/>
              <a:gd name="connsiteX2" fmla="*/ 319087 w 319087"/>
              <a:gd name="connsiteY2" fmla="*/ 1604962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9087" h="1604962">
                <a:moveTo>
                  <a:pt x="0" y="0"/>
                </a:moveTo>
                <a:lnTo>
                  <a:pt x="85725" y="1604962"/>
                </a:lnTo>
                <a:lnTo>
                  <a:pt x="319087" y="1604962"/>
                </a:lnTo>
              </a:path>
            </a:pathLst>
          </a:custGeom>
          <a:noFill/>
          <a:ln w="76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4" name="Freeform 2133"/>
          <p:cNvSpPr/>
          <p:nvPr/>
        </p:nvSpPr>
        <p:spPr>
          <a:xfrm rot="18330916">
            <a:off x="22076612" y="5822545"/>
            <a:ext cx="1091250" cy="903981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416" h="677138">
                <a:moveTo>
                  <a:pt x="817358" y="259852"/>
                </a:moveTo>
                <a:cubicBezTo>
                  <a:pt x="823574" y="259251"/>
                  <a:pt x="335349" y="666966"/>
                  <a:pt x="328129" y="676964"/>
                </a:cubicBezTo>
                <a:cubicBezTo>
                  <a:pt x="320909" y="686962"/>
                  <a:pt x="-4834" y="263216"/>
                  <a:pt x="223" y="267284"/>
                </a:cubicBezTo>
                <a:cubicBezTo>
                  <a:pt x="-13049" y="257557"/>
                  <a:pt x="571213" y="-6139"/>
                  <a:pt x="596555" y="109"/>
                </a:cubicBezTo>
                <a:cubicBezTo>
                  <a:pt x="582885" y="8874"/>
                  <a:pt x="814920" y="237412"/>
                  <a:pt x="817358" y="259852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35" name="Freeform 2134"/>
          <p:cNvSpPr/>
          <p:nvPr/>
        </p:nvSpPr>
        <p:spPr>
          <a:xfrm rot="18330916">
            <a:off x="25388709" y="8088181"/>
            <a:ext cx="1442046" cy="1144733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817317 w 817375"/>
              <a:gd name="connsiteY0" fmla="*/ 477884 h 895170"/>
              <a:gd name="connsiteX1" fmla="*/ 328088 w 817375"/>
              <a:gd name="connsiteY1" fmla="*/ 894996 h 895170"/>
              <a:gd name="connsiteX2" fmla="*/ 182 w 817375"/>
              <a:gd name="connsiteY2" fmla="*/ 485316 h 895170"/>
              <a:gd name="connsiteX3" fmla="*/ 730135 w 817375"/>
              <a:gd name="connsiteY3" fmla="*/ 60 h 895170"/>
              <a:gd name="connsiteX4" fmla="*/ 817317 w 817375"/>
              <a:gd name="connsiteY4" fmla="*/ 477884 h 895170"/>
              <a:gd name="connsiteX0" fmla="*/ 939274 w 939336"/>
              <a:gd name="connsiteY0" fmla="*/ 390844 h 895418"/>
              <a:gd name="connsiteX1" fmla="*/ 328088 w 939336"/>
              <a:gd name="connsiteY1" fmla="*/ 894996 h 895418"/>
              <a:gd name="connsiteX2" fmla="*/ 182 w 939336"/>
              <a:gd name="connsiteY2" fmla="*/ 485316 h 895418"/>
              <a:gd name="connsiteX3" fmla="*/ 730135 w 939336"/>
              <a:gd name="connsiteY3" fmla="*/ 60 h 895418"/>
              <a:gd name="connsiteX4" fmla="*/ 939274 w 939336"/>
              <a:gd name="connsiteY4" fmla="*/ 390844 h 895418"/>
              <a:gd name="connsiteX0" fmla="*/ 939274 w 939332"/>
              <a:gd name="connsiteY0" fmla="*/ 390844 h 857710"/>
              <a:gd name="connsiteX1" fmla="*/ 301147 w 939332"/>
              <a:gd name="connsiteY1" fmla="*/ 857248 h 857710"/>
              <a:gd name="connsiteX2" fmla="*/ 182 w 939332"/>
              <a:gd name="connsiteY2" fmla="*/ 485316 h 857710"/>
              <a:gd name="connsiteX3" fmla="*/ 730135 w 939332"/>
              <a:gd name="connsiteY3" fmla="*/ 60 h 857710"/>
              <a:gd name="connsiteX4" fmla="*/ 939274 w 939332"/>
              <a:gd name="connsiteY4" fmla="*/ 390844 h 857710"/>
              <a:gd name="connsiteX0" fmla="*/ 939274 w 939319"/>
              <a:gd name="connsiteY0" fmla="*/ 390844 h 857297"/>
              <a:gd name="connsiteX1" fmla="*/ 301147 w 939319"/>
              <a:gd name="connsiteY1" fmla="*/ 857248 h 857297"/>
              <a:gd name="connsiteX2" fmla="*/ 182 w 939319"/>
              <a:gd name="connsiteY2" fmla="*/ 485316 h 857297"/>
              <a:gd name="connsiteX3" fmla="*/ 730135 w 939319"/>
              <a:gd name="connsiteY3" fmla="*/ 60 h 857297"/>
              <a:gd name="connsiteX4" fmla="*/ 939274 w 939319"/>
              <a:gd name="connsiteY4" fmla="*/ 390844 h 857297"/>
              <a:gd name="connsiteX0" fmla="*/ 1080184 w 1080231"/>
              <a:gd name="connsiteY0" fmla="*/ 618985 h 858596"/>
              <a:gd name="connsiteX1" fmla="*/ 301147 w 1080231"/>
              <a:gd name="connsiteY1" fmla="*/ 857248 h 858596"/>
              <a:gd name="connsiteX2" fmla="*/ 182 w 1080231"/>
              <a:gd name="connsiteY2" fmla="*/ 485316 h 858596"/>
              <a:gd name="connsiteX3" fmla="*/ 730135 w 1080231"/>
              <a:gd name="connsiteY3" fmla="*/ 60 h 858596"/>
              <a:gd name="connsiteX4" fmla="*/ 1080184 w 1080231"/>
              <a:gd name="connsiteY4" fmla="*/ 618985 h 858596"/>
              <a:gd name="connsiteX0" fmla="*/ 1080184 w 1080770"/>
              <a:gd name="connsiteY0" fmla="*/ 618985 h 870066"/>
              <a:gd name="connsiteX1" fmla="*/ 816952 w 1080770"/>
              <a:gd name="connsiteY1" fmla="*/ 769000 h 870066"/>
              <a:gd name="connsiteX2" fmla="*/ 301147 w 1080770"/>
              <a:gd name="connsiteY2" fmla="*/ 857248 h 870066"/>
              <a:gd name="connsiteX3" fmla="*/ 182 w 1080770"/>
              <a:gd name="connsiteY3" fmla="*/ 485316 h 870066"/>
              <a:gd name="connsiteX4" fmla="*/ 730135 w 1080770"/>
              <a:gd name="connsiteY4" fmla="*/ 60 h 870066"/>
              <a:gd name="connsiteX5" fmla="*/ 1080184 w 1080770"/>
              <a:gd name="connsiteY5" fmla="*/ 618985 h 870066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498"/>
              <a:gd name="connsiteX1" fmla="*/ 816952 w 1080770"/>
              <a:gd name="connsiteY1" fmla="*/ 769000 h 857498"/>
              <a:gd name="connsiteX2" fmla="*/ 649498 w 1080770"/>
              <a:gd name="connsiteY2" fmla="*/ 546654 h 857498"/>
              <a:gd name="connsiteX3" fmla="*/ 301147 w 1080770"/>
              <a:gd name="connsiteY3" fmla="*/ 857248 h 857498"/>
              <a:gd name="connsiteX4" fmla="*/ 182 w 1080770"/>
              <a:gd name="connsiteY4" fmla="*/ 485316 h 857498"/>
              <a:gd name="connsiteX5" fmla="*/ 730135 w 1080770"/>
              <a:gd name="connsiteY5" fmla="*/ 60 h 857498"/>
              <a:gd name="connsiteX6" fmla="*/ 1080184 w 1080770"/>
              <a:gd name="connsiteY6" fmla="*/ 618985 h 857498"/>
              <a:gd name="connsiteX0" fmla="*/ 1080184 w 1080770"/>
              <a:gd name="connsiteY0" fmla="*/ 618985 h 857503"/>
              <a:gd name="connsiteX1" fmla="*/ 816952 w 1080770"/>
              <a:gd name="connsiteY1" fmla="*/ 769000 h 857503"/>
              <a:gd name="connsiteX2" fmla="*/ 649498 w 1080770"/>
              <a:gd name="connsiteY2" fmla="*/ 546654 h 857503"/>
              <a:gd name="connsiteX3" fmla="*/ 301147 w 1080770"/>
              <a:gd name="connsiteY3" fmla="*/ 857248 h 857503"/>
              <a:gd name="connsiteX4" fmla="*/ 182 w 1080770"/>
              <a:gd name="connsiteY4" fmla="*/ 485316 h 857503"/>
              <a:gd name="connsiteX5" fmla="*/ 730135 w 1080770"/>
              <a:gd name="connsiteY5" fmla="*/ 60 h 857503"/>
              <a:gd name="connsiteX6" fmla="*/ 1080184 w 1080770"/>
              <a:gd name="connsiteY6" fmla="*/ 618985 h 857503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770"/>
              <a:gd name="connsiteY0" fmla="*/ 618985 h 857476"/>
              <a:gd name="connsiteX1" fmla="*/ 816952 w 1080770"/>
              <a:gd name="connsiteY1" fmla="*/ 769000 h 857476"/>
              <a:gd name="connsiteX2" fmla="*/ 649498 w 1080770"/>
              <a:gd name="connsiteY2" fmla="*/ 546654 h 857476"/>
              <a:gd name="connsiteX3" fmla="*/ 301147 w 1080770"/>
              <a:gd name="connsiteY3" fmla="*/ 857248 h 857476"/>
              <a:gd name="connsiteX4" fmla="*/ 182 w 1080770"/>
              <a:gd name="connsiteY4" fmla="*/ 485316 h 857476"/>
              <a:gd name="connsiteX5" fmla="*/ 730135 w 1080770"/>
              <a:gd name="connsiteY5" fmla="*/ 60 h 857476"/>
              <a:gd name="connsiteX6" fmla="*/ 1080184 w 1080770"/>
              <a:gd name="connsiteY6" fmla="*/ 618985 h 857476"/>
              <a:gd name="connsiteX0" fmla="*/ 1080184 w 1080508"/>
              <a:gd name="connsiteY0" fmla="*/ 618985 h 857476"/>
              <a:gd name="connsiteX1" fmla="*/ 816952 w 1080508"/>
              <a:gd name="connsiteY1" fmla="*/ 769000 h 857476"/>
              <a:gd name="connsiteX2" fmla="*/ 649498 w 1080508"/>
              <a:gd name="connsiteY2" fmla="*/ 546654 h 857476"/>
              <a:gd name="connsiteX3" fmla="*/ 301147 w 1080508"/>
              <a:gd name="connsiteY3" fmla="*/ 857248 h 857476"/>
              <a:gd name="connsiteX4" fmla="*/ 182 w 1080508"/>
              <a:gd name="connsiteY4" fmla="*/ 485316 h 857476"/>
              <a:gd name="connsiteX5" fmla="*/ 730135 w 1080508"/>
              <a:gd name="connsiteY5" fmla="*/ 60 h 857476"/>
              <a:gd name="connsiteX6" fmla="*/ 1080184 w 1080508"/>
              <a:gd name="connsiteY6" fmla="*/ 618985 h 857476"/>
              <a:gd name="connsiteX0" fmla="*/ 1080184 w 1080184"/>
              <a:gd name="connsiteY0" fmla="*/ 618985 h 857476"/>
              <a:gd name="connsiteX1" fmla="*/ 816952 w 1080184"/>
              <a:gd name="connsiteY1" fmla="*/ 769000 h 857476"/>
              <a:gd name="connsiteX2" fmla="*/ 649498 w 1080184"/>
              <a:gd name="connsiteY2" fmla="*/ 546654 h 857476"/>
              <a:gd name="connsiteX3" fmla="*/ 301147 w 1080184"/>
              <a:gd name="connsiteY3" fmla="*/ 857248 h 857476"/>
              <a:gd name="connsiteX4" fmla="*/ 182 w 1080184"/>
              <a:gd name="connsiteY4" fmla="*/ 485316 h 857476"/>
              <a:gd name="connsiteX5" fmla="*/ 730135 w 1080184"/>
              <a:gd name="connsiteY5" fmla="*/ 60 h 857476"/>
              <a:gd name="connsiteX6" fmla="*/ 1080184 w 1080184"/>
              <a:gd name="connsiteY6" fmla="*/ 618985 h 85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184" h="857476">
                <a:moveTo>
                  <a:pt x="1080184" y="618985"/>
                </a:moveTo>
                <a:cubicBezTo>
                  <a:pt x="1074998" y="637721"/>
                  <a:pt x="821123" y="762001"/>
                  <a:pt x="816952" y="769000"/>
                </a:cubicBezTo>
                <a:cubicBezTo>
                  <a:pt x="815733" y="770865"/>
                  <a:pt x="660811" y="550164"/>
                  <a:pt x="649498" y="546654"/>
                </a:cubicBezTo>
                <a:cubicBezTo>
                  <a:pt x="646883" y="567616"/>
                  <a:pt x="297818" y="846277"/>
                  <a:pt x="301147" y="857248"/>
                </a:cubicBezTo>
                <a:cubicBezTo>
                  <a:pt x="304476" y="868219"/>
                  <a:pt x="-4875" y="481248"/>
                  <a:pt x="182" y="485316"/>
                </a:cubicBezTo>
                <a:cubicBezTo>
                  <a:pt x="-13090" y="475589"/>
                  <a:pt x="704793" y="-6188"/>
                  <a:pt x="730135" y="60"/>
                </a:cubicBezTo>
                <a:cubicBezTo>
                  <a:pt x="716465" y="8825"/>
                  <a:pt x="1077746" y="596545"/>
                  <a:pt x="1080184" y="618985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36" name="Freeform 2135"/>
          <p:cNvSpPr/>
          <p:nvPr/>
        </p:nvSpPr>
        <p:spPr>
          <a:xfrm rot="18330916">
            <a:off x="20979943" y="8605506"/>
            <a:ext cx="3901783" cy="422169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571802 w 1571828"/>
              <a:gd name="connsiteY0" fmla="*/ 984555 h 1308688"/>
              <a:gd name="connsiteX1" fmla="*/ 219285 w 1571828"/>
              <a:gd name="connsiteY1" fmla="*/ 1293753 h 1308688"/>
              <a:gd name="connsiteX2" fmla="*/ 5526 w 1571828"/>
              <a:gd name="connsiteY2" fmla="*/ 402897 h 1308688"/>
              <a:gd name="connsiteX3" fmla="*/ 919658 w 1571828"/>
              <a:gd name="connsiteY3" fmla="*/ 73 h 1308688"/>
              <a:gd name="connsiteX4" fmla="*/ 1571802 w 1571828"/>
              <a:gd name="connsiteY4" fmla="*/ 984555 h 1308688"/>
              <a:gd name="connsiteX0" fmla="*/ 2340453 w 2340467"/>
              <a:gd name="connsiteY0" fmla="*/ 984555 h 2392700"/>
              <a:gd name="connsiteX1" fmla="*/ 43975 w 2340467"/>
              <a:gd name="connsiteY1" fmla="*/ 2388200 h 2392700"/>
              <a:gd name="connsiteX2" fmla="*/ 774177 w 2340467"/>
              <a:gd name="connsiteY2" fmla="*/ 402897 h 2392700"/>
              <a:gd name="connsiteX3" fmla="*/ 1688309 w 2340467"/>
              <a:gd name="connsiteY3" fmla="*/ 73 h 2392700"/>
              <a:gd name="connsiteX4" fmla="*/ 2340453 w 2340467"/>
              <a:gd name="connsiteY4" fmla="*/ 984555 h 2392700"/>
              <a:gd name="connsiteX0" fmla="*/ 2821084 w 2821099"/>
              <a:gd name="connsiteY0" fmla="*/ 984501 h 2396101"/>
              <a:gd name="connsiteX1" fmla="*/ 524606 w 2821099"/>
              <a:gd name="connsiteY1" fmla="*/ 2388146 h 2396101"/>
              <a:gd name="connsiteX2" fmla="*/ 279 w 2821099"/>
              <a:gd name="connsiteY2" fmla="*/ 1592717 h 2396101"/>
              <a:gd name="connsiteX3" fmla="*/ 2168940 w 2821099"/>
              <a:gd name="connsiteY3" fmla="*/ 19 h 2396101"/>
              <a:gd name="connsiteX4" fmla="*/ 2821084 w 2821099"/>
              <a:gd name="connsiteY4" fmla="*/ 984501 h 2396101"/>
              <a:gd name="connsiteX0" fmla="*/ 2820867 w 2820879"/>
              <a:gd name="connsiteY0" fmla="*/ 984501 h 2388276"/>
              <a:gd name="connsiteX1" fmla="*/ 524389 w 2820879"/>
              <a:gd name="connsiteY1" fmla="*/ 2388146 h 2388276"/>
              <a:gd name="connsiteX2" fmla="*/ 62 w 2820879"/>
              <a:gd name="connsiteY2" fmla="*/ 1592717 h 2388276"/>
              <a:gd name="connsiteX3" fmla="*/ 2168723 w 2820879"/>
              <a:gd name="connsiteY3" fmla="*/ 19 h 2388276"/>
              <a:gd name="connsiteX4" fmla="*/ 2820867 w 2820879"/>
              <a:gd name="connsiteY4" fmla="*/ 984501 h 2388276"/>
              <a:gd name="connsiteX0" fmla="*/ 2771650 w 2771665"/>
              <a:gd name="connsiteY0" fmla="*/ 984500 h 2398570"/>
              <a:gd name="connsiteX1" fmla="*/ 475172 w 2771665"/>
              <a:gd name="connsiteY1" fmla="*/ 2388145 h 2398570"/>
              <a:gd name="connsiteX2" fmla="*/ 583 w 2771665"/>
              <a:gd name="connsiteY2" fmla="*/ 1662406 h 2398570"/>
              <a:gd name="connsiteX3" fmla="*/ 2119506 w 2771665"/>
              <a:gd name="connsiteY3" fmla="*/ 18 h 2398570"/>
              <a:gd name="connsiteX4" fmla="*/ 2771650 w 2771665"/>
              <a:gd name="connsiteY4" fmla="*/ 984500 h 2398570"/>
              <a:gd name="connsiteX0" fmla="*/ 2771130 w 2771143"/>
              <a:gd name="connsiteY0" fmla="*/ 984500 h 2388778"/>
              <a:gd name="connsiteX1" fmla="*/ 474652 w 2771143"/>
              <a:gd name="connsiteY1" fmla="*/ 2388145 h 2388778"/>
              <a:gd name="connsiteX2" fmla="*/ 63 w 2771143"/>
              <a:gd name="connsiteY2" fmla="*/ 1662406 h 2388778"/>
              <a:gd name="connsiteX3" fmla="*/ 2118986 w 2771143"/>
              <a:gd name="connsiteY3" fmla="*/ 18 h 2388778"/>
              <a:gd name="connsiteX4" fmla="*/ 2771130 w 2771143"/>
              <a:gd name="connsiteY4" fmla="*/ 984500 h 2388778"/>
              <a:gd name="connsiteX0" fmla="*/ 2411159 w 2411177"/>
              <a:gd name="connsiteY0" fmla="*/ 568329 h 2412250"/>
              <a:gd name="connsiteX1" fmla="*/ 474813 w 2411177"/>
              <a:gd name="connsiteY1" fmla="*/ 2388145 h 2412250"/>
              <a:gd name="connsiteX2" fmla="*/ 224 w 2411177"/>
              <a:gd name="connsiteY2" fmla="*/ 1662406 h 2412250"/>
              <a:gd name="connsiteX3" fmla="*/ 2119147 w 2411177"/>
              <a:gd name="connsiteY3" fmla="*/ 18 h 2412250"/>
              <a:gd name="connsiteX4" fmla="*/ 2411159 w 2411177"/>
              <a:gd name="connsiteY4" fmla="*/ 568329 h 2412250"/>
              <a:gd name="connsiteX0" fmla="*/ 2411503 w 2411521"/>
              <a:gd name="connsiteY0" fmla="*/ 568329 h 1967958"/>
              <a:gd name="connsiteX1" fmla="*/ 417612 w 2411521"/>
              <a:gd name="connsiteY1" fmla="*/ 1924319 h 1967958"/>
              <a:gd name="connsiteX2" fmla="*/ 568 w 2411521"/>
              <a:gd name="connsiteY2" fmla="*/ 1662406 h 1967958"/>
              <a:gd name="connsiteX3" fmla="*/ 2119491 w 2411521"/>
              <a:gd name="connsiteY3" fmla="*/ 18 h 1967958"/>
              <a:gd name="connsiteX4" fmla="*/ 2411503 w 2411521"/>
              <a:gd name="connsiteY4" fmla="*/ 568329 h 1967958"/>
              <a:gd name="connsiteX0" fmla="*/ 2412015 w 2412033"/>
              <a:gd name="connsiteY0" fmla="*/ 568329 h 2102536"/>
              <a:gd name="connsiteX1" fmla="*/ 394180 w 2412033"/>
              <a:gd name="connsiteY1" fmla="*/ 2067631 h 2102536"/>
              <a:gd name="connsiteX2" fmla="*/ 1080 w 2412033"/>
              <a:gd name="connsiteY2" fmla="*/ 1662406 h 2102536"/>
              <a:gd name="connsiteX3" fmla="*/ 2120003 w 2412033"/>
              <a:gd name="connsiteY3" fmla="*/ 18 h 2102536"/>
              <a:gd name="connsiteX4" fmla="*/ 2412015 w 2412033"/>
              <a:gd name="connsiteY4" fmla="*/ 568329 h 2102536"/>
              <a:gd name="connsiteX0" fmla="*/ 2410998 w 2411012"/>
              <a:gd name="connsiteY0" fmla="*/ 568329 h 2073102"/>
              <a:gd name="connsiteX1" fmla="*/ 393163 w 2411012"/>
              <a:gd name="connsiteY1" fmla="*/ 2067631 h 2073102"/>
              <a:gd name="connsiteX2" fmla="*/ 63 w 2411012"/>
              <a:gd name="connsiteY2" fmla="*/ 1662406 h 2073102"/>
              <a:gd name="connsiteX3" fmla="*/ 2118986 w 2411012"/>
              <a:gd name="connsiteY3" fmla="*/ 18 h 2073102"/>
              <a:gd name="connsiteX4" fmla="*/ 2410998 w 2411012"/>
              <a:gd name="connsiteY4" fmla="*/ 568329 h 2073102"/>
              <a:gd name="connsiteX0" fmla="*/ 2463022 w 2463039"/>
              <a:gd name="connsiteY0" fmla="*/ 568330 h 2091500"/>
              <a:gd name="connsiteX1" fmla="*/ 445187 w 2463039"/>
              <a:gd name="connsiteY1" fmla="*/ 2067632 h 2091500"/>
              <a:gd name="connsiteX2" fmla="*/ 384 w 2463039"/>
              <a:gd name="connsiteY2" fmla="*/ 1531009 h 2091500"/>
              <a:gd name="connsiteX3" fmla="*/ 2171010 w 2463039"/>
              <a:gd name="connsiteY3" fmla="*/ 19 h 2091500"/>
              <a:gd name="connsiteX4" fmla="*/ 2463022 w 2463039"/>
              <a:gd name="connsiteY4" fmla="*/ 568330 h 2091500"/>
              <a:gd name="connsiteX0" fmla="*/ 2462699 w 2462713"/>
              <a:gd name="connsiteY0" fmla="*/ 568330 h 2070993"/>
              <a:gd name="connsiteX1" fmla="*/ 444864 w 2462713"/>
              <a:gd name="connsiteY1" fmla="*/ 2067632 h 2070993"/>
              <a:gd name="connsiteX2" fmla="*/ 61 w 2462713"/>
              <a:gd name="connsiteY2" fmla="*/ 1531009 h 2070993"/>
              <a:gd name="connsiteX3" fmla="*/ 2170687 w 2462713"/>
              <a:gd name="connsiteY3" fmla="*/ 19 h 2070993"/>
              <a:gd name="connsiteX4" fmla="*/ 2462699 w 2462713"/>
              <a:gd name="connsiteY4" fmla="*/ 568330 h 2070993"/>
              <a:gd name="connsiteX0" fmla="*/ 2462699 w 2462713"/>
              <a:gd name="connsiteY0" fmla="*/ 568330 h 2020264"/>
              <a:gd name="connsiteX1" fmla="*/ 399681 w 2462713"/>
              <a:gd name="connsiteY1" fmla="*/ 2016606 h 2020264"/>
              <a:gd name="connsiteX2" fmla="*/ 61 w 2462713"/>
              <a:gd name="connsiteY2" fmla="*/ 1531009 h 2020264"/>
              <a:gd name="connsiteX3" fmla="*/ 2170687 w 2462713"/>
              <a:gd name="connsiteY3" fmla="*/ 19 h 2020264"/>
              <a:gd name="connsiteX4" fmla="*/ 2462699 w 2462713"/>
              <a:gd name="connsiteY4" fmla="*/ 568330 h 2020264"/>
              <a:gd name="connsiteX0" fmla="*/ 2462699 w 2462712"/>
              <a:gd name="connsiteY0" fmla="*/ 568330 h 1963830"/>
              <a:gd name="connsiteX1" fmla="*/ 350354 w 2462712"/>
              <a:gd name="connsiteY1" fmla="*/ 1959774 h 1963830"/>
              <a:gd name="connsiteX2" fmla="*/ 61 w 2462712"/>
              <a:gd name="connsiteY2" fmla="*/ 1531009 h 1963830"/>
              <a:gd name="connsiteX3" fmla="*/ 2170687 w 2462712"/>
              <a:gd name="connsiteY3" fmla="*/ 19 h 1963830"/>
              <a:gd name="connsiteX4" fmla="*/ 2462699 w 2462712"/>
              <a:gd name="connsiteY4" fmla="*/ 568330 h 1963830"/>
              <a:gd name="connsiteX0" fmla="*/ 2462700 w 2462713"/>
              <a:gd name="connsiteY0" fmla="*/ 568330 h 1926399"/>
              <a:gd name="connsiteX1" fmla="*/ 323414 w 2462713"/>
              <a:gd name="connsiteY1" fmla="*/ 1922026 h 1926399"/>
              <a:gd name="connsiteX2" fmla="*/ 62 w 2462713"/>
              <a:gd name="connsiteY2" fmla="*/ 1531009 h 1926399"/>
              <a:gd name="connsiteX3" fmla="*/ 2170688 w 2462713"/>
              <a:gd name="connsiteY3" fmla="*/ 19 h 1926399"/>
              <a:gd name="connsiteX4" fmla="*/ 2462700 w 2462713"/>
              <a:gd name="connsiteY4" fmla="*/ 568330 h 1926399"/>
              <a:gd name="connsiteX0" fmla="*/ 2462700 w 2462713"/>
              <a:gd name="connsiteY0" fmla="*/ 568330 h 1944899"/>
              <a:gd name="connsiteX1" fmla="*/ 327968 w 2462713"/>
              <a:gd name="connsiteY1" fmla="*/ 1940689 h 1944899"/>
              <a:gd name="connsiteX2" fmla="*/ 62 w 2462713"/>
              <a:gd name="connsiteY2" fmla="*/ 1531009 h 1944899"/>
              <a:gd name="connsiteX3" fmla="*/ 2170688 w 2462713"/>
              <a:gd name="connsiteY3" fmla="*/ 19 h 1944899"/>
              <a:gd name="connsiteX4" fmla="*/ 2462700 w 2462713"/>
              <a:gd name="connsiteY4" fmla="*/ 568330 h 1944899"/>
              <a:gd name="connsiteX0" fmla="*/ 595266 w 2170706"/>
              <a:gd name="connsiteY0" fmla="*/ 1734574 h 1943966"/>
              <a:gd name="connsiteX1" fmla="*/ 327986 w 2170706"/>
              <a:gd name="connsiteY1" fmla="*/ 1940689 h 1943966"/>
              <a:gd name="connsiteX2" fmla="*/ 80 w 2170706"/>
              <a:gd name="connsiteY2" fmla="*/ 1531009 h 1943966"/>
              <a:gd name="connsiteX3" fmla="*/ 2170706 w 2170706"/>
              <a:gd name="connsiteY3" fmla="*/ 19 h 1943966"/>
              <a:gd name="connsiteX4" fmla="*/ 595266 w 2170706"/>
              <a:gd name="connsiteY4" fmla="*/ 1734574 h 1943966"/>
              <a:gd name="connsiteX0" fmla="*/ 595601 w 595762"/>
              <a:gd name="connsiteY0" fmla="*/ 414588 h 623980"/>
              <a:gd name="connsiteX1" fmla="*/ 328321 w 595762"/>
              <a:gd name="connsiteY1" fmla="*/ 620703 h 623980"/>
              <a:gd name="connsiteX2" fmla="*/ 415 w 595762"/>
              <a:gd name="connsiteY2" fmla="*/ 211023 h 623980"/>
              <a:gd name="connsiteX3" fmla="*/ 321361 w 595762"/>
              <a:gd name="connsiteY3" fmla="*/ 139 h 623980"/>
              <a:gd name="connsiteX4" fmla="*/ 595601 w 595762"/>
              <a:gd name="connsiteY4" fmla="*/ 414588 h 623980"/>
              <a:gd name="connsiteX0" fmla="*/ 817550 w 817629"/>
              <a:gd name="connsiteY0" fmla="*/ 203591 h 620705"/>
              <a:gd name="connsiteX1" fmla="*/ 328321 w 817629"/>
              <a:gd name="connsiteY1" fmla="*/ 620703 h 620705"/>
              <a:gd name="connsiteX2" fmla="*/ 415 w 817629"/>
              <a:gd name="connsiteY2" fmla="*/ 211023 h 620705"/>
              <a:gd name="connsiteX3" fmla="*/ 321361 w 817629"/>
              <a:gd name="connsiteY3" fmla="*/ 139 h 620705"/>
              <a:gd name="connsiteX4" fmla="*/ 817550 w 817629"/>
              <a:gd name="connsiteY4" fmla="*/ 203591 h 620705"/>
              <a:gd name="connsiteX0" fmla="*/ 817358 w 817437"/>
              <a:gd name="connsiteY0" fmla="*/ 259852 h 676966"/>
              <a:gd name="connsiteX1" fmla="*/ 328129 w 817437"/>
              <a:gd name="connsiteY1" fmla="*/ 676964 h 676966"/>
              <a:gd name="connsiteX2" fmla="*/ 223 w 817437"/>
              <a:gd name="connsiteY2" fmla="*/ 267284 h 676966"/>
              <a:gd name="connsiteX3" fmla="*/ 596555 w 817437"/>
              <a:gd name="connsiteY3" fmla="*/ 109 h 676966"/>
              <a:gd name="connsiteX4" fmla="*/ 817358 w 817437"/>
              <a:gd name="connsiteY4" fmla="*/ 259852 h 676966"/>
              <a:gd name="connsiteX0" fmla="*/ 817358 w 817416"/>
              <a:gd name="connsiteY0" fmla="*/ 259852 h 677138"/>
              <a:gd name="connsiteX1" fmla="*/ 328129 w 817416"/>
              <a:gd name="connsiteY1" fmla="*/ 676964 h 677138"/>
              <a:gd name="connsiteX2" fmla="*/ 223 w 817416"/>
              <a:gd name="connsiteY2" fmla="*/ 267284 h 677138"/>
              <a:gd name="connsiteX3" fmla="*/ 596555 w 817416"/>
              <a:gd name="connsiteY3" fmla="*/ 109 h 677138"/>
              <a:gd name="connsiteX4" fmla="*/ 817358 w 817416"/>
              <a:gd name="connsiteY4" fmla="*/ 259852 h 677138"/>
              <a:gd name="connsiteX0" fmla="*/ 1506154 w 1506269"/>
              <a:gd name="connsiteY0" fmla="*/ 259784 h 723894"/>
              <a:gd name="connsiteX1" fmla="*/ 1016925 w 1506269"/>
              <a:gd name="connsiteY1" fmla="*/ 676896 h 723894"/>
              <a:gd name="connsiteX2" fmla="*/ 103 w 1506269"/>
              <a:gd name="connsiteY2" fmla="*/ 716817 h 723894"/>
              <a:gd name="connsiteX3" fmla="*/ 1285351 w 1506269"/>
              <a:gd name="connsiteY3" fmla="*/ 41 h 723894"/>
              <a:gd name="connsiteX4" fmla="*/ 1506154 w 1506269"/>
              <a:gd name="connsiteY4" fmla="*/ 259784 h 723894"/>
              <a:gd name="connsiteX0" fmla="*/ 1506154 w 2256648"/>
              <a:gd name="connsiteY0" fmla="*/ 259784 h 2475167"/>
              <a:gd name="connsiteX1" fmla="*/ 2214550 w 2256648"/>
              <a:gd name="connsiteY1" fmla="*/ 2472862 h 2475167"/>
              <a:gd name="connsiteX2" fmla="*/ 103 w 2256648"/>
              <a:gd name="connsiteY2" fmla="*/ 716817 h 2475167"/>
              <a:gd name="connsiteX3" fmla="*/ 1285351 w 2256648"/>
              <a:gd name="connsiteY3" fmla="*/ 41 h 2475167"/>
              <a:gd name="connsiteX4" fmla="*/ 1506154 w 2256648"/>
              <a:gd name="connsiteY4" fmla="*/ 259784 h 2475167"/>
              <a:gd name="connsiteX0" fmla="*/ 1506154 w 2215041"/>
              <a:gd name="connsiteY0" fmla="*/ 259784 h 2517506"/>
              <a:gd name="connsiteX1" fmla="*/ 2214550 w 2215041"/>
              <a:gd name="connsiteY1" fmla="*/ 2472862 h 2517506"/>
              <a:gd name="connsiteX2" fmla="*/ 1374141 w 2215041"/>
              <a:gd name="connsiteY2" fmla="*/ 1665022 h 2517506"/>
              <a:gd name="connsiteX3" fmla="*/ 103 w 2215041"/>
              <a:gd name="connsiteY3" fmla="*/ 716817 h 2517506"/>
              <a:gd name="connsiteX4" fmla="*/ 1285351 w 2215041"/>
              <a:gd name="connsiteY4" fmla="*/ 41 h 2517506"/>
              <a:gd name="connsiteX5" fmla="*/ 1506154 w 2215041"/>
              <a:gd name="connsiteY5" fmla="*/ 259784 h 2517506"/>
              <a:gd name="connsiteX0" fmla="*/ 1506154 w 2818203"/>
              <a:gd name="connsiteY0" fmla="*/ 259784 h 2474053"/>
              <a:gd name="connsiteX1" fmla="*/ 2799339 w 2818203"/>
              <a:gd name="connsiteY1" fmla="*/ 1804920 h 2474053"/>
              <a:gd name="connsiteX2" fmla="*/ 2214550 w 2818203"/>
              <a:gd name="connsiteY2" fmla="*/ 2472862 h 2474053"/>
              <a:gd name="connsiteX3" fmla="*/ 1374141 w 2818203"/>
              <a:gd name="connsiteY3" fmla="*/ 1665022 h 2474053"/>
              <a:gd name="connsiteX4" fmla="*/ 103 w 2818203"/>
              <a:gd name="connsiteY4" fmla="*/ 716817 h 2474053"/>
              <a:gd name="connsiteX5" fmla="*/ 1285351 w 2818203"/>
              <a:gd name="connsiteY5" fmla="*/ 41 h 2474053"/>
              <a:gd name="connsiteX6" fmla="*/ 1506154 w 2818203"/>
              <a:gd name="connsiteY6" fmla="*/ 259784 h 2474053"/>
              <a:gd name="connsiteX0" fmla="*/ 1506139 w 2818188"/>
              <a:gd name="connsiteY0" fmla="*/ 946421 h 3160690"/>
              <a:gd name="connsiteX1" fmla="*/ 2799324 w 2818188"/>
              <a:gd name="connsiteY1" fmla="*/ 2491557 h 3160690"/>
              <a:gd name="connsiteX2" fmla="*/ 2214535 w 2818188"/>
              <a:gd name="connsiteY2" fmla="*/ 3159499 h 3160690"/>
              <a:gd name="connsiteX3" fmla="*/ 1374126 w 2818188"/>
              <a:gd name="connsiteY3" fmla="*/ 2351659 h 3160690"/>
              <a:gd name="connsiteX4" fmla="*/ 88 w 2818188"/>
              <a:gd name="connsiteY4" fmla="*/ 1403454 h 3160690"/>
              <a:gd name="connsiteX5" fmla="*/ 1510540 w 2818188"/>
              <a:gd name="connsiteY5" fmla="*/ 20 h 3160690"/>
              <a:gd name="connsiteX6" fmla="*/ 1506139 w 2818188"/>
              <a:gd name="connsiteY6" fmla="*/ 946421 h 3160690"/>
              <a:gd name="connsiteX0" fmla="*/ 1510540 w 2817998"/>
              <a:gd name="connsiteY0" fmla="*/ 20 h 3161628"/>
              <a:gd name="connsiteX1" fmla="*/ 2799324 w 2817998"/>
              <a:gd name="connsiteY1" fmla="*/ 2491557 h 3161628"/>
              <a:gd name="connsiteX2" fmla="*/ 2214535 w 2817998"/>
              <a:gd name="connsiteY2" fmla="*/ 3159499 h 3161628"/>
              <a:gd name="connsiteX3" fmla="*/ 1374126 w 2817998"/>
              <a:gd name="connsiteY3" fmla="*/ 2351659 h 3161628"/>
              <a:gd name="connsiteX4" fmla="*/ 88 w 2817998"/>
              <a:gd name="connsiteY4" fmla="*/ 1403454 h 3161628"/>
              <a:gd name="connsiteX5" fmla="*/ 1510540 w 2817998"/>
              <a:gd name="connsiteY5" fmla="*/ 20 h 3161628"/>
              <a:gd name="connsiteX0" fmla="*/ 1510540 w 2817998"/>
              <a:gd name="connsiteY0" fmla="*/ 53 h 3161661"/>
              <a:gd name="connsiteX1" fmla="*/ 2799324 w 2817998"/>
              <a:gd name="connsiteY1" fmla="*/ 2491590 h 3161661"/>
              <a:gd name="connsiteX2" fmla="*/ 2214535 w 2817998"/>
              <a:gd name="connsiteY2" fmla="*/ 3159532 h 3161661"/>
              <a:gd name="connsiteX3" fmla="*/ 1374126 w 2817998"/>
              <a:gd name="connsiteY3" fmla="*/ 2351692 h 3161661"/>
              <a:gd name="connsiteX4" fmla="*/ 88 w 2817998"/>
              <a:gd name="connsiteY4" fmla="*/ 1403487 h 3161661"/>
              <a:gd name="connsiteX5" fmla="*/ 1510540 w 2817998"/>
              <a:gd name="connsiteY5" fmla="*/ 53 h 3161661"/>
              <a:gd name="connsiteX0" fmla="*/ 1510540 w 2799324"/>
              <a:gd name="connsiteY0" fmla="*/ 53 h 3160112"/>
              <a:gd name="connsiteX1" fmla="*/ 2799324 w 2799324"/>
              <a:gd name="connsiteY1" fmla="*/ 2491590 h 3160112"/>
              <a:gd name="connsiteX2" fmla="*/ 2214535 w 2799324"/>
              <a:gd name="connsiteY2" fmla="*/ 3159532 h 3160112"/>
              <a:gd name="connsiteX3" fmla="*/ 1374126 w 2799324"/>
              <a:gd name="connsiteY3" fmla="*/ 2351692 h 3160112"/>
              <a:gd name="connsiteX4" fmla="*/ 88 w 2799324"/>
              <a:gd name="connsiteY4" fmla="*/ 1403487 h 3160112"/>
              <a:gd name="connsiteX5" fmla="*/ 1510540 w 2799324"/>
              <a:gd name="connsiteY5" fmla="*/ 53 h 3160112"/>
              <a:gd name="connsiteX0" fmla="*/ 1510540 w 2799324"/>
              <a:gd name="connsiteY0" fmla="*/ 44 h 3160103"/>
              <a:gd name="connsiteX1" fmla="*/ 2799324 w 2799324"/>
              <a:gd name="connsiteY1" fmla="*/ 2491581 h 3160103"/>
              <a:gd name="connsiteX2" fmla="*/ 2214535 w 2799324"/>
              <a:gd name="connsiteY2" fmla="*/ 3159523 h 3160103"/>
              <a:gd name="connsiteX3" fmla="*/ 1374126 w 2799324"/>
              <a:gd name="connsiteY3" fmla="*/ 2351683 h 3160103"/>
              <a:gd name="connsiteX4" fmla="*/ 88 w 2799324"/>
              <a:gd name="connsiteY4" fmla="*/ 1403478 h 3160103"/>
              <a:gd name="connsiteX5" fmla="*/ 1510540 w 2799324"/>
              <a:gd name="connsiteY5" fmla="*/ 44 h 3160103"/>
              <a:gd name="connsiteX0" fmla="*/ 1510540 w 2799324"/>
              <a:gd name="connsiteY0" fmla="*/ 44 h 3159744"/>
              <a:gd name="connsiteX1" fmla="*/ 2799324 w 2799324"/>
              <a:gd name="connsiteY1" fmla="*/ 2491581 h 3159744"/>
              <a:gd name="connsiteX2" fmla="*/ 2214535 w 2799324"/>
              <a:gd name="connsiteY2" fmla="*/ 3159523 h 3159744"/>
              <a:gd name="connsiteX3" fmla="*/ 1374126 w 2799324"/>
              <a:gd name="connsiteY3" fmla="*/ 2351683 h 3159744"/>
              <a:gd name="connsiteX4" fmla="*/ 88 w 2799324"/>
              <a:gd name="connsiteY4" fmla="*/ 1403478 h 3159744"/>
              <a:gd name="connsiteX5" fmla="*/ 1510540 w 2799324"/>
              <a:gd name="connsiteY5" fmla="*/ 44 h 3159744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799324"/>
              <a:gd name="connsiteY0" fmla="*/ 44 h 3159661"/>
              <a:gd name="connsiteX1" fmla="*/ 2799324 w 2799324"/>
              <a:gd name="connsiteY1" fmla="*/ 2491581 h 3159661"/>
              <a:gd name="connsiteX2" fmla="*/ 2214535 w 2799324"/>
              <a:gd name="connsiteY2" fmla="*/ 3159523 h 3159661"/>
              <a:gd name="connsiteX3" fmla="*/ 1374126 w 2799324"/>
              <a:gd name="connsiteY3" fmla="*/ 2351683 h 3159661"/>
              <a:gd name="connsiteX4" fmla="*/ 88 w 2799324"/>
              <a:gd name="connsiteY4" fmla="*/ 1403478 h 3159661"/>
              <a:gd name="connsiteX5" fmla="*/ 1510540 w 2799324"/>
              <a:gd name="connsiteY5" fmla="*/ 44 h 3159661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  <a:gd name="connsiteX0" fmla="*/ 1510540 w 2922684"/>
              <a:gd name="connsiteY0" fmla="*/ 41 h 3160513"/>
              <a:gd name="connsiteX1" fmla="*/ 2922684 w 2922684"/>
              <a:gd name="connsiteY1" fmla="*/ 2634947 h 3160513"/>
              <a:gd name="connsiteX2" fmla="*/ 2214535 w 2922684"/>
              <a:gd name="connsiteY2" fmla="*/ 3159520 h 3160513"/>
              <a:gd name="connsiteX3" fmla="*/ 1374126 w 2922684"/>
              <a:gd name="connsiteY3" fmla="*/ 2351680 h 3160513"/>
              <a:gd name="connsiteX4" fmla="*/ 88 w 2922684"/>
              <a:gd name="connsiteY4" fmla="*/ 1403475 h 3160513"/>
              <a:gd name="connsiteX5" fmla="*/ 1510540 w 2922684"/>
              <a:gd name="connsiteY5" fmla="*/ 41 h 3160513"/>
              <a:gd name="connsiteX0" fmla="*/ 1510540 w 2922684"/>
              <a:gd name="connsiteY0" fmla="*/ 41 h 3162313"/>
              <a:gd name="connsiteX1" fmla="*/ 2922684 w 2922684"/>
              <a:gd name="connsiteY1" fmla="*/ 2634947 h 3162313"/>
              <a:gd name="connsiteX2" fmla="*/ 2214535 w 2922684"/>
              <a:gd name="connsiteY2" fmla="*/ 3159520 h 3162313"/>
              <a:gd name="connsiteX3" fmla="*/ 1374126 w 2922684"/>
              <a:gd name="connsiteY3" fmla="*/ 2351680 h 3162313"/>
              <a:gd name="connsiteX4" fmla="*/ 88 w 2922684"/>
              <a:gd name="connsiteY4" fmla="*/ 1403475 h 3162313"/>
              <a:gd name="connsiteX5" fmla="*/ 1510540 w 2922684"/>
              <a:gd name="connsiteY5" fmla="*/ 41 h 316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2684" h="3162313">
                <a:moveTo>
                  <a:pt x="1510540" y="41"/>
                </a:moveTo>
                <a:cubicBezTo>
                  <a:pt x="1481500" y="-11888"/>
                  <a:pt x="2872845" y="2586131"/>
                  <a:pt x="2922684" y="2634947"/>
                </a:cubicBezTo>
                <a:cubicBezTo>
                  <a:pt x="2857088" y="2639925"/>
                  <a:pt x="2472628" y="3206731"/>
                  <a:pt x="2214535" y="3159520"/>
                </a:cubicBezTo>
                <a:cubicBezTo>
                  <a:pt x="1956442" y="3112309"/>
                  <a:pt x="1404930" y="2317769"/>
                  <a:pt x="1374126" y="2351680"/>
                </a:cubicBezTo>
                <a:cubicBezTo>
                  <a:pt x="1297575" y="2292017"/>
                  <a:pt x="31224" y="1472965"/>
                  <a:pt x="88" y="1403475"/>
                </a:cubicBezTo>
                <a:cubicBezTo>
                  <a:pt x="-13184" y="1393748"/>
                  <a:pt x="1485198" y="-6207"/>
                  <a:pt x="1510540" y="4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Freeform 15"/>
          <p:cNvSpPr/>
          <p:nvPr/>
        </p:nvSpPr>
        <p:spPr>
          <a:xfrm>
            <a:off x="11378938" y="7202455"/>
            <a:ext cx="800100" cy="1783080"/>
          </a:xfrm>
          <a:custGeom>
            <a:avLst/>
            <a:gdLst>
              <a:gd name="connsiteX0" fmla="*/ 0 w 800100"/>
              <a:gd name="connsiteY0" fmla="*/ 0 h 1783080"/>
              <a:gd name="connsiteX1" fmla="*/ 800100 w 800100"/>
              <a:gd name="connsiteY1" fmla="*/ 91440 h 1783080"/>
              <a:gd name="connsiteX2" fmla="*/ 708660 w 800100"/>
              <a:gd name="connsiteY2" fmla="*/ 1783080 h 178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0100" h="1783080">
                <a:moveTo>
                  <a:pt x="0" y="0"/>
                </a:moveTo>
                <a:lnTo>
                  <a:pt x="800100" y="91440"/>
                </a:lnTo>
                <a:lnTo>
                  <a:pt x="708660" y="178308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6582148" y="5537485"/>
            <a:ext cx="2895600" cy="1028700"/>
          </a:xfrm>
          <a:custGeom>
            <a:avLst/>
            <a:gdLst>
              <a:gd name="connsiteX0" fmla="*/ 0 w 2895600"/>
              <a:gd name="connsiteY0" fmla="*/ 0 h 1028700"/>
              <a:gd name="connsiteX1" fmla="*/ 2124075 w 2895600"/>
              <a:gd name="connsiteY1" fmla="*/ 876300 h 1028700"/>
              <a:gd name="connsiteX2" fmla="*/ 2895600 w 2895600"/>
              <a:gd name="connsiteY2" fmla="*/ 102870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95600" h="1028700">
                <a:moveTo>
                  <a:pt x="0" y="0"/>
                </a:moveTo>
                <a:lnTo>
                  <a:pt x="2124075" y="876300"/>
                </a:lnTo>
                <a:lnTo>
                  <a:pt x="2895600" y="1028700"/>
                </a:lnTo>
              </a:path>
            </a:pathLst>
          </a:custGeom>
          <a:noFill/>
          <a:ln w="539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7" name="Freeform 2136"/>
          <p:cNvSpPr/>
          <p:nvPr/>
        </p:nvSpPr>
        <p:spPr>
          <a:xfrm rot="10800000">
            <a:off x="23233913" y="325100"/>
            <a:ext cx="442778" cy="3448733"/>
          </a:xfrm>
          <a:custGeom>
            <a:avLst/>
            <a:gdLst>
              <a:gd name="connsiteX0" fmla="*/ 22860 w 342900"/>
              <a:gd name="connsiteY0" fmla="*/ 0 h 10355580"/>
              <a:gd name="connsiteX1" fmla="*/ 342900 w 342900"/>
              <a:gd name="connsiteY1" fmla="*/ 1874520 h 10355580"/>
              <a:gd name="connsiteX2" fmla="*/ 320040 w 342900"/>
              <a:gd name="connsiteY2" fmla="*/ 2743200 h 10355580"/>
              <a:gd name="connsiteX3" fmla="*/ 182880 w 342900"/>
              <a:gd name="connsiteY3" fmla="*/ 4137660 h 10355580"/>
              <a:gd name="connsiteX4" fmla="*/ 137160 w 342900"/>
              <a:gd name="connsiteY4" fmla="*/ 5097780 h 10355580"/>
              <a:gd name="connsiteX5" fmla="*/ 22860 w 342900"/>
              <a:gd name="connsiteY5" fmla="*/ 5669280 h 10355580"/>
              <a:gd name="connsiteX6" fmla="*/ 0 w 342900"/>
              <a:gd name="connsiteY6" fmla="*/ 6126480 h 10355580"/>
              <a:gd name="connsiteX7" fmla="*/ 137160 w 342900"/>
              <a:gd name="connsiteY7" fmla="*/ 7040880 h 10355580"/>
              <a:gd name="connsiteX8" fmla="*/ 45720 w 342900"/>
              <a:gd name="connsiteY8" fmla="*/ 7955280 h 10355580"/>
              <a:gd name="connsiteX9" fmla="*/ 114300 w 342900"/>
              <a:gd name="connsiteY9" fmla="*/ 8618220 h 10355580"/>
              <a:gd name="connsiteX10" fmla="*/ 68580 w 342900"/>
              <a:gd name="connsiteY10" fmla="*/ 9555480 h 10355580"/>
              <a:gd name="connsiteX11" fmla="*/ 137160 w 342900"/>
              <a:gd name="connsiteY11" fmla="*/ 10355580 h 10355580"/>
              <a:gd name="connsiteX0" fmla="*/ 0 w 1418794"/>
              <a:gd name="connsiteY0" fmla="*/ 0 h 9230665"/>
              <a:gd name="connsiteX1" fmla="*/ 1418794 w 1418794"/>
              <a:gd name="connsiteY1" fmla="*/ 749605 h 9230665"/>
              <a:gd name="connsiteX2" fmla="*/ 1395934 w 1418794"/>
              <a:gd name="connsiteY2" fmla="*/ 1618285 h 9230665"/>
              <a:gd name="connsiteX3" fmla="*/ 1258774 w 1418794"/>
              <a:gd name="connsiteY3" fmla="*/ 3012745 h 9230665"/>
              <a:gd name="connsiteX4" fmla="*/ 1213054 w 1418794"/>
              <a:gd name="connsiteY4" fmla="*/ 3972865 h 9230665"/>
              <a:gd name="connsiteX5" fmla="*/ 1098754 w 1418794"/>
              <a:gd name="connsiteY5" fmla="*/ 4544365 h 9230665"/>
              <a:gd name="connsiteX6" fmla="*/ 1075894 w 1418794"/>
              <a:gd name="connsiteY6" fmla="*/ 5001565 h 9230665"/>
              <a:gd name="connsiteX7" fmla="*/ 1213054 w 1418794"/>
              <a:gd name="connsiteY7" fmla="*/ 5915965 h 9230665"/>
              <a:gd name="connsiteX8" fmla="*/ 1121614 w 1418794"/>
              <a:gd name="connsiteY8" fmla="*/ 6830365 h 9230665"/>
              <a:gd name="connsiteX9" fmla="*/ 1190194 w 1418794"/>
              <a:gd name="connsiteY9" fmla="*/ 7493305 h 9230665"/>
              <a:gd name="connsiteX10" fmla="*/ 1144474 w 1418794"/>
              <a:gd name="connsiteY10" fmla="*/ 8430565 h 9230665"/>
              <a:gd name="connsiteX11" fmla="*/ 1213054 w 1418794"/>
              <a:gd name="connsiteY11" fmla="*/ 9230665 h 9230665"/>
              <a:gd name="connsiteX0" fmla="*/ 0 w 1395934"/>
              <a:gd name="connsiteY0" fmla="*/ 0 h 9230665"/>
              <a:gd name="connsiteX1" fmla="*/ 215396 w 1395934"/>
              <a:gd name="connsiteY1" fmla="*/ 1403625 h 9230665"/>
              <a:gd name="connsiteX2" fmla="*/ 1395934 w 1395934"/>
              <a:gd name="connsiteY2" fmla="*/ 1618285 h 9230665"/>
              <a:gd name="connsiteX3" fmla="*/ 1258774 w 1395934"/>
              <a:gd name="connsiteY3" fmla="*/ 3012745 h 9230665"/>
              <a:gd name="connsiteX4" fmla="*/ 1213054 w 1395934"/>
              <a:gd name="connsiteY4" fmla="*/ 3972865 h 9230665"/>
              <a:gd name="connsiteX5" fmla="*/ 1098754 w 1395934"/>
              <a:gd name="connsiteY5" fmla="*/ 4544365 h 9230665"/>
              <a:gd name="connsiteX6" fmla="*/ 1075894 w 1395934"/>
              <a:gd name="connsiteY6" fmla="*/ 5001565 h 9230665"/>
              <a:gd name="connsiteX7" fmla="*/ 1213054 w 1395934"/>
              <a:gd name="connsiteY7" fmla="*/ 5915965 h 9230665"/>
              <a:gd name="connsiteX8" fmla="*/ 1121614 w 1395934"/>
              <a:gd name="connsiteY8" fmla="*/ 6830365 h 9230665"/>
              <a:gd name="connsiteX9" fmla="*/ 1190194 w 1395934"/>
              <a:gd name="connsiteY9" fmla="*/ 7493305 h 9230665"/>
              <a:gd name="connsiteX10" fmla="*/ 1144474 w 1395934"/>
              <a:gd name="connsiteY10" fmla="*/ 8430565 h 9230665"/>
              <a:gd name="connsiteX11" fmla="*/ 1213054 w 1395934"/>
              <a:gd name="connsiteY11" fmla="*/ 9230665 h 9230665"/>
              <a:gd name="connsiteX0" fmla="*/ 0 w 1258774"/>
              <a:gd name="connsiteY0" fmla="*/ 0 h 9230665"/>
              <a:gd name="connsiteX1" fmla="*/ 215396 w 1258774"/>
              <a:gd name="connsiteY1" fmla="*/ 1403625 h 9230665"/>
              <a:gd name="connsiteX2" fmla="*/ 244858 w 1258774"/>
              <a:gd name="connsiteY2" fmla="*/ 2533914 h 9230665"/>
              <a:gd name="connsiteX3" fmla="*/ 1258774 w 1258774"/>
              <a:gd name="connsiteY3" fmla="*/ 3012745 h 9230665"/>
              <a:gd name="connsiteX4" fmla="*/ 1213054 w 1258774"/>
              <a:gd name="connsiteY4" fmla="*/ 3972865 h 9230665"/>
              <a:gd name="connsiteX5" fmla="*/ 1098754 w 1258774"/>
              <a:gd name="connsiteY5" fmla="*/ 4544365 h 9230665"/>
              <a:gd name="connsiteX6" fmla="*/ 1075894 w 1258774"/>
              <a:gd name="connsiteY6" fmla="*/ 5001565 h 9230665"/>
              <a:gd name="connsiteX7" fmla="*/ 1213054 w 1258774"/>
              <a:gd name="connsiteY7" fmla="*/ 5915965 h 9230665"/>
              <a:gd name="connsiteX8" fmla="*/ 1121614 w 1258774"/>
              <a:gd name="connsiteY8" fmla="*/ 6830365 h 9230665"/>
              <a:gd name="connsiteX9" fmla="*/ 1190194 w 1258774"/>
              <a:gd name="connsiteY9" fmla="*/ 7493305 h 9230665"/>
              <a:gd name="connsiteX10" fmla="*/ 1144474 w 1258774"/>
              <a:gd name="connsiteY10" fmla="*/ 8430565 h 9230665"/>
              <a:gd name="connsiteX11" fmla="*/ 1213054 w 1258774"/>
              <a:gd name="connsiteY11" fmla="*/ 9230665 h 9230665"/>
              <a:gd name="connsiteX0" fmla="*/ 0 w 1213054"/>
              <a:gd name="connsiteY0" fmla="*/ 0 h 9230665"/>
              <a:gd name="connsiteX1" fmla="*/ 215396 w 1213054"/>
              <a:gd name="connsiteY1" fmla="*/ 1403625 h 9230665"/>
              <a:gd name="connsiteX2" fmla="*/ 244858 w 1213054"/>
              <a:gd name="connsiteY2" fmla="*/ 2533914 h 9230665"/>
              <a:gd name="connsiteX3" fmla="*/ 395467 w 1213054"/>
              <a:gd name="connsiteY3" fmla="*/ 3378997 h 9230665"/>
              <a:gd name="connsiteX4" fmla="*/ 1213054 w 1213054"/>
              <a:gd name="connsiteY4" fmla="*/ 3972865 h 9230665"/>
              <a:gd name="connsiteX5" fmla="*/ 1098754 w 1213054"/>
              <a:gd name="connsiteY5" fmla="*/ 4544365 h 9230665"/>
              <a:gd name="connsiteX6" fmla="*/ 1075894 w 1213054"/>
              <a:gd name="connsiteY6" fmla="*/ 5001565 h 9230665"/>
              <a:gd name="connsiteX7" fmla="*/ 1213054 w 1213054"/>
              <a:gd name="connsiteY7" fmla="*/ 5915965 h 9230665"/>
              <a:gd name="connsiteX8" fmla="*/ 1121614 w 1213054"/>
              <a:gd name="connsiteY8" fmla="*/ 6830365 h 9230665"/>
              <a:gd name="connsiteX9" fmla="*/ 1190194 w 1213054"/>
              <a:gd name="connsiteY9" fmla="*/ 7493305 h 9230665"/>
              <a:gd name="connsiteX10" fmla="*/ 1144474 w 1213054"/>
              <a:gd name="connsiteY10" fmla="*/ 8430565 h 9230665"/>
              <a:gd name="connsiteX11" fmla="*/ 1213054 w 1213054"/>
              <a:gd name="connsiteY11" fmla="*/ 9230665 h 9230665"/>
              <a:gd name="connsiteX0" fmla="*/ 0 w 1213054"/>
              <a:gd name="connsiteY0" fmla="*/ 0 h 8430565"/>
              <a:gd name="connsiteX1" fmla="*/ 215396 w 1213054"/>
              <a:gd name="connsiteY1" fmla="*/ 1403625 h 8430565"/>
              <a:gd name="connsiteX2" fmla="*/ 244858 w 1213054"/>
              <a:gd name="connsiteY2" fmla="*/ 2533914 h 8430565"/>
              <a:gd name="connsiteX3" fmla="*/ 395467 w 1213054"/>
              <a:gd name="connsiteY3" fmla="*/ 3378997 h 8430565"/>
              <a:gd name="connsiteX4" fmla="*/ 1213054 w 1213054"/>
              <a:gd name="connsiteY4" fmla="*/ 3972865 h 8430565"/>
              <a:gd name="connsiteX5" fmla="*/ 1098754 w 1213054"/>
              <a:gd name="connsiteY5" fmla="*/ 4544365 h 8430565"/>
              <a:gd name="connsiteX6" fmla="*/ 1075894 w 1213054"/>
              <a:gd name="connsiteY6" fmla="*/ 5001565 h 8430565"/>
              <a:gd name="connsiteX7" fmla="*/ 1213054 w 1213054"/>
              <a:gd name="connsiteY7" fmla="*/ 5915965 h 8430565"/>
              <a:gd name="connsiteX8" fmla="*/ 1121614 w 1213054"/>
              <a:gd name="connsiteY8" fmla="*/ 6830365 h 8430565"/>
              <a:gd name="connsiteX9" fmla="*/ 1190194 w 1213054"/>
              <a:gd name="connsiteY9" fmla="*/ 7493305 h 8430565"/>
              <a:gd name="connsiteX10" fmla="*/ 1144474 w 1213054"/>
              <a:gd name="connsiteY10" fmla="*/ 8430565 h 8430565"/>
              <a:gd name="connsiteX0" fmla="*/ 0 w 1213054"/>
              <a:gd name="connsiteY0" fmla="*/ 0 h 7493305"/>
              <a:gd name="connsiteX1" fmla="*/ 215396 w 1213054"/>
              <a:gd name="connsiteY1" fmla="*/ 1403625 h 7493305"/>
              <a:gd name="connsiteX2" fmla="*/ 244858 w 1213054"/>
              <a:gd name="connsiteY2" fmla="*/ 2533914 h 7493305"/>
              <a:gd name="connsiteX3" fmla="*/ 395467 w 1213054"/>
              <a:gd name="connsiteY3" fmla="*/ 3378997 h 7493305"/>
              <a:gd name="connsiteX4" fmla="*/ 1213054 w 1213054"/>
              <a:gd name="connsiteY4" fmla="*/ 3972865 h 7493305"/>
              <a:gd name="connsiteX5" fmla="*/ 1098754 w 1213054"/>
              <a:gd name="connsiteY5" fmla="*/ 4544365 h 7493305"/>
              <a:gd name="connsiteX6" fmla="*/ 1075894 w 1213054"/>
              <a:gd name="connsiteY6" fmla="*/ 5001565 h 7493305"/>
              <a:gd name="connsiteX7" fmla="*/ 1213054 w 1213054"/>
              <a:gd name="connsiteY7" fmla="*/ 5915965 h 7493305"/>
              <a:gd name="connsiteX8" fmla="*/ 1121614 w 1213054"/>
              <a:gd name="connsiteY8" fmla="*/ 6830365 h 7493305"/>
              <a:gd name="connsiteX9" fmla="*/ 1190194 w 1213054"/>
              <a:gd name="connsiteY9" fmla="*/ 7493305 h 7493305"/>
              <a:gd name="connsiteX0" fmla="*/ 0 w 1213054"/>
              <a:gd name="connsiteY0" fmla="*/ 0 h 6830365"/>
              <a:gd name="connsiteX1" fmla="*/ 215396 w 1213054"/>
              <a:gd name="connsiteY1" fmla="*/ 1403625 h 6830365"/>
              <a:gd name="connsiteX2" fmla="*/ 244858 w 1213054"/>
              <a:gd name="connsiteY2" fmla="*/ 2533914 h 6830365"/>
              <a:gd name="connsiteX3" fmla="*/ 395467 w 1213054"/>
              <a:gd name="connsiteY3" fmla="*/ 3378997 h 6830365"/>
              <a:gd name="connsiteX4" fmla="*/ 1213054 w 1213054"/>
              <a:gd name="connsiteY4" fmla="*/ 3972865 h 6830365"/>
              <a:gd name="connsiteX5" fmla="*/ 1098754 w 1213054"/>
              <a:gd name="connsiteY5" fmla="*/ 4544365 h 6830365"/>
              <a:gd name="connsiteX6" fmla="*/ 1075894 w 1213054"/>
              <a:gd name="connsiteY6" fmla="*/ 5001565 h 6830365"/>
              <a:gd name="connsiteX7" fmla="*/ 1213054 w 1213054"/>
              <a:gd name="connsiteY7" fmla="*/ 5915965 h 6830365"/>
              <a:gd name="connsiteX8" fmla="*/ 1121614 w 1213054"/>
              <a:gd name="connsiteY8" fmla="*/ 6830365 h 6830365"/>
              <a:gd name="connsiteX0" fmla="*/ 0 w 1213054"/>
              <a:gd name="connsiteY0" fmla="*/ 0 h 5915964"/>
              <a:gd name="connsiteX1" fmla="*/ 215396 w 1213054"/>
              <a:gd name="connsiteY1" fmla="*/ 1403625 h 5915964"/>
              <a:gd name="connsiteX2" fmla="*/ 244858 w 1213054"/>
              <a:gd name="connsiteY2" fmla="*/ 2533914 h 5915964"/>
              <a:gd name="connsiteX3" fmla="*/ 395467 w 1213054"/>
              <a:gd name="connsiteY3" fmla="*/ 3378997 h 5915964"/>
              <a:gd name="connsiteX4" fmla="*/ 1213054 w 1213054"/>
              <a:gd name="connsiteY4" fmla="*/ 3972865 h 5915964"/>
              <a:gd name="connsiteX5" fmla="*/ 1098754 w 1213054"/>
              <a:gd name="connsiteY5" fmla="*/ 4544365 h 5915964"/>
              <a:gd name="connsiteX6" fmla="*/ 1075894 w 1213054"/>
              <a:gd name="connsiteY6" fmla="*/ 5001565 h 5915964"/>
              <a:gd name="connsiteX7" fmla="*/ 1213054 w 1213054"/>
              <a:gd name="connsiteY7" fmla="*/ 5915965 h 5915964"/>
              <a:gd name="connsiteX0" fmla="*/ 0 w 1213054"/>
              <a:gd name="connsiteY0" fmla="*/ 0 h 5001565"/>
              <a:gd name="connsiteX1" fmla="*/ 215396 w 1213054"/>
              <a:gd name="connsiteY1" fmla="*/ 1403625 h 5001565"/>
              <a:gd name="connsiteX2" fmla="*/ 244858 w 1213054"/>
              <a:gd name="connsiteY2" fmla="*/ 2533914 h 5001565"/>
              <a:gd name="connsiteX3" fmla="*/ 395467 w 1213054"/>
              <a:gd name="connsiteY3" fmla="*/ 3378997 h 5001565"/>
              <a:gd name="connsiteX4" fmla="*/ 1213054 w 1213054"/>
              <a:gd name="connsiteY4" fmla="*/ 3972865 h 5001565"/>
              <a:gd name="connsiteX5" fmla="*/ 1098754 w 1213054"/>
              <a:gd name="connsiteY5" fmla="*/ 4544365 h 5001565"/>
              <a:gd name="connsiteX6" fmla="*/ 1075894 w 1213054"/>
              <a:gd name="connsiteY6" fmla="*/ 5001565 h 5001565"/>
              <a:gd name="connsiteX0" fmla="*/ 0 w 1213054"/>
              <a:gd name="connsiteY0" fmla="*/ 0 h 4544365"/>
              <a:gd name="connsiteX1" fmla="*/ 215396 w 1213054"/>
              <a:gd name="connsiteY1" fmla="*/ 1403625 h 4544365"/>
              <a:gd name="connsiteX2" fmla="*/ 244858 w 1213054"/>
              <a:gd name="connsiteY2" fmla="*/ 2533914 h 4544365"/>
              <a:gd name="connsiteX3" fmla="*/ 395467 w 1213054"/>
              <a:gd name="connsiteY3" fmla="*/ 3378997 h 4544365"/>
              <a:gd name="connsiteX4" fmla="*/ 1213054 w 1213054"/>
              <a:gd name="connsiteY4" fmla="*/ 3972865 h 4544365"/>
              <a:gd name="connsiteX5" fmla="*/ 1098754 w 1213054"/>
              <a:gd name="connsiteY5" fmla="*/ 4544365 h 4544365"/>
              <a:gd name="connsiteX0" fmla="*/ 0 w 1213054"/>
              <a:gd name="connsiteY0" fmla="*/ 0 h 3972865"/>
              <a:gd name="connsiteX1" fmla="*/ 215396 w 1213054"/>
              <a:gd name="connsiteY1" fmla="*/ 1403625 h 3972865"/>
              <a:gd name="connsiteX2" fmla="*/ 244858 w 1213054"/>
              <a:gd name="connsiteY2" fmla="*/ 2533914 h 3972865"/>
              <a:gd name="connsiteX3" fmla="*/ 395467 w 1213054"/>
              <a:gd name="connsiteY3" fmla="*/ 3378997 h 3972865"/>
              <a:gd name="connsiteX4" fmla="*/ 1213054 w 1213054"/>
              <a:gd name="connsiteY4" fmla="*/ 3972865 h 3972865"/>
              <a:gd name="connsiteX0" fmla="*/ 0 w 506712"/>
              <a:gd name="connsiteY0" fmla="*/ 0 h 3946704"/>
              <a:gd name="connsiteX1" fmla="*/ 215396 w 506712"/>
              <a:gd name="connsiteY1" fmla="*/ 1403625 h 3946704"/>
              <a:gd name="connsiteX2" fmla="*/ 244858 w 506712"/>
              <a:gd name="connsiteY2" fmla="*/ 2533914 h 3946704"/>
              <a:gd name="connsiteX3" fmla="*/ 395467 w 506712"/>
              <a:gd name="connsiteY3" fmla="*/ 3378997 h 3946704"/>
              <a:gd name="connsiteX4" fmla="*/ 506712 w 506712"/>
              <a:gd name="connsiteY4" fmla="*/ 3946704 h 3946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6712" h="3946704">
                <a:moveTo>
                  <a:pt x="0" y="0"/>
                </a:moveTo>
                <a:lnTo>
                  <a:pt x="215396" y="1403625"/>
                </a:lnTo>
                <a:lnTo>
                  <a:pt x="244858" y="2533914"/>
                </a:lnTo>
                <a:lnTo>
                  <a:pt x="395467" y="3378997"/>
                </a:lnTo>
                <a:lnTo>
                  <a:pt x="506712" y="3946704"/>
                </a:lnTo>
              </a:path>
            </a:pathLst>
          </a:custGeom>
          <a:noFill/>
          <a:ln w="857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7267922" y="17100804"/>
            <a:ext cx="5310213" cy="481044"/>
          </a:xfrm>
          <a:custGeom>
            <a:avLst/>
            <a:gdLst>
              <a:gd name="connsiteX0" fmla="*/ 66700 w 4714900"/>
              <a:gd name="connsiteY0" fmla="*/ 569064 h 569064"/>
              <a:gd name="connsiteX1" fmla="*/ 25 w 4714900"/>
              <a:gd name="connsiteY1" fmla="*/ 392852 h 569064"/>
              <a:gd name="connsiteX2" fmla="*/ 61938 w 4714900"/>
              <a:gd name="connsiteY2" fmla="*/ 311889 h 569064"/>
              <a:gd name="connsiteX3" fmla="*/ 271488 w 4714900"/>
              <a:gd name="connsiteY3" fmla="*/ 307127 h 569064"/>
              <a:gd name="connsiteX4" fmla="*/ 495325 w 4714900"/>
              <a:gd name="connsiteY4" fmla="*/ 188064 h 569064"/>
              <a:gd name="connsiteX5" fmla="*/ 838225 w 4714900"/>
              <a:gd name="connsiteY5" fmla="*/ 211877 h 569064"/>
              <a:gd name="connsiteX6" fmla="*/ 1152550 w 4714900"/>
              <a:gd name="connsiteY6" fmla="*/ 178539 h 569064"/>
              <a:gd name="connsiteX7" fmla="*/ 1243038 w 4714900"/>
              <a:gd name="connsiteY7" fmla="*/ 116627 h 569064"/>
              <a:gd name="connsiteX8" fmla="*/ 1509738 w 4714900"/>
              <a:gd name="connsiteY8" fmla="*/ 126152 h 569064"/>
              <a:gd name="connsiteX9" fmla="*/ 2024088 w 4714900"/>
              <a:gd name="connsiteY9" fmla="*/ 178539 h 569064"/>
              <a:gd name="connsiteX10" fmla="*/ 2724175 w 4714900"/>
              <a:gd name="connsiteY10" fmla="*/ 240452 h 569064"/>
              <a:gd name="connsiteX11" fmla="*/ 2881338 w 4714900"/>
              <a:gd name="connsiteY11" fmla="*/ 102339 h 569064"/>
              <a:gd name="connsiteX12" fmla="*/ 3005163 w 4714900"/>
              <a:gd name="connsiteY12" fmla="*/ 2327 h 569064"/>
              <a:gd name="connsiteX13" fmla="*/ 3171850 w 4714900"/>
              <a:gd name="connsiteY13" fmla="*/ 202352 h 569064"/>
              <a:gd name="connsiteX14" fmla="*/ 3810025 w 4714900"/>
              <a:gd name="connsiteY14" fmla="*/ 307127 h 569064"/>
              <a:gd name="connsiteX15" fmla="*/ 4538688 w 4714900"/>
              <a:gd name="connsiteY15" fmla="*/ 426189 h 569064"/>
              <a:gd name="connsiteX16" fmla="*/ 4714900 w 4714900"/>
              <a:gd name="connsiteY16" fmla="*/ 497627 h 569064"/>
              <a:gd name="connsiteX0" fmla="*/ 66700 w 4714900"/>
              <a:gd name="connsiteY0" fmla="*/ 469715 h 469715"/>
              <a:gd name="connsiteX1" fmla="*/ 25 w 4714900"/>
              <a:gd name="connsiteY1" fmla="*/ 293503 h 469715"/>
              <a:gd name="connsiteX2" fmla="*/ 61938 w 4714900"/>
              <a:gd name="connsiteY2" fmla="*/ 212540 h 469715"/>
              <a:gd name="connsiteX3" fmla="*/ 271488 w 4714900"/>
              <a:gd name="connsiteY3" fmla="*/ 207778 h 469715"/>
              <a:gd name="connsiteX4" fmla="*/ 495325 w 4714900"/>
              <a:gd name="connsiteY4" fmla="*/ 88715 h 469715"/>
              <a:gd name="connsiteX5" fmla="*/ 838225 w 4714900"/>
              <a:gd name="connsiteY5" fmla="*/ 112528 h 469715"/>
              <a:gd name="connsiteX6" fmla="*/ 1152550 w 4714900"/>
              <a:gd name="connsiteY6" fmla="*/ 79190 h 469715"/>
              <a:gd name="connsiteX7" fmla="*/ 1243038 w 4714900"/>
              <a:gd name="connsiteY7" fmla="*/ 17278 h 469715"/>
              <a:gd name="connsiteX8" fmla="*/ 1509738 w 4714900"/>
              <a:gd name="connsiteY8" fmla="*/ 26803 h 469715"/>
              <a:gd name="connsiteX9" fmla="*/ 2024088 w 4714900"/>
              <a:gd name="connsiteY9" fmla="*/ 79190 h 469715"/>
              <a:gd name="connsiteX10" fmla="*/ 2724175 w 4714900"/>
              <a:gd name="connsiteY10" fmla="*/ 141103 h 469715"/>
              <a:gd name="connsiteX11" fmla="*/ 2881338 w 4714900"/>
              <a:gd name="connsiteY11" fmla="*/ 2990 h 469715"/>
              <a:gd name="connsiteX12" fmla="*/ 3043263 w 4714900"/>
              <a:gd name="connsiteY12" fmla="*/ 50615 h 469715"/>
              <a:gd name="connsiteX13" fmla="*/ 3171850 w 4714900"/>
              <a:gd name="connsiteY13" fmla="*/ 103003 h 469715"/>
              <a:gd name="connsiteX14" fmla="*/ 3810025 w 4714900"/>
              <a:gd name="connsiteY14" fmla="*/ 207778 h 469715"/>
              <a:gd name="connsiteX15" fmla="*/ 4538688 w 4714900"/>
              <a:gd name="connsiteY15" fmla="*/ 326840 h 469715"/>
              <a:gd name="connsiteX16" fmla="*/ 4714900 w 4714900"/>
              <a:gd name="connsiteY16" fmla="*/ 398278 h 469715"/>
              <a:gd name="connsiteX0" fmla="*/ 66700 w 4714900"/>
              <a:gd name="connsiteY0" fmla="*/ 456181 h 456181"/>
              <a:gd name="connsiteX1" fmla="*/ 25 w 4714900"/>
              <a:gd name="connsiteY1" fmla="*/ 279969 h 456181"/>
              <a:gd name="connsiteX2" fmla="*/ 61938 w 4714900"/>
              <a:gd name="connsiteY2" fmla="*/ 199006 h 456181"/>
              <a:gd name="connsiteX3" fmla="*/ 271488 w 4714900"/>
              <a:gd name="connsiteY3" fmla="*/ 194244 h 456181"/>
              <a:gd name="connsiteX4" fmla="*/ 495325 w 4714900"/>
              <a:gd name="connsiteY4" fmla="*/ 75181 h 456181"/>
              <a:gd name="connsiteX5" fmla="*/ 838225 w 4714900"/>
              <a:gd name="connsiteY5" fmla="*/ 98994 h 456181"/>
              <a:gd name="connsiteX6" fmla="*/ 1152550 w 4714900"/>
              <a:gd name="connsiteY6" fmla="*/ 65656 h 456181"/>
              <a:gd name="connsiteX7" fmla="*/ 1243038 w 4714900"/>
              <a:gd name="connsiteY7" fmla="*/ 3744 h 456181"/>
              <a:gd name="connsiteX8" fmla="*/ 1509738 w 4714900"/>
              <a:gd name="connsiteY8" fmla="*/ 13269 h 456181"/>
              <a:gd name="connsiteX9" fmla="*/ 2024088 w 4714900"/>
              <a:gd name="connsiteY9" fmla="*/ 65656 h 456181"/>
              <a:gd name="connsiteX10" fmla="*/ 2724175 w 4714900"/>
              <a:gd name="connsiteY10" fmla="*/ 127569 h 456181"/>
              <a:gd name="connsiteX11" fmla="*/ 2909913 w 4714900"/>
              <a:gd name="connsiteY11" fmla="*/ 98994 h 456181"/>
              <a:gd name="connsiteX12" fmla="*/ 3043263 w 4714900"/>
              <a:gd name="connsiteY12" fmla="*/ 37081 h 456181"/>
              <a:gd name="connsiteX13" fmla="*/ 3171850 w 4714900"/>
              <a:gd name="connsiteY13" fmla="*/ 89469 h 456181"/>
              <a:gd name="connsiteX14" fmla="*/ 3810025 w 4714900"/>
              <a:gd name="connsiteY14" fmla="*/ 194244 h 456181"/>
              <a:gd name="connsiteX15" fmla="*/ 4538688 w 4714900"/>
              <a:gd name="connsiteY15" fmla="*/ 313306 h 456181"/>
              <a:gd name="connsiteX16" fmla="*/ 4714900 w 4714900"/>
              <a:gd name="connsiteY16" fmla="*/ 384744 h 456181"/>
              <a:gd name="connsiteX0" fmla="*/ 66700 w 4714900"/>
              <a:gd name="connsiteY0" fmla="*/ 456181 h 456181"/>
              <a:gd name="connsiteX1" fmla="*/ 25 w 4714900"/>
              <a:gd name="connsiteY1" fmla="*/ 279969 h 456181"/>
              <a:gd name="connsiteX2" fmla="*/ 61938 w 4714900"/>
              <a:gd name="connsiteY2" fmla="*/ 199006 h 456181"/>
              <a:gd name="connsiteX3" fmla="*/ 271488 w 4714900"/>
              <a:gd name="connsiteY3" fmla="*/ 194244 h 456181"/>
              <a:gd name="connsiteX4" fmla="*/ 495325 w 4714900"/>
              <a:gd name="connsiteY4" fmla="*/ 75181 h 456181"/>
              <a:gd name="connsiteX5" fmla="*/ 838225 w 4714900"/>
              <a:gd name="connsiteY5" fmla="*/ 98994 h 456181"/>
              <a:gd name="connsiteX6" fmla="*/ 1152550 w 4714900"/>
              <a:gd name="connsiteY6" fmla="*/ 65656 h 456181"/>
              <a:gd name="connsiteX7" fmla="*/ 1243038 w 4714900"/>
              <a:gd name="connsiteY7" fmla="*/ 3744 h 456181"/>
              <a:gd name="connsiteX8" fmla="*/ 1509738 w 4714900"/>
              <a:gd name="connsiteY8" fmla="*/ 13269 h 456181"/>
              <a:gd name="connsiteX9" fmla="*/ 2024088 w 4714900"/>
              <a:gd name="connsiteY9" fmla="*/ 65656 h 456181"/>
              <a:gd name="connsiteX10" fmla="*/ 2724175 w 4714900"/>
              <a:gd name="connsiteY10" fmla="*/ 127569 h 456181"/>
              <a:gd name="connsiteX11" fmla="*/ 2909913 w 4714900"/>
              <a:gd name="connsiteY11" fmla="*/ 98994 h 456181"/>
              <a:gd name="connsiteX12" fmla="*/ 3062313 w 4714900"/>
              <a:gd name="connsiteY12" fmla="*/ 51368 h 456181"/>
              <a:gd name="connsiteX13" fmla="*/ 3171850 w 4714900"/>
              <a:gd name="connsiteY13" fmla="*/ 89469 h 456181"/>
              <a:gd name="connsiteX14" fmla="*/ 3810025 w 4714900"/>
              <a:gd name="connsiteY14" fmla="*/ 194244 h 456181"/>
              <a:gd name="connsiteX15" fmla="*/ 4538688 w 4714900"/>
              <a:gd name="connsiteY15" fmla="*/ 313306 h 456181"/>
              <a:gd name="connsiteX16" fmla="*/ 4714900 w 4714900"/>
              <a:gd name="connsiteY16" fmla="*/ 384744 h 4561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7596213 w 7596213"/>
              <a:gd name="connsiteY16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6924700 w 7596213"/>
              <a:gd name="connsiteY16" fmla="*/ 375219 h 494281"/>
              <a:gd name="connsiteX17" fmla="*/ 7596213 w 7596213"/>
              <a:gd name="connsiteY17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6067450 w 7596213"/>
              <a:gd name="connsiteY16" fmla="*/ 437131 h 494281"/>
              <a:gd name="connsiteX17" fmla="*/ 6924700 w 7596213"/>
              <a:gd name="connsiteY17" fmla="*/ 375219 h 494281"/>
              <a:gd name="connsiteX18" fmla="*/ 7596213 w 7596213"/>
              <a:gd name="connsiteY18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38688 w 7596213"/>
              <a:gd name="connsiteY15" fmla="*/ 313306 h 494281"/>
              <a:gd name="connsiteX16" fmla="*/ 5310213 w 7596213"/>
              <a:gd name="connsiteY16" fmla="*/ 479994 h 494281"/>
              <a:gd name="connsiteX17" fmla="*/ 6067450 w 7596213"/>
              <a:gd name="connsiteY17" fmla="*/ 437131 h 494281"/>
              <a:gd name="connsiteX18" fmla="*/ 6924700 w 7596213"/>
              <a:gd name="connsiteY18" fmla="*/ 375219 h 494281"/>
              <a:gd name="connsiteX19" fmla="*/ 7596213 w 7596213"/>
              <a:gd name="connsiteY19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724175 w 7596213"/>
              <a:gd name="connsiteY10" fmla="*/ 127569 h 494281"/>
              <a:gd name="connsiteX11" fmla="*/ 2909913 w 7596213"/>
              <a:gd name="connsiteY11" fmla="*/ 98994 h 494281"/>
              <a:gd name="connsiteX12" fmla="*/ 3062313 w 7596213"/>
              <a:gd name="connsiteY12" fmla="*/ 51368 h 494281"/>
              <a:gd name="connsiteX13" fmla="*/ 3171850 w 7596213"/>
              <a:gd name="connsiteY13" fmla="*/ 89469 h 494281"/>
              <a:gd name="connsiteX14" fmla="*/ 3810025 w 7596213"/>
              <a:gd name="connsiteY14" fmla="*/ 194244 h 494281"/>
              <a:gd name="connsiteX15" fmla="*/ 4524401 w 7596213"/>
              <a:gd name="connsiteY15" fmla="*/ 337119 h 494281"/>
              <a:gd name="connsiteX16" fmla="*/ 5310213 w 7596213"/>
              <a:gd name="connsiteY16" fmla="*/ 479994 h 494281"/>
              <a:gd name="connsiteX17" fmla="*/ 6067450 w 7596213"/>
              <a:gd name="connsiteY17" fmla="*/ 437131 h 494281"/>
              <a:gd name="connsiteX18" fmla="*/ 6924700 w 7596213"/>
              <a:gd name="connsiteY18" fmla="*/ 375219 h 494281"/>
              <a:gd name="connsiteX19" fmla="*/ 7596213 w 7596213"/>
              <a:gd name="connsiteY19" fmla="*/ 494281 h 494281"/>
              <a:gd name="connsiteX0" fmla="*/ 66700 w 7596213"/>
              <a:gd name="connsiteY0" fmla="*/ 456181 h 494281"/>
              <a:gd name="connsiteX1" fmla="*/ 25 w 7596213"/>
              <a:gd name="connsiteY1" fmla="*/ 279969 h 494281"/>
              <a:gd name="connsiteX2" fmla="*/ 61938 w 7596213"/>
              <a:gd name="connsiteY2" fmla="*/ 199006 h 494281"/>
              <a:gd name="connsiteX3" fmla="*/ 271488 w 7596213"/>
              <a:gd name="connsiteY3" fmla="*/ 194244 h 494281"/>
              <a:gd name="connsiteX4" fmla="*/ 495325 w 7596213"/>
              <a:gd name="connsiteY4" fmla="*/ 75181 h 494281"/>
              <a:gd name="connsiteX5" fmla="*/ 838225 w 7596213"/>
              <a:gd name="connsiteY5" fmla="*/ 98994 h 494281"/>
              <a:gd name="connsiteX6" fmla="*/ 1152550 w 7596213"/>
              <a:gd name="connsiteY6" fmla="*/ 65656 h 494281"/>
              <a:gd name="connsiteX7" fmla="*/ 1243038 w 7596213"/>
              <a:gd name="connsiteY7" fmla="*/ 3744 h 494281"/>
              <a:gd name="connsiteX8" fmla="*/ 1509738 w 7596213"/>
              <a:gd name="connsiteY8" fmla="*/ 13269 h 494281"/>
              <a:gd name="connsiteX9" fmla="*/ 2024088 w 7596213"/>
              <a:gd name="connsiteY9" fmla="*/ 65656 h 494281"/>
              <a:gd name="connsiteX10" fmla="*/ 2438425 w 7596213"/>
              <a:gd name="connsiteY10" fmla="*/ 60894 h 494281"/>
              <a:gd name="connsiteX11" fmla="*/ 2724175 w 7596213"/>
              <a:gd name="connsiteY11" fmla="*/ 127569 h 494281"/>
              <a:gd name="connsiteX12" fmla="*/ 2909913 w 7596213"/>
              <a:gd name="connsiteY12" fmla="*/ 98994 h 494281"/>
              <a:gd name="connsiteX13" fmla="*/ 3062313 w 7596213"/>
              <a:gd name="connsiteY13" fmla="*/ 51368 h 494281"/>
              <a:gd name="connsiteX14" fmla="*/ 3171850 w 7596213"/>
              <a:gd name="connsiteY14" fmla="*/ 89469 h 494281"/>
              <a:gd name="connsiteX15" fmla="*/ 3810025 w 7596213"/>
              <a:gd name="connsiteY15" fmla="*/ 194244 h 494281"/>
              <a:gd name="connsiteX16" fmla="*/ 4524401 w 7596213"/>
              <a:gd name="connsiteY16" fmla="*/ 337119 h 494281"/>
              <a:gd name="connsiteX17" fmla="*/ 5310213 w 7596213"/>
              <a:gd name="connsiteY17" fmla="*/ 479994 h 494281"/>
              <a:gd name="connsiteX18" fmla="*/ 6067450 w 7596213"/>
              <a:gd name="connsiteY18" fmla="*/ 437131 h 494281"/>
              <a:gd name="connsiteX19" fmla="*/ 6924700 w 7596213"/>
              <a:gd name="connsiteY19" fmla="*/ 375219 h 494281"/>
              <a:gd name="connsiteX20" fmla="*/ 7596213 w 7596213"/>
              <a:gd name="connsiteY20" fmla="*/ 494281 h 494281"/>
              <a:gd name="connsiteX0" fmla="*/ 66700 w 7596213"/>
              <a:gd name="connsiteY0" fmla="*/ 457231 h 495331"/>
              <a:gd name="connsiteX1" fmla="*/ 25 w 7596213"/>
              <a:gd name="connsiteY1" fmla="*/ 281019 h 495331"/>
              <a:gd name="connsiteX2" fmla="*/ 61938 w 7596213"/>
              <a:gd name="connsiteY2" fmla="*/ 200056 h 495331"/>
              <a:gd name="connsiteX3" fmla="*/ 271488 w 7596213"/>
              <a:gd name="connsiteY3" fmla="*/ 195294 h 495331"/>
              <a:gd name="connsiteX4" fmla="*/ 495325 w 7596213"/>
              <a:gd name="connsiteY4" fmla="*/ 76231 h 495331"/>
              <a:gd name="connsiteX5" fmla="*/ 838225 w 7596213"/>
              <a:gd name="connsiteY5" fmla="*/ 100044 h 495331"/>
              <a:gd name="connsiteX6" fmla="*/ 1000150 w 7596213"/>
              <a:gd name="connsiteY6" fmla="*/ 80993 h 495331"/>
              <a:gd name="connsiteX7" fmla="*/ 1243038 w 7596213"/>
              <a:gd name="connsiteY7" fmla="*/ 4794 h 495331"/>
              <a:gd name="connsiteX8" fmla="*/ 1509738 w 7596213"/>
              <a:gd name="connsiteY8" fmla="*/ 14319 h 495331"/>
              <a:gd name="connsiteX9" fmla="*/ 2024088 w 7596213"/>
              <a:gd name="connsiteY9" fmla="*/ 66706 h 495331"/>
              <a:gd name="connsiteX10" fmla="*/ 2438425 w 7596213"/>
              <a:gd name="connsiteY10" fmla="*/ 61944 h 495331"/>
              <a:gd name="connsiteX11" fmla="*/ 2724175 w 7596213"/>
              <a:gd name="connsiteY11" fmla="*/ 128619 h 495331"/>
              <a:gd name="connsiteX12" fmla="*/ 2909913 w 7596213"/>
              <a:gd name="connsiteY12" fmla="*/ 100044 h 495331"/>
              <a:gd name="connsiteX13" fmla="*/ 3062313 w 7596213"/>
              <a:gd name="connsiteY13" fmla="*/ 52418 h 495331"/>
              <a:gd name="connsiteX14" fmla="*/ 3171850 w 7596213"/>
              <a:gd name="connsiteY14" fmla="*/ 90519 h 495331"/>
              <a:gd name="connsiteX15" fmla="*/ 3810025 w 7596213"/>
              <a:gd name="connsiteY15" fmla="*/ 195294 h 495331"/>
              <a:gd name="connsiteX16" fmla="*/ 4524401 w 7596213"/>
              <a:gd name="connsiteY16" fmla="*/ 338169 h 495331"/>
              <a:gd name="connsiteX17" fmla="*/ 5310213 w 7596213"/>
              <a:gd name="connsiteY17" fmla="*/ 481044 h 495331"/>
              <a:gd name="connsiteX18" fmla="*/ 6067450 w 7596213"/>
              <a:gd name="connsiteY18" fmla="*/ 438181 h 495331"/>
              <a:gd name="connsiteX19" fmla="*/ 6924700 w 7596213"/>
              <a:gd name="connsiteY19" fmla="*/ 376269 h 495331"/>
              <a:gd name="connsiteX20" fmla="*/ 7596213 w 7596213"/>
              <a:gd name="connsiteY20" fmla="*/ 495331 h 495331"/>
              <a:gd name="connsiteX0" fmla="*/ 66700 w 7596213"/>
              <a:gd name="connsiteY0" fmla="*/ 457231 h 495331"/>
              <a:gd name="connsiteX1" fmla="*/ 25 w 7596213"/>
              <a:gd name="connsiteY1" fmla="*/ 281019 h 495331"/>
              <a:gd name="connsiteX2" fmla="*/ 61938 w 7596213"/>
              <a:gd name="connsiteY2" fmla="*/ 200056 h 495331"/>
              <a:gd name="connsiteX3" fmla="*/ 271488 w 7596213"/>
              <a:gd name="connsiteY3" fmla="*/ 195294 h 495331"/>
              <a:gd name="connsiteX4" fmla="*/ 495325 w 7596213"/>
              <a:gd name="connsiteY4" fmla="*/ 76231 h 495331"/>
              <a:gd name="connsiteX5" fmla="*/ 771550 w 7596213"/>
              <a:gd name="connsiteY5" fmla="*/ 100044 h 495331"/>
              <a:gd name="connsiteX6" fmla="*/ 1000150 w 7596213"/>
              <a:gd name="connsiteY6" fmla="*/ 80993 h 495331"/>
              <a:gd name="connsiteX7" fmla="*/ 1243038 w 7596213"/>
              <a:gd name="connsiteY7" fmla="*/ 4794 h 495331"/>
              <a:gd name="connsiteX8" fmla="*/ 1509738 w 7596213"/>
              <a:gd name="connsiteY8" fmla="*/ 14319 h 495331"/>
              <a:gd name="connsiteX9" fmla="*/ 2024088 w 7596213"/>
              <a:gd name="connsiteY9" fmla="*/ 66706 h 495331"/>
              <a:gd name="connsiteX10" fmla="*/ 2438425 w 7596213"/>
              <a:gd name="connsiteY10" fmla="*/ 61944 h 495331"/>
              <a:gd name="connsiteX11" fmla="*/ 2724175 w 7596213"/>
              <a:gd name="connsiteY11" fmla="*/ 128619 h 495331"/>
              <a:gd name="connsiteX12" fmla="*/ 2909913 w 7596213"/>
              <a:gd name="connsiteY12" fmla="*/ 100044 h 495331"/>
              <a:gd name="connsiteX13" fmla="*/ 3062313 w 7596213"/>
              <a:gd name="connsiteY13" fmla="*/ 52418 h 495331"/>
              <a:gd name="connsiteX14" fmla="*/ 3171850 w 7596213"/>
              <a:gd name="connsiteY14" fmla="*/ 90519 h 495331"/>
              <a:gd name="connsiteX15" fmla="*/ 3810025 w 7596213"/>
              <a:gd name="connsiteY15" fmla="*/ 195294 h 495331"/>
              <a:gd name="connsiteX16" fmla="*/ 4524401 w 7596213"/>
              <a:gd name="connsiteY16" fmla="*/ 338169 h 495331"/>
              <a:gd name="connsiteX17" fmla="*/ 5310213 w 7596213"/>
              <a:gd name="connsiteY17" fmla="*/ 481044 h 495331"/>
              <a:gd name="connsiteX18" fmla="*/ 6067450 w 7596213"/>
              <a:gd name="connsiteY18" fmla="*/ 438181 h 495331"/>
              <a:gd name="connsiteX19" fmla="*/ 6924700 w 7596213"/>
              <a:gd name="connsiteY19" fmla="*/ 376269 h 495331"/>
              <a:gd name="connsiteX20" fmla="*/ 7596213 w 7596213"/>
              <a:gd name="connsiteY20" fmla="*/ 495331 h 495331"/>
              <a:gd name="connsiteX0" fmla="*/ 66700 w 6924700"/>
              <a:gd name="connsiteY0" fmla="*/ 457231 h 485335"/>
              <a:gd name="connsiteX1" fmla="*/ 25 w 6924700"/>
              <a:gd name="connsiteY1" fmla="*/ 281019 h 485335"/>
              <a:gd name="connsiteX2" fmla="*/ 61938 w 6924700"/>
              <a:gd name="connsiteY2" fmla="*/ 200056 h 485335"/>
              <a:gd name="connsiteX3" fmla="*/ 271488 w 6924700"/>
              <a:gd name="connsiteY3" fmla="*/ 195294 h 485335"/>
              <a:gd name="connsiteX4" fmla="*/ 495325 w 6924700"/>
              <a:gd name="connsiteY4" fmla="*/ 76231 h 485335"/>
              <a:gd name="connsiteX5" fmla="*/ 771550 w 6924700"/>
              <a:gd name="connsiteY5" fmla="*/ 100044 h 485335"/>
              <a:gd name="connsiteX6" fmla="*/ 1000150 w 6924700"/>
              <a:gd name="connsiteY6" fmla="*/ 80993 h 485335"/>
              <a:gd name="connsiteX7" fmla="*/ 1243038 w 6924700"/>
              <a:gd name="connsiteY7" fmla="*/ 4794 h 485335"/>
              <a:gd name="connsiteX8" fmla="*/ 1509738 w 6924700"/>
              <a:gd name="connsiteY8" fmla="*/ 14319 h 485335"/>
              <a:gd name="connsiteX9" fmla="*/ 2024088 w 6924700"/>
              <a:gd name="connsiteY9" fmla="*/ 66706 h 485335"/>
              <a:gd name="connsiteX10" fmla="*/ 2438425 w 6924700"/>
              <a:gd name="connsiteY10" fmla="*/ 61944 h 485335"/>
              <a:gd name="connsiteX11" fmla="*/ 2724175 w 6924700"/>
              <a:gd name="connsiteY11" fmla="*/ 128619 h 485335"/>
              <a:gd name="connsiteX12" fmla="*/ 2909913 w 6924700"/>
              <a:gd name="connsiteY12" fmla="*/ 100044 h 485335"/>
              <a:gd name="connsiteX13" fmla="*/ 3062313 w 6924700"/>
              <a:gd name="connsiteY13" fmla="*/ 52418 h 485335"/>
              <a:gd name="connsiteX14" fmla="*/ 3171850 w 6924700"/>
              <a:gd name="connsiteY14" fmla="*/ 90519 h 485335"/>
              <a:gd name="connsiteX15" fmla="*/ 3810025 w 6924700"/>
              <a:gd name="connsiteY15" fmla="*/ 195294 h 485335"/>
              <a:gd name="connsiteX16" fmla="*/ 4524401 w 6924700"/>
              <a:gd name="connsiteY16" fmla="*/ 338169 h 485335"/>
              <a:gd name="connsiteX17" fmla="*/ 5310213 w 6924700"/>
              <a:gd name="connsiteY17" fmla="*/ 481044 h 485335"/>
              <a:gd name="connsiteX18" fmla="*/ 6067450 w 6924700"/>
              <a:gd name="connsiteY18" fmla="*/ 438181 h 485335"/>
              <a:gd name="connsiteX19" fmla="*/ 6924700 w 6924700"/>
              <a:gd name="connsiteY19" fmla="*/ 376269 h 485335"/>
              <a:gd name="connsiteX0" fmla="*/ 66700 w 6067450"/>
              <a:gd name="connsiteY0" fmla="*/ 457231 h 485335"/>
              <a:gd name="connsiteX1" fmla="*/ 25 w 6067450"/>
              <a:gd name="connsiteY1" fmla="*/ 281019 h 485335"/>
              <a:gd name="connsiteX2" fmla="*/ 61938 w 6067450"/>
              <a:gd name="connsiteY2" fmla="*/ 200056 h 485335"/>
              <a:gd name="connsiteX3" fmla="*/ 271488 w 6067450"/>
              <a:gd name="connsiteY3" fmla="*/ 195294 h 485335"/>
              <a:gd name="connsiteX4" fmla="*/ 495325 w 6067450"/>
              <a:gd name="connsiteY4" fmla="*/ 76231 h 485335"/>
              <a:gd name="connsiteX5" fmla="*/ 771550 w 6067450"/>
              <a:gd name="connsiteY5" fmla="*/ 100044 h 485335"/>
              <a:gd name="connsiteX6" fmla="*/ 1000150 w 6067450"/>
              <a:gd name="connsiteY6" fmla="*/ 80993 h 485335"/>
              <a:gd name="connsiteX7" fmla="*/ 1243038 w 6067450"/>
              <a:gd name="connsiteY7" fmla="*/ 4794 h 485335"/>
              <a:gd name="connsiteX8" fmla="*/ 1509738 w 6067450"/>
              <a:gd name="connsiteY8" fmla="*/ 14319 h 485335"/>
              <a:gd name="connsiteX9" fmla="*/ 2024088 w 6067450"/>
              <a:gd name="connsiteY9" fmla="*/ 66706 h 485335"/>
              <a:gd name="connsiteX10" fmla="*/ 2438425 w 6067450"/>
              <a:gd name="connsiteY10" fmla="*/ 61944 h 485335"/>
              <a:gd name="connsiteX11" fmla="*/ 2724175 w 6067450"/>
              <a:gd name="connsiteY11" fmla="*/ 128619 h 485335"/>
              <a:gd name="connsiteX12" fmla="*/ 2909913 w 6067450"/>
              <a:gd name="connsiteY12" fmla="*/ 100044 h 485335"/>
              <a:gd name="connsiteX13" fmla="*/ 3062313 w 6067450"/>
              <a:gd name="connsiteY13" fmla="*/ 52418 h 485335"/>
              <a:gd name="connsiteX14" fmla="*/ 3171850 w 6067450"/>
              <a:gd name="connsiteY14" fmla="*/ 90519 h 485335"/>
              <a:gd name="connsiteX15" fmla="*/ 3810025 w 6067450"/>
              <a:gd name="connsiteY15" fmla="*/ 195294 h 485335"/>
              <a:gd name="connsiteX16" fmla="*/ 4524401 w 6067450"/>
              <a:gd name="connsiteY16" fmla="*/ 338169 h 485335"/>
              <a:gd name="connsiteX17" fmla="*/ 5310213 w 6067450"/>
              <a:gd name="connsiteY17" fmla="*/ 481044 h 485335"/>
              <a:gd name="connsiteX18" fmla="*/ 6067450 w 6067450"/>
              <a:gd name="connsiteY18" fmla="*/ 438181 h 485335"/>
              <a:gd name="connsiteX0" fmla="*/ 66700 w 5310213"/>
              <a:gd name="connsiteY0" fmla="*/ 457231 h 481044"/>
              <a:gd name="connsiteX1" fmla="*/ 25 w 5310213"/>
              <a:gd name="connsiteY1" fmla="*/ 281019 h 481044"/>
              <a:gd name="connsiteX2" fmla="*/ 61938 w 5310213"/>
              <a:gd name="connsiteY2" fmla="*/ 200056 h 481044"/>
              <a:gd name="connsiteX3" fmla="*/ 271488 w 5310213"/>
              <a:gd name="connsiteY3" fmla="*/ 195294 h 481044"/>
              <a:gd name="connsiteX4" fmla="*/ 495325 w 5310213"/>
              <a:gd name="connsiteY4" fmla="*/ 76231 h 481044"/>
              <a:gd name="connsiteX5" fmla="*/ 771550 w 5310213"/>
              <a:gd name="connsiteY5" fmla="*/ 100044 h 481044"/>
              <a:gd name="connsiteX6" fmla="*/ 1000150 w 5310213"/>
              <a:gd name="connsiteY6" fmla="*/ 80993 h 481044"/>
              <a:gd name="connsiteX7" fmla="*/ 1243038 w 5310213"/>
              <a:gd name="connsiteY7" fmla="*/ 4794 h 481044"/>
              <a:gd name="connsiteX8" fmla="*/ 1509738 w 5310213"/>
              <a:gd name="connsiteY8" fmla="*/ 14319 h 481044"/>
              <a:gd name="connsiteX9" fmla="*/ 2024088 w 5310213"/>
              <a:gd name="connsiteY9" fmla="*/ 66706 h 481044"/>
              <a:gd name="connsiteX10" fmla="*/ 2438425 w 5310213"/>
              <a:gd name="connsiteY10" fmla="*/ 61944 h 481044"/>
              <a:gd name="connsiteX11" fmla="*/ 2724175 w 5310213"/>
              <a:gd name="connsiteY11" fmla="*/ 128619 h 481044"/>
              <a:gd name="connsiteX12" fmla="*/ 2909913 w 5310213"/>
              <a:gd name="connsiteY12" fmla="*/ 100044 h 481044"/>
              <a:gd name="connsiteX13" fmla="*/ 3062313 w 5310213"/>
              <a:gd name="connsiteY13" fmla="*/ 52418 h 481044"/>
              <a:gd name="connsiteX14" fmla="*/ 3171850 w 5310213"/>
              <a:gd name="connsiteY14" fmla="*/ 90519 h 481044"/>
              <a:gd name="connsiteX15" fmla="*/ 3810025 w 5310213"/>
              <a:gd name="connsiteY15" fmla="*/ 195294 h 481044"/>
              <a:gd name="connsiteX16" fmla="*/ 4524401 w 5310213"/>
              <a:gd name="connsiteY16" fmla="*/ 338169 h 481044"/>
              <a:gd name="connsiteX17" fmla="*/ 5310213 w 5310213"/>
              <a:gd name="connsiteY17" fmla="*/ 481044 h 48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310213" h="481044">
                <a:moveTo>
                  <a:pt x="66700" y="457231"/>
                </a:moveTo>
                <a:cubicBezTo>
                  <a:pt x="33759" y="390556"/>
                  <a:pt x="819" y="323881"/>
                  <a:pt x="25" y="281019"/>
                </a:cubicBezTo>
                <a:cubicBezTo>
                  <a:pt x="-769" y="238157"/>
                  <a:pt x="16694" y="214343"/>
                  <a:pt x="61938" y="200056"/>
                </a:cubicBezTo>
                <a:cubicBezTo>
                  <a:pt x="107182" y="185769"/>
                  <a:pt x="199257" y="215931"/>
                  <a:pt x="271488" y="195294"/>
                </a:cubicBezTo>
                <a:cubicBezTo>
                  <a:pt x="343719" y="174657"/>
                  <a:pt x="411981" y="92106"/>
                  <a:pt x="495325" y="76231"/>
                </a:cubicBezTo>
                <a:cubicBezTo>
                  <a:pt x="578669" y="60356"/>
                  <a:pt x="687413" y="99250"/>
                  <a:pt x="771550" y="100044"/>
                </a:cubicBezTo>
                <a:cubicBezTo>
                  <a:pt x="855687" y="100838"/>
                  <a:pt x="921569" y="96868"/>
                  <a:pt x="1000150" y="80993"/>
                </a:cubicBezTo>
                <a:cubicBezTo>
                  <a:pt x="1078731" y="65118"/>
                  <a:pt x="1158107" y="15906"/>
                  <a:pt x="1243038" y="4794"/>
                </a:cubicBezTo>
                <a:cubicBezTo>
                  <a:pt x="1327969" y="-6318"/>
                  <a:pt x="1379563" y="4000"/>
                  <a:pt x="1509738" y="14319"/>
                </a:cubicBezTo>
                <a:cubicBezTo>
                  <a:pt x="1639913" y="24638"/>
                  <a:pt x="1869307" y="58769"/>
                  <a:pt x="2024088" y="66706"/>
                </a:cubicBezTo>
                <a:cubicBezTo>
                  <a:pt x="2178869" y="74643"/>
                  <a:pt x="2321744" y="51625"/>
                  <a:pt x="2438425" y="61944"/>
                </a:cubicBezTo>
                <a:cubicBezTo>
                  <a:pt x="2555106" y="72263"/>
                  <a:pt x="2645594" y="122269"/>
                  <a:pt x="2724175" y="128619"/>
                </a:cubicBezTo>
                <a:cubicBezTo>
                  <a:pt x="2802756" y="134969"/>
                  <a:pt x="2853557" y="112744"/>
                  <a:pt x="2909913" y="100044"/>
                </a:cubicBezTo>
                <a:cubicBezTo>
                  <a:pt x="2966269" y="87344"/>
                  <a:pt x="3018657" y="54005"/>
                  <a:pt x="3062313" y="52418"/>
                </a:cubicBezTo>
                <a:cubicBezTo>
                  <a:pt x="3105969" y="50831"/>
                  <a:pt x="3047231" y="66706"/>
                  <a:pt x="3171850" y="90519"/>
                </a:cubicBezTo>
                <a:cubicBezTo>
                  <a:pt x="3296469" y="114332"/>
                  <a:pt x="3584600" y="154019"/>
                  <a:pt x="3810025" y="195294"/>
                </a:cubicBezTo>
                <a:cubicBezTo>
                  <a:pt x="4035450" y="236569"/>
                  <a:pt x="4274370" y="290544"/>
                  <a:pt x="4524401" y="338169"/>
                </a:cubicBezTo>
                <a:cubicBezTo>
                  <a:pt x="4774432" y="385794"/>
                  <a:pt x="5055419" y="460407"/>
                  <a:pt x="5310213" y="481044"/>
                </a:cubicBezTo>
              </a:path>
            </a:pathLst>
          </a:custGeom>
          <a:noFill/>
          <a:ln w="63500">
            <a:solidFill>
              <a:srgbClr val="00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 rot="21007133">
            <a:off x="9382739" y="17037556"/>
            <a:ext cx="135367" cy="221360"/>
          </a:xfrm>
          <a:prstGeom prst="rect">
            <a:avLst/>
          </a:prstGeom>
          <a:solidFill>
            <a:srgbClr val="96969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9248642" y="17032376"/>
            <a:ext cx="138112" cy="252413"/>
          </a:xfrm>
          <a:custGeom>
            <a:avLst/>
            <a:gdLst>
              <a:gd name="connsiteX0" fmla="*/ 0 w 109537"/>
              <a:gd name="connsiteY0" fmla="*/ 0 h 271463"/>
              <a:gd name="connsiteX1" fmla="*/ 66675 w 109537"/>
              <a:gd name="connsiteY1" fmla="*/ 38100 h 271463"/>
              <a:gd name="connsiteX2" fmla="*/ 109537 w 109537"/>
              <a:gd name="connsiteY2" fmla="*/ 242888 h 271463"/>
              <a:gd name="connsiteX3" fmla="*/ 33337 w 109537"/>
              <a:gd name="connsiteY3" fmla="*/ 271463 h 271463"/>
              <a:gd name="connsiteX0" fmla="*/ 0 w 138112"/>
              <a:gd name="connsiteY0" fmla="*/ 0 h 252413"/>
              <a:gd name="connsiteX1" fmla="*/ 95250 w 138112"/>
              <a:gd name="connsiteY1" fmla="*/ 19050 h 252413"/>
              <a:gd name="connsiteX2" fmla="*/ 138112 w 138112"/>
              <a:gd name="connsiteY2" fmla="*/ 223838 h 252413"/>
              <a:gd name="connsiteX3" fmla="*/ 61912 w 138112"/>
              <a:gd name="connsiteY3" fmla="*/ 252413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252413">
                <a:moveTo>
                  <a:pt x="0" y="0"/>
                </a:moveTo>
                <a:lnTo>
                  <a:pt x="95250" y="19050"/>
                </a:lnTo>
                <a:lnTo>
                  <a:pt x="138112" y="223838"/>
                </a:lnTo>
                <a:lnTo>
                  <a:pt x="61912" y="252413"/>
                </a:ln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0" name="Freeform 2139"/>
          <p:cNvSpPr/>
          <p:nvPr/>
        </p:nvSpPr>
        <p:spPr>
          <a:xfrm rot="10800000">
            <a:off x="9506735" y="17001370"/>
            <a:ext cx="138112" cy="252413"/>
          </a:xfrm>
          <a:custGeom>
            <a:avLst/>
            <a:gdLst>
              <a:gd name="connsiteX0" fmla="*/ 0 w 109537"/>
              <a:gd name="connsiteY0" fmla="*/ 0 h 271463"/>
              <a:gd name="connsiteX1" fmla="*/ 66675 w 109537"/>
              <a:gd name="connsiteY1" fmla="*/ 38100 h 271463"/>
              <a:gd name="connsiteX2" fmla="*/ 109537 w 109537"/>
              <a:gd name="connsiteY2" fmla="*/ 242888 h 271463"/>
              <a:gd name="connsiteX3" fmla="*/ 33337 w 109537"/>
              <a:gd name="connsiteY3" fmla="*/ 271463 h 271463"/>
              <a:gd name="connsiteX0" fmla="*/ 0 w 138112"/>
              <a:gd name="connsiteY0" fmla="*/ 0 h 252413"/>
              <a:gd name="connsiteX1" fmla="*/ 95250 w 138112"/>
              <a:gd name="connsiteY1" fmla="*/ 19050 h 252413"/>
              <a:gd name="connsiteX2" fmla="*/ 138112 w 138112"/>
              <a:gd name="connsiteY2" fmla="*/ 223838 h 252413"/>
              <a:gd name="connsiteX3" fmla="*/ 61912 w 138112"/>
              <a:gd name="connsiteY3" fmla="*/ 252413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112" h="252413">
                <a:moveTo>
                  <a:pt x="0" y="0"/>
                </a:moveTo>
                <a:lnTo>
                  <a:pt x="95250" y="19050"/>
                </a:lnTo>
                <a:lnTo>
                  <a:pt x="138112" y="223838"/>
                </a:lnTo>
                <a:lnTo>
                  <a:pt x="61912" y="252413"/>
                </a:ln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693442" y="3617447"/>
            <a:ext cx="8805988" cy="13971910"/>
          </a:xfrm>
          <a:custGeom>
            <a:avLst/>
            <a:gdLst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564923 h 7666892"/>
              <a:gd name="connsiteX12" fmla="*/ 3612964 w 4832164"/>
              <a:gd name="connsiteY12" fmla="*/ 6822831 h 7666892"/>
              <a:gd name="connsiteX13" fmla="*/ 4222564 w 4832164"/>
              <a:gd name="connsiteY13" fmla="*/ 7010400 h 7666892"/>
              <a:gd name="connsiteX14" fmla="*/ 4668041 w 4832164"/>
              <a:gd name="connsiteY14" fmla="*/ 7197969 h 7666892"/>
              <a:gd name="connsiteX15" fmla="*/ 4761826 w 4832164"/>
              <a:gd name="connsiteY15" fmla="*/ 7244861 h 7666892"/>
              <a:gd name="connsiteX16" fmla="*/ 4832164 w 4832164"/>
              <a:gd name="connsiteY16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612964 w 4832164"/>
              <a:gd name="connsiteY12" fmla="*/ 6822831 h 7666892"/>
              <a:gd name="connsiteX13" fmla="*/ 4222564 w 4832164"/>
              <a:gd name="connsiteY13" fmla="*/ 7010400 h 7666892"/>
              <a:gd name="connsiteX14" fmla="*/ 4668041 w 4832164"/>
              <a:gd name="connsiteY14" fmla="*/ 7197969 h 7666892"/>
              <a:gd name="connsiteX15" fmla="*/ 4761826 w 4832164"/>
              <a:gd name="connsiteY15" fmla="*/ 7244861 h 7666892"/>
              <a:gd name="connsiteX16" fmla="*/ 4832164 w 4832164"/>
              <a:gd name="connsiteY16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38687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377395 w 4832164"/>
              <a:gd name="connsiteY4" fmla="*/ 2133600 h 7666892"/>
              <a:gd name="connsiteX5" fmla="*/ 518072 w 4832164"/>
              <a:gd name="connsiteY5" fmla="*/ 2438400 h 7666892"/>
              <a:gd name="connsiteX6" fmla="*/ 822872 w 4832164"/>
              <a:gd name="connsiteY6" fmla="*/ 2790092 h 7666892"/>
              <a:gd name="connsiteX7" fmla="*/ 1367262 w 4832164"/>
              <a:gd name="connsiteY7" fmla="*/ 3938954 h 7666892"/>
              <a:gd name="connsiteX8" fmla="*/ 1526256 w 4832164"/>
              <a:gd name="connsiteY8" fmla="*/ 4454769 h 7666892"/>
              <a:gd name="connsiteX9" fmla="*/ 1690379 w 4832164"/>
              <a:gd name="connsiteY9" fmla="*/ 4923692 h 7666892"/>
              <a:gd name="connsiteX10" fmla="*/ 2276533 w 4832164"/>
              <a:gd name="connsiteY10" fmla="*/ 6049107 h 7666892"/>
              <a:gd name="connsiteX11" fmla="*/ 2698564 w 4832164"/>
              <a:gd name="connsiteY11" fmla="*/ 6498248 h 7666892"/>
              <a:gd name="connsiteX12" fmla="*/ 3165289 w 4832164"/>
              <a:gd name="connsiteY12" fmla="*/ 6740769 h 7666892"/>
              <a:gd name="connsiteX13" fmla="*/ 3612964 w 4832164"/>
              <a:gd name="connsiteY13" fmla="*/ 6822831 h 7666892"/>
              <a:gd name="connsiteX14" fmla="*/ 4222564 w 4832164"/>
              <a:gd name="connsiteY14" fmla="*/ 7010400 h 7666892"/>
              <a:gd name="connsiteX15" fmla="*/ 4668041 w 4832164"/>
              <a:gd name="connsiteY15" fmla="*/ 7197969 h 7666892"/>
              <a:gd name="connsiteX16" fmla="*/ 4761826 w 4832164"/>
              <a:gd name="connsiteY16" fmla="*/ 7244861 h 7666892"/>
              <a:gd name="connsiteX17" fmla="*/ 4832164 w 4832164"/>
              <a:gd name="connsiteY17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236440 w 4832164"/>
              <a:gd name="connsiteY4" fmla="*/ 1921228 h 7666892"/>
              <a:gd name="connsiteX5" fmla="*/ 377395 w 4832164"/>
              <a:gd name="connsiteY5" fmla="*/ 2133600 h 7666892"/>
              <a:gd name="connsiteX6" fmla="*/ 518072 w 4832164"/>
              <a:gd name="connsiteY6" fmla="*/ 2438400 h 7666892"/>
              <a:gd name="connsiteX7" fmla="*/ 822872 w 4832164"/>
              <a:gd name="connsiteY7" fmla="*/ 2790092 h 7666892"/>
              <a:gd name="connsiteX8" fmla="*/ 1367262 w 4832164"/>
              <a:gd name="connsiteY8" fmla="*/ 3938954 h 7666892"/>
              <a:gd name="connsiteX9" fmla="*/ 1526256 w 4832164"/>
              <a:gd name="connsiteY9" fmla="*/ 4454769 h 7666892"/>
              <a:gd name="connsiteX10" fmla="*/ 1690379 w 4832164"/>
              <a:gd name="connsiteY10" fmla="*/ 4923692 h 7666892"/>
              <a:gd name="connsiteX11" fmla="*/ 2276533 w 4832164"/>
              <a:gd name="connsiteY11" fmla="*/ 6049107 h 7666892"/>
              <a:gd name="connsiteX12" fmla="*/ 2698564 w 4832164"/>
              <a:gd name="connsiteY12" fmla="*/ 6498248 h 7666892"/>
              <a:gd name="connsiteX13" fmla="*/ 3165289 w 4832164"/>
              <a:gd name="connsiteY13" fmla="*/ 6740769 h 7666892"/>
              <a:gd name="connsiteX14" fmla="*/ 3612964 w 4832164"/>
              <a:gd name="connsiteY14" fmla="*/ 6822831 h 7666892"/>
              <a:gd name="connsiteX15" fmla="*/ 4222564 w 4832164"/>
              <a:gd name="connsiteY15" fmla="*/ 7010400 h 7666892"/>
              <a:gd name="connsiteX16" fmla="*/ 4668041 w 4832164"/>
              <a:gd name="connsiteY16" fmla="*/ 7197969 h 7666892"/>
              <a:gd name="connsiteX17" fmla="*/ 4761826 w 4832164"/>
              <a:gd name="connsiteY17" fmla="*/ 7244861 h 7666892"/>
              <a:gd name="connsiteX18" fmla="*/ 4832164 w 4832164"/>
              <a:gd name="connsiteY18" fmla="*/ 7666892 h 7666892"/>
              <a:gd name="connsiteX0" fmla="*/ 2256 w 4832164"/>
              <a:gd name="connsiteY0" fmla="*/ 0 h 7666892"/>
              <a:gd name="connsiteX1" fmla="*/ 2256 w 4832164"/>
              <a:gd name="connsiteY1" fmla="*/ 281354 h 7666892"/>
              <a:gd name="connsiteX2" fmla="*/ 25702 w 4832164"/>
              <a:gd name="connsiteY2" fmla="*/ 867507 h 7666892"/>
              <a:gd name="connsiteX3" fmla="*/ 142933 w 4832164"/>
              <a:gd name="connsiteY3" fmla="*/ 1453661 h 7666892"/>
              <a:gd name="connsiteX4" fmla="*/ 236440 w 4832164"/>
              <a:gd name="connsiteY4" fmla="*/ 1921228 h 7666892"/>
              <a:gd name="connsiteX5" fmla="*/ 343422 w 4832164"/>
              <a:gd name="connsiteY5" fmla="*/ 2180641 h 7666892"/>
              <a:gd name="connsiteX6" fmla="*/ 518072 w 4832164"/>
              <a:gd name="connsiteY6" fmla="*/ 2438400 h 7666892"/>
              <a:gd name="connsiteX7" fmla="*/ 822872 w 4832164"/>
              <a:gd name="connsiteY7" fmla="*/ 2790092 h 7666892"/>
              <a:gd name="connsiteX8" fmla="*/ 1367262 w 4832164"/>
              <a:gd name="connsiteY8" fmla="*/ 3938954 h 7666892"/>
              <a:gd name="connsiteX9" fmla="*/ 1526256 w 4832164"/>
              <a:gd name="connsiteY9" fmla="*/ 4454769 h 7666892"/>
              <a:gd name="connsiteX10" fmla="*/ 1690379 w 4832164"/>
              <a:gd name="connsiteY10" fmla="*/ 4923692 h 7666892"/>
              <a:gd name="connsiteX11" fmla="*/ 2276533 w 4832164"/>
              <a:gd name="connsiteY11" fmla="*/ 6049107 h 7666892"/>
              <a:gd name="connsiteX12" fmla="*/ 2698564 w 4832164"/>
              <a:gd name="connsiteY12" fmla="*/ 6498248 h 7666892"/>
              <a:gd name="connsiteX13" fmla="*/ 3165289 w 4832164"/>
              <a:gd name="connsiteY13" fmla="*/ 6740769 h 7666892"/>
              <a:gd name="connsiteX14" fmla="*/ 3612964 w 4832164"/>
              <a:gd name="connsiteY14" fmla="*/ 6822831 h 7666892"/>
              <a:gd name="connsiteX15" fmla="*/ 4222564 w 4832164"/>
              <a:gd name="connsiteY15" fmla="*/ 7010400 h 7666892"/>
              <a:gd name="connsiteX16" fmla="*/ 4668041 w 4832164"/>
              <a:gd name="connsiteY16" fmla="*/ 7197969 h 7666892"/>
              <a:gd name="connsiteX17" fmla="*/ 4761826 w 4832164"/>
              <a:gd name="connsiteY17" fmla="*/ 7244861 h 7666892"/>
              <a:gd name="connsiteX18" fmla="*/ 4832164 w 4832164"/>
              <a:gd name="connsiteY18" fmla="*/ 7666892 h 766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32164" h="7666892">
                <a:moveTo>
                  <a:pt x="2256" y="0"/>
                </a:moveTo>
                <a:cubicBezTo>
                  <a:pt x="302" y="68385"/>
                  <a:pt x="-1652" y="136770"/>
                  <a:pt x="2256" y="281354"/>
                </a:cubicBezTo>
                <a:cubicBezTo>
                  <a:pt x="6164" y="425938"/>
                  <a:pt x="2256" y="672123"/>
                  <a:pt x="25702" y="867507"/>
                </a:cubicBezTo>
                <a:cubicBezTo>
                  <a:pt x="49148" y="1062892"/>
                  <a:pt x="107810" y="1278041"/>
                  <a:pt x="142933" y="1453661"/>
                </a:cubicBezTo>
                <a:cubicBezTo>
                  <a:pt x="178056" y="1629281"/>
                  <a:pt x="197363" y="1807905"/>
                  <a:pt x="236440" y="1921228"/>
                </a:cubicBezTo>
                <a:cubicBezTo>
                  <a:pt x="275517" y="2034551"/>
                  <a:pt x="296483" y="2094446"/>
                  <a:pt x="343422" y="2180641"/>
                </a:cubicBezTo>
                <a:cubicBezTo>
                  <a:pt x="390361" y="2266836"/>
                  <a:pt x="438164" y="2336825"/>
                  <a:pt x="518072" y="2438400"/>
                </a:cubicBezTo>
                <a:cubicBezTo>
                  <a:pt x="597980" y="2539975"/>
                  <a:pt x="681340" y="2540000"/>
                  <a:pt x="822872" y="2790092"/>
                </a:cubicBezTo>
                <a:cubicBezTo>
                  <a:pt x="964404" y="3040184"/>
                  <a:pt x="1250031" y="3661508"/>
                  <a:pt x="1367262" y="3938954"/>
                </a:cubicBezTo>
                <a:cubicBezTo>
                  <a:pt x="1484493" y="4216400"/>
                  <a:pt x="1472403" y="4290646"/>
                  <a:pt x="1526256" y="4454769"/>
                </a:cubicBezTo>
                <a:cubicBezTo>
                  <a:pt x="1580109" y="4618892"/>
                  <a:pt x="1565333" y="4657969"/>
                  <a:pt x="1690379" y="4923692"/>
                </a:cubicBezTo>
                <a:cubicBezTo>
                  <a:pt x="1815425" y="5189415"/>
                  <a:pt x="2108502" y="5786681"/>
                  <a:pt x="2276533" y="6049107"/>
                </a:cubicBezTo>
                <a:cubicBezTo>
                  <a:pt x="2444564" y="6311533"/>
                  <a:pt x="2550438" y="6382971"/>
                  <a:pt x="2698564" y="6498248"/>
                </a:cubicBezTo>
                <a:cubicBezTo>
                  <a:pt x="2846690" y="6613525"/>
                  <a:pt x="3012889" y="6686672"/>
                  <a:pt x="3165289" y="6740769"/>
                </a:cubicBezTo>
                <a:cubicBezTo>
                  <a:pt x="3317689" y="6794866"/>
                  <a:pt x="3436752" y="6777893"/>
                  <a:pt x="3612964" y="6822831"/>
                </a:cubicBezTo>
                <a:cubicBezTo>
                  <a:pt x="3789176" y="6867769"/>
                  <a:pt x="4046718" y="6947877"/>
                  <a:pt x="4222564" y="7010400"/>
                </a:cubicBezTo>
                <a:cubicBezTo>
                  <a:pt x="4398410" y="7072923"/>
                  <a:pt x="4668041" y="7197969"/>
                  <a:pt x="4668041" y="7197969"/>
                </a:cubicBezTo>
                <a:cubicBezTo>
                  <a:pt x="4757918" y="7237046"/>
                  <a:pt x="4734472" y="7166707"/>
                  <a:pt x="4761826" y="7244861"/>
                </a:cubicBezTo>
                <a:cubicBezTo>
                  <a:pt x="4789180" y="7323015"/>
                  <a:pt x="4810672" y="7494953"/>
                  <a:pt x="4832164" y="7666892"/>
                </a:cubicBezTo>
              </a:path>
            </a:pathLst>
          </a:custGeom>
          <a:noFill/>
          <a:ln w="889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4558097" y="13949334"/>
            <a:ext cx="7050281" cy="3765658"/>
          </a:xfrm>
          <a:custGeom>
            <a:avLst/>
            <a:gdLst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20" fmla="*/ 595311 w 3692432"/>
              <a:gd name="connsiteY20" fmla="*/ 160116 h 1954526"/>
              <a:gd name="connsiteX21" fmla="*/ 526731 w 3692432"/>
              <a:gd name="connsiteY21" fmla="*/ 32013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20" fmla="*/ 595311 w 3692432"/>
              <a:gd name="connsiteY20" fmla="*/ 16011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19" fmla="*/ 869631 w 3692432"/>
              <a:gd name="connsiteY19" fmla="*/ 160116 h 1954526"/>
              <a:gd name="connsiteX0" fmla="*/ 938211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0" fmla="*/ 1081086 w 3692432"/>
              <a:gd name="connsiteY0" fmla="*/ 96 h 1954526"/>
              <a:gd name="connsiteX1" fmla="*/ 869631 w 3692432"/>
              <a:gd name="connsiteY1" fmla="*/ 251556 h 1954526"/>
              <a:gd name="connsiteX2" fmla="*/ 503871 w 3692432"/>
              <a:gd name="connsiteY2" fmla="*/ 205836 h 1954526"/>
              <a:gd name="connsiteX3" fmla="*/ 343851 w 3692432"/>
              <a:gd name="connsiteY3" fmla="*/ 388716 h 1954526"/>
              <a:gd name="connsiteX4" fmla="*/ 951 w 3692432"/>
              <a:gd name="connsiteY4" fmla="*/ 960216 h 1954526"/>
              <a:gd name="connsiteX5" fmla="*/ 252411 w 3692432"/>
              <a:gd name="connsiteY5" fmla="*/ 1828896 h 1954526"/>
              <a:gd name="connsiteX6" fmla="*/ 572451 w 3692432"/>
              <a:gd name="connsiteY6" fmla="*/ 1737456 h 1954526"/>
              <a:gd name="connsiteX7" fmla="*/ 846771 w 3692432"/>
              <a:gd name="connsiteY7" fmla="*/ 1531716 h 1954526"/>
              <a:gd name="connsiteX8" fmla="*/ 1989771 w 3692432"/>
              <a:gd name="connsiteY8" fmla="*/ 1577436 h 1954526"/>
              <a:gd name="connsiteX9" fmla="*/ 3178491 w 3692432"/>
              <a:gd name="connsiteY9" fmla="*/ 1920336 h 1954526"/>
              <a:gd name="connsiteX10" fmla="*/ 3658551 w 3692432"/>
              <a:gd name="connsiteY10" fmla="*/ 1851756 h 1954526"/>
              <a:gd name="connsiteX11" fmla="*/ 3635691 w 3692432"/>
              <a:gd name="connsiteY11" fmla="*/ 1120236 h 1954526"/>
              <a:gd name="connsiteX12" fmla="*/ 3498531 w 3692432"/>
              <a:gd name="connsiteY12" fmla="*/ 594456 h 1954526"/>
              <a:gd name="connsiteX13" fmla="*/ 2858451 w 3692432"/>
              <a:gd name="connsiteY13" fmla="*/ 548736 h 1954526"/>
              <a:gd name="connsiteX14" fmla="*/ 2538411 w 3692432"/>
              <a:gd name="connsiteY14" fmla="*/ 297276 h 1954526"/>
              <a:gd name="connsiteX15" fmla="*/ 2012631 w 3692432"/>
              <a:gd name="connsiteY15" fmla="*/ 320136 h 1954526"/>
              <a:gd name="connsiteX16" fmla="*/ 1578291 w 3692432"/>
              <a:gd name="connsiteY16" fmla="*/ 182976 h 1954526"/>
              <a:gd name="connsiteX17" fmla="*/ 1395411 w 3692432"/>
              <a:gd name="connsiteY17" fmla="*/ 137256 h 1954526"/>
              <a:gd name="connsiteX18" fmla="*/ 1075371 w 3692432"/>
              <a:gd name="connsiteY18" fmla="*/ 96 h 1954526"/>
              <a:gd name="connsiteX0" fmla="*/ 3940371 w 6551717"/>
              <a:gd name="connsiteY0" fmla="*/ 96 h 2914183"/>
              <a:gd name="connsiteX1" fmla="*/ 3728916 w 6551717"/>
              <a:gd name="connsiteY1" fmla="*/ 251556 h 2914183"/>
              <a:gd name="connsiteX2" fmla="*/ 3363156 w 6551717"/>
              <a:gd name="connsiteY2" fmla="*/ 205836 h 2914183"/>
              <a:gd name="connsiteX3" fmla="*/ 3203136 w 6551717"/>
              <a:gd name="connsiteY3" fmla="*/ 388716 h 2914183"/>
              <a:gd name="connsiteX4" fmla="*/ 2860236 w 6551717"/>
              <a:gd name="connsiteY4" fmla="*/ 960216 h 2914183"/>
              <a:gd name="connsiteX5" fmla="*/ 2736 w 6551717"/>
              <a:gd name="connsiteY5" fmla="*/ 2903316 h 2914183"/>
              <a:gd name="connsiteX6" fmla="*/ 3431736 w 6551717"/>
              <a:gd name="connsiteY6" fmla="*/ 1737456 h 2914183"/>
              <a:gd name="connsiteX7" fmla="*/ 3706056 w 6551717"/>
              <a:gd name="connsiteY7" fmla="*/ 1531716 h 2914183"/>
              <a:gd name="connsiteX8" fmla="*/ 4849056 w 6551717"/>
              <a:gd name="connsiteY8" fmla="*/ 1577436 h 2914183"/>
              <a:gd name="connsiteX9" fmla="*/ 6037776 w 6551717"/>
              <a:gd name="connsiteY9" fmla="*/ 1920336 h 2914183"/>
              <a:gd name="connsiteX10" fmla="*/ 6517836 w 6551717"/>
              <a:gd name="connsiteY10" fmla="*/ 1851756 h 2914183"/>
              <a:gd name="connsiteX11" fmla="*/ 6494976 w 6551717"/>
              <a:gd name="connsiteY11" fmla="*/ 1120236 h 2914183"/>
              <a:gd name="connsiteX12" fmla="*/ 6357816 w 6551717"/>
              <a:gd name="connsiteY12" fmla="*/ 594456 h 2914183"/>
              <a:gd name="connsiteX13" fmla="*/ 5717736 w 6551717"/>
              <a:gd name="connsiteY13" fmla="*/ 548736 h 2914183"/>
              <a:gd name="connsiteX14" fmla="*/ 5397696 w 6551717"/>
              <a:gd name="connsiteY14" fmla="*/ 297276 h 2914183"/>
              <a:gd name="connsiteX15" fmla="*/ 4871916 w 6551717"/>
              <a:gd name="connsiteY15" fmla="*/ 320136 h 2914183"/>
              <a:gd name="connsiteX16" fmla="*/ 4437576 w 6551717"/>
              <a:gd name="connsiteY16" fmla="*/ 182976 h 2914183"/>
              <a:gd name="connsiteX17" fmla="*/ 4254696 w 6551717"/>
              <a:gd name="connsiteY17" fmla="*/ 137256 h 2914183"/>
              <a:gd name="connsiteX18" fmla="*/ 3934656 w 6551717"/>
              <a:gd name="connsiteY18" fmla="*/ 96 h 2914183"/>
              <a:gd name="connsiteX0" fmla="*/ 3971737 w 6583083"/>
              <a:gd name="connsiteY0" fmla="*/ 96 h 3030038"/>
              <a:gd name="connsiteX1" fmla="*/ 3760282 w 6583083"/>
              <a:gd name="connsiteY1" fmla="*/ 251556 h 3030038"/>
              <a:gd name="connsiteX2" fmla="*/ 3394522 w 6583083"/>
              <a:gd name="connsiteY2" fmla="*/ 205836 h 3030038"/>
              <a:gd name="connsiteX3" fmla="*/ 3234502 w 6583083"/>
              <a:gd name="connsiteY3" fmla="*/ 388716 h 3030038"/>
              <a:gd name="connsiteX4" fmla="*/ 2891602 w 6583083"/>
              <a:gd name="connsiteY4" fmla="*/ 960216 h 3030038"/>
              <a:gd name="connsiteX5" fmla="*/ 34102 w 6583083"/>
              <a:gd name="connsiteY5" fmla="*/ 2903316 h 3030038"/>
              <a:gd name="connsiteX6" fmla="*/ 1451423 w 6583083"/>
              <a:gd name="connsiteY6" fmla="*/ 2720436 h 3030038"/>
              <a:gd name="connsiteX7" fmla="*/ 3463102 w 6583083"/>
              <a:gd name="connsiteY7" fmla="*/ 1737456 h 3030038"/>
              <a:gd name="connsiteX8" fmla="*/ 3737422 w 6583083"/>
              <a:gd name="connsiteY8" fmla="*/ 1531716 h 3030038"/>
              <a:gd name="connsiteX9" fmla="*/ 4880422 w 6583083"/>
              <a:gd name="connsiteY9" fmla="*/ 1577436 h 3030038"/>
              <a:gd name="connsiteX10" fmla="*/ 6069142 w 6583083"/>
              <a:gd name="connsiteY10" fmla="*/ 1920336 h 3030038"/>
              <a:gd name="connsiteX11" fmla="*/ 6549202 w 6583083"/>
              <a:gd name="connsiteY11" fmla="*/ 1851756 h 3030038"/>
              <a:gd name="connsiteX12" fmla="*/ 6526342 w 6583083"/>
              <a:gd name="connsiteY12" fmla="*/ 1120236 h 3030038"/>
              <a:gd name="connsiteX13" fmla="*/ 6389182 w 6583083"/>
              <a:gd name="connsiteY13" fmla="*/ 594456 h 3030038"/>
              <a:gd name="connsiteX14" fmla="*/ 5749102 w 6583083"/>
              <a:gd name="connsiteY14" fmla="*/ 548736 h 3030038"/>
              <a:gd name="connsiteX15" fmla="*/ 5429062 w 6583083"/>
              <a:gd name="connsiteY15" fmla="*/ 297276 h 3030038"/>
              <a:gd name="connsiteX16" fmla="*/ 4903282 w 6583083"/>
              <a:gd name="connsiteY16" fmla="*/ 320136 h 3030038"/>
              <a:gd name="connsiteX17" fmla="*/ 4468942 w 6583083"/>
              <a:gd name="connsiteY17" fmla="*/ 182976 h 3030038"/>
              <a:gd name="connsiteX18" fmla="*/ 4286062 w 6583083"/>
              <a:gd name="connsiteY18" fmla="*/ 137256 h 3030038"/>
              <a:gd name="connsiteX19" fmla="*/ 3966022 w 6583083"/>
              <a:gd name="connsiteY19" fmla="*/ 96 h 3030038"/>
              <a:gd name="connsiteX0" fmla="*/ 3969040 w 6580386"/>
              <a:gd name="connsiteY0" fmla="*/ 96 h 3018684"/>
              <a:gd name="connsiteX1" fmla="*/ 3757585 w 6580386"/>
              <a:gd name="connsiteY1" fmla="*/ 251556 h 3018684"/>
              <a:gd name="connsiteX2" fmla="*/ 3391825 w 6580386"/>
              <a:gd name="connsiteY2" fmla="*/ 205836 h 3018684"/>
              <a:gd name="connsiteX3" fmla="*/ 3231805 w 6580386"/>
              <a:gd name="connsiteY3" fmla="*/ 388716 h 3018684"/>
              <a:gd name="connsiteX4" fmla="*/ 2888905 w 6580386"/>
              <a:gd name="connsiteY4" fmla="*/ 960216 h 3018684"/>
              <a:gd name="connsiteX5" fmla="*/ 31405 w 6580386"/>
              <a:gd name="connsiteY5" fmla="*/ 2903316 h 3018684"/>
              <a:gd name="connsiteX6" fmla="*/ 1448726 w 6580386"/>
              <a:gd name="connsiteY6" fmla="*/ 2720436 h 3018684"/>
              <a:gd name="connsiteX7" fmla="*/ 2774606 w 6580386"/>
              <a:gd name="connsiteY7" fmla="*/ 2103215 h 3018684"/>
              <a:gd name="connsiteX8" fmla="*/ 3460405 w 6580386"/>
              <a:gd name="connsiteY8" fmla="*/ 1737456 h 3018684"/>
              <a:gd name="connsiteX9" fmla="*/ 3734725 w 6580386"/>
              <a:gd name="connsiteY9" fmla="*/ 1531716 h 3018684"/>
              <a:gd name="connsiteX10" fmla="*/ 4877725 w 6580386"/>
              <a:gd name="connsiteY10" fmla="*/ 1577436 h 3018684"/>
              <a:gd name="connsiteX11" fmla="*/ 6066445 w 6580386"/>
              <a:gd name="connsiteY11" fmla="*/ 1920336 h 3018684"/>
              <a:gd name="connsiteX12" fmla="*/ 6546505 w 6580386"/>
              <a:gd name="connsiteY12" fmla="*/ 1851756 h 3018684"/>
              <a:gd name="connsiteX13" fmla="*/ 6523645 w 6580386"/>
              <a:gd name="connsiteY13" fmla="*/ 1120236 h 3018684"/>
              <a:gd name="connsiteX14" fmla="*/ 6386485 w 6580386"/>
              <a:gd name="connsiteY14" fmla="*/ 594456 h 3018684"/>
              <a:gd name="connsiteX15" fmla="*/ 5746405 w 6580386"/>
              <a:gd name="connsiteY15" fmla="*/ 548736 h 3018684"/>
              <a:gd name="connsiteX16" fmla="*/ 5426365 w 6580386"/>
              <a:gd name="connsiteY16" fmla="*/ 297276 h 3018684"/>
              <a:gd name="connsiteX17" fmla="*/ 4900585 w 6580386"/>
              <a:gd name="connsiteY17" fmla="*/ 320136 h 3018684"/>
              <a:gd name="connsiteX18" fmla="*/ 4466245 w 6580386"/>
              <a:gd name="connsiteY18" fmla="*/ 182976 h 3018684"/>
              <a:gd name="connsiteX19" fmla="*/ 4283365 w 6580386"/>
              <a:gd name="connsiteY19" fmla="*/ 137256 h 3018684"/>
              <a:gd name="connsiteX20" fmla="*/ 3963325 w 6580386"/>
              <a:gd name="connsiteY20" fmla="*/ 96 h 3018684"/>
              <a:gd name="connsiteX0" fmla="*/ 3953094 w 6564440"/>
              <a:gd name="connsiteY0" fmla="*/ 96 h 3012032"/>
              <a:gd name="connsiteX1" fmla="*/ 3741639 w 6564440"/>
              <a:gd name="connsiteY1" fmla="*/ 251556 h 3012032"/>
              <a:gd name="connsiteX2" fmla="*/ 3375879 w 6564440"/>
              <a:gd name="connsiteY2" fmla="*/ 205836 h 3012032"/>
              <a:gd name="connsiteX3" fmla="*/ 3215859 w 6564440"/>
              <a:gd name="connsiteY3" fmla="*/ 388716 h 3012032"/>
              <a:gd name="connsiteX4" fmla="*/ 2872959 w 6564440"/>
              <a:gd name="connsiteY4" fmla="*/ 960216 h 3012032"/>
              <a:gd name="connsiteX5" fmla="*/ 815559 w 6564440"/>
              <a:gd name="connsiteY5" fmla="*/ 1051655 h 3012032"/>
              <a:gd name="connsiteX6" fmla="*/ 15459 w 6564440"/>
              <a:gd name="connsiteY6" fmla="*/ 2903316 h 3012032"/>
              <a:gd name="connsiteX7" fmla="*/ 1432780 w 6564440"/>
              <a:gd name="connsiteY7" fmla="*/ 2720436 h 3012032"/>
              <a:gd name="connsiteX8" fmla="*/ 2758660 w 6564440"/>
              <a:gd name="connsiteY8" fmla="*/ 2103215 h 3012032"/>
              <a:gd name="connsiteX9" fmla="*/ 3444459 w 6564440"/>
              <a:gd name="connsiteY9" fmla="*/ 1737456 h 3012032"/>
              <a:gd name="connsiteX10" fmla="*/ 3718779 w 6564440"/>
              <a:gd name="connsiteY10" fmla="*/ 1531716 h 3012032"/>
              <a:gd name="connsiteX11" fmla="*/ 4861779 w 6564440"/>
              <a:gd name="connsiteY11" fmla="*/ 1577436 h 3012032"/>
              <a:gd name="connsiteX12" fmla="*/ 6050499 w 6564440"/>
              <a:gd name="connsiteY12" fmla="*/ 1920336 h 3012032"/>
              <a:gd name="connsiteX13" fmla="*/ 6530559 w 6564440"/>
              <a:gd name="connsiteY13" fmla="*/ 1851756 h 3012032"/>
              <a:gd name="connsiteX14" fmla="*/ 6507699 w 6564440"/>
              <a:gd name="connsiteY14" fmla="*/ 1120236 h 3012032"/>
              <a:gd name="connsiteX15" fmla="*/ 6370539 w 6564440"/>
              <a:gd name="connsiteY15" fmla="*/ 594456 h 3012032"/>
              <a:gd name="connsiteX16" fmla="*/ 5730459 w 6564440"/>
              <a:gd name="connsiteY16" fmla="*/ 548736 h 3012032"/>
              <a:gd name="connsiteX17" fmla="*/ 5410419 w 6564440"/>
              <a:gd name="connsiteY17" fmla="*/ 297276 h 3012032"/>
              <a:gd name="connsiteX18" fmla="*/ 4884639 w 6564440"/>
              <a:gd name="connsiteY18" fmla="*/ 320136 h 3012032"/>
              <a:gd name="connsiteX19" fmla="*/ 4450299 w 6564440"/>
              <a:gd name="connsiteY19" fmla="*/ 182976 h 3012032"/>
              <a:gd name="connsiteX20" fmla="*/ 4267419 w 6564440"/>
              <a:gd name="connsiteY20" fmla="*/ 137256 h 3012032"/>
              <a:gd name="connsiteX21" fmla="*/ 3947379 w 6564440"/>
              <a:gd name="connsiteY21" fmla="*/ 96 h 3012032"/>
              <a:gd name="connsiteX0" fmla="*/ 3953094 w 6564440"/>
              <a:gd name="connsiteY0" fmla="*/ 96 h 3012032"/>
              <a:gd name="connsiteX1" fmla="*/ 3741639 w 6564440"/>
              <a:gd name="connsiteY1" fmla="*/ 251556 h 3012032"/>
              <a:gd name="connsiteX2" fmla="*/ 3375879 w 6564440"/>
              <a:gd name="connsiteY2" fmla="*/ 205836 h 3012032"/>
              <a:gd name="connsiteX3" fmla="*/ 3215859 w 6564440"/>
              <a:gd name="connsiteY3" fmla="*/ 388716 h 3012032"/>
              <a:gd name="connsiteX4" fmla="*/ 2758659 w 6564440"/>
              <a:gd name="connsiteY4" fmla="*/ 663036 h 3012032"/>
              <a:gd name="connsiteX5" fmla="*/ 815559 w 6564440"/>
              <a:gd name="connsiteY5" fmla="*/ 1051655 h 3012032"/>
              <a:gd name="connsiteX6" fmla="*/ 15459 w 6564440"/>
              <a:gd name="connsiteY6" fmla="*/ 2903316 h 3012032"/>
              <a:gd name="connsiteX7" fmla="*/ 1432780 w 6564440"/>
              <a:gd name="connsiteY7" fmla="*/ 2720436 h 3012032"/>
              <a:gd name="connsiteX8" fmla="*/ 2758660 w 6564440"/>
              <a:gd name="connsiteY8" fmla="*/ 2103215 h 3012032"/>
              <a:gd name="connsiteX9" fmla="*/ 3444459 w 6564440"/>
              <a:gd name="connsiteY9" fmla="*/ 1737456 h 3012032"/>
              <a:gd name="connsiteX10" fmla="*/ 3718779 w 6564440"/>
              <a:gd name="connsiteY10" fmla="*/ 1531716 h 3012032"/>
              <a:gd name="connsiteX11" fmla="*/ 4861779 w 6564440"/>
              <a:gd name="connsiteY11" fmla="*/ 1577436 h 3012032"/>
              <a:gd name="connsiteX12" fmla="*/ 6050499 w 6564440"/>
              <a:gd name="connsiteY12" fmla="*/ 1920336 h 3012032"/>
              <a:gd name="connsiteX13" fmla="*/ 6530559 w 6564440"/>
              <a:gd name="connsiteY13" fmla="*/ 1851756 h 3012032"/>
              <a:gd name="connsiteX14" fmla="*/ 6507699 w 6564440"/>
              <a:gd name="connsiteY14" fmla="*/ 1120236 h 3012032"/>
              <a:gd name="connsiteX15" fmla="*/ 6370539 w 6564440"/>
              <a:gd name="connsiteY15" fmla="*/ 594456 h 3012032"/>
              <a:gd name="connsiteX16" fmla="*/ 5730459 w 6564440"/>
              <a:gd name="connsiteY16" fmla="*/ 548736 h 3012032"/>
              <a:gd name="connsiteX17" fmla="*/ 5410419 w 6564440"/>
              <a:gd name="connsiteY17" fmla="*/ 297276 h 3012032"/>
              <a:gd name="connsiteX18" fmla="*/ 4884639 w 6564440"/>
              <a:gd name="connsiteY18" fmla="*/ 320136 h 3012032"/>
              <a:gd name="connsiteX19" fmla="*/ 4450299 w 6564440"/>
              <a:gd name="connsiteY19" fmla="*/ 182976 h 3012032"/>
              <a:gd name="connsiteX20" fmla="*/ 4267419 w 6564440"/>
              <a:gd name="connsiteY20" fmla="*/ 137256 h 3012032"/>
              <a:gd name="connsiteX21" fmla="*/ 3947379 w 6564440"/>
              <a:gd name="connsiteY21" fmla="*/ 96 h 3012032"/>
              <a:gd name="connsiteX0" fmla="*/ 4078812 w 6690158"/>
              <a:gd name="connsiteY0" fmla="*/ 96 h 2970789"/>
              <a:gd name="connsiteX1" fmla="*/ 3867357 w 6690158"/>
              <a:gd name="connsiteY1" fmla="*/ 251556 h 2970789"/>
              <a:gd name="connsiteX2" fmla="*/ 3501597 w 6690158"/>
              <a:gd name="connsiteY2" fmla="*/ 205836 h 2970789"/>
              <a:gd name="connsiteX3" fmla="*/ 3341577 w 6690158"/>
              <a:gd name="connsiteY3" fmla="*/ 388716 h 2970789"/>
              <a:gd name="connsiteX4" fmla="*/ 2884377 w 6690158"/>
              <a:gd name="connsiteY4" fmla="*/ 663036 h 2970789"/>
              <a:gd name="connsiteX5" fmla="*/ 941277 w 6690158"/>
              <a:gd name="connsiteY5" fmla="*/ 1051655 h 2970789"/>
              <a:gd name="connsiteX6" fmla="*/ 141177 w 6690158"/>
              <a:gd name="connsiteY6" fmla="*/ 1623155 h 2970789"/>
              <a:gd name="connsiteX7" fmla="*/ 141177 w 6690158"/>
              <a:gd name="connsiteY7" fmla="*/ 2903316 h 2970789"/>
              <a:gd name="connsiteX8" fmla="*/ 1558498 w 6690158"/>
              <a:gd name="connsiteY8" fmla="*/ 2720436 h 2970789"/>
              <a:gd name="connsiteX9" fmla="*/ 2884378 w 6690158"/>
              <a:gd name="connsiteY9" fmla="*/ 2103215 h 2970789"/>
              <a:gd name="connsiteX10" fmla="*/ 3570177 w 6690158"/>
              <a:gd name="connsiteY10" fmla="*/ 1737456 h 2970789"/>
              <a:gd name="connsiteX11" fmla="*/ 3844497 w 6690158"/>
              <a:gd name="connsiteY11" fmla="*/ 1531716 h 2970789"/>
              <a:gd name="connsiteX12" fmla="*/ 4987497 w 6690158"/>
              <a:gd name="connsiteY12" fmla="*/ 1577436 h 2970789"/>
              <a:gd name="connsiteX13" fmla="*/ 6176217 w 6690158"/>
              <a:gd name="connsiteY13" fmla="*/ 1920336 h 2970789"/>
              <a:gd name="connsiteX14" fmla="*/ 6656277 w 6690158"/>
              <a:gd name="connsiteY14" fmla="*/ 1851756 h 2970789"/>
              <a:gd name="connsiteX15" fmla="*/ 6633417 w 6690158"/>
              <a:gd name="connsiteY15" fmla="*/ 1120236 h 2970789"/>
              <a:gd name="connsiteX16" fmla="*/ 6496257 w 6690158"/>
              <a:gd name="connsiteY16" fmla="*/ 594456 h 2970789"/>
              <a:gd name="connsiteX17" fmla="*/ 5856177 w 6690158"/>
              <a:gd name="connsiteY17" fmla="*/ 548736 h 2970789"/>
              <a:gd name="connsiteX18" fmla="*/ 5536137 w 6690158"/>
              <a:gd name="connsiteY18" fmla="*/ 297276 h 2970789"/>
              <a:gd name="connsiteX19" fmla="*/ 5010357 w 6690158"/>
              <a:gd name="connsiteY19" fmla="*/ 320136 h 2970789"/>
              <a:gd name="connsiteX20" fmla="*/ 4576017 w 6690158"/>
              <a:gd name="connsiteY20" fmla="*/ 182976 h 2970789"/>
              <a:gd name="connsiteX21" fmla="*/ 4393137 w 6690158"/>
              <a:gd name="connsiteY21" fmla="*/ 137256 h 2970789"/>
              <a:gd name="connsiteX22" fmla="*/ 4073097 w 6690158"/>
              <a:gd name="connsiteY22" fmla="*/ 96 h 2970789"/>
              <a:gd name="connsiteX0" fmla="*/ 4056512 w 6667858"/>
              <a:gd name="connsiteY0" fmla="*/ 96 h 2970789"/>
              <a:gd name="connsiteX1" fmla="*/ 3845057 w 6667858"/>
              <a:gd name="connsiteY1" fmla="*/ 251556 h 2970789"/>
              <a:gd name="connsiteX2" fmla="*/ 3479297 w 6667858"/>
              <a:gd name="connsiteY2" fmla="*/ 205836 h 2970789"/>
              <a:gd name="connsiteX3" fmla="*/ 3319277 w 6667858"/>
              <a:gd name="connsiteY3" fmla="*/ 388716 h 2970789"/>
              <a:gd name="connsiteX4" fmla="*/ 2862077 w 6667858"/>
              <a:gd name="connsiteY4" fmla="*/ 663036 h 2970789"/>
              <a:gd name="connsiteX5" fmla="*/ 918977 w 6667858"/>
              <a:gd name="connsiteY5" fmla="*/ 1051655 h 2970789"/>
              <a:gd name="connsiteX6" fmla="*/ 1193297 w 6667858"/>
              <a:gd name="connsiteY6" fmla="*/ 1828896 h 2970789"/>
              <a:gd name="connsiteX7" fmla="*/ 118877 w 6667858"/>
              <a:gd name="connsiteY7" fmla="*/ 1623155 h 2970789"/>
              <a:gd name="connsiteX8" fmla="*/ 118877 w 6667858"/>
              <a:gd name="connsiteY8" fmla="*/ 2903316 h 2970789"/>
              <a:gd name="connsiteX9" fmla="*/ 1536198 w 6667858"/>
              <a:gd name="connsiteY9" fmla="*/ 2720436 h 2970789"/>
              <a:gd name="connsiteX10" fmla="*/ 2862078 w 6667858"/>
              <a:gd name="connsiteY10" fmla="*/ 2103215 h 2970789"/>
              <a:gd name="connsiteX11" fmla="*/ 3547877 w 6667858"/>
              <a:gd name="connsiteY11" fmla="*/ 1737456 h 2970789"/>
              <a:gd name="connsiteX12" fmla="*/ 3822197 w 6667858"/>
              <a:gd name="connsiteY12" fmla="*/ 1531716 h 2970789"/>
              <a:gd name="connsiteX13" fmla="*/ 4965197 w 6667858"/>
              <a:gd name="connsiteY13" fmla="*/ 1577436 h 2970789"/>
              <a:gd name="connsiteX14" fmla="*/ 6153917 w 6667858"/>
              <a:gd name="connsiteY14" fmla="*/ 1920336 h 2970789"/>
              <a:gd name="connsiteX15" fmla="*/ 6633977 w 6667858"/>
              <a:gd name="connsiteY15" fmla="*/ 1851756 h 2970789"/>
              <a:gd name="connsiteX16" fmla="*/ 6611117 w 6667858"/>
              <a:gd name="connsiteY16" fmla="*/ 1120236 h 2970789"/>
              <a:gd name="connsiteX17" fmla="*/ 6473957 w 6667858"/>
              <a:gd name="connsiteY17" fmla="*/ 594456 h 2970789"/>
              <a:gd name="connsiteX18" fmla="*/ 5833877 w 6667858"/>
              <a:gd name="connsiteY18" fmla="*/ 548736 h 2970789"/>
              <a:gd name="connsiteX19" fmla="*/ 5513837 w 6667858"/>
              <a:gd name="connsiteY19" fmla="*/ 297276 h 2970789"/>
              <a:gd name="connsiteX20" fmla="*/ 4988057 w 6667858"/>
              <a:gd name="connsiteY20" fmla="*/ 320136 h 2970789"/>
              <a:gd name="connsiteX21" fmla="*/ 4553717 w 6667858"/>
              <a:gd name="connsiteY21" fmla="*/ 182976 h 2970789"/>
              <a:gd name="connsiteX22" fmla="*/ 4370837 w 6667858"/>
              <a:gd name="connsiteY22" fmla="*/ 137256 h 2970789"/>
              <a:gd name="connsiteX23" fmla="*/ 4050797 w 6667858"/>
              <a:gd name="connsiteY23" fmla="*/ 96 h 2970789"/>
              <a:gd name="connsiteX0" fmla="*/ 3997722 w 6609068"/>
              <a:gd name="connsiteY0" fmla="*/ 96 h 2924914"/>
              <a:gd name="connsiteX1" fmla="*/ 3786267 w 6609068"/>
              <a:gd name="connsiteY1" fmla="*/ 251556 h 2924914"/>
              <a:gd name="connsiteX2" fmla="*/ 3420507 w 6609068"/>
              <a:gd name="connsiteY2" fmla="*/ 205836 h 2924914"/>
              <a:gd name="connsiteX3" fmla="*/ 3260487 w 6609068"/>
              <a:gd name="connsiteY3" fmla="*/ 388716 h 2924914"/>
              <a:gd name="connsiteX4" fmla="*/ 2803287 w 6609068"/>
              <a:gd name="connsiteY4" fmla="*/ 663036 h 2924914"/>
              <a:gd name="connsiteX5" fmla="*/ 860187 w 6609068"/>
              <a:gd name="connsiteY5" fmla="*/ 1051655 h 2924914"/>
              <a:gd name="connsiteX6" fmla="*/ 1134507 w 6609068"/>
              <a:gd name="connsiteY6" fmla="*/ 1828896 h 2924914"/>
              <a:gd name="connsiteX7" fmla="*/ 60087 w 6609068"/>
              <a:gd name="connsiteY7" fmla="*/ 1623155 h 2924914"/>
              <a:gd name="connsiteX8" fmla="*/ 242967 w 6609068"/>
              <a:gd name="connsiteY8" fmla="*/ 2286096 h 2924914"/>
              <a:gd name="connsiteX9" fmla="*/ 60087 w 6609068"/>
              <a:gd name="connsiteY9" fmla="*/ 2903316 h 2924914"/>
              <a:gd name="connsiteX10" fmla="*/ 1477408 w 6609068"/>
              <a:gd name="connsiteY10" fmla="*/ 2720436 h 2924914"/>
              <a:gd name="connsiteX11" fmla="*/ 2803288 w 6609068"/>
              <a:gd name="connsiteY11" fmla="*/ 2103215 h 2924914"/>
              <a:gd name="connsiteX12" fmla="*/ 3489087 w 6609068"/>
              <a:gd name="connsiteY12" fmla="*/ 1737456 h 2924914"/>
              <a:gd name="connsiteX13" fmla="*/ 3763407 w 6609068"/>
              <a:gd name="connsiteY13" fmla="*/ 1531716 h 2924914"/>
              <a:gd name="connsiteX14" fmla="*/ 4906407 w 6609068"/>
              <a:gd name="connsiteY14" fmla="*/ 1577436 h 2924914"/>
              <a:gd name="connsiteX15" fmla="*/ 6095127 w 6609068"/>
              <a:gd name="connsiteY15" fmla="*/ 1920336 h 2924914"/>
              <a:gd name="connsiteX16" fmla="*/ 6575187 w 6609068"/>
              <a:gd name="connsiteY16" fmla="*/ 1851756 h 2924914"/>
              <a:gd name="connsiteX17" fmla="*/ 6552327 w 6609068"/>
              <a:gd name="connsiteY17" fmla="*/ 1120236 h 2924914"/>
              <a:gd name="connsiteX18" fmla="*/ 6415167 w 6609068"/>
              <a:gd name="connsiteY18" fmla="*/ 594456 h 2924914"/>
              <a:gd name="connsiteX19" fmla="*/ 5775087 w 6609068"/>
              <a:gd name="connsiteY19" fmla="*/ 548736 h 2924914"/>
              <a:gd name="connsiteX20" fmla="*/ 5455047 w 6609068"/>
              <a:gd name="connsiteY20" fmla="*/ 297276 h 2924914"/>
              <a:gd name="connsiteX21" fmla="*/ 4929267 w 6609068"/>
              <a:gd name="connsiteY21" fmla="*/ 320136 h 2924914"/>
              <a:gd name="connsiteX22" fmla="*/ 4494927 w 6609068"/>
              <a:gd name="connsiteY22" fmla="*/ 182976 h 2924914"/>
              <a:gd name="connsiteX23" fmla="*/ 4312047 w 6609068"/>
              <a:gd name="connsiteY23" fmla="*/ 137256 h 2924914"/>
              <a:gd name="connsiteX24" fmla="*/ 3992007 w 6609068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143000 w 6891881"/>
              <a:gd name="connsiteY5" fmla="*/ 1051655 h 2924914"/>
              <a:gd name="connsiteX6" fmla="*/ 1417320 w 6891881"/>
              <a:gd name="connsiteY6" fmla="*/ 18288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143000 w 6891881"/>
              <a:gd name="connsiteY5" fmla="*/ 1051655 h 2924914"/>
              <a:gd name="connsiteX6" fmla="*/ 1120140 w 6891881"/>
              <a:gd name="connsiteY6" fmla="*/ 14859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24914"/>
              <a:gd name="connsiteX1" fmla="*/ 4069080 w 6891881"/>
              <a:gd name="connsiteY1" fmla="*/ 251556 h 2924914"/>
              <a:gd name="connsiteX2" fmla="*/ 3703320 w 6891881"/>
              <a:gd name="connsiteY2" fmla="*/ 205836 h 2924914"/>
              <a:gd name="connsiteX3" fmla="*/ 3543300 w 6891881"/>
              <a:gd name="connsiteY3" fmla="*/ 388716 h 2924914"/>
              <a:gd name="connsiteX4" fmla="*/ 3086100 w 6891881"/>
              <a:gd name="connsiteY4" fmla="*/ 663036 h 2924914"/>
              <a:gd name="connsiteX5" fmla="*/ 1348740 w 6891881"/>
              <a:gd name="connsiteY5" fmla="*/ 1051655 h 2924914"/>
              <a:gd name="connsiteX6" fmla="*/ 1120140 w 6891881"/>
              <a:gd name="connsiteY6" fmla="*/ 1485996 h 2924914"/>
              <a:gd name="connsiteX7" fmla="*/ 342900 w 6891881"/>
              <a:gd name="connsiteY7" fmla="*/ 1623155 h 2924914"/>
              <a:gd name="connsiteX8" fmla="*/ 0 w 6891881"/>
              <a:gd name="connsiteY8" fmla="*/ 2286096 h 2924914"/>
              <a:gd name="connsiteX9" fmla="*/ 342900 w 6891881"/>
              <a:gd name="connsiteY9" fmla="*/ 2903316 h 2924914"/>
              <a:gd name="connsiteX10" fmla="*/ 1760221 w 6891881"/>
              <a:gd name="connsiteY10" fmla="*/ 2720436 h 2924914"/>
              <a:gd name="connsiteX11" fmla="*/ 3086101 w 6891881"/>
              <a:gd name="connsiteY11" fmla="*/ 2103215 h 2924914"/>
              <a:gd name="connsiteX12" fmla="*/ 3771900 w 6891881"/>
              <a:gd name="connsiteY12" fmla="*/ 1737456 h 2924914"/>
              <a:gd name="connsiteX13" fmla="*/ 4046220 w 6891881"/>
              <a:gd name="connsiteY13" fmla="*/ 1531716 h 2924914"/>
              <a:gd name="connsiteX14" fmla="*/ 5189220 w 6891881"/>
              <a:gd name="connsiteY14" fmla="*/ 1577436 h 2924914"/>
              <a:gd name="connsiteX15" fmla="*/ 6377940 w 6891881"/>
              <a:gd name="connsiteY15" fmla="*/ 1920336 h 2924914"/>
              <a:gd name="connsiteX16" fmla="*/ 6858000 w 6891881"/>
              <a:gd name="connsiteY16" fmla="*/ 1851756 h 2924914"/>
              <a:gd name="connsiteX17" fmla="*/ 6835140 w 6891881"/>
              <a:gd name="connsiteY17" fmla="*/ 1120236 h 2924914"/>
              <a:gd name="connsiteX18" fmla="*/ 6697980 w 6891881"/>
              <a:gd name="connsiteY18" fmla="*/ 594456 h 2924914"/>
              <a:gd name="connsiteX19" fmla="*/ 6057900 w 6891881"/>
              <a:gd name="connsiteY19" fmla="*/ 548736 h 2924914"/>
              <a:gd name="connsiteX20" fmla="*/ 5737860 w 6891881"/>
              <a:gd name="connsiteY20" fmla="*/ 297276 h 2924914"/>
              <a:gd name="connsiteX21" fmla="*/ 5212080 w 6891881"/>
              <a:gd name="connsiteY21" fmla="*/ 320136 h 2924914"/>
              <a:gd name="connsiteX22" fmla="*/ 4777740 w 6891881"/>
              <a:gd name="connsiteY22" fmla="*/ 182976 h 2924914"/>
              <a:gd name="connsiteX23" fmla="*/ 4594860 w 6891881"/>
              <a:gd name="connsiteY23" fmla="*/ 137256 h 2924914"/>
              <a:gd name="connsiteX24" fmla="*/ 4274820 w 6891881"/>
              <a:gd name="connsiteY24" fmla="*/ 96 h 2924914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1348740 w 6891881"/>
              <a:gd name="connsiteY5" fmla="*/ 1051655 h 2917598"/>
              <a:gd name="connsiteX6" fmla="*/ 1120140 w 6891881"/>
              <a:gd name="connsiteY6" fmla="*/ 1485996 h 2917598"/>
              <a:gd name="connsiteX7" fmla="*/ 342900 w 6891881"/>
              <a:gd name="connsiteY7" fmla="*/ 1623155 h 2917598"/>
              <a:gd name="connsiteX8" fmla="*/ 0 w 6891881"/>
              <a:gd name="connsiteY8" fmla="*/ 2286096 h 2917598"/>
              <a:gd name="connsiteX9" fmla="*/ 342900 w 6891881"/>
              <a:gd name="connsiteY9" fmla="*/ 2903316 h 2917598"/>
              <a:gd name="connsiteX10" fmla="*/ 1211581 w 6891881"/>
              <a:gd name="connsiteY10" fmla="*/ 2720436 h 2917598"/>
              <a:gd name="connsiteX11" fmla="*/ 1760221 w 6891881"/>
              <a:gd name="connsiteY11" fmla="*/ 2720436 h 2917598"/>
              <a:gd name="connsiteX12" fmla="*/ 3086101 w 6891881"/>
              <a:gd name="connsiteY12" fmla="*/ 2103215 h 2917598"/>
              <a:gd name="connsiteX13" fmla="*/ 3771900 w 6891881"/>
              <a:gd name="connsiteY13" fmla="*/ 1737456 h 2917598"/>
              <a:gd name="connsiteX14" fmla="*/ 4046220 w 6891881"/>
              <a:gd name="connsiteY14" fmla="*/ 1531716 h 2917598"/>
              <a:gd name="connsiteX15" fmla="*/ 5189220 w 6891881"/>
              <a:gd name="connsiteY15" fmla="*/ 1577436 h 2917598"/>
              <a:gd name="connsiteX16" fmla="*/ 6377940 w 6891881"/>
              <a:gd name="connsiteY16" fmla="*/ 1920336 h 2917598"/>
              <a:gd name="connsiteX17" fmla="*/ 6858000 w 6891881"/>
              <a:gd name="connsiteY17" fmla="*/ 1851756 h 2917598"/>
              <a:gd name="connsiteX18" fmla="*/ 6835140 w 6891881"/>
              <a:gd name="connsiteY18" fmla="*/ 1120236 h 2917598"/>
              <a:gd name="connsiteX19" fmla="*/ 6697980 w 6891881"/>
              <a:gd name="connsiteY19" fmla="*/ 594456 h 2917598"/>
              <a:gd name="connsiteX20" fmla="*/ 6057900 w 6891881"/>
              <a:gd name="connsiteY20" fmla="*/ 548736 h 2917598"/>
              <a:gd name="connsiteX21" fmla="*/ 5737860 w 6891881"/>
              <a:gd name="connsiteY21" fmla="*/ 297276 h 2917598"/>
              <a:gd name="connsiteX22" fmla="*/ 5212080 w 6891881"/>
              <a:gd name="connsiteY22" fmla="*/ 320136 h 2917598"/>
              <a:gd name="connsiteX23" fmla="*/ 4777740 w 6891881"/>
              <a:gd name="connsiteY23" fmla="*/ 182976 h 2917598"/>
              <a:gd name="connsiteX24" fmla="*/ 4594860 w 6891881"/>
              <a:gd name="connsiteY24" fmla="*/ 137256 h 2917598"/>
              <a:gd name="connsiteX25" fmla="*/ 4274820 w 6891881"/>
              <a:gd name="connsiteY25" fmla="*/ 96 h 2917598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1348740 w 6891881"/>
              <a:gd name="connsiteY5" fmla="*/ 1051655 h 2917598"/>
              <a:gd name="connsiteX6" fmla="*/ 1120140 w 6891881"/>
              <a:gd name="connsiteY6" fmla="*/ 1485996 h 2917598"/>
              <a:gd name="connsiteX7" fmla="*/ 342900 w 6891881"/>
              <a:gd name="connsiteY7" fmla="*/ 1623155 h 2917598"/>
              <a:gd name="connsiteX8" fmla="*/ 0 w 6891881"/>
              <a:gd name="connsiteY8" fmla="*/ 2286096 h 2917598"/>
              <a:gd name="connsiteX9" fmla="*/ 342900 w 6891881"/>
              <a:gd name="connsiteY9" fmla="*/ 2903316 h 2917598"/>
              <a:gd name="connsiteX10" fmla="*/ 1211581 w 6891881"/>
              <a:gd name="connsiteY10" fmla="*/ 2720436 h 2917598"/>
              <a:gd name="connsiteX11" fmla="*/ 1760221 w 6891881"/>
              <a:gd name="connsiteY11" fmla="*/ 2720436 h 2917598"/>
              <a:gd name="connsiteX12" fmla="*/ 2628901 w 6891881"/>
              <a:gd name="connsiteY12" fmla="*/ 2468976 h 2917598"/>
              <a:gd name="connsiteX13" fmla="*/ 3086101 w 6891881"/>
              <a:gd name="connsiteY13" fmla="*/ 2103215 h 2917598"/>
              <a:gd name="connsiteX14" fmla="*/ 3771900 w 6891881"/>
              <a:gd name="connsiteY14" fmla="*/ 1737456 h 2917598"/>
              <a:gd name="connsiteX15" fmla="*/ 4046220 w 6891881"/>
              <a:gd name="connsiteY15" fmla="*/ 1531716 h 2917598"/>
              <a:gd name="connsiteX16" fmla="*/ 5189220 w 6891881"/>
              <a:gd name="connsiteY16" fmla="*/ 1577436 h 2917598"/>
              <a:gd name="connsiteX17" fmla="*/ 6377940 w 6891881"/>
              <a:gd name="connsiteY17" fmla="*/ 1920336 h 2917598"/>
              <a:gd name="connsiteX18" fmla="*/ 6858000 w 6891881"/>
              <a:gd name="connsiteY18" fmla="*/ 1851756 h 2917598"/>
              <a:gd name="connsiteX19" fmla="*/ 6835140 w 6891881"/>
              <a:gd name="connsiteY19" fmla="*/ 1120236 h 2917598"/>
              <a:gd name="connsiteX20" fmla="*/ 6697980 w 6891881"/>
              <a:gd name="connsiteY20" fmla="*/ 594456 h 2917598"/>
              <a:gd name="connsiteX21" fmla="*/ 6057900 w 6891881"/>
              <a:gd name="connsiteY21" fmla="*/ 548736 h 2917598"/>
              <a:gd name="connsiteX22" fmla="*/ 5737860 w 6891881"/>
              <a:gd name="connsiteY22" fmla="*/ 297276 h 2917598"/>
              <a:gd name="connsiteX23" fmla="*/ 5212080 w 6891881"/>
              <a:gd name="connsiteY23" fmla="*/ 320136 h 2917598"/>
              <a:gd name="connsiteX24" fmla="*/ 4777740 w 6891881"/>
              <a:gd name="connsiteY24" fmla="*/ 182976 h 2917598"/>
              <a:gd name="connsiteX25" fmla="*/ 4594860 w 6891881"/>
              <a:gd name="connsiteY25" fmla="*/ 137256 h 2917598"/>
              <a:gd name="connsiteX26" fmla="*/ 4274820 w 6891881"/>
              <a:gd name="connsiteY26" fmla="*/ 96 h 2917598"/>
              <a:gd name="connsiteX0" fmla="*/ 4280535 w 6891881"/>
              <a:gd name="connsiteY0" fmla="*/ 96 h 2917598"/>
              <a:gd name="connsiteX1" fmla="*/ 4069080 w 6891881"/>
              <a:gd name="connsiteY1" fmla="*/ 251556 h 2917598"/>
              <a:gd name="connsiteX2" fmla="*/ 3703320 w 6891881"/>
              <a:gd name="connsiteY2" fmla="*/ 205836 h 2917598"/>
              <a:gd name="connsiteX3" fmla="*/ 3543300 w 6891881"/>
              <a:gd name="connsiteY3" fmla="*/ 388716 h 2917598"/>
              <a:gd name="connsiteX4" fmla="*/ 3086100 w 6891881"/>
              <a:gd name="connsiteY4" fmla="*/ 663036 h 2917598"/>
              <a:gd name="connsiteX5" fmla="*/ 2263141 w 6891881"/>
              <a:gd name="connsiteY5" fmla="*/ 777336 h 2917598"/>
              <a:gd name="connsiteX6" fmla="*/ 1348740 w 6891881"/>
              <a:gd name="connsiteY6" fmla="*/ 1051655 h 2917598"/>
              <a:gd name="connsiteX7" fmla="*/ 1120140 w 6891881"/>
              <a:gd name="connsiteY7" fmla="*/ 1485996 h 2917598"/>
              <a:gd name="connsiteX8" fmla="*/ 342900 w 6891881"/>
              <a:gd name="connsiteY8" fmla="*/ 1623155 h 2917598"/>
              <a:gd name="connsiteX9" fmla="*/ 0 w 6891881"/>
              <a:gd name="connsiteY9" fmla="*/ 2286096 h 2917598"/>
              <a:gd name="connsiteX10" fmla="*/ 342900 w 6891881"/>
              <a:gd name="connsiteY10" fmla="*/ 2903316 h 2917598"/>
              <a:gd name="connsiteX11" fmla="*/ 1211581 w 6891881"/>
              <a:gd name="connsiteY11" fmla="*/ 2720436 h 2917598"/>
              <a:gd name="connsiteX12" fmla="*/ 1760221 w 6891881"/>
              <a:gd name="connsiteY12" fmla="*/ 2720436 h 2917598"/>
              <a:gd name="connsiteX13" fmla="*/ 2628901 w 6891881"/>
              <a:gd name="connsiteY13" fmla="*/ 2468976 h 2917598"/>
              <a:gd name="connsiteX14" fmla="*/ 3086101 w 6891881"/>
              <a:gd name="connsiteY14" fmla="*/ 2103215 h 2917598"/>
              <a:gd name="connsiteX15" fmla="*/ 3771900 w 6891881"/>
              <a:gd name="connsiteY15" fmla="*/ 1737456 h 2917598"/>
              <a:gd name="connsiteX16" fmla="*/ 4046220 w 6891881"/>
              <a:gd name="connsiteY16" fmla="*/ 1531716 h 2917598"/>
              <a:gd name="connsiteX17" fmla="*/ 5189220 w 6891881"/>
              <a:gd name="connsiteY17" fmla="*/ 1577436 h 2917598"/>
              <a:gd name="connsiteX18" fmla="*/ 6377940 w 6891881"/>
              <a:gd name="connsiteY18" fmla="*/ 1920336 h 2917598"/>
              <a:gd name="connsiteX19" fmla="*/ 6858000 w 6891881"/>
              <a:gd name="connsiteY19" fmla="*/ 1851756 h 2917598"/>
              <a:gd name="connsiteX20" fmla="*/ 6835140 w 6891881"/>
              <a:gd name="connsiteY20" fmla="*/ 1120236 h 2917598"/>
              <a:gd name="connsiteX21" fmla="*/ 6697980 w 6891881"/>
              <a:gd name="connsiteY21" fmla="*/ 594456 h 2917598"/>
              <a:gd name="connsiteX22" fmla="*/ 6057900 w 6891881"/>
              <a:gd name="connsiteY22" fmla="*/ 548736 h 2917598"/>
              <a:gd name="connsiteX23" fmla="*/ 5737860 w 6891881"/>
              <a:gd name="connsiteY23" fmla="*/ 297276 h 2917598"/>
              <a:gd name="connsiteX24" fmla="*/ 5212080 w 6891881"/>
              <a:gd name="connsiteY24" fmla="*/ 320136 h 2917598"/>
              <a:gd name="connsiteX25" fmla="*/ 4777740 w 6891881"/>
              <a:gd name="connsiteY25" fmla="*/ 182976 h 2917598"/>
              <a:gd name="connsiteX26" fmla="*/ 4594860 w 6891881"/>
              <a:gd name="connsiteY26" fmla="*/ 137256 h 2917598"/>
              <a:gd name="connsiteX27" fmla="*/ 4274820 w 6891881"/>
              <a:gd name="connsiteY27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380264 w 6929245"/>
              <a:gd name="connsiteY8" fmla="*/ 1623155 h 2917598"/>
              <a:gd name="connsiteX9" fmla="*/ 37365 w 6929245"/>
              <a:gd name="connsiteY9" fmla="*/ 1943196 h 2917598"/>
              <a:gd name="connsiteX10" fmla="*/ 37364 w 6929245"/>
              <a:gd name="connsiteY10" fmla="*/ 2286096 h 2917598"/>
              <a:gd name="connsiteX11" fmla="*/ 380264 w 6929245"/>
              <a:gd name="connsiteY11" fmla="*/ 2903316 h 2917598"/>
              <a:gd name="connsiteX12" fmla="*/ 1248945 w 6929245"/>
              <a:gd name="connsiteY12" fmla="*/ 2720436 h 2917598"/>
              <a:gd name="connsiteX13" fmla="*/ 1797585 w 6929245"/>
              <a:gd name="connsiteY13" fmla="*/ 2720436 h 2917598"/>
              <a:gd name="connsiteX14" fmla="*/ 2666265 w 6929245"/>
              <a:gd name="connsiteY14" fmla="*/ 2468976 h 2917598"/>
              <a:gd name="connsiteX15" fmla="*/ 3123465 w 6929245"/>
              <a:gd name="connsiteY15" fmla="*/ 2103215 h 2917598"/>
              <a:gd name="connsiteX16" fmla="*/ 3809264 w 6929245"/>
              <a:gd name="connsiteY16" fmla="*/ 1737456 h 2917598"/>
              <a:gd name="connsiteX17" fmla="*/ 4083584 w 6929245"/>
              <a:gd name="connsiteY17" fmla="*/ 1531716 h 2917598"/>
              <a:gd name="connsiteX18" fmla="*/ 5226584 w 6929245"/>
              <a:gd name="connsiteY18" fmla="*/ 1577436 h 2917598"/>
              <a:gd name="connsiteX19" fmla="*/ 6415304 w 6929245"/>
              <a:gd name="connsiteY19" fmla="*/ 1920336 h 2917598"/>
              <a:gd name="connsiteX20" fmla="*/ 6895364 w 6929245"/>
              <a:gd name="connsiteY20" fmla="*/ 1851756 h 2917598"/>
              <a:gd name="connsiteX21" fmla="*/ 6872504 w 6929245"/>
              <a:gd name="connsiteY21" fmla="*/ 1120236 h 2917598"/>
              <a:gd name="connsiteX22" fmla="*/ 6735344 w 6929245"/>
              <a:gd name="connsiteY22" fmla="*/ 594456 h 2917598"/>
              <a:gd name="connsiteX23" fmla="*/ 6095264 w 6929245"/>
              <a:gd name="connsiteY23" fmla="*/ 548736 h 2917598"/>
              <a:gd name="connsiteX24" fmla="*/ 5775224 w 6929245"/>
              <a:gd name="connsiteY24" fmla="*/ 297276 h 2917598"/>
              <a:gd name="connsiteX25" fmla="*/ 5249444 w 6929245"/>
              <a:gd name="connsiteY25" fmla="*/ 320136 h 2917598"/>
              <a:gd name="connsiteX26" fmla="*/ 4815104 w 6929245"/>
              <a:gd name="connsiteY26" fmla="*/ 182976 h 2917598"/>
              <a:gd name="connsiteX27" fmla="*/ 4632224 w 6929245"/>
              <a:gd name="connsiteY27" fmla="*/ 137256 h 2917598"/>
              <a:gd name="connsiteX28" fmla="*/ 4312184 w 6929245"/>
              <a:gd name="connsiteY28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768885 w 6929245"/>
              <a:gd name="connsiteY8" fmla="*/ 1463136 h 2917598"/>
              <a:gd name="connsiteX9" fmla="*/ 380264 w 6929245"/>
              <a:gd name="connsiteY9" fmla="*/ 1623155 h 2917598"/>
              <a:gd name="connsiteX10" fmla="*/ 37365 w 6929245"/>
              <a:gd name="connsiteY10" fmla="*/ 1943196 h 2917598"/>
              <a:gd name="connsiteX11" fmla="*/ 37364 w 6929245"/>
              <a:gd name="connsiteY11" fmla="*/ 2286096 h 2917598"/>
              <a:gd name="connsiteX12" fmla="*/ 380264 w 6929245"/>
              <a:gd name="connsiteY12" fmla="*/ 2903316 h 2917598"/>
              <a:gd name="connsiteX13" fmla="*/ 1248945 w 6929245"/>
              <a:gd name="connsiteY13" fmla="*/ 2720436 h 2917598"/>
              <a:gd name="connsiteX14" fmla="*/ 1797585 w 6929245"/>
              <a:gd name="connsiteY14" fmla="*/ 2720436 h 2917598"/>
              <a:gd name="connsiteX15" fmla="*/ 2666265 w 6929245"/>
              <a:gd name="connsiteY15" fmla="*/ 2468976 h 2917598"/>
              <a:gd name="connsiteX16" fmla="*/ 3123465 w 6929245"/>
              <a:gd name="connsiteY16" fmla="*/ 2103215 h 2917598"/>
              <a:gd name="connsiteX17" fmla="*/ 3809264 w 6929245"/>
              <a:gd name="connsiteY17" fmla="*/ 1737456 h 2917598"/>
              <a:gd name="connsiteX18" fmla="*/ 4083584 w 6929245"/>
              <a:gd name="connsiteY18" fmla="*/ 1531716 h 2917598"/>
              <a:gd name="connsiteX19" fmla="*/ 5226584 w 6929245"/>
              <a:gd name="connsiteY19" fmla="*/ 1577436 h 2917598"/>
              <a:gd name="connsiteX20" fmla="*/ 6415304 w 6929245"/>
              <a:gd name="connsiteY20" fmla="*/ 1920336 h 2917598"/>
              <a:gd name="connsiteX21" fmla="*/ 6895364 w 6929245"/>
              <a:gd name="connsiteY21" fmla="*/ 1851756 h 2917598"/>
              <a:gd name="connsiteX22" fmla="*/ 6872504 w 6929245"/>
              <a:gd name="connsiteY22" fmla="*/ 1120236 h 2917598"/>
              <a:gd name="connsiteX23" fmla="*/ 6735344 w 6929245"/>
              <a:gd name="connsiteY23" fmla="*/ 594456 h 2917598"/>
              <a:gd name="connsiteX24" fmla="*/ 6095264 w 6929245"/>
              <a:gd name="connsiteY24" fmla="*/ 548736 h 2917598"/>
              <a:gd name="connsiteX25" fmla="*/ 5775224 w 6929245"/>
              <a:gd name="connsiteY25" fmla="*/ 297276 h 2917598"/>
              <a:gd name="connsiteX26" fmla="*/ 5249444 w 6929245"/>
              <a:gd name="connsiteY26" fmla="*/ 320136 h 2917598"/>
              <a:gd name="connsiteX27" fmla="*/ 4815104 w 6929245"/>
              <a:gd name="connsiteY27" fmla="*/ 182976 h 2917598"/>
              <a:gd name="connsiteX28" fmla="*/ 4632224 w 6929245"/>
              <a:gd name="connsiteY28" fmla="*/ 137256 h 2917598"/>
              <a:gd name="connsiteX29" fmla="*/ 4312184 w 6929245"/>
              <a:gd name="connsiteY29" fmla="*/ 96 h 2917598"/>
              <a:gd name="connsiteX0" fmla="*/ 4317899 w 6929245"/>
              <a:gd name="connsiteY0" fmla="*/ 96 h 2917598"/>
              <a:gd name="connsiteX1" fmla="*/ 4106444 w 6929245"/>
              <a:gd name="connsiteY1" fmla="*/ 251556 h 2917598"/>
              <a:gd name="connsiteX2" fmla="*/ 3740684 w 6929245"/>
              <a:gd name="connsiteY2" fmla="*/ 205836 h 2917598"/>
              <a:gd name="connsiteX3" fmla="*/ 3580664 w 6929245"/>
              <a:gd name="connsiteY3" fmla="*/ 388716 h 2917598"/>
              <a:gd name="connsiteX4" fmla="*/ 3123464 w 6929245"/>
              <a:gd name="connsiteY4" fmla="*/ 663036 h 2917598"/>
              <a:gd name="connsiteX5" fmla="*/ 2300505 w 6929245"/>
              <a:gd name="connsiteY5" fmla="*/ 777336 h 2917598"/>
              <a:gd name="connsiteX6" fmla="*/ 1386104 w 6929245"/>
              <a:gd name="connsiteY6" fmla="*/ 1051655 h 2917598"/>
              <a:gd name="connsiteX7" fmla="*/ 1157504 w 6929245"/>
              <a:gd name="connsiteY7" fmla="*/ 1485996 h 2917598"/>
              <a:gd name="connsiteX8" fmla="*/ 768885 w 6929245"/>
              <a:gd name="connsiteY8" fmla="*/ 1463136 h 2917598"/>
              <a:gd name="connsiteX9" fmla="*/ 380264 w 6929245"/>
              <a:gd name="connsiteY9" fmla="*/ 1623155 h 2917598"/>
              <a:gd name="connsiteX10" fmla="*/ 37365 w 6929245"/>
              <a:gd name="connsiteY10" fmla="*/ 1943196 h 2917598"/>
              <a:gd name="connsiteX11" fmla="*/ 37364 w 6929245"/>
              <a:gd name="connsiteY11" fmla="*/ 2286096 h 2917598"/>
              <a:gd name="connsiteX12" fmla="*/ 380264 w 6929245"/>
              <a:gd name="connsiteY12" fmla="*/ 2903316 h 2917598"/>
              <a:gd name="connsiteX13" fmla="*/ 1248945 w 6929245"/>
              <a:gd name="connsiteY13" fmla="*/ 2720436 h 2917598"/>
              <a:gd name="connsiteX14" fmla="*/ 1797585 w 6929245"/>
              <a:gd name="connsiteY14" fmla="*/ 2720436 h 2917598"/>
              <a:gd name="connsiteX15" fmla="*/ 2642818 w 6929245"/>
              <a:gd name="connsiteY15" fmla="*/ 2656545 h 2917598"/>
              <a:gd name="connsiteX16" fmla="*/ 3123465 w 6929245"/>
              <a:gd name="connsiteY16" fmla="*/ 2103215 h 2917598"/>
              <a:gd name="connsiteX17" fmla="*/ 3809264 w 6929245"/>
              <a:gd name="connsiteY17" fmla="*/ 1737456 h 2917598"/>
              <a:gd name="connsiteX18" fmla="*/ 4083584 w 6929245"/>
              <a:gd name="connsiteY18" fmla="*/ 1531716 h 2917598"/>
              <a:gd name="connsiteX19" fmla="*/ 5226584 w 6929245"/>
              <a:gd name="connsiteY19" fmla="*/ 1577436 h 2917598"/>
              <a:gd name="connsiteX20" fmla="*/ 6415304 w 6929245"/>
              <a:gd name="connsiteY20" fmla="*/ 1920336 h 2917598"/>
              <a:gd name="connsiteX21" fmla="*/ 6895364 w 6929245"/>
              <a:gd name="connsiteY21" fmla="*/ 1851756 h 2917598"/>
              <a:gd name="connsiteX22" fmla="*/ 6872504 w 6929245"/>
              <a:gd name="connsiteY22" fmla="*/ 1120236 h 2917598"/>
              <a:gd name="connsiteX23" fmla="*/ 6735344 w 6929245"/>
              <a:gd name="connsiteY23" fmla="*/ 594456 h 2917598"/>
              <a:gd name="connsiteX24" fmla="*/ 6095264 w 6929245"/>
              <a:gd name="connsiteY24" fmla="*/ 548736 h 2917598"/>
              <a:gd name="connsiteX25" fmla="*/ 5775224 w 6929245"/>
              <a:gd name="connsiteY25" fmla="*/ 297276 h 2917598"/>
              <a:gd name="connsiteX26" fmla="*/ 5249444 w 6929245"/>
              <a:gd name="connsiteY26" fmla="*/ 320136 h 2917598"/>
              <a:gd name="connsiteX27" fmla="*/ 4815104 w 6929245"/>
              <a:gd name="connsiteY27" fmla="*/ 182976 h 2917598"/>
              <a:gd name="connsiteX28" fmla="*/ 4632224 w 6929245"/>
              <a:gd name="connsiteY28" fmla="*/ 137256 h 2917598"/>
              <a:gd name="connsiteX29" fmla="*/ 4312184 w 6929245"/>
              <a:gd name="connsiteY29" fmla="*/ 96 h 2917598"/>
              <a:gd name="connsiteX0" fmla="*/ 4317899 w 6929245"/>
              <a:gd name="connsiteY0" fmla="*/ 96 h 3101705"/>
              <a:gd name="connsiteX1" fmla="*/ 4106444 w 6929245"/>
              <a:gd name="connsiteY1" fmla="*/ 251556 h 3101705"/>
              <a:gd name="connsiteX2" fmla="*/ 3740684 w 6929245"/>
              <a:gd name="connsiteY2" fmla="*/ 205836 h 3101705"/>
              <a:gd name="connsiteX3" fmla="*/ 3580664 w 6929245"/>
              <a:gd name="connsiteY3" fmla="*/ 388716 h 3101705"/>
              <a:gd name="connsiteX4" fmla="*/ 3123464 w 6929245"/>
              <a:gd name="connsiteY4" fmla="*/ 663036 h 3101705"/>
              <a:gd name="connsiteX5" fmla="*/ 2300505 w 6929245"/>
              <a:gd name="connsiteY5" fmla="*/ 777336 h 3101705"/>
              <a:gd name="connsiteX6" fmla="*/ 1386104 w 6929245"/>
              <a:gd name="connsiteY6" fmla="*/ 1051655 h 3101705"/>
              <a:gd name="connsiteX7" fmla="*/ 1157504 w 6929245"/>
              <a:gd name="connsiteY7" fmla="*/ 1485996 h 3101705"/>
              <a:gd name="connsiteX8" fmla="*/ 768885 w 6929245"/>
              <a:gd name="connsiteY8" fmla="*/ 1463136 h 3101705"/>
              <a:gd name="connsiteX9" fmla="*/ 380264 w 6929245"/>
              <a:gd name="connsiteY9" fmla="*/ 1623155 h 3101705"/>
              <a:gd name="connsiteX10" fmla="*/ 37365 w 6929245"/>
              <a:gd name="connsiteY10" fmla="*/ 1943196 h 3101705"/>
              <a:gd name="connsiteX11" fmla="*/ 37364 w 6929245"/>
              <a:gd name="connsiteY11" fmla="*/ 2286096 h 3101705"/>
              <a:gd name="connsiteX12" fmla="*/ 380264 w 6929245"/>
              <a:gd name="connsiteY12" fmla="*/ 2903316 h 3101705"/>
              <a:gd name="connsiteX13" fmla="*/ 1248945 w 6929245"/>
              <a:gd name="connsiteY13" fmla="*/ 2720436 h 3101705"/>
              <a:gd name="connsiteX14" fmla="*/ 1750693 w 6929245"/>
              <a:gd name="connsiteY14" fmla="*/ 3095574 h 3101705"/>
              <a:gd name="connsiteX15" fmla="*/ 2642818 w 6929245"/>
              <a:gd name="connsiteY15" fmla="*/ 2656545 h 3101705"/>
              <a:gd name="connsiteX16" fmla="*/ 3123465 w 6929245"/>
              <a:gd name="connsiteY16" fmla="*/ 2103215 h 3101705"/>
              <a:gd name="connsiteX17" fmla="*/ 3809264 w 6929245"/>
              <a:gd name="connsiteY17" fmla="*/ 1737456 h 3101705"/>
              <a:gd name="connsiteX18" fmla="*/ 4083584 w 6929245"/>
              <a:gd name="connsiteY18" fmla="*/ 1531716 h 3101705"/>
              <a:gd name="connsiteX19" fmla="*/ 5226584 w 6929245"/>
              <a:gd name="connsiteY19" fmla="*/ 1577436 h 3101705"/>
              <a:gd name="connsiteX20" fmla="*/ 6415304 w 6929245"/>
              <a:gd name="connsiteY20" fmla="*/ 1920336 h 3101705"/>
              <a:gd name="connsiteX21" fmla="*/ 6895364 w 6929245"/>
              <a:gd name="connsiteY21" fmla="*/ 1851756 h 3101705"/>
              <a:gd name="connsiteX22" fmla="*/ 6872504 w 6929245"/>
              <a:gd name="connsiteY22" fmla="*/ 1120236 h 3101705"/>
              <a:gd name="connsiteX23" fmla="*/ 6735344 w 6929245"/>
              <a:gd name="connsiteY23" fmla="*/ 594456 h 3101705"/>
              <a:gd name="connsiteX24" fmla="*/ 6095264 w 6929245"/>
              <a:gd name="connsiteY24" fmla="*/ 548736 h 3101705"/>
              <a:gd name="connsiteX25" fmla="*/ 5775224 w 6929245"/>
              <a:gd name="connsiteY25" fmla="*/ 297276 h 3101705"/>
              <a:gd name="connsiteX26" fmla="*/ 5249444 w 6929245"/>
              <a:gd name="connsiteY26" fmla="*/ 320136 h 3101705"/>
              <a:gd name="connsiteX27" fmla="*/ 4815104 w 6929245"/>
              <a:gd name="connsiteY27" fmla="*/ 182976 h 3101705"/>
              <a:gd name="connsiteX28" fmla="*/ 4632224 w 6929245"/>
              <a:gd name="connsiteY28" fmla="*/ 137256 h 3101705"/>
              <a:gd name="connsiteX29" fmla="*/ 4312184 w 6929245"/>
              <a:gd name="connsiteY29" fmla="*/ 96 h 3101705"/>
              <a:gd name="connsiteX0" fmla="*/ 4317899 w 6929245"/>
              <a:gd name="connsiteY0" fmla="*/ 96 h 3402284"/>
              <a:gd name="connsiteX1" fmla="*/ 4106444 w 6929245"/>
              <a:gd name="connsiteY1" fmla="*/ 251556 h 3402284"/>
              <a:gd name="connsiteX2" fmla="*/ 3740684 w 6929245"/>
              <a:gd name="connsiteY2" fmla="*/ 205836 h 3402284"/>
              <a:gd name="connsiteX3" fmla="*/ 3580664 w 6929245"/>
              <a:gd name="connsiteY3" fmla="*/ 388716 h 3402284"/>
              <a:gd name="connsiteX4" fmla="*/ 3123464 w 6929245"/>
              <a:gd name="connsiteY4" fmla="*/ 663036 h 3402284"/>
              <a:gd name="connsiteX5" fmla="*/ 2300505 w 6929245"/>
              <a:gd name="connsiteY5" fmla="*/ 777336 h 3402284"/>
              <a:gd name="connsiteX6" fmla="*/ 1386104 w 6929245"/>
              <a:gd name="connsiteY6" fmla="*/ 1051655 h 3402284"/>
              <a:gd name="connsiteX7" fmla="*/ 1157504 w 6929245"/>
              <a:gd name="connsiteY7" fmla="*/ 1485996 h 3402284"/>
              <a:gd name="connsiteX8" fmla="*/ 768885 w 6929245"/>
              <a:gd name="connsiteY8" fmla="*/ 1463136 h 3402284"/>
              <a:gd name="connsiteX9" fmla="*/ 380264 w 6929245"/>
              <a:gd name="connsiteY9" fmla="*/ 1623155 h 3402284"/>
              <a:gd name="connsiteX10" fmla="*/ 37365 w 6929245"/>
              <a:gd name="connsiteY10" fmla="*/ 1943196 h 3402284"/>
              <a:gd name="connsiteX11" fmla="*/ 37364 w 6929245"/>
              <a:gd name="connsiteY11" fmla="*/ 2286096 h 3402284"/>
              <a:gd name="connsiteX12" fmla="*/ 380264 w 6929245"/>
              <a:gd name="connsiteY12" fmla="*/ 2903316 h 3402284"/>
              <a:gd name="connsiteX13" fmla="*/ 920699 w 6929245"/>
              <a:gd name="connsiteY13" fmla="*/ 3400375 h 3402284"/>
              <a:gd name="connsiteX14" fmla="*/ 1750693 w 6929245"/>
              <a:gd name="connsiteY14" fmla="*/ 3095574 h 3402284"/>
              <a:gd name="connsiteX15" fmla="*/ 2642818 w 6929245"/>
              <a:gd name="connsiteY15" fmla="*/ 2656545 h 3402284"/>
              <a:gd name="connsiteX16" fmla="*/ 3123465 w 6929245"/>
              <a:gd name="connsiteY16" fmla="*/ 2103215 h 3402284"/>
              <a:gd name="connsiteX17" fmla="*/ 3809264 w 6929245"/>
              <a:gd name="connsiteY17" fmla="*/ 1737456 h 3402284"/>
              <a:gd name="connsiteX18" fmla="*/ 4083584 w 6929245"/>
              <a:gd name="connsiteY18" fmla="*/ 1531716 h 3402284"/>
              <a:gd name="connsiteX19" fmla="*/ 5226584 w 6929245"/>
              <a:gd name="connsiteY19" fmla="*/ 1577436 h 3402284"/>
              <a:gd name="connsiteX20" fmla="*/ 6415304 w 6929245"/>
              <a:gd name="connsiteY20" fmla="*/ 1920336 h 3402284"/>
              <a:gd name="connsiteX21" fmla="*/ 6895364 w 6929245"/>
              <a:gd name="connsiteY21" fmla="*/ 1851756 h 3402284"/>
              <a:gd name="connsiteX22" fmla="*/ 6872504 w 6929245"/>
              <a:gd name="connsiteY22" fmla="*/ 1120236 h 3402284"/>
              <a:gd name="connsiteX23" fmla="*/ 6735344 w 6929245"/>
              <a:gd name="connsiteY23" fmla="*/ 594456 h 3402284"/>
              <a:gd name="connsiteX24" fmla="*/ 6095264 w 6929245"/>
              <a:gd name="connsiteY24" fmla="*/ 548736 h 3402284"/>
              <a:gd name="connsiteX25" fmla="*/ 5775224 w 6929245"/>
              <a:gd name="connsiteY25" fmla="*/ 297276 h 3402284"/>
              <a:gd name="connsiteX26" fmla="*/ 5249444 w 6929245"/>
              <a:gd name="connsiteY26" fmla="*/ 320136 h 3402284"/>
              <a:gd name="connsiteX27" fmla="*/ 4815104 w 6929245"/>
              <a:gd name="connsiteY27" fmla="*/ 182976 h 3402284"/>
              <a:gd name="connsiteX28" fmla="*/ 4632224 w 6929245"/>
              <a:gd name="connsiteY28" fmla="*/ 137256 h 3402284"/>
              <a:gd name="connsiteX29" fmla="*/ 4312184 w 6929245"/>
              <a:gd name="connsiteY29" fmla="*/ 96 h 3402284"/>
              <a:gd name="connsiteX0" fmla="*/ 4317899 w 6929245"/>
              <a:gd name="connsiteY0" fmla="*/ 96 h 3403172"/>
              <a:gd name="connsiteX1" fmla="*/ 4106444 w 6929245"/>
              <a:gd name="connsiteY1" fmla="*/ 251556 h 3403172"/>
              <a:gd name="connsiteX2" fmla="*/ 3740684 w 6929245"/>
              <a:gd name="connsiteY2" fmla="*/ 205836 h 3403172"/>
              <a:gd name="connsiteX3" fmla="*/ 3580664 w 6929245"/>
              <a:gd name="connsiteY3" fmla="*/ 388716 h 3403172"/>
              <a:gd name="connsiteX4" fmla="*/ 3123464 w 6929245"/>
              <a:gd name="connsiteY4" fmla="*/ 663036 h 3403172"/>
              <a:gd name="connsiteX5" fmla="*/ 2300505 w 6929245"/>
              <a:gd name="connsiteY5" fmla="*/ 777336 h 3403172"/>
              <a:gd name="connsiteX6" fmla="*/ 1386104 w 6929245"/>
              <a:gd name="connsiteY6" fmla="*/ 1051655 h 3403172"/>
              <a:gd name="connsiteX7" fmla="*/ 1157504 w 6929245"/>
              <a:gd name="connsiteY7" fmla="*/ 1485996 h 3403172"/>
              <a:gd name="connsiteX8" fmla="*/ 768885 w 6929245"/>
              <a:gd name="connsiteY8" fmla="*/ 1463136 h 3403172"/>
              <a:gd name="connsiteX9" fmla="*/ 380264 w 6929245"/>
              <a:gd name="connsiteY9" fmla="*/ 1623155 h 3403172"/>
              <a:gd name="connsiteX10" fmla="*/ 37365 w 6929245"/>
              <a:gd name="connsiteY10" fmla="*/ 1943196 h 3403172"/>
              <a:gd name="connsiteX11" fmla="*/ 37364 w 6929245"/>
              <a:gd name="connsiteY11" fmla="*/ 2286096 h 3403172"/>
              <a:gd name="connsiteX12" fmla="*/ 263034 w 6929245"/>
              <a:gd name="connsiteY12" fmla="*/ 3020546 h 3403172"/>
              <a:gd name="connsiteX13" fmla="*/ 920699 w 6929245"/>
              <a:gd name="connsiteY13" fmla="*/ 3400375 h 3403172"/>
              <a:gd name="connsiteX14" fmla="*/ 1750693 w 6929245"/>
              <a:gd name="connsiteY14" fmla="*/ 3095574 h 3403172"/>
              <a:gd name="connsiteX15" fmla="*/ 2642818 w 6929245"/>
              <a:gd name="connsiteY15" fmla="*/ 2656545 h 3403172"/>
              <a:gd name="connsiteX16" fmla="*/ 3123465 w 6929245"/>
              <a:gd name="connsiteY16" fmla="*/ 2103215 h 3403172"/>
              <a:gd name="connsiteX17" fmla="*/ 3809264 w 6929245"/>
              <a:gd name="connsiteY17" fmla="*/ 1737456 h 3403172"/>
              <a:gd name="connsiteX18" fmla="*/ 4083584 w 6929245"/>
              <a:gd name="connsiteY18" fmla="*/ 1531716 h 3403172"/>
              <a:gd name="connsiteX19" fmla="*/ 5226584 w 6929245"/>
              <a:gd name="connsiteY19" fmla="*/ 1577436 h 3403172"/>
              <a:gd name="connsiteX20" fmla="*/ 6415304 w 6929245"/>
              <a:gd name="connsiteY20" fmla="*/ 1920336 h 3403172"/>
              <a:gd name="connsiteX21" fmla="*/ 6895364 w 6929245"/>
              <a:gd name="connsiteY21" fmla="*/ 1851756 h 3403172"/>
              <a:gd name="connsiteX22" fmla="*/ 6872504 w 6929245"/>
              <a:gd name="connsiteY22" fmla="*/ 1120236 h 3403172"/>
              <a:gd name="connsiteX23" fmla="*/ 6735344 w 6929245"/>
              <a:gd name="connsiteY23" fmla="*/ 594456 h 3403172"/>
              <a:gd name="connsiteX24" fmla="*/ 6095264 w 6929245"/>
              <a:gd name="connsiteY24" fmla="*/ 548736 h 3403172"/>
              <a:gd name="connsiteX25" fmla="*/ 5775224 w 6929245"/>
              <a:gd name="connsiteY25" fmla="*/ 297276 h 3403172"/>
              <a:gd name="connsiteX26" fmla="*/ 5249444 w 6929245"/>
              <a:gd name="connsiteY26" fmla="*/ 320136 h 3403172"/>
              <a:gd name="connsiteX27" fmla="*/ 4815104 w 6929245"/>
              <a:gd name="connsiteY27" fmla="*/ 182976 h 3403172"/>
              <a:gd name="connsiteX28" fmla="*/ 4632224 w 6929245"/>
              <a:gd name="connsiteY28" fmla="*/ 137256 h 3403172"/>
              <a:gd name="connsiteX29" fmla="*/ 4312184 w 6929245"/>
              <a:gd name="connsiteY29" fmla="*/ 96 h 3403172"/>
              <a:gd name="connsiteX0" fmla="*/ 4494902 w 7106248"/>
              <a:gd name="connsiteY0" fmla="*/ 151532 h 3554608"/>
              <a:gd name="connsiteX1" fmla="*/ 4283447 w 7106248"/>
              <a:gd name="connsiteY1" fmla="*/ 402992 h 3554608"/>
              <a:gd name="connsiteX2" fmla="*/ 3917687 w 7106248"/>
              <a:gd name="connsiteY2" fmla="*/ 357272 h 3554608"/>
              <a:gd name="connsiteX3" fmla="*/ 3757667 w 7106248"/>
              <a:gd name="connsiteY3" fmla="*/ 540152 h 3554608"/>
              <a:gd name="connsiteX4" fmla="*/ 3300467 w 7106248"/>
              <a:gd name="connsiteY4" fmla="*/ 814472 h 3554608"/>
              <a:gd name="connsiteX5" fmla="*/ 2477508 w 7106248"/>
              <a:gd name="connsiteY5" fmla="*/ 928772 h 3554608"/>
              <a:gd name="connsiteX6" fmla="*/ 15661 w 7106248"/>
              <a:gd name="connsiteY6" fmla="*/ 7337 h 3554608"/>
              <a:gd name="connsiteX7" fmla="*/ 1334507 w 7106248"/>
              <a:gd name="connsiteY7" fmla="*/ 1637432 h 3554608"/>
              <a:gd name="connsiteX8" fmla="*/ 945888 w 7106248"/>
              <a:gd name="connsiteY8" fmla="*/ 1614572 h 3554608"/>
              <a:gd name="connsiteX9" fmla="*/ 557267 w 7106248"/>
              <a:gd name="connsiteY9" fmla="*/ 1774591 h 3554608"/>
              <a:gd name="connsiteX10" fmla="*/ 214368 w 7106248"/>
              <a:gd name="connsiteY10" fmla="*/ 2094632 h 3554608"/>
              <a:gd name="connsiteX11" fmla="*/ 214367 w 7106248"/>
              <a:gd name="connsiteY11" fmla="*/ 2437532 h 3554608"/>
              <a:gd name="connsiteX12" fmla="*/ 440037 w 7106248"/>
              <a:gd name="connsiteY12" fmla="*/ 3171982 h 3554608"/>
              <a:gd name="connsiteX13" fmla="*/ 1097702 w 7106248"/>
              <a:gd name="connsiteY13" fmla="*/ 3551811 h 3554608"/>
              <a:gd name="connsiteX14" fmla="*/ 1927696 w 7106248"/>
              <a:gd name="connsiteY14" fmla="*/ 3247010 h 3554608"/>
              <a:gd name="connsiteX15" fmla="*/ 2819821 w 7106248"/>
              <a:gd name="connsiteY15" fmla="*/ 2807981 h 3554608"/>
              <a:gd name="connsiteX16" fmla="*/ 3300468 w 7106248"/>
              <a:gd name="connsiteY16" fmla="*/ 2254651 h 3554608"/>
              <a:gd name="connsiteX17" fmla="*/ 3986267 w 7106248"/>
              <a:gd name="connsiteY17" fmla="*/ 1888892 h 3554608"/>
              <a:gd name="connsiteX18" fmla="*/ 4260587 w 7106248"/>
              <a:gd name="connsiteY18" fmla="*/ 1683152 h 3554608"/>
              <a:gd name="connsiteX19" fmla="*/ 5403587 w 7106248"/>
              <a:gd name="connsiteY19" fmla="*/ 1728872 h 3554608"/>
              <a:gd name="connsiteX20" fmla="*/ 6592307 w 7106248"/>
              <a:gd name="connsiteY20" fmla="*/ 2071772 h 3554608"/>
              <a:gd name="connsiteX21" fmla="*/ 7072367 w 7106248"/>
              <a:gd name="connsiteY21" fmla="*/ 2003192 h 3554608"/>
              <a:gd name="connsiteX22" fmla="*/ 7049507 w 7106248"/>
              <a:gd name="connsiteY22" fmla="*/ 1271672 h 3554608"/>
              <a:gd name="connsiteX23" fmla="*/ 6912347 w 7106248"/>
              <a:gd name="connsiteY23" fmla="*/ 745892 h 3554608"/>
              <a:gd name="connsiteX24" fmla="*/ 6272267 w 7106248"/>
              <a:gd name="connsiteY24" fmla="*/ 700172 h 3554608"/>
              <a:gd name="connsiteX25" fmla="*/ 5952227 w 7106248"/>
              <a:gd name="connsiteY25" fmla="*/ 448712 h 3554608"/>
              <a:gd name="connsiteX26" fmla="*/ 5426447 w 7106248"/>
              <a:gd name="connsiteY26" fmla="*/ 471572 h 3554608"/>
              <a:gd name="connsiteX27" fmla="*/ 4992107 w 7106248"/>
              <a:gd name="connsiteY27" fmla="*/ 334412 h 3554608"/>
              <a:gd name="connsiteX28" fmla="*/ 4809227 w 7106248"/>
              <a:gd name="connsiteY28" fmla="*/ 288692 h 3554608"/>
              <a:gd name="connsiteX29" fmla="*/ 4489187 w 7106248"/>
              <a:gd name="connsiteY29" fmla="*/ 151532 h 3554608"/>
              <a:gd name="connsiteX0" fmla="*/ 4492094 w 7103440"/>
              <a:gd name="connsiteY0" fmla="*/ 327290 h 3730366"/>
              <a:gd name="connsiteX1" fmla="*/ 4280639 w 7103440"/>
              <a:gd name="connsiteY1" fmla="*/ 578750 h 3730366"/>
              <a:gd name="connsiteX2" fmla="*/ 3914879 w 7103440"/>
              <a:gd name="connsiteY2" fmla="*/ 533030 h 3730366"/>
              <a:gd name="connsiteX3" fmla="*/ 3754859 w 7103440"/>
              <a:gd name="connsiteY3" fmla="*/ 715910 h 3730366"/>
              <a:gd name="connsiteX4" fmla="*/ 3297659 w 7103440"/>
              <a:gd name="connsiteY4" fmla="*/ 990230 h 3730366"/>
              <a:gd name="connsiteX5" fmla="*/ 2474700 w 7103440"/>
              <a:gd name="connsiteY5" fmla="*/ 1104530 h 3730366"/>
              <a:gd name="connsiteX6" fmla="*/ 961837 w 7103440"/>
              <a:gd name="connsiteY6" fmla="*/ 109240 h 3730366"/>
              <a:gd name="connsiteX7" fmla="*/ 12853 w 7103440"/>
              <a:gd name="connsiteY7" fmla="*/ 183095 h 3730366"/>
              <a:gd name="connsiteX8" fmla="*/ 1331699 w 7103440"/>
              <a:gd name="connsiteY8" fmla="*/ 1813190 h 3730366"/>
              <a:gd name="connsiteX9" fmla="*/ 943080 w 7103440"/>
              <a:gd name="connsiteY9" fmla="*/ 1790330 h 3730366"/>
              <a:gd name="connsiteX10" fmla="*/ 554459 w 7103440"/>
              <a:gd name="connsiteY10" fmla="*/ 1950349 h 3730366"/>
              <a:gd name="connsiteX11" fmla="*/ 211560 w 7103440"/>
              <a:gd name="connsiteY11" fmla="*/ 2270390 h 3730366"/>
              <a:gd name="connsiteX12" fmla="*/ 211559 w 7103440"/>
              <a:gd name="connsiteY12" fmla="*/ 2613290 h 3730366"/>
              <a:gd name="connsiteX13" fmla="*/ 437229 w 7103440"/>
              <a:gd name="connsiteY13" fmla="*/ 3347740 h 3730366"/>
              <a:gd name="connsiteX14" fmla="*/ 1094894 w 7103440"/>
              <a:gd name="connsiteY14" fmla="*/ 3727569 h 3730366"/>
              <a:gd name="connsiteX15" fmla="*/ 1924888 w 7103440"/>
              <a:gd name="connsiteY15" fmla="*/ 3422768 h 3730366"/>
              <a:gd name="connsiteX16" fmla="*/ 2817013 w 7103440"/>
              <a:gd name="connsiteY16" fmla="*/ 2983739 h 3730366"/>
              <a:gd name="connsiteX17" fmla="*/ 3297660 w 7103440"/>
              <a:gd name="connsiteY17" fmla="*/ 2430409 h 3730366"/>
              <a:gd name="connsiteX18" fmla="*/ 3983459 w 7103440"/>
              <a:gd name="connsiteY18" fmla="*/ 2064650 h 3730366"/>
              <a:gd name="connsiteX19" fmla="*/ 4257779 w 7103440"/>
              <a:gd name="connsiteY19" fmla="*/ 1858910 h 3730366"/>
              <a:gd name="connsiteX20" fmla="*/ 5400779 w 7103440"/>
              <a:gd name="connsiteY20" fmla="*/ 1904630 h 3730366"/>
              <a:gd name="connsiteX21" fmla="*/ 6589499 w 7103440"/>
              <a:gd name="connsiteY21" fmla="*/ 2247530 h 3730366"/>
              <a:gd name="connsiteX22" fmla="*/ 7069559 w 7103440"/>
              <a:gd name="connsiteY22" fmla="*/ 2178950 h 3730366"/>
              <a:gd name="connsiteX23" fmla="*/ 7046699 w 7103440"/>
              <a:gd name="connsiteY23" fmla="*/ 1447430 h 3730366"/>
              <a:gd name="connsiteX24" fmla="*/ 6909539 w 7103440"/>
              <a:gd name="connsiteY24" fmla="*/ 921650 h 3730366"/>
              <a:gd name="connsiteX25" fmla="*/ 6269459 w 7103440"/>
              <a:gd name="connsiteY25" fmla="*/ 875930 h 3730366"/>
              <a:gd name="connsiteX26" fmla="*/ 5949419 w 7103440"/>
              <a:gd name="connsiteY26" fmla="*/ 624470 h 3730366"/>
              <a:gd name="connsiteX27" fmla="*/ 5423639 w 7103440"/>
              <a:gd name="connsiteY27" fmla="*/ 647330 h 3730366"/>
              <a:gd name="connsiteX28" fmla="*/ 4989299 w 7103440"/>
              <a:gd name="connsiteY28" fmla="*/ 510170 h 3730366"/>
              <a:gd name="connsiteX29" fmla="*/ 4806419 w 7103440"/>
              <a:gd name="connsiteY29" fmla="*/ 464450 h 3730366"/>
              <a:gd name="connsiteX30" fmla="*/ 4486379 w 7103440"/>
              <a:gd name="connsiteY30" fmla="*/ 327290 h 3730366"/>
              <a:gd name="connsiteX0" fmla="*/ 4492094 w 7103440"/>
              <a:gd name="connsiteY0" fmla="*/ 327290 h 3730366"/>
              <a:gd name="connsiteX1" fmla="*/ 4280639 w 7103440"/>
              <a:gd name="connsiteY1" fmla="*/ 578750 h 3730366"/>
              <a:gd name="connsiteX2" fmla="*/ 3914879 w 7103440"/>
              <a:gd name="connsiteY2" fmla="*/ 533030 h 3730366"/>
              <a:gd name="connsiteX3" fmla="*/ 3754859 w 7103440"/>
              <a:gd name="connsiteY3" fmla="*/ 715910 h 3730366"/>
              <a:gd name="connsiteX4" fmla="*/ 3297659 w 7103440"/>
              <a:gd name="connsiteY4" fmla="*/ 990230 h 3730366"/>
              <a:gd name="connsiteX5" fmla="*/ 2474700 w 7103440"/>
              <a:gd name="connsiteY5" fmla="*/ 1104530 h 3730366"/>
              <a:gd name="connsiteX6" fmla="*/ 961837 w 7103440"/>
              <a:gd name="connsiteY6" fmla="*/ 109240 h 3730366"/>
              <a:gd name="connsiteX7" fmla="*/ 12853 w 7103440"/>
              <a:gd name="connsiteY7" fmla="*/ 183095 h 3730366"/>
              <a:gd name="connsiteX8" fmla="*/ 1331699 w 7103440"/>
              <a:gd name="connsiteY8" fmla="*/ 1813190 h 3730366"/>
              <a:gd name="connsiteX9" fmla="*/ 943080 w 7103440"/>
              <a:gd name="connsiteY9" fmla="*/ 1790330 h 3730366"/>
              <a:gd name="connsiteX10" fmla="*/ 554459 w 7103440"/>
              <a:gd name="connsiteY10" fmla="*/ 1950349 h 3730366"/>
              <a:gd name="connsiteX11" fmla="*/ 211560 w 7103440"/>
              <a:gd name="connsiteY11" fmla="*/ 2270390 h 3730366"/>
              <a:gd name="connsiteX12" fmla="*/ 211559 w 7103440"/>
              <a:gd name="connsiteY12" fmla="*/ 2613290 h 3730366"/>
              <a:gd name="connsiteX13" fmla="*/ 437229 w 7103440"/>
              <a:gd name="connsiteY13" fmla="*/ 3347740 h 3730366"/>
              <a:gd name="connsiteX14" fmla="*/ 1094894 w 7103440"/>
              <a:gd name="connsiteY14" fmla="*/ 3727569 h 3730366"/>
              <a:gd name="connsiteX15" fmla="*/ 1924888 w 7103440"/>
              <a:gd name="connsiteY15" fmla="*/ 3422768 h 3730366"/>
              <a:gd name="connsiteX16" fmla="*/ 2817013 w 7103440"/>
              <a:gd name="connsiteY16" fmla="*/ 2983739 h 3730366"/>
              <a:gd name="connsiteX17" fmla="*/ 3297660 w 7103440"/>
              <a:gd name="connsiteY17" fmla="*/ 2430409 h 3730366"/>
              <a:gd name="connsiteX18" fmla="*/ 3983459 w 7103440"/>
              <a:gd name="connsiteY18" fmla="*/ 2064650 h 3730366"/>
              <a:gd name="connsiteX19" fmla="*/ 4257779 w 7103440"/>
              <a:gd name="connsiteY19" fmla="*/ 1858910 h 3730366"/>
              <a:gd name="connsiteX20" fmla="*/ 5400779 w 7103440"/>
              <a:gd name="connsiteY20" fmla="*/ 1904630 h 3730366"/>
              <a:gd name="connsiteX21" fmla="*/ 6589499 w 7103440"/>
              <a:gd name="connsiteY21" fmla="*/ 2247530 h 3730366"/>
              <a:gd name="connsiteX22" fmla="*/ 7069559 w 7103440"/>
              <a:gd name="connsiteY22" fmla="*/ 2178950 h 3730366"/>
              <a:gd name="connsiteX23" fmla="*/ 7046699 w 7103440"/>
              <a:gd name="connsiteY23" fmla="*/ 1447430 h 3730366"/>
              <a:gd name="connsiteX24" fmla="*/ 6909539 w 7103440"/>
              <a:gd name="connsiteY24" fmla="*/ 921650 h 3730366"/>
              <a:gd name="connsiteX25" fmla="*/ 6269459 w 7103440"/>
              <a:gd name="connsiteY25" fmla="*/ 875930 h 3730366"/>
              <a:gd name="connsiteX26" fmla="*/ 5949419 w 7103440"/>
              <a:gd name="connsiteY26" fmla="*/ 624470 h 3730366"/>
              <a:gd name="connsiteX27" fmla="*/ 5423639 w 7103440"/>
              <a:gd name="connsiteY27" fmla="*/ 647330 h 3730366"/>
              <a:gd name="connsiteX28" fmla="*/ 4989299 w 7103440"/>
              <a:gd name="connsiteY28" fmla="*/ 510170 h 3730366"/>
              <a:gd name="connsiteX29" fmla="*/ 4806419 w 7103440"/>
              <a:gd name="connsiteY29" fmla="*/ 464450 h 3730366"/>
              <a:gd name="connsiteX30" fmla="*/ 4486379 w 7103440"/>
              <a:gd name="connsiteY30" fmla="*/ 327290 h 3730366"/>
              <a:gd name="connsiteX0" fmla="*/ 4492094 w 7103440"/>
              <a:gd name="connsiteY0" fmla="*/ 399820 h 3802896"/>
              <a:gd name="connsiteX1" fmla="*/ 4280639 w 7103440"/>
              <a:gd name="connsiteY1" fmla="*/ 651280 h 3802896"/>
              <a:gd name="connsiteX2" fmla="*/ 3914879 w 7103440"/>
              <a:gd name="connsiteY2" fmla="*/ 605560 h 3802896"/>
              <a:gd name="connsiteX3" fmla="*/ 3754859 w 7103440"/>
              <a:gd name="connsiteY3" fmla="*/ 788440 h 3802896"/>
              <a:gd name="connsiteX4" fmla="*/ 3297659 w 7103440"/>
              <a:gd name="connsiteY4" fmla="*/ 1062760 h 3802896"/>
              <a:gd name="connsiteX5" fmla="*/ 2474700 w 7103440"/>
              <a:gd name="connsiteY5" fmla="*/ 1177060 h 3802896"/>
              <a:gd name="connsiteX6" fmla="*/ 2626514 w 7103440"/>
              <a:gd name="connsiteY6" fmla="*/ 41093 h 3802896"/>
              <a:gd name="connsiteX7" fmla="*/ 961837 w 7103440"/>
              <a:gd name="connsiteY7" fmla="*/ 181770 h 3802896"/>
              <a:gd name="connsiteX8" fmla="*/ 12853 w 7103440"/>
              <a:gd name="connsiteY8" fmla="*/ 255625 h 3802896"/>
              <a:gd name="connsiteX9" fmla="*/ 1331699 w 7103440"/>
              <a:gd name="connsiteY9" fmla="*/ 1885720 h 3802896"/>
              <a:gd name="connsiteX10" fmla="*/ 943080 w 7103440"/>
              <a:gd name="connsiteY10" fmla="*/ 1862860 h 3802896"/>
              <a:gd name="connsiteX11" fmla="*/ 554459 w 7103440"/>
              <a:gd name="connsiteY11" fmla="*/ 2022879 h 3802896"/>
              <a:gd name="connsiteX12" fmla="*/ 211560 w 7103440"/>
              <a:gd name="connsiteY12" fmla="*/ 2342920 h 3802896"/>
              <a:gd name="connsiteX13" fmla="*/ 211559 w 7103440"/>
              <a:gd name="connsiteY13" fmla="*/ 2685820 h 3802896"/>
              <a:gd name="connsiteX14" fmla="*/ 437229 w 7103440"/>
              <a:gd name="connsiteY14" fmla="*/ 3420270 h 3802896"/>
              <a:gd name="connsiteX15" fmla="*/ 1094894 w 7103440"/>
              <a:gd name="connsiteY15" fmla="*/ 3800099 h 3802896"/>
              <a:gd name="connsiteX16" fmla="*/ 1924888 w 7103440"/>
              <a:gd name="connsiteY16" fmla="*/ 3495298 h 3802896"/>
              <a:gd name="connsiteX17" fmla="*/ 2817013 w 7103440"/>
              <a:gd name="connsiteY17" fmla="*/ 3056269 h 3802896"/>
              <a:gd name="connsiteX18" fmla="*/ 3297660 w 7103440"/>
              <a:gd name="connsiteY18" fmla="*/ 2502939 h 3802896"/>
              <a:gd name="connsiteX19" fmla="*/ 3983459 w 7103440"/>
              <a:gd name="connsiteY19" fmla="*/ 2137180 h 3802896"/>
              <a:gd name="connsiteX20" fmla="*/ 4257779 w 7103440"/>
              <a:gd name="connsiteY20" fmla="*/ 1931440 h 3802896"/>
              <a:gd name="connsiteX21" fmla="*/ 5400779 w 7103440"/>
              <a:gd name="connsiteY21" fmla="*/ 1977160 h 3802896"/>
              <a:gd name="connsiteX22" fmla="*/ 6589499 w 7103440"/>
              <a:gd name="connsiteY22" fmla="*/ 2320060 h 3802896"/>
              <a:gd name="connsiteX23" fmla="*/ 7069559 w 7103440"/>
              <a:gd name="connsiteY23" fmla="*/ 2251480 h 3802896"/>
              <a:gd name="connsiteX24" fmla="*/ 7046699 w 7103440"/>
              <a:gd name="connsiteY24" fmla="*/ 1519960 h 3802896"/>
              <a:gd name="connsiteX25" fmla="*/ 6909539 w 7103440"/>
              <a:gd name="connsiteY25" fmla="*/ 994180 h 3802896"/>
              <a:gd name="connsiteX26" fmla="*/ 6269459 w 7103440"/>
              <a:gd name="connsiteY26" fmla="*/ 948460 h 3802896"/>
              <a:gd name="connsiteX27" fmla="*/ 5949419 w 7103440"/>
              <a:gd name="connsiteY27" fmla="*/ 697000 h 3802896"/>
              <a:gd name="connsiteX28" fmla="*/ 5423639 w 7103440"/>
              <a:gd name="connsiteY28" fmla="*/ 719860 h 3802896"/>
              <a:gd name="connsiteX29" fmla="*/ 4989299 w 7103440"/>
              <a:gd name="connsiteY29" fmla="*/ 582700 h 3802896"/>
              <a:gd name="connsiteX30" fmla="*/ 4806419 w 7103440"/>
              <a:gd name="connsiteY30" fmla="*/ 536980 h 3802896"/>
              <a:gd name="connsiteX31" fmla="*/ 4486379 w 7103440"/>
              <a:gd name="connsiteY31" fmla="*/ 399820 h 3802896"/>
              <a:gd name="connsiteX0" fmla="*/ 4492094 w 7103440"/>
              <a:gd name="connsiteY0" fmla="*/ 399820 h 3802896"/>
              <a:gd name="connsiteX1" fmla="*/ 4280639 w 7103440"/>
              <a:gd name="connsiteY1" fmla="*/ 651280 h 3802896"/>
              <a:gd name="connsiteX2" fmla="*/ 3914879 w 7103440"/>
              <a:gd name="connsiteY2" fmla="*/ 605560 h 3802896"/>
              <a:gd name="connsiteX3" fmla="*/ 3754859 w 7103440"/>
              <a:gd name="connsiteY3" fmla="*/ 788440 h 3802896"/>
              <a:gd name="connsiteX4" fmla="*/ 3297659 w 7103440"/>
              <a:gd name="connsiteY4" fmla="*/ 1062760 h 3802896"/>
              <a:gd name="connsiteX5" fmla="*/ 3154638 w 7103440"/>
              <a:gd name="connsiteY5" fmla="*/ 520568 h 3802896"/>
              <a:gd name="connsiteX6" fmla="*/ 2626514 w 7103440"/>
              <a:gd name="connsiteY6" fmla="*/ 41093 h 3802896"/>
              <a:gd name="connsiteX7" fmla="*/ 961837 w 7103440"/>
              <a:gd name="connsiteY7" fmla="*/ 181770 h 3802896"/>
              <a:gd name="connsiteX8" fmla="*/ 12853 w 7103440"/>
              <a:gd name="connsiteY8" fmla="*/ 255625 h 3802896"/>
              <a:gd name="connsiteX9" fmla="*/ 1331699 w 7103440"/>
              <a:gd name="connsiteY9" fmla="*/ 1885720 h 3802896"/>
              <a:gd name="connsiteX10" fmla="*/ 943080 w 7103440"/>
              <a:gd name="connsiteY10" fmla="*/ 1862860 h 3802896"/>
              <a:gd name="connsiteX11" fmla="*/ 554459 w 7103440"/>
              <a:gd name="connsiteY11" fmla="*/ 2022879 h 3802896"/>
              <a:gd name="connsiteX12" fmla="*/ 211560 w 7103440"/>
              <a:gd name="connsiteY12" fmla="*/ 2342920 h 3802896"/>
              <a:gd name="connsiteX13" fmla="*/ 211559 w 7103440"/>
              <a:gd name="connsiteY13" fmla="*/ 2685820 h 3802896"/>
              <a:gd name="connsiteX14" fmla="*/ 437229 w 7103440"/>
              <a:gd name="connsiteY14" fmla="*/ 3420270 h 3802896"/>
              <a:gd name="connsiteX15" fmla="*/ 1094894 w 7103440"/>
              <a:gd name="connsiteY15" fmla="*/ 3800099 h 3802896"/>
              <a:gd name="connsiteX16" fmla="*/ 1924888 w 7103440"/>
              <a:gd name="connsiteY16" fmla="*/ 3495298 h 3802896"/>
              <a:gd name="connsiteX17" fmla="*/ 2817013 w 7103440"/>
              <a:gd name="connsiteY17" fmla="*/ 3056269 h 3802896"/>
              <a:gd name="connsiteX18" fmla="*/ 3297660 w 7103440"/>
              <a:gd name="connsiteY18" fmla="*/ 2502939 h 3802896"/>
              <a:gd name="connsiteX19" fmla="*/ 3983459 w 7103440"/>
              <a:gd name="connsiteY19" fmla="*/ 2137180 h 3802896"/>
              <a:gd name="connsiteX20" fmla="*/ 4257779 w 7103440"/>
              <a:gd name="connsiteY20" fmla="*/ 1931440 h 3802896"/>
              <a:gd name="connsiteX21" fmla="*/ 5400779 w 7103440"/>
              <a:gd name="connsiteY21" fmla="*/ 1977160 h 3802896"/>
              <a:gd name="connsiteX22" fmla="*/ 6589499 w 7103440"/>
              <a:gd name="connsiteY22" fmla="*/ 2320060 h 3802896"/>
              <a:gd name="connsiteX23" fmla="*/ 7069559 w 7103440"/>
              <a:gd name="connsiteY23" fmla="*/ 2251480 h 3802896"/>
              <a:gd name="connsiteX24" fmla="*/ 7046699 w 7103440"/>
              <a:gd name="connsiteY24" fmla="*/ 1519960 h 3802896"/>
              <a:gd name="connsiteX25" fmla="*/ 6909539 w 7103440"/>
              <a:gd name="connsiteY25" fmla="*/ 994180 h 3802896"/>
              <a:gd name="connsiteX26" fmla="*/ 6269459 w 7103440"/>
              <a:gd name="connsiteY26" fmla="*/ 948460 h 3802896"/>
              <a:gd name="connsiteX27" fmla="*/ 5949419 w 7103440"/>
              <a:gd name="connsiteY27" fmla="*/ 697000 h 3802896"/>
              <a:gd name="connsiteX28" fmla="*/ 5423639 w 7103440"/>
              <a:gd name="connsiteY28" fmla="*/ 719860 h 3802896"/>
              <a:gd name="connsiteX29" fmla="*/ 4989299 w 7103440"/>
              <a:gd name="connsiteY29" fmla="*/ 582700 h 3802896"/>
              <a:gd name="connsiteX30" fmla="*/ 4806419 w 7103440"/>
              <a:gd name="connsiteY30" fmla="*/ 536980 h 3802896"/>
              <a:gd name="connsiteX31" fmla="*/ 4486379 w 7103440"/>
              <a:gd name="connsiteY31" fmla="*/ 399820 h 3802896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1331699 w 7103440"/>
              <a:gd name="connsiteY10" fmla="*/ 1845346 h 3762522"/>
              <a:gd name="connsiteX11" fmla="*/ 943080 w 7103440"/>
              <a:gd name="connsiteY11" fmla="*/ 1822486 h 3762522"/>
              <a:gd name="connsiteX12" fmla="*/ 554459 w 7103440"/>
              <a:gd name="connsiteY12" fmla="*/ 1982505 h 3762522"/>
              <a:gd name="connsiteX13" fmla="*/ 211560 w 7103440"/>
              <a:gd name="connsiteY13" fmla="*/ 2302546 h 3762522"/>
              <a:gd name="connsiteX14" fmla="*/ 211559 w 7103440"/>
              <a:gd name="connsiteY14" fmla="*/ 2645446 h 3762522"/>
              <a:gd name="connsiteX15" fmla="*/ 437229 w 7103440"/>
              <a:gd name="connsiteY15" fmla="*/ 3379896 h 3762522"/>
              <a:gd name="connsiteX16" fmla="*/ 1094894 w 7103440"/>
              <a:gd name="connsiteY16" fmla="*/ 3759725 h 3762522"/>
              <a:gd name="connsiteX17" fmla="*/ 1924888 w 7103440"/>
              <a:gd name="connsiteY17" fmla="*/ 3454924 h 3762522"/>
              <a:gd name="connsiteX18" fmla="*/ 2817013 w 7103440"/>
              <a:gd name="connsiteY18" fmla="*/ 3015895 h 3762522"/>
              <a:gd name="connsiteX19" fmla="*/ 3297660 w 7103440"/>
              <a:gd name="connsiteY19" fmla="*/ 2462565 h 3762522"/>
              <a:gd name="connsiteX20" fmla="*/ 3983459 w 7103440"/>
              <a:gd name="connsiteY20" fmla="*/ 2096806 h 3762522"/>
              <a:gd name="connsiteX21" fmla="*/ 4257779 w 7103440"/>
              <a:gd name="connsiteY21" fmla="*/ 1891066 h 3762522"/>
              <a:gd name="connsiteX22" fmla="*/ 5400779 w 7103440"/>
              <a:gd name="connsiteY22" fmla="*/ 1936786 h 3762522"/>
              <a:gd name="connsiteX23" fmla="*/ 6589499 w 7103440"/>
              <a:gd name="connsiteY23" fmla="*/ 2279686 h 3762522"/>
              <a:gd name="connsiteX24" fmla="*/ 7069559 w 7103440"/>
              <a:gd name="connsiteY24" fmla="*/ 2211106 h 3762522"/>
              <a:gd name="connsiteX25" fmla="*/ 7046699 w 7103440"/>
              <a:gd name="connsiteY25" fmla="*/ 1479586 h 3762522"/>
              <a:gd name="connsiteX26" fmla="*/ 6909539 w 7103440"/>
              <a:gd name="connsiteY26" fmla="*/ 953806 h 3762522"/>
              <a:gd name="connsiteX27" fmla="*/ 6269459 w 7103440"/>
              <a:gd name="connsiteY27" fmla="*/ 908086 h 3762522"/>
              <a:gd name="connsiteX28" fmla="*/ 5949419 w 7103440"/>
              <a:gd name="connsiteY28" fmla="*/ 656626 h 3762522"/>
              <a:gd name="connsiteX29" fmla="*/ 5423639 w 7103440"/>
              <a:gd name="connsiteY29" fmla="*/ 679486 h 3762522"/>
              <a:gd name="connsiteX30" fmla="*/ 4989299 w 7103440"/>
              <a:gd name="connsiteY30" fmla="*/ 542326 h 3762522"/>
              <a:gd name="connsiteX31" fmla="*/ 4806419 w 7103440"/>
              <a:gd name="connsiteY31" fmla="*/ 496606 h 3762522"/>
              <a:gd name="connsiteX32" fmla="*/ 4486379 w 7103440"/>
              <a:gd name="connsiteY32" fmla="*/ 359446 h 3762522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797714 w 7103440"/>
              <a:gd name="connsiteY10" fmla="*/ 1430934 h 3762522"/>
              <a:gd name="connsiteX11" fmla="*/ 1331699 w 7103440"/>
              <a:gd name="connsiteY11" fmla="*/ 1845346 h 3762522"/>
              <a:gd name="connsiteX12" fmla="*/ 943080 w 7103440"/>
              <a:gd name="connsiteY12" fmla="*/ 1822486 h 3762522"/>
              <a:gd name="connsiteX13" fmla="*/ 554459 w 7103440"/>
              <a:gd name="connsiteY13" fmla="*/ 1982505 h 3762522"/>
              <a:gd name="connsiteX14" fmla="*/ 211560 w 7103440"/>
              <a:gd name="connsiteY14" fmla="*/ 2302546 h 3762522"/>
              <a:gd name="connsiteX15" fmla="*/ 211559 w 7103440"/>
              <a:gd name="connsiteY15" fmla="*/ 2645446 h 3762522"/>
              <a:gd name="connsiteX16" fmla="*/ 437229 w 7103440"/>
              <a:gd name="connsiteY16" fmla="*/ 3379896 h 3762522"/>
              <a:gd name="connsiteX17" fmla="*/ 1094894 w 7103440"/>
              <a:gd name="connsiteY17" fmla="*/ 3759725 h 3762522"/>
              <a:gd name="connsiteX18" fmla="*/ 1924888 w 7103440"/>
              <a:gd name="connsiteY18" fmla="*/ 3454924 h 3762522"/>
              <a:gd name="connsiteX19" fmla="*/ 2817013 w 7103440"/>
              <a:gd name="connsiteY19" fmla="*/ 3015895 h 3762522"/>
              <a:gd name="connsiteX20" fmla="*/ 3297660 w 7103440"/>
              <a:gd name="connsiteY20" fmla="*/ 2462565 h 3762522"/>
              <a:gd name="connsiteX21" fmla="*/ 3983459 w 7103440"/>
              <a:gd name="connsiteY21" fmla="*/ 2096806 h 3762522"/>
              <a:gd name="connsiteX22" fmla="*/ 4257779 w 7103440"/>
              <a:gd name="connsiteY22" fmla="*/ 1891066 h 3762522"/>
              <a:gd name="connsiteX23" fmla="*/ 5400779 w 7103440"/>
              <a:gd name="connsiteY23" fmla="*/ 1936786 h 3762522"/>
              <a:gd name="connsiteX24" fmla="*/ 6589499 w 7103440"/>
              <a:gd name="connsiteY24" fmla="*/ 2279686 h 3762522"/>
              <a:gd name="connsiteX25" fmla="*/ 7069559 w 7103440"/>
              <a:gd name="connsiteY25" fmla="*/ 2211106 h 3762522"/>
              <a:gd name="connsiteX26" fmla="*/ 7046699 w 7103440"/>
              <a:gd name="connsiteY26" fmla="*/ 1479586 h 3762522"/>
              <a:gd name="connsiteX27" fmla="*/ 6909539 w 7103440"/>
              <a:gd name="connsiteY27" fmla="*/ 953806 h 3762522"/>
              <a:gd name="connsiteX28" fmla="*/ 6269459 w 7103440"/>
              <a:gd name="connsiteY28" fmla="*/ 908086 h 3762522"/>
              <a:gd name="connsiteX29" fmla="*/ 5949419 w 7103440"/>
              <a:gd name="connsiteY29" fmla="*/ 656626 h 3762522"/>
              <a:gd name="connsiteX30" fmla="*/ 5423639 w 7103440"/>
              <a:gd name="connsiteY30" fmla="*/ 679486 h 3762522"/>
              <a:gd name="connsiteX31" fmla="*/ 4989299 w 7103440"/>
              <a:gd name="connsiteY31" fmla="*/ 542326 h 3762522"/>
              <a:gd name="connsiteX32" fmla="*/ 4806419 w 7103440"/>
              <a:gd name="connsiteY32" fmla="*/ 496606 h 3762522"/>
              <a:gd name="connsiteX33" fmla="*/ 4486379 w 7103440"/>
              <a:gd name="connsiteY33" fmla="*/ 359446 h 3762522"/>
              <a:gd name="connsiteX0" fmla="*/ 4492094 w 7103440"/>
              <a:gd name="connsiteY0" fmla="*/ 359446 h 3762522"/>
              <a:gd name="connsiteX1" fmla="*/ 4280639 w 7103440"/>
              <a:gd name="connsiteY1" fmla="*/ 610906 h 3762522"/>
              <a:gd name="connsiteX2" fmla="*/ 3914879 w 7103440"/>
              <a:gd name="connsiteY2" fmla="*/ 565186 h 3762522"/>
              <a:gd name="connsiteX3" fmla="*/ 3754859 w 7103440"/>
              <a:gd name="connsiteY3" fmla="*/ 748066 h 3762522"/>
              <a:gd name="connsiteX4" fmla="*/ 3297659 w 7103440"/>
              <a:gd name="connsiteY4" fmla="*/ 1022386 h 3762522"/>
              <a:gd name="connsiteX5" fmla="*/ 3154638 w 7103440"/>
              <a:gd name="connsiteY5" fmla="*/ 480194 h 3762522"/>
              <a:gd name="connsiteX6" fmla="*/ 3025098 w 7103440"/>
              <a:gd name="connsiteY6" fmla="*/ 47611 h 3762522"/>
              <a:gd name="connsiteX7" fmla="*/ 2626514 w 7103440"/>
              <a:gd name="connsiteY7" fmla="*/ 719 h 3762522"/>
              <a:gd name="connsiteX8" fmla="*/ 961837 w 7103440"/>
              <a:gd name="connsiteY8" fmla="*/ 141396 h 3762522"/>
              <a:gd name="connsiteX9" fmla="*/ 12853 w 7103440"/>
              <a:gd name="connsiteY9" fmla="*/ 215251 h 3762522"/>
              <a:gd name="connsiteX10" fmla="*/ 797714 w 7103440"/>
              <a:gd name="connsiteY10" fmla="*/ 1430934 h 3762522"/>
              <a:gd name="connsiteX11" fmla="*/ 1331699 w 7103440"/>
              <a:gd name="connsiteY11" fmla="*/ 1845346 h 3762522"/>
              <a:gd name="connsiteX12" fmla="*/ 943080 w 7103440"/>
              <a:gd name="connsiteY12" fmla="*/ 1822486 h 3762522"/>
              <a:gd name="connsiteX13" fmla="*/ 554459 w 7103440"/>
              <a:gd name="connsiteY13" fmla="*/ 1982505 h 3762522"/>
              <a:gd name="connsiteX14" fmla="*/ 211560 w 7103440"/>
              <a:gd name="connsiteY14" fmla="*/ 2302546 h 3762522"/>
              <a:gd name="connsiteX15" fmla="*/ 211559 w 7103440"/>
              <a:gd name="connsiteY15" fmla="*/ 2645446 h 3762522"/>
              <a:gd name="connsiteX16" fmla="*/ 437229 w 7103440"/>
              <a:gd name="connsiteY16" fmla="*/ 3379896 h 3762522"/>
              <a:gd name="connsiteX17" fmla="*/ 1094894 w 7103440"/>
              <a:gd name="connsiteY17" fmla="*/ 3759725 h 3762522"/>
              <a:gd name="connsiteX18" fmla="*/ 1924888 w 7103440"/>
              <a:gd name="connsiteY18" fmla="*/ 3454924 h 3762522"/>
              <a:gd name="connsiteX19" fmla="*/ 2817013 w 7103440"/>
              <a:gd name="connsiteY19" fmla="*/ 3015895 h 3762522"/>
              <a:gd name="connsiteX20" fmla="*/ 3297660 w 7103440"/>
              <a:gd name="connsiteY20" fmla="*/ 2462565 h 3762522"/>
              <a:gd name="connsiteX21" fmla="*/ 3983459 w 7103440"/>
              <a:gd name="connsiteY21" fmla="*/ 2096806 h 3762522"/>
              <a:gd name="connsiteX22" fmla="*/ 4257779 w 7103440"/>
              <a:gd name="connsiteY22" fmla="*/ 1891066 h 3762522"/>
              <a:gd name="connsiteX23" fmla="*/ 5400779 w 7103440"/>
              <a:gd name="connsiteY23" fmla="*/ 1936786 h 3762522"/>
              <a:gd name="connsiteX24" fmla="*/ 6589499 w 7103440"/>
              <a:gd name="connsiteY24" fmla="*/ 2279686 h 3762522"/>
              <a:gd name="connsiteX25" fmla="*/ 7069559 w 7103440"/>
              <a:gd name="connsiteY25" fmla="*/ 2211106 h 3762522"/>
              <a:gd name="connsiteX26" fmla="*/ 7046699 w 7103440"/>
              <a:gd name="connsiteY26" fmla="*/ 1479586 h 3762522"/>
              <a:gd name="connsiteX27" fmla="*/ 6909539 w 7103440"/>
              <a:gd name="connsiteY27" fmla="*/ 953806 h 3762522"/>
              <a:gd name="connsiteX28" fmla="*/ 6269459 w 7103440"/>
              <a:gd name="connsiteY28" fmla="*/ 908086 h 3762522"/>
              <a:gd name="connsiteX29" fmla="*/ 5949419 w 7103440"/>
              <a:gd name="connsiteY29" fmla="*/ 656626 h 3762522"/>
              <a:gd name="connsiteX30" fmla="*/ 5423639 w 7103440"/>
              <a:gd name="connsiteY30" fmla="*/ 679486 h 3762522"/>
              <a:gd name="connsiteX31" fmla="*/ 4989299 w 7103440"/>
              <a:gd name="connsiteY31" fmla="*/ 542326 h 3762522"/>
              <a:gd name="connsiteX32" fmla="*/ 4806419 w 7103440"/>
              <a:gd name="connsiteY32" fmla="*/ 496606 h 3762522"/>
              <a:gd name="connsiteX33" fmla="*/ 4486379 w 7103440"/>
              <a:gd name="connsiteY33" fmla="*/ 359446 h 3762522"/>
              <a:gd name="connsiteX0" fmla="*/ 4536726 w 7148072"/>
              <a:gd name="connsiteY0" fmla="*/ 359446 h 3762522"/>
              <a:gd name="connsiteX1" fmla="*/ 4325271 w 7148072"/>
              <a:gd name="connsiteY1" fmla="*/ 610906 h 3762522"/>
              <a:gd name="connsiteX2" fmla="*/ 3959511 w 7148072"/>
              <a:gd name="connsiteY2" fmla="*/ 565186 h 3762522"/>
              <a:gd name="connsiteX3" fmla="*/ 3799491 w 7148072"/>
              <a:gd name="connsiteY3" fmla="*/ 748066 h 3762522"/>
              <a:gd name="connsiteX4" fmla="*/ 3342291 w 7148072"/>
              <a:gd name="connsiteY4" fmla="*/ 1022386 h 3762522"/>
              <a:gd name="connsiteX5" fmla="*/ 3199270 w 7148072"/>
              <a:gd name="connsiteY5" fmla="*/ 480194 h 3762522"/>
              <a:gd name="connsiteX6" fmla="*/ 3069730 w 7148072"/>
              <a:gd name="connsiteY6" fmla="*/ 47611 h 3762522"/>
              <a:gd name="connsiteX7" fmla="*/ 2671146 w 7148072"/>
              <a:gd name="connsiteY7" fmla="*/ 719 h 3762522"/>
              <a:gd name="connsiteX8" fmla="*/ 1006469 w 7148072"/>
              <a:gd name="connsiteY8" fmla="*/ 141396 h 3762522"/>
              <a:gd name="connsiteX9" fmla="*/ 57485 w 7148072"/>
              <a:gd name="connsiteY9" fmla="*/ 215251 h 3762522"/>
              <a:gd name="connsiteX10" fmla="*/ 162407 w 7148072"/>
              <a:gd name="connsiteY10" fmla="*/ 1548165 h 3762522"/>
              <a:gd name="connsiteX11" fmla="*/ 842346 w 7148072"/>
              <a:gd name="connsiteY11" fmla="*/ 1430934 h 3762522"/>
              <a:gd name="connsiteX12" fmla="*/ 1376331 w 7148072"/>
              <a:gd name="connsiteY12" fmla="*/ 1845346 h 3762522"/>
              <a:gd name="connsiteX13" fmla="*/ 987712 w 7148072"/>
              <a:gd name="connsiteY13" fmla="*/ 1822486 h 3762522"/>
              <a:gd name="connsiteX14" fmla="*/ 599091 w 7148072"/>
              <a:gd name="connsiteY14" fmla="*/ 1982505 h 3762522"/>
              <a:gd name="connsiteX15" fmla="*/ 256192 w 7148072"/>
              <a:gd name="connsiteY15" fmla="*/ 2302546 h 3762522"/>
              <a:gd name="connsiteX16" fmla="*/ 256191 w 7148072"/>
              <a:gd name="connsiteY16" fmla="*/ 2645446 h 3762522"/>
              <a:gd name="connsiteX17" fmla="*/ 481861 w 7148072"/>
              <a:gd name="connsiteY17" fmla="*/ 3379896 h 3762522"/>
              <a:gd name="connsiteX18" fmla="*/ 1139526 w 7148072"/>
              <a:gd name="connsiteY18" fmla="*/ 3759725 h 3762522"/>
              <a:gd name="connsiteX19" fmla="*/ 1969520 w 7148072"/>
              <a:gd name="connsiteY19" fmla="*/ 3454924 h 3762522"/>
              <a:gd name="connsiteX20" fmla="*/ 2861645 w 7148072"/>
              <a:gd name="connsiteY20" fmla="*/ 3015895 h 3762522"/>
              <a:gd name="connsiteX21" fmla="*/ 3342292 w 7148072"/>
              <a:gd name="connsiteY21" fmla="*/ 2462565 h 3762522"/>
              <a:gd name="connsiteX22" fmla="*/ 4028091 w 7148072"/>
              <a:gd name="connsiteY22" fmla="*/ 2096806 h 3762522"/>
              <a:gd name="connsiteX23" fmla="*/ 4302411 w 7148072"/>
              <a:gd name="connsiteY23" fmla="*/ 1891066 h 3762522"/>
              <a:gd name="connsiteX24" fmla="*/ 5445411 w 7148072"/>
              <a:gd name="connsiteY24" fmla="*/ 1936786 h 3762522"/>
              <a:gd name="connsiteX25" fmla="*/ 6634131 w 7148072"/>
              <a:gd name="connsiteY25" fmla="*/ 2279686 h 3762522"/>
              <a:gd name="connsiteX26" fmla="*/ 7114191 w 7148072"/>
              <a:gd name="connsiteY26" fmla="*/ 2211106 h 3762522"/>
              <a:gd name="connsiteX27" fmla="*/ 7091331 w 7148072"/>
              <a:gd name="connsiteY27" fmla="*/ 1479586 h 3762522"/>
              <a:gd name="connsiteX28" fmla="*/ 6954171 w 7148072"/>
              <a:gd name="connsiteY28" fmla="*/ 953806 h 3762522"/>
              <a:gd name="connsiteX29" fmla="*/ 6314091 w 7148072"/>
              <a:gd name="connsiteY29" fmla="*/ 908086 h 3762522"/>
              <a:gd name="connsiteX30" fmla="*/ 5994051 w 7148072"/>
              <a:gd name="connsiteY30" fmla="*/ 656626 h 3762522"/>
              <a:gd name="connsiteX31" fmla="*/ 5468271 w 7148072"/>
              <a:gd name="connsiteY31" fmla="*/ 679486 h 3762522"/>
              <a:gd name="connsiteX32" fmla="*/ 5033931 w 7148072"/>
              <a:gd name="connsiteY32" fmla="*/ 542326 h 3762522"/>
              <a:gd name="connsiteX33" fmla="*/ 4851051 w 7148072"/>
              <a:gd name="connsiteY33" fmla="*/ 496606 h 3762522"/>
              <a:gd name="connsiteX34" fmla="*/ 4531011 w 7148072"/>
              <a:gd name="connsiteY34" fmla="*/ 359446 h 3762522"/>
              <a:gd name="connsiteX0" fmla="*/ 4438935 w 7050281"/>
              <a:gd name="connsiteY0" fmla="*/ 362582 h 3765658"/>
              <a:gd name="connsiteX1" fmla="*/ 4227480 w 7050281"/>
              <a:gd name="connsiteY1" fmla="*/ 614042 h 3765658"/>
              <a:gd name="connsiteX2" fmla="*/ 3861720 w 7050281"/>
              <a:gd name="connsiteY2" fmla="*/ 568322 h 3765658"/>
              <a:gd name="connsiteX3" fmla="*/ 3701700 w 7050281"/>
              <a:gd name="connsiteY3" fmla="*/ 751202 h 3765658"/>
              <a:gd name="connsiteX4" fmla="*/ 3244500 w 7050281"/>
              <a:gd name="connsiteY4" fmla="*/ 1025522 h 3765658"/>
              <a:gd name="connsiteX5" fmla="*/ 3101479 w 7050281"/>
              <a:gd name="connsiteY5" fmla="*/ 483330 h 3765658"/>
              <a:gd name="connsiteX6" fmla="*/ 2971939 w 7050281"/>
              <a:gd name="connsiteY6" fmla="*/ 50747 h 3765658"/>
              <a:gd name="connsiteX7" fmla="*/ 2573355 w 7050281"/>
              <a:gd name="connsiteY7" fmla="*/ 3855 h 3765658"/>
              <a:gd name="connsiteX8" fmla="*/ 908678 w 7050281"/>
              <a:gd name="connsiteY8" fmla="*/ 144532 h 3765658"/>
              <a:gd name="connsiteX9" fmla="*/ 147263 w 7050281"/>
              <a:gd name="connsiteY9" fmla="*/ 148049 h 3765658"/>
              <a:gd name="connsiteX10" fmla="*/ 64616 w 7050281"/>
              <a:gd name="connsiteY10" fmla="*/ 1551301 h 3765658"/>
              <a:gd name="connsiteX11" fmla="*/ 744555 w 7050281"/>
              <a:gd name="connsiteY11" fmla="*/ 1434070 h 3765658"/>
              <a:gd name="connsiteX12" fmla="*/ 1278540 w 7050281"/>
              <a:gd name="connsiteY12" fmla="*/ 1848482 h 3765658"/>
              <a:gd name="connsiteX13" fmla="*/ 889921 w 7050281"/>
              <a:gd name="connsiteY13" fmla="*/ 1825622 h 3765658"/>
              <a:gd name="connsiteX14" fmla="*/ 501300 w 7050281"/>
              <a:gd name="connsiteY14" fmla="*/ 1985641 h 3765658"/>
              <a:gd name="connsiteX15" fmla="*/ 158401 w 7050281"/>
              <a:gd name="connsiteY15" fmla="*/ 2305682 h 3765658"/>
              <a:gd name="connsiteX16" fmla="*/ 158400 w 7050281"/>
              <a:gd name="connsiteY16" fmla="*/ 2648582 h 3765658"/>
              <a:gd name="connsiteX17" fmla="*/ 384070 w 7050281"/>
              <a:gd name="connsiteY17" fmla="*/ 3383032 h 3765658"/>
              <a:gd name="connsiteX18" fmla="*/ 1041735 w 7050281"/>
              <a:gd name="connsiteY18" fmla="*/ 3762861 h 3765658"/>
              <a:gd name="connsiteX19" fmla="*/ 1871729 w 7050281"/>
              <a:gd name="connsiteY19" fmla="*/ 3458060 h 3765658"/>
              <a:gd name="connsiteX20" fmla="*/ 2763854 w 7050281"/>
              <a:gd name="connsiteY20" fmla="*/ 3019031 h 3765658"/>
              <a:gd name="connsiteX21" fmla="*/ 3244501 w 7050281"/>
              <a:gd name="connsiteY21" fmla="*/ 2465701 h 3765658"/>
              <a:gd name="connsiteX22" fmla="*/ 3930300 w 7050281"/>
              <a:gd name="connsiteY22" fmla="*/ 2099942 h 3765658"/>
              <a:gd name="connsiteX23" fmla="*/ 4204620 w 7050281"/>
              <a:gd name="connsiteY23" fmla="*/ 1894202 h 3765658"/>
              <a:gd name="connsiteX24" fmla="*/ 5347620 w 7050281"/>
              <a:gd name="connsiteY24" fmla="*/ 1939922 h 3765658"/>
              <a:gd name="connsiteX25" fmla="*/ 6536340 w 7050281"/>
              <a:gd name="connsiteY25" fmla="*/ 2282822 h 3765658"/>
              <a:gd name="connsiteX26" fmla="*/ 7016400 w 7050281"/>
              <a:gd name="connsiteY26" fmla="*/ 2214242 h 3765658"/>
              <a:gd name="connsiteX27" fmla="*/ 6993540 w 7050281"/>
              <a:gd name="connsiteY27" fmla="*/ 1482722 h 3765658"/>
              <a:gd name="connsiteX28" fmla="*/ 6856380 w 7050281"/>
              <a:gd name="connsiteY28" fmla="*/ 956942 h 3765658"/>
              <a:gd name="connsiteX29" fmla="*/ 6216300 w 7050281"/>
              <a:gd name="connsiteY29" fmla="*/ 911222 h 3765658"/>
              <a:gd name="connsiteX30" fmla="*/ 5896260 w 7050281"/>
              <a:gd name="connsiteY30" fmla="*/ 659762 h 3765658"/>
              <a:gd name="connsiteX31" fmla="*/ 5370480 w 7050281"/>
              <a:gd name="connsiteY31" fmla="*/ 682622 h 3765658"/>
              <a:gd name="connsiteX32" fmla="*/ 4936140 w 7050281"/>
              <a:gd name="connsiteY32" fmla="*/ 545462 h 3765658"/>
              <a:gd name="connsiteX33" fmla="*/ 4753260 w 7050281"/>
              <a:gd name="connsiteY33" fmla="*/ 499742 h 3765658"/>
              <a:gd name="connsiteX34" fmla="*/ 4433220 w 7050281"/>
              <a:gd name="connsiteY34" fmla="*/ 362582 h 376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50281" h="3765658">
                <a:moveTo>
                  <a:pt x="4438935" y="362582"/>
                </a:moveTo>
                <a:cubicBezTo>
                  <a:pt x="4440840" y="471167"/>
                  <a:pt x="4323683" y="579752"/>
                  <a:pt x="4227480" y="614042"/>
                </a:cubicBezTo>
                <a:cubicBezTo>
                  <a:pt x="4131278" y="648332"/>
                  <a:pt x="3949350" y="545462"/>
                  <a:pt x="3861720" y="568322"/>
                </a:cubicBezTo>
                <a:cubicBezTo>
                  <a:pt x="3774090" y="591182"/>
                  <a:pt x="3804570" y="675002"/>
                  <a:pt x="3701700" y="751202"/>
                </a:cubicBezTo>
                <a:cubicBezTo>
                  <a:pt x="3598830" y="827402"/>
                  <a:pt x="3344537" y="1070167"/>
                  <a:pt x="3244500" y="1025522"/>
                </a:cubicBezTo>
                <a:cubicBezTo>
                  <a:pt x="3144463" y="980877"/>
                  <a:pt x="3170352" y="614531"/>
                  <a:pt x="3101479" y="483330"/>
                </a:cubicBezTo>
                <a:cubicBezTo>
                  <a:pt x="3032606" y="352129"/>
                  <a:pt x="3059960" y="130659"/>
                  <a:pt x="2971939" y="50747"/>
                </a:cubicBezTo>
                <a:cubicBezTo>
                  <a:pt x="2883918" y="-29165"/>
                  <a:pt x="2893786" y="19486"/>
                  <a:pt x="2573355" y="3855"/>
                </a:cubicBezTo>
                <a:cubicBezTo>
                  <a:pt x="2252924" y="-11776"/>
                  <a:pt x="1238781" y="233823"/>
                  <a:pt x="908678" y="144532"/>
                </a:cubicBezTo>
                <a:cubicBezTo>
                  <a:pt x="498370" y="-9040"/>
                  <a:pt x="34819" y="-85143"/>
                  <a:pt x="147263" y="148049"/>
                </a:cubicBezTo>
                <a:cubicBezTo>
                  <a:pt x="22217" y="335618"/>
                  <a:pt x="-66194" y="1348687"/>
                  <a:pt x="64616" y="1551301"/>
                </a:cubicBezTo>
                <a:cubicBezTo>
                  <a:pt x="195426" y="1753915"/>
                  <a:pt x="557865" y="1337648"/>
                  <a:pt x="744555" y="1434070"/>
                </a:cubicBezTo>
                <a:cubicBezTo>
                  <a:pt x="964363" y="1705752"/>
                  <a:pt x="1277759" y="1767593"/>
                  <a:pt x="1278540" y="1848482"/>
                </a:cubicBezTo>
                <a:cubicBezTo>
                  <a:pt x="1279322" y="1929371"/>
                  <a:pt x="1019461" y="1802762"/>
                  <a:pt x="889921" y="1825622"/>
                </a:cubicBezTo>
                <a:cubicBezTo>
                  <a:pt x="760381" y="1848482"/>
                  <a:pt x="623220" y="1917061"/>
                  <a:pt x="501300" y="1985641"/>
                </a:cubicBezTo>
                <a:cubicBezTo>
                  <a:pt x="379380" y="2054221"/>
                  <a:pt x="215551" y="2195192"/>
                  <a:pt x="158401" y="2305682"/>
                </a:cubicBezTo>
                <a:cubicBezTo>
                  <a:pt x="101251" y="2416172"/>
                  <a:pt x="116490" y="2488562"/>
                  <a:pt x="158400" y="2648582"/>
                </a:cubicBezTo>
                <a:cubicBezTo>
                  <a:pt x="200310" y="2808602"/>
                  <a:pt x="236848" y="3197319"/>
                  <a:pt x="384070" y="3383032"/>
                </a:cubicBezTo>
                <a:cubicBezTo>
                  <a:pt x="531292" y="3568745"/>
                  <a:pt x="805515" y="3793341"/>
                  <a:pt x="1041735" y="3762861"/>
                </a:cubicBezTo>
                <a:cubicBezTo>
                  <a:pt x="1277955" y="3732381"/>
                  <a:pt x="1650749" y="3522830"/>
                  <a:pt x="1871729" y="3458060"/>
                </a:cubicBezTo>
                <a:cubicBezTo>
                  <a:pt x="2092709" y="3393290"/>
                  <a:pt x="2542874" y="3121901"/>
                  <a:pt x="2763854" y="3019031"/>
                </a:cubicBezTo>
                <a:cubicBezTo>
                  <a:pt x="2984834" y="2916161"/>
                  <a:pt x="3038761" y="2564761"/>
                  <a:pt x="3244501" y="2465701"/>
                </a:cubicBezTo>
                <a:cubicBezTo>
                  <a:pt x="3450241" y="2366641"/>
                  <a:pt x="3770280" y="2195192"/>
                  <a:pt x="3930300" y="2099942"/>
                </a:cubicBezTo>
                <a:cubicBezTo>
                  <a:pt x="4090320" y="2004692"/>
                  <a:pt x="3968400" y="1920872"/>
                  <a:pt x="4204620" y="1894202"/>
                </a:cubicBezTo>
                <a:cubicBezTo>
                  <a:pt x="4440840" y="1867532"/>
                  <a:pt x="4959000" y="1875152"/>
                  <a:pt x="5347620" y="1939922"/>
                </a:cubicBezTo>
                <a:cubicBezTo>
                  <a:pt x="5736240" y="2004692"/>
                  <a:pt x="6258210" y="2237102"/>
                  <a:pt x="6536340" y="2282822"/>
                </a:cubicBezTo>
                <a:cubicBezTo>
                  <a:pt x="6814470" y="2328542"/>
                  <a:pt x="6940200" y="2347592"/>
                  <a:pt x="7016400" y="2214242"/>
                </a:cubicBezTo>
                <a:cubicBezTo>
                  <a:pt x="7092600" y="2080892"/>
                  <a:pt x="7020210" y="1692272"/>
                  <a:pt x="6993540" y="1482722"/>
                </a:cubicBezTo>
                <a:cubicBezTo>
                  <a:pt x="6966870" y="1273172"/>
                  <a:pt x="6985920" y="1052192"/>
                  <a:pt x="6856380" y="956942"/>
                </a:cubicBezTo>
                <a:cubicBezTo>
                  <a:pt x="6726840" y="861692"/>
                  <a:pt x="6376320" y="960752"/>
                  <a:pt x="6216300" y="911222"/>
                </a:cubicBezTo>
                <a:cubicBezTo>
                  <a:pt x="6056280" y="861692"/>
                  <a:pt x="6037230" y="697862"/>
                  <a:pt x="5896260" y="659762"/>
                </a:cubicBezTo>
                <a:cubicBezTo>
                  <a:pt x="5755290" y="621662"/>
                  <a:pt x="5530500" y="701672"/>
                  <a:pt x="5370480" y="682622"/>
                </a:cubicBezTo>
                <a:cubicBezTo>
                  <a:pt x="5210460" y="663572"/>
                  <a:pt x="5039010" y="575942"/>
                  <a:pt x="4936140" y="545462"/>
                </a:cubicBezTo>
                <a:cubicBezTo>
                  <a:pt x="4833270" y="514982"/>
                  <a:pt x="4837080" y="530222"/>
                  <a:pt x="4753260" y="499742"/>
                </a:cubicBezTo>
                <a:cubicBezTo>
                  <a:pt x="4669440" y="469262"/>
                  <a:pt x="4520850" y="358772"/>
                  <a:pt x="4433220" y="362582"/>
                </a:cubicBezTo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 rot="18116392">
            <a:off x="507940" y="2155599"/>
            <a:ext cx="2760060" cy="642631"/>
            <a:chOff x="7142147" y="8060648"/>
            <a:chExt cx="2760060" cy="642631"/>
          </a:xfrm>
        </p:grpSpPr>
        <p:grpSp>
          <p:nvGrpSpPr>
            <p:cNvPr id="1421" name="Group 1420"/>
            <p:cNvGrpSpPr/>
            <p:nvPr/>
          </p:nvGrpSpPr>
          <p:grpSpPr>
            <a:xfrm rot="16200000">
              <a:off x="7921474" y="7310613"/>
              <a:ext cx="613339" cy="2171993"/>
              <a:chOff x="8836964" y="15377841"/>
              <a:chExt cx="689144" cy="2440442"/>
            </a:xfrm>
          </p:grpSpPr>
          <p:grpSp>
            <p:nvGrpSpPr>
              <p:cNvPr id="1792" name="Group 1791"/>
              <p:cNvGrpSpPr/>
              <p:nvPr/>
            </p:nvGrpSpPr>
            <p:grpSpPr>
              <a:xfrm rot="4165705">
                <a:off x="8825413" y="16248534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887" name="Group 188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932" name="Explosion 2 193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5" name="Explosion 2 193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5" name="Explosion 2 194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6" name="Group 189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905" name="Explosion 2 190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4" name="Explosion 2 191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3" name="Explosion 2 192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93" name="Group 1792"/>
              <p:cNvGrpSpPr/>
              <p:nvPr/>
            </p:nvGrpSpPr>
            <p:grpSpPr>
              <a:xfrm rot="3671515">
                <a:off x="8972548" y="15387375"/>
                <a:ext cx="519757" cy="500689"/>
                <a:chOff x="4582210" y="13952782"/>
                <a:chExt cx="519757" cy="500689"/>
              </a:xfrm>
            </p:grpSpPr>
            <p:grpSp>
              <p:nvGrpSpPr>
                <p:cNvPr id="1851" name="Group 185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853" name="Explosion 2 185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5" name="Explosion 2 187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8" name="Explosion 2 18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52" name="Explosion 2 1851"/>
                <p:cNvSpPr/>
                <p:nvPr/>
              </p:nvSpPr>
              <p:spPr>
                <a:xfrm rot="16973591">
                  <a:off x="4894734" y="1421990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4" name="Group 1793"/>
              <p:cNvGrpSpPr/>
              <p:nvPr/>
            </p:nvGrpSpPr>
            <p:grpSpPr>
              <a:xfrm rot="11892731">
                <a:off x="9019021" y="1700757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98" name="Explosion 2 17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9" name="Explosion 2 18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0" name="Explosion 2 18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5" name="Group 1794"/>
              <p:cNvGrpSpPr/>
              <p:nvPr/>
            </p:nvGrpSpPr>
            <p:grpSpPr>
              <a:xfrm rot="11892731">
                <a:off x="9064655" y="17441765"/>
                <a:ext cx="251989" cy="376518"/>
                <a:chOff x="8268720" y="5992589"/>
                <a:chExt cx="251989" cy="376518"/>
              </a:xfrm>
            </p:grpSpPr>
            <p:sp>
              <p:nvSpPr>
                <p:cNvPr id="1796" name="Explosion 2 1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7" name="Explosion 2 1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23" name="Group 1422"/>
            <p:cNvGrpSpPr/>
            <p:nvPr/>
          </p:nvGrpSpPr>
          <p:grpSpPr>
            <a:xfrm rot="19871515">
              <a:off x="9268308" y="8060648"/>
              <a:ext cx="633899" cy="613339"/>
              <a:chOff x="4582210" y="13952782"/>
              <a:chExt cx="712246" cy="689144"/>
            </a:xfrm>
          </p:grpSpPr>
          <p:grpSp>
            <p:nvGrpSpPr>
              <p:cNvPr id="1529" name="Group 15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4" name="Explosion 2 15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Explosion 2 15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6" name="Explosion 2 15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0" name="Group 15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31" name="Explosion 2 15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2" name="Explosion 2 15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Explosion 2 15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25" name="Group 1424"/>
          <p:cNvGrpSpPr/>
          <p:nvPr/>
        </p:nvGrpSpPr>
        <p:grpSpPr>
          <a:xfrm rot="1634737">
            <a:off x="6940190" y="8263832"/>
            <a:ext cx="238278" cy="257850"/>
            <a:chOff x="8191812" y="5992589"/>
            <a:chExt cx="267728" cy="289719"/>
          </a:xfrm>
        </p:grpSpPr>
        <p:sp>
          <p:nvSpPr>
            <p:cNvPr id="1452" name="Explosion 2 1451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Explosion 2 1520"/>
            <p:cNvSpPr/>
            <p:nvPr/>
          </p:nvSpPr>
          <p:spPr>
            <a:xfrm rot="19449940">
              <a:off x="8191812" y="6058662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5" name="Group 1954"/>
          <p:cNvGrpSpPr/>
          <p:nvPr/>
        </p:nvGrpSpPr>
        <p:grpSpPr>
          <a:xfrm rot="11706445">
            <a:off x="6862489" y="6945844"/>
            <a:ext cx="613339" cy="2171993"/>
            <a:chOff x="8836964" y="15377841"/>
            <a:chExt cx="689144" cy="2440442"/>
          </a:xfrm>
        </p:grpSpPr>
        <p:grpSp>
          <p:nvGrpSpPr>
            <p:cNvPr id="2053" name="Group 2052"/>
            <p:cNvGrpSpPr/>
            <p:nvPr/>
          </p:nvGrpSpPr>
          <p:grpSpPr>
            <a:xfrm rot="4165705">
              <a:off x="8825413" y="16248534"/>
              <a:ext cx="712246" cy="689144"/>
              <a:chOff x="4582210" y="13952782"/>
              <a:chExt cx="712246" cy="689144"/>
            </a:xfrm>
          </p:grpSpPr>
          <p:grpSp>
            <p:nvGrpSpPr>
              <p:cNvPr id="2141" name="Group 214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46" name="Explosion 2 21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" name="Explosion 2 21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" name="Explosion 2 21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2" name="Group 214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43" name="Explosion 2 214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" name="Explosion 2 214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" name="Explosion 2 214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4" name="Group 2053"/>
            <p:cNvGrpSpPr/>
            <p:nvPr/>
          </p:nvGrpSpPr>
          <p:grpSpPr>
            <a:xfrm rot="3671515">
              <a:off x="8972548" y="15387375"/>
              <a:ext cx="519757" cy="500689"/>
              <a:chOff x="4582210" y="13952782"/>
              <a:chExt cx="519757" cy="500689"/>
            </a:xfrm>
          </p:grpSpPr>
          <p:grpSp>
            <p:nvGrpSpPr>
              <p:cNvPr id="2116" name="Group 21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25" name="Explosion 2 21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" name="Explosion 2 21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" name="Explosion 2 21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21" name="Explosion 2 2120"/>
              <p:cNvSpPr/>
              <p:nvPr/>
            </p:nvSpPr>
            <p:spPr>
              <a:xfrm rot="16973591">
                <a:off x="4894734" y="1421990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5" name="Group 2054"/>
            <p:cNvGrpSpPr/>
            <p:nvPr/>
          </p:nvGrpSpPr>
          <p:grpSpPr>
            <a:xfrm rot="11892731">
              <a:off x="9019021" y="17007572"/>
              <a:ext cx="325015" cy="500689"/>
              <a:chOff x="8195694" y="5868418"/>
              <a:chExt cx="325015" cy="500689"/>
            </a:xfrm>
          </p:grpSpPr>
          <p:sp>
            <p:nvSpPr>
              <p:cNvPr id="2103" name="Explosion 2 21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4" name="Explosion 2 21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1" name="Explosion 2 21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6" name="Group 2055"/>
            <p:cNvGrpSpPr/>
            <p:nvPr/>
          </p:nvGrpSpPr>
          <p:grpSpPr>
            <a:xfrm rot="11892731">
              <a:off x="9064655" y="17441765"/>
              <a:ext cx="251989" cy="376518"/>
              <a:chOff x="8268720" y="5992589"/>
              <a:chExt cx="251989" cy="376518"/>
            </a:xfrm>
          </p:grpSpPr>
          <p:sp>
            <p:nvSpPr>
              <p:cNvPr id="2057" name="Explosion 2 20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7" name="Explosion 2 20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1" name="Group 1980"/>
          <p:cNvGrpSpPr/>
          <p:nvPr/>
        </p:nvGrpSpPr>
        <p:grpSpPr>
          <a:xfrm rot="15377960">
            <a:off x="7090060" y="6410081"/>
            <a:ext cx="633899" cy="613339"/>
            <a:chOff x="4582210" y="13952782"/>
            <a:chExt cx="712246" cy="689144"/>
          </a:xfrm>
        </p:grpSpPr>
        <p:grpSp>
          <p:nvGrpSpPr>
            <p:cNvPr id="2038" name="Group 203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050" name="Explosion 2 20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1" name="Explosion 2 20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2" name="Explosion 2 20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9" name="Group 203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047" name="Explosion 2 20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8" name="Explosion 2 20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9" name="Explosion 2 20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49" name="Group 2148"/>
          <p:cNvGrpSpPr/>
          <p:nvPr/>
        </p:nvGrpSpPr>
        <p:grpSpPr>
          <a:xfrm rot="10572970">
            <a:off x="7436318" y="6205008"/>
            <a:ext cx="633899" cy="613339"/>
            <a:chOff x="4582210" y="13952782"/>
            <a:chExt cx="712246" cy="689144"/>
          </a:xfrm>
        </p:grpSpPr>
        <p:grpSp>
          <p:nvGrpSpPr>
            <p:cNvPr id="2150" name="Group 21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55" name="Explosion 2 2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6" name="Explosion 2 2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7" name="Explosion 2 2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1" name="Group 21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52" name="Explosion 2 21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3" name="Explosion 2 2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4" name="Explosion 2 2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58" name="Group 2157"/>
          <p:cNvGrpSpPr/>
          <p:nvPr/>
        </p:nvGrpSpPr>
        <p:grpSpPr>
          <a:xfrm rot="10182727">
            <a:off x="8126460" y="6420082"/>
            <a:ext cx="633899" cy="613339"/>
            <a:chOff x="4582210" y="13952782"/>
            <a:chExt cx="712246" cy="689144"/>
          </a:xfrm>
        </p:grpSpPr>
        <p:grpSp>
          <p:nvGrpSpPr>
            <p:cNvPr id="2159" name="Group 215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64" name="Explosion 2 21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5" name="Explosion 2 21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6" name="Explosion 2 21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0" name="Group 215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61" name="Explosion 2 21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2" name="Explosion 2 21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3" name="Explosion 2 21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67" name="Group 2166"/>
          <p:cNvGrpSpPr/>
          <p:nvPr/>
        </p:nvGrpSpPr>
        <p:grpSpPr>
          <a:xfrm rot="10182727">
            <a:off x="8902487" y="6602099"/>
            <a:ext cx="633899" cy="613339"/>
            <a:chOff x="4582210" y="13952782"/>
            <a:chExt cx="712246" cy="689144"/>
          </a:xfrm>
        </p:grpSpPr>
        <p:grpSp>
          <p:nvGrpSpPr>
            <p:cNvPr id="2168" name="Group 216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73" name="Explosion 2 2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4" name="Explosion 2 2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5" name="Explosion 2 21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9" name="Group 216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70" name="Explosion 2 21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1" name="Explosion 2 21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2" name="Explosion 2 21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76" name="Group 2175"/>
          <p:cNvGrpSpPr/>
          <p:nvPr/>
        </p:nvGrpSpPr>
        <p:grpSpPr>
          <a:xfrm rot="15377960">
            <a:off x="6687442" y="6278076"/>
            <a:ext cx="633899" cy="613339"/>
            <a:chOff x="4582210" y="13952782"/>
            <a:chExt cx="712246" cy="689144"/>
          </a:xfrm>
        </p:grpSpPr>
        <p:grpSp>
          <p:nvGrpSpPr>
            <p:cNvPr id="2177" name="Group 217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82" name="Explosion 2 21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3" name="Explosion 2 21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4" name="Explosion 2 21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8" name="Group 217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79" name="Explosion 2 21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0" name="Explosion 2 21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1" name="Explosion 2 21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85" name="Group 2184"/>
          <p:cNvGrpSpPr/>
          <p:nvPr/>
        </p:nvGrpSpPr>
        <p:grpSpPr>
          <a:xfrm rot="10572970">
            <a:off x="6369136" y="5737961"/>
            <a:ext cx="633899" cy="613339"/>
            <a:chOff x="4582210" y="13952782"/>
            <a:chExt cx="712246" cy="689144"/>
          </a:xfrm>
        </p:grpSpPr>
        <p:grpSp>
          <p:nvGrpSpPr>
            <p:cNvPr id="2186" name="Group 21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191" name="Explosion 2 21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2" name="Explosion 2 21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3" name="Explosion 2 21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7" name="Group 218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88" name="Explosion 2 21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9" name="Explosion 2 21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0" name="Explosion 2 21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94" name="Group 2193"/>
          <p:cNvGrpSpPr/>
          <p:nvPr/>
        </p:nvGrpSpPr>
        <p:grpSpPr>
          <a:xfrm rot="10572970">
            <a:off x="5787834" y="5530818"/>
            <a:ext cx="633899" cy="613339"/>
            <a:chOff x="4582210" y="13952782"/>
            <a:chExt cx="712246" cy="689144"/>
          </a:xfrm>
        </p:grpSpPr>
        <p:grpSp>
          <p:nvGrpSpPr>
            <p:cNvPr id="2195" name="Group 219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00" name="Explosion 2 219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1" name="Explosion 2 220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2" name="Explosion 2 220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6" name="Group 219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197" name="Explosion 2 21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8" name="Explosion 2 21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9" name="Explosion 2 21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03" name="Group 2202"/>
          <p:cNvGrpSpPr/>
          <p:nvPr/>
        </p:nvGrpSpPr>
        <p:grpSpPr>
          <a:xfrm rot="10572970">
            <a:off x="5220138" y="5201992"/>
            <a:ext cx="633899" cy="613339"/>
            <a:chOff x="4582210" y="13952782"/>
            <a:chExt cx="712246" cy="689144"/>
          </a:xfrm>
        </p:grpSpPr>
        <p:grpSp>
          <p:nvGrpSpPr>
            <p:cNvPr id="2204" name="Group 220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09" name="Explosion 2 220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0" name="Explosion 2 220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1" name="Explosion 2 221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05" name="Group 220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06" name="Explosion 2 22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7" name="Explosion 2 22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8" name="Explosion 2 22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12" name="Group 2211"/>
          <p:cNvGrpSpPr/>
          <p:nvPr/>
        </p:nvGrpSpPr>
        <p:grpSpPr>
          <a:xfrm rot="9135354">
            <a:off x="4529759" y="5077141"/>
            <a:ext cx="633899" cy="613339"/>
            <a:chOff x="4582210" y="13952782"/>
            <a:chExt cx="712246" cy="689144"/>
          </a:xfrm>
        </p:grpSpPr>
        <p:grpSp>
          <p:nvGrpSpPr>
            <p:cNvPr id="2213" name="Group 221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18" name="Explosion 2 22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9" name="Explosion 2 22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0" name="Explosion 2 22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14" name="Group 221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15" name="Explosion 2 221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6" name="Explosion 2 221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7" name="Explosion 2 221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21" name="Group 2220"/>
          <p:cNvGrpSpPr/>
          <p:nvPr/>
        </p:nvGrpSpPr>
        <p:grpSpPr>
          <a:xfrm rot="4973616">
            <a:off x="3838235" y="5423981"/>
            <a:ext cx="633899" cy="613339"/>
            <a:chOff x="4582210" y="13952782"/>
            <a:chExt cx="712246" cy="689144"/>
          </a:xfrm>
        </p:grpSpPr>
        <p:grpSp>
          <p:nvGrpSpPr>
            <p:cNvPr id="2222" name="Group 222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27" name="Explosion 2 22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8" name="Explosion 2 22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9" name="Explosion 2 22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3" name="Group 222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24" name="Explosion 2 22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5" name="Explosion 2 22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6" name="Explosion 2 22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30" name="Group 2229"/>
          <p:cNvGrpSpPr/>
          <p:nvPr/>
        </p:nvGrpSpPr>
        <p:grpSpPr>
          <a:xfrm rot="4973616">
            <a:off x="3562007" y="6114581"/>
            <a:ext cx="633899" cy="613339"/>
            <a:chOff x="4582210" y="13952782"/>
            <a:chExt cx="712246" cy="689144"/>
          </a:xfrm>
        </p:grpSpPr>
        <p:grpSp>
          <p:nvGrpSpPr>
            <p:cNvPr id="2231" name="Group 223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36" name="Explosion 2 2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7" name="Explosion 2 2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8" name="Explosion 2 2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2" name="Group 223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33" name="Explosion 2 22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4" name="Explosion 2 22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5" name="Explosion 2 22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39" name="Group 2238"/>
          <p:cNvGrpSpPr/>
          <p:nvPr/>
        </p:nvGrpSpPr>
        <p:grpSpPr>
          <a:xfrm rot="4973616">
            <a:off x="3463987" y="6634374"/>
            <a:ext cx="633899" cy="613339"/>
            <a:chOff x="4582210" y="13952782"/>
            <a:chExt cx="712246" cy="689144"/>
          </a:xfrm>
        </p:grpSpPr>
        <p:grpSp>
          <p:nvGrpSpPr>
            <p:cNvPr id="2240" name="Group 223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45" name="Explosion 2 224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6" name="Explosion 2 224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7" name="Explosion 2 224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1" name="Group 224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42" name="Explosion 2 224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3" name="Explosion 2 224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4" name="Explosion 2 224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48" name="Group 2247"/>
          <p:cNvGrpSpPr/>
          <p:nvPr/>
        </p:nvGrpSpPr>
        <p:grpSpPr>
          <a:xfrm>
            <a:off x="3682492" y="7186090"/>
            <a:ext cx="633899" cy="613339"/>
            <a:chOff x="4582210" y="13952782"/>
            <a:chExt cx="712246" cy="689144"/>
          </a:xfrm>
        </p:grpSpPr>
        <p:grpSp>
          <p:nvGrpSpPr>
            <p:cNvPr id="2249" name="Group 224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54" name="Explosion 2 225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5" name="Explosion 2 225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6" name="Explosion 2 225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0" name="Group 224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51" name="Explosion 2 225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2" name="Explosion 2 22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3" name="Explosion 2 22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57" name="Group 2256"/>
          <p:cNvGrpSpPr/>
          <p:nvPr/>
        </p:nvGrpSpPr>
        <p:grpSpPr>
          <a:xfrm rot="6405483">
            <a:off x="3276650" y="7518440"/>
            <a:ext cx="633899" cy="613339"/>
            <a:chOff x="4582210" y="13952782"/>
            <a:chExt cx="712246" cy="689144"/>
          </a:xfrm>
        </p:grpSpPr>
        <p:grpSp>
          <p:nvGrpSpPr>
            <p:cNvPr id="2258" name="Group 22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63" name="Explosion 2 22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4" name="Explosion 2 22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5" name="Explosion 2 22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9" name="Group 22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60" name="Explosion 2 22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1" name="Explosion 2 22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2" name="Explosion 2 22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6" name="Group 2265"/>
          <p:cNvGrpSpPr/>
          <p:nvPr/>
        </p:nvGrpSpPr>
        <p:grpSpPr>
          <a:xfrm rot="5936591">
            <a:off x="3905504" y="7678761"/>
            <a:ext cx="633899" cy="613339"/>
            <a:chOff x="4582210" y="13952782"/>
            <a:chExt cx="712246" cy="689144"/>
          </a:xfrm>
        </p:grpSpPr>
        <p:grpSp>
          <p:nvGrpSpPr>
            <p:cNvPr id="2267" name="Group 226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72" name="Explosion 2 22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3" name="Explosion 2 22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4" name="Explosion 2 22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68" name="Group 226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69" name="Explosion 2 22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0" name="Explosion 2 22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1" name="Explosion 2 22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75" name="Group 2274"/>
          <p:cNvGrpSpPr/>
          <p:nvPr/>
        </p:nvGrpSpPr>
        <p:grpSpPr>
          <a:xfrm rot="5936591">
            <a:off x="3494029" y="8345372"/>
            <a:ext cx="633899" cy="613339"/>
            <a:chOff x="4582210" y="13952782"/>
            <a:chExt cx="712246" cy="689144"/>
          </a:xfrm>
        </p:grpSpPr>
        <p:grpSp>
          <p:nvGrpSpPr>
            <p:cNvPr id="2276" name="Group 227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81" name="Explosion 2 228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2" name="Explosion 2 228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3" name="Explosion 2 228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7" name="Group 227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78" name="Explosion 2 22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9" name="Explosion 2 22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0" name="Explosion 2 22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85" name="Group 2284"/>
          <p:cNvGrpSpPr/>
          <p:nvPr/>
        </p:nvGrpSpPr>
        <p:grpSpPr>
          <a:xfrm rot="5936591">
            <a:off x="3075749" y="8974797"/>
            <a:ext cx="633899" cy="613339"/>
            <a:chOff x="4582210" y="13952782"/>
            <a:chExt cx="712246" cy="689144"/>
          </a:xfrm>
        </p:grpSpPr>
        <p:grpSp>
          <p:nvGrpSpPr>
            <p:cNvPr id="2286" name="Group 228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291" name="Explosion 2 22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2" name="Explosion 2 22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3" name="Explosion 2 22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7" name="Group 228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88" name="Explosion 2 22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9" name="Explosion 2 22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0" name="Explosion 2 22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94" name="Group 2293"/>
          <p:cNvGrpSpPr/>
          <p:nvPr/>
        </p:nvGrpSpPr>
        <p:grpSpPr>
          <a:xfrm rot="6405483">
            <a:off x="2825742" y="8061384"/>
            <a:ext cx="633899" cy="613339"/>
            <a:chOff x="4582210" y="13952782"/>
            <a:chExt cx="712246" cy="689144"/>
          </a:xfrm>
        </p:grpSpPr>
        <p:grpSp>
          <p:nvGrpSpPr>
            <p:cNvPr id="2295" name="Group 229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300" name="Explosion 2 229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1" name="Explosion 2 230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2" name="Explosion 2 230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6" name="Group 229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297" name="Explosion 2 22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8" name="Explosion 2 22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9" name="Explosion 2 22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/>
          <p:cNvGrpSpPr/>
          <p:nvPr/>
        </p:nvGrpSpPr>
        <p:grpSpPr>
          <a:xfrm rot="19436923">
            <a:off x="6224193" y="9469679"/>
            <a:ext cx="1443094" cy="1929935"/>
            <a:chOff x="3238429" y="7820881"/>
            <a:chExt cx="1443094" cy="1929935"/>
          </a:xfrm>
        </p:grpSpPr>
        <p:grpSp>
          <p:nvGrpSpPr>
            <p:cNvPr id="2303" name="Group 230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04" name="Group 23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9" name="Explosion 2 23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0" name="Explosion 2 23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1" name="Explosion 2 23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5" name="Group 23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6" name="Explosion 2 23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7" name="Explosion 2 23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8" name="Explosion 2 23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12" name="Group 231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13" name="Group 23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8" name="Explosion 2 23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9" name="Explosion 2 23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0" name="Explosion 2 23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14" name="Group 23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15" name="Explosion 2 23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6" name="Explosion 2 23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7" name="Explosion 2 23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1" name="Group 2320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22" name="Group 232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27" name="Explosion 2 23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8" name="Explosion 2 23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9" name="Explosion 2 23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3" name="Group 232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24" name="Explosion 2 23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5" name="Explosion 2 23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6" name="Explosion 2 23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30" name="Group 2329"/>
          <p:cNvGrpSpPr/>
          <p:nvPr/>
        </p:nvGrpSpPr>
        <p:grpSpPr>
          <a:xfrm rot="14340000">
            <a:off x="4469727" y="10164956"/>
            <a:ext cx="1443094" cy="1929935"/>
            <a:chOff x="3238429" y="7820881"/>
            <a:chExt cx="1443094" cy="1929935"/>
          </a:xfrm>
        </p:grpSpPr>
        <p:grpSp>
          <p:nvGrpSpPr>
            <p:cNvPr id="2331" name="Group 233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50" name="Group 234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5" name="Explosion 2 23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6" name="Explosion 2 23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Explosion 2 23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51" name="Group 235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52" name="Explosion 2 23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Explosion 2 23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4" name="Explosion 2 23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32" name="Group 233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42" name="Group 234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7" name="Explosion 2 23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8" name="Explosion 2 23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9" name="Explosion 2 23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3" name="Group 234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44" name="Explosion 2 23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Explosion 2 23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Explosion 2 23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33" name="Group 2332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34" name="Group 23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9" name="Explosion 2 23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0" name="Explosion 2 23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Explosion 2 23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5" name="Group 23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36" name="Explosion 2 23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7" name="Explosion 2 23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8" name="Explosion 2 23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58" name="Group 2357"/>
          <p:cNvGrpSpPr/>
          <p:nvPr/>
        </p:nvGrpSpPr>
        <p:grpSpPr>
          <a:xfrm rot="19560000">
            <a:off x="5898874" y="9132633"/>
            <a:ext cx="1443094" cy="1929935"/>
            <a:chOff x="3238429" y="7820881"/>
            <a:chExt cx="1443094" cy="1929935"/>
          </a:xfrm>
        </p:grpSpPr>
        <p:grpSp>
          <p:nvGrpSpPr>
            <p:cNvPr id="2359" name="Group 235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378" name="Group 23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83" name="Explosion 2 23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Explosion 2 23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5" name="Explosion 2 23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9" name="Group 23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80" name="Explosion 2 23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1" name="Explosion 2 23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Explosion 2 23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0" name="Group 235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70" name="Group 23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5" name="Explosion 2 23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6" name="Explosion 2 23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7" name="Explosion 2 23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1" name="Group 23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72" name="Explosion 2 23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3" name="Explosion 2 23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4" name="Explosion 2 23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1" name="Group 2360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62" name="Group 23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7" name="Explosion 2 23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8" name="Explosion 2 23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Explosion 2 23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3" name="Group 23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64" name="Explosion 2 23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5" name="Explosion 2 23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6" name="Explosion 2 23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86" name="Group 2385"/>
          <p:cNvGrpSpPr/>
          <p:nvPr/>
        </p:nvGrpSpPr>
        <p:grpSpPr>
          <a:xfrm rot="20314464">
            <a:off x="6018119" y="6991671"/>
            <a:ext cx="1443094" cy="1929935"/>
            <a:chOff x="3238429" y="7820881"/>
            <a:chExt cx="1443094" cy="1929935"/>
          </a:xfrm>
        </p:grpSpPr>
        <p:grpSp>
          <p:nvGrpSpPr>
            <p:cNvPr id="2387" name="Group 238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06" name="Group 24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11" name="Explosion 2 24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2" name="Explosion 2 24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3" name="Explosion 2 24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7" name="Group 24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8" name="Explosion 2 24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9" name="Explosion 2 24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0" name="Explosion 2 24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8" name="Group 238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398" name="Group 23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3" name="Explosion 2 24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Explosion 2 24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5" name="Explosion 2 24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9" name="Group 23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00" name="Explosion 2 23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1" name="Explosion 2 24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2" name="Explosion 2 24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9" name="Group 2388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390" name="Group 23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5" name="Explosion 2 23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6" name="Explosion 2 23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7" name="Explosion 2 23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1" name="Group 23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392" name="Explosion 2 23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3" name="Explosion 2 23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4" name="Explosion 2 23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14" name="Group 2413"/>
          <p:cNvGrpSpPr/>
          <p:nvPr/>
        </p:nvGrpSpPr>
        <p:grpSpPr>
          <a:xfrm rot="20449816">
            <a:off x="2279123" y="5240777"/>
            <a:ext cx="1443094" cy="1929935"/>
            <a:chOff x="3238429" y="7820881"/>
            <a:chExt cx="1443094" cy="1929935"/>
          </a:xfrm>
        </p:grpSpPr>
        <p:grpSp>
          <p:nvGrpSpPr>
            <p:cNvPr id="2415" name="Group 241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34" name="Group 24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9" name="Explosion 2 24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0" name="Explosion 2 24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1" name="Explosion 2 24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5" name="Group 24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6" name="Explosion 2 24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7" name="Explosion 2 24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8" name="Explosion 2 24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16" name="Group 241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426" name="Group 242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31" name="Explosion 2 24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2" name="Explosion 2 24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3" name="Explosion 2 24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7" name="Group 242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8" name="Explosion 2 24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9" name="Explosion 2 24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0" name="Explosion 2 24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17" name="Group 2416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2418" name="Group 241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3" name="Explosion 2 24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4" name="Explosion 2 24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5" name="Explosion 2 24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9" name="Group 241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20" name="Explosion 2 24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1" name="Explosion 2 24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2" name="Explosion 2 24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42" name="Group 2441"/>
          <p:cNvGrpSpPr/>
          <p:nvPr/>
        </p:nvGrpSpPr>
        <p:grpSpPr>
          <a:xfrm rot="21300000">
            <a:off x="796285" y="4466424"/>
            <a:ext cx="1249604" cy="1600425"/>
            <a:chOff x="3431919" y="7820881"/>
            <a:chExt cx="1249604" cy="1600425"/>
          </a:xfrm>
        </p:grpSpPr>
        <p:grpSp>
          <p:nvGrpSpPr>
            <p:cNvPr id="2443" name="Group 244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462" name="Group 24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67" name="Explosion 2 24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8" name="Explosion 2 24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9" name="Explosion 2 24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3" name="Group 24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64" name="Explosion 2 24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5" name="Explosion 2 24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6" name="Explosion 2 24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4" name="Group 244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454" name="Group 245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59" name="Explosion 2 24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0" name="Explosion 2 24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1" name="Explosion 2 24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5" name="Group 245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56" name="Explosion 2 24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7" name="Explosion 2 24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8" name="Explosion 2 24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46" name="Group 244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451" name="Explosion 2 245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2" name="Explosion 2 24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3" name="Explosion 2 245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1" name="Group 2470"/>
          <p:cNvGrpSpPr/>
          <p:nvPr/>
        </p:nvGrpSpPr>
        <p:grpSpPr>
          <a:xfrm rot="116591">
            <a:off x="1831205" y="4293116"/>
            <a:ext cx="633899" cy="613339"/>
            <a:chOff x="4582210" y="13952782"/>
            <a:chExt cx="712246" cy="689144"/>
          </a:xfrm>
        </p:grpSpPr>
        <p:grpSp>
          <p:nvGrpSpPr>
            <p:cNvPr id="2490" name="Group 248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95" name="Explosion 2 24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6" name="Explosion 2 24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7" name="Explosion 2 24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1" name="Group 249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92" name="Explosion 2 24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3" name="Explosion 2 24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4" name="Explosion 2 24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2" name="Group 2471"/>
          <p:cNvGrpSpPr/>
          <p:nvPr/>
        </p:nvGrpSpPr>
        <p:grpSpPr>
          <a:xfrm rot="116591">
            <a:off x="2542993" y="4620285"/>
            <a:ext cx="633899" cy="613339"/>
            <a:chOff x="4582210" y="13952782"/>
            <a:chExt cx="712246" cy="689144"/>
          </a:xfrm>
        </p:grpSpPr>
        <p:grpSp>
          <p:nvGrpSpPr>
            <p:cNvPr id="2482" name="Group 248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87" name="Explosion 2 24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8" name="Explosion 2 24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9" name="Explosion 2 24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83" name="Group 248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84" name="Explosion 2 248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5" name="Explosion 2 24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6" name="Explosion 2 24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3" name="Group 2472"/>
          <p:cNvGrpSpPr/>
          <p:nvPr/>
        </p:nvGrpSpPr>
        <p:grpSpPr>
          <a:xfrm rot="20236199">
            <a:off x="3347552" y="4882421"/>
            <a:ext cx="633899" cy="613339"/>
            <a:chOff x="4582210" y="13952782"/>
            <a:chExt cx="712246" cy="689144"/>
          </a:xfrm>
        </p:grpSpPr>
        <p:grpSp>
          <p:nvGrpSpPr>
            <p:cNvPr id="2474" name="Group 247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479" name="Explosion 2 24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0" name="Explosion 2 24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1" name="Explosion 2 24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5" name="Group 247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476" name="Explosion 2 24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7" name="Explosion 2 24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8" name="Explosion 2 24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98" name="Group 2497"/>
          <p:cNvGrpSpPr/>
          <p:nvPr/>
        </p:nvGrpSpPr>
        <p:grpSpPr>
          <a:xfrm rot="16501974">
            <a:off x="2161182" y="7319572"/>
            <a:ext cx="633899" cy="613339"/>
            <a:chOff x="4582210" y="13952782"/>
            <a:chExt cx="712246" cy="689144"/>
          </a:xfrm>
        </p:grpSpPr>
        <p:grpSp>
          <p:nvGrpSpPr>
            <p:cNvPr id="2499" name="Group 249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04" name="Explosion 2 25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5" name="Explosion 2 25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6" name="Explosion 2 25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0" name="Group 249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01" name="Explosion 2 25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2" name="Explosion 2 25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3" name="Explosion 2 25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07" name="Group 2506"/>
          <p:cNvGrpSpPr/>
          <p:nvPr/>
        </p:nvGrpSpPr>
        <p:grpSpPr>
          <a:xfrm rot="287503">
            <a:off x="2823391" y="6800207"/>
            <a:ext cx="633899" cy="613339"/>
            <a:chOff x="4582210" y="13952782"/>
            <a:chExt cx="712246" cy="689144"/>
          </a:xfrm>
        </p:grpSpPr>
        <p:grpSp>
          <p:nvGrpSpPr>
            <p:cNvPr id="2508" name="Group 25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13" name="Explosion 2 25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4" name="Explosion 2 25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5" name="Explosion 2 25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9" name="Group 25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10" name="Explosion 2 25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1" name="Explosion 2 25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2" name="Explosion 2 25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6" name="Group 2515"/>
          <p:cNvGrpSpPr/>
          <p:nvPr/>
        </p:nvGrpSpPr>
        <p:grpSpPr>
          <a:xfrm rot="16501974">
            <a:off x="2709494" y="7219633"/>
            <a:ext cx="633899" cy="613339"/>
            <a:chOff x="4582210" y="13952782"/>
            <a:chExt cx="712246" cy="689144"/>
          </a:xfrm>
        </p:grpSpPr>
        <p:grpSp>
          <p:nvGrpSpPr>
            <p:cNvPr id="2517" name="Group 251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22" name="Explosion 2 25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3" name="Explosion 2 25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4" name="Explosion 2 25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18" name="Group 251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19" name="Explosion 2 25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0" name="Explosion 2 25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1" name="Explosion 2 25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26" name="Group 2525"/>
          <p:cNvGrpSpPr/>
          <p:nvPr/>
        </p:nvGrpSpPr>
        <p:grpSpPr>
          <a:xfrm rot="1676591">
            <a:off x="3153864" y="9611568"/>
            <a:ext cx="633899" cy="613339"/>
            <a:chOff x="4582210" y="13952782"/>
            <a:chExt cx="712246" cy="689144"/>
          </a:xfrm>
        </p:grpSpPr>
        <p:grpSp>
          <p:nvGrpSpPr>
            <p:cNvPr id="2545" name="Group 254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2550" name="Explosion 2 25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1" name="Explosion 2 25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2" name="Explosion 2 25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6" name="Group 254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2547" name="Explosion 2 25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8" name="Explosion 2 25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9" name="Explosion 2 25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" name="Freeform 21"/>
          <p:cNvSpPr/>
          <p:nvPr/>
        </p:nvSpPr>
        <p:spPr>
          <a:xfrm>
            <a:off x="3458283" y="10151442"/>
            <a:ext cx="982181" cy="1233978"/>
          </a:xfrm>
          <a:custGeom>
            <a:avLst/>
            <a:gdLst>
              <a:gd name="connsiteX0" fmla="*/ 944300 w 982181"/>
              <a:gd name="connsiteY0" fmla="*/ 968194 h 1233978"/>
              <a:gd name="connsiteX1" fmla="*/ 901438 w 982181"/>
              <a:gd name="connsiteY1" fmla="*/ 1134882 h 1233978"/>
              <a:gd name="connsiteX2" fmla="*/ 758563 w 982181"/>
              <a:gd name="connsiteY2" fmla="*/ 1230132 h 1233978"/>
              <a:gd name="connsiteX3" fmla="*/ 634738 w 982181"/>
              <a:gd name="connsiteY3" fmla="*/ 1177744 h 1233978"/>
              <a:gd name="connsiteX4" fmla="*/ 587113 w 982181"/>
              <a:gd name="connsiteY4" fmla="*/ 849132 h 1233978"/>
              <a:gd name="connsiteX5" fmla="*/ 263263 w 982181"/>
              <a:gd name="connsiteY5" fmla="*/ 749119 h 1233978"/>
              <a:gd name="connsiteX6" fmla="*/ 1325 w 982181"/>
              <a:gd name="connsiteY6" fmla="*/ 482419 h 1233978"/>
              <a:gd name="connsiteX7" fmla="*/ 168013 w 982181"/>
              <a:gd name="connsiteY7" fmla="*/ 149044 h 1233978"/>
              <a:gd name="connsiteX8" fmla="*/ 310888 w 982181"/>
              <a:gd name="connsiteY8" fmla="*/ 44269 h 1233978"/>
              <a:gd name="connsiteX9" fmla="*/ 930013 w 982181"/>
              <a:gd name="connsiteY9" fmla="*/ 863419 h 1233978"/>
              <a:gd name="connsiteX10" fmla="*/ 944300 w 982181"/>
              <a:gd name="connsiteY10" fmla="*/ 968194 h 123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2181" h="1233978">
                <a:moveTo>
                  <a:pt x="944300" y="968194"/>
                </a:moveTo>
                <a:cubicBezTo>
                  <a:pt x="939538" y="1013438"/>
                  <a:pt x="932394" y="1091226"/>
                  <a:pt x="901438" y="1134882"/>
                </a:cubicBezTo>
                <a:cubicBezTo>
                  <a:pt x="870482" y="1178538"/>
                  <a:pt x="803013" y="1222988"/>
                  <a:pt x="758563" y="1230132"/>
                </a:cubicBezTo>
                <a:cubicBezTo>
                  <a:pt x="714113" y="1237276"/>
                  <a:pt x="663313" y="1241244"/>
                  <a:pt x="634738" y="1177744"/>
                </a:cubicBezTo>
                <a:cubicBezTo>
                  <a:pt x="606163" y="1114244"/>
                  <a:pt x="649026" y="920570"/>
                  <a:pt x="587113" y="849132"/>
                </a:cubicBezTo>
                <a:cubicBezTo>
                  <a:pt x="525200" y="777694"/>
                  <a:pt x="360894" y="810238"/>
                  <a:pt x="263263" y="749119"/>
                </a:cubicBezTo>
                <a:cubicBezTo>
                  <a:pt x="165632" y="688000"/>
                  <a:pt x="17200" y="582431"/>
                  <a:pt x="1325" y="482419"/>
                </a:cubicBezTo>
                <a:cubicBezTo>
                  <a:pt x="-14550" y="382407"/>
                  <a:pt x="116419" y="222069"/>
                  <a:pt x="168013" y="149044"/>
                </a:cubicBezTo>
                <a:cubicBezTo>
                  <a:pt x="219607" y="76019"/>
                  <a:pt x="183888" y="-74793"/>
                  <a:pt x="310888" y="44269"/>
                </a:cubicBezTo>
                <a:cubicBezTo>
                  <a:pt x="437888" y="163331"/>
                  <a:pt x="824444" y="708638"/>
                  <a:pt x="930013" y="863419"/>
                </a:cubicBezTo>
                <a:cubicBezTo>
                  <a:pt x="1035582" y="1018200"/>
                  <a:pt x="949062" y="922950"/>
                  <a:pt x="944300" y="968194"/>
                </a:cubicBezTo>
                <a:close/>
              </a:path>
            </a:pathLst>
          </a:custGeom>
          <a:solidFill>
            <a:srgbClr val="557A3C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53" name="Group 2552"/>
          <p:cNvGrpSpPr/>
          <p:nvPr/>
        </p:nvGrpSpPr>
        <p:grpSpPr>
          <a:xfrm rot="21300000">
            <a:off x="2002770" y="307008"/>
            <a:ext cx="1249604" cy="1600425"/>
            <a:chOff x="3431919" y="7820881"/>
            <a:chExt cx="1249604" cy="1600425"/>
          </a:xfrm>
        </p:grpSpPr>
        <p:grpSp>
          <p:nvGrpSpPr>
            <p:cNvPr id="2554" name="Group 255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568" name="Group 25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3" name="Explosion 2 25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4" name="Explosion 2 25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5" name="Explosion 2 25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9" name="Group 25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70" name="Explosion 2 25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1" name="Explosion 2 25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2" name="Explosion 2 25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5" name="Group 255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560" name="Group 25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65" name="Explosion 2 25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6" name="Explosion 2 25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7" name="Explosion 2 25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1" name="Group 25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62" name="Explosion 2 25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3" name="Explosion 2 25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4" name="Explosion 2 25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6" name="Group 255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557" name="Explosion 2 25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8" name="Explosion 2 25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9" name="Explosion 2 25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76" name="Group 2575"/>
          <p:cNvGrpSpPr/>
          <p:nvPr/>
        </p:nvGrpSpPr>
        <p:grpSpPr>
          <a:xfrm rot="4330851">
            <a:off x="4639448" y="-313993"/>
            <a:ext cx="1249604" cy="1600425"/>
            <a:chOff x="3431919" y="7820881"/>
            <a:chExt cx="1249604" cy="1600425"/>
          </a:xfrm>
        </p:grpSpPr>
        <p:grpSp>
          <p:nvGrpSpPr>
            <p:cNvPr id="2577" name="Group 257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591" name="Group 259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96" name="Explosion 2 25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7" name="Explosion 2 25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8" name="Explosion 2 25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2" name="Group 25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93" name="Explosion 2 25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4" name="Explosion 2 25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5" name="Explosion 2 25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78" name="Group 257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583" name="Group 25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88" name="Explosion 2 25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9" name="Explosion 2 25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0" name="Explosion 2 25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4" name="Group 25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85" name="Explosion 2 25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6" name="Explosion 2 25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7" name="Explosion 2 25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79" name="Group 257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580" name="Explosion 2 25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1" name="Explosion 2 25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2" name="Explosion 2 25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99" name="Group 2598"/>
          <p:cNvGrpSpPr/>
          <p:nvPr/>
        </p:nvGrpSpPr>
        <p:grpSpPr>
          <a:xfrm rot="4330851">
            <a:off x="6433923" y="166037"/>
            <a:ext cx="1249604" cy="1600425"/>
            <a:chOff x="3431919" y="7820881"/>
            <a:chExt cx="1249604" cy="1600425"/>
          </a:xfrm>
        </p:grpSpPr>
        <p:grpSp>
          <p:nvGrpSpPr>
            <p:cNvPr id="2600" name="Group 259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14" name="Group 261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9" name="Explosion 2 26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0" name="Explosion 2 26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1" name="Explosion 2 26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5" name="Group 261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6" name="Explosion 2 26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7" name="Explosion 2 26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8" name="Explosion 2 26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1" name="Group 260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06" name="Group 26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11" name="Explosion 2 26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2" name="Explosion 2 26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3" name="Explosion 2 26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07" name="Group 26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08" name="Explosion 2 26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9" name="Explosion 2 26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0" name="Explosion 2 26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2" name="Group 260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03" name="Explosion 2 260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4" name="Explosion 2 260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5" name="Explosion 2 260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22" name="Group 2621"/>
          <p:cNvGrpSpPr/>
          <p:nvPr/>
        </p:nvGrpSpPr>
        <p:grpSpPr>
          <a:xfrm rot="9480000">
            <a:off x="7195984" y="389536"/>
            <a:ext cx="1249604" cy="1600425"/>
            <a:chOff x="3431919" y="7820881"/>
            <a:chExt cx="1249604" cy="1600425"/>
          </a:xfrm>
        </p:grpSpPr>
        <p:grpSp>
          <p:nvGrpSpPr>
            <p:cNvPr id="2623" name="Group 262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37" name="Group 263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42" name="Explosion 2 26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3" name="Explosion 2 26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4" name="Explosion 2 26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8" name="Group 26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9" name="Explosion 2 26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Explosion 2 26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1" name="Explosion 2 26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4" name="Group 262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29" name="Group 26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4" name="Explosion 2 26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5" name="Explosion 2 26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6" name="Explosion 2 26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30" name="Group 26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31" name="Explosion 2 26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2" name="Explosion 2 26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3" name="Explosion 2 26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5" name="Group 262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26" name="Explosion 2 26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7" name="Explosion 2 26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8" name="Explosion 2 26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45" name="Group 2644"/>
          <p:cNvGrpSpPr/>
          <p:nvPr/>
        </p:nvGrpSpPr>
        <p:grpSpPr>
          <a:xfrm rot="9000000">
            <a:off x="9293581" y="7503639"/>
            <a:ext cx="1249604" cy="1600425"/>
            <a:chOff x="3431919" y="7820881"/>
            <a:chExt cx="1249604" cy="1600425"/>
          </a:xfrm>
        </p:grpSpPr>
        <p:grpSp>
          <p:nvGrpSpPr>
            <p:cNvPr id="2646" name="Group 264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60" name="Group 26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65" name="Explosion 2 2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6" name="Explosion 2 2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7" name="Explosion 2 2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61" name="Group 26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62" name="Explosion 2 26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3" name="Explosion 2 26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4" name="Explosion 2 26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7" name="Group 264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52" name="Group 265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7" name="Explosion 2 26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8" name="Explosion 2 26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9" name="Explosion 2 26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53" name="Group 265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54" name="Explosion 2 26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5" name="Explosion 2 26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6" name="Explosion 2 26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8" name="Group 264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49" name="Explosion 2 264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0" name="Explosion 2 2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1" name="Explosion 2 2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68" name="Group 2667"/>
          <p:cNvGrpSpPr/>
          <p:nvPr/>
        </p:nvGrpSpPr>
        <p:grpSpPr>
          <a:xfrm rot="9000000">
            <a:off x="11272453" y="10097132"/>
            <a:ext cx="1249604" cy="1600425"/>
            <a:chOff x="3431919" y="7820881"/>
            <a:chExt cx="1249604" cy="1600425"/>
          </a:xfrm>
        </p:grpSpPr>
        <p:grpSp>
          <p:nvGrpSpPr>
            <p:cNvPr id="2669" name="Group 266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683" name="Group 26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8" name="Explosion 2 26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9" name="Explosion 2 26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0" name="Explosion 2 26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4" name="Group 26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5" name="Explosion 2 26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6" name="Explosion 2 26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7" name="Explosion 2 26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0" name="Group 266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75" name="Group 26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680" name="Explosion 2 26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1" name="Explosion 2 26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2" name="Explosion 2 26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6" name="Group 26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677" name="Explosion 2 26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8" name="Explosion 2 26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9" name="Explosion 2 26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71" name="Group 267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72" name="Explosion 2 26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3" name="Explosion 2 26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4" name="Explosion 2 26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91" name="Group 2690"/>
          <p:cNvGrpSpPr/>
          <p:nvPr/>
        </p:nvGrpSpPr>
        <p:grpSpPr>
          <a:xfrm rot="9000000">
            <a:off x="9499523" y="13776760"/>
            <a:ext cx="1249604" cy="1600425"/>
            <a:chOff x="3431919" y="7820881"/>
            <a:chExt cx="1249604" cy="1600425"/>
          </a:xfrm>
        </p:grpSpPr>
        <p:grpSp>
          <p:nvGrpSpPr>
            <p:cNvPr id="2692" name="Group 269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06" name="Group 270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11" name="Explosion 2 27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2" name="Explosion 2 27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3" name="Explosion 2 27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7" name="Group 270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8" name="Explosion 2 27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9" name="Explosion 2 27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0" name="Explosion 2 27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93" name="Group 269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698" name="Group 26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3" name="Explosion 2 27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4" name="Explosion 2 27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5" name="Explosion 2 27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99" name="Group 26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00" name="Explosion 2 26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1" name="Explosion 2 27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Explosion 2 27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94" name="Group 269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695" name="Explosion 2 26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6" name="Explosion 2 26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7" name="Explosion 2 26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14" name="Group 2713"/>
          <p:cNvGrpSpPr/>
          <p:nvPr/>
        </p:nvGrpSpPr>
        <p:grpSpPr>
          <a:xfrm rot="8669269">
            <a:off x="7619558" y="11699043"/>
            <a:ext cx="1249604" cy="1600425"/>
            <a:chOff x="3431919" y="7820881"/>
            <a:chExt cx="1249604" cy="1600425"/>
          </a:xfrm>
        </p:grpSpPr>
        <p:grpSp>
          <p:nvGrpSpPr>
            <p:cNvPr id="2715" name="Group 271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29" name="Group 27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34" name="Explosion 2 27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5" name="Explosion 2 27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6" name="Explosion 2 27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0" name="Group 27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31" name="Explosion 2 27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Explosion 2 27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3" name="Explosion 2 27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6" name="Group 271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21" name="Group 27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26" name="Explosion 2 27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7" name="Explosion 2 27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8" name="Explosion 2 27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22" name="Group 27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23" name="Explosion 2 27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4" name="Explosion 2 27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5" name="Explosion 2 27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7" name="Group 271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18" name="Explosion 2 27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9" name="Explosion 2 27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0" name="Explosion 2 27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7" name="Group 2736"/>
          <p:cNvGrpSpPr/>
          <p:nvPr/>
        </p:nvGrpSpPr>
        <p:grpSpPr>
          <a:xfrm rot="8669269">
            <a:off x="7756774" y="13511091"/>
            <a:ext cx="1249604" cy="1600425"/>
            <a:chOff x="3431919" y="7820881"/>
            <a:chExt cx="1249604" cy="1600425"/>
          </a:xfrm>
        </p:grpSpPr>
        <p:grpSp>
          <p:nvGrpSpPr>
            <p:cNvPr id="2738" name="Group 273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52" name="Group 275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57" name="Explosion 2 2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Explosion 2 2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9" name="Explosion 2 2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3" name="Group 275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54" name="Explosion 2 27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5" name="Explosion 2 27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Explosion 2 27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39" name="Group 273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44" name="Group 274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49" name="Explosion 2 27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0" name="Explosion 2 27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1" name="Explosion 2 27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5" name="Group 27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46" name="Explosion 2 27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7" name="Explosion 2 27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8" name="Explosion 2 27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40" name="Group 273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41" name="Explosion 2 274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2" name="Explosion 2 274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3" name="Explosion 2 274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60" name="Group 2759"/>
          <p:cNvGrpSpPr/>
          <p:nvPr/>
        </p:nvGrpSpPr>
        <p:grpSpPr>
          <a:xfrm rot="9480139">
            <a:off x="5832786" y="11345696"/>
            <a:ext cx="1249604" cy="1600425"/>
            <a:chOff x="3431919" y="7820881"/>
            <a:chExt cx="1249604" cy="1600425"/>
          </a:xfrm>
        </p:grpSpPr>
        <p:grpSp>
          <p:nvGrpSpPr>
            <p:cNvPr id="2761" name="Group 276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75" name="Group 27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80" name="Explosion 2 27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1" name="Explosion 2 27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2" name="Explosion 2 27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6" name="Group 27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77" name="Explosion 2 27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8" name="Explosion 2 27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9" name="Explosion 2 27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62" name="Group 276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67" name="Group 27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72" name="Explosion 2 27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3" name="Explosion 2 27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4" name="Explosion 2 27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8" name="Group 27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69" name="Explosion 2 27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0" name="Explosion 2 27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1" name="Explosion 2 27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63" name="Group 276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64" name="Explosion 2 27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5" name="Explosion 2 27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6" name="Explosion 2 27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83" name="Group 2782"/>
          <p:cNvGrpSpPr/>
          <p:nvPr/>
        </p:nvGrpSpPr>
        <p:grpSpPr>
          <a:xfrm rot="10175473">
            <a:off x="5331649" y="13119830"/>
            <a:ext cx="1249604" cy="1600425"/>
            <a:chOff x="3431919" y="7820881"/>
            <a:chExt cx="1249604" cy="1600425"/>
          </a:xfrm>
        </p:grpSpPr>
        <p:grpSp>
          <p:nvGrpSpPr>
            <p:cNvPr id="2784" name="Group 278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798" name="Group 27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03" name="Explosion 2 28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4" name="Explosion 2 28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5" name="Explosion 2 28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9" name="Group 27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00" name="Explosion 2 27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1" name="Explosion 2 28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2" name="Explosion 2 28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85" name="Group 278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790" name="Group 27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795" name="Explosion 2 27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6" name="Explosion 2 27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7" name="Explosion 2 27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1" name="Group 27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792" name="Explosion 2 27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3" name="Explosion 2 27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4" name="Explosion 2 27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86" name="Group 278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787" name="Explosion 2 27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8" name="Explosion 2 27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9" name="Explosion 2 27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" name="Freeform 22"/>
          <p:cNvSpPr/>
          <p:nvPr/>
        </p:nvSpPr>
        <p:spPr>
          <a:xfrm>
            <a:off x="5830417" y="15165066"/>
            <a:ext cx="1131680" cy="653999"/>
          </a:xfrm>
          <a:custGeom>
            <a:avLst/>
            <a:gdLst>
              <a:gd name="connsiteX0" fmla="*/ 1151286 w 1232743"/>
              <a:gd name="connsiteY0" fmla="*/ 211374 h 716324"/>
              <a:gd name="connsiteX1" fmla="*/ 179736 w 1232743"/>
              <a:gd name="connsiteY1" fmla="*/ 1824 h 716324"/>
              <a:gd name="connsiteX2" fmla="*/ 55911 w 1232743"/>
              <a:gd name="connsiteY2" fmla="*/ 344724 h 716324"/>
              <a:gd name="connsiteX3" fmla="*/ 817911 w 1232743"/>
              <a:gd name="connsiteY3" fmla="*/ 687624 h 716324"/>
              <a:gd name="connsiteX4" fmla="*/ 1179861 w 1232743"/>
              <a:gd name="connsiteY4" fmla="*/ 649524 h 716324"/>
              <a:gd name="connsiteX5" fmla="*/ 1179861 w 1232743"/>
              <a:gd name="connsiteY5" fmla="*/ 268524 h 716324"/>
              <a:gd name="connsiteX6" fmla="*/ 1151286 w 1232743"/>
              <a:gd name="connsiteY6" fmla="*/ 211374 h 716324"/>
              <a:gd name="connsiteX0" fmla="*/ 1181026 w 1270410"/>
              <a:gd name="connsiteY0" fmla="*/ 267368 h 715168"/>
              <a:gd name="connsiteX1" fmla="*/ 180901 w 1270410"/>
              <a:gd name="connsiteY1" fmla="*/ 668 h 715168"/>
              <a:gd name="connsiteX2" fmla="*/ 57076 w 1270410"/>
              <a:gd name="connsiteY2" fmla="*/ 343568 h 715168"/>
              <a:gd name="connsiteX3" fmla="*/ 819076 w 1270410"/>
              <a:gd name="connsiteY3" fmla="*/ 686468 h 715168"/>
              <a:gd name="connsiteX4" fmla="*/ 1181026 w 1270410"/>
              <a:gd name="connsiteY4" fmla="*/ 648368 h 715168"/>
              <a:gd name="connsiteX5" fmla="*/ 1181026 w 1270410"/>
              <a:gd name="connsiteY5" fmla="*/ 267368 h 715168"/>
              <a:gd name="connsiteX0" fmla="*/ 1077048 w 1215949"/>
              <a:gd name="connsiteY0" fmla="*/ 212162 h 717112"/>
              <a:gd name="connsiteX1" fmla="*/ 176936 w 1215949"/>
              <a:gd name="connsiteY1" fmla="*/ 2612 h 717112"/>
              <a:gd name="connsiteX2" fmla="*/ 53111 w 1215949"/>
              <a:gd name="connsiteY2" fmla="*/ 345512 h 717112"/>
              <a:gd name="connsiteX3" fmla="*/ 815111 w 1215949"/>
              <a:gd name="connsiteY3" fmla="*/ 688412 h 717112"/>
              <a:gd name="connsiteX4" fmla="*/ 1177061 w 1215949"/>
              <a:gd name="connsiteY4" fmla="*/ 650312 h 717112"/>
              <a:gd name="connsiteX5" fmla="*/ 1077048 w 1215949"/>
              <a:gd name="connsiteY5" fmla="*/ 212162 h 717112"/>
              <a:gd name="connsiteX0" fmla="*/ 1077048 w 1161319"/>
              <a:gd name="connsiteY0" fmla="*/ 212149 h 715243"/>
              <a:gd name="connsiteX1" fmla="*/ 176936 w 1161319"/>
              <a:gd name="connsiteY1" fmla="*/ 2599 h 715243"/>
              <a:gd name="connsiteX2" fmla="*/ 53111 w 1161319"/>
              <a:gd name="connsiteY2" fmla="*/ 345499 h 715243"/>
              <a:gd name="connsiteX3" fmla="*/ 815111 w 1161319"/>
              <a:gd name="connsiteY3" fmla="*/ 688399 h 715243"/>
              <a:gd name="connsiteX4" fmla="*/ 1081811 w 1161319"/>
              <a:gd name="connsiteY4" fmla="*/ 645536 h 715243"/>
              <a:gd name="connsiteX5" fmla="*/ 1077048 w 1161319"/>
              <a:gd name="connsiteY5" fmla="*/ 212149 h 715243"/>
              <a:gd name="connsiteX0" fmla="*/ 1077048 w 1143640"/>
              <a:gd name="connsiteY0" fmla="*/ 211714 h 707820"/>
              <a:gd name="connsiteX1" fmla="*/ 176936 w 1143640"/>
              <a:gd name="connsiteY1" fmla="*/ 2164 h 707820"/>
              <a:gd name="connsiteX2" fmla="*/ 53111 w 1143640"/>
              <a:gd name="connsiteY2" fmla="*/ 345064 h 707820"/>
              <a:gd name="connsiteX3" fmla="*/ 815111 w 1143640"/>
              <a:gd name="connsiteY3" fmla="*/ 687964 h 707820"/>
              <a:gd name="connsiteX4" fmla="*/ 1081811 w 1143640"/>
              <a:gd name="connsiteY4" fmla="*/ 645101 h 707820"/>
              <a:gd name="connsiteX5" fmla="*/ 1077330 w 1143640"/>
              <a:gd name="connsiteY5" fmla="*/ 465539 h 707820"/>
              <a:gd name="connsiteX6" fmla="*/ 1077048 w 1143640"/>
              <a:gd name="connsiteY6" fmla="*/ 211714 h 707820"/>
              <a:gd name="connsiteX0" fmla="*/ 1067434 w 1095613"/>
              <a:gd name="connsiteY0" fmla="*/ 214500 h 710606"/>
              <a:gd name="connsiteX1" fmla="*/ 781966 w 1095613"/>
              <a:gd name="connsiteY1" fmla="*/ 149237 h 710606"/>
              <a:gd name="connsiteX2" fmla="*/ 167322 w 1095613"/>
              <a:gd name="connsiteY2" fmla="*/ 4950 h 710606"/>
              <a:gd name="connsiteX3" fmla="*/ 43497 w 1095613"/>
              <a:gd name="connsiteY3" fmla="*/ 347850 h 710606"/>
              <a:gd name="connsiteX4" fmla="*/ 805497 w 1095613"/>
              <a:gd name="connsiteY4" fmla="*/ 690750 h 710606"/>
              <a:gd name="connsiteX5" fmla="*/ 1072197 w 1095613"/>
              <a:gd name="connsiteY5" fmla="*/ 647887 h 710606"/>
              <a:gd name="connsiteX6" fmla="*/ 1067716 w 1095613"/>
              <a:gd name="connsiteY6" fmla="*/ 468325 h 710606"/>
              <a:gd name="connsiteX7" fmla="*/ 1067434 w 1095613"/>
              <a:gd name="connsiteY7" fmla="*/ 214500 h 710606"/>
              <a:gd name="connsiteX0" fmla="*/ 1054354 w 1082533"/>
              <a:gd name="connsiteY0" fmla="*/ 232008 h 728114"/>
              <a:gd name="connsiteX1" fmla="*/ 768886 w 1082533"/>
              <a:gd name="connsiteY1" fmla="*/ 166745 h 728114"/>
              <a:gd name="connsiteX2" fmla="*/ 183100 w 1082533"/>
              <a:gd name="connsiteY2" fmla="*/ 47682 h 728114"/>
              <a:gd name="connsiteX3" fmla="*/ 154242 w 1082533"/>
              <a:gd name="connsiteY3" fmla="*/ 22458 h 728114"/>
              <a:gd name="connsiteX4" fmla="*/ 30417 w 1082533"/>
              <a:gd name="connsiteY4" fmla="*/ 365358 h 728114"/>
              <a:gd name="connsiteX5" fmla="*/ 792417 w 1082533"/>
              <a:gd name="connsiteY5" fmla="*/ 708258 h 728114"/>
              <a:gd name="connsiteX6" fmla="*/ 1059117 w 1082533"/>
              <a:gd name="connsiteY6" fmla="*/ 665395 h 728114"/>
              <a:gd name="connsiteX7" fmla="*/ 1054636 w 1082533"/>
              <a:gd name="connsiteY7" fmla="*/ 485833 h 728114"/>
              <a:gd name="connsiteX8" fmla="*/ 1054354 w 1082533"/>
              <a:gd name="connsiteY8" fmla="*/ 232008 h 728114"/>
              <a:gd name="connsiteX0" fmla="*/ 1054354 w 1082533"/>
              <a:gd name="connsiteY0" fmla="*/ 229573 h 725679"/>
              <a:gd name="connsiteX1" fmla="*/ 768886 w 1082533"/>
              <a:gd name="connsiteY1" fmla="*/ 164310 h 725679"/>
              <a:gd name="connsiteX2" fmla="*/ 402175 w 1082533"/>
              <a:gd name="connsiteY2" fmla="*/ 73822 h 725679"/>
              <a:gd name="connsiteX3" fmla="*/ 183100 w 1082533"/>
              <a:gd name="connsiteY3" fmla="*/ 45247 h 725679"/>
              <a:gd name="connsiteX4" fmla="*/ 154242 w 1082533"/>
              <a:gd name="connsiteY4" fmla="*/ 20023 h 725679"/>
              <a:gd name="connsiteX5" fmla="*/ 30417 w 1082533"/>
              <a:gd name="connsiteY5" fmla="*/ 362923 h 725679"/>
              <a:gd name="connsiteX6" fmla="*/ 792417 w 1082533"/>
              <a:gd name="connsiteY6" fmla="*/ 705823 h 725679"/>
              <a:gd name="connsiteX7" fmla="*/ 1059117 w 1082533"/>
              <a:gd name="connsiteY7" fmla="*/ 662960 h 725679"/>
              <a:gd name="connsiteX8" fmla="*/ 1054636 w 1082533"/>
              <a:gd name="connsiteY8" fmla="*/ 483398 h 725679"/>
              <a:gd name="connsiteX9" fmla="*/ 1054354 w 1082533"/>
              <a:gd name="connsiteY9" fmla="*/ 229573 h 725679"/>
              <a:gd name="connsiteX0" fmla="*/ 1122664 w 1150843"/>
              <a:gd name="connsiteY0" fmla="*/ 211998 h 708104"/>
              <a:gd name="connsiteX1" fmla="*/ 837196 w 1150843"/>
              <a:gd name="connsiteY1" fmla="*/ 146735 h 708104"/>
              <a:gd name="connsiteX2" fmla="*/ 470485 w 1150843"/>
              <a:gd name="connsiteY2" fmla="*/ 56247 h 708104"/>
              <a:gd name="connsiteX3" fmla="*/ 251410 w 1150843"/>
              <a:gd name="connsiteY3" fmla="*/ 27672 h 708104"/>
              <a:gd name="connsiteX4" fmla="*/ 222552 w 1150843"/>
              <a:gd name="connsiteY4" fmla="*/ 2448 h 708104"/>
              <a:gd name="connsiteX5" fmla="*/ 22810 w 1150843"/>
              <a:gd name="connsiteY5" fmla="*/ 89585 h 708104"/>
              <a:gd name="connsiteX6" fmla="*/ 98727 w 1150843"/>
              <a:gd name="connsiteY6" fmla="*/ 345348 h 708104"/>
              <a:gd name="connsiteX7" fmla="*/ 860727 w 1150843"/>
              <a:gd name="connsiteY7" fmla="*/ 688248 h 708104"/>
              <a:gd name="connsiteX8" fmla="*/ 1127427 w 1150843"/>
              <a:gd name="connsiteY8" fmla="*/ 645385 h 708104"/>
              <a:gd name="connsiteX9" fmla="*/ 1122946 w 1150843"/>
              <a:gd name="connsiteY9" fmla="*/ 465823 h 708104"/>
              <a:gd name="connsiteX10" fmla="*/ 1122664 w 1150843"/>
              <a:gd name="connsiteY10" fmla="*/ 211998 h 708104"/>
              <a:gd name="connsiteX0" fmla="*/ 1113150 w 1141329"/>
              <a:gd name="connsiteY0" fmla="*/ 210723 h 706829"/>
              <a:gd name="connsiteX1" fmla="*/ 827682 w 1141329"/>
              <a:gd name="connsiteY1" fmla="*/ 145460 h 706829"/>
              <a:gd name="connsiteX2" fmla="*/ 460971 w 1141329"/>
              <a:gd name="connsiteY2" fmla="*/ 54972 h 706829"/>
              <a:gd name="connsiteX3" fmla="*/ 241896 w 1141329"/>
              <a:gd name="connsiteY3" fmla="*/ 26397 h 706829"/>
              <a:gd name="connsiteX4" fmla="*/ 213038 w 1141329"/>
              <a:gd name="connsiteY4" fmla="*/ 1173 h 706829"/>
              <a:gd name="connsiteX5" fmla="*/ 99021 w 1141329"/>
              <a:gd name="connsiteY5" fmla="*/ 64496 h 706829"/>
              <a:gd name="connsiteX6" fmla="*/ 13296 w 1141329"/>
              <a:gd name="connsiteY6" fmla="*/ 88310 h 706829"/>
              <a:gd name="connsiteX7" fmla="*/ 89213 w 1141329"/>
              <a:gd name="connsiteY7" fmla="*/ 344073 h 706829"/>
              <a:gd name="connsiteX8" fmla="*/ 851213 w 1141329"/>
              <a:gd name="connsiteY8" fmla="*/ 686973 h 706829"/>
              <a:gd name="connsiteX9" fmla="*/ 1117913 w 1141329"/>
              <a:gd name="connsiteY9" fmla="*/ 644110 h 706829"/>
              <a:gd name="connsiteX10" fmla="*/ 1113432 w 1141329"/>
              <a:gd name="connsiteY10" fmla="*/ 464548 h 706829"/>
              <a:gd name="connsiteX11" fmla="*/ 1113150 w 1141329"/>
              <a:gd name="connsiteY11" fmla="*/ 210723 h 706829"/>
              <a:gd name="connsiteX0" fmla="*/ 1103501 w 1131680"/>
              <a:gd name="connsiteY0" fmla="*/ 210723 h 706829"/>
              <a:gd name="connsiteX1" fmla="*/ 818033 w 1131680"/>
              <a:gd name="connsiteY1" fmla="*/ 145460 h 706829"/>
              <a:gd name="connsiteX2" fmla="*/ 451322 w 1131680"/>
              <a:gd name="connsiteY2" fmla="*/ 54972 h 706829"/>
              <a:gd name="connsiteX3" fmla="*/ 232247 w 1131680"/>
              <a:gd name="connsiteY3" fmla="*/ 26397 h 706829"/>
              <a:gd name="connsiteX4" fmla="*/ 203389 w 1131680"/>
              <a:gd name="connsiteY4" fmla="*/ 1173 h 706829"/>
              <a:gd name="connsiteX5" fmla="*/ 89372 w 1131680"/>
              <a:gd name="connsiteY5" fmla="*/ 64496 h 706829"/>
              <a:gd name="connsiteX6" fmla="*/ 3647 w 1131680"/>
              <a:gd name="connsiteY6" fmla="*/ 88310 h 706829"/>
              <a:gd name="connsiteX7" fmla="*/ 36984 w 1131680"/>
              <a:gd name="connsiteY7" fmla="*/ 235946 h 706829"/>
              <a:gd name="connsiteX8" fmla="*/ 79564 w 1131680"/>
              <a:gd name="connsiteY8" fmla="*/ 344073 h 706829"/>
              <a:gd name="connsiteX9" fmla="*/ 841564 w 1131680"/>
              <a:gd name="connsiteY9" fmla="*/ 686973 h 706829"/>
              <a:gd name="connsiteX10" fmla="*/ 1108264 w 1131680"/>
              <a:gd name="connsiteY10" fmla="*/ 644110 h 706829"/>
              <a:gd name="connsiteX11" fmla="*/ 1103783 w 1131680"/>
              <a:gd name="connsiteY11" fmla="*/ 464548 h 706829"/>
              <a:gd name="connsiteX12" fmla="*/ 1103501 w 1131680"/>
              <a:gd name="connsiteY12" fmla="*/ 210723 h 706829"/>
              <a:gd name="connsiteX0" fmla="*/ 1103501 w 1131680"/>
              <a:gd name="connsiteY0" fmla="*/ 210723 h 702237"/>
              <a:gd name="connsiteX1" fmla="*/ 818033 w 1131680"/>
              <a:gd name="connsiteY1" fmla="*/ 145460 h 702237"/>
              <a:gd name="connsiteX2" fmla="*/ 451322 w 1131680"/>
              <a:gd name="connsiteY2" fmla="*/ 54972 h 702237"/>
              <a:gd name="connsiteX3" fmla="*/ 232247 w 1131680"/>
              <a:gd name="connsiteY3" fmla="*/ 26397 h 702237"/>
              <a:gd name="connsiteX4" fmla="*/ 203389 w 1131680"/>
              <a:gd name="connsiteY4" fmla="*/ 1173 h 702237"/>
              <a:gd name="connsiteX5" fmla="*/ 89372 w 1131680"/>
              <a:gd name="connsiteY5" fmla="*/ 64496 h 702237"/>
              <a:gd name="connsiteX6" fmla="*/ 3647 w 1131680"/>
              <a:gd name="connsiteY6" fmla="*/ 88310 h 702237"/>
              <a:gd name="connsiteX7" fmla="*/ 36984 w 1131680"/>
              <a:gd name="connsiteY7" fmla="*/ 235946 h 702237"/>
              <a:gd name="connsiteX8" fmla="*/ 79564 w 1131680"/>
              <a:gd name="connsiteY8" fmla="*/ 344073 h 702237"/>
              <a:gd name="connsiteX9" fmla="*/ 284633 w 1131680"/>
              <a:gd name="connsiteY9" fmla="*/ 407396 h 702237"/>
              <a:gd name="connsiteX10" fmla="*/ 841564 w 1131680"/>
              <a:gd name="connsiteY10" fmla="*/ 686973 h 702237"/>
              <a:gd name="connsiteX11" fmla="*/ 1108264 w 1131680"/>
              <a:gd name="connsiteY11" fmla="*/ 644110 h 702237"/>
              <a:gd name="connsiteX12" fmla="*/ 1103783 w 1131680"/>
              <a:gd name="connsiteY12" fmla="*/ 464548 h 702237"/>
              <a:gd name="connsiteX13" fmla="*/ 1103501 w 1131680"/>
              <a:gd name="connsiteY13" fmla="*/ 210723 h 702237"/>
              <a:gd name="connsiteX0" fmla="*/ 1103501 w 1131680"/>
              <a:gd name="connsiteY0" fmla="*/ 210723 h 691186"/>
              <a:gd name="connsiteX1" fmla="*/ 818033 w 1131680"/>
              <a:gd name="connsiteY1" fmla="*/ 145460 h 691186"/>
              <a:gd name="connsiteX2" fmla="*/ 451322 w 1131680"/>
              <a:gd name="connsiteY2" fmla="*/ 54972 h 691186"/>
              <a:gd name="connsiteX3" fmla="*/ 232247 w 1131680"/>
              <a:gd name="connsiteY3" fmla="*/ 26397 h 691186"/>
              <a:gd name="connsiteX4" fmla="*/ 203389 w 1131680"/>
              <a:gd name="connsiteY4" fmla="*/ 1173 h 691186"/>
              <a:gd name="connsiteX5" fmla="*/ 89372 w 1131680"/>
              <a:gd name="connsiteY5" fmla="*/ 64496 h 691186"/>
              <a:gd name="connsiteX6" fmla="*/ 3647 w 1131680"/>
              <a:gd name="connsiteY6" fmla="*/ 88310 h 691186"/>
              <a:gd name="connsiteX7" fmla="*/ 36984 w 1131680"/>
              <a:gd name="connsiteY7" fmla="*/ 235946 h 691186"/>
              <a:gd name="connsiteX8" fmla="*/ 79564 w 1131680"/>
              <a:gd name="connsiteY8" fmla="*/ 344073 h 691186"/>
              <a:gd name="connsiteX9" fmla="*/ 284633 w 1131680"/>
              <a:gd name="connsiteY9" fmla="*/ 407396 h 691186"/>
              <a:gd name="connsiteX10" fmla="*/ 479896 w 1131680"/>
              <a:gd name="connsiteY10" fmla="*/ 564559 h 691186"/>
              <a:gd name="connsiteX11" fmla="*/ 841564 w 1131680"/>
              <a:gd name="connsiteY11" fmla="*/ 686973 h 691186"/>
              <a:gd name="connsiteX12" fmla="*/ 1108264 w 1131680"/>
              <a:gd name="connsiteY12" fmla="*/ 644110 h 691186"/>
              <a:gd name="connsiteX13" fmla="*/ 1103783 w 1131680"/>
              <a:gd name="connsiteY13" fmla="*/ 464548 h 691186"/>
              <a:gd name="connsiteX14" fmla="*/ 1103501 w 1131680"/>
              <a:gd name="connsiteY14" fmla="*/ 210723 h 691186"/>
              <a:gd name="connsiteX0" fmla="*/ 1103501 w 1131680"/>
              <a:gd name="connsiteY0" fmla="*/ 209608 h 690071"/>
              <a:gd name="connsiteX1" fmla="*/ 818033 w 1131680"/>
              <a:gd name="connsiteY1" fmla="*/ 144345 h 690071"/>
              <a:gd name="connsiteX2" fmla="*/ 451322 w 1131680"/>
              <a:gd name="connsiteY2" fmla="*/ 53857 h 690071"/>
              <a:gd name="connsiteX3" fmla="*/ 203389 w 1131680"/>
              <a:gd name="connsiteY3" fmla="*/ 58 h 690071"/>
              <a:gd name="connsiteX4" fmla="*/ 89372 w 1131680"/>
              <a:gd name="connsiteY4" fmla="*/ 63381 h 690071"/>
              <a:gd name="connsiteX5" fmla="*/ 3647 w 1131680"/>
              <a:gd name="connsiteY5" fmla="*/ 87195 h 690071"/>
              <a:gd name="connsiteX6" fmla="*/ 36984 w 1131680"/>
              <a:gd name="connsiteY6" fmla="*/ 234831 h 690071"/>
              <a:gd name="connsiteX7" fmla="*/ 79564 w 1131680"/>
              <a:gd name="connsiteY7" fmla="*/ 342958 h 690071"/>
              <a:gd name="connsiteX8" fmla="*/ 284633 w 1131680"/>
              <a:gd name="connsiteY8" fmla="*/ 406281 h 690071"/>
              <a:gd name="connsiteX9" fmla="*/ 479896 w 1131680"/>
              <a:gd name="connsiteY9" fmla="*/ 563444 h 690071"/>
              <a:gd name="connsiteX10" fmla="*/ 841564 w 1131680"/>
              <a:gd name="connsiteY10" fmla="*/ 685858 h 690071"/>
              <a:gd name="connsiteX11" fmla="*/ 1108264 w 1131680"/>
              <a:gd name="connsiteY11" fmla="*/ 642995 h 690071"/>
              <a:gd name="connsiteX12" fmla="*/ 1103783 w 1131680"/>
              <a:gd name="connsiteY12" fmla="*/ 463433 h 690071"/>
              <a:gd name="connsiteX13" fmla="*/ 1103501 w 1131680"/>
              <a:gd name="connsiteY13" fmla="*/ 209608 h 690071"/>
              <a:gd name="connsiteX0" fmla="*/ 1103501 w 1131680"/>
              <a:gd name="connsiteY0" fmla="*/ 173536 h 653999"/>
              <a:gd name="connsiteX1" fmla="*/ 818033 w 1131680"/>
              <a:gd name="connsiteY1" fmla="*/ 108273 h 653999"/>
              <a:gd name="connsiteX2" fmla="*/ 451322 w 1131680"/>
              <a:gd name="connsiteY2" fmla="*/ 17785 h 653999"/>
              <a:gd name="connsiteX3" fmla="*/ 212914 w 1131680"/>
              <a:gd name="connsiteY3" fmla="*/ 2086 h 653999"/>
              <a:gd name="connsiteX4" fmla="*/ 89372 w 1131680"/>
              <a:gd name="connsiteY4" fmla="*/ 27309 h 653999"/>
              <a:gd name="connsiteX5" fmla="*/ 3647 w 1131680"/>
              <a:gd name="connsiteY5" fmla="*/ 51123 h 653999"/>
              <a:gd name="connsiteX6" fmla="*/ 36984 w 1131680"/>
              <a:gd name="connsiteY6" fmla="*/ 198759 h 653999"/>
              <a:gd name="connsiteX7" fmla="*/ 79564 w 1131680"/>
              <a:gd name="connsiteY7" fmla="*/ 306886 h 653999"/>
              <a:gd name="connsiteX8" fmla="*/ 284633 w 1131680"/>
              <a:gd name="connsiteY8" fmla="*/ 370209 h 653999"/>
              <a:gd name="connsiteX9" fmla="*/ 479896 w 1131680"/>
              <a:gd name="connsiteY9" fmla="*/ 527372 h 653999"/>
              <a:gd name="connsiteX10" fmla="*/ 841564 w 1131680"/>
              <a:gd name="connsiteY10" fmla="*/ 649786 h 653999"/>
              <a:gd name="connsiteX11" fmla="*/ 1108264 w 1131680"/>
              <a:gd name="connsiteY11" fmla="*/ 606923 h 653999"/>
              <a:gd name="connsiteX12" fmla="*/ 1103783 w 1131680"/>
              <a:gd name="connsiteY12" fmla="*/ 427361 h 653999"/>
              <a:gd name="connsiteX13" fmla="*/ 1103501 w 1131680"/>
              <a:gd name="connsiteY13" fmla="*/ 173536 h 65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31680" h="653999">
                <a:moveTo>
                  <a:pt x="1103501" y="173536"/>
                </a:moveTo>
                <a:cubicBezTo>
                  <a:pt x="1055876" y="120355"/>
                  <a:pt x="968052" y="143198"/>
                  <a:pt x="818033" y="108273"/>
                </a:cubicBezTo>
                <a:cubicBezTo>
                  <a:pt x="706955" y="83902"/>
                  <a:pt x="553763" y="41833"/>
                  <a:pt x="451322" y="17785"/>
                </a:cubicBezTo>
                <a:cubicBezTo>
                  <a:pt x="348881" y="-6263"/>
                  <a:pt x="273239" y="499"/>
                  <a:pt x="212914" y="2086"/>
                </a:cubicBezTo>
                <a:cubicBezTo>
                  <a:pt x="152589" y="3673"/>
                  <a:pt x="122662" y="12786"/>
                  <a:pt x="89372" y="27309"/>
                </a:cubicBezTo>
                <a:cubicBezTo>
                  <a:pt x="56082" y="41832"/>
                  <a:pt x="18728" y="20961"/>
                  <a:pt x="3647" y="51123"/>
                </a:cubicBezTo>
                <a:cubicBezTo>
                  <a:pt x="-11434" y="81285"/>
                  <a:pt x="24331" y="156132"/>
                  <a:pt x="36984" y="198759"/>
                </a:cubicBezTo>
                <a:cubicBezTo>
                  <a:pt x="49637" y="241386"/>
                  <a:pt x="38289" y="278311"/>
                  <a:pt x="79564" y="306886"/>
                </a:cubicBezTo>
                <a:cubicBezTo>
                  <a:pt x="120839" y="335461"/>
                  <a:pt x="207592" y="337430"/>
                  <a:pt x="284633" y="370209"/>
                </a:cubicBezTo>
                <a:cubicBezTo>
                  <a:pt x="361674" y="402988"/>
                  <a:pt x="387074" y="480776"/>
                  <a:pt x="479896" y="527372"/>
                </a:cubicBezTo>
                <a:cubicBezTo>
                  <a:pt x="572718" y="573968"/>
                  <a:pt x="736836" y="636528"/>
                  <a:pt x="841564" y="649786"/>
                </a:cubicBezTo>
                <a:cubicBezTo>
                  <a:pt x="946292" y="663044"/>
                  <a:pt x="1053448" y="643994"/>
                  <a:pt x="1108264" y="606923"/>
                </a:cubicBezTo>
                <a:cubicBezTo>
                  <a:pt x="1163080" y="569852"/>
                  <a:pt x="1104577" y="499592"/>
                  <a:pt x="1103783" y="427361"/>
                </a:cubicBezTo>
                <a:cubicBezTo>
                  <a:pt x="1102989" y="355130"/>
                  <a:pt x="1151126" y="226717"/>
                  <a:pt x="1103501" y="173536"/>
                </a:cubicBezTo>
                <a:close/>
              </a:path>
            </a:pathLst>
          </a:custGeom>
          <a:solidFill>
            <a:srgbClr val="548235"/>
          </a:solidFill>
          <a:ln w="38100">
            <a:solidFill>
              <a:srgbClr val="38572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06" name="Group 2805"/>
          <p:cNvGrpSpPr/>
          <p:nvPr/>
        </p:nvGrpSpPr>
        <p:grpSpPr>
          <a:xfrm rot="9000000">
            <a:off x="11377321" y="8186148"/>
            <a:ext cx="1249604" cy="1600425"/>
            <a:chOff x="3431919" y="7820881"/>
            <a:chExt cx="1249604" cy="1600425"/>
          </a:xfrm>
        </p:grpSpPr>
        <p:grpSp>
          <p:nvGrpSpPr>
            <p:cNvPr id="2807" name="Group 280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21" name="Group 28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26" name="Explosion 2 28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7" name="Explosion 2 28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8" name="Explosion 2 28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22" name="Group 28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23" name="Explosion 2 28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4" name="Explosion 2 28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5" name="Explosion 2 28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08" name="Group 280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13" name="Group 28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18" name="Explosion 2 28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9" name="Explosion 2 28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0" name="Explosion 2 28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14" name="Group 28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15" name="Explosion 2 28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6" name="Explosion 2 28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7" name="Explosion 2 28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09" name="Group 280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10" name="Explosion 2 28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1" name="Explosion 2 28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2" name="Explosion 2 28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29" name="Group 2828"/>
          <p:cNvGrpSpPr/>
          <p:nvPr/>
        </p:nvGrpSpPr>
        <p:grpSpPr>
          <a:xfrm rot="9000000">
            <a:off x="9588369" y="11993738"/>
            <a:ext cx="1249604" cy="1600425"/>
            <a:chOff x="3431919" y="7820881"/>
            <a:chExt cx="1249604" cy="1600425"/>
          </a:xfrm>
        </p:grpSpPr>
        <p:grpSp>
          <p:nvGrpSpPr>
            <p:cNvPr id="2830" name="Group 282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44" name="Group 284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9" name="Explosion 2 28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0" name="Explosion 2 28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1" name="Explosion 2 28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5" name="Group 28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6" name="Explosion 2 28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7" name="Explosion 2 28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8" name="Explosion 2 28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1" name="Group 283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36" name="Group 28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41" name="Explosion 2 28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2" name="Explosion 2 28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3" name="Explosion 2 28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7" name="Group 28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38" name="Explosion 2 28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9" name="Explosion 2 28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0" name="Explosion 2 28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2" name="Group 283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33" name="Explosion 2 28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4" name="Explosion 2 28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5" name="Explosion 2 28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52" name="Group 2851"/>
          <p:cNvGrpSpPr/>
          <p:nvPr/>
        </p:nvGrpSpPr>
        <p:grpSpPr>
          <a:xfrm rot="9000000">
            <a:off x="11193502" y="13648664"/>
            <a:ext cx="1249604" cy="1600425"/>
            <a:chOff x="3431919" y="7820881"/>
            <a:chExt cx="1249604" cy="1600425"/>
          </a:xfrm>
        </p:grpSpPr>
        <p:grpSp>
          <p:nvGrpSpPr>
            <p:cNvPr id="2853" name="Group 285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67" name="Group 28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72" name="Explosion 2 28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3" name="Explosion 2 28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4" name="Explosion 2 28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8" name="Group 28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9" name="Explosion 2 28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0" name="Explosion 2 28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1" name="Explosion 2 28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4" name="Group 285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59" name="Group 28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4" name="Explosion 2 28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5" name="Explosion 2 28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6" name="Explosion 2 28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60" name="Group 28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61" name="Explosion 2 28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2" name="Explosion 2 28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3" name="Explosion 2 28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5" name="Group 285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56" name="Explosion 2 28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7" name="Explosion 2 28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8" name="Explosion 2 28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75" name="Group 2874"/>
          <p:cNvGrpSpPr/>
          <p:nvPr/>
        </p:nvGrpSpPr>
        <p:grpSpPr>
          <a:xfrm rot="9000000">
            <a:off x="11230818" y="11948291"/>
            <a:ext cx="1249604" cy="1600425"/>
            <a:chOff x="3431919" y="7820881"/>
            <a:chExt cx="1249604" cy="1600425"/>
          </a:xfrm>
        </p:grpSpPr>
        <p:grpSp>
          <p:nvGrpSpPr>
            <p:cNvPr id="2876" name="Group 28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890" name="Group 28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95" name="Explosion 2 28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6" name="Explosion 2 28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7" name="Explosion 2 28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91" name="Group 28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92" name="Explosion 2 28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3" name="Explosion 2 28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4" name="Explosion 2 28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77" name="Group 28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882" name="Group 28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887" name="Explosion 2 28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8" name="Explosion 2 28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9" name="Explosion 2 28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3" name="Group 28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884" name="Explosion 2 28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5" name="Explosion 2 28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6" name="Explosion 2 28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78" name="Group 28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879" name="Explosion 2 28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0" name="Explosion 2 28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1" name="Explosion 2 28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98" name="Group 2897"/>
          <p:cNvGrpSpPr/>
          <p:nvPr/>
        </p:nvGrpSpPr>
        <p:grpSpPr>
          <a:xfrm rot="3530177">
            <a:off x="10417228" y="11197488"/>
            <a:ext cx="1039458" cy="1438937"/>
            <a:chOff x="3642065" y="7820881"/>
            <a:chExt cx="1039458" cy="1438937"/>
          </a:xfrm>
        </p:grpSpPr>
        <p:grpSp>
          <p:nvGrpSpPr>
            <p:cNvPr id="2899" name="Group 289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13" name="Group 29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8" name="Explosion 2 29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9" name="Explosion 2 29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0" name="Explosion 2 29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14" name="Group 29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5" name="Explosion 2 29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6" name="Explosion 2 29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7" name="Explosion 2 29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00" name="Group 28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05" name="Group 29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10" name="Explosion 2 29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1" name="Explosion 2 29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2" name="Explosion 2 29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06" name="Group 29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07" name="Explosion 2 29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8" name="Explosion 2 29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9" name="Explosion 2 29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902" name="Explosion 2 2901"/>
            <p:cNvSpPr/>
            <p:nvPr/>
          </p:nvSpPr>
          <p:spPr>
            <a:xfrm rot="1310182">
              <a:off x="3642065" y="906077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21" name="Group 2920"/>
          <p:cNvGrpSpPr/>
          <p:nvPr/>
        </p:nvGrpSpPr>
        <p:grpSpPr>
          <a:xfrm rot="9000000">
            <a:off x="11896792" y="7575372"/>
            <a:ext cx="1249604" cy="1600425"/>
            <a:chOff x="3431919" y="7820881"/>
            <a:chExt cx="1249604" cy="1600425"/>
          </a:xfrm>
        </p:grpSpPr>
        <p:grpSp>
          <p:nvGrpSpPr>
            <p:cNvPr id="2922" name="Group 292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36" name="Group 29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41" name="Explosion 2 29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2" name="Explosion 2 29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3" name="Explosion 2 29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37" name="Group 29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8" name="Explosion 2 29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9" name="Explosion 2 29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0" name="Explosion 2 29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3" name="Group 292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28" name="Group 292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3" name="Explosion 2 29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4" name="Explosion 2 29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5" name="Explosion 2 29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29" name="Group 292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30" name="Explosion 2 29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1" name="Explosion 2 29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2" name="Explosion 2 29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4" name="Group 292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25" name="Explosion 2 29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6" name="Explosion 2 29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7" name="Explosion 2 29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4" name="Group 2943"/>
          <p:cNvGrpSpPr/>
          <p:nvPr/>
        </p:nvGrpSpPr>
        <p:grpSpPr>
          <a:xfrm rot="9000000">
            <a:off x="14129212" y="8074520"/>
            <a:ext cx="1249604" cy="1600425"/>
            <a:chOff x="3431919" y="7820881"/>
            <a:chExt cx="1249604" cy="1600425"/>
          </a:xfrm>
        </p:grpSpPr>
        <p:grpSp>
          <p:nvGrpSpPr>
            <p:cNvPr id="2945" name="Group 294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59" name="Group 29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64" name="Explosion 2 29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5" name="Explosion 2 29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6" name="Explosion 2 29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60" name="Group 29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61" name="Explosion 2 29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2" name="Explosion 2 29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3" name="Explosion 2 29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46" name="Group 294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51" name="Group 29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56" name="Explosion 2 29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7" name="Explosion 2 29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8" name="Explosion 2 29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52" name="Group 295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53" name="Explosion 2 29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4" name="Explosion 2 29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5" name="Explosion 2 29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47" name="Group 294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48" name="Explosion 2 294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9" name="Explosion 2 294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0" name="Explosion 2 294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67" name="Group 2966"/>
          <p:cNvGrpSpPr/>
          <p:nvPr/>
        </p:nvGrpSpPr>
        <p:grpSpPr>
          <a:xfrm rot="9000000">
            <a:off x="13977560" y="10035254"/>
            <a:ext cx="1249604" cy="1600425"/>
            <a:chOff x="3431919" y="7820881"/>
            <a:chExt cx="1249604" cy="1600425"/>
          </a:xfrm>
        </p:grpSpPr>
        <p:grpSp>
          <p:nvGrpSpPr>
            <p:cNvPr id="2968" name="Group 296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2982" name="Group 29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87" name="Explosion 2 29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8" name="Explosion 2 29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9" name="Explosion 2 29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83" name="Group 29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84" name="Explosion 2 29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5" name="Explosion 2 29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6" name="Explosion 2 29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69" name="Group 296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74" name="Group 297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979" name="Explosion 2 29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0" name="Explosion 2 29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1" name="Explosion 2 29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75" name="Group 297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76" name="Explosion 2 29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7" name="Explosion 2 29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8" name="Explosion 2 29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70" name="Group 296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71" name="Explosion 2 29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2" name="Explosion 2 29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3" name="Explosion 2 29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90" name="Group 2989"/>
          <p:cNvGrpSpPr/>
          <p:nvPr/>
        </p:nvGrpSpPr>
        <p:grpSpPr>
          <a:xfrm rot="9000000">
            <a:off x="13918415" y="12087160"/>
            <a:ext cx="1249604" cy="1600425"/>
            <a:chOff x="3431919" y="7820881"/>
            <a:chExt cx="1249604" cy="1600425"/>
          </a:xfrm>
        </p:grpSpPr>
        <p:grpSp>
          <p:nvGrpSpPr>
            <p:cNvPr id="2991" name="Group 299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05" name="Group 30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10" name="Explosion 2 30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1" name="Explosion 2 30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2" name="Explosion 2 30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06" name="Group 30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07" name="Explosion 2 30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8" name="Explosion 2 30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9" name="Explosion 2 30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92" name="Group 299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2997" name="Group 29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02" name="Explosion 2 30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3" name="Explosion 2 30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4" name="Explosion 2 30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98" name="Group 29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999" name="Explosion 2 29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0" name="Explosion 2 29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1" name="Explosion 2 30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93" name="Group 299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2994" name="Explosion 2 29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5" name="Explosion 2 29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6" name="Explosion 2 29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3" name="Group 3012"/>
          <p:cNvGrpSpPr/>
          <p:nvPr/>
        </p:nvGrpSpPr>
        <p:grpSpPr>
          <a:xfrm rot="12488880">
            <a:off x="14840715" y="10669900"/>
            <a:ext cx="1249604" cy="1600425"/>
            <a:chOff x="3431919" y="7820881"/>
            <a:chExt cx="1249604" cy="1600425"/>
          </a:xfrm>
        </p:grpSpPr>
        <p:grpSp>
          <p:nvGrpSpPr>
            <p:cNvPr id="3014" name="Group 301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28" name="Group 302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33" name="Explosion 2 30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4" name="Explosion 2 30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5" name="Explosion 2 30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9" name="Group 302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30" name="Explosion 2 30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1" name="Explosion 2 30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2" name="Explosion 2 30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5" name="Group 301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20" name="Group 301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25" name="Explosion 2 30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6" name="Explosion 2 30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7" name="Explosion 2 30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1" name="Group 302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22" name="Explosion 2 30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3" name="Explosion 2 30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4" name="Explosion 2 30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6" name="Group 301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17" name="Explosion 2 30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8" name="Explosion 2 30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9" name="Explosion 2 30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36" name="Group 3035"/>
          <p:cNvGrpSpPr/>
          <p:nvPr/>
        </p:nvGrpSpPr>
        <p:grpSpPr>
          <a:xfrm rot="12488880">
            <a:off x="16346031" y="9882647"/>
            <a:ext cx="1249604" cy="1600425"/>
            <a:chOff x="3431919" y="7820881"/>
            <a:chExt cx="1249604" cy="1600425"/>
          </a:xfrm>
        </p:grpSpPr>
        <p:grpSp>
          <p:nvGrpSpPr>
            <p:cNvPr id="3037" name="Group 303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051" name="Group 30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56" name="Explosion 2 30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7" name="Explosion 2 30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8" name="Explosion 2 30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52" name="Group 305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53" name="Explosion 2 30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4" name="Explosion 2 30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5" name="Explosion 2 30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38" name="Group 303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43" name="Group 304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48" name="Explosion 2 30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9" name="Explosion 2 30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0" name="Explosion 2 30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4" name="Group 304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45" name="Explosion 2 30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6" name="Explosion 2 30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7" name="Explosion 2 30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39" name="Group 303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40" name="Explosion 2 303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1" name="Explosion 2 304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2" name="Explosion 2 304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59" name="Group 3058"/>
          <p:cNvGrpSpPr/>
          <p:nvPr/>
        </p:nvGrpSpPr>
        <p:grpSpPr>
          <a:xfrm rot="8916576">
            <a:off x="17339057" y="8830197"/>
            <a:ext cx="1122391" cy="1569725"/>
            <a:chOff x="3431919" y="7851581"/>
            <a:chExt cx="1122391" cy="1569725"/>
          </a:xfrm>
        </p:grpSpPr>
        <p:grpSp>
          <p:nvGrpSpPr>
            <p:cNvPr id="3060" name="Group 3059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080" name="Explosion 2 3079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75" name="Group 307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76" name="Explosion 2 30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7" name="Explosion 2 30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8" name="Explosion 2 30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61" name="Group 306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66" name="Group 30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71" name="Explosion 2 30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2" name="Explosion 2 30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3" name="Explosion 2 30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67" name="Group 30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68" name="Explosion 2 30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9" name="Explosion 2 30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0" name="Explosion 2 30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62" name="Group 306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63" name="Explosion 2 30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4" name="Explosion 2 30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5" name="Explosion 2 30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2" name="Group 3081"/>
          <p:cNvGrpSpPr/>
          <p:nvPr/>
        </p:nvGrpSpPr>
        <p:grpSpPr>
          <a:xfrm rot="4590104">
            <a:off x="16389884" y="7600115"/>
            <a:ext cx="1122391" cy="1569725"/>
            <a:chOff x="3431919" y="7851581"/>
            <a:chExt cx="1122391" cy="1569725"/>
          </a:xfrm>
        </p:grpSpPr>
        <p:grpSp>
          <p:nvGrpSpPr>
            <p:cNvPr id="3083" name="Group 3082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097" name="Explosion 2 3096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98" name="Group 30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9" name="Explosion 2 30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0" name="Explosion 2 30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1" name="Explosion 2 31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4" name="Group 308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089" name="Group 30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4" name="Explosion 2 30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5" name="Explosion 2 30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6" name="Explosion 2 30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90" name="Group 30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091" name="Explosion 2 30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2" name="Explosion 2 30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3" name="Explosion 2 30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5" name="Group 308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086" name="Explosion 2 30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7" name="Explosion 2 30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8" name="Explosion 2 30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02" name="Group 3101"/>
          <p:cNvGrpSpPr/>
          <p:nvPr/>
        </p:nvGrpSpPr>
        <p:grpSpPr>
          <a:xfrm rot="4590104">
            <a:off x="15112068" y="7184907"/>
            <a:ext cx="1122391" cy="1569725"/>
            <a:chOff x="3431919" y="7851581"/>
            <a:chExt cx="1122391" cy="1569725"/>
          </a:xfrm>
        </p:grpSpPr>
        <p:grpSp>
          <p:nvGrpSpPr>
            <p:cNvPr id="3103" name="Group 3102"/>
            <p:cNvGrpSpPr/>
            <p:nvPr/>
          </p:nvGrpSpPr>
          <p:grpSpPr>
            <a:xfrm rot="5936591">
              <a:off x="4013422" y="7903942"/>
              <a:ext cx="593249" cy="488527"/>
              <a:chOff x="4627884" y="14093020"/>
              <a:chExt cx="666572" cy="548906"/>
            </a:xfrm>
          </p:grpSpPr>
          <p:sp>
            <p:nvSpPr>
              <p:cNvPr id="3117" name="Explosion 2 3116"/>
              <p:cNvSpPr/>
              <p:nvPr/>
            </p:nvSpPr>
            <p:spPr>
              <a:xfrm rot="16973591">
                <a:off x="4644297" y="14076607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18" name="Group 311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9" name="Explosion 2 31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0" name="Explosion 2 31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1" name="Explosion 2 31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04" name="Group 310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09" name="Group 310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4" name="Explosion 2 31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5" name="Explosion 2 31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6" name="Explosion 2 31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10" name="Group 310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11" name="Explosion 2 31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2" name="Explosion 2 31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3" name="Explosion 2 311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05" name="Group 310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06" name="Explosion 2 310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7" name="Explosion 2 310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8" name="Explosion 2 310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22" name="Freeform 3121"/>
          <p:cNvSpPr/>
          <p:nvPr/>
        </p:nvSpPr>
        <p:spPr>
          <a:xfrm rot="18173395">
            <a:off x="13472243" y="8358299"/>
            <a:ext cx="1291671" cy="1185964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526193 w 1526212"/>
              <a:gd name="connsiteY0" fmla="*/ 755592 h 1566915"/>
              <a:gd name="connsiteX1" fmla="*/ 1489 w 1526212"/>
              <a:gd name="connsiteY1" fmla="*/ 1565136 h 1566915"/>
              <a:gd name="connsiteX2" fmla="*/ 81252 w 1526212"/>
              <a:gd name="connsiteY2" fmla="*/ 402897 h 1566915"/>
              <a:gd name="connsiteX3" fmla="*/ 995384 w 1526212"/>
              <a:gd name="connsiteY3" fmla="*/ 73 h 1566915"/>
              <a:gd name="connsiteX4" fmla="*/ 1526193 w 1526212"/>
              <a:gd name="connsiteY4" fmla="*/ 755592 h 1566915"/>
              <a:gd name="connsiteX0" fmla="*/ 1780956 w 1780979"/>
              <a:gd name="connsiteY0" fmla="*/ 755563 h 1565255"/>
              <a:gd name="connsiteX1" fmla="*/ 256252 w 1780979"/>
              <a:gd name="connsiteY1" fmla="*/ 1565107 h 1565255"/>
              <a:gd name="connsiteX2" fmla="*/ 4436 w 1780979"/>
              <a:gd name="connsiteY2" fmla="*/ 678469 h 1565255"/>
              <a:gd name="connsiteX3" fmla="*/ 1250147 w 1780979"/>
              <a:gd name="connsiteY3" fmla="*/ 44 h 1565255"/>
              <a:gd name="connsiteX4" fmla="*/ 1780956 w 1780979"/>
              <a:gd name="connsiteY4" fmla="*/ 755563 h 1565255"/>
              <a:gd name="connsiteX0" fmla="*/ 1780956 w 1780979"/>
              <a:gd name="connsiteY0" fmla="*/ 764860 h 1574552"/>
              <a:gd name="connsiteX1" fmla="*/ 256252 w 1780979"/>
              <a:gd name="connsiteY1" fmla="*/ 1574404 h 1574552"/>
              <a:gd name="connsiteX2" fmla="*/ 4436 w 1780979"/>
              <a:gd name="connsiteY2" fmla="*/ 687766 h 1574552"/>
              <a:gd name="connsiteX3" fmla="*/ 1264526 w 1780979"/>
              <a:gd name="connsiteY3" fmla="*/ 42 h 1574552"/>
              <a:gd name="connsiteX4" fmla="*/ 1780956 w 1780979"/>
              <a:gd name="connsiteY4" fmla="*/ 764860 h 1574552"/>
              <a:gd name="connsiteX0" fmla="*/ 1776634 w 1776654"/>
              <a:gd name="connsiteY0" fmla="*/ 764860 h 1575993"/>
              <a:gd name="connsiteX1" fmla="*/ 251930 w 1776654"/>
              <a:gd name="connsiteY1" fmla="*/ 1574404 h 1575993"/>
              <a:gd name="connsiteX2" fmla="*/ 114 w 1776654"/>
              <a:gd name="connsiteY2" fmla="*/ 687766 h 1575993"/>
              <a:gd name="connsiteX3" fmla="*/ 1260204 w 1776654"/>
              <a:gd name="connsiteY3" fmla="*/ 42 h 1575993"/>
              <a:gd name="connsiteX4" fmla="*/ 1776634 w 1776654"/>
              <a:gd name="connsiteY4" fmla="*/ 764860 h 1575993"/>
              <a:gd name="connsiteX0" fmla="*/ 1776647 w 1776666"/>
              <a:gd name="connsiteY0" fmla="*/ 764860 h 1547289"/>
              <a:gd name="connsiteX1" fmla="*/ 233347 w 1776666"/>
              <a:gd name="connsiteY1" fmla="*/ 1545647 h 1547289"/>
              <a:gd name="connsiteX2" fmla="*/ 127 w 1776666"/>
              <a:gd name="connsiteY2" fmla="*/ 687766 h 1547289"/>
              <a:gd name="connsiteX3" fmla="*/ 1260217 w 1776666"/>
              <a:gd name="connsiteY3" fmla="*/ 42 h 1547289"/>
              <a:gd name="connsiteX4" fmla="*/ 1776647 w 1776666"/>
              <a:gd name="connsiteY4" fmla="*/ 764860 h 1547289"/>
              <a:gd name="connsiteX0" fmla="*/ 1776647 w 1776666"/>
              <a:gd name="connsiteY0" fmla="*/ 567949 h 1350378"/>
              <a:gd name="connsiteX1" fmla="*/ 233347 w 1776666"/>
              <a:gd name="connsiteY1" fmla="*/ 1348736 h 1350378"/>
              <a:gd name="connsiteX2" fmla="*/ 127 w 1776666"/>
              <a:gd name="connsiteY2" fmla="*/ 490855 h 1350378"/>
              <a:gd name="connsiteX3" fmla="*/ 1408482 w 1776666"/>
              <a:gd name="connsiteY3" fmla="*/ 60 h 1350378"/>
              <a:gd name="connsiteX4" fmla="*/ 1776647 w 1776666"/>
              <a:gd name="connsiteY4" fmla="*/ 567949 h 1350378"/>
              <a:gd name="connsiteX0" fmla="*/ 1592443 w 1592465"/>
              <a:gd name="connsiteY0" fmla="*/ 567946 h 1348798"/>
              <a:gd name="connsiteX1" fmla="*/ 49143 w 1592465"/>
              <a:gd name="connsiteY1" fmla="*/ 1348733 h 1348798"/>
              <a:gd name="connsiteX2" fmla="*/ 356280 w 1592465"/>
              <a:gd name="connsiteY2" fmla="*/ 517885 h 1348798"/>
              <a:gd name="connsiteX3" fmla="*/ 1224278 w 1592465"/>
              <a:gd name="connsiteY3" fmla="*/ 57 h 1348798"/>
              <a:gd name="connsiteX4" fmla="*/ 1592443 w 1592465"/>
              <a:gd name="connsiteY4" fmla="*/ 567946 h 1348798"/>
              <a:gd name="connsiteX0" fmla="*/ 1236825 w 1236860"/>
              <a:gd name="connsiteY0" fmla="*/ 567946 h 903201"/>
              <a:gd name="connsiteX1" fmla="*/ 220998 w 1236860"/>
              <a:gd name="connsiteY1" fmla="*/ 903052 h 903201"/>
              <a:gd name="connsiteX2" fmla="*/ 662 w 1236860"/>
              <a:gd name="connsiteY2" fmla="*/ 517885 h 903201"/>
              <a:gd name="connsiteX3" fmla="*/ 868660 w 1236860"/>
              <a:gd name="connsiteY3" fmla="*/ 57 h 903201"/>
              <a:gd name="connsiteX4" fmla="*/ 1236825 w 1236860"/>
              <a:gd name="connsiteY4" fmla="*/ 567946 h 903201"/>
              <a:gd name="connsiteX0" fmla="*/ 1236316 w 1236378"/>
              <a:gd name="connsiteY0" fmla="*/ 567946 h 815745"/>
              <a:gd name="connsiteX1" fmla="*/ 582200 w 1236378"/>
              <a:gd name="connsiteY1" fmla="*/ 815546 h 815745"/>
              <a:gd name="connsiteX2" fmla="*/ 153 w 1236378"/>
              <a:gd name="connsiteY2" fmla="*/ 517885 h 815745"/>
              <a:gd name="connsiteX3" fmla="*/ 868151 w 1236378"/>
              <a:gd name="connsiteY3" fmla="*/ 57 h 815745"/>
              <a:gd name="connsiteX4" fmla="*/ 1236316 w 1236378"/>
              <a:gd name="connsiteY4" fmla="*/ 567946 h 815745"/>
              <a:gd name="connsiteX0" fmla="*/ 996970 w 997028"/>
              <a:gd name="connsiteY0" fmla="*/ 567951 h 816311"/>
              <a:gd name="connsiteX1" fmla="*/ 342854 w 997028"/>
              <a:gd name="connsiteY1" fmla="*/ 815551 h 816311"/>
              <a:gd name="connsiteX2" fmla="*/ 212 w 997028"/>
              <a:gd name="connsiteY2" fmla="*/ 467648 h 816311"/>
              <a:gd name="connsiteX3" fmla="*/ 628805 w 997028"/>
              <a:gd name="connsiteY3" fmla="*/ 62 h 816311"/>
              <a:gd name="connsiteX4" fmla="*/ 996970 w 997028"/>
              <a:gd name="connsiteY4" fmla="*/ 567951 h 816311"/>
              <a:gd name="connsiteX0" fmla="*/ 997019 w 997065"/>
              <a:gd name="connsiteY0" fmla="*/ 567951 h 931413"/>
              <a:gd name="connsiteX1" fmla="*/ 229248 w 997065"/>
              <a:gd name="connsiteY1" fmla="*/ 930878 h 931413"/>
              <a:gd name="connsiteX2" fmla="*/ 261 w 997065"/>
              <a:gd name="connsiteY2" fmla="*/ 467648 h 931413"/>
              <a:gd name="connsiteX3" fmla="*/ 628854 w 997065"/>
              <a:gd name="connsiteY3" fmla="*/ 62 h 931413"/>
              <a:gd name="connsiteX4" fmla="*/ 997019 w 997065"/>
              <a:gd name="connsiteY4" fmla="*/ 567951 h 931413"/>
              <a:gd name="connsiteX0" fmla="*/ 967650 w 967696"/>
              <a:gd name="connsiteY0" fmla="*/ 567954 h 931629"/>
              <a:gd name="connsiteX1" fmla="*/ 199879 w 967696"/>
              <a:gd name="connsiteY1" fmla="*/ 930881 h 931629"/>
              <a:gd name="connsiteX2" fmla="*/ 387 w 967696"/>
              <a:gd name="connsiteY2" fmla="*/ 448577 h 931629"/>
              <a:gd name="connsiteX3" fmla="*/ 599485 w 967696"/>
              <a:gd name="connsiteY3" fmla="*/ 65 h 931629"/>
              <a:gd name="connsiteX4" fmla="*/ 967650 w 967696"/>
              <a:gd name="connsiteY4" fmla="*/ 567954 h 931629"/>
              <a:gd name="connsiteX0" fmla="*/ 967494 w 967543"/>
              <a:gd name="connsiteY0" fmla="*/ 567954 h 888362"/>
              <a:gd name="connsiteX1" fmla="*/ 234429 w 967543"/>
              <a:gd name="connsiteY1" fmla="*/ 887522 h 888362"/>
              <a:gd name="connsiteX2" fmla="*/ 231 w 967543"/>
              <a:gd name="connsiteY2" fmla="*/ 448577 h 888362"/>
              <a:gd name="connsiteX3" fmla="*/ 599329 w 967543"/>
              <a:gd name="connsiteY3" fmla="*/ 65 h 888362"/>
              <a:gd name="connsiteX4" fmla="*/ 967494 w 967543"/>
              <a:gd name="connsiteY4" fmla="*/ 567954 h 88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543" h="888362">
                <a:moveTo>
                  <a:pt x="967494" y="567954"/>
                </a:moveTo>
                <a:cubicBezTo>
                  <a:pt x="973710" y="567353"/>
                  <a:pt x="395640" y="907418"/>
                  <a:pt x="234429" y="887522"/>
                </a:cubicBezTo>
                <a:cubicBezTo>
                  <a:pt x="73218" y="867626"/>
                  <a:pt x="-4826" y="444509"/>
                  <a:pt x="231" y="448577"/>
                </a:cubicBezTo>
                <a:cubicBezTo>
                  <a:pt x="-13041" y="438850"/>
                  <a:pt x="573987" y="-6183"/>
                  <a:pt x="599329" y="65"/>
                </a:cubicBezTo>
                <a:cubicBezTo>
                  <a:pt x="585659" y="8830"/>
                  <a:pt x="965056" y="545514"/>
                  <a:pt x="967494" y="567954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25" name="Group 3124"/>
          <p:cNvGrpSpPr/>
          <p:nvPr/>
        </p:nvGrpSpPr>
        <p:grpSpPr>
          <a:xfrm rot="9749976">
            <a:off x="14046020" y="9473035"/>
            <a:ext cx="540529" cy="537990"/>
            <a:chOff x="4687120" y="14037444"/>
            <a:chExt cx="607336" cy="604482"/>
          </a:xfrm>
        </p:grpSpPr>
        <p:grpSp>
          <p:nvGrpSpPr>
            <p:cNvPr id="3130" name="Group 3129"/>
            <p:cNvGrpSpPr/>
            <p:nvPr/>
          </p:nvGrpSpPr>
          <p:grpSpPr>
            <a:xfrm rot="19123651">
              <a:off x="4687120" y="14037444"/>
              <a:ext cx="251989" cy="376518"/>
              <a:chOff x="8268720" y="5992589"/>
              <a:chExt cx="251989" cy="376518"/>
            </a:xfrm>
          </p:grpSpPr>
          <p:sp>
            <p:nvSpPr>
              <p:cNvPr id="3136" name="Explosion 2 31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7" name="Explosion 2 31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31" name="Group 313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132" name="Explosion 2 31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3" name="Explosion 2 31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4" name="Explosion 2 31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26" name="Group 3125"/>
          <p:cNvGrpSpPr/>
          <p:nvPr/>
        </p:nvGrpSpPr>
        <p:grpSpPr>
          <a:xfrm rot="7273627">
            <a:off x="13643921" y="9477432"/>
            <a:ext cx="289263" cy="445614"/>
            <a:chOff x="8195694" y="5868418"/>
            <a:chExt cx="325015" cy="500689"/>
          </a:xfrm>
        </p:grpSpPr>
        <p:sp>
          <p:nvSpPr>
            <p:cNvPr id="3127" name="Explosion 2 312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8" name="Explosion 2 312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9" name="Explosion 2 312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Freeform 24"/>
          <p:cNvSpPr/>
          <p:nvPr/>
        </p:nvSpPr>
        <p:spPr>
          <a:xfrm>
            <a:off x="13645662" y="8323385"/>
            <a:ext cx="0" cy="1172307"/>
          </a:xfrm>
          <a:custGeom>
            <a:avLst/>
            <a:gdLst>
              <a:gd name="connsiteX0" fmla="*/ 0 w 0"/>
              <a:gd name="connsiteY0" fmla="*/ 1172307 h 1172307"/>
              <a:gd name="connsiteX1" fmla="*/ 0 w 0"/>
              <a:gd name="connsiteY1" fmla="*/ 0 h 117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172307">
                <a:moveTo>
                  <a:pt x="0" y="1172307"/>
                </a:moveTo>
                <a:lnTo>
                  <a:pt x="0" y="0"/>
                </a:lnTo>
              </a:path>
            </a:pathLst>
          </a:custGeom>
          <a:noFill/>
          <a:ln w="508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5" name="Group 3144"/>
          <p:cNvGrpSpPr/>
          <p:nvPr/>
        </p:nvGrpSpPr>
        <p:grpSpPr>
          <a:xfrm rot="9103199">
            <a:off x="13716812" y="15161500"/>
            <a:ext cx="633899" cy="613339"/>
            <a:chOff x="4582210" y="13952782"/>
            <a:chExt cx="712246" cy="689144"/>
          </a:xfrm>
        </p:grpSpPr>
        <p:grpSp>
          <p:nvGrpSpPr>
            <p:cNvPr id="3150" name="Group 314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155" name="Explosion 2 31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6" name="Explosion 2 31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7" name="Explosion 2 31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51" name="Group 315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152" name="Explosion 2 31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3" name="Explosion 2 31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4" name="Explosion 2 31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46" name="Group 3145"/>
          <p:cNvGrpSpPr/>
          <p:nvPr/>
        </p:nvGrpSpPr>
        <p:grpSpPr>
          <a:xfrm rot="6626850">
            <a:off x="13326386" y="15285251"/>
            <a:ext cx="289263" cy="445614"/>
            <a:chOff x="8195694" y="5868418"/>
            <a:chExt cx="325015" cy="500689"/>
          </a:xfrm>
        </p:grpSpPr>
        <p:sp>
          <p:nvSpPr>
            <p:cNvPr id="3147" name="Explosion 2 3146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8" name="Explosion 2 3147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9" name="Explosion 2 3148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63" name="Group 3162"/>
          <p:cNvGrpSpPr/>
          <p:nvPr/>
        </p:nvGrpSpPr>
        <p:grpSpPr>
          <a:xfrm rot="8696187">
            <a:off x="17235156" y="10479068"/>
            <a:ext cx="1249604" cy="1600425"/>
            <a:chOff x="3431919" y="7820881"/>
            <a:chExt cx="1249604" cy="1600425"/>
          </a:xfrm>
        </p:grpSpPr>
        <p:grpSp>
          <p:nvGrpSpPr>
            <p:cNvPr id="3164" name="Group 316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178" name="Group 31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83" name="Explosion 2 31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4" name="Explosion 2 31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5" name="Explosion 2 31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9" name="Group 31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80" name="Explosion 2 31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1" name="Explosion 2 31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2" name="Explosion 2 3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65" name="Group 316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70" name="Group 31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75" name="Explosion 2 31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6" name="Explosion 2 31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7" name="Explosion 2 31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1" name="Group 31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72" name="Explosion 2 31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3" name="Explosion 2 31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4" name="Explosion 2 31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66" name="Group 316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67" name="Explosion 2 31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8" name="Explosion 2 31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9" name="Explosion 2 31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86" name="Group 3185"/>
          <p:cNvGrpSpPr/>
          <p:nvPr/>
        </p:nvGrpSpPr>
        <p:grpSpPr>
          <a:xfrm rot="8696187">
            <a:off x="17338549" y="12459843"/>
            <a:ext cx="1249604" cy="1600425"/>
            <a:chOff x="3431919" y="7820881"/>
            <a:chExt cx="1249604" cy="1600425"/>
          </a:xfrm>
        </p:grpSpPr>
        <p:grpSp>
          <p:nvGrpSpPr>
            <p:cNvPr id="3187" name="Group 318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01" name="Group 320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06" name="Explosion 2 32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7" name="Explosion 2 32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8" name="Explosion 2 32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2" name="Group 320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03" name="Explosion 2 32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4" name="Explosion 2 32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5" name="Explosion 2 32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88" name="Group 318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193" name="Group 31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98" name="Explosion 2 31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9" name="Explosion 2 31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0" name="Explosion 2 31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94" name="Group 31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95" name="Explosion 2 31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6" name="Explosion 2 31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7" name="Explosion 2 31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89" name="Group 318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190" name="Explosion 2 31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1" name="Explosion 2 31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2" name="Explosion 2 31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9" name="Group 3208"/>
          <p:cNvGrpSpPr/>
          <p:nvPr/>
        </p:nvGrpSpPr>
        <p:grpSpPr>
          <a:xfrm rot="11928518">
            <a:off x="19413365" y="12840706"/>
            <a:ext cx="1249604" cy="1600425"/>
            <a:chOff x="3431919" y="7820881"/>
            <a:chExt cx="1249604" cy="1600425"/>
          </a:xfrm>
        </p:grpSpPr>
        <p:grpSp>
          <p:nvGrpSpPr>
            <p:cNvPr id="3210" name="Group 3209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24" name="Group 322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9" name="Explosion 2 32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0" name="Explosion 2 32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1" name="Explosion 2 32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25" name="Group 322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6" name="Explosion 2 32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7" name="Explosion 2 32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8" name="Explosion 2 32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11" name="Group 321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16" name="Group 32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21" name="Explosion 2 32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2" name="Explosion 2 32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3" name="Explosion 2 32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17" name="Group 32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18" name="Explosion 2 32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9" name="Explosion 2 32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0" name="Explosion 2 32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12" name="Group 321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13" name="Explosion 2 32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4" name="Explosion 2 32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5" name="Explosion 2 32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32" name="Group 3231"/>
          <p:cNvGrpSpPr/>
          <p:nvPr/>
        </p:nvGrpSpPr>
        <p:grpSpPr>
          <a:xfrm rot="13010032">
            <a:off x="22072669" y="11304633"/>
            <a:ext cx="1249604" cy="1600425"/>
            <a:chOff x="3431919" y="7820881"/>
            <a:chExt cx="1249604" cy="1600425"/>
          </a:xfrm>
        </p:grpSpPr>
        <p:grpSp>
          <p:nvGrpSpPr>
            <p:cNvPr id="3233" name="Group 323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47" name="Group 32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52" name="Explosion 2 32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3" name="Explosion 2 32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4" name="Explosion 2 32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48" name="Group 32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9" name="Explosion 2 32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0" name="Explosion 2 32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1" name="Explosion 2 32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34" name="Group 323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39" name="Group 323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4" name="Explosion 2 32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5" name="Explosion 2 32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6" name="Explosion 2 32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40" name="Group 323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41" name="Explosion 2 32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2" name="Explosion 2 32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3" name="Explosion 2 32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35" name="Group 323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36" name="Explosion 2 32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7" name="Explosion 2 32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8" name="Explosion 2 32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55" name="Group 3254"/>
          <p:cNvGrpSpPr/>
          <p:nvPr/>
        </p:nvGrpSpPr>
        <p:grpSpPr>
          <a:xfrm rot="8553226">
            <a:off x="23257280" y="11924526"/>
            <a:ext cx="1249604" cy="1600425"/>
            <a:chOff x="3431919" y="7820881"/>
            <a:chExt cx="1249604" cy="1600425"/>
          </a:xfrm>
        </p:grpSpPr>
        <p:grpSp>
          <p:nvGrpSpPr>
            <p:cNvPr id="3256" name="Group 325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70" name="Group 32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75" name="Explosion 2 32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6" name="Explosion 2 32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7" name="Explosion 2 32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71" name="Group 32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72" name="Explosion 2 32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3" name="Explosion 2 32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4" name="Explosion 2 32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57" name="Group 325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62" name="Group 32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67" name="Explosion 2 32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8" name="Explosion 2 32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9" name="Explosion 2 32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63" name="Group 32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64" name="Explosion 2 32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5" name="Explosion 2 32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6" name="Explosion 2 32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58" name="Group 325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59" name="Explosion 2 325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0" name="Explosion 2 325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1" name="Explosion 2 326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78" name="Group 3277"/>
          <p:cNvGrpSpPr/>
          <p:nvPr/>
        </p:nvGrpSpPr>
        <p:grpSpPr>
          <a:xfrm rot="9078043">
            <a:off x="22799232" y="14192781"/>
            <a:ext cx="1249604" cy="1600425"/>
            <a:chOff x="3431919" y="7820881"/>
            <a:chExt cx="1249604" cy="1600425"/>
          </a:xfrm>
        </p:grpSpPr>
        <p:grpSp>
          <p:nvGrpSpPr>
            <p:cNvPr id="3279" name="Group 327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293" name="Group 32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8" name="Explosion 2 32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9" name="Explosion 2 32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0" name="Explosion 2 32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94" name="Group 32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5" name="Explosion 2 32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6" name="Explosion 2 32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7" name="Explosion 2 32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80" name="Group 327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285" name="Group 328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290" name="Explosion 2 32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1" name="Explosion 2 32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2" name="Explosion 2 32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86" name="Group 328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287" name="Explosion 2 32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8" name="Explosion 2 32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9" name="Explosion 2 32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81" name="Group 328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282" name="Explosion 2 32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3" name="Explosion 2 32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4" name="Explosion 2 32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2" name="Group 3301"/>
          <p:cNvGrpSpPr/>
          <p:nvPr/>
        </p:nvGrpSpPr>
        <p:grpSpPr>
          <a:xfrm>
            <a:off x="21561686" y="15996791"/>
            <a:ext cx="633899" cy="613339"/>
            <a:chOff x="4582210" y="13952782"/>
            <a:chExt cx="712246" cy="689144"/>
          </a:xfrm>
        </p:grpSpPr>
        <p:grpSp>
          <p:nvGrpSpPr>
            <p:cNvPr id="3316" name="Group 331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21" name="Explosion 2 332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2" name="Explosion 2 332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3" name="Explosion 2 332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17" name="Group 331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18" name="Explosion 2 331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9" name="Explosion 2 331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0" name="Explosion 2 331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3" name="Group 3302"/>
          <p:cNvGrpSpPr/>
          <p:nvPr/>
        </p:nvGrpSpPr>
        <p:grpSpPr>
          <a:xfrm rot="19082522">
            <a:off x="22372912" y="16037298"/>
            <a:ext cx="633899" cy="613339"/>
            <a:chOff x="4582210" y="13952782"/>
            <a:chExt cx="712246" cy="689144"/>
          </a:xfrm>
        </p:grpSpPr>
        <p:grpSp>
          <p:nvGrpSpPr>
            <p:cNvPr id="3308" name="Group 330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13" name="Explosion 2 33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4" name="Explosion 2 33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5" name="Explosion 2 33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09" name="Group 330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10" name="Explosion 2 33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1" name="Explosion 2 33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2" name="Explosion 2 33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24" name="Group 3323"/>
          <p:cNvGrpSpPr/>
          <p:nvPr/>
        </p:nvGrpSpPr>
        <p:grpSpPr>
          <a:xfrm rot="20149620">
            <a:off x="23159386" y="15855137"/>
            <a:ext cx="633899" cy="613339"/>
            <a:chOff x="4582210" y="13952782"/>
            <a:chExt cx="712246" cy="689144"/>
          </a:xfrm>
        </p:grpSpPr>
        <p:grpSp>
          <p:nvGrpSpPr>
            <p:cNvPr id="3325" name="Group 332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30" name="Explosion 2 33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1" name="Explosion 2 33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2" name="Explosion 2 33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26" name="Group 332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27" name="Explosion 2 33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8" name="Explosion 2 33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9" name="Explosion 2 33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33" name="Group 3332"/>
          <p:cNvGrpSpPr/>
          <p:nvPr/>
        </p:nvGrpSpPr>
        <p:grpSpPr>
          <a:xfrm rot="19633246">
            <a:off x="23966421" y="15841861"/>
            <a:ext cx="633899" cy="613339"/>
            <a:chOff x="4582210" y="13952782"/>
            <a:chExt cx="712246" cy="689144"/>
          </a:xfrm>
        </p:grpSpPr>
        <p:grpSp>
          <p:nvGrpSpPr>
            <p:cNvPr id="3334" name="Group 333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39" name="Explosion 2 333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0" name="Explosion 2 333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1" name="Explosion 2 334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35" name="Group 333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36" name="Explosion 2 333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7" name="Explosion 2 333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8" name="Explosion 2 333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42" name="Group 3341"/>
          <p:cNvGrpSpPr/>
          <p:nvPr/>
        </p:nvGrpSpPr>
        <p:grpSpPr>
          <a:xfrm rot="19133768">
            <a:off x="24824973" y="15712186"/>
            <a:ext cx="633899" cy="613339"/>
            <a:chOff x="4582210" y="13952782"/>
            <a:chExt cx="712246" cy="689144"/>
          </a:xfrm>
        </p:grpSpPr>
        <p:grpSp>
          <p:nvGrpSpPr>
            <p:cNvPr id="3343" name="Group 334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48" name="Explosion 2 334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9" name="Explosion 2 334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0" name="Explosion 2 334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44" name="Group 334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45" name="Explosion 2 334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6" name="Explosion 2 334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7" name="Explosion 2 334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51" name="Group 3350"/>
          <p:cNvGrpSpPr/>
          <p:nvPr/>
        </p:nvGrpSpPr>
        <p:grpSpPr>
          <a:xfrm rot="9688622">
            <a:off x="25273819" y="14182690"/>
            <a:ext cx="1249604" cy="1600425"/>
            <a:chOff x="3431919" y="7820881"/>
            <a:chExt cx="1249604" cy="1600425"/>
          </a:xfrm>
        </p:grpSpPr>
        <p:grpSp>
          <p:nvGrpSpPr>
            <p:cNvPr id="3352" name="Group 335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366" name="Group 33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71" name="Explosion 2 33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2" name="Explosion 2 33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3" name="Explosion 2 33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7" name="Group 33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8" name="Explosion 2 33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9" name="Explosion 2 33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0" name="Explosion 2 33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53" name="Group 335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358" name="Group 33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3" name="Explosion 2 33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4" name="Explosion 2 33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5" name="Explosion 2 33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59" name="Group 33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60" name="Explosion 2 33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1" name="Explosion 2 33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2" name="Explosion 2 33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54" name="Group 335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355" name="Explosion 2 33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6" name="Explosion 2 33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7" name="Explosion 2 33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4" name="Group 3373"/>
          <p:cNvGrpSpPr/>
          <p:nvPr/>
        </p:nvGrpSpPr>
        <p:grpSpPr>
          <a:xfrm rot="21083654">
            <a:off x="25700898" y="15633482"/>
            <a:ext cx="633899" cy="613339"/>
            <a:chOff x="4582210" y="13952782"/>
            <a:chExt cx="712246" cy="689144"/>
          </a:xfrm>
        </p:grpSpPr>
        <p:grpSp>
          <p:nvGrpSpPr>
            <p:cNvPr id="3375" name="Group 337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80" name="Explosion 2 33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1" name="Explosion 2 33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2" name="Explosion 2 33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76" name="Group 337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77" name="Explosion 2 33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8" name="Explosion 2 33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9" name="Explosion 2 33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83" name="Group 3382"/>
          <p:cNvGrpSpPr/>
          <p:nvPr/>
        </p:nvGrpSpPr>
        <p:grpSpPr>
          <a:xfrm rot="18343195">
            <a:off x="24803386" y="17051522"/>
            <a:ext cx="633899" cy="613339"/>
            <a:chOff x="4582210" y="13952782"/>
            <a:chExt cx="712246" cy="689144"/>
          </a:xfrm>
        </p:grpSpPr>
        <p:grpSp>
          <p:nvGrpSpPr>
            <p:cNvPr id="3384" name="Group 3383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89" name="Explosion 2 33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0" name="Explosion 2 33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1" name="Explosion 2 33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85" name="Group 3384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86" name="Explosion 2 338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7" name="Explosion 2 338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8" name="Explosion 2 338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92" name="Group 3391"/>
          <p:cNvGrpSpPr/>
          <p:nvPr/>
        </p:nvGrpSpPr>
        <p:grpSpPr>
          <a:xfrm rot="18343195">
            <a:off x="25542314" y="16693848"/>
            <a:ext cx="633899" cy="613339"/>
            <a:chOff x="4582210" y="13952782"/>
            <a:chExt cx="712246" cy="689144"/>
          </a:xfrm>
        </p:grpSpPr>
        <p:grpSp>
          <p:nvGrpSpPr>
            <p:cNvPr id="3393" name="Group 3392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398" name="Explosion 2 33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9" name="Explosion 2 33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0" name="Explosion 2 33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94" name="Group 3393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395" name="Explosion 2 339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6" name="Explosion 2 339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7" name="Explosion 2 339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01" name="Group 3400"/>
          <p:cNvGrpSpPr/>
          <p:nvPr/>
        </p:nvGrpSpPr>
        <p:grpSpPr>
          <a:xfrm rot="20560493">
            <a:off x="26399342" y="16470540"/>
            <a:ext cx="633899" cy="613339"/>
            <a:chOff x="4582210" y="13952782"/>
            <a:chExt cx="712246" cy="689144"/>
          </a:xfrm>
        </p:grpSpPr>
        <p:grpSp>
          <p:nvGrpSpPr>
            <p:cNvPr id="3402" name="Group 340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07" name="Explosion 2 340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8" name="Explosion 2 340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9" name="Explosion 2 340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03" name="Group 340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04" name="Explosion 2 340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5" name="Explosion 2 340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6" name="Explosion 2 340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10" name="Group 3409"/>
          <p:cNvGrpSpPr/>
          <p:nvPr/>
        </p:nvGrpSpPr>
        <p:grpSpPr>
          <a:xfrm rot="14821707">
            <a:off x="25917652" y="16154512"/>
            <a:ext cx="633899" cy="613339"/>
            <a:chOff x="4582210" y="13952782"/>
            <a:chExt cx="712246" cy="689144"/>
          </a:xfrm>
        </p:grpSpPr>
        <p:grpSp>
          <p:nvGrpSpPr>
            <p:cNvPr id="3411" name="Group 341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16" name="Explosion 2 341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7" name="Explosion 2 34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8" name="Explosion 2 34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2" name="Group 341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13" name="Explosion 2 34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4" name="Explosion 2 34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5" name="Explosion 2 34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19" name="Group 3418"/>
          <p:cNvGrpSpPr/>
          <p:nvPr/>
        </p:nvGrpSpPr>
        <p:grpSpPr>
          <a:xfrm rot="10205289">
            <a:off x="26118777" y="15015561"/>
            <a:ext cx="633899" cy="613339"/>
            <a:chOff x="4582210" y="13952782"/>
            <a:chExt cx="712246" cy="689144"/>
          </a:xfrm>
        </p:grpSpPr>
        <p:grpSp>
          <p:nvGrpSpPr>
            <p:cNvPr id="3420" name="Group 341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425" name="Explosion 2 34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6" name="Explosion 2 34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7" name="Explosion 2 34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21" name="Group 342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422" name="Explosion 2 34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3" name="Explosion 2 34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4" name="Explosion 2 34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28" name="Group 3427"/>
          <p:cNvGrpSpPr/>
          <p:nvPr/>
        </p:nvGrpSpPr>
        <p:grpSpPr>
          <a:xfrm rot="3741452">
            <a:off x="24397877" y="13037855"/>
            <a:ext cx="1249604" cy="1600425"/>
            <a:chOff x="3431919" y="7820881"/>
            <a:chExt cx="1249604" cy="1600425"/>
          </a:xfrm>
        </p:grpSpPr>
        <p:grpSp>
          <p:nvGrpSpPr>
            <p:cNvPr id="3429" name="Group 342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43" name="Group 344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8" name="Explosion 2 34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9" name="Explosion 2 34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0" name="Explosion 2 34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44" name="Group 344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5" name="Explosion 2 34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6" name="Explosion 2 34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7" name="Explosion 2 34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30" name="Group 342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35" name="Group 34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40" name="Explosion 2 34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1" name="Explosion 2 34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2" name="Explosion 2 34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36" name="Group 34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37" name="Explosion 2 34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8" name="Explosion 2 34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9" name="Explosion 2 34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31" name="Group 343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32" name="Explosion 2 34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3" name="Explosion 2 34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4" name="Explosion 2 34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51" name="Group 3450"/>
          <p:cNvGrpSpPr/>
          <p:nvPr/>
        </p:nvGrpSpPr>
        <p:grpSpPr>
          <a:xfrm rot="8141103">
            <a:off x="20423072" y="13170057"/>
            <a:ext cx="1249604" cy="1600425"/>
            <a:chOff x="3431919" y="7820881"/>
            <a:chExt cx="1249604" cy="1600425"/>
          </a:xfrm>
        </p:grpSpPr>
        <p:grpSp>
          <p:nvGrpSpPr>
            <p:cNvPr id="3452" name="Group 3451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66" name="Group 346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71" name="Explosion 2 34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2" name="Explosion 2 34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3" name="Explosion 2 34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67" name="Group 346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8" name="Explosion 2 34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9" name="Explosion 2 34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0" name="Explosion 2 34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53" name="Group 3452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58" name="Group 34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3" name="Explosion 2 34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4" name="Explosion 2 34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5" name="Explosion 2 34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9" name="Group 34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60" name="Explosion 2 34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1" name="Explosion 2 34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2" name="Explosion 2 34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54" name="Group 3453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55" name="Explosion 2 34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6" name="Explosion 2 34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7" name="Explosion 2 34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74" name="Group 3473"/>
          <p:cNvGrpSpPr/>
          <p:nvPr/>
        </p:nvGrpSpPr>
        <p:grpSpPr>
          <a:xfrm rot="4416089">
            <a:off x="18204603" y="8233534"/>
            <a:ext cx="1249604" cy="1600425"/>
            <a:chOff x="3431919" y="7820881"/>
            <a:chExt cx="1249604" cy="1600425"/>
          </a:xfrm>
        </p:grpSpPr>
        <p:grpSp>
          <p:nvGrpSpPr>
            <p:cNvPr id="3475" name="Group 347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489" name="Group 348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94" name="Explosion 2 34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5" name="Explosion 2 34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6" name="Explosion 2 34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90" name="Group 348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91" name="Explosion 2 34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2" name="Explosion 2 34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3" name="Explosion 2 34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6" name="Group 347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481" name="Group 348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86" name="Explosion 2 34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7" name="Explosion 2 34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8" name="Explosion 2 34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82" name="Group 348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83" name="Explosion 2 34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4" name="Explosion 2 34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5" name="Explosion 2 34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7" name="Group 347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478" name="Explosion 2 347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9" name="Explosion 2 347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0" name="Explosion 2 347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97" name="Group 3496"/>
          <p:cNvGrpSpPr/>
          <p:nvPr/>
        </p:nvGrpSpPr>
        <p:grpSpPr>
          <a:xfrm rot="5092644">
            <a:off x="646183" y="2807763"/>
            <a:ext cx="1249604" cy="1600425"/>
            <a:chOff x="3431919" y="7820881"/>
            <a:chExt cx="1249604" cy="1600425"/>
          </a:xfrm>
        </p:grpSpPr>
        <p:grpSp>
          <p:nvGrpSpPr>
            <p:cNvPr id="3498" name="Group 349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12" name="Group 351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17" name="Explosion 2 35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8" name="Explosion 2 35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9" name="Explosion 2 35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13" name="Group 351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14" name="Explosion 2 35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5" name="Explosion 2 35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6" name="Explosion 2 35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99" name="Group 349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04" name="Group 35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09" name="Explosion 2 35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0" name="Explosion 2 35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1" name="Explosion 2 35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05" name="Group 35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06" name="Explosion 2 35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7" name="Explosion 2 35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8" name="Explosion 2 35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00" name="Group 349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01" name="Explosion 2 35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2" name="Explosion 2 35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3" name="Explosion 2 35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" name="Freeform 26"/>
          <p:cNvSpPr/>
          <p:nvPr/>
        </p:nvSpPr>
        <p:spPr>
          <a:xfrm>
            <a:off x="21171499" y="9473022"/>
            <a:ext cx="4454769" cy="2954215"/>
          </a:xfrm>
          <a:custGeom>
            <a:avLst/>
            <a:gdLst>
              <a:gd name="connsiteX0" fmla="*/ 351692 w 4079630"/>
              <a:gd name="connsiteY0" fmla="*/ 2954215 h 2954215"/>
              <a:gd name="connsiteX1" fmla="*/ 0 w 4079630"/>
              <a:gd name="connsiteY1" fmla="*/ 0 h 2954215"/>
              <a:gd name="connsiteX2" fmla="*/ 3915507 w 4079630"/>
              <a:gd name="connsiteY2" fmla="*/ 375138 h 2954215"/>
              <a:gd name="connsiteX3" fmla="*/ 4079630 w 4079630"/>
              <a:gd name="connsiteY3" fmla="*/ 1594338 h 2954215"/>
              <a:gd name="connsiteX4" fmla="*/ 2602523 w 4079630"/>
              <a:gd name="connsiteY4" fmla="*/ 2203938 h 2954215"/>
              <a:gd name="connsiteX0" fmla="*/ 351692 w 4173414"/>
              <a:gd name="connsiteY0" fmla="*/ 2954215 h 2954215"/>
              <a:gd name="connsiteX1" fmla="*/ 0 w 4173414"/>
              <a:gd name="connsiteY1" fmla="*/ 0 h 2954215"/>
              <a:gd name="connsiteX2" fmla="*/ 4173414 w 4173414"/>
              <a:gd name="connsiteY2" fmla="*/ 468923 h 2954215"/>
              <a:gd name="connsiteX3" fmla="*/ 4079630 w 4173414"/>
              <a:gd name="connsiteY3" fmla="*/ 1594338 h 2954215"/>
              <a:gd name="connsiteX4" fmla="*/ 2602523 w 4173414"/>
              <a:gd name="connsiteY4" fmla="*/ 2203938 h 2954215"/>
              <a:gd name="connsiteX0" fmla="*/ 351692 w 4454769"/>
              <a:gd name="connsiteY0" fmla="*/ 2954215 h 2954215"/>
              <a:gd name="connsiteX1" fmla="*/ 0 w 4454769"/>
              <a:gd name="connsiteY1" fmla="*/ 0 h 2954215"/>
              <a:gd name="connsiteX2" fmla="*/ 4173414 w 4454769"/>
              <a:gd name="connsiteY2" fmla="*/ 468923 h 2954215"/>
              <a:gd name="connsiteX3" fmla="*/ 4454769 w 4454769"/>
              <a:gd name="connsiteY3" fmla="*/ 1711569 h 2954215"/>
              <a:gd name="connsiteX4" fmla="*/ 2602523 w 4454769"/>
              <a:gd name="connsiteY4" fmla="*/ 2203938 h 2954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4769" h="2954215">
                <a:moveTo>
                  <a:pt x="351692" y="2954215"/>
                </a:moveTo>
                <a:lnTo>
                  <a:pt x="0" y="0"/>
                </a:lnTo>
                <a:lnTo>
                  <a:pt x="4173414" y="468923"/>
                </a:lnTo>
                <a:lnTo>
                  <a:pt x="4454769" y="1711569"/>
                </a:lnTo>
                <a:lnTo>
                  <a:pt x="2602523" y="2203938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20" name="Group 3519"/>
          <p:cNvGrpSpPr/>
          <p:nvPr/>
        </p:nvGrpSpPr>
        <p:grpSpPr>
          <a:xfrm rot="19677534">
            <a:off x="25862918" y="12298273"/>
            <a:ext cx="1249604" cy="1600425"/>
            <a:chOff x="3431919" y="7820881"/>
            <a:chExt cx="1249604" cy="1600425"/>
          </a:xfrm>
        </p:grpSpPr>
        <p:grpSp>
          <p:nvGrpSpPr>
            <p:cNvPr id="3521" name="Group 352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35" name="Group 353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40" name="Explosion 2 35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1" name="Explosion 2 35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2" name="Explosion 2 35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36" name="Group 353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37" name="Explosion 2 35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8" name="Explosion 2 35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9" name="Explosion 2 35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2" name="Group 352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27" name="Group 352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32" name="Explosion 2 35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3" name="Explosion 2 35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4" name="Explosion 2 35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28" name="Group 352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29" name="Explosion 2 352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0" name="Explosion 2 352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1" name="Explosion 2 353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3" name="Group 352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24" name="Explosion 2 352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5" name="Explosion 2 352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6" name="Explosion 2 352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44" name="Group 3543"/>
          <p:cNvGrpSpPr/>
          <p:nvPr/>
        </p:nvGrpSpPr>
        <p:grpSpPr>
          <a:xfrm rot="21112101">
            <a:off x="26234572" y="14024802"/>
            <a:ext cx="633899" cy="613339"/>
            <a:chOff x="4582210" y="13952782"/>
            <a:chExt cx="712246" cy="689144"/>
          </a:xfrm>
        </p:grpSpPr>
        <p:grpSp>
          <p:nvGrpSpPr>
            <p:cNvPr id="3558" name="Group 355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563" name="Explosion 2 35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4" name="Explosion 2 35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5" name="Explosion 2 35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9" name="Group 355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560" name="Explosion 2 355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1" name="Explosion 2 356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2" name="Explosion 2 356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66" name="Group 3565"/>
          <p:cNvGrpSpPr/>
          <p:nvPr/>
        </p:nvGrpSpPr>
        <p:grpSpPr>
          <a:xfrm rot="3404601">
            <a:off x="22846006" y="295835"/>
            <a:ext cx="633899" cy="613339"/>
            <a:chOff x="4582210" y="13952782"/>
            <a:chExt cx="712246" cy="689144"/>
          </a:xfrm>
        </p:grpSpPr>
        <p:grpSp>
          <p:nvGrpSpPr>
            <p:cNvPr id="3567" name="Group 356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572" name="Explosion 2 35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3" name="Explosion 2 35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4" name="Explosion 2 35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68" name="Group 356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569" name="Explosion 2 35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0" name="Explosion 2 35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1" name="Explosion 2 35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75" name="Group 3574"/>
          <p:cNvGrpSpPr/>
          <p:nvPr/>
        </p:nvGrpSpPr>
        <p:grpSpPr>
          <a:xfrm rot="3741452">
            <a:off x="15528254" y="4490119"/>
            <a:ext cx="1249604" cy="1600425"/>
            <a:chOff x="3431919" y="7820881"/>
            <a:chExt cx="1249604" cy="1600425"/>
          </a:xfrm>
        </p:grpSpPr>
        <p:grpSp>
          <p:nvGrpSpPr>
            <p:cNvPr id="3576" name="Group 35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590" name="Group 35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95" name="Explosion 2 35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6" name="Explosion 2 35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7" name="Explosion 2 35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91" name="Group 35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92" name="Explosion 2 35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3" name="Explosion 2 35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4" name="Explosion 2 35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77" name="Group 35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82" name="Group 35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87" name="Explosion 2 35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8" name="Explosion 2 35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9" name="Explosion 2 35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83" name="Group 35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84" name="Explosion 2 35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5" name="Explosion 2 35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6" name="Explosion 2 35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78" name="Group 35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579" name="Explosion 2 35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0" name="Explosion 2 35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1" name="Explosion 2 35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98" name="Group 3597"/>
          <p:cNvGrpSpPr/>
          <p:nvPr/>
        </p:nvGrpSpPr>
        <p:grpSpPr>
          <a:xfrm rot="3741452">
            <a:off x="18563850" y="4173708"/>
            <a:ext cx="1249604" cy="1600425"/>
            <a:chOff x="3431919" y="7820881"/>
            <a:chExt cx="1249604" cy="1600425"/>
          </a:xfrm>
        </p:grpSpPr>
        <p:grpSp>
          <p:nvGrpSpPr>
            <p:cNvPr id="3599" name="Group 359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13" name="Group 36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8" name="Explosion 2 36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9" name="Explosion 2 36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0" name="Explosion 2 36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14" name="Group 36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5" name="Explosion 2 36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6" name="Explosion 2 36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7" name="Explosion 2 36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00" name="Group 35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05" name="Group 36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10" name="Explosion 2 36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1" name="Explosion 2 36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2" name="Explosion 2 36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06" name="Group 36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07" name="Explosion 2 36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8" name="Explosion 2 36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9" name="Explosion 2 36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01" name="Group 360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02" name="Explosion 2 36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3" name="Explosion 2 36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4" name="Explosion 2 36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22" name="Group 3621"/>
          <p:cNvGrpSpPr/>
          <p:nvPr/>
        </p:nvGrpSpPr>
        <p:grpSpPr>
          <a:xfrm rot="9678043">
            <a:off x="17281128" y="5111935"/>
            <a:ext cx="633899" cy="613339"/>
            <a:chOff x="4582210" y="13952782"/>
            <a:chExt cx="712246" cy="689144"/>
          </a:xfrm>
        </p:grpSpPr>
        <p:grpSp>
          <p:nvGrpSpPr>
            <p:cNvPr id="3636" name="Group 363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41" name="Explosion 2 364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2" name="Explosion 2 364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3" name="Explosion 2 364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37" name="Group 363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38" name="Explosion 2 36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9" name="Explosion 2 36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0" name="Explosion 2 36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23" name="Group 3622"/>
          <p:cNvGrpSpPr/>
          <p:nvPr/>
        </p:nvGrpSpPr>
        <p:grpSpPr>
          <a:xfrm rot="4228821">
            <a:off x="14717641" y="5177149"/>
            <a:ext cx="633899" cy="613339"/>
            <a:chOff x="4582210" y="13952782"/>
            <a:chExt cx="712246" cy="689144"/>
          </a:xfrm>
        </p:grpSpPr>
        <p:grpSp>
          <p:nvGrpSpPr>
            <p:cNvPr id="3628" name="Group 362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33" name="Explosion 2 36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4" name="Explosion 2 36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5" name="Explosion 2 36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29" name="Group 362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30" name="Explosion 2 36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1" name="Explosion 2 36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2" name="Explosion 2 36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44" name="Group 3643"/>
          <p:cNvGrpSpPr/>
          <p:nvPr/>
        </p:nvGrpSpPr>
        <p:grpSpPr>
          <a:xfrm rot="4228821">
            <a:off x="17753797" y="5189855"/>
            <a:ext cx="633899" cy="613339"/>
            <a:chOff x="4582210" y="13952782"/>
            <a:chExt cx="712246" cy="689144"/>
          </a:xfrm>
        </p:grpSpPr>
        <p:grpSp>
          <p:nvGrpSpPr>
            <p:cNvPr id="3645" name="Group 3644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650" name="Explosion 2 36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1" name="Explosion 2 36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2" name="Explosion 2 36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46" name="Group 3645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647" name="Explosion 2 36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8" name="Explosion 2 36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9" name="Explosion 2 36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53" name="Group 3652"/>
          <p:cNvGrpSpPr/>
          <p:nvPr/>
        </p:nvGrpSpPr>
        <p:grpSpPr>
          <a:xfrm rot="3741452">
            <a:off x="18318376" y="5969197"/>
            <a:ext cx="1249604" cy="1600425"/>
            <a:chOff x="3431919" y="7820881"/>
            <a:chExt cx="1249604" cy="1600425"/>
          </a:xfrm>
        </p:grpSpPr>
        <p:grpSp>
          <p:nvGrpSpPr>
            <p:cNvPr id="3654" name="Group 365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68" name="Group 36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73" name="Explosion 2 36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4" name="Explosion 2 36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5" name="Explosion 2 36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9" name="Group 36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70" name="Explosion 2 36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1" name="Explosion 2 36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2" name="Explosion 2 36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55" name="Group 365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60" name="Group 36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65" name="Explosion 2 3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6" name="Explosion 2 3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7" name="Explosion 2 3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1" name="Group 36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62" name="Explosion 2 36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3" name="Explosion 2 36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4" name="Explosion 2 36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56" name="Group 365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57" name="Explosion 2 365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8" name="Explosion 2 365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9" name="Explosion 2 365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76" name="Group 3675"/>
          <p:cNvGrpSpPr/>
          <p:nvPr/>
        </p:nvGrpSpPr>
        <p:grpSpPr>
          <a:xfrm rot="19824122">
            <a:off x="15774618" y="5887066"/>
            <a:ext cx="1249604" cy="1600425"/>
            <a:chOff x="3431919" y="7820881"/>
            <a:chExt cx="1249604" cy="1600425"/>
          </a:xfrm>
        </p:grpSpPr>
        <p:grpSp>
          <p:nvGrpSpPr>
            <p:cNvPr id="3677" name="Group 367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691" name="Group 369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6" name="Explosion 2 36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7" name="Explosion 2 36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8" name="Explosion 2 36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92" name="Group 36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93" name="Explosion 2 36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4" name="Explosion 2 36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5" name="Explosion 2 36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78" name="Group 367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683" name="Group 36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88" name="Explosion 2 36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9" name="Explosion 2 36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0" name="Explosion 2 36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84" name="Group 36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85" name="Explosion 2 36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6" name="Explosion 2 36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7" name="Explosion 2 36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79" name="Group 367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680" name="Explosion 2 36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1" name="Explosion 2 36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2" name="Explosion 2 36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99" name="Group 3698"/>
          <p:cNvGrpSpPr/>
          <p:nvPr/>
        </p:nvGrpSpPr>
        <p:grpSpPr>
          <a:xfrm rot="4228821">
            <a:off x="17673535" y="6044998"/>
            <a:ext cx="633899" cy="613339"/>
            <a:chOff x="4582210" y="13952782"/>
            <a:chExt cx="712246" cy="689144"/>
          </a:xfrm>
        </p:grpSpPr>
        <p:grpSp>
          <p:nvGrpSpPr>
            <p:cNvPr id="3700" name="Group 369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05" name="Explosion 2 37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6" name="Explosion 2 37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7" name="Explosion 2 37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1" name="Group 370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02" name="Explosion 2 37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3" name="Explosion 2 37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4" name="Explosion 2 37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08" name="Group 3707"/>
          <p:cNvGrpSpPr/>
          <p:nvPr/>
        </p:nvGrpSpPr>
        <p:grpSpPr>
          <a:xfrm rot="4662093">
            <a:off x="16676835" y="7233496"/>
            <a:ext cx="1249604" cy="1600425"/>
            <a:chOff x="3431919" y="7820881"/>
            <a:chExt cx="1249604" cy="1600425"/>
          </a:xfrm>
        </p:grpSpPr>
        <p:grpSp>
          <p:nvGrpSpPr>
            <p:cNvPr id="3709" name="Group 370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23" name="Group 372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8" name="Explosion 2 37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9" name="Explosion 2 37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0" name="Explosion 2 37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24" name="Group 372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5" name="Explosion 2 37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6" name="Explosion 2 37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7" name="Explosion 2 37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0" name="Group 370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15" name="Group 371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20" name="Explosion 2 371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1" name="Explosion 2 37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2" name="Explosion 2 372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16" name="Group 371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17" name="Explosion 2 37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8" name="Explosion 2 37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9" name="Explosion 2 37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11" name="Group 371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12" name="Explosion 2 371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3" name="Explosion 2 371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4" name="Explosion 2 371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31" name="Group 3730"/>
          <p:cNvGrpSpPr/>
          <p:nvPr/>
        </p:nvGrpSpPr>
        <p:grpSpPr>
          <a:xfrm rot="10277379">
            <a:off x="18232601" y="8124604"/>
            <a:ext cx="633899" cy="613339"/>
            <a:chOff x="4582210" y="13952782"/>
            <a:chExt cx="712246" cy="689144"/>
          </a:xfrm>
        </p:grpSpPr>
        <p:grpSp>
          <p:nvGrpSpPr>
            <p:cNvPr id="3732" name="Group 373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37" name="Explosion 2 373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8" name="Explosion 2 373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9" name="Explosion 2 373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33" name="Group 373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34" name="Explosion 2 373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5" name="Explosion 2 373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6" name="Explosion 2 373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40" name="Group 3739"/>
          <p:cNvGrpSpPr/>
          <p:nvPr/>
        </p:nvGrpSpPr>
        <p:grpSpPr>
          <a:xfrm rot="4408731">
            <a:off x="20159151" y="6358122"/>
            <a:ext cx="1249604" cy="1600425"/>
            <a:chOff x="3431919" y="7820881"/>
            <a:chExt cx="1249604" cy="1600425"/>
          </a:xfrm>
        </p:grpSpPr>
        <p:grpSp>
          <p:nvGrpSpPr>
            <p:cNvPr id="3741" name="Group 3740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55" name="Group 37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60" name="Explosion 2 37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1" name="Explosion 2 37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2" name="Explosion 2 37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56" name="Group 37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57" name="Explosion 2 37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8" name="Explosion 2 37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9" name="Explosion 2 37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2" name="Group 3741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47" name="Group 37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52" name="Explosion 2 37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3" name="Explosion 2 37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4" name="Explosion 2 37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8" name="Group 37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49" name="Explosion 2 37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0" name="Explosion 2 37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1" name="Explosion 2 37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3" name="Group 3742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44" name="Explosion 2 374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5" name="Explosion 2 374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6" name="Explosion 2 374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63" name="Group 3762"/>
          <p:cNvGrpSpPr/>
          <p:nvPr/>
        </p:nvGrpSpPr>
        <p:grpSpPr>
          <a:xfrm rot="981780">
            <a:off x="20944469" y="7050446"/>
            <a:ext cx="1249604" cy="1600425"/>
            <a:chOff x="3431919" y="7820881"/>
            <a:chExt cx="1249604" cy="1600425"/>
          </a:xfrm>
        </p:grpSpPr>
        <p:grpSp>
          <p:nvGrpSpPr>
            <p:cNvPr id="3764" name="Group 376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778" name="Group 37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83" name="Explosion 2 37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4" name="Explosion 2 37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5" name="Explosion 2 37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9" name="Group 37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80" name="Explosion 2 37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1" name="Explosion 2 37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2" name="Explosion 2 37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65" name="Group 376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770" name="Group 37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75" name="Explosion 2 37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6" name="Explosion 2 37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7" name="Explosion 2 37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1" name="Group 37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72" name="Explosion 2 37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3" name="Explosion 2 37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4" name="Explosion 2 37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66" name="Group 376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767" name="Explosion 2 37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8" name="Explosion 2 37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9" name="Explosion 2 37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86" name="Group 3785"/>
          <p:cNvGrpSpPr/>
          <p:nvPr/>
        </p:nvGrpSpPr>
        <p:grpSpPr>
          <a:xfrm rot="4228821">
            <a:off x="20543640" y="8378143"/>
            <a:ext cx="633899" cy="613339"/>
            <a:chOff x="4582210" y="13952782"/>
            <a:chExt cx="712246" cy="689144"/>
          </a:xfrm>
        </p:grpSpPr>
        <p:grpSp>
          <p:nvGrpSpPr>
            <p:cNvPr id="3787" name="Group 37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792" name="Explosion 2 37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3" name="Explosion 2 37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4" name="Explosion 2 37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88" name="Group 37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89" name="Explosion 2 37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0" name="Explosion 2 37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1" name="Explosion 2 37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95" name="Group 3794"/>
          <p:cNvGrpSpPr/>
          <p:nvPr/>
        </p:nvGrpSpPr>
        <p:grpSpPr>
          <a:xfrm rot="20596596">
            <a:off x="20154865" y="8741695"/>
            <a:ext cx="633899" cy="613339"/>
            <a:chOff x="4582210" y="13952782"/>
            <a:chExt cx="712246" cy="689144"/>
          </a:xfrm>
        </p:grpSpPr>
        <p:grpSp>
          <p:nvGrpSpPr>
            <p:cNvPr id="3796" name="Group 3795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01" name="Explosion 2 38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2" name="Explosion 2 38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3" name="Explosion 2 38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97" name="Group 3796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798" name="Explosion 2 379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9" name="Explosion 2 37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0" name="Explosion 2 37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04" name="Group 3803"/>
          <p:cNvGrpSpPr/>
          <p:nvPr/>
        </p:nvGrpSpPr>
        <p:grpSpPr>
          <a:xfrm rot="3683256">
            <a:off x="25516832" y="4751467"/>
            <a:ext cx="1249604" cy="1600425"/>
            <a:chOff x="3431919" y="7820881"/>
            <a:chExt cx="1249604" cy="1600425"/>
          </a:xfrm>
        </p:grpSpPr>
        <p:grpSp>
          <p:nvGrpSpPr>
            <p:cNvPr id="3805" name="Group 3804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19" name="Group 38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24" name="Explosion 2 38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5" name="Explosion 2 38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6" name="Explosion 2 38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20" name="Group 38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21" name="Explosion 2 38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2" name="Explosion 2 38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3" name="Explosion 2 38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06" name="Group 3805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811" name="Group 38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16" name="Explosion 2 38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7" name="Explosion 2 38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8" name="Explosion 2 38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2" name="Group 38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13" name="Explosion 2 38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4" name="Explosion 2 38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5" name="Explosion 2 38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07" name="Group 3806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808" name="Explosion 2 38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9" name="Explosion 2 38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0" name="Explosion 2 38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27" name="Group 3826"/>
          <p:cNvGrpSpPr/>
          <p:nvPr/>
        </p:nvGrpSpPr>
        <p:grpSpPr>
          <a:xfrm rot="20484643">
            <a:off x="23746637" y="5795448"/>
            <a:ext cx="1249604" cy="1600425"/>
            <a:chOff x="3431919" y="7820881"/>
            <a:chExt cx="1249604" cy="1600425"/>
          </a:xfrm>
        </p:grpSpPr>
        <p:grpSp>
          <p:nvGrpSpPr>
            <p:cNvPr id="3828" name="Group 3827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42" name="Group 384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47" name="Explosion 2 38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8" name="Explosion 2 38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9" name="Explosion 2 38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3" name="Group 384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44" name="Explosion 2 38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5" name="Explosion 2 38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6" name="Explosion 2 38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29" name="Group 382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834" name="Group 38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39" name="Explosion 2 38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0" name="Explosion 2 38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1" name="Explosion 2 38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5" name="Group 38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36" name="Explosion 2 38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7" name="Explosion 2 38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8" name="Explosion 2 38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30" name="Group 3829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831" name="Explosion 2 383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2" name="Explosion 2 383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3" name="Explosion 2 383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50" name="Group 3849"/>
          <p:cNvGrpSpPr/>
          <p:nvPr/>
        </p:nvGrpSpPr>
        <p:grpSpPr>
          <a:xfrm rot="20596596">
            <a:off x="25068190" y="5870002"/>
            <a:ext cx="633899" cy="613339"/>
            <a:chOff x="4582210" y="13952782"/>
            <a:chExt cx="712246" cy="689144"/>
          </a:xfrm>
        </p:grpSpPr>
        <p:grpSp>
          <p:nvGrpSpPr>
            <p:cNvPr id="3851" name="Group 385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56" name="Explosion 2 38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7" name="Explosion 2 38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8" name="Explosion 2 38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52" name="Group 3851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53" name="Explosion 2 385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4" name="Explosion 2 385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5" name="Explosion 2 385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59" name="Group 3858"/>
          <p:cNvGrpSpPr/>
          <p:nvPr/>
        </p:nvGrpSpPr>
        <p:grpSpPr>
          <a:xfrm rot="20596596">
            <a:off x="25922920" y="6397718"/>
            <a:ext cx="633899" cy="613339"/>
            <a:chOff x="4582210" y="13952782"/>
            <a:chExt cx="712246" cy="689144"/>
          </a:xfrm>
        </p:grpSpPr>
        <p:grpSp>
          <p:nvGrpSpPr>
            <p:cNvPr id="3860" name="Group 3859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65" name="Explosion 2 38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6" name="Explosion 2 38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7" name="Explosion 2 38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61" name="Group 3860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62" name="Explosion 2 386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3" name="Explosion 2 386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4" name="Explosion 2 386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68" name="Group 3867"/>
          <p:cNvGrpSpPr/>
          <p:nvPr/>
        </p:nvGrpSpPr>
        <p:grpSpPr>
          <a:xfrm rot="20596596">
            <a:off x="26450463" y="6432370"/>
            <a:ext cx="633899" cy="613339"/>
            <a:chOff x="4582210" y="13952782"/>
            <a:chExt cx="712246" cy="689144"/>
          </a:xfrm>
        </p:grpSpPr>
        <p:grpSp>
          <p:nvGrpSpPr>
            <p:cNvPr id="3869" name="Group 386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74" name="Explosion 2 38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5" name="Explosion 2 38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6" name="Explosion 2 38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0" name="Group 386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71" name="Explosion 2 387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2" name="Explosion 2 387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3" name="Explosion 2 387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77" name="Group 3876"/>
          <p:cNvGrpSpPr/>
          <p:nvPr/>
        </p:nvGrpSpPr>
        <p:grpSpPr>
          <a:xfrm rot="4034148">
            <a:off x="25521240" y="7430527"/>
            <a:ext cx="633899" cy="613339"/>
            <a:chOff x="4582210" y="13952782"/>
            <a:chExt cx="712246" cy="689144"/>
          </a:xfrm>
        </p:grpSpPr>
        <p:grpSp>
          <p:nvGrpSpPr>
            <p:cNvPr id="3878" name="Group 387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83" name="Explosion 2 38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4" name="Explosion 2 38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5" name="Explosion 2 38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9" name="Group 387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80" name="Explosion 2 38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1" name="Explosion 2 38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2" name="Explosion 2 38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86" name="Group 3885"/>
          <p:cNvGrpSpPr/>
          <p:nvPr/>
        </p:nvGrpSpPr>
        <p:grpSpPr>
          <a:xfrm rot="4034148">
            <a:off x="25556391" y="6668666"/>
            <a:ext cx="633899" cy="613339"/>
            <a:chOff x="4582210" y="13952782"/>
            <a:chExt cx="712246" cy="689144"/>
          </a:xfrm>
        </p:grpSpPr>
        <p:grpSp>
          <p:nvGrpSpPr>
            <p:cNvPr id="3887" name="Group 3886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892" name="Explosion 2 389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3" name="Explosion 2 389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4" name="Explosion 2 389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88" name="Group 3887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889" name="Explosion 2 388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0" name="Explosion 2 388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1" name="Explosion 2 389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95" name="Group 3894"/>
          <p:cNvGrpSpPr/>
          <p:nvPr/>
        </p:nvGrpSpPr>
        <p:grpSpPr>
          <a:xfrm rot="20530610">
            <a:off x="23873154" y="4056838"/>
            <a:ext cx="1024814" cy="1300510"/>
            <a:chOff x="3656709" y="7820881"/>
            <a:chExt cx="1024814" cy="1300510"/>
          </a:xfrm>
        </p:grpSpPr>
        <p:grpSp>
          <p:nvGrpSpPr>
            <p:cNvPr id="3896" name="Group 389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10" name="Group 390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15" name="Explosion 2 39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6" name="Explosion 2 39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7" name="Explosion 2 39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11" name="Group 391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12" name="Explosion 2 391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3" name="Explosion 2 391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4" name="Explosion 2 391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7" name="Group 389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902" name="Group 390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7" name="Explosion 2 39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8" name="Explosion 2 39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9" name="Explosion 2 39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03" name="Group 390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4" name="Explosion 2 39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5" name="Explosion 2 39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6" name="Explosion 2 39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918" name="Group 3917"/>
          <p:cNvGrpSpPr/>
          <p:nvPr/>
        </p:nvGrpSpPr>
        <p:grpSpPr>
          <a:xfrm rot="3468835">
            <a:off x="25212622" y="3204502"/>
            <a:ext cx="1249604" cy="1600425"/>
            <a:chOff x="3431919" y="7820881"/>
            <a:chExt cx="1249604" cy="1600425"/>
          </a:xfrm>
        </p:grpSpPr>
        <p:grpSp>
          <p:nvGrpSpPr>
            <p:cNvPr id="3919" name="Group 3918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33" name="Group 393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8" name="Explosion 2 39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9" name="Explosion 2 39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0" name="Explosion 2 39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34" name="Group 393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5" name="Explosion 2 393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6" name="Explosion 2 39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7" name="Explosion 2 39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0" name="Group 3919"/>
            <p:cNvGrpSpPr/>
            <p:nvPr/>
          </p:nvGrpSpPr>
          <p:grpSpPr>
            <a:xfrm rot="5936591">
              <a:off x="3635922" y="8653216"/>
              <a:ext cx="462585" cy="445614"/>
              <a:chOff x="4774698" y="14141237"/>
              <a:chExt cx="519758" cy="500689"/>
            </a:xfrm>
          </p:grpSpPr>
          <p:sp>
            <p:nvSpPr>
              <p:cNvPr id="3932" name="Explosion 2 3931"/>
              <p:cNvSpPr/>
              <p:nvPr/>
            </p:nvSpPr>
            <p:spPr>
              <a:xfrm rot="16973591">
                <a:off x="4791111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6" name="Group 392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27" name="Explosion 2 39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8" name="Explosion 2 39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9" name="Explosion 2 39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1" name="Group 392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922" name="Explosion 2 39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3" name="Explosion 2 39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4" name="Explosion 2 39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41" name="Group 3940"/>
          <p:cNvGrpSpPr/>
          <p:nvPr/>
        </p:nvGrpSpPr>
        <p:grpSpPr>
          <a:xfrm rot="4556526">
            <a:off x="24737205" y="5399501"/>
            <a:ext cx="633899" cy="613339"/>
            <a:chOff x="4582210" y="13952782"/>
            <a:chExt cx="712246" cy="689144"/>
          </a:xfrm>
        </p:grpSpPr>
        <p:grpSp>
          <p:nvGrpSpPr>
            <p:cNvPr id="3942" name="Group 394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47" name="Explosion 2 39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8" name="Explosion 2 39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9" name="Explosion 2 39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3" name="Group 394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944" name="Explosion 2 394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5" name="Explosion 2 394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6" name="Explosion 2 394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50" name="Group 3949"/>
          <p:cNvGrpSpPr/>
          <p:nvPr/>
        </p:nvGrpSpPr>
        <p:grpSpPr>
          <a:xfrm rot="20384995">
            <a:off x="24766352" y="5463601"/>
            <a:ext cx="762104" cy="1270911"/>
            <a:chOff x="4582210" y="13952782"/>
            <a:chExt cx="856297" cy="1427988"/>
          </a:xfrm>
        </p:grpSpPr>
        <p:grpSp>
          <p:nvGrpSpPr>
            <p:cNvPr id="3951" name="Group 3950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56" name="Explosion 2 39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7" name="Explosion 2 39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8" name="Explosion 2 39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52" name="Group 3951"/>
            <p:cNvGrpSpPr/>
            <p:nvPr/>
          </p:nvGrpSpPr>
          <p:grpSpPr>
            <a:xfrm rot="19123651">
              <a:off x="4944248" y="14201262"/>
              <a:ext cx="494259" cy="1179508"/>
              <a:chOff x="7892255" y="5868418"/>
              <a:chExt cx="494259" cy="1179508"/>
            </a:xfrm>
          </p:grpSpPr>
          <p:sp>
            <p:nvSpPr>
              <p:cNvPr id="3953" name="Explosion 2 395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4" name="Explosion 2 3953"/>
              <p:cNvSpPr/>
              <p:nvPr/>
            </p:nvSpPr>
            <p:spPr>
              <a:xfrm rot="19449940">
                <a:off x="7892255" y="6824281"/>
                <a:ext cx="190820" cy="223645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959" name="Explosion 2 3958"/>
          <p:cNvSpPr/>
          <p:nvPr/>
        </p:nvSpPr>
        <p:spPr>
          <a:xfrm rot="15758586">
            <a:off x="25670454" y="6462475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0" name="Explosion 2 3959"/>
          <p:cNvSpPr/>
          <p:nvPr/>
        </p:nvSpPr>
        <p:spPr>
          <a:xfrm rot="15758586">
            <a:off x="25546507" y="6262550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1" name="Group 3960"/>
          <p:cNvGrpSpPr/>
          <p:nvPr/>
        </p:nvGrpSpPr>
        <p:grpSpPr>
          <a:xfrm rot="20848291">
            <a:off x="24236792" y="5080120"/>
            <a:ext cx="633899" cy="613339"/>
            <a:chOff x="4582210" y="13952782"/>
            <a:chExt cx="712246" cy="689144"/>
          </a:xfrm>
        </p:grpSpPr>
        <p:grpSp>
          <p:nvGrpSpPr>
            <p:cNvPr id="3962" name="Group 3961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3967" name="Explosion 2 39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8" name="Explosion 2 39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9" name="Explosion 2 39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3" name="Group 3962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3964" name="Explosion 2 39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5" name="Explosion 2 39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6" name="Explosion 2 39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71" name="Group 3970"/>
          <p:cNvGrpSpPr/>
          <p:nvPr/>
        </p:nvGrpSpPr>
        <p:grpSpPr>
          <a:xfrm rot="9139304">
            <a:off x="23215139" y="13681653"/>
            <a:ext cx="289263" cy="445614"/>
            <a:chOff x="8195694" y="5868418"/>
            <a:chExt cx="325015" cy="500689"/>
          </a:xfrm>
        </p:grpSpPr>
        <p:sp>
          <p:nvSpPr>
            <p:cNvPr id="3976" name="Explosion 2 3975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7" name="Explosion 2 3976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8" name="Explosion 2 3977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2" name="Group 3971"/>
          <p:cNvGrpSpPr/>
          <p:nvPr/>
        </p:nvGrpSpPr>
        <p:grpSpPr>
          <a:xfrm rot="6513961">
            <a:off x="22871322" y="13564945"/>
            <a:ext cx="289263" cy="445614"/>
            <a:chOff x="8195694" y="5868418"/>
            <a:chExt cx="325015" cy="500689"/>
          </a:xfrm>
        </p:grpSpPr>
        <p:sp>
          <p:nvSpPr>
            <p:cNvPr id="3973" name="Explosion 2 3972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4" name="Explosion 2 3973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5" name="Explosion 2 3974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9" name="Group 3978"/>
          <p:cNvGrpSpPr/>
          <p:nvPr/>
        </p:nvGrpSpPr>
        <p:grpSpPr>
          <a:xfrm rot="2689238">
            <a:off x="22606823" y="13815804"/>
            <a:ext cx="289263" cy="445614"/>
            <a:chOff x="8195694" y="5868418"/>
            <a:chExt cx="325015" cy="500689"/>
          </a:xfrm>
        </p:grpSpPr>
        <p:sp>
          <p:nvSpPr>
            <p:cNvPr id="3980" name="Explosion 2 3979"/>
            <p:cNvSpPr/>
            <p:nvPr/>
          </p:nvSpPr>
          <p:spPr>
            <a:xfrm rot="19449940">
              <a:off x="8195694" y="5868418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1" name="Explosion 2 3980"/>
            <p:cNvSpPr/>
            <p:nvPr/>
          </p:nvSpPr>
          <p:spPr>
            <a:xfrm rot="19449940">
              <a:off x="8268720" y="5992589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2" name="Explosion 2 3981"/>
            <p:cNvSpPr/>
            <p:nvPr/>
          </p:nvSpPr>
          <p:spPr>
            <a:xfrm rot="19449940">
              <a:off x="8329889" y="6145461"/>
              <a:ext cx="190820" cy="223646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83" name="Group 3982"/>
          <p:cNvGrpSpPr/>
          <p:nvPr/>
        </p:nvGrpSpPr>
        <p:grpSpPr>
          <a:xfrm rot="4664845">
            <a:off x="2396361" y="3637451"/>
            <a:ext cx="1249604" cy="1600425"/>
            <a:chOff x="3431919" y="7820881"/>
            <a:chExt cx="1249604" cy="1600425"/>
          </a:xfrm>
        </p:grpSpPr>
        <p:grpSp>
          <p:nvGrpSpPr>
            <p:cNvPr id="3984" name="Group 398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998" name="Group 39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03" name="Explosion 2 40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4" name="Explosion 2 40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5" name="Explosion 2 40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99" name="Group 39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00" name="Explosion 2 39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1" name="Explosion 2 40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2" name="Explosion 2 40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85" name="Group 398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990" name="Group 39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95" name="Explosion 2 39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6" name="Explosion 2 39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7" name="Explosion 2 39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91" name="Group 39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92" name="Explosion 2 39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3" name="Explosion 2 39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4" name="Explosion 2 39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86" name="Group 3985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3987" name="Explosion 2 398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8" name="Explosion 2 398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9" name="Explosion 2 398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06" name="Group 4005"/>
          <p:cNvGrpSpPr/>
          <p:nvPr/>
        </p:nvGrpSpPr>
        <p:grpSpPr>
          <a:xfrm rot="4664845">
            <a:off x="5494800" y="4495664"/>
            <a:ext cx="1249604" cy="1600425"/>
            <a:chOff x="3431919" y="7820881"/>
            <a:chExt cx="1249604" cy="1600425"/>
          </a:xfrm>
        </p:grpSpPr>
        <p:grpSp>
          <p:nvGrpSpPr>
            <p:cNvPr id="4007" name="Group 4006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21" name="Group 402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26" name="Explosion 2 40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7" name="Explosion 2 40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8" name="Explosion 2 40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22" name="Group 402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23" name="Explosion 2 402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4" name="Explosion 2 402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5" name="Explosion 2 40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08" name="Group 4007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13" name="Group 40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18" name="Explosion 2 40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9" name="Explosion 2 40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0" name="Explosion 2 40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14" name="Group 40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15" name="Explosion 2 40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6" name="Explosion 2 40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7" name="Explosion 2 40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09" name="Group 4008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10" name="Explosion 2 40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1" name="Explosion 2 40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2" name="Explosion 2 40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29" name="Group 4028"/>
          <p:cNvGrpSpPr/>
          <p:nvPr/>
        </p:nvGrpSpPr>
        <p:grpSpPr>
          <a:xfrm rot="3863007">
            <a:off x="4095278" y="4070365"/>
            <a:ext cx="1069578" cy="1443187"/>
            <a:chOff x="3431919" y="7978119"/>
            <a:chExt cx="1069578" cy="1443187"/>
          </a:xfrm>
        </p:grpSpPr>
        <p:grpSp>
          <p:nvGrpSpPr>
            <p:cNvPr id="4030" name="Group 4029"/>
            <p:cNvGrpSpPr/>
            <p:nvPr/>
          </p:nvGrpSpPr>
          <p:grpSpPr>
            <a:xfrm rot="5936591">
              <a:off x="4047397" y="7986605"/>
              <a:ext cx="462585" cy="445614"/>
              <a:chOff x="4774698" y="14141237"/>
              <a:chExt cx="519758" cy="500689"/>
            </a:xfrm>
          </p:grpSpPr>
          <p:sp>
            <p:nvSpPr>
              <p:cNvPr id="4051" name="Explosion 2 4050"/>
              <p:cNvSpPr/>
              <p:nvPr/>
            </p:nvSpPr>
            <p:spPr>
              <a:xfrm rot="16973591">
                <a:off x="4791111" y="14151153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45" name="Group 404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46" name="Explosion 2 40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7" name="Explosion 2 40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8" name="Explosion 2 40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1" name="Group 4030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36" name="Group 40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41" name="Explosion 2 40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2" name="Explosion 2 40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3" name="Explosion 2 40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37" name="Group 40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38" name="Explosion 2 40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9" name="Explosion 2 40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0" name="Explosion 2 40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2" name="Group 4031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33" name="Explosion 2 403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4" name="Explosion 2 403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5" name="Explosion 2 403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52" name="Group 4051"/>
          <p:cNvGrpSpPr/>
          <p:nvPr/>
        </p:nvGrpSpPr>
        <p:grpSpPr>
          <a:xfrm rot="8906437">
            <a:off x="12734205" y="13955226"/>
            <a:ext cx="1249604" cy="1600425"/>
            <a:chOff x="3431919" y="7820881"/>
            <a:chExt cx="1249604" cy="1600425"/>
          </a:xfrm>
        </p:grpSpPr>
        <p:grpSp>
          <p:nvGrpSpPr>
            <p:cNvPr id="4053" name="Group 405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67" name="Group 40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72" name="Explosion 2 40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3" name="Explosion 2 40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4" name="Explosion 2 40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68" name="Group 40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9" name="Explosion 2 40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0" name="Explosion 2 40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1" name="Explosion 2 40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4" name="Group 4053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59" name="Group 40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4" name="Explosion 2 40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5" name="Explosion 2 40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6" name="Explosion 2 40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60" name="Group 40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61" name="Explosion 2 40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2" name="Explosion 2 40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3" name="Explosion 2 40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5" name="Group 4054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56" name="Explosion 2 40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7" name="Explosion 2 40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8" name="Explosion 2 405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5" name="Group 4074"/>
          <p:cNvGrpSpPr/>
          <p:nvPr/>
        </p:nvGrpSpPr>
        <p:grpSpPr>
          <a:xfrm rot="8906437">
            <a:off x="12722754" y="12417634"/>
            <a:ext cx="1249604" cy="1600425"/>
            <a:chOff x="3431919" y="7820881"/>
            <a:chExt cx="1249604" cy="1600425"/>
          </a:xfrm>
        </p:grpSpPr>
        <p:grpSp>
          <p:nvGrpSpPr>
            <p:cNvPr id="4076" name="Group 4075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090" name="Group 40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95" name="Explosion 2 40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6" name="Explosion 2 40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7" name="Explosion 2 40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91" name="Group 40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92" name="Explosion 2 40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3" name="Explosion 2 40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4" name="Explosion 2 40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7" name="Group 4076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082" name="Group 40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087" name="Explosion 2 40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8" name="Explosion 2 40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9" name="Explosion 2 40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83" name="Group 40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084" name="Explosion 2 40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5" name="Explosion 2 40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6" name="Explosion 2 40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8" name="Group 4077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079" name="Explosion 2 40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0" name="Explosion 2 40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1" name="Explosion 2 40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98" name="Group 4097"/>
          <p:cNvGrpSpPr/>
          <p:nvPr/>
        </p:nvGrpSpPr>
        <p:grpSpPr>
          <a:xfrm rot="3543844">
            <a:off x="12500664" y="11655473"/>
            <a:ext cx="838129" cy="933814"/>
            <a:chOff x="3431919" y="8487492"/>
            <a:chExt cx="838129" cy="933814"/>
          </a:xfrm>
        </p:grpSpPr>
        <p:grpSp>
          <p:nvGrpSpPr>
            <p:cNvPr id="4100" name="Group 4099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105" name="Group 41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0" name="Explosion 2 41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1" name="Explosion 2 41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2" name="Explosion 2 41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06" name="Group 41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07" name="Explosion 2 41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8" name="Explosion 2 41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9" name="Explosion 2 41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01" name="Group 4100"/>
            <p:cNvGrpSpPr/>
            <p:nvPr/>
          </p:nvGrpSpPr>
          <p:grpSpPr>
            <a:xfrm rot="3460242">
              <a:off x="3510094" y="9053868"/>
              <a:ext cx="289263" cy="445614"/>
              <a:chOff x="8195694" y="5868418"/>
              <a:chExt cx="325015" cy="500689"/>
            </a:xfrm>
          </p:grpSpPr>
          <p:sp>
            <p:nvSpPr>
              <p:cNvPr id="4102" name="Explosion 2 41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3" name="Explosion 2 41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4" name="Explosion 2 41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122" name="Pentagon 4121"/>
          <p:cNvSpPr/>
          <p:nvPr/>
        </p:nvSpPr>
        <p:spPr>
          <a:xfrm rot="16200000">
            <a:off x="15384968" y="-884653"/>
            <a:ext cx="1657327" cy="4052145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3" name="TextBox 4122"/>
          <p:cNvSpPr txBox="1"/>
          <p:nvPr/>
        </p:nvSpPr>
        <p:spPr>
          <a:xfrm>
            <a:off x="15096905" y="806948"/>
            <a:ext cx="227818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The Pointe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560M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24" name="Rectangle 4123"/>
          <p:cNvSpPr/>
          <p:nvPr/>
        </p:nvSpPr>
        <p:spPr>
          <a:xfrm>
            <a:off x="19084020" y="14410140"/>
            <a:ext cx="8062484" cy="3121682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6" name="TextBox 4125"/>
          <p:cNvSpPr txBox="1"/>
          <p:nvPr/>
        </p:nvSpPr>
        <p:spPr>
          <a:xfrm>
            <a:off x="20832475" y="16318979"/>
            <a:ext cx="631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0               </a:t>
            </a:r>
          </a:p>
        </p:txBody>
      </p:sp>
      <p:sp>
        <p:nvSpPr>
          <p:cNvPr id="4127" name="TextBox 4126"/>
          <p:cNvSpPr txBox="1"/>
          <p:nvPr/>
        </p:nvSpPr>
        <p:spPr>
          <a:xfrm>
            <a:off x="24725497" y="16318979"/>
            <a:ext cx="1909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300             </a:t>
            </a:r>
          </a:p>
        </p:txBody>
      </p:sp>
      <p:grpSp>
        <p:nvGrpSpPr>
          <p:cNvPr id="4128" name="Group 4127"/>
          <p:cNvGrpSpPr/>
          <p:nvPr/>
        </p:nvGrpSpPr>
        <p:grpSpPr>
          <a:xfrm>
            <a:off x="21069180" y="15997521"/>
            <a:ext cx="4693310" cy="204017"/>
            <a:chOff x="14049734" y="18685645"/>
            <a:chExt cx="3151410" cy="419920"/>
          </a:xfrm>
        </p:grpSpPr>
        <p:sp>
          <p:nvSpPr>
            <p:cNvPr id="4129" name="Rectangle 4128"/>
            <p:cNvSpPr/>
            <p:nvPr/>
          </p:nvSpPr>
          <p:spPr>
            <a:xfrm>
              <a:off x="14049734" y="18685645"/>
              <a:ext cx="1586323" cy="419920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0" name="Rectangle 4129"/>
            <p:cNvSpPr/>
            <p:nvPr/>
          </p:nvSpPr>
          <p:spPr>
            <a:xfrm>
              <a:off x="15614823" y="18685645"/>
              <a:ext cx="1586321" cy="41992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33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63496" y="14926885"/>
            <a:ext cx="7573838" cy="104607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The Guns of Pointe du Hoc</a:t>
            </a:r>
          </a:p>
        </p:txBody>
      </p:sp>
      <p:pic>
        <p:nvPicPr>
          <p:cNvPr id="4134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41893" y="15071487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35" name="Group 4134"/>
          <p:cNvGrpSpPr/>
          <p:nvPr/>
        </p:nvGrpSpPr>
        <p:grpSpPr>
          <a:xfrm rot="10800000">
            <a:off x="26291797" y="15567291"/>
            <a:ext cx="597031" cy="1692752"/>
            <a:chOff x="16823337" y="23206548"/>
            <a:chExt cx="597031" cy="1692752"/>
          </a:xfrm>
        </p:grpSpPr>
        <p:sp>
          <p:nvSpPr>
            <p:cNvPr id="4136" name="Down Arrow 4135"/>
            <p:cNvSpPr/>
            <p:nvPr/>
          </p:nvSpPr>
          <p:spPr>
            <a:xfrm rot="10800000" flipV="1">
              <a:off x="16858964" y="23206548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7" name="TextBox 4136"/>
            <p:cNvSpPr txBox="1"/>
            <p:nvPr/>
          </p:nvSpPr>
          <p:spPr>
            <a:xfrm>
              <a:off x="16823337" y="24252969"/>
              <a:ext cx="5970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4138" name="Group 4137"/>
          <p:cNvGrpSpPr/>
          <p:nvPr/>
        </p:nvGrpSpPr>
        <p:grpSpPr>
          <a:xfrm>
            <a:off x="26069756" y="14731332"/>
            <a:ext cx="1023257" cy="740229"/>
            <a:chOff x="27932743" y="3570514"/>
            <a:chExt cx="1023257" cy="740229"/>
          </a:xfrm>
        </p:grpSpPr>
        <p:sp>
          <p:nvSpPr>
            <p:cNvPr id="4139" name="Oval 413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14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3B</a:t>
              </a:r>
            </a:p>
          </p:txBody>
        </p:sp>
      </p:grpSp>
      <p:sp>
        <p:nvSpPr>
          <p:cNvPr id="4141" name="TextBox 4140"/>
          <p:cNvSpPr txBox="1"/>
          <p:nvPr/>
        </p:nvSpPr>
        <p:spPr>
          <a:xfrm>
            <a:off x="22517055" y="16752230"/>
            <a:ext cx="1812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Meters</a:t>
            </a:r>
          </a:p>
        </p:txBody>
      </p:sp>
      <p:sp>
        <p:nvSpPr>
          <p:cNvPr id="4142" name="TextBox 4141"/>
          <p:cNvSpPr txBox="1"/>
          <p:nvPr/>
        </p:nvSpPr>
        <p:spPr>
          <a:xfrm>
            <a:off x="9343280" y="345352"/>
            <a:ext cx="1871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#2 </a:t>
            </a:r>
          </a:p>
        </p:txBody>
      </p:sp>
      <p:sp>
        <p:nvSpPr>
          <p:cNvPr id="4143" name="TextBox 4142"/>
          <p:cNvSpPr txBox="1"/>
          <p:nvPr/>
        </p:nvSpPr>
        <p:spPr>
          <a:xfrm>
            <a:off x="8771553" y="3192366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#3 </a:t>
            </a:r>
          </a:p>
        </p:txBody>
      </p:sp>
      <p:sp>
        <p:nvSpPr>
          <p:cNvPr id="28" name="Freeform 27"/>
          <p:cNvSpPr/>
          <p:nvPr/>
        </p:nvSpPr>
        <p:spPr>
          <a:xfrm>
            <a:off x="10058400" y="15591691"/>
            <a:ext cx="3169892" cy="224572"/>
          </a:xfrm>
          <a:custGeom>
            <a:avLst/>
            <a:gdLst>
              <a:gd name="connsiteX0" fmla="*/ 0 w 3118338"/>
              <a:gd name="connsiteY0" fmla="*/ 0 h 281354"/>
              <a:gd name="connsiteX1" fmla="*/ 0 w 3118338"/>
              <a:gd name="connsiteY1" fmla="*/ 281354 h 281354"/>
              <a:gd name="connsiteX2" fmla="*/ 3118338 w 3118338"/>
              <a:gd name="connsiteY2" fmla="*/ 164123 h 281354"/>
              <a:gd name="connsiteX0" fmla="*/ 0 w 3118338"/>
              <a:gd name="connsiteY0" fmla="*/ 0 h 164123"/>
              <a:gd name="connsiteX1" fmla="*/ 3118338 w 3118338"/>
              <a:gd name="connsiteY1" fmla="*/ 164123 h 164123"/>
              <a:gd name="connsiteX0" fmla="*/ 0 w 4382545"/>
              <a:gd name="connsiteY0" fmla="*/ 0 h 114906"/>
              <a:gd name="connsiteX1" fmla="*/ 4382545 w 4382545"/>
              <a:gd name="connsiteY1" fmla="*/ 114906 h 114906"/>
              <a:gd name="connsiteX0" fmla="*/ 0 w 4382545"/>
              <a:gd name="connsiteY0" fmla="*/ 0 h 154719"/>
              <a:gd name="connsiteX1" fmla="*/ 3088089 w 4382545"/>
              <a:gd name="connsiteY1" fmla="*/ 154719 h 154719"/>
              <a:gd name="connsiteX2" fmla="*/ 4382545 w 4382545"/>
              <a:gd name="connsiteY2" fmla="*/ 114906 h 15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2545" h="154719">
                <a:moveTo>
                  <a:pt x="0" y="0"/>
                </a:moveTo>
                <a:cubicBezTo>
                  <a:pt x="1031558" y="26418"/>
                  <a:pt x="2056531" y="128301"/>
                  <a:pt x="3088089" y="154719"/>
                </a:cubicBezTo>
                <a:lnTo>
                  <a:pt x="4382545" y="114906"/>
                </a:lnTo>
              </a:path>
            </a:pathLst>
          </a:custGeom>
          <a:noFill/>
          <a:ln w="508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44" name="Explosion 2 4143"/>
          <p:cNvSpPr/>
          <p:nvPr/>
        </p:nvSpPr>
        <p:spPr>
          <a:xfrm rot="4854026">
            <a:off x="11367920" y="15650171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1927214" y="15691314"/>
            <a:ext cx="142120" cy="193377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9464714" y="7239942"/>
            <a:ext cx="2864081" cy="9668445"/>
          </a:xfrm>
          <a:custGeom>
            <a:avLst/>
            <a:gdLst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457325 w 1571625"/>
              <a:gd name="connsiteY3" fmla="*/ 2638425 h 5305425"/>
              <a:gd name="connsiteX4" fmla="*/ 1504950 w 1571625"/>
              <a:gd name="connsiteY4" fmla="*/ 1381125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457325 w 1571625"/>
              <a:gd name="connsiteY3" fmla="*/ 2638425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419225 w 1571625"/>
              <a:gd name="connsiteY2" fmla="*/ 4800600 h 5305425"/>
              <a:gd name="connsiteX3" fmla="*/ 1392996 w 1571625"/>
              <a:gd name="connsiteY3" fmla="*/ 2625559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  <a:gd name="connsiteX0" fmla="*/ 0 w 1571625"/>
              <a:gd name="connsiteY0" fmla="*/ 5305425 h 5305425"/>
              <a:gd name="connsiteX1" fmla="*/ 876300 w 1571625"/>
              <a:gd name="connsiteY1" fmla="*/ 5048250 h 5305425"/>
              <a:gd name="connsiteX2" fmla="*/ 1380628 w 1571625"/>
              <a:gd name="connsiteY2" fmla="*/ 4800600 h 5305425"/>
              <a:gd name="connsiteX3" fmla="*/ 1392996 w 1571625"/>
              <a:gd name="connsiteY3" fmla="*/ 2625559 h 5305425"/>
              <a:gd name="connsiteX4" fmla="*/ 1466353 w 1571625"/>
              <a:gd name="connsiteY4" fmla="*/ 1406856 h 5305425"/>
              <a:gd name="connsiteX5" fmla="*/ 1504950 w 1571625"/>
              <a:gd name="connsiteY5" fmla="*/ 542925 h 5305425"/>
              <a:gd name="connsiteX6" fmla="*/ 1571625 w 1571625"/>
              <a:gd name="connsiteY6" fmla="*/ 0 h 530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71625" h="5305425">
                <a:moveTo>
                  <a:pt x="0" y="5305425"/>
                </a:moveTo>
                <a:cubicBezTo>
                  <a:pt x="319881" y="5218906"/>
                  <a:pt x="646195" y="5132387"/>
                  <a:pt x="876300" y="5048250"/>
                </a:cubicBezTo>
                <a:cubicBezTo>
                  <a:pt x="1106405" y="4964113"/>
                  <a:pt x="1294512" y="5204382"/>
                  <a:pt x="1380628" y="4800600"/>
                </a:cubicBezTo>
                <a:cubicBezTo>
                  <a:pt x="1466744" y="4396818"/>
                  <a:pt x="1378709" y="3191183"/>
                  <a:pt x="1392996" y="2625559"/>
                </a:cubicBezTo>
                <a:cubicBezTo>
                  <a:pt x="1407284" y="2059935"/>
                  <a:pt x="1447694" y="1753962"/>
                  <a:pt x="1466353" y="1406856"/>
                </a:cubicBezTo>
                <a:cubicBezTo>
                  <a:pt x="1485012" y="1059750"/>
                  <a:pt x="1493838" y="773112"/>
                  <a:pt x="1504950" y="542925"/>
                </a:cubicBezTo>
                <a:cubicBezTo>
                  <a:pt x="1516062" y="312738"/>
                  <a:pt x="1543843" y="156369"/>
                  <a:pt x="1571625" y="0"/>
                </a:cubicBezTo>
              </a:path>
            </a:pathLst>
          </a:custGeom>
          <a:noFill/>
          <a:ln w="730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5" name="Explosion 2 4144"/>
          <p:cNvSpPr/>
          <p:nvPr/>
        </p:nvSpPr>
        <p:spPr>
          <a:xfrm rot="4854026">
            <a:off x="10244027" y="15506319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6" name="Explosion 2 4145"/>
          <p:cNvSpPr/>
          <p:nvPr/>
        </p:nvSpPr>
        <p:spPr>
          <a:xfrm rot="4854026">
            <a:off x="11672722" y="15660093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7" name="Explosion 2 4146"/>
          <p:cNvSpPr/>
          <p:nvPr/>
        </p:nvSpPr>
        <p:spPr>
          <a:xfrm rot="4854026">
            <a:off x="12095209" y="15730517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8" name="Explosion 2 4147"/>
          <p:cNvSpPr/>
          <p:nvPr/>
        </p:nvSpPr>
        <p:spPr>
          <a:xfrm rot="4854026">
            <a:off x="10394282" y="15521006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9" name="Explosion 2 4148"/>
          <p:cNvSpPr/>
          <p:nvPr/>
        </p:nvSpPr>
        <p:spPr>
          <a:xfrm rot="4854026">
            <a:off x="10525224" y="15503928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0" name="Explosion 2 4149"/>
          <p:cNvSpPr/>
          <p:nvPr/>
        </p:nvSpPr>
        <p:spPr>
          <a:xfrm rot="4854026">
            <a:off x="11220366" y="15638624"/>
            <a:ext cx="169830" cy="199045"/>
          </a:xfrm>
          <a:prstGeom prst="irregularSeal2">
            <a:avLst/>
          </a:prstGeom>
          <a:solidFill>
            <a:srgbClr val="008000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1" name="TextBox 4150"/>
          <p:cNvSpPr txBox="1"/>
          <p:nvPr/>
        </p:nvSpPr>
        <p:spPr>
          <a:xfrm>
            <a:off x="12955622" y="4937538"/>
            <a:ext cx="1869423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Au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Guay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52" name="TextBox 4151"/>
          <p:cNvSpPr txBox="1"/>
          <p:nvPr/>
        </p:nvSpPr>
        <p:spPr>
          <a:xfrm>
            <a:off x="22907096" y="7431055"/>
            <a:ext cx="3578224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St Pierre du Mont</a:t>
            </a:r>
          </a:p>
        </p:txBody>
      </p:sp>
      <p:sp>
        <p:nvSpPr>
          <p:cNvPr id="4153" name="TextBox 4152"/>
          <p:cNvSpPr txBox="1"/>
          <p:nvPr/>
        </p:nvSpPr>
        <p:spPr>
          <a:xfrm>
            <a:off x="18220621" y="5933755"/>
            <a:ext cx="2648482" cy="46166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S Pierre</a:t>
            </a:r>
          </a:p>
        </p:txBody>
      </p:sp>
      <p:sp>
        <p:nvSpPr>
          <p:cNvPr id="4154" name="TextBox 4153"/>
          <p:cNvSpPr txBox="1"/>
          <p:nvPr/>
        </p:nvSpPr>
        <p:spPr>
          <a:xfrm>
            <a:off x="588918" y="10052611"/>
            <a:ext cx="3639138" cy="46166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Chateau De M Le Baron</a:t>
            </a:r>
          </a:p>
        </p:txBody>
      </p:sp>
      <p:sp>
        <p:nvSpPr>
          <p:cNvPr id="4156" name="Text Box 228"/>
          <p:cNvSpPr txBox="1">
            <a:spLocks noChangeArrowheads="1"/>
          </p:cNvSpPr>
          <p:nvPr/>
        </p:nvSpPr>
        <p:spPr bwMode="auto">
          <a:xfrm rot="10800000" flipV="1">
            <a:off x="13563940" y="3145728"/>
            <a:ext cx="3582948" cy="1077218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1</a:t>
            </a:r>
            <a:r>
              <a:rPr lang="en-US" altLang="en-US" sz="3200" b="1" baseline="30000" dirty="0">
                <a:cs typeface="Arial" panose="020B0604020202020204" pitchFamily="34" charset="0"/>
              </a:rPr>
              <a:t>st</a:t>
            </a:r>
            <a:r>
              <a:rPr lang="en-US" altLang="en-US" sz="3200" b="1" dirty="0">
                <a:cs typeface="Arial" panose="020B0604020202020204" pitchFamily="34" charset="0"/>
              </a:rPr>
              <a:t> SGT </a:t>
            </a:r>
            <a:r>
              <a:rPr lang="en-US" altLang="en-US" sz="3200" b="1" dirty="0" err="1">
                <a:cs typeface="Arial" panose="020B0604020202020204" pitchFamily="34" charset="0"/>
              </a:rPr>
              <a:t>Lomel’s</a:t>
            </a:r>
            <a:r>
              <a:rPr lang="en-US" altLang="en-US" sz="3200" b="1" dirty="0">
                <a:cs typeface="Arial" panose="020B0604020202020204" pitchFamily="34" charset="0"/>
              </a:rPr>
              <a:t> D Co. Group</a:t>
            </a:r>
          </a:p>
        </p:txBody>
      </p:sp>
      <p:sp>
        <p:nvSpPr>
          <p:cNvPr id="44" name="Freeform 43"/>
          <p:cNvSpPr/>
          <p:nvPr/>
        </p:nvSpPr>
        <p:spPr>
          <a:xfrm>
            <a:off x="11441723" y="257908"/>
            <a:ext cx="656492" cy="4220307"/>
          </a:xfrm>
          <a:custGeom>
            <a:avLst/>
            <a:gdLst>
              <a:gd name="connsiteX0" fmla="*/ 656492 w 656492"/>
              <a:gd name="connsiteY0" fmla="*/ 0 h 4220307"/>
              <a:gd name="connsiteX1" fmla="*/ 422031 w 656492"/>
              <a:gd name="connsiteY1" fmla="*/ 1828800 h 4220307"/>
              <a:gd name="connsiteX2" fmla="*/ 422031 w 656492"/>
              <a:gd name="connsiteY2" fmla="*/ 2579077 h 4220307"/>
              <a:gd name="connsiteX3" fmla="*/ 234462 w 656492"/>
              <a:gd name="connsiteY3" fmla="*/ 3587261 h 4220307"/>
              <a:gd name="connsiteX4" fmla="*/ 0 w 656492"/>
              <a:gd name="connsiteY4" fmla="*/ 4220307 h 4220307"/>
              <a:gd name="connsiteX0" fmla="*/ 656492 w 656492"/>
              <a:gd name="connsiteY0" fmla="*/ 0 h 4220307"/>
              <a:gd name="connsiteX1" fmla="*/ 422031 w 656492"/>
              <a:gd name="connsiteY1" fmla="*/ 1828800 h 4220307"/>
              <a:gd name="connsiteX2" fmla="*/ 422031 w 656492"/>
              <a:gd name="connsiteY2" fmla="*/ 2579077 h 4220307"/>
              <a:gd name="connsiteX3" fmla="*/ 339237 w 656492"/>
              <a:gd name="connsiteY3" fmla="*/ 3611074 h 4220307"/>
              <a:gd name="connsiteX4" fmla="*/ 0 w 656492"/>
              <a:gd name="connsiteY4" fmla="*/ 4220307 h 4220307"/>
              <a:gd name="connsiteX0" fmla="*/ 656492 w 656492"/>
              <a:gd name="connsiteY0" fmla="*/ 0 h 4220307"/>
              <a:gd name="connsiteX1" fmla="*/ 422031 w 656492"/>
              <a:gd name="connsiteY1" fmla="*/ 1828800 h 4220307"/>
              <a:gd name="connsiteX2" fmla="*/ 479181 w 656492"/>
              <a:gd name="connsiteY2" fmla="*/ 2588602 h 4220307"/>
              <a:gd name="connsiteX3" fmla="*/ 339237 w 656492"/>
              <a:gd name="connsiteY3" fmla="*/ 3611074 h 4220307"/>
              <a:gd name="connsiteX4" fmla="*/ 0 w 656492"/>
              <a:gd name="connsiteY4" fmla="*/ 4220307 h 4220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492" h="4220307">
                <a:moveTo>
                  <a:pt x="656492" y="0"/>
                </a:moveTo>
                <a:cubicBezTo>
                  <a:pt x="558800" y="699477"/>
                  <a:pt x="451583" y="1397366"/>
                  <a:pt x="422031" y="1828800"/>
                </a:cubicBezTo>
                <a:cubicBezTo>
                  <a:pt x="392479" y="2260234"/>
                  <a:pt x="492980" y="2291556"/>
                  <a:pt x="479181" y="2588602"/>
                </a:cubicBezTo>
                <a:cubicBezTo>
                  <a:pt x="465382" y="2885648"/>
                  <a:pt x="409575" y="3337536"/>
                  <a:pt x="339237" y="3611074"/>
                </a:cubicBezTo>
                <a:cubicBezTo>
                  <a:pt x="268899" y="3884612"/>
                  <a:pt x="82062" y="4040553"/>
                  <a:pt x="0" y="4220307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8" name="Group 4157"/>
          <p:cNvGrpSpPr/>
          <p:nvPr/>
        </p:nvGrpSpPr>
        <p:grpSpPr>
          <a:xfrm rot="9615347">
            <a:off x="10697108" y="6871948"/>
            <a:ext cx="633899" cy="613339"/>
            <a:chOff x="4582210" y="13952782"/>
            <a:chExt cx="712246" cy="689144"/>
          </a:xfrm>
        </p:grpSpPr>
        <p:grpSp>
          <p:nvGrpSpPr>
            <p:cNvPr id="4159" name="Group 4158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4164" name="Explosion 2 41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5" name="Explosion 2 41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6" name="Explosion 2 41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60" name="Group 4159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4161" name="Explosion 2 41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2" name="Explosion 2 41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3" name="Explosion 2 41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67" name="Group 4166"/>
          <p:cNvGrpSpPr/>
          <p:nvPr/>
        </p:nvGrpSpPr>
        <p:grpSpPr>
          <a:xfrm rot="9615347">
            <a:off x="10028645" y="6790134"/>
            <a:ext cx="633899" cy="613339"/>
            <a:chOff x="4582210" y="13952782"/>
            <a:chExt cx="712246" cy="689144"/>
          </a:xfrm>
        </p:grpSpPr>
        <p:grpSp>
          <p:nvGrpSpPr>
            <p:cNvPr id="4168" name="Group 4167"/>
            <p:cNvGrpSpPr/>
            <p:nvPr/>
          </p:nvGrpSpPr>
          <p:grpSpPr>
            <a:xfrm rot="19123651">
              <a:off x="4582210" y="13952782"/>
              <a:ext cx="325015" cy="500689"/>
              <a:chOff x="8195694" y="5868418"/>
              <a:chExt cx="325015" cy="500689"/>
            </a:xfrm>
          </p:grpSpPr>
          <p:sp>
            <p:nvSpPr>
              <p:cNvPr id="4173" name="Explosion 2 41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4" name="Explosion 2 41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5" name="Explosion 2 41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69" name="Group 4168"/>
            <p:cNvGrpSpPr/>
            <p:nvPr/>
          </p:nvGrpSpPr>
          <p:grpSpPr>
            <a:xfrm rot="19123651">
              <a:off x="4969441" y="14141237"/>
              <a:ext cx="325015" cy="500689"/>
              <a:chOff x="8195694" y="5868418"/>
              <a:chExt cx="325015" cy="500689"/>
            </a:xfrm>
          </p:grpSpPr>
          <p:sp>
            <p:nvSpPr>
              <p:cNvPr id="4170" name="Explosion 2 41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1" name="Explosion 2 41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2" name="Explosion 2 41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5" name="Block Arc 44"/>
          <p:cNvSpPr/>
          <p:nvPr/>
        </p:nvSpPr>
        <p:spPr>
          <a:xfrm rot="15861718">
            <a:off x="10266853" y="6308883"/>
            <a:ext cx="1502918" cy="910555"/>
          </a:xfrm>
          <a:prstGeom prst="blockArc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47" name="Straight Arrow Connector 46"/>
          <p:cNvCxnSpPr>
            <a:endCxn id="1475" idx="0"/>
          </p:cNvCxnSpPr>
          <p:nvPr/>
        </p:nvCxnSpPr>
        <p:spPr>
          <a:xfrm flipH="1">
            <a:off x="11730485" y="3799273"/>
            <a:ext cx="1936077" cy="63734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7" name="Straight Arrow Connector 4176"/>
          <p:cNvCxnSpPr/>
          <p:nvPr/>
        </p:nvCxnSpPr>
        <p:spPr>
          <a:xfrm flipV="1">
            <a:off x="10248237" y="7577318"/>
            <a:ext cx="745399" cy="906861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Freeform 52"/>
          <p:cNvSpPr/>
          <p:nvPr/>
        </p:nvSpPr>
        <p:spPr>
          <a:xfrm>
            <a:off x="14161477" y="304800"/>
            <a:ext cx="9595706" cy="9033632"/>
          </a:xfrm>
          <a:custGeom>
            <a:avLst/>
            <a:gdLst>
              <a:gd name="connsiteX0" fmla="*/ 9237785 w 9664510"/>
              <a:gd name="connsiteY0" fmla="*/ 0 h 9032494"/>
              <a:gd name="connsiteX1" fmla="*/ 9566031 w 9664510"/>
              <a:gd name="connsiteY1" fmla="*/ 2625969 h 9032494"/>
              <a:gd name="connsiteX2" fmla="*/ 9589477 w 9664510"/>
              <a:gd name="connsiteY2" fmla="*/ 4970585 h 9032494"/>
              <a:gd name="connsiteX3" fmla="*/ 9472246 w 9664510"/>
              <a:gd name="connsiteY3" fmla="*/ 6846277 h 9032494"/>
              <a:gd name="connsiteX4" fmla="*/ 7432431 w 9664510"/>
              <a:gd name="connsiteY4" fmla="*/ 7760677 h 9032494"/>
              <a:gd name="connsiteX5" fmla="*/ 6822831 w 9664510"/>
              <a:gd name="connsiteY5" fmla="*/ 9026769 h 9032494"/>
              <a:gd name="connsiteX6" fmla="*/ 0 w 9664510"/>
              <a:gd name="connsiteY6" fmla="*/ 7221415 h 9032494"/>
              <a:gd name="connsiteX0" fmla="*/ 9237785 w 9668105"/>
              <a:gd name="connsiteY0" fmla="*/ 0 h 9032494"/>
              <a:gd name="connsiteX1" fmla="*/ 9566031 w 9668105"/>
              <a:gd name="connsiteY1" fmla="*/ 2625969 h 9032494"/>
              <a:gd name="connsiteX2" fmla="*/ 9495692 w 9668105"/>
              <a:gd name="connsiteY2" fmla="*/ 3727938 h 9032494"/>
              <a:gd name="connsiteX3" fmla="*/ 9589477 w 9668105"/>
              <a:gd name="connsiteY3" fmla="*/ 4970585 h 9032494"/>
              <a:gd name="connsiteX4" fmla="*/ 9472246 w 9668105"/>
              <a:gd name="connsiteY4" fmla="*/ 6846277 h 9032494"/>
              <a:gd name="connsiteX5" fmla="*/ 7432431 w 9668105"/>
              <a:gd name="connsiteY5" fmla="*/ 7760677 h 9032494"/>
              <a:gd name="connsiteX6" fmla="*/ 6822831 w 9668105"/>
              <a:gd name="connsiteY6" fmla="*/ 9026769 h 9032494"/>
              <a:gd name="connsiteX7" fmla="*/ 0 w 9668105"/>
              <a:gd name="connsiteY7" fmla="*/ 7221415 h 9032494"/>
              <a:gd name="connsiteX0" fmla="*/ 9237785 w 9595706"/>
              <a:gd name="connsiteY0" fmla="*/ 0 h 9032515"/>
              <a:gd name="connsiteX1" fmla="*/ 9566031 w 9595706"/>
              <a:gd name="connsiteY1" fmla="*/ 2625969 h 9032515"/>
              <a:gd name="connsiteX2" fmla="*/ 9495692 w 9595706"/>
              <a:gd name="connsiteY2" fmla="*/ 3727938 h 9032515"/>
              <a:gd name="connsiteX3" fmla="*/ 9589477 w 9595706"/>
              <a:gd name="connsiteY3" fmla="*/ 4970585 h 9032515"/>
              <a:gd name="connsiteX4" fmla="*/ 9284677 w 9595706"/>
              <a:gd name="connsiteY4" fmla="*/ 6822831 h 9032515"/>
              <a:gd name="connsiteX5" fmla="*/ 7432431 w 9595706"/>
              <a:gd name="connsiteY5" fmla="*/ 7760677 h 9032515"/>
              <a:gd name="connsiteX6" fmla="*/ 6822831 w 9595706"/>
              <a:gd name="connsiteY6" fmla="*/ 9026769 h 9032515"/>
              <a:gd name="connsiteX7" fmla="*/ 0 w 9595706"/>
              <a:gd name="connsiteY7" fmla="*/ 7221415 h 9032515"/>
              <a:gd name="connsiteX0" fmla="*/ 9237785 w 9595706"/>
              <a:gd name="connsiteY0" fmla="*/ 0 h 9030591"/>
              <a:gd name="connsiteX1" fmla="*/ 9566031 w 9595706"/>
              <a:gd name="connsiteY1" fmla="*/ 2625969 h 9030591"/>
              <a:gd name="connsiteX2" fmla="*/ 9495692 w 9595706"/>
              <a:gd name="connsiteY2" fmla="*/ 3727938 h 9030591"/>
              <a:gd name="connsiteX3" fmla="*/ 9589477 w 9595706"/>
              <a:gd name="connsiteY3" fmla="*/ 4970585 h 9030591"/>
              <a:gd name="connsiteX4" fmla="*/ 9284677 w 9595706"/>
              <a:gd name="connsiteY4" fmla="*/ 6822831 h 9030591"/>
              <a:gd name="connsiteX5" fmla="*/ 7432431 w 9595706"/>
              <a:gd name="connsiteY5" fmla="*/ 7760677 h 9030591"/>
              <a:gd name="connsiteX6" fmla="*/ 6822831 w 9595706"/>
              <a:gd name="connsiteY6" fmla="*/ 9026769 h 9030591"/>
              <a:gd name="connsiteX7" fmla="*/ 0 w 9595706"/>
              <a:gd name="connsiteY7" fmla="*/ 7221415 h 9030591"/>
              <a:gd name="connsiteX0" fmla="*/ 9237785 w 9595706"/>
              <a:gd name="connsiteY0" fmla="*/ 0 h 9030591"/>
              <a:gd name="connsiteX1" fmla="*/ 9566031 w 9595706"/>
              <a:gd name="connsiteY1" fmla="*/ 2625969 h 9030591"/>
              <a:gd name="connsiteX2" fmla="*/ 9495692 w 9595706"/>
              <a:gd name="connsiteY2" fmla="*/ 3727938 h 9030591"/>
              <a:gd name="connsiteX3" fmla="*/ 9589477 w 9595706"/>
              <a:gd name="connsiteY3" fmla="*/ 4970585 h 9030591"/>
              <a:gd name="connsiteX4" fmla="*/ 9284677 w 9595706"/>
              <a:gd name="connsiteY4" fmla="*/ 6822831 h 9030591"/>
              <a:gd name="connsiteX5" fmla="*/ 7432431 w 9595706"/>
              <a:gd name="connsiteY5" fmla="*/ 7760677 h 9030591"/>
              <a:gd name="connsiteX6" fmla="*/ 6775939 w 9595706"/>
              <a:gd name="connsiteY6" fmla="*/ 9026769 h 9030591"/>
              <a:gd name="connsiteX7" fmla="*/ 0 w 9595706"/>
              <a:gd name="connsiteY7" fmla="*/ 7221415 h 9030591"/>
              <a:gd name="connsiteX0" fmla="*/ 9237785 w 9595706"/>
              <a:gd name="connsiteY0" fmla="*/ 0 h 9029028"/>
              <a:gd name="connsiteX1" fmla="*/ 9566031 w 9595706"/>
              <a:gd name="connsiteY1" fmla="*/ 2625969 h 9029028"/>
              <a:gd name="connsiteX2" fmla="*/ 9495692 w 9595706"/>
              <a:gd name="connsiteY2" fmla="*/ 3727938 h 9029028"/>
              <a:gd name="connsiteX3" fmla="*/ 9589477 w 9595706"/>
              <a:gd name="connsiteY3" fmla="*/ 4970585 h 9029028"/>
              <a:gd name="connsiteX4" fmla="*/ 9284677 w 9595706"/>
              <a:gd name="connsiteY4" fmla="*/ 6822831 h 9029028"/>
              <a:gd name="connsiteX5" fmla="*/ 7432431 w 9595706"/>
              <a:gd name="connsiteY5" fmla="*/ 7760677 h 9029028"/>
              <a:gd name="connsiteX6" fmla="*/ 6775939 w 9595706"/>
              <a:gd name="connsiteY6" fmla="*/ 9026769 h 9029028"/>
              <a:gd name="connsiteX7" fmla="*/ 1828800 w 9595706"/>
              <a:gd name="connsiteY7" fmla="*/ 7432431 h 9029028"/>
              <a:gd name="connsiteX8" fmla="*/ 0 w 9595706"/>
              <a:gd name="connsiteY8" fmla="*/ 7221415 h 9029028"/>
              <a:gd name="connsiteX0" fmla="*/ 9237785 w 9595706"/>
              <a:gd name="connsiteY0" fmla="*/ 0 h 9033632"/>
              <a:gd name="connsiteX1" fmla="*/ 9566031 w 9595706"/>
              <a:gd name="connsiteY1" fmla="*/ 2625969 h 9033632"/>
              <a:gd name="connsiteX2" fmla="*/ 9495692 w 9595706"/>
              <a:gd name="connsiteY2" fmla="*/ 3727938 h 9033632"/>
              <a:gd name="connsiteX3" fmla="*/ 9589477 w 9595706"/>
              <a:gd name="connsiteY3" fmla="*/ 4970585 h 9033632"/>
              <a:gd name="connsiteX4" fmla="*/ 9284677 w 9595706"/>
              <a:gd name="connsiteY4" fmla="*/ 6822831 h 9033632"/>
              <a:gd name="connsiteX5" fmla="*/ 7432431 w 9595706"/>
              <a:gd name="connsiteY5" fmla="*/ 7760677 h 9033632"/>
              <a:gd name="connsiteX6" fmla="*/ 6775939 w 9595706"/>
              <a:gd name="connsiteY6" fmla="*/ 9026769 h 9033632"/>
              <a:gd name="connsiteX7" fmla="*/ 3493477 w 9595706"/>
              <a:gd name="connsiteY7" fmla="*/ 8229600 h 9033632"/>
              <a:gd name="connsiteX8" fmla="*/ 1828800 w 9595706"/>
              <a:gd name="connsiteY8" fmla="*/ 7432431 h 9033632"/>
              <a:gd name="connsiteX9" fmla="*/ 0 w 9595706"/>
              <a:gd name="connsiteY9" fmla="*/ 7221415 h 903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95706" h="9033632">
                <a:moveTo>
                  <a:pt x="9237785" y="0"/>
                </a:moveTo>
                <a:cubicBezTo>
                  <a:pt x="9372600" y="898769"/>
                  <a:pt x="9523047" y="2004646"/>
                  <a:pt x="9566031" y="2625969"/>
                </a:cubicBezTo>
                <a:cubicBezTo>
                  <a:pt x="9609015" y="3247292"/>
                  <a:pt x="9491784" y="3337169"/>
                  <a:pt x="9495692" y="3727938"/>
                </a:cubicBezTo>
                <a:cubicBezTo>
                  <a:pt x="9499600" y="4118707"/>
                  <a:pt x="9624646" y="4454770"/>
                  <a:pt x="9589477" y="4970585"/>
                </a:cubicBezTo>
                <a:cubicBezTo>
                  <a:pt x="9554308" y="5486401"/>
                  <a:pt x="9644185" y="6357816"/>
                  <a:pt x="9284677" y="6822831"/>
                </a:cubicBezTo>
                <a:cubicBezTo>
                  <a:pt x="8925169" y="7287846"/>
                  <a:pt x="7850554" y="7393354"/>
                  <a:pt x="7432431" y="7760677"/>
                </a:cubicBezTo>
                <a:cubicBezTo>
                  <a:pt x="7014308" y="8128000"/>
                  <a:pt x="7432431" y="8948615"/>
                  <a:pt x="6775939" y="9026769"/>
                </a:cubicBezTo>
                <a:cubicBezTo>
                  <a:pt x="6119447" y="9104923"/>
                  <a:pt x="4318000" y="8495323"/>
                  <a:pt x="3493477" y="8229600"/>
                </a:cubicBezTo>
                <a:cubicBezTo>
                  <a:pt x="2668954" y="7963877"/>
                  <a:pt x="2426677" y="7565293"/>
                  <a:pt x="1828800" y="7432431"/>
                </a:cubicBezTo>
                <a:cubicBezTo>
                  <a:pt x="699477" y="7131539"/>
                  <a:pt x="218831" y="7280030"/>
                  <a:pt x="0" y="7221415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179" name="Straight Arrow Connector 4178"/>
          <p:cNvCxnSpPr/>
          <p:nvPr/>
        </p:nvCxnSpPr>
        <p:spPr>
          <a:xfrm flipH="1" flipV="1">
            <a:off x="15985145" y="7852427"/>
            <a:ext cx="1664330" cy="176975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Freeform 54"/>
          <p:cNvSpPr/>
          <p:nvPr/>
        </p:nvSpPr>
        <p:spPr>
          <a:xfrm>
            <a:off x="6640697" y="6166270"/>
            <a:ext cx="3628718" cy="4371018"/>
          </a:xfrm>
          <a:custGeom>
            <a:avLst/>
            <a:gdLst>
              <a:gd name="connsiteX0" fmla="*/ 3628718 w 3628718"/>
              <a:gd name="connsiteY0" fmla="*/ 797238 h 4759638"/>
              <a:gd name="connsiteX1" fmla="*/ 2573641 w 3628718"/>
              <a:gd name="connsiteY1" fmla="*/ 586222 h 4759638"/>
              <a:gd name="connsiteX2" fmla="*/ 1612349 w 3628718"/>
              <a:gd name="connsiteY2" fmla="*/ 257976 h 4759638"/>
              <a:gd name="connsiteX3" fmla="*/ 838626 w 3628718"/>
              <a:gd name="connsiteY3" fmla="*/ 68 h 4759638"/>
              <a:gd name="connsiteX4" fmla="*/ 510380 w 3628718"/>
              <a:gd name="connsiteY4" fmla="*/ 281422 h 4759638"/>
              <a:gd name="connsiteX5" fmla="*/ 486934 w 3628718"/>
              <a:gd name="connsiteY5" fmla="*/ 1336499 h 4759638"/>
              <a:gd name="connsiteX6" fmla="*/ 18011 w 3628718"/>
              <a:gd name="connsiteY6" fmla="*/ 2555699 h 4759638"/>
              <a:gd name="connsiteX7" fmla="*/ 111795 w 3628718"/>
              <a:gd name="connsiteY7" fmla="*/ 3962468 h 4759638"/>
              <a:gd name="connsiteX8" fmla="*/ 252472 w 3628718"/>
              <a:gd name="connsiteY8" fmla="*/ 4759638 h 4759638"/>
              <a:gd name="connsiteX0" fmla="*/ 3628718 w 3628718"/>
              <a:gd name="connsiteY0" fmla="*/ 797238 h 4371018"/>
              <a:gd name="connsiteX1" fmla="*/ 2573641 w 3628718"/>
              <a:gd name="connsiteY1" fmla="*/ 586222 h 4371018"/>
              <a:gd name="connsiteX2" fmla="*/ 1612349 w 3628718"/>
              <a:gd name="connsiteY2" fmla="*/ 257976 h 4371018"/>
              <a:gd name="connsiteX3" fmla="*/ 838626 w 3628718"/>
              <a:gd name="connsiteY3" fmla="*/ 68 h 4371018"/>
              <a:gd name="connsiteX4" fmla="*/ 510380 w 3628718"/>
              <a:gd name="connsiteY4" fmla="*/ 281422 h 4371018"/>
              <a:gd name="connsiteX5" fmla="*/ 486934 w 3628718"/>
              <a:gd name="connsiteY5" fmla="*/ 1336499 h 4371018"/>
              <a:gd name="connsiteX6" fmla="*/ 18011 w 3628718"/>
              <a:gd name="connsiteY6" fmla="*/ 2555699 h 4371018"/>
              <a:gd name="connsiteX7" fmla="*/ 111795 w 3628718"/>
              <a:gd name="connsiteY7" fmla="*/ 3962468 h 4371018"/>
              <a:gd name="connsiteX8" fmla="*/ 161032 w 3628718"/>
              <a:gd name="connsiteY8" fmla="*/ 4371018 h 437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28718" h="4371018">
                <a:moveTo>
                  <a:pt x="3628718" y="797238"/>
                </a:moveTo>
                <a:cubicBezTo>
                  <a:pt x="3269210" y="736668"/>
                  <a:pt x="2909703" y="676099"/>
                  <a:pt x="2573641" y="586222"/>
                </a:cubicBezTo>
                <a:cubicBezTo>
                  <a:pt x="2237579" y="496345"/>
                  <a:pt x="1612349" y="257976"/>
                  <a:pt x="1612349" y="257976"/>
                </a:cubicBezTo>
                <a:cubicBezTo>
                  <a:pt x="1323180" y="160284"/>
                  <a:pt x="1022287" y="-3840"/>
                  <a:pt x="838626" y="68"/>
                </a:cubicBezTo>
                <a:cubicBezTo>
                  <a:pt x="654965" y="3976"/>
                  <a:pt x="568995" y="58684"/>
                  <a:pt x="510380" y="281422"/>
                </a:cubicBezTo>
                <a:cubicBezTo>
                  <a:pt x="451765" y="504160"/>
                  <a:pt x="568995" y="957453"/>
                  <a:pt x="486934" y="1336499"/>
                </a:cubicBezTo>
                <a:cubicBezTo>
                  <a:pt x="404873" y="1715545"/>
                  <a:pt x="80534" y="2118038"/>
                  <a:pt x="18011" y="2555699"/>
                </a:cubicBezTo>
                <a:cubicBezTo>
                  <a:pt x="-44512" y="2993361"/>
                  <a:pt x="72718" y="3595145"/>
                  <a:pt x="111795" y="3962468"/>
                </a:cubicBezTo>
                <a:cubicBezTo>
                  <a:pt x="150872" y="4329791"/>
                  <a:pt x="110232" y="4156094"/>
                  <a:pt x="161032" y="4371018"/>
                </a:cubicBezTo>
              </a:path>
            </a:pathLst>
          </a:custGeom>
          <a:noFill/>
          <a:ln w="101600">
            <a:solidFill>
              <a:srgbClr val="0000FF"/>
            </a:solidFill>
            <a:prstDash val="sys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0" name="Text Box 228"/>
          <p:cNvSpPr txBox="1">
            <a:spLocks noChangeArrowheads="1"/>
          </p:cNvSpPr>
          <p:nvPr/>
        </p:nvSpPr>
        <p:spPr bwMode="auto">
          <a:xfrm rot="10800000" flipV="1">
            <a:off x="1220582" y="3492182"/>
            <a:ext cx="6024947" cy="1077218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1</a:t>
            </a:r>
            <a:r>
              <a:rPr lang="en-US" altLang="en-US" sz="3200" b="1" baseline="30000" dirty="0">
                <a:cs typeface="Arial" panose="020B0604020202020204" pitchFamily="34" charset="0"/>
              </a:rPr>
              <a:t>st</a:t>
            </a:r>
            <a:r>
              <a:rPr lang="en-US" altLang="en-US" sz="3200" b="1" dirty="0">
                <a:cs typeface="Arial" panose="020B0604020202020204" pitchFamily="34" charset="0"/>
              </a:rPr>
              <a:t> SGT </a:t>
            </a:r>
            <a:r>
              <a:rPr lang="en-US" altLang="en-US" sz="3200" b="1" dirty="0" err="1">
                <a:cs typeface="Arial" panose="020B0604020202020204" pitchFamily="34" charset="0"/>
              </a:rPr>
              <a:t>Lomell’s</a:t>
            </a:r>
            <a:r>
              <a:rPr lang="en-US" altLang="en-US" sz="3200" b="1" dirty="0">
                <a:cs typeface="Arial" panose="020B0604020202020204" pitchFamily="34" charset="0"/>
              </a:rPr>
              <a:t> Patrol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(2 Men, D Co.) </a:t>
            </a:r>
          </a:p>
        </p:txBody>
      </p:sp>
      <p:sp>
        <p:nvSpPr>
          <p:cNvPr id="4181" name="Text Box 228"/>
          <p:cNvSpPr txBox="1">
            <a:spLocks noChangeArrowheads="1"/>
          </p:cNvSpPr>
          <p:nvPr/>
        </p:nvSpPr>
        <p:spPr bwMode="auto">
          <a:xfrm rot="10800000" flipV="1">
            <a:off x="13172636" y="10800196"/>
            <a:ext cx="5758730" cy="1077218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SGT </a:t>
            </a:r>
            <a:r>
              <a:rPr lang="en-US" altLang="en-US" sz="3200" b="1" dirty="0" err="1">
                <a:cs typeface="Arial" panose="020B0604020202020204" pitchFamily="34" charset="0"/>
              </a:rPr>
              <a:t>Rupinskie’s</a:t>
            </a:r>
            <a:r>
              <a:rPr lang="en-US" altLang="en-US" sz="3200" b="1" dirty="0">
                <a:cs typeface="Arial" panose="020B0604020202020204" pitchFamily="34" charset="0"/>
              </a:rPr>
              <a:t> Patrol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(5 Men, E Co.)</a:t>
            </a:r>
          </a:p>
        </p:txBody>
      </p:sp>
      <p:sp>
        <p:nvSpPr>
          <p:cNvPr id="56" name="Freeform 55"/>
          <p:cNvSpPr/>
          <p:nvPr/>
        </p:nvSpPr>
        <p:spPr>
          <a:xfrm>
            <a:off x="7596554" y="7010400"/>
            <a:ext cx="4831526" cy="5261887"/>
          </a:xfrm>
          <a:custGeom>
            <a:avLst/>
            <a:gdLst>
              <a:gd name="connsiteX0" fmla="*/ 3634154 w 4831526"/>
              <a:gd name="connsiteY0" fmla="*/ 0 h 5261887"/>
              <a:gd name="connsiteX1" fmla="*/ 4759569 w 4831526"/>
              <a:gd name="connsiteY1" fmla="*/ 281354 h 5261887"/>
              <a:gd name="connsiteX2" fmla="*/ 4689231 w 4831526"/>
              <a:gd name="connsiteY2" fmla="*/ 1383323 h 5261887"/>
              <a:gd name="connsiteX3" fmla="*/ 4454769 w 4831526"/>
              <a:gd name="connsiteY3" fmla="*/ 2696308 h 5261887"/>
              <a:gd name="connsiteX4" fmla="*/ 4572000 w 4831526"/>
              <a:gd name="connsiteY4" fmla="*/ 4454769 h 5261887"/>
              <a:gd name="connsiteX5" fmla="*/ 4478215 w 4831526"/>
              <a:gd name="connsiteY5" fmla="*/ 5228492 h 5261887"/>
              <a:gd name="connsiteX6" fmla="*/ 3634154 w 4831526"/>
              <a:gd name="connsiteY6" fmla="*/ 5111262 h 5261887"/>
              <a:gd name="connsiteX7" fmla="*/ 2743200 w 4831526"/>
              <a:gd name="connsiteY7" fmla="*/ 5017477 h 5261887"/>
              <a:gd name="connsiteX8" fmla="*/ 1594338 w 4831526"/>
              <a:gd name="connsiteY8" fmla="*/ 4759569 h 5261887"/>
              <a:gd name="connsiteX9" fmla="*/ 0 w 4831526"/>
              <a:gd name="connsiteY9" fmla="*/ 4572000 h 5261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31526" h="5261887">
                <a:moveTo>
                  <a:pt x="3634154" y="0"/>
                </a:moveTo>
                <a:cubicBezTo>
                  <a:pt x="4108938" y="25400"/>
                  <a:pt x="4583723" y="50800"/>
                  <a:pt x="4759569" y="281354"/>
                </a:cubicBezTo>
                <a:cubicBezTo>
                  <a:pt x="4935415" y="511908"/>
                  <a:pt x="4740031" y="980831"/>
                  <a:pt x="4689231" y="1383323"/>
                </a:cubicBezTo>
                <a:cubicBezTo>
                  <a:pt x="4638431" y="1785815"/>
                  <a:pt x="4474307" y="2184400"/>
                  <a:pt x="4454769" y="2696308"/>
                </a:cubicBezTo>
                <a:cubicBezTo>
                  <a:pt x="4435231" y="3208216"/>
                  <a:pt x="4568092" y="4032738"/>
                  <a:pt x="4572000" y="4454769"/>
                </a:cubicBezTo>
                <a:cubicBezTo>
                  <a:pt x="4575908" y="4876800"/>
                  <a:pt x="4634522" y="5119077"/>
                  <a:pt x="4478215" y="5228492"/>
                </a:cubicBezTo>
                <a:cubicBezTo>
                  <a:pt x="4321908" y="5337907"/>
                  <a:pt x="3923323" y="5146431"/>
                  <a:pt x="3634154" y="5111262"/>
                </a:cubicBezTo>
                <a:cubicBezTo>
                  <a:pt x="3344985" y="5076093"/>
                  <a:pt x="3083169" y="5076093"/>
                  <a:pt x="2743200" y="5017477"/>
                </a:cubicBezTo>
                <a:cubicBezTo>
                  <a:pt x="2403231" y="4958862"/>
                  <a:pt x="2051538" y="4833815"/>
                  <a:pt x="1594338" y="4759569"/>
                </a:cubicBezTo>
                <a:cubicBezTo>
                  <a:pt x="1137138" y="4685323"/>
                  <a:pt x="568569" y="4628661"/>
                  <a:pt x="0" y="4572000"/>
                </a:cubicBezTo>
              </a:path>
            </a:pathLst>
          </a:custGeom>
          <a:noFill/>
          <a:ln w="101600">
            <a:solidFill>
              <a:srgbClr val="0000FF"/>
            </a:solidFill>
            <a:prstDash val="sys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21081529" y="15978072"/>
            <a:ext cx="4659470" cy="218754"/>
            <a:chOff x="695253" y="16845266"/>
            <a:chExt cx="7063082" cy="204017"/>
          </a:xfrm>
        </p:grpSpPr>
        <p:grpSp>
          <p:nvGrpSpPr>
            <p:cNvPr id="3301" name="Group 3300"/>
            <p:cNvGrpSpPr/>
            <p:nvPr/>
          </p:nvGrpSpPr>
          <p:grpSpPr>
            <a:xfrm>
              <a:off x="695253" y="16845266"/>
              <a:ext cx="4693310" cy="204017"/>
              <a:chOff x="14049734" y="18685645"/>
              <a:chExt cx="3151410" cy="419920"/>
            </a:xfrm>
          </p:grpSpPr>
          <p:sp>
            <p:nvSpPr>
              <p:cNvPr id="3304" name="Rectangle 3303"/>
              <p:cNvSpPr/>
              <p:nvPr/>
            </p:nvSpPr>
            <p:spPr>
              <a:xfrm>
                <a:off x="14049734" y="18685645"/>
                <a:ext cx="1586323" cy="419920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5" name="Rectangle 3304"/>
              <p:cNvSpPr/>
              <p:nvPr/>
            </p:nvSpPr>
            <p:spPr>
              <a:xfrm>
                <a:off x="15614823" y="18685645"/>
                <a:ext cx="1586321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06" name="Rectangle 3305"/>
            <p:cNvSpPr/>
            <p:nvPr/>
          </p:nvSpPr>
          <p:spPr>
            <a:xfrm>
              <a:off x="5395867" y="16845266"/>
              <a:ext cx="2362468" cy="204017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07" name="Group 3306"/>
          <p:cNvGrpSpPr/>
          <p:nvPr/>
        </p:nvGrpSpPr>
        <p:grpSpPr>
          <a:xfrm rot="19724397">
            <a:off x="7639148" y="9262180"/>
            <a:ext cx="1443094" cy="1929935"/>
            <a:chOff x="3238429" y="7820881"/>
            <a:chExt cx="1443094" cy="1929935"/>
          </a:xfrm>
        </p:grpSpPr>
        <p:grpSp>
          <p:nvGrpSpPr>
            <p:cNvPr id="3543" name="Group 3542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3898" name="Group 389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30" name="Explosion 2 39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1" name="Explosion 2 39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5" name="Explosion 2 39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99" name="Group 389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00" name="Explosion 2 38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1" name="Explosion 2 39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5" name="Explosion 2 392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45" name="Group 3544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3555" name="Group 35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25" name="Explosion 2 36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6" name="Explosion 2 36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7" name="Explosion 2 36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56" name="Group 35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57" name="Explosion 2 35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1" name="Explosion 2 362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4" name="Explosion 2 36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46" name="Group 3545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3547" name="Group 354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52" name="Explosion 2 35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3" name="Explosion 2 35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4" name="Explosion 2 35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48" name="Group 35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49" name="Explosion 2 35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0" name="Explosion 2 35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1" name="Explosion 2 35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970" name="Group 3969"/>
          <p:cNvGrpSpPr/>
          <p:nvPr/>
        </p:nvGrpSpPr>
        <p:grpSpPr>
          <a:xfrm rot="19724397">
            <a:off x="7719606" y="7008696"/>
            <a:ext cx="1443094" cy="1929935"/>
            <a:chOff x="3238429" y="7820881"/>
            <a:chExt cx="1443094" cy="1929935"/>
          </a:xfrm>
        </p:grpSpPr>
        <p:grpSp>
          <p:nvGrpSpPr>
            <p:cNvPr id="4044" name="Group 4043"/>
            <p:cNvGrpSpPr/>
            <p:nvPr/>
          </p:nvGrpSpPr>
          <p:grpSpPr>
            <a:xfrm rot="5936591">
              <a:off x="4057904" y="7831161"/>
              <a:ext cx="633899" cy="613339"/>
              <a:chOff x="4582210" y="13952782"/>
              <a:chExt cx="712246" cy="689144"/>
            </a:xfrm>
          </p:grpSpPr>
          <p:grpSp>
            <p:nvGrpSpPr>
              <p:cNvPr id="4183" name="Group 418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88" name="Explosion 2 41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9" name="Explosion 2 41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0" name="Explosion 2 41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84" name="Group 418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85" name="Explosion 2 41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6" name="Explosion 2 41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7" name="Explosion 2 41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49" name="Group 4048"/>
            <p:cNvGrpSpPr/>
            <p:nvPr/>
          </p:nvGrpSpPr>
          <p:grpSpPr>
            <a:xfrm rot="5936591">
              <a:off x="3646429" y="8497772"/>
              <a:ext cx="633899" cy="613339"/>
              <a:chOff x="4582210" y="13952782"/>
              <a:chExt cx="712246" cy="689144"/>
            </a:xfrm>
          </p:grpSpPr>
          <p:grpSp>
            <p:nvGrpSpPr>
              <p:cNvPr id="4120" name="Group 411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55" name="Explosion 2 41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7" name="Explosion 2 41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2" name="Explosion 2 41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21" name="Group 412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25" name="Explosion 2 41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1" name="Explosion 2 41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Explosion 2 41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0" name="Group 4049"/>
            <p:cNvGrpSpPr/>
            <p:nvPr/>
          </p:nvGrpSpPr>
          <p:grpSpPr>
            <a:xfrm rot="5936591">
              <a:off x="3228149" y="9127197"/>
              <a:ext cx="633899" cy="613339"/>
              <a:chOff x="4582210" y="13952782"/>
              <a:chExt cx="712246" cy="689144"/>
            </a:xfrm>
          </p:grpSpPr>
          <p:grpSp>
            <p:nvGrpSpPr>
              <p:cNvPr id="4099" name="Group 409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7" name="Explosion 2 41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8" name="Explosion 2 41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Explosion 2 41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13" name="Group 411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14" name="Explosion 2 41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5" name="Explosion 2 41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6" name="Explosion 2 41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176" name="Text Box 228"/>
          <p:cNvSpPr txBox="1">
            <a:spLocks noChangeArrowheads="1"/>
          </p:cNvSpPr>
          <p:nvPr/>
        </p:nvSpPr>
        <p:spPr bwMode="auto">
          <a:xfrm rot="10800000" flipV="1">
            <a:off x="8263509" y="7730988"/>
            <a:ext cx="3325531" cy="206210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D &amp; E Co. Group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(35 Men)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0815</a:t>
            </a:r>
          </a:p>
        </p:txBody>
      </p:sp>
      <p:grpSp>
        <p:nvGrpSpPr>
          <p:cNvPr id="4191" name="Group 4190"/>
          <p:cNvGrpSpPr/>
          <p:nvPr/>
        </p:nvGrpSpPr>
        <p:grpSpPr>
          <a:xfrm>
            <a:off x="10508081" y="2216998"/>
            <a:ext cx="664606" cy="664610"/>
            <a:chOff x="4664443" y="3476436"/>
            <a:chExt cx="513500" cy="513500"/>
          </a:xfrm>
        </p:grpSpPr>
        <p:sp>
          <p:nvSpPr>
            <p:cNvPr id="4192" name="Diamond 4191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3" name="Freeform 4192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4" name="Freeform 4193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5" name="Group 4194"/>
          <p:cNvGrpSpPr/>
          <p:nvPr/>
        </p:nvGrpSpPr>
        <p:grpSpPr>
          <a:xfrm>
            <a:off x="13590213" y="6289065"/>
            <a:ext cx="664606" cy="664610"/>
            <a:chOff x="4664443" y="3476436"/>
            <a:chExt cx="513500" cy="513500"/>
          </a:xfrm>
        </p:grpSpPr>
        <p:sp>
          <p:nvSpPr>
            <p:cNvPr id="4196" name="Diamond 4195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7" name="Freeform 4196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8" name="Freeform 4197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78" name="Text Box 228"/>
          <p:cNvSpPr txBox="1">
            <a:spLocks noChangeArrowheads="1"/>
          </p:cNvSpPr>
          <p:nvPr/>
        </p:nvSpPr>
        <p:spPr bwMode="auto">
          <a:xfrm rot="10800000" flipV="1">
            <a:off x="16377338" y="9288988"/>
            <a:ext cx="3325531" cy="1077218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F Co. Group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cs typeface="Arial" panose="020B0604020202020204" pitchFamily="34" charset="0"/>
              </a:rPr>
              <a:t>(12 Men)</a:t>
            </a:r>
          </a:p>
        </p:txBody>
      </p:sp>
      <p:sp>
        <p:nvSpPr>
          <p:cNvPr id="6" name="Pentagon 5"/>
          <p:cNvSpPr/>
          <p:nvPr/>
        </p:nvSpPr>
        <p:spPr>
          <a:xfrm>
            <a:off x="22875606" y="12692835"/>
            <a:ext cx="3885697" cy="1371284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9" name="TextBox 4198"/>
          <p:cNvSpPr txBox="1"/>
          <p:nvPr/>
        </p:nvSpPr>
        <p:spPr>
          <a:xfrm>
            <a:off x="23067485" y="12888043"/>
            <a:ext cx="291778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Omaha Beach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4K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200" name="Straight Arrow Connector 4199"/>
          <p:cNvCxnSpPr/>
          <p:nvPr/>
        </p:nvCxnSpPr>
        <p:spPr>
          <a:xfrm>
            <a:off x="6101005" y="4618516"/>
            <a:ext cx="1186441" cy="151093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>
            <a:off x="6386957" y="10356630"/>
            <a:ext cx="630819" cy="1889949"/>
          </a:xfrm>
          <a:prstGeom prst="ellipse">
            <a:avLst/>
          </a:prstGeom>
          <a:solidFill>
            <a:srgbClr val="FF8080">
              <a:alpha val="50196"/>
            </a:srgb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24" name="Group 4223"/>
          <p:cNvGrpSpPr>
            <a:grpSpLocks noChangeAspect="1"/>
          </p:cNvGrpSpPr>
          <p:nvPr/>
        </p:nvGrpSpPr>
        <p:grpSpPr>
          <a:xfrm>
            <a:off x="4087112" y="7543744"/>
            <a:ext cx="3175965" cy="1174290"/>
            <a:chOff x="3507762" y="12700700"/>
            <a:chExt cx="2407369" cy="890107"/>
          </a:xfrm>
        </p:grpSpPr>
        <p:grpSp>
          <p:nvGrpSpPr>
            <p:cNvPr id="4225" name="Group 4224"/>
            <p:cNvGrpSpPr/>
            <p:nvPr/>
          </p:nvGrpSpPr>
          <p:grpSpPr>
            <a:xfrm>
              <a:off x="3507762" y="12700700"/>
              <a:ext cx="2407369" cy="890107"/>
              <a:chOff x="2289123" y="3188452"/>
              <a:chExt cx="2407369" cy="890107"/>
            </a:xfrm>
          </p:grpSpPr>
          <p:sp>
            <p:nvSpPr>
              <p:cNvPr id="4227" name="Rectangle 4226"/>
              <p:cNvSpPr/>
              <p:nvPr/>
            </p:nvSpPr>
            <p:spPr>
              <a:xfrm>
                <a:off x="2978406" y="3354506"/>
                <a:ext cx="1018020" cy="447935"/>
              </a:xfrm>
              <a:prstGeom prst="rect">
                <a:avLst/>
              </a:prstGeom>
              <a:solidFill>
                <a:srgbClr val="FFFF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8" name="TextBox 4227"/>
              <p:cNvSpPr txBox="1"/>
              <p:nvPr/>
            </p:nvSpPr>
            <p:spPr>
              <a:xfrm>
                <a:off x="3006608" y="3428809"/>
                <a:ext cx="1689884" cy="6497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2/1260</a:t>
                </a:r>
              </a:p>
            </p:txBody>
          </p:sp>
          <p:grpSp>
            <p:nvGrpSpPr>
              <p:cNvPr id="4229" name="Group 4228"/>
              <p:cNvGrpSpPr>
                <a:grpSpLocks noChangeAspect="1"/>
              </p:cNvGrpSpPr>
              <p:nvPr/>
            </p:nvGrpSpPr>
            <p:grpSpPr>
              <a:xfrm>
                <a:off x="2289123" y="3188452"/>
                <a:ext cx="664606" cy="790634"/>
                <a:chOff x="2502379" y="3300248"/>
                <a:chExt cx="513500" cy="610870"/>
              </a:xfrm>
            </p:grpSpPr>
            <p:sp>
              <p:nvSpPr>
                <p:cNvPr id="4230" name="Freeform 4229"/>
                <p:cNvSpPr/>
                <p:nvPr/>
              </p:nvSpPr>
              <p:spPr>
                <a:xfrm>
                  <a:off x="2759391" y="3300248"/>
                  <a:ext cx="0" cy="142875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1" name="Diamond 4230"/>
                <p:cNvSpPr/>
                <p:nvPr/>
              </p:nvSpPr>
              <p:spPr>
                <a:xfrm>
                  <a:off x="2502379" y="3397618"/>
                  <a:ext cx="513500" cy="513500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26" name="Oval 4225"/>
            <p:cNvSpPr/>
            <p:nvPr/>
          </p:nvSpPr>
          <p:spPr>
            <a:xfrm>
              <a:off x="3754208" y="13063553"/>
              <a:ext cx="172392" cy="1723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234" name="Straight Arrow Connector 4233"/>
          <p:cNvCxnSpPr/>
          <p:nvPr/>
        </p:nvCxnSpPr>
        <p:spPr>
          <a:xfrm flipH="1">
            <a:off x="3446790" y="8529243"/>
            <a:ext cx="880293" cy="1203127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2" name="TextBox 4231"/>
          <p:cNvSpPr txBox="1"/>
          <p:nvPr/>
        </p:nvSpPr>
        <p:spPr>
          <a:xfrm>
            <a:off x="3435225" y="8761895"/>
            <a:ext cx="1045735" cy="58477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Men</a:t>
            </a:r>
          </a:p>
        </p:txBody>
      </p:sp>
      <p:cxnSp>
        <p:nvCxnSpPr>
          <p:cNvPr id="4235" name="Straight Arrow Connector 4234"/>
          <p:cNvCxnSpPr/>
          <p:nvPr/>
        </p:nvCxnSpPr>
        <p:spPr>
          <a:xfrm>
            <a:off x="4730468" y="8571744"/>
            <a:ext cx="2284973" cy="260401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3" name="TextBox 4232"/>
          <p:cNvSpPr txBox="1"/>
          <p:nvPr/>
        </p:nvSpPr>
        <p:spPr>
          <a:xfrm>
            <a:off x="4664009" y="8761895"/>
            <a:ext cx="1329094" cy="584775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Guns</a:t>
            </a:r>
          </a:p>
        </p:txBody>
      </p:sp>
      <p:cxnSp>
        <p:nvCxnSpPr>
          <p:cNvPr id="4236" name="Straight Arrow Connector 4235"/>
          <p:cNvCxnSpPr>
            <a:stCxn id="4181" idx="3"/>
          </p:cNvCxnSpPr>
          <p:nvPr/>
        </p:nvCxnSpPr>
        <p:spPr>
          <a:xfrm flipH="1" flipV="1">
            <a:off x="12118589" y="10923429"/>
            <a:ext cx="1054047" cy="415376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/>
          <p:cNvSpPr/>
          <p:nvPr/>
        </p:nvSpPr>
        <p:spPr>
          <a:xfrm>
            <a:off x="390898" y="229707"/>
            <a:ext cx="26802167" cy="1730211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11715750" y="3019425"/>
            <a:ext cx="4763" cy="566738"/>
          </a:xfrm>
          <a:custGeom>
            <a:avLst/>
            <a:gdLst>
              <a:gd name="connsiteX0" fmla="*/ 0 w 4763"/>
              <a:gd name="connsiteY0" fmla="*/ 566738 h 566738"/>
              <a:gd name="connsiteX1" fmla="*/ 4763 w 4763"/>
              <a:gd name="connsiteY1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63" h="566738">
                <a:moveTo>
                  <a:pt x="0" y="566738"/>
                </a:moveTo>
                <a:cubicBezTo>
                  <a:pt x="1588" y="377825"/>
                  <a:pt x="3175" y="188913"/>
                  <a:pt x="4763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1" name="Freeform 4200"/>
          <p:cNvSpPr/>
          <p:nvPr/>
        </p:nvSpPr>
        <p:spPr>
          <a:xfrm>
            <a:off x="11343622" y="3278006"/>
            <a:ext cx="4763" cy="566738"/>
          </a:xfrm>
          <a:custGeom>
            <a:avLst/>
            <a:gdLst>
              <a:gd name="connsiteX0" fmla="*/ 0 w 4763"/>
              <a:gd name="connsiteY0" fmla="*/ 566738 h 566738"/>
              <a:gd name="connsiteX1" fmla="*/ 4763 w 4763"/>
              <a:gd name="connsiteY1" fmla="*/ 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63" h="566738">
                <a:moveTo>
                  <a:pt x="0" y="566738"/>
                </a:moveTo>
                <a:cubicBezTo>
                  <a:pt x="1588" y="377825"/>
                  <a:pt x="3175" y="188913"/>
                  <a:pt x="4763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2" name="TextBox 4201"/>
          <p:cNvSpPr txBox="1"/>
          <p:nvPr/>
        </p:nvSpPr>
        <p:spPr>
          <a:xfrm>
            <a:off x="23106143" y="5539228"/>
            <a:ext cx="1619354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Church</a:t>
            </a:r>
          </a:p>
        </p:txBody>
      </p:sp>
      <p:sp>
        <p:nvSpPr>
          <p:cNvPr id="4203" name="TextBox 4202"/>
          <p:cNvSpPr txBox="1"/>
          <p:nvPr/>
        </p:nvSpPr>
        <p:spPr>
          <a:xfrm>
            <a:off x="2785659" y="6149470"/>
            <a:ext cx="2182868" cy="1015663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</p:txBody>
      </p:sp>
      <p:cxnSp>
        <p:nvCxnSpPr>
          <p:cNvPr id="4204" name="Straight Arrow Connector 4203"/>
          <p:cNvCxnSpPr/>
          <p:nvPr/>
        </p:nvCxnSpPr>
        <p:spPr>
          <a:xfrm flipV="1">
            <a:off x="3661091" y="4974634"/>
            <a:ext cx="294411" cy="113674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9841" y="13417743"/>
            <a:ext cx="6693164" cy="3736508"/>
          </a:xfrm>
          <a:prstGeom prst="rect">
            <a:avLst/>
          </a:prstGeom>
          <a:ln w="76200">
            <a:solidFill>
              <a:schemeClr val="tx1"/>
            </a:solidFill>
          </a:ln>
        </p:spPr>
      </p:pic>
      <p:sp>
        <p:nvSpPr>
          <p:cNvPr id="29" name="Freeform 28"/>
          <p:cNvSpPr/>
          <p:nvPr/>
        </p:nvSpPr>
        <p:spPr>
          <a:xfrm flipH="1">
            <a:off x="7531767" y="11694695"/>
            <a:ext cx="3355585" cy="1688230"/>
          </a:xfrm>
          <a:custGeom>
            <a:avLst/>
            <a:gdLst>
              <a:gd name="connsiteX0" fmla="*/ 0 w 3368842"/>
              <a:gd name="connsiteY0" fmla="*/ 1299410 h 1299410"/>
              <a:gd name="connsiteX1" fmla="*/ 3368842 w 3368842"/>
              <a:gd name="connsiteY1" fmla="*/ 0 h 129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68842" h="1299410">
                <a:moveTo>
                  <a:pt x="0" y="1299410"/>
                </a:moveTo>
                <a:lnTo>
                  <a:pt x="3368842" y="0"/>
                </a:lnTo>
              </a:path>
            </a:pathLst>
          </a:custGeom>
          <a:noFill/>
          <a:ln w="762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97" t="12111" r="4752" b="52626"/>
          <a:stretch/>
        </p:blipFill>
        <p:spPr>
          <a:xfrm>
            <a:off x="697668" y="11888783"/>
            <a:ext cx="4791707" cy="5583380"/>
          </a:xfrm>
          <a:prstGeom prst="rect">
            <a:avLst/>
          </a:prstGeom>
        </p:spPr>
      </p:pic>
      <p:cxnSp>
        <p:nvCxnSpPr>
          <p:cNvPr id="4205" name="Straight Arrow Connector 4204"/>
          <p:cNvCxnSpPr/>
          <p:nvPr/>
        </p:nvCxnSpPr>
        <p:spPr>
          <a:xfrm flipV="1">
            <a:off x="5462315" y="11735418"/>
            <a:ext cx="921066" cy="1688935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6" name="Oval 4205"/>
          <p:cNvSpPr/>
          <p:nvPr/>
        </p:nvSpPr>
        <p:spPr>
          <a:xfrm>
            <a:off x="10533146" y="4143432"/>
            <a:ext cx="673768" cy="5847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4207" name="Oval 4206"/>
          <p:cNvSpPr/>
          <p:nvPr/>
        </p:nvSpPr>
        <p:spPr>
          <a:xfrm>
            <a:off x="11048528" y="7144532"/>
            <a:ext cx="599403" cy="47688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4208" name="Oval 4207"/>
          <p:cNvSpPr/>
          <p:nvPr/>
        </p:nvSpPr>
        <p:spPr>
          <a:xfrm>
            <a:off x="14316148" y="7752320"/>
            <a:ext cx="1042171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3a</a:t>
            </a:r>
          </a:p>
        </p:txBody>
      </p:sp>
      <p:sp>
        <p:nvSpPr>
          <p:cNvPr id="4209" name="Oval 4208"/>
          <p:cNvSpPr/>
          <p:nvPr/>
        </p:nvSpPr>
        <p:spPr>
          <a:xfrm>
            <a:off x="22742537" y="1243642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4210" name="Oval 4209"/>
          <p:cNvSpPr/>
          <p:nvPr/>
        </p:nvSpPr>
        <p:spPr>
          <a:xfrm>
            <a:off x="6325205" y="6908502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4211" name="Oval 4210"/>
          <p:cNvSpPr/>
          <p:nvPr/>
        </p:nvSpPr>
        <p:spPr>
          <a:xfrm>
            <a:off x="11796371" y="10283997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</a:t>
            </a:r>
          </a:p>
        </p:txBody>
      </p:sp>
      <p:sp>
        <p:nvSpPr>
          <p:cNvPr id="4212" name="Oval 4211"/>
          <p:cNvSpPr/>
          <p:nvPr/>
        </p:nvSpPr>
        <p:spPr>
          <a:xfrm>
            <a:off x="23760138" y="604480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4213" name="Oval 4212"/>
          <p:cNvSpPr/>
          <p:nvPr/>
        </p:nvSpPr>
        <p:spPr>
          <a:xfrm>
            <a:off x="11340895" y="6435803"/>
            <a:ext cx="1246982" cy="59361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3b</a:t>
            </a:r>
          </a:p>
        </p:txBody>
      </p:sp>
      <p:sp>
        <p:nvSpPr>
          <p:cNvPr id="4214" name="Oval 4213"/>
          <p:cNvSpPr/>
          <p:nvPr/>
        </p:nvSpPr>
        <p:spPr>
          <a:xfrm>
            <a:off x="14354974" y="134148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7</a:t>
            </a:r>
          </a:p>
        </p:txBody>
      </p:sp>
      <p:sp>
        <p:nvSpPr>
          <p:cNvPr id="4215" name="Oval 4214"/>
          <p:cNvSpPr/>
          <p:nvPr/>
        </p:nvSpPr>
        <p:spPr>
          <a:xfrm>
            <a:off x="25608791" y="14099522"/>
            <a:ext cx="1845490" cy="381733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958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Freeform 146"/>
          <p:cNvSpPr>
            <a:spLocks noChangeAspect="1"/>
          </p:cNvSpPr>
          <p:nvPr/>
        </p:nvSpPr>
        <p:spPr>
          <a:xfrm rot="7373395">
            <a:off x="17478163" y="668553"/>
            <a:ext cx="2443328" cy="238863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75" t="4420" r="5116" b="18019"/>
          <a:stretch/>
        </p:blipFill>
        <p:spPr>
          <a:xfrm rot="10800000">
            <a:off x="610195" y="754380"/>
            <a:ext cx="26177393" cy="17162585"/>
          </a:xfrm>
          <a:prstGeom prst="rect">
            <a:avLst/>
          </a:prstGeom>
          <a:ln w="152400">
            <a:solidFill>
              <a:schemeClr val="tx1"/>
            </a:solidFill>
          </a:ln>
        </p:spPr>
      </p:pic>
      <p:sp>
        <p:nvSpPr>
          <p:cNvPr id="7" name="Text Box 157"/>
          <p:cNvSpPr txBox="1">
            <a:spLocks noChangeArrowheads="1"/>
          </p:cNvSpPr>
          <p:nvPr/>
        </p:nvSpPr>
        <p:spPr bwMode="auto">
          <a:xfrm rot="1579252">
            <a:off x="3866677" y="9159831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8" name="Text Box 158"/>
          <p:cNvSpPr txBox="1">
            <a:spLocks noChangeArrowheads="1"/>
          </p:cNvSpPr>
          <p:nvPr/>
        </p:nvSpPr>
        <p:spPr bwMode="auto">
          <a:xfrm>
            <a:off x="7418957" y="14640908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9" name="Text Box 159"/>
          <p:cNvSpPr txBox="1">
            <a:spLocks noChangeArrowheads="1"/>
          </p:cNvSpPr>
          <p:nvPr/>
        </p:nvSpPr>
        <p:spPr bwMode="auto">
          <a:xfrm rot="20666047">
            <a:off x="14521216" y="14522719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" name="Text Box 160"/>
          <p:cNvSpPr txBox="1">
            <a:spLocks noChangeArrowheads="1"/>
          </p:cNvSpPr>
          <p:nvPr/>
        </p:nvSpPr>
        <p:spPr bwMode="auto">
          <a:xfrm rot="19658214">
            <a:off x="19883389" y="9660700"/>
            <a:ext cx="1330449" cy="576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 rot="20747587">
            <a:off x="7619330" y="7282499"/>
            <a:ext cx="543702" cy="220592"/>
            <a:chOff x="21145826" y="13473498"/>
            <a:chExt cx="679627" cy="275734"/>
          </a:xfrm>
        </p:grpSpPr>
        <p:sp>
          <p:nvSpPr>
            <p:cNvPr id="12" name="Freeform 1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Delay 1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" name="Straight Arrow Connector 17"/>
          <p:cNvCxnSpPr/>
          <p:nvPr/>
        </p:nvCxnSpPr>
        <p:spPr>
          <a:xfrm rot="10800000" flipH="1">
            <a:off x="7762500" y="7040103"/>
            <a:ext cx="27604" cy="2509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 rot="2100660">
            <a:off x="9141369" y="6137246"/>
            <a:ext cx="611000" cy="269695"/>
            <a:chOff x="11793812" y="12129441"/>
            <a:chExt cx="611000" cy="269695"/>
          </a:xfrm>
        </p:grpSpPr>
        <p:sp>
          <p:nvSpPr>
            <p:cNvPr id="20" name="Rectangle 19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2" name="Freeform 21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 22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40" name="Straight Arrow Connector 39"/>
          <p:cNvCxnSpPr/>
          <p:nvPr/>
        </p:nvCxnSpPr>
        <p:spPr>
          <a:xfrm rot="10800000" flipH="1">
            <a:off x="11378151" y="10357673"/>
            <a:ext cx="403899" cy="6872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/>
          <p:cNvGrpSpPr>
            <a:grpSpLocks noChangeAspect="1"/>
          </p:cNvGrpSpPr>
          <p:nvPr/>
        </p:nvGrpSpPr>
        <p:grpSpPr>
          <a:xfrm rot="5770715">
            <a:off x="10941801" y="10254556"/>
            <a:ext cx="543702" cy="220592"/>
            <a:chOff x="21145826" y="13473498"/>
            <a:chExt cx="679627" cy="275734"/>
          </a:xfrm>
        </p:grpSpPr>
        <p:sp>
          <p:nvSpPr>
            <p:cNvPr id="42" name="Freeform 4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lowchart: Delay 4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07624" y="10061340"/>
            <a:ext cx="1823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X</a:t>
            </a:r>
          </a:p>
        </p:txBody>
      </p:sp>
      <p:sp>
        <p:nvSpPr>
          <p:cNvPr id="51" name="Oval 50"/>
          <p:cNvSpPr>
            <a:spLocks noChangeAspect="1"/>
          </p:cNvSpPr>
          <p:nvPr/>
        </p:nvSpPr>
        <p:spPr>
          <a:xfrm>
            <a:off x="11739251" y="1037308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>
            <a:spLocks noChangeAspect="1"/>
          </p:cNvSpPr>
          <p:nvPr/>
        </p:nvSpPr>
        <p:spPr>
          <a:xfrm>
            <a:off x="11902657" y="102629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 rot="10800000">
            <a:off x="645989" y="829709"/>
            <a:ext cx="7677434" cy="3121682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 Box 228"/>
          <p:cNvSpPr txBox="1">
            <a:spLocks noChangeArrowheads="1"/>
          </p:cNvSpPr>
          <p:nvPr/>
        </p:nvSpPr>
        <p:spPr bwMode="auto">
          <a:xfrm rot="10800000" flipV="1">
            <a:off x="15917292" y="6357515"/>
            <a:ext cx="302635" cy="411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24" name="Text Box 228"/>
          <p:cNvSpPr txBox="1">
            <a:spLocks noChangeArrowheads="1"/>
          </p:cNvSpPr>
          <p:nvPr/>
        </p:nvSpPr>
        <p:spPr bwMode="auto">
          <a:xfrm rot="10800000" flipV="1">
            <a:off x="15230644" y="4852158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25" name="Text Box 228"/>
          <p:cNvSpPr txBox="1">
            <a:spLocks noChangeArrowheads="1"/>
          </p:cNvSpPr>
          <p:nvPr/>
        </p:nvSpPr>
        <p:spPr bwMode="auto">
          <a:xfrm rot="10800000" flipV="1">
            <a:off x="14344617" y="3066849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126" name="Text Box 228"/>
          <p:cNvSpPr txBox="1">
            <a:spLocks noChangeArrowheads="1"/>
          </p:cNvSpPr>
          <p:nvPr/>
        </p:nvSpPr>
        <p:spPr bwMode="auto">
          <a:xfrm rot="10800000" flipV="1">
            <a:off x="13604167" y="3966956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127" name="Text Box 228"/>
          <p:cNvSpPr txBox="1">
            <a:spLocks noChangeArrowheads="1"/>
          </p:cNvSpPr>
          <p:nvPr/>
        </p:nvSpPr>
        <p:spPr bwMode="auto">
          <a:xfrm rot="10800000" flipV="1">
            <a:off x="12577028" y="5677914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128" name="Text Box 228"/>
          <p:cNvSpPr txBox="1">
            <a:spLocks noChangeArrowheads="1"/>
          </p:cNvSpPr>
          <p:nvPr/>
        </p:nvSpPr>
        <p:spPr bwMode="auto">
          <a:xfrm rot="10800000" flipV="1">
            <a:off x="11080264" y="5855585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6</a:t>
            </a:r>
          </a:p>
        </p:txBody>
      </p:sp>
      <p:sp>
        <p:nvSpPr>
          <p:cNvPr id="129" name="Text Box 228"/>
          <p:cNvSpPr txBox="1">
            <a:spLocks noChangeArrowheads="1"/>
          </p:cNvSpPr>
          <p:nvPr/>
        </p:nvSpPr>
        <p:spPr bwMode="auto">
          <a:xfrm rot="9833948" flipV="1">
            <a:off x="11964127" y="1681352"/>
            <a:ext cx="611065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OP</a:t>
            </a:r>
          </a:p>
        </p:txBody>
      </p:sp>
      <p:sp>
        <p:nvSpPr>
          <p:cNvPr id="132" name="Text Box 228"/>
          <p:cNvSpPr txBox="1">
            <a:spLocks noChangeArrowheads="1"/>
          </p:cNvSpPr>
          <p:nvPr/>
        </p:nvSpPr>
        <p:spPr bwMode="auto">
          <a:xfrm rot="10800000" flipV="1">
            <a:off x="17764823" y="5350488"/>
            <a:ext cx="1272143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East AA</a:t>
            </a:r>
          </a:p>
        </p:txBody>
      </p:sp>
      <p:sp>
        <p:nvSpPr>
          <p:cNvPr id="135" name="Freeform 134"/>
          <p:cNvSpPr/>
          <p:nvPr/>
        </p:nvSpPr>
        <p:spPr>
          <a:xfrm rot="10800000">
            <a:off x="10310813" y="6601359"/>
            <a:ext cx="1138906" cy="32804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8906" h="32804">
                <a:moveTo>
                  <a:pt x="0" y="32689"/>
                </a:moveTo>
                <a:cubicBezTo>
                  <a:pt x="16669" y="34276"/>
                  <a:pt x="459582" y="19194"/>
                  <a:pt x="652463" y="4113"/>
                </a:cubicBezTo>
                <a:cubicBezTo>
                  <a:pt x="839106" y="-9273"/>
                  <a:pt x="1061912" y="57944"/>
                  <a:pt x="1138906" y="0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8422283" y="12533378"/>
            <a:ext cx="1871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#2 </a:t>
            </a:r>
          </a:p>
        </p:txBody>
      </p:sp>
      <p:sp>
        <p:nvSpPr>
          <p:cNvPr id="143" name="Oval 142"/>
          <p:cNvSpPr>
            <a:spLocks noChangeAspect="1"/>
          </p:cNvSpPr>
          <p:nvPr/>
        </p:nvSpPr>
        <p:spPr>
          <a:xfrm>
            <a:off x="10989070" y="1188637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/>
          <p:cNvSpPr>
            <a:spLocks noChangeAspect="1"/>
          </p:cNvSpPr>
          <p:nvPr/>
        </p:nvSpPr>
        <p:spPr>
          <a:xfrm>
            <a:off x="11199385" y="114652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/>
          <p:cNvSpPr>
            <a:spLocks noChangeAspect="1"/>
          </p:cNvSpPr>
          <p:nvPr/>
        </p:nvSpPr>
        <p:spPr>
          <a:xfrm>
            <a:off x="11468769" y="107451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10800000">
            <a:off x="10937988" y="3825825"/>
            <a:ext cx="1688124" cy="797170"/>
          </a:xfrm>
          <a:custGeom>
            <a:avLst/>
            <a:gdLst>
              <a:gd name="connsiteX0" fmla="*/ 1688124 w 1688124"/>
              <a:gd name="connsiteY0" fmla="*/ 797170 h 797170"/>
              <a:gd name="connsiteX1" fmla="*/ 0 w 1688124"/>
              <a:gd name="connsiteY1" fmla="*/ 0 h 79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8124" h="797170">
                <a:moveTo>
                  <a:pt x="1688124" y="7971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Pentagon 160"/>
          <p:cNvSpPr/>
          <p:nvPr/>
        </p:nvSpPr>
        <p:spPr>
          <a:xfrm rot="5400000">
            <a:off x="12277673" y="15007987"/>
            <a:ext cx="1657327" cy="4052145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TextBox 161"/>
          <p:cNvSpPr txBox="1"/>
          <p:nvPr/>
        </p:nvSpPr>
        <p:spPr>
          <a:xfrm>
            <a:off x="11374932" y="16272803"/>
            <a:ext cx="346280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350M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2215942" y="2482718"/>
            <a:ext cx="5545916" cy="788788"/>
            <a:chOff x="10468482" y="15613005"/>
            <a:chExt cx="3530710" cy="788788"/>
          </a:xfrm>
        </p:grpSpPr>
        <p:sp>
          <p:nvSpPr>
            <p:cNvPr id="107" name="TextBox 106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2783675" y="15742430"/>
              <a:ext cx="121551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200             </a:t>
              </a: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10649824" y="15613005"/>
              <a:ext cx="2741609" cy="206266"/>
              <a:chOff x="14049734" y="18685645"/>
              <a:chExt cx="6286062" cy="424549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8749474" y="18686773"/>
                <a:ext cx="1586322" cy="4199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406" y="1265895"/>
            <a:ext cx="7573838" cy="104607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Securing the Pointe</a:t>
            </a:r>
          </a:p>
        </p:txBody>
      </p:sp>
      <p:pic>
        <p:nvPicPr>
          <p:cNvPr id="9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235" y="1414917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" name="Group 99"/>
          <p:cNvGrpSpPr/>
          <p:nvPr/>
        </p:nvGrpSpPr>
        <p:grpSpPr>
          <a:xfrm rot="10800000">
            <a:off x="7418866" y="1860455"/>
            <a:ext cx="597031" cy="1692752"/>
            <a:chOff x="16823337" y="23206548"/>
            <a:chExt cx="597031" cy="1692752"/>
          </a:xfrm>
        </p:grpSpPr>
        <p:sp>
          <p:nvSpPr>
            <p:cNvPr id="104" name="Down Arrow 103"/>
            <p:cNvSpPr/>
            <p:nvPr/>
          </p:nvSpPr>
          <p:spPr>
            <a:xfrm rot="10800000" flipV="1">
              <a:off x="16858964" y="23206548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16823337" y="24252969"/>
              <a:ext cx="5970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7196825" y="1024496"/>
            <a:ext cx="1023257" cy="740229"/>
            <a:chOff x="27932743" y="3570514"/>
            <a:chExt cx="1023257" cy="740229"/>
          </a:xfrm>
        </p:grpSpPr>
        <p:sp>
          <p:nvSpPr>
            <p:cNvPr id="102" name="Oval 10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0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4A</a:t>
              </a: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3785713" y="3092143"/>
            <a:ext cx="1812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Meters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3406867" y="8844613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#1 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7915392" y="16740381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#3 </a:t>
            </a:r>
          </a:p>
        </p:txBody>
      </p:sp>
      <p:sp>
        <p:nvSpPr>
          <p:cNvPr id="3" name="Rectangle 2"/>
          <p:cNvSpPr/>
          <p:nvPr/>
        </p:nvSpPr>
        <p:spPr>
          <a:xfrm rot="10800000">
            <a:off x="23234219" y="11775537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 rot="10800000">
            <a:off x="22912517" y="15644916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 rot="10800000">
            <a:off x="22983450" y="7580727"/>
            <a:ext cx="342900" cy="10355580"/>
          </a:xfrm>
          <a:custGeom>
            <a:avLst/>
            <a:gdLst>
              <a:gd name="connsiteX0" fmla="*/ 22860 w 342900"/>
              <a:gd name="connsiteY0" fmla="*/ 0 h 10355580"/>
              <a:gd name="connsiteX1" fmla="*/ 342900 w 342900"/>
              <a:gd name="connsiteY1" fmla="*/ 1874520 h 10355580"/>
              <a:gd name="connsiteX2" fmla="*/ 320040 w 342900"/>
              <a:gd name="connsiteY2" fmla="*/ 2743200 h 10355580"/>
              <a:gd name="connsiteX3" fmla="*/ 182880 w 342900"/>
              <a:gd name="connsiteY3" fmla="*/ 4137660 h 10355580"/>
              <a:gd name="connsiteX4" fmla="*/ 137160 w 342900"/>
              <a:gd name="connsiteY4" fmla="*/ 5097780 h 10355580"/>
              <a:gd name="connsiteX5" fmla="*/ 22860 w 342900"/>
              <a:gd name="connsiteY5" fmla="*/ 5669280 h 10355580"/>
              <a:gd name="connsiteX6" fmla="*/ 0 w 342900"/>
              <a:gd name="connsiteY6" fmla="*/ 6126480 h 10355580"/>
              <a:gd name="connsiteX7" fmla="*/ 137160 w 342900"/>
              <a:gd name="connsiteY7" fmla="*/ 7040880 h 10355580"/>
              <a:gd name="connsiteX8" fmla="*/ 45720 w 342900"/>
              <a:gd name="connsiteY8" fmla="*/ 7955280 h 10355580"/>
              <a:gd name="connsiteX9" fmla="*/ 114300 w 342900"/>
              <a:gd name="connsiteY9" fmla="*/ 8618220 h 10355580"/>
              <a:gd name="connsiteX10" fmla="*/ 68580 w 342900"/>
              <a:gd name="connsiteY10" fmla="*/ 9555480 h 10355580"/>
              <a:gd name="connsiteX11" fmla="*/ 137160 w 342900"/>
              <a:gd name="connsiteY11" fmla="*/ 10355580 h 10355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2900" h="10355580">
                <a:moveTo>
                  <a:pt x="22860" y="0"/>
                </a:moveTo>
                <a:lnTo>
                  <a:pt x="342900" y="1874520"/>
                </a:lnTo>
                <a:lnTo>
                  <a:pt x="320040" y="2743200"/>
                </a:lnTo>
                <a:lnTo>
                  <a:pt x="182880" y="4137660"/>
                </a:lnTo>
                <a:lnTo>
                  <a:pt x="137160" y="5097780"/>
                </a:lnTo>
                <a:lnTo>
                  <a:pt x="22860" y="5669280"/>
                </a:lnTo>
                <a:lnTo>
                  <a:pt x="0" y="6126480"/>
                </a:lnTo>
                <a:lnTo>
                  <a:pt x="137160" y="7040880"/>
                </a:lnTo>
                <a:lnTo>
                  <a:pt x="45720" y="7955280"/>
                </a:lnTo>
                <a:lnTo>
                  <a:pt x="114300" y="8618220"/>
                </a:lnTo>
                <a:lnTo>
                  <a:pt x="68580" y="9555480"/>
                </a:lnTo>
                <a:lnTo>
                  <a:pt x="137160" y="10355580"/>
                </a:lnTo>
              </a:path>
            </a:pathLst>
          </a:custGeom>
          <a:noFill/>
          <a:ln w="857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4" name="Group 153"/>
          <p:cNvGrpSpPr>
            <a:grpSpLocks noChangeAspect="1"/>
          </p:cNvGrpSpPr>
          <p:nvPr/>
        </p:nvGrpSpPr>
        <p:grpSpPr>
          <a:xfrm>
            <a:off x="17715931" y="1426584"/>
            <a:ext cx="2344210" cy="1730383"/>
            <a:chOff x="12427736" y="467423"/>
            <a:chExt cx="1666390" cy="1230049"/>
          </a:xfrm>
        </p:grpSpPr>
        <p:grpSp>
          <p:nvGrpSpPr>
            <p:cNvPr id="155" name="Group 154"/>
            <p:cNvGrpSpPr/>
            <p:nvPr/>
          </p:nvGrpSpPr>
          <p:grpSpPr>
            <a:xfrm>
              <a:off x="12427736" y="620254"/>
              <a:ext cx="1666390" cy="1077218"/>
              <a:chOff x="18451360" y="6288670"/>
              <a:chExt cx="1666390" cy="1077218"/>
            </a:xfrm>
          </p:grpSpPr>
          <p:sp>
            <p:nvSpPr>
              <p:cNvPr id="169" name="TextBox 168"/>
              <p:cNvSpPr txBox="1"/>
              <p:nvPr/>
            </p:nvSpPr>
            <p:spPr>
              <a:xfrm>
                <a:off x="18951510" y="6288670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0" name="Group 169"/>
              <p:cNvGrpSpPr/>
              <p:nvPr/>
            </p:nvGrpSpPr>
            <p:grpSpPr>
              <a:xfrm>
                <a:off x="18451360" y="6410159"/>
                <a:ext cx="1187350" cy="616639"/>
                <a:chOff x="15743315" y="6685343"/>
                <a:chExt cx="1187350" cy="616639"/>
              </a:xfrm>
            </p:grpSpPr>
            <p:sp>
              <p:nvSpPr>
                <p:cNvPr id="171" name="Rectangle 170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TextBox 171"/>
                <p:cNvSpPr txBox="1"/>
                <p:nvPr/>
              </p:nvSpPr>
              <p:spPr>
                <a:xfrm>
                  <a:off x="15764425" y="6805321"/>
                  <a:ext cx="1166240" cy="415690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56" name="Freeform 155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38" name="Freeform 37"/>
          <p:cNvSpPr/>
          <p:nvPr/>
        </p:nvSpPr>
        <p:spPr>
          <a:xfrm>
            <a:off x="17693640" y="1783080"/>
            <a:ext cx="0" cy="3177540"/>
          </a:xfrm>
          <a:custGeom>
            <a:avLst/>
            <a:gdLst>
              <a:gd name="connsiteX0" fmla="*/ 0 w 0"/>
              <a:gd name="connsiteY0" fmla="*/ 3177540 h 3177540"/>
              <a:gd name="connsiteX1" fmla="*/ 0 w 0"/>
              <a:gd name="connsiteY1" fmla="*/ 3063240 h 3177540"/>
              <a:gd name="connsiteX2" fmla="*/ 0 w 0"/>
              <a:gd name="connsiteY2" fmla="*/ 0 h 317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3177540">
                <a:moveTo>
                  <a:pt x="0" y="3177540"/>
                </a:moveTo>
                <a:lnTo>
                  <a:pt x="0" y="3063240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Pentagon 172"/>
          <p:cNvSpPr/>
          <p:nvPr/>
        </p:nvSpPr>
        <p:spPr>
          <a:xfrm>
            <a:off x="22856676" y="15863389"/>
            <a:ext cx="3885697" cy="1371284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TextBox 173"/>
          <p:cNvSpPr txBox="1"/>
          <p:nvPr/>
        </p:nvSpPr>
        <p:spPr>
          <a:xfrm>
            <a:off x="23048555" y="16058597"/>
            <a:ext cx="291778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Omaha Beach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4K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0" name="Group 69"/>
          <p:cNvGrpSpPr>
            <a:grpSpLocks noChangeAspect="1"/>
          </p:cNvGrpSpPr>
          <p:nvPr/>
        </p:nvGrpSpPr>
        <p:grpSpPr>
          <a:xfrm>
            <a:off x="20131825" y="1247002"/>
            <a:ext cx="5718208" cy="2485298"/>
            <a:chOff x="19609503" y="2083797"/>
            <a:chExt cx="5395002" cy="2344824"/>
          </a:xfrm>
        </p:grpSpPr>
        <p:sp>
          <p:nvSpPr>
            <p:cNvPr id="68" name="Rectangle 67"/>
            <p:cNvSpPr/>
            <p:nvPr/>
          </p:nvSpPr>
          <p:spPr>
            <a:xfrm>
              <a:off x="19609503" y="2083797"/>
              <a:ext cx="4794115" cy="2344824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19916843" y="2617115"/>
              <a:ext cx="5087662" cy="1116947"/>
              <a:chOff x="19649060" y="2228020"/>
              <a:chExt cx="5087662" cy="1116947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19649060" y="2267749"/>
                <a:ext cx="2095156" cy="1077218"/>
                <a:chOff x="18451360" y="6156629"/>
                <a:chExt cx="2004211" cy="1077218"/>
              </a:xfrm>
            </p:grpSpPr>
            <p:sp>
              <p:nvSpPr>
                <p:cNvPr id="90" name="TextBox 89"/>
                <p:cNvSpPr txBox="1"/>
                <p:nvPr/>
              </p:nvSpPr>
              <p:spPr>
                <a:xfrm>
                  <a:off x="19289331" y="6156629"/>
                  <a:ext cx="1166240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1" name="Group 90"/>
                <p:cNvGrpSpPr/>
                <p:nvPr/>
              </p:nvGrpSpPr>
              <p:grpSpPr>
                <a:xfrm>
                  <a:off x="18451360" y="6178956"/>
                  <a:ext cx="1173377" cy="847842"/>
                  <a:chOff x="15743315" y="6454140"/>
                  <a:chExt cx="1173377" cy="847842"/>
                </a:xfrm>
              </p:grpSpPr>
              <p:sp>
                <p:nvSpPr>
                  <p:cNvPr id="92" name="Freeform 91"/>
                  <p:cNvSpPr/>
                  <p:nvPr/>
                </p:nvSpPr>
                <p:spPr>
                  <a:xfrm>
                    <a:off x="16153189" y="6454140"/>
                    <a:ext cx="0" cy="274320"/>
                  </a:xfrm>
                  <a:custGeom>
                    <a:avLst/>
                    <a:gdLst>
                      <a:gd name="connsiteX0" fmla="*/ 0 w 0"/>
                      <a:gd name="connsiteY0" fmla="*/ 274320 h 274320"/>
                      <a:gd name="connsiteX1" fmla="*/ 0 w 0"/>
                      <a:gd name="connsiteY1" fmla="*/ 0 h 27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274320">
                        <a:moveTo>
                          <a:pt x="0" y="274320"/>
                        </a:moveTo>
                        <a:lnTo>
                          <a:pt x="0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Rectangle 9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TextBox 93"/>
                  <p:cNvSpPr txBox="1"/>
                  <p:nvPr/>
                </p:nvSpPr>
                <p:spPr>
                  <a:xfrm>
                    <a:off x="15750452" y="6739590"/>
                    <a:ext cx="1166240" cy="493646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>
                <a:off x="21150114" y="2228020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177" name="Group 176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178" name="TextBox 177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E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79" name="Group 178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181" name="Rectangle 180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TextBox 181"/>
                    <p:cNvSpPr txBox="1"/>
                    <p:nvPr/>
                  </p:nvSpPr>
                  <p:spPr>
                    <a:xfrm>
                      <a:off x="15750452" y="6739590"/>
                      <a:ext cx="1166240" cy="493646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39" name="Oval 38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Oval 182"/>
                  <p:cNvSpPr>
                    <a:spLocks noChangeAspect="1"/>
                  </p:cNvSpPr>
                  <p:nvPr/>
                </p:nvSpPr>
                <p:spPr>
                  <a:xfrm>
                    <a:off x="20740764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183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5" name="Group 184"/>
              <p:cNvGrpSpPr/>
              <p:nvPr/>
            </p:nvGrpSpPr>
            <p:grpSpPr>
              <a:xfrm>
                <a:off x="22641566" y="2240418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186" name="Group 185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191" name="TextBox 190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D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92" name="Group 191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193" name="Rectangle 192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TextBox 193"/>
                    <p:cNvSpPr txBox="1"/>
                    <p:nvPr/>
                  </p:nvSpPr>
                  <p:spPr>
                    <a:xfrm>
                      <a:off x="15750452" y="6739590"/>
                      <a:ext cx="1166240" cy="493646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87" name="Group 186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188" name="Oval 187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88"/>
                  <p:cNvSpPr>
                    <a:spLocks noChangeAspect="1"/>
                  </p:cNvSpPr>
                  <p:nvPr/>
                </p:nvSpPr>
                <p:spPr>
                  <a:xfrm>
                    <a:off x="2073620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189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69" name="TextBox 68"/>
            <p:cNvSpPr txBox="1"/>
            <p:nvPr/>
          </p:nvSpPr>
          <p:spPr>
            <a:xfrm>
              <a:off x="19934519" y="2113897"/>
              <a:ext cx="414408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Captain Otto </a:t>
              </a:r>
              <a:r>
                <a:rPr lang="en-US" sz="32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Masny</a:t>
              </a: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0958036" y="3659004"/>
              <a:ext cx="209704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(100 men)</a:t>
              </a: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6606269" y="6848524"/>
            <a:ext cx="664606" cy="664610"/>
            <a:chOff x="4664443" y="3476436"/>
            <a:chExt cx="513500" cy="513500"/>
          </a:xfrm>
        </p:grpSpPr>
        <p:sp>
          <p:nvSpPr>
            <p:cNvPr id="197" name="Diamond 196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reeform 197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7" name="Pentagon 206"/>
          <p:cNvSpPr/>
          <p:nvPr/>
        </p:nvSpPr>
        <p:spPr>
          <a:xfrm>
            <a:off x="22172799" y="4233246"/>
            <a:ext cx="4474068" cy="1371284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TextBox 207"/>
          <p:cNvSpPr txBox="1"/>
          <p:nvPr/>
        </p:nvSpPr>
        <p:spPr>
          <a:xfrm>
            <a:off x="22226183" y="4339086"/>
            <a:ext cx="285046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German MMG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230M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 rot="10800000">
            <a:off x="25742991" y="4820620"/>
            <a:ext cx="611000" cy="269695"/>
            <a:chOff x="11793812" y="12129441"/>
            <a:chExt cx="611000" cy="269695"/>
          </a:xfrm>
        </p:grpSpPr>
        <p:sp>
          <p:nvSpPr>
            <p:cNvPr id="201" name="Rectangle 200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201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03" name="Freeform 202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 rot="16200000">
            <a:off x="19331112" y="4162225"/>
            <a:ext cx="1361851" cy="1190336"/>
            <a:chOff x="13729371" y="18652853"/>
            <a:chExt cx="755207" cy="660095"/>
          </a:xfrm>
        </p:grpSpPr>
        <p:grpSp>
          <p:nvGrpSpPr>
            <p:cNvPr id="213" name="Group 212"/>
            <p:cNvGrpSpPr/>
            <p:nvPr/>
          </p:nvGrpSpPr>
          <p:grpSpPr>
            <a:xfrm>
              <a:off x="13729371" y="18652853"/>
              <a:ext cx="755207" cy="660095"/>
              <a:chOff x="4296478" y="1651379"/>
              <a:chExt cx="4447812" cy="3887648"/>
            </a:xfrm>
          </p:grpSpPr>
          <p:sp>
            <p:nvSpPr>
              <p:cNvPr id="219" name="Freeform 218"/>
              <p:cNvSpPr/>
              <p:nvPr/>
            </p:nvSpPr>
            <p:spPr>
              <a:xfrm>
                <a:off x="5849688" y="1693721"/>
                <a:ext cx="1259173" cy="14990"/>
              </a:xfrm>
              <a:custGeom>
                <a:avLst/>
                <a:gdLst>
                  <a:gd name="connsiteX0" fmla="*/ 0 w 1259173"/>
                  <a:gd name="connsiteY0" fmla="*/ 14990 h 14990"/>
                  <a:gd name="connsiteX1" fmla="*/ 1259173 w 1259173"/>
                  <a:gd name="connsiteY1" fmla="*/ 0 h 1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9173" h="14990">
                    <a:moveTo>
                      <a:pt x="0" y="14990"/>
                    </a:moveTo>
                    <a:lnTo>
                      <a:pt x="1259173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Freeform 219"/>
              <p:cNvSpPr/>
              <p:nvPr/>
            </p:nvSpPr>
            <p:spPr>
              <a:xfrm>
                <a:off x="4296478" y="1873330"/>
                <a:ext cx="4439145" cy="3585976"/>
              </a:xfrm>
              <a:custGeom>
                <a:avLst/>
                <a:gdLst>
                  <a:gd name="connsiteX0" fmla="*/ 2491184 w 4439145"/>
                  <a:gd name="connsiteY0" fmla="*/ 681579 h 3585255"/>
                  <a:gd name="connsiteX1" fmla="*/ 3827614 w 4439145"/>
                  <a:gd name="connsiteY1" fmla="*/ 705025 h 3585255"/>
                  <a:gd name="connsiteX2" fmla="*/ 4191030 w 4439145"/>
                  <a:gd name="connsiteY2" fmla="*/ 751917 h 3585255"/>
                  <a:gd name="connsiteX3" fmla="*/ 4402045 w 4439145"/>
                  <a:gd name="connsiteY3" fmla="*/ 845702 h 3585255"/>
                  <a:gd name="connsiteX4" fmla="*/ 4437214 w 4439145"/>
                  <a:gd name="connsiteY4" fmla="*/ 974656 h 3585255"/>
                  <a:gd name="connsiteX5" fmla="*/ 4378599 w 4439145"/>
                  <a:gd name="connsiteY5" fmla="*/ 1127056 h 3585255"/>
                  <a:gd name="connsiteX6" fmla="*/ 4249645 w 4439145"/>
                  <a:gd name="connsiteY6" fmla="*/ 1279456 h 3585255"/>
                  <a:gd name="connsiteX7" fmla="*/ 3909676 w 4439145"/>
                  <a:gd name="connsiteY7" fmla="*/ 1420133 h 3585255"/>
                  <a:gd name="connsiteX8" fmla="*/ 3323522 w 4439145"/>
                  <a:gd name="connsiteY8" fmla="*/ 1572533 h 3585255"/>
                  <a:gd name="connsiteX9" fmla="*/ 2749091 w 4439145"/>
                  <a:gd name="connsiteY9" fmla="*/ 1666317 h 3585255"/>
                  <a:gd name="connsiteX10" fmla="*/ 2538076 w 4439145"/>
                  <a:gd name="connsiteY10" fmla="*/ 1666317 h 3585255"/>
                  <a:gd name="connsiteX11" fmla="*/ 2467737 w 4439145"/>
                  <a:gd name="connsiteY11" fmla="*/ 1713210 h 3585255"/>
                  <a:gd name="connsiteX12" fmla="*/ 2479460 w 4439145"/>
                  <a:gd name="connsiteY12" fmla="*/ 1853886 h 3585255"/>
                  <a:gd name="connsiteX13" fmla="*/ 2432568 w 4439145"/>
                  <a:gd name="connsiteY13" fmla="*/ 2627610 h 3585255"/>
                  <a:gd name="connsiteX14" fmla="*/ 2362230 w 4439145"/>
                  <a:gd name="connsiteY14" fmla="*/ 2967579 h 3585255"/>
                  <a:gd name="connsiteX15" fmla="*/ 3042168 w 4439145"/>
                  <a:gd name="connsiteY15" fmla="*/ 3225486 h 3585255"/>
                  <a:gd name="connsiteX16" fmla="*/ 3135953 w 4439145"/>
                  <a:gd name="connsiteY16" fmla="*/ 3284102 h 3585255"/>
                  <a:gd name="connsiteX17" fmla="*/ 3147676 w 4439145"/>
                  <a:gd name="connsiteY17" fmla="*/ 3354440 h 3585255"/>
                  <a:gd name="connsiteX18" fmla="*/ 3135953 w 4439145"/>
                  <a:gd name="connsiteY18" fmla="*/ 3413056 h 3585255"/>
                  <a:gd name="connsiteX19" fmla="*/ 3089060 w 4439145"/>
                  <a:gd name="connsiteY19" fmla="*/ 3436502 h 3585255"/>
                  <a:gd name="connsiteX20" fmla="*/ 2936660 w 4439145"/>
                  <a:gd name="connsiteY20" fmla="*/ 3506840 h 3585255"/>
                  <a:gd name="connsiteX21" fmla="*/ 2573245 w 4439145"/>
                  <a:gd name="connsiteY21" fmla="*/ 3577179 h 3585255"/>
                  <a:gd name="connsiteX22" fmla="*/ 2432568 w 4439145"/>
                  <a:gd name="connsiteY22" fmla="*/ 3577179 h 3585255"/>
                  <a:gd name="connsiteX23" fmla="*/ 2373953 w 4439145"/>
                  <a:gd name="connsiteY23" fmla="*/ 3518563 h 3585255"/>
                  <a:gd name="connsiteX24" fmla="*/ 2291891 w 4439145"/>
                  <a:gd name="connsiteY24" fmla="*/ 3413056 h 3585255"/>
                  <a:gd name="connsiteX25" fmla="*/ 2221553 w 4439145"/>
                  <a:gd name="connsiteY25" fmla="*/ 3413056 h 3585255"/>
                  <a:gd name="connsiteX26" fmla="*/ 2127768 w 4439145"/>
                  <a:gd name="connsiteY26" fmla="*/ 3530286 h 3585255"/>
                  <a:gd name="connsiteX27" fmla="*/ 1998814 w 4439145"/>
                  <a:gd name="connsiteY27" fmla="*/ 3565456 h 3585255"/>
                  <a:gd name="connsiteX28" fmla="*/ 1811245 w 4439145"/>
                  <a:gd name="connsiteY28" fmla="*/ 3577179 h 3585255"/>
                  <a:gd name="connsiteX29" fmla="*/ 1565060 w 4439145"/>
                  <a:gd name="connsiteY29" fmla="*/ 3542010 h 3585255"/>
                  <a:gd name="connsiteX30" fmla="*/ 1400937 w 4439145"/>
                  <a:gd name="connsiteY30" fmla="*/ 3459948 h 3585255"/>
                  <a:gd name="connsiteX31" fmla="*/ 1365768 w 4439145"/>
                  <a:gd name="connsiteY31" fmla="*/ 3319271 h 3585255"/>
                  <a:gd name="connsiteX32" fmla="*/ 1389214 w 4439145"/>
                  <a:gd name="connsiteY32" fmla="*/ 3260656 h 3585255"/>
                  <a:gd name="connsiteX33" fmla="*/ 1471276 w 4439145"/>
                  <a:gd name="connsiteY33" fmla="*/ 3237210 h 3585255"/>
                  <a:gd name="connsiteX34" fmla="*/ 2116045 w 4439145"/>
                  <a:gd name="connsiteY34" fmla="*/ 2967579 h 3585255"/>
                  <a:gd name="connsiteX35" fmla="*/ 2104322 w 4439145"/>
                  <a:gd name="connsiteY35" fmla="*/ 2674502 h 3585255"/>
                  <a:gd name="connsiteX36" fmla="*/ 1998814 w 4439145"/>
                  <a:gd name="connsiteY36" fmla="*/ 2123517 h 3585255"/>
                  <a:gd name="connsiteX37" fmla="*/ 1987091 w 4439145"/>
                  <a:gd name="connsiteY37" fmla="*/ 1795271 h 3585255"/>
                  <a:gd name="connsiteX38" fmla="*/ 1951922 w 4439145"/>
                  <a:gd name="connsiteY38" fmla="*/ 1689763 h 3585255"/>
                  <a:gd name="connsiteX39" fmla="*/ 1928476 w 4439145"/>
                  <a:gd name="connsiteY39" fmla="*/ 1689763 h 3585255"/>
                  <a:gd name="connsiteX40" fmla="*/ 1494722 w 4439145"/>
                  <a:gd name="connsiteY40" fmla="*/ 1678040 h 3585255"/>
                  <a:gd name="connsiteX41" fmla="*/ 873399 w 4439145"/>
                  <a:gd name="connsiteY41" fmla="*/ 1572533 h 3585255"/>
                  <a:gd name="connsiteX42" fmla="*/ 474814 w 4439145"/>
                  <a:gd name="connsiteY42" fmla="*/ 1455302 h 3585255"/>
                  <a:gd name="connsiteX43" fmla="*/ 146568 w 4439145"/>
                  <a:gd name="connsiteY43" fmla="*/ 1302902 h 3585255"/>
                  <a:gd name="connsiteX44" fmla="*/ 17614 w 4439145"/>
                  <a:gd name="connsiteY44" fmla="*/ 1138779 h 3585255"/>
                  <a:gd name="connsiteX45" fmla="*/ 17614 w 4439145"/>
                  <a:gd name="connsiteY45" fmla="*/ 951210 h 3585255"/>
                  <a:gd name="connsiteX46" fmla="*/ 170014 w 4439145"/>
                  <a:gd name="connsiteY46" fmla="*/ 822256 h 3585255"/>
                  <a:gd name="connsiteX47" fmla="*/ 310691 w 4439145"/>
                  <a:gd name="connsiteY47" fmla="*/ 798810 h 3585255"/>
                  <a:gd name="connsiteX48" fmla="*/ 791337 w 4439145"/>
                  <a:gd name="connsiteY48" fmla="*/ 775363 h 3585255"/>
                  <a:gd name="connsiteX49" fmla="*/ 1482999 w 4439145"/>
                  <a:gd name="connsiteY49" fmla="*/ 716748 h 3585255"/>
                  <a:gd name="connsiteX50" fmla="*/ 1928476 w 4439145"/>
                  <a:gd name="connsiteY50" fmla="*/ 693302 h 3585255"/>
                  <a:gd name="connsiteX51" fmla="*/ 1940199 w 4439145"/>
                  <a:gd name="connsiteY51" fmla="*/ 400225 h 3585255"/>
                  <a:gd name="connsiteX52" fmla="*/ 1951922 w 4439145"/>
                  <a:gd name="connsiteY52" fmla="*/ 130594 h 3585255"/>
                  <a:gd name="connsiteX53" fmla="*/ 2010537 w 4439145"/>
                  <a:gd name="connsiteY53" fmla="*/ 36810 h 3585255"/>
                  <a:gd name="connsiteX54" fmla="*/ 2373953 w 4439145"/>
                  <a:gd name="connsiteY54" fmla="*/ 1640 h 3585255"/>
                  <a:gd name="connsiteX55" fmla="*/ 2432568 w 4439145"/>
                  <a:gd name="connsiteY55" fmla="*/ 83702 h 3585255"/>
                  <a:gd name="connsiteX56" fmla="*/ 2456014 w 4439145"/>
                  <a:gd name="connsiteY56" fmla="*/ 282994 h 3585255"/>
                  <a:gd name="connsiteX57" fmla="*/ 2467737 w 4439145"/>
                  <a:gd name="connsiteY57" fmla="*/ 564348 h 3585255"/>
                  <a:gd name="connsiteX58" fmla="*/ 2491184 w 4439145"/>
                  <a:gd name="connsiteY58" fmla="*/ 681579 h 3585255"/>
                  <a:gd name="connsiteX0" fmla="*/ 2491184 w 4439145"/>
                  <a:gd name="connsiteY0" fmla="*/ 694828 h 3598504"/>
                  <a:gd name="connsiteX1" fmla="*/ 3827614 w 4439145"/>
                  <a:gd name="connsiteY1" fmla="*/ 718274 h 3598504"/>
                  <a:gd name="connsiteX2" fmla="*/ 4191030 w 4439145"/>
                  <a:gd name="connsiteY2" fmla="*/ 765166 h 3598504"/>
                  <a:gd name="connsiteX3" fmla="*/ 4402045 w 4439145"/>
                  <a:gd name="connsiteY3" fmla="*/ 858951 h 3598504"/>
                  <a:gd name="connsiteX4" fmla="*/ 4437214 w 4439145"/>
                  <a:gd name="connsiteY4" fmla="*/ 987905 h 3598504"/>
                  <a:gd name="connsiteX5" fmla="*/ 4378599 w 4439145"/>
                  <a:gd name="connsiteY5" fmla="*/ 1140305 h 3598504"/>
                  <a:gd name="connsiteX6" fmla="*/ 4249645 w 4439145"/>
                  <a:gd name="connsiteY6" fmla="*/ 1292705 h 3598504"/>
                  <a:gd name="connsiteX7" fmla="*/ 3909676 w 4439145"/>
                  <a:gd name="connsiteY7" fmla="*/ 1433382 h 3598504"/>
                  <a:gd name="connsiteX8" fmla="*/ 3323522 w 4439145"/>
                  <a:gd name="connsiteY8" fmla="*/ 1585782 h 3598504"/>
                  <a:gd name="connsiteX9" fmla="*/ 2749091 w 4439145"/>
                  <a:gd name="connsiteY9" fmla="*/ 1679566 h 3598504"/>
                  <a:gd name="connsiteX10" fmla="*/ 2538076 w 4439145"/>
                  <a:gd name="connsiteY10" fmla="*/ 1679566 h 3598504"/>
                  <a:gd name="connsiteX11" fmla="*/ 2467737 w 4439145"/>
                  <a:gd name="connsiteY11" fmla="*/ 1726459 h 3598504"/>
                  <a:gd name="connsiteX12" fmla="*/ 2479460 w 4439145"/>
                  <a:gd name="connsiteY12" fmla="*/ 1867135 h 3598504"/>
                  <a:gd name="connsiteX13" fmla="*/ 2432568 w 4439145"/>
                  <a:gd name="connsiteY13" fmla="*/ 2640859 h 3598504"/>
                  <a:gd name="connsiteX14" fmla="*/ 2362230 w 4439145"/>
                  <a:gd name="connsiteY14" fmla="*/ 2980828 h 3598504"/>
                  <a:gd name="connsiteX15" fmla="*/ 3042168 w 4439145"/>
                  <a:gd name="connsiteY15" fmla="*/ 3238735 h 3598504"/>
                  <a:gd name="connsiteX16" fmla="*/ 3135953 w 4439145"/>
                  <a:gd name="connsiteY16" fmla="*/ 3297351 h 3598504"/>
                  <a:gd name="connsiteX17" fmla="*/ 3147676 w 4439145"/>
                  <a:gd name="connsiteY17" fmla="*/ 3367689 h 3598504"/>
                  <a:gd name="connsiteX18" fmla="*/ 3135953 w 4439145"/>
                  <a:gd name="connsiteY18" fmla="*/ 3426305 h 3598504"/>
                  <a:gd name="connsiteX19" fmla="*/ 3089060 w 4439145"/>
                  <a:gd name="connsiteY19" fmla="*/ 3449751 h 3598504"/>
                  <a:gd name="connsiteX20" fmla="*/ 2936660 w 4439145"/>
                  <a:gd name="connsiteY20" fmla="*/ 3520089 h 3598504"/>
                  <a:gd name="connsiteX21" fmla="*/ 2573245 w 4439145"/>
                  <a:gd name="connsiteY21" fmla="*/ 3590428 h 3598504"/>
                  <a:gd name="connsiteX22" fmla="*/ 2432568 w 4439145"/>
                  <a:gd name="connsiteY22" fmla="*/ 3590428 h 3598504"/>
                  <a:gd name="connsiteX23" fmla="*/ 2373953 w 4439145"/>
                  <a:gd name="connsiteY23" fmla="*/ 3531812 h 3598504"/>
                  <a:gd name="connsiteX24" fmla="*/ 2291891 w 4439145"/>
                  <a:gd name="connsiteY24" fmla="*/ 3426305 h 3598504"/>
                  <a:gd name="connsiteX25" fmla="*/ 2221553 w 4439145"/>
                  <a:gd name="connsiteY25" fmla="*/ 3426305 h 3598504"/>
                  <a:gd name="connsiteX26" fmla="*/ 2127768 w 4439145"/>
                  <a:gd name="connsiteY26" fmla="*/ 3543535 h 3598504"/>
                  <a:gd name="connsiteX27" fmla="*/ 1998814 w 4439145"/>
                  <a:gd name="connsiteY27" fmla="*/ 3578705 h 3598504"/>
                  <a:gd name="connsiteX28" fmla="*/ 1811245 w 4439145"/>
                  <a:gd name="connsiteY28" fmla="*/ 3590428 h 3598504"/>
                  <a:gd name="connsiteX29" fmla="*/ 1565060 w 4439145"/>
                  <a:gd name="connsiteY29" fmla="*/ 3555259 h 3598504"/>
                  <a:gd name="connsiteX30" fmla="*/ 1400937 w 4439145"/>
                  <a:gd name="connsiteY30" fmla="*/ 3473197 h 3598504"/>
                  <a:gd name="connsiteX31" fmla="*/ 1365768 w 4439145"/>
                  <a:gd name="connsiteY31" fmla="*/ 3332520 h 3598504"/>
                  <a:gd name="connsiteX32" fmla="*/ 1389214 w 4439145"/>
                  <a:gd name="connsiteY32" fmla="*/ 3273905 h 3598504"/>
                  <a:gd name="connsiteX33" fmla="*/ 1471276 w 4439145"/>
                  <a:gd name="connsiteY33" fmla="*/ 3250459 h 3598504"/>
                  <a:gd name="connsiteX34" fmla="*/ 2116045 w 4439145"/>
                  <a:gd name="connsiteY34" fmla="*/ 2980828 h 3598504"/>
                  <a:gd name="connsiteX35" fmla="*/ 2104322 w 4439145"/>
                  <a:gd name="connsiteY35" fmla="*/ 2687751 h 3598504"/>
                  <a:gd name="connsiteX36" fmla="*/ 1998814 w 4439145"/>
                  <a:gd name="connsiteY36" fmla="*/ 2136766 h 3598504"/>
                  <a:gd name="connsiteX37" fmla="*/ 1987091 w 4439145"/>
                  <a:gd name="connsiteY37" fmla="*/ 1808520 h 3598504"/>
                  <a:gd name="connsiteX38" fmla="*/ 1951922 w 4439145"/>
                  <a:gd name="connsiteY38" fmla="*/ 1703012 h 3598504"/>
                  <a:gd name="connsiteX39" fmla="*/ 1928476 w 4439145"/>
                  <a:gd name="connsiteY39" fmla="*/ 1703012 h 3598504"/>
                  <a:gd name="connsiteX40" fmla="*/ 1494722 w 4439145"/>
                  <a:gd name="connsiteY40" fmla="*/ 1691289 h 3598504"/>
                  <a:gd name="connsiteX41" fmla="*/ 873399 w 4439145"/>
                  <a:gd name="connsiteY41" fmla="*/ 1585782 h 3598504"/>
                  <a:gd name="connsiteX42" fmla="*/ 474814 w 4439145"/>
                  <a:gd name="connsiteY42" fmla="*/ 1468551 h 3598504"/>
                  <a:gd name="connsiteX43" fmla="*/ 146568 w 4439145"/>
                  <a:gd name="connsiteY43" fmla="*/ 1316151 h 3598504"/>
                  <a:gd name="connsiteX44" fmla="*/ 17614 w 4439145"/>
                  <a:gd name="connsiteY44" fmla="*/ 1152028 h 3598504"/>
                  <a:gd name="connsiteX45" fmla="*/ 17614 w 4439145"/>
                  <a:gd name="connsiteY45" fmla="*/ 964459 h 3598504"/>
                  <a:gd name="connsiteX46" fmla="*/ 170014 w 4439145"/>
                  <a:gd name="connsiteY46" fmla="*/ 835505 h 3598504"/>
                  <a:gd name="connsiteX47" fmla="*/ 310691 w 4439145"/>
                  <a:gd name="connsiteY47" fmla="*/ 812059 h 3598504"/>
                  <a:gd name="connsiteX48" fmla="*/ 791337 w 4439145"/>
                  <a:gd name="connsiteY48" fmla="*/ 788612 h 3598504"/>
                  <a:gd name="connsiteX49" fmla="*/ 1482999 w 4439145"/>
                  <a:gd name="connsiteY49" fmla="*/ 729997 h 3598504"/>
                  <a:gd name="connsiteX50" fmla="*/ 1928476 w 4439145"/>
                  <a:gd name="connsiteY50" fmla="*/ 706551 h 3598504"/>
                  <a:gd name="connsiteX51" fmla="*/ 1940199 w 4439145"/>
                  <a:gd name="connsiteY51" fmla="*/ 413474 h 3598504"/>
                  <a:gd name="connsiteX52" fmla="*/ 1951922 w 4439145"/>
                  <a:gd name="connsiteY52" fmla="*/ 143843 h 3598504"/>
                  <a:gd name="connsiteX53" fmla="*/ 2000301 w 4439145"/>
                  <a:gd name="connsiteY53" fmla="*/ 12528 h 3598504"/>
                  <a:gd name="connsiteX54" fmla="*/ 2373953 w 4439145"/>
                  <a:gd name="connsiteY54" fmla="*/ 14889 h 3598504"/>
                  <a:gd name="connsiteX55" fmla="*/ 2432568 w 4439145"/>
                  <a:gd name="connsiteY55" fmla="*/ 96951 h 3598504"/>
                  <a:gd name="connsiteX56" fmla="*/ 2456014 w 4439145"/>
                  <a:gd name="connsiteY56" fmla="*/ 296243 h 3598504"/>
                  <a:gd name="connsiteX57" fmla="*/ 2467737 w 4439145"/>
                  <a:gd name="connsiteY57" fmla="*/ 577597 h 3598504"/>
                  <a:gd name="connsiteX58" fmla="*/ 2491184 w 4439145"/>
                  <a:gd name="connsiteY58" fmla="*/ 694828 h 3598504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40199 w 4439145"/>
                  <a:gd name="connsiteY51" fmla="*/ 400946 h 3585976"/>
                  <a:gd name="connsiteX52" fmla="*/ 1951922 w 4439145"/>
                  <a:gd name="connsiteY52" fmla="*/ 131315 h 3585976"/>
                  <a:gd name="connsiteX53" fmla="*/ 2000301 w 4439145"/>
                  <a:gd name="connsiteY53" fmla="*/ 0 h 3585976"/>
                  <a:gd name="connsiteX54" fmla="*/ 2373953 w 4439145"/>
                  <a:gd name="connsiteY54" fmla="*/ 2361 h 3585976"/>
                  <a:gd name="connsiteX55" fmla="*/ 2432568 w 4439145"/>
                  <a:gd name="connsiteY55" fmla="*/ 84423 h 3585976"/>
                  <a:gd name="connsiteX56" fmla="*/ 2456014 w 4439145"/>
                  <a:gd name="connsiteY56" fmla="*/ 283715 h 3585976"/>
                  <a:gd name="connsiteX57" fmla="*/ 2467737 w 4439145"/>
                  <a:gd name="connsiteY57" fmla="*/ 565069 h 3585976"/>
                  <a:gd name="connsiteX58" fmla="*/ 2491184 w 4439145"/>
                  <a:gd name="connsiteY58" fmla="*/ 682300 h 3585976"/>
                  <a:gd name="connsiteX0" fmla="*/ 2491184 w 4439145"/>
                  <a:gd name="connsiteY0" fmla="*/ 693201 h 3596877"/>
                  <a:gd name="connsiteX1" fmla="*/ 3827614 w 4439145"/>
                  <a:gd name="connsiteY1" fmla="*/ 716647 h 3596877"/>
                  <a:gd name="connsiteX2" fmla="*/ 4191030 w 4439145"/>
                  <a:gd name="connsiteY2" fmla="*/ 763539 h 3596877"/>
                  <a:gd name="connsiteX3" fmla="*/ 4402045 w 4439145"/>
                  <a:gd name="connsiteY3" fmla="*/ 857324 h 3596877"/>
                  <a:gd name="connsiteX4" fmla="*/ 4437214 w 4439145"/>
                  <a:gd name="connsiteY4" fmla="*/ 986278 h 3596877"/>
                  <a:gd name="connsiteX5" fmla="*/ 4378599 w 4439145"/>
                  <a:gd name="connsiteY5" fmla="*/ 1138678 h 3596877"/>
                  <a:gd name="connsiteX6" fmla="*/ 4249645 w 4439145"/>
                  <a:gd name="connsiteY6" fmla="*/ 1291078 h 3596877"/>
                  <a:gd name="connsiteX7" fmla="*/ 3909676 w 4439145"/>
                  <a:gd name="connsiteY7" fmla="*/ 1431755 h 3596877"/>
                  <a:gd name="connsiteX8" fmla="*/ 3323522 w 4439145"/>
                  <a:gd name="connsiteY8" fmla="*/ 1584155 h 3596877"/>
                  <a:gd name="connsiteX9" fmla="*/ 2749091 w 4439145"/>
                  <a:gd name="connsiteY9" fmla="*/ 1677939 h 3596877"/>
                  <a:gd name="connsiteX10" fmla="*/ 2538076 w 4439145"/>
                  <a:gd name="connsiteY10" fmla="*/ 1677939 h 3596877"/>
                  <a:gd name="connsiteX11" fmla="*/ 2467737 w 4439145"/>
                  <a:gd name="connsiteY11" fmla="*/ 1724832 h 3596877"/>
                  <a:gd name="connsiteX12" fmla="*/ 2479460 w 4439145"/>
                  <a:gd name="connsiteY12" fmla="*/ 1865508 h 3596877"/>
                  <a:gd name="connsiteX13" fmla="*/ 2432568 w 4439145"/>
                  <a:gd name="connsiteY13" fmla="*/ 2639232 h 3596877"/>
                  <a:gd name="connsiteX14" fmla="*/ 2362230 w 4439145"/>
                  <a:gd name="connsiteY14" fmla="*/ 2979201 h 3596877"/>
                  <a:gd name="connsiteX15" fmla="*/ 3042168 w 4439145"/>
                  <a:gd name="connsiteY15" fmla="*/ 3237108 h 3596877"/>
                  <a:gd name="connsiteX16" fmla="*/ 3135953 w 4439145"/>
                  <a:gd name="connsiteY16" fmla="*/ 3295724 h 3596877"/>
                  <a:gd name="connsiteX17" fmla="*/ 3147676 w 4439145"/>
                  <a:gd name="connsiteY17" fmla="*/ 3366062 h 3596877"/>
                  <a:gd name="connsiteX18" fmla="*/ 3135953 w 4439145"/>
                  <a:gd name="connsiteY18" fmla="*/ 3424678 h 3596877"/>
                  <a:gd name="connsiteX19" fmla="*/ 3089060 w 4439145"/>
                  <a:gd name="connsiteY19" fmla="*/ 3448124 h 3596877"/>
                  <a:gd name="connsiteX20" fmla="*/ 2936660 w 4439145"/>
                  <a:gd name="connsiteY20" fmla="*/ 3518462 h 3596877"/>
                  <a:gd name="connsiteX21" fmla="*/ 2573245 w 4439145"/>
                  <a:gd name="connsiteY21" fmla="*/ 3588801 h 3596877"/>
                  <a:gd name="connsiteX22" fmla="*/ 2432568 w 4439145"/>
                  <a:gd name="connsiteY22" fmla="*/ 3588801 h 3596877"/>
                  <a:gd name="connsiteX23" fmla="*/ 2373953 w 4439145"/>
                  <a:gd name="connsiteY23" fmla="*/ 3530185 h 3596877"/>
                  <a:gd name="connsiteX24" fmla="*/ 2291891 w 4439145"/>
                  <a:gd name="connsiteY24" fmla="*/ 3424678 h 3596877"/>
                  <a:gd name="connsiteX25" fmla="*/ 2221553 w 4439145"/>
                  <a:gd name="connsiteY25" fmla="*/ 3424678 h 3596877"/>
                  <a:gd name="connsiteX26" fmla="*/ 2127768 w 4439145"/>
                  <a:gd name="connsiteY26" fmla="*/ 3541908 h 3596877"/>
                  <a:gd name="connsiteX27" fmla="*/ 1998814 w 4439145"/>
                  <a:gd name="connsiteY27" fmla="*/ 3577078 h 3596877"/>
                  <a:gd name="connsiteX28" fmla="*/ 1811245 w 4439145"/>
                  <a:gd name="connsiteY28" fmla="*/ 3588801 h 3596877"/>
                  <a:gd name="connsiteX29" fmla="*/ 1565060 w 4439145"/>
                  <a:gd name="connsiteY29" fmla="*/ 3553632 h 3596877"/>
                  <a:gd name="connsiteX30" fmla="*/ 1400937 w 4439145"/>
                  <a:gd name="connsiteY30" fmla="*/ 3471570 h 3596877"/>
                  <a:gd name="connsiteX31" fmla="*/ 1365768 w 4439145"/>
                  <a:gd name="connsiteY31" fmla="*/ 3330893 h 3596877"/>
                  <a:gd name="connsiteX32" fmla="*/ 1389214 w 4439145"/>
                  <a:gd name="connsiteY32" fmla="*/ 3272278 h 3596877"/>
                  <a:gd name="connsiteX33" fmla="*/ 1471276 w 4439145"/>
                  <a:gd name="connsiteY33" fmla="*/ 3248832 h 3596877"/>
                  <a:gd name="connsiteX34" fmla="*/ 2116045 w 4439145"/>
                  <a:gd name="connsiteY34" fmla="*/ 2979201 h 3596877"/>
                  <a:gd name="connsiteX35" fmla="*/ 2104322 w 4439145"/>
                  <a:gd name="connsiteY35" fmla="*/ 2686124 h 3596877"/>
                  <a:gd name="connsiteX36" fmla="*/ 1998814 w 4439145"/>
                  <a:gd name="connsiteY36" fmla="*/ 2135139 h 3596877"/>
                  <a:gd name="connsiteX37" fmla="*/ 1987091 w 4439145"/>
                  <a:gd name="connsiteY37" fmla="*/ 1806893 h 3596877"/>
                  <a:gd name="connsiteX38" fmla="*/ 1951922 w 4439145"/>
                  <a:gd name="connsiteY38" fmla="*/ 1701385 h 3596877"/>
                  <a:gd name="connsiteX39" fmla="*/ 1928476 w 4439145"/>
                  <a:gd name="connsiteY39" fmla="*/ 1701385 h 3596877"/>
                  <a:gd name="connsiteX40" fmla="*/ 1494722 w 4439145"/>
                  <a:gd name="connsiteY40" fmla="*/ 1689662 h 3596877"/>
                  <a:gd name="connsiteX41" fmla="*/ 873399 w 4439145"/>
                  <a:gd name="connsiteY41" fmla="*/ 1584155 h 3596877"/>
                  <a:gd name="connsiteX42" fmla="*/ 474814 w 4439145"/>
                  <a:gd name="connsiteY42" fmla="*/ 1466924 h 3596877"/>
                  <a:gd name="connsiteX43" fmla="*/ 146568 w 4439145"/>
                  <a:gd name="connsiteY43" fmla="*/ 1314524 h 3596877"/>
                  <a:gd name="connsiteX44" fmla="*/ 17614 w 4439145"/>
                  <a:gd name="connsiteY44" fmla="*/ 1150401 h 3596877"/>
                  <a:gd name="connsiteX45" fmla="*/ 17614 w 4439145"/>
                  <a:gd name="connsiteY45" fmla="*/ 962832 h 3596877"/>
                  <a:gd name="connsiteX46" fmla="*/ 170014 w 4439145"/>
                  <a:gd name="connsiteY46" fmla="*/ 833878 h 3596877"/>
                  <a:gd name="connsiteX47" fmla="*/ 310691 w 4439145"/>
                  <a:gd name="connsiteY47" fmla="*/ 810432 h 3596877"/>
                  <a:gd name="connsiteX48" fmla="*/ 791337 w 4439145"/>
                  <a:gd name="connsiteY48" fmla="*/ 786985 h 3596877"/>
                  <a:gd name="connsiteX49" fmla="*/ 1482999 w 4439145"/>
                  <a:gd name="connsiteY49" fmla="*/ 728370 h 3596877"/>
                  <a:gd name="connsiteX50" fmla="*/ 1928476 w 4439145"/>
                  <a:gd name="connsiteY50" fmla="*/ 704924 h 3596877"/>
                  <a:gd name="connsiteX51" fmla="*/ 1940199 w 4439145"/>
                  <a:gd name="connsiteY51" fmla="*/ 411847 h 3596877"/>
                  <a:gd name="connsiteX52" fmla="*/ 1934862 w 4439145"/>
                  <a:gd name="connsiteY52" fmla="*/ 166100 h 3596877"/>
                  <a:gd name="connsiteX53" fmla="*/ 2000301 w 4439145"/>
                  <a:gd name="connsiteY53" fmla="*/ 10901 h 3596877"/>
                  <a:gd name="connsiteX54" fmla="*/ 2373953 w 4439145"/>
                  <a:gd name="connsiteY54" fmla="*/ 13262 h 3596877"/>
                  <a:gd name="connsiteX55" fmla="*/ 2432568 w 4439145"/>
                  <a:gd name="connsiteY55" fmla="*/ 95324 h 3596877"/>
                  <a:gd name="connsiteX56" fmla="*/ 2456014 w 4439145"/>
                  <a:gd name="connsiteY56" fmla="*/ 294616 h 3596877"/>
                  <a:gd name="connsiteX57" fmla="*/ 2467737 w 4439145"/>
                  <a:gd name="connsiteY57" fmla="*/ 575970 h 3596877"/>
                  <a:gd name="connsiteX58" fmla="*/ 2491184 w 4439145"/>
                  <a:gd name="connsiteY58" fmla="*/ 693201 h 3596877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40199 w 4439145"/>
                  <a:gd name="connsiteY51" fmla="*/ 400946 h 3585976"/>
                  <a:gd name="connsiteX52" fmla="*/ 1934862 w 4439145"/>
                  <a:gd name="connsiteY52" fmla="*/ 155199 h 3585976"/>
                  <a:gd name="connsiteX53" fmla="*/ 2000301 w 4439145"/>
                  <a:gd name="connsiteY53" fmla="*/ 0 h 3585976"/>
                  <a:gd name="connsiteX54" fmla="*/ 2373953 w 4439145"/>
                  <a:gd name="connsiteY54" fmla="*/ 2361 h 3585976"/>
                  <a:gd name="connsiteX55" fmla="*/ 2432568 w 4439145"/>
                  <a:gd name="connsiteY55" fmla="*/ 84423 h 3585976"/>
                  <a:gd name="connsiteX56" fmla="*/ 2456014 w 4439145"/>
                  <a:gd name="connsiteY56" fmla="*/ 283715 h 3585976"/>
                  <a:gd name="connsiteX57" fmla="*/ 2467737 w 4439145"/>
                  <a:gd name="connsiteY57" fmla="*/ 565069 h 3585976"/>
                  <a:gd name="connsiteX58" fmla="*/ 2491184 w 4439145"/>
                  <a:gd name="connsiteY58" fmla="*/ 682300 h 3585976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67737 w 4439145"/>
                  <a:gd name="connsiteY57" fmla="*/ 580262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67737 w 4439145"/>
                  <a:gd name="connsiteY57" fmla="*/ 580262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31450 w 4439145"/>
                  <a:gd name="connsiteY51" fmla="*/ 228395 h 3601169"/>
                  <a:gd name="connsiteX52" fmla="*/ 2000301 w 4439145"/>
                  <a:gd name="connsiteY52" fmla="*/ 15193 h 3601169"/>
                  <a:gd name="connsiteX53" fmla="*/ 2373953 w 4439145"/>
                  <a:gd name="connsiteY53" fmla="*/ 17554 h 3601169"/>
                  <a:gd name="connsiteX54" fmla="*/ 2432568 w 4439145"/>
                  <a:gd name="connsiteY54" fmla="*/ 99616 h 3601169"/>
                  <a:gd name="connsiteX55" fmla="*/ 2456014 w 4439145"/>
                  <a:gd name="connsiteY55" fmla="*/ 298908 h 3601169"/>
                  <a:gd name="connsiteX56" fmla="*/ 2484796 w 4439145"/>
                  <a:gd name="connsiteY56" fmla="*/ 576850 h 3601169"/>
                  <a:gd name="connsiteX57" fmla="*/ 2491184 w 4439145"/>
                  <a:gd name="connsiteY57" fmla="*/ 697493 h 3601169"/>
                  <a:gd name="connsiteX0" fmla="*/ 2491184 w 4439145"/>
                  <a:gd name="connsiteY0" fmla="*/ 701520 h 3605196"/>
                  <a:gd name="connsiteX1" fmla="*/ 3827614 w 4439145"/>
                  <a:gd name="connsiteY1" fmla="*/ 724966 h 3605196"/>
                  <a:gd name="connsiteX2" fmla="*/ 4191030 w 4439145"/>
                  <a:gd name="connsiteY2" fmla="*/ 771858 h 3605196"/>
                  <a:gd name="connsiteX3" fmla="*/ 4402045 w 4439145"/>
                  <a:gd name="connsiteY3" fmla="*/ 865643 h 3605196"/>
                  <a:gd name="connsiteX4" fmla="*/ 4437214 w 4439145"/>
                  <a:gd name="connsiteY4" fmla="*/ 994597 h 3605196"/>
                  <a:gd name="connsiteX5" fmla="*/ 4378599 w 4439145"/>
                  <a:gd name="connsiteY5" fmla="*/ 1146997 h 3605196"/>
                  <a:gd name="connsiteX6" fmla="*/ 4249645 w 4439145"/>
                  <a:gd name="connsiteY6" fmla="*/ 1299397 h 3605196"/>
                  <a:gd name="connsiteX7" fmla="*/ 3909676 w 4439145"/>
                  <a:gd name="connsiteY7" fmla="*/ 1440074 h 3605196"/>
                  <a:gd name="connsiteX8" fmla="*/ 3323522 w 4439145"/>
                  <a:gd name="connsiteY8" fmla="*/ 1592474 h 3605196"/>
                  <a:gd name="connsiteX9" fmla="*/ 2749091 w 4439145"/>
                  <a:gd name="connsiteY9" fmla="*/ 1686258 h 3605196"/>
                  <a:gd name="connsiteX10" fmla="*/ 2538076 w 4439145"/>
                  <a:gd name="connsiteY10" fmla="*/ 1686258 h 3605196"/>
                  <a:gd name="connsiteX11" fmla="*/ 2467737 w 4439145"/>
                  <a:gd name="connsiteY11" fmla="*/ 1733151 h 3605196"/>
                  <a:gd name="connsiteX12" fmla="*/ 2479460 w 4439145"/>
                  <a:gd name="connsiteY12" fmla="*/ 1873827 h 3605196"/>
                  <a:gd name="connsiteX13" fmla="*/ 2432568 w 4439145"/>
                  <a:gd name="connsiteY13" fmla="*/ 2647551 h 3605196"/>
                  <a:gd name="connsiteX14" fmla="*/ 2362230 w 4439145"/>
                  <a:gd name="connsiteY14" fmla="*/ 2987520 h 3605196"/>
                  <a:gd name="connsiteX15" fmla="*/ 3042168 w 4439145"/>
                  <a:gd name="connsiteY15" fmla="*/ 3245427 h 3605196"/>
                  <a:gd name="connsiteX16" fmla="*/ 3135953 w 4439145"/>
                  <a:gd name="connsiteY16" fmla="*/ 3304043 h 3605196"/>
                  <a:gd name="connsiteX17" fmla="*/ 3147676 w 4439145"/>
                  <a:gd name="connsiteY17" fmla="*/ 3374381 h 3605196"/>
                  <a:gd name="connsiteX18" fmla="*/ 3135953 w 4439145"/>
                  <a:gd name="connsiteY18" fmla="*/ 3432997 h 3605196"/>
                  <a:gd name="connsiteX19" fmla="*/ 3089060 w 4439145"/>
                  <a:gd name="connsiteY19" fmla="*/ 3456443 h 3605196"/>
                  <a:gd name="connsiteX20" fmla="*/ 2936660 w 4439145"/>
                  <a:gd name="connsiteY20" fmla="*/ 3526781 h 3605196"/>
                  <a:gd name="connsiteX21" fmla="*/ 2573245 w 4439145"/>
                  <a:gd name="connsiteY21" fmla="*/ 3597120 h 3605196"/>
                  <a:gd name="connsiteX22" fmla="*/ 2432568 w 4439145"/>
                  <a:gd name="connsiteY22" fmla="*/ 3597120 h 3605196"/>
                  <a:gd name="connsiteX23" fmla="*/ 2373953 w 4439145"/>
                  <a:gd name="connsiteY23" fmla="*/ 3538504 h 3605196"/>
                  <a:gd name="connsiteX24" fmla="*/ 2291891 w 4439145"/>
                  <a:gd name="connsiteY24" fmla="*/ 3432997 h 3605196"/>
                  <a:gd name="connsiteX25" fmla="*/ 2221553 w 4439145"/>
                  <a:gd name="connsiteY25" fmla="*/ 3432997 h 3605196"/>
                  <a:gd name="connsiteX26" fmla="*/ 2127768 w 4439145"/>
                  <a:gd name="connsiteY26" fmla="*/ 3550227 h 3605196"/>
                  <a:gd name="connsiteX27" fmla="*/ 1998814 w 4439145"/>
                  <a:gd name="connsiteY27" fmla="*/ 3585397 h 3605196"/>
                  <a:gd name="connsiteX28" fmla="*/ 1811245 w 4439145"/>
                  <a:gd name="connsiteY28" fmla="*/ 3597120 h 3605196"/>
                  <a:gd name="connsiteX29" fmla="*/ 1565060 w 4439145"/>
                  <a:gd name="connsiteY29" fmla="*/ 3561951 h 3605196"/>
                  <a:gd name="connsiteX30" fmla="*/ 1400937 w 4439145"/>
                  <a:gd name="connsiteY30" fmla="*/ 3479889 h 3605196"/>
                  <a:gd name="connsiteX31" fmla="*/ 1365768 w 4439145"/>
                  <a:gd name="connsiteY31" fmla="*/ 3339212 h 3605196"/>
                  <a:gd name="connsiteX32" fmla="*/ 1389214 w 4439145"/>
                  <a:gd name="connsiteY32" fmla="*/ 3280597 h 3605196"/>
                  <a:gd name="connsiteX33" fmla="*/ 1471276 w 4439145"/>
                  <a:gd name="connsiteY33" fmla="*/ 3257151 h 3605196"/>
                  <a:gd name="connsiteX34" fmla="*/ 2116045 w 4439145"/>
                  <a:gd name="connsiteY34" fmla="*/ 2987520 h 3605196"/>
                  <a:gd name="connsiteX35" fmla="*/ 2104322 w 4439145"/>
                  <a:gd name="connsiteY35" fmla="*/ 2694443 h 3605196"/>
                  <a:gd name="connsiteX36" fmla="*/ 1998814 w 4439145"/>
                  <a:gd name="connsiteY36" fmla="*/ 2143458 h 3605196"/>
                  <a:gd name="connsiteX37" fmla="*/ 1987091 w 4439145"/>
                  <a:gd name="connsiteY37" fmla="*/ 1815212 h 3605196"/>
                  <a:gd name="connsiteX38" fmla="*/ 1951922 w 4439145"/>
                  <a:gd name="connsiteY38" fmla="*/ 1709704 h 3605196"/>
                  <a:gd name="connsiteX39" fmla="*/ 1928476 w 4439145"/>
                  <a:gd name="connsiteY39" fmla="*/ 1709704 h 3605196"/>
                  <a:gd name="connsiteX40" fmla="*/ 1494722 w 4439145"/>
                  <a:gd name="connsiteY40" fmla="*/ 1697981 h 3605196"/>
                  <a:gd name="connsiteX41" fmla="*/ 873399 w 4439145"/>
                  <a:gd name="connsiteY41" fmla="*/ 1592474 h 3605196"/>
                  <a:gd name="connsiteX42" fmla="*/ 474814 w 4439145"/>
                  <a:gd name="connsiteY42" fmla="*/ 1475243 h 3605196"/>
                  <a:gd name="connsiteX43" fmla="*/ 146568 w 4439145"/>
                  <a:gd name="connsiteY43" fmla="*/ 1322843 h 3605196"/>
                  <a:gd name="connsiteX44" fmla="*/ 17614 w 4439145"/>
                  <a:gd name="connsiteY44" fmla="*/ 1158720 h 3605196"/>
                  <a:gd name="connsiteX45" fmla="*/ 17614 w 4439145"/>
                  <a:gd name="connsiteY45" fmla="*/ 971151 h 3605196"/>
                  <a:gd name="connsiteX46" fmla="*/ 170014 w 4439145"/>
                  <a:gd name="connsiteY46" fmla="*/ 842197 h 3605196"/>
                  <a:gd name="connsiteX47" fmla="*/ 310691 w 4439145"/>
                  <a:gd name="connsiteY47" fmla="*/ 818751 h 3605196"/>
                  <a:gd name="connsiteX48" fmla="*/ 791337 w 4439145"/>
                  <a:gd name="connsiteY48" fmla="*/ 795304 h 3605196"/>
                  <a:gd name="connsiteX49" fmla="*/ 1482999 w 4439145"/>
                  <a:gd name="connsiteY49" fmla="*/ 736689 h 3605196"/>
                  <a:gd name="connsiteX50" fmla="*/ 1928476 w 4439145"/>
                  <a:gd name="connsiteY50" fmla="*/ 713243 h 3605196"/>
                  <a:gd name="connsiteX51" fmla="*/ 1931450 w 4439145"/>
                  <a:gd name="connsiteY51" fmla="*/ 232422 h 3605196"/>
                  <a:gd name="connsiteX52" fmla="*/ 2000301 w 4439145"/>
                  <a:gd name="connsiteY52" fmla="*/ 19220 h 3605196"/>
                  <a:gd name="connsiteX53" fmla="*/ 2373953 w 4439145"/>
                  <a:gd name="connsiteY53" fmla="*/ 21581 h 3605196"/>
                  <a:gd name="connsiteX54" fmla="*/ 2446216 w 4439145"/>
                  <a:gd name="connsiteY54" fmla="*/ 120702 h 3605196"/>
                  <a:gd name="connsiteX55" fmla="*/ 2456014 w 4439145"/>
                  <a:gd name="connsiteY55" fmla="*/ 302935 h 3605196"/>
                  <a:gd name="connsiteX56" fmla="*/ 2484796 w 4439145"/>
                  <a:gd name="connsiteY56" fmla="*/ 580877 h 3605196"/>
                  <a:gd name="connsiteX57" fmla="*/ 2491184 w 4439145"/>
                  <a:gd name="connsiteY57" fmla="*/ 701520 h 360519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31450 w 4439145"/>
                  <a:gd name="connsiteY51" fmla="*/ 213202 h 3585976"/>
                  <a:gd name="connsiteX52" fmla="*/ 2000301 w 4439145"/>
                  <a:gd name="connsiteY52" fmla="*/ 0 h 3585976"/>
                  <a:gd name="connsiteX53" fmla="*/ 2373953 w 4439145"/>
                  <a:gd name="connsiteY53" fmla="*/ 2361 h 3585976"/>
                  <a:gd name="connsiteX54" fmla="*/ 2446216 w 4439145"/>
                  <a:gd name="connsiteY54" fmla="*/ 101482 h 3585976"/>
                  <a:gd name="connsiteX55" fmla="*/ 2456014 w 4439145"/>
                  <a:gd name="connsiteY55" fmla="*/ 283715 h 3585976"/>
                  <a:gd name="connsiteX56" fmla="*/ 2484796 w 4439145"/>
                  <a:gd name="connsiteY56" fmla="*/ 561657 h 3585976"/>
                  <a:gd name="connsiteX57" fmla="*/ 2491184 w 4439145"/>
                  <a:gd name="connsiteY57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31450 w 4439145"/>
                  <a:gd name="connsiteY51" fmla="*/ 213202 h 3585976"/>
                  <a:gd name="connsiteX52" fmla="*/ 2000301 w 4439145"/>
                  <a:gd name="connsiteY52" fmla="*/ 0 h 3585976"/>
                  <a:gd name="connsiteX53" fmla="*/ 2373953 w 4439145"/>
                  <a:gd name="connsiteY53" fmla="*/ 2361 h 3585976"/>
                  <a:gd name="connsiteX54" fmla="*/ 2446216 w 4439145"/>
                  <a:gd name="connsiteY54" fmla="*/ 101482 h 3585976"/>
                  <a:gd name="connsiteX55" fmla="*/ 2456014 w 4439145"/>
                  <a:gd name="connsiteY55" fmla="*/ 283715 h 3585976"/>
                  <a:gd name="connsiteX56" fmla="*/ 2484796 w 4439145"/>
                  <a:gd name="connsiteY56" fmla="*/ 561657 h 3585976"/>
                  <a:gd name="connsiteX57" fmla="*/ 2491184 w 4439145"/>
                  <a:gd name="connsiteY57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67737 w 4439145"/>
                  <a:gd name="connsiteY10" fmla="*/ 1713931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67737 w 4439145"/>
                  <a:gd name="connsiteY10" fmla="*/ 1713931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1149 w 4439145"/>
                  <a:gd name="connsiteY10" fmla="*/ 1754875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854607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854607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6048 w 4439145"/>
                  <a:gd name="connsiteY10" fmla="*/ 195696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6048 w 4439145"/>
                  <a:gd name="connsiteY10" fmla="*/ 195696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7133 w 4439145"/>
                  <a:gd name="connsiteY9" fmla="*/ 1670450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08685 w 4439145"/>
                  <a:gd name="connsiteY11" fmla="*/ 2618096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08685 w 4439145"/>
                  <a:gd name="connsiteY11" fmla="*/ 2618096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439145" h="3585976">
                    <a:moveTo>
                      <a:pt x="2491184" y="682300"/>
                    </a:moveTo>
                    <a:cubicBezTo>
                      <a:pt x="2714987" y="706315"/>
                      <a:pt x="3544306" y="694023"/>
                      <a:pt x="3827614" y="705746"/>
                    </a:cubicBezTo>
                    <a:cubicBezTo>
                      <a:pt x="4110922" y="717469"/>
                      <a:pt x="4095292" y="729192"/>
                      <a:pt x="4191030" y="752638"/>
                    </a:cubicBezTo>
                    <a:cubicBezTo>
                      <a:pt x="4286768" y="776084"/>
                      <a:pt x="4361014" y="809300"/>
                      <a:pt x="4402045" y="846423"/>
                    </a:cubicBezTo>
                    <a:cubicBezTo>
                      <a:pt x="4443076" y="883546"/>
                      <a:pt x="4441122" y="928485"/>
                      <a:pt x="4437214" y="975377"/>
                    </a:cubicBezTo>
                    <a:cubicBezTo>
                      <a:pt x="4433306" y="1022269"/>
                      <a:pt x="4409860" y="1076977"/>
                      <a:pt x="4378599" y="1127777"/>
                    </a:cubicBezTo>
                    <a:cubicBezTo>
                      <a:pt x="4347338" y="1178577"/>
                      <a:pt x="4327799" y="1231331"/>
                      <a:pt x="4249645" y="1280177"/>
                    </a:cubicBezTo>
                    <a:cubicBezTo>
                      <a:pt x="4171491" y="1329023"/>
                      <a:pt x="4064030" y="1372008"/>
                      <a:pt x="3909676" y="1420854"/>
                    </a:cubicBezTo>
                    <a:cubicBezTo>
                      <a:pt x="3755322" y="1469700"/>
                      <a:pt x="3559515" y="1529949"/>
                      <a:pt x="3323522" y="1573254"/>
                    </a:cubicBezTo>
                    <a:cubicBezTo>
                      <a:pt x="3087530" y="1616559"/>
                      <a:pt x="2769184" y="1648287"/>
                      <a:pt x="2493721" y="1680686"/>
                    </a:cubicBezTo>
                    <a:lnTo>
                      <a:pt x="2479460" y="1711305"/>
                    </a:lnTo>
                    <a:cubicBezTo>
                      <a:pt x="2467562" y="1831715"/>
                      <a:pt x="2441871" y="2193645"/>
                      <a:pt x="2422333" y="2403144"/>
                    </a:cubicBezTo>
                    <a:lnTo>
                      <a:pt x="2362230" y="2968300"/>
                    </a:lnTo>
                    <a:lnTo>
                      <a:pt x="3042168" y="3226207"/>
                    </a:lnTo>
                    <a:cubicBezTo>
                      <a:pt x="3171122" y="3278961"/>
                      <a:pt x="3118368" y="3263331"/>
                      <a:pt x="3135953" y="3284823"/>
                    </a:cubicBezTo>
                    <a:cubicBezTo>
                      <a:pt x="3153538" y="3306315"/>
                      <a:pt x="3147676" y="3333669"/>
                      <a:pt x="3147676" y="3355161"/>
                    </a:cubicBezTo>
                    <a:cubicBezTo>
                      <a:pt x="3147676" y="3376653"/>
                      <a:pt x="3145722" y="3400100"/>
                      <a:pt x="3135953" y="3413777"/>
                    </a:cubicBezTo>
                    <a:cubicBezTo>
                      <a:pt x="3126184" y="3427454"/>
                      <a:pt x="3089060" y="3437223"/>
                      <a:pt x="3089060" y="3437223"/>
                    </a:cubicBezTo>
                    <a:cubicBezTo>
                      <a:pt x="3055845" y="3452854"/>
                      <a:pt x="3022629" y="3484115"/>
                      <a:pt x="2936660" y="3507561"/>
                    </a:cubicBezTo>
                    <a:cubicBezTo>
                      <a:pt x="2850691" y="3531007"/>
                      <a:pt x="2657260" y="3566177"/>
                      <a:pt x="2573245" y="3577900"/>
                    </a:cubicBezTo>
                    <a:cubicBezTo>
                      <a:pt x="2489230" y="3589623"/>
                      <a:pt x="2465783" y="3587669"/>
                      <a:pt x="2432568" y="3577900"/>
                    </a:cubicBezTo>
                    <a:cubicBezTo>
                      <a:pt x="2399353" y="3568131"/>
                      <a:pt x="2397399" y="3546638"/>
                      <a:pt x="2373953" y="3519284"/>
                    </a:cubicBezTo>
                    <a:cubicBezTo>
                      <a:pt x="2350507" y="3491930"/>
                      <a:pt x="2317291" y="3431361"/>
                      <a:pt x="2291891" y="3413777"/>
                    </a:cubicBezTo>
                    <a:cubicBezTo>
                      <a:pt x="2266491" y="3396193"/>
                      <a:pt x="2248907" y="3394239"/>
                      <a:pt x="2221553" y="3413777"/>
                    </a:cubicBezTo>
                    <a:cubicBezTo>
                      <a:pt x="2194199" y="3433315"/>
                      <a:pt x="2164891" y="3505607"/>
                      <a:pt x="2127768" y="3531007"/>
                    </a:cubicBezTo>
                    <a:cubicBezTo>
                      <a:pt x="2090645" y="3556407"/>
                      <a:pt x="2051568" y="3558362"/>
                      <a:pt x="1998814" y="3566177"/>
                    </a:cubicBezTo>
                    <a:cubicBezTo>
                      <a:pt x="1946060" y="3573992"/>
                      <a:pt x="1883537" y="3581808"/>
                      <a:pt x="1811245" y="3577900"/>
                    </a:cubicBezTo>
                    <a:cubicBezTo>
                      <a:pt x="1738953" y="3573992"/>
                      <a:pt x="1633445" y="3562269"/>
                      <a:pt x="1565060" y="3542731"/>
                    </a:cubicBezTo>
                    <a:cubicBezTo>
                      <a:pt x="1496675" y="3523193"/>
                      <a:pt x="1434152" y="3497792"/>
                      <a:pt x="1400937" y="3460669"/>
                    </a:cubicBezTo>
                    <a:cubicBezTo>
                      <a:pt x="1367722" y="3423546"/>
                      <a:pt x="1367722" y="3353207"/>
                      <a:pt x="1365768" y="3319992"/>
                    </a:cubicBezTo>
                    <a:cubicBezTo>
                      <a:pt x="1363814" y="3286777"/>
                      <a:pt x="1371629" y="3275054"/>
                      <a:pt x="1389214" y="3261377"/>
                    </a:cubicBezTo>
                    <a:cubicBezTo>
                      <a:pt x="1406799" y="3247700"/>
                      <a:pt x="1350138" y="3286777"/>
                      <a:pt x="1471276" y="3237931"/>
                    </a:cubicBezTo>
                    <a:lnTo>
                      <a:pt x="2116045" y="2968300"/>
                    </a:lnTo>
                    <a:lnTo>
                      <a:pt x="2056555" y="2484154"/>
                    </a:lnTo>
                    <a:cubicBezTo>
                      <a:pt x="2037017" y="2343477"/>
                      <a:pt x="2016253" y="2256516"/>
                      <a:pt x="1998814" y="2124238"/>
                    </a:cubicBezTo>
                    <a:cubicBezTo>
                      <a:pt x="1981375" y="1991960"/>
                      <a:pt x="1963645" y="1762776"/>
                      <a:pt x="1951922" y="1690484"/>
                    </a:cubicBezTo>
                    <a:cubicBezTo>
                      <a:pt x="1942153" y="1672899"/>
                      <a:pt x="1928476" y="1690484"/>
                      <a:pt x="1928476" y="1690484"/>
                    </a:cubicBezTo>
                    <a:lnTo>
                      <a:pt x="1494722" y="1678761"/>
                    </a:lnTo>
                    <a:cubicBezTo>
                      <a:pt x="1318876" y="1659223"/>
                      <a:pt x="1043384" y="1610377"/>
                      <a:pt x="873399" y="1573254"/>
                    </a:cubicBezTo>
                    <a:cubicBezTo>
                      <a:pt x="703414" y="1536131"/>
                      <a:pt x="595952" y="1500962"/>
                      <a:pt x="474814" y="1456023"/>
                    </a:cubicBezTo>
                    <a:cubicBezTo>
                      <a:pt x="353675" y="1411085"/>
                      <a:pt x="222768" y="1356377"/>
                      <a:pt x="146568" y="1303623"/>
                    </a:cubicBezTo>
                    <a:cubicBezTo>
                      <a:pt x="70368" y="1250869"/>
                      <a:pt x="39106" y="1198115"/>
                      <a:pt x="17614" y="1139500"/>
                    </a:cubicBezTo>
                    <a:cubicBezTo>
                      <a:pt x="-3878" y="1080885"/>
                      <a:pt x="-7786" y="1004685"/>
                      <a:pt x="17614" y="951931"/>
                    </a:cubicBezTo>
                    <a:cubicBezTo>
                      <a:pt x="43014" y="899177"/>
                      <a:pt x="121168" y="848377"/>
                      <a:pt x="170014" y="822977"/>
                    </a:cubicBezTo>
                    <a:cubicBezTo>
                      <a:pt x="218860" y="797577"/>
                      <a:pt x="207137" y="807346"/>
                      <a:pt x="310691" y="799531"/>
                    </a:cubicBezTo>
                    <a:cubicBezTo>
                      <a:pt x="414245" y="791716"/>
                      <a:pt x="595952" y="789761"/>
                      <a:pt x="791337" y="776084"/>
                    </a:cubicBezTo>
                    <a:cubicBezTo>
                      <a:pt x="986722" y="762407"/>
                      <a:pt x="1293476" y="731146"/>
                      <a:pt x="1482999" y="717469"/>
                    </a:cubicBezTo>
                    <a:lnTo>
                      <a:pt x="1928476" y="694023"/>
                    </a:lnTo>
                    <a:cubicBezTo>
                      <a:pt x="1929467" y="533749"/>
                      <a:pt x="1930459" y="373476"/>
                      <a:pt x="1931450" y="213202"/>
                    </a:cubicBezTo>
                    <a:cubicBezTo>
                      <a:pt x="1941467" y="146378"/>
                      <a:pt x="1926551" y="35140"/>
                      <a:pt x="2000301" y="0"/>
                    </a:cubicBezTo>
                    <a:lnTo>
                      <a:pt x="2373953" y="2361"/>
                    </a:lnTo>
                    <a:cubicBezTo>
                      <a:pt x="2448272" y="19275"/>
                      <a:pt x="2432539" y="54590"/>
                      <a:pt x="2446216" y="101482"/>
                    </a:cubicBezTo>
                    <a:cubicBezTo>
                      <a:pt x="2459893" y="148374"/>
                      <a:pt x="2450153" y="203607"/>
                      <a:pt x="2456014" y="283715"/>
                    </a:cubicBezTo>
                    <a:cubicBezTo>
                      <a:pt x="2461875" y="363823"/>
                      <a:pt x="2478934" y="499134"/>
                      <a:pt x="2484796" y="561657"/>
                    </a:cubicBezTo>
                    <a:lnTo>
                      <a:pt x="2491184" y="682300"/>
                    </a:lnTo>
                    <a:close/>
                  </a:path>
                </a:pathLst>
              </a:custGeom>
              <a:solidFill>
                <a:srgbClr val="847119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reeform 220"/>
              <p:cNvSpPr/>
              <p:nvPr/>
            </p:nvSpPr>
            <p:spPr>
              <a:xfrm>
                <a:off x="6479275" y="1651379"/>
                <a:ext cx="3412" cy="139890"/>
              </a:xfrm>
              <a:custGeom>
                <a:avLst/>
                <a:gdLst>
                  <a:gd name="connsiteX0" fmla="*/ 0 w 3412"/>
                  <a:gd name="connsiteY0" fmla="*/ 0 h 139890"/>
                  <a:gd name="connsiteX1" fmla="*/ 3412 w 3412"/>
                  <a:gd name="connsiteY1" fmla="*/ 139890 h 139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12" h="139890">
                    <a:moveTo>
                      <a:pt x="0" y="0"/>
                    </a:moveTo>
                    <a:cubicBezTo>
                      <a:pt x="1137" y="46630"/>
                      <a:pt x="2275" y="93260"/>
                      <a:pt x="3412" y="139890"/>
                    </a:cubicBezTo>
                  </a:path>
                </a:pathLst>
              </a:custGeom>
              <a:noFill/>
              <a:ln w="19050" cap="rnd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Freeform 221"/>
              <p:cNvSpPr/>
              <p:nvPr/>
            </p:nvSpPr>
            <p:spPr>
              <a:xfrm>
                <a:off x="6404212" y="1781033"/>
                <a:ext cx="153537" cy="75063"/>
              </a:xfrm>
              <a:custGeom>
                <a:avLst/>
                <a:gdLst>
                  <a:gd name="connsiteX0" fmla="*/ 0 w 153537"/>
                  <a:gd name="connsiteY0" fmla="*/ 75063 h 75063"/>
                  <a:gd name="connsiteX1" fmla="*/ 27295 w 153537"/>
                  <a:gd name="connsiteY1" fmla="*/ 13648 h 75063"/>
                  <a:gd name="connsiteX2" fmla="*/ 112594 w 153537"/>
                  <a:gd name="connsiteY2" fmla="*/ 0 h 75063"/>
                  <a:gd name="connsiteX3" fmla="*/ 153537 w 153537"/>
                  <a:gd name="connsiteY3" fmla="*/ 71651 h 75063"/>
                  <a:gd name="connsiteX4" fmla="*/ 0 w 153537"/>
                  <a:gd name="connsiteY4" fmla="*/ 75063 h 7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537" h="75063">
                    <a:moveTo>
                      <a:pt x="0" y="75063"/>
                    </a:moveTo>
                    <a:lnTo>
                      <a:pt x="27295" y="13648"/>
                    </a:lnTo>
                    <a:lnTo>
                      <a:pt x="112594" y="0"/>
                    </a:lnTo>
                    <a:lnTo>
                      <a:pt x="153537" y="71651"/>
                    </a:lnTo>
                    <a:lnTo>
                      <a:pt x="0" y="75063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Freeform 222"/>
              <p:cNvSpPr/>
              <p:nvPr/>
            </p:nvSpPr>
            <p:spPr>
              <a:xfrm>
                <a:off x="6365974" y="2917210"/>
                <a:ext cx="300957" cy="764516"/>
              </a:xfrm>
              <a:custGeom>
                <a:avLst/>
                <a:gdLst>
                  <a:gd name="connsiteX0" fmla="*/ 38238 w 300957"/>
                  <a:gd name="connsiteY0" fmla="*/ 17231 h 778335"/>
                  <a:gd name="connsiteX1" fmla="*/ 236130 w 300957"/>
                  <a:gd name="connsiteY1" fmla="*/ 13819 h 778335"/>
                  <a:gd name="connsiteX2" fmla="*/ 277074 w 300957"/>
                  <a:gd name="connsiteY2" fmla="*/ 157120 h 778335"/>
                  <a:gd name="connsiteX3" fmla="*/ 300957 w 300957"/>
                  <a:gd name="connsiteY3" fmla="*/ 310658 h 778335"/>
                  <a:gd name="connsiteX4" fmla="*/ 277074 w 300957"/>
                  <a:gd name="connsiteY4" fmla="*/ 491491 h 778335"/>
                  <a:gd name="connsiteX5" fmla="*/ 236130 w 300957"/>
                  <a:gd name="connsiteY5" fmla="*/ 624556 h 778335"/>
                  <a:gd name="connsiteX6" fmla="*/ 184951 w 300957"/>
                  <a:gd name="connsiteY6" fmla="*/ 730326 h 778335"/>
                  <a:gd name="connsiteX7" fmla="*/ 150832 w 300957"/>
                  <a:gd name="connsiteY7" fmla="*/ 771270 h 778335"/>
                  <a:gd name="connsiteX8" fmla="*/ 45062 w 300957"/>
                  <a:gd name="connsiteY8" fmla="*/ 590437 h 778335"/>
                  <a:gd name="connsiteX9" fmla="*/ 4119 w 300957"/>
                  <a:gd name="connsiteY9" fmla="*/ 395956 h 778335"/>
                  <a:gd name="connsiteX10" fmla="*/ 4119 w 300957"/>
                  <a:gd name="connsiteY10" fmla="*/ 262891 h 778335"/>
                  <a:gd name="connsiteX11" fmla="*/ 28002 w 300957"/>
                  <a:gd name="connsiteY11" fmla="*/ 116177 h 778335"/>
                  <a:gd name="connsiteX12" fmla="*/ 38238 w 300957"/>
                  <a:gd name="connsiteY12" fmla="*/ 17231 h 778335"/>
                  <a:gd name="connsiteX0" fmla="*/ 38238 w 300957"/>
                  <a:gd name="connsiteY0" fmla="*/ 3412 h 764516"/>
                  <a:gd name="connsiteX1" fmla="*/ 236130 w 300957"/>
                  <a:gd name="connsiteY1" fmla="*/ 0 h 764516"/>
                  <a:gd name="connsiteX2" fmla="*/ 277074 w 300957"/>
                  <a:gd name="connsiteY2" fmla="*/ 143301 h 764516"/>
                  <a:gd name="connsiteX3" fmla="*/ 300957 w 300957"/>
                  <a:gd name="connsiteY3" fmla="*/ 296839 h 764516"/>
                  <a:gd name="connsiteX4" fmla="*/ 277074 w 300957"/>
                  <a:gd name="connsiteY4" fmla="*/ 477672 h 764516"/>
                  <a:gd name="connsiteX5" fmla="*/ 236130 w 300957"/>
                  <a:gd name="connsiteY5" fmla="*/ 610737 h 764516"/>
                  <a:gd name="connsiteX6" fmla="*/ 184951 w 300957"/>
                  <a:gd name="connsiteY6" fmla="*/ 716507 h 764516"/>
                  <a:gd name="connsiteX7" fmla="*/ 150832 w 300957"/>
                  <a:gd name="connsiteY7" fmla="*/ 757451 h 764516"/>
                  <a:gd name="connsiteX8" fmla="*/ 45062 w 300957"/>
                  <a:gd name="connsiteY8" fmla="*/ 576618 h 764516"/>
                  <a:gd name="connsiteX9" fmla="*/ 4119 w 300957"/>
                  <a:gd name="connsiteY9" fmla="*/ 382137 h 764516"/>
                  <a:gd name="connsiteX10" fmla="*/ 4119 w 300957"/>
                  <a:gd name="connsiteY10" fmla="*/ 249072 h 764516"/>
                  <a:gd name="connsiteX11" fmla="*/ 28002 w 300957"/>
                  <a:gd name="connsiteY11" fmla="*/ 102358 h 764516"/>
                  <a:gd name="connsiteX12" fmla="*/ 38238 w 300957"/>
                  <a:gd name="connsiteY12" fmla="*/ 3412 h 764516"/>
                  <a:gd name="connsiteX0" fmla="*/ 38238 w 300957"/>
                  <a:gd name="connsiteY0" fmla="*/ 3412 h 764516"/>
                  <a:gd name="connsiteX1" fmla="*/ 236130 w 300957"/>
                  <a:gd name="connsiteY1" fmla="*/ 0 h 764516"/>
                  <a:gd name="connsiteX2" fmla="*/ 277074 w 300957"/>
                  <a:gd name="connsiteY2" fmla="*/ 143301 h 764516"/>
                  <a:gd name="connsiteX3" fmla="*/ 300957 w 300957"/>
                  <a:gd name="connsiteY3" fmla="*/ 296839 h 764516"/>
                  <a:gd name="connsiteX4" fmla="*/ 277074 w 300957"/>
                  <a:gd name="connsiteY4" fmla="*/ 477672 h 764516"/>
                  <a:gd name="connsiteX5" fmla="*/ 236130 w 300957"/>
                  <a:gd name="connsiteY5" fmla="*/ 610737 h 764516"/>
                  <a:gd name="connsiteX6" fmla="*/ 184951 w 300957"/>
                  <a:gd name="connsiteY6" fmla="*/ 716507 h 764516"/>
                  <a:gd name="connsiteX7" fmla="*/ 150832 w 300957"/>
                  <a:gd name="connsiteY7" fmla="*/ 757451 h 764516"/>
                  <a:gd name="connsiteX8" fmla="*/ 45062 w 300957"/>
                  <a:gd name="connsiteY8" fmla="*/ 576618 h 764516"/>
                  <a:gd name="connsiteX9" fmla="*/ 4119 w 300957"/>
                  <a:gd name="connsiteY9" fmla="*/ 382137 h 764516"/>
                  <a:gd name="connsiteX10" fmla="*/ 4119 w 300957"/>
                  <a:gd name="connsiteY10" fmla="*/ 249072 h 764516"/>
                  <a:gd name="connsiteX11" fmla="*/ 28002 w 300957"/>
                  <a:gd name="connsiteY11" fmla="*/ 102358 h 764516"/>
                  <a:gd name="connsiteX12" fmla="*/ 38238 w 300957"/>
                  <a:gd name="connsiteY12" fmla="*/ 3412 h 764516"/>
                  <a:gd name="connsiteX0" fmla="*/ 38238 w 300957"/>
                  <a:gd name="connsiteY0" fmla="*/ 3412 h 764516"/>
                  <a:gd name="connsiteX1" fmla="*/ 236130 w 300957"/>
                  <a:gd name="connsiteY1" fmla="*/ 0 h 764516"/>
                  <a:gd name="connsiteX2" fmla="*/ 277074 w 300957"/>
                  <a:gd name="connsiteY2" fmla="*/ 143301 h 764516"/>
                  <a:gd name="connsiteX3" fmla="*/ 300957 w 300957"/>
                  <a:gd name="connsiteY3" fmla="*/ 296839 h 764516"/>
                  <a:gd name="connsiteX4" fmla="*/ 277074 w 300957"/>
                  <a:gd name="connsiteY4" fmla="*/ 477672 h 764516"/>
                  <a:gd name="connsiteX5" fmla="*/ 236130 w 300957"/>
                  <a:gd name="connsiteY5" fmla="*/ 610737 h 764516"/>
                  <a:gd name="connsiteX6" fmla="*/ 184951 w 300957"/>
                  <a:gd name="connsiteY6" fmla="*/ 716507 h 764516"/>
                  <a:gd name="connsiteX7" fmla="*/ 150832 w 300957"/>
                  <a:gd name="connsiteY7" fmla="*/ 757451 h 764516"/>
                  <a:gd name="connsiteX8" fmla="*/ 45062 w 300957"/>
                  <a:gd name="connsiteY8" fmla="*/ 576618 h 764516"/>
                  <a:gd name="connsiteX9" fmla="*/ 4119 w 300957"/>
                  <a:gd name="connsiteY9" fmla="*/ 382137 h 764516"/>
                  <a:gd name="connsiteX10" fmla="*/ 4119 w 300957"/>
                  <a:gd name="connsiteY10" fmla="*/ 249072 h 764516"/>
                  <a:gd name="connsiteX11" fmla="*/ 28002 w 300957"/>
                  <a:gd name="connsiteY11" fmla="*/ 102358 h 764516"/>
                  <a:gd name="connsiteX12" fmla="*/ 38238 w 300957"/>
                  <a:gd name="connsiteY12" fmla="*/ 3412 h 764516"/>
                  <a:gd name="connsiteX0" fmla="*/ 38238 w 300957"/>
                  <a:gd name="connsiteY0" fmla="*/ 12297 h 773401"/>
                  <a:gd name="connsiteX1" fmla="*/ 236130 w 300957"/>
                  <a:gd name="connsiteY1" fmla="*/ 8885 h 773401"/>
                  <a:gd name="connsiteX2" fmla="*/ 277074 w 300957"/>
                  <a:gd name="connsiteY2" fmla="*/ 152186 h 773401"/>
                  <a:gd name="connsiteX3" fmla="*/ 300957 w 300957"/>
                  <a:gd name="connsiteY3" fmla="*/ 305724 h 773401"/>
                  <a:gd name="connsiteX4" fmla="*/ 277074 w 300957"/>
                  <a:gd name="connsiteY4" fmla="*/ 486557 h 773401"/>
                  <a:gd name="connsiteX5" fmla="*/ 236130 w 300957"/>
                  <a:gd name="connsiteY5" fmla="*/ 619622 h 773401"/>
                  <a:gd name="connsiteX6" fmla="*/ 184951 w 300957"/>
                  <a:gd name="connsiteY6" fmla="*/ 725392 h 773401"/>
                  <a:gd name="connsiteX7" fmla="*/ 150832 w 300957"/>
                  <a:gd name="connsiteY7" fmla="*/ 766336 h 773401"/>
                  <a:gd name="connsiteX8" fmla="*/ 45062 w 300957"/>
                  <a:gd name="connsiteY8" fmla="*/ 585503 h 773401"/>
                  <a:gd name="connsiteX9" fmla="*/ 4119 w 300957"/>
                  <a:gd name="connsiteY9" fmla="*/ 391022 h 773401"/>
                  <a:gd name="connsiteX10" fmla="*/ 4119 w 300957"/>
                  <a:gd name="connsiteY10" fmla="*/ 257957 h 773401"/>
                  <a:gd name="connsiteX11" fmla="*/ 7530 w 300957"/>
                  <a:gd name="connsiteY11" fmla="*/ 165834 h 773401"/>
                  <a:gd name="connsiteX12" fmla="*/ 38238 w 300957"/>
                  <a:gd name="connsiteY12" fmla="*/ 12297 h 773401"/>
                  <a:gd name="connsiteX0" fmla="*/ 38238 w 300957"/>
                  <a:gd name="connsiteY0" fmla="*/ 12297 h 773401"/>
                  <a:gd name="connsiteX1" fmla="*/ 236130 w 300957"/>
                  <a:gd name="connsiteY1" fmla="*/ 8885 h 773401"/>
                  <a:gd name="connsiteX2" fmla="*/ 277074 w 300957"/>
                  <a:gd name="connsiteY2" fmla="*/ 152186 h 773401"/>
                  <a:gd name="connsiteX3" fmla="*/ 300957 w 300957"/>
                  <a:gd name="connsiteY3" fmla="*/ 305724 h 773401"/>
                  <a:gd name="connsiteX4" fmla="*/ 277074 w 300957"/>
                  <a:gd name="connsiteY4" fmla="*/ 486557 h 773401"/>
                  <a:gd name="connsiteX5" fmla="*/ 236130 w 300957"/>
                  <a:gd name="connsiteY5" fmla="*/ 619622 h 773401"/>
                  <a:gd name="connsiteX6" fmla="*/ 184951 w 300957"/>
                  <a:gd name="connsiteY6" fmla="*/ 725392 h 773401"/>
                  <a:gd name="connsiteX7" fmla="*/ 150832 w 300957"/>
                  <a:gd name="connsiteY7" fmla="*/ 766336 h 773401"/>
                  <a:gd name="connsiteX8" fmla="*/ 45062 w 300957"/>
                  <a:gd name="connsiteY8" fmla="*/ 585503 h 773401"/>
                  <a:gd name="connsiteX9" fmla="*/ 4119 w 300957"/>
                  <a:gd name="connsiteY9" fmla="*/ 391022 h 773401"/>
                  <a:gd name="connsiteX10" fmla="*/ 4119 w 300957"/>
                  <a:gd name="connsiteY10" fmla="*/ 257957 h 773401"/>
                  <a:gd name="connsiteX11" fmla="*/ 7530 w 300957"/>
                  <a:gd name="connsiteY11" fmla="*/ 165834 h 773401"/>
                  <a:gd name="connsiteX12" fmla="*/ 38238 w 300957"/>
                  <a:gd name="connsiteY12" fmla="*/ 12297 h 773401"/>
                  <a:gd name="connsiteX0" fmla="*/ 38238 w 300957"/>
                  <a:gd name="connsiteY0" fmla="*/ 3412 h 764516"/>
                  <a:gd name="connsiteX1" fmla="*/ 236130 w 300957"/>
                  <a:gd name="connsiteY1" fmla="*/ 0 h 764516"/>
                  <a:gd name="connsiteX2" fmla="*/ 277074 w 300957"/>
                  <a:gd name="connsiteY2" fmla="*/ 143301 h 764516"/>
                  <a:gd name="connsiteX3" fmla="*/ 300957 w 300957"/>
                  <a:gd name="connsiteY3" fmla="*/ 296839 h 764516"/>
                  <a:gd name="connsiteX4" fmla="*/ 277074 w 300957"/>
                  <a:gd name="connsiteY4" fmla="*/ 477672 h 764516"/>
                  <a:gd name="connsiteX5" fmla="*/ 236130 w 300957"/>
                  <a:gd name="connsiteY5" fmla="*/ 610737 h 764516"/>
                  <a:gd name="connsiteX6" fmla="*/ 184951 w 300957"/>
                  <a:gd name="connsiteY6" fmla="*/ 716507 h 764516"/>
                  <a:gd name="connsiteX7" fmla="*/ 150832 w 300957"/>
                  <a:gd name="connsiteY7" fmla="*/ 757451 h 764516"/>
                  <a:gd name="connsiteX8" fmla="*/ 45062 w 300957"/>
                  <a:gd name="connsiteY8" fmla="*/ 576618 h 764516"/>
                  <a:gd name="connsiteX9" fmla="*/ 4119 w 300957"/>
                  <a:gd name="connsiteY9" fmla="*/ 382137 h 764516"/>
                  <a:gd name="connsiteX10" fmla="*/ 4119 w 300957"/>
                  <a:gd name="connsiteY10" fmla="*/ 249072 h 764516"/>
                  <a:gd name="connsiteX11" fmla="*/ 7530 w 300957"/>
                  <a:gd name="connsiteY11" fmla="*/ 156949 h 764516"/>
                  <a:gd name="connsiteX12" fmla="*/ 38238 w 300957"/>
                  <a:gd name="connsiteY12" fmla="*/ 3412 h 76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957" h="764516">
                    <a:moveTo>
                      <a:pt x="38238" y="3412"/>
                    </a:moveTo>
                    <a:lnTo>
                      <a:pt x="236130" y="0"/>
                    </a:lnTo>
                    <a:lnTo>
                      <a:pt x="277074" y="143301"/>
                    </a:lnTo>
                    <a:cubicBezTo>
                      <a:pt x="287879" y="192774"/>
                      <a:pt x="300957" y="241111"/>
                      <a:pt x="300957" y="296839"/>
                    </a:cubicBezTo>
                    <a:cubicBezTo>
                      <a:pt x="300957" y="352567"/>
                      <a:pt x="287879" y="425356"/>
                      <a:pt x="277074" y="477672"/>
                    </a:cubicBezTo>
                    <a:cubicBezTo>
                      <a:pt x="266270" y="529988"/>
                      <a:pt x="251484" y="570931"/>
                      <a:pt x="236130" y="610737"/>
                    </a:cubicBezTo>
                    <a:cubicBezTo>
                      <a:pt x="220776" y="650543"/>
                      <a:pt x="199167" y="692055"/>
                      <a:pt x="184951" y="716507"/>
                    </a:cubicBezTo>
                    <a:cubicBezTo>
                      <a:pt x="170735" y="740959"/>
                      <a:pt x="174147" y="780766"/>
                      <a:pt x="150832" y="757451"/>
                    </a:cubicBezTo>
                    <a:cubicBezTo>
                      <a:pt x="127517" y="734136"/>
                      <a:pt x="69514" y="639170"/>
                      <a:pt x="45062" y="576618"/>
                    </a:cubicBezTo>
                    <a:cubicBezTo>
                      <a:pt x="20610" y="514066"/>
                      <a:pt x="10943" y="436728"/>
                      <a:pt x="4119" y="382137"/>
                    </a:cubicBezTo>
                    <a:cubicBezTo>
                      <a:pt x="-2705" y="327546"/>
                      <a:pt x="139" y="295702"/>
                      <a:pt x="4119" y="249072"/>
                    </a:cubicBezTo>
                    <a:cubicBezTo>
                      <a:pt x="8099" y="202442"/>
                      <a:pt x="-1000" y="195618"/>
                      <a:pt x="7530" y="156949"/>
                    </a:cubicBezTo>
                    <a:lnTo>
                      <a:pt x="38238" y="3412"/>
                    </a:lnTo>
                    <a:close/>
                  </a:path>
                </a:pathLst>
              </a:custGeom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>
              <a:xfrm>
                <a:off x="6538947" y="4733171"/>
                <a:ext cx="6578" cy="805856"/>
              </a:xfrm>
              <a:custGeom>
                <a:avLst/>
                <a:gdLst>
                  <a:gd name="connsiteX0" fmla="*/ 0 w 6578"/>
                  <a:gd name="connsiteY0" fmla="*/ 0 h 805856"/>
                  <a:gd name="connsiteX1" fmla="*/ 6578 w 6578"/>
                  <a:gd name="connsiteY1" fmla="*/ 805856 h 80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" h="805856">
                    <a:moveTo>
                      <a:pt x="0" y="0"/>
                    </a:moveTo>
                    <a:cubicBezTo>
                      <a:pt x="2193" y="268619"/>
                      <a:pt x="4385" y="537237"/>
                      <a:pt x="6578" y="805856"/>
                    </a:cubicBezTo>
                  </a:path>
                </a:pathLst>
              </a:custGeom>
              <a:noFill/>
              <a:ln w="12700" cap="rnd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5" name="Group 224"/>
              <p:cNvGrpSpPr/>
              <p:nvPr/>
            </p:nvGrpSpPr>
            <p:grpSpPr>
              <a:xfrm>
                <a:off x="6846644" y="2549128"/>
                <a:ext cx="927417" cy="991377"/>
                <a:chOff x="2409509" y="2721532"/>
                <a:chExt cx="879731" cy="940402"/>
              </a:xfrm>
            </p:grpSpPr>
            <p:sp>
              <p:nvSpPr>
                <p:cNvPr id="239" name="Freeform 238"/>
                <p:cNvSpPr/>
                <p:nvPr/>
              </p:nvSpPr>
              <p:spPr>
                <a:xfrm>
                  <a:off x="2409509" y="2721532"/>
                  <a:ext cx="203682" cy="940402"/>
                </a:xfrm>
                <a:custGeom>
                  <a:avLst/>
                  <a:gdLst>
                    <a:gd name="connsiteX0" fmla="*/ 0 w 203682"/>
                    <a:gd name="connsiteY0" fmla="*/ 0 h 940402"/>
                    <a:gd name="connsiteX1" fmla="*/ 203682 w 203682"/>
                    <a:gd name="connsiteY1" fmla="*/ 8667 h 940402"/>
                    <a:gd name="connsiteX2" fmla="*/ 203682 w 203682"/>
                    <a:gd name="connsiteY2" fmla="*/ 927401 h 940402"/>
                    <a:gd name="connsiteX3" fmla="*/ 13001 w 203682"/>
                    <a:gd name="connsiteY3" fmla="*/ 940402 h 940402"/>
                    <a:gd name="connsiteX4" fmla="*/ 0 w 203682"/>
                    <a:gd name="connsiteY4" fmla="*/ 0 h 94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82" h="940402">
                      <a:moveTo>
                        <a:pt x="0" y="0"/>
                      </a:moveTo>
                      <a:lnTo>
                        <a:pt x="203682" y="8667"/>
                      </a:lnTo>
                      <a:lnTo>
                        <a:pt x="203682" y="927401"/>
                      </a:lnTo>
                      <a:lnTo>
                        <a:pt x="13001" y="9404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Freeform 239"/>
                <p:cNvSpPr/>
                <p:nvPr/>
              </p:nvSpPr>
              <p:spPr>
                <a:xfrm>
                  <a:off x="2617525" y="2721532"/>
                  <a:ext cx="173346" cy="931734"/>
                </a:xfrm>
                <a:custGeom>
                  <a:avLst/>
                  <a:gdLst>
                    <a:gd name="connsiteX0" fmla="*/ 13167 w 186513"/>
                    <a:gd name="connsiteY0" fmla="*/ 65734 h 997468"/>
                    <a:gd name="connsiteX1" fmla="*/ 186513 w 186513"/>
                    <a:gd name="connsiteY1" fmla="*/ 78735 h 997468"/>
                    <a:gd name="connsiteX2" fmla="*/ 182179 w 186513"/>
                    <a:gd name="connsiteY2" fmla="*/ 975800 h 997468"/>
                    <a:gd name="connsiteX3" fmla="*/ 13167 w 186513"/>
                    <a:gd name="connsiteY3" fmla="*/ 997468 h 997468"/>
                    <a:gd name="connsiteX4" fmla="*/ 13167 w 186513"/>
                    <a:gd name="connsiteY4" fmla="*/ 65734 h 997468"/>
                    <a:gd name="connsiteX0" fmla="*/ 13167 w 186513"/>
                    <a:gd name="connsiteY0" fmla="*/ 0 h 931734"/>
                    <a:gd name="connsiteX1" fmla="*/ 186513 w 186513"/>
                    <a:gd name="connsiteY1" fmla="*/ 13001 h 931734"/>
                    <a:gd name="connsiteX2" fmla="*/ 182179 w 186513"/>
                    <a:gd name="connsiteY2" fmla="*/ 910066 h 931734"/>
                    <a:gd name="connsiteX3" fmla="*/ 13167 w 186513"/>
                    <a:gd name="connsiteY3" fmla="*/ 931734 h 931734"/>
                    <a:gd name="connsiteX4" fmla="*/ 13167 w 186513"/>
                    <a:gd name="connsiteY4" fmla="*/ 0 h 931734"/>
                    <a:gd name="connsiteX0" fmla="*/ 0 w 173346"/>
                    <a:gd name="connsiteY0" fmla="*/ 0 h 931734"/>
                    <a:gd name="connsiteX1" fmla="*/ 173346 w 173346"/>
                    <a:gd name="connsiteY1" fmla="*/ 13001 h 931734"/>
                    <a:gd name="connsiteX2" fmla="*/ 169012 w 173346"/>
                    <a:gd name="connsiteY2" fmla="*/ 910066 h 931734"/>
                    <a:gd name="connsiteX3" fmla="*/ 0 w 173346"/>
                    <a:gd name="connsiteY3" fmla="*/ 931734 h 931734"/>
                    <a:gd name="connsiteX4" fmla="*/ 0 w 173346"/>
                    <a:gd name="connsiteY4" fmla="*/ 0 h 93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46" h="931734">
                      <a:moveTo>
                        <a:pt x="0" y="0"/>
                      </a:moveTo>
                      <a:lnTo>
                        <a:pt x="173346" y="13001"/>
                      </a:lnTo>
                      <a:cubicBezTo>
                        <a:pt x="171901" y="312023"/>
                        <a:pt x="170457" y="611044"/>
                        <a:pt x="169012" y="910066"/>
                      </a:cubicBezTo>
                      <a:lnTo>
                        <a:pt x="0" y="9317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Freeform 240"/>
                <p:cNvSpPr/>
                <p:nvPr/>
              </p:nvSpPr>
              <p:spPr>
                <a:xfrm>
                  <a:off x="2790870" y="2730199"/>
                  <a:ext cx="160345" cy="892732"/>
                </a:xfrm>
                <a:custGeom>
                  <a:avLst/>
                  <a:gdLst>
                    <a:gd name="connsiteX0" fmla="*/ 0 w 160345"/>
                    <a:gd name="connsiteY0" fmla="*/ 0 h 892732"/>
                    <a:gd name="connsiteX1" fmla="*/ 156012 w 160345"/>
                    <a:gd name="connsiteY1" fmla="*/ 8667 h 892732"/>
                    <a:gd name="connsiteX2" fmla="*/ 160345 w 160345"/>
                    <a:gd name="connsiteY2" fmla="*/ 871064 h 892732"/>
                    <a:gd name="connsiteX3" fmla="*/ 4334 w 160345"/>
                    <a:gd name="connsiteY3" fmla="*/ 892732 h 892732"/>
                    <a:gd name="connsiteX4" fmla="*/ 0 w 160345"/>
                    <a:gd name="connsiteY4" fmla="*/ 0 h 89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345" h="892732">
                      <a:moveTo>
                        <a:pt x="0" y="0"/>
                      </a:moveTo>
                      <a:lnTo>
                        <a:pt x="156012" y="8667"/>
                      </a:lnTo>
                      <a:cubicBezTo>
                        <a:pt x="157456" y="296133"/>
                        <a:pt x="158901" y="583598"/>
                        <a:pt x="160345" y="871064"/>
                      </a:cubicBezTo>
                      <a:lnTo>
                        <a:pt x="4334" y="892732"/>
                      </a:lnTo>
                      <a:cubicBezTo>
                        <a:pt x="2889" y="595155"/>
                        <a:pt x="1445" y="297577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Freeform 241"/>
                <p:cNvSpPr/>
                <p:nvPr/>
              </p:nvSpPr>
              <p:spPr>
                <a:xfrm>
                  <a:off x="2955549" y="2730199"/>
                  <a:ext cx="160345" cy="871064"/>
                </a:xfrm>
                <a:custGeom>
                  <a:avLst/>
                  <a:gdLst>
                    <a:gd name="connsiteX0" fmla="*/ 10809 w 171154"/>
                    <a:gd name="connsiteY0" fmla="*/ 62318 h 933382"/>
                    <a:gd name="connsiteX1" fmla="*/ 171154 w 171154"/>
                    <a:gd name="connsiteY1" fmla="*/ 70985 h 933382"/>
                    <a:gd name="connsiteX2" fmla="*/ 166820 w 171154"/>
                    <a:gd name="connsiteY2" fmla="*/ 911713 h 933382"/>
                    <a:gd name="connsiteX3" fmla="*/ 15142 w 171154"/>
                    <a:gd name="connsiteY3" fmla="*/ 933382 h 933382"/>
                    <a:gd name="connsiteX4" fmla="*/ 10809 w 171154"/>
                    <a:gd name="connsiteY4" fmla="*/ 62318 h 933382"/>
                    <a:gd name="connsiteX0" fmla="*/ 10809 w 171154"/>
                    <a:gd name="connsiteY0" fmla="*/ 0 h 871064"/>
                    <a:gd name="connsiteX1" fmla="*/ 171154 w 171154"/>
                    <a:gd name="connsiteY1" fmla="*/ 8667 h 871064"/>
                    <a:gd name="connsiteX2" fmla="*/ 166820 w 171154"/>
                    <a:gd name="connsiteY2" fmla="*/ 849395 h 871064"/>
                    <a:gd name="connsiteX3" fmla="*/ 15142 w 171154"/>
                    <a:gd name="connsiteY3" fmla="*/ 871064 h 871064"/>
                    <a:gd name="connsiteX4" fmla="*/ 10809 w 171154"/>
                    <a:gd name="connsiteY4" fmla="*/ 0 h 871064"/>
                    <a:gd name="connsiteX0" fmla="*/ 0 w 160345"/>
                    <a:gd name="connsiteY0" fmla="*/ 0 h 871064"/>
                    <a:gd name="connsiteX1" fmla="*/ 160345 w 160345"/>
                    <a:gd name="connsiteY1" fmla="*/ 8667 h 871064"/>
                    <a:gd name="connsiteX2" fmla="*/ 156011 w 160345"/>
                    <a:gd name="connsiteY2" fmla="*/ 849395 h 871064"/>
                    <a:gd name="connsiteX3" fmla="*/ 4333 w 160345"/>
                    <a:gd name="connsiteY3" fmla="*/ 871064 h 871064"/>
                    <a:gd name="connsiteX4" fmla="*/ 0 w 160345"/>
                    <a:gd name="connsiteY4" fmla="*/ 0 h 87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345" h="871064">
                      <a:moveTo>
                        <a:pt x="0" y="0"/>
                      </a:moveTo>
                      <a:lnTo>
                        <a:pt x="160345" y="8667"/>
                      </a:lnTo>
                      <a:cubicBezTo>
                        <a:pt x="158900" y="288910"/>
                        <a:pt x="157456" y="569152"/>
                        <a:pt x="156011" y="849395"/>
                      </a:cubicBezTo>
                      <a:lnTo>
                        <a:pt x="4333" y="871064"/>
                      </a:lnTo>
                      <a:cubicBezTo>
                        <a:pt x="2889" y="580709"/>
                        <a:pt x="1444" y="290355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>
                <a:xfrm>
                  <a:off x="3120227" y="2734533"/>
                  <a:ext cx="169013" cy="832060"/>
                </a:xfrm>
                <a:custGeom>
                  <a:avLst/>
                  <a:gdLst>
                    <a:gd name="connsiteX0" fmla="*/ 4334 w 169013"/>
                    <a:gd name="connsiteY0" fmla="*/ 0 h 832060"/>
                    <a:gd name="connsiteX1" fmla="*/ 169013 w 169013"/>
                    <a:gd name="connsiteY1" fmla="*/ 13001 h 832060"/>
                    <a:gd name="connsiteX2" fmla="*/ 160346 w 169013"/>
                    <a:gd name="connsiteY2" fmla="*/ 806058 h 832060"/>
                    <a:gd name="connsiteX3" fmla="*/ 0 w 169013"/>
                    <a:gd name="connsiteY3" fmla="*/ 832060 h 832060"/>
                    <a:gd name="connsiteX4" fmla="*/ 4334 w 169013"/>
                    <a:gd name="connsiteY4" fmla="*/ 0 h 832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013" h="832060">
                      <a:moveTo>
                        <a:pt x="4334" y="0"/>
                      </a:moveTo>
                      <a:lnTo>
                        <a:pt x="169013" y="13001"/>
                      </a:lnTo>
                      <a:lnTo>
                        <a:pt x="160346" y="806058"/>
                      </a:lnTo>
                      <a:lnTo>
                        <a:pt x="0" y="832060"/>
                      </a:lnTo>
                      <a:cubicBezTo>
                        <a:pt x="1445" y="559040"/>
                        <a:pt x="2889" y="286021"/>
                        <a:pt x="433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" name="Group 225"/>
              <p:cNvGrpSpPr/>
              <p:nvPr/>
            </p:nvGrpSpPr>
            <p:grpSpPr>
              <a:xfrm flipH="1">
                <a:off x="5282567" y="2574487"/>
                <a:ext cx="903694" cy="1005776"/>
                <a:chOff x="2409509" y="2721532"/>
                <a:chExt cx="879731" cy="940402"/>
              </a:xfrm>
            </p:grpSpPr>
            <p:sp>
              <p:nvSpPr>
                <p:cNvPr id="234" name="Freeform 233"/>
                <p:cNvSpPr/>
                <p:nvPr/>
              </p:nvSpPr>
              <p:spPr>
                <a:xfrm>
                  <a:off x="2409509" y="2721532"/>
                  <a:ext cx="203682" cy="940402"/>
                </a:xfrm>
                <a:custGeom>
                  <a:avLst/>
                  <a:gdLst>
                    <a:gd name="connsiteX0" fmla="*/ 0 w 203682"/>
                    <a:gd name="connsiteY0" fmla="*/ 0 h 940402"/>
                    <a:gd name="connsiteX1" fmla="*/ 203682 w 203682"/>
                    <a:gd name="connsiteY1" fmla="*/ 8667 h 940402"/>
                    <a:gd name="connsiteX2" fmla="*/ 203682 w 203682"/>
                    <a:gd name="connsiteY2" fmla="*/ 927401 h 940402"/>
                    <a:gd name="connsiteX3" fmla="*/ 13001 w 203682"/>
                    <a:gd name="connsiteY3" fmla="*/ 940402 h 940402"/>
                    <a:gd name="connsiteX4" fmla="*/ 0 w 203682"/>
                    <a:gd name="connsiteY4" fmla="*/ 0 h 940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82" h="940402">
                      <a:moveTo>
                        <a:pt x="0" y="0"/>
                      </a:moveTo>
                      <a:lnTo>
                        <a:pt x="203682" y="8667"/>
                      </a:lnTo>
                      <a:lnTo>
                        <a:pt x="203682" y="927401"/>
                      </a:lnTo>
                      <a:lnTo>
                        <a:pt x="13001" y="9404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Freeform 234"/>
                <p:cNvSpPr/>
                <p:nvPr/>
              </p:nvSpPr>
              <p:spPr>
                <a:xfrm>
                  <a:off x="2617525" y="2721532"/>
                  <a:ext cx="173346" cy="931734"/>
                </a:xfrm>
                <a:custGeom>
                  <a:avLst/>
                  <a:gdLst>
                    <a:gd name="connsiteX0" fmla="*/ 13167 w 186513"/>
                    <a:gd name="connsiteY0" fmla="*/ 65734 h 997468"/>
                    <a:gd name="connsiteX1" fmla="*/ 186513 w 186513"/>
                    <a:gd name="connsiteY1" fmla="*/ 78735 h 997468"/>
                    <a:gd name="connsiteX2" fmla="*/ 182179 w 186513"/>
                    <a:gd name="connsiteY2" fmla="*/ 975800 h 997468"/>
                    <a:gd name="connsiteX3" fmla="*/ 13167 w 186513"/>
                    <a:gd name="connsiteY3" fmla="*/ 997468 h 997468"/>
                    <a:gd name="connsiteX4" fmla="*/ 13167 w 186513"/>
                    <a:gd name="connsiteY4" fmla="*/ 65734 h 997468"/>
                    <a:gd name="connsiteX0" fmla="*/ 13167 w 186513"/>
                    <a:gd name="connsiteY0" fmla="*/ 0 h 931734"/>
                    <a:gd name="connsiteX1" fmla="*/ 186513 w 186513"/>
                    <a:gd name="connsiteY1" fmla="*/ 13001 h 931734"/>
                    <a:gd name="connsiteX2" fmla="*/ 182179 w 186513"/>
                    <a:gd name="connsiteY2" fmla="*/ 910066 h 931734"/>
                    <a:gd name="connsiteX3" fmla="*/ 13167 w 186513"/>
                    <a:gd name="connsiteY3" fmla="*/ 931734 h 931734"/>
                    <a:gd name="connsiteX4" fmla="*/ 13167 w 186513"/>
                    <a:gd name="connsiteY4" fmla="*/ 0 h 931734"/>
                    <a:gd name="connsiteX0" fmla="*/ 0 w 173346"/>
                    <a:gd name="connsiteY0" fmla="*/ 0 h 931734"/>
                    <a:gd name="connsiteX1" fmla="*/ 173346 w 173346"/>
                    <a:gd name="connsiteY1" fmla="*/ 13001 h 931734"/>
                    <a:gd name="connsiteX2" fmla="*/ 169012 w 173346"/>
                    <a:gd name="connsiteY2" fmla="*/ 910066 h 931734"/>
                    <a:gd name="connsiteX3" fmla="*/ 0 w 173346"/>
                    <a:gd name="connsiteY3" fmla="*/ 931734 h 931734"/>
                    <a:gd name="connsiteX4" fmla="*/ 0 w 173346"/>
                    <a:gd name="connsiteY4" fmla="*/ 0 h 93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46" h="931734">
                      <a:moveTo>
                        <a:pt x="0" y="0"/>
                      </a:moveTo>
                      <a:lnTo>
                        <a:pt x="173346" y="13001"/>
                      </a:lnTo>
                      <a:cubicBezTo>
                        <a:pt x="171901" y="312023"/>
                        <a:pt x="170457" y="611044"/>
                        <a:pt x="169012" y="910066"/>
                      </a:cubicBezTo>
                      <a:lnTo>
                        <a:pt x="0" y="9317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Freeform 235"/>
                <p:cNvSpPr/>
                <p:nvPr/>
              </p:nvSpPr>
              <p:spPr>
                <a:xfrm>
                  <a:off x="2790870" y="2730199"/>
                  <a:ext cx="160345" cy="892732"/>
                </a:xfrm>
                <a:custGeom>
                  <a:avLst/>
                  <a:gdLst>
                    <a:gd name="connsiteX0" fmla="*/ 0 w 160345"/>
                    <a:gd name="connsiteY0" fmla="*/ 0 h 892732"/>
                    <a:gd name="connsiteX1" fmla="*/ 156012 w 160345"/>
                    <a:gd name="connsiteY1" fmla="*/ 8667 h 892732"/>
                    <a:gd name="connsiteX2" fmla="*/ 160345 w 160345"/>
                    <a:gd name="connsiteY2" fmla="*/ 871064 h 892732"/>
                    <a:gd name="connsiteX3" fmla="*/ 4334 w 160345"/>
                    <a:gd name="connsiteY3" fmla="*/ 892732 h 892732"/>
                    <a:gd name="connsiteX4" fmla="*/ 0 w 160345"/>
                    <a:gd name="connsiteY4" fmla="*/ 0 h 89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345" h="892732">
                      <a:moveTo>
                        <a:pt x="0" y="0"/>
                      </a:moveTo>
                      <a:lnTo>
                        <a:pt x="156012" y="8667"/>
                      </a:lnTo>
                      <a:cubicBezTo>
                        <a:pt x="157456" y="296133"/>
                        <a:pt x="158901" y="583598"/>
                        <a:pt x="160345" y="871064"/>
                      </a:cubicBezTo>
                      <a:lnTo>
                        <a:pt x="4334" y="892732"/>
                      </a:lnTo>
                      <a:cubicBezTo>
                        <a:pt x="2889" y="595155"/>
                        <a:pt x="1445" y="297577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Freeform 236"/>
                <p:cNvSpPr/>
                <p:nvPr/>
              </p:nvSpPr>
              <p:spPr>
                <a:xfrm>
                  <a:off x="2955549" y="2730199"/>
                  <a:ext cx="160345" cy="871064"/>
                </a:xfrm>
                <a:custGeom>
                  <a:avLst/>
                  <a:gdLst>
                    <a:gd name="connsiteX0" fmla="*/ 10809 w 171154"/>
                    <a:gd name="connsiteY0" fmla="*/ 62318 h 933382"/>
                    <a:gd name="connsiteX1" fmla="*/ 171154 w 171154"/>
                    <a:gd name="connsiteY1" fmla="*/ 70985 h 933382"/>
                    <a:gd name="connsiteX2" fmla="*/ 166820 w 171154"/>
                    <a:gd name="connsiteY2" fmla="*/ 911713 h 933382"/>
                    <a:gd name="connsiteX3" fmla="*/ 15142 w 171154"/>
                    <a:gd name="connsiteY3" fmla="*/ 933382 h 933382"/>
                    <a:gd name="connsiteX4" fmla="*/ 10809 w 171154"/>
                    <a:gd name="connsiteY4" fmla="*/ 62318 h 933382"/>
                    <a:gd name="connsiteX0" fmla="*/ 10809 w 171154"/>
                    <a:gd name="connsiteY0" fmla="*/ 0 h 871064"/>
                    <a:gd name="connsiteX1" fmla="*/ 171154 w 171154"/>
                    <a:gd name="connsiteY1" fmla="*/ 8667 h 871064"/>
                    <a:gd name="connsiteX2" fmla="*/ 166820 w 171154"/>
                    <a:gd name="connsiteY2" fmla="*/ 849395 h 871064"/>
                    <a:gd name="connsiteX3" fmla="*/ 15142 w 171154"/>
                    <a:gd name="connsiteY3" fmla="*/ 871064 h 871064"/>
                    <a:gd name="connsiteX4" fmla="*/ 10809 w 171154"/>
                    <a:gd name="connsiteY4" fmla="*/ 0 h 871064"/>
                    <a:gd name="connsiteX0" fmla="*/ 0 w 160345"/>
                    <a:gd name="connsiteY0" fmla="*/ 0 h 871064"/>
                    <a:gd name="connsiteX1" fmla="*/ 160345 w 160345"/>
                    <a:gd name="connsiteY1" fmla="*/ 8667 h 871064"/>
                    <a:gd name="connsiteX2" fmla="*/ 156011 w 160345"/>
                    <a:gd name="connsiteY2" fmla="*/ 849395 h 871064"/>
                    <a:gd name="connsiteX3" fmla="*/ 4333 w 160345"/>
                    <a:gd name="connsiteY3" fmla="*/ 871064 h 871064"/>
                    <a:gd name="connsiteX4" fmla="*/ 0 w 160345"/>
                    <a:gd name="connsiteY4" fmla="*/ 0 h 87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345" h="871064">
                      <a:moveTo>
                        <a:pt x="0" y="0"/>
                      </a:moveTo>
                      <a:lnTo>
                        <a:pt x="160345" y="8667"/>
                      </a:lnTo>
                      <a:cubicBezTo>
                        <a:pt x="158900" y="288910"/>
                        <a:pt x="157456" y="569152"/>
                        <a:pt x="156011" y="849395"/>
                      </a:cubicBezTo>
                      <a:lnTo>
                        <a:pt x="4333" y="871064"/>
                      </a:lnTo>
                      <a:cubicBezTo>
                        <a:pt x="2889" y="580709"/>
                        <a:pt x="1444" y="290355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Freeform 237"/>
                <p:cNvSpPr/>
                <p:nvPr/>
              </p:nvSpPr>
              <p:spPr>
                <a:xfrm>
                  <a:off x="3120227" y="2734533"/>
                  <a:ext cx="169013" cy="832060"/>
                </a:xfrm>
                <a:custGeom>
                  <a:avLst/>
                  <a:gdLst>
                    <a:gd name="connsiteX0" fmla="*/ 4334 w 169013"/>
                    <a:gd name="connsiteY0" fmla="*/ 0 h 832060"/>
                    <a:gd name="connsiteX1" fmla="*/ 169013 w 169013"/>
                    <a:gd name="connsiteY1" fmla="*/ 13001 h 832060"/>
                    <a:gd name="connsiteX2" fmla="*/ 160346 w 169013"/>
                    <a:gd name="connsiteY2" fmla="*/ 806058 h 832060"/>
                    <a:gd name="connsiteX3" fmla="*/ 0 w 169013"/>
                    <a:gd name="connsiteY3" fmla="*/ 832060 h 832060"/>
                    <a:gd name="connsiteX4" fmla="*/ 4334 w 169013"/>
                    <a:gd name="connsiteY4" fmla="*/ 0 h 832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013" h="832060">
                      <a:moveTo>
                        <a:pt x="4334" y="0"/>
                      </a:moveTo>
                      <a:lnTo>
                        <a:pt x="169013" y="13001"/>
                      </a:lnTo>
                      <a:lnTo>
                        <a:pt x="160346" y="806058"/>
                      </a:lnTo>
                      <a:lnTo>
                        <a:pt x="0" y="832060"/>
                      </a:lnTo>
                      <a:cubicBezTo>
                        <a:pt x="1445" y="559040"/>
                        <a:pt x="2889" y="286021"/>
                        <a:pt x="433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226"/>
              <p:cNvGrpSpPr/>
              <p:nvPr/>
            </p:nvGrpSpPr>
            <p:grpSpPr>
              <a:xfrm>
                <a:off x="6306157" y="3835278"/>
                <a:ext cx="442032" cy="840728"/>
                <a:chOff x="1867803" y="3939287"/>
                <a:chExt cx="442032" cy="840728"/>
              </a:xfrm>
            </p:grpSpPr>
            <p:sp>
              <p:nvSpPr>
                <p:cNvPr id="229" name="Freeform 228"/>
                <p:cNvSpPr/>
                <p:nvPr/>
              </p:nvSpPr>
              <p:spPr>
                <a:xfrm>
                  <a:off x="1924140" y="4611003"/>
                  <a:ext cx="316357" cy="169012"/>
                </a:xfrm>
                <a:custGeom>
                  <a:avLst/>
                  <a:gdLst>
                    <a:gd name="connsiteX0" fmla="*/ 0 w 316357"/>
                    <a:gd name="connsiteY0" fmla="*/ 0 h 169012"/>
                    <a:gd name="connsiteX1" fmla="*/ 316357 w 316357"/>
                    <a:gd name="connsiteY1" fmla="*/ 4333 h 169012"/>
                    <a:gd name="connsiteX2" fmla="*/ 294688 w 316357"/>
                    <a:gd name="connsiteY2" fmla="*/ 169012 h 169012"/>
                    <a:gd name="connsiteX3" fmla="*/ 34669 w 316357"/>
                    <a:gd name="connsiteY3" fmla="*/ 164679 h 169012"/>
                    <a:gd name="connsiteX4" fmla="*/ 0 w 316357"/>
                    <a:gd name="connsiteY4" fmla="*/ 0 h 169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357" h="169012">
                      <a:moveTo>
                        <a:pt x="0" y="0"/>
                      </a:moveTo>
                      <a:lnTo>
                        <a:pt x="316357" y="4333"/>
                      </a:lnTo>
                      <a:lnTo>
                        <a:pt x="294688" y="169012"/>
                      </a:lnTo>
                      <a:lnTo>
                        <a:pt x="34669" y="1646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>
                <a:xfrm>
                  <a:off x="1902472" y="4450658"/>
                  <a:ext cx="364027" cy="164678"/>
                </a:xfrm>
                <a:custGeom>
                  <a:avLst/>
                  <a:gdLst>
                    <a:gd name="connsiteX0" fmla="*/ 0 w 364027"/>
                    <a:gd name="connsiteY0" fmla="*/ 0 h 164678"/>
                    <a:gd name="connsiteX1" fmla="*/ 364027 w 364027"/>
                    <a:gd name="connsiteY1" fmla="*/ 8667 h 164678"/>
                    <a:gd name="connsiteX2" fmla="*/ 338025 w 364027"/>
                    <a:gd name="connsiteY2" fmla="*/ 164678 h 164678"/>
                    <a:gd name="connsiteX3" fmla="*/ 26002 w 364027"/>
                    <a:gd name="connsiteY3" fmla="*/ 147344 h 164678"/>
                    <a:gd name="connsiteX4" fmla="*/ 0 w 364027"/>
                    <a:gd name="connsiteY4" fmla="*/ 0 h 16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4027" h="164678">
                      <a:moveTo>
                        <a:pt x="0" y="0"/>
                      </a:moveTo>
                      <a:lnTo>
                        <a:pt x="364027" y="8667"/>
                      </a:lnTo>
                      <a:lnTo>
                        <a:pt x="338025" y="164678"/>
                      </a:lnTo>
                      <a:lnTo>
                        <a:pt x="26002" y="1473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>
                <a:xfrm>
                  <a:off x="1885137" y="4298980"/>
                  <a:ext cx="394363" cy="151678"/>
                </a:xfrm>
                <a:custGeom>
                  <a:avLst/>
                  <a:gdLst>
                    <a:gd name="connsiteX0" fmla="*/ 0 w 394363"/>
                    <a:gd name="connsiteY0" fmla="*/ 0 h 151678"/>
                    <a:gd name="connsiteX1" fmla="*/ 394363 w 394363"/>
                    <a:gd name="connsiteY1" fmla="*/ 13001 h 151678"/>
                    <a:gd name="connsiteX2" fmla="*/ 377028 w 394363"/>
                    <a:gd name="connsiteY2" fmla="*/ 151678 h 151678"/>
                    <a:gd name="connsiteX3" fmla="*/ 26002 w 394363"/>
                    <a:gd name="connsiteY3" fmla="*/ 147344 h 151678"/>
                    <a:gd name="connsiteX4" fmla="*/ 0 w 394363"/>
                    <a:gd name="connsiteY4" fmla="*/ 0 h 15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4363" h="151678">
                      <a:moveTo>
                        <a:pt x="0" y="0"/>
                      </a:moveTo>
                      <a:lnTo>
                        <a:pt x="394363" y="13001"/>
                      </a:lnTo>
                      <a:lnTo>
                        <a:pt x="377028" y="151678"/>
                      </a:lnTo>
                      <a:lnTo>
                        <a:pt x="26002" y="1473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>
                <a:xfrm>
                  <a:off x="1867803" y="4112633"/>
                  <a:ext cx="433365" cy="190681"/>
                </a:xfrm>
                <a:custGeom>
                  <a:avLst/>
                  <a:gdLst>
                    <a:gd name="connsiteX0" fmla="*/ 0 w 433365"/>
                    <a:gd name="connsiteY0" fmla="*/ 0 h 190681"/>
                    <a:gd name="connsiteX1" fmla="*/ 433365 w 433365"/>
                    <a:gd name="connsiteY1" fmla="*/ 0 h 190681"/>
                    <a:gd name="connsiteX2" fmla="*/ 398696 w 433365"/>
                    <a:gd name="connsiteY2" fmla="*/ 190681 h 190681"/>
                    <a:gd name="connsiteX3" fmla="*/ 21668 w 433365"/>
                    <a:gd name="connsiteY3" fmla="*/ 182013 h 190681"/>
                    <a:gd name="connsiteX4" fmla="*/ 0 w 433365"/>
                    <a:gd name="connsiteY4" fmla="*/ 0 h 190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3365" h="190681">
                      <a:moveTo>
                        <a:pt x="0" y="0"/>
                      </a:moveTo>
                      <a:lnTo>
                        <a:pt x="433365" y="0"/>
                      </a:lnTo>
                      <a:lnTo>
                        <a:pt x="398696" y="190681"/>
                      </a:lnTo>
                      <a:lnTo>
                        <a:pt x="21668" y="1820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/>
                <p:cNvSpPr/>
                <p:nvPr/>
              </p:nvSpPr>
              <p:spPr>
                <a:xfrm>
                  <a:off x="1867803" y="3939287"/>
                  <a:ext cx="442032" cy="164679"/>
                </a:xfrm>
                <a:custGeom>
                  <a:avLst/>
                  <a:gdLst>
                    <a:gd name="connsiteX0" fmla="*/ 0 w 442032"/>
                    <a:gd name="connsiteY0" fmla="*/ 0 h 164679"/>
                    <a:gd name="connsiteX1" fmla="*/ 442032 w 442032"/>
                    <a:gd name="connsiteY1" fmla="*/ 8668 h 164679"/>
                    <a:gd name="connsiteX2" fmla="*/ 429031 w 442032"/>
                    <a:gd name="connsiteY2" fmla="*/ 164679 h 164679"/>
                    <a:gd name="connsiteX3" fmla="*/ 13001 w 442032"/>
                    <a:gd name="connsiteY3" fmla="*/ 164679 h 164679"/>
                    <a:gd name="connsiteX4" fmla="*/ 0 w 442032"/>
                    <a:gd name="connsiteY4" fmla="*/ 0 h 164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032" h="164679">
                      <a:moveTo>
                        <a:pt x="0" y="0"/>
                      </a:moveTo>
                      <a:lnTo>
                        <a:pt x="442032" y="8668"/>
                      </a:lnTo>
                      <a:lnTo>
                        <a:pt x="429031" y="164679"/>
                      </a:lnTo>
                      <a:lnTo>
                        <a:pt x="13001" y="1646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8" name="Freeform 227"/>
              <p:cNvSpPr/>
              <p:nvPr/>
            </p:nvSpPr>
            <p:spPr>
              <a:xfrm>
                <a:off x="4305145" y="1863591"/>
                <a:ext cx="4439145" cy="3585976"/>
              </a:xfrm>
              <a:custGeom>
                <a:avLst/>
                <a:gdLst>
                  <a:gd name="connsiteX0" fmla="*/ 2491184 w 4439145"/>
                  <a:gd name="connsiteY0" fmla="*/ 681579 h 3585255"/>
                  <a:gd name="connsiteX1" fmla="*/ 3827614 w 4439145"/>
                  <a:gd name="connsiteY1" fmla="*/ 705025 h 3585255"/>
                  <a:gd name="connsiteX2" fmla="*/ 4191030 w 4439145"/>
                  <a:gd name="connsiteY2" fmla="*/ 751917 h 3585255"/>
                  <a:gd name="connsiteX3" fmla="*/ 4402045 w 4439145"/>
                  <a:gd name="connsiteY3" fmla="*/ 845702 h 3585255"/>
                  <a:gd name="connsiteX4" fmla="*/ 4437214 w 4439145"/>
                  <a:gd name="connsiteY4" fmla="*/ 974656 h 3585255"/>
                  <a:gd name="connsiteX5" fmla="*/ 4378599 w 4439145"/>
                  <a:gd name="connsiteY5" fmla="*/ 1127056 h 3585255"/>
                  <a:gd name="connsiteX6" fmla="*/ 4249645 w 4439145"/>
                  <a:gd name="connsiteY6" fmla="*/ 1279456 h 3585255"/>
                  <a:gd name="connsiteX7" fmla="*/ 3909676 w 4439145"/>
                  <a:gd name="connsiteY7" fmla="*/ 1420133 h 3585255"/>
                  <a:gd name="connsiteX8" fmla="*/ 3323522 w 4439145"/>
                  <a:gd name="connsiteY8" fmla="*/ 1572533 h 3585255"/>
                  <a:gd name="connsiteX9" fmla="*/ 2749091 w 4439145"/>
                  <a:gd name="connsiteY9" fmla="*/ 1666317 h 3585255"/>
                  <a:gd name="connsiteX10" fmla="*/ 2538076 w 4439145"/>
                  <a:gd name="connsiteY10" fmla="*/ 1666317 h 3585255"/>
                  <a:gd name="connsiteX11" fmla="*/ 2467737 w 4439145"/>
                  <a:gd name="connsiteY11" fmla="*/ 1713210 h 3585255"/>
                  <a:gd name="connsiteX12" fmla="*/ 2479460 w 4439145"/>
                  <a:gd name="connsiteY12" fmla="*/ 1853886 h 3585255"/>
                  <a:gd name="connsiteX13" fmla="*/ 2432568 w 4439145"/>
                  <a:gd name="connsiteY13" fmla="*/ 2627610 h 3585255"/>
                  <a:gd name="connsiteX14" fmla="*/ 2362230 w 4439145"/>
                  <a:gd name="connsiteY14" fmla="*/ 2967579 h 3585255"/>
                  <a:gd name="connsiteX15" fmla="*/ 3042168 w 4439145"/>
                  <a:gd name="connsiteY15" fmla="*/ 3225486 h 3585255"/>
                  <a:gd name="connsiteX16" fmla="*/ 3135953 w 4439145"/>
                  <a:gd name="connsiteY16" fmla="*/ 3284102 h 3585255"/>
                  <a:gd name="connsiteX17" fmla="*/ 3147676 w 4439145"/>
                  <a:gd name="connsiteY17" fmla="*/ 3354440 h 3585255"/>
                  <a:gd name="connsiteX18" fmla="*/ 3135953 w 4439145"/>
                  <a:gd name="connsiteY18" fmla="*/ 3413056 h 3585255"/>
                  <a:gd name="connsiteX19" fmla="*/ 3089060 w 4439145"/>
                  <a:gd name="connsiteY19" fmla="*/ 3436502 h 3585255"/>
                  <a:gd name="connsiteX20" fmla="*/ 2936660 w 4439145"/>
                  <a:gd name="connsiteY20" fmla="*/ 3506840 h 3585255"/>
                  <a:gd name="connsiteX21" fmla="*/ 2573245 w 4439145"/>
                  <a:gd name="connsiteY21" fmla="*/ 3577179 h 3585255"/>
                  <a:gd name="connsiteX22" fmla="*/ 2432568 w 4439145"/>
                  <a:gd name="connsiteY22" fmla="*/ 3577179 h 3585255"/>
                  <a:gd name="connsiteX23" fmla="*/ 2373953 w 4439145"/>
                  <a:gd name="connsiteY23" fmla="*/ 3518563 h 3585255"/>
                  <a:gd name="connsiteX24" fmla="*/ 2291891 w 4439145"/>
                  <a:gd name="connsiteY24" fmla="*/ 3413056 h 3585255"/>
                  <a:gd name="connsiteX25" fmla="*/ 2221553 w 4439145"/>
                  <a:gd name="connsiteY25" fmla="*/ 3413056 h 3585255"/>
                  <a:gd name="connsiteX26" fmla="*/ 2127768 w 4439145"/>
                  <a:gd name="connsiteY26" fmla="*/ 3530286 h 3585255"/>
                  <a:gd name="connsiteX27" fmla="*/ 1998814 w 4439145"/>
                  <a:gd name="connsiteY27" fmla="*/ 3565456 h 3585255"/>
                  <a:gd name="connsiteX28" fmla="*/ 1811245 w 4439145"/>
                  <a:gd name="connsiteY28" fmla="*/ 3577179 h 3585255"/>
                  <a:gd name="connsiteX29" fmla="*/ 1565060 w 4439145"/>
                  <a:gd name="connsiteY29" fmla="*/ 3542010 h 3585255"/>
                  <a:gd name="connsiteX30" fmla="*/ 1400937 w 4439145"/>
                  <a:gd name="connsiteY30" fmla="*/ 3459948 h 3585255"/>
                  <a:gd name="connsiteX31" fmla="*/ 1365768 w 4439145"/>
                  <a:gd name="connsiteY31" fmla="*/ 3319271 h 3585255"/>
                  <a:gd name="connsiteX32" fmla="*/ 1389214 w 4439145"/>
                  <a:gd name="connsiteY32" fmla="*/ 3260656 h 3585255"/>
                  <a:gd name="connsiteX33" fmla="*/ 1471276 w 4439145"/>
                  <a:gd name="connsiteY33" fmla="*/ 3237210 h 3585255"/>
                  <a:gd name="connsiteX34" fmla="*/ 2116045 w 4439145"/>
                  <a:gd name="connsiteY34" fmla="*/ 2967579 h 3585255"/>
                  <a:gd name="connsiteX35" fmla="*/ 2104322 w 4439145"/>
                  <a:gd name="connsiteY35" fmla="*/ 2674502 h 3585255"/>
                  <a:gd name="connsiteX36" fmla="*/ 1998814 w 4439145"/>
                  <a:gd name="connsiteY36" fmla="*/ 2123517 h 3585255"/>
                  <a:gd name="connsiteX37" fmla="*/ 1987091 w 4439145"/>
                  <a:gd name="connsiteY37" fmla="*/ 1795271 h 3585255"/>
                  <a:gd name="connsiteX38" fmla="*/ 1951922 w 4439145"/>
                  <a:gd name="connsiteY38" fmla="*/ 1689763 h 3585255"/>
                  <a:gd name="connsiteX39" fmla="*/ 1928476 w 4439145"/>
                  <a:gd name="connsiteY39" fmla="*/ 1689763 h 3585255"/>
                  <a:gd name="connsiteX40" fmla="*/ 1494722 w 4439145"/>
                  <a:gd name="connsiteY40" fmla="*/ 1678040 h 3585255"/>
                  <a:gd name="connsiteX41" fmla="*/ 873399 w 4439145"/>
                  <a:gd name="connsiteY41" fmla="*/ 1572533 h 3585255"/>
                  <a:gd name="connsiteX42" fmla="*/ 474814 w 4439145"/>
                  <a:gd name="connsiteY42" fmla="*/ 1455302 h 3585255"/>
                  <a:gd name="connsiteX43" fmla="*/ 146568 w 4439145"/>
                  <a:gd name="connsiteY43" fmla="*/ 1302902 h 3585255"/>
                  <a:gd name="connsiteX44" fmla="*/ 17614 w 4439145"/>
                  <a:gd name="connsiteY44" fmla="*/ 1138779 h 3585255"/>
                  <a:gd name="connsiteX45" fmla="*/ 17614 w 4439145"/>
                  <a:gd name="connsiteY45" fmla="*/ 951210 h 3585255"/>
                  <a:gd name="connsiteX46" fmla="*/ 170014 w 4439145"/>
                  <a:gd name="connsiteY46" fmla="*/ 822256 h 3585255"/>
                  <a:gd name="connsiteX47" fmla="*/ 310691 w 4439145"/>
                  <a:gd name="connsiteY47" fmla="*/ 798810 h 3585255"/>
                  <a:gd name="connsiteX48" fmla="*/ 791337 w 4439145"/>
                  <a:gd name="connsiteY48" fmla="*/ 775363 h 3585255"/>
                  <a:gd name="connsiteX49" fmla="*/ 1482999 w 4439145"/>
                  <a:gd name="connsiteY49" fmla="*/ 716748 h 3585255"/>
                  <a:gd name="connsiteX50" fmla="*/ 1928476 w 4439145"/>
                  <a:gd name="connsiteY50" fmla="*/ 693302 h 3585255"/>
                  <a:gd name="connsiteX51" fmla="*/ 1940199 w 4439145"/>
                  <a:gd name="connsiteY51" fmla="*/ 400225 h 3585255"/>
                  <a:gd name="connsiteX52" fmla="*/ 1951922 w 4439145"/>
                  <a:gd name="connsiteY52" fmla="*/ 130594 h 3585255"/>
                  <a:gd name="connsiteX53" fmla="*/ 2010537 w 4439145"/>
                  <a:gd name="connsiteY53" fmla="*/ 36810 h 3585255"/>
                  <a:gd name="connsiteX54" fmla="*/ 2373953 w 4439145"/>
                  <a:gd name="connsiteY54" fmla="*/ 1640 h 3585255"/>
                  <a:gd name="connsiteX55" fmla="*/ 2432568 w 4439145"/>
                  <a:gd name="connsiteY55" fmla="*/ 83702 h 3585255"/>
                  <a:gd name="connsiteX56" fmla="*/ 2456014 w 4439145"/>
                  <a:gd name="connsiteY56" fmla="*/ 282994 h 3585255"/>
                  <a:gd name="connsiteX57" fmla="*/ 2467737 w 4439145"/>
                  <a:gd name="connsiteY57" fmla="*/ 564348 h 3585255"/>
                  <a:gd name="connsiteX58" fmla="*/ 2491184 w 4439145"/>
                  <a:gd name="connsiteY58" fmla="*/ 681579 h 3585255"/>
                  <a:gd name="connsiteX0" fmla="*/ 2491184 w 4439145"/>
                  <a:gd name="connsiteY0" fmla="*/ 694828 h 3598504"/>
                  <a:gd name="connsiteX1" fmla="*/ 3827614 w 4439145"/>
                  <a:gd name="connsiteY1" fmla="*/ 718274 h 3598504"/>
                  <a:gd name="connsiteX2" fmla="*/ 4191030 w 4439145"/>
                  <a:gd name="connsiteY2" fmla="*/ 765166 h 3598504"/>
                  <a:gd name="connsiteX3" fmla="*/ 4402045 w 4439145"/>
                  <a:gd name="connsiteY3" fmla="*/ 858951 h 3598504"/>
                  <a:gd name="connsiteX4" fmla="*/ 4437214 w 4439145"/>
                  <a:gd name="connsiteY4" fmla="*/ 987905 h 3598504"/>
                  <a:gd name="connsiteX5" fmla="*/ 4378599 w 4439145"/>
                  <a:gd name="connsiteY5" fmla="*/ 1140305 h 3598504"/>
                  <a:gd name="connsiteX6" fmla="*/ 4249645 w 4439145"/>
                  <a:gd name="connsiteY6" fmla="*/ 1292705 h 3598504"/>
                  <a:gd name="connsiteX7" fmla="*/ 3909676 w 4439145"/>
                  <a:gd name="connsiteY7" fmla="*/ 1433382 h 3598504"/>
                  <a:gd name="connsiteX8" fmla="*/ 3323522 w 4439145"/>
                  <a:gd name="connsiteY8" fmla="*/ 1585782 h 3598504"/>
                  <a:gd name="connsiteX9" fmla="*/ 2749091 w 4439145"/>
                  <a:gd name="connsiteY9" fmla="*/ 1679566 h 3598504"/>
                  <a:gd name="connsiteX10" fmla="*/ 2538076 w 4439145"/>
                  <a:gd name="connsiteY10" fmla="*/ 1679566 h 3598504"/>
                  <a:gd name="connsiteX11" fmla="*/ 2467737 w 4439145"/>
                  <a:gd name="connsiteY11" fmla="*/ 1726459 h 3598504"/>
                  <a:gd name="connsiteX12" fmla="*/ 2479460 w 4439145"/>
                  <a:gd name="connsiteY12" fmla="*/ 1867135 h 3598504"/>
                  <a:gd name="connsiteX13" fmla="*/ 2432568 w 4439145"/>
                  <a:gd name="connsiteY13" fmla="*/ 2640859 h 3598504"/>
                  <a:gd name="connsiteX14" fmla="*/ 2362230 w 4439145"/>
                  <a:gd name="connsiteY14" fmla="*/ 2980828 h 3598504"/>
                  <a:gd name="connsiteX15" fmla="*/ 3042168 w 4439145"/>
                  <a:gd name="connsiteY15" fmla="*/ 3238735 h 3598504"/>
                  <a:gd name="connsiteX16" fmla="*/ 3135953 w 4439145"/>
                  <a:gd name="connsiteY16" fmla="*/ 3297351 h 3598504"/>
                  <a:gd name="connsiteX17" fmla="*/ 3147676 w 4439145"/>
                  <a:gd name="connsiteY17" fmla="*/ 3367689 h 3598504"/>
                  <a:gd name="connsiteX18" fmla="*/ 3135953 w 4439145"/>
                  <a:gd name="connsiteY18" fmla="*/ 3426305 h 3598504"/>
                  <a:gd name="connsiteX19" fmla="*/ 3089060 w 4439145"/>
                  <a:gd name="connsiteY19" fmla="*/ 3449751 h 3598504"/>
                  <a:gd name="connsiteX20" fmla="*/ 2936660 w 4439145"/>
                  <a:gd name="connsiteY20" fmla="*/ 3520089 h 3598504"/>
                  <a:gd name="connsiteX21" fmla="*/ 2573245 w 4439145"/>
                  <a:gd name="connsiteY21" fmla="*/ 3590428 h 3598504"/>
                  <a:gd name="connsiteX22" fmla="*/ 2432568 w 4439145"/>
                  <a:gd name="connsiteY22" fmla="*/ 3590428 h 3598504"/>
                  <a:gd name="connsiteX23" fmla="*/ 2373953 w 4439145"/>
                  <a:gd name="connsiteY23" fmla="*/ 3531812 h 3598504"/>
                  <a:gd name="connsiteX24" fmla="*/ 2291891 w 4439145"/>
                  <a:gd name="connsiteY24" fmla="*/ 3426305 h 3598504"/>
                  <a:gd name="connsiteX25" fmla="*/ 2221553 w 4439145"/>
                  <a:gd name="connsiteY25" fmla="*/ 3426305 h 3598504"/>
                  <a:gd name="connsiteX26" fmla="*/ 2127768 w 4439145"/>
                  <a:gd name="connsiteY26" fmla="*/ 3543535 h 3598504"/>
                  <a:gd name="connsiteX27" fmla="*/ 1998814 w 4439145"/>
                  <a:gd name="connsiteY27" fmla="*/ 3578705 h 3598504"/>
                  <a:gd name="connsiteX28" fmla="*/ 1811245 w 4439145"/>
                  <a:gd name="connsiteY28" fmla="*/ 3590428 h 3598504"/>
                  <a:gd name="connsiteX29" fmla="*/ 1565060 w 4439145"/>
                  <a:gd name="connsiteY29" fmla="*/ 3555259 h 3598504"/>
                  <a:gd name="connsiteX30" fmla="*/ 1400937 w 4439145"/>
                  <a:gd name="connsiteY30" fmla="*/ 3473197 h 3598504"/>
                  <a:gd name="connsiteX31" fmla="*/ 1365768 w 4439145"/>
                  <a:gd name="connsiteY31" fmla="*/ 3332520 h 3598504"/>
                  <a:gd name="connsiteX32" fmla="*/ 1389214 w 4439145"/>
                  <a:gd name="connsiteY32" fmla="*/ 3273905 h 3598504"/>
                  <a:gd name="connsiteX33" fmla="*/ 1471276 w 4439145"/>
                  <a:gd name="connsiteY33" fmla="*/ 3250459 h 3598504"/>
                  <a:gd name="connsiteX34" fmla="*/ 2116045 w 4439145"/>
                  <a:gd name="connsiteY34" fmla="*/ 2980828 h 3598504"/>
                  <a:gd name="connsiteX35" fmla="*/ 2104322 w 4439145"/>
                  <a:gd name="connsiteY35" fmla="*/ 2687751 h 3598504"/>
                  <a:gd name="connsiteX36" fmla="*/ 1998814 w 4439145"/>
                  <a:gd name="connsiteY36" fmla="*/ 2136766 h 3598504"/>
                  <a:gd name="connsiteX37" fmla="*/ 1987091 w 4439145"/>
                  <a:gd name="connsiteY37" fmla="*/ 1808520 h 3598504"/>
                  <a:gd name="connsiteX38" fmla="*/ 1951922 w 4439145"/>
                  <a:gd name="connsiteY38" fmla="*/ 1703012 h 3598504"/>
                  <a:gd name="connsiteX39" fmla="*/ 1928476 w 4439145"/>
                  <a:gd name="connsiteY39" fmla="*/ 1703012 h 3598504"/>
                  <a:gd name="connsiteX40" fmla="*/ 1494722 w 4439145"/>
                  <a:gd name="connsiteY40" fmla="*/ 1691289 h 3598504"/>
                  <a:gd name="connsiteX41" fmla="*/ 873399 w 4439145"/>
                  <a:gd name="connsiteY41" fmla="*/ 1585782 h 3598504"/>
                  <a:gd name="connsiteX42" fmla="*/ 474814 w 4439145"/>
                  <a:gd name="connsiteY42" fmla="*/ 1468551 h 3598504"/>
                  <a:gd name="connsiteX43" fmla="*/ 146568 w 4439145"/>
                  <a:gd name="connsiteY43" fmla="*/ 1316151 h 3598504"/>
                  <a:gd name="connsiteX44" fmla="*/ 17614 w 4439145"/>
                  <a:gd name="connsiteY44" fmla="*/ 1152028 h 3598504"/>
                  <a:gd name="connsiteX45" fmla="*/ 17614 w 4439145"/>
                  <a:gd name="connsiteY45" fmla="*/ 964459 h 3598504"/>
                  <a:gd name="connsiteX46" fmla="*/ 170014 w 4439145"/>
                  <a:gd name="connsiteY46" fmla="*/ 835505 h 3598504"/>
                  <a:gd name="connsiteX47" fmla="*/ 310691 w 4439145"/>
                  <a:gd name="connsiteY47" fmla="*/ 812059 h 3598504"/>
                  <a:gd name="connsiteX48" fmla="*/ 791337 w 4439145"/>
                  <a:gd name="connsiteY48" fmla="*/ 788612 h 3598504"/>
                  <a:gd name="connsiteX49" fmla="*/ 1482999 w 4439145"/>
                  <a:gd name="connsiteY49" fmla="*/ 729997 h 3598504"/>
                  <a:gd name="connsiteX50" fmla="*/ 1928476 w 4439145"/>
                  <a:gd name="connsiteY50" fmla="*/ 706551 h 3598504"/>
                  <a:gd name="connsiteX51" fmla="*/ 1940199 w 4439145"/>
                  <a:gd name="connsiteY51" fmla="*/ 413474 h 3598504"/>
                  <a:gd name="connsiteX52" fmla="*/ 1951922 w 4439145"/>
                  <a:gd name="connsiteY52" fmla="*/ 143843 h 3598504"/>
                  <a:gd name="connsiteX53" fmla="*/ 2000301 w 4439145"/>
                  <a:gd name="connsiteY53" fmla="*/ 12528 h 3598504"/>
                  <a:gd name="connsiteX54" fmla="*/ 2373953 w 4439145"/>
                  <a:gd name="connsiteY54" fmla="*/ 14889 h 3598504"/>
                  <a:gd name="connsiteX55" fmla="*/ 2432568 w 4439145"/>
                  <a:gd name="connsiteY55" fmla="*/ 96951 h 3598504"/>
                  <a:gd name="connsiteX56" fmla="*/ 2456014 w 4439145"/>
                  <a:gd name="connsiteY56" fmla="*/ 296243 h 3598504"/>
                  <a:gd name="connsiteX57" fmla="*/ 2467737 w 4439145"/>
                  <a:gd name="connsiteY57" fmla="*/ 577597 h 3598504"/>
                  <a:gd name="connsiteX58" fmla="*/ 2491184 w 4439145"/>
                  <a:gd name="connsiteY58" fmla="*/ 694828 h 3598504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40199 w 4439145"/>
                  <a:gd name="connsiteY51" fmla="*/ 400946 h 3585976"/>
                  <a:gd name="connsiteX52" fmla="*/ 1951922 w 4439145"/>
                  <a:gd name="connsiteY52" fmla="*/ 131315 h 3585976"/>
                  <a:gd name="connsiteX53" fmla="*/ 2000301 w 4439145"/>
                  <a:gd name="connsiteY53" fmla="*/ 0 h 3585976"/>
                  <a:gd name="connsiteX54" fmla="*/ 2373953 w 4439145"/>
                  <a:gd name="connsiteY54" fmla="*/ 2361 h 3585976"/>
                  <a:gd name="connsiteX55" fmla="*/ 2432568 w 4439145"/>
                  <a:gd name="connsiteY55" fmla="*/ 84423 h 3585976"/>
                  <a:gd name="connsiteX56" fmla="*/ 2456014 w 4439145"/>
                  <a:gd name="connsiteY56" fmla="*/ 283715 h 3585976"/>
                  <a:gd name="connsiteX57" fmla="*/ 2467737 w 4439145"/>
                  <a:gd name="connsiteY57" fmla="*/ 565069 h 3585976"/>
                  <a:gd name="connsiteX58" fmla="*/ 2491184 w 4439145"/>
                  <a:gd name="connsiteY58" fmla="*/ 682300 h 3585976"/>
                  <a:gd name="connsiteX0" fmla="*/ 2491184 w 4439145"/>
                  <a:gd name="connsiteY0" fmla="*/ 693201 h 3596877"/>
                  <a:gd name="connsiteX1" fmla="*/ 3827614 w 4439145"/>
                  <a:gd name="connsiteY1" fmla="*/ 716647 h 3596877"/>
                  <a:gd name="connsiteX2" fmla="*/ 4191030 w 4439145"/>
                  <a:gd name="connsiteY2" fmla="*/ 763539 h 3596877"/>
                  <a:gd name="connsiteX3" fmla="*/ 4402045 w 4439145"/>
                  <a:gd name="connsiteY3" fmla="*/ 857324 h 3596877"/>
                  <a:gd name="connsiteX4" fmla="*/ 4437214 w 4439145"/>
                  <a:gd name="connsiteY4" fmla="*/ 986278 h 3596877"/>
                  <a:gd name="connsiteX5" fmla="*/ 4378599 w 4439145"/>
                  <a:gd name="connsiteY5" fmla="*/ 1138678 h 3596877"/>
                  <a:gd name="connsiteX6" fmla="*/ 4249645 w 4439145"/>
                  <a:gd name="connsiteY6" fmla="*/ 1291078 h 3596877"/>
                  <a:gd name="connsiteX7" fmla="*/ 3909676 w 4439145"/>
                  <a:gd name="connsiteY7" fmla="*/ 1431755 h 3596877"/>
                  <a:gd name="connsiteX8" fmla="*/ 3323522 w 4439145"/>
                  <a:gd name="connsiteY8" fmla="*/ 1584155 h 3596877"/>
                  <a:gd name="connsiteX9" fmla="*/ 2749091 w 4439145"/>
                  <a:gd name="connsiteY9" fmla="*/ 1677939 h 3596877"/>
                  <a:gd name="connsiteX10" fmla="*/ 2538076 w 4439145"/>
                  <a:gd name="connsiteY10" fmla="*/ 1677939 h 3596877"/>
                  <a:gd name="connsiteX11" fmla="*/ 2467737 w 4439145"/>
                  <a:gd name="connsiteY11" fmla="*/ 1724832 h 3596877"/>
                  <a:gd name="connsiteX12" fmla="*/ 2479460 w 4439145"/>
                  <a:gd name="connsiteY12" fmla="*/ 1865508 h 3596877"/>
                  <a:gd name="connsiteX13" fmla="*/ 2432568 w 4439145"/>
                  <a:gd name="connsiteY13" fmla="*/ 2639232 h 3596877"/>
                  <a:gd name="connsiteX14" fmla="*/ 2362230 w 4439145"/>
                  <a:gd name="connsiteY14" fmla="*/ 2979201 h 3596877"/>
                  <a:gd name="connsiteX15" fmla="*/ 3042168 w 4439145"/>
                  <a:gd name="connsiteY15" fmla="*/ 3237108 h 3596877"/>
                  <a:gd name="connsiteX16" fmla="*/ 3135953 w 4439145"/>
                  <a:gd name="connsiteY16" fmla="*/ 3295724 h 3596877"/>
                  <a:gd name="connsiteX17" fmla="*/ 3147676 w 4439145"/>
                  <a:gd name="connsiteY17" fmla="*/ 3366062 h 3596877"/>
                  <a:gd name="connsiteX18" fmla="*/ 3135953 w 4439145"/>
                  <a:gd name="connsiteY18" fmla="*/ 3424678 h 3596877"/>
                  <a:gd name="connsiteX19" fmla="*/ 3089060 w 4439145"/>
                  <a:gd name="connsiteY19" fmla="*/ 3448124 h 3596877"/>
                  <a:gd name="connsiteX20" fmla="*/ 2936660 w 4439145"/>
                  <a:gd name="connsiteY20" fmla="*/ 3518462 h 3596877"/>
                  <a:gd name="connsiteX21" fmla="*/ 2573245 w 4439145"/>
                  <a:gd name="connsiteY21" fmla="*/ 3588801 h 3596877"/>
                  <a:gd name="connsiteX22" fmla="*/ 2432568 w 4439145"/>
                  <a:gd name="connsiteY22" fmla="*/ 3588801 h 3596877"/>
                  <a:gd name="connsiteX23" fmla="*/ 2373953 w 4439145"/>
                  <a:gd name="connsiteY23" fmla="*/ 3530185 h 3596877"/>
                  <a:gd name="connsiteX24" fmla="*/ 2291891 w 4439145"/>
                  <a:gd name="connsiteY24" fmla="*/ 3424678 h 3596877"/>
                  <a:gd name="connsiteX25" fmla="*/ 2221553 w 4439145"/>
                  <a:gd name="connsiteY25" fmla="*/ 3424678 h 3596877"/>
                  <a:gd name="connsiteX26" fmla="*/ 2127768 w 4439145"/>
                  <a:gd name="connsiteY26" fmla="*/ 3541908 h 3596877"/>
                  <a:gd name="connsiteX27" fmla="*/ 1998814 w 4439145"/>
                  <a:gd name="connsiteY27" fmla="*/ 3577078 h 3596877"/>
                  <a:gd name="connsiteX28" fmla="*/ 1811245 w 4439145"/>
                  <a:gd name="connsiteY28" fmla="*/ 3588801 h 3596877"/>
                  <a:gd name="connsiteX29" fmla="*/ 1565060 w 4439145"/>
                  <a:gd name="connsiteY29" fmla="*/ 3553632 h 3596877"/>
                  <a:gd name="connsiteX30" fmla="*/ 1400937 w 4439145"/>
                  <a:gd name="connsiteY30" fmla="*/ 3471570 h 3596877"/>
                  <a:gd name="connsiteX31" fmla="*/ 1365768 w 4439145"/>
                  <a:gd name="connsiteY31" fmla="*/ 3330893 h 3596877"/>
                  <a:gd name="connsiteX32" fmla="*/ 1389214 w 4439145"/>
                  <a:gd name="connsiteY32" fmla="*/ 3272278 h 3596877"/>
                  <a:gd name="connsiteX33" fmla="*/ 1471276 w 4439145"/>
                  <a:gd name="connsiteY33" fmla="*/ 3248832 h 3596877"/>
                  <a:gd name="connsiteX34" fmla="*/ 2116045 w 4439145"/>
                  <a:gd name="connsiteY34" fmla="*/ 2979201 h 3596877"/>
                  <a:gd name="connsiteX35" fmla="*/ 2104322 w 4439145"/>
                  <a:gd name="connsiteY35" fmla="*/ 2686124 h 3596877"/>
                  <a:gd name="connsiteX36" fmla="*/ 1998814 w 4439145"/>
                  <a:gd name="connsiteY36" fmla="*/ 2135139 h 3596877"/>
                  <a:gd name="connsiteX37" fmla="*/ 1987091 w 4439145"/>
                  <a:gd name="connsiteY37" fmla="*/ 1806893 h 3596877"/>
                  <a:gd name="connsiteX38" fmla="*/ 1951922 w 4439145"/>
                  <a:gd name="connsiteY38" fmla="*/ 1701385 h 3596877"/>
                  <a:gd name="connsiteX39" fmla="*/ 1928476 w 4439145"/>
                  <a:gd name="connsiteY39" fmla="*/ 1701385 h 3596877"/>
                  <a:gd name="connsiteX40" fmla="*/ 1494722 w 4439145"/>
                  <a:gd name="connsiteY40" fmla="*/ 1689662 h 3596877"/>
                  <a:gd name="connsiteX41" fmla="*/ 873399 w 4439145"/>
                  <a:gd name="connsiteY41" fmla="*/ 1584155 h 3596877"/>
                  <a:gd name="connsiteX42" fmla="*/ 474814 w 4439145"/>
                  <a:gd name="connsiteY42" fmla="*/ 1466924 h 3596877"/>
                  <a:gd name="connsiteX43" fmla="*/ 146568 w 4439145"/>
                  <a:gd name="connsiteY43" fmla="*/ 1314524 h 3596877"/>
                  <a:gd name="connsiteX44" fmla="*/ 17614 w 4439145"/>
                  <a:gd name="connsiteY44" fmla="*/ 1150401 h 3596877"/>
                  <a:gd name="connsiteX45" fmla="*/ 17614 w 4439145"/>
                  <a:gd name="connsiteY45" fmla="*/ 962832 h 3596877"/>
                  <a:gd name="connsiteX46" fmla="*/ 170014 w 4439145"/>
                  <a:gd name="connsiteY46" fmla="*/ 833878 h 3596877"/>
                  <a:gd name="connsiteX47" fmla="*/ 310691 w 4439145"/>
                  <a:gd name="connsiteY47" fmla="*/ 810432 h 3596877"/>
                  <a:gd name="connsiteX48" fmla="*/ 791337 w 4439145"/>
                  <a:gd name="connsiteY48" fmla="*/ 786985 h 3596877"/>
                  <a:gd name="connsiteX49" fmla="*/ 1482999 w 4439145"/>
                  <a:gd name="connsiteY49" fmla="*/ 728370 h 3596877"/>
                  <a:gd name="connsiteX50" fmla="*/ 1928476 w 4439145"/>
                  <a:gd name="connsiteY50" fmla="*/ 704924 h 3596877"/>
                  <a:gd name="connsiteX51" fmla="*/ 1940199 w 4439145"/>
                  <a:gd name="connsiteY51" fmla="*/ 411847 h 3596877"/>
                  <a:gd name="connsiteX52" fmla="*/ 1934862 w 4439145"/>
                  <a:gd name="connsiteY52" fmla="*/ 166100 h 3596877"/>
                  <a:gd name="connsiteX53" fmla="*/ 2000301 w 4439145"/>
                  <a:gd name="connsiteY53" fmla="*/ 10901 h 3596877"/>
                  <a:gd name="connsiteX54" fmla="*/ 2373953 w 4439145"/>
                  <a:gd name="connsiteY54" fmla="*/ 13262 h 3596877"/>
                  <a:gd name="connsiteX55" fmla="*/ 2432568 w 4439145"/>
                  <a:gd name="connsiteY55" fmla="*/ 95324 h 3596877"/>
                  <a:gd name="connsiteX56" fmla="*/ 2456014 w 4439145"/>
                  <a:gd name="connsiteY56" fmla="*/ 294616 h 3596877"/>
                  <a:gd name="connsiteX57" fmla="*/ 2467737 w 4439145"/>
                  <a:gd name="connsiteY57" fmla="*/ 575970 h 3596877"/>
                  <a:gd name="connsiteX58" fmla="*/ 2491184 w 4439145"/>
                  <a:gd name="connsiteY58" fmla="*/ 693201 h 3596877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40199 w 4439145"/>
                  <a:gd name="connsiteY51" fmla="*/ 400946 h 3585976"/>
                  <a:gd name="connsiteX52" fmla="*/ 1934862 w 4439145"/>
                  <a:gd name="connsiteY52" fmla="*/ 155199 h 3585976"/>
                  <a:gd name="connsiteX53" fmla="*/ 2000301 w 4439145"/>
                  <a:gd name="connsiteY53" fmla="*/ 0 h 3585976"/>
                  <a:gd name="connsiteX54" fmla="*/ 2373953 w 4439145"/>
                  <a:gd name="connsiteY54" fmla="*/ 2361 h 3585976"/>
                  <a:gd name="connsiteX55" fmla="*/ 2432568 w 4439145"/>
                  <a:gd name="connsiteY55" fmla="*/ 84423 h 3585976"/>
                  <a:gd name="connsiteX56" fmla="*/ 2456014 w 4439145"/>
                  <a:gd name="connsiteY56" fmla="*/ 283715 h 3585976"/>
                  <a:gd name="connsiteX57" fmla="*/ 2467737 w 4439145"/>
                  <a:gd name="connsiteY57" fmla="*/ 565069 h 3585976"/>
                  <a:gd name="connsiteX58" fmla="*/ 2491184 w 4439145"/>
                  <a:gd name="connsiteY58" fmla="*/ 682300 h 3585976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67737 w 4439145"/>
                  <a:gd name="connsiteY57" fmla="*/ 580262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67737 w 4439145"/>
                  <a:gd name="connsiteY57" fmla="*/ 580262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40199 w 4439145"/>
                  <a:gd name="connsiteY51" fmla="*/ 416139 h 3601169"/>
                  <a:gd name="connsiteX52" fmla="*/ 1931450 w 4439145"/>
                  <a:gd name="connsiteY52" fmla="*/ 228395 h 3601169"/>
                  <a:gd name="connsiteX53" fmla="*/ 2000301 w 4439145"/>
                  <a:gd name="connsiteY53" fmla="*/ 15193 h 3601169"/>
                  <a:gd name="connsiteX54" fmla="*/ 2373953 w 4439145"/>
                  <a:gd name="connsiteY54" fmla="*/ 17554 h 3601169"/>
                  <a:gd name="connsiteX55" fmla="*/ 2432568 w 4439145"/>
                  <a:gd name="connsiteY55" fmla="*/ 99616 h 3601169"/>
                  <a:gd name="connsiteX56" fmla="*/ 2456014 w 4439145"/>
                  <a:gd name="connsiteY56" fmla="*/ 298908 h 3601169"/>
                  <a:gd name="connsiteX57" fmla="*/ 2484796 w 4439145"/>
                  <a:gd name="connsiteY57" fmla="*/ 576850 h 3601169"/>
                  <a:gd name="connsiteX58" fmla="*/ 2491184 w 4439145"/>
                  <a:gd name="connsiteY58" fmla="*/ 697493 h 3601169"/>
                  <a:gd name="connsiteX0" fmla="*/ 2491184 w 4439145"/>
                  <a:gd name="connsiteY0" fmla="*/ 697493 h 3601169"/>
                  <a:gd name="connsiteX1" fmla="*/ 3827614 w 4439145"/>
                  <a:gd name="connsiteY1" fmla="*/ 720939 h 3601169"/>
                  <a:gd name="connsiteX2" fmla="*/ 4191030 w 4439145"/>
                  <a:gd name="connsiteY2" fmla="*/ 767831 h 3601169"/>
                  <a:gd name="connsiteX3" fmla="*/ 4402045 w 4439145"/>
                  <a:gd name="connsiteY3" fmla="*/ 861616 h 3601169"/>
                  <a:gd name="connsiteX4" fmla="*/ 4437214 w 4439145"/>
                  <a:gd name="connsiteY4" fmla="*/ 990570 h 3601169"/>
                  <a:gd name="connsiteX5" fmla="*/ 4378599 w 4439145"/>
                  <a:gd name="connsiteY5" fmla="*/ 1142970 h 3601169"/>
                  <a:gd name="connsiteX6" fmla="*/ 4249645 w 4439145"/>
                  <a:gd name="connsiteY6" fmla="*/ 1295370 h 3601169"/>
                  <a:gd name="connsiteX7" fmla="*/ 3909676 w 4439145"/>
                  <a:gd name="connsiteY7" fmla="*/ 1436047 h 3601169"/>
                  <a:gd name="connsiteX8" fmla="*/ 3323522 w 4439145"/>
                  <a:gd name="connsiteY8" fmla="*/ 1588447 h 3601169"/>
                  <a:gd name="connsiteX9" fmla="*/ 2749091 w 4439145"/>
                  <a:gd name="connsiteY9" fmla="*/ 1682231 h 3601169"/>
                  <a:gd name="connsiteX10" fmla="*/ 2538076 w 4439145"/>
                  <a:gd name="connsiteY10" fmla="*/ 1682231 h 3601169"/>
                  <a:gd name="connsiteX11" fmla="*/ 2467737 w 4439145"/>
                  <a:gd name="connsiteY11" fmla="*/ 1729124 h 3601169"/>
                  <a:gd name="connsiteX12" fmla="*/ 2479460 w 4439145"/>
                  <a:gd name="connsiteY12" fmla="*/ 1869800 h 3601169"/>
                  <a:gd name="connsiteX13" fmla="*/ 2432568 w 4439145"/>
                  <a:gd name="connsiteY13" fmla="*/ 2643524 h 3601169"/>
                  <a:gd name="connsiteX14" fmla="*/ 2362230 w 4439145"/>
                  <a:gd name="connsiteY14" fmla="*/ 2983493 h 3601169"/>
                  <a:gd name="connsiteX15" fmla="*/ 3042168 w 4439145"/>
                  <a:gd name="connsiteY15" fmla="*/ 3241400 h 3601169"/>
                  <a:gd name="connsiteX16" fmla="*/ 3135953 w 4439145"/>
                  <a:gd name="connsiteY16" fmla="*/ 3300016 h 3601169"/>
                  <a:gd name="connsiteX17" fmla="*/ 3147676 w 4439145"/>
                  <a:gd name="connsiteY17" fmla="*/ 3370354 h 3601169"/>
                  <a:gd name="connsiteX18" fmla="*/ 3135953 w 4439145"/>
                  <a:gd name="connsiteY18" fmla="*/ 3428970 h 3601169"/>
                  <a:gd name="connsiteX19" fmla="*/ 3089060 w 4439145"/>
                  <a:gd name="connsiteY19" fmla="*/ 3452416 h 3601169"/>
                  <a:gd name="connsiteX20" fmla="*/ 2936660 w 4439145"/>
                  <a:gd name="connsiteY20" fmla="*/ 3522754 h 3601169"/>
                  <a:gd name="connsiteX21" fmla="*/ 2573245 w 4439145"/>
                  <a:gd name="connsiteY21" fmla="*/ 3593093 h 3601169"/>
                  <a:gd name="connsiteX22" fmla="*/ 2432568 w 4439145"/>
                  <a:gd name="connsiteY22" fmla="*/ 3593093 h 3601169"/>
                  <a:gd name="connsiteX23" fmla="*/ 2373953 w 4439145"/>
                  <a:gd name="connsiteY23" fmla="*/ 3534477 h 3601169"/>
                  <a:gd name="connsiteX24" fmla="*/ 2291891 w 4439145"/>
                  <a:gd name="connsiteY24" fmla="*/ 3428970 h 3601169"/>
                  <a:gd name="connsiteX25" fmla="*/ 2221553 w 4439145"/>
                  <a:gd name="connsiteY25" fmla="*/ 3428970 h 3601169"/>
                  <a:gd name="connsiteX26" fmla="*/ 2127768 w 4439145"/>
                  <a:gd name="connsiteY26" fmla="*/ 3546200 h 3601169"/>
                  <a:gd name="connsiteX27" fmla="*/ 1998814 w 4439145"/>
                  <a:gd name="connsiteY27" fmla="*/ 3581370 h 3601169"/>
                  <a:gd name="connsiteX28" fmla="*/ 1811245 w 4439145"/>
                  <a:gd name="connsiteY28" fmla="*/ 3593093 h 3601169"/>
                  <a:gd name="connsiteX29" fmla="*/ 1565060 w 4439145"/>
                  <a:gd name="connsiteY29" fmla="*/ 3557924 h 3601169"/>
                  <a:gd name="connsiteX30" fmla="*/ 1400937 w 4439145"/>
                  <a:gd name="connsiteY30" fmla="*/ 3475862 h 3601169"/>
                  <a:gd name="connsiteX31" fmla="*/ 1365768 w 4439145"/>
                  <a:gd name="connsiteY31" fmla="*/ 3335185 h 3601169"/>
                  <a:gd name="connsiteX32" fmla="*/ 1389214 w 4439145"/>
                  <a:gd name="connsiteY32" fmla="*/ 3276570 h 3601169"/>
                  <a:gd name="connsiteX33" fmla="*/ 1471276 w 4439145"/>
                  <a:gd name="connsiteY33" fmla="*/ 3253124 h 3601169"/>
                  <a:gd name="connsiteX34" fmla="*/ 2116045 w 4439145"/>
                  <a:gd name="connsiteY34" fmla="*/ 2983493 h 3601169"/>
                  <a:gd name="connsiteX35" fmla="*/ 2104322 w 4439145"/>
                  <a:gd name="connsiteY35" fmla="*/ 2690416 h 3601169"/>
                  <a:gd name="connsiteX36" fmla="*/ 1998814 w 4439145"/>
                  <a:gd name="connsiteY36" fmla="*/ 2139431 h 3601169"/>
                  <a:gd name="connsiteX37" fmla="*/ 1987091 w 4439145"/>
                  <a:gd name="connsiteY37" fmla="*/ 1811185 h 3601169"/>
                  <a:gd name="connsiteX38" fmla="*/ 1951922 w 4439145"/>
                  <a:gd name="connsiteY38" fmla="*/ 1705677 h 3601169"/>
                  <a:gd name="connsiteX39" fmla="*/ 1928476 w 4439145"/>
                  <a:gd name="connsiteY39" fmla="*/ 1705677 h 3601169"/>
                  <a:gd name="connsiteX40" fmla="*/ 1494722 w 4439145"/>
                  <a:gd name="connsiteY40" fmla="*/ 1693954 h 3601169"/>
                  <a:gd name="connsiteX41" fmla="*/ 873399 w 4439145"/>
                  <a:gd name="connsiteY41" fmla="*/ 1588447 h 3601169"/>
                  <a:gd name="connsiteX42" fmla="*/ 474814 w 4439145"/>
                  <a:gd name="connsiteY42" fmla="*/ 1471216 h 3601169"/>
                  <a:gd name="connsiteX43" fmla="*/ 146568 w 4439145"/>
                  <a:gd name="connsiteY43" fmla="*/ 1318816 h 3601169"/>
                  <a:gd name="connsiteX44" fmla="*/ 17614 w 4439145"/>
                  <a:gd name="connsiteY44" fmla="*/ 1154693 h 3601169"/>
                  <a:gd name="connsiteX45" fmla="*/ 17614 w 4439145"/>
                  <a:gd name="connsiteY45" fmla="*/ 967124 h 3601169"/>
                  <a:gd name="connsiteX46" fmla="*/ 170014 w 4439145"/>
                  <a:gd name="connsiteY46" fmla="*/ 838170 h 3601169"/>
                  <a:gd name="connsiteX47" fmla="*/ 310691 w 4439145"/>
                  <a:gd name="connsiteY47" fmla="*/ 814724 h 3601169"/>
                  <a:gd name="connsiteX48" fmla="*/ 791337 w 4439145"/>
                  <a:gd name="connsiteY48" fmla="*/ 791277 h 3601169"/>
                  <a:gd name="connsiteX49" fmla="*/ 1482999 w 4439145"/>
                  <a:gd name="connsiteY49" fmla="*/ 732662 h 3601169"/>
                  <a:gd name="connsiteX50" fmla="*/ 1928476 w 4439145"/>
                  <a:gd name="connsiteY50" fmla="*/ 709216 h 3601169"/>
                  <a:gd name="connsiteX51" fmla="*/ 1931450 w 4439145"/>
                  <a:gd name="connsiteY51" fmla="*/ 228395 h 3601169"/>
                  <a:gd name="connsiteX52" fmla="*/ 2000301 w 4439145"/>
                  <a:gd name="connsiteY52" fmla="*/ 15193 h 3601169"/>
                  <a:gd name="connsiteX53" fmla="*/ 2373953 w 4439145"/>
                  <a:gd name="connsiteY53" fmla="*/ 17554 h 3601169"/>
                  <a:gd name="connsiteX54" fmla="*/ 2432568 w 4439145"/>
                  <a:gd name="connsiteY54" fmla="*/ 99616 h 3601169"/>
                  <a:gd name="connsiteX55" fmla="*/ 2456014 w 4439145"/>
                  <a:gd name="connsiteY55" fmla="*/ 298908 h 3601169"/>
                  <a:gd name="connsiteX56" fmla="*/ 2484796 w 4439145"/>
                  <a:gd name="connsiteY56" fmla="*/ 576850 h 3601169"/>
                  <a:gd name="connsiteX57" fmla="*/ 2491184 w 4439145"/>
                  <a:gd name="connsiteY57" fmla="*/ 697493 h 3601169"/>
                  <a:gd name="connsiteX0" fmla="*/ 2491184 w 4439145"/>
                  <a:gd name="connsiteY0" fmla="*/ 701520 h 3605196"/>
                  <a:gd name="connsiteX1" fmla="*/ 3827614 w 4439145"/>
                  <a:gd name="connsiteY1" fmla="*/ 724966 h 3605196"/>
                  <a:gd name="connsiteX2" fmla="*/ 4191030 w 4439145"/>
                  <a:gd name="connsiteY2" fmla="*/ 771858 h 3605196"/>
                  <a:gd name="connsiteX3" fmla="*/ 4402045 w 4439145"/>
                  <a:gd name="connsiteY3" fmla="*/ 865643 h 3605196"/>
                  <a:gd name="connsiteX4" fmla="*/ 4437214 w 4439145"/>
                  <a:gd name="connsiteY4" fmla="*/ 994597 h 3605196"/>
                  <a:gd name="connsiteX5" fmla="*/ 4378599 w 4439145"/>
                  <a:gd name="connsiteY5" fmla="*/ 1146997 h 3605196"/>
                  <a:gd name="connsiteX6" fmla="*/ 4249645 w 4439145"/>
                  <a:gd name="connsiteY6" fmla="*/ 1299397 h 3605196"/>
                  <a:gd name="connsiteX7" fmla="*/ 3909676 w 4439145"/>
                  <a:gd name="connsiteY7" fmla="*/ 1440074 h 3605196"/>
                  <a:gd name="connsiteX8" fmla="*/ 3323522 w 4439145"/>
                  <a:gd name="connsiteY8" fmla="*/ 1592474 h 3605196"/>
                  <a:gd name="connsiteX9" fmla="*/ 2749091 w 4439145"/>
                  <a:gd name="connsiteY9" fmla="*/ 1686258 h 3605196"/>
                  <a:gd name="connsiteX10" fmla="*/ 2538076 w 4439145"/>
                  <a:gd name="connsiteY10" fmla="*/ 1686258 h 3605196"/>
                  <a:gd name="connsiteX11" fmla="*/ 2467737 w 4439145"/>
                  <a:gd name="connsiteY11" fmla="*/ 1733151 h 3605196"/>
                  <a:gd name="connsiteX12" fmla="*/ 2479460 w 4439145"/>
                  <a:gd name="connsiteY12" fmla="*/ 1873827 h 3605196"/>
                  <a:gd name="connsiteX13" fmla="*/ 2432568 w 4439145"/>
                  <a:gd name="connsiteY13" fmla="*/ 2647551 h 3605196"/>
                  <a:gd name="connsiteX14" fmla="*/ 2362230 w 4439145"/>
                  <a:gd name="connsiteY14" fmla="*/ 2987520 h 3605196"/>
                  <a:gd name="connsiteX15" fmla="*/ 3042168 w 4439145"/>
                  <a:gd name="connsiteY15" fmla="*/ 3245427 h 3605196"/>
                  <a:gd name="connsiteX16" fmla="*/ 3135953 w 4439145"/>
                  <a:gd name="connsiteY16" fmla="*/ 3304043 h 3605196"/>
                  <a:gd name="connsiteX17" fmla="*/ 3147676 w 4439145"/>
                  <a:gd name="connsiteY17" fmla="*/ 3374381 h 3605196"/>
                  <a:gd name="connsiteX18" fmla="*/ 3135953 w 4439145"/>
                  <a:gd name="connsiteY18" fmla="*/ 3432997 h 3605196"/>
                  <a:gd name="connsiteX19" fmla="*/ 3089060 w 4439145"/>
                  <a:gd name="connsiteY19" fmla="*/ 3456443 h 3605196"/>
                  <a:gd name="connsiteX20" fmla="*/ 2936660 w 4439145"/>
                  <a:gd name="connsiteY20" fmla="*/ 3526781 h 3605196"/>
                  <a:gd name="connsiteX21" fmla="*/ 2573245 w 4439145"/>
                  <a:gd name="connsiteY21" fmla="*/ 3597120 h 3605196"/>
                  <a:gd name="connsiteX22" fmla="*/ 2432568 w 4439145"/>
                  <a:gd name="connsiteY22" fmla="*/ 3597120 h 3605196"/>
                  <a:gd name="connsiteX23" fmla="*/ 2373953 w 4439145"/>
                  <a:gd name="connsiteY23" fmla="*/ 3538504 h 3605196"/>
                  <a:gd name="connsiteX24" fmla="*/ 2291891 w 4439145"/>
                  <a:gd name="connsiteY24" fmla="*/ 3432997 h 3605196"/>
                  <a:gd name="connsiteX25" fmla="*/ 2221553 w 4439145"/>
                  <a:gd name="connsiteY25" fmla="*/ 3432997 h 3605196"/>
                  <a:gd name="connsiteX26" fmla="*/ 2127768 w 4439145"/>
                  <a:gd name="connsiteY26" fmla="*/ 3550227 h 3605196"/>
                  <a:gd name="connsiteX27" fmla="*/ 1998814 w 4439145"/>
                  <a:gd name="connsiteY27" fmla="*/ 3585397 h 3605196"/>
                  <a:gd name="connsiteX28" fmla="*/ 1811245 w 4439145"/>
                  <a:gd name="connsiteY28" fmla="*/ 3597120 h 3605196"/>
                  <a:gd name="connsiteX29" fmla="*/ 1565060 w 4439145"/>
                  <a:gd name="connsiteY29" fmla="*/ 3561951 h 3605196"/>
                  <a:gd name="connsiteX30" fmla="*/ 1400937 w 4439145"/>
                  <a:gd name="connsiteY30" fmla="*/ 3479889 h 3605196"/>
                  <a:gd name="connsiteX31" fmla="*/ 1365768 w 4439145"/>
                  <a:gd name="connsiteY31" fmla="*/ 3339212 h 3605196"/>
                  <a:gd name="connsiteX32" fmla="*/ 1389214 w 4439145"/>
                  <a:gd name="connsiteY32" fmla="*/ 3280597 h 3605196"/>
                  <a:gd name="connsiteX33" fmla="*/ 1471276 w 4439145"/>
                  <a:gd name="connsiteY33" fmla="*/ 3257151 h 3605196"/>
                  <a:gd name="connsiteX34" fmla="*/ 2116045 w 4439145"/>
                  <a:gd name="connsiteY34" fmla="*/ 2987520 h 3605196"/>
                  <a:gd name="connsiteX35" fmla="*/ 2104322 w 4439145"/>
                  <a:gd name="connsiteY35" fmla="*/ 2694443 h 3605196"/>
                  <a:gd name="connsiteX36" fmla="*/ 1998814 w 4439145"/>
                  <a:gd name="connsiteY36" fmla="*/ 2143458 h 3605196"/>
                  <a:gd name="connsiteX37" fmla="*/ 1987091 w 4439145"/>
                  <a:gd name="connsiteY37" fmla="*/ 1815212 h 3605196"/>
                  <a:gd name="connsiteX38" fmla="*/ 1951922 w 4439145"/>
                  <a:gd name="connsiteY38" fmla="*/ 1709704 h 3605196"/>
                  <a:gd name="connsiteX39" fmla="*/ 1928476 w 4439145"/>
                  <a:gd name="connsiteY39" fmla="*/ 1709704 h 3605196"/>
                  <a:gd name="connsiteX40" fmla="*/ 1494722 w 4439145"/>
                  <a:gd name="connsiteY40" fmla="*/ 1697981 h 3605196"/>
                  <a:gd name="connsiteX41" fmla="*/ 873399 w 4439145"/>
                  <a:gd name="connsiteY41" fmla="*/ 1592474 h 3605196"/>
                  <a:gd name="connsiteX42" fmla="*/ 474814 w 4439145"/>
                  <a:gd name="connsiteY42" fmla="*/ 1475243 h 3605196"/>
                  <a:gd name="connsiteX43" fmla="*/ 146568 w 4439145"/>
                  <a:gd name="connsiteY43" fmla="*/ 1322843 h 3605196"/>
                  <a:gd name="connsiteX44" fmla="*/ 17614 w 4439145"/>
                  <a:gd name="connsiteY44" fmla="*/ 1158720 h 3605196"/>
                  <a:gd name="connsiteX45" fmla="*/ 17614 w 4439145"/>
                  <a:gd name="connsiteY45" fmla="*/ 971151 h 3605196"/>
                  <a:gd name="connsiteX46" fmla="*/ 170014 w 4439145"/>
                  <a:gd name="connsiteY46" fmla="*/ 842197 h 3605196"/>
                  <a:gd name="connsiteX47" fmla="*/ 310691 w 4439145"/>
                  <a:gd name="connsiteY47" fmla="*/ 818751 h 3605196"/>
                  <a:gd name="connsiteX48" fmla="*/ 791337 w 4439145"/>
                  <a:gd name="connsiteY48" fmla="*/ 795304 h 3605196"/>
                  <a:gd name="connsiteX49" fmla="*/ 1482999 w 4439145"/>
                  <a:gd name="connsiteY49" fmla="*/ 736689 h 3605196"/>
                  <a:gd name="connsiteX50" fmla="*/ 1928476 w 4439145"/>
                  <a:gd name="connsiteY50" fmla="*/ 713243 h 3605196"/>
                  <a:gd name="connsiteX51" fmla="*/ 1931450 w 4439145"/>
                  <a:gd name="connsiteY51" fmla="*/ 232422 h 3605196"/>
                  <a:gd name="connsiteX52" fmla="*/ 2000301 w 4439145"/>
                  <a:gd name="connsiteY52" fmla="*/ 19220 h 3605196"/>
                  <a:gd name="connsiteX53" fmla="*/ 2373953 w 4439145"/>
                  <a:gd name="connsiteY53" fmla="*/ 21581 h 3605196"/>
                  <a:gd name="connsiteX54" fmla="*/ 2446216 w 4439145"/>
                  <a:gd name="connsiteY54" fmla="*/ 120702 h 3605196"/>
                  <a:gd name="connsiteX55" fmla="*/ 2456014 w 4439145"/>
                  <a:gd name="connsiteY55" fmla="*/ 302935 h 3605196"/>
                  <a:gd name="connsiteX56" fmla="*/ 2484796 w 4439145"/>
                  <a:gd name="connsiteY56" fmla="*/ 580877 h 3605196"/>
                  <a:gd name="connsiteX57" fmla="*/ 2491184 w 4439145"/>
                  <a:gd name="connsiteY57" fmla="*/ 701520 h 360519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31450 w 4439145"/>
                  <a:gd name="connsiteY51" fmla="*/ 213202 h 3585976"/>
                  <a:gd name="connsiteX52" fmla="*/ 2000301 w 4439145"/>
                  <a:gd name="connsiteY52" fmla="*/ 0 h 3585976"/>
                  <a:gd name="connsiteX53" fmla="*/ 2373953 w 4439145"/>
                  <a:gd name="connsiteY53" fmla="*/ 2361 h 3585976"/>
                  <a:gd name="connsiteX54" fmla="*/ 2446216 w 4439145"/>
                  <a:gd name="connsiteY54" fmla="*/ 101482 h 3585976"/>
                  <a:gd name="connsiteX55" fmla="*/ 2456014 w 4439145"/>
                  <a:gd name="connsiteY55" fmla="*/ 283715 h 3585976"/>
                  <a:gd name="connsiteX56" fmla="*/ 2484796 w 4439145"/>
                  <a:gd name="connsiteY56" fmla="*/ 561657 h 3585976"/>
                  <a:gd name="connsiteX57" fmla="*/ 2491184 w 4439145"/>
                  <a:gd name="connsiteY57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87091 w 4439145"/>
                  <a:gd name="connsiteY37" fmla="*/ 1795992 h 3585976"/>
                  <a:gd name="connsiteX38" fmla="*/ 1951922 w 4439145"/>
                  <a:gd name="connsiteY38" fmla="*/ 1690484 h 3585976"/>
                  <a:gd name="connsiteX39" fmla="*/ 1928476 w 4439145"/>
                  <a:gd name="connsiteY39" fmla="*/ 1690484 h 3585976"/>
                  <a:gd name="connsiteX40" fmla="*/ 1494722 w 4439145"/>
                  <a:gd name="connsiteY40" fmla="*/ 1678761 h 3585976"/>
                  <a:gd name="connsiteX41" fmla="*/ 873399 w 4439145"/>
                  <a:gd name="connsiteY41" fmla="*/ 1573254 h 3585976"/>
                  <a:gd name="connsiteX42" fmla="*/ 474814 w 4439145"/>
                  <a:gd name="connsiteY42" fmla="*/ 1456023 h 3585976"/>
                  <a:gd name="connsiteX43" fmla="*/ 146568 w 4439145"/>
                  <a:gd name="connsiteY43" fmla="*/ 1303623 h 3585976"/>
                  <a:gd name="connsiteX44" fmla="*/ 17614 w 4439145"/>
                  <a:gd name="connsiteY44" fmla="*/ 1139500 h 3585976"/>
                  <a:gd name="connsiteX45" fmla="*/ 17614 w 4439145"/>
                  <a:gd name="connsiteY45" fmla="*/ 951931 h 3585976"/>
                  <a:gd name="connsiteX46" fmla="*/ 170014 w 4439145"/>
                  <a:gd name="connsiteY46" fmla="*/ 822977 h 3585976"/>
                  <a:gd name="connsiteX47" fmla="*/ 310691 w 4439145"/>
                  <a:gd name="connsiteY47" fmla="*/ 799531 h 3585976"/>
                  <a:gd name="connsiteX48" fmla="*/ 791337 w 4439145"/>
                  <a:gd name="connsiteY48" fmla="*/ 776084 h 3585976"/>
                  <a:gd name="connsiteX49" fmla="*/ 1482999 w 4439145"/>
                  <a:gd name="connsiteY49" fmla="*/ 717469 h 3585976"/>
                  <a:gd name="connsiteX50" fmla="*/ 1928476 w 4439145"/>
                  <a:gd name="connsiteY50" fmla="*/ 694023 h 3585976"/>
                  <a:gd name="connsiteX51" fmla="*/ 1931450 w 4439145"/>
                  <a:gd name="connsiteY51" fmla="*/ 213202 h 3585976"/>
                  <a:gd name="connsiteX52" fmla="*/ 2000301 w 4439145"/>
                  <a:gd name="connsiteY52" fmla="*/ 0 h 3585976"/>
                  <a:gd name="connsiteX53" fmla="*/ 2373953 w 4439145"/>
                  <a:gd name="connsiteY53" fmla="*/ 2361 h 3585976"/>
                  <a:gd name="connsiteX54" fmla="*/ 2446216 w 4439145"/>
                  <a:gd name="connsiteY54" fmla="*/ 101482 h 3585976"/>
                  <a:gd name="connsiteX55" fmla="*/ 2456014 w 4439145"/>
                  <a:gd name="connsiteY55" fmla="*/ 283715 h 3585976"/>
                  <a:gd name="connsiteX56" fmla="*/ 2484796 w 4439145"/>
                  <a:gd name="connsiteY56" fmla="*/ 561657 h 3585976"/>
                  <a:gd name="connsiteX57" fmla="*/ 2491184 w 4439145"/>
                  <a:gd name="connsiteY57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749091 w 4439145"/>
                  <a:gd name="connsiteY9" fmla="*/ 1667038 h 3585976"/>
                  <a:gd name="connsiteX10" fmla="*/ 2538076 w 4439145"/>
                  <a:gd name="connsiteY10" fmla="*/ 1667038 h 3585976"/>
                  <a:gd name="connsiteX11" fmla="*/ 2467737 w 4439145"/>
                  <a:gd name="connsiteY11" fmla="*/ 1713931 h 3585976"/>
                  <a:gd name="connsiteX12" fmla="*/ 2479460 w 4439145"/>
                  <a:gd name="connsiteY12" fmla="*/ 1854607 h 3585976"/>
                  <a:gd name="connsiteX13" fmla="*/ 2432568 w 4439145"/>
                  <a:gd name="connsiteY13" fmla="*/ 2628331 h 3585976"/>
                  <a:gd name="connsiteX14" fmla="*/ 2362230 w 4439145"/>
                  <a:gd name="connsiteY14" fmla="*/ 2968300 h 3585976"/>
                  <a:gd name="connsiteX15" fmla="*/ 3042168 w 4439145"/>
                  <a:gd name="connsiteY15" fmla="*/ 3226207 h 3585976"/>
                  <a:gd name="connsiteX16" fmla="*/ 3135953 w 4439145"/>
                  <a:gd name="connsiteY16" fmla="*/ 3284823 h 3585976"/>
                  <a:gd name="connsiteX17" fmla="*/ 3147676 w 4439145"/>
                  <a:gd name="connsiteY17" fmla="*/ 3355161 h 3585976"/>
                  <a:gd name="connsiteX18" fmla="*/ 3135953 w 4439145"/>
                  <a:gd name="connsiteY18" fmla="*/ 3413777 h 3585976"/>
                  <a:gd name="connsiteX19" fmla="*/ 3089060 w 4439145"/>
                  <a:gd name="connsiteY19" fmla="*/ 3437223 h 3585976"/>
                  <a:gd name="connsiteX20" fmla="*/ 2936660 w 4439145"/>
                  <a:gd name="connsiteY20" fmla="*/ 3507561 h 3585976"/>
                  <a:gd name="connsiteX21" fmla="*/ 2573245 w 4439145"/>
                  <a:gd name="connsiteY21" fmla="*/ 3577900 h 3585976"/>
                  <a:gd name="connsiteX22" fmla="*/ 2432568 w 4439145"/>
                  <a:gd name="connsiteY22" fmla="*/ 3577900 h 3585976"/>
                  <a:gd name="connsiteX23" fmla="*/ 2373953 w 4439145"/>
                  <a:gd name="connsiteY23" fmla="*/ 3519284 h 3585976"/>
                  <a:gd name="connsiteX24" fmla="*/ 2291891 w 4439145"/>
                  <a:gd name="connsiteY24" fmla="*/ 3413777 h 3585976"/>
                  <a:gd name="connsiteX25" fmla="*/ 2221553 w 4439145"/>
                  <a:gd name="connsiteY25" fmla="*/ 3413777 h 3585976"/>
                  <a:gd name="connsiteX26" fmla="*/ 2127768 w 4439145"/>
                  <a:gd name="connsiteY26" fmla="*/ 3531007 h 3585976"/>
                  <a:gd name="connsiteX27" fmla="*/ 1998814 w 4439145"/>
                  <a:gd name="connsiteY27" fmla="*/ 3566177 h 3585976"/>
                  <a:gd name="connsiteX28" fmla="*/ 1811245 w 4439145"/>
                  <a:gd name="connsiteY28" fmla="*/ 3577900 h 3585976"/>
                  <a:gd name="connsiteX29" fmla="*/ 1565060 w 4439145"/>
                  <a:gd name="connsiteY29" fmla="*/ 3542731 h 3585976"/>
                  <a:gd name="connsiteX30" fmla="*/ 1400937 w 4439145"/>
                  <a:gd name="connsiteY30" fmla="*/ 3460669 h 3585976"/>
                  <a:gd name="connsiteX31" fmla="*/ 1365768 w 4439145"/>
                  <a:gd name="connsiteY31" fmla="*/ 3319992 h 3585976"/>
                  <a:gd name="connsiteX32" fmla="*/ 1389214 w 4439145"/>
                  <a:gd name="connsiteY32" fmla="*/ 3261377 h 3585976"/>
                  <a:gd name="connsiteX33" fmla="*/ 1471276 w 4439145"/>
                  <a:gd name="connsiteY33" fmla="*/ 3237931 h 3585976"/>
                  <a:gd name="connsiteX34" fmla="*/ 2116045 w 4439145"/>
                  <a:gd name="connsiteY34" fmla="*/ 2968300 h 3585976"/>
                  <a:gd name="connsiteX35" fmla="*/ 2104322 w 4439145"/>
                  <a:gd name="connsiteY35" fmla="*/ 2675223 h 3585976"/>
                  <a:gd name="connsiteX36" fmla="*/ 1998814 w 4439145"/>
                  <a:gd name="connsiteY36" fmla="*/ 2124238 h 3585976"/>
                  <a:gd name="connsiteX37" fmla="*/ 1951922 w 4439145"/>
                  <a:gd name="connsiteY37" fmla="*/ 1690484 h 3585976"/>
                  <a:gd name="connsiteX38" fmla="*/ 1928476 w 4439145"/>
                  <a:gd name="connsiteY38" fmla="*/ 1690484 h 3585976"/>
                  <a:gd name="connsiteX39" fmla="*/ 1494722 w 4439145"/>
                  <a:gd name="connsiteY39" fmla="*/ 1678761 h 3585976"/>
                  <a:gd name="connsiteX40" fmla="*/ 873399 w 4439145"/>
                  <a:gd name="connsiteY40" fmla="*/ 1573254 h 3585976"/>
                  <a:gd name="connsiteX41" fmla="*/ 474814 w 4439145"/>
                  <a:gd name="connsiteY41" fmla="*/ 1456023 h 3585976"/>
                  <a:gd name="connsiteX42" fmla="*/ 146568 w 4439145"/>
                  <a:gd name="connsiteY42" fmla="*/ 1303623 h 3585976"/>
                  <a:gd name="connsiteX43" fmla="*/ 17614 w 4439145"/>
                  <a:gd name="connsiteY43" fmla="*/ 1139500 h 3585976"/>
                  <a:gd name="connsiteX44" fmla="*/ 17614 w 4439145"/>
                  <a:gd name="connsiteY44" fmla="*/ 951931 h 3585976"/>
                  <a:gd name="connsiteX45" fmla="*/ 170014 w 4439145"/>
                  <a:gd name="connsiteY45" fmla="*/ 822977 h 3585976"/>
                  <a:gd name="connsiteX46" fmla="*/ 310691 w 4439145"/>
                  <a:gd name="connsiteY46" fmla="*/ 799531 h 3585976"/>
                  <a:gd name="connsiteX47" fmla="*/ 791337 w 4439145"/>
                  <a:gd name="connsiteY47" fmla="*/ 776084 h 3585976"/>
                  <a:gd name="connsiteX48" fmla="*/ 1482999 w 4439145"/>
                  <a:gd name="connsiteY48" fmla="*/ 717469 h 3585976"/>
                  <a:gd name="connsiteX49" fmla="*/ 1928476 w 4439145"/>
                  <a:gd name="connsiteY49" fmla="*/ 694023 h 3585976"/>
                  <a:gd name="connsiteX50" fmla="*/ 1931450 w 4439145"/>
                  <a:gd name="connsiteY50" fmla="*/ 213202 h 3585976"/>
                  <a:gd name="connsiteX51" fmla="*/ 2000301 w 4439145"/>
                  <a:gd name="connsiteY51" fmla="*/ 0 h 3585976"/>
                  <a:gd name="connsiteX52" fmla="*/ 2373953 w 4439145"/>
                  <a:gd name="connsiteY52" fmla="*/ 2361 h 3585976"/>
                  <a:gd name="connsiteX53" fmla="*/ 2446216 w 4439145"/>
                  <a:gd name="connsiteY53" fmla="*/ 101482 h 3585976"/>
                  <a:gd name="connsiteX54" fmla="*/ 2456014 w 4439145"/>
                  <a:gd name="connsiteY54" fmla="*/ 283715 h 3585976"/>
                  <a:gd name="connsiteX55" fmla="*/ 2484796 w 4439145"/>
                  <a:gd name="connsiteY55" fmla="*/ 561657 h 3585976"/>
                  <a:gd name="connsiteX56" fmla="*/ 2491184 w 4439145"/>
                  <a:gd name="connsiteY56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67737 w 4439145"/>
                  <a:gd name="connsiteY10" fmla="*/ 1713931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67737 w 4439145"/>
                  <a:gd name="connsiteY10" fmla="*/ 1713931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1149 w 4439145"/>
                  <a:gd name="connsiteY10" fmla="*/ 1754875 h 3585976"/>
                  <a:gd name="connsiteX11" fmla="*/ 2479460 w 4439145"/>
                  <a:gd name="connsiteY11" fmla="*/ 1854607 h 3585976"/>
                  <a:gd name="connsiteX12" fmla="*/ 2432568 w 4439145"/>
                  <a:gd name="connsiteY12" fmla="*/ 2628331 h 3585976"/>
                  <a:gd name="connsiteX13" fmla="*/ 2362230 w 4439145"/>
                  <a:gd name="connsiteY13" fmla="*/ 2968300 h 3585976"/>
                  <a:gd name="connsiteX14" fmla="*/ 3042168 w 4439145"/>
                  <a:gd name="connsiteY14" fmla="*/ 3226207 h 3585976"/>
                  <a:gd name="connsiteX15" fmla="*/ 3135953 w 4439145"/>
                  <a:gd name="connsiteY15" fmla="*/ 3284823 h 3585976"/>
                  <a:gd name="connsiteX16" fmla="*/ 3147676 w 4439145"/>
                  <a:gd name="connsiteY16" fmla="*/ 3355161 h 3585976"/>
                  <a:gd name="connsiteX17" fmla="*/ 3135953 w 4439145"/>
                  <a:gd name="connsiteY17" fmla="*/ 3413777 h 3585976"/>
                  <a:gd name="connsiteX18" fmla="*/ 3089060 w 4439145"/>
                  <a:gd name="connsiteY18" fmla="*/ 3437223 h 3585976"/>
                  <a:gd name="connsiteX19" fmla="*/ 2936660 w 4439145"/>
                  <a:gd name="connsiteY19" fmla="*/ 3507561 h 3585976"/>
                  <a:gd name="connsiteX20" fmla="*/ 2573245 w 4439145"/>
                  <a:gd name="connsiteY20" fmla="*/ 3577900 h 3585976"/>
                  <a:gd name="connsiteX21" fmla="*/ 2432568 w 4439145"/>
                  <a:gd name="connsiteY21" fmla="*/ 3577900 h 3585976"/>
                  <a:gd name="connsiteX22" fmla="*/ 2373953 w 4439145"/>
                  <a:gd name="connsiteY22" fmla="*/ 3519284 h 3585976"/>
                  <a:gd name="connsiteX23" fmla="*/ 2291891 w 4439145"/>
                  <a:gd name="connsiteY23" fmla="*/ 3413777 h 3585976"/>
                  <a:gd name="connsiteX24" fmla="*/ 2221553 w 4439145"/>
                  <a:gd name="connsiteY24" fmla="*/ 3413777 h 3585976"/>
                  <a:gd name="connsiteX25" fmla="*/ 2127768 w 4439145"/>
                  <a:gd name="connsiteY25" fmla="*/ 3531007 h 3585976"/>
                  <a:gd name="connsiteX26" fmla="*/ 1998814 w 4439145"/>
                  <a:gd name="connsiteY26" fmla="*/ 3566177 h 3585976"/>
                  <a:gd name="connsiteX27" fmla="*/ 1811245 w 4439145"/>
                  <a:gd name="connsiteY27" fmla="*/ 3577900 h 3585976"/>
                  <a:gd name="connsiteX28" fmla="*/ 1565060 w 4439145"/>
                  <a:gd name="connsiteY28" fmla="*/ 3542731 h 3585976"/>
                  <a:gd name="connsiteX29" fmla="*/ 1400937 w 4439145"/>
                  <a:gd name="connsiteY29" fmla="*/ 3460669 h 3585976"/>
                  <a:gd name="connsiteX30" fmla="*/ 1365768 w 4439145"/>
                  <a:gd name="connsiteY30" fmla="*/ 3319992 h 3585976"/>
                  <a:gd name="connsiteX31" fmla="*/ 1389214 w 4439145"/>
                  <a:gd name="connsiteY31" fmla="*/ 3261377 h 3585976"/>
                  <a:gd name="connsiteX32" fmla="*/ 1471276 w 4439145"/>
                  <a:gd name="connsiteY32" fmla="*/ 3237931 h 3585976"/>
                  <a:gd name="connsiteX33" fmla="*/ 2116045 w 4439145"/>
                  <a:gd name="connsiteY33" fmla="*/ 2968300 h 3585976"/>
                  <a:gd name="connsiteX34" fmla="*/ 2104322 w 4439145"/>
                  <a:gd name="connsiteY34" fmla="*/ 2675223 h 3585976"/>
                  <a:gd name="connsiteX35" fmla="*/ 1998814 w 4439145"/>
                  <a:gd name="connsiteY35" fmla="*/ 2124238 h 3585976"/>
                  <a:gd name="connsiteX36" fmla="*/ 1951922 w 4439145"/>
                  <a:gd name="connsiteY36" fmla="*/ 1690484 h 3585976"/>
                  <a:gd name="connsiteX37" fmla="*/ 1928476 w 4439145"/>
                  <a:gd name="connsiteY37" fmla="*/ 1690484 h 3585976"/>
                  <a:gd name="connsiteX38" fmla="*/ 1494722 w 4439145"/>
                  <a:gd name="connsiteY38" fmla="*/ 1678761 h 3585976"/>
                  <a:gd name="connsiteX39" fmla="*/ 873399 w 4439145"/>
                  <a:gd name="connsiteY39" fmla="*/ 1573254 h 3585976"/>
                  <a:gd name="connsiteX40" fmla="*/ 474814 w 4439145"/>
                  <a:gd name="connsiteY40" fmla="*/ 1456023 h 3585976"/>
                  <a:gd name="connsiteX41" fmla="*/ 146568 w 4439145"/>
                  <a:gd name="connsiteY41" fmla="*/ 1303623 h 3585976"/>
                  <a:gd name="connsiteX42" fmla="*/ 17614 w 4439145"/>
                  <a:gd name="connsiteY42" fmla="*/ 1139500 h 3585976"/>
                  <a:gd name="connsiteX43" fmla="*/ 17614 w 4439145"/>
                  <a:gd name="connsiteY43" fmla="*/ 951931 h 3585976"/>
                  <a:gd name="connsiteX44" fmla="*/ 170014 w 4439145"/>
                  <a:gd name="connsiteY44" fmla="*/ 822977 h 3585976"/>
                  <a:gd name="connsiteX45" fmla="*/ 310691 w 4439145"/>
                  <a:gd name="connsiteY45" fmla="*/ 799531 h 3585976"/>
                  <a:gd name="connsiteX46" fmla="*/ 791337 w 4439145"/>
                  <a:gd name="connsiteY46" fmla="*/ 776084 h 3585976"/>
                  <a:gd name="connsiteX47" fmla="*/ 1482999 w 4439145"/>
                  <a:gd name="connsiteY47" fmla="*/ 717469 h 3585976"/>
                  <a:gd name="connsiteX48" fmla="*/ 1928476 w 4439145"/>
                  <a:gd name="connsiteY48" fmla="*/ 694023 h 3585976"/>
                  <a:gd name="connsiteX49" fmla="*/ 1931450 w 4439145"/>
                  <a:gd name="connsiteY49" fmla="*/ 213202 h 3585976"/>
                  <a:gd name="connsiteX50" fmla="*/ 2000301 w 4439145"/>
                  <a:gd name="connsiteY50" fmla="*/ 0 h 3585976"/>
                  <a:gd name="connsiteX51" fmla="*/ 2373953 w 4439145"/>
                  <a:gd name="connsiteY51" fmla="*/ 2361 h 3585976"/>
                  <a:gd name="connsiteX52" fmla="*/ 2446216 w 4439145"/>
                  <a:gd name="connsiteY52" fmla="*/ 101482 h 3585976"/>
                  <a:gd name="connsiteX53" fmla="*/ 2456014 w 4439145"/>
                  <a:gd name="connsiteY53" fmla="*/ 283715 h 3585976"/>
                  <a:gd name="connsiteX54" fmla="*/ 2484796 w 4439145"/>
                  <a:gd name="connsiteY54" fmla="*/ 561657 h 3585976"/>
                  <a:gd name="connsiteX55" fmla="*/ 2491184 w 4439145"/>
                  <a:gd name="connsiteY55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854607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854607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6048 w 4439145"/>
                  <a:gd name="connsiteY10" fmla="*/ 195696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6048 w 4439145"/>
                  <a:gd name="connsiteY10" fmla="*/ 195696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538076 w 4439145"/>
                  <a:gd name="connsiteY9" fmla="*/ 1667038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7133 w 4439145"/>
                  <a:gd name="connsiteY9" fmla="*/ 1670450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32568 w 4439145"/>
                  <a:gd name="connsiteY11" fmla="*/ 2628331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08685 w 4439145"/>
                  <a:gd name="connsiteY11" fmla="*/ 2618096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104322 w 4439145"/>
                  <a:gd name="connsiteY33" fmla="*/ 2675223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08685 w 4439145"/>
                  <a:gd name="connsiteY11" fmla="*/ 2618096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1471276 w 4439145"/>
                  <a:gd name="connsiteY31" fmla="*/ 3237931 h 3585976"/>
                  <a:gd name="connsiteX32" fmla="*/ 2116045 w 4439145"/>
                  <a:gd name="connsiteY32" fmla="*/ 2968300 h 3585976"/>
                  <a:gd name="connsiteX33" fmla="*/ 2056555 w 4439145"/>
                  <a:gd name="connsiteY33" fmla="*/ 2484154 h 3585976"/>
                  <a:gd name="connsiteX34" fmla="*/ 1998814 w 4439145"/>
                  <a:gd name="connsiteY34" fmla="*/ 2124238 h 3585976"/>
                  <a:gd name="connsiteX35" fmla="*/ 1951922 w 4439145"/>
                  <a:gd name="connsiteY35" fmla="*/ 1690484 h 3585976"/>
                  <a:gd name="connsiteX36" fmla="*/ 1928476 w 4439145"/>
                  <a:gd name="connsiteY36" fmla="*/ 1690484 h 3585976"/>
                  <a:gd name="connsiteX37" fmla="*/ 1494722 w 4439145"/>
                  <a:gd name="connsiteY37" fmla="*/ 1678761 h 3585976"/>
                  <a:gd name="connsiteX38" fmla="*/ 873399 w 4439145"/>
                  <a:gd name="connsiteY38" fmla="*/ 1573254 h 3585976"/>
                  <a:gd name="connsiteX39" fmla="*/ 474814 w 4439145"/>
                  <a:gd name="connsiteY39" fmla="*/ 1456023 h 3585976"/>
                  <a:gd name="connsiteX40" fmla="*/ 146568 w 4439145"/>
                  <a:gd name="connsiteY40" fmla="*/ 1303623 h 3585976"/>
                  <a:gd name="connsiteX41" fmla="*/ 17614 w 4439145"/>
                  <a:gd name="connsiteY41" fmla="*/ 1139500 h 3585976"/>
                  <a:gd name="connsiteX42" fmla="*/ 17614 w 4439145"/>
                  <a:gd name="connsiteY42" fmla="*/ 951931 h 3585976"/>
                  <a:gd name="connsiteX43" fmla="*/ 170014 w 4439145"/>
                  <a:gd name="connsiteY43" fmla="*/ 822977 h 3585976"/>
                  <a:gd name="connsiteX44" fmla="*/ 310691 w 4439145"/>
                  <a:gd name="connsiteY44" fmla="*/ 799531 h 3585976"/>
                  <a:gd name="connsiteX45" fmla="*/ 791337 w 4439145"/>
                  <a:gd name="connsiteY45" fmla="*/ 776084 h 3585976"/>
                  <a:gd name="connsiteX46" fmla="*/ 1482999 w 4439145"/>
                  <a:gd name="connsiteY46" fmla="*/ 717469 h 3585976"/>
                  <a:gd name="connsiteX47" fmla="*/ 1928476 w 4439145"/>
                  <a:gd name="connsiteY47" fmla="*/ 694023 h 3585976"/>
                  <a:gd name="connsiteX48" fmla="*/ 1931450 w 4439145"/>
                  <a:gd name="connsiteY48" fmla="*/ 213202 h 3585976"/>
                  <a:gd name="connsiteX49" fmla="*/ 2000301 w 4439145"/>
                  <a:gd name="connsiteY49" fmla="*/ 0 h 3585976"/>
                  <a:gd name="connsiteX50" fmla="*/ 2373953 w 4439145"/>
                  <a:gd name="connsiteY50" fmla="*/ 2361 h 3585976"/>
                  <a:gd name="connsiteX51" fmla="*/ 2446216 w 4439145"/>
                  <a:gd name="connsiteY51" fmla="*/ 101482 h 3585976"/>
                  <a:gd name="connsiteX52" fmla="*/ 2456014 w 4439145"/>
                  <a:gd name="connsiteY52" fmla="*/ 283715 h 3585976"/>
                  <a:gd name="connsiteX53" fmla="*/ 2484796 w 4439145"/>
                  <a:gd name="connsiteY53" fmla="*/ 561657 h 3585976"/>
                  <a:gd name="connsiteX54" fmla="*/ 2491184 w 4439145"/>
                  <a:gd name="connsiteY54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3089060 w 4439145"/>
                  <a:gd name="connsiteY17" fmla="*/ 3437223 h 3585976"/>
                  <a:gd name="connsiteX18" fmla="*/ 2936660 w 4439145"/>
                  <a:gd name="connsiteY18" fmla="*/ 3507561 h 3585976"/>
                  <a:gd name="connsiteX19" fmla="*/ 2573245 w 4439145"/>
                  <a:gd name="connsiteY19" fmla="*/ 3577900 h 3585976"/>
                  <a:gd name="connsiteX20" fmla="*/ 2432568 w 4439145"/>
                  <a:gd name="connsiteY20" fmla="*/ 3577900 h 3585976"/>
                  <a:gd name="connsiteX21" fmla="*/ 2373953 w 4439145"/>
                  <a:gd name="connsiteY21" fmla="*/ 3519284 h 3585976"/>
                  <a:gd name="connsiteX22" fmla="*/ 2291891 w 4439145"/>
                  <a:gd name="connsiteY22" fmla="*/ 3413777 h 3585976"/>
                  <a:gd name="connsiteX23" fmla="*/ 2221553 w 4439145"/>
                  <a:gd name="connsiteY23" fmla="*/ 3413777 h 3585976"/>
                  <a:gd name="connsiteX24" fmla="*/ 2127768 w 4439145"/>
                  <a:gd name="connsiteY24" fmla="*/ 3531007 h 3585976"/>
                  <a:gd name="connsiteX25" fmla="*/ 1998814 w 4439145"/>
                  <a:gd name="connsiteY25" fmla="*/ 3566177 h 3585976"/>
                  <a:gd name="connsiteX26" fmla="*/ 1811245 w 4439145"/>
                  <a:gd name="connsiteY26" fmla="*/ 3577900 h 3585976"/>
                  <a:gd name="connsiteX27" fmla="*/ 1565060 w 4439145"/>
                  <a:gd name="connsiteY27" fmla="*/ 3542731 h 3585976"/>
                  <a:gd name="connsiteX28" fmla="*/ 1400937 w 4439145"/>
                  <a:gd name="connsiteY28" fmla="*/ 3460669 h 3585976"/>
                  <a:gd name="connsiteX29" fmla="*/ 1365768 w 4439145"/>
                  <a:gd name="connsiteY29" fmla="*/ 3319992 h 3585976"/>
                  <a:gd name="connsiteX30" fmla="*/ 1389214 w 4439145"/>
                  <a:gd name="connsiteY30" fmla="*/ 3261377 h 3585976"/>
                  <a:gd name="connsiteX31" fmla="*/ 2116045 w 4439145"/>
                  <a:gd name="connsiteY31" fmla="*/ 2968300 h 3585976"/>
                  <a:gd name="connsiteX32" fmla="*/ 2056555 w 4439145"/>
                  <a:gd name="connsiteY32" fmla="*/ 2484154 h 3585976"/>
                  <a:gd name="connsiteX33" fmla="*/ 1998814 w 4439145"/>
                  <a:gd name="connsiteY33" fmla="*/ 2124238 h 3585976"/>
                  <a:gd name="connsiteX34" fmla="*/ 1951922 w 4439145"/>
                  <a:gd name="connsiteY34" fmla="*/ 1690484 h 3585976"/>
                  <a:gd name="connsiteX35" fmla="*/ 1928476 w 4439145"/>
                  <a:gd name="connsiteY35" fmla="*/ 1690484 h 3585976"/>
                  <a:gd name="connsiteX36" fmla="*/ 1494722 w 4439145"/>
                  <a:gd name="connsiteY36" fmla="*/ 1678761 h 3585976"/>
                  <a:gd name="connsiteX37" fmla="*/ 873399 w 4439145"/>
                  <a:gd name="connsiteY37" fmla="*/ 1573254 h 3585976"/>
                  <a:gd name="connsiteX38" fmla="*/ 474814 w 4439145"/>
                  <a:gd name="connsiteY38" fmla="*/ 1456023 h 3585976"/>
                  <a:gd name="connsiteX39" fmla="*/ 146568 w 4439145"/>
                  <a:gd name="connsiteY39" fmla="*/ 1303623 h 3585976"/>
                  <a:gd name="connsiteX40" fmla="*/ 17614 w 4439145"/>
                  <a:gd name="connsiteY40" fmla="*/ 1139500 h 3585976"/>
                  <a:gd name="connsiteX41" fmla="*/ 17614 w 4439145"/>
                  <a:gd name="connsiteY41" fmla="*/ 951931 h 3585976"/>
                  <a:gd name="connsiteX42" fmla="*/ 170014 w 4439145"/>
                  <a:gd name="connsiteY42" fmla="*/ 822977 h 3585976"/>
                  <a:gd name="connsiteX43" fmla="*/ 310691 w 4439145"/>
                  <a:gd name="connsiteY43" fmla="*/ 799531 h 3585976"/>
                  <a:gd name="connsiteX44" fmla="*/ 791337 w 4439145"/>
                  <a:gd name="connsiteY44" fmla="*/ 776084 h 3585976"/>
                  <a:gd name="connsiteX45" fmla="*/ 1482999 w 4439145"/>
                  <a:gd name="connsiteY45" fmla="*/ 717469 h 3585976"/>
                  <a:gd name="connsiteX46" fmla="*/ 1928476 w 4439145"/>
                  <a:gd name="connsiteY46" fmla="*/ 694023 h 3585976"/>
                  <a:gd name="connsiteX47" fmla="*/ 1931450 w 4439145"/>
                  <a:gd name="connsiteY47" fmla="*/ 213202 h 3585976"/>
                  <a:gd name="connsiteX48" fmla="*/ 2000301 w 4439145"/>
                  <a:gd name="connsiteY48" fmla="*/ 0 h 3585976"/>
                  <a:gd name="connsiteX49" fmla="*/ 2373953 w 4439145"/>
                  <a:gd name="connsiteY49" fmla="*/ 2361 h 3585976"/>
                  <a:gd name="connsiteX50" fmla="*/ 2446216 w 4439145"/>
                  <a:gd name="connsiteY50" fmla="*/ 101482 h 3585976"/>
                  <a:gd name="connsiteX51" fmla="*/ 2456014 w 4439145"/>
                  <a:gd name="connsiteY51" fmla="*/ 283715 h 3585976"/>
                  <a:gd name="connsiteX52" fmla="*/ 2484796 w 4439145"/>
                  <a:gd name="connsiteY52" fmla="*/ 561657 h 3585976"/>
                  <a:gd name="connsiteX53" fmla="*/ 2491184 w 4439145"/>
                  <a:gd name="connsiteY53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35953 w 4439145"/>
                  <a:gd name="connsiteY16" fmla="*/ 3413777 h 3585976"/>
                  <a:gd name="connsiteX17" fmla="*/ 2936660 w 4439145"/>
                  <a:gd name="connsiteY17" fmla="*/ 3507561 h 3585976"/>
                  <a:gd name="connsiteX18" fmla="*/ 2573245 w 4439145"/>
                  <a:gd name="connsiteY18" fmla="*/ 3577900 h 3585976"/>
                  <a:gd name="connsiteX19" fmla="*/ 2432568 w 4439145"/>
                  <a:gd name="connsiteY19" fmla="*/ 3577900 h 3585976"/>
                  <a:gd name="connsiteX20" fmla="*/ 2373953 w 4439145"/>
                  <a:gd name="connsiteY20" fmla="*/ 3519284 h 3585976"/>
                  <a:gd name="connsiteX21" fmla="*/ 2291891 w 4439145"/>
                  <a:gd name="connsiteY21" fmla="*/ 3413777 h 3585976"/>
                  <a:gd name="connsiteX22" fmla="*/ 2221553 w 4439145"/>
                  <a:gd name="connsiteY22" fmla="*/ 3413777 h 3585976"/>
                  <a:gd name="connsiteX23" fmla="*/ 2127768 w 4439145"/>
                  <a:gd name="connsiteY23" fmla="*/ 3531007 h 3585976"/>
                  <a:gd name="connsiteX24" fmla="*/ 1998814 w 4439145"/>
                  <a:gd name="connsiteY24" fmla="*/ 3566177 h 3585976"/>
                  <a:gd name="connsiteX25" fmla="*/ 1811245 w 4439145"/>
                  <a:gd name="connsiteY25" fmla="*/ 3577900 h 3585976"/>
                  <a:gd name="connsiteX26" fmla="*/ 1565060 w 4439145"/>
                  <a:gd name="connsiteY26" fmla="*/ 3542731 h 3585976"/>
                  <a:gd name="connsiteX27" fmla="*/ 1400937 w 4439145"/>
                  <a:gd name="connsiteY27" fmla="*/ 3460669 h 3585976"/>
                  <a:gd name="connsiteX28" fmla="*/ 1365768 w 4439145"/>
                  <a:gd name="connsiteY28" fmla="*/ 3319992 h 3585976"/>
                  <a:gd name="connsiteX29" fmla="*/ 1389214 w 4439145"/>
                  <a:gd name="connsiteY29" fmla="*/ 3261377 h 3585976"/>
                  <a:gd name="connsiteX30" fmla="*/ 2116045 w 4439145"/>
                  <a:gd name="connsiteY30" fmla="*/ 2968300 h 3585976"/>
                  <a:gd name="connsiteX31" fmla="*/ 2056555 w 4439145"/>
                  <a:gd name="connsiteY31" fmla="*/ 2484154 h 3585976"/>
                  <a:gd name="connsiteX32" fmla="*/ 1998814 w 4439145"/>
                  <a:gd name="connsiteY32" fmla="*/ 2124238 h 3585976"/>
                  <a:gd name="connsiteX33" fmla="*/ 1951922 w 4439145"/>
                  <a:gd name="connsiteY33" fmla="*/ 1690484 h 3585976"/>
                  <a:gd name="connsiteX34" fmla="*/ 1928476 w 4439145"/>
                  <a:gd name="connsiteY34" fmla="*/ 1690484 h 3585976"/>
                  <a:gd name="connsiteX35" fmla="*/ 1494722 w 4439145"/>
                  <a:gd name="connsiteY35" fmla="*/ 1678761 h 3585976"/>
                  <a:gd name="connsiteX36" fmla="*/ 873399 w 4439145"/>
                  <a:gd name="connsiteY36" fmla="*/ 1573254 h 3585976"/>
                  <a:gd name="connsiteX37" fmla="*/ 474814 w 4439145"/>
                  <a:gd name="connsiteY37" fmla="*/ 1456023 h 3585976"/>
                  <a:gd name="connsiteX38" fmla="*/ 146568 w 4439145"/>
                  <a:gd name="connsiteY38" fmla="*/ 1303623 h 3585976"/>
                  <a:gd name="connsiteX39" fmla="*/ 17614 w 4439145"/>
                  <a:gd name="connsiteY39" fmla="*/ 1139500 h 3585976"/>
                  <a:gd name="connsiteX40" fmla="*/ 17614 w 4439145"/>
                  <a:gd name="connsiteY40" fmla="*/ 951931 h 3585976"/>
                  <a:gd name="connsiteX41" fmla="*/ 170014 w 4439145"/>
                  <a:gd name="connsiteY41" fmla="*/ 822977 h 3585976"/>
                  <a:gd name="connsiteX42" fmla="*/ 310691 w 4439145"/>
                  <a:gd name="connsiteY42" fmla="*/ 799531 h 3585976"/>
                  <a:gd name="connsiteX43" fmla="*/ 791337 w 4439145"/>
                  <a:gd name="connsiteY43" fmla="*/ 776084 h 3585976"/>
                  <a:gd name="connsiteX44" fmla="*/ 1482999 w 4439145"/>
                  <a:gd name="connsiteY44" fmla="*/ 717469 h 3585976"/>
                  <a:gd name="connsiteX45" fmla="*/ 1928476 w 4439145"/>
                  <a:gd name="connsiteY45" fmla="*/ 694023 h 3585976"/>
                  <a:gd name="connsiteX46" fmla="*/ 1931450 w 4439145"/>
                  <a:gd name="connsiteY46" fmla="*/ 213202 h 3585976"/>
                  <a:gd name="connsiteX47" fmla="*/ 2000301 w 4439145"/>
                  <a:gd name="connsiteY47" fmla="*/ 0 h 3585976"/>
                  <a:gd name="connsiteX48" fmla="*/ 2373953 w 4439145"/>
                  <a:gd name="connsiteY48" fmla="*/ 2361 h 3585976"/>
                  <a:gd name="connsiteX49" fmla="*/ 2446216 w 4439145"/>
                  <a:gd name="connsiteY49" fmla="*/ 101482 h 3585976"/>
                  <a:gd name="connsiteX50" fmla="*/ 2456014 w 4439145"/>
                  <a:gd name="connsiteY50" fmla="*/ 283715 h 3585976"/>
                  <a:gd name="connsiteX51" fmla="*/ 2484796 w 4439145"/>
                  <a:gd name="connsiteY51" fmla="*/ 561657 h 3585976"/>
                  <a:gd name="connsiteX52" fmla="*/ 2491184 w 4439145"/>
                  <a:gd name="connsiteY52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04108 w 4439145"/>
                  <a:gd name="connsiteY16" fmla="*/ 3431974 h 3585976"/>
                  <a:gd name="connsiteX17" fmla="*/ 2936660 w 4439145"/>
                  <a:gd name="connsiteY17" fmla="*/ 3507561 h 3585976"/>
                  <a:gd name="connsiteX18" fmla="*/ 2573245 w 4439145"/>
                  <a:gd name="connsiteY18" fmla="*/ 3577900 h 3585976"/>
                  <a:gd name="connsiteX19" fmla="*/ 2432568 w 4439145"/>
                  <a:gd name="connsiteY19" fmla="*/ 3577900 h 3585976"/>
                  <a:gd name="connsiteX20" fmla="*/ 2373953 w 4439145"/>
                  <a:gd name="connsiteY20" fmla="*/ 3519284 h 3585976"/>
                  <a:gd name="connsiteX21" fmla="*/ 2291891 w 4439145"/>
                  <a:gd name="connsiteY21" fmla="*/ 3413777 h 3585976"/>
                  <a:gd name="connsiteX22" fmla="*/ 2221553 w 4439145"/>
                  <a:gd name="connsiteY22" fmla="*/ 3413777 h 3585976"/>
                  <a:gd name="connsiteX23" fmla="*/ 2127768 w 4439145"/>
                  <a:gd name="connsiteY23" fmla="*/ 3531007 h 3585976"/>
                  <a:gd name="connsiteX24" fmla="*/ 1998814 w 4439145"/>
                  <a:gd name="connsiteY24" fmla="*/ 3566177 h 3585976"/>
                  <a:gd name="connsiteX25" fmla="*/ 1811245 w 4439145"/>
                  <a:gd name="connsiteY25" fmla="*/ 3577900 h 3585976"/>
                  <a:gd name="connsiteX26" fmla="*/ 1565060 w 4439145"/>
                  <a:gd name="connsiteY26" fmla="*/ 3542731 h 3585976"/>
                  <a:gd name="connsiteX27" fmla="*/ 1400937 w 4439145"/>
                  <a:gd name="connsiteY27" fmla="*/ 3460669 h 3585976"/>
                  <a:gd name="connsiteX28" fmla="*/ 1365768 w 4439145"/>
                  <a:gd name="connsiteY28" fmla="*/ 3319992 h 3585976"/>
                  <a:gd name="connsiteX29" fmla="*/ 1389214 w 4439145"/>
                  <a:gd name="connsiteY29" fmla="*/ 3261377 h 3585976"/>
                  <a:gd name="connsiteX30" fmla="*/ 2116045 w 4439145"/>
                  <a:gd name="connsiteY30" fmla="*/ 2968300 h 3585976"/>
                  <a:gd name="connsiteX31" fmla="*/ 2056555 w 4439145"/>
                  <a:gd name="connsiteY31" fmla="*/ 2484154 h 3585976"/>
                  <a:gd name="connsiteX32" fmla="*/ 1998814 w 4439145"/>
                  <a:gd name="connsiteY32" fmla="*/ 2124238 h 3585976"/>
                  <a:gd name="connsiteX33" fmla="*/ 1951922 w 4439145"/>
                  <a:gd name="connsiteY33" fmla="*/ 1690484 h 3585976"/>
                  <a:gd name="connsiteX34" fmla="*/ 1928476 w 4439145"/>
                  <a:gd name="connsiteY34" fmla="*/ 1690484 h 3585976"/>
                  <a:gd name="connsiteX35" fmla="*/ 1494722 w 4439145"/>
                  <a:gd name="connsiteY35" fmla="*/ 1678761 h 3585976"/>
                  <a:gd name="connsiteX36" fmla="*/ 873399 w 4439145"/>
                  <a:gd name="connsiteY36" fmla="*/ 1573254 h 3585976"/>
                  <a:gd name="connsiteX37" fmla="*/ 474814 w 4439145"/>
                  <a:gd name="connsiteY37" fmla="*/ 1456023 h 3585976"/>
                  <a:gd name="connsiteX38" fmla="*/ 146568 w 4439145"/>
                  <a:gd name="connsiteY38" fmla="*/ 1303623 h 3585976"/>
                  <a:gd name="connsiteX39" fmla="*/ 17614 w 4439145"/>
                  <a:gd name="connsiteY39" fmla="*/ 1139500 h 3585976"/>
                  <a:gd name="connsiteX40" fmla="*/ 17614 w 4439145"/>
                  <a:gd name="connsiteY40" fmla="*/ 951931 h 3585976"/>
                  <a:gd name="connsiteX41" fmla="*/ 170014 w 4439145"/>
                  <a:gd name="connsiteY41" fmla="*/ 822977 h 3585976"/>
                  <a:gd name="connsiteX42" fmla="*/ 310691 w 4439145"/>
                  <a:gd name="connsiteY42" fmla="*/ 799531 h 3585976"/>
                  <a:gd name="connsiteX43" fmla="*/ 791337 w 4439145"/>
                  <a:gd name="connsiteY43" fmla="*/ 776084 h 3585976"/>
                  <a:gd name="connsiteX44" fmla="*/ 1482999 w 4439145"/>
                  <a:gd name="connsiteY44" fmla="*/ 717469 h 3585976"/>
                  <a:gd name="connsiteX45" fmla="*/ 1928476 w 4439145"/>
                  <a:gd name="connsiteY45" fmla="*/ 694023 h 3585976"/>
                  <a:gd name="connsiteX46" fmla="*/ 1931450 w 4439145"/>
                  <a:gd name="connsiteY46" fmla="*/ 213202 h 3585976"/>
                  <a:gd name="connsiteX47" fmla="*/ 2000301 w 4439145"/>
                  <a:gd name="connsiteY47" fmla="*/ 0 h 3585976"/>
                  <a:gd name="connsiteX48" fmla="*/ 2373953 w 4439145"/>
                  <a:gd name="connsiteY48" fmla="*/ 2361 h 3585976"/>
                  <a:gd name="connsiteX49" fmla="*/ 2446216 w 4439145"/>
                  <a:gd name="connsiteY49" fmla="*/ 101482 h 3585976"/>
                  <a:gd name="connsiteX50" fmla="*/ 2456014 w 4439145"/>
                  <a:gd name="connsiteY50" fmla="*/ 283715 h 3585976"/>
                  <a:gd name="connsiteX51" fmla="*/ 2484796 w 4439145"/>
                  <a:gd name="connsiteY51" fmla="*/ 561657 h 3585976"/>
                  <a:gd name="connsiteX52" fmla="*/ 2491184 w 4439145"/>
                  <a:gd name="connsiteY52" fmla="*/ 682300 h 3585976"/>
                  <a:gd name="connsiteX0" fmla="*/ 2491184 w 4439145"/>
                  <a:gd name="connsiteY0" fmla="*/ 682300 h 3585976"/>
                  <a:gd name="connsiteX1" fmla="*/ 3827614 w 4439145"/>
                  <a:gd name="connsiteY1" fmla="*/ 705746 h 3585976"/>
                  <a:gd name="connsiteX2" fmla="*/ 4191030 w 4439145"/>
                  <a:gd name="connsiteY2" fmla="*/ 752638 h 3585976"/>
                  <a:gd name="connsiteX3" fmla="*/ 4402045 w 4439145"/>
                  <a:gd name="connsiteY3" fmla="*/ 846423 h 3585976"/>
                  <a:gd name="connsiteX4" fmla="*/ 4437214 w 4439145"/>
                  <a:gd name="connsiteY4" fmla="*/ 975377 h 3585976"/>
                  <a:gd name="connsiteX5" fmla="*/ 4378599 w 4439145"/>
                  <a:gd name="connsiteY5" fmla="*/ 1127777 h 3585976"/>
                  <a:gd name="connsiteX6" fmla="*/ 4249645 w 4439145"/>
                  <a:gd name="connsiteY6" fmla="*/ 1280177 h 3585976"/>
                  <a:gd name="connsiteX7" fmla="*/ 3909676 w 4439145"/>
                  <a:gd name="connsiteY7" fmla="*/ 1420854 h 3585976"/>
                  <a:gd name="connsiteX8" fmla="*/ 3323522 w 4439145"/>
                  <a:gd name="connsiteY8" fmla="*/ 1573254 h 3585976"/>
                  <a:gd name="connsiteX9" fmla="*/ 2493721 w 4439145"/>
                  <a:gd name="connsiteY9" fmla="*/ 1680686 h 3585976"/>
                  <a:gd name="connsiteX10" fmla="*/ 2479460 w 4439145"/>
                  <a:gd name="connsiteY10" fmla="*/ 1711305 h 3585976"/>
                  <a:gd name="connsiteX11" fmla="*/ 2422333 w 4439145"/>
                  <a:gd name="connsiteY11" fmla="*/ 2403144 h 3585976"/>
                  <a:gd name="connsiteX12" fmla="*/ 2362230 w 4439145"/>
                  <a:gd name="connsiteY12" fmla="*/ 2968300 h 3585976"/>
                  <a:gd name="connsiteX13" fmla="*/ 3042168 w 4439145"/>
                  <a:gd name="connsiteY13" fmla="*/ 3226207 h 3585976"/>
                  <a:gd name="connsiteX14" fmla="*/ 3135953 w 4439145"/>
                  <a:gd name="connsiteY14" fmla="*/ 3284823 h 3585976"/>
                  <a:gd name="connsiteX15" fmla="*/ 3147676 w 4439145"/>
                  <a:gd name="connsiteY15" fmla="*/ 3355161 h 3585976"/>
                  <a:gd name="connsiteX16" fmla="*/ 3104108 w 4439145"/>
                  <a:gd name="connsiteY16" fmla="*/ 3431974 h 3585976"/>
                  <a:gd name="connsiteX17" fmla="*/ 2936660 w 4439145"/>
                  <a:gd name="connsiteY17" fmla="*/ 3507561 h 3585976"/>
                  <a:gd name="connsiteX18" fmla="*/ 2573245 w 4439145"/>
                  <a:gd name="connsiteY18" fmla="*/ 3577900 h 3585976"/>
                  <a:gd name="connsiteX19" fmla="*/ 2432568 w 4439145"/>
                  <a:gd name="connsiteY19" fmla="*/ 3577900 h 3585976"/>
                  <a:gd name="connsiteX20" fmla="*/ 2373953 w 4439145"/>
                  <a:gd name="connsiteY20" fmla="*/ 3519284 h 3585976"/>
                  <a:gd name="connsiteX21" fmla="*/ 2291891 w 4439145"/>
                  <a:gd name="connsiteY21" fmla="*/ 3413777 h 3585976"/>
                  <a:gd name="connsiteX22" fmla="*/ 2221553 w 4439145"/>
                  <a:gd name="connsiteY22" fmla="*/ 3413777 h 3585976"/>
                  <a:gd name="connsiteX23" fmla="*/ 2127768 w 4439145"/>
                  <a:gd name="connsiteY23" fmla="*/ 3531007 h 3585976"/>
                  <a:gd name="connsiteX24" fmla="*/ 1998814 w 4439145"/>
                  <a:gd name="connsiteY24" fmla="*/ 3566177 h 3585976"/>
                  <a:gd name="connsiteX25" fmla="*/ 1811245 w 4439145"/>
                  <a:gd name="connsiteY25" fmla="*/ 3577900 h 3585976"/>
                  <a:gd name="connsiteX26" fmla="*/ 1565060 w 4439145"/>
                  <a:gd name="connsiteY26" fmla="*/ 3542731 h 3585976"/>
                  <a:gd name="connsiteX27" fmla="*/ 1400937 w 4439145"/>
                  <a:gd name="connsiteY27" fmla="*/ 3460669 h 3585976"/>
                  <a:gd name="connsiteX28" fmla="*/ 1365768 w 4439145"/>
                  <a:gd name="connsiteY28" fmla="*/ 3319992 h 3585976"/>
                  <a:gd name="connsiteX29" fmla="*/ 1389214 w 4439145"/>
                  <a:gd name="connsiteY29" fmla="*/ 3261377 h 3585976"/>
                  <a:gd name="connsiteX30" fmla="*/ 2116045 w 4439145"/>
                  <a:gd name="connsiteY30" fmla="*/ 2968300 h 3585976"/>
                  <a:gd name="connsiteX31" fmla="*/ 2056555 w 4439145"/>
                  <a:gd name="connsiteY31" fmla="*/ 2484154 h 3585976"/>
                  <a:gd name="connsiteX32" fmla="*/ 1998814 w 4439145"/>
                  <a:gd name="connsiteY32" fmla="*/ 2124238 h 3585976"/>
                  <a:gd name="connsiteX33" fmla="*/ 1951922 w 4439145"/>
                  <a:gd name="connsiteY33" fmla="*/ 1690484 h 3585976"/>
                  <a:gd name="connsiteX34" fmla="*/ 1928476 w 4439145"/>
                  <a:gd name="connsiteY34" fmla="*/ 1690484 h 3585976"/>
                  <a:gd name="connsiteX35" fmla="*/ 1494722 w 4439145"/>
                  <a:gd name="connsiteY35" fmla="*/ 1678761 h 3585976"/>
                  <a:gd name="connsiteX36" fmla="*/ 873399 w 4439145"/>
                  <a:gd name="connsiteY36" fmla="*/ 1573254 h 3585976"/>
                  <a:gd name="connsiteX37" fmla="*/ 474814 w 4439145"/>
                  <a:gd name="connsiteY37" fmla="*/ 1456023 h 3585976"/>
                  <a:gd name="connsiteX38" fmla="*/ 146568 w 4439145"/>
                  <a:gd name="connsiteY38" fmla="*/ 1303623 h 3585976"/>
                  <a:gd name="connsiteX39" fmla="*/ 17614 w 4439145"/>
                  <a:gd name="connsiteY39" fmla="*/ 1139500 h 3585976"/>
                  <a:gd name="connsiteX40" fmla="*/ 17614 w 4439145"/>
                  <a:gd name="connsiteY40" fmla="*/ 951931 h 3585976"/>
                  <a:gd name="connsiteX41" fmla="*/ 170014 w 4439145"/>
                  <a:gd name="connsiteY41" fmla="*/ 822977 h 3585976"/>
                  <a:gd name="connsiteX42" fmla="*/ 310691 w 4439145"/>
                  <a:gd name="connsiteY42" fmla="*/ 799531 h 3585976"/>
                  <a:gd name="connsiteX43" fmla="*/ 791337 w 4439145"/>
                  <a:gd name="connsiteY43" fmla="*/ 776084 h 3585976"/>
                  <a:gd name="connsiteX44" fmla="*/ 1482999 w 4439145"/>
                  <a:gd name="connsiteY44" fmla="*/ 717469 h 3585976"/>
                  <a:gd name="connsiteX45" fmla="*/ 1928476 w 4439145"/>
                  <a:gd name="connsiteY45" fmla="*/ 694023 h 3585976"/>
                  <a:gd name="connsiteX46" fmla="*/ 1931450 w 4439145"/>
                  <a:gd name="connsiteY46" fmla="*/ 213202 h 3585976"/>
                  <a:gd name="connsiteX47" fmla="*/ 2000301 w 4439145"/>
                  <a:gd name="connsiteY47" fmla="*/ 0 h 3585976"/>
                  <a:gd name="connsiteX48" fmla="*/ 2373953 w 4439145"/>
                  <a:gd name="connsiteY48" fmla="*/ 2361 h 3585976"/>
                  <a:gd name="connsiteX49" fmla="*/ 2446216 w 4439145"/>
                  <a:gd name="connsiteY49" fmla="*/ 101482 h 3585976"/>
                  <a:gd name="connsiteX50" fmla="*/ 2456014 w 4439145"/>
                  <a:gd name="connsiteY50" fmla="*/ 283715 h 3585976"/>
                  <a:gd name="connsiteX51" fmla="*/ 2484796 w 4439145"/>
                  <a:gd name="connsiteY51" fmla="*/ 561657 h 3585976"/>
                  <a:gd name="connsiteX52" fmla="*/ 2491184 w 4439145"/>
                  <a:gd name="connsiteY52" fmla="*/ 682300 h 358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439145" h="3585976">
                    <a:moveTo>
                      <a:pt x="2491184" y="682300"/>
                    </a:moveTo>
                    <a:cubicBezTo>
                      <a:pt x="2714987" y="706315"/>
                      <a:pt x="3544306" y="694023"/>
                      <a:pt x="3827614" y="705746"/>
                    </a:cubicBezTo>
                    <a:cubicBezTo>
                      <a:pt x="4110922" y="717469"/>
                      <a:pt x="4095292" y="729192"/>
                      <a:pt x="4191030" y="752638"/>
                    </a:cubicBezTo>
                    <a:cubicBezTo>
                      <a:pt x="4286768" y="776084"/>
                      <a:pt x="4361014" y="809300"/>
                      <a:pt x="4402045" y="846423"/>
                    </a:cubicBezTo>
                    <a:cubicBezTo>
                      <a:pt x="4443076" y="883546"/>
                      <a:pt x="4441122" y="928485"/>
                      <a:pt x="4437214" y="975377"/>
                    </a:cubicBezTo>
                    <a:cubicBezTo>
                      <a:pt x="4433306" y="1022269"/>
                      <a:pt x="4409860" y="1076977"/>
                      <a:pt x="4378599" y="1127777"/>
                    </a:cubicBezTo>
                    <a:cubicBezTo>
                      <a:pt x="4347338" y="1178577"/>
                      <a:pt x="4327799" y="1231331"/>
                      <a:pt x="4249645" y="1280177"/>
                    </a:cubicBezTo>
                    <a:cubicBezTo>
                      <a:pt x="4171491" y="1329023"/>
                      <a:pt x="4064030" y="1372008"/>
                      <a:pt x="3909676" y="1420854"/>
                    </a:cubicBezTo>
                    <a:cubicBezTo>
                      <a:pt x="3755322" y="1469700"/>
                      <a:pt x="3559515" y="1529949"/>
                      <a:pt x="3323522" y="1573254"/>
                    </a:cubicBezTo>
                    <a:cubicBezTo>
                      <a:pt x="3087530" y="1616559"/>
                      <a:pt x="2769184" y="1648287"/>
                      <a:pt x="2493721" y="1680686"/>
                    </a:cubicBezTo>
                    <a:lnTo>
                      <a:pt x="2479460" y="1711305"/>
                    </a:lnTo>
                    <a:cubicBezTo>
                      <a:pt x="2467562" y="1831715"/>
                      <a:pt x="2441871" y="2193645"/>
                      <a:pt x="2422333" y="2403144"/>
                    </a:cubicBezTo>
                    <a:lnTo>
                      <a:pt x="2362230" y="2968300"/>
                    </a:lnTo>
                    <a:lnTo>
                      <a:pt x="3042168" y="3226207"/>
                    </a:lnTo>
                    <a:cubicBezTo>
                      <a:pt x="3171122" y="3278961"/>
                      <a:pt x="3118368" y="3263331"/>
                      <a:pt x="3135953" y="3284823"/>
                    </a:cubicBezTo>
                    <a:cubicBezTo>
                      <a:pt x="3153538" y="3306315"/>
                      <a:pt x="3152984" y="3330636"/>
                      <a:pt x="3147676" y="3355161"/>
                    </a:cubicBezTo>
                    <a:cubicBezTo>
                      <a:pt x="3142369" y="3379686"/>
                      <a:pt x="3139277" y="3406574"/>
                      <a:pt x="3104108" y="3431974"/>
                    </a:cubicBezTo>
                    <a:cubicBezTo>
                      <a:pt x="3068939" y="3457374"/>
                      <a:pt x="3025137" y="3483240"/>
                      <a:pt x="2936660" y="3507561"/>
                    </a:cubicBezTo>
                    <a:cubicBezTo>
                      <a:pt x="2848183" y="3531882"/>
                      <a:pt x="2657260" y="3566177"/>
                      <a:pt x="2573245" y="3577900"/>
                    </a:cubicBezTo>
                    <a:cubicBezTo>
                      <a:pt x="2489230" y="3589623"/>
                      <a:pt x="2465783" y="3587669"/>
                      <a:pt x="2432568" y="3577900"/>
                    </a:cubicBezTo>
                    <a:cubicBezTo>
                      <a:pt x="2399353" y="3568131"/>
                      <a:pt x="2397399" y="3546638"/>
                      <a:pt x="2373953" y="3519284"/>
                    </a:cubicBezTo>
                    <a:cubicBezTo>
                      <a:pt x="2350507" y="3491930"/>
                      <a:pt x="2317291" y="3431361"/>
                      <a:pt x="2291891" y="3413777"/>
                    </a:cubicBezTo>
                    <a:cubicBezTo>
                      <a:pt x="2266491" y="3396193"/>
                      <a:pt x="2248907" y="3394239"/>
                      <a:pt x="2221553" y="3413777"/>
                    </a:cubicBezTo>
                    <a:cubicBezTo>
                      <a:pt x="2194199" y="3433315"/>
                      <a:pt x="2164891" y="3505607"/>
                      <a:pt x="2127768" y="3531007"/>
                    </a:cubicBezTo>
                    <a:cubicBezTo>
                      <a:pt x="2090645" y="3556407"/>
                      <a:pt x="2051568" y="3558362"/>
                      <a:pt x="1998814" y="3566177"/>
                    </a:cubicBezTo>
                    <a:cubicBezTo>
                      <a:pt x="1946060" y="3573992"/>
                      <a:pt x="1883537" y="3581808"/>
                      <a:pt x="1811245" y="3577900"/>
                    </a:cubicBezTo>
                    <a:cubicBezTo>
                      <a:pt x="1738953" y="3573992"/>
                      <a:pt x="1633445" y="3562269"/>
                      <a:pt x="1565060" y="3542731"/>
                    </a:cubicBezTo>
                    <a:cubicBezTo>
                      <a:pt x="1496675" y="3523193"/>
                      <a:pt x="1434152" y="3497792"/>
                      <a:pt x="1400937" y="3460669"/>
                    </a:cubicBezTo>
                    <a:cubicBezTo>
                      <a:pt x="1367722" y="3423546"/>
                      <a:pt x="1367722" y="3353207"/>
                      <a:pt x="1365768" y="3319992"/>
                    </a:cubicBezTo>
                    <a:cubicBezTo>
                      <a:pt x="1363814" y="3286777"/>
                      <a:pt x="1371629" y="3275054"/>
                      <a:pt x="1389214" y="3261377"/>
                    </a:cubicBezTo>
                    <a:lnTo>
                      <a:pt x="2116045" y="2968300"/>
                    </a:lnTo>
                    <a:lnTo>
                      <a:pt x="2056555" y="2484154"/>
                    </a:lnTo>
                    <a:cubicBezTo>
                      <a:pt x="2037017" y="2343477"/>
                      <a:pt x="2016253" y="2256516"/>
                      <a:pt x="1998814" y="2124238"/>
                    </a:cubicBezTo>
                    <a:cubicBezTo>
                      <a:pt x="1981375" y="1991960"/>
                      <a:pt x="1963645" y="1762776"/>
                      <a:pt x="1951922" y="1690484"/>
                    </a:cubicBezTo>
                    <a:cubicBezTo>
                      <a:pt x="1942153" y="1672899"/>
                      <a:pt x="1928476" y="1690484"/>
                      <a:pt x="1928476" y="1690484"/>
                    </a:cubicBezTo>
                    <a:lnTo>
                      <a:pt x="1494722" y="1678761"/>
                    </a:lnTo>
                    <a:cubicBezTo>
                      <a:pt x="1318876" y="1659223"/>
                      <a:pt x="1043384" y="1610377"/>
                      <a:pt x="873399" y="1573254"/>
                    </a:cubicBezTo>
                    <a:cubicBezTo>
                      <a:pt x="703414" y="1536131"/>
                      <a:pt x="595952" y="1500962"/>
                      <a:pt x="474814" y="1456023"/>
                    </a:cubicBezTo>
                    <a:cubicBezTo>
                      <a:pt x="353675" y="1411085"/>
                      <a:pt x="222768" y="1356377"/>
                      <a:pt x="146568" y="1303623"/>
                    </a:cubicBezTo>
                    <a:cubicBezTo>
                      <a:pt x="70368" y="1250869"/>
                      <a:pt x="39106" y="1198115"/>
                      <a:pt x="17614" y="1139500"/>
                    </a:cubicBezTo>
                    <a:cubicBezTo>
                      <a:pt x="-3878" y="1080885"/>
                      <a:pt x="-7786" y="1004685"/>
                      <a:pt x="17614" y="951931"/>
                    </a:cubicBezTo>
                    <a:cubicBezTo>
                      <a:pt x="43014" y="899177"/>
                      <a:pt x="121168" y="848377"/>
                      <a:pt x="170014" y="822977"/>
                    </a:cubicBezTo>
                    <a:lnTo>
                      <a:pt x="310691" y="799531"/>
                    </a:lnTo>
                    <a:cubicBezTo>
                      <a:pt x="414245" y="791716"/>
                      <a:pt x="595952" y="789761"/>
                      <a:pt x="791337" y="776084"/>
                    </a:cubicBezTo>
                    <a:cubicBezTo>
                      <a:pt x="986722" y="762407"/>
                      <a:pt x="1293476" y="731146"/>
                      <a:pt x="1482999" y="717469"/>
                    </a:cubicBezTo>
                    <a:lnTo>
                      <a:pt x="1928476" y="694023"/>
                    </a:lnTo>
                    <a:cubicBezTo>
                      <a:pt x="1929467" y="533749"/>
                      <a:pt x="1930459" y="373476"/>
                      <a:pt x="1931450" y="213202"/>
                    </a:cubicBezTo>
                    <a:cubicBezTo>
                      <a:pt x="1941467" y="146378"/>
                      <a:pt x="1926551" y="35140"/>
                      <a:pt x="2000301" y="0"/>
                    </a:cubicBezTo>
                    <a:lnTo>
                      <a:pt x="2373953" y="2361"/>
                    </a:lnTo>
                    <a:cubicBezTo>
                      <a:pt x="2448272" y="19275"/>
                      <a:pt x="2432539" y="54590"/>
                      <a:pt x="2446216" y="101482"/>
                    </a:cubicBezTo>
                    <a:cubicBezTo>
                      <a:pt x="2459893" y="148374"/>
                      <a:pt x="2450153" y="203607"/>
                      <a:pt x="2456014" y="283715"/>
                    </a:cubicBezTo>
                    <a:cubicBezTo>
                      <a:pt x="2461875" y="363823"/>
                      <a:pt x="2478934" y="499134"/>
                      <a:pt x="2484796" y="561657"/>
                    </a:cubicBezTo>
                    <a:lnTo>
                      <a:pt x="2491184" y="68230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3769313" y="18848883"/>
              <a:ext cx="118363" cy="71821"/>
              <a:chOff x="14332004" y="18831871"/>
              <a:chExt cx="118363" cy="71821"/>
            </a:xfrm>
          </p:grpSpPr>
          <p:grpSp>
            <p:nvGrpSpPr>
              <p:cNvPr id="215" name="Group 214"/>
              <p:cNvGrpSpPr>
                <a:grpSpLocks noChangeAspect="1"/>
              </p:cNvGrpSpPr>
              <p:nvPr/>
            </p:nvGrpSpPr>
            <p:grpSpPr>
              <a:xfrm>
                <a:off x="14332004" y="18831871"/>
                <a:ext cx="118363" cy="71821"/>
                <a:chOff x="4886488" y="3484333"/>
                <a:chExt cx="120591" cy="66203"/>
              </a:xfrm>
            </p:grpSpPr>
            <p:sp>
              <p:nvSpPr>
                <p:cNvPr id="217" name="Rectangle 216"/>
                <p:cNvSpPr>
                  <a:spLocks noChangeAspect="1"/>
                </p:cNvSpPr>
                <p:nvPr/>
              </p:nvSpPr>
              <p:spPr>
                <a:xfrm>
                  <a:off x="4886488" y="3506444"/>
                  <a:ext cx="120591" cy="22506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/>
                <p:cNvSpPr/>
                <p:nvPr/>
              </p:nvSpPr>
              <p:spPr>
                <a:xfrm>
                  <a:off x="4913456" y="3484333"/>
                  <a:ext cx="64094" cy="66203"/>
                </a:xfrm>
                <a:prstGeom prst="ellips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6" name="5-Point Star 215"/>
              <p:cNvSpPr/>
              <p:nvPr/>
            </p:nvSpPr>
            <p:spPr>
              <a:xfrm>
                <a:off x="14368070" y="18841014"/>
                <a:ext cx="45719" cy="45719"/>
              </a:xfrm>
              <a:prstGeom prst="star5">
                <a:avLst/>
              </a:prstGeom>
              <a:solidFill>
                <a:schemeClr val="bg1"/>
              </a:solidFill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4" name="Group 243"/>
          <p:cNvGrpSpPr>
            <a:grpSpLocks noChangeAspect="1"/>
          </p:cNvGrpSpPr>
          <p:nvPr/>
        </p:nvGrpSpPr>
        <p:grpSpPr>
          <a:xfrm>
            <a:off x="11601600" y="6212063"/>
            <a:ext cx="1511758" cy="923811"/>
            <a:chOff x="20333192" y="2718566"/>
            <a:chExt cx="1166240" cy="7450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20333192" y="2846936"/>
              <a:ext cx="1166240" cy="616639"/>
              <a:chOff x="15707487" y="6685343"/>
              <a:chExt cx="1166240" cy="616639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15707487" y="6776607"/>
                <a:ext cx="1166240" cy="471593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46" name="Group 245"/>
            <p:cNvGrpSpPr/>
            <p:nvPr/>
          </p:nvGrpSpPr>
          <p:grpSpPr>
            <a:xfrm>
              <a:off x="20613417" y="2718566"/>
              <a:ext cx="300104" cy="114903"/>
              <a:chOff x="20632467" y="2718566"/>
              <a:chExt cx="300104" cy="114903"/>
            </a:xfrm>
          </p:grpSpPr>
          <p:sp>
            <p:nvSpPr>
              <p:cNvPr id="247" name="Oval 246"/>
              <p:cNvSpPr>
                <a:spLocks noChangeAspect="1"/>
              </p:cNvSpPr>
              <p:nvPr/>
            </p:nvSpPr>
            <p:spPr>
              <a:xfrm>
                <a:off x="20632467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/>
              <p:cNvSpPr>
                <a:spLocks noChangeAspect="1"/>
              </p:cNvSpPr>
              <p:nvPr/>
            </p:nvSpPr>
            <p:spPr>
              <a:xfrm>
                <a:off x="2081365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54" name="Freeform 253"/>
          <p:cNvSpPr/>
          <p:nvPr/>
        </p:nvSpPr>
        <p:spPr>
          <a:xfrm rot="16678949">
            <a:off x="9817345" y="9385482"/>
            <a:ext cx="1636894" cy="642626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  <a:gd name="connsiteX0" fmla="*/ 0 w 626788"/>
              <a:gd name="connsiteY0" fmla="*/ 111782 h 111782"/>
              <a:gd name="connsiteX1" fmla="*/ 626788 w 626788"/>
              <a:gd name="connsiteY1" fmla="*/ 0 h 111782"/>
              <a:gd name="connsiteX0" fmla="*/ 0 w 716704"/>
              <a:gd name="connsiteY0" fmla="*/ 107741 h 107741"/>
              <a:gd name="connsiteX1" fmla="*/ 716704 w 716704"/>
              <a:gd name="connsiteY1" fmla="*/ 0 h 10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6704" h="107741">
                <a:moveTo>
                  <a:pt x="0" y="107741"/>
                </a:moveTo>
                <a:lnTo>
                  <a:pt x="716704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/>
          <p:cNvSpPr/>
          <p:nvPr/>
        </p:nvSpPr>
        <p:spPr>
          <a:xfrm rot="6483273">
            <a:off x="10172836" y="6052642"/>
            <a:ext cx="581694" cy="27926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694" h="27926">
                <a:moveTo>
                  <a:pt x="0" y="27926"/>
                </a:moveTo>
                <a:lnTo>
                  <a:pt x="581694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 255"/>
          <p:cNvSpPr/>
          <p:nvPr/>
        </p:nvSpPr>
        <p:spPr>
          <a:xfrm rot="21300435">
            <a:off x="9495569" y="6615123"/>
            <a:ext cx="581694" cy="27926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694" h="27926">
                <a:moveTo>
                  <a:pt x="0" y="27926"/>
                </a:moveTo>
                <a:lnTo>
                  <a:pt x="581694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8" name="Group 257"/>
          <p:cNvGrpSpPr>
            <a:grpSpLocks noChangeAspect="1"/>
          </p:cNvGrpSpPr>
          <p:nvPr/>
        </p:nvGrpSpPr>
        <p:grpSpPr>
          <a:xfrm>
            <a:off x="11169946" y="8430530"/>
            <a:ext cx="1523950" cy="931261"/>
            <a:chOff x="20358592" y="2718566"/>
            <a:chExt cx="1166240" cy="745009"/>
          </a:xfrm>
        </p:grpSpPr>
        <p:grpSp>
          <p:nvGrpSpPr>
            <p:cNvPr id="259" name="Group 258"/>
            <p:cNvGrpSpPr/>
            <p:nvPr/>
          </p:nvGrpSpPr>
          <p:grpSpPr>
            <a:xfrm>
              <a:off x="20358592" y="2846936"/>
              <a:ext cx="1166240" cy="616639"/>
              <a:chOff x="15732887" y="6685343"/>
              <a:chExt cx="1166240" cy="616639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TextBox 263"/>
              <p:cNvSpPr txBox="1"/>
              <p:nvPr/>
            </p:nvSpPr>
            <p:spPr>
              <a:xfrm>
                <a:off x="15732887" y="6719223"/>
                <a:ext cx="1166240" cy="467820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60" name="Group 259"/>
            <p:cNvGrpSpPr/>
            <p:nvPr/>
          </p:nvGrpSpPr>
          <p:grpSpPr>
            <a:xfrm>
              <a:off x="20613417" y="2718566"/>
              <a:ext cx="300104" cy="114903"/>
              <a:chOff x="20632467" y="2718566"/>
              <a:chExt cx="300104" cy="114903"/>
            </a:xfrm>
          </p:grpSpPr>
          <p:sp>
            <p:nvSpPr>
              <p:cNvPr id="261" name="Oval 260"/>
              <p:cNvSpPr>
                <a:spLocks noChangeAspect="1"/>
              </p:cNvSpPr>
              <p:nvPr/>
            </p:nvSpPr>
            <p:spPr>
              <a:xfrm>
                <a:off x="20632467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>
                <a:spLocks noChangeAspect="1"/>
              </p:cNvSpPr>
              <p:nvPr/>
            </p:nvSpPr>
            <p:spPr>
              <a:xfrm>
                <a:off x="2081365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5" name="TextBox 264"/>
          <p:cNvSpPr txBox="1"/>
          <p:nvPr/>
        </p:nvSpPr>
        <p:spPr>
          <a:xfrm>
            <a:off x="12155112" y="9510272"/>
            <a:ext cx="2233304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Attempt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#2</a:t>
            </a:r>
          </a:p>
        </p:txBody>
      </p:sp>
      <p:sp>
        <p:nvSpPr>
          <p:cNvPr id="266" name="Freeform 265"/>
          <p:cNvSpPr/>
          <p:nvPr/>
        </p:nvSpPr>
        <p:spPr>
          <a:xfrm>
            <a:off x="12215813" y="4616456"/>
            <a:ext cx="3679851" cy="4616122"/>
          </a:xfrm>
          <a:custGeom>
            <a:avLst/>
            <a:gdLst>
              <a:gd name="connsiteX0" fmla="*/ 6131859 w 6131859"/>
              <a:gd name="connsiteY0" fmla="*/ 168536 h 4560922"/>
              <a:gd name="connsiteX1" fmla="*/ 4329953 w 6131859"/>
              <a:gd name="connsiteY1" fmla="*/ 491265 h 4560922"/>
              <a:gd name="connsiteX2" fmla="*/ 2985247 w 6131859"/>
              <a:gd name="connsiteY2" fmla="*/ 4310230 h 4560922"/>
              <a:gd name="connsiteX3" fmla="*/ 0 w 6131859"/>
              <a:gd name="connsiteY3" fmla="*/ 3879924 h 4560922"/>
              <a:gd name="connsiteX0" fmla="*/ 5674659 w 5674659"/>
              <a:gd name="connsiteY0" fmla="*/ 131896 h 4631859"/>
              <a:gd name="connsiteX1" fmla="*/ 4329953 w 5674659"/>
              <a:gd name="connsiteY1" fmla="*/ 562202 h 4631859"/>
              <a:gd name="connsiteX2" fmla="*/ 2985247 w 5674659"/>
              <a:gd name="connsiteY2" fmla="*/ 4381167 h 4631859"/>
              <a:gd name="connsiteX3" fmla="*/ 0 w 5674659"/>
              <a:gd name="connsiteY3" fmla="*/ 3950861 h 4631859"/>
              <a:gd name="connsiteX0" fmla="*/ 4117321 w 4117321"/>
              <a:gd name="connsiteY0" fmla="*/ 131896 h 4884177"/>
              <a:gd name="connsiteX1" fmla="*/ 2772615 w 4117321"/>
              <a:gd name="connsiteY1" fmla="*/ 562202 h 4884177"/>
              <a:gd name="connsiteX2" fmla="*/ 1427909 w 4117321"/>
              <a:gd name="connsiteY2" fmla="*/ 4381167 h 4884177"/>
              <a:gd name="connsiteX3" fmla="*/ 0 w 4117321"/>
              <a:gd name="connsiteY3" fmla="*/ 4517599 h 4884177"/>
              <a:gd name="connsiteX0" fmla="*/ 4117321 w 4117321"/>
              <a:gd name="connsiteY0" fmla="*/ 131896 h 4795484"/>
              <a:gd name="connsiteX1" fmla="*/ 2772615 w 4117321"/>
              <a:gd name="connsiteY1" fmla="*/ 562202 h 4795484"/>
              <a:gd name="connsiteX2" fmla="*/ 1427909 w 4117321"/>
              <a:gd name="connsiteY2" fmla="*/ 4381167 h 4795484"/>
              <a:gd name="connsiteX3" fmla="*/ 0 w 4117321"/>
              <a:gd name="connsiteY3" fmla="*/ 4517599 h 4795484"/>
              <a:gd name="connsiteX0" fmla="*/ 4117321 w 4117321"/>
              <a:gd name="connsiteY0" fmla="*/ 49038 h 4648401"/>
              <a:gd name="connsiteX1" fmla="*/ 2772615 w 4117321"/>
              <a:gd name="connsiteY1" fmla="*/ 479344 h 4648401"/>
              <a:gd name="connsiteX2" fmla="*/ 2261347 w 4117321"/>
              <a:gd name="connsiteY2" fmla="*/ 1484513 h 4648401"/>
              <a:gd name="connsiteX3" fmla="*/ 1427909 w 4117321"/>
              <a:gd name="connsiteY3" fmla="*/ 4298309 h 4648401"/>
              <a:gd name="connsiteX4" fmla="*/ 0 w 4117321"/>
              <a:gd name="connsiteY4" fmla="*/ 4434741 h 4648401"/>
              <a:gd name="connsiteX0" fmla="*/ 4117321 w 4117321"/>
              <a:gd name="connsiteY0" fmla="*/ 49038 h 4735635"/>
              <a:gd name="connsiteX1" fmla="*/ 2772615 w 4117321"/>
              <a:gd name="connsiteY1" fmla="*/ 479344 h 4735635"/>
              <a:gd name="connsiteX2" fmla="*/ 2261347 w 4117321"/>
              <a:gd name="connsiteY2" fmla="*/ 1484513 h 4735635"/>
              <a:gd name="connsiteX3" fmla="*/ 1294559 w 4117321"/>
              <a:gd name="connsiteY3" fmla="*/ 4455471 h 4735635"/>
              <a:gd name="connsiteX4" fmla="*/ 0 w 4117321"/>
              <a:gd name="connsiteY4" fmla="*/ 4434741 h 4735635"/>
              <a:gd name="connsiteX0" fmla="*/ 4117321 w 4117321"/>
              <a:gd name="connsiteY0" fmla="*/ 49038 h 4637711"/>
              <a:gd name="connsiteX1" fmla="*/ 2772615 w 4117321"/>
              <a:gd name="connsiteY1" fmla="*/ 479344 h 4637711"/>
              <a:gd name="connsiteX2" fmla="*/ 2261347 w 4117321"/>
              <a:gd name="connsiteY2" fmla="*/ 1484513 h 4637711"/>
              <a:gd name="connsiteX3" fmla="*/ 1294559 w 4117321"/>
              <a:gd name="connsiteY3" fmla="*/ 4455471 h 4637711"/>
              <a:gd name="connsiteX4" fmla="*/ 0 w 4117321"/>
              <a:gd name="connsiteY4" fmla="*/ 4434741 h 4637711"/>
              <a:gd name="connsiteX0" fmla="*/ 3979209 w 3979209"/>
              <a:gd name="connsiteY0" fmla="*/ 49038 h 4746461"/>
              <a:gd name="connsiteX1" fmla="*/ 2634503 w 3979209"/>
              <a:gd name="connsiteY1" fmla="*/ 479344 h 4746461"/>
              <a:gd name="connsiteX2" fmla="*/ 2123235 w 3979209"/>
              <a:gd name="connsiteY2" fmla="*/ 1484513 h 4746461"/>
              <a:gd name="connsiteX3" fmla="*/ 1156447 w 3979209"/>
              <a:gd name="connsiteY3" fmla="*/ 4455471 h 4746461"/>
              <a:gd name="connsiteX4" fmla="*/ 0 w 3979209"/>
              <a:gd name="connsiteY4" fmla="*/ 4458553 h 4746461"/>
              <a:gd name="connsiteX0" fmla="*/ 3979209 w 3979209"/>
              <a:gd name="connsiteY0" fmla="*/ 49038 h 4676009"/>
              <a:gd name="connsiteX1" fmla="*/ 2634503 w 3979209"/>
              <a:gd name="connsiteY1" fmla="*/ 479344 h 4676009"/>
              <a:gd name="connsiteX2" fmla="*/ 2123235 w 3979209"/>
              <a:gd name="connsiteY2" fmla="*/ 1484513 h 4676009"/>
              <a:gd name="connsiteX3" fmla="*/ 1156447 w 3979209"/>
              <a:gd name="connsiteY3" fmla="*/ 4455471 h 4676009"/>
              <a:gd name="connsiteX4" fmla="*/ 0 w 3979209"/>
              <a:gd name="connsiteY4" fmla="*/ 4458553 h 4676009"/>
              <a:gd name="connsiteX0" fmla="*/ 3979209 w 3979209"/>
              <a:gd name="connsiteY0" fmla="*/ 49038 h 4708453"/>
              <a:gd name="connsiteX1" fmla="*/ 2634503 w 3979209"/>
              <a:gd name="connsiteY1" fmla="*/ 479344 h 4708453"/>
              <a:gd name="connsiteX2" fmla="*/ 2123235 w 3979209"/>
              <a:gd name="connsiteY2" fmla="*/ 1484513 h 4708453"/>
              <a:gd name="connsiteX3" fmla="*/ 1156447 w 3979209"/>
              <a:gd name="connsiteY3" fmla="*/ 4455471 h 4708453"/>
              <a:gd name="connsiteX4" fmla="*/ 299358 w 3979209"/>
              <a:gd name="connsiteY4" fmla="*/ 4546594 h 4708453"/>
              <a:gd name="connsiteX5" fmla="*/ 0 w 3979209"/>
              <a:gd name="connsiteY5" fmla="*/ 4458553 h 4708453"/>
              <a:gd name="connsiteX0" fmla="*/ 3679851 w 3679851"/>
              <a:gd name="connsiteY0" fmla="*/ 49038 h 4708453"/>
              <a:gd name="connsiteX1" fmla="*/ 2335145 w 3679851"/>
              <a:gd name="connsiteY1" fmla="*/ 479344 h 4708453"/>
              <a:gd name="connsiteX2" fmla="*/ 1823877 w 3679851"/>
              <a:gd name="connsiteY2" fmla="*/ 1484513 h 4708453"/>
              <a:gd name="connsiteX3" fmla="*/ 857089 w 3679851"/>
              <a:gd name="connsiteY3" fmla="*/ 4455471 h 4708453"/>
              <a:gd name="connsiteX4" fmla="*/ 0 w 3679851"/>
              <a:gd name="connsiteY4" fmla="*/ 4546594 h 4708453"/>
              <a:gd name="connsiteX0" fmla="*/ 3679851 w 3679851"/>
              <a:gd name="connsiteY0" fmla="*/ 49038 h 4616122"/>
              <a:gd name="connsiteX1" fmla="*/ 2335145 w 3679851"/>
              <a:gd name="connsiteY1" fmla="*/ 479344 h 4616122"/>
              <a:gd name="connsiteX2" fmla="*/ 1823877 w 3679851"/>
              <a:gd name="connsiteY2" fmla="*/ 1484513 h 4616122"/>
              <a:gd name="connsiteX3" fmla="*/ 942814 w 3679851"/>
              <a:gd name="connsiteY3" fmla="*/ 4303071 h 4616122"/>
              <a:gd name="connsiteX4" fmla="*/ 0 w 3679851"/>
              <a:gd name="connsiteY4" fmla="*/ 4546594 h 4616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851" h="4616122">
                <a:moveTo>
                  <a:pt x="3679851" y="49038"/>
                </a:moveTo>
                <a:cubicBezTo>
                  <a:pt x="3041115" y="-134739"/>
                  <a:pt x="2644474" y="240098"/>
                  <a:pt x="2335145" y="479344"/>
                </a:cubicBezTo>
                <a:cubicBezTo>
                  <a:pt x="2025816" y="718590"/>
                  <a:pt x="2047995" y="848019"/>
                  <a:pt x="1823877" y="1484513"/>
                </a:cubicBezTo>
                <a:cubicBezTo>
                  <a:pt x="1599759" y="2121007"/>
                  <a:pt x="1246793" y="3792724"/>
                  <a:pt x="942814" y="4303071"/>
                </a:cubicBezTo>
                <a:cubicBezTo>
                  <a:pt x="638835" y="4813418"/>
                  <a:pt x="192741" y="4546080"/>
                  <a:pt x="0" y="4546594"/>
                </a:cubicBezTo>
              </a:path>
            </a:pathLst>
          </a:custGeom>
          <a:noFill/>
          <a:ln w="1016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2615108" y="6346565"/>
            <a:ext cx="2302233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Attempt #1</a:t>
            </a:r>
          </a:p>
        </p:txBody>
      </p:sp>
      <p:sp>
        <p:nvSpPr>
          <p:cNvPr id="267" name="Freeform 266"/>
          <p:cNvSpPr/>
          <p:nvPr/>
        </p:nvSpPr>
        <p:spPr>
          <a:xfrm rot="11712254">
            <a:off x="10251175" y="8724670"/>
            <a:ext cx="841077" cy="20840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841077"/>
              <a:gd name="connsiteY0" fmla="*/ 20840 h 23934"/>
              <a:gd name="connsiteX1" fmla="*/ 354634 w 841077"/>
              <a:gd name="connsiteY1" fmla="*/ 4113 h 23934"/>
              <a:gd name="connsiteX2" fmla="*/ 841077 w 841077"/>
              <a:gd name="connsiteY2" fmla="*/ 0 h 23934"/>
              <a:gd name="connsiteX0" fmla="*/ 0 w 841077"/>
              <a:gd name="connsiteY0" fmla="*/ 20840 h 20840"/>
              <a:gd name="connsiteX1" fmla="*/ 841077 w 841077"/>
              <a:gd name="connsiteY1" fmla="*/ 0 h 20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1077" h="20840">
                <a:moveTo>
                  <a:pt x="0" y="20840"/>
                </a:moveTo>
                <a:lnTo>
                  <a:pt x="841077" y="0"/>
                </a:ln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Freeform 267"/>
          <p:cNvSpPr/>
          <p:nvPr/>
        </p:nvSpPr>
        <p:spPr>
          <a:xfrm rot="16678949" flipH="1" flipV="1">
            <a:off x="8799594" y="7017722"/>
            <a:ext cx="807796" cy="2099346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  <a:gd name="connsiteX0" fmla="*/ 0 w 626788"/>
              <a:gd name="connsiteY0" fmla="*/ 111782 h 111782"/>
              <a:gd name="connsiteX1" fmla="*/ 626788 w 626788"/>
              <a:gd name="connsiteY1" fmla="*/ 0 h 111782"/>
              <a:gd name="connsiteX0" fmla="*/ 0 w 716704"/>
              <a:gd name="connsiteY0" fmla="*/ 107741 h 107741"/>
              <a:gd name="connsiteX1" fmla="*/ 716704 w 716704"/>
              <a:gd name="connsiteY1" fmla="*/ 0 h 10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6704" h="107741">
                <a:moveTo>
                  <a:pt x="0" y="107741"/>
                </a:moveTo>
                <a:lnTo>
                  <a:pt x="716704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Explosion 1 268"/>
          <p:cNvSpPr>
            <a:spLocks noChangeAspect="1"/>
          </p:cNvSpPr>
          <p:nvPr/>
        </p:nvSpPr>
        <p:spPr>
          <a:xfrm>
            <a:off x="10808740" y="8063622"/>
            <a:ext cx="649498" cy="813418"/>
          </a:xfrm>
          <a:prstGeom prst="irregularSeal1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12188044" y="2229663"/>
            <a:ext cx="11833436" cy="5146402"/>
          </a:xfrm>
          <a:custGeom>
            <a:avLst/>
            <a:gdLst>
              <a:gd name="connsiteX0" fmla="*/ 586944 w 17597877"/>
              <a:gd name="connsiteY0" fmla="*/ 0 h 2855240"/>
              <a:gd name="connsiteX1" fmla="*/ 1877862 w 17597877"/>
              <a:gd name="connsiteY1" fmla="*/ 1317812 h 2855240"/>
              <a:gd name="connsiteX2" fmla="*/ 16185533 w 17597877"/>
              <a:gd name="connsiteY2" fmla="*/ 2850777 h 2855240"/>
              <a:gd name="connsiteX3" fmla="*/ 16293109 w 17597877"/>
              <a:gd name="connsiteY3" fmla="*/ 1694329 h 2855240"/>
              <a:gd name="connsiteX0" fmla="*/ 586944 w 16789609"/>
              <a:gd name="connsiteY0" fmla="*/ 0 h 2856711"/>
              <a:gd name="connsiteX1" fmla="*/ 1877862 w 16789609"/>
              <a:gd name="connsiteY1" fmla="*/ 1317812 h 2856711"/>
              <a:gd name="connsiteX2" fmla="*/ 16185533 w 16789609"/>
              <a:gd name="connsiteY2" fmla="*/ 2850777 h 2856711"/>
              <a:gd name="connsiteX3" fmla="*/ 16293109 w 16789609"/>
              <a:gd name="connsiteY3" fmla="*/ 1694329 h 2856711"/>
              <a:gd name="connsiteX0" fmla="*/ 586944 w 16408283"/>
              <a:gd name="connsiteY0" fmla="*/ 0 h 2856711"/>
              <a:gd name="connsiteX1" fmla="*/ 1877862 w 16408283"/>
              <a:gd name="connsiteY1" fmla="*/ 1317812 h 2856711"/>
              <a:gd name="connsiteX2" fmla="*/ 16185533 w 16408283"/>
              <a:gd name="connsiteY2" fmla="*/ 2850777 h 2856711"/>
              <a:gd name="connsiteX3" fmla="*/ 16293109 w 16408283"/>
              <a:gd name="connsiteY3" fmla="*/ 1694329 h 2856711"/>
              <a:gd name="connsiteX0" fmla="*/ 322776 w 16144115"/>
              <a:gd name="connsiteY0" fmla="*/ 0 h 2856711"/>
              <a:gd name="connsiteX1" fmla="*/ 1613694 w 16144115"/>
              <a:gd name="connsiteY1" fmla="*/ 1317812 h 2856711"/>
              <a:gd name="connsiteX2" fmla="*/ 15921365 w 16144115"/>
              <a:gd name="connsiteY2" fmla="*/ 2850777 h 2856711"/>
              <a:gd name="connsiteX3" fmla="*/ 16028941 w 16144115"/>
              <a:gd name="connsiteY3" fmla="*/ 1694329 h 2856711"/>
              <a:gd name="connsiteX0" fmla="*/ 0 w 15821339"/>
              <a:gd name="connsiteY0" fmla="*/ 0 h 2855051"/>
              <a:gd name="connsiteX1" fmla="*/ 1290918 w 15821339"/>
              <a:gd name="connsiteY1" fmla="*/ 1317812 h 2855051"/>
              <a:gd name="connsiteX2" fmla="*/ 15598589 w 15821339"/>
              <a:gd name="connsiteY2" fmla="*/ 2850777 h 2855051"/>
              <a:gd name="connsiteX3" fmla="*/ 15706165 w 15821339"/>
              <a:gd name="connsiteY3" fmla="*/ 1694329 h 2855051"/>
              <a:gd name="connsiteX0" fmla="*/ 0 w 16784519"/>
              <a:gd name="connsiteY0" fmla="*/ 0 h 2853971"/>
              <a:gd name="connsiteX1" fmla="*/ 1021977 w 16784519"/>
              <a:gd name="connsiteY1" fmla="*/ 1317812 h 2853971"/>
              <a:gd name="connsiteX2" fmla="*/ 15598589 w 16784519"/>
              <a:gd name="connsiteY2" fmla="*/ 2850777 h 2853971"/>
              <a:gd name="connsiteX3" fmla="*/ 15706165 w 16784519"/>
              <a:gd name="connsiteY3" fmla="*/ 1694329 h 2853971"/>
              <a:gd name="connsiteX0" fmla="*/ 0 w 16760767"/>
              <a:gd name="connsiteY0" fmla="*/ 0 h 2853164"/>
              <a:gd name="connsiteX1" fmla="*/ 1344706 w 16760767"/>
              <a:gd name="connsiteY1" fmla="*/ 1371600 h 2853164"/>
              <a:gd name="connsiteX2" fmla="*/ 15598589 w 16760767"/>
              <a:gd name="connsiteY2" fmla="*/ 2850777 h 2853164"/>
              <a:gd name="connsiteX3" fmla="*/ 15706165 w 16760767"/>
              <a:gd name="connsiteY3" fmla="*/ 1694329 h 2853164"/>
              <a:gd name="connsiteX0" fmla="*/ 0 w 16776601"/>
              <a:gd name="connsiteY0" fmla="*/ 0 h 2856424"/>
              <a:gd name="connsiteX1" fmla="*/ 1129553 w 16776601"/>
              <a:gd name="connsiteY1" fmla="*/ 1183341 h 2856424"/>
              <a:gd name="connsiteX2" fmla="*/ 15598589 w 16776601"/>
              <a:gd name="connsiteY2" fmla="*/ 2850777 h 2856424"/>
              <a:gd name="connsiteX3" fmla="*/ 15706165 w 16776601"/>
              <a:gd name="connsiteY3" fmla="*/ 1694329 h 2856424"/>
              <a:gd name="connsiteX0" fmla="*/ 0 w 16770663"/>
              <a:gd name="connsiteY0" fmla="*/ 0 h 2854413"/>
              <a:gd name="connsiteX1" fmla="*/ 1210235 w 16770663"/>
              <a:gd name="connsiteY1" fmla="*/ 1290918 h 2854413"/>
              <a:gd name="connsiteX2" fmla="*/ 15598589 w 16770663"/>
              <a:gd name="connsiteY2" fmla="*/ 2850777 h 2854413"/>
              <a:gd name="connsiteX3" fmla="*/ 15706165 w 16770663"/>
              <a:gd name="connsiteY3" fmla="*/ 1694329 h 2854413"/>
              <a:gd name="connsiteX0" fmla="*/ 0 w 16748894"/>
              <a:gd name="connsiteY0" fmla="*/ 0 h 2854413"/>
              <a:gd name="connsiteX1" fmla="*/ 1506070 w 16748894"/>
              <a:gd name="connsiteY1" fmla="*/ 1290918 h 2854413"/>
              <a:gd name="connsiteX2" fmla="*/ 15598589 w 16748894"/>
              <a:gd name="connsiteY2" fmla="*/ 2850777 h 2854413"/>
              <a:gd name="connsiteX3" fmla="*/ 15706165 w 16748894"/>
              <a:gd name="connsiteY3" fmla="*/ 1694329 h 2854413"/>
              <a:gd name="connsiteX0" fmla="*/ 0 w 16776601"/>
              <a:gd name="connsiteY0" fmla="*/ 0 h 2853971"/>
              <a:gd name="connsiteX1" fmla="*/ 1129552 w 16776601"/>
              <a:gd name="connsiteY1" fmla="*/ 1317812 h 2853971"/>
              <a:gd name="connsiteX2" fmla="*/ 15598589 w 16776601"/>
              <a:gd name="connsiteY2" fmla="*/ 2850777 h 2853971"/>
              <a:gd name="connsiteX3" fmla="*/ 15706165 w 16776601"/>
              <a:gd name="connsiteY3" fmla="*/ 1694329 h 2853971"/>
              <a:gd name="connsiteX0" fmla="*/ 0 w 15925190"/>
              <a:gd name="connsiteY0" fmla="*/ 0 h 2855051"/>
              <a:gd name="connsiteX1" fmla="*/ 1129552 w 15925190"/>
              <a:gd name="connsiteY1" fmla="*/ 1317812 h 2855051"/>
              <a:gd name="connsiteX2" fmla="*/ 15598589 w 15925190"/>
              <a:gd name="connsiteY2" fmla="*/ 2850777 h 2855051"/>
              <a:gd name="connsiteX3" fmla="*/ 15706165 w 15925190"/>
              <a:gd name="connsiteY3" fmla="*/ 1694329 h 2855051"/>
              <a:gd name="connsiteX0" fmla="*/ 0 w 16756809"/>
              <a:gd name="connsiteY0" fmla="*/ 0 h 2858795"/>
              <a:gd name="connsiteX1" fmla="*/ 1398493 w 16756809"/>
              <a:gd name="connsiteY1" fmla="*/ 1075765 h 2858795"/>
              <a:gd name="connsiteX2" fmla="*/ 15598589 w 16756809"/>
              <a:gd name="connsiteY2" fmla="*/ 2850777 h 2858795"/>
              <a:gd name="connsiteX3" fmla="*/ 15706165 w 16756809"/>
              <a:gd name="connsiteY3" fmla="*/ 1694329 h 2858795"/>
              <a:gd name="connsiteX0" fmla="*/ 0 w 15839660"/>
              <a:gd name="connsiteY0" fmla="*/ 0 h 2850777"/>
              <a:gd name="connsiteX1" fmla="*/ 1398493 w 15839660"/>
              <a:gd name="connsiteY1" fmla="*/ 1075765 h 2850777"/>
              <a:gd name="connsiteX2" fmla="*/ 15598589 w 15839660"/>
              <a:gd name="connsiteY2" fmla="*/ 2850777 h 2850777"/>
              <a:gd name="connsiteX3" fmla="*/ 15706165 w 15839660"/>
              <a:gd name="connsiteY3" fmla="*/ 1694329 h 2850777"/>
              <a:gd name="connsiteX0" fmla="*/ 0 w 15727512"/>
              <a:gd name="connsiteY0" fmla="*/ 0 h 2562019"/>
              <a:gd name="connsiteX1" fmla="*/ 1398493 w 15727512"/>
              <a:gd name="connsiteY1" fmla="*/ 1075765 h 2562019"/>
              <a:gd name="connsiteX2" fmla="*/ 13144146 w 15727512"/>
              <a:gd name="connsiteY2" fmla="*/ 2562019 h 2562019"/>
              <a:gd name="connsiteX3" fmla="*/ 15706165 w 15727512"/>
              <a:gd name="connsiteY3" fmla="*/ 1694329 h 2562019"/>
              <a:gd name="connsiteX0" fmla="*/ 0 w 13667245"/>
              <a:gd name="connsiteY0" fmla="*/ 0 h 2562019"/>
              <a:gd name="connsiteX1" fmla="*/ 1398493 w 13667245"/>
              <a:gd name="connsiteY1" fmla="*/ 1075765 h 2562019"/>
              <a:gd name="connsiteX2" fmla="*/ 13144146 w 13667245"/>
              <a:gd name="connsiteY2" fmla="*/ 2562019 h 2562019"/>
              <a:gd name="connsiteX3" fmla="*/ 13588607 w 13667245"/>
              <a:gd name="connsiteY3" fmla="*/ 1983087 h 2562019"/>
              <a:gd name="connsiteX0" fmla="*/ 2717659 w 12270104"/>
              <a:gd name="connsiteY0" fmla="*/ 0 h 3957682"/>
              <a:gd name="connsiteX1" fmla="*/ 1352 w 12270104"/>
              <a:gd name="connsiteY1" fmla="*/ 2471428 h 3957682"/>
              <a:gd name="connsiteX2" fmla="*/ 11747005 w 12270104"/>
              <a:gd name="connsiteY2" fmla="*/ 3957682 h 3957682"/>
              <a:gd name="connsiteX3" fmla="*/ 12191466 w 12270104"/>
              <a:gd name="connsiteY3" fmla="*/ 3378750 h 3957682"/>
              <a:gd name="connsiteX0" fmla="*/ 1233227 w 12271572"/>
              <a:gd name="connsiteY0" fmla="*/ 0 h 5146402"/>
              <a:gd name="connsiteX1" fmla="*/ 2820 w 12271572"/>
              <a:gd name="connsiteY1" fmla="*/ 3660148 h 5146402"/>
              <a:gd name="connsiteX2" fmla="*/ 11748473 w 12271572"/>
              <a:gd name="connsiteY2" fmla="*/ 5146402 h 5146402"/>
              <a:gd name="connsiteX3" fmla="*/ 12192934 w 12271572"/>
              <a:gd name="connsiteY3" fmla="*/ 4567470 h 5146402"/>
              <a:gd name="connsiteX0" fmla="*/ 1756951 w 12795296"/>
              <a:gd name="connsiteY0" fmla="*/ 0 h 5146402"/>
              <a:gd name="connsiteX1" fmla="*/ 2421236 w 12795296"/>
              <a:gd name="connsiteY1" fmla="*/ 1359357 h 5146402"/>
              <a:gd name="connsiteX2" fmla="*/ 526544 w 12795296"/>
              <a:gd name="connsiteY2" fmla="*/ 3660148 h 5146402"/>
              <a:gd name="connsiteX3" fmla="*/ 12272197 w 12795296"/>
              <a:gd name="connsiteY3" fmla="*/ 5146402 h 5146402"/>
              <a:gd name="connsiteX4" fmla="*/ 12716658 w 12795296"/>
              <a:gd name="connsiteY4" fmla="*/ 4567470 h 5146402"/>
              <a:gd name="connsiteX0" fmla="*/ 795091 w 11833436"/>
              <a:gd name="connsiteY0" fmla="*/ 0 h 5146402"/>
              <a:gd name="connsiteX1" fmla="*/ 1459376 w 11833436"/>
              <a:gd name="connsiteY1" fmla="*/ 1359357 h 5146402"/>
              <a:gd name="connsiteX2" fmla="*/ 684824 w 11833436"/>
              <a:gd name="connsiteY2" fmla="*/ 3934468 h 5146402"/>
              <a:gd name="connsiteX3" fmla="*/ 11310337 w 11833436"/>
              <a:gd name="connsiteY3" fmla="*/ 5146402 h 5146402"/>
              <a:gd name="connsiteX4" fmla="*/ 11754798 w 11833436"/>
              <a:gd name="connsiteY4" fmla="*/ 4567470 h 5146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3436" h="5146402">
                <a:moveTo>
                  <a:pt x="795091" y="0"/>
                </a:moveTo>
                <a:cubicBezTo>
                  <a:pt x="715305" y="211320"/>
                  <a:pt x="1664444" y="749333"/>
                  <a:pt x="1459376" y="1359357"/>
                </a:cubicBezTo>
                <a:cubicBezTo>
                  <a:pt x="1254308" y="1969381"/>
                  <a:pt x="-1147503" y="3288054"/>
                  <a:pt x="684824" y="3934468"/>
                </a:cubicBezTo>
                <a:lnTo>
                  <a:pt x="11310337" y="5146402"/>
                </a:lnTo>
                <a:cubicBezTo>
                  <a:pt x="11462736" y="5141919"/>
                  <a:pt x="12041669" y="4908128"/>
                  <a:pt x="11754798" y="4567470"/>
                </a:cubicBezTo>
              </a:path>
            </a:pathLst>
          </a:custGeom>
          <a:noFill/>
          <a:ln w="101600">
            <a:solidFill>
              <a:srgbClr val="0000FF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ular Callout 272"/>
          <p:cNvSpPr/>
          <p:nvPr/>
        </p:nvSpPr>
        <p:spPr>
          <a:xfrm>
            <a:off x="4607469" y="4622995"/>
            <a:ext cx="2150368" cy="743297"/>
          </a:xfrm>
          <a:prstGeom prst="wedgeRectCallout">
            <a:avLst>
              <a:gd name="adj1" fmla="val 85413"/>
              <a:gd name="adj2" fmla="val 243412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 Box 228"/>
          <p:cNvSpPr txBox="1">
            <a:spLocks noChangeArrowheads="1"/>
          </p:cNvSpPr>
          <p:nvPr/>
        </p:nvSpPr>
        <p:spPr bwMode="auto">
          <a:xfrm rot="10800000" flipV="1">
            <a:off x="4806743" y="4685968"/>
            <a:ext cx="1724768" cy="58477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West AA</a:t>
            </a:r>
          </a:p>
        </p:txBody>
      </p:sp>
      <p:sp>
        <p:nvSpPr>
          <p:cNvPr id="274" name="Rectangular Callout 273"/>
          <p:cNvSpPr/>
          <p:nvPr/>
        </p:nvSpPr>
        <p:spPr>
          <a:xfrm>
            <a:off x="16432803" y="7727160"/>
            <a:ext cx="2538756" cy="1098112"/>
          </a:xfrm>
          <a:prstGeom prst="wedgeRectCallout">
            <a:avLst>
              <a:gd name="adj1" fmla="val -24647"/>
              <a:gd name="adj2" fmla="val -193283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Text Box 228"/>
          <p:cNvSpPr txBox="1">
            <a:spLocks noChangeArrowheads="1"/>
          </p:cNvSpPr>
          <p:nvPr/>
        </p:nvSpPr>
        <p:spPr bwMode="auto">
          <a:xfrm rot="10800000" flipV="1">
            <a:off x="16261650" y="7718901"/>
            <a:ext cx="2389506" cy="107721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Bunker Example</a:t>
            </a:r>
          </a:p>
        </p:txBody>
      </p:sp>
      <p:sp>
        <p:nvSpPr>
          <p:cNvPr id="275" name="Rectangular Callout 274"/>
          <p:cNvSpPr/>
          <p:nvPr/>
        </p:nvSpPr>
        <p:spPr>
          <a:xfrm>
            <a:off x="20888812" y="8090381"/>
            <a:ext cx="2150368" cy="1098112"/>
          </a:xfrm>
          <a:prstGeom prst="wedgeRectCallout">
            <a:avLst>
              <a:gd name="adj1" fmla="val -59666"/>
              <a:gd name="adj2" fmla="val -14185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Text Box 228"/>
          <p:cNvSpPr txBox="1">
            <a:spLocks noChangeArrowheads="1"/>
          </p:cNvSpPr>
          <p:nvPr/>
        </p:nvSpPr>
        <p:spPr bwMode="auto">
          <a:xfrm rot="10800000" flipV="1">
            <a:off x="20718932" y="8111213"/>
            <a:ext cx="2495550" cy="107721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Ranger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Perimeter</a:t>
            </a:r>
          </a:p>
        </p:txBody>
      </p:sp>
      <p:grpSp>
        <p:nvGrpSpPr>
          <p:cNvPr id="157" name="Group 156"/>
          <p:cNvGrpSpPr/>
          <p:nvPr/>
        </p:nvGrpSpPr>
        <p:grpSpPr>
          <a:xfrm rot="10800000">
            <a:off x="18192171" y="7974827"/>
            <a:ext cx="664606" cy="664610"/>
            <a:chOff x="4664443" y="3476436"/>
            <a:chExt cx="513500" cy="513500"/>
          </a:xfrm>
        </p:grpSpPr>
        <p:sp>
          <p:nvSpPr>
            <p:cNvPr id="158" name="Diamond 157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 159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7" name="Explosion 1 276"/>
          <p:cNvSpPr>
            <a:spLocks noChangeAspect="1"/>
          </p:cNvSpPr>
          <p:nvPr/>
        </p:nvSpPr>
        <p:spPr>
          <a:xfrm>
            <a:off x="13237151" y="3133278"/>
            <a:ext cx="649498" cy="813418"/>
          </a:xfrm>
          <a:prstGeom prst="irregularSeal1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Freeform 277"/>
          <p:cNvSpPr/>
          <p:nvPr/>
        </p:nvSpPr>
        <p:spPr>
          <a:xfrm rot="15116727" flipV="1">
            <a:off x="10099700" y="6772155"/>
            <a:ext cx="358768" cy="275033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694" h="27926">
                <a:moveTo>
                  <a:pt x="0" y="27926"/>
                </a:moveTo>
                <a:lnTo>
                  <a:pt x="581694" y="0"/>
                </a:ln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Oval 208"/>
          <p:cNvSpPr/>
          <p:nvPr/>
        </p:nvSpPr>
        <p:spPr>
          <a:xfrm>
            <a:off x="17848988" y="4287266"/>
            <a:ext cx="673768" cy="58477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210" name="Oval 209"/>
          <p:cNvSpPr/>
          <p:nvPr/>
        </p:nvSpPr>
        <p:spPr>
          <a:xfrm>
            <a:off x="19842119" y="1121697"/>
            <a:ext cx="599403" cy="47688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245" name="Oval 244"/>
          <p:cNvSpPr/>
          <p:nvPr/>
        </p:nvSpPr>
        <p:spPr>
          <a:xfrm>
            <a:off x="19084430" y="1900577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249" name="Oval 248"/>
          <p:cNvSpPr/>
          <p:nvPr/>
        </p:nvSpPr>
        <p:spPr>
          <a:xfrm>
            <a:off x="20402286" y="6765514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257" name="Oval 256"/>
          <p:cNvSpPr/>
          <p:nvPr/>
        </p:nvSpPr>
        <p:spPr>
          <a:xfrm>
            <a:off x="20126577" y="3951620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270" name="Oval 269"/>
          <p:cNvSpPr/>
          <p:nvPr/>
        </p:nvSpPr>
        <p:spPr>
          <a:xfrm>
            <a:off x="11622979" y="7598703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386247" y="11008030"/>
            <a:ext cx="6580094" cy="2062103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(1100)</a:t>
            </a:r>
          </a:p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“Located Pointe du Hoc-mission accomplished-need ammunition and reinforcement-many casualties.”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50" name="Oval 249"/>
          <p:cNvSpPr/>
          <p:nvPr/>
        </p:nvSpPr>
        <p:spPr>
          <a:xfrm>
            <a:off x="19667859" y="1115342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14244518" y="973507"/>
            <a:ext cx="3068749" cy="584775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Navy Efforts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9" name="Oval 278"/>
          <p:cNvSpPr/>
          <p:nvPr/>
        </p:nvSpPr>
        <p:spPr>
          <a:xfrm>
            <a:off x="13900030" y="95889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7</a:t>
            </a:r>
          </a:p>
        </p:txBody>
      </p:sp>
      <p:sp>
        <p:nvSpPr>
          <p:cNvPr id="280" name="Oval 279"/>
          <p:cNvSpPr/>
          <p:nvPr/>
        </p:nvSpPr>
        <p:spPr>
          <a:xfrm>
            <a:off x="12873322" y="3015523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1330891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Freeform 146"/>
          <p:cNvSpPr>
            <a:spLocks noChangeAspect="1"/>
          </p:cNvSpPr>
          <p:nvPr/>
        </p:nvSpPr>
        <p:spPr>
          <a:xfrm rot="7373395">
            <a:off x="17478163" y="668553"/>
            <a:ext cx="2443328" cy="2388639"/>
          </a:xfrm>
          <a:custGeom>
            <a:avLst/>
            <a:gdLst>
              <a:gd name="connsiteX0" fmla="*/ 0 w 1267485"/>
              <a:gd name="connsiteY0" fmla="*/ 353085 h 1548142"/>
              <a:gd name="connsiteX1" fmla="*/ 316871 w 1267485"/>
              <a:gd name="connsiteY1" fmla="*/ 162962 h 1548142"/>
              <a:gd name="connsiteX2" fmla="*/ 642796 w 1267485"/>
              <a:gd name="connsiteY2" fmla="*/ 27160 h 1548142"/>
              <a:gd name="connsiteX3" fmla="*/ 796705 w 1267485"/>
              <a:gd name="connsiteY3" fmla="*/ 0 h 1548142"/>
              <a:gd name="connsiteX4" fmla="*/ 1004934 w 1267485"/>
              <a:gd name="connsiteY4" fmla="*/ 144855 h 1548142"/>
              <a:gd name="connsiteX5" fmla="*/ 1267485 w 1267485"/>
              <a:gd name="connsiteY5" fmla="*/ 389299 h 1548142"/>
              <a:gd name="connsiteX6" fmla="*/ 823865 w 1267485"/>
              <a:gd name="connsiteY6" fmla="*/ 860079 h 1548142"/>
              <a:gd name="connsiteX7" fmla="*/ 914400 w 1267485"/>
              <a:gd name="connsiteY7" fmla="*/ 1213164 h 1548142"/>
              <a:gd name="connsiteX8" fmla="*/ 715223 w 1267485"/>
              <a:gd name="connsiteY8" fmla="*/ 1276538 h 1548142"/>
              <a:gd name="connsiteX9" fmla="*/ 624689 w 1267485"/>
              <a:gd name="connsiteY9" fmla="*/ 1548142 h 1548142"/>
              <a:gd name="connsiteX10" fmla="*/ 452673 w 1267485"/>
              <a:gd name="connsiteY10" fmla="*/ 1466661 h 1548142"/>
              <a:gd name="connsiteX11" fmla="*/ 226336 w 1267485"/>
              <a:gd name="connsiteY11" fmla="*/ 1294645 h 1548142"/>
              <a:gd name="connsiteX12" fmla="*/ 226336 w 1267485"/>
              <a:gd name="connsiteY12" fmla="*/ 860079 h 1548142"/>
              <a:gd name="connsiteX13" fmla="*/ 108641 w 1267485"/>
              <a:gd name="connsiteY13" fmla="*/ 860079 h 1548142"/>
              <a:gd name="connsiteX14" fmla="*/ 81481 w 1267485"/>
              <a:gd name="connsiteY14" fmla="*/ 679010 h 1548142"/>
              <a:gd name="connsiteX15" fmla="*/ 0 w 1267485"/>
              <a:gd name="connsiteY15" fmla="*/ 615635 h 1548142"/>
              <a:gd name="connsiteX16" fmla="*/ 0 w 1267485"/>
              <a:gd name="connsiteY16" fmla="*/ 353085 h 1548142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796705 w 1267485"/>
              <a:gd name="connsiteY3" fmla="*/ 430163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351862 w 1267485"/>
              <a:gd name="connsiteY3" fmla="*/ 133600 h 1978305"/>
              <a:gd name="connsiteX4" fmla="*/ 1004934 w 1267485"/>
              <a:gd name="connsiteY4" fmla="*/ 575018 h 1978305"/>
              <a:gd name="connsiteX5" fmla="*/ 1267485 w 1267485"/>
              <a:gd name="connsiteY5" fmla="*/ 819462 h 1978305"/>
              <a:gd name="connsiteX6" fmla="*/ 823865 w 1267485"/>
              <a:gd name="connsiteY6" fmla="*/ 1290242 h 1978305"/>
              <a:gd name="connsiteX7" fmla="*/ 914400 w 1267485"/>
              <a:gd name="connsiteY7" fmla="*/ 1643327 h 1978305"/>
              <a:gd name="connsiteX8" fmla="*/ 715223 w 1267485"/>
              <a:gd name="connsiteY8" fmla="*/ 1706701 h 1978305"/>
              <a:gd name="connsiteX9" fmla="*/ 624689 w 1267485"/>
              <a:gd name="connsiteY9" fmla="*/ 1978305 h 1978305"/>
              <a:gd name="connsiteX10" fmla="*/ 452673 w 1267485"/>
              <a:gd name="connsiteY10" fmla="*/ 1896824 h 1978305"/>
              <a:gd name="connsiteX11" fmla="*/ 226336 w 1267485"/>
              <a:gd name="connsiteY11" fmla="*/ 1724808 h 1978305"/>
              <a:gd name="connsiteX12" fmla="*/ 226336 w 1267485"/>
              <a:gd name="connsiteY12" fmla="*/ 1290242 h 1978305"/>
              <a:gd name="connsiteX13" fmla="*/ 108641 w 1267485"/>
              <a:gd name="connsiteY13" fmla="*/ 1290242 h 1978305"/>
              <a:gd name="connsiteX14" fmla="*/ 81481 w 1267485"/>
              <a:gd name="connsiteY14" fmla="*/ 1109173 h 1978305"/>
              <a:gd name="connsiteX15" fmla="*/ 0 w 1267485"/>
              <a:gd name="connsiteY15" fmla="*/ 1045798 h 1978305"/>
              <a:gd name="connsiteX16" fmla="*/ 0 w 1267485"/>
              <a:gd name="connsiteY16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642796 w 1267485"/>
              <a:gd name="connsiteY2" fmla="*/ 457323 h 1978305"/>
              <a:gd name="connsiteX3" fmla="*/ 1004934 w 1267485"/>
              <a:gd name="connsiteY3" fmla="*/ 575018 h 1978305"/>
              <a:gd name="connsiteX4" fmla="*/ 1267485 w 1267485"/>
              <a:gd name="connsiteY4" fmla="*/ 819462 h 1978305"/>
              <a:gd name="connsiteX5" fmla="*/ 823865 w 1267485"/>
              <a:gd name="connsiteY5" fmla="*/ 1290242 h 1978305"/>
              <a:gd name="connsiteX6" fmla="*/ 914400 w 1267485"/>
              <a:gd name="connsiteY6" fmla="*/ 1643327 h 1978305"/>
              <a:gd name="connsiteX7" fmla="*/ 715223 w 1267485"/>
              <a:gd name="connsiteY7" fmla="*/ 1706701 h 1978305"/>
              <a:gd name="connsiteX8" fmla="*/ 624689 w 1267485"/>
              <a:gd name="connsiteY8" fmla="*/ 1978305 h 1978305"/>
              <a:gd name="connsiteX9" fmla="*/ 452673 w 1267485"/>
              <a:gd name="connsiteY9" fmla="*/ 1896824 h 1978305"/>
              <a:gd name="connsiteX10" fmla="*/ 226336 w 1267485"/>
              <a:gd name="connsiteY10" fmla="*/ 1724808 h 1978305"/>
              <a:gd name="connsiteX11" fmla="*/ 226336 w 1267485"/>
              <a:gd name="connsiteY11" fmla="*/ 1290242 h 1978305"/>
              <a:gd name="connsiteX12" fmla="*/ 108641 w 1267485"/>
              <a:gd name="connsiteY12" fmla="*/ 1290242 h 1978305"/>
              <a:gd name="connsiteX13" fmla="*/ 81481 w 1267485"/>
              <a:gd name="connsiteY13" fmla="*/ 1109173 h 1978305"/>
              <a:gd name="connsiteX14" fmla="*/ 0 w 1267485"/>
              <a:gd name="connsiteY14" fmla="*/ 1045798 h 1978305"/>
              <a:gd name="connsiteX15" fmla="*/ 0 w 1267485"/>
              <a:gd name="connsiteY15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004934 w 1267485"/>
              <a:gd name="connsiteY2" fmla="*/ 575018 h 1978305"/>
              <a:gd name="connsiteX3" fmla="*/ 1267485 w 1267485"/>
              <a:gd name="connsiteY3" fmla="*/ 819462 h 1978305"/>
              <a:gd name="connsiteX4" fmla="*/ 823865 w 1267485"/>
              <a:gd name="connsiteY4" fmla="*/ 1290242 h 1978305"/>
              <a:gd name="connsiteX5" fmla="*/ 914400 w 1267485"/>
              <a:gd name="connsiteY5" fmla="*/ 1643327 h 1978305"/>
              <a:gd name="connsiteX6" fmla="*/ 715223 w 1267485"/>
              <a:gd name="connsiteY6" fmla="*/ 1706701 h 1978305"/>
              <a:gd name="connsiteX7" fmla="*/ 624689 w 1267485"/>
              <a:gd name="connsiteY7" fmla="*/ 1978305 h 1978305"/>
              <a:gd name="connsiteX8" fmla="*/ 452673 w 1267485"/>
              <a:gd name="connsiteY8" fmla="*/ 1896824 h 1978305"/>
              <a:gd name="connsiteX9" fmla="*/ 226336 w 1267485"/>
              <a:gd name="connsiteY9" fmla="*/ 1724808 h 1978305"/>
              <a:gd name="connsiteX10" fmla="*/ 226336 w 1267485"/>
              <a:gd name="connsiteY10" fmla="*/ 1290242 h 1978305"/>
              <a:gd name="connsiteX11" fmla="*/ 108641 w 1267485"/>
              <a:gd name="connsiteY11" fmla="*/ 1290242 h 1978305"/>
              <a:gd name="connsiteX12" fmla="*/ 81481 w 1267485"/>
              <a:gd name="connsiteY12" fmla="*/ 1109173 h 1978305"/>
              <a:gd name="connsiteX13" fmla="*/ 0 w 1267485"/>
              <a:gd name="connsiteY13" fmla="*/ 1045798 h 1978305"/>
              <a:gd name="connsiteX14" fmla="*/ 0 w 1267485"/>
              <a:gd name="connsiteY14" fmla="*/ 783248 h 1978305"/>
              <a:gd name="connsiteX0" fmla="*/ 0 w 1267485"/>
              <a:gd name="connsiteY0" fmla="*/ 783248 h 1978305"/>
              <a:gd name="connsiteX1" fmla="*/ 69736 w 1267485"/>
              <a:gd name="connsiteY1" fmla="*/ 0 h 1978305"/>
              <a:gd name="connsiteX2" fmla="*/ 1267485 w 1267485"/>
              <a:gd name="connsiteY2" fmla="*/ 819462 h 1978305"/>
              <a:gd name="connsiteX3" fmla="*/ 823865 w 1267485"/>
              <a:gd name="connsiteY3" fmla="*/ 1290242 h 1978305"/>
              <a:gd name="connsiteX4" fmla="*/ 914400 w 1267485"/>
              <a:gd name="connsiteY4" fmla="*/ 1643327 h 1978305"/>
              <a:gd name="connsiteX5" fmla="*/ 715223 w 1267485"/>
              <a:gd name="connsiteY5" fmla="*/ 1706701 h 1978305"/>
              <a:gd name="connsiteX6" fmla="*/ 624689 w 1267485"/>
              <a:gd name="connsiteY6" fmla="*/ 1978305 h 1978305"/>
              <a:gd name="connsiteX7" fmla="*/ 452673 w 1267485"/>
              <a:gd name="connsiteY7" fmla="*/ 1896824 h 1978305"/>
              <a:gd name="connsiteX8" fmla="*/ 226336 w 1267485"/>
              <a:gd name="connsiteY8" fmla="*/ 1724808 h 1978305"/>
              <a:gd name="connsiteX9" fmla="*/ 226336 w 1267485"/>
              <a:gd name="connsiteY9" fmla="*/ 1290242 h 1978305"/>
              <a:gd name="connsiteX10" fmla="*/ 108641 w 1267485"/>
              <a:gd name="connsiteY10" fmla="*/ 1290242 h 1978305"/>
              <a:gd name="connsiteX11" fmla="*/ 81481 w 1267485"/>
              <a:gd name="connsiteY11" fmla="*/ 1109173 h 1978305"/>
              <a:gd name="connsiteX12" fmla="*/ 0 w 1267485"/>
              <a:gd name="connsiteY12" fmla="*/ 1045798 h 1978305"/>
              <a:gd name="connsiteX13" fmla="*/ 0 w 1267485"/>
              <a:gd name="connsiteY13" fmla="*/ 783248 h 1978305"/>
              <a:gd name="connsiteX0" fmla="*/ 0 w 914400"/>
              <a:gd name="connsiteY0" fmla="*/ 783248 h 1978305"/>
              <a:gd name="connsiteX1" fmla="*/ 69736 w 914400"/>
              <a:gd name="connsiteY1" fmla="*/ 0 h 1978305"/>
              <a:gd name="connsiteX2" fmla="*/ 823865 w 914400"/>
              <a:gd name="connsiteY2" fmla="*/ 1290242 h 1978305"/>
              <a:gd name="connsiteX3" fmla="*/ 914400 w 914400"/>
              <a:gd name="connsiteY3" fmla="*/ 1643327 h 1978305"/>
              <a:gd name="connsiteX4" fmla="*/ 715223 w 914400"/>
              <a:gd name="connsiteY4" fmla="*/ 1706701 h 1978305"/>
              <a:gd name="connsiteX5" fmla="*/ 624689 w 914400"/>
              <a:gd name="connsiteY5" fmla="*/ 1978305 h 1978305"/>
              <a:gd name="connsiteX6" fmla="*/ 452673 w 914400"/>
              <a:gd name="connsiteY6" fmla="*/ 1896824 h 1978305"/>
              <a:gd name="connsiteX7" fmla="*/ 226336 w 914400"/>
              <a:gd name="connsiteY7" fmla="*/ 1724808 h 1978305"/>
              <a:gd name="connsiteX8" fmla="*/ 226336 w 914400"/>
              <a:gd name="connsiteY8" fmla="*/ 1290242 h 1978305"/>
              <a:gd name="connsiteX9" fmla="*/ 108641 w 914400"/>
              <a:gd name="connsiteY9" fmla="*/ 1290242 h 1978305"/>
              <a:gd name="connsiteX10" fmla="*/ 81481 w 914400"/>
              <a:gd name="connsiteY10" fmla="*/ 1109173 h 1978305"/>
              <a:gd name="connsiteX11" fmla="*/ 0 w 914400"/>
              <a:gd name="connsiteY11" fmla="*/ 1045798 h 1978305"/>
              <a:gd name="connsiteX12" fmla="*/ 0 w 914400"/>
              <a:gd name="connsiteY12" fmla="*/ 783248 h 1978305"/>
              <a:gd name="connsiteX0" fmla="*/ 0 w 914400"/>
              <a:gd name="connsiteY0" fmla="*/ 793169 h 1988226"/>
              <a:gd name="connsiteX1" fmla="*/ 69736 w 914400"/>
              <a:gd name="connsiteY1" fmla="*/ 9921 h 1988226"/>
              <a:gd name="connsiteX2" fmla="*/ 314278 w 914400"/>
              <a:gd name="connsiteY2" fmla="*/ 0 h 1988226"/>
              <a:gd name="connsiteX3" fmla="*/ 914400 w 914400"/>
              <a:gd name="connsiteY3" fmla="*/ 1653248 h 1988226"/>
              <a:gd name="connsiteX4" fmla="*/ 715223 w 914400"/>
              <a:gd name="connsiteY4" fmla="*/ 1716622 h 1988226"/>
              <a:gd name="connsiteX5" fmla="*/ 624689 w 914400"/>
              <a:gd name="connsiteY5" fmla="*/ 1988226 h 1988226"/>
              <a:gd name="connsiteX6" fmla="*/ 452673 w 914400"/>
              <a:gd name="connsiteY6" fmla="*/ 1906745 h 1988226"/>
              <a:gd name="connsiteX7" fmla="*/ 226336 w 914400"/>
              <a:gd name="connsiteY7" fmla="*/ 1734729 h 1988226"/>
              <a:gd name="connsiteX8" fmla="*/ 226336 w 914400"/>
              <a:gd name="connsiteY8" fmla="*/ 1300163 h 1988226"/>
              <a:gd name="connsiteX9" fmla="*/ 108641 w 914400"/>
              <a:gd name="connsiteY9" fmla="*/ 1300163 h 1988226"/>
              <a:gd name="connsiteX10" fmla="*/ 81481 w 914400"/>
              <a:gd name="connsiteY10" fmla="*/ 1119094 h 1988226"/>
              <a:gd name="connsiteX11" fmla="*/ 0 w 914400"/>
              <a:gd name="connsiteY11" fmla="*/ 1055719 h 1988226"/>
              <a:gd name="connsiteX12" fmla="*/ 0 w 914400"/>
              <a:gd name="connsiteY12" fmla="*/ 793169 h 1988226"/>
              <a:gd name="connsiteX0" fmla="*/ 0 w 715223"/>
              <a:gd name="connsiteY0" fmla="*/ 793169 h 1988226"/>
              <a:gd name="connsiteX1" fmla="*/ 69736 w 715223"/>
              <a:gd name="connsiteY1" fmla="*/ 9921 h 1988226"/>
              <a:gd name="connsiteX2" fmla="*/ 314278 w 715223"/>
              <a:gd name="connsiteY2" fmla="*/ 0 h 1988226"/>
              <a:gd name="connsiteX3" fmla="*/ 715223 w 715223"/>
              <a:gd name="connsiteY3" fmla="*/ 1716622 h 1988226"/>
              <a:gd name="connsiteX4" fmla="*/ 624689 w 715223"/>
              <a:gd name="connsiteY4" fmla="*/ 1988226 h 1988226"/>
              <a:gd name="connsiteX5" fmla="*/ 452673 w 715223"/>
              <a:gd name="connsiteY5" fmla="*/ 1906745 h 1988226"/>
              <a:gd name="connsiteX6" fmla="*/ 226336 w 715223"/>
              <a:gd name="connsiteY6" fmla="*/ 1734729 h 1988226"/>
              <a:gd name="connsiteX7" fmla="*/ 226336 w 715223"/>
              <a:gd name="connsiteY7" fmla="*/ 1300163 h 1988226"/>
              <a:gd name="connsiteX8" fmla="*/ 108641 w 715223"/>
              <a:gd name="connsiteY8" fmla="*/ 1300163 h 1988226"/>
              <a:gd name="connsiteX9" fmla="*/ 81481 w 715223"/>
              <a:gd name="connsiteY9" fmla="*/ 1119094 h 1988226"/>
              <a:gd name="connsiteX10" fmla="*/ 0 w 715223"/>
              <a:gd name="connsiteY10" fmla="*/ 1055719 h 1988226"/>
              <a:gd name="connsiteX11" fmla="*/ 0 w 715223"/>
              <a:gd name="connsiteY11" fmla="*/ 793169 h 1988226"/>
              <a:gd name="connsiteX0" fmla="*/ 0 w 624689"/>
              <a:gd name="connsiteY0" fmla="*/ 793169 h 1988226"/>
              <a:gd name="connsiteX1" fmla="*/ 69736 w 624689"/>
              <a:gd name="connsiteY1" fmla="*/ 9921 h 1988226"/>
              <a:gd name="connsiteX2" fmla="*/ 314278 w 624689"/>
              <a:gd name="connsiteY2" fmla="*/ 0 h 1988226"/>
              <a:gd name="connsiteX3" fmla="*/ 624689 w 624689"/>
              <a:gd name="connsiteY3" fmla="*/ 1988226 h 1988226"/>
              <a:gd name="connsiteX4" fmla="*/ 452673 w 624689"/>
              <a:gd name="connsiteY4" fmla="*/ 1906745 h 1988226"/>
              <a:gd name="connsiteX5" fmla="*/ 226336 w 624689"/>
              <a:gd name="connsiteY5" fmla="*/ 1734729 h 1988226"/>
              <a:gd name="connsiteX6" fmla="*/ 226336 w 624689"/>
              <a:gd name="connsiteY6" fmla="*/ 1300163 h 1988226"/>
              <a:gd name="connsiteX7" fmla="*/ 108641 w 624689"/>
              <a:gd name="connsiteY7" fmla="*/ 1300163 h 1988226"/>
              <a:gd name="connsiteX8" fmla="*/ 81481 w 624689"/>
              <a:gd name="connsiteY8" fmla="*/ 1119094 h 1988226"/>
              <a:gd name="connsiteX9" fmla="*/ 0 w 624689"/>
              <a:gd name="connsiteY9" fmla="*/ 1055719 h 1988226"/>
              <a:gd name="connsiteX10" fmla="*/ 0 w 624689"/>
              <a:gd name="connsiteY10" fmla="*/ 793169 h 1988226"/>
              <a:gd name="connsiteX0" fmla="*/ 0 w 452673"/>
              <a:gd name="connsiteY0" fmla="*/ 793169 h 1906745"/>
              <a:gd name="connsiteX1" fmla="*/ 69736 w 452673"/>
              <a:gd name="connsiteY1" fmla="*/ 9921 h 1906745"/>
              <a:gd name="connsiteX2" fmla="*/ 314278 w 452673"/>
              <a:gd name="connsiteY2" fmla="*/ 0 h 1906745"/>
              <a:gd name="connsiteX3" fmla="*/ 452673 w 452673"/>
              <a:gd name="connsiteY3" fmla="*/ 1906745 h 1906745"/>
              <a:gd name="connsiteX4" fmla="*/ 226336 w 452673"/>
              <a:gd name="connsiteY4" fmla="*/ 1734729 h 1906745"/>
              <a:gd name="connsiteX5" fmla="*/ 226336 w 452673"/>
              <a:gd name="connsiteY5" fmla="*/ 1300163 h 1906745"/>
              <a:gd name="connsiteX6" fmla="*/ 108641 w 452673"/>
              <a:gd name="connsiteY6" fmla="*/ 1300163 h 1906745"/>
              <a:gd name="connsiteX7" fmla="*/ 81481 w 452673"/>
              <a:gd name="connsiteY7" fmla="*/ 1119094 h 1906745"/>
              <a:gd name="connsiteX8" fmla="*/ 0 w 452673"/>
              <a:gd name="connsiteY8" fmla="*/ 1055719 h 1906745"/>
              <a:gd name="connsiteX9" fmla="*/ 0 w 452673"/>
              <a:gd name="connsiteY9" fmla="*/ 793169 h 1906745"/>
              <a:gd name="connsiteX0" fmla="*/ 0 w 314278"/>
              <a:gd name="connsiteY0" fmla="*/ 793169 h 1734729"/>
              <a:gd name="connsiteX1" fmla="*/ 69736 w 314278"/>
              <a:gd name="connsiteY1" fmla="*/ 9921 h 1734729"/>
              <a:gd name="connsiteX2" fmla="*/ 314278 w 314278"/>
              <a:gd name="connsiteY2" fmla="*/ 0 h 1734729"/>
              <a:gd name="connsiteX3" fmla="*/ 226336 w 314278"/>
              <a:gd name="connsiteY3" fmla="*/ 1734729 h 1734729"/>
              <a:gd name="connsiteX4" fmla="*/ 226336 w 314278"/>
              <a:gd name="connsiteY4" fmla="*/ 1300163 h 1734729"/>
              <a:gd name="connsiteX5" fmla="*/ 108641 w 314278"/>
              <a:gd name="connsiteY5" fmla="*/ 1300163 h 1734729"/>
              <a:gd name="connsiteX6" fmla="*/ 81481 w 314278"/>
              <a:gd name="connsiteY6" fmla="*/ 1119094 h 1734729"/>
              <a:gd name="connsiteX7" fmla="*/ 0 w 314278"/>
              <a:gd name="connsiteY7" fmla="*/ 1055719 h 1734729"/>
              <a:gd name="connsiteX8" fmla="*/ 0 w 314278"/>
              <a:gd name="connsiteY8" fmla="*/ 793169 h 1734729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81481 w 314278"/>
              <a:gd name="connsiteY5" fmla="*/ 1119094 h 1300163"/>
              <a:gd name="connsiteX6" fmla="*/ 0 w 314278"/>
              <a:gd name="connsiteY6" fmla="*/ 1055719 h 1300163"/>
              <a:gd name="connsiteX7" fmla="*/ 0 w 314278"/>
              <a:gd name="connsiteY7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1055719 h 1300163"/>
              <a:gd name="connsiteX6" fmla="*/ 0 w 314278"/>
              <a:gd name="connsiteY6" fmla="*/ 793169 h 1300163"/>
              <a:gd name="connsiteX0" fmla="*/ 0 w 314278"/>
              <a:gd name="connsiteY0" fmla="*/ 793169 h 1300163"/>
              <a:gd name="connsiteX1" fmla="*/ 69736 w 314278"/>
              <a:gd name="connsiteY1" fmla="*/ 9921 h 1300163"/>
              <a:gd name="connsiteX2" fmla="*/ 314278 w 314278"/>
              <a:gd name="connsiteY2" fmla="*/ 0 h 1300163"/>
              <a:gd name="connsiteX3" fmla="*/ 226336 w 314278"/>
              <a:gd name="connsiteY3" fmla="*/ 1300163 h 1300163"/>
              <a:gd name="connsiteX4" fmla="*/ 108641 w 314278"/>
              <a:gd name="connsiteY4" fmla="*/ 1300163 h 1300163"/>
              <a:gd name="connsiteX5" fmla="*/ 0 w 314278"/>
              <a:gd name="connsiteY5" fmla="*/ 793169 h 1300163"/>
              <a:gd name="connsiteX0" fmla="*/ 38905 w 244542"/>
              <a:gd name="connsiteY0" fmla="*/ 1300163 h 1300163"/>
              <a:gd name="connsiteX1" fmla="*/ 0 w 244542"/>
              <a:gd name="connsiteY1" fmla="*/ 9921 h 1300163"/>
              <a:gd name="connsiteX2" fmla="*/ 244542 w 244542"/>
              <a:gd name="connsiteY2" fmla="*/ 0 h 1300163"/>
              <a:gd name="connsiteX3" fmla="*/ 156600 w 244542"/>
              <a:gd name="connsiteY3" fmla="*/ 1300163 h 1300163"/>
              <a:gd name="connsiteX4" fmla="*/ 38905 w 244542"/>
              <a:gd name="connsiteY4" fmla="*/ 1300163 h 1300163"/>
              <a:gd name="connsiteX0" fmla="*/ 38905 w 938936"/>
              <a:gd name="connsiteY0" fmla="*/ 1467038 h 1467038"/>
              <a:gd name="connsiteX1" fmla="*/ 0 w 938936"/>
              <a:gd name="connsiteY1" fmla="*/ 176796 h 1467038"/>
              <a:gd name="connsiteX2" fmla="*/ 244542 w 938936"/>
              <a:gd name="connsiteY2" fmla="*/ 166875 h 1467038"/>
              <a:gd name="connsiteX3" fmla="*/ 938800 w 938936"/>
              <a:gd name="connsiteY3" fmla="*/ 26130 h 1467038"/>
              <a:gd name="connsiteX4" fmla="*/ 156600 w 938936"/>
              <a:gd name="connsiteY4" fmla="*/ 1467038 h 1467038"/>
              <a:gd name="connsiteX5" fmla="*/ 38905 w 938936"/>
              <a:gd name="connsiteY5" fmla="*/ 1467038 h 1467038"/>
              <a:gd name="connsiteX0" fmla="*/ 38905 w 949751"/>
              <a:gd name="connsiteY0" fmla="*/ 1491916 h 1491916"/>
              <a:gd name="connsiteX1" fmla="*/ 0 w 949751"/>
              <a:gd name="connsiteY1" fmla="*/ 201674 h 1491916"/>
              <a:gd name="connsiteX2" fmla="*/ 244542 w 949751"/>
              <a:gd name="connsiteY2" fmla="*/ 191753 h 1491916"/>
              <a:gd name="connsiteX3" fmla="*/ 595900 w 949751"/>
              <a:gd name="connsiteY3" fmla="*/ 460583 h 1491916"/>
              <a:gd name="connsiteX4" fmla="*/ 938800 w 949751"/>
              <a:gd name="connsiteY4" fmla="*/ 51008 h 1491916"/>
              <a:gd name="connsiteX5" fmla="*/ 156600 w 949751"/>
              <a:gd name="connsiteY5" fmla="*/ 1491916 h 1491916"/>
              <a:gd name="connsiteX6" fmla="*/ 38905 w 949751"/>
              <a:gd name="connsiteY6" fmla="*/ 1491916 h 1491916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595900 w 957295"/>
              <a:gd name="connsiteY3" fmla="*/ 497344 h 1528677"/>
              <a:gd name="connsiteX4" fmla="*/ 629238 w 957295"/>
              <a:gd name="connsiteY4" fmla="*/ 159206 h 1528677"/>
              <a:gd name="connsiteX5" fmla="*/ 938800 w 957295"/>
              <a:gd name="connsiteY5" fmla="*/ 87769 h 1528677"/>
              <a:gd name="connsiteX6" fmla="*/ 156600 w 957295"/>
              <a:gd name="connsiteY6" fmla="*/ 1528677 h 1528677"/>
              <a:gd name="connsiteX7" fmla="*/ 38905 w 957295"/>
              <a:gd name="connsiteY7" fmla="*/ 1528677 h 1528677"/>
              <a:gd name="connsiteX0" fmla="*/ 38905 w 957295"/>
              <a:gd name="connsiteY0" fmla="*/ 1528677 h 1528677"/>
              <a:gd name="connsiteX1" fmla="*/ 0 w 957295"/>
              <a:gd name="connsiteY1" fmla="*/ 238435 h 1528677"/>
              <a:gd name="connsiteX2" fmla="*/ 244542 w 957295"/>
              <a:gd name="connsiteY2" fmla="*/ 228514 h 1528677"/>
              <a:gd name="connsiteX3" fmla="*/ 305388 w 957295"/>
              <a:gd name="connsiteY3" fmla="*/ 530682 h 1528677"/>
              <a:gd name="connsiteX4" fmla="*/ 595900 w 957295"/>
              <a:gd name="connsiteY4" fmla="*/ 497344 h 1528677"/>
              <a:gd name="connsiteX5" fmla="*/ 629238 w 957295"/>
              <a:gd name="connsiteY5" fmla="*/ 159206 h 1528677"/>
              <a:gd name="connsiteX6" fmla="*/ 938800 w 957295"/>
              <a:gd name="connsiteY6" fmla="*/ 87769 h 1528677"/>
              <a:gd name="connsiteX7" fmla="*/ 156600 w 957295"/>
              <a:gd name="connsiteY7" fmla="*/ 1528677 h 1528677"/>
              <a:gd name="connsiteX8" fmla="*/ 38905 w 957295"/>
              <a:gd name="connsiteY8" fmla="*/ 1528677 h 152867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156600 w 948254"/>
              <a:gd name="connsiteY8" fmla="*/ 1481437 h 1481437"/>
              <a:gd name="connsiteX9" fmla="*/ 38905 w 948254"/>
              <a:gd name="connsiteY9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156600 w 948254"/>
              <a:gd name="connsiteY9" fmla="*/ 1481437 h 1481437"/>
              <a:gd name="connsiteX10" fmla="*/ 38905 w 948254"/>
              <a:gd name="connsiteY10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81437 h 1481437"/>
              <a:gd name="connsiteX1" fmla="*/ 0 w 948254"/>
              <a:gd name="connsiteY1" fmla="*/ 191195 h 1481437"/>
              <a:gd name="connsiteX2" fmla="*/ 244542 w 948254"/>
              <a:gd name="connsiteY2" fmla="*/ 181274 h 1481437"/>
              <a:gd name="connsiteX3" fmla="*/ 305388 w 948254"/>
              <a:gd name="connsiteY3" fmla="*/ 483442 h 1481437"/>
              <a:gd name="connsiteX4" fmla="*/ 595900 w 948254"/>
              <a:gd name="connsiteY4" fmla="*/ 450104 h 1481437"/>
              <a:gd name="connsiteX5" fmla="*/ 629238 w 948254"/>
              <a:gd name="connsiteY5" fmla="*/ 111966 h 1481437"/>
              <a:gd name="connsiteX6" fmla="*/ 938800 w 948254"/>
              <a:gd name="connsiteY6" fmla="*/ 40529 h 1481437"/>
              <a:gd name="connsiteX7" fmla="*/ 910225 w 948254"/>
              <a:gd name="connsiteY7" fmla="*/ 702517 h 1481437"/>
              <a:gd name="connsiteX8" fmla="*/ 629238 w 948254"/>
              <a:gd name="connsiteY8" fmla="*/ 773955 h 1481437"/>
              <a:gd name="connsiteX9" fmla="*/ 843550 w 948254"/>
              <a:gd name="connsiteY9" fmla="*/ 1450230 h 1481437"/>
              <a:gd name="connsiteX10" fmla="*/ 156600 w 948254"/>
              <a:gd name="connsiteY10" fmla="*/ 1481437 h 1481437"/>
              <a:gd name="connsiteX11" fmla="*/ 38905 w 948254"/>
              <a:gd name="connsiteY11" fmla="*/ 1481437 h 148143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72617 h 1472617"/>
              <a:gd name="connsiteX1" fmla="*/ 0 w 948254"/>
              <a:gd name="connsiteY1" fmla="*/ 182375 h 1472617"/>
              <a:gd name="connsiteX2" fmla="*/ 244542 w 948254"/>
              <a:gd name="connsiteY2" fmla="*/ 172454 h 1472617"/>
              <a:gd name="connsiteX3" fmla="*/ 305388 w 948254"/>
              <a:gd name="connsiteY3" fmla="*/ 474622 h 1472617"/>
              <a:gd name="connsiteX4" fmla="*/ 595900 w 948254"/>
              <a:gd name="connsiteY4" fmla="*/ 441284 h 1472617"/>
              <a:gd name="connsiteX5" fmla="*/ 629238 w 948254"/>
              <a:gd name="connsiteY5" fmla="*/ 103146 h 1472617"/>
              <a:gd name="connsiteX6" fmla="*/ 938800 w 948254"/>
              <a:gd name="connsiteY6" fmla="*/ 31709 h 1472617"/>
              <a:gd name="connsiteX7" fmla="*/ 910225 w 948254"/>
              <a:gd name="connsiteY7" fmla="*/ 693697 h 1472617"/>
              <a:gd name="connsiteX8" fmla="*/ 629238 w 948254"/>
              <a:gd name="connsiteY8" fmla="*/ 765135 h 1472617"/>
              <a:gd name="connsiteX9" fmla="*/ 843550 w 948254"/>
              <a:gd name="connsiteY9" fmla="*/ 1441410 h 1472617"/>
              <a:gd name="connsiteX10" fmla="*/ 156600 w 948254"/>
              <a:gd name="connsiteY10" fmla="*/ 1472617 h 1472617"/>
              <a:gd name="connsiteX11" fmla="*/ 38905 w 948254"/>
              <a:gd name="connsiteY11" fmla="*/ 1472617 h 1472617"/>
              <a:gd name="connsiteX0" fmla="*/ 38905 w 948254"/>
              <a:gd name="connsiteY0" fmla="*/ 1441437 h 1441437"/>
              <a:gd name="connsiteX1" fmla="*/ 0 w 948254"/>
              <a:gd name="connsiteY1" fmla="*/ 151195 h 1441437"/>
              <a:gd name="connsiteX2" fmla="*/ 244542 w 948254"/>
              <a:gd name="connsiteY2" fmla="*/ 141274 h 1441437"/>
              <a:gd name="connsiteX3" fmla="*/ 305388 w 948254"/>
              <a:gd name="connsiteY3" fmla="*/ 443442 h 1441437"/>
              <a:gd name="connsiteX4" fmla="*/ 595900 w 948254"/>
              <a:gd name="connsiteY4" fmla="*/ 410104 h 1441437"/>
              <a:gd name="connsiteX5" fmla="*/ 629238 w 948254"/>
              <a:gd name="connsiteY5" fmla="*/ 71966 h 1441437"/>
              <a:gd name="connsiteX6" fmla="*/ 938800 w 948254"/>
              <a:gd name="connsiteY6" fmla="*/ 529 h 1441437"/>
              <a:gd name="connsiteX7" fmla="*/ 910225 w 948254"/>
              <a:gd name="connsiteY7" fmla="*/ 662517 h 1441437"/>
              <a:gd name="connsiteX8" fmla="*/ 629238 w 948254"/>
              <a:gd name="connsiteY8" fmla="*/ 733955 h 1441437"/>
              <a:gd name="connsiteX9" fmla="*/ 843550 w 948254"/>
              <a:gd name="connsiteY9" fmla="*/ 1410230 h 1441437"/>
              <a:gd name="connsiteX10" fmla="*/ 156600 w 948254"/>
              <a:gd name="connsiteY10" fmla="*/ 1441437 h 1441437"/>
              <a:gd name="connsiteX11" fmla="*/ 38905 w 948254"/>
              <a:gd name="connsiteY11" fmla="*/ 1441437 h 1441437"/>
              <a:gd name="connsiteX0" fmla="*/ 38905 w 964270"/>
              <a:gd name="connsiteY0" fmla="*/ 1441437 h 1441437"/>
              <a:gd name="connsiteX1" fmla="*/ 0 w 964270"/>
              <a:gd name="connsiteY1" fmla="*/ 151195 h 1441437"/>
              <a:gd name="connsiteX2" fmla="*/ 244542 w 964270"/>
              <a:gd name="connsiteY2" fmla="*/ 141274 h 1441437"/>
              <a:gd name="connsiteX3" fmla="*/ 305388 w 964270"/>
              <a:gd name="connsiteY3" fmla="*/ 443442 h 1441437"/>
              <a:gd name="connsiteX4" fmla="*/ 595900 w 964270"/>
              <a:gd name="connsiteY4" fmla="*/ 410104 h 1441437"/>
              <a:gd name="connsiteX5" fmla="*/ 629238 w 964270"/>
              <a:gd name="connsiteY5" fmla="*/ 71966 h 1441437"/>
              <a:gd name="connsiteX6" fmla="*/ 938800 w 964270"/>
              <a:gd name="connsiteY6" fmla="*/ 529 h 1441437"/>
              <a:gd name="connsiteX7" fmla="*/ 910225 w 964270"/>
              <a:gd name="connsiteY7" fmla="*/ 662517 h 1441437"/>
              <a:gd name="connsiteX8" fmla="*/ 629238 w 964270"/>
              <a:gd name="connsiteY8" fmla="*/ 733955 h 1441437"/>
              <a:gd name="connsiteX9" fmla="*/ 843550 w 964270"/>
              <a:gd name="connsiteY9" fmla="*/ 1410230 h 1441437"/>
              <a:gd name="connsiteX10" fmla="*/ 156600 w 964270"/>
              <a:gd name="connsiteY10" fmla="*/ 1441437 h 1441437"/>
              <a:gd name="connsiteX11" fmla="*/ 38905 w 964270"/>
              <a:gd name="connsiteY11" fmla="*/ 1441437 h 1441437"/>
              <a:gd name="connsiteX0" fmla="*/ 38905 w 939494"/>
              <a:gd name="connsiteY0" fmla="*/ 1441437 h 1441437"/>
              <a:gd name="connsiteX1" fmla="*/ 0 w 939494"/>
              <a:gd name="connsiteY1" fmla="*/ 151195 h 1441437"/>
              <a:gd name="connsiteX2" fmla="*/ 244542 w 939494"/>
              <a:gd name="connsiteY2" fmla="*/ 141274 h 1441437"/>
              <a:gd name="connsiteX3" fmla="*/ 305388 w 939494"/>
              <a:gd name="connsiteY3" fmla="*/ 443442 h 1441437"/>
              <a:gd name="connsiteX4" fmla="*/ 595900 w 939494"/>
              <a:gd name="connsiteY4" fmla="*/ 410104 h 1441437"/>
              <a:gd name="connsiteX5" fmla="*/ 629238 w 939494"/>
              <a:gd name="connsiteY5" fmla="*/ 71966 h 1441437"/>
              <a:gd name="connsiteX6" fmla="*/ 938800 w 939494"/>
              <a:gd name="connsiteY6" fmla="*/ 529 h 1441437"/>
              <a:gd name="connsiteX7" fmla="*/ 910225 w 939494"/>
              <a:gd name="connsiteY7" fmla="*/ 662517 h 1441437"/>
              <a:gd name="connsiteX8" fmla="*/ 629238 w 939494"/>
              <a:gd name="connsiteY8" fmla="*/ 733955 h 1441437"/>
              <a:gd name="connsiteX9" fmla="*/ 843550 w 939494"/>
              <a:gd name="connsiteY9" fmla="*/ 1410230 h 1441437"/>
              <a:gd name="connsiteX10" fmla="*/ 156600 w 939494"/>
              <a:gd name="connsiteY10" fmla="*/ 1441437 h 1441437"/>
              <a:gd name="connsiteX11" fmla="*/ 38905 w 939494"/>
              <a:gd name="connsiteY11" fmla="*/ 1441437 h 1441437"/>
              <a:gd name="connsiteX0" fmla="*/ 38905 w 939585"/>
              <a:gd name="connsiteY0" fmla="*/ 1441204 h 1441204"/>
              <a:gd name="connsiteX1" fmla="*/ 0 w 939585"/>
              <a:gd name="connsiteY1" fmla="*/ 150962 h 1441204"/>
              <a:gd name="connsiteX2" fmla="*/ 244542 w 939585"/>
              <a:gd name="connsiteY2" fmla="*/ 141041 h 1441204"/>
              <a:gd name="connsiteX3" fmla="*/ 305388 w 939585"/>
              <a:gd name="connsiteY3" fmla="*/ 443209 h 1441204"/>
              <a:gd name="connsiteX4" fmla="*/ 595900 w 939585"/>
              <a:gd name="connsiteY4" fmla="*/ 409871 h 1441204"/>
              <a:gd name="connsiteX5" fmla="*/ 667338 w 939585"/>
              <a:gd name="connsiteY5" fmla="*/ 128883 h 1441204"/>
              <a:gd name="connsiteX6" fmla="*/ 938800 w 939585"/>
              <a:gd name="connsiteY6" fmla="*/ 296 h 1441204"/>
              <a:gd name="connsiteX7" fmla="*/ 910225 w 939585"/>
              <a:gd name="connsiteY7" fmla="*/ 662284 h 1441204"/>
              <a:gd name="connsiteX8" fmla="*/ 629238 w 939585"/>
              <a:gd name="connsiteY8" fmla="*/ 733722 h 1441204"/>
              <a:gd name="connsiteX9" fmla="*/ 843550 w 939585"/>
              <a:gd name="connsiteY9" fmla="*/ 1409997 h 1441204"/>
              <a:gd name="connsiteX10" fmla="*/ 156600 w 939585"/>
              <a:gd name="connsiteY10" fmla="*/ 1441204 h 1441204"/>
              <a:gd name="connsiteX11" fmla="*/ 38905 w 939585"/>
              <a:gd name="connsiteY11" fmla="*/ 1441204 h 1441204"/>
              <a:gd name="connsiteX0" fmla="*/ 38905 w 939465"/>
              <a:gd name="connsiteY0" fmla="*/ 1441515 h 1441515"/>
              <a:gd name="connsiteX1" fmla="*/ 0 w 939465"/>
              <a:gd name="connsiteY1" fmla="*/ 151273 h 1441515"/>
              <a:gd name="connsiteX2" fmla="*/ 244542 w 939465"/>
              <a:gd name="connsiteY2" fmla="*/ 141352 h 1441515"/>
              <a:gd name="connsiteX3" fmla="*/ 305388 w 939465"/>
              <a:gd name="connsiteY3" fmla="*/ 443520 h 1441515"/>
              <a:gd name="connsiteX4" fmla="*/ 595900 w 939465"/>
              <a:gd name="connsiteY4" fmla="*/ 410182 h 1441515"/>
              <a:gd name="connsiteX5" fmla="*/ 614951 w 939465"/>
              <a:gd name="connsiteY5" fmla="*/ 62519 h 1441515"/>
              <a:gd name="connsiteX6" fmla="*/ 938800 w 939465"/>
              <a:gd name="connsiteY6" fmla="*/ 607 h 1441515"/>
              <a:gd name="connsiteX7" fmla="*/ 910225 w 939465"/>
              <a:gd name="connsiteY7" fmla="*/ 662595 h 1441515"/>
              <a:gd name="connsiteX8" fmla="*/ 629238 w 939465"/>
              <a:gd name="connsiteY8" fmla="*/ 734033 h 1441515"/>
              <a:gd name="connsiteX9" fmla="*/ 843550 w 939465"/>
              <a:gd name="connsiteY9" fmla="*/ 1410308 h 1441515"/>
              <a:gd name="connsiteX10" fmla="*/ 156600 w 939465"/>
              <a:gd name="connsiteY10" fmla="*/ 1441515 h 1441515"/>
              <a:gd name="connsiteX11" fmla="*/ 38905 w 939465"/>
              <a:gd name="connsiteY11" fmla="*/ 1441515 h 1441515"/>
              <a:gd name="connsiteX0" fmla="*/ 38905 w 939447"/>
              <a:gd name="connsiteY0" fmla="*/ 1441215 h 1441215"/>
              <a:gd name="connsiteX1" fmla="*/ 0 w 939447"/>
              <a:gd name="connsiteY1" fmla="*/ 150973 h 1441215"/>
              <a:gd name="connsiteX2" fmla="*/ 244542 w 939447"/>
              <a:gd name="connsiteY2" fmla="*/ 141052 h 1441215"/>
              <a:gd name="connsiteX3" fmla="*/ 305388 w 939447"/>
              <a:gd name="connsiteY3" fmla="*/ 443220 h 1441215"/>
              <a:gd name="connsiteX4" fmla="*/ 595900 w 939447"/>
              <a:gd name="connsiteY4" fmla="*/ 409882 h 1441215"/>
              <a:gd name="connsiteX5" fmla="*/ 605426 w 939447"/>
              <a:gd name="connsiteY5" fmla="*/ 124131 h 1441215"/>
              <a:gd name="connsiteX6" fmla="*/ 938800 w 939447"/>
              <a:gd name="connsiteY6" fmla="*/ 307 h 1441215"/>
              <a:gd name="connsiteX7" fmla="*/ 910225 w 939447"/>
              <a:gd name="connsiteY7" fmla="*/ 662295 h 1441215"/>
              <a:gd name="connsiteX8" fmla="*/ 629238 w 939447"/>
              <a:gd name="connsiteY8" fmla="*/ 733733 h 1441215"/>
              <a:gd name="connsiteX9" fmla="*/ 843550 w 939447"/>
              <a:gd name="connsiteY9" fmla="*/ 1410008 h 1441215"/>
              <a:gd name="connsiteX10" fmla="*/ 156600 w 939447"/>
              <a:gd name="connsiteY10" fmla="*/ 1441215 h 1441215"/>
              <a:gd name="connsiteX11" fmla="*/ 38905 w 939447"/>
              <a:gd name="connsiteY11" fmla="*/ 1441215 h 1441215"/>
              <a:gd name="connsiteX0" fmla="*/ 38905 w 939439"/>
              <a:gd name="connsiteY0" fmla="*/ 1441375 h 1441375"/>
              <a:gd name="connsiteX1" fmla="*/ 0 w 939439"/>
              <a:gd name="connsiteY1" fmla="*/ 151133 h 1441375"/>
              <a:gd name="connsiteX2" fmla="*/ 244542 w 939439"/>
              <a:gd name="connsiteY2" fmla="*/ 141212 h 1441375"/>
              <a:gd name="connsiteX3" fmla="*/ 305388 w 939439"/>
              <a:gd name="connsiteY3" fmla="*/ 443380 h 1441375"/>
              <a:gd name="connsiteX4" fmla="*/ 595900 w 939439"/>
              <a:gd name="connsiteY4" fmla="*/ 410042 h 1441375"/>
              <a:gd name="connsiteX5" fmla="*/ 600664 w 939439"/>
              <a:gd name="connsiteY5" fmla="*/ 81429 h 1441375"/>
              <a:gd name="connsiteX6" fmla="*/ 938800 w 939439"/>
              <a:gd name="connsiteY6" fmla="*/ 467 h 1441375"/>
              <a:gd name="connsiteX7" fmla="*/ 910225 w 939439"/>
              <a:gd name="connsiteY7" fmla="*/ 662455 h 1441375"/>
              <a:gd name="connsiteX8" fmla="*/ 629238 w 939439"/>
              <a:gd name="connsiteY8" fmla="*/ 733893 h 1441375"/>
              <a:gd name="connsiteX9" fmla="*/ 843550 w 939439"/>
              <a:gd name="connsiteY9" fmla="*/ 1410168 h 1441375"/>
              <a:gd name="connsiteX10" fmla="*/ 156600 w 939439"/>
              <a:gd name="connsiteY10" fmla="*/ 1441375 h 1441375"/>
              <a:gd name="connsiteX11" fmla="*/ 38905 w 939439"/>
              <a:gd name="connsiteY11" fmla="*/ 1441375 h 1441375"/>
              <a:gd name="connsiteX0" fmla="*/ 38905 w 938800"/>
              <a:gd name="connsiteY0" fmla="*/ 1444166 h 1444166"/>
              <a:gd name="connsiteX1" fmla="*/ 0 w 938800"/>
              <a:gd name="connsiteY1" fmla="*/ 153924 h 1444166"/>
              <a:gd name="connsiteX2" fmla="*/ 244542 w 938800"/>
              <a:gd name="connsiteY2" fmla="*/ 144003 h 1444166"/>
              <a:gd name="connsiteX3" fmla="*/ 305388 w 938800"/>
              <a:gd name="connsiteY3" fmla="*/ 446171 h 1444166"/>
              <a:gd name="connsiteX4" fmla="*/ 595900 w 938800"/>
              <a:gd name="connsiteY4" fmla="*/ 412833 h 1444166"/>
              <a:gd name="connsiteX5" fmla="*/ 938800 w 938800"/>
              <a:gd name="connsiteY5" fmla="*/ 3258 h 1444166"/>
              <a:gd name="connsiteX6" fmla="*/ 910225 w 938800"/>
              <a:gd name="connsiteY6" fmla="*/ 665246 h 1444166"/>
              <a:gd name="connsiteX7" fmla="*/ 629238 w 938800"/>
              <a:gd name="connsiteY7" fmla="*/ 736684 h 1444166"/>
              <a:gd name="connsiteX8" fmla="*/ 843550 w 938800"/>
              <a:gd name="connsiteY8" fmla="*/ 1412959 h 1444166"/>
              <a:gd name="connsiteX9" fmla="*/ 156600 w 938800"/>
              <a:gd name="connsiteY9" fmla="*/ 1444166 h 1444166"/>
              <a:gd name="connsiteX10" fmla="*/ 38905 w 938800"/>
              <a:gd name="connsiteY10" fmla="*/ 1444166 h 1444166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9547 h 1469547"/>
              <a:gd name="connsiteX1" fmla="*/ 0 w 938800"/>
              <a:gd name="connsiteY1" fmla="*/ 179305 h 1469547"/>
              <a:gd name="connsiteX2" fmla="*/ 244542 w 938800"/>
              <a:gd name="connsiteY2" fmla="*/ 169384 h 1469547"/>
              <a:gd name="connsiteX3" fmla="*/ 305388 w 938800"/>
              <a:gd name="connsiteY3" fmla="*/ 471552 h 1469547"/>
              <a:gd name="connsiteX4" fmla="*/ 595900 w 938800"/>
              <a:gd name="connsiteY4" fmla="*/ 438214 h 1469547"/>
              <a:gd name="connsiteX5" fmla="*/ 634000 w 938800"/>
              <a:gd name="connsiteY5" fmla="*/ 119127 h 1469547"/>
              <a:gd name="connsiteX6" fmla="*/ 938800 w 938800"/>
              <a:gd name="connsiteY6" fmla="*/ 28639 h 1469547"/>
              <a:gd name="connsiteX7" fmla="*/ 910225 w 938800"/>
              <a:gd name="connsiteY7" fmla="*/ 690627 h 1469547"/>
              <a:gd name="connsiteX8" fmla="*/ 629238 w 938800"/>
              <a:gd name="connsiteY8" fmla="*/ 762065 h 1469547"/>
              <a:gd name="connsiteX9" fmla="*/ 843550 w 938800"/>
              <a:gd name="connsiteY9" fmla="*/ 1438340 h 1469547"/>
              <a:gd name="connsiteX10" fmla="*/ 156600 w 938800"/>
              <a:gd name="connsiteY10" fmla="*/ 1469547 h 1469547"/>
              <a:gd name="connsiteX11" fmla="*/ 38905 w 938800"/>
              <a:gd name="connsiteY11" fmla="*/ 1469547 h 1469547"/>
              <a:gd name="connsiteX0" fmla="*/ 38905 w 938800"/>
              <a:gd name="connsiteY0" fmla="*/ 1463199 h 1463199"/>
              <a:gd name="connsiteX1" fmla="*/ 0 w 938800"/>
              <a:gd name="connsiteY1" fmla="*/ 172957 h 1463199"/>
              <a:gd name="connsiteX2" fmla="*/ 244542 w 938800"/>
              <a:gd name="connsiteY2" fmla="*/ 163036 h 1463199"/>
              <a:gd name="connsiteX3" fmla="*/ 305388 w 938800"/>
              <a:gd name="connsiteY3" fmla="*/ 465204 h 1463199"/>
              <a:gd name="connsiteX4" fmla="*/ 595900 w 938800"/>
              <a:gd name="connsiteY4" fmla="*/ 431866 h 1463199"/>
              <a:gd name="connsiteX5" fmla="*/ 634000 w 938800"/>
              <a:gd name="connsiteY5" fmla="*/ 112779 h 1463199"/>
              <a:gd name="connsiteX6" fmla="*/ 938800 w 938800"/>
              <a:gd name="connsiteY6" fmla="*/ 22291 h 1463199"/>
              <a:gd name="connsiteX7" fmla="*/ 910225 w 938800"/>
              <a:gd name="connsiteY7" fmla="*/ 684279 h 1463199"/>
              <a:gd name="connsiteX8" fmla="*/ 629238 w 938800"/>
              <a:gd name="connsiteY8" fmla="*/ 755717 h 1463199"/>
              <a:gd name="connsiteX9" fmla="*/ 843550 w 938800"/>
              <a:gd name="connsiteY9" fmla="*/ 1431992 h 1463199"/>
              <a:gd name="connsiteX10" fmla="*/ 156600 w 938800"/>
              <a:gd name="connsiteY10" fmla="*/ 1463199 h 1463199"/>
              <a:gd name="connsiteX11" fmla="*/ 38905 w 938800"/>
              <a:gd name="connsiteY11" fmla="*/ 1463199 h 1463199"/>
              <a:gd name="connsiteX0" fmla="*/ 38905 w 910227"/>
              <a:gd name="connsiteY0" fmla="*/ 1350420 h 1350420"/>
              <a:gd name="connsiteX1" fmla="*/ 0 w 910227"/>
              <a:gd name="connsiteY1" fmla="*/ 60178 h 1350420"/>
              <a:gd name="connsiteX2" fmla="*/ 244542 w 910227"/>
              <a:gd name="connsiteY2" fmla="*/ 50257 h 1350420"/>
              <a:gd name="connsiteX3" fmla="*/ 305388 w 910227"/>
              <a:gd name="connsiteY3" fmla="*/ 352425 h 1350420"/>
              <a:gd name="connsiteX4" fmla="*/ 595900 w 910227"/>
              <a:gd name="connsiteY4" fmla="*/ 319087 h 1350420"/>
              <a:gd name="connsiteX5" fmla="*/ 634000 w 910227"/>
              <a:gd name="connsiteY5" fmla="*/ 0 h 1350420"/>
              <a:gd name="connsiteX6" fmla="*/ 910225 w 910227"/>
              <a:gd name="connsiteY6" fmla="*/ 571500 h 1350420"/>
              <a:gd name="connsiteX7" fmla="*/ 629238 w 910227"/>
              <a:gd name="connsiteY7" fmla="*/ 642938 h 1350420"/>
              <a:gd name="connsiteX8" fmla="*/ 843550 w 910227"/>
              <a:gd name="connsiteY8" fmla="*/ 1319213 h 1350420"/>
              <a:gd name="connsiteX9" fmla="*/ 156600 w 910227"/>
              <a:gd name="connsiteY9" fmla="*/ 1350420 h 1350420"/>
              <a:gd name="connsiteX10" fmla="*/ 38905 w 910227"/>
              <a:gd name="connsiteY10" fmla="*/ 1350420 h 1350420"/>
              <a:gd name="connsiteX0" fmla="*/ 38905 w 910225"/>
              <a:gd name="connsiteY0" fmla="*/ 1300163 h 1300163"/>
              <a:gd name="connsiteX1" fmla="*/ 0 w 910225"/>
              <a:gd name="connsiteY1" fmla="*/ 9921 h 1300163"/>
              <a:gd name="connsiteX2" fmla="*/ 244542 w 910225"/>
              <a:gd name="connsiteY2" fmla="*/ 0 h 1300163"/>
              <a:gd name="connsiteX3" fmla="*/ 305388 w 910225"/>
              <a:gd name="connsiteY3" fmla="*/ 302168 h 1300163"/>
              <a:gd name="connsiteX4" fmla="*/ 595900 w 910225"/>
              <a:gd name="connsiteY4" fmla="*/ 268830 h 1300163"/>
              <a:gd name="connsiteX5" fmla="*/ 910225 w 910225"/>
              <a:gd name="connsiteY5" fmla="*/ 521243 h 1300163"/>
              <a:gd name="connsiteX6" fmla="*/ 629238 w 910225"/>
              <a:gd name="connsiteY6" fmla="*/ 592681 h 1300163"/>
              <a:gd name="connsiteX7" fmla="*/ 843550 w 910225"/>
              <a:gd name="connsiteY7" fmla="*/ 1268956 h 1300163"/>
              <a:gd name="connsiteX8" fmla="*/ 156600 w 910225"/>
              <a:gd name="connsiteY8" fmla="*/ 1300163 h 1300163"/>
              <a:gd name="connsiteX9" fmla="*/ 38905 w 910225"/>
              <a:gd name="connsiteY9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595900 w 851466"/>
              <a:gd name="connsiteY4" fmla="*/ 268830 h 1300163"/>
              <a:gd name="connsiteX5" fmla="*/ 629238 w 851466"/>
              <a:gd name="connsiteY5" fmla="*/ 592681 h 1300163"/>
              <a:gd name="connsiteX6" fmla="*/ 843550 w 851466"/>
              <a:gd name="connsiteY6" fmla="*/ 1268956 h 1300163"/>
              <a:gd name="connsiteX7" fmla="*/ 156600 w 851466"/>
              <a:gd name="connsiteY7" fmla="*/ 1300163 h 1300163"/>
              <a:gd name="connsiteX8" fmla="*/ 38905 w 851466"/>
              <a:gd name="connsiteY8" fmla="*/ 1300163 h 1300163"/>
              <a:gd name="connsiteX0" fmla="*/ 38905 w 851466"/>
              <a:gd name="connsiteY0" fmla="*/ 1300163 h 1300163"/>
              <a:gd name="connsiteX1" fmla="*/ 0 w 851466"/>
              <a:gd name="connsiteY1" fmla="*/ 9921 h 1300163"/>
              <a:gd name="connsiteX2" fmla="*/ 244542 w 851466"/>
              <a:gd name="connsiteY2" fmla="*/ 0 h 1300163"/>
              <a:gd name="connsiteX3" fmla="*/ 305388 w 851466"/>
              <a:gd name="connsiteY3" fmla="*/ 302168 h 1300163"/>
              <a:gd name="connsiteX4" fmla="*/ 629238 w 851466"/>
              <a:gd name="connsiteY4" fmla="*/ 592681 h 1300163"/>
              <a:gd name="connsiteX5" fmla="*/ 843550 w 851466"/>
              <a:gd name="connsiteY5" fmla="*/ 1268956 h 1300163"/>
              <a:gd name="connsiteX6" fmla="*/ 156600 w 851466"/>
              <a:gd name="connsiteY6" fmla="*/ 1300163 h 1300163"/>
              <a:gd name="connsiteX7" fmla="*/ 38905 w 851466"/>
              <a:gd name="connsiteY7" fmla="*/ 1300163 h 1300163"/>
              <a:gd name="connsiteX0" fmla="*/ 38905 w 844509"/>
              <a:gd name="connsiteY0" fmla="*/ 1300163 h 1300163"/>
              <a:gd name="connsiteX1" fmla="*/ 0 w 844509"/>
              <a:gd name="connsiteY1" fmla="*/ 9921 h 1300163"/>
              <a:gd name="connsiteX2" fmla="*/ 244542 w 844509"/>
              <a:gd name="connsiteY2" fmla="*/ 0 h 1300163"/>
              <a:gd name="connsiteX3" fmla="*/ 305388 w 844509"/>
              <a:gd name="connsiteY3" fmla="*/ 302168 h 1300163"/>
              <a:gd name="connsiteX4" fmla="*/ 843550 w 844509"/>
              <a:gd name="connsiteY4" fmla="*/ 1268956 h 1300163"/>
              <a:gd name="connsiteX5" fmla="*/ 156600 w 844509"/>
              <a:gd name="connsiteY5" fmla="*/ 1300163 h 1300163"/>
              <a:gd name="connsiteX6" fmla="*/ 38905 w 844509"/>
              <a:gd name="connsiteY6" fmla="*/ 1300163 h 1300163"/>
              <a:gd name="connsiteX0" fmla="*/ 38905 w 311845"/>
              <a:gd name="connsiteY0" fmla="*/ 1300163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38905 w 311845"/>
              <a:gd name="connsiteY5" fmla="*/ 1300163 h 1300163"/>
              <a:gd name="connsiteX0" fmla="*/ 19855 w 311845"/>
              <a:gd name="connsiteY0" fmla="*/ 333375 h 1300163"/>
              <a:gd name="connsiteX1" fmla="*/ 0 w 311845"/>
              <a:gd name="connsiteY1" fmla="*/ 9921 h 1300163"/>
              <a:gd name="connsiteX2" fmla="*/ 244542 w 311845"/>
              <a:gd name="connsiteY2" fmla="*/ 0 h 1300163"/>
              <a:gd name="connsiteX3" fmla="*/ 305388 w 311845"/>
              <a:gd name="connsiteY3" fmla="*/ 302168 h 1300163"/>
              <a:gd name="connsiteX4" fmla="*/ 156600 w 311845"/>
              <a:gd name="connsiteY4" fmla="*/ 1300163 h 1300163"/>
              <a:gd name="connsiteX5" fmla="*/ 19855 w 311845"/>
              <a:gd name="connsiteY5" fmla="*/ 333375 h 1300163"/>
              <a:gd name="connsiteX0" fmla="*/ 19855 w 311845"/>
              <a:gd name="connsiteY0" fmla="*/ 333375 h 359556"/>
              <a:gd name="connsiteX1" fmla="*/ 0 w 311845"/>
              <a:gd name="connsiteY1" fmla="*/ 9921 h 359556"/>
              <a:gd name="connsiteX2" fmla="*/ 244542 w 311845"/>
              <a:gd name="connsiteY2" fmla="*/ 0 h 359556"/>
              <a:gd name="connsiteX3" fmla="*/ 305388 w 311845"/>
              <a:gd name="connsiteY3" fmla="*/ 302168 h 359556"/>
              <a:gd name="connsiteX4" fmla="*/ 19855 w 311845"/>
              <a:gd name="connsiteY4" fmla="*/ 333375 h 359556"/>
              <a:gd name="connsiteX0" fmla="*/ 19855 w 307772"/>
              <a:gd name="connsiteY0" fmla="*/ 333375 h 359556"/>
              <a:gd name="connsiteX1" fmla="*/ 0 w 307772"/>
              <a:gd name="connsiteY1" fmla="*/ 9921 h 359556"/>
              <a:gd name="connsiteX2" fmla="*/ 244542 w 307772"/>
              <a:gd name="connsiteY2" fmla="*/ 0 h 359556"/>
              <a:gd name="connsiteX3" fmla="*/ 305388 w 307772"/>
              <a:gd name="connsiteY3" fmla="*/ 302168 h 359556"/>
              <a:gd name="connsiteX4" fmla="*/ 19855 w 307772"/>
              <a:gd name="connsiteY4" fmla="*/ 333375 h 359556"/>
              <a:gd name="connsiteX0" fmla="*/ 19855 w 307772"/>
              <a:gd name="connsiteY0" fmla="*/ 333375 h 348914"/>
              <a:gd name="connsiteX1" fmla="*/ 0 w 307772"/>
              <a:gd name="connsiteY1" fmla="*/ 9921 h 348914"/>
              <a:gd name="connsiteX2" fmla="*/ 244542 w 307772"/>
              <a:gd name="connsiteY2" fmla="*/ 0 h 348914"/>
              <a:gd name="connsiteX3" fmla="*/ 305388 w 307772"/>
              <a:gd name="connsiteY3" fmla="*/ 302168 h 348914"/>
              <a:gd name="connsiteX4" fmla="*/ 19855 w 307772"/>
              <a:gd name="connsiteY4" fmla="*/ 333375 h 348914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48918"/>
              <a:gd name="connsiteX1" fmla="*/ 0 w 305682"/>
              <a:gd name="connsiteY1" fmla="*/ 9925 h 348918"/>
              <a:gd name="connsiteX2" fmla="*/ 244542 w 305682"/>
              <a:gd name="connsiteY2" fmla="*/ 4 h 348918"/>
              <a:gd name="connsiteX3" fmla="*/ 305388 w 305682"/>
              <a:gd name="connsiteY3" fmla="*/ 302172 h 348918"/>
              <a:gd name="connsiteX4" fmla="*/ 19855 w 305682"/>
              <a:gd name="connsiteY4" fmla="*/ 333379 h 348918"/>
              <a:gd name="connsiteX0" fmla="*/ 19855 w 305682"/>
              <a:gd name="connsiteY0" fmla="*/ 333379 h 333379"/>
              <a:gd name="connsiteX1" fmla="*/ 0 w 305682"/>
              <a:gd name="connsiteY1" fmla="*/ 9925 h 333379"/>
              <a:gd name="connsiteX2" fmla="*/ 244542 w 305682"/>
              <a:gd name="connsiteY2" fmla="*/ 4 h 333379"/>
              <a:gd name="connsiteX3" fmla="*/ 305388 w 305682"/>
              <a:gd name="connsiteY3" fmla="*/ 302172 h 333379"/>
              <a:gd name="connsiteX4" fmla="*/ 19855 w 305682"/>
              <a:gd name="connsiteY4" fmla="*/ 333379 h 333379"/>
              <a:gd name="connsiteX0" fmla="*/ 19855 w 519771"/>
              <a:gd name="connsiteY0" fmla="*/ 333378 h 468858"/>
              <a:gd name="connsiteX1" fmla="*/ 0 w 519771"/>
              <a:gd name="connsiteY1" fmla="*/ 9924 h 468858"/>
              <a:gd name="connsiteX2" fmla="*/ 244542 w 519771"/>
              <a:gd name="connsiteY2" fmla="*/ 3 h 468858"/>
              <a:gd name="connsiteX3" fmla="*/ 519701 w 519771"/>
              <a:gd name="connsiteY3" fmla="*/ 468858 h 468858"/>
              <a:gd name="connsiteX4" fmla="*/ 19855 w 519771"/>
              <a:gd name="connsiteY4" fmla="*/ 333378 h 468858"/>
              <a:gd name="connsiteX0" fmla="*/ 19855 w 543162"/>
              <a:gd name="connsiteY0" fmla="*/ 333375 h 468855"/>
              <a:gd name="connsiteX1" fmla="*/ 0 w 543162"/>
              <a:gd name="connsiteY1" fmla="*/ 9921 h 468855"/>
              <a:gd name="connsiteX2" fmla="*/ 244542 w 543162"/>
              <a:gd name="connsiteY2" fmla="*/ 0 h 468855"/>
              <a:gd name="connsiteX3" fmla="*/ 463961 w 543162"/>
              <a:gd name="connsiteY3" fmla="*/ 173660 h 468855"/>
              <a:gd name="connsiteX4" fmla="*/ 519701 w 543162"/>
              <a:gd name="connsiteY4" fmla="*/ 468855 h 468855"/>
              <a:gd name="connsiteX5" fmla="*/ 19855 w 543162"/>
              <a:gd name="connsiteY5" fmla="*/ 333375 h 468855"/>
              <a:gd name="connsiteX0" fmla="*/ 0 w 566169"/>
              <a:gd name="connsiteY0" fmla="*/ 771525 h 771525"/>
              <a:gd name="connsiteX1" fmla="*/ 23007 w 566169"/>
              <a:gd name="connsiteY1" fmla="*/ 9921 h 771525"/>
              <a:gd name="connsiteX2" fmla="*/ 267549 w 566169"/>
              <a:gd name="connsiteY2" fmla="*/ 0 h 771525"/>
              <a:gd name="connsiteX3" fmla="*/ 486968 w 566169"/>
              <a:gd name="connsiteY3" fmla="*/ 173660 h 771525"/>
              <a:gd name="connsiteX4" fmla="*/ 542708 w 566169"/>
              <a:gd name="connsiteY4" fmla="*/ 468855 h 771525"/>
              <a:gd name="connsiteX5" fmla="*/ 0 w 566169"/>
              <a:gd name="connsiteY5" fmla="*/ 771525 h 771525"/>
              <a:gd name="connsiteX0" fmla="*/ 141745 w 707914"/>
              <a:gd name="connsiteY0" fmla="*/ 771525 h 771525"/>
              <a:gd name="connsiteX1" fmla="*/ 63 w 707914"/>
              <a:gd name="connsiteY1" fmla="*/ 159373 h 771525"/>
              <a:gd name="connsiteX2" fmla="*/ 164752 w 707914"/>
              <a:gd name="connsiteY2" fmla="*/ 9921 h 771525"/>
              <a:gd name="connsiteX3" fmla="*/ 409294 w 707914"/>
              <a:gd name="connsiteY3" fmla="*/ 0 h 771525"/>
              <a:gd name="connsiteX4" fmla="*/ 628713 w 707914"/>
              <a:gd name="connsiteY4" fmla="*/ 173660 h 771525"/>
              <a:gd name="connsiteX5" fmla="*/ 684453 w 707914"/>
              <a:gd name="connsiteY5" fmla="*/ 468855 h 771525"/>
              <a:gd name="connsiteX6" fmla="*/ 141745 w 707914"/>
              <a:gd name="connsiteY6" fmla="*/ 771525 h 771525"/>
              <a:gd name="connsiteX0" fmla="*/ 141745 w 704536"/>
              <a:gd name="connsiteY0" fmla="*/ 771525 h 790623"/>
              <a:gd name="connsiteX1" fmla="*/ 63 w 704536"/>
              <a:gd name="connsiteY1" fmla="*/ 159373 h 790623"/>
              <a:gd name="connsiteX2" fmla="*/ 164752 w 704536"/>
              <a:gd name="connsiteY2" fmla="*/ 9921 h 790623"/>
              <a:gd name="connsiteX3" fmla="*/ 409294 w 704536"/>
              <a:gd name="connsiteY3" fmla="*/ 0 h 790623"/>
              <a:gd name="connsiteX4" fmla="*/ 628713 w 704536"/>
              <a:gd name="connsiteY4" fmla="*/ 173660 h 790623"/>
              <a:gd name="connsiteX5" fmla="*/ 684453 w 704536"/>
              <a:gd name="connsiteY5" fmla="*/ 468855 h 790623"/>
              <a:gd name="connsiteX6" fmla="*/ 269504 w 704536"/>
              <a:gd name="connsiteY6" fmla="*/ 576605 h 790623"/>
              <a:gd name="connsiteX7" fmla="*/ 141745 w 704536"/>
              <a:gd name="connsiteY7" fmla="*/ 771525 h 790623"/>
              <a:gd name="connsiteX0" fmla="*/ 144287 w 707078"/>
              <a:gd name="connsiteY0" fmla="*/ 771525 h 790623"/>
              <a:gd name="connsiteX1" fmla="*/ 24396 w 707078"/>
              <a:gd name="connsiteY1" fmla="*/ 690905 h 790623"/>
              <a:gd name="connsiteX2" fmla="*/ 2605 w 707078"/>
              <a:gd name="connsiteY2" fmla="*/ 159373 h 790623"/>
              <a:gd name="connsiteX3" fmla="*/ 167294 w 707078"/>
              <a:gd name="connsiteY3" fmla="*/ 9921 h 790623"/>
              <a:gd name="connsiteX4" fmla="*/ 411836 w 707078"/>
              <a:gd name="connsiteY4" fmla="*/ 0 h 790623"/>
              <a:gd name="connsiteX5" fmla="*/ 631255 w 707078"/>
              <a:gd name="connsiteY5" fmla="*/ 173660 h 790623"/>
              <a:gd name="connsiteX6" fmla="*/ 686995 w 707078"/>
              <a:gd name="connsiteY6" fmla="*/ 468855 h 790623"/>
              <a:gd name="connsiteX7" fmla="*/ 272046 w 707078"/>
              <a:gd name="connsiteY7" fmla="*/ 576605 h 790623"/>
              <a:gd name="connsiteX8" fmla="*/ 144287 w 707078"/>
              <a:gd name="connsiteY8" fmla="*/ 771525 h 790623"/>
              <a:gd name="connsiteX0" fmla="*/ 144757 w 707548"/>
              <a:gd name="connsiteY0" fmla="*/ 771525 h 790623"/>
              <a:gd name="connsiteX1" fmla="*/ 24866 w 707548"/>
              <a:gd name="connsiteY1" fmla="*/ 690905 h 790623"/>
              <a:gd name="connsiteX2" fmla="*/ 139166 w 707548"/>
              <a:gd name="connsiteY2" fmla="*/ 605180 h 790623"/>
              <a:gd name="connsiteX3" fmla="*/ 3075 w 707548"/>
              <a:gd name="connsiteY3" fmla="*/ 159373 h 790623"/>
              <a:gd name="connsiteX4" fmla="*/ 167764 w 707548"/>
              <a:gd name="connsiteY4" fmla="*/ 9921 h 790623"/>
              <a:gd name="connsiteX5" fmla="*/ 412306 w 707548"/>
              <a:gd name="connsiteY5" fmla="*/ 0 h 790623"/>
              <a:gd name="connsiteX6" fmla="*/ 631725 w 707548"/>
              <a:gd name="connsiteY6" fmla="*/ 173660 h 790623"/>
              <a:gd name="connsiteX7" fmla="*/ 687465 w 707548"/>
              <a:gd name="connsiteY7" fmla="*/ 468855 h 790623"/>
              <a:gd name="connsiteX8" fmla="*/ 272516 w 707548"/>
              <a:gd name="connsiteY8" fmla="*/ 576605 h 790623"/>
              <a:gd name="connsiteX9" fmla="*/ 144757 w 707548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142704 w 685252"/>
              <a:gd name="connsiteY3" fmla="*/ 192710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122461 w 685252"/>
              <a:gd name="connsiteY0" fmla="*/ 771525 h 790623"/>
              <a:gd name="connsiteX1" fmla="*/ 2570 w 685252"/>
              <a:gd name="connsiteY1" fmla="*/ 690905 h 790623"/>
              <a:gd name="connsiteX2" fmla="*/ 116870 w 685252"/>
              <a:gd name="connsiteY2" fmla="*/ 605180 h 790623"/>
              <a:gd name="connsiteX3" fmla="*/ 66504 w 685252"/>
              <a:gd name="connsiteY3" fmla="*/ 187947 h 790623"/>
              <a:gd name="connsiteX4" fmla="*/ 145468 w 685252"/>
              <a:gd name="connsiteY4" fmla="*/ 9921 h 790623"/>
              <a:gd name="connsiteX5" fmla="*/ 390010 w 685252"/>
              <a:gd name="connsiteY5" fmla="*/ 0 h 790623"/>
              <a:gd name="connsiteX6" fmla="*/ 609429 w 685252"/>
              <a:gd name="connsiteY6" fmla="*/ 173660 h 790623"/>
              <a:gd name="connsiteX7" fmla="*/ 665169 w 685252"/>
              <a:gd name="connsiteY7" fmla="*/ 468855 h 790623"/>
              <a:gd name="connsiteX8" fmla="*/ 250220 w 685252"/>
              <a:gd name="connsiteY8" fmla="*/ 576605 h 790623"/>
              <a:gd name="connsiteX9" fmla="*/ 122461 w 685252"/>
              <a:gd name="connsiteY9" fmla="*/ 771525 h 790623"/>
              <a:gd name="connsiteX0" fmla="*/ 55957 w 618748"/>
              <a:gd name="connsiteY0" fmla="*/ 771525 h 790623"/>
              <a:gd name="connsiteX1" fmla="*/ 50366 w 618748"/>
              <a:gd name="connsiteY1" fmla="*/ 605180 h 790623"/>
              <a:gd name="connsiteX2" fmla="*/ 0 w 618748"/>
              <a:gd name="connsiteY2" fmla="*/ 187947 h 790623"/>
              <a:gd name="connsiteX3" fmla="*/ 78964 w 618748"/>
              <a:gd name="connsiteY3" fmla="*/ 9921 h 790623"/>
              <a:gd name="connsiteX4" fmla="*/ 323506 w 618748"/>
              <a:gd name="connsiteY4" fmla="*/ 0 h 790623"/>
              <a:gd name="connsiteX5" fmla="*/ 542925 w 618748"/>
              <a:gd name="connsiteY5" fmla="*/ 173660 h 790623"/>
              <a:gd name="connsiteX6" fmla="*/ 598665 w 618748"/>
              <a:gd name="connsiteY6" fmla="*/ 468855 h 790623"/>
              <a:gd name="connsiteX7" fmla="*/ 183716 w 618748"/>
              <a:gd name="connsiteY7" fmla="*/ 576605 h 790623"/>
              <a:gd name="connsiteX8" fmla="*/ 55957 w 618748"/>
              <a:gd name="connsiteY8" fmla="*/ 771525 h 790623"/>
              <a:gd name="connsiteX0" fmla="*/ 183716 w 618748"/>
              <a:gd name="connsiteY0" fmla="*/ 576605 h 631868"/>
              <a:gd name="connsiteX1" fmla="*/ 50366 w 618748"/>
              <a:gd name="connsiteY1" fmla="*/ 605180 h 631868"/>
              <a:gd name="connsiteX2" fmla="*/ 0 w 618748"/>
              <a:gd name="connsiteY2" fmla="*/ 187947 h 631868"/>
              <a:gd name="connsiteX3" fmla="*/ 78964 w 618748"/>
              <a:gd name="connsiteY3" fmla="*/ 9921 h 631868"/>
              <a:gd name="connsiteX4" fmla="*/ 323506 w 618748"/>
              <a:gd name="connsiteY4" fmla="*/ 0 h 631868"/>
              <a:gd name="connsiteX5" fmla="*/ 542925 w 618748"/>
              <a:gd name="connsiteY5" fmla="*/ 173660 h 631868"/>
              <a:gd name="connsiteX6" fmla="*/ 598665 w 618748"/>
              <a:gd name="connsiteY6" fmla="*/ 468855 h 631868"/>
              <a:gd name="connsiteX7" fmla="*/ 183716 w 618748"/>
              <a:gd name="connsiteY7" fmla="*/ 576605 h 631868"/>
              <a:gd name="connsiteX0" fmla="*/ 183716 w 618748"/>
              <a:gd name="connsiteY0" fmla="*/ 576605 h 576605"/>
              <a:gd name="connsiteX1" fmla="*/ 0 w 618748"/>
              <a:gd name="connsiteY1" fmla="*/ 187947 h 576605"/>
              <a:gd name="connsiteX2" fmla="*/ 78964 w 618748"/>
              <a:gd name="connsiteY2" fmla="*/ 9921 h 576605"/>
              <a:gd name="connsiteX3" fmla="*/ 323506 w 618748"/>
              <a:gd name="connsiteY3" fmla="*/ 0 h 576605"/>
              <a:gd name="connsiteX4" fmla="*/ 542925 w 618748"/>
              <a:gd name="connsiteY4" fmla="*/ 173660 h 576605"/>
              <a:gd name="connsiteX5" fmla="*/ 598665 w 618748"/>
              <a:gd name="connsiteY5" fmla="*/ 468855 h 576605"/>
              <a:gd name="connsiteX6" fmla="*/ 183716 w 618748"/>
              <a:gd name="connsiteY6" fmla="*/ 576605 h 576605"/>
              <a:gd name="connsiteX0" fmla="*/ 598665 w 635221"/>
              <a:gd name="connsiteY0" fmla="*/ 468855 h 468875"/>
              <a:gd name="connsiteX1" fmla="*/ 0 w 635221"/>
              <a:gd name="connsiteY1" fmla="*/ 187947 h 468875"/>
              <a:gd name="connsiteX2" fmla="*/ 78964 w 635221"/>
              <a:gd name="connsiteY2" fmla="*/ 9921 h 468875"/>
              <a:gd name="connsiteX3" fmla="*/ 323506 w 635221"/>
              <a:gd name="connsiteY3" fmla="*/ 0 h 468875"/>
              <a:gd name="connsiteX4" fmla="*/ 542925 w 635221"/>
              <a:gd name="connsiteY4" fmla="*/ 173660 h 468875"/>
              <a:gd name="connsiteX5" fmla="*/ 598665 w 635221"/>
              <a:gd name="connsiteY5" fmla="*/ 468855 h 468875"/>
              <a:gd name="connsiteX0" fmla="*/ 598665 w 635221"/>
              <a:gd name="connsiteY0" fmla="*/ 468855 h 561558"/>
              <a:gd name="connsiteX1" fmla="*/ 369454 w 635221"/>
              <a:gd name="connsiteY1" fmla="*/ 548031 h 561558"/>
              <a:gd name="connsiteX2" fmla="*/ 0 w 635221"/>
              <a:gd name="connsiteY2" fmla="*/ 187947 h 561558"/>
              <a:gd name="connsiteX3" fmla="*/ 78964 w 635221"/>
              <a:gd name="connsiteY3" fmla="*/ 9921 h 561558"/>
              <a:gd name="connsiteX4" fmla="*/ 323506 w 635221"/>
              <a:gd name="connsiteY4" fmla="*/ 0 h 561558"/>
              <a:gd name="connsiteX5" fmla="*/ 542925 w 635221"/>
              <a:gd name="connsiteY5" fmla="*/ 173660 h 561558"/>
              <a:gd name="connsiteX6" fmla="*/ 598665 w 635221"/>
              <a:gd name="connsiteY6" fmla="*/ 468855 h 561558"/>
              <a:gd name="connsiteX0" fmla="*/ 609602 w 644330"/>
              <a:gd name="connsiteY0" fmla="*/ 425789 h 555824"/>
              <a:gd name="connsiteX1" fmla="*/ 369454 w 644330"/>
              <a:gd name="connsiteY1" fmla="*/ 548031 h 555824"/>
              <a:gd name="connsiteX2" fmla="*/ 0 w 644330"/>
              <a:gd name="connsiteY2" fmla="*/ 187947 h 555824"/>
              <a:gd name="connsiteX3" fmla="*/ 78964 w 644330"/>
              <a:gd name="connsiteY3" fmla="*/ 9921 h 555824"/>
              <a:gd name="connsiteX4" fmla="*/ 323506 w 644330"/>
              <a:gd name="connsiteY4" fmla="*/ 0 h 555824"/>
              <a:gd name="connsiteX5" fmla="*/ 542925 w 644330"/>
              <a:gd name="connsiteY5" fmla="*/ 173660 h 555824"/>
              <a:gd name="connsiteX6" fmla="*/ 609602 w 644330"/>
              <a:gd name="connsiteY6" fmla="*/ 425789 h 555824"/>
              <a:gd name="connsiteX0" fmla="*/ 609602 w 639483"/>
              <a:gd name="connsiteY0" fmla="*/ 425789 h 555824"/>
              <a:gd name="connsiteX1" fmla="*/ 369454 w 639483"/>
              <a:gd name="connsiteY1" fmla="*/ 548031 h 555824"/>
              <a:gd name="connsiteX2" fmla="*/ 0 w 639483"/>
              <a:gd name="connsiteY2" fmla="*/ 187947 h 555824"/>
              <a:gd name="connsiteX3" fmla="*/ 78964 w 639483"/>
              <a:gd name="connsiteY3" fmla="*/ 9921 h 555824"/>
              <a:gd name="connsiteX4" fmla="*/ 323506 w 639483"/>
              <a:gd name="connsiteY4" fmla="*/ 0 h 555824"/>
              <a:gd name="connsiteX5" fmla="*/ 513009 w 639483"/>
              <a:gd name="connsiteY5" fmla="*/ 206511 h 555824"/>
              <a:gd name="connsiteX6" fmla="*/ 609602 w 639483"/>
              <a:gd name="connsiteY6" fmla="*/ 425789 h 555824"/>
              <a:gd name="connsiteX0" fmla="*/ 609777 w 639658"/>
              <a:gd name="connsiteY0" fmla="*/ 425859 h 555894"/>
              <a:gd name="connsiteX1" fmla="*/ 369629 w 639658"/>
              <a:gd name="connsiteY1" fmla="*/ 548101 h 555894"/>
              <a:gd name="connsiteX2" fmla="*/ 175 w 639658"/>
              <a:gd name="connsiteY2" fmla="*/ 188017 h 555894"/>
              <a:gd name="connsiteX3" fmla="*/ 323681 w 639658"/>
              <a:gd name="connsiteY3" fmla="*/ 70 h 555894"/>
              <a:gd name="connsiteX4" fmla="*/ 513184 w 639658"/>
              <a:gd name="connsiteY4" fmla="*/ 206581 h 555894"/>
              <a:gd name="connsiteX5" fmla="*/ 609777 w 639658"/>
              <a:gd name="connsiteY5" fmla="*/ 425859 h 555894"/>
              <a:gd name="connsiteX0" fmla="*/ 609777 w 610065"/>
              <a:gd name="connsiteY0" fmla="*/ 425859 h 559384"/>
              <a:gd name="connsiteX1" fmla="*/ 369629 w 610065"/>
              <a:gd name="connsiteY1" fmla="*/ 548101 h 559384"/>
              <a:gd name="connsiteX2" fmla="*/ 175 w 610065"/>
              <a:gd name="connsiteY2" fmla="*/ 188017 h 559384"/>
              <a:gd name="connsiteX3" fmla="*/ 323681 w 610065"/>
              <a:gd name="connsiteY3" fmla="*/ 70 h 559384"/>
              <a:gd name="connsiteX4" fmla="*/ 609777 w 610065"/>
              <a:gd name="connsiteY4" fmla="*/ 425859 h 559384"/>
              <a:gd name="connsiteX0" fmla="*/ 609777 w 609972"/>
              <a:gd name="connsiteY0" fmla="*/ 425859 h 579446"/>
              <a:gd name="connsiteX1" fmla="*/ 296648 w 609972"/>
              <a:gd name="connsiteY1" fmla="*/ 570015 h 579446"/>
              <a:gd name="connsiteX2" fmla="*/ 175 w 609972"/>
              <a:gd name="connsiteY2" fmla="*/ 188017 h 579446"/>
              <a:gd name="connsiteX3" fmla="*/ 323681 w 609972"/>
              <a:gd name="connsiteY3" fmla="*/ 70 h 579446"/>
              <a:gd name="connsiteX4" fmla="*/ 609777 w 609972"/>
              <a:gd name="connsiteY4" fmla="*/ 425859 h 579446"/>
              <a:gd name="connsiteX0" fmla="*/ 609777 w 610116"/>
              <a:gd name="connsiteY0" fmla="*/ 425859 h 953900"/>
              <a:gd name="connsiteX1" fmla="*/ 392417 w 610116"/>
              <a:gd name="connsiteY1" fmla="*/ 951552 h 953900"/>
              <a:gd name="connsiteX2" fmla="*/ 175 w 610116"/>
              <a:gd name="connsiteY2" fmla="*/ 188017 h 953900"/>
              <a:gd name="connsiteX3" fmla="*/ 323681 w 610116"/>
              <a:gd name="connsiteY3" fmla="*/ 70 h 953900"/>
              <a:gd name="connsiteX4" fmla="*/ 609777 w 610116"/>
              <a:gd name="connsiteY4" fmla="*/ 425859 h 953900"/>
              <a:gd name="connsiteX0" fmla="*/ 934718 w 934828"/>
              <a:gd name="connsiteY0" fmla="*/ 617546 h 962062"/>
              <a:gd name="connsiteX1" fmla="*/ 392417 w 934828"/>
              <a:gd name="connsiteY1" fmla="*/ 951552 h 962062"/>
              <a:gd name="connsiteX2" fmla="*/ 175 w 934828"/>
              <a:gd name="connsiteY2" fmla="*/ 188017 h 962062"/>
              <a:gd name="connsiteX3" fmla="*/ 323681 w 934828"/>
              <a:gd name="connsiteY3" fmla="*/ 70 h 962062"/>
              <a:gd name="connsiteX4" fmla="*/ 934718 w 934828"/>
              <a:gd name="connsiteY4" fmla="*/ 617546 h 962062"/>
              <a:gd name="connsiteX0" fmla="*/ 934740 w 934850"/>
              <a:gd name="connsiteY0" fmla="*/ 724382 h 1068898"/>
              <a:gd name="connsiteX1" fmla="*/ 392439 w 934850"/>
              <a:gd name="connsiteY1" fmla="*/ 1058388 h 1068898"/>
              <a:gd name="connsiteX2" fmla="*/ 197 w 934850"/>
              <a:gd name="connsiteY2" fmla="*/ 294853 h 1068898"/>
              <a:gd name="connsiteX3" fmla="*/ 295660 w 934850"/>
              <a:gd name="connsiteY3" fmla="*/ 34 h 1068898"/>
              <a:gd name="connsiteX4" fmla="*/ 934740 w 934850"/>
              <a:gd name="connsiteY4" fmla="*/ 724382 h 1068898"/>
              <a:gd name="connsiteX0" fmla="*/ 1066515 w 1066631"/>
              <a:gd name="connsiteY0" fmla="*/ 724377 h 1067325"/>
              <a:gd name="connsiteX1" fmla="*/ 524214 w 1066631"/>
              <a:gd name="connsiteY1" fmla="*/ 1058383 h 1067325"/>
              <a:gd name="connsiteX2" fmla="*/ 123 w 1066631"/>
              <a:gd name="connsiteY2" fmla="*/ 334335 h 1067325"/>
              <a:gd name="connsiteX3" fmla="*/ 427435 w 1066631"/>
              <a:gd name="connsiteY3" fmla="*/ 29 h 1067325"/>
              <a:gd name="connsiteX4" fmla="*/ 1066515 w 1066631"/>
              <a:gd name="connsiteY4" fmla="*/ 724377 h 1067325"/>
              <a:gd name="connsiteX0" fmla="*/ 1066515 w 1066633"/>
              <a:gd name="connsiteY0" fmla="*/ 724377 h 985235"/>
              <a:gd name="connsiteX1" fmla="*/ 531831 w 1066633"/>
              <a:gd name="connsiteY1" fmla="*/ 973530 h 985235"/>
              <a:gd name="connsiteX2" fmla="*/ 123 w 1066633"/>
              <a:gd name="connsiteY2" fmla="*/ 334335 h 985235"/>
              <a:gd name="connsiteX3" fmla="*/ 427435 w 1066633"/>
              <a:gd name="connsiteY3" fmla="*/ 29 h 985235"/>
              <a:gd name="connsiteX4" fmla="*/ 1066515 w 1066633"/>
              <a:gd name="connsiteY4" fmla="*/ 724377 h 985235"/>
              <a:gd name="connsiteX0" fmla="*/ 1024567 w 1024698"/>
              <a:gd name="connsiteY0" fmla="*/ 734298 h 986158"/>
              <a:gd name="connsiteX1" fmla="*/ 531831 w 1024698"/>
              <a:gd name="connsiteY1" fmla="*/ 973530 h 986158"/>
              <a:gd name="connsiteX2" fmla="*/ 123 w 1024698"/>
              <a:gd name="connsiteY2" fmla="*/ 334335 h 986158"/>
              <a:gd name="connsiteX3" fmla="*/ 427435 w 1024698"/>
              <a:gd name="connsiteY3" fmla="*/ 29 h 986158"/>
              <a:gd name="connsiteX4" fmla="*/ 1024567 w 1024698"/>
              <a:gd name="connsiteY4" fmla="*/ 734298 h 986158"/>
              <a:gd name="connsiteX0" fmla="*/ 1021328 w 1021458"/>
              <a:gd name="connsiteY0" fmla="*/ 734298 h 986060"/>
              <a:gd name="connsiteX1" fmla="*/ 528592 w 1021458"/>
              <a:gd name="connsiteY1" fmla="*/ 973530 h 986060"/>
              <a:gd name="connsiteX2" fmla="*/ 126 w 1021458"/>
              <a:gd name="connsiteY2" fmla="*/ 336336 h 986060"/>
              <a:gd name="connsiteX3" fmla="*/ 424196 w 1021458"/>
              <a:gd name="connsiteY3" fmla="*/ 29 h 986060"/>
              <a:gd name="connsiteX4" fmla="*/ 1021328 w 1021458"/>
              <a:gd name="connsiteY4" fmla="*/ 734298 h 986060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439"/>
              <a:gd name="connsiteY0" fmla="*/ 734383 h 986145"/>
              <a:gd name="connsiteX1" fmla="*/ 528573 w 1021439"/>
              <a:gd name="connsiteY1" fmla="*/ 973615 h 986145"/>
              <a:gd name="connsiteX2" fmla="*/ 107 w 1021439"/>
              <a:gd name="connsiteY2" fmla="*/ 336421 h 986145"/>
              <a:gd name="connsiteX3" fmla="*/ 424177 w 1021439"/>
              <a:gd name="connsiteY3" fmla="*/ 114 h 986145"/>
              <a:gd name="connsiteX4" fmla="*/ 1021309 w 1021439"/>
              <a:gd name="connsiteY4" fmla="*/ 734383 h 986145"/>
              <a:gd name="connsiteX0" fmla="*/ 1021309 w 1021309"/>
              <a:gd name="connsiteY0" fmla="*/ 734383 h 984202"/>
              <a:gd name="connsiteX1" fmla="*/ 528573 w 1021309"/>
              <a:gd name="connsiteY1" fmla="*/ 973615 h 984202"/>
              <a:gd name="connsiteX2" fmla="*/ 107 w 1021309"/>
              <a:gd name="connsiteY2" fmla="*/ 336421 h 984202"/>
              <a:gd name="connsiteX3" fmla="*/ 424177 w 1021309"/>
              <a:gd name="connsiteY3" fmla="*/ 114 h 984202"/>
              <a:gd name="connsiteX4" fmla="*/ 1021309 w 1021309"/>
              <a:gd name="connsiteY4" fmla="*/ 734383 h 984202"/>
              <a:gd name="connsiteX0" fmla="*/ 1021309 w 1021309"/>
              <a:gd name="connsiteY0" fmla="*/ 734383 h 973633"/>
              <a:gd name="connsiteX1" fmla="*/ 528573 w 1021309"/>
              <a:gd name="connsiteY1" fmla="*/ 973615 h 973633"/>
              <a:gd name="connsiteX2" fmla="*/ 107 w 1021309"/>
              <a:gd name="connsiteY2" fmla="*/ 336421 h 973633"/>
              <a:gd name="connsiteX3" fmla="*/ 424177 w 1021309"/>
              <a:gd name="connsiteY3" fmla="*/ 114 h 973633"/>
              <a:gd name="connsiteX4" fmla="*/ 1021309 w 1021309"/>
              <a:gd name="connsiteY4" fmla="*/ 734383 h 973633"/>
              <a:gd name="connsiteX0" fmla="*/ 1021309 w 1021309"/>
              <a:gd name="connsiteY0" fmla="*/ 734383 h 1045995"/>
              <a:gd name="connsiteX1" fmla="*/ 515235 w 1021309"/>
              <a:gd name="connsiteY1" fmla="*/ 1045979 h 1045995"/>
              <a:gd name="connsiteX2" fmla="*/ 107 w 1021309"/>
              <a:gd name="connsiteY2" fmla="*/ 336421 h 1045995"/>
              <a:gd name="connsiteX3" fmla="*/ 424177 w 1021309"/>
              <a:gd name="connsiteY3" fmla="*/ 114 h 1045995"/>
              <a:gd name="connsiteX4" fmla="*/ 1021309 w 1021309"/>
              <a:gd name="connsiteY4" fmla="*/ 734383 h 1045995"/>
              <a:gd name="connsiteX0" fmla="*/ 1021515 w 1021515"/>
              <a:gd name="connsiteY0" fmla="*/ 734356 h 1045968"/>
              <a:gd name="connsiteX1" fmla="*/ 515441 w 1021515"/>
              <a:gd name="connsiteY1" fmla="*/ 1045952 h 1045968"/>
              <a:gd name="connsiteX2" fmla="*/ 313 w 1021515"/>
              <a:gd name="connsiteY2" fmla="*/ 336394 h 1045968"/>
              <a:gd name="connsiteX3" fmla="*/ 424383 w 1021515"/>
              <a:gd name="connsiteY3" fmla="*/ 87 h 1045968"/>
              <a:gd name="connsiteX4" fmla="*/ 1021515 w 1021515"/>
              <a:gd name="connsiteY4" fmla="*/ 734356 h 1045968"/>
              <a:gd name="connsiteX0" fmla="*/ 1021515 w 1021515"/>
              <a:gd name="connsiteY0" fmla="*/ 734356 h 1045967"/>
              <a:gd name="connsiteX1" fmla="*/ 515441 w 1021515"/>
              <a:gd name="connsiteY1" fmla="*/ 1045952 h 1045967"/>
              <a:gd name="connsiteX2" fmla="*/ 313 w 1021515"/>
              <a:gd name="connsiteY2" fmla="*/ 336394 h 1045967"/>
              <a:gd name="connsiteX3" fmla="*/ 424383 w 1021515"/>
              <a:gd name="connsiteY3" fmla="*/ 87 h 1045967"/>
              <a:gd name="connsiteX4" fmla="*/ 1021515 w 1021515"/>
              <a:gd name="connsiteY4" fmla="*/ 734356 h 1045967"/>
              <a:gd name="connsiteX0" fmla="*/ 1021515 w 1021515"/>
              <a:gd name="connsiteY0" fmla="*/ 734356 h 959202"/>
              <a:gd name="connsiteX1" fmla="*/ 577973 w 1021515"/>
              <a:gd name="connsiteY1" fmla="*/ 959185 h 959202"/>
              <a:gd name="connsiteX2" fmla="*/ 313 w 1021515"/>
              <a:gd name="connsiteY2" fmla="*/ 336394 h 959202"/>
              <a:gd name="connsiteX3" fmla="*/ 424383 w 1021515"/>
              <a:gd name="connsiteY3" fmla="*/ 87 h 959202"/>
              <a:gd name="connsiteX4" fmla="*/ 1021515 w 1021515"/>
              <a:gd name="connsiteY4" fmla="*/ 734356 h 959202"/>
              <a:gd name="connsiteX0" fmla="*/ 941131 w 941131"/>
              <a:gd name="connsiteY0" fmla="*/ 734373 h 972996"/>
              <a:gd name="connsiteX1" fmla="*/ 497589 w 941131"/>
              <a:gd name="connsiteY1" fmla="*/ 959202 h 972996"/>
              <a:gd name="connsiteX2" fmla="*/ 388 w 941131"/>
              <a:gd name="connsiteY2" fmla="*/ 278624 h 972996"/>
              <a:gd name="connsiteX3" fmla="*/ 343999 w 941131"/>
              <a:gd name="connsiteY3" fmla="*/ 104 h 972996"/>
              <a:gd name="connsiteX4" fmla="*/ 941131 w 941131"/>
              <a:gd name="connsiteY4" fmla="*/ 734373 h 972996"/>
              <a:gd name="connsiteX0" fmla="*/ 940993 w 940993"/>
              <a:gd name="connsiteY0" fmla="*/ 614858 h 853481"/>
              <a:gd name="connsiteX1" fmla="*/ 497451 w 940993"/>
              <a:gd name="connsiteY1" fmla="*/ 839687 h 853481"/>
              <a:gd name="connsiteX2" fmla="*/ 250 w 940993"/>
              <a:gd name="connsiteY2" fmla="*/ 159109 h 853481"/>
              <a:gd name="connsiteX3" fmla="*/ 532712 w 940993"/>
              <a:gd name="connsiteY3" fmla="*/ 184 h 853481"/>
              <a:gd name="connsiteX4" fmla="*/ 940993 w 940993"/>
              <a:gd name="connsiteY4" fmla="*/ 614858 h 853481"/>
              <a:gd name="connsiteX0" fmla="*/ 853248 w 853248"/>
              <a:gd name="connsiteY0" fmla="*/ 614768 h 846668"/>
              <a:gd name="connsiteX1" fmla="*/ 409706 w 853248"/>
              <a:gd name="connsiteY1" fmla="*/ 839597 h 846668"/>
              <a:gd name="connsiteX2" fmla="*/ 300 w 853248"/>
              <a:gd name="connsiteY2" fmla="*/ 311741 h 846668"/>
              <a:gd name="connsiteX3" fmla="*/ 444967 w 853248"/>
              <a:gd name="connsiteY3" fmla="*/ 94 h 846668"/>
              <a:gd name="connsiteX4" fmla="*/ 853248 w 853248"/>
              <a:gd name="connsiteY4" fmla="*/ 614768 h 846668"/>
              <a:gd name="connsiteX0" fmla="*/ 853248 w 853248"/>
              <a:gd name="connsiteY0" fmla="*/ 614768 h 856226"/>
              <a:gd name="connsiteX1" fmla="*/ 290215 w 853248"/>
              <a:gd name="connsiteY1" fmla="*/ 849401 h 856226"/>
              <a:gd name="connsiteX2" fmla="*/ 300 w 853248"/>
              <a:gd name="connsiteY2" fmla="*/ 311741 h 856226"/>
              <a:gd name="connsiteX3" fmla="*/ 444967 w 853248"/>
              <a:gd name="connsiteY3" fmla="*/ 94 h 856226"/>
              <a:gd name="connsiteX4" fmla="*/ 853248 w 853248"/>
              <a:gd name="connsiteY4" fmla="*/ 614768 h 856226"/>
              <a:gd name="connsiteX0" fmla="*/ 751614 w 751614"/>
              <a:gd name="connsiteY0" fmla="*/ 590819 h 854858"/>
              <a:gd name="connsiteX1" fmla="*/ 290215 w 751614"/>
              <a:gd name="connsiteY1" fmla="*/ 849401 h 854858"/>
              <a:gd name="connsiteX2" fmla="*/ 300 w 751614"/>
              <a:gd name="connsiteY2" fmla="*/ 311741 h 854858"/>
              <a:gd name="connsiteX3" fmla="*/ 444967 w 751614"/>
              <a:gd name="connsiteY3" fmla="*/ 94 h 854858"/>
              <a:gd name="connsiteX4" fmla="*/ 751614 w 751614"/>
              <a:gd name="connsiteY4" fmla="*/ 590819 h 854858"/>
              <a:gd name="connsiteX0" fmla="*/ 795346 w 795346"/>
              <a:gd name="connsiteY0" fmla="*/ 611852 h 856047"/>
              <a:gd name="connsiteX1" fmla="*/ 290215 w 795346"/>
              <a:gd name="connsiteY1" fmla="*/ 849401 h 856047"/>
              <a:gd name="connsiteX2" fmla="*/ 300 w 795346"/>
              <a:gd name="connsiteY2" fmla="*/ 311741 h 856047"/>
              <a:gd name="connsiteX3" fmla="*/ 444967 w 795346"/>
              <a:gd name="connsiteY3" fmla="*/ 94 h 856047"/>
              <a:gd name="connsiteX4" fmla="*/ 795346 w 795346"/>
              <a:gd name="connsiteY4" fmla="*/ 611852 h 856047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21"/>
              <a:gd name="connsiteY0" fmla="*/ 611852 h 855233"/>
              <a:gd name="connsiteX1" fmla="*/ 290215 w 795421"/>
              <a:gd name="connsiteY1" fmla="*/ 849401 h 855233"/>
              <a:gd name="connsiteX2" fmla="*/ 300 w 795421"/>
              <a:gd name="connsiteY2" fmla="*/ 311741 h 855233"/>
              <a:gd name="connsiteX3" fmla="*/ 444967 w 795421"/>
              <a:gd name="connsiteY3" fmla="*/ 94 h 855233"/>
              <a:gd name="connsiteX4" fmla="*/ 795346 w 795421"/>
              <a:gd name="connsiteY4" fmla="*/ 611852 h 855233"/>
              <a:gd name="connsiteX0" fmla="*/ 795346 w 795403"/>
              <a:gd name="connsiteY0" fmla="*/ 611852 h 850708"/>
              <a:gd name="connsiteX1" fmla="*/ 290215 w 795403"/>
              <a:gd name="connsiteY1" fmla="*/ 849401 h 850708"/>
              <a:gd name="connsiteX2" fmla="*/ 300 w 795403"/>
              <a:gd name="connsiteY2" fmla="*/ 311741 h 850708"/>
              <a:gd name="connsiteX3" fmla="*/ 444967 w 795403"/>
              <a:gd name="connsiteY3" fmla="*/ 94 h 850708"/>
              <a:gd name="connsiteX4" fmla="*/ 795346 w 795403"/>
              <a:gd name="connsiteY4" fmla="*/ 611852 h 850708"/>
              <a:gd name="connsiteX0" fmla="*/ 795346 w 795421"/>
              <a:gd name="connsiteY0" fmla="*/ 611852 h 980656"/>
              <a:gd name="connsiteX1" fmla="*/ 410581 w 795421"/>
              <a:gd name="connsiteY1" fmla="*/ 979770 h 980656"/>
              <a:gd name="connsiteX2" fmla="*/ 300 w 795421"/>
              <a:gd name="connsiteY2" fmla="*/ 311741 h 980656"/>
              <a:gd name="connsiteX3" fmla="*/ 444967 w 795421"/>
              <a:gd name="connsiteY3" fmla="*/ 94 h 980656"/>
              <a:gd name="connsiteX4" fmla="*/ 795346 w 795421"/>
              <a:gd name="connsiteY4" fmla="*/ 611852 h 980656"/>
              <a:gd name="connsiteX0" fmla="*/ 859874 w 859965"/>
              <a:gd name="connsiteY0" fmla="*/ 717761 h 988910"/>
              <a:gd name="connsiteX1" fmla="*/ 410581 w 859965"/>
              <a:gd name="connsiteY1" fmla="*/ 979770 h 988910"/>
              <a:gd name="connsiteX2" fmla="*/ 300 w 859965"/>
              <a:gd name="connsiteY2" fmla="*/ 311741 h 988910"/>
              <a:gd name="connsiteX3" fmla="*/ 444967 w 859965"/>
              <a:gd name="connsiteY3" fmla="*/ 94 h 988910"/>
              <a:gd name="connsiteX4" fmla="*/ 859874 w 859965"/>
              <a:gd name="connsiteY4" fmla="*/ 717761 h 988910"/>
              <a:gd name="connsiteX0" fmla="*/ 859874 w 859942"/>
              <a:gd name="connsiteY0" fmla="*/ 717761 h 980860"/>
              <a:gd name="connsiteX1" fmla="*/ 410581 w 859942"/>
              <a:gd name="connsiteY1" fmla="*/ 979770 h 980860"/>
              <a:gd name="connsiteX2" fmla="*/ 300 w 859942"/>
              <a:gd name="connsiteY2" fmla="*/ 311741 h 980860"/>
              <a:gd name="connsiteX3" fmla="*/ 444967 w 859942"/>
              <a:gd name="connsiteY3" fmla="*/ 94 h 980860"/>
              <a:gd name="connsiteX4" fmla="*/ 859874 w 859942"/>
              <a:gd name="connsiteY4" fmla="*/ 717761 h 980860"/>
              <a:gd name="connsiteX0" fmla="*/ 898494 w 898577"/>
              <a:gd name="connsiteY0" fmla="*/ 777482 h 993349"/>
              <a:gd name="connsiteX1" fmla="*/ 410581 w 898577"/>
              <a:gd name="connsiteY1" fmla="*/ 979770 h 993349"/>
              <a:gd name="connsiteX2" fmla="*/ 300 w 898577"/>
              <a:gd name="connsiteY2" fmla="*/ 311741 h 993349"/>
              <a:gd name="connsiteX3" fmla="*/ 444967 w 898577"/>
              <a:gd name="connsiteY3" fmla="*/ 94 h 993349"/>
              <a:gd name="connsiteX4" fmla="*/ 898494 w 898577"/>
              <a:gd name="connsiteY4" fmla="*/ 777482 h 993349"/>
              <a:gd name="connsiteX0" fmla="*/ 898494 w 898702"/>
              <a:gd name="connsiteY0" fmla="*/ 777482 h 1036943"/>
              <a:gd name="connsiteX1" fmla="*/ 621311 w 898702"/>
              <a:gd name="connsiteY1" fmla="*/ 1024986 h 1036943"/>
              <a:gd name="connsiteX2" fmla="*/ 300 w 898702"/>
              <a:gd name="connsiteY2" fmla="*/ 311741 h 1036943"/>
              <a:gd name="connsiteX3" fmla="*/ 444967 w 898702"/>
              <a:gd name="connsiteY3" fmla="*/ 94 h 1036943"/>
              <a:gd name="connsiteX4" fmla="*/ 898494 w 898702"/>
              <a:gd name="connsiteY4" fmla="*/ 777482 h 1036943"/>
              <a:gd name="connsiteX0" fmla="*/ 798705 w 798891"/>
              <a:gd name="connsiteY0" fmla="*/ 777518 h 1040928"/>
              <a:gd name="connsiteX1" fmla="*/ 521522 w 798891"/>
              <a:gd name="connsiteY1" fmla="*/ 1025022 h 1040928"/>
              <a:gd name="connsiteX2" fmla="*/ 387 w 798891"/>
              <a:gd name="connsiteY2" fmla="*/ 222991 h 1040928"/>
              <a:gd name="connsiteX3" fmla="*/ 345178 w 798891"/>
              <a:gd name="connsiteY3" fmla="*/ 130 h 1040928"/>
              <a:gd name="connsiteX4" fmla="*/ 798705 w 798891"/>
              <a:gd name="connsiteY4" fmla="*/ 777518 h 1040928"/>
              <a:gd name="connsiteX0" fmla="*/ 798705 w 798795"/>
              <a:gd name="connsiteY0" fmla="*/ 777518 h 1025865"/>
              <a:gd name="connsiteX1" fmla="*/ 521522 w 798795"/>
              <a:gd name="connsiteY1" fmla="*/ 1025022 h 1025865"/>
              <a:gd name="connsiteX2" fmla="*/ 387 w 798795"/>
              <a:gd name="connsiteY2" fmla="*/ 222991 h 1025865"/>
              <a:gd name="connsiteX3" fmla="*/ 345178 w 798795"/>
              <a:gd name="connsiteY3" fmla="*/ 130 h 1025865"/>
              <a:gd name="connsiteX4" fmla="*/ 798705 w 798795"/>
              <a:gd name="connsiteY4" fmla="*/ 777518 h 1025865"/>
              <a:gd name="connsiteX0" fmla="*/ 903056 w 903266"/>
              <a:gd name="connsiteY0" fmla="*/ 778240 h 1051051"/>
              <a:gd name="connsiteX1" fmla="*/ 625873 w 903266"/>
              <a:gd name="connsiteY1" fmla="*/ 1025744 h 1051051"/>
              <a:gd name="connsiteX2" fmla="*/ 296 w 903266"/>
              <a:gd name="connsiteY2" fmla="*/ 34143 h 1051051"/>
              <a:gd name="connsiteX3" fmla="*/ 449529 w 903266"/>
              <a:gd name="connsiteY3" fmla="*/ 852 h 1051051"/>
              <a:gd name="connsiteX4" fmla="*/ 903056 w 903266"/>
              <a:gd name="connsiteY4" fmla="*/ 778240 h 1051051"/>
              <a:gd name="connsiteX0" fmla="*/ 903121 w 903331"/>
              <a:gd name="connsiteY0" fmla="*/ 855570 h 1128381"/>
              <a:gd name="connsiteX1" fmla="*/ 625938 w 903331"/>
              <a:gd name="connsiteY1" fmla="*/ 1103074 h 1128381"/>
              <a:gd name="connsiteX2" fmla="*/ 361 w 903331"/>
              <a:gd name="connsiteY2" fmla="*/ 111473 h 1128381"/>
              <a:gd name="connsiteX3" fmla="*/ 368956 w 903331"/>
              <a:gd name="connsiteY3" fmla="*/ 261 h 1128381"/>
              <a:gd name="connsiteX4" fmla="*/ 903121 w 903331"/>
              <a:gd name="connsiteY4" fmla="*/ 855570 h 1128381"/>
              <a:gd name="connsiteX0" fmla="*/ 828825 w 829017"/>
              <a:gd name="connsiteY0" fmla="*/ 855438 h 1122404"/>
              <a:gd name="connsiteX1" fmla="*/ 551642 w 829017"/>
              <a:gd name="connsiteY1" fmla="*/ 1102942 h 1122404"/>
              <a:gd name="connsiteX2" fmla="*/ 454 w 829017"/>
              <a:gd name="connsiteY2" fmla="*/ 226372 h 1122404"/>
              <a:gd name="connsiteX3" fmla="*/ 294660 w 829017"/>
              <a:gd name="connsiteY3" fmla="*/ 129 h 1122404"/>
              <a:gd name="connsiteX4" fmla="*/ 828825 w 829017"/>
              <a:gd name="connsiteY4" fmla="*/ 855438 h 1122404"/>
              <a:gd name="connsiteX0" fmla="*/ 1253910 w 1253936"/>
              <a:gd name="connsiteY0" fmla="*/ 855438 h 1405146"/>
              <a:gd name="connsiteX1" fmla="*/ 22728 w 1253936"/>
              <a:gd name="connsiteY1" fmla="*/ 1393599 h 1405146"/>
              <a:gd name="connsiteX2" fmla="*/ 425539 w 1253936"/>
              <a:gd name="connsiteY2" fmla="*/ 226372 h 1405146"/>
              <a:gd name="connsiteX3" fmla="*/ 719745 w 1253936"/>
              <a:gd name="connsiteY3" fmla="*/ 129 h 1405146"/>
              <a:gd name="connsiteX4" fmla="*/ 1253910 w 1253936"/>
              <a:gd name="connsiteY4" fmla="*/ 855438 h 1405146"/>
              <a:gd name="connsiteX0" fmla="*/ 1447778 w 1447806"/>
              <a:gd name="connsiteY0" fmla="*/ 855368 h 1397598"/>
              <a:gd name="connsiteX1" fmla="*/ 216596 w 1447806"/>
              <a:gd name="connsiteY1" fmla="*/ 1393529 h 1397598"/>
              <a:gd name="connsiteX2" fmla="*/ 2837 w 1447806"/>
              <a:gd name="connsiteY2" fmla="*/ 502673 h 1397598"/>
              <a:gd name="connsiteX3" fmla="*/ 913613 w 1447806"/>
              <a:gd name="connsiteY3" fmla="*/ 59 h 1397598"/>
              <a:gd name="connsiteX4" fmla="*/ 1447778 w 1447806"/>
              <a:gd name="connsiteY4" fmla="*/ 855368 h 1397598"/>
              <a:gd name="connsiteX0" fmla="*/ 1447778 w 1447806"/>
              <a:gd name="connsiteY0" fmla="*/ 755592 h 1297822"/>
              <a:gd name="connsiteX1" fmla="*/ 216596 w 1447806"/>
              <a:gd name="connsiteY1" fmla="*/ 1293753 h 1297822"/>
              <a:gd name="connsiteX2" fmla="*/ 2837 w 1447806"/>
              <a:gd name="connsiteY2" fmla="*/ 402897 h 1297822"/>
              <a:gd name="connsiteX3" fmla="*/ 916969 w 1447806"/>
              <a:gd name="connsiteY3" fmla="*/ 73 h 1297822"/>
              <a:gd name="connsiteX4" fmla="*/ 1447778 w 1447806"/>
              <a:gd name="connsiteY4" fmla="*/ 755592 h 1297822"/>
              <a:gd name="connsiteX0" fmla="*/ 1445087 w 1445109"/>
              <a:gd name="connsiteY0" fmla="*/ 755592 h 1296022"/>
              <a:gd name="connsiteX1" fmla="*/ 213905 w 1445109"/>
              <a:gd name="connsiteY1" fmla="*/ 1293753 h 1296022"/>
              <a:gd name="connsiteX2" fmla="*/ 146 w 1445109"/>
              <a:gd name="connsiteY2" fmla="*/ 402897 h 1296022"/>
              <a:gd name="connsiteX3" fmla="*/ 914278 w 1445109"/>
              <a:gd name="connsiteY3" fmla="*/ 73 h 1296022"/>
              <a:gd name="connsiteX4" fmla="*/ 1445087 w 1445109"/>
              <a:gd name="connsiteY4" fmla="*/ 755592 h 1296022"/>
              <a:gd name="connsiteX0" fmla="*/ 1445126 w 1445148"/>
              <a:gd name="connsiteY0" fmla="*/ 1033841 h 1574271"/>
              <a:gd name="connsiteX1" fmla="*/ 213944 w 1445148"/>
              <a:gd name="connsiteY1" fmla="*/ 1572002 h 1574271"/>
              <a:gd name="connsiteX2" fmla="*/ 185 w 1445148"/>
              <a:gd name="connsiteY2" fmla="*/ 681146 h 1574271"/>
              <a:gd name="connsiteX3" fmla="*/ 713967 w 1445148"/>
              <a:gd name="connsiteY3" fmla="*/ 42 h 1574271"/>
              <a:gd name="connsiteX4" fmla="*/ 1445126 w 1445148"/>
              <a:gd name="connsiteY4" fmla="*/ 1033841 h 1574271"/>
              <a:gd name="connsiteX0" fmla="*/ 1497885 w 1497914"/>
              <a:gd name="connsiteY0" fmla="*/ 1033882 h 1585473"/>
              <a:gd name="connsiteX1" fmla="*/ 266703 w 1497914"/>
              <a:gd name="connsiteY1" fmla="*/ 1572043 h 1585473"/>
              <a:gd name="connsiteX2" fmla="*/ 602 w 1497914"/>
              <a:gd name="connsiteY2" fmla="*/ 347978 h 1585473"/>
              <a:gd name="connsiteX3" fmla="*/ 766726 w 1497914"/>
              <a:gd name="connsiteY3" fmla="*/ 83 h 1585473"/>
              <a:gd name="connsiteX4" fmla="*/ 1497885 w 1497914"/>
              <a:gd name="connsiteY4" fmla="*/ 1033882 h 1585473"/>
              <a:gd name="connsiteX0" fmla="*/ 1497457 w 1497508"/>
              <a:gd name="connsiteY0" fmla="*/ 1033882 h 1373932"/>
              <a:gd name="connsiteX1" fmla="*/ 696782 w 1497508"/>
              <a:gd name="connsiteY1" fmla="*/ 1354820 h 1373932"/>
              <a:gd name="connsiteX2" fmla="*/ 174 w 1497508"/>
              <a:gd name="connsiteY2" fmla="*/ 347978 h 1373932"/>
              <a:gd name="connsiteX3" fmla="*/ 766298 w 1497508"/>
              <a:gd name="connsiteY3" fmla="*/ 83 h 1373932"/>
              <a:gd name="connsiteX4" fmla="*/ 1497457 w 1497508"/>
              <a:gd name="connsiteY4" fmla="*/ 1033882 h 1373932"/>
              <a:gd name="connsiteX0" fmla="*/ 1497457 w 1497493"/>
              <a:gd name="connsiteY0" fmla="*/ 1033882 h 1356002"/>
              <a:gd name="connsiteX1" fmla="*/ 696782 w 1497493"/>
              <a:gd name="connsiteY1" fmla="*/ 1354820 h 1356002"/>
              <a:gd name="connsiteX2" fmla="*/ 174 w 1497493"/>
              <a:gd name="connsiteY2" fmla="*/ 347978 h 1356002"/>
              <a:gd name="connsiteX3" fmla="*/ 766298 w 1497493"/>
              <a:gd name="connsiteY3" fmla="*/ 83 h 1356002"/>
              <a:gd name="connsiteX4" fmla="*/ 1497457 w 1497493"/>
              <a:gd name="connsiteY4" fmla="*/ 1033882 h 1356002"/>
              <a:gd name="connsiteX0" fmla="*/ 1386479 w 1386540"/>
              <a:gd name="connsiteY0" fmla="*/ 973951 h 1369504"/>
              <a:gd name="connsiteX1" fmla="*/ 696782 w 1386540"/>
              <a:gd name="connsiteY1" fmla="*/ 1354820 h 1369504"/>
              <a:gd name="connsiteX2" fmla="*/ 174 w 1386540"/>
              <a:gd name="connsiteY2" fmla="*/ 347978 h 1369504"/>
              <a:gd name="connsiteX3" fmla="*/ 766298 w 1386540"/>
              <a:gd name="connsiteY3" fmla="*/ 83 h 1369504"/>
              <a:gd name="connsiteX4" fmla="*/ 1386479 w 1386540"/>
              <a:gd name="connsiteY4" fmla="*/ 973951 h 1369504"/>
              <a:gd name="connsiteX0" fmla="*/ 1386479 w 1386521"/>
              <a:gd name="connsiteY0" fmla="*/ 973951 h 1355486"/>
              <a:gd name="connsiteX1" fmla="*/ 696782 w 1386521"/>
              <a:gd name="connsiteY1" fmla="*/ 1354820 h 1355486"/>
              <a:gd name="connsiteX2" fmla="*/ 174 w 1386521"/>
              <a:gd name="connsiteY2" fmla="*/ 347978 h 1355486"/>
              <a:gd name="connsiteX3" fmla="*/ 766298 w 1386521"/>
              <a:gd name="connsiteY3" fmla="*/ 83 h 1355486"/>
              <a:gd name="connsiteX4" fmla="*/ 1386479 w 1386521"/>
              <a:gd name="connsiteY4" fmla="*/ 973951 h 13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6521" h="1355486">
                <a:moveTo>
                  <a:pt x="1386479" y="973951"/>
                </a:moveTo>
                <a:cubicBezTo>
                  <a:pt x="1392695" y="973350"/>
                  <a:pt x="711329" y="1373995"/>
                  <a:pt x="696782" y="1354820"/>
                </a:cubicBezTo>
                <a:cubicBezTo>
                  <a:pt x="682235" y="1335645"/>
                  <a:pt x="-4883" y="343910"/>
                  <a:pt x="174" y="347978"/>
                </a:cubicBezTo>
                <a:cubicBezTo>
                  <a:pt x="-13098" y="338251"/>
                  <a:pt x="740956" y="-6165"/>
                  <a:pt x="766298" y="83"/>
                </a:cubicBezTo>
                <a:cubicBezTo>
                  <a:pt x="752628" y="8848"/>
                  <a:pt x="1384041" y="951511"/>
                  <a:pt x="1386479" y="973951"/>
                </a:cubicBezTo>
                <a:close/>
              </a:path>
            </a:pathLst>
          </a:custGeom>
          <a:pattFill prst="sphere">
            <a:fgClr>
              <a:schemeClr val="accent6">
                <a:lumMod val="50000"/>
              </a:schemeClr>
            </a:fgClr>
            <a:bgClr>
              <a:schemeClr val="accent6">
                <a:lumMod val="40000"/>
                <a:lumOff val="60000"/>
              </a:schemeClr>
            </a:bgClr>
          </a:pattFill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75" t="4420" r="5116" b="18019"/>
          <a:stretch/>
        </p:blipFill>
        <p:spPr>
          <a:xfrm rot="10800000">
            <a:off x="610195" y="754380"/>
            <a:ext cx="26177393" cy="17162585"/>
          </a:xfrm>
          <a:prstGeom prst="rect">
            <a:avLst/>
          </a:prstGeom>
          <a:ln w="152400">
            <a:solidFill>
              <a:schemeClr val="tx1"/>
            </a:solidFill>
          </a:ln>
        </p:spPr>
      </p:pic>
      <p:sp>
        <p:nvSpPr>
          <p:cNvPr id="7" name="Text Box 157"/>
          <p:cNvSpPr txBox="1">
            <a:spLocks noChangeArrowheads="1"/>
          </p:cNvSpPr>
          <p:nvPr/>
        </p:nvSpPr>
        <p:spPr bwMode="auto">
          <a:xfrm rot="1579252">
            <a:off x="3866677" y="9159831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8" name="Text Box 158"/>
          <p:cNvSpPr txBox="1">
            <a:spLocks noChangeArrowheads="1"/>
          </p:cNvSpPr>
          <p:nvPr/>
        </p:nvSpPr>
        <p:spPr bwMode="auto">
          <a:xfrm>
            <a:off x="7418957" y="14640908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9" name="Text Box 159"/>
          <p:cNvSpPr txBox="1">
            <a:spLocks noChangeArrowheads="1"/>
          </p:cNvSpPr>
          <p:nvPr/>
        </p:nvSpPr>
        <p:spPr bwMode="auto">
          <a:xfrm rot="20666047">
            <a:off x="14521216" y="14522719"/>
            <a:ext cx="1330450" cy="576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sp>
        <p:nvSpPr>
          <p:cNvPr id="10" name="Text Box 160"/>
          <p:cNvSpPr txBox="1">
            <a:spLocks noChangeArrowheads="1"/>
          </p:cNvSpPr>
          <p:nvPr/>
        </p:nvSpPr>
        <p:spPr bwMode="auto">
          <a:xfrm rot="19658214">
            <a:off x="19883389" y="9660700"/>
            <a:ext cx="1330449" cy="576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</a:rPr>
              <a:t>Mines</a:t>
            </a:r>
          </a:p>
        </p:txBody>
      </p:sp>
      <p:grpSp>
        <p:nvGrpSpPr>
          <p:cNvPr id="11" name="Group 10"/>
          <p:cNvGrpSpPr>
            <a:grpSpLocks noChangeAspect="1"/>
          </p:cNvGrpSpPr>
          <p:nvPr/>
        </p:nvGrpSpPr>
        <p:grpSpPr>
          <a:xfrm rot="20747587">
            <a:off x="7619330" y="7282499"/>
            <a:ext cx="543702" cy="220592"/>
            <a:chOff x="21145826" y="13473498"/>
            <a:chExt cx="679627" cy="275734"/>
          </a:xfrm>
        </p:grpSpPr>
        <p:sp>
          <p:nvSpPr>
            <p:cNvPr id="12" name="Freeform 1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Delay 1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8" name="Straight Arrow Connector 17"/>
          <p:cNvCxnSpPr/>
          <p:nvPr/>
        </p:nvCxnSpPr>
        <p:spPr>
          <a:xfrm rot="10800000" flipH="1">
            <a:off x="7762500" y="7040103"/>
            <a:ext cx="27604" cy="25092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rot="10800000" flipH="1">
            <a:off x="11378151" y="10357673"/>
            <a:ext cx="403899" cy="6872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/>
          <p:cNvGrpSpPr>
            <a:grpSpLocks noChangeAspect="1"/>
          </p:cNvGrpSpPr>
          <p:nvPr/>
        </p:nvGrpSpPr>
        <p:grpSpPr>
          <a:xfrm rot="5770715">
            <a:off x="10941801" y="10254556"/>
            <a:ext cx="543702" cy="220592"/>
            <a:chOff x="21145826" y="13473498"/>
            <a:chExt cx="679627" cy="275734"/>
          </a:xfrm>
        </p:grpSpPr>
        <p:sp>
          <p:nvSpPr>
            <p:cNvPr id="42" name="Freeform 41"/>
            <p:cNvSpPr/>
            <p:nvPr/>
          </p:nvSpPr>
          <p:spPr>
            <a:xfrm flipV="1">
              <a:off x="21239701" y="13567740"/>
              <a:ext cx="585752" cy="45719"/>
            </a:xfrm>
            <a:custGeom>
              <a:avLst/>
              <a:gdLst>
                <a:gd name="connsiteX0" fmla="*/ 0 w 670560"/>
                <a:gd name="connsiteY0" fmla="*/ 0 h 0"/>
                <a:gd name="connsiteX1" fmla="*/ 670560 w 67056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560">
                  <a:moveTo>
                    <a:pt x="0" y="0"/>
                  </a:moveTo>
                  <a:lnTo>
                    <a:pt x="670560" y="0"/>
                  </a:lnTo>
                </a:path>
              </a:pathLst>
            </a:custGeom>
            <a:noFill/>
            <a:ln w="50800">
              <a:solidFill>
                <a:srgbClr val="FF0000"/>
              </a:solidFill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lowchart: Delay 42"/>
            <p:cNvSpPr/>
            <p:nvPr/>
          </p:nvSpPr>
          <p:spPr>
            <a:xfrm>
              <a:off x="21145826" y="13473498"/>
              <a:ext cx="185514" cy="273000"/>
            </a:xfrm>
            <a:prstGeom prst="flowChartDelay">
              <a:avLst/>
            </a:prstGeom>
            <a:solidFill>
              <a:schemeClr val="bg1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1476414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1574992" y="13497130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16200000" flipH="1" flipV="1">
              <a:off x="21531709" y="13372495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16200000" flipH="1" flipV="1">
              <a:off x="21529704" y="13636837"/>
              <a:ext cx="0" cy="224790"/>
            </a:xfrm>
            <a:custGeom>
              <a:avLst/>
              <a:gdLst>
                <a:gd name="connsiteX0" fmla="*/ 0 w 0"/>
                <a:gd name="connsiteY0" fmla="*/ 0 h 224790"/>
                <a:gd name="connsiteX1" fmla="*/ 0 w 0"/>
                <a:gd name="connsiteY1" fmla="*/ 22479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24790">
                  <a:moveTo>
                    <a:pt x="0" y="0"/>
                  </a:moveTo>
                  <a:lnTo>
                    <a:pt x="0" y="224790"/>
                  </a:ln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07624" y="10061340"/>
            <a:ext cx="1823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X</a:t>
            </a:r>
          </a:p>
        </p:txBody>
      </p:sp>
      <p:sp>
        <p:nvSpPr>
          <p:cNvPr id="51" name="Oval 50"/>
          <p:cNvSpPr>
            <a:spLocks noChangeAspect="1"/>
          </p:cNvSpPr>
          <p:nvPr/>
        </p:nvSpPr>
        <p:spPr>
          <a:xfrm>
            <a:off x="11739251" y="10373089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>
            <a:spLocks noChangeAspect="1"/>
          </p:cNvSpPr>
          <p:nvPr/>
        </p:nvSpPr>
        <p:spPr>
          <a:xfrm>
            <a:off x="11902657" y="10262998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 rot="10800000">
            <a:off x="645989" y="829709"/>
            <a:ext cx="7677434" cy="3121682"/>
          </a:xfrm>
          <a:prstGeom prst="rect">
            <a:avLst/>
          </a:prstGeom>
          <a:solidFill>
            <a:schemeClr val="bg1"/>
          </a:solidFill>
          <a:ln w="1270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 Box 228"/>
          <p:cNvSpPr txBox="1">
            <a:spLocks noChangeArrowheads="1"/>
          </p:cNvSpPr>
          <p:nvPr/>
        </p:nvSpPr>
        <p:spPr bwMode="auto">
          <a:xfrm rot="10800000" flipV="1">
            <a:off x="15917292" y="6357515"/>
            <a:ext cx="302635" cy="411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24" name="Text Box 228"/>
          <p:cNvSpPr txBox="1">
            <a:spLocks noChangeArrowheads="1"/>
          </p:cNvSpPr>
          <p:nvPr/>
        </p:nvSpPr>
        <p:spPr bwMode="auto">
          <a:xfrm rot="10800000" flipV="1">
            <a:off x="15230644" y="4852158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25" name="Text Box 228"/>
          <p:cNvSpPr txBox="1">
            <a:spLocks noChangeArrowheads="1"/>
          </p:cNvSpPr>
          <p:nvPr/>
        </p:nvSpPr>
        <p:spPr bwMode="auto">
          <a:xfrm rot="10800000" flipV="1">
            <a:off x="14344617" y="3066849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126" name="Text Box 228"/>
          <p:cNvSpPr txBox="1">
            <a:spLocks noChangeArrowheads="1"/>
          </p:cNvSpPr>
          <p:nvPr/>
        </p:nvSpPr>
        <p:spPr bwMode="auto">
          <a:xfrm rot="10800000" flipV="1">
            <a:off x="13604167" y="3966956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127" name="Text Box 228"/>
          <p:cNvSpPr txBox="1">
            <a:spLocks noChangeArrowheads="1"/>
          </p:cNvSpPr>
          <p:nvPr/>
        </p:nvSpPr>
        <p:spPr bwMode="auto">
          <a:xfrm rot="10800000" flipV="1">
            <a:off x="12577028" y="5677914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128" name="Text Box 228"/>
          <p:cNvSpPr txBox="1">
            <a:spLocks noChangeArrowheads="1"/>
          </p:cNvSpPr>
          <p:nvPr/>
        </p:nvSpPr>
        <p:spPr bwMode="auto">
          <a:xfrm rot="10800000" flipV="1">
            <a:off x="11080264" y="5855585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6</a:t>
            </a:r>
          </a:p>
        </p:txBody>
      </p:sp>
      <p:sp>
        <p:nvSpPr>
          <p:cNvPr id="129" name="Text Box 228"/>
          <p:cNvSpPr txBox="1">
            <a:spLocks noChangeArrowheads="1"/>
          </p:cNvSpPr>
          <p:nvPr/>
        </p:nvSpPr>
        <p:spPr bwMode="auto">
          <a:xfrm rot="9833948" flipV="1">
            <a:off x="11964127" y="1681352"/>
            <a:ext cx="611065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OP</a:t>
            </a:r>
          </a:p>
        </p:txBody>
      </p:sp>
      <p:sp>
        <p:nvSpPr>
          <p:cNvPr id="130" name="Text Box 228"/>
          <p:cNvSpPr txBox="1">
            <a:spLocks noChangeArrowheads="1"/>
          </p:cNvSpPr>
          <p:nvPr/>
        </p:nvSpPr>
        <p:spPr bwMode="auto">
          <a:xfrm rot="10800000" flipV="1">
            <a:off x="10117869" y="876963"/>
            <a:ext cx="2235723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    The Pointe</a:t>
            </a:r>
          </a:p>
        </p:txBody>
      </p:sp>
      <p:sp>
        <p:nvSpPr>
          <p:cNvPr id="131" name="Down Arrow 130"/>
          <p:cNvSpPr/>
          <p:nvPr/>
        </p:nvSpPr>
        <p:spPr>
          <a:xfrm rot="10800000">
            <a:off x="12073903" y="930842"/>
            <a:ext cx="195757" cy="303618"/>
          </a:xfrm>
          <a:prstGeom prst="down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Text Box 228"/>
          <p:cNvSpPr txBox="1">
            <a:spLocks noChangeArrowheads="1"/>
          </p:cNvSpPr>
          <p:nvPr/>
        </p:nvSpPr>
        <p:spPr bwMode="auto">
          <a:xfrm rot="10800000" flipV="1">
            <a:off x="17764823" y="5350488"/>
            <a:ext cx="1272143" cy="46166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East AA</a:t>
            </a:r>
          </a:p>
        </p:txBody>
      </p:sp>
      <p:sp>
        <p:nvSpPr>
          <p:cNvPr id="135" name="Freeform 134"/>
          <p:cNvSpPr/>
          <p:nvPr/>
        </p:nvSpPr>
        <p:spPr>
          <a:xfrm rot="10800000">
            <a:off x="16506312" y="5534108"/>
            <a:ext cx="3225614" cy="655866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3225614"/>
              <a:gd name="connsiteY0" fmla="*/ 28795 h 539271"/>
              <a:gd name="connsiteX1" fmla="*/ 652463 w 3225614"/>
              <a:gd name="connsiteY1" fmla="*/ 219 h 539271"/>
              <a:gd name="connsiteX2" fmla="*/ 3225614 w 3225614"/>
              <a:gd name="connsiteY2" fmla="*/ 535368 h 539271"/>
              <a:gd name="connsiteX0" fmla="*/ 0 w 3225614"/>
              <a:gd name="connsiteY0" fmla="*/ 0 h 511565"/>
              <a:gd name="connsiteX1" fmla="*/ 1332402 w 3225614"/>
              <a:gd name="connsiteY1" fmla="*/ 112101 h 511565"/>
              <a:gd name="connsiteX2" fmla="*/ 3225614 w 3225614"/>
              <a:gd name="connsiteY2" fmla="*/ 506573 h 511565"/>
              <a:gd name="connsiteX0" fmla="*/ 0 w 3225614"/>
              <a:gd name="connsiteY0" fmla="*/ 0 h 511565"/>
              <a:gd name="connsiteX1" fmla="*/ 1332402 w 3225614"/>
              <a:gd name="connsiteY1" fmla="*/ 112101 h 511565"/>
              <a:gd name="connsiteX2" fmla="*/ 3225614 w 3225614"/>
              <a:gd name="connsiteY2" fmla="*/ 506573 h 511565"/>
              <a:gd name="connsiteX0" fmla="*/ 0 w 3225614"/>
              <a:gd name="connsiteY0" fmla="*/ 145990 h 655866"/>
              <a:gd name="connsiteX1" fmla="*/ 1379294 w 3225614"/>
              <a:gd name="connsiteY1" fmla="*/ 183 h 655866"/>
              <a:gd name="connsiteX2" fmla="*/ 3225614 w 3225614"/>
              <a:gd name="connsiteY2" fmla="*/ 652563 h 65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25614" h="655866">
                <a:moveTo>
                  <a:pt x="0" y="145990"/>
                </a:moveTo>
                <a:cubicBezTo>
                  <a:pt x="16669" y="147577"/>
                  <a:pt x="1192651" y="13569"/>
                  <a:pt x="1379294" y="183"/>
                </a:cubicBezTo>
                <a:cubicBezTo>
                  <a:pt x="1565937" y="-13203"/>
                  <a:pt x="3148620" y="710507"/>
                  <a:pt x="3225614" y="652563"/>
                </a:cubicBezTo>
              </a:path>
            </a:pathLst>
          </a:custGeom>
          <a:noFill/>
          <a:ln w="1016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8422283" y="12533378"/>
            <a:ext cx="18710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#2 </a:t>
            </a:r>
          </a:p>
        </p:txBody>
      </p:sp>
      <p:sp>
        <p:nvSpPr>
          <p:cNvPr id="143" name="Oval 142"/>
          <p:cNvSpPr>
            <a:spLocks noChangeAspect="1"/>
          </p:cNvSpPr>
          <p:nvPr/>
        </p:nvSpPr>
        <p:spPr>
          <a:xfrm>
            <a:off x="10989070" y="11886377"/>
            <a:ext cx="202910" cy="19707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/>
          <p:cNvSpPr>
            <a:spLocks noChangeAspect="1"/>
          </p:cNvSpPr>
          <p:nvPr/>
        </p:nvSpPr>
        <p:spPr>
          <a:xfrm>
            <a:off x="11199385" y="11465253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/>
          <p:cNvSpPr>
            <a:spLocks noChangeAspect="1"/>
          </p:cNvSpPr>
          <p:nvPr/>
        </p:nvSpPr>
        <p:spPr>
          <a:xfrm>
            <a:off x="11468769" y="10745195"/>
            <a:ext cx="113352" cy="110091"/>
          </a:xfrm>
          <a:prstGeom prst="ellipse">
            <a:avLst/>
          </a:prstGeom>
          <a:solidFill>
            <a:srgbClr val="EBE0C6"/>
          </a:solidFill>
          <a:ln>
            <a:solidFill>
              <a:srgbClr val="996633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10800000">
            <a:off x="10937988" y="3825825"/>
            <a:ext cx="1688124" cy="797170"/>
          </a:xfrm>
          <a:custGeom>
            <a:avLst/>
            <a:gdLst>
              <a:gd name="connsiteX0" fmla="*/ 1688124 w 1688124"/>
              <a:gd name="connsiteY0" fmla="*/ 797170 h 797170"/>
              <a:gd name="connsiteX1" fmla="*/ 0 w 1688124"/>
              <a:gd name="connsiteY1" fmla="*/ 0 h 797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8124" h="797170">
                <a:moveTo>
                  <a:pt x="1688124" y="7971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Pentagon 160"/>
          <p:cNvSpPr/>
          <p:nvPr/>
        </p:nvSpPr>
        <p:spPr>
          <a:xfrm rot="5400000">
            <a:off x="12277673" y="14843864"/>
            <a:ext cx="1657327" cy="4052145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TextBox 161"/>
          <p:cNvSpPr txBox="1"/>
          <p:nvPr/>
        </p:nvSpPr>
        <p:spPr>
          <a:xfrm>
            <a:off x="11374932" y="16272803"/>
            <a:ext cx="346280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Coastal Highway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350M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2215942" y="2482718"/>
            <a:ext cx="5545916" cy="788788"/>
            <a:chOff x="10468482" y="15613005"/>
            <a:chExt cx="3530710" cy="788788"/>
          </a:xfrm>
        </p:grpSpPr>
        <p:sp>
          <p:nvSpPr>
            <p:cNvPr id="107" name="TextBox 106"/>
            <p:cNvSpPr txBox="1"/>
            <p:nvPr/>
          </p:nvSpPr>
          <p:spPr>
            <a:xfrm>
              <a:off x="10468482" y="15817018"/>
              <a:ext cx="40173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2783675" y="15742430"/>
              <a:ext cx="121551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200             </a:t>
              </a: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10649824" y="15613005"/>
              <a:ext cx="2741609" cy="206266"/>
              <a:chOff x="14049734" y="18685645"/>
              <a:chExt cx="6286062" cy="424549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14049734" y="18685645"/>
                <a:ext cx="1586323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5614822" y="18690274"/>
                <a:ext cx="1586322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7198700" y="18689192"/>
                <a:ext cx="1586322" cy="419921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8749474" y="18686773"/>
                <a:ext cx="1586322" cy="41992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99" name="Picture 959" descr="CSI Crest Medium">
            <a:extLst>
              <a:ext uri="{FF2B5EF4-FFF2-40B4-BE49-F238E27FC236}">
                <a16:creationId xmlns:a16="http://schemas.microsoft.com/office/drawing/2014/main" id="{985F53D0-A655-40B5-8B7F-63D5A450D3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235" y="1414917"/>
            <a:ext cx="1489396" cy="157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" name="Group 99"/>
          <p:cNvGrpSpPr/>
          <p:nvPr/>
        </p:nvGrpSpPr>
        <p:grpSpPr>
          <a:xfrm rot="10800000">
            <a:off x="7418866" y="1860455"/>
            <a:ext cx="597031" cy="1692752"/>
            <a:chOff x="16823337" y="23206548"/>
            <a:chExt cx="597031" cy="1692752"/>
          </a:xfrm>
        </p:grpSpPr>
        <p:sp>
          <p:nvSpPr>
            <p:cNvPr id="104" name="Down Arrow 103"/>
            <p:cNvSpPr/>
            <p:nvPr/>
          </p:nvSpPr>
          <p:spPr>
            <a:xfrm rot="10800000" flipV="1">
              <a:off x="16858964" y="23206548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16823337" y="24252969"/>
              <a:ext cx="5970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002060"/>
                  </a:solidFill>
                </a:rPr>
                <a:t>N</a:t>
              </a: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7196825" y="1024496"/>
            <a:ext cx="1023257" cy="740229"/>
            <a:chOff x="27932743" y="3570514"/>
            <a:chExt cx="1023257" cy="740229"/>
          </a:xfrm>
        </p:grpSpPr>
        <p:sp>
          <p:nvSpPr>
            <p:cNvPr id="102" name="Oval 10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0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/>
                <a:t>4B</a:t>
              </a: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3785713" y="3092143"/>
            <a:ext cx="1812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Meters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3406867" y="8844613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#1 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7915392" y="16740381"/>
            <a:ext cx="1871025" cy="584775"/>
          </a:xfrm>
          <a:prstGeom prst="rect">
            <a:avLst/>
          </a:prstGeom>
          <a:solidFill>
            <a:srgbClr val="FFFFEB"/>
          </a:solidFill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Farm #3 </a:t>
            </a:r>
          </a:p>
        </p:txBody>
      </p:sp>
      <p:sp>
        <p:nvSpPr>
          <p:cNvPr id="3" name="Rectangle 2"/>
          <p:cNvSpPr/>
          <p:nvPr/>
        </p:nvSpPr>
        <p:spPr>
          <a:xfrm rot="10800000">
            <a:off x="23234219" y="11775537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 rot="10800000">
            <a:off x="22912517" y="15644916"/>
            <a:ext cx="163064" cy="307911"/>
          </a:xfrm>
          <a:prstGeom prst="rect">
            <a:avLst/>
          </a:prstGeom>
          <a:solidFill>
            <a:srgbClr val="FFFF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 rot="10800000">
            <a:off x="22983450" y="7580727"/>
            <a:ext cx="342900" cy="10355580"/>
          </a:xfrm>
          <a:custGeom>
            <a:avLst/>
            <a:gdLst>
              <a:gd name="connsiteX0" fmla="*/ 22860 w 342900"/>
              <a:gd name="connsiteY0" fmla="*/ 0 h 10355580"/>
              <a:gd name="connsiteX1" fmla="*/ 342900 w 342900"/>
              <a:gd name="connsiteY1" fmla="*/ 1874520 h 10355580"/>
              <a:gd name="connsiteX2" fmla="*/ 320040 w 342900"/>
              <a:gd name="connsiteY2" fmla="*/ 2743200 h 10355580"/>
              <a:gd name="connsiteX3" fmla="*/ 182880 w 342900"/>
              <a:gd name="connsiteY3" fmla="*/ 4137660 h 10355580"/>
              <a:gd name="connsiteX4" fmla="*/ 137160 w 342900"/>
              <a:gd name="connsiteY4" fmla="*/ 5097780 h 10355580"/>
              <a:gd name="connsiteX5" fmla="*/ 22860 w 342900"/>
              <a:gd name="connsiteY5" fmla="*/ 5669280 h 10355580"/>
              <a:gd name="connsiteX6" fmla="*/ 0 w 342900"/>
              <a:gd name="connsiteY6" fmla="*/ 6126480 h 10355580"/>
              <a:gd name="connsiteX7" fmla="*/ 137160 w 342900"/>
              <a:gd name="connsiteY7" fmla="*/ 7040880 h 10355580"/>
              <a:gd name="connsiteX8" fmla="*/ 45720 w 342900"/>
              <a:gd name="connsiteY8" fmla="*/ 7955280 h 10355580"/>
              <a:gd name="connsiteX9" fmla="*/ 114300 w 342900"/>
              <a:gd name="connsiteY9" fmla="*/ 8618220 h 10355580"/>
              <a:gd name="connsiteX10" fmla="*/ 68580 w 342900"/>
              <a:gd name="connsiteY10" fmla="*/ 9555480 h 10355580"/>
              <a:gd name="connsiteX11" fmla="*/ 137160 w 342900"/>
              <a:gd name="connsiteY11" fmla="*/ 10355580 h 10355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2900" h="10355580">
                <a:moveTo>
                  <a:pt x="22860" y="0"/>
                </a:moveTo>
                <a:lnTo>
                  <a:pt x="342900" y="1874520"/>
                </a:lnTo>
                <a:lnTo>
                  <a:pt x="320040" y="2743200"/>
                </a:lnTo>
                <a:lnTo>
                  <a:pt x="182880" y="4137660"/>
                </a:lnTo>
                <a:lnTo>
                  <a:pt x="137160" y="5097780"/>
                </a:lnTo>
                <a:lnTo>
                  <a:pt x="22860" y="5669280"/>
                </a:lnTo>
                <a:lnTo>
                  <a:pt x="0" y="6126480"/>
                </a:lnTo>
                <a:lnTo>
                  <a:pt x="137160" y="7040880"/>
                </a:lnTo>
                <a:lnTo>
                  <a:pt x="45720" y="7955280"/>
                </a:lnTo>
                <a:lnTo>
                  <a:pt x="114300" y="8618220"/>
                </a:lnTo>
                <a:lnTo>
                  <a:pt x="68580" y="9555480"/>
                </a:lnTo>
                <a:lnTo>
                  <a:pt x="137160" y="10355580"/>
                </a:lnTo>
              </a:path>
            </a:pathLst>
          </a:custGeom>
          <a:noFill/>
          <a:ln w="85725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4" name="Group 153"/>
          <p:cNvGrpSpPr/>
          <p:nvPr/>
        </p:nvGrpSpPr>
        <p:grpSpPr>
          <a:xfrm>
            <a:off x="17693640" y="1519602"/>
            <a:ext cx="1715270" cy="1098008"/>
            <a:chOff x="12427736" y="467423"/>
            <a:chExt cx="1715270" cy="1098008"/>
          </a:xfrm>
        </p:grpSpPr>
        <p:grpSp>
          <p:nvGrpSpPr>
            <p:cNvPr id="155" name="Group 154"/>
            <p:cNvGrpSpPr/>
            <p:nvPr/>
          </p:nvGrpSpPr>
          <p:grpSpPr>
            <a:xfrm>
              <a:off x="12427736" y="488213"/>
              <a:ext cx="1715270" cy="1077218"/>
              <a:chOff x="18451360" y="6156629"/>
              <a:chExt cx="1715270" cy="1077218"/>
            </a:xfrm>
          </p:grpSpPr>
          <p:sp>
            <p:nvSpPr>
              <p:cNvPr id="169" name="TextBox 168"/>
              <p:cNvSpPr txBox="1"/>
              <p:nvPr/>
            </p:nvSpPr>
            <p:spPr>
              <a:xfrm>
                <a:off x="19000390" y="6156629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pPr algn="ctr"/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0" name="Group 169"/>
              <p:cNvGrpSpPr/>
              <p:nvPr/>
            </p:nvGrpSpPr>
            <p:grpSpPr>
              <a:xfrm>
                <a:off x="18451360" y="6410159"/>
                <a:ext cx="1173377" cy="616639"/>
                <a:chOff x="15743315" y="6685343"/>
                <a:chExt cx="1173377" cy="616639"/>
              </a:xfrm>
            </p:grpSpPr>
            <p:sp>
              <p:nvSpPr>
                <p:cNvPr id="171" name="Rectangle 170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TextBox 171"/>
                <p:cNvSpPr txBox="1"/>
                <p:nvPr/>
              </p:nvSpPr>
              <p:spPr>
                <a:xfrm>
                  <a:off x="15750452" y="6739590"/>
                  <a:ext cx="1166240" cy="46166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0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56" name="Freeform 155"/>
            <p:cNvSpPr/>
            <p:nvPr/>
          </p:nvSpPr>
          <p:spPr>
            <a:xfrm>
              <a:off x="12742360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>
              <a:off x="12923335" y="467423"/>
              <a:ext cx="0" cy="274320"/>
            </a:xfrm>
            <a:custGeom>
              <a:avLst/>
              <a:gdLst>
                <a:gd name="connsiteX0" fmla="*/ 0 w 0"/>
                <a:gd name="connsiteY0" fmla="*/ 274320 h 274320"/>
                <a:gd name="connsiteX1" fmla="*/ 0 w 0"/>
                <a:gd name="connsiteY1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74320">
                  <a:moveTo>
                    <a:pt x="0" y="274320"/>
                  </a:moveTo>
                  <a:lnTo>
                    <a:pt x="0" y="0"/>
                  </a:lnTo>
                </a:path>
              </a:pathLst>
            </a:custGeom>
            <a:noFill/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38" name="Freeform 37"/>
          <p:cNvSpPr/>
          <p:nvPr/>
        </p:nvSpPr>
        <p:spPr>
          <a:xfrm>
            <a:off x="17693640" y="1783080"/>
            <a:ext cx="0" cy="3177540"/>
          </a:xfrm>
          <a:custGeom>
            <a:avLst/>
            <a:gdLst>
              <a:gd name="connsiteX0" fmla="*/ 0 w 0"/>
              <a:gd name="connsiteY0" fmla="*/ 3177540 h 3177540"/>
              <a:gd name="connsiteX1" fmla="*/ 0 w 0"/>
              <a:gd name="connsiteY1" fmla="*/ 3063240 h 3177540"/>
              <a:gd name="connsiteX2" fmla="*/ 0 w 0"/>
              <a:gd name="connsiteY2" fmla="*/ 0 h 317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3177540">
                <a:moveTo>
                  <a:pt x="0" y="3177540"/>
                </a:moveTo>
                <a:lnTo>
                  <a:pt x="0" y="3063240"/>
                </a:lnTo>
                <a:lnTo>
                  <a:pt x="0" y="0"/>
                </a:ln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23039180" y="12743631"/>
            <a:ext cx="3885697" cy="1764868"/>
            <a:chOff x="22856676" y="15863389"/>
            <a:chExt cx="3885697" cy="1764868"/>
          </a:xfrm>
        </p:grpSpPr>
        <p:sp>
          <p:nvSpPr>
            <p:cNvPr id="173" name="Pentagon 172"/>
            <p:cNvSpPr/>
            <p:nvPr/>
          </p:nvSpPr>
          <p:spPr>
            <a:xfrm>
              <a:off x="22856676" y="15863389"/>
              <a:ext cx="3885697" cy="1371284"/>
            </a:xfrm>
            <a:prstGeom prst="homePlat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3048555" y="16058597"/>
              <a:ext cx="2917786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Omaha Beach</a:t>
              </a:r>
            </a:p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4K</a:t>
              </a:r>
            </a:p>
            <a:p>
              <a:pPr algn="ctr"/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70" name="Group 69"/>
          <p:cNvGrpSpPr>
            <a:grpSpLocks noChangeAspect="1"/>
          </p:cNvGrpSpPr>
          <p:nvPr/>
        </p:nvGrpSpPr>
        <p:grpSpPr>
          <a:xfrm>
            <a:off x="20131828" y="1247004"/>
            <a:ext cx="5988454" cy="2602755"/>
            <a:chOff x="19609503" y="2083797"/>
            <a:chExt cx="5395002" cy="2344824"/>
          </a:xfrm>
        </p:grpSpPr>
        <p:sp>
          <p:nvSpPr>
            <p:cNvPr id="68" name="Rectangle 67"/>
            <p:cNvSpPr/>
            <p:nvPr/>
          </p:nvSpPr>
          <p:spPr>
            <a:xfrm>
              <a:off x="19609503" y="2083797"/>
              <a:ext cx="4794115" cy="2344824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19916843" y="2617115"/>
              <a:ext cx="5087662" cy="1116947"/>
              <a:chOff x="19649060" y="2228020"/>
              <a:chExt cx="5087662" cy="1116947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19649060" y="2267749"/>
                <a:ext cx="2095156" cy="1077218"/>
                <a:chOff x="18451360" y="6156629"/>
                <a:chExt cx="2004211" cy="1077218"/>
              </a:xfrm>
            </p:grpSpPr>
            <p:sp>
              <p:nvSpPr>
                <p:cNvPr id="90" name="TextBox 89"/>
                <p:cNvSpPr txBox="1"/>
                <p:nvPr/>
              </p:nvSpPr>
              <p:spPr>
                <a:xfrm>
                  <a:off x="19289331" y="6156629"/>
                  <a:ext cx="1166240" cy="1077218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(-)</a:t>
                  </a:r>
                </a:p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1" name="Group 90"/>
                <p:cNvGrpSpPr/>
                <p:nvPr/>
              </p:nvGrpSpPr>
              <p:grpSpPr>
                <a:xfrm>
                  <a:off x="18451360" y="6178956"/>
                  <a:ext cx="1173377" cy="847842"/>
                  <a:chOff x="15743315" y="6454140"/>
                  <a:chExt cx="1173377" cy="847842"/>
                </a:xfrm>
              </p:grpSpPr>
              <p:sp>
                <p:nvSpPr>
                  <p:cNvPr id="92" name="Freeform 91"/>
                  <p:cNvSpPr/>
                  <p:nvPr/>
                </p:nvSpPr>
                <p:spPr>
                  <a:xfrm>
                    <a:off x="16153189" y="6454140"/>
                    <a:ext cx="0" cy="274320"/>
                  </a:xfrm>
                  <a:custGeom>
                    <a:avLst/>
                    <a:gdLst>
                      <a:gd name="connsiteX0" fmla="*/ 0 w 0"/>
                      <a:gd name="connsiteY0" fmla="*/ 274320 h 274320"/>
                      <a:gd name="connsiteX1" fmla="*/ 0 w 0"/>
                      <a:gd name="connsiteY1" fmla="*/ 0 h 274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274320">
                        <a:moveTo>
                          <a:pt x="0" y="274320"/>
                        </a:moveTo>
                        <a:lnTo>
                          <a:pt x="0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Rectangle 92"/>
                  <p:cNvSpPr/>
                  <p:nvPr/>
                </p:nvSpPr>
                <p:spPr>
                  <a:xfrm>
                    <a:off x="15743315" y="6685343"/>
                    <a:ext cx="830834" cy="616639"/>
                  </a:xfrm>
                  <a:prstGeom prst="rect">
                    <a:avLst/>
                  </a:prstGeom>
                  <a:solidFill>
                    <a:srgbClr val="80E0FF"/>
                  </a:solidFill>
                  <a:ln w="508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TextBox 93"/>
                  <p:cNvSpPr txBox="1"/>
                  <p:nvPr/>
                </p:nvSpPr>
                <p:spPr>
                  <a:xfrm>
                    <a:off x="15750452" y="6739590"/>
                    <a:ext cx="1166240" cy="523220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2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RGR</a:t>
                    </a:r>
                    <a:endPara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>
                <a:off x="21150114" y="2228020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177" name="Group 176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178" name="TextBox 177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E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79" name="Group 178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181" name="Rectangle 180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TextBox 181"/>
                    <p:cNvSpPr txBox="1"/>
                    <p:nvPr/>
                  </p:nvSpPr>
                  <p:spPr>
                    <a:xfrm>
                      <a:off x="15750452" y="6739590"/>
                      <a:ext cx="1166240" cy="523220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9" name="Group 48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39" name="Oval 38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Oval 182"/>
                  <p:cNvSpPr>
                    <a:spLocks noChangeAspect="1"/>
                  </p:cNvSpPr>
                  <p:nvPr/>
                </p:nvSpPr>
                <p:spPr>
                  <a:xfrm>
                    <a:off x="20740764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183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5" name="Group 184"/>
              <p:cNvGrpSpPr/>
              <p:nvPr/>
            </p:nvGrpSpPr>
            <p:grpSpPr>
              <a:xfrm>
                <a:off x="22641566" y="2240418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186" name="Group 185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191" name="TextBox 190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D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92" name="Group 191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193" name="Rectangle 192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TextBox 193"/>
                    <p:cNvSpPr txBox="1"/>
                    <p:nvPr/>
                  </p:nvSpPr>
                  <p:spPr>
                    <a:xfrm>
                      <a:off x="15750452" y="6739590"/>
                      <a:ext cx="1166240" cy="523220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87" name="Group 186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188" name="Oval 187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88"/>
                  <p:cNvSpPr>
                    <a:spLocks noChangeAspect="1"/>
                  </p:cNvSpPr>
                  <p:nvPr/>
                </p:nvSpPr>
                <p:spPr>
                  <a:xfrm>
                    <a:off x="2073620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189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69" name="TextBox 68"/>
            <p:cNvSpPr txBox="1"/>
            <p:nvPr/>
          </p:nvSpPr>
          <p:spPr>
            <a:xfrm>
              <a:off x="19934519" y="2113897"/>
              <a:ext cx="414408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Captain Otto </a:t>
              </a:r>
              <a:r>
                <a:rPr lang="en-US" sz="32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Masny</a:t>
              </a:r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0958036" y="3659004"/>
              <a:ext cx="209704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(100 men)</a:t>
              </a:r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6606269" y="6848524"/>
            <a:ext cx="664606" cy="664610"/>
            <a:chOff x="4664443" y="3476436"/>
            <a:chExt cx="513500" cy="513500"/>
          </a:xfrm>
        </p:grpSpPr>
        <p:sp>
          <p:nvSpPr>
            <p:cNvPr id="197" name="Diamond 196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reeform 197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7" name="Pentagon 206"/>
          <p:cNvSpPr/>
          <p:nvPr/>
        </p:nvSpPr>
        <p:spPr>
          <a:xfrm>
            <a:off x="22172799" y="4233246"/>
            <a:ext cx="4474068" cy="1371284"/>
          </a:xfrm>
          <a:prstGeom prst="homePlat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TextBox 207"/>
          <p:cNvSpPr txBox="1"/>
          <p:nvPr/>
        </p:nvSpPr>
        <p:spPr>
          <a:xfrm>
            <a:off x="22226183" y="4339086"/>
            <a:ext cx="285046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German MMG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230M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 rot="10800000">
            <a:off x="25742991" y="4820620"/>
            <a:ext cx="611000" cy="269695"/>
            <a:chOff x="11793812" y="12129441"/>
            <a:chExt cx="611000" cy="269695"/>
          </a:xfrm>
        </p:grpSpPr>
        <p:sp>
          <p:nvSpPr>
            <p:cNvPr id="201" name="Rectangle 200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201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03" name="Freeform 202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4" name="Group 243"/>
          <p:cNvGrpSpPr>
            <a:grpSpLocks noChangeAspect="1"/>
          </p:cNvGrpSpPr>
          <p:nvPr/>
        </p:nvGrpSpPr>
        <p:grpSpPr>
          <a:xfrm>
            <a:off x="19997270" y="5754849"/>
            <a:ext cx="1496571" cy="908967"/>
            <a:chOff x="20369020" y="2718566"/>
            <a:chExt cx="1173377" cy="745009"/>
          </a:xfrm>
        </p:grpSpPr>
        <p:grpSp>
          <p:nvGrpSpPr>
            <p:cNvPr id="251" name="Group 250"/>
            <p:cNvGrpSpPr/>
            <p:nvPr/>
          </p:nvGrpSpPr>
          <p:grpSpPr>
            <a:xfrm>
              <a:off x="20369020" y="2846936"/>
              <a:ext cx="1173377" cy="616639"/>
              <a:chOff x="15743315" y="6685343"/>
              <a:chExt cx="1173377" cy="616639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15743315" y="6685343"/>
                <a:ext cx="830834" cy="616639"/>
              </a:xfrm>
              <a:prstGeom prst="rect">
                <a:avLst/>
              </a:prstGeom>
              <a:solidFill>
                <a:srgbClr val="80E0FF"/>
              </a:solidFill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15750452" y="6739590"/>
                <a:ext cx="1166240" cy="517637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RGR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46" name="Group 245"/>
            <p:cNvGrpSpPr/>
            <p:nvPr/>
          </p:nvGrpSpPr>
          <p:grpSpPr>
            <a:xfrm>
              <a:off x="20613417" y="2718566"/>
              <a:ext cx="300104" cy="114903"/>
              <a:chOff x="20632467" y="2718566"/>
              <a:chExt cx="300104" cy="114903"/>
            </a:xfrm>
          </p:grpSpPr>
          <p:sp>
            <p:nvSpPr>
              <p:cNvPr id="247" name="Oval 246"/>
              <p:cNvSpPr>
                <a:spLocks noChangeAspect="1"/>
              </p:cNvSpPr>
              <p:nvPr/>
            </p:nvSpPr>
            <p:spPr>
              <a:xfrm>
                <a:off x="20632467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/>
              <p:cNvSpPr>
                <a:spLocks noChangeAspect="1"/>
              </p:cNvSpPr>
              <p:nvPr/>
            </p:nvSpPr>
            <p:spPr>
              <a:xfrm>
                <a:off x="2081365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5" name="TextBox 94"/>
          <p:cNvSpPr txBox="1"/>
          <p:nvPr/>
        </p:nvSpPr>
        <p:spPr>
          <a:xfrm>
            <a:off x="4244575" y="7536673"/>
            <a:ext cx="2173480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1600 Attack</a:t>
            </a:r>
          </a:p>
        </p:txBody>
      </p:sp>
      <p:sp>
        <p:nvSpPr>
          <p:cNvPr id="272" name="Freeform 271"/>
          <p:cNvSpPr/>
          <p:nvPr/>
        </p:nvSpPr>
        <p:spPr>
          <a:xfrm>
            <a:off x="11727984" y="3298067"/>
            <a:ext cx="14465911" cy="4366756"/>
          </a:xfrm>
          <a:custGeom>
            <a:avLst/>
            <a:gdLst>
              <a:gd name="connsiteX0" fmla="*/ 586944 w 17597877"/>
              <a:gd name="connsiteY0" fmla="*/ 0 h 2855240"/>
              <a:gd name="connsiteX1" fmla="*/ 1877862 w 17597877"/>
              <a:gd name="connsiteY1" fmla="*/ 1317812 h 2855240"/>
              <a:gd name="connsiteX2" fmla="*/ 16185533 w 17597877"/>
              <a:gd name="connsiteY2" fmla="*/ 2850777 h 2855240"/>
              <a:gd name="connsiteX3" fmla="*/ 16293109 w 17597877"/>
              <a:gd name="connsiteY3" fmla="*/ 1694329 h 2855240"/>
              <a:gd name="connsiteX0" fmla="*/ 586944 w 16789609"/>
              <a:gd name="connsiteY0" fmla="*/ 0 h 2856711"/>
              <a:gd name="connsiteX1" fmla="*/ 1877862 w 16789609"/>
              <a:gd name="connsiteY1" fmla="*/ 1317812 h 2856711"/>
              <a:gd name="connsiteX2" fmla="*/ 16185533 w 16789609"/>
              <a:gd name="connsiteY2" fmla="*/ 2850777 h 2856711"/>
              <a:gd name="connsiteX3" fmla="*/ 16293109 w 16789609"/>
              <a:gd name="connsiteY3" fmla="*/ 1694329 h 2856711"/>
              <a:gd name="connsiteX0" fmla="*/ 586944 w 16408283"/>
              <a:gd name="connsiteY0" fmla="*/ 0 h 2856711"/>
              <a:gd name="connsiteX1" fmla="*/ 1877862 w 16408283"/>
              <a:gd name="connsiteY1" fmla="*/ 1317812 h 2856711"/>
              <a:gd name="connsiteX2" fmla="*/ 16185533 w 16408283"/>
              <a:gd name="connsiteY2" fmla="*/ 2850777 h 2856711"/>
              <a:gd name="connsiteX3" fmla="*/ 16293109 w 16408283"/>
              <a:gd name="connsiteY3" fmla="*/ 1694329 h 2856711"/>
              <a:gd name="connsiteX0" fmla="*/ 322776 w 16144115"/>
              <a:gd name="connsiteY0" fmla="*/ 0 h 2856711"/>
              <a:gd name="connsiteX1" fmla="*/ 1613694 w 16144115"/>
              <a:gd name="connsiteY1" fmla="*/ 1317812 h 2856711"/>
              <a:gd name="connsiteX2" fmla="*/ 15921365 w 16144115"/>
              <a:gd name="connsiteY2" fmla="*/ 2850777 h 2856711"/>
              <a:gd name="connsiteX3" fmla="*/ 16028941 w 16144115"/>
              <a:gd name="connsiteY3" fmla="*/ 1694329 h 2856711"/>
              <a:gd name="connsiteX0" fmla="*/ 0 w 15821339"/>
              <a:gd name="connsiteY0" fmla="*/ 0 h 2855051"/>
              <a:gd name="connsiteX1" fmla="*/ 1290918 w 15821339"/>
              <a:gd name="connsiteY1" fmla="*/ 1317812 h 2855051"/>
              <a:gd name="connsiteX2" fmla="*/ 15598589 w 15821339"/>
              <a:gd name="connsiteY2" fmla="*/ 2850777 h 2855051"/>
              <a:gd name="connsiteX3" fmla="*/ 15706165 w 15821339"/>
              <a:gd name="connsiteY3" fmla="*/ 1694329 h 2855051"/>
              <a:gd name="connsiteX0" fmla="*/ 0 w 16784519"/>
              <a:gd name="connsiteY0" fmla="*/ 0 h 2853971"/>
              <a:gd name="connsiteX1" fmla="*/ 1021977 w 16784519"/>
              <a:gd name="connsiteY1" fmla="*/ 1317812 h 2853971"/>
              <a:gd name="connsiteX2" fmla="*/ 15598589 w 16784519"/>
              <a:gd name="connsiteY2" fmla="*/ 2850777 h 2853971"/>
              <a:gd name="connsiteX3" fmla="*/ 15706165 w 16784519"/>
              <a:gd name="connsiteY3" fmla="*/ 1694329 h 2853971"/>
              <a:gd name="connsiteX0" fmla="*/ 0 w 16760767"/>
              <a:gd name="connsiteY0" fmla="*/ 0 h 2853164"/>
              <a:gd name="connsiteX1" fmla="*/ 1344706 w 16760767"/>
              <a:gd name="connsiteY1" fmla="*/ 1371600 h 2853164"/>
              <a:gd name="connsiteX2" fmla="*/ 15598589 w 16760767"/>
              <a:gd name="connsiteY2" fmla="*/ 2850777 h 2853164"/>
              <a:gd name="connsiteX3" fmla="*/ 15706165 w 16760767"/>
              <a:gd name="connsiteY3" fmla="*/ 1694329 h 2853164"/>
              <a:gd name="connsiteX0" fmla="*/ 0 w 16776601"/>
              <a:gd name="connsiteY0" fmla="*/ 0 h 2856424"/>
              <a:gd name="connsiteX1" fmla="*/ 1129553 w 16776601"/>
              <a:gd name="connsiteY1" fmla="*/ 1183341 h 2856424"/>
              <a:gd name="connsiteX2" fmla="*/ 15598589 w 16776601"/>
              <a:gd name="connsiteY2" fmla="*/ 2850777 h 2856424"/>
              <a:gd name="connsiteX3" fmla="*/ 15706165 w 16776601"/>
              <a:gd name="connsiteY3" fmla="*/ 1694329 h 2856424"/>
              <a:gd name="connsiteX0" fmla="*/ 0 w 16770663"/>
              <a:gd name="connsiteY0" fmla="*/ 0 h 2854413"/>
              <a:gd name="connsiteX1" fmla="*/ 1210235 w 16770663"/>
              <a:gd name="connsiteY1" fmla="*/ 1290918 h 2854413"/>
              <a:gd name="connsiteX2" fmla="*/ 15598589 w 16770663"/>
              <a:gd name="connsiteY2" fmla="*/ 2850777 h 2854413"/>
              <a:gd name="connsiteX3" fmla="*/ 15706165 w 16770663"/>
              <a:gd name="connsiteY3" fmla="*/ 1694329 h 2854413"/>
              <a:gd name="connsiteX0" fmla="*/ 0 w 16748894"/>
              <a:gd name="connsiteY0" fmla="*/ 0 h 2854413"/>
              <a:gd name="connsiteX1" fmla="*/ 1506070 w 16748894"/>
              <a:gd name="connsiteY1" fmla="*/ 1290918 h 2854413"/>
              <a:gd name="connsiteX2" fmla="*/ 15598589 w 16748894"/>
              <a:gd name="connsiteY2" fmla="*/ 2850777 h 2854413"/>
              <a:gd name="connsiteX3" fmla="*/ 15706165 w 16748894"/>
              <a:gd name="connsiteY3" fmla="*/ 1694329 h 2854413"/>
              <a:gd name="connsiteX0" fmla="*/ 0 w 16776601"/>
              <a:gd name="connsiteY0" fmla="*/ 0 h 2853971"/>
              <a:gd name="connsiteX1" fmla="*/ 1129552 w 16776601"/>
              <a:gd name="connsiteY1" fmla="*/ 1317812 h 2853971"/>
              <a:gd name="connsiteX2" fmla="*/ 15598589 w 16776601"/>
              <a:gd name="connsiteY2" fmla="*/ 2850777 h 2853971"/>
              <a:gd name="connsiteX3" fmla="*/ 15706165 w 16776601"/>
              <a:gd name="connsiteY3" fmla="*/ 1694329 h 2853971"/>
              <a:gd name="connsiteX0" fmla="*/ 0 w 15925190"/>
              <a:gd name="connsiteY0" fmla="*/ 0 h 2855051"/>
              <a:gd name="connsiteX1" fmla="*/ 1129552 w 15925190"/>
              <a:gd name="connsiteY1" fmla="*/ 1317812 h 2855051"/>
              <a:gd name="connsiteX2" fmla="*/ 15598589 w 15925190"/>
              <a:gd name="connsiteY2" fmla="*/ 2850777 h 2855051"/>
              <a:gd name="connsiteX3" fmla="*/ 15706165 w 15925190"/>
              <a:gd name="connsiteY3" fmla="*/ 1694329 h 2855051"/>
              <a:gd name="connsiteX0" fmla="*/ 0 w 16756809"/>
              <a:gd name="connsiteY0" fmla="*/ 0 h 2858795"/>
              <a:gd name="connsiteX1" fmla="*/ 1398493 w 16756809"/>
              <a:gd name="connsiteY1" fmla="*/ 1075765 h 2858795"/>
              <a:gd name="connsiteX2" fmla="*/ 15598589 w 16756809"/>
              <a:gd name="connsiteY2" fmla="*/ 2850777 h 2858795"/>
              <a:gd name="connsiteX3" fmla="*/ 15706165 w 16756809"/>
              <a:gd name="connsiteY3" fmla="*/ 1694329 h 2858795"/>
              <a:gd name="connsiteX0" fmla="*/ 0 w 15839660"/>
              <a:gd name="connsiteY0" fmla="*/ 0 h 2850777"/>
              <a:gd name="connsiteX1" fmla="*/ 1398493 w 15839660"/>
              <a:gd name="connsiteY1" fmla="*/ 1075765 h 2850777"/>
              <a:gd name="connsiteX2" fmla="*/ 15598589 w 15839660"/>
              <a:gd name="connsiteY2" fmla="*/ 2850777 h 2850777"/>
              <a:gd name="connsiteX3" fmla="*/ 15706165 w 15839660"/>
              <a:gd name="connsiteY3" fmla="*/ 1694329 h 2850777"/>
              <a:gd name="connsiteX0" fmla="*/ 0 w 15839660"/>
              <a:gd name="connsiteY0" fmla="*/ 0 h 2850777"/>
              <a:gd name="connsiteX1" fmla="*/ 1375047 w 15839660"/>
              <a:gd name="connsiteY1" fmla="*/ 1052319 h 2850777"/>
              <a:gd name="connsiteX2" fmla="*/ 15598589 w 15839660"/>
              <a:gd name="connsiteY2" fmla="*/ 2850777 h 2850777"/>
              <a:gd name="connsiteX3" fmla="*/ 15706165 w 15839660"/>
              <a:gd name="connsiteY3" fmla="*/ 1694329 h 2850777"/>
              <a:gd name="connsiteX0" fmla="*/ 2837303 w 14465911"/>
              <a:gd name="connsiteY0" fmla="*/ 0 h 4366756"/>
              <a:gd name="connsiteX1" fmla="*/ 1298 w 14465911"/>
              <a:gd name="connsiteY1" fmla="*/ 2568298 h 4366756"/>
              <a:gd name="connsiteX2" fmla="*/ 14224840 w 14465911"/>
              <a:gd name="connsiteY2" fmla="*/ 4366756 h 4366756"/>
              <a:gd name="connsiteX3" fmla="*/ 14332416 w 14465911"/>
              <a:gd name="connsiteY3" fmla="*/ 3210308 h 436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65911" h="4366756">
                <a:moveTo>
                  <a:pt x="2837303" y="0"/>
                </a:moveTo>
                <a:cubicBezTo>
                  <a:pt x="2855232" y="71718"/>
                  <a:pt x="-70420" y="2577263"/>
                  <a:pt x="1298" y="2568298"/>
                </a:cubicBezTo>
                <a:lnTo>
                  <a:pt x="14224840" y="4366756"/>
                </a:lnTo>
                <a:cubicBezTo>
                  <a:pt x="14377239" y="4362273"/>
                  <a:pt x="14619287" y="3550966"/>
                  <a:pt x="14332416" y="3210308"/>
                </a:cubicBezTo>
              </a:path>
            </a:pathLst>
          </a:custGeom>
          <a:noFill/>
          <a:ln w="101600">
            <a:solidFill>
              <a:srgbClr val="0000FF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Rectangular Callout 272"/>
          <p:cNvSpPr/>
          <p:nvPr/>
        </p:nvSpPr>
        <p:spPr>
          <a:xfrm>
            <a:off x="4607469" y="4622995"/>
            <a:ext cx="2150368" cy="743297"/>
          </a:xfrm>
          <a:prstGeom prst="wedgeRectCallout">
            <a:avLst>
              <a:gd name="adj1" fmla="val 85413"/>
              <a:gd name="adj2" fmla="val 243412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 Box 228"/>
          <p:cNvSpPr txBox="1">
            <a:spLocks noChangeArrowheads="1"/>
          </p:cNvSpPr>
          <p:nvPr/>
        </p:nvSpPr>
        <p:spPr bwMode="auto">
          <a:xfrm rot="10800000" flipV="1">
            <a:off x="4806743" y="4685968"/>
            <a:ext cx="1724768" cy="58477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West AA</a:t>
            </a:r>
          </a:p>
        </p:txBody>
      </p:sp>
      <p:sp>
        <p:nvSpPr>
          <p:cNvPr id="275" name="Rectangular Callout 274"/>
          <p:cNvSpPr/>
          <p:nvPr/>
        </p:nvSpPr>
        <p:spPr>
          <a:xfrm>
            <a:off x="20888812" y="8090381"/>
            <a:ext cx="2150368" cy="1098112"/>
          </a:xfrm>
          <a:prstGeom prst="wedgeRectCallout">
            <a:avLst>
              <a:gd name="adj1" fmla="val -59666"/>
              <a:gd name="adj2" fmla="val -14185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Text Box 228"/>
          <p:cNvSpPr txBox="1">
            <a:spLocks noChangeArrowheads="1"/>
          </p:cNvSpPr>
          <p:nvPr/>
        </p:nvSpPr>
        <p:spPr bwMode="auto">
          <a:xfrm rot="10800000" flipV="1">
            <a:off x="20659349" y="8087886"/>
            <a:ext cx="2495550" cy="107721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Ranger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b="1" dirty="0">
                <a:latin typeface="Times New Roman" panose="02020603050405020304" pitchFamily="18" charset="0"/>
              </a:rPr>
              <a:t>Perimeter</a:t>
            </a:r>
          </a:p>
        </p:txBody>
      </p:sp>
      <p:sp>
        <p:nvSpPr>
          <p:cNvPr id="98" name="Text Box 958">
            <a:extLst>
              <a:ext uri="{FF2B5EF4-FFF2-40B4-BE49-F238E27FC236}">
                <a16:creationId xmlns:a16="http://schemas.microsoft.com/office/drawing/2014/main" id="{D304A30D-FF5F-4649-B640-769AC354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406" y="1265895"/>
            <a:ext cx="7573838" cy="104607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243479" tIns="121738" rIns="243479" bIns="121738">
            <a:spAutoFit/>
          </a:bodyPr>
          <a:lstStyle>
            <a:lvl1pPr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2435225"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2435225" eaLnBrk="0" fontAlgn="base" hangingPunct="0">
              <a:spcBef>
                <a:spcPct val="0"/>
              </a:spcBef>
              <a:spcAft>
                <a:spcPct val="0"/>
              </a:spcAft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4000" b="1" dirty="0">
                <a:latin typeface="Arial" panose="020B0604020202020204" pitchFamily="34" charset="0"/>
                <a:cs typeface="Arial" panose="020B0604020202020204" pitchFamily="34" charset="0"/>
              </a:rPr>
              <a:t>Pointe du Hoc</a:t>
            </a:r>
          </a:p>
          <a:p>
            <a:pPr algn="ctr" eaLnBrk="1" hangingPunct="1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alt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German Counterattacks</a:t>
            </a:r>
          </a:p>
        </p:txBody>
      </p:sp>
      <p:sp>
        <p:nvSpPr>
          <p:cNvPr id="210" name="Pentagon 209"/>
          <p:cNvSpPr/>
          <p:nvPr/>
        </p:nvSpPr>
        <p:spPr>
          <a:xfrm rot="3648475">
            <a:off x="17588405" y="14831750"/>
            <a:ext cx="1657327" cy="4052145"/>
          </a:xfrm>
          <a:prstGeom prst="homePlat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 rot="19794377">
            <a:off x="16543332" y="16032418"/>
            <a:ext cx="37369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St. Pierre-du-Mont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850M</a:t>
            </a:r>
          </a:p>
          <a:p>
            <a:pPr algn="ctr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" name="Group 26"/>
          <p:cNvGrpSpPr>
            <a:grpSpLocks noChangeAspect="1"/>
          </p:cNvGrpSpPr>
          <p:nvPr/>
        </p:nvGrpSpPr>
        <p:grpSpPr>
          <a:xfrm>
            <a:off x="23907474" y="16446912"/>
            <a:ext cx="3174779" cy="1515190"/>
            <a:chOff x="28172518" y="3526021"/>
            <a:chExt cx="2390984" cy="1141118"/>
          </a:xfrm>
        </p:grpSpPr>
        <p:grpSp>
          <p:nvGrpSpPr>
            <p:cNvPr id="26" name="Group 25"/>
            <p:cNvGrpSpPr/>
            <p:nvPr/>
          </p:nvGrpSpPr>
          <p:grpSpPr>
            <a:xfrm>
              <a:off x="28172518" y="3526021"/>
              <a:ext cx="664606" cy="799546"/>
              <a:chOff x="29016525" y="3358583"/>
              <a:chExt cx="664606" cy="799546"/>
            </a:xfrm>
          </p:grpSpPr>
          <p:grpSp>
            <p:nvGrpSpPr>
              <p:cNvPr id="157" name="Group 156"/>
              <p:cNvGrpSpPr/>
              <p:nvPr/>
            </p:nvGrpSpPr>
            <p:grpSpPr>
              <a:xfrm rot="10800000">
                <a:off x="29016525" y="3493519"/>
                <a:ext cx="664606" cy="664610"/>
                <a:chOff x="4664443" y="3476436"/>
                <a:chExt cx="513500" cy="513500"/>
              </a:xfrm>
            </p:grpSpPr>
            <p:sp>
              <p:nvSpPr>
                <p:cNvPr id="158" name="Diamond 157"/>
                <p:cNvSpPr/>
                <p:nvPr/>
              </p:nvSpPr>
              <p:spPr>
                <a:xfrm>
                  <a:off x="4664443" y="3476436"/>
                  <a:ext cx="513500" cy="513500"/>
                </a:xfrm>
                <a:prstGeom prst="diamond">
                  <a:avLst/>
                </a:prstGeom>
                <a:solidFill>
                  <a:srgbClr val="FF8080"/>
                </a:solidFill>
                <a:ln w="28575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Freeform 158"/>
                <p:cNvSpPr/>
                <p:nvPr/>
              </p:nvSpPr>
              <p:spPr>
                <a:xfrm>
                  <a:off x="4781550" y="3589020"/>
                  <a:ext cx="259080" cy="259080"/>
                </a:xfrm>
                <a:custGeom>
                  <a:avLst/>
                  <a:gdLst>
                    <a:gd name="connsiteX0" fmla="*/ 0 w 259080"/>
                    <a:gd name="connsiteY0" fmla="*/ 259080 h 259080"/>
                    <a:gd name="connsiteX1" fmla="*/ 259080 w 259080"/>
                    <a:gd name="connsiteY1" fmla="*/ 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9080" h="259080">
                      <a:moveTo>
                        <a:pt x="0" y="259080"/>
                      </a:moveTo>
                      <a:lnTo>
                        <a:pt x="259080" y="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Freeform 159"/>
                <p:cNvSpPr/>
                <p:nvPr/>
              </p:nvSpPr>
              <p:spPr>
                <a:xfrm>
                  <a:off x="4796790" y="3600450"/>
                  <a:ext cx="251460" cy="259080"/>
                </a:xfrm>
                <a:custGeom>
                  <a:avLst/>
                  <a:gdLst>
                    <a:gd name="connsiteX0" fmla="*/ 0 w 251460"/>
                    <a:gd name="connsiteY0" fmla="*/ 0 h 259080"/>
                    <a:gd name="connsiteX1" fmla="*/ 251460 w 251460"/>
                    <a:gd name="connsiteY1" fmla="*/ 259080 h 259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1460" h="259080">
                      <a:moveTo>
                        <a:pt x="0" y="0"/>
                      </a:moveTo>
                      <a:lnTo>
                        <a:pt x="251460" y="259080"/>
                      </a:lnTo>
                    </a:path>
                  </a:pathLst>
                </a:custGeom>
                <a:noFill/>
                <a:ln w="508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" name="Group 5"/>
              <p:cNvGrpSpPr/>
              <p:nvPr/>
            </p:nvGrpSpPr>
            <p:grpSpPr>
              <a:xfrm>
                <a:off x="29137482" y="3358583"/>
                <a:ext cx="422737" cy="100763"/>
                <a:chOff x="29137482" y="3344294"/>
                <a:chExt cx="422737" cy="100763"/>
              </a:xfrm>
            </p:grpSpPr>
            <p:sp>
              <p:nvSpPr>
                <p:cNvPr id="4" name="Oval 3"/>
                <p:cNvSpPr/>
                <p:nvPr/>
              </p:nvSpPr>
              <p:spPr>
                <a:xfrm>
                  <a:off x="29137482" y="3344294"/>
                  <a:ext cx="100763" cy="1007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Oval 244"/>
                <p:cNvSpPr/>
                <p:nvPr/>
              </p:nvSpPr>
              <p:spPr>
                <a:xfrm>
                  <a:off x="29296728" y="3344294"/>
                  <a:ext cx="100763" cy="1007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Oval 248"/>
                <p:cNvSpPr/>
                <p:nvPr/>
              </p:nvSpPr>
              <p:spPr>
                <a:xfrm>
                  <a:off x="29459456" y="3344294"/>
                  <a:ext cx="100763" cy="1007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0" name="TextBox 249"/>
            <p:cNvSpPr txBox="1"/>
            <p:nvPr/>
          </p:nvSpPr>
          <p:spPr>
            <a:xfrm>
              <a:off x="28855516" y="3589921"/>
              <a:ext cx="1707986" cy="1077218"/>
            </a:xfrm>
            <a:prstGeom prst="rect">
              <a:avLst/>
            </a:prstGeom>
            <a:noFill/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Assault</a:t>
              </a:r>
            </a:p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726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7" name="Freeform 256"/>
          <p:cNvSpPr/>
          <p:nvPr/>
        </p:nvSpPr>
        <p:spPr>
          <a:xfrm rot="8151200" flipH="1" flipV="1">
            <a:off x="21241214" y="10154525"/>
            <a:ext cx="2795537" cy="5881029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  <a:gd name="connsiteX0" fmla="*/ 0 w 626788"/>
              <a:gd name="connsiteY0" fmla="*/ 111782 h 111782"/>
              <a:gd name="connsiteX1" fmla="*/ 626788 w 626788"/>
              <a:gd name="connsiteY1" fmla="*/ 0 h 111782"/>
              <a:gd name="connsiteX0" fmla="*/ 0 w 716704"/>
              <a:gd name="connsiteY0" fmla="*/ 107741 h 107741"/>
              <a:gd name="connsiteX1" fmla="*/ 716704 w 716704"/>
              <a:gd name="connsiteY1" fmla="*/ 0 h 107741"/>
              <a:gd name="connsiteX0" fmla="*/ 0 w 2568874"/>
              <a:gd name="connsiteY0" fmla="*/ 308484 h 308484"/>
              <a:gd name="connsiteX1" fmla="*/ 2568874 w 2568874"/>
              <a:gd name="connsiteY1" fmla="*/ 0 h 30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68874" h="308484">
                <a:moveTo>
                  <a:pt x="0" y="308484"/>
                </a:moveTo>
                <a:cubicBezTo>
                  <a:pt x="238901" y="272570"/>
                  <a:pt x="2329973" y="35914"/>
                  <a:pt x="2568874" y="0"/>
                </a:cubicBezTo>
              </a:path>
            </a:pathLst>
          </a:custGeom>
          <a:noFill/>
          <a:ln w="1270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21875262" y="9706708"/>
            <a:ext cx="656492" cy="2039815"/>
          </a:xfrm>
          <a:custGeom>
            <a:avLst/>
            <a:gdLst>
              <a:gd name="connsiteX0" fmla="*/ 51890 w 708382"/>
              <a:gd name="connsiteY0" fmla="*/ 310407 h 2045422"/>
              <a:gd name="connsiteX1" fmla="*/ 51890 w 708382"/>
              <a:gd name="connsiteY1" fmla="*/ 5607 h 2045422"/>
              <a:gd name="connsiteX2" fmla="*/ 591151 w 708382"/>
              <a:gd name="connsiteY2" fmla="*/ 544868 h 2045422"/>
              <a:gd name="connsiteX3" fmla="*/ 708382 w 708382"/>
              <a:gd name="connsiteY3" fmla="*/ 2045422 h 2045422"/>
              <a:gd name="connsiteX0" fmla="*/ 0 w 656492"/>
              <a:gd name="connsiteY0" fmla="*/ 0 h 2039815"/>
              <a:gd name="connsiteX1" fmla="*/ 539261 w 656492"/>
              <a:gd name="connsiteY1" fmla="*/ 539261 h 2039815"/>
              <a:gd name="connsiteX2" fmla="*/ 656492 w 656492"/>
              <a:gd name="connsiteY2" fmla="*/ 2039815 h 203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56492" h="2039815">
                <a:moveTo>
                  <a:pt x="0" y="0"/>
                </a:moveTo>
                <a:cubicBezTo>
                  <a:pt x="89877" y="39077"/>
                  <a:pt x="429846" y="199292"/>
                  <a:pt x="539261" y="539261"/>
                </a:cubicBezTo>
                <a:cubicBezTo>
                  <a:pt x="648676" y="879230"/>
                  <a:pt x="652584" y="1459522"/>
                  <a:pt x="656492" y="2039815"/>
                </a:cubicBezTo>
              </a:path>
            </a:pathLst>
          </a:custGeom>
          <a:noFill/>
          <a:ln w="127000">
            <a:solidFill>
              <a:srgbClr val="FF0000"/>
            </a:solidFill>
            <a:prstDash val="sysDot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0" name="Group 269"/>
          <p:cNvGrpSpPr/>
          <p:nvPr/>
        </p:nvGrpSpPr>
        <p:grpSpPr>
          <a:xfrm rot="14634282">
            <a:off x="22294898" y="11895621"/>
            <a:ext cx="611000" cy="269695"/>
            <a:chOff x="11793812" y="12129441"/>
            <a:chExt cx="611000" cy="269695"/>
          </a:xfrm>
        </p:grpSpPr>
        <p:sp>
          <p:nvSpPr>
            <p:cNvPr id="271" name="Rectangle 270"/>
            <p:cNvSpPr/>
            <p:nvPr/>
          </p:nvSpPr>
          <p:spPr>
            <a:xfrm>
              <a:off x="11793812" y="12129441"/>
              <a:ext cx="611000" cy="269695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oup 278"/>
            <p:cNvGrpSpPr>
              <a:grpSpLocks noChangeAspect="1"/>
            </p:cNvGrpSpPr>
            <p:nvPr/>
          </p:nvGrpSpPr>
          <p:grpSpPr>
            <a:xfrm>
              <a:off x="11834821" y="12162787"/>
              <a:ext cx="528982" cy="203003"/>
              <a:chOff x="21233130" y="14243888"/>
              <a:chExt cx="585752" cy="224790"/>
            </a:xfrm>
          </p:grpSpPr>
          <p:sp>
            <p:nvSpPr>
              <p:cNvPr id="280" name="Freeform 279"/>
              <p:cNvSpPr/>
              <p:nvPr/>
            </p:nvSpPr>
            <p:spPr>
              <a:xfrm flipV="1">
                <a:off x="21233130" y="14314374"/>
                <a:ext cx="585752" cy="45719"/>
              </a:xfrm>
              <a:custGeom>
                <a:avLst/>
                <a:gdLst>
                  <a:gd name="connsiteX0" fmla="*/ 0 w 670560"/>
                  <a:gd name="connsiteY0" fmla="*/ 0 h 0"/>
                  <a:gd name="connsiteX1" fmla="*/ 670560 w 67056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0560">
                    <a:moveTo>
                      <a:pt x="0" y="0"/>
                    </a:moveTo>
                    <a:lnTo>
                      <a:pt x="670560" y="0"/>
                    </a:lnTo>
                  </a:path>
                </a:pathLst>
              </a:custGeom>
              <a:noFill/>
              <a:ln w="50800">
                <a:solidFill>
                  <a:srgbClr val="FF0000"/>
                </a:solidFill>
                <a:tailEnd type="arrow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Freeform 280"/>
              <p:cNvSpPr/>
              <p:nvPr/>
            </p:nvSpPr>
            <p:spPr>
              <a:xfrm>
                <a:off x="21233130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Freeform 281"/>
              <p:cNvSpPr/>
              <p:nvPr/>
            </p:nvSpPr>
            <p:spPr>
              <a:xfrm>
                <a:off x="21484312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Freeform 282"/>
              <p:cNvSpPr/>
              <p:nvPr/>
            </p:nvSpPr>
            <p:spPr>
              <a:xfrm>
                <a:off x="21399003" y="14243888"/>
                <a:ext cx="0" cy="224790"/>
              </a:xfrm>
              <a:custGeom>
                <a:avLst/>
                <a:gdLst>
                  <a:gd name="connsiteX0" fmla="*/ 0 w 0"/>
                  <a:gd name="connsiteY0" fmla="*/ 0 h 224790"/>
                  <a:gd name="connsiteX1" fmla="*/ 0 w 0"/>
                  <a:gd name="connsiteY1" fmla="*/ 22479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24790">
                    <a:moveTo>
                      <a:pt x="0" y="0"/>
                    </a:moveTo>
                    <a:lnTo>
                      <a:pt x="0" y="22479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2274914" y="8020292"/>
            <a:ext cx="3759724" cy="1077217"/>
            <a:chOff x="2129102" y="12565935"/>
            <a:chExt cx="3759724" cy="1077217"/>
          </a:xfrm>
        </p:grpSpPr>
        <p:sp>
          <p:nvSpPr>
            <p:cNvPr id="304" name="Freeform 303"/>
            <p:cNvSpPr/>
            <p:nvPr/>
          </p:nvSpPr>
          <p:spPr>
            <a:xfrm>
              <a:off x="2713015" y="12575461"/>
              <a:ext cx="0" cy="259831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889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" name="Group 294"/>
            <p:cNvGrpSpPr>
              <a:grpSpLocks noChangeAspect="1"/>
            </p:cNvGrpSpPr>
            <p:nvPr/>
          </p:nvGrpSpPr>
          <p:grpSpPr>
            <a:xfrm>
              <a:off x="2129102" y="12565935"/>
              <a:ext cx="3759724" cy="1077217"/>
              <a:chOff x="2289123" y="3227169"/>
              <a:chExt cx="2675772" cy="766648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2978405" y="3344187"/>
                <a:ext cx="1549283" cy="436650"/>
              </a:xfrm>
              <a:prstGeom prst="rect">
                <a:avLst/>
              </a:prstGeom>
              <a:solidFill>
                <a:srgbClr val="FFFF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TextBox 296"/>
              <p:cNvSpPr txBox="1"/>
              <p:nvPr/>
            </p:nvSpPr>
            <p:spPr>
              <a:xfrm>
                <a:off x="2935675" y="3227169"/>
                <a:ext cx="2029220" cy="76664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3/726 </a:t>
                </a:r>
              </a:p>
            </p:txBody>
          </p:sp>
          <p:grpSp>
            <p:nvGrpSpPr>
              <p:cNvPr id="298" name="Group 297"/>
              <p:cNvGrpSpPr>
                <a:grpSpLocks noChangeAspect="1"/>
              </p:cNvGrpSpPr>
              <p:nvPr/>
            </p:nvGrpSpPr>
            <p:grpSpPr>
              <a:xfrm>
                <a:off x="2289123" y="3233951"/>
                <a:ext cx="664606" cy="745141"/>
                <a:chOff x="2502379" y="3335398"/>
                <a:chExt cx="513500" cy="575720"/>
              </a:xfrm>
            </p:grpSpPr>
            <p:sp>
              <p:nvSpPr>
                <p:cNvPr id="299" name="Freeform 298"/>
                <p:cNvSpPr/>
                <p:nvPr/>
              </p:nvSpPr>
              <p:spPr>
                <a:xfrm>
                  <a:off x="2687284" y="3335398"/>
                  <a:ext cx="0" cy="142875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889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0" name="Group 299"/>
                <p:cNvGrpSpPr/>
                <p:nvPr/>
              </p:nvGrpSpPr>
              <p:grpSpPr>
                <a:xfrm>
                  <a:off x="2502379" y="3397618"/>
                  <a:ext cx="513500" cy="513500"/>
                  <a:chOff x="4664443" y="3476436"/>
                  <a:chExt cx="513500" cy="513500"/>
                </a:xfrm>
              </p:grpSpPr>
              <p:sp>
                <p:nvSpPr>
                  <p:cNvPr id="301" name="Diamond 300"/>
                  <p:cNvSpPr/>
                  <p:nvPr/>
                </p:nvSpPr>
                <p:spPr>
                  <a:xfrm>
                    <a:off x="4664443" y="3476436"/>
                    <a:ext cx="513500" cy="513500"/>
                  </a:xfrm>
                  <a:prstGeom prst="diamond">
                    <a:avLst/>
                  </a:prstGeom>
                  <a:solidFill>
                    <a:srgbClr val="FF8080"/>
                  </a:solidFill>
                  <a:ln w="28575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Freeform 301"/>
                  <p:cNvSpPr/>
                  <p:nvPr/>
                </p:nvSpPr>
                <p:spPr>
                  <a:xfrm>
                    <a:off x="4781550" y="3599495"/>
                    <a:ext cx="264318" cy="248605"/>
                  </a:xfrm>
                  <a:custGeom>
                    <a:avLst/>
                    <a:gdLst>
                      <a:gd name="connsiteX0" fmla="*/ 0 w 259080"/>
                      <a:gd name="connsiteY0" fmla="*/ 259080 h 259080"/>
                      <a:gd name="connsiteX1" fmla="*/ 259080 w 259080"/>
                      <a:gd name="connsiteY1" fmla="*/ 0 h 259080"/>
                      <a:gd name="connsiteX0" fmla="*/ 0 w 264318"/>
                      <a:gd name="connsiteY0" fmla="*/ 248605 h 248605"/>
                      <a:gd name="connsiteX1" fmla="*/ 264318 w 264318"/>
                      <a:gd name="connsiteY1" fmla="*/ 0 h 248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18" h="248605">
                        <a:moveTo>
                          <a:pt x="0" y="248605"/>
                        </a:moveTo>
                        <a:cubicBezTo>
                          <a:pt x="86360" y="162245"/>
                          <a:pt x="177958" y="86360"/>
                          <a:pt x="264318" y="0"/>
                        </a:cubicBezTo>
                      </a:path>
                    </a:pathLst>
                  </a:custGeom>
                  <a:noFill/>
                  <a:ln w="508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Freeform 302"/>
                  <p:cNvSpPr/>
                  <p:nvPr/>
                </p:nvSpPr>
                <p:spPr>
                  <a:xfrm>
                    <a:off x="4796790" y="3600450"/>
                    <a:ext cx="251460" cy="259080"/>
                  </a:xfrm>
                  <a:custGeom>
                    <a:avLst/>
                    <a:gdLst>
                      <a:gd name="connsiteX0" fmla="*/ 0 w 251460"/>
                      <a:gd name="connsiteY0" fmla="*/ 0 h 259080"/>
                      <a:gd name="connsiteX1" fmla="*/ 251460 w 251460"/>
                      <a:gd name="connsiteY1" fmla="*/ 259080 h 25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1460" h="259080">
                        <a:moveTo>
                          <a:pt x="0" y="0"/>
                        </a:moveTo>
                        <a:lnTo>
                          <a:pt x="251460" y="259080"/>
                        </a:lnTo>
                      </a:path>
                    </a:pathLst>
                  </a:custGeom>
                  <a:noFill/>
                  <a:ln w="508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305" name="Group 304"/>
          <p:cNvGrpSpPr/>
          <p:nvPr/>
        </p:nvGrpSpPr>
        <p:grpSpPr>
          <a:xfrm>
            <a:off x="1958322" y="11886261"/>
            <a:ext cx="3751823" cy="1160777"/>
            <a:chOff x="2129102" y="12461680"/>
            <a:chExt cx="3751823" cy="1160777"/>
          </a:xfrm>
        </p:grpSpPr>
        <p:sp>
          <p:nvSpPr>
            <p:cNvPr id="306" name="Freeform 305"/>
            <p:cNvSpPr/>
            <p:nvPr/>
          </p:nvSpPr>
          <p:spPr>
            <a:xfrm>
              <a:off x="2713015" y="12589382"/>
              <a:ext cx="0" cy="259831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889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7" name="Group 306"/>
            <p:cNvGrpSpPr>
              <a:grpSpLocks noChangeAspect="1"/>
            </p:cNvGrpSpPr>
            <p:nvPr/>
          </p:nvGrpSpPr>
          <p:grpSpPr>
            <a:xfrm>
              <a:off x="2129102" y="12461680"/>
              <a:ext cx="3751823" cy="1160777"/>
              <a:chOff x="2289123" y="3152971"/>
              <a:chExt cx="2670149" cy="826117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2978405" y="3344187"/>
                <a:ext cx="1549283" cy="436650"/>
              </a:xfrm>
              <a:prstGeom prst="rect">
                <a:avLst/>
              </a:prstGeom>
              <a:solidFill>
                <a:srgbClr val="FFFF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2930052" y="3152971"/>
                <a:ext cx="2029220" cy="76664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1/914 </a:t>
                </a:r>
              </a:p>
            </p:txBody>
          </p:sp>
          <p:grpSp>
            <p:nvGrpSpPr>
              <p:cNvPr id="310" name="Group 309"/>
              <p:cNvGrpSpPr>
                <a:grpSpLocks noChangeAspect="1"/>
              </p:cNvGrpSpPr>
              <p:nvPr/>
            </p:nvGrpSpPr>
            <p:grpSpPr>
              <a:xfrm>
                <a:off x="2289123" y="3243854"/>
                <a:ext cx="664606" cy="735234"/>
                <a:chOff x="2502379" y="3343052"/>
                <a:chExt cx="513500" cy="568066"/>
              </a:xfrm>
            </p:grpSpPr>
            <p:sp>
              <p:nvSpPr>
                <p:cNvPr id="311" name="Freeform 310"/>
                <p:cNvSpPr/>
                <p:nvPr/>
              </p:nvSpPr>
              <p:spPr>
                <a:xfrm>
                  <a:off x="2687284" y="3343052"/>
                  <a:ext cx="0" cy="142875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88900"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2" name="Group 311"/>
                <p:cNvGrpSpPr/>
                <p:nvPr/>
              </p:nvGrpSpPr>
              <p:grpSpPr>
                <a:xfrm>
                  <a:off x="2502379" y="3397618"/>
                  <a:ext cx="513500" cy="513500"/>
                  <a:chOff x="4664443" y="3476436"/>
                  <a:chExt cx="513500" cy="513500"/>
                </a:xfrm>
              </p:grpSpPr>
              <p:sp>
                <p:nvSpPr>
                  <p:cNvPr id="313" name="Diamond 312"/>
                  <p:cNvSpPr/>
                  <p:nvPr/>
                </p:nvSpPr>
                <p:spPr>
                  <a:xfrm>
                    <a:off x="4664443" y="3476436"/>
                    <a:ext cx="513500" cy="513500"/>
                  </a:xfrm>
                  <a:prstGeom prst="diamond">
                    <a:avLst/>
                  </a:prstGeom>
                  <a:solidFill>
                    <a:srgbClr val="FF8080"/>
                  </a:solidFill>
                  <a:ln w="28575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Freeform 313"/>
                  <p:cNvSpPr/>
                  <p:nvPr/>
                </p:nvSpPr>
                <p:spPr>
                  <a:xfrm>
                    <a:off x="4781550" y="3599495"/>
                    <a:ext cx="264318" cy="248605"/>
                  </a:xfrm>
                  <a:custGeom>
                    <a:avLst/>
                    <a:gdLst>
                      <a:gd name="connsiteX0" fmla="*/ 0 w 259080"/>
                      <a:gd name="connsiteY0" fmla="*/ 259080 h 259080"/>
                      <a:gd name="connsiteX1" fmla="*/ 259080 w 259080"/>
                      <a:gd name="connsiteY1" fmla="*/ 0 h 259080"/>
                      <a:gd name="connsiteX0" fmla="*/ 0 w 264318"/>
                      <a:gd name="connsiteY0" fmla="*/ 248605 h 248605"/>
                      <a:gd name="connsiteX1" fmla="*/ 264318 w 264318"/>
                      <a:gd name="connsiteY1" fmla="*/ 0 h 248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18" h="248605">
                        <a:moveTo>
                          <a:pt x="0" y="248605"/>
                        </a:moveTo>
                        <a:cubicBezTo>
                          <a:pt x="86360" y="162245"/>
                          <a:pt x="177958" y="86360"/>
                          <a:pt x="264318" y="0"/>
                        </a:cubicBezTo>
                      </a:path>
                    </a:pathLst>
                  </a:custGeom>
                  <a:noFill/>
                  <a:ln w="508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Freeform 314"/>
                  <p:cNvSpPr/>
                  <p:nvPr/>
                </p:nvSpPr>
                <p:spPr>
                  <a:xfrm>
                    <a:off x="4796790" y="3600450"/>
                    <a:ext cx="251460" cy="259080"/>
                  </a:xfrm>
                  <a:custGeom>
                    <a:avLst/>
                    <a:gdLst>
                      <a:gd name="connsiteX0" fmla="*/ 0 w 251460"/>
                      <a:gd name="connsiteY0" fmla="*/ 0 h 259080"/>
                      <a:gd name="connsiteX1" fmla="*/ 251460 w 251460"/>
                      <a:gd name="connsiteY1" fmla="*/ 259080 h 25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1460" h="259080">
                        <a:moveTo>
                          <a:pt x="0" y="0"/>
                        </a:moveTo>
                        <a:lnTo>
                          <a:pt x="251460" y="259080"/>
                        </a:lnTo>
                      </a:path>
                    </a:pathLst>
                  </a:custGeom>
                  <a:noFill/>
                  <a:ln w="50800">
                    <a:solidFill>
                      <a:srgbClr val="0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254" name="Freeform 253"/>
          <p:cNvSpPr/>
          <p:nvPr/>
        </p:nvSpPr>
        <p:spPr>
          <a:xfrm rot="314700">
            <a:off x="3925489" y="7909822"/>
            <a:ext cx="3245853" cy="627972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  <a:gd name="connsiteX0" fmla="*/ 0 w 626788"/>
              <a:gd name="connsiteY0" fmla="*/ 111782 h 111782"/>
              <a:gd name="connsiteX1" fmla="*/ 626788 w 626788"/>
              <a:gd name="connsiteY1" fmla="*/ 0 h 111782"/>
              <a:gd name="connsiteX0" fmla="*/ 0 w 716704"/>
              <a:gd name="connsiteY0" fmla="*/ 107741 h 107741"/>
              <a:gd name="connsiteX1" fmla="*/ 716704 w 716704"/>
              <a:gd name="connsiteY1" fmla="*/ 0 h 10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6704" h="107741">
                <a:moveTo>
                  <a:pt x="0" y="107741"/>
                </a:moveTo>
                <a:lnTo>
                  <a:pt x="716704" y="0"/>
                </a:lnTo>
              </a:path>
            </a:pathLst>
          </a:custGeom>
          <a:noFill/>
          <a:ln w="1270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2790092" y="13153292"/>
            <a:ext cx="3821723" cy="3845170"/>
          </a:xfrm>
          <a:custGeom>
            <a:avLst/>
            <a:gdLst>
              <a:gd name="connsiteX0" fmla="*/ 0 w 3821723"/>
              <a:gd name="connsiteY0" fmla="*/ 0 h 3845170"/>
              <a:gd name="connsiteX1" fmla="*/ 3094893 w 3821723"/>
              <a:gd name="connsiteY1" fmla="*/ 1125416 h 3845170"/>
              <a:gd name="connsiteX2" fmla="*/ 3821723 w 3821723"/>
              <a:gd name="connsiteY2" fmla="*/ 3845170 h 3845170"/>
              <a:gd name="connsiteX0" fmla="*/ 0 w 3821723"/>
              <a:gd name="connsiteY0" fmla="*/ 0 h 3845170"/>
              <a:gd name="connsiteX1" fmla="*/ 3094893 w 3821723"/>
              <a:gd name="connsiteY1" fmla="*/ 1125416 h 3845170"/>
              <a:gd name="connsiteX2" fmla="*/ 3821723 w 3821723"/>
              <a:gd name="connsiteY2" fmla="*/ 3845170 h 3845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21723" h="3845170">
                <a:moveTo>
                  <a:pt x="0" y="0"/>
                </a:moveTo>
                <a:cubicBezTo>
                  <a:pt x="1031631" y="375139"/>
                  <a:pt x="2457939" y="484554"/>
                  <a:pt x="3094893" y="1125416"/>
                </a:cubicBezTo>
                <a:cubicBezTo>
                  <a:pt x="3731847" y="1766278"/>
                  <a:pt x="3579446" y="2938585"/>
                  <a:pt x="3821723" y="3845170"/>
                </a:cubicBezTo>
              </a:path>
            </a:pathLst>
          </a:custGeom>
          <a:noFill/>
          <a:ln w="127000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8370277" y="3366897"/>
            <a:ext cx="5838092" cy="3432487"/>
          </a:xfrm>
          <a:custGeom>
            <a:avLst/>
            <a:gdLst>
              <a:gd name="connsiteX0" fmla="*/ 0 w 5838092"/>
              <a:gd name="connsiteY0" fmla="*/ 3352800 h 3352800"/>
              <a:gd name="connsiteX1" fmla="*/ 2555631 w 5838092"/>
              <a:gd name="connsiteY1" fmla="*/ 1828800 h 3352800"/>
              <a:gd name="connsiteX2" fmla="*/ 4220308 w 5838092"/>
              <a:gd name="connsiteY2" fmla="*/ 633046 h 3352800"/>
              <a:gd name="connsiteX3" fmla="*/ 4806461 w 5838092"/>
              <a:gd name="connsiteY3" fmla="*/ 70338 h 3352800"/>
              <a:gd name="connsiteX4" fmla="*/ 5838092 w 5838092"/>
              <a:gd name="connsiteY4" fmla="*/ 0 h 3352800"/>
              <a:gd name="connsiteX0" fmla="*/ 0 w 5838092"/>
              <a:gd name="connsiteY0" fmla="*/ 3352800 h 3352800"/>
              <a:gd name="connsiteX1" fmla="*/ 2555631 w 5838092"/>
              <a:gd name="connsiteY1" fmla="*/ 1828800 h 3352800"/>
              <a:gd name="connsiteX2" fmla="*/ 4806461 w 5838092"/>
              <a:gd name="connsiteY2" fmla="*/ 70338 h 3352800"/>
              <a:gd name="connsiteX3" fmla="*/ 5838092 w 5838092"/>
              <a:gd name="connsiteY3" fmla="*/ 0 h 3352800"/>
              <a:gd name="connsiteX0" fmla="*/ 0 w 5838092"/>
              <a:gd name="connsiteY0" fmla="*/ 3432487 h 3432487"/>
              <a:gd name="connsiteX1" fmla="*/ 2555631 w 5838092"/>
              <a:gd name="connsiteY1" fmla="*/ 1908487 h 3432487"/>
              <a:gd name="connsiteX2" fmla="*/ 4806461 w 5838092"/>
              <a:gd name="connsiteY2" fmla="*/ 150025 h 3432487"/>
              <a:gd name="connsiteX3" fmla="*/ 5838092 w 5838092"/>
              <a:gd name="connsiteY3" fmla="*/ 79687 h 343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38092" h="3432487">
                <a:moveTo>
                  <a:pt x="0" y="3432487"/>
                </a:moveTo>
                <a:lnTo>
                  <a:pt x="2555631" y="1908487"/>
                </a:lnTo>
                <a:cubicBezTo>
                  <a:pt x="3356708" y="1361410"/>
                  <a:pt x="4259384" y="454825"/>
                  <a:pt x="4806461" y="150025"/>
                </a:cubicBezTo>
                <a:cubicBezTo>
                  <a:pt x="5353538" y="-154775"/>
                  <a:pt x="5494215" y="103133"/>
                  <a:pt x="5838092" y="79687"/>
                </a:cubicBezTo>
              </a:path>
            </a:pathLst>
          </a:custGeom>
          <a:noFill/>
          <a:ln w="1016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7807569" y="6869723"/>
            <a:ext cx="8018585" cy="2801103"/>
          </a:xfrm>
          <a:custGeom>
            <a:avLst/>
            <a:gdLst>
              <a:gd name="connsiteX0" fmla="*/ 8018585 w 8018585"/>
              <a:gd name="connsiteY0" fmla="*/ 0 h 2766646"/>
              <a:gd name="connsiteX1" fmla="*/ 5720862 w 8018585"/>
              <a:gd name="connsiteY1" fmla="*/ 726831 h 2766646"/>
              <a:gd name="connsiteX2" fmla="*/ 4994031 w 8018585"/>
              <a:gd name="connsiteY2" fmla="*/ 2766646 h 2766646"/>
              <a:gd name="connsiteX3" fmla="*/ 0 w 8018585"/>
              <a:gd name="connsiteY3" fmla="*/ 1946031 h 2766646"/>
              <a:gd name="connsiteX0" fmla="*/ 8018585 w 8018585"/>
              <a:gd name="connsiteY0" fmla="*/ 0 h 2801103"/>
              <a:gd name="connsiteX1" fmla="*/ 5720862 w 8018585"/>
              <a:gd name="connsiteY1" fmla="*/ 726831 h 2801103"/>
              <a:gd name="connsiteX2" fmla="*/ 4994031 w 8018585"/>
              <a:gd name="connsiteY2" fmla="*/ 2766646 h 2801103"/>
              <a:gd name="connsiteX3" fmla="*/ 0 w 8018585"/>
              <a:gd name="connsiteY3" fmla="*/ 1946031 h 2801103"/>
              <a:gd name="connsiteX0" fmla="*/ 8018585 w 8018585"/>
              <a:gd name="connsiteY0" fmla="*/ 0 h 2801103"/>
              <a:gd name="connsiteX1" fmla="*/ 5720862 w 8018585"/>
              <a:gd name="connsiteY1" fmla="*/ 726831 h 2801103"/>
              <a:gd name="connsiteX2" fmla="*/ 4994031 w 8018585"/>
              <a:gd name="connsiteY2" fmla="*/ 2766646 h 2801103"/>
              <a:gd name="connsiteX3" fmla="*/ 0 w 8018585"/>
              <a:gd name="connsiteY3" fmla="*/ 1946031 h 280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18585" h="2801103">
                <a:moveTo>
                  <a:pt x="8018585" y="0"/>
                </a:moveTo>
                <a:cubicBezTo>
                  <a:pt x="7252677" y="242277"/>
                  <a:pt x="6224954" y="265723"/>
                  <a:pt x="5720862" y="726831"/>
                </a:cubicBezTo>
                <a:cubicBezTo>
                  <a:pt x="5216770" y="1187939"/>
                  <a:pt x="5947508" y="2563446"/>
                  <a:pt x="4994031" y="2766646"/>
                </a:cubicBezTo>
                <a:cubicBezTo>
                  <a:pt x="4040554" y="2969846"/>
                  <a:pt x="1664677" y="2219569"/>
                  <a:pt x="0" y="1946031"/>
                </a:cubicBezTo>
              </a:path>
            </a:pathLst>
          </a:custGeom>
          <a:noFill/>
          <a:ln w="101600">
            <a:solidFill>
              <a:srgbClr val="FF0000"/>
            </a:solidFill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TextBox 210"/>
          <p:cNvSpPr txBox="1"/>
          <p:nvPr/>
        </p:nvSpPr>
        <p:spPr>
          <a:xfrm>
            <a:off x="8093371" y="5862041"/>
            <a:ext cx="1561646" cy="9541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German</a:t>
            </a:r>
          </a:p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Group 1</a:t>
            </a:r>
          </a:p>
        </p:txBody>
      </p:sp>
      <p:sp>
        <p:nvSpPr>
          <p:cNvPr id="212" name="TextBox 211"/>
          <p:cNvSpPr txBox="1"/>
          <p:nvPr/>
        </p:nvSpPr>
        <p:spPr>
          <a:xfrm>
            <a:off x="7577915" y="8518029"/>
            <a:ext cx="1561646" cy="9541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German</a:t>
            </a:r>
          </a:p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Group 2</a:t>
            </a:r>
          </a:p>
        </p:txBody>
      </p:sp>
      <p:sp>
        <p:nvSpPr>
          <p:cNvPr id="213" name="Oval 212"/>
          <p:cNvSpPr/>
          <p:nvPr/>
        </p:nvSpPr>
        <p:spPr>
          <a:xfrm>
            <a:off x="21465419" y="12632714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214" name="Text Box 228"/>
          <p:cNvSpPr txBox="1">
            <a:spLocks noChangeArrowheads="1"/>
          </p:cNvSpPr>
          <p:nvPr/>
        </p:nvSpPr>
        <p:spPr bwMode="auto">
          <a:xfrm rot="10800000" flipV="1">
            <a:off x="20460649" y="13262773"/>
            <a:ext cx="2165642" cy="52322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    </a:t>
            </a:r>
            <a:r>
              <a:rPr lang="en-US" altLang="en-US" sz="2800" b="1" dirty="0">
                <a:latin typeface="Times New Roman" panose="02020603050405020304" pitchFamily="18" charset="0"/>
              </a:rPr>
              <a:t>Mid-Day</a:t>
            </a:r>
          </a:p>
        </p:txBody>
      </p:sp>
      <p:sp>
        <p:nvSpPr>
          <p:cNvPr id="215" name="Oval 214"/>
          <p:cNvSpPr/>
          <p:nvPr/>
        </p:nvSpPr>
        <p:spPr>
          <a:xfrm>
            <a:off x="9996137" y="6960137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216" name="Text Box 228"/>
          <p:cNvSpPr txBox="1">
            <a:spLocks noChangeArrowheads="1"/>
          </p:cNvSpPr>
          <p:nvPr/>
        </p:nvSpPr>
        <p:spPr bwMode="auto">
          <a:xfrm rot="10800000" flipV="1">
            <a:off x="9400769" y="7564666"/>
            <a:ext cx="1438156" cy="52322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defTabSz="2613025">
              <a:spcBef>
                <a:spcPct val="20000"/>
              </a:spcBef>
              <a:buChar char="•"/>
              <a:defRPr sz="9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2122488" indent="-815975" defTabSz="2613025">
              <a:spcBef>
                <a:spcPct val="20000"/>
              </a:spcBef>
              <a:buChar char="–"/>
              <a:defRPr sz="8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3265488" indent="-652463" defTabSz="2613025">
              <a:spcBef>
                <a:spcPct val="20000"/>
              </a:spcBef>
              <a:buChar char="•"/>
              <a:defRPr sz="69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4572000" indent="-652463" defTabSz="2613025">
              <a:spcBef>
                <a:spcPct val="20000"/>
              </a:spcBef>
              <a:buChar char="–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5878513" indent="-654050" defTabSz="2613025">
              <a:spcBef>
                <a:spcPct val="20000"/>
              </a:spcBef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63357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67929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72501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7707313" indent="-654050" defTabSz="26130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5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latin typeface="Times New Roman" panose="02020603050405020304" pitchFamily="18" charset="0"/>
              </a:rPr>
              <a:t>    1600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14244518" y="973507"/>
            <a:ext cx="3068749" cy="1077218"/>
          </a:xfrm>
          <a:prstGeom prst="rect">
            <a:avLst/>
          </a:prstGeom>
          <a:solidFill>
            <a:schemeClr val="bg1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Naval Supporting Fire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13900030" y="95889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219" name="Oval 218"/>
          <p:cNvSpPr/>
          <p:nvPr/>
        </p:nvSpPr>
        <p:spPr>
          <a:xfrm>
            <a:off x="12782918" y="15837787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5836485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/>
          <p:cNvGrpSpPr/>
          <p:nvPr/>
        </p:nvGrpSpPr>
        <p:grpSpPr>
          <a:xfrm>
            <a:off x="347109" y="439516"/>
            <a:ext cx="26923771" cy="17560911"/>
            <a:chOff x="347109" y="-138582"/>
            <a:chExt cx="26923771" cy="17560911"/>
          </a:xfrm>
        </p:grpSpPr>
        <p:grpSp>
          <p:nvGrpSpPr>
            <p:cNvPr id="2576" name="Group 2575"/>
            <p:cNvGrpSpPr/>
            <p:nvPr/>
          </p:nvGrpSpPr>
          <p:grpSpPr>
            <a:xfrm rot="4330851">
              <a:off x="4639448" y="-313993"/>
              <a:ext cx="1249604" cy="1600425"/>
              <a:chOff x="3431919" y="7820881"/>
              <a:chExt cx="1249604" cy="1600425"/>
            </a:xfrm>
          </p:grpSpPr>
          <p:grpSp>
            <p:nvGrpSpPr>
              <p:cNvPr id="2577" name="Group 257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591" name="Group 259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96" name="Explosion 2 259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7" name="Explosion 2 259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8" name="Explosion 2 259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92" name="Group 259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93" name="Explosion 2 259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4" name="Explosion 2 259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5" name="Explosion 2 259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78" name="Group 257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583" name="Group 258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88" name="Explosion 2 258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9" name="Explosion 2 258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0" name="Explosion 2 258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4" name="Group 258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85" name="Explosion 2 258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6" name="Explosion 2 258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7" name="Explosion 2 258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79" name="Group 257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580" name="Explosion 2 25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1" name="Explosion 2 25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2" name="Explosion 2 25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20" name="Group 3519"/>
            <p:cNvGrpSpPr/>
            <p:nvPr/>
          </p:nvGrpSpPr>
          <p:grpSpPr>
            <a:xfrm rot="19677534">
              <a:off x="25862918" y="12298273"/>
              <a:ext cx="1249604" cy="1600425"/>
              <a:chOff x="3431919" y="7820881"/>
              <a:chExt cx="1249604" cy="1600425"/>
            </a:xfrm>
          </p:grpSpPr>
          <p:grpSp>
            <p:nvGrpSpPr>
              <p:cNvPr id="3521" name="Group 3520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35" name="Group 353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40" name="Explosion 2 353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1" name="Explosion 2 354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2" name="Explosion 2 354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36" name="Group 353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37" name="Explosion 2 353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8" name="Explosion 2 353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9" name="Explosion 2 353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22" name="Group 352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27" name="Group 352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32" name="Explosion 2 353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3" name="Explosion 2 353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4" name="Explosion 2 353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28" name="Group 352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29" name="Explosion 2 352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0" name="Explosion 2 352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1" name="Explosion 2 353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23" name="Group 3522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524" name="Explosion 2 35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5" name="Explosion 2 35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6" name="Explosion 2 35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" name="Rectangle 12"/>
            <p:cNvSpPr/>
            <p:nvPr/>
          </p:nvSpPr>
          <p:spPr>
            <a:xfrm>
              <a:off x="404632" y="-32497"/>
              <a:ext cx="26802167" cy="17384303"/>
            </a:xfrm>
            <a:prstGeom prst="rect">
              <a:avLst/>
            </a:prstGeom>
            <a:solidFill>
              <a:srgbClr val="FFFFE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9" name="Group 28"/>
            <p:cNvGrpSpPr>
              <a:grpSpLocks noChangeAspect="1"/>
            </p:cNvGrpSpPr>
            <p:nvPr/>
          </p:nvGrpSpPr>
          <p:grpSpPr>
            <a:xfrm rot="10800000">
              <a:off x="10969821" y="42261"/>
              <a:ext cx="1037539" cy="3798274"/>
              <a:chOff x="4921798" y="4969130"/>
              <a:chExt cx="1168711" cy="4278481"/>
            </a:xfrm>
          </p:grpSpPr>
          <p:sp>
            <p:nvSpPr>
              <p:cNvPr id="30" name="Rectangle 63"/>
              <p:cNvSpPr>
                <a:spLocks noChangeArrowheads="1"/>
              </p:cNvSpPr>
              <p:nvPr/>
            </p:nvSpPr>
            <p:spPr bwMode="auto">
              <a:xfrm rot="10800000">
                <a:off x="5804605" y="4969130"/>
                <a:ext cx="79941" cy="171303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" name="Rectangle 64"/>
              <p:cNvSpPr>
                <a:spLocks noChangeArrowheads="1"/>
              </p:cNvSpPr>
              <p:nvPr/>
            </p:nvSpPr>
            <p:spPr bwMode="auto">
              <a:xfrm rot="10800000">
                <a:off x="5696513" y="5161941"/>
                <a:ext cx="393996" cy="10278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2" name="Rectangle 65"/>
              <p:cNvSpPr>
                <a:spLocks noChangeArrowheads="1"/>
              </p:cNvSpPr>
              <p:nvPr/>
            </p:nvSpPr>
            <p:spPr bwMode="auto">
              <a:xfrm rot="10800000">
                <a:off x="5559471" y="5555938"/>
                <a:ext cx="308345" cy="15417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3" name="Rectangle 66"/>
              <p:cNvSpPr>
                <a:spLocks noChangeArrowheads="1"/>
              </p:cNvSpPr>
              <p:nvPr/>
            </p:nvSpPr>
            <p:spPr bwMode="auto">
              <a:xfrm rot="10800000">
                <a:off x="5542341" y="5795761"/>
                <a:ext cx="205563" cy="119912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1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>
              <a:xfrm rot="7373395">
                <a:off x="5080753" y="7755767"/>
                <a:ext cx="828837" cy="696871"/>
              </a:xfrm>
              <a:custGeom>
                <a:avLst/>
                <a:gdLst>
                  <a:gd name="connsiteX0" fmla="*/ 0 w 1267485"/>
                  <a:gd name="connsiteY0" fmla="*/ 353085 h 1548142"/>
                  <a:gd name="connsiteX1" fmla="*/ 316871 w 1267485"/>
                  <a:gd name="connsiteY1" fmla="*/ 162962 h 1548142"/>
                  <a:gd name="connsiteX2" fmla="*/ 642796 w 1267485"/>
                  <a:gd name="connsiteY2" fmla="*/ 27160 h 1548142"/>
                  <a:gd name="connsiteX3" fmla="*/ 796705 w 1267485"/>
                  <a:gd name="connsiteY3" fmla="*/ 0 h 1548142"/>
                  <a:gd name="connsiteX4" fmla="*/ 1004934 w 1267485"/>
                  <a:gd name="connsiteY4" fmla="*/ 144855 h 1548142"/>
                  <a:gd name="connsiteX5" fmla="*/ 1267485 w 1267485"/>
                  <a:gd name="connsiteY5" fmla="*/ 389299 h 1548142"/>
                  <a:gd name="connsiteX6" fmla="*/ 823865 w 1267485"/>
                  <a:gd name="connsiteY6" fmla="*/ 860079 h 1548142"/>
                  <a:gd name="connsiteX7" fmla="*/ 914400 w 1267485"/>
                  <a:gd name="connsiteY7" fmla="*/ 1213164 h 1548142"/>
                  <a:gd name="connsiteX8" fmla="*/ 715223 w 1267485"/>
                  <a:gd name="connsiteY8" fmla="*/ 1276538 h 1548142"/>
                  <a:gd name="connsiteX9" fmla="*/ 624689 w 1267485"/>
                  <a:gd name="connsiteY9" fmla="*/ 1548142 h 1548142"/>
                  <a:gd name="connsiteX10" fmla="*/ 452673 w 1267485"/>
                  <a:gd name="connsiteY10" fmla="*/ 1466661 h 1548142"/>
                  <a:gd name="connsiteX11" fmla="*/ 226336 w 1267485"/>
                  <a:gd name="connsiteY11" fmla="*/ 1294645 h 1548142"/>
                  <a:gd name="connsiteX12" fmla="*/ 226336 w 1267485"/>
                  <a:gd name="connsiteY12" fmla="*/ 860079 h 1548142"/>
                  <a:gd name="connsiteX13" fmla="*/ 108641 w 1267485"/>
                  <a:gd name="connsiteY13" fmla="*/ 860079 h 1548142"/>
                  <a:gd name="connsiteX14" fmla="*/ 81481 w 1267485"/>
                  <a:gd name="connsiteY14" fmla="*/ 679010 h 1548142"/>
                  <a:gd name="connsiteX15" fmla="*/ 0 w 1267485"/>
                  <a:gd name="connsiteY15" fmla="*/ 615635 h 1548142"/>
                  <a:gd name="connsiteX16" fmla="*/ 0 w 1267485"/>
                  <a:gd name="connsiteY16" fmla="*/ 353085 h 1548142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642796 w 1267485"/>
                  <a:gd name="connsiteY2" fmla="*/ 457323 h 1978305"/>
                  <a:gd name="connsiteX3" fmla="*/ 796705 w 1267485"/>
                  <a:gd name="connsiteY3" fmla="*/ 430163 h 1978305"/>
                  <a:gd name="connsiteX4" fmla="*/ 1004934 w 1267485"/>
                  <a:gd name="connsiteY4" fmla="*/ 575018 h 1978305"/>
                  <a:gd name="connsiteX5" fmla="*/ 1267485 w 1267485"/>
                  <a:gd name="connsiteY5" fmla="*/ 819462 h 1978305"/>
                  <a:gd name="connsiteX6" fmla="*/ 823865 w 1267485"/>
                  <a:gd name="connsiteY6" fmla="*/ 1290242 h 1978305"/>
                  <a:gd name="connsiteX7" fmla="*/ 914400 w 1267485"/>
                  <a:gd name="connsiteY7" fmla="*/ 1643327 h 1978305"/>
                  <a:gd name="connsiteX8" fmla="*/ 715223 w 1267485"/>
                  <a:gd name="connsiteY8" fmla="*/ 1706701 h 1978305"/>
                  <a:gd name="connsiteX9" fmla="*/ 624689 w 1267485"/>
                  <a:gd name="connsiteY9" fmla="*/ 1978305 h 1978305"/>
                  <a:gd name="connsiteX10" fmla="*/ 452673 w 1267485"/>
                  <a:gd name="connsiteY10" fmla="*/ 1896824 h 1978305"/>
                  <a:gd name="connsiteX11" fmla="*/ 226336 w 1267485"/>
                  <a:gd name="connsiteY11" fmla="*/ 1724808 h 1978305"/>
                  <a:gd name="connsiteX12" fmla="*/ 226336 w 1267485"/>
                  <a:gd name="connsiteY12" fmla="*/ 1290242 h 1978305"/>
                  <a:gd name="connsiteX13" fmla="*/ 108641 w 1267485"/>
                  <a:gd name="connsiteY13" fmla="*/ 1290242 h 1978305"/>
                  <a:gd name="connsiteX14" fmla="*/ 81481 w 1267485"/>
                  <a:gd name="connsiteY14" fmla="*/ 1109173 h 1978305"/>
                  <a:gd name="connsiteX15" fmla="*/ 0 w 1267485"/>
                  <a:gd name="connsiteY15" fmla="*/ 1045798 h 1978305"/>
                  <a:gd name="connsiteX16" fmla="*/ 0 w 1267485"/>
                  <a:gd name="connsiteY16" fmla="*/ 783248 h 1978305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642796 w 1267485"/>
                  <a:gd name="connsiteY2" fmla="*/ 457323 h 1978305"/>
                  <a:gd name="connsiteX3" fmla="*/ 351862 w 1267485"/>
                  <a:gd name="connsiteY3" fmla="*/ 133600 h 1978305"/>
                  <a:gd name="connsiteX4" fmla="*/ 1004934 w 1267485"/>
                  <a:gd name="connsiteY4" fmla="*/ 575018 h 1978305"/>
                  <a:gd name="connsiteX5" fmla="*/ 1267485 w 1267485"/>
                  <a:gd name="connsiteY5" fmla="*/ 819462 h 1978305"/>
                  <a:gd name="connsiteX6" fmla="*/ 823865 w 1267485"/>
                  <a:gd name="connsiteY6" fmla="*/ 1290242 h 1978305"/>
                  <a:gd name="connsiteX7" fmla="*/ 914400 w 1267485"/>
                  <a:gd name="connsiteY7" fmla="*/ 1643327 h 1978305"/>
                  <a:gd name="connsiteX8" fmla="*/ 715223 w 1267485"/>
                  <a:gd name="connsiteY8" fmla="*/ 1706701 h 1978305"/>
                  <a:gd name="connsiteX9" fmla="*/ 624689 w 1267485"/>
                  <a:gd name="connsiteY9" fmla="*/ 1978305 h 1978305"/>
                  <a:gd name="connsiteX10" fmla="*/ 452673 w 1267485"/>
                  <a:gd name="connsiteY10" fmla="*/ 1896824 h 1978305"/>
                  <a:gd name="connsiteX11" fmla="*/ 226336 w 1267485"/>
                  <a:gd name="connsiteY11" fmla="*/ 1724808 h 1978305"/>
                  <a:gd name="connsiteX12" fmla="*/ 226336 w 1267485"/>
                  <a:gd name="connsiteY12" fmla="*/ 1290242 h 1978305"/>
                  <a:gd name="connsiteX13" fmla="*/ 108641 w 1267485"/>
                  <a:gd name="connsiteY13" fmla="*/ 1290242 h 1978305"/>
                  <a:gd name="connsiteX14" fmla="*/ 81481 w 1267485"/>
                  <a:gd name="connsiteY14" fmla="*/ 1109173 h 1978305"/>
                  <a:gd name="connsiteX15" fmla="*/ 0 w 1267485"/>
                  <a:gd name="connsiteY15" fmla="*/ 1045798 h 1978305"/>
                  <a:gd name="connsiteX16" fmla="*/ 0 w 1267485"/>
                  <a:gd name="connsiteY16" fmla="*/ 783248 h 1978305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642796 w 1267485"/>
                  <a:gd name="connsiteY2" fmla="*/ 457323 h 1978305"/>
                  <a:gd name="connsiteX3" fmla="*/ 351862 w 1267485"/>
                  <a:gd name="connsiteY3" fmla="*/ 133600 h 1978305"/>
                  <a:gd name="connsiteX4" fmla="*/ 1004934 w 1267485"/>
                  <a:gd name="connsiteY4" fmla="*/ 575018 h 1978305"/>
                  <a:gd name="connsiteX5" fmla="*/ 1267485 w 1267485"/>
                  <a:gd name="connsiteY5" fmla="*/ 819462 h 1978305"/>
                  <a:gd name="connsiteX6" fmla="*/ 823865 w 1267485"/>
                  <a:gd name="connsiteY6" fmla="*/ 1290242 h 1978305"/>
                  <a:gd name="connsiteX7" fmla="*/ 914400 w 1267485"/>
                  <a:gd name="connsiteY7" fmla="*/ 1643327 h 1978305"/>
                  <a:gd name="connsiteX8" fmla="*/ 715223 w 1267485"/>
                  <a:gd name="connsiteY8" fmla="*/ 1706701 h 1978305"/>
                  <a:gd name="connsiteX9" fmla="*/ 624689 w 1267485"/>
                  <a:gd name="connsiteY9" fmla="*/ 1978305 h 1978305"/>
                  <a:gd name="connsiteX10" fmla="*/ 452673 w 1267485"/>
                  <a:gd name="connsiteY10" fmla="*/ 1896824 h 1978305"/>
                  <a:gd name="connsiteX11" fmla="*/ 226336 w 1267485"/>
                  <a:gd name="connsiteY11" fmla="*/ 1724808 h 1978305"/>
                  <a:gd name="connsiteX12" fmla="*/ 226336 w 1267485"/>
                  <a:gd name="connsiteY12" fmla="*/ 1290242 h 1978305"/>
                  <a:gd name="connsiteX13" fmla="*/ 108641 w 1267485"/>
                  <a:gd name="connsiteY13" fmla="*/ 1290242 h 1978305"/>
                  <a:gd name="connsiteX14" fmla="*/ 81481 w 1267485"/>
                  <a:gd name="connsiteY14" fmla="*/ 1109173 h 1978305"/>
                  <a:gd name="connsiteX15" fmla="*/ 0 w 1267485"/>
                  <a:gd name="connsiteY15" fmla="*/ 1045798 h 1978305"/>
                  <a:gd name="connsiteX16" fmla="*/ 0 w 1267485"/>
                  <a:gd name="connsiteY16" fmla="*/ 783248 h 1978305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642796 w 1267485"/>
                  <a:gd name="connsiteY2" fmla="*/ 457323 h 1978305"/>
                  <a:gd name="connsiteX3" fmla="*/ 1004934 w 1267485"/>
                  <a:gd name="connsiteY3" fmla="*/ 575018 h 1978305"/>
                  <a:gd name="connsiteX4" fmla="*/ 1267485 w 1267485"/>
                  <a:gd name="connsiteY4" fmla="*/ 819462 h 1978305"/>
                  <a:gd name="connsiteX5" fmla="*/ 823865 w 1267485"/>
                  <a:gd name="connsiteY5" fmla="*/ 1290242 h 1978305"/>
                  <a:gd name="connsiteX6" fmla="*/ 914400 w 1267485"/>
                  <a:gd name="connsiteY6" fmla="*/ 1643327 h 1978305"/>
                  <a:gd name="connsiteX7" fmla="*/ 715223 w 1267485"/>
                  <a:gd name="connsiteY7" fmla="*/ 1706701 h 1978305"/>
                  <a:gd name="connsiteX8" fmla="*/ 624689 w 1267485"/>
                  <a:gd name="connsiteY8" fmla="*/ 1978305 h 1978305"/>
                  <a:gd name="connsiteX9" fmla="*/ 452673 w 1267485"/>
                  <a:gd name="connsiteY9" fmla="*/ 1896824 h 1978305"/>
                  <a:gd name="connsiteX10" fmla="*/ 226336 w 1267485"/>
                  <a:gd name="connsiteY10" fmla="*/ 1724808 h 1978305"/>
                  <a:gd name="connsiteX11" fmla="*/ 226336 w 1267485"/>
                  <a:gd name="connsiteY11" fmla="*/ 1290242 h 1978305"/>
                  <a:gd name="connsiteX12" fmla="*/ 108641 w 1267485"/>
                  <a:gd name="connsiteY12" fmla="*/ 1290242 h 1978305"/>
                  <a:gd name="connsiteX13" fmla="*/ 81481 w 1267485"/>
                  <a:gd name="connsiteY13" fmla="*/ 1109173 h 1978305"/>
                  <a:gd name="connsiteX14" fmla="*/ 0 w 1267485"/>
                  <a:gd name="connsiteY14" fmla="*/ 1045798 h 1978305"/>
                  <a:gd name="connsiteX15" fmla="*/ 0 w 1267485"/>
                  <a:gd name="connsiteY15" fmla="*/ 783248 h 1978305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1004934 w 1267485"/>
                  <a:gd name="connsiteY2" fmla="*/ 575018 h 1978305"/>
                  <a:gd name="connsiteX3" fmla="*/ 1267485 w 1267485"/>
                  <a:gd name="connsiteY3" fmla="*/ 819462 h 1978305"/>
                  <a:gd name="connsiteX4" fmla="*/ 823865 w 1267485"/>
                  <a:gd name="connsiteY4" fmla="*/ 1290242 h 1978305"/>
                  <a:gd name="connsiteX5" fmla="*/ 914400 w 1267485"/>
                  <a:gd name="connsiteY5" fmla="*/ 1643327 h 1978305"/>
                  <a:gd name="connsiteX6" fmla="*/ 715223 w 1267485"/>
                  <a:gd name="connsiteY6" fmla="*/ 1706701 h 1978305"/>
                  <a:gd name="connsiteX7" fmla="*/ 624689 w 1267485"/>
                  <a:gd name="connsiteY7" fmla="*/ 1978305 h 1978305"/>
                  <a:gd name="connsiteX8" fmla="*/ 452673 w 1267485"/>
                  <a:gd name="connsiteY8" fmla="*/ 1896824 h 1978305"/>
                  <a:gd name="connsiteX9" fmla="*/ 226336 w 1267485"/>
                  <a:gd name="connsiteY9" fmla="*/ 1724808 h 1978305"/>
                  <a:gd name="connsiteX10" fmla="*/ 226336 w 1267485"/>
                  <a:gd name="connsiteY10" fmla="*/ 1290242 h 1978305"/>
                  <a:gd name="connsiteX11" fmla="*/ 108641 w 1267485"/>
                  <a:gd name="connsiteY11" fmla="*/ 1290242 h 1978305"/>
                  <a:gd name="connsiteX12" fmla="*/ 81481 w 1267485"/>
                  <a:gd name="connsiteY12" fmla="*/ 1109173 h 1978305"/>
                  <a:gd name="connsiteX13" fmla="*/ 0 w 1267485"/>
                  <a:gd name="connsiteY13" fmla="*/ 1045798 h 1978305"/>
                  <a:gd name="connsiteX14" fmla="*/ 0 w 1267485"/>
                  <a:gd name="connsiteY14" fmla="*/ 783248 h 1978305"/>
                  <a:gd name="connsiteX0" fmla="*/ 0 w 1267485"/>
                  <a:gd name="connsiteY0" fmla="*/ 783248 h 1978305"/>
                  <a:gd name="connsiteX1" fmla="*/ 69736 w 1267485"/>
                  <a:gd name="connsiteY1" fmla="*/ 0 h 1978305"/>
                  <a:gd name="connsiteX2" fmla="*/ 1267485 w 1267485"/>
                  <a:gd name="connsiteY2" fmla="*/ 819462 h 1978305"/>
                  <a:gd name="connsiteX3" fmla="*/ 823865 w 1267485"/>
                  <a:gd name="connsiteY3" fmla="*/ 1290242 h 1978305"/>
                  <a:gd name="connsiteX4" fmla="*/ 914400 w 1267485"/>
                  <a:gd name="connsiteY4" fmla="*/ 1643327 h 1978305"/>
                  <a:gd name="connsiteX5" fmla="*/ 715223 w 1267485"/>
                  <a:gd name="connsiteY5" fmla="*/ 1706701 h 1978305"/>
                  <a:gd name="connsiteX6" fmla="*/ 624689 w 1267485"/>
                  <a:gd name="connsiteY6" fmla="*/ 1978305 h 1978305"/>
                  <a:gd name="connsiteX7" fmla="*/ 452673 w 1267485"/>
                  <a:gd name="connsiteY7" fmla="*/ 1896824 h 1978305"/>
                  <a:gd name="connsiteX8" fmla="*/ 226336 w 1267485"/>
                  <a:gd name="connsiteY8" fmla="*/ 1724808 h 1978305"/>
                  <a:gd name="connsiteX9" fmla="*/ 226336 w 1267485"/>
                  <a:gd name="connsiteY9" fmla="*/ 1290242 h 1978305"/>
                  <a:gd name="connsiteX10" fmla="*/ 108641 w 1267485"/>
                  <a:gd name="connsiteY10" fmla="*/ 1290242 h 1978305"/>
                  <a:gd name="connsiteX11" fmla="*/ 81481 w 1267485"/>
                  <a:gd name="connsiteY11" fmla="*/ 1109173 h 1978305"/>
                  <a:gd name="connsiteX12" fmla="*/ 0 w 1267485"/>
                  <a:gd name="connsiteY12" fmla="*/ 1045798 h 1978305"/>
                  <a:gd name="connsiteX13" fmla="*/ 0 w 1267485"/>
                  <a:gd name="connsiteY13" fmla="*/ 783248 h 1978305"/>
                  <a:gd name="connsiteX0" fmla="*/ 0 w 914400"/>
                  <a:gd name="connsiteY0" fmla="*/ 783248 h 1978305"/>
                  <a:gd name="connsiteX1" fmla="*/ 69736 w 914400"/>
                  <a:gd name="connsiteY1" fmla="*/ 0 h 1978305"/>
                  <a:gd name="connsiteX2" fmla="*/ 823865 w 914400"/>
                  <a:gd name="connsiteY2" fmla="*/ 1290242 h 1978305"/>
                  <a:gd name="connsiteX3" fmla="*/ 914400 w 914400"/>
                  <a:gd name="connsiteY3" fmla="*/ 1643327 h 1978305"/>
                  <a:gd name="connsiteX4" fmla="*/ 715223 w 914400"/>
                  <a:gd name="connsiteY4" fmla="*/ 1706701 h 1978305"/>
                  <a:gd name="connsiteX5" fmla="*/ 624689 w 914400"/>
                  <a:gd name="connsiteY5" fmla="*/ 1978305 h 1978305"/>
                  <a:gd name="connsiteX6" fmla="*/ 452673 w 914400"/>
                  <a:gd name="connsiteY6" fmla="*/ 1896824 h 1978305"/>
                  <a:gd name="connsiteX7" fmla="*/ 226336 w 914400"/>
                  <a:gd name="connsiteY7" fmla="*/ 1724808 h 1978305"/>
                  <a:gd name="connsiteX8" fmla="*/ 226336 w 914400"/>
                  <a:gd name="connsiteY8" fmla="*/ 1290242 h 1978305"/>
                  <a:gd name="connsiteX9" fmla="*/ 108641 w 914400"/>
                  <a:gd name="connsiteY9" fmla="*/ 1290242 h 1978305"/>
                  <a:gd name="connsiteX10" fmla="*/ 81481 w 914400"/>
                  <a:gd name="connsiteY10" fmla="*/ 1109173 h 1978305"/>
                  <a:gd name="connsiteX11" fmla="*/ 0 w 914400"/>
                  <a:gd name="connsiteY11" fmla="*/ 1045798 h 1978305"/>
                  <a:gd name="connsiteX12" fmla="*/ 0 w 914400"/>
                  <a:gd name="connsiteY12" fmla="*/ 783248 h 1978305"/>
                  <a:gd name="connsiteX0" fmla="*/ 0 w 914400"/>
                  <a:gd name="connsiteY0" fmla="*/ 793169 h 1988226"/>
                  <a:gd name="connsiteX1" fmla="*/ 69736 w 914400"/>
                  <a:gd name="connsiteY1" fmla="*/ 9921 h 1988226"/>
                  <a:gd name="connsiteX2" fmla="*/ 314278 w 914400"/>
                  <a:gd name="connsiteY2" fmla="*/ 0 h 1988226"/>
                  <a:gd name="connsiteX3" fmla="*/ 914400 w 914400"/>
                  <a:gd name="connsiteY3" fmla="*/ 1653248 h 1988226"/>
                  <a:gd name="connsiteX4" fmla="*/ 715223 w 914400"/>
                  <a:gd name="connsiteY4" fmla="*/ 1716622 h 1988226"/>
                  <a:gd name="connsiteX5" fmla="*/ 624689 w 914400"/>
                  <a:gd name="connsiteY5" fmla="*/ 1988226 h 1988226"/>
                  <a:gd name="connsiteX6" fmla="*/ 452673 w 914400"/>
                  <a:gd name="connsiteY6" fmla="*/ 1906745 h 1988226"/>
                  <a:gd name="connsiteX7" fmla="*/ 226336 w 914400"/>
                  <a:gd name="connsiteY7" fmla="*/ 1734729 h 1988226"/>
                  <a:gd name="connsiteX8" fmla="*/ 226336 w 914400"/>
                  <a:gd name="connsiteY8" fmla="*/ 1300163 h 1988226"/>
                  <a:gd name="connsiteX9" fmla="*/ 108641 w 914400"/>
                  <a:gd name="connsiteY9" fmla="*/ 1300163 h 1988226"/>
                  <a:gd name="connsiteX10" fmla="*/ 81481 w 914400"/>
                  <a:gd name="connsiteY10" fmla="*/ 1119094 h 1988226"/>
                  <a:gd name="connsiteX11" fmla="*/ 0 w 914400"/>
                  <a:gd name="connsiteY11" fmla="*/ 1055719 h 1988226"/>
                  <a:gd name="connsiteX12" fmla="*/ 0 w 914400"/>
                  <a:gd name="connsiteY12" fmla="*/ 793169 h 1988226"/>
                  <a:gd name="connsiteX0" fmla="*/ 0 w 715223"/>
                  <a:gd name="connsiteY0" fmla="*/ 793169 h 1988226"/>
                  <a:gd name="connsiteX1" fmla="*/ 69736 w 715223"/>
                  <a:gd name="connsiteY1" fmla="*/ 9921 h 1988226"/>
                  <a:gd name="connsiteX2" fmla="*/ 314278 w 715223"/>
                  <a:gd name="connsiteY2" fmla="*/ 0 h 1988226"/>
                  <a:gd name="connsiteX3" fmla="*/ 715223 w 715223"/>
                  <a:gd name="connsiteY3" fmla="*/ 1716622 h 1988226"/>
                  <a:gd name="connsiteX4" fmla="*/ 624689 w 715223"/>
                  <a:gd name="connsiteY4" fmla="*/ 1988226 h 1988226"/>
                  <a:gd name="connsiteX5" fmla="*/ 452673 w 715223"/>
                  <a:gd name="connsiteY5" fmla="*/ 1906745 h 1988226"/>
                  <a:gd name="connsiteX6" fmla="*/ 226336 w 715223"/>
                  <a:gd name="connsiteY6" fmla="*/ 1734729 h 1988226"/>
                  <a:gd name="connsiteX7" fmla="*/ 226336 w 715223"/>
                  <a:gd name="connsiteY7" fmla="*/ 1300163 h 1988226"/>
                  <a:gd name="connsiteX8" fmla="*/ 108641 w 715223"/>
                  <a:gd name="connsiteY8" fmla="*/ 1300163 h 1988226"/>
                  <a:gd name="connsiteX9" fmla="*/ 81481 w 715223"/>
                  <a:gd name="connsiteY9" fmla="*/ 1119094 h 1988226"/>
                  <a:gd name="connsiteX10" fmla="*/ 0 w 715223"/>
                  <a:gd name="connsiteY10" fmla="*/ 1055719 h 1988226"/>
                  <a:gd name="connsiteX11" fmla="*/ 0 w 715223"/>
                  <a:gd name="connsiteY11" fmla="*/ 793169 h 1988226"/>
                  <a:gd name="connsiteX0" fmla="*/ 0 w 624689"/>
                  <a:gd name="connsiteY0" fmla="*/ 793169 h 1988226"/>
                  <a:gd name="connsiteX1" fmla="*/ 69736 w 624689"/>
                  <a:gd name="connsiteY1" fmla="*/ 9921 h 1988226"/>
                  <a:gd name="connsiteX2" fmla="*/ 314278 w 624689"/>
                  <a:gd name="connsiteY2" fmla="*/ 0 h 1988226"/>
                  <a:gd name="connsiteX3" fmla="*/ 624689 w 624689"/>
                  <a:gd name="connsiteY3" fmla="*/ 1988226 h 1988226"/>
                  <a:gd name="connsiteX4" fmla="*/ 452673 w 624689"/>
                  <a:gd name="connsiteY4" fmla="*/ 1906745 h 1988226"/>
                  <a:gd name="connsiteX5" fmla="*/ 226336 w 624689"/>
                  <a:gd name="connsiteY5" fmla="*/ 1734729 h 1988226"/>
                  <a:gd name="connsiteX6" fmla="*/ 226336 w 624689"/>
                  <a:gd name="connsiteY6" fmla="*/ 1300163 h 1988226"/>
                  <a:gd name="connsiteX7" fmla="*/ 108641 w 624689"/>
                  <a:gd name="connsiteY7" fmla="*/ 1300163 h 1988226"/>
                  <a:gd name="connsiteX8" fmla="*/ 81481 w 624689"/>
                  <a:gd name="connsiteY8" fmla="*/ 1119094 h 1988226"/>
                  <a:gd name="connsiteX9" fmla="*/ 0 w 624689"/>
                  <a:gd name="connsiteY9" fmla="*/ 1055719 h 1988226"/>
                  <a:gd name="connsiteX10" fmla="*/ 0 w 624689"/>
                  <a:gd name="connsiteY10" fmla="*/ 793169 h 1988226"/>
                  <a:gd name="connsiteX0" fmla="*/ 0 w 452673"/>
                  <a:gd name="connsiteY0" fmla="*/ 793169 h 1906745"/>
                  <a:gd name="connsiteX1" fmla="*/ 69736 w 452673"/>
                  <a:gd name="connsiteY1" fmla="*/ 9921 h 1906745"/>
                  <a:gd name="connsiteX2" fmla="*/ 314278 w 452673"/>
                  <a:gd name="connsiteY2" fmla="*/ 0 h 1906745"/>
                  <a:gd name="connsiteX3" fmla="*/ 452673 w 452673"/>
                  <a:gd name="connsiteY3" fmla="*/ 1906745 h 1906745"/>
                  <a:gd name="connsiteX4" fmla="*/ 226336 w 452673"/>
                  <a:gd name="connsiteY4" fmla="*/ 1734729 h 1906745"/>
                  <a:gd name="connsiteX5" fmla="*/ 226336 w 452673"/>
                  <a:gd name="connsiteY5" fmla="*/ 1300163 h 1906745"/>
                  <a:gd name="connsiteX6" fmla="*/ 108641 w 452673"/>
                  <a:gd name="connsiteY6" fmla="*/ 1300163 h 1906745"/>
                  <a:gd name="connsiteX7" fmla="*/ 81481 w 452673"/>
                  <a:gd name="connsiteY7" fmla="*/ 1119094 h 1906745"/>
                  <a:gd name="connsiteX8" fmla="*/ 0 w 452673"/>
                  <a:gd name="connsiteY8" fmla="*/ 1055719 h 1906745"/>
                  <a:gd name="connsiteX9" fmla="*/ 0 w 452673"/>
                  <a:gd name="connsiteY9" fmla="*/ 793169 h 1906745"/>
                  <a:gd name="connsiteX0" fmla="*/ 0 w 314278"/>
                  <a:gd name="connsiteY0" fmla="*/ 793169 h 1734729"/>
                  <a:gd name="connsiteX1" fmla="*/ 69736 w 314278"/>
                  <a:gd name="connsiteY1" fmla="*/ 9921 h 1734729"/>
                  <a:gd name="connsiteX2" fmla="*/ 314278 w 314278"/>
                  <a:gd name="connsiteY2" fmla="*/ 0 h 1734729"/>
                  <a:gd name="connsiteX3" fmla="*/ 226336 w 314278"/>
                  <a:gd name="connsiteY3" fmla="*/ 1734729 h 1734729"/>
                  <a:gd name="connsiteX4" fmla="*/ 226336 w 314278"/>
                  <a:gd name="connsiteY4" fmla="*/ 1300163 h 1734729"/>
                  <a:gd name="connsiteX5" fmla="*/ 108641 w 314278"/>
                  <a:gd name="connsiteY5" fmla="*/ 1300163 h 1734729"/>
                  <a:gd name="connsiteX6" fmla="*/ 81481 w 314278"/>
                  <a:gd name="connsiteY6" fmla="*/ 1119094 h 1734729"/>
                  <a:gd name="connsiteX7" fmla="*/ 0 w 314278"/>
                  <a:gd name="connsiteY7" fmla="*/ 1055719 h 1734729"/>
                  <a:gd name="connsiteX8" fmla="*/ 0 w 314278"/>
                  <a:gd name="connsiteY8" fmla="*/ 793169 h 1734729"/>
                  <a:gd name="connsiteX0" fmla="*/ 0 w 314278"/>
                  <a:gd name="connsiteY0" fmla="*/ 793169 h 1300163"/>
                  <a:gd name="connsiteX1" fmla="*/ 69736 w 314278"/>
                  <a:gd name="connsiteY1" fmla="*/ 9921 h 1300163"/>
                  <a:gd name="connsiteX2" fmla="*/ 314278 w 314278"/>
                  <a:gd name="connsiteY2" fmla="*/ 0 h 1300163"/>
                  <a:gd name="connsiteX3" fmla="*/ 226336 w 314278"/>
                  <a:gd name="connsiteY3" fmla="*/ 1300163 h 1300163"/>
                  <a:gd name="connsiteX4" fmla="*/ 108641 w 314278"/>
                  <a:gd name="connsiteY4" fmla="*/ 1300163 h 1300163"/>
                  <a:gd name="connsiteX5" fmla="*/ 81481 w 314278"/>
                  <a:gd name="connsiteY5" fmla="*/ 1119094 h 1300163"/>
                  <a:gd name="connsiteX6" fmla="*/ 0 w 314278"/>
                  <a:gd name="connsiteY6" fmla="*/ 1055719 h 1300163"/>
                  <a:gd name="connsiteX7" fmla="*/ 0 w 314278"/>
                  <a:gd name="connsiteY7" fmla="*/ 793169 h 1300163"/>
                  <a:gd name="connsiteX0" fmla="*/ 0 w 314278"/>
                  <a:gd name="connsiteY0" fmla="*/ 793169 h 1300163"/>
                  <a:gd name="connsiteX1" fmla="*/ 69736 w 314278"/>
                  <a:gd name="connsiteY1" fmla="*/ 9921 h 1300163"/>
                  <a:gd name="connsiteX2" fmla="*/ 314278 w 314278"/>
                  <a:gd name="connsiteY2" fmla="*/ 0 h 1300163"/>
                  <a:gd name="connsiteX3" fmla="*/ 226336 w 314278"/>
                  <a:gd name="connsiteY3" fmla="*/ 1300163 h 1300163"/>
                  <a:gd name="connsiteX4" fmla="*/ 108641 w 314278"/>
                  <a:gd name="connsiteY4" fmla="*/ 1300163 h 1300163"/>
                  <a:gd name="connsiteX5" fmla="*/ 0 w 314278"/>
                  <a:gd name="connsiteY5" fmla="*/ 1055719 h 1300163"/>
                  <a:gd name="connsiteX6" fmla="*/ 0 w 314278"/>
                  <a:gd name="connsiteY6" fmla="*/ 793169 h 1300163"/>
                  <a:gd name="connsiteX0" fmla="*/ 0 w 314278"/>
                  <a:gd name="connsiteY0" fmla="*/ 793169 h 1300163"/>
                  <a:gd name="connsiteX1" fmla="*/ 69736 w 314278"/>
                  <a:gd name="connsiteY1" fmla="*/ 9921 h 1300163"/>
                  <a:gd name="connsiteX2" fmla="*/ 314278 w 314278"/>
                  <a:gd name="connsiteY2" fmla="*/ 0 h 1300163"/>
                  <a:gd name="connsiteX3" fmla="*/ 226336 w 314278"/>
                  <a:gd name="connsiteY3" fmla="*/ 1300163 h 1300163"/>
                  <a:gd name="connsiteX4" fmla="*/ 108641 w 314278"/>
                  <a:gd name="connsiteY4" fmla="*/ 1300163 h 1300163"/>
                  <a:gd name="connsiteX5" fmla="*/ 0 w 314278"/>
                  <a:gd name="connsiteY5" fmla="*/ 793169 h 1300163"/>
                  <a:gd name="connsiteX0" fmla="*/ 38905 w 244542"/>
                  <a:gd name="connsiteY0" fmla="*/ 1300163 h 1300163"/>
                  <a:gd name="connsiteX1" fmla="*/ 0 w 244542"/>
                  <a:gd name="connsiteY1" fmla="*/ 9921 h 1300163"/>
                  <a:gd name="connsiteX2" fmla="*/ 244542 w 244542"/>
                  <a:gd name="connsiteY2" fmla="*/ 0 h 1300163"/>
                  <a:gd name="connsiteX3" fmla="*/ 156600 w 244542"/>
                  <a:gd name="connsiteY3" fmla="*/ 1300163 h 1300163"/>
                  <a:gd name="connsiteX4" fmla="*/ 38905 w 244542"/>
                  <a:gd name="connsiteY4" fmla="*/ 1300163 h 1300163"/>
                  <a:gd name="connsiteX0" fmla="*/ 38905 w 938936"/>
                  <a:gd name="connsiteY0" fmla="*/ 1467038 h 1467038"/>
                  <a:gd name="connsiteX1" fmla="*/ 0 w 938936"/>
                  <a:gd name="connsiteY1" fmla="*/ 176796 h 1467038"/>
                  <a:gd name="connsiteX2" fmla="*/ 244542 w 938936"/>
                  <a:gd name="connsiteY2" fmla="*/ 166875 h 1467038"/>
                  <a:gd name="connsiteX3" fmla="*/ 938800 w 938936"/>
                  <a:gd name="connsiteY3" fmla="*/ 26130 h 1467038"/>
                  <a:gd name="connsiteX4" fmla="*/ 156600 w 938936"/>
                  <a:gd name="connsiteY4" fmla="*/ 1467038 h 1467038"/>
                  <a:gd name="connsiteX5" fmla="*/ 38905 w 938936"/>
                  <a:gd name="connsiteY5" fmla="*/ 1467038 h 1467038"/>
                  <a:gd name="connsiteX0" fmla="*/ 38905 w 949751"/>
                  <a:gd name="connsiteY0" fmla="*/ 1491916 h 1491916"/>
                  <a:gd name="connsiteX1" fmla="*/ 0 w 949751"/>
                  <a:gd name="connsiteY1" fmla="*/ 201674 h 1491916"/>
                  <a:gd name="connsiteX2" fmla="*/ 244542 w 949751"/>
                  <a:gd name="connsiteY2" fmla="*/ 191753 h 1491916"/>
                  <a:gd name="connsiteX3" fmla="*/ 595900 w 949751"/>
                  <a:gd name="connsiteY3" fmla="*/ 460583 h 1491916"/>
                  <a:gd name="connsiteX4" fmla="*/ 938800 w 949751"/>
                  <a:gd name="connsiteY4" fmla="*/ 51008 h 1491916"/>
                  <a:gd name="connsiteX5" fmla="*/ 156600 w 949751"/>
                  <a:gd name="connsiteY5" fmla="*/ 1491916 h 1491916"/>
                  <a:gd name="connsiteX6" fmla="*/ 38905 w 949751"/>
                  <a:gd name="connsiteY6" fmla="*/ 1491916 h 1491916"/>
                  <a:gd name="connsiteX0" fmla="*/ 38905 w 957295"/>
                  <a:gd name="connsiteY0" fmla="*/ 1528677 h 1528677"/>
                  <a:gd name="connsiteX1" fmla="*/ 0 w 957295"/>
                  <a:gd name="connsiteY1" fmla="*/ 238435 h 1528677"/>
                  <a:gd name="connsiteX2" fmla="*/ 244542 w 957295"/>
                  <a:gd name="connsiteY2" fmla="*/ 228514 h 1528677"/>
                  <a:gd name="connsiteX3" fmla="*/ 595900 w 957295"/>
                  <a:gd name="connsiteY3" fmla="*/ 497344 h 1528677"/>
                  <a:gd name="connsiteX4" fmla="*/ 629238 w 957295"/>
                  <a:gd name="connsiteY4" fmla="*/ 159206 h 1528677"/>
                  <a:gd name="connsiteX5" fmla="*/ 938800 w 957295"/>
                  <a:gd name="connsiteY5" fmla="*/ 87769 h 1528677"/>
                  <a:gd name="connsiteX6" fmla="*/ 156600 w 957295"/>
                  <a:gd name="connsiteY6" fmla="*/ 1528677 h 1528677"/>
                  <a:gd name="connsiteX7" fmla="*/ 38905 w 957295"/>
                  <a:gd name="connsiteY7" fmla="*/ 1528677 h 1528677"/>
                  <a:gd name="connsiteX0" fmla="*/ 38905 w 957295"/>
                  <a:gd name="connsiteY0" fmla="*/ 1528677 h 1528677"/>
                  <a:gd name="connsiteX1" fmla="*/ 0 w 957295"/>
                  <a:gd name="connsiteY1" fmla="*/ 238435 h 1528677"/>
                  <a:gd name="connsiteX2" fmla="*/ 244542 w 957295"/>
                  <a:gd name="connsiteY2" fmla="*/ 228514 h 1528677"/>
                  <a:gd name="connsiteX3" fmla="*/ 305388 w 957295"/>
                  <a:gd name="connsiteY3" fmla="*/ 530682 h 1528677"/>
                  <a:gd name="connsiteX4" fmla="*/ 595900 w 957295"/>
                  <a:gd name="connsiteY4" fmla="*/ 497344 h 1528677"/>
                  <a:gd name="connsiteX5" fmla="*/ 629238 w 957295"/>
                  <a:gd name="connsiteY5" fmla="*/ 159206 h 1528677"/>
                  <a:gd name="connsiteX6" fmla="*/ 938800 w 957295"/>
                  <a:gd name="connsiteY6" fmla="*/ 87769 h 1528677"/>
                  <a:gd name="connsiteX7" fmla="*/ 156600 w 957295"/>
                  <a:gd name="connsiteY7" fmla="*/ 1528677 h 1528677"/>
                  <a:gd name="connsiteX8" fmla="*/ 38905 w 957295"/>
                  <a:gd name="connsiteY8" fmla="*/ 1528677 h 1528677"/>
                  <a:gd name="connsiteX0" fmla="*/ 38905 w 948254"/>
                  <a:gd name="connsiteY0" fmla="*/ 1481437 h 1481437"/>
                  <a:gd name="connsiteX1" fmla="*/ 0 w 948254"/>
                  <a:gd name="connsiteY1" fmla="*/ 191195 h 1481437"/>
                  <a:gd name="connsiteX2" fmla="*/ 244542 w 948254"/>
                  <a:gd name="connsiteY2" fmla="*/ 181274 h 1481437"/>
                  <a:gd name="connsiteX3" fmla="*/ 305388 w 948254"/>
                  <a:gd name="connsiteY3" fmla="*/ 483442 h 1481437"/>
                  <a:gd name="connsiteX4" fmla="*/ 595900 w 948254"/>
                  <a:gd name="connsiteY4" fmla="*/ 450104 h 1481437"/>
                  <a:gd name="connsiteX5" fmla="*/ 629238 w 948254"/>
                  <a:gd name="connsiteY5" fmla="*/ 111966 h 1481437"/>
                  <a:gd name="connsiteX6" fmla="*/ 938800 w 948254"/>
                  <a:gd name="connsiteY6" fmla="*/ 40529 h 1481437"/>
                  <a:gd name="connsiteX7" fmla="*/ 910225 w 948254"/>
                  <a:gd name="connsiteY7" fmla="*/ 702517 h 1481437"/>
                  <a:gd name="connsiteX8" fmla="*/ 156600 w 948254"/>
                  <a:gd name="connsiteY8" fmla="*/ 1481437 h 1481437"/>
                  <a:gd name="connsiteX9" fmla="*/ 38905 w 948254"/>
                  <a:gd name="connsiteY9" fmla="*/ 1481437 h 1481437"/>
                  <a:gd name="connsiteX0" fmla="*/ 38905 w 948254"/>
                  <a:gd name="connsiteY0" fmla="*/ 1481437 h 1481437"/>
                  <a:gd name="connsiteX1" fmla="*/ 0 w 948254"/>
                  <a:gd name="connsiteY1" fmla="*/ 191195 h 1481437"/>
                  <a:gd name="connsiteX2" fmla="*/ 244542 w 948254"/>
                  <a:gd name="connsiteY2" fmla="*/ 181274 h 1481437"/>
                  <a:gd name="connsiteX3" fmla="*/ 305388 w 948254"/>
                  <a:gd name="connsiteY3" fmla="*/ 483442 h 1481437"/>
                  <a:gd name="connsiteX4" fmla="*/ 595900 w 948254"/>
                  <a:gd name="connsiteY4" fmla="*/ 450104 h 1481437"/>
                  <a:gd name="connsiteX5" fmla="*/ 629238 w 948254"/>
                  <a:gd name="connsiteY5" fmla="*/ 111966 h 1481437"/>
                  <a:gd name="connsiteX6" fmla="*/ 938800 w 948254"/>
                  <a:gd name="connsiteY6" fmla="*/ 40529 h 1481437"/>
                  <a:gd name="connsiteX7" fmla="*/ 910225 w 948254"/>
                  <a:gd name="connsiteY7" fmla="*/ 702517 h 1481437"/>
                  <a:gd name="connsiteX8" fmla="*/ 629238 w 948254"/>
                  <a:gd name="connsiteY8" fmla="*/ 773955 h 1481437"/>
                  <a:gd name="connsiteX9" fmla="*/ 156600 w 948254"/>
                  <a:gd name="connsiteY9" fmla="*/ 1481437 h 1481437"/>
                  <a:gd name="connsiteX10" fmla="*/ 38905 w 948254"/>
                  <a:gd name="connsiteY10" fmla="*/ 1481437 h 1481437"/>
                  <a:gd name="connsiteX0" fmla="*/ 38905 w 948254"/>
                  <a:gd name="connsiteY0" fmla="*/ 1481437 h 1481437"/>
                  <a:gd name="connsiteX1" fmla="*/ 0 w 948254"/>
                  <a:gd name="connsiteY1" fmla="*/ 191195 h 1481437"/>
                  <a:gd name="connsiteX2" fmla="*/ 244542 w 948254"/>
                  <a:gd name="connsiteY2" fmla="*/ 181274 h 1481437"/>
                  <a:gd name="connsiteX3" fmla="*/ 305388 w 948254"/>
                  <a:gd name="connsiteY3" fmla="*/ 483442 h 1481437"/>
                  <a:gd name="connsiteX4" fmla="*/ 595900 w 948254"/>
                  <a:gd name="connsiteY4" fmla="*/ 450104 h 1481437"/>
                  <a:gd name="connsiteX5" fmla="*/ 629238 w 948254"/>
                  <a:gd name="connsiteY5" fmla="*/ 111966 h 1481437"/>
                  <a:gd name="connsiteX6" fmla="*/ 938800 w 948254"/>
                  <a:gd name="connsiteY6" fmla="*/ 40529 h 1481437"/>
                  <a:gd name="connsiteX7" fmla="*/ 910225 w 948254"/>
                  <a:gd name="connsiteY7" fmla="*/ 702517 h 1481437"/>
                  <a:gd name="connsiteX8" fmla="*/ 629238 w 948254"/>
                  <a:gd name="connsiteY8" fmla="*/ 773955 h 1481437"/>
                  <a:gd name="connsiteX9" fmla="*/ 843550 w 948254"/>
                  <a:gd name="connsiteY9" fmla="*/ 1450230 h 1481437"/>
                  <a:gd name="connsiteX10" fmla="*/ 156600 w 948254"/>
                  <a:gd name="connsiteY10" fmla="*/ 1481437 h 1481437"/>
                  <a:gd name="connsiteX11" fmla="*/ 38905 w 948254"/>
                  <a:gd name="connsiteY11" fmla="*/ 1481437 h 1481437"/>
                  <a:gd name="connsiteX0" fmla="*/ 38905 w 948254"/>
                  <a:gd name="connsiteY0" fmla="*/ 1481437 h 1481437"/>
                  <a:gd name="connsiteX1" fmla="*/ 0 w 948254"/>
                  <a:gd name="connsiteY1" fmla="*/ 191195 h 1481437"/>
                  <a:gd name="connsiteX2" fmla="*/ 244542 w 948254"/>
                  <a:gd name="connsiteY2" fmla="*/ 181274 h 1481437"/>
                  <a:gd name="connsiteX3" fmla="*/ 305388 w 948254"/>
                  <a:gd name="connsiteY3" fmla="*/ 483442 h 1481437"/>
                  <a:gd name="connsiteX4" fmla="*/ 595900 w 948254"/>
                  <a:gd name="connsiteY4" fmla="*/ 450104 h 1481437"/>
                  <a:gd name="connsiteX5" fmla="*/ 629238 w 948254"/>
                  <a:gd name="connsiteY5" fmla="*/ 111966 h 1481437"/>
                  <a:gd name="connsiteX6" fmla="*/ 938800 w 948254"/>
                  <a:gd name="connsiteY6" fmla="*/ 40529 h 1481437"/>
                  <a:gd name="connsiteX7" fmla="*/ 910225 w 948254"/>
                  <a:gd name="connsiteY7" fmla="*/ 702517 h 1481437"/>
                  <a:gd name="connsiteX8" fmla="*/ 629238 w 948254"/>
                  <a:gd name="connsiteY8" fmla="*/ 773955 h 1481437"/>
                  <a:gd name="connsiteX9" fmla="*/ 843550 w 948254"/>
                  <a:gd name="connsiteY9" fmla="*/ 1450230 h 1481437"/>
                  <a:gd name="connsiteX10" fmla="*/ 156600 w 948254"/>
                  <a:gd name="connsiteY10" fmla="*/ 1481437 h 1481437"/>
                  <a:gd name="connsiteX11" fmla="*/ 38905 w 948254"/>
                  <a:gd name="connsiteY11" fmla="*/ 1481437 h 1481437"/>
                  <a:gd name="connsiteX0" fmla="*/ 38905 w 948254"/>
                  <a:gd name="connsiteY0" fmla="*/ 1472617 h 1472617"/>
                  <a:gd name="connsiteX1" fmla="*/ 0 w 948254"/>
                  <a:gd name="connsiteY1" fmla="*/ 182375 h 1472617"/>
                  <a:gd name="connsiteX2" fmla="*/ 244542 w 948254"/>
                  <a:gd name="connsiteY2" fmla="*/ 172454 h 1472617"/>
                  <a:gd name="connsiteX3" fmla="*/ 305388 w 948254"/>
                  <a:gd name="connsiteY3" fmla="*/ 474622 h 1472617"/>
                  <a:gd name="connsiteX4" fmla="*/ 595900 w 948254"/>
                  <a:gd name="connsiteY4" fmla="*/ 441284 h 1472617"/>
                  <a:gd name="connsiteX5" fmla="*/ 629238 w 948254"/>
                  <a:gd name="connsiteY5" fmla="*/ 103146 h 1472617"/>
                  <a:gd name="connsiteX6" fmla="*/ 938800 w 948254"/>
                  <a:gd name="connsiteY6" fmla="*/ 31709 h 1472617"/>
                  <a:gd name="connsiteX7" fmla="*/ 910225 w 948254"/>
                  <a:gd name="connsiteY7" fmla="*/ 693697 h 1472617"/>
                  <a:gd name="connsiteX8" fmla="*/ 629238 w 948254"/>
                  <a:gd name="connsiteY8" fmla="*/ 765135 h 1472617"/>
                  <a:gd name="connsiteX9" fmla="*/ 843550 w 948254"/>
                  <a:gd name="connsiteY9" fmla="*/ 1441410 h 1472617"/>
                  <a:gd name="connsiteX10" fmla="*/ 156600 w 948254"/>
                  <a:gd name="connsiteY10" fmla="*/ 1472617 h 1472617"/>
                  <a:gd name="connsiteX11" fmla="*/ 38905 w 948254"/>
                  <a:gd name="connsiteY11" fmla="*/ 1472617 h 1472617"/>
                  <a:gd name="connsiteX0" fmla="*/ 38905 w 948254"/>
                  <a:gd name="connsiteY0" fmla="*/ 1472617 h 1472617"/>
                  <a:gd name="connsiteX1" fmla="*/ 0 w 948254"/>
                  <a:gd name="connsiteY1" fmla="*/ 182375 h 1472617"/>
                  <a:gd name="connsiteX2" fmla="*/ 244542 w 948254"/>
                  <a:gd name="connsiteY2" fmla="*/ 172454 h 1472617"/>
                  <a:gd name="connsiteX3" fmla="*/ 305388 w 948254"/>
                  <a:gd name="connsiteY3" fmla="*/ 474622 h 1472617"/>
                  <a:gd name="connsiteX4" fmla="*/ 595900 w 948254"/>
                  <a:gd name="connsiteY4" fmla="*/ 441284 h 1472617"/>
                  <a:gd name="connsiteX5" fmla="*/ 629238 w 948254"/>
                  <a:gd name="connsiteY5" fmla="*/ 103146 h 1472617"/>
                  <a:gd name="connsiteX6" fmla="*/ 938800 w 948254"/>
                  <a:gd name="connsiteY6" fmla="*/ 31709 h 1472617"/>
                  <a:gd name="connsiteX7" fmla="*/ 910225 w 948254"/>
                  <a:gd name="connsiteY7" fmla="*/ 693697 h 1472617"/>
                  <a:gd name="connsiteX8" fmla="*/ 629238 w 948254"/>
                  <a:gd name="connsiteY8" fmla="*/ 765135 h 1472617"/>
                  <a:gd name="connsiteX9" fmla="*/ 843550 w 948254"/>
                  <a:gd name="connsiteY9" fmla="*/ 1441410 h 1472617"/>
                  <a:gd name="connsiteX10" fmla="*/ 156600 w 948254"/>
                  <a:gd name="connsiteY10" fmla="*/ 1472617 h 1472617"/>
                  <a:gd name="connsiteX11" fmla="*/ 38905 w 948254"/>
                  <a:gd name="connsiteY11" fmla="*/ 1472617 h 1472617"/>
                  <a:gd name="connsiteX0" fmla="*/ 38905 w 948254"/>
                  <a:gd name="connsiteY0" fmla="*/ 1441437 h 1441437"/>
                  <a:gd name="connsiteX1" fmla="*/ 0 w 948254"/>
                  <a:gd name="connsiteY1" fmla="*/ 151195 h 1441437"/>
                  <a:gd name="connsiteX2" fmla="*/ 244542 w 948254"/>
                  <a:gd name="connsiteY2" fmla="*/ 141274 h 1441437"/>
                  <a:gd name="connsiteX3" fmla="*/ 305388 w 948254"/>
                  <a:gd name="connsiteY3" fmla="*/ 443442 h 1441437"/>
                  <a:gd name="connsiteX4" fmla="*/ 595900 w 948254"/>
                  <a:gd name="connsiteY4" fmla="*/ 410104 h 1441437"/>
                  <a:gd name="connsiteX5" fmla="*/ 629238 w 948254"/>
                  <a:gd name="connsiteY5" fmla="*/ 71966 h 1441437"/>
                  <a:gd name="connsiteX6" fmla="*/ 938800 w 948254"/>
                  <a:gd name="connsiteY6" fmla="*/ 529 h 1441437"/>
                  <a:gd name="connsiteX7" fmla="*/ 910225 w 948254"/>
                  <a:gd name="connsiteY7" fmla="*/ 662517 h 1441437"/>
                  <a:gd name="connsiteX8" fmla="*/ 629238 w 948254"/>
                  <a:gd name="connsiteY8" fmla="*/ 733955 h 1441437"/>
                  <a:gd name="connsiteX9" fmla="*/ 843550 w 948254"/>
                  <a:gd name="connsiteY9" fmla="*/ 1410230 h 1441437"/>
                  <a:gd name="connsiteX10" fmla="*/ 156600 w 948254"/>
                  <a:gd name="connsiteY10" fmla="*/ 1441437 h 1441437"/>
                  <a:gd name="connsiteX11" fmla="*/ 38905 w 948254"/>
                  <a:gd name="connsiteY11" fmla="*/ 1441437 h 1441437"/>
                  <a:gd name="connsiteX0" fmla="*/ 38905 w 964270"/>
                  <a:gd name="connsiteY0" fmla="*/ 1441437 h 1441437"/>
                  <a:gd name="connsiteX1" fmla="*/ 0 w 964270"/>
                  <a:gd name="connsiteY1" fmla="*/ 151195 h 1441437"/>
                  <a:gd name="connsiteX2" fmla="*/ 244542 w 964270"/>
                  <a:gd name="connsiteY2" fmla="*/ 141274 h 1441437"/>
                  <a:gd name="connsiteX3" fmla="*/ 305388 w 964270"/>
                  <a:gd name="connsiteY3" fmla="*/ 443442 h 1441437"/>
                  <a:gd name="connsiteX4" fmla="*/ 595900 w 964270"/>
                  <a:gd name="connsiteY4" fmla="*/ 410104 h 1441437"/>
                  <a:gd name="connsiteX5" fmla="*/ 629238 w 964270"/>
                  <a:gd name="connsiteY5" fmla="*/ 71966 h 1441437"/>
                  <a:gd name="connsiteX6" fmla="*/ 938800 w 964270"/>
                  <a:gd name="connsiteY6" fmla="*/ 529 h 1441437"/>
                  <a:gd name="connsiteX7" fmla="*/ 910225 w 964270"/>
                  <a:gd name="connsiteY7" fmla="*/ 662517 h 1441437"/>
                  <a:gd name="connsiteX8" fmla="*/ 629238 w 964270"/>
                  <a:gd name="connsiteY8" fmla="*/ 733955 h 1441437"/>
                  <a:gd name="connsiteX9" fmla="*/ 843550 w 964270"/>
                  <a:gd name="connsiteY9" fmla="*/ 1410230 h 1441437"/>
                  <a:gd name="connsiteX10" fmla="*/ 156600 w 964270"/>
                  <a:gd name="connsiteY10" fmla="*/ 1441437 h 1441437"/>
                  <a:gd name="connsiteX11" fmla="*/ 38905 w 964270"/>
                  <a:gd name="connsiteY11" fmla="*/ 1441437 h 1441437"/>
                  <a:gd name="connsiteX0" fmla="*/ 38905 w 939494"/>
                  <a:gd name="connsiteY0" fmla="*/ 1441437 h 1441437"/>
                  <a:gd name="connsiteX1" fmla="*/ 0 w 939494"/>
                  <a:gd name="connsiteY1" fmla="*/ 151195 h 1441437"/>
                  <a:gd name="connsiteX2" fmla="*/ 244542 w 939494"/>
                  <a:gd name="connsiteY2" fmla="*/ 141274 h 1441437"/>
                  <a:gd name="connsiteX3" fmla="*/ 305388 w 939494"/>
                  <a:gd name="connsiteY3" fmla="*/ 443442 h 1441437"/>
                  <a:gd name="connsiteX4" fmla="*/ 595900 w 939494"/>
                  <a:gd name="connsiteY4" fmla="*/ 410104 h 1441437"/>
                  <a:gd name="connsiteX5" fmla="*/ 629238 w 939494"/>
                  <a:gd name="connsiteY5" fmla="*/ 71966 h 1441437"/>
                  <a:gd name="connsiteX6" fmla="*/ 938800 w 939494"/>
                  <a:gd name="connsiteY6" fmla="*/ 529 h 1441437"/>
                  <a:gd name="connsiteX7" fmla="*/ 910225 w 939494"/>
                  <a:gd name="connsiteY7" fmla="*/ 662517 h 1441437"/>
                  <a:gd name="connsiteX8" fmla="*/ 629238 w 939494"/>
                  <a:gd name="connsiteY8" fmla="*/ 733955 h 1441437"/>
                  <a:gd name="connsiteX9" fmla="*/ 843550 w 939494"/>
                  <a:gd name="connsiteY9" fmla="*/ 1410230 h 1441437"/>
                  <a:gd name="connsiteX10" fmla="*/ 156600 w 939494"/>
                  <a:gd name="connsiteY10" fmla="*/ 1441437 h 1441437"/>
                  <a:gd name="connsiteX11" fmla="*/ 38905 w 939494"/>
                  <a:gd name="connsiteY11" fmla="*/ 1441437 h 1441437"/>
                  <a:gd name="connsiteX0" fmla="*/ 38905 w 939585"/>
                  <a:gd name="connsiteY0" fmla="*/ 1441204 h 1441204"/>
                  <a:gd name="connsiteX1" fmla="*/ 0 w 939585"/>
                  <a:gd name="connsiteY1" fmla="*/ 150962 h 1441204"/>
                  <a:gd name="connsiteX2" fmla="*/ 244542 w 939585"/>
                  <a:gd name="connsiteY2" fmla="*/ 141041 h 1441204"/>
                  <a:gd name="connsiteX3" fmla="*/ 305388 w 939585"/>
                  <a:gd name="connsiteY3" fmla="*/ 443209 h 1441204"/>
                  <a:gd name="connsiteX4" fmla="*/ 595900 w 939585"/>
                  <a:gd name="connsiteY4" fmla="*/ 409871 h 1441204"/>
                  <a:gd name="connsiteX5" fmla="*/ 667338 w 939585"/>
                  <a:gd name="connsiteY5" fmla="*/ 128883 h 1441204"/>
                  <a:gd name="connsiteX6" fmla="*/ 938800 w 939585"/>
                  <a:gd name="connsiteY6" fmla="*/ 296 h 1441204"/>
                  <a:gd name="connsiteX7" fmla="*/ 910225 w 939585"/>
                  <a:gd name="connsiteY7" fmla="*/ 662284 h 1441204"/>
                  <a:gd name="connsiteX8" fmla="*/ 629238 w 939585"/>
                  <a:gd name="connsiteY8" fmla="*/ 733722 h 1441204"/>
                  <a:gd name="connsiteX9" fmla="*/ 843550 w 939585"/>
                  <a:gd name="connsiteY9" fmla="*/ 1409997 h 1441204"/>
                  <a:gd name="connsiteX10" fmla="*/ 156600 w 939585"/>
                  <a:gd name="connsiteY10" fmla="*/ 1441204 h 1441204"/>
                  <a:gd name="connsiteX11" fmla="*/ 38905 w 939585"/>
                  <a:gd name="connsiteY11" fmla="*/ 1441204 h 1441204"/>
                  <a:gd name="connsiteX0" fmla="*/ 38905 w 939465"/>
                  <a:gd name="connsiteY0" fmla="*/ 1441515 h 1441515"/>
                  <a:gd name="connsiteX1" fmla="*/ 0 w 939465"/>
                  <a:gd name="connsiteY1" fmla="*/ 151273 h 1441515"/>
                  <a:gd name="connsiteX2" fmla="*/ 244542 w 939465"/>
                  <a:gd name="connsiteY2" fmla="*/ 141352 h 1441515"/>
                  <a:gd name="connsiteX3" fmla="*/ 305388 w 939465"/>
                  <a:gd name="connsiteY3" fmla="*/ 443520 h 1441515"/>
                  <a:gd name="connsiteX4" fmla="*/ 595900 w 939465"/>
                  <a:gd name="connsiteY4" fmla="*/ 410182 h 1441515"/>
                  <a:gd name="connsiteX5" fmla="*/ 614951 w 939465"/>
                  <a:gd name="connsiteY5" fmla="*/ 62519 h 1441515"/>
                  <a:gd name="connsiteX6" fmla="*/ 938800 w 939465"/>
                  <a:gd name="connsiteY6" fmla="*/ 607 h 1441515"/>
                  <a:gd name="connsiteX7" fmla="*/ 910225 w 939465"/>
                  <a:gd name="connsiteY7" fmla="*/ 662595 h 1441515"/>
                  <a:gd name="connsiteX8" fmla="*/ 629238 w 939465"/>
                  <a:gd name="connsiteY8" fmla="*/ 734033 h 1441515"/>
                  <a:gd name="connsiteX9" fmla="*/ 843550 w 939465"/>
                  <a:gd name="connsiteY9" fmla="*/ 1410308 h 1441515"/>
                  <a:gd name="connsiteX10" fmla="*/ 156600 w 939465"/>
                  <a:gd name="connsiteY10" fmla="*/ 1441515 h 1441515"/>
                  <a:gd name="connsiteX11" fmla="*/ 38905 w 939465"/>
                  <a:gd name="connsiteY11" fmla="*/ 1441515 h 1441515"/>
                  <a:gd name="connsiteX0" fmla="*/ 38905 w 939447"/>
                  <a:gd name="connsiteY0" fmla="*/ 1441215 h 1441215"/>
                  <a:gd name="connsiteX1" fmla="*/ 0 w 939447"/>
                  <a:gd name="connsiteY1" fmla="*/ 150973 h 1441215"/>
                  <a:gd name="connsiteX2" fmla="*/ 244542 w 939447"/>
                  <a:gd name="connsiteY2" fmla="*/ 141052 h 1441215"/>
                  <a:gd name="connsiteX3" fmla="*/ 305388 w 939447"/>
                  <a:gd name="connsiteY3" fmla="*/ 443220 h 1441215"/>
                  <a:gd name="connsiteX4" fmla="*/ 595900 w 939447"/>
                  <a:gd name="connsiteY4" fmla="*/ 409882 h 1441215"/>
                  <a:gd name="connsiteX5" fmla="*/ 605426 w 939447"/>
                  <a:gd name="connsiteY5" fmla="*/ 124131 h 1441215"/>
                  <a:gd name="connsiteX6" fmla="*/ 938800 w 939447"/>
                  <a:gd name="connsiteY6" fmla="*/ 307 h 1441215"/>
                  <a:gd name="connsiteX7" fmla="*/ 910225 w 939447"/>
                  <a:gd name="connsiteY7" fmla="*/ 662295 h 1441215"/>
                  <a:gd name="connsiteX8" fmla="*/ 629238 w 939447"/>
                  <a:gd name="connsiteY8" fmla="*/ 733733 h 1441215"/>
                  <a:gd name="connsiteX9" fmla="*/ 843550 w 939447"/>
                  <a:gd name="connsiteY9" fmla="*/ 1410008 h 1441215"/>
                  <a:gd name="connsiteX10" fmla="*/ 156600 w 939447"/>
                  <a:gd name="connsiteY10" fmla="*/ 1441215 h 1441215"/>
                  <a:gd name="connsiteX11" fmla="*/ 38905 w 939447"/>
                  <a:gd name="connsiteY11" fmla="*/ 1441215 h 1441215"/>
                  <a:gd name="connsiteX0" fmla="*/ 38905 w 939439"/>
                  <a:gd name="connsiteY0" fmla="*/ 1441375 h 1441375"/>
                  <a:gd name="connsiteX1" fmla="*/ 0 w 939439"/>
                  <a:gd name="connsiteY1" fmla="*/ 151133 h 1441375"/>
                  <a:gd name="connsiteX2" fmla="*/ 244542 w 939439"/>
                  <a:gd name="connsiteY2" fmla="*/ 141212 h 1441375"/>
                  <a:gd name="connsiteX3" fmla="*/ 305388 w 939439"/>
                  <a:gd name="connsiteY3" fmla="*/ 443380 h 1441375"/>
                  <a:gd name="connsiteX4" fmla="*/ 595900 w 939439"/>
                  <a:gd name="connsiteY4" fmla="*/ 410042 h 1441375"/>
                  <a:gd name="connsiteX5" fmla="*/ 600664 w 939439"/>
                  <a:gd name="connsiteY5" fmla="*/ 81429 h 1441375"/>
                  <a:gd name="connsiteX6" fmla="*/ 938800 w 939439"/>
                  <a:gd name="connsiteY6" fmla="*/ 467 h 1441375"/>
                  <a:gd name="connsiteX7" fmla="*/ 910225 w 939439"/>
                  <a:gd name="connsiteY7" fmla="*/ 662455 h 1441375"/>
                  <a:gd name="connsiteX8" fmla="*/ 629238 w 939439"/>
                  <a:gd name="connsiteY8" fmla="*/ 733893 h 1441375"/>
                  <a:gd name="connsiteX9" fmla="*/ 843550 w 939439"/>
                  <a:gd name="connsiteY9" fmla="*/ 1410168 h 1441375"/>
                  <a:gd name="connsiteX10" fmla="*/ 156600 w 939439"/>
                  <a:gd name="connsiteY10" fmla="*/ 1441375 h 1441375"/>
                  <a:gd name="connsiteX11" fmla="*/ 38905 w 939439"/>
                  <a:gd name="connsiteY11" fmla="*/ 1441375 h 1441375"/>
                  <a:gd name="connsiteX0" fmla="*/ 38905 w 938800"/>
                  <a:gd name="connsiteY0" fmla="*/ 1444166 h 1444166"/>
                  <a:gd name="connsiteX1" fmla="*/ 0 w 938800"/>
                  <a:gd name="connsiteY1" fmla="*/ 153924 h 1444166"/>
                  <a:gd name="connsiteX2" fmla="*/ 244542 w 938800"/>
                  <a:gd name="connsiteY2" fmla="*/ 144003 h 1444166"/>
                  <a:gd name="connsiteX3" fmla="*/ 305388 w 938800"/>
                  <a:gd name="connsiteY3" fmla="*/ 446171 h 1444166"/>
                  <a:gd name="connsiteX4" fmla="*/ 595900 w 938800"/>
                  <a:gd name="connsiteY4" fmla="*/ 412833 h 1444166"/>
                  <a:gd name="connsiteX5" fmla="*/ 938800 w 938800"/>
                  <a:gd name="connsiteY5" fmla="*/ 3258 h 1444166"/>
                  <a:gd name="connsiteX6" fmla="*/ 910225 w 938800"/>
                  <a:gd name="connsiteY6" fmla="*/ 665246 h 1444166"/>
                  <a:gd name="connsiteX7" fmla="*/ 629238 w 938800"/>
                  <a:gd name="connsiteY7" fmla="*/ 736684 h 1444166"/>
                  <a:gd name="connsiteX8" fmla="*/ 843550 w 938800"/>
                  <a:gd name="connsiteY8" fmla="*/ 1412959 h 1444166"/>
                  <a:gd name="connsiteX9" fmla="*/ 156600 w 938800"/>
                  <a:gd name="connsiteY9" fmla="*/ 1444166 h 1444166"/>
                  <a:gd name="connsiteX10" fmla="*/ 38905 w 938800"/>
                  <a:gd name="connsiteY10" fmla="*/ 1444166 h 1444166"/>
                  <a:gd name="connsiteX0" fmla="*/ 38905 w 938800"/>
                  <a:gd name="connsiteY0" fmla="*/ 1469547 h 1469547"/>
                  <a:gd name="connsiteX1" fmla="*/ 0 w 938800"/>
                  <a:gd name="connsiteY1" fmla="*/ 179305 h 1469547"/>
                  <a:gd name="connsiteX2" fmla="*/ 244542 w 938800"/>
                  <a:gd name="connsiteY2" fmla="*/ 169384 h 1469547"/>
                  <a:gd name="connsiteX3" fmla="*/ 305388 w 938800"/>
                  <a:gd name="connsiteY3" fmla="*/ 471552 h 1469547"/>
                  <a:gd name="connsiteX4" fmla="*/ 595900 w 938800"/>
                  <a:gd name="connsiteY4" fmla="*/ 438214 h 1469547"/>
                  <a:gd name="connsiteX5" fmla="*/ 634000 w 938800"/>
                  <a:gd name="connsiteY5" fmla="*/ 119127 h 1469547"/>
                  <a:gd name="connsiteX6" fmla="*/ 938800 w 938800"/>
                  <a:gd name="connsiteY6" fmla="*/ 28639 h 1469547"/>
                  <a:gd name="connsiteX7" fmla="*/ 910225 w 938800"/>
                  <a:gd name="connsiteY7" fmla="*/ 690627 h 1469547"/>
                  <a:gd name="connsiteX8" fmla="*/ 629238 w 938800"/>
                  <a:gd name="connsiteY8" fmla="*/ 762065 h 1469547"/>
                  <a:gd name="connsiteX9" fmla="*/ 843550 w 938800"/>
                  <a:gd name="connsiteY9" fmla="*/ 1438340 h 1469547"/>
                  <a:gd name="connsiteX10" fmla="*/ 156600 w 938800"/>
                  <a:gd name="connsiteY10" fmla="*/ 1469547 h 1469547"/>
                  <a:gd name="connsiteX11" fmla="*/ 38905 w 938800"/>
                  <a:gd name="connsiteY11" fmla="*/ 1469547 h 1469547"/>
                  <a:gd name="connsiteX0" fmla="*/ 38905 w 938800"/>
                  <a:gd name="connsiteY0" fmla="*/ 1469547 h 1469547"/>
                  <a:gd name="connsiteX1" fmla="*/ 0 w 938800"/>
                  <a:gd name="connsiteY1" fmla="*/ 179305 h 1469547"/>
                  <a:gd name="connsiteX2" fmla="*/ 244542 w 938800"/>
                  <a:gd name="connsiteY2" fmla="*/ 169384 h 1469547"/>
                  <a:gd name="connsiteX3" fmla="*/ 305388 w 938800"/>
                  <a:gd name="connsiteY3" fmla="*/ 471552 h 1469547"/>
                  <a:gd name="connsiteX4" fmla="*/ 595900 w 938800"/>
                  <a:gd name="connsiteY4" fmla="*/ 438214 h 1469547"/>
                  <a:gd name="connsiteX5" fmla="*/ 634000 w 938800"/>
                  <a:gd name="connsiteY5" fmla="*/ 119127 h 1469547"/>
                  <a:gd name="connsiteX6" fmla="*/ 938800 w 938800"/>
                  <a:gd name="connsiteY6" fmla="*/ 28639 h 1469547"/>
                  <a:gd name="connsiteX7" fmla="*/ 910225 w 938800"/>
                  <a:gd name="connsiteY7" fmla="*/ 690627 h 1469547"/>
                  <a:gd name="connsiteX8" fmla="*/ 629238 w 938800"/>
                  <a:gd name="connsiteY8" fmla="*/ 762065 h 1469547"/>
                  <a:gd name="connsiteX9" fmla="*/ 843550 w 938800"/>
                  <a:gd name="connsiteY9" fmla="*/ 1438340 h 1469547"/>
                  <a:gd name="connsiteX10" fmla="*/ 156600 w 938800"/>
                  <a:gd name="connsiteY10" fmla="*/ 1469547 h 1469547"/>
                  <a:gd name="connsiteX11" fmla="*/ 38905 w 938800"/>
                  <a:gd name="connsiteY11" fmla="*/ 1469547 h 1469547"/>
                  <a:gd name="connsiteX0" fmla="*/ 38905 w 938800"/>
                  <a:gd name="connsiteY0" fmla="*/ 1463199 h 1463199"/>
                  <a:gd name="connsiteX1" fmla="*/ 0 w 938800"/>
                  <a:gd name="connsiteY1" fmla="*/ 172957 h 1463199"/>
                  <a:gd name="connsiteX2" fmla="*/ 244542 w 938800"/>
                  <a:gd name="connsiteY2" fmla="*/ 163036 h 1463199"/>
                  <a:gd name="connsiteX3" fmla="*/ 305388 w 938800"/>
                  <a:gd name="connsiteY3" fmla="*/ 465204 h 1463199"/>
                  <a:gd name="connsiteX4" fmla="*/ 595900 w 938800"/>
                  <a:gd name="connsiteY4" fmla="*/ 431866 h 1463199"/>
                  <a:gd name="connsiteX5" fmla="*/ 634000 w 938800"/>
                  <a:gd name="connsiteY5" fmla="*/ 112779 h 1463199"/>
                  <a:gd name="connsiteX6" fmla="*/ 938800 w 938800"/>
                  <a:gd name="connsiteY6" fmla="*/ 22291 h 1463199"/>
                  <a:gd name="connsiteX7" fmla="*/ 910225 w 938800"/>
                  <a:gd name="connsiteY7" fmla="*/ 684279 h 1463199"/>
                  <a:gd name="connsiteX8" fmla="*/ 629238 w 938800"/>
                  <a:gd name="connsiteY8" fmla="*/ 755717 h 1463199"/>
                  <a:gd name="connsiteX9" fmla="*/ 843550 w 938800"/>
                  <a:gd name="connsiteY9" fmla="*/ 1431992 h 1463199"/>
                  <a:gd name="connsiteX10" fmla="*/ 156600 w 938800"/>
                  <a:gd name="connsiteY10" fmla="*/ 1463199 h 1463199"/>
                  <a:gd name="connsiteX11" fmla="*/ 38905 w 938800"/>
                  <a:gd name="connsiteY11" fmla="*/ 1463199 h 1463199"/>
                  <a:gd name="connsiteX0" fmla="*/ 38905 w 910227"/>
                  <a:gd name="connsiteY0" fmla="*/ 1350420 h 1350420"/>
                  <a:gd name="connsiteX1" fmla="*/ 0 w 910227"/>
                  <a:gd name="connsiteY1" fmla="*/ 60178 h 1350420"/>
                  <a:gd name="connsiteX2" fmla="*/ 244542 w 910227"/>
                  <a:gd name="connsiteY2" fmla="*/ 50257 h 1350420"/>
                  <a:gd name="connsiteX3" fmla="*/ 305388 w 910227"/>
                  <a:gd name="connsiteY3" fmla="*/ 352425 h 1350420"/>
                  <a:gd name="connsiteX4" fmla="*/ 595900 w 910227"/>
                  <a:gd name="connsiteY4" fmla="*/ 319087 h 1350420"/>
                  <a:gd name="connsiteX5" fmla="*/ 634000 w 910227"/>
                  <a:gd name="connsiteY5" fmla="*/ 0 h 1350420"/>
                  <a:gd name="connsiteX6" fmla="*/ 910225 w 910227"/>
                  <a:gd name="connsiteY6" fmla="*/ 571500 h 1350420"/>
                  <a:gd name="connsiteX7" fmla="*/ 629238 w 910227"/>
                  <a:gd name="connsiteY7" fmla="*/ 642938 h 1350420"/>
                  <a:gd name="connsiteX8" fmla="*/ 843550 w 910227"/>
                  <a:gd name="connsiteY8" fmla="*/ 1319213 h 1350420"/>
                  <a:gd name="connsiteX9" fmla="*/ 156600 w 910227"/>
                  <a:gd name="connsiteY9" fmla="*/ 1350420 h 1350420"/>
                  <a:gd name="connsiteX10" fmla="*/ 38905 w 910227"/>
                  <a:gd name="connsiteY10" fmla="*/ 1350420 h 1350420"/>
                  <a:gd name="connsiteX0" fmla="*/ 38905 w 910225"/>
                  <a:gd name="connsiteY0" fmla="*/ 1300163 h 1300163"/>
                  <a:gd name="connsiteX1" fmla="*/ 0 w 910225"/>
                  <a:gd name="connsiteY1" fmla="*/ 9921 h 1300163"/>
                  <a:gd name="connsiteX2" fmla="*/ 244542 w 910225"/>
                  <a:gd name="connsiteY2" fmla="*/ 0 h 1300163"/>
                  <a:gd name="connsiteX3" fmla="*/ 305388 w 910225"/>
                  <a:gd name="connsiteY3" fmla="*/ 302168 h 1300163"/>
                  <a:gd name="connsiteX4" fmla="*/ 595900 w 910225"/>
                  <a:gd name="connsiteY4" fmla="*/ 268830 h 1300163"/>
                  <a:gd name="connsiteX5" fmla="*/ 910225 w 910225"/>
                  <a:gd name="connsiteY5" fmla="*/ 521243 h 1300163"/>
                  <a:gd name="connsiteX6" fmla="*/ 629238 w 910225"/>
                  <a:gd name="connsiteY6" fmla="*/ 592681 h 1300163"/>
                  <a:gd name="connsiteX7" fmla="*/ 843550 w 910225"/>
                  <a:gd name="connsiteY7" fmla="*/ 1268956 h 1300163"/>
                  <a:gd name="connsiteX8" fmla="*/ 156600 w 910225"/>
                  <a:gd name="connsiteY8" fmla="*/ 1300163 h 1300163"/>
                  <a:gd name="connsiteX9" fmla="*/ 38905 w 910225"/>
                  <a:gd name="connsiteY9" fmla="*/ 1300163 h 1300163"/>
                  <a:gd name="connsiteX0" fmla="*/ 38905 w 851466"/>
                  <a:gd name="connsiteY0" fmla="*/ 1300163 h 1300163"/>
                  <a:gd name="connsiteX1" fmla="*/ 0 w 851466"/>
                  <a:gd name="connsiteY1" fmla="*/ 9921 h 1300163"/>
                  <a:gd name="connsiteX2" fmla="*/ 244542 w 851466"/>
                  <a:gd name="connsiteY2" fmla="*/ 0 h 1300163"/>
                  <a:gd name="connsiteX3" fmla="*/ 305388 w 851466"/>
                  <a:gd name="connsiteY3" fmla="*/ 302168 h 1300163"/>
                  <a:gd name="connsiteX4" fmla="*/ 595900 w 851466"/>
                  <a:gd name="connsiteY4" fmla="*/ 268830 h 1300163"/>
                  <a:gd name="connsiteX5" fmla="*/ 629238 w 851466"/>
                  <a:gd name="connsiteY5" fmla="*/ 592681 h 1300163"/>
                  <a:gd name="connsiteX6" fmla="*/ 843550 w 851466"/>
                  <a:gd name="connsiteY6" fmla="*/ 1268956 h 1300163"/>
                  <a:gd name="connsiteX7" fmla="*/ 156600 w 851466"/>
                  <a:gd name="connsiteY7" fmla="*/ 1300163 h 1300163"/>
                  <a:gd name="connsiteX8" fmla="*/ 38905 w 851466"/>
                  <a:gd name="connsiteY8" fmla="*/ 1300163 h 1300163"/>
                  <a:gd name="connsiteX0" fmla="*/ 38905 w 851466"/>
                  <a:gd name="connsiteY0" fmla="*/ 1300163 h 1300163"/>
                  <a:gd name="connsiteX1" fmla="*/ 0 w 851466"/>
                  <a:gd name="connsiteY1" fmla="*/ 9921 h 1300163"/>
                  <a:gd name="connsiteX2" fmla="*/ 244542 w 851466"/>
                  <a:gd name="connsiteY2" fmla="*/ 0 h 1300163"/>
                  <a:gd name="connsiteX3" fmla="*/ 305388 w 851466"/>
                  <a:gd name="connsiteY3" fmla="*/ 302168 h 1300163"/>
                  <a:gd name="connsiteX4" fmla="*/ 629238 w 851466"/>
                  <a:gd name="connsiteY4" fmla="*/ 592681 h 1300163"/>
                  <a:gd name="connsiteX5" fmla="*/ 843550 w 851466"/>
                  <a:gd name="connsiteY5" fmla="*/ 1268956 h 1300163"/>
                  <a:gd name="connsiteX6" fmla="*/ 156600 w 851466"/>
                  <a:gd name="connsiteY6" fmla="*/ 1300163 h 1300163"/>
                  <a:gd name="connsiteX7" fmla="*/ 38905 w 851466"/>
                  <a:gd name="connsiteY7" fmla="*/ 1300163 h 1300163"/>
                  <a:gd name="connsiteX0" fmla="*/ 38905 w 844509"/>
                  <a:gd name="connsiteY0" fmla="*/ 1300163 h 1300163"/>
                  <a:gd name="connsiteX1" fmla="*/ 0 w 844509"/>
                  <a:gd name="connsiteY1" fmla="*/ 9921 h 1300163"/>
                  <a:gd name="connsiteX2" fmla="*/ 244542 w 844509"/>
                  <a:gd name="connsiteY2" fmla="*/ 0 h 1300163"/>
                  <a:gd name="connsiteX3" fmla="*/ 305388 w 844509"/>
                  <a:gd name="connsiteY3" fmla="*/ 302168 h 1300163"/>
                  <a:gd name="connsiteX4" fmla="*/ 843550 w 844509"/>
                  <a:gd name="connsiteY4" fmla="*/ 1268956 h 1300163"/>
                  <a:gd name="connsiteX5" fmla="*/ 156600 w 844509"/>
                  <a:gd name="connsiteY5" fmla="*/ 1300163 h 1300163"/>
                  <a:gd name="connsiteX6" fmla="*/ 38905 w 844509"/>
                  <a:gd name="connsiteY6" fmla="*/ 1300163 h 1300163"/>
                  <a:gd name="connsiteX0" fmla="*/ 38905 w 311845"/>
                  <a:gd name="connsiteY0" fmla="*/ 1300163 h 1300163"/>
                  <a:gd name="connsiteX1" fmla="*/ 0 w 311845"/>
                  <a:gd name="connsiteY1" fmla="*/ 9921 h 1300163"/>
                  <a:gd name="connsiteX2" fmla="*/ 244542 w 311845"/>
                  <a:gd name="connsiteY2" fmla="*/ 0 h 1300163"/>
                  <a:gd name="connsiteX3" fmla="*/ 305388 w 311845"/>
                  <a:gd name="connsiteY3" fmla="*/ 302168 h 1300163"/>
                  <a:gd name="connsiteX4" fmla="*/ 156600 w 311845"/>
                  <a:gd name="connsiteY4" fmla="*/ 1300163 h 1300163"/>
                  <a:gd name="connsiteX5" fmla="*/ 38905 w 311845"/>
                  <a:gd name="connsiteY5" fmla="*/ 1300163 h 1300163"/>
                  <a:gd name="connsiteX0" fmla="*/ 19855 w 311845"/>
                  <a:gd name="connsiteY0" fmla="*/ 333375 h 1300163"/>
                  <a:gd name="connsiteX1" fmla="*/ 0 w 311845"/>
                  <a:gd name="connsiteY1" fmla="*/ 9921 h 1300163"/>
                  <a:gd name="connsiteX2" fmla="*/ 244542 w 311845"/>
                  <a:gd name="connsiteY2" fmla="*/ 0 h 1300163"/>
                  <a:gd name="connsiteX3" fmla="*/ 305388 w 311845"/>
                  <a:gd name="connsiteY3" fmla="*/ 302168 h 1300163"/>
                  <a:gd name="connsiteX4" fmla="*/ 156600 w 311845"/>
                  <a:gd name="connsiteY4" fmla="*/ 1300163 h 1300163"/>
                  <a:gd name="connsiteX5" fmla="*/ 19855 w 311845"/>
                  <a:gd name="connsiteY5" fmla="*/ 333375 h 1300163"/>
                  <a:gd name="connsiteX0" fmla="*/ 19855 w 311845"/>
                  <a:gd name="connsiteY0" fmla="*/ 333375 h 359556"/>
                  <a:gd name="connsiteX1" fmla="*/ 0 w 311845"/>
                  <a:gd name="connsiteY1" fmla="*/ 9921 h 359556"/>
                  <a:gd name="connsiteX2" fmla="*/ 244542 w 311845"/>
                  <a:gd name="connsiteY2" fmla="*/ 0 h 359556"/>
                  <a:gd name="connsiteX3" fmla="*/ 305388 w 311845"/>
                  <a:gd name="connsiteY3" fmla="*/ 302168 h 359556"/>
                  <a:gd name="connsiteX4" fmla="*/ 19855 w 311845"/>
                  <a:gd name="connsiteY4" fmla="*/ 333375 h 359556"/>
                  <a:gd name="connsiteX0" fmla="*/ 19855 w 307772"/>
                  <a:gd name="connsiteY0" fmla="*/ 333375 h 359556"/>
                  <a:gd name="connsiteX1" fmla="*/ 0 w 307772"/>
                  <a:gd name="connsiteY1" fmla="*/ 9921 h 359556"/>
                  <a:gd name="connsiteX2" fmla="*/ 244542 w 307772"/>
                  <a:gd name="connsiteY2" fmla="*/ 0 h 359556"/>
                  <a:gd name="connsiteX3" fmla="*/ 305388 w 307772"/>
                  <a:gd name="connsiteY3" fmla="*/ 302168 h 359556"/>
                  <a:gd name="connsiteX4" fmla="*/ 19855 w 307772"/>
                  <a:gd name="connsiteY4" fmla="*/ 333375 h 359556"/>
                  <a:gd name="connsiteX0" fmla="*/ 19855 w 307772"/>
                  <a:gd name="connsiteY0" fmla="*/ 333375 h 348914"/>
                  <a:gd name="connsiteX1" fmla="*/ 0 w 307772"/>
                  <a:gd name="connsiteY1" fmla="*/ 9921 h 348914"/>
                  <a:gd name="connsiteX2" fmla="*/ 244542 w 307772"/>
                  <a:gd name="connsiteY2" fmla="*/ 0 h 348914"/>
                  <a:gd name="connsiteX3" fmla="*/ 305388 w 307772"/>
                  <a:gd name="connsiteY3" fmla="*/ 302168 h 348914"/>
                  <a:gd name="connsiteX4" fmla="*/ 19855 w 307772"/>
                  <a:gd name="connsiteY4" fmla="*/ 333375 h 348914"/>
                  <a:gd name="connsiteX0" fmla="*/ 19855 w 305682"/>
                  <a:gd name="connsiteY0" fmla="*/ 333379 h 348918"/>
                  <a:gd name="connsiteX1" fmla="*/ 0 w 305682"/>
                  <a:gd name="connsiteY1" fmla="*/ 9925 h 348918"/>
                  <a:gd name="connsiteX2" fmla="*/ 244542 w 305682"/>
                  <a:gd name="connsiteY2" fmla="*/ 4 h 348918"/>
                  <a:gd name="connsiteX3" fmla="*/ 305388 w 305682"/>
                  <a:gd name="connsiteY3" fmla="*/ 302172 h 348918"/>
                  <a:gd name="connsiteX4" fmla="*/ 19855 w 305682"/>
                  <a:gd name="connsiteY4" fmla="*/ 333379 h 348918"/>
                  <a:gd name="connsiteX0" fmla="*/ 19855 w 305682"/>
                  <a:gd name="connsiteY0" fmla="*/ 333379 h 348918"/>
                  <a:gd name="connsiteX1" fmla="*/ 0 w 305682"/>
                  <a:gd name="connsiteY1" fmla="*/ 9925 h 348918"/>
                  <a:gd name="connsiteX2" fmla="*/ 244542 w 305682"/>
                  <a:gd name="connsiteY2" fmla="*/ 4 h 348918"/>
                  <a:gd name="connsiteX3" fmla="*/ 305388 w 305682"/>
                  <a:gd name="connsiteY3" fmla="*/ 302172 h 348918"/>
                  <a:gd name="connsiteX4" fmla="*/ 19855 w 305682"/>
                  <a:gd name="connsiteY4" fmla="*/ 333379 h 348918"/>
                  <a:gd name="connsiteX0" fmla="*/ 19855 w 305682"/>
                  <a:gd name="connsiteY0" fmla="*/ 333379 h 333379"/>
                  <a:gd name="connsiteX1" fmla="*/ 0 w 305682"/>
                  <a:gd name="connsiteY1" fmla="*/ 9925 h 333379"/>
                  <a:gd name="connsiteX2" fmla="*/ 244542 w 305682"/>
                  <a:gd name="connsiteY2" fmla="*/ 4 h 333379"/>
                  <a:gd name="connsiteX3" fmla="*/ 305388 w 305682"/>
                  <a:gd name="connsiteY3" fmla="*/ 302172 h 333379"/>
                  <a:gd name="connsiteX4" fmla="*/ 19855 w 305682"/>
                  <a:gd name="connsiteY4" fmla="*/ 333379 h 333379"/>
                  <a:gd name="connsiteX0" fmla="*/ 19855 w 519771"/>
                  <a:gd name="connsiteY0" fmla="*/ 333378 h 468858"/>
                  <a:gd name="connsiteX1" fmla="*/ 0 w 519771"/>
                  <a:gd name="connsiteY1" fmla="*/ 9924 h 468858"/>
                  <a:gd name="connsiteX2" fmla="*/ 244542 w 519771"/>
                  <a:gd name="connsiteY2" fmla="*/ 3 h 468858"/>
                  <a:gd name="connsiteX3" fmla="*/ 519701 w 519771"/>
                  <a:gd name="connsiteY3" fmla="*/ 468858 h 468858"/>
                  <a:gd name="connsiteX4" fmla="*/ 19855 w 519771"/>
                  <a:gd name="connsiteY4" fmla="*/ 333378 h 468858"/>
                  <a:gd name="connsiteX0" fmla="*/ 19855 w 543162"/>
                  <a:gd name="connsiteY0" fmla="*/ 333375 h 468855"/>
                  <a:gd name="connsiteX1" fmla="*/ 0 w 543162"/>
                  <a:gd name="connsiteY1" fmla="*/ 9921 h 468855"/>
                  <a:gd name="connsiteX2" fmla="*/ 244542 w 543162"/>
                  <a:gd name="connsiteY2" fmla="*/ 0 h 468855"/>
                  <a:gd name="connsiteX3" fmla="*/ 463961 w 543162"/>
                  <a:gd name="connsiteY3" fmla="*/ 173660 h 468855"/>
                  <a:gd name="connsiteX4" fmla="*/ 519701 w 543162"/>
                  <a:gd name="connsiteY4" fmla="*/ 468855 h 468855"/>
                  <a:gd name="connsiteX5" fmla="*/ 19855 w 543162"/>
                  <a:gd name="connsiteY5" fmla="*/ 333375 h 468855"/>
                  <a:gd name="connsiteX0" fmla="*/ 0 w 566169"/>
                  <a:gd name="connsiteY0" fmla="*/ 771525 h 771525"/>
                  <a:gd name="connsiteX1" fmla="*/ 23007 w 566169"/>
                  <a:gd name="connsiteY1" fmla="*/ 9921 h 771525"/>
                  <a:gd name="connsiteX2" fmla="*/ 267549 w 566169"/>
                  <a:gd name="connsiteY2" fmla="*/ 0 h 771525"/>
                  <a:gd name="connsiteX3" fmla="*/ 486968 w 566169"/>
                  <a:gd name="connsiteY3" fmla="*/ 173660 h 771525"/>
                  <a:gd name="connsiteX4" fmla="*/ 542708 w 566169"/>
                  <a:gd name="connsiteY4" fmla="*/ 468855 h 771525"/>
                  <a:gd name="connsiteX5" fmla="*/ 0 w 566169"/>
                  <a:gd name="connsiteY5" fmla="*/ 771525 h 771525"/>
                  <a:gd name="connsiteX0" fmla="*/ 141745 w 707914"/>
                  <a:gd name="connsiteY0" fmla="*/ 771525 h 771525"/>
                  <a:gd name="connsiteX1" fmla="*/ 63 w 707914"/>
                  <a:gd name="connsiteY1" fmla="*/ 159373 h 771525"/>
                  <a:gd name="connsiteX2" fmla="*/ 164752 w 707914"/>
                  <a:gd name="connsiteY2" fmla="*/ 9921 h 771525"/>
                  <a:gd name="connsiteX3" fmla="*/ 409294 w 707914"/>
                  <a:gd name="connsiteY3" fmla="*/ 0 h 771525"/>
                  <a:gd name="connsiteX4" fmla="*/ 628713 w 707914"/>
                  <a:gd name="connsiteY4" fmla="*/ 173660 h 771525"/>
                  <a:gd name="connsiteX5" fmla="*/ 684453 w 707914"/>
                  <a:gd name="connsiteY5" fmla="*/ 468855 h 771525"/>
                  <a:gd name="connsiteX6" fmla="*/ 141745 w 707914"/>
                  <a:gd name="connsiteY6" fmla="*/ 771525 h 771525"/>
                  <a:gd name="connsiteX0" fmla="*/ 141745 w 704536"/>
                  <a:gd name="connsiteY0" fmla="*/ 771525 h 790623"/>
                  <a:gd name="connsiteX1" fmla="*/ 63 w 704536"/>
                  <a:gd name="connsiteY1" fmla="*/ 159373 h 790623"/>
                  <a:gd name="connsiteX2" fmla="*/ 164752 w 704536"/>
                  <a:gd name="connsiteY2" fmla="*/ 9921 h 790623"/>
                  <a:gd name="connsiteX3" fmla="*/ 409294 w 704536"/>
                  <a:gd name="connsiteY3" fmla="*/ 0 h 790623"/>
                  <a:gd name="connsiteX4" fmla="*/ 628713 w 704536"/>
                  <a:gd name="connsiteY4" fmla="*/ 173660 h 790623"/>
                  <a:gd name="connsiteX5" fmla="*/ 684453 w 704536"/>
                  <a:gd name="connsiteY5" fmla="*/ 468855 h 790623"/>
                  <a:gd name="connsiteX6" fmla="*/ 269504 w 704536"/>
                  <a:gd name="connsiteY6" fmla="*/ 576605 h 790623"/>
                  <a:gd name="connsiteX7" fmla="*/ 141745 w 704536"/>
                  <a:gd name="connsiteY7" fmla="*/ 771525 h 790623"/>
                  <a:gd name="connsiteX0" fmla="*/ 144287 w 707078"/>
                  <a:gd name="connsiteY0" fmla="*/ 771525 h 790623"/>
                  <a:gd name="connsiteX1" fmla="*/ 24396 w 707078"/>
                  <a:gd name="connsiteY1" fmla="*/ 690905 h 790623"/>
                  <a:gd name="connsiteX2" fmla="*/ 2605 w 707078"/>
                  <a:gd name="connsiteY2" fmla="*/ 159373 h 790623"/>
                  <a:gd name="connsiteX3" fmla="*/ 167294 w 707078"/>
                  <a:gd name="connsiteY3" fmla="*/ 9921 h 790623"/>
                  <a:gd name="connsiteX4" fmla="*/ 411836 w 707078"/>
                  <a:gd name="connsiteY4" fmla="*/ 0 h 790623"/>
                  <a:gd name="connsiteX5" fmla="*/ 631255 w 707078"/>
                  <a:gd name="connsiteY5" fmla="*/ 173660 h 790623"/>
                  <a:gd name="connsiteX6" fmla="*/ 686995 w 707078"/>
                  <a:gd name="connsiteY6" fmla="*/ 468855 h 790623"/>
                  <a:gd name="connsiteX7" fmla="*/ 272046 w 707078"/>
                  <a:gd name="connsiteY7" fmla="*/ 576605 h 790623"/>
                  <a:gd name="connsiteX8" fmla="*/ 144287 w 707078"/>
                  <a:gd name="connsiteY8" fmla="*/ 771525 h 790623"/>
                  <a:gd name="connsiteX0" fmla="*/ 144757 w 707548"/>
                  <a:gd name="connsiteY0" fmla="*/ 771525 h 790623"/>
                  <a:gd name="connsiteX1" fmla="*/ 24866 w 707548"/>
                  <a:gd name="connsiteY1" fmla="*/ 690905 h 790623"/>
                  <a:gd name="connsiteX2" fmla="*/ 139166 w 707548"/>
                  <a:gd name="connsiteY2" fmla="*/ 605180 h 790623"/>
                  <a:gd name="connsiteX3" fmla="*/ 3075 w 707548"/>
                  <a:gd name="connsiteY3" fmla="*/ 159373 h 790623"/>
                  <a:gd name="connsiteX4" fmla="*/ 167764 w 707548"/>
                  <a:gd name="connsiteY4" fmla="*/ 9921 h 790623"/>
                  <a:gd name="connsiteX5" fmla="*/ 412306 w 707548"/>
                  <a:gd name="connsiteY5" fmla="*/ 0 h 790623"/>
                  <a:gd name="connsiteX6" fmla="*/ 631725 w 707548"/>
                  <a:gd name="connsiteY6" fmla="*/ 173660 h 790623"/>
                  <a:gd name="connsiteX7" fmla="*/ 687465 w 707548"/>
                  <a:gd name="connsiteY7" fmla="*/ 468855 h 790623"/>
                  <a:gd name="connsiteX8" fmla="*/ 272516 w 707548"/>
                  <a:gd name="connsiteY8" fmla="*/ 576605 h 790623"/>
                  <a:gd name="connsiteX9" fmla="*/ 144757 w 707548"/>
                  <a:gd name="connsiteY9" fmla="*/ 771525 h 790623"/>
                  <a:gd name="connsiteX0" fmla="*/ 122461 w 685252"/>
                  <a:gd name="connsiteY0" fmla="*/ 771525 h 790623"/>
                  <a:gd name="connsiteX1" fmla="*/ 2570 w 685252"/>
                  <a:gd name="connsiteY1" fmla="*/ 690905 h 790623"/>
                  <a:gd name="connsiteX2" fmla="*/ 116870 w 685252"/>
                  <a:gd name="connsiteY2" fmla="*/ 605180 h 790623"/>
                  <a:gd name="connsiteX3" fmla="*/ 142704 w 685252"/>
                  <a:gd name="connsiteY3" fmla="*/ 192710 h 790623"/>
                  <a:gd name="connsiteX4" fmla="*/ 145468 w 685252"/>
                  <a:gd name="connsiteY4" fmla="*/ 9921 h 790623"/>
                  <a:gd name="connsiteX5" fmla="*/ 390010 w 685252"/>
                  <a:gd name="connsiteY5" fmla="*/ 0 h 790623"/>
                  <a:gd name="connsiteX6" fmla="*/ 609429 w 685252"/>
                  <a:gd name="connsiteY6" fmla="*/ 173660 h 790623"/>
                  <a:gd name="connsiteX7" fmla="*/ 665169 w 685252"/>
                  <a:gd name="connsiteY7" fmla="*/ 468855 h 790623"/>
                  <a:gd name="connsiteX8" fmla="*/ 250220 w 685252"/>
                  <a:gd name="connsiteY8" fmla="*/ 576605 h 790623"/>
                  <a:gd name="connsiteX9" fmla="*/ 122461 w 685252"/>
                  <a:gd name="connsiteY9" fmla="*/ 771525 h 790623"/>
                  <a:gd name="connsiteX0" fmla="*/ 122461 w 685252"/>
                  <a:gd name="connsiteY0" fmla="*/ 771525 h 790623"/>
                  <a:gd name="connsiteX1" fmla="*/ 2570 w 685252"/>
                  <a:gd name="connsiteY1" fmla="*/ 690905 h 790623"/>
                  <a:gd name="connsiteX2" fmla="*/ 116870 w 685252"/>
                  <a:gd name="connsiteY2" fmla="*/ 605180 h 790623"/>
                  <a:gd name="connsiteX3" fmla="*/ 66504 w 685252"/>
                  <a:gd name="connsiteY3" fmla="*/ 187947 h 790623"/>
                  <a:gd name="connsiteX4" fmla="*/ 145468 w 685252"/>
                  <a:gd name="connsiteY4" fmla="*/ 9921 h 790623"/>
                  <a:gd name="connsiteX5" fmla="*/ 390010 w 685252"/>
                  <a:gd name="connsiteY5" fmla="*/ 0 h 790623"/>
                  <a:gd name="connsiteX6" fmla="*/ 609429 w 685252"/>
                  <a:gd name="connsiteY6" fmla="*/ 173660 h 790623"/>
                  <a:gd name="connsiteX7" fmla="*/ 665169 w 685252"/>
                  <a:gd name="connsiteY7" fmla="*/ 468855 h 790623"/>
                  <a:gd name="connsiteX8" fmla="*/ 250220 w 685252"/>
                  <a:gd name="connsiteY8" fmla="*/ 576605 h 790623"/>
                  <a:gd name="connsiteX9" fmla="*/ 122461 w 685252"/>
                  <a:gd name="connsiteY9" fmla="*/ 771525 h 790623"/>
                  <a:gd name="connsiteX0" fmla="*/ 122461 w 685252"/>
                  <a:gd name="connsiteY0" fmla="*/ 771525 h 790623"/>
                  <a:gd name="connsiteX1" fmla="*/ 2570 w 685252"/>
                  <a:gd name="connsiteY1" fmla="*/ 690905 h 790623"/>
                  <a:gd name="connsiteX2" fmla="*/ 116870 w 685252"/>
                  <a:gd name="connsiteY2" fmla="*/ 605180 h 790623"/>
                  <a:gd name="connsiteX3" fmla="*/ 66504 w 685252"/>
                  <a:gd name="connsiteY3" fmla="*/ 187947 h 790623"/>
                  <a:gd name="connsiteX4" fmla="*/ 145468 w 685252"/>
                  <a:gd name="connsiteY4" fmla="*/ 9921 h 790623"/>
                  <a:gd name="connsiteX5" fmla="*/ 390010 w 685252"/>
                  <a:gd name="connsiteY5" fmla="*/ 0 h 790623"/>
                  <a:gd name="connsiteX6" fmla="*/ 609429 w 685252"/>
                  <a:gd name="connsiteY6" fmla="*/ 173660 h 790623"/>
                  <a:gd name="connsiteX7" fmla="*/ 665169 w 685252"/>
                  <a:gd name="connsiteY7" fmla="*/ 468855 h 790623"/>
                  <a:gd name="connsiteX8" fmla="*/ 250220 w 685252"/>
                  <a:gd name="connsiteY8" fmla="*/ 576605 h 790623"/>
                  <a:gd name="connsiteX9" fmla="*/ 122461 w 685252"/>
                  <a:gd name="connsiteY9" fmla="*/ 771525 h 790623"/>
                  <a:gd name="connsiteX0" fmla="*/ 55957 w 618748"/>
                  <a:gd name="connsiteY0" fmla="*/ 771525 h 790623"/>
                  <a:gd name="connsiteX1" fmla="*/ 50366 w 618748"/>
                  <a:gd name="connsiteY1" fmla="*/ 605180 h 790623"/>
                  <a:gd name="connsiteX2" fmla="*/ 0 w 618748"/>
                  <a:gd name="connsiteY2" fmla="*/ 187947 h 790623"/>
                  <a:gd name="connsiteX3" fmla="*/ 78964 w 618748"/>
                  <a:gd name="connsiteY3" fmla="*/ 9921 h 790623"/>
                  <a:gd name="connsiteX4" fmla="*/ 323506 w 618748"/>
                  <a:gd name="connsiteY4" fmla="*/ 0 h 790623"/>
                  <a:gd name="connsiteX5" fmla="*/ 542925 w 618748"/>
                  <a:gd name="connsiteY5" fmla="*/ 173660 h 790623"/>
                  <a:gd name="connsiteX6" fmla="*/ 598665 w 618748"/>
                  <a:gd name="connsiteY6" fmla="*/ 468855 h 790623"/>
                  <a:gd name="connsiteX7" fmla="*/ 183716 w 618748"/>
                  <a:gd name="connsiteY7" fmla="*/ 576605 h 790623"/>
                  <a:gd name="connsiteX8" fmla="*/ 55957 w 618748"/>
                  <a:gd name="connsiteY8" fmla="*/ 771525 h 790623"/>
                  <a:gd name="connsiteX0" fmla="*/ 183716 w 618748"/>
                  <a:gd name="connsiteY0" fmla="*/ 576605 h 631868"/>
                  <a:gd name="connsiteX1" fmla="*/ 50366 w 618748"/>
                  <a:gd name="connsiteY1" fmla="*/ 605180 h 631868"/>
                  <a:gd name="connsiteX2" fmla="*/ 0 w 618748"/>
                  <a:gd name="connsiteY2" fmla="*/ 187947 h 631868"/>
                  <a:gd name="connsiteX3" fmla="*/ 78964 w 618748"/>
                  <a:gd name="connsiteY3" fmla="*/ 9921 h 631868"/>
                  <a:gd name="connsiteX4" fmla="*/ 323506 w 618748"/>
                  <a:gd name="connsiteY4" fmla="*/ 0 h 631868"/>
                  <a:gd name="connsiteX5" fmla="*/ 542925 w 618748"/>
                  <a:gd name="connsiteY5" fmla="*/ 173660 h 631868"/>
                  <a:gd name="connsiteX6" fmla="*/ 598665 w 618748"/>
                  <a:gd name="connsiteY6" fmla="*/ 468855 h 631868"/>
                  <a:gd name="connsiteX7" fmla="*/ 183716 w 618748"/>
                  <a:gd name="connsiteY7" fmla="*/ 576605 h 631868"/>
                  <a:gd name="connsiteX0" fmla="*/ 183716 w 618748"/>
                  <a:gd name="connsiteY0" fmla="*/ 576605 h 576605"/>
                  <a:gd name="connsiteX1" fmla="*/ 0 w 618748"/>
                  <a:gd name="connsiteY1" fmla="*/ 187947 h 576605"/>
                  <a:gd name="connsiteX2" fmla="*/ 78964 w 618748"/>
                  <a:gd name="connsiteY2" fmla="*/ 9921 h 576605"/>
                  <a:gd name="connsiteX3" fmla="*/ 323506 w 618748"/>
                  <a:gd name="connsiteY3" fmla="*/ 0 h 576605"/>
                  <a:gd name="connsiteX4" fmla="*/ 542925 w 618748"/>
                  <a:gd name="connsiteY4" fmla="*/ 173660 h 576605"/>
                  <a:gd name="connsiteX5" fmla="*/ 598665 w 618748"/>
                  <a:gd name="connsiteY5" fmla="*/ 468855 h 576605"/>
                  <a:gd name="connsiteX6" fmla="*/ 183716 w 618748"/>
                  <a:gd name="connsiteY6" fmla="*/ 576605 h 576605"/>
                  <a:gd name="connsiteX0" fmla="*/ 598665 w 635221"/>
                  <a:gd name="connsiteY0" fmla="*/ 468855 h 468875"/>
                  <a:gd name="connsiteX1" fmla="*/ 0 w 635221"/>
                  <a:gd name="connsiteY1" fmla="*/ 187947 h 468875"/>
                  <a:gd name="connsiteX2" fmla="*/ 78964 w 635221"/>
                  <a:gd name="connsiteY2" fmla="*/ 9921 h 468875"/>
                  <a:gd name="connsiteX3" fmla="*/ 323506 w 635221"/>
                  <a:gd name="connsiteY3" fmla="*/ 0 h 468875"/>
                  <a:gd name="connsiteX4" fmla="*/ 542925 w 635221"/>
                  <a:gd name="connsiteY4" fmla="*/ 173660 h 468875"/>
                  <a:gd name="connsiteX5" fmla="*/ 598665 w 635221"/>
                  <a:gd name="connsiteY5" fmla="*/ 468855 h 468875"/>
                  <a:gd name="connsiteX0" fmla="*/ 598665 w 635221"/>
                  <a:gd name="connsiteY0" fmla="*/ 468855 h 561558"/>
                  <a:gd name="connsiteX1" fmla="*/ 369454 w 635221"/>
                  <a:gd name="connsiteY1" fmla="*/ 548031 h 561558"/>
                  <a:gd name="connsiteX2" fmla="*/ 0 w 635221"/>
                  <a:gd name="connsiteY2" fmla="*/ 187947 h 561558"/>
                  <a:gd name="connsiteX3" fmla="*/ 78964 w 635221"/>
                  <a:gd name="connsiteY3" fmla="*/ 9921 h 561558"/>
                  <a:gd name="connsiteX4" fmla="*/ 323506 w 635221"/>
                  <a:gd name="connsiteY4" fmla="*/ 0 h 561558"/>
                  <a:gd name="connsiteX5" fmla="*/ 542925 w 635221"/>
                  <a:gd name="connsiteY5" fmla="*/ 173660 h 561558"/>
                  <a:gd name="connsiteX6" fmla="*/ 598665 w 635221"/>
                  <a:gd name="connsiteY6" fmla="*/ 468855 h 561558"/>
                  <a:gd name="connsiteX0" fmla="*/ 609602 w 644330"/>
                  <a:gd name="connsiteY0" fmla="*/ 425789 h 555824"/>
                  <a:gd name="connsiteX1" fmla="*/ 369454 w 644330"/>
                  <a:gd name="connsiteY1" fmla="*/ 548031 h 555824"/>
                  <a:gd name="connsiteX2" fmla="*/ 0 w 644330"/>
                  <a:gd name="connsiteY2" fmla="*/ 187947 h 555824"/>
                  <a:gd name="connsiteX3" fmla="*/ 78964 w 644330"/>
                  <a:gd name="connsiteY3" fmla="*/ 9921 h 555824"/>
                  <a:gd name="connsiteX4" fmla="*/ 323506 w 644330"/>
                  <a:gd name="connsiteY4" fmla="*/ 0 h 555824"/>
                  <a:gd name="connsiteX5" fmla="*/ 542925 w 644330"/>
                  <a:gd name="connsiteY5" fmla="*/ 173660 h 555824"/>
                  <a:gd name="connsiteX6" fmla="*/ 609602 w 644330"/>
                  <a:gd name="connsiteY6" fmla="*/ 425789 h 555824"/>
                  <a:gd name="connsiteX0" fmla="*/ 609602 w 639483"/>
                  <a:gd name="connsiteY0" fmla="*/ 425789 h 555824"/>
                  <a:gd name="connsiteX1" fmla="*/ 369454 w 639483"/>
                  <a:gd name="connsiteY1" fmla="*/ 548031 h 555824"/>
                  <a:gd name="connsiteX2" fmla="*/ 0 w 639483"/>
                  <a:gd name="connsiteY2" fmla="*/ 187947 h 555824"/>
                  <a:gd name="connsiteX3" fmla="*/ 78964 w 639483"/>
                  <a:gd name="connsiteY3" fmla="*/ 9921 h 555824"/>
                  <a:gd name="connsiteX4" fmla="*/ 323506 w 639483"/>
                  <a:gd name="connsiteY4" fmla="*/ 0 h 555824"/>
                  <a:gd name="connsiteX5" fmla="*/ 513009 w 639483"/>
                  <a:gd name="connsiteY5" fmla="*/ 206511 h 555824"/>
                  <a:gd name="connsiteX6" fmla="*/ 609602 w 639483"/>
                  <a:gd name="connsiteY6" fmla="*/ 425789 h 555824"/>
                  <a:gd name="connsiteX0" fmla="*/ 609777 w 639658"/>
                  <a:gd name="connsiteY0" fmla="*/ 425859 h 555894"/>
                  <a:gd name="connsiteX1" fmla="*/ 369629 w 639658"/>
                  <a:gd name="connsiteY1" fmla="*/ 548101 h 555894"/>
                  <a:gd name="connsiteX2" fmla="*/ 175 w 639658"/>
                  <a:gd name="connsiteY2" fmla="*/ 188017 h 555894"/>
                  <a:gd name="connsiteX3" fmla="*/ 323681 w 639658"/>
                  <a:gd name="connsiteY3" fmla="*/ 70 h 555894"/>
                  <a:gd name="connsiteX4" fmla="*/ 513184 w 639658"/>
                  <a:gd name="connsiteY4" fmla="*/ 206581 h 555894"/>
                  <a:gd name="connsiteX5" fmla="*/ 609777 w 639658"/>
                  <a:gd name="connsiteY5" fmla="*/ 425859 h 555894"/>
                  <a:gd name="connsiteX0" fmla="*/ 609777 w 610065"/>
                  <a:gd name="connsiteY0" fmla="*/ 425859 h 559384"/>
                  <a:gd name="connsiteX1" fmla="*/ 369629 w 610065"/>
                  <a:gd name="connsiteY1" fmla="*/ 548101 h 559384"/>
                  <a:gd name="connsiteX2" fmla="*/ 175 w 610065"/>
                  <a:gd name="connsiteY2" fmla="*/ 188017 h 559384"/>
                  <a:gd name="connsiteX3" fmla="*/ 323681 w 610065"/>
                  <a:gd name="connsiteY3" fmla="*/ 70 h 559384"/>
                  <a:gd name="connsiteX4" fmla="*/ 609777 w 610065"/>
                  <a:gd name="connsiteY4" fmla="*/ 425859 h 559384"/>
                  <a:gd name="connsiteX0" fmla="*/ 609777 w 609972"/>
                  <a:gd name="connsiteY0" fmla="*/ 425859 h 579446"/>
                  <a:gd name="connsiteX1" fmla="*/ 296648 w 609972"/>
                  <a:gd name="connsiteY1" fmla="*/ 570015 h 579446"/>
                  <a:gd name="connsiteX2" fmla="*/ 175 w 609972"/>
                  <a:gd name="connsiteY2" fmla="*/ 188017 h 579446"/>
                  <a:gd name="connsiteX3" fmla="*/ 323681 w 609972"/>
                  <a:gd name="connsiteY3" fmla="*/ 70 h 579446"/>
                  <a:gd name="connsiteX4" fmla="*/ 609777 w 609972"/>
                  <a:gd name="connsiteY4" fmla="*/ 425859 h 579446"/>
                  <a:gd name="connsiteX0" fmla="*/ 609777 w 610116"/>
                  <a:gd name="connsiteY0" fmla="*/ 425859 h 953900"/>
                  <a:gd name="connsiteX1" fmla="*/ 392417 w 610116"/>
                  <a:gd name="connsiteY1" fmla="*/ 951552 h 953900"/>
                  <a:gd name="connsiteX2" fmla="*/ 175 w 610116"/>
                  <a:gd name="connsiteY2" fmla="*/ 188017 h 953900"/>
                  <a:gd name="connsiteX3" fmla="*/ 323681 w 610116"/>
                  <a:gd name="connsiteY3" fmla="*/ 70 h 953900"/>
                  <a:gd name="connsiteX4" fmla="*/ 609777 w 610116"/>
                  <a:gd name="connsiteY4" fmla="*/ 425859 h 953900"/>
                  <a:gd name="connsiteX0" fmla="*/ 934718 w 934828"/>
                  <a:gd name="connsiteY0" fmla="*/ 617546 h 962062"/>
                  <a:gd name="connsiteX1" fmla="*/ 392417 w 934828"/>
                  <a:gd name="connsiteY1" fmla="*/ 951552 h 962062"/>
                  <a:gd name="connsiteX2" fmla="*/ 175 w 934828"/>
                  <a:gd name="connsiteY2" fmla="*/ 188017 h 962062"/>
                  <a:gd name="connsiteX3" fmla="*/ 323681 w 934828"/>
                  <a:gd name="connsiteY3" fmla="*/ 70 h 962062"/>
                  <a:gd name="connsiteX4" fmla="*/ 934718 w 934828"/>
                  <a:gd name="connsiteY4" fmla="*/ 617546 h 962062"/>
                  <a:gd name="connsiteX0" fmla="*/ 934740 w 934850"/>
                  <a:gd name="connsiteY0" fmla="*/ 724382 h 1068898"/>
                  <a:gd name="connsiteX1" fmla="*/ 392439 w 934850"/>
                  <a:gd name="connsiteY1" fmla="*/ 1058388 h 1068898"/>
                  <a:gd name="connsiteX2" fmla="*/ 197 w 934850"/>
                  <a:gd name="connsiteY2" fmla="*/ 294853 h 1068898"/>
                  <a:gd name="connsiteX3" fmla="*/ 295660 w 934850"/>
                  <a:gd name="connsiteY3" fmla="*/ 34 h 1068898"/>
                  <a:gd name="connsiteX4" fmla="*/ 934740 w 934850"/>
                  <a:gd name="connsiteY4" fmla="*/ 724382 h 1068898"/>
                  <a:gd name="connsiteX0" fmla="*/ 1066515 w 1066631"/>
                  <a:gd name="connsiteY0" fmla="*/ 724377 h 1067325"/>
                  <a:gd name="connsiteX1" fmla="*/ 524214 w 1066631"/>
                  <a:gd name="connsiteY1" fmla="*/ 1058383 h 1067325"/>
                  <a:gd name="connsiteX2" fmla="*/ 123 w 1066631"/>
                  <a:gd name="connsiteY2" fmla="*/ 334335 h 1067325"/>
                  <a:gd name="connsiteX3" fmla="*/ 427435 w 1066631"/>
                  <a:gd name="connsiteY3" fmla="*/ 29 h 1067325"/>
                  <a:gd name="connsiteX4" fmla="*/ 1066515 w 1066631"/>
                  <a:gd name="connsiteY4" fmla="*/ 724377 h 1067325"/>
                  <a:gd name="connsiteX0" fmla="*/ 1066515 w 1066633"/>
                  <a:gd name="connsiteY0" fmla="*/ 724377 h 985235"/>
                  <a:gd name="connsiteX1" fmla="*/ 531831 w 1066633"/>
                  <a:gd name="connsiteY1" fmla="*/ 973530 h 985235"/>
                  <a:gd name="connsiteX2" fmla="*/ 123 w 1066633"/>
                  <a:gd name="connsiteY2" fmla="*/ 334335 h 985235"/>
                  <a:gd name="connsiteX3" fmla="*/ 427435 w 1066633"/>
                  <a:gd name="connsiteY3" fmla="*/ 29 h 985235"/>
                  <a:gd name="connsiteX4" fmla="*/ 1066515 w 1066633"/>
                  <a:gd name="connsiteY4" fmla="*/ 724377 h 985235"/>
                  <a:gd name="connsiteX0" fmla="*/ 1024567 w 1024698"/>
                  <a:gd name="connsiteY0" fmla="*/ 734298 h 986158"/>
                  <a:gd name="connsiteX1" fmla="*/ 531831 w 1024698"/>
                  <a:gd name="connsiteY1" fmla="*/ 973530 h 986158"/>
                  <a:gd name="connsiteX2" fmla="*/ 123 w 1024698"/>
                  <a:gd name="connsiteY2" fmla="*/ 334335 h 986158"/>
                  <a:gd name="connsiteX3" fmla="*/ 427435 w 1024698"/>
                  <a:gd name="connsiteY3" fmla="*/ 29 h 986158"/>
                  <a:gd name="connsiteX4" fmla="*/ 1024567 w 1024698"/>
                  <a:gd name="connsiteY4" fmla="*/ 734298 h 986158"/>
                  <a:gd name="connsiteX0" fmla="*/ 1021328 w 1021458"/>
                  <a:gd name="connsiteY0" fmla="*/ 734298 h 986060"/>
                  <a:gd name="connsiteX1" fmla="*/ 528592 w 1021458"/>
                  <a:gd name="connsiteY1" fmla="*/ 973530 h 986060"/>
                  <a:gd name="connsiteX2" fmla="*/ 126 w 1021458"/>
                  <a:gd name="connsiteY2" fmla="*/ 336336 h 986060"/>
                  <a:gd name="connsiteX3" fmla="*/ 424196 w 1021458"/>
                  <a:gd name="connsiteY3" fmla="*/ 29 h 986060"/>
                  <a:gd name="connsiteX4" fmla="*/ 1021328 w 1021458"/>
                  <a:gd name="connsiteY4" fmla="*/ 734298 h 986060"/>
                  <a:gd name="connsiteX0" fmla="*/ 1021309 w 1021439"/>
                  <a:gd name="connsiteY0" fmla="*/ 734383 h 986145"/>
                  <a:gd name="connsiteX1" fmla="*/ 528573 w 1021439"/>
                  <a:gd name="connsiteY1" fmla="*/ 973615 h 986145"/>
                  <a:gd name="connsiteX2" fmla="*/ 107 w 1021439"/>
                  <a:gd name="connsiteY2" fmla="*/ 336421 h 986145"/>
                  <a:gd name="connsiteX3" fmla="*/ 424177 w 1021439"/>
                  <a:gd name="connsiteY3" fmla="*/ 114 h 986145"/>
                  <a:gd name="connsiteX4" fmla="*/ 1021309 w 1021439"/>
                  <a:gd name="connsiteY4" fmla="*/ 734383 h 986145"/>
                  <a:gd name="connsiteX0" fmla="*/ 1021309 w 1021439"/>
                  <a:gd name="connsiteY0" fmla="*/ 734383 h 986145"/>
                  <a:gd name="connsiteX1" fmla="*/ 528573 w 1021439"/>
                  <a:gd name="connsiteY1" fmla="*/ 973615 h 986145"/>
                  <a:gd name="connsiteX2" fmla="*/ 107 w 1021439"/>
                  <a:gd name="connsiteY2" fmla="*/ 336421 h 986145"/>
                  <a:gd name="connsiteX3" fmla="*/ 424177 w 1021439"/>
                  <a:gd name="connsiteY3" fmla="*/ 114 h 986145"/>
                  <a:gd name="connsiteX4" fmla="*/ 1021309 w 1021439"/>
                  <a:gd name="connsiteY4" fmla="*/ 734383 h 986145"/>
                  <a:gd name="connsiteX0" fmla="*/ 1021309 w 1021309"/>
                  <a:gd name="connsiteY0" fmla="*/ 734383 h 984202"/>
                  <a:gd name="connsiteX1" fmla="*/ 528573 w 1021309"/>
                  <a:gd name="connsiteY1" fmla="*/ 973615 h 984202"/>
                  <a:gd name="connsiteX2" fmla="*/ 107 w 1021309"/>
                  <a:gd name="connsiteY2" fmla="*/ 336421 h 984202"/>
                  <a:gd name="connsiteX3" fmla="*/ 424177 w 1021309"/>
                  <a:gd name="connsiteY3" fmla="*/ 114 h 984202"/>
                  <a:gd name="connsiteX4" fmla="*/ 1021309 w 1021309"/>
                  <a:gd name="connsiteY4" fmla="*/ 734383 h 984202"/>
                  <a:gd name="connsiteX0" fmla="*/ 1021309 w 1021309"/>
                  <a:gd name="connsiteY0" fmla="*/ 734383 h 973633"/>
                  <a:gd name="connsiteX1" fmla="*/ 528573 w 1021309"/>
                  <a:gd name="connsiteY1" fmla="*/ 973615 h 973633"/>
                  <a:gd name="connsiteX2" fmla="*/ 107 w 1021309"/>
                  <a:gd name="connsiteY2" fmla="*/ 336421 h 973633"/>
                  <a:gd name="connsiteX3" fmla="*/ 424177 w 1021309"/>
                  <a:gd name="connsiteY3" fmla="*/ 114 h 973633"/>
                  <a:gd name="connsiteX4" fmla="*/ 1021309 w 1021309"/>
                  <a:gd name="connsiteY4" fmla="*/ 734383 h 973633"/>
                  <a:gd name="connsiteX0" fmla="*/ 1021309 w 1021309"/>
                  <a:gd name="connsiteY0" fmla="*/ 734383 h 1045995"/>
                  <a:gd name="connsiteX1" fmla="*/ 515235 w 1021309"/>
                  <a:gd name="connsiteY1" fmla="*/ 1045979 h 1045995"/>
                  <a:gd name="connsiteX2" fmla="*/ 107 w 1021309"/>
                  <a:gd name="connsiteY2" fmla="*/ 336421 h 1045995"/>
                  <a:gd name="connsiteX3" fmla="*/ 424177 w 1021309"/>
                  <a:gd name="connsiteY3" fmla="*/ 114 h 1045995"/>
                  <a:gd name="connsiteX4" fmla="*/ 1021309 w 1021309"/>
                  <a:gd name="connsiteY4" fmla="*/ 734383 h 1045995"/>
                  <a:gd name="connsiteX0" fmla="*/ 1021515 w 1021515"/>
                  <a:gd name="connsiteY0" fmla="*/ 734356 h 1045968"/>
                  <a:gd name="connsiteX1" fmla="*/ 515441 w 1021515"/>
                  <a:gd name="connsiteY1" fmla="*/ 1045952 h 1045968"/>
                  <a:gd name="connsiteX2" fmla="*/ 313 w 1021515"/>
                  <a:gd name="connsiteY2" fmla="*/ 336394 h 1045968"/>
                  <a:gd name="connsiteX3" fmla="*/ 424383 w 1021515"/>
                  <a:gd name="connsiteY3" fmla="*/ 87 h 1045968"/>
                  <a:gd name="connsiteX4" fmla="*/ 1021515 w 1021515"/>
                  <a:gd name="connsiteY4" fmla="*/ 734356 h 1045968"/>
                  <a:gd name="connsiteX0" fmla="*/ 1021515 w 1021515"/>
                  <a:gd name="connsiteY0" fmla="*/ 734356 h 1045967"/>
                  <a:gd name="connsiteX1" fmla="*/ 515441 w 1021515"/>
                  <a:gd name="connsiteY1" fmla="*/ 1045952 h 1045967"/>
                  <a:gd name="connsiteX2" fmla="*/ 313 w 1021515"/>
                  <a:gd name="connsiteY2" fmla="*/ 336394 h 1045967"/>
                  <a:gd name="connsiteX3" fmla="*/ 424383 w 1021515"/>
                  <a:gd name="connsiteY3" fmla="*/ 87 h 1045967"/>
                  <a:gd name="connsiteX4" fmla="*/ 1021515 w 1021515"/>
                  <a:gd name="connsiteY4" fmla="*/ 734356 h 1045967"/>
                  <a:gd name="connsiteX0" fmla="*/ 1021515 w 1021515"/>
                  <a:gd name="connsiteY0" fmla="*/ 734356 h 959202"/>
                  <a:gd name="connsiteX1" fmla="*/ 577973 w 1021515"/>
                  <a:gd name="connsiteY1" fmla="*/ 959185 h 959202"/>
                  <a:gd name="connsiteX2" fmla="*/ 313 w 1021515"/>
                  <a:gd name="connsiteY2" fmla="*/ 336394 h 959202"/>
                  <a:gd name="connsiteX3" fmla="*/ 424383 w 1021515"/>
                  <a:gd name="connsiteY3" fmla="*/ 87 h 959202"/>
                  <a:gd name="connsiteX4" fmla="*/ 1021515 w 1021515"/>
                  <a:gd name="connsiteY4" fmla="*/ 734356 h 959202"/>
                  <a:gd name="connsiteX0" fmla="*/ 941131 w 941131"/>
                  <a:gd name="connsiteY0" fmla="*/ 734373 h 972996"/>
                  <a:gd name="connsiteX1" fmla="*/ 497589 w 941131"/>
                  <a:gd name="connsiteY1" fmla="*/ 959202 h 972996"/>
                  <a:gd name="connsiteX2" fmla="*/ 388 w 941131"/>
                  <a:gd name="connsiteY2" fmla="*/ 278624 h 972996"/>
                  <a:gd name="connsiteX3" fmla="*/ 343999 w 941131"/>
                  <a:gd name="connsiteY3" fmla="*/ 104 h 972996"/>
                  <a:gd name="connsiteX4" fmla="*/ 941131 w 941131"/>
                  <a:gd name="connsiteY4" fmla="*/ 734373 h 972996"/>
                  <a:gd name="connsiteX0" fmla="*/ 940993 w 940993"/>
                  <a:gd name="connsiteY0" fmla="*/ 614858 h 853481"/>
                  <a:gd name="connsiteX1" fmla="*/ 497451 w 940993"/>
                  <a:gd name="connsiteY1" fmla="*/ 839687 h 853481"/>
                  <a:gd name="connsiteX2" fmla="*/ 250 w 940993"/>
                  <a:gd name="connsiteY2" fmla="*/ 159109 h 853481"/>
                  <a:gd name="connsiteX3" fmla="*/ 532712 w 940993"/>
                  <a:gd name="connsiteY3" fmla="*/ 184 h 853481"/>
                  <a:gd name="connsiteX4" fmla="*/ 940993 w 940993"/>
                  <a:gd name="connsiteY4" fmla="*/ 614858 h 853481"/>
                  <a:gd name="connsiteX0" fmla="*/ 853248 w 853248"/>
                  <a:gd name="connsiteY0" fmla="*/ 614768 h 846668"/>
                  <a:gd name="connsiteX1" fmla="*/ 409706 w 853248"/>
                  <a:gd name="connsiteY1" fmla="*/ 839597 h 846668"/>
                  <a:gd name="connsiteX2" fmla="*/ 300 w 853248"/>
                  <a:gd name="connsiteY2" fmla="*/ 311741 h 846668"/>
                  <a:gd name="connsiteX3" fmla="*/ 444967 w 853248"/>
                  <a:gd name="connsiteY3" fmla="*/ 94 h 846668"/>
                  <a:gd name="connsiteX4" fmla="*/ 853248 w 853248"/>
                  <a:gd name="connsiteY4" fmla="*/ 614768 h 846668"/>
                  <a:gd name="connsiteX0" fmla="*/ 853248 w 853248"/>
                  <a:gd name="connsiteY0" fmla="*/ 614768 h 856226"/>
                  <a:gd name="connsiteX1" fmla="*/ 290215 w 853248"/>
                  <a:gd name="connsiteY1" fmla="*/ 849401 h 856226"/>
                  <a:gd name="connsiteX2" fmla="*/ 300 w 853248"/>
                  <a:gd name="connsiteY2" fmla="*/ 311741 h 856226"/>
                  <a:gd name="connsiteX3" fmla="*/ 444967 w 853248"/>
                  <a:gd name="connsiteY3" fmla="*/ 94 h 856226"/>
                  <a:gd name="connsiteX4" fmla="*/ 853248 w 853248"/>
                  <a:gd name="connsiteY4" fmla="*/ 614768 h 856226"/>
                  <a:gd name="connsiteX0" fmla="*/ 751614 w 751614"/>
                  <a:gd name="connsiteY0" fmla="*/ 590819 h 854858"/>
                  <a:gd name="connsiteX1" fmla="*/ 290215 w 751614"/>
                  <a:gd name="connsiteY1" fmla="*/ 849401 h 854858"/>
                  <a:gd name="connsiteX2" fmla="*/ 300 w 751614"/>
                  <a:gd name="connsiteY2" fmla="*/ 311741 h 854858"/>
                  <a:gd name="connsiteX3" fmla="*/ 444967 w 751614"/>
                  <a:gd name="connsiteY3" fmla="*/ 94 h 854858"/>
                  <a:gd name="connsiteX4" fmla="*/ 751614 w 751614"/>
                  <a:gd name="connsiteY4" fmla="*/ 590819 h 854858"/>
                  <a:gd name="connsiteX0" fmla="*/ 795346 w 795346"/>
                  <a:gd name="connsiteY0" fmla="*/ 611852 h 856047"/>
                  <a:gd name="connsiteX1" fmla="*/ 290215 w 795346"/>
                  <a:gd name="connsiteY1" fmla="*/ 849401 h 856047"/>
                  <a:gd name="connsiteX2" fmla="*/ 300 w 795346"/>
                  <a:gd name="connsiteY2" fmla="*/ 311741 h 856047"/>
                  <a:gd name="connsiteX3" fmla="*/ 444967 w 795346"/>
                  <a:gd name="connsiteY3" fmla="*/ 94 h 856047"/>
                  <a:gd name="connsiteX4" fmla="*/ 795346 w 795346"/>
                  <a:gd name="connsiteY4" fmla="*/ 611852 h 856047"/>
                  <a:gd name="connsiteX0" fmla="*/ 795346 w 795421"/>
                  <a:gd name="connsiteY0" fmla="*/ 611852 h 855233"/>
                  <a:gd name="connsiteX1" fmla="*/ 290215 w 795421"/>
                  <a:gd name="connsiteY1" fmla="*/ 849401 h 855233"/>
                  <a:gd name="connsiteX2" fmla="*/ 300 w 795421"/>
                  <a:gd name="connsiteY2" fmla="*/ 311741 h 855233"/>
                  <a:gd name="connsiteX3" fmla="*/ 444967 w 795421"/>
                  <a:gd name="connsiteY3" fmla="*/ 94 h 855233"/>
                  <a:gd name="connsiteX4" fmla="*/ 795346 w 795421"/>
                  <a:gd name="connsiteY4" fmla="*/ 611852 h 855233"/>
                  <a:gd name="connsiteX0" fmla="*/ 795346 w 795421"/>
                  <a:gd name="connsiteY0" fmla="*/ 611852 h 855233"/>
                  <a:gd name="connsiteX1" fmla="*/ 290215 w 795421"/>
                  <a:gd name="connsiteY1" fmla="*/ 849401 h 855233"/>
                  <a:gd name="connsiteX2" fmla="*/ 300 w 795421"/>
                  <a:gd name="connsiteY2" fmla="*/ 311741 h 855233"/>
                  <a:gd name="connsiteX3" fmla="*/ 444967 w 795421"/>
                  <a:gd name="connsiteY3" fmla="*/ 94 h 855233"/>
                  <a:gd name="connsiteX4" fmla="*/ 795346 w 795421"/>
                  <a:gd name="connsiteY4" fmla="*/ 611852 h 855233"/>
                  <a:gd name="connsiteX0" fmla="*/ 795346 w 795403"/>
                  <a:gd name="connsiteY0" fmla="*/ 611852 h 850708"/>
                  <a:gd name="connsiteX1" fmla="*/ 290215 w 795403"/>
                  <a:gd name="connsiteY1" fmla="*/ 849401 h 850708"/>
                  <a:gd name="connsiteX2" fmla="*/ 300 w 795403"/>
                  <a:gd name="connsiteY2" fmla="*/ 311741 h 850708"/>
                  <a:gd name="connsiteX3" fmla="*/ 444967 w 795403"/>
                  <a:gd name="connsiteY3" fmla="*/ 94 h 850708"/>
                  <a:gd name="connsiteX4" fmla="*/ 795346 w 795403"/>
                  <a:gd name="connsiteY4" fmla="*/ 611852 h 850708"/>
                  <a:gd name="connsiteX0" fmla="*/ 795346 w 795421"/>
                  <a:gd name="connsiteY0" fmla="*/ 611852 h 980656"/>
                  <a:gd name="connsiteX1" fmla="*/ 410581 w 795421"/>
                  <a:gd name="connsiteY1" fmla="*/ 979770 h 980656"/>
                  <a:gd name="connsiteX2" fmla="*/ 300 w 795421"/>
                  <a:gd name="connsiteY2" fmla="*/ 311741 h 980656"/>
                  <a:gd name="connsiteX3" fmla="*/ 444967 w 795421"/>
                  <a:gd name="connsiteY3" fmla="*/ 94 h 980656"/>
                  <a:gd name="connsiteX4" fmla="*/ 795346 w 795421"/>
                  <a:gd name="connsiteY4" fmla="*/ 611852 h 980656"/>
                  <a:gd name="connsiteX0" fmla="*/ 859874 w 859965"/>
                  <a:gd name="connsiteY0" fmla="*/ 717761 h 988910"/>
                  <a:gd name="connsiteX1" fmla="*/ 410581 w 859965"/>
                  <a:gd name="connsiteY1" fmla="*/ 979770 h 988910"/>
                  <a:gd name="connsiteX2" fmla="*/ 300 w 859965"/>
                  <a:gd name="connsiteY2" fmla="*/ 311741 h 988910"/>
                  <a:gd name="connsiteX3" fmla="*/ 444967 w 859965"/>
                  <a:gd name="connsiteY3" fmla="*/ 94 h 988910"/>
                  <a:gd name="connsiteX4" fmla="*/ 859874 w 859965"/>
                  <a:gd name="connsiteY4" fmla="*/ 717761 h 988910"/>
                  <a:gd name="connsiteX0" fmla="*/ 859874 w 859942"/>
                  <a:gd name="connsiteY0" fmla="*/ 717761 h 980860"/>
                  <a:gd name="connsiteX1" fmla="*/ 410581 w 859942"/>
                  <a:gd name="connsiteY1" fmla="*/ 979770 h 980860"/>
                  <a:gd name="connsiteX2" fmla="*/ 300 w 859942"/>
                  <a:gd name="connsiteY2" fmla="*/ 311741 h 980860"/>
                  <a:gd name="connsiteX3" fmla="*/ 444967 w 859942"/>
                  <a:gd name="connsiteY3" fmla="*/ 94 h 980860"/>
                  <a:gd name="connsiteX4" fmla="*/ 859874 w 859942"/>
                  <a:gd name="connsiteY4" fmla="*/ 717761 h 980860"/>
                  <a:gd name="connsiteX0" fmla="*/ 898494 w 898577"/>
                  <a:gd name="connsiteY0" fmla="*/ 777482 h 993349"/>
                  <a:gd name="connsiteX1" fmla="*/ 410581 w 898577"/>
                  <a:gd name="connsiteY1" fmla="*/ 979770 h 993349"/>
                  <a:gd name="connsiteX2" fmla="*/ 300 w 898577"/>
                  <a:gd name="connsiteY2" fmla="*/ 311741 h 993349"/>
                  <a:gd name="connsiteX3" fmla="*/ 444967 w 898577"/>
                  <a:gd name="connsiteY3" fmla="*/ 94 h 993349"/>
                  <a:gd name="connsiteX4" fmla="*/ 898494 w 898577"/>
                  <a:gd name="connsiteY4" fmla="*/ 777482 h 993349"/>
                  <a:gd name="connsiteX0" fmla="*/ 898494 w 898702"/>
                  <a:gd name="connsiteY0" fmla="*/ 777482 h 1036943"/>
                  <a:gd name="connsiteX1" fmla="*/ 621311 w 898702"/>
                  <a:gd name="connsiteY1" fmla="*/ 1024986 h 1036943"/>
                  <a:gd name="connsiteX2" fmla="*/ 300 w 898702"/>
                  <a:gd name="connsiteY2" fmla="*/ 311741 h 1036943"/>
                  <a:gd name="connsiteX3" fmla="*/ 444967 w 898702"/>
                  <a:gd name="connsiteY3" fmla="*/ 94 h 1036943"/>
                  <a:gd name="connsiteX4" fmla="*/ 898494 w 898702"/>
                  <a:gd name="connsiteY4" fmla="*/ 777482 h 1036943"/>
                  <a:gd name="connsiteX0" fmla="*/ 798705 w 798891"/>
                  <a:gd name="connsiteY0" fmla="*/ 777518 h 1040928"/>
                  <a:gd name="connsiteX1" fmla="*/ 521522 w 798891"/>
                  <a:gd name="connsiteY1" fmla="*/ 1025022 h 1040928"/>
                  <a:gd name="connsiteX2" fmla="*/ 387 w 798891"/>
                  <a:gd name="connsiteY2" fmla="*/ 222991 h 1040928"/>
                  <a:gd name="connsiteX3" fmla="*/ 345178 w 798891"/>
                  <a:gd name="connsiteY3" fmla="*/ 130 h 1040928"/>
                  <a:gd name="connsiteX4" fmla="*/ 798705 w 798891"/>
                  <a:gd name="connsiteY4" fmla="*/ 777518 h 1040928"/>
                  <a:gd name="connsiteX0" fmla="*/ 798705 w 798795"/>
                  <a:gd name="connsiteY0" fmla="*/ 777518 h 1025865"/>
                  <a:gd name="connsiteX1" fmla="*/ 521522 w 798795"/>
                  <a:gd name="connsiteY1" fmla="*/ 1025022 h 1025865"/>
                  <a:gd name="connsiteX2" fmla="*/ 387 w 798795"/>
                  <a:gd name="connsiteY2" fmla="*/ 222991 h 1025865"/>
                  <a:gd name="connsiteX3" fmla="*/ 345178 w 798795"/>
                  <a:gd name="connsiteY3" fmla="*/ 130 h 1025865"/>
                  <a:gd name="connsiteX4" fmla="*/ 798705 w 798795"/>
                  <a:gd name="connsiteY4" fmla="*/ 777518 h 1025865"/>
                  <a:gd name="connsiteX0" fmla="*/ 946076 w 946180"/>
                  <a:gd name="connsiteY0" fmla="*/ 558815 h 1029215"/>
                  <a:gd name="connsiteX1" fmla="*/ 521522 w 946180"/>
                  <a:gd name="connsiteY1" fmla="*/ 1025022 h 1029215"/>
                  <a:gd name="connsiteX2" fmla="*/ 387 w 946180"/>
                  <a:gd name="connsiteY2" fmla="*/ 222991 h 1029215"/>
                  <a:gd name="connsiteX3" fmla="*/ 345178 w 946180"/>
                  <a:gd name="connsiteY3" fmla="*/ 130 h 1029215"/>
                  <a:gd name="connsiteX4" fmla="*/ 946076 w 946180"/>
                  <a:gd name="connsiteY4" fmla="*/ 558815 h 1029215"/>
                  <a:gd name="connsiteX0" fmla="*/ 946076 w 946165"/>
                  <a:gd name="connsiteY0" fmla="*/ 558815 h 945238"/>
                  <a:gd name="connsiteX1" fmla="*/ 474296 w 946165"/>
                  <a:gd name="connsiteY1" fmla="*/ 940298 h 945238"/>
                  <a:gd name="connsiteX2" fmla="*/ 387 w 946165"/>
                  <a:gd name="connsiteY2" fmla="*/ 222991 h 945238"/>
                  <a:gd name="connsiteX3" fmla="*/ 345178 w 946165"/>
                  <a:gd name="connsiteY3" fmla="*/ 130 h 945238"/>
                  <a:gd name="connsiteX4" fmla="*/ 946076 w 946165"/>
                  <a:gd name="connsiteY4" fmla="*/ 558815 h 945238"/>
                  <a:gd name="connsiteX0" fmla="*/ 945879 w 945968"/>
                  <a:gd name="connsiteY0" fmla="*/ 536298 h 922721"/>
                  <a:gd name="connsiteX1" fmla="*/ 474099 w 945968"/>
                  <a:gd name="connsiteY1" fmla="*/ 917781 h 922721"/>
                  <a:gd name="connsiteX2" fmla="*/ 190 w 945968"/>
                  <a:gd name="connsiteY2" fmla="*/ 200474 h 922721"/>
                  <a:gd name="connsiteX3" fmla="*/ 699318 w 945968"/>
                  <a:gd name="connsiteY3" fmla="*/ 146 h 922721"/>
                  <a:gd name="connsiteX4" fmla="*/ 945879 w 945968"/>
                  <a:gd name="connsiteY4" fmla="*/ 536298 h 92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968" h="922721">
                    <a:moveTo>
                      <a:pt x="945879" y="536298"/>
                    </a:moveTo>
                    <a:cubicBezTo>
                      <a:pt x="952095" y="535697"/>
                      <a:pt x="631714" y="973752"/>
                      <a:pt x="474099" y="917781"/>
                    </a:cubicBezTo>
                    <a:cubicBezTo>
                      <a:pt x="316484" y="861810"/>
                      <a:pt x="-4867" y="196406"/>
                      <a:pt x="190" y="200474"/>
                    </a:cubicBezTo>
                    <a:cubicBezTo>
                      <a:pt x="-13082" y="190747"/>
                      <a:pt x="673976" y="-6102"/>
                      <a:pt x="699318" y="146"/>
                    </a:cubicBezTo>
                    <a:cubicBezTo>
                      <a:pt x="685648" y="8911"/>
                      <a:pt x="943441" y="513858"/>
                      <a:pt x="945879" y="536298"/>
                    </a:cubicBezTo>
                    <a:close/>
                  </a:path>
                </a:pathLst>
              </a:custGeom>
              <a:pattFill prst="sphere">
                <a:fgClr>
                  <a:schemeClr val="accent6">
                    <a:lumMod val="50000"/>
                  </a:schemeClr>
                </a:fgClr>
                <a:bgClr>
                  <a:schemeClr val="accent6">
                    <a:lumMod val="40000"/>
                    <a:lumOff val="60000"/>
                  </a:schemeClr>
                </a:bgClr>
              </a:pattFill>
              <a:ln w="1905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34"/>
              <p:cNvGrpSpPr/>
              <p:nvPr/>
            </p:nvGrpSpPr>
            <p:grpSpPr>
              <a:xfrm rot="10800000">
                <a:off x="4921798" y="8475519"/>
                <a:ext cx="715540" cy="772092"/>
                <a:chOff x="9732675" y="12754688"/>
                <a:chExt cx="715540" cy="772092"/>
              </a:xfrm>
            </p:grpSpPr>
            <p:sp>
              <p:nvSpPr>
                <p:cNvPr id="36" name="Rectangle 35"/>
                <p:cNvSpPr/>
                <p:nvPr/>
              </p:nvSpPr>
              <p:spPr>
                <a:xfrm rot="300006">
                  <a:off x="9823818" y="12754688"/>
                  <a:ext cx="624397" cy="17312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 rot="300006">
                  <a:off x="9948876" y="13353655"/>
                  <a:ext cx="418463" cy="173125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 rot="16522576">
                  <a:off x="10117128" y="13213069"/>
                  <a:ext cx="418463" cy="15208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 rot="300006">
                  <a:off x="9768160" y="12949689"/>
                  <a:ext cx="321129" cy="123432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Rectangle 39"/>
                <p:cNvSpPr/>
                <p:nvPr/>
              </p:nvSpPr>
              <p:spPr>
                <a:xfrm rot="16522576">
                  <a:off x="9586134" y="13212513"/>
                  <a:ext cx="418463" cy="125382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" name="Freeform 41"/>
            <p:cNvSpPr/>
            <p:nvPr/>
          </p:nvSpPr>
          <p:spPr>
            <a:xfrm>
              <a:off x="11092749" y="-8172"/>
              <a:ext cx="1128274" cy="6682857"/>
            </a:xfrm>
            <a:custGeom>
              <a:avLst/>
              <a:gdLst>
                <a:gd name="connsiteX0" fmla="*/ 0 w 619125"/>
                <a:gd name="connsiteY0" fmla="*/ 3667125 h 3667125"/>
                <a:gd name="connsiteX1" fmla="*/ 142875 w 619125"/>
                <a:gd name="connsiteY1" fmla="*/ 2752725 h 3667125"/>
                <a:gd name="connsiteX2" fmla="*/ 314325 w 619125"/>
                <a:gd name="connsiteY2" fmla="*/ 2133600 h 3667125"/>
                <a:gd name="connsiteX3" fmla="*/ 476250 w 619125"/>
                <a:gd name="connsiteY3" fmla="*/ 1685925 h 3667125"/>
                <a:gd name="connsiteX4" fmla="*/ 514350 w 619125"/>
                <a:gd name="connsiteY4" fmla="*/ 1276350 h 3667125"/>
                <a:gd name="connsiteX5" fmla="*/ 552450 w 619125"/>
                <a:gd name="connsiteY5" fmla="*/ 619125 h 3667125"/>
                <a:gd name="connsiteX6" fmla="*/ 619125 w 619125"/>
                <a:gd name="connsiteY6" fmla="*/ 0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125" h="3667125">
                  <a:moveTo>
                    <a:pt x="0" y="3667125"/>
                  </a:moveTo>
                  <a:cubicBezTo>
                    <a:pt x="45244" y="3337718"/>
                    <a:pt x="90488" y="3008312"/>
                    <a:pt x="142875" y="2752725"/>
                  </a:cubicBezTo>
                  <a:cubicBezTo>
                    <a:pt x="195262" y="2497138"/>
                    <a:pt x="258762" y="2311400"/>
                    <a:pt x="314325" y="2133600"/>
                  </a:cubicBezTo>
                  <a:cubicBezTo>
                    <a:pt x="369888" y="1955800"/>
                    <a:pt x="442912" y="1828800"/>
                    <a:pt x="476250" y="1685925"/>
                  </a:cubicBezTo>
                  <a:cubicBezTo>
                    <a:pt x="509588" y="1543050"/>
                    <a:pt x="501650" y="1454150"/>
                    <a:pt x="514350" y="1276350"/>
                  </a:cubicBezTo>
                  <a:cubicBezTo>
                    <a:pt x="527050" y="1098550"/>
                    <a:pt x="534988" y="831850"/>
                    <a:pt x="552450" y="619125"/>
                  </a:cubicBezTo>
                  <a:cubicBezTo>
                    <a:pt x="569913" y="406400"/>
                    <a:pt x="594519" y="203200"/>
                    <a:pt x="619125" y="0"/>
                  </a:cubicBez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99" name="Group 1798"/>
            <p:cNvGrpSpPr/>
            <p:nvPr/>
          </p:nvGrpSpPr>
          <p:grpSpPr>
            <a:xfrm rot="21359327">
              <a:off x="5174939" y="1513122"/>
              <a:ext cx="633899" cy="613338"/>
              <a:chOff x="4582210" y="13952782"/>
              <a:chExt cx="712246" cy="689144"/>
            </a:xfrm>
          </p:grpSpPr>
          <p:grpSp>
            <p:nvGrpSpPr>
              <p:cNvPr id="1816" name="Group 18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821" name="Explosion 2 18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2" name="Explosion 2 18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3" name="Explosion 2 18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17" name="Group 18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818" name="Explosion 2 18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9" name="Explosion 2 18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0" name="Explosion 2 18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00" name="Group 1799"/>
            <p:cNvGrpSpPr/>
            <p:nvPr/>
          </p:nvGrpSpPr>
          <p:grpSpPr>
            <a:xfrm rot="20865137">
              <a:off x="4512646" y="1253067"/>
              <a:ext cx="633899" cy="613338"/>
              <a:chOff x="4582210" y="13952782"/>
              <a:chExt cx="712246" cy="689144"/>
            </a:xfrm>
          </p:grpSpPr>
          <p:grpSp>
            <p:nvGrpSpPr>
              <p:cNvPr id="1808" name="Group 18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813" name="Explosion 2 18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4" name="Explosion 2 18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5" name="Explosion 2 18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9" name="Group 18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810" name="Explosion 2 18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1" name="Explosion 2 18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2" name="Explosion 2 18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01" name="Group 1800"/>
            <p:cNvGrpSpPr/>
            <p:nvPr/>
          </p:nvGrpSpPr>
          <p:grpSpPr>
            <a:xfrm rot="7486353">
              <a:off x="6017793" y="1831622"/>
              <a:ext cx="289263" cy="445613"/>
              <a:chOff x="8195694" y="5868418"/>
              <a:chExt cx="325015" cy="500689"/>
            </a:xfrm>
          </p:grpSpPr>
          <p:sp>
            <p:nvSpPr>
              <p:cNvPr id="1805" name="Explosion 2 18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6" name="Explosion 2 18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7" name="Explosion 2 18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2" name="Group 1801"/>
            <p:cNvGrpSpPr/>
            <p:nvPr/>
          </p:nvGrpSpPr>
          <p:grpSpPr>
            <a:xfrm rot="7486353">
              <a:off x="6219019" y="1963944"/>
              <a:ext cx="224270" cy="335101"/>
              <a:chOff x="8268720" y="5992589"/>
              <a:chExt cx="251989" cy="376518"/>
            </a:xfrm>
          </p:grpSpPr>
          <p:sp>
            <p:nvSpPr>
              <p:cNvPr id="1803" name="Explosion 2 18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4" name="Explosion 2 18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1" name="Group 1740"/>
            <p:cNvGrpSpPr/>
            <p:nvPr/>
          </p:nvGrpSpPr>
          <p:grpSpPr>
            <a:xfrm rot="15235020">
              <a:off x="20190479" y="272060"/>
              <a:ext cx="633899" cy="613338"/>
              <a:chOff x="4582210" y="13952782"/>
              <a:chExt cx="712246" cy="689144"/>
            </a:xfrm>
          </p:grpSpPr>
          <p:grpSp>
            <p:nvGrpSpPr>
              <p:cNvPr id="1756" name="Group 175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61" name="Explosion 2 17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2" name="Explosion 2 17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3" name="Explosion 2 17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7" name="Group 175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8" name="Explosion 2 175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9" name="Explosion 2 175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0" name="Explosion 2 175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42" name="Group 1741"/>
            <p:cNvGrpSpPr/>
            <p:nvPr/>
          </p:nvGrpSpPr>
          <p:grpSpPr>
            <a:xfrm rot="14740830">
              <a:off x="20119925" y="1003610"/>
              <a:ext cx="633899" cy="613338"/>
              <a:chOff x="4582210" y="13952782"/>
              <a:chExt cx="712246" cy="689144"/>
            </a:xfrm>
          </p:grpSpPr>
          <p:grpSp>
            <p:nvGrpSpPr>
              <p:cNvPr id="1748" name="Group 174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3" name="Explosion 2 17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4" name="Explosion 2 17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5" name="Explosion 2 17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9" name="Group 174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50" name="Explosion 2 17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1" name="Explosion 2 17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2" name="Explosion 2 17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47" name="Explosion 2 1746"/>
            <p:cNvSpPr/>
            <p:nvPr/>
          </p:nvSpPr>
          <p:spPr>
            <a:xfrm rot="20811986">
              <a:off x="20476353" y="26130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6" name="Group 1645"/>
            <p:cNvGrpSpPr/>
            <p:nvPr/>
          </p:nvGrpSpPr>
          <p:grpSpPr>
            <a:xfrm rot="14772860">
              <a:off x="22915006" y="1058008"/>
              <a:ext cx="633899" cy="613338"/>
              <a:chOff x="4582210" y="13952782"/>
              <a:chExt cx="712246" cy="689144"/>
            </a:xfrm>
          </p:grpSpPr>
          <p:grpSp>
            <p:nvGrpSpPr>
              <p:cNvPr id="1663" name="Group 166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8" name="Explosion 2 166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9" name="Explosion 2 166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0" name="Explosion 2 166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4" name="Group 166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5" name="Explosion 2 16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6" name="Explosion 2 16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7" name="Explosion 2 16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7" name="Group 1646"/>
            <p:cNvGrpSpPr/>
            <p:nvPr/>
          </p:nvGrpSpPr>
          <p:grpSpPr>
            <a:xfrm rot="14278670">
              <a:off x="22943140" y="1792413"/>
              <a:ext cx="633899" cy="613338"/>
              <a:chOff x="4582210" y="13952782"/>
              <a:chExt cx="712246" cy="689144"/>
            </a:xfrm>
          </p:grpSpPr>
          <p:grpSp>
            <p:nvGrpSpPr>
              <p:cNvPr id="1655" name="Group 165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60" name="Explosion 2 16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1" name="Explosion 2 16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2" name="Explosion 2 16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6" name="Group 16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57" name="Explosion 2 16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8" name="Explosion 2 16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9" name="Explosion 2 16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8" name="Group 1647"/>
            <p:cNvGrpSpPr/>
            <p:nvPr/>
          </p:nvGrpSpPr>
          <p:grpSpPr>
            <a:xfrm rot="899886">
              <a:off x="23054157" y="551120"/>
              <a:ext cx="289263" cy="445613"/>
              <a:chOff x="8195694" y="5868418"/>
              <a:chExt cx="325015" cy="500689"/>
            </a:xfrm>
          </p:grpSpPr>
          <p:sp>
            <p:nvSpPr>
              <p:cNvPr id="1652" name="Explosion 2 165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Explosion 2 165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4" name="Explosion 2 165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9" name="Group 1648"/>
            <p:cNvGrpSpPr/>
            <p:nvPr/>
          </p:nvGrpSpPr>
          <p:grpSpPr>
            <a:xfrm rot="899886">
              <a:off x="23059980" y="276176"/>
              <a:ext cx="224270" cy="335101"/>
              <a:chOff x="8268720" y="5992589"/>
              <a:chExt cx="251989" cy="376518"/>
            </a:xfrm>
          </p:grpSpPr>
          <p:sp>
            <p:nvSpPr>
              <p:cNvPr id="1650" name="Explosion 2 164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1" name="Explosion 2 165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1" name="Group 1560"/>
            <p:cNvGrpSpPr/>
            <p:nvPr/>
          </p:nvGrpSpPr>
          <p:grpSpPr>
            <a:xfrm rot="16481927">
              <a:off x="4064433" y="985909"/>
              <a:ext cx="633899" cy="613338"/>
              <a:chOff x="4582210" y="13952782"/>
              <a:chExt cx="712246" cy="689144"/>
            </a:xfrm>
          </p:grpSpPr>
          <p:grpSp>
            <p:nvGrpSpPr>
              <p:cNvPr id="1578" name="Group 15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3" name="Explosion 2 15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4" name="Explosion 2 15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Explosion 2 15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79" name="Group 15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80" name="Explosion 2 15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1" name="Explosion 2 15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2" name="Explosion 2 15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62" name="Group 1561"/>
            <p:cNvGrpSpPr/>
            <p:nvPr/>
          </p:nvGrpSpPr>
          <p:grpSpPr>
            <a:xfrm rot="15987737">
              <a:off x="3738909" y="1644829"/>
              <a:ext cx="633899" cy="613338"/>
              <a:chOff x="4582210" y="13952782"/>
              <a:chExt cx="712246" cy="689144"/>
            </a:xfrm>
          </p:grpSpPr>
          <p:grpSp>
            <p:nvGrpSpPr>
              <p:cNvPr id="1570" name="Group 156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75" name="Explosion 2 15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6" name="Explosion 2 15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7" name="Explosion 2 15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71" name="Group 157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72" name="Explosion 2 15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3" name="Explosion 2 15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4" name="Explosion 2 15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63" name="Group 1562"/>
            <p:cNvGrpSpPr/>
            <p:nvPr/>
          </p:nvGrpSpPr>
          <p:grpSpPr>
            <a:xfrm rot="2608953">
              <a:off x="4489339" y="534715"/>
              <a:ext cx="289263" cy="445613"/>
              <a:chOff x="8195694" y="5868418"/>
              <a:chExt cx="325015" cy="500689"/>
            </a:xfrm>
          </p:grpSpPr>
          <p:sp>
            <p:nvSpPr>
              <p:cNvPr id="1567" name="Explosion 2 156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8" name="Explosion 2 15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9" name="Explosion 2 15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4" name="Group 1563"/>
            <p:cNvGrpSpPr/>
            <p:nvPr/>
          </p:nvGrpSpPr>
          <p:grpSpPr>
            <a:xfrm rot="2608953">
              <a:off x="4655871" y="287022"/>
              <a:ext cx="224270" cy="335101"/>
              <a:chOff x="8268720" y="5992589"/>
              <a:chExt cx="251989" cy="376518"/>
            </a:xfrm>
          </p:grpSpPr>
          <p:sp>
            <p:nvSpPr>
              <p:cNvPr id="1565" name="Explosion 2 15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6" name="Explosion 2 15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5" name="Group 1544"/>
            <p:cNvGrpSpPr/>
            <p:nvPr/>
          </p:nvGrpSpPr>
          <p:grpSpPr>
            <a:xfrm rot="13062826">
              <a:off x="4544479" y="409464"/>
              <a:ext cx="289263" cy="445613"/>
              <a:chOff x="8195694" y="5868418"/>
              <a:chExt cx="325015" cy="500689"/>
            </a:xfrm>
          </p:grpSpPr>
          <p:sp>
            <p:nvSpPr>
              <p:cNvPr id="1550" name="Explosion 2 154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1" name="Explosion 2 155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2" name="Explosion 2 155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6" name="Group 1545"/>
            <p:cNvGrpSpPr/>
            <p:nvPr/>
          </p:nvGrpSpPr>
          <p:grpSpPr>
            <a:xfrm rot="13062826">
              <a:off x="4643274" y="39133"/>
              <a:ext cx="289263" cy="445613"/>
              <a:chOff x="8195694" y="5868418"/>
              <a:chExt cx="325015" cy="500689"/>
            </a:xfrm>
          </p:grpSpPr>
          <p:sp>
            <p:nvSpPr>
              <p:cNvPr id="1547" name="Explosion 2 15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8" name="Explosion 2 15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9" name="Explosion 2 15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5" name="Group 1444"/>
            <p:cNvGrpSpPr/>
            <p:nvPr/>
          </p:nvGrpSpPr>
          <p:grpSpPr>
            <a:xfrm rot="20702621">
              <a:off x="12940674" y="1400689"/>
              <a:ext cx="633898" cy="613338"/>
              <a:chOff x="4582211" y="13952782"/>
              <a:chExt cx="712245" cy="689144"/>
            </a:xfrm>
          </p:grpSpPr>
          <p:grpSp>
            <p:nvGrpSpPr>
              <p:cNvPr id="1455" name="Group 1454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60" name="Explosion 2 14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1" name="Explosion 2 14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2" name="Explosion 2 14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56" name="Group 145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57" name="Explosion 2 14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8" name="Explosion 2 14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9" name="Explosion 2 14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46" name="Group 1445"/>
            <p:cNvGrpSpPr/>
            <p:nvPr/>
          </p:nvGrpSpPr>
          <p:grpSpPr>
            <a:xfrm rot="20208431">
              <a:off x="12315087" y="1369683"/>
              <a:ext cx="540529" cy="537989"/>
              <a:chOff x="4687120" y="14037444"/>
              <a:chExt cx="607336" cy="604482"/>
            </a:xfrm>
          </p:grpSpPr>
          <p:grpSp>
            <p:nvGrpSpPr>
              <p:cNvPr id="1447" name="Group 1446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453" name="Explosion 2 14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4" name="Explosion 2 14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8" name="Group 144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49" name="Explosion 2 14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0" name="Explosion 2 14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1" name="Explosion 2 14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27" name="Group 1426"/>
            <p:cNvGrpSpPr/>
            <p:nvPr/>
          </p:nvGrpSpPr>
          <p:grpSpPr>
            <a:xfrm rot="4285883">
              <a:off x="13377224" y="917964"/>
              <a:ext cx="633898" cy="613338"/>
              <a:chOff x="4582211" y="13952782"/>
              <a:chExt cx="712245" cy="689144"/>
            </a:xfrm>
          </p:grpSpPr>
          <p:grpSp>
            <p:nvGrpSpPr>
              <p:cNvPr id="1437" name="Group 1436"/>
              <p:cNvGrpSpPr/>
              <p:nvPr/>
            </p:nvGrpSpPr>
            <p:grpSpPr>
              <a:xfrm rot="19123651">
                <a:off x="4582211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42" name="Explosion 2 14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3" name="Explosion 2 14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4" name="Explosion 2 14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8" name="Group 143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39" name="Explosion 2 14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0" name="Explosion 2 14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1" name="Explosion 2 14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28" name="Group 1427"/>
            <p:cNvGrpSpPr/>
            <p:nvPr/>
          </p:nvGrpSpPr>
          <p:grpSpPr>
            <a:xfrm rot="3791693">
              <a:off x="13415985" y="184043"/>
              <a:ext cx="633899" cy="613338"/>
              <a:chOff x="4582210" y="13952782"/>
              <a:chExt cx="712246" cy="689144"/>
            </a:xfrm>
          </p:grpSpPr>
          <p:grpSp>
            <p:nvGrpSpPr>
              <p:cNvPr id="1429" name="Group 142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34" name="Explosion 2 14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5" name="Explosion 2 14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6" name="Explosion 2 14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0" name="Group 142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31" name="Explosion 2 14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2" name="Explosion 2 14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3" name="Explosion 2 14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99" name="Group 1398"/>
            <p:cNvGrpSpPr/>
            <p:nvPr/>
          </p:nvGrpSpPr>
          <p:grpSpPr>
            <a:xfrm rot="9974168">
              <a:off x="8372237" y="793392"/>
              <a:ext cx="541346" cy="512137"/>
              <a:chOff x="4582210" y="13952782"/>
              <a:chExt cx="608254" cy="575435"/>
            </a:xfrm>
          </p:grpSpPr>
          <p:grpSp>
            <p:nvGrpSpPr>
              <p:cNvPr id="1409" name="Group 140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13" name="Explosion 2 1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4" name="Explosion 2 1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5" name="Explosion 2 1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0" name="Group 1409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411" name="Explosion 2 141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2" name="Explosion 2 141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0" name="Group 1399"/>
            <p:cNvGrpSpPr/>
            <p:nvPr/>
          </p:nvGrpSpPr>
          <p:grpSpPr>
            <a:xfrm rot="9479978">
              <a:off x="8997069" y="804752"/>
              <a:ext cx="633899" cy="613338"/>
              <a:chOff x="4582210" y="13952782"/>
              <a:chExt cx="712246" cy="689144"/>
            </a:xfrm>
          </p:grpSpPr>
          <p:grpSp>
            <p:nvGrpSpPr>
              <p:cNvPr id="1401" name="Group 140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06" name="Explosion 2 14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7" name="Explosion 2 14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8" name="Explosion 2 14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2" name="Group 140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03" name="Explosion 2 14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4" name="Explosion 2 14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5" name="Explosion 2 14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82" name="Group 1381"/>
            <p:cNvGrpSpPr/>
            <p:nvPr/>
          </p:nvGrpSpPr>
          <p:grpSpPr>
            <a:xfrm rot="9974168">
              <a:off x="9686843" y="921175"/>
              <a:ext cx="541346" cy="512137"/>
              <a:chOff x="4582210" y="13952782"/>
              <a:chExt cx="608254" cy="575435"/>
            </a:xfrm>
          </p:grpSpPr>
          <p:grpSp>
            <p:nvGrpSpPr>
              <p:cNvPr id="1392" name="Group 139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96" name="Explosion 2 13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7" name="Explosion 2 13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8" name="Explosion 2 13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3" name="Group 1392"/>
              <p:cNvGrpSpPr/>
              <p:nvPr/>
            </p:nvGrpSpPr>
            <p:grpSpPr>
              <a:xfrm rot="19123651">
                <a:off x="4926618" y="14180400"/>
                <a:ext cx="263846" cy="347817"/>
                <a:chOff x="8195694" y="5868418"/>
                <a:chExt cx="263846" cy="347817"/>
              </a:xfrm>
            </p:grpSpPr>
            <p:sp>
              <p:nvSpPr>
                <p:cNvPr id="1394" name="Explosion 2 13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5" name="Explosion 2 13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83" name="Group 1382"/>
            <p:cNvGrpSpPr/>
            <p:nvPr/>
          </p:nvGrpSpPr>
          <p:grpSpPr>
            <a:xfrm rot="9479978">
              <a:off x="10311675" y="932535"/>
              <a:ext cx="633899" cy="613338"/>
              <a:chOff x="4582210" y="13952782"/>
              <a:chExt cx="712246" cy="689144"/>
            </a:xfrm>
          </p:grpSpPr>
          <p:grpSp>
            <p:nvGrpSpPr>
              <p:cNvPr id="1384" name="Group 138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389" name="Explosion 2 13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0" name="Explosion 2 13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1" name="Explosion 2 13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5" name="Group 138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386" name="Explosion 2 13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7" name="Explosion 2 13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8" name="Explosion 2 13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75" name="Group 1374"/>
            <p:cNvGrpSpPr/>
            <p:nvPr/>
          </p:nvGrpSpPr>
          <p:grpSpPr>
            <a:xfrm rot="7497819">
              <a:off x="11380994" y="1090766"/>
              <a:ext cx="289263" cy="445613"/>
              <a:chOff x="8195694" y="5868418"/>
              <a:chExt cx="325015" cy="500689"/>
            </a:xfrm>
          </p:grpSpPr>
          <p:sp>
            <p:nvSpPr>
              <p:cNvPr id="1379" name="Explosion 2 137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0" name="Explosion 2 137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1" name="Explosion 2 138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6" name="Group 1375"/>
            <p:cNvGrpSpPr/>
            <p:nvPr/>
          </p:nvGrpSpPr>
          <p:grpSpPr>
            <a:xfrm rot="7497819">
              <a:off x="11104919" y="1094558"/>
              <a:ext cx="234823" cy="309557"/>
              <a:chOff x="8195694" y="5868418"/>
              <a:chExt cx="263846" cy="347817"/>
            </a:xfrm>
          </p:grpSpPr>
          <p:sp>
            <p:nvSpPr>
              <p:cNvPr id="1377" name="Explosion 2 13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8" name="Explosion 2 13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8" name="Group 1367"/>
            <p:cNvGrpSpPr/>
            <p:nvPr/>
          </p:nvGrpSpPr>
          <p:grpSpPr>
            <a:xfrm rot="2022049">
              <a:off x="11066588" y="510770"/>
              <a:ext cx="289263" cy="445613"/>
              <a:chOff x="8195694" y="5868418"/>
              <a:chExt cx="325015" cy="500689"/>
            </a:xfrm>
          </p:grpSpPr>
          <p:sp>
            <p:nvSpPr>
              <p:cNvPr id="1372" name="Explosion 2 13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3" name="Explosion 2 13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4" name="Explosion 2 13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9" name="Group 1368"/>
            <p:cNvGrpSpPr/>
            <p:nvPr/>
          </p:nvGrpSpPr>
          <p:grpSpPr>
            <a:xfrm rot="2022049">
              <a:off x="11036272" y="883435"/>
              <a:ext cx="234823" cy="309557"/>
              <a:chOff x="8195694" y="5868418"/>
              <a:chExt cx="263846" cy="347817"/>
            </a:xfrm>
          </p:grpSpPr>
          <p:sp>
            <p:nvSpPr>
              <p:cNvPr id="1370" name="Explosion 2 13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1" name="Explosion 2 13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4" name="Group 1353"/>
            <p:cNvGrpSpPr/>
            <p:nvPr/>
          </p:nvGrpSpPr>
          <p:grpSpPr>
            <a:xfrm rot="1563498">
              <a:off x="12156966" y="931419"/>
              <a:ext cx="289263" cy="445613"/>
              <a:chOff x="8195694" y="5868418"/>
              <a:chExt cx="325015" cy="500689"/>
            </a:xfrm>
          </p:grpSpPr>
          <p:sp>
            <p:nvSpPr>
              <p:cNvPr id="1358" name="Explosion 2 135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9" name="Explosion 2 135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0" name="Explosion 2 135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5" name="Group 1354"/>
            <p:cNvGrpSpPr/>
            <p:nvPr/>
          </p:nvGrpSpPr>
          <p:grpSpPr>
            <a:xfrm rot="1563498">
              <a:off x="12167675" y="1309031"/>
              <a:ext cx="234823" cy="309557"/>
              <a:chOff x="8195694" y="5868418"/>
              <a:chExt cx="263846" cy="347817"/>
            </a:xfrm>
          </p:grpSpPr>
          <p:sp>
            <p:nvSpPr>
              <p:cNvPr id="1356" name="Explosion 2 135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7" name="Explosion 2 135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1" name="Explosion 2 1350"/>
            <p:cNvSpPr/>
            <p:nvPr/>
          </p:nvSpPr>
          <p:spPr>
            <a:xfrm rot="21013438">
              <a:off x="12237942" y="24749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Explosion 2 1351"/>
            <p:cNvSpPr/>
            <p:nvPr/>
          </p:nvSpPr>
          <p:spPr>
            <a:xfrm rot="21013438">
              <a:off x="12247782" y="37532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Explosion 2 1352"/>
            <p:cNvSpPr/>
            <p:nvPr/>
          </p:nvSpPr>
          <p:spPr>
            <a:xfrm rot="21013438">
              <a:off x="12236921" y="52146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Explosion 2 1348"/>
            <p:cNvSpPr/>
            <p:nvPr/>
          </p:nvSpPr>
          <p:spPr>
            <a:xfrm rot="21013438">
              <a:off x="12216001" y="630150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Explosion 2 1349"/>
            <p:cNvSpPr/>
            <p:nvPr/>
          </p:nvSpPr>
          <p:spPr>
            <a:xfrm rot="21013438">
              <a:off x="12225841" y="757979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Explosion 2 1345"/>
            <p:cNvSpPr/>
            <p:nvPr/>
          </p:nvSpPr>
          <p:spPr>
            <a:xfrm rot="21013438">
              <a:off x="12269826" y="-4051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Explosion 2 1346"/>
            <p:cNvSpPr/>
            <p:nvPr/>
          </p:nvSpPr>
          <p:spPr>
            <a:xfrm rot="21013438">
              <a:off x="12279666" y="8731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Explosion 2 1347"/>
            <p:cNvSpPr/>
            <p:nvPr/>
          </p:nvSpPr>
          <p:spPr>
            <a:xfrm rot="21013438">
              <a:off x="12268805" y="23345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Freeform 715"/>
            <p:cNvSpPr>
              <a:spLocks/>
            </p:cNvSpPr>
            <p:nvPr/>
          </p:nvSpPr>
          <p:spPr>
            <a:xfrm rot="18173395">
              <a:off x="11124248" y="756981"/>
              <a:ext cx="737665" cy="620215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46076 w 946180"/>
                <a:gd name="connsiteY0" fmla="*/ 558815 h 1029215"/>
                <a:gd name="connsiteX1" fmla="*/ 521522 w 946180"/>
                <a:gd name="connsiteY1" fmla="*/ 1025022 h 1029215"/>
                <a:gd name="connsiteX2" fmla="*/ 387 w 946180"/>
                <a:gd name="connsiteY2" fmla="*/ 222991 h 1029215"/>
                <a:gd name="connsiteX3" fmla="*/ 345178 w 946180"/>
                <a:gd name="connsiteY3" fmla="*/ 130 h 1029215"/>
                <a:gd name="connsiteX4" fmla="*/ 946076 w 946180"/>
                <a:gd name="connsiteY4" fmla="*/ 558815 h 1029215"/>
                <a:gd name="connsiteX0" fmla="*/ 946076 w 946165"/>
                <a:gd name="connsiteY0" fmla="*/ 558815 h 945238"/>
                <a:gd name="connsiteX1" fmla="*/ 474296 w 946165"/>
                <a:gd name="connsiteY1" fmla="*/ 940298 h 945238"/>
                <a:gd name="connsiteX2" fmla="*/ 387 w 946165"/>
                <a:gd name="connsiteY2" fmla="*/ 222991 h 945238"/>
                <a:gd name="connsiteX3" fmla="*/ 345178 w 946165"/>
                <a:gd name="connsiteY3" fmla="*/ 130 h 945238"/>
                <a:gd name="connsiteX4" fmla="*/ 946076 w 946165"/>
                <a:gd name="connsiteY4" fmla="*/ 558815 h 945238"/>
                <a:gd name="connsiteX0" fmla="*/ 945879 w 945968"/>
                <a:gd name="connsiteY0" fmla="*/ 536298 h 922721"/>
                <a:gd name="connsiteX1" fmla="*/ 474099 w 945968"/>
                <a:gd name="connsiteY1" fmla="*/ 917781 h 922721"/>
                <a:gd name="connsiteX2" fmla="*/ 190 w 945968"/>
                <a:gd name="connsiteY2" fmla="*/ 200474 h 922721"/>
                <a:gd name="connsiteX3" fmla="*/ 699318 w 945968"/>
                <a:gd name="connsiteY3" fmla="*/ 146 h 922721"/>
                <a:gd name="connsiteX4" fmla="*/ 945879 w 945968"/>
                <a:gd name="connsiteY4" fmla="*/ 536298 h 92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968" h="922721">
                  <a:moveTo>
                    <a:pt x="945879" y="536298"/>
                  </a:moveTo>
                  <a:cubicBezTo>
                    <a:pt x="952095" y="535697"/>
                    <a:pt x="631714" y="973752"/>
                    <a:pt x="474099" y="917781"/>
                  </a:cubicBezTo>
                  <a:cubicBezTo>
                    <a:pt x="316484" y="861810"/>
                    <a:pt x="-4867" y="196406"/>
                    <a:pt x="190" y="200474"/>
                  </a:cubicBezTo>
                  <a:cubicBezTo>
                    <a:pt x="-13082" y="190747"/>
                    <a:pt x="673976" y="-6102"/>
                    <a:pt x="699318" y="146"/>
                  </a:cubicBezTo>
                  <a:cubicBezTo>
                    <a:pt x="685648" y="8911"/>
                    <a:pt x="943441" y="513858"/>
                    <a:pt x="945879" y="536298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8" name="Group 1207"/>
            <p:cNvGrpSpPr/>
            <p:nvPr/>
          </p:nvGrpSpPr>
          <p:grpSpPr>
            <a:xfrm rot="12436957">
              <a:off x="11653130" y="965115"/>
              <a:ext cx="289263" cy="445613"/>
              <a:chOff x="8195694" y="5868418"/>
              <a:chExt cx="325015" cy="500689"/>
            </a:xfrm>
          </p:grpSpPr>
          <p:sp>
            <p:nvSpPr>
              <p:cNvPr id="1213" name="Explosion 2 121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4" name="Explosion 2 121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5" name="Explosion 2 121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9" name="Group 1208"/>
            <p:cNvGrpSpPr/>
            <p:nvPr/>
          </p:nvGrpSpPr>
          <p:grpSpPr>
            <a:xfrm rot="12436957">
              <a:off x="11683242" y="583018"/>
              <a:ext cx="289263" cy="445613"/>
              <a:chOff x="8195694" y="5868418"/>
              <a:chExt cx="325015" cy="500689"/>
            </a:xfrm>
          </p:grpSpPr>
          <p:sp>
            <p:nvSpPr>
              <p:cNvPr id="1210" name="Explosion 2 120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1" name="Explosion 2 121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2" name="Explosion 2 121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2" name="Group 1071"/>
            <p:cNvGrpSpPr/>
            <p:nvPr/>
          </p:nvGrpSpPr>
          <p:grpSpPr>
            <a:xfrm rot="12296511">
              <a:off x="18427632" y="676334"/>
              <a:ext cx="289263" cy="445613"/>
              <a:chOff x="8195694" y="5868418"/>
              <a:chExt cx="325015" cy="500689"/>
            </a:xfrm>
          </p:grpSpPr>
          <p:sp>
            <p:nvSpPr>
              <p:cNvPr id="1077" name="Explosion 2 10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8" name="Explosion 2 10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9" name="Explosion 2 10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3" name="Group 1072"/>
            <p:cNvGrpSpPr/>
            <p:nvPr/>
          </p:nvGrpSpPr>
          <p:grpSpPr>
            <a:xfrm rot="12296511">
              <a:off x="18442113" y="293325"/>
              <a:ext cx="289263" cy="445613"/>
              <a:chOff x="8195694" y="5868418"/>
              <a:chExt cx="325015" cy="500689"/>
            </a:xfrm>
          </p:grpSpPr>
          <p:sp>
            <p:nvSpPr>
              <p:cNvPr id="1074" name="Explosion 2 107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5" name="Explosion 2 10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6" name="Explosion 2 10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4" name="Group 1063"/>
            <p:cNvGrpSpPr/>
            <p:nvPr/>
          </p:nvGrpSpPr>
          <p:grpSpPr>
            <a:xfrm rot="11802321">
              <a:off x="18483277" y="1409800"/>
              <a:ext cx="289263" cy="445613"/>
              <a:chOff x="8195694" y="5868418"/>
              <a:chExt cx="325015" cy="500689"/>
            </a:xfrm>
          </p:grpSpPr>
          <p:sp>
            <p:nvSpPr>
              <p:cNvPr id="1069" name="Explosion 2 10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0" name="Explosion 2 10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1" name="Explosion 2 10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5" name="Group 1064"/>
            <p:cNvGrpSpPr/>
            <p:nvPr/>
          </p:nvGrpSpPr>
          <p:grpSpPr>
            <a:xfrm rot="11802321">
              <a:off x="18442739" y="1028667"/>
              <a:ext cx="289263" cy="445613"/>
              <a:chOff x="8195694" y="5868418"/>
              <a:chExt cx="325015" cy="500689"/>
            </a:xfrm>
          </p:grpSpPr>
          <p:sp>
            <p:nvSpPr>
              <p:cNvPr id="1066" name="Explosion 2 106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7" name="Explosion 2 106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8" name="Explosion 2 106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62" name="Explosion 2 1061"/>
            <p:cNvSpPr/>
            <p:nvPr/>
          </p:nvSpPr>
          <p:spPr>
            <a:xfrm rot="20349826">
              <a:off x="18469825" y="639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Explosion 2 1062"/>
            <p:cNvSpPr/>
            <p:nvPr/>
          </p:nvSpPr>
          <p:spPr>
            <a:xfrm rot="20349826">
              <a:off x="18487201" y="151900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6" name="Group 1045"/>
            <p:cNvGrpSpPr/>
            <p:nvPr/>
          </p:nvGrpSpPr>
          <p:grpSpPr>
            <a:xfrm rot="7089356">
              <a:off x="9954073" y="11236849"/>
              <a:ext cx="289263" cy="445613"/>
              <a:chOff x="8195694" y="5868418"/>
              <a:chExt cx="325015" cy="500689"/>
            </a:xfrm>
          </p:grpSpPr>
          <p:sp>
            <p:nvSpPr>
              <p:cNvPr id="1047" name="Explosion 2 10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8" name="Explosion 2 10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9" name="Explosion 2 10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7" name="Explosion 2 1026"/>
            <p:cNvSpPr/>
            <p:nvPr/>
          </p:nvSpPr>
          <p:spPr>
            <a:xfrm rot="15142671">
              <a:off x="14205222" y="2026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Explosion 2 1027"/>
            <p:cNvSpPr/>
            <p:nvPr/>
          </p:nvSpPr>
          <p:spPr>
            <a:xfrm rot="15142671">
              <a:off x="14351477" y="1107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Rectangle 971"/>
            <p:cNvSpPr/>
            <p:nvPr/>
          </p:nvSpPr>
          <p:spPr>
            <a:xfrm rot="300006">
              <a:off x="11447669" y="49455"/>
              <a:ext cx="555714" cy="1540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Rectangle 972"/>
            <p:cNvSpPr/>
            <p:nvPr/>
          </p:nvSpPr>
          <p:spPr>
            <a:xfrm rot="300006">
              <a:off x="11558971" y="582536"/>
              <a:ext cx="372432" cy="1540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Rectangle 973"/>
            <p:cNvSpPr/>
            <p:nvPr/>
          </p:nvSpPr>
          <p:spPr>
            <a:xfrm rot="16522576">
              <a:off x="11708715" y="457414"/>
              <a:ext cx="372432" cy="13535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Rectangle 974"/>
            <p:cNvSpPr/>
            <p:nvPr/>
          </p:nvSpPr>
          <p:spPr>
            <a:xfrm rot="300006">
              <a:off x="11398134" y="223006"/>
              <a:ext cx="285805" cy="109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Rectangle 975"/>
            <p:cNvSpPr/>
            <p:nvPr/>
          </p:nvSpPr>
          <p:spPr>
            <a:xfrm rot="16522576">
              <a:off x="11236131" y="456919"/>
              <a:ext cx="372432" cy="11159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Oval 742"/>
            <p:cNvSpPr>
              <a:spLocks noChangeAspect="1"/>
            </p:cNvSpPr>
            <p:nvPr/>
          </p:nvSpPr>
          <p:spPr>
            <a:xfrm>
              <a:off x="8454162" y="106863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Oval 744"/>
            <p:cNvSpPr>
              <a:spLocks noChangeAspect="1"/>
            </p:cNvSpPr>
            <p:nvPr/>
          </p:nvSpPr>
          <p:spPr>
            <a:xfrm>
              <a:off x="12722798" y="1436581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Oval 745"/>
            <p:cNvSpPr>
              <a:spLocks noChangeAspect="1"/>
            </p:cNvSpPr>
            <p:nvPr/>
          </p:nvSpPr>
          <p:spPr>
            <a:xfrm>
              <a:off x="15184269" y="-6978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Oval 746"/>
            <p:cNvSpPr>
              <a:spLocks noChangeAspect="1"/>
            </p:cNvSpPr>
            <p:nvPr/>
          </p:nvSpPr>
          <p:spPr>
            <a:xfrm>
              <a:off x="12563946" y="123086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Oval 750"/>
            <p:cNvSpPr>
              <a:spLocks noChangeAspect="1"/>
            </p:cNvSpPr>
            <p:nvPr/>
          </p:nvSpPr>
          <p:spPr>
            <a:xfrm>
              <a:off x="12239893" y="84242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Oval 751"/>
            <p:cNvSpPr>
              <a:spLocks noChangeAspect="1"/>
            </p:cNvSpPr>
            <p:nvPr/>
          </p:nvSpPr>
          <p:spPr>
            <a:xfrm>
              <a:off x="8072562" y="156234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Oval 752"/>
            <p:cNvSpPr>
              <a:spLocks noChangeAspect="1"/>
            </p:cNvSpPr>
            <p:nvPr/>
          </p:nvSpPr>
          <p:spPr>
            <a:xfrm>
              <a:off x="8513379" y="273798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Oval 754"/>
            <p:cNvSpPr>
              <a:spLocks noChangeAspect="1"/>
            </p:cNvSpPr>
            <p:nvPr/>
          </p:nvSpPr>
          <p:spPr>
            <a:xfrm>
              <a:off x="15489238" y="12971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Oval 755"/>
            <p:cNvSpPr>
              <a:spLocks noChangeAspect="1"/>
            </p:cNvSpPr>
            <p:nvPr/>
          </p:nvSpPr>
          <p:spPr>
            <a:xfrm>
              <a:off x="14674192" y="46108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Oval 756"/>
            <p:cNvSpPr>
              <a:spLocks noChangeAspect="1"/>
            </p:cNvSpPr>
            <p:nvPr/>
          </p:nvSpPr>
          <p:spPr>
            <a:xfrm>
              <a:off x="11819585" y="194283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Oval 762"/>
            <p:cNvSpPr>
              <a:spLocks noChangeAspect="1"/>
            </p:cNvSpPr>
            <p:nvPr/>
          </p:nvSpPr>
          <p:spPr>
            <a:xfrm>
              <a:off x="10275640" y="114167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Oval 764"/>
            <p:cNvSpPr>
              <a:spLocks noChangeAspect="1"/>
            </p:cNvSpPr>
            <p:nvPr/>
          </p:nvSpPr>
          <p:spPr>
            <a:xfrm>
              <a:off x="9869384" y="120888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Oval 765"/>
            <p:cNvSpPr>
              <a:spLocks noChangeAspect="1"/>
            </p:cNvSpPr>
            <p:nvPr/>
          </p:nvSpPr>
          <p:spPr>
            <a:xfrm>
              <a:off x="8397630" y="8071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Oval 766"/>
            <p:cNvSpPr>
              <a:spLocks noChangeAspect="1"/>
            </p:cNvSpPr>
            <p:nvPr/>
          </p:nvSpPr>
          <p:spPr>
            <a:xfrm>
              <a:off x="8718715" y="51391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Oval 768"/>
            <p:cNvSpPr>
              <a:spLocks noChangeAspect="1"/>
            </p:cNvSpPr>
            <p:nvPr/>
          </p:nvSpPr>
          <p:spPr>
            <a:xfrm>
              <a:off x="8462938" y="60741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Oval 776"/>
            <p:cNvSpPr>
              <a:spLocks noChangeAspect="1"/>
            </p:cNvSpPr>
            <p:nvPr/>
          </p:nvSpPr>
          <p:spPr>
            <a:xfrm>
              <a:off x="11641656" y="40303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Oval 785"/>
            <p:cNvSpPr>
              <a:spLocks noChangeAspect="1"/>
            </p:cNvSpPr>
            <p:nvPr/>
          </p:nvSpPr>
          <p:spPr>
            <a:xfrm>
              <a:off x="13075354" y="117885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Oval 786"/>
            <p:cNvSpPr>
              <a:spLocks noChangeAspect="1"/>
            </p:cNvSpPr>
            <p:nvPr/>
          </p:nvSpPr>
          <p:spPr>
            <a:xfrm>
              <a:off x="12701205" y="104859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Oval 787"/>
            <p:cNvSpPr>
              <a:spLocks noChangeAspect="1"/>
            </p:cNvSpPr>
            <p:nvPr/>
          </p:nvSpPr>
          <p:spPr>
            <a:xfrm>
              <a:off x="12150850" y="135914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Oval 788"/>
            <p:cNvSpPr>
              <a:spLocks noChangeAspect="1"/>
            </p:cNvSpPr>
            <p:nvPr/>
          </p:nvSpPr>
          <p:spPr>
            <a:xfrm>
              <a:off x="12548745" y="111762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Oval 789"/>
            <p:cNvSpPr>
              <a:spLocks noChangeAspect="1"/>
            </p:cNvSpPr>
            <p:nvPr/>
          </p:nvSpPr>
          <p:spPr>
            <a:xfrm>
              <a:off x="11845694" y="102058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Oval 790"/>
            <p:cNvSpPr>
              <a:spLocks noChangeAspect="1"/>
            </p:cNvSpPr>
            <p:nvPr/>
          </p:nvSpPr>
          <p:spPr>
            <a:xfrm>
              <a:off x="10972899" y="140312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Oval 791"/>
            <p:cNvSpPr>
              <a:spLocks noChangeAspect="1"/>
            </p:cNvSpPr>
            <p:nvPr/>
          </p:nvSpPr>
          <p:spPr>
            <a:xfrm>
              <a:off x="11074960" y="68198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Oval 792"/>
            <p:cNvSpPr>
              <a:spLocks noChangeAspect="1"/>
            </p:cNvSpPr>
            <p:nvPr/>
          </p:nvSpPr>
          <p:spPr>
            <a:xfrm>
              <a:off x="11193307" y="41347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Oval 799"/>
            <p:cNvSpPr>
              <a:spLocks noChangeAspect="1"/>
            </p:cNvSpPr>
            <p:nvPr/>
          </p:nvSpPr>
          <p:spPr>
            <a:xfrm>
              <a:off x="12463063" y="62267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Oval 802"/>
            <p:cNvSpPr>
              <a:spLocks noChangeAspect="1"/>
            </p:cNvSpPr>
            <p:nvPr/>
          </p:nvSpPr>
          <p:spPr>
            <a:xfrm>
              <a:off x="16041248" y="843714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Oval 804"/>
            <p:cNvSpPr>
              <a:spLocks noChangeAspect="1"/>
            </p:cNvSpPr>
            <p:nvPr/>
          </p:nvSpPr>
          <p:spPr>
            <a:xfrm>
              <a:off x="12608833" y="70088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Oval 805"/>
            <p:cNvSpPr>
              <a:spLocks noChangeAspect="1"/>
            </p:cNvSpPr>
            <p:nvPr/>
          </p:nvSpPr>
          <p:spPr>
            <a:xfrm>
              <a:off x="14557163" y="33912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Oval 806"/>
            <p:cNvSpPr>
              <a:spLocks noChangeAspect="1"/>
            </p:cNvSpPr>
            <p:nvPr/>
          </p:nvSpPr>
          <p:spPr>
            <a:xfrm>
              <a:off x="14457786" y="26527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Oval 807"/>
            <p:cNvSpPr>
              <a:spLocks noChangeAspect="1"/>
            </p:cNvSpPr>
            <p:nvPr/>
          </p:nvSpPr>
          <p:spPr>
            <a:xfrm>
              <a:off x="14138185" y="12308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Oval 808"/>
            <p:cNvSpPr>
              <a:spLocks noChangeAspect="1"/>
            </p:cNvSpPr>
            <p:nvPr/>
          </p:nvSpPr>
          <p:spPr>
            <a:xfrm>
              <a:off x="14937762" y="30106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Oval 809"/>
            <p:cNvSpPr>
              <a:spLocks noChangeAspect="1"/>
            </p:cNvSpPr>
            <p:nvPr/>
          </p:nvSpPr>
          <p:spPr>
            <a:xfrm>
              <a:off x="13890174" y="22423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Oval 810"/>
            <p:cNvSpPr>
              <a:spLocks noChangeAspect="1"/>
            </p:cNvSpPr>
            <p:nvPr/>
          </p:nvSpPr>
          <p:spPr>
            <a:xfrm>
              <a:off x="14701218" y="70088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Oval 811"/>
            <p:cNvSpPr>
              <a:spLocks noChangeAspect="1"/>
            </p:cNvSpPr>
            <p:nvPr/>
          </p:nvSpPr>
          <p:spPr>
            <a:xfrm>
              <a:off x="15557296" y="56664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Oval 812"/>
            <p:cNvSpPr>
              <a:spLocks noChangeAspect="1"/>
            </p:cNvSpPr>
            <p:nvPr/>
          </p:nvSpPr>
          <p:spPr>
            <a:xfrm>
              <a:off x="14281229" y="44913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Oval 813"/>
            <p:cNvSpPr>
              <a:spLocks noChangeAspect="1"/>
            </p:cNvSpPr>
            <p:nvPr/>
          </p:nvSpPr>
          <p:spPr>
            <a:xfrm>
              <a:off x="16118262" y="42904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Oval 814"/>
            <p:cNvSpPr>
              <a:spLocks noChangeAspect="1"/>
            </p:cNvSpPr>
            <p:nvPr/>
          </p:nvSpPr>
          <p:spPr>
            <a:xfrm>
              <a:off x="16142712" y="70088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Oval 815"/>
            <p:cNvSpPr>
              <a:spLocks noChangeAspect="1"/>
            </p:cNvSpPr>
            <p:nvPr/>
          </p:nvSpPr>
          <p:spPr>
            <a:xfrm>
              <a:off x="15756342" y="32502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Oval 816"/>
            <p:cNvSpPr>
              <a:spLocks noChangeAspect="1"/>
            </p:cNvSpPr>
            <p:nvPr/>
          </p:nvSpPr>
          <p:spPr>
            <a:xfrm>
              <a:off x="15775756" y="54758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Oval 817"/>
            <p:cNvSpPr>
              <a:spLocks noChangeAspect="1"/>
            </p:cNvSpPr>
            <p:nvPr/>
          </p:nvSpPr>
          <p:spPr>
            <a:xfrm>
              <a:off x="15782873" y="130273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Oval 818"/>
            <p:cNvSpPr>
              <a:spLocks noChangeAspect="1"/>
            </p:cNvSpPr>
            <p:nvPr/>
          </p:nvSpPr>
          <p:spPr>
            <a:xfrm>
              <a:off x="15858279" y="70088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Oval 819"/>
            <p:cNvSpPr>
              <a:spLocks noChangeAspect="1"/>
            </p:cNvSpPr>
            <p:nvPr/>
          </p:nvSpPr>
          <p:spPr>
            <a:xfrm>
              <a:off x="15356661" y="102057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Oval 821"/>
            <p:cNvSpPr>
              <a:spLocks noChangeAspect="1"/>
            </p:cNvSpPr>
            <p:nvPr/>
          </p:nvSpPr>
          <p:spPr>
            <a:xfrm>
              <a:off x="15822999" y="114600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Oval 830"/>
            <p:cNvSpPr>
              <a:spLocks noChangeAspect="1"/>
            </p:cNvSpPr>
            <p:nvPr/>
          </p:nvSpPr>
          <p:spPr>
            <a:xfrm>
              <a:off x="16123078" y="106956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Oval 831"/>
            <p:cNvSpPr>
              <a:spLocks noChangeAspect="1"/>
            </p:cNvSpPr>
            <p:nvPr/>
          </p:nvSpPr>
          <p:spPr>
            <a:xfrm>
              <a:off x="16054167" y="137481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Oval 832"/>
            <p:cNvSpPr>
              <a:spLocks noChangeAspect="1"/>
            </p:cNvSpPr>
            <p:nvPr/>
          </p:nvSpPr>
          <p:spPr>
            <a:xfrm>
              <a:off x="16158813" y="-10495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Oval 836"/>
            <p:cNvSpPr>
              <a:spLocks noChangeAspect="1"/>
            </p:cNvSpPr>
            <p:nvPr/>
          </p:nvSpPr>
          <p:spPr>
            <a:xfrm>
              <a:off x="11397924" y="27937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Oval 837"/>
            <p:cNvSpPr>
              <a:spLocks noChangeAspect="1"/>
            </p:cNvSpPr>
            <p:nvPr/>
          </p:nvSpPr>
          <p:spPr>
            <a:xfrm>
              <a:off x="11531244" y="4685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Oval 838"/>
            <p:cNvSpPr>
              <a:spLocks noChangeAspect="1"/>
            </p:cNvSpPr>
            <p:nvPr/>
          </p:nvSpPr>
          <p:spPr>
            <a:xfrm>
              <a:off x="11887760" y="7873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Oval 839"/>
            <p:cNvSpPr>
              <a:spLocks noChangeAspect="1"/>
            </p:cNvSpPr>
            <p:nvPr/>
          </p:nvSpPr>
          <p:spPr>
            <a:xfrm>
              <a:off x="11642559" y="62828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Oval 840"/>
            <p:cNvSpPr>
              <a:spLocks noChangeAspect="1"/>
            </p:cNvSpPr>
            <p:nvPr/>
          </p:nvSpPr>
          <p:spPr>
            <a:xfrm>
              <a:off x="7963327" y="19557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Oval 841"/>
            <p:cNvSpPr>
              <a:spLocks noChangeAspect="1"/>
            </p:cNvSpPr>
            <p:nvPr/>
          </p:nvSpPr>
          <p:spPr>
            <a:xfrm>
              <a:off x="11908152" y="61354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Oval 867"/>
            <p:cNvSpPr>
              <a:spLocks noChangeAspect="1"/>
            </p:cNvSpPr>
            <p:nvPr/>
          </p:nvSpPr>
          <p:spPr>
            <a:xfrm>
              <a:off x="20615368" y="37584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Oval 868"/>
            <p:cNvSpPr>
              <a:spLocks noChangeAspect="1"/>
            </p:cNvSpPr>
            <p:nvPr/>
          </p:nvSpPr>
          <p:spPr>
            <a:xfrm>
              <a:off x="19259974" y="1052454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Oval 869"/>
            <p:cNvSpPr>
              <a:spLocks noChangeAspect="1"/>
            </p:cNvSpPr>
            <p:nvPr/>
          </p:nvSpPr>
          <p:spPr>
            <a:xfrm>
              <a:off x="19406779" y="1127909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Oval 870"/>
            <p:cNvSpPr>
              <a:spLocks noChangeAspect="1"/>
            </p:cNvSpPr>
            <p:nvPr/>
          </p:nvSpPr>
          <p:spPr>
            <a:xfrm>
              <a:off x="19805357" y="1562339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Oval 871"/>
            <p:cNvSpPr>
              <a:spLocks noChangeAspect="1"/>
            </p:cNvSpPr>
            <p:nvPr/>
          </p:nvSpPr>
          <p:spPr>
            <a:xfrm>
              <a:off x="19577230" y="139518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Oval 877"/>
            <p:cNvSpPr>
              <a:spLocks noChangeAspect="1"/>
            </p:cNvSpPr>
            <p:nvPr/>
          </p:nvSpPr>
          <p:spPr>
            <a:xfrm>
              <a:off x="17701376" y="1457123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Oval 886"/>
            <p:cNvSpPr>
              <a:spLocks noChangeAspect="1"/>
            </p:cNvSpPr>
            <p:nvPr/>
          </p:nvSpPr>
          <p:spPr>
            <a:xfrm>
              <a:off x="18064841" y="75407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Oval 887"/>
            <p:cNvSpPr>
              <a:spLocks noChangeAspect="1"/>
            </p:cNvSpPr>
            <p:nvPr/>
          </p:nvSpPr>
          <p:spPr>
            <a:xfrm>
              <a:off x="17691483" y="35389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Oval 896"/>
            <p:cNvSpPr>
              <a:spLocks noChangeAspect="1"/>
            </p:cNvSpPr>
            <p:nvPr/>
          </p:nvSpPr>
          <p:spPr>
            <a:xfrm>
              <a:off x="18952633" y="261716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Oval 897"/>
            <p:cNvSpPr>
              <a:spLocks noChangeAspect="1"/>
            </p:cNvSpPr>
            <p:nvPr/>
          </p:nvSpPr>
          <p:spPr>
            <a:xfrm>
              <a:off x="18776354" y="71116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Oval 898"/>
            <p:cNvSpPr>
              <a:spLocks noChangeAspect="1"/>
            </p:cNvSpPr>
            <p:nvPr/>
          </p:nvSpPr>
          <p:spPr>
            <a:xfrm>
              <a:off x="18656802" y="235313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Oval 899"/>
            <p:cNvSpPr>
              <a:spLocks noChangeAspect="1"/>
            </p:cNvSpPr>
            <p:nvPr/>
          </p:nvSpPr>
          <p:spPr>
            <a:xfrm>
              <a:off x="17589067" y="266896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Oval 902"/>
            <p:cNvSpPr>
              <a:spLocks noChangeAspect="1"/>
            </p:cNvSpPr>
            <p:nvPr/>
          </p:nvSpPr>
          <p:spPr>
            <a:xfrm>
              <a:off x="18413432" y="155205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Oval 904"/>
            <p:cNvSpPr>
              <a:spLocks noChangeAspect="1"/>
            </p:cNvSpPr>
            <p:nvPr/>
          </p:nvSpPr>
          <p:spPr>
            <a:xfrm>
              <a:off x="18328652" y="67166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Oval 905"/>
            <p:cNvSpPr>
              <a:spLocks noChangeAspect="1"/>
            </p:cNvSpPr>
            <p:nvPr/>
          </p:nvSpPr>
          <p:spPr>
            <a:xfrm>
              <a:off x="18539682" y="116000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Oval 920"/>
            <p:cNvSpPr>
              <a:spLocks noChangeAspect="1"/>
            </p:cNvSpPr>
            <p:nvPr/>
          </p:nvSpPr>
          <p:spPr>
            <a:xfrm>
              <a:off x="18844217" y="54758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Oval 921"/>
            <p:cNvSpPr>
              <a:spLocks noChangeAspect="1"/>
            </p:cNvSpPr>
            <p:nvPr/>
          </p:nvSpPr>
          <p:spPr>
            <a:xfrm>
              <a:off x="19092310" y="69782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Oval 922"/>
            <p:cNvSpPr>
              <a:spLocks noChangeAspect="1"/>
            </p:cNvSpPr>
            <p:nvPr/>
          </p:nvSpPr>
          <p:spPr>
            <a:xfrm>
              <a:off x="19686309" y="90854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Oval 923"/>
            <p:cNvSpPr>
              <a:spLocks noChangeAspect="1"/>
            </p:cNvSpPr>
            <p:nvPr/>
          </p:nvSpPr>
          <p:spPr>
            <a:xfrm>
              <a:off x="19695289" y="129963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Oval 924"/>
            <p:cNvSpPr>
              <a:spLocks noChangeAspect="1"/>
            </p:cNvSpPr>
            <p:nvPr/>
          </p:nvSpPr>
          <p:spPr>
            <a:xfrm>
              <a:off x="19867074" y="137481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Oval 925"/>
            <p:cNvSpPr>
              <a:spLocks noChangeAspect="1"/>
            </p:cNvSpPr>
            <p:nvPr/>
          </p:nvSpPr>
          <p:spPr>
            <a:xfrm>
              <a:off x="18718666" y="143388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Oval 928"/>
            <p:cNvSpPr>
              <a:spLocks noChangeAspect="1"/>
            </p:cNvSpPr>
            <p:nvPr/>
          </p:nvSpPr>
          <p:spPr>
            <a:xfrm>
              <a:off x="21032473" y="-6259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Oval 929"/>
            <p:cNvSpPr>
              <a:spLocks noChangeAspect="1"/>
            </p:cNvSpPr>
            <p:nvPr/>
          </p:nvSpPr>
          <p:spPr>
            <a:xfrm>
              <a:off x="19939950" y="40020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Oval 930"/>
            <p:cNvSpPr>
              <a:spLocks noChangeAspect="1"/>
            </p:cNvSpPr>
            <p:nvPr/>
          </p:nvSpPr>
          <p:spPr>
            <a:xfrm>
              <a:off x="20463943" y="112801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Oval 931"/>
            <p:cNvSpPr>
              <a:spLocks noChangeAspect="1"/>
            </p:cNvSpPr>
            <p:nvPr/>
          </p:nvSpPr>
          <p:spPr>
            <a:xfrm>
              <a:off x="20049817" y="4478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Oval 933"/>
            <p:cNvSpPr>
              <a:spLocks noChangeAspect="1"/>
            </p:cNvSpPr>
            <p:nvPr/>
          </p:nvSpPr>
          <p:spPr>
            <a:xfrm>
              <a:off x="19485748" y="-7209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Oval 935"/>
            <p:cNvSpPr>
              <a:spLocks noChangeAspect="1"/>
            </p:cNvSpPr>
            <p:nvPr/>
          </p:nvSpPr>
          <p:spPr>
            <a:xfrm>
              <a:off x="18643638" y="3538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3" name="Group 1732"/>
            <p:cNvGrpSpPr/>
            <p:nvPr/>
          </p:nvGrpSpPr>
          <p:grpSpPr>
            <a:xfrm rot="17889356">
              <a:off x="21951747" y="2284812"/>
              <a:ext cx="289263" cy="445613"/>
              <a:chOff x="8195694" y="5868418"/>
              <a:chExt cx="325015" cy="500689"/>
            </a:xfrm>
          </p:grpSpPr>
          <p:sp>
            <p:nvSpPr>
              <p:cNvPr id="1738" name="Explosion 2 17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9" name="Explosion 2 17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0" name="Explosion 2 17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4" name="Group 1733"/>
            <p:cNvGrpSpPr/>
            <p:nvPr/>
          </p:nvGrpSpPr>
          <p:grpSpPr>
            <a:xfrm rot="17889356">
              <a:off x="22333341" y="2320745"/>
              <a:ext cx="289263" cy="445613"/>
              <a:chOff x="8195694" y="5868418"/>
              <a:chExt cx="325015" cy="500689"/>
            </a:xfrm>
          </p:grpSpPr>
          <p:sp>
            <p:nvSpPr>
              <p:cNvPr id="1735" name="Explosion 2 17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6" name="Explosion 2 17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7" name="Explosion 2 17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5" name="Group 1724"/>
            <p:cNvGrpSpPr/>
            <p:nvPr/>
          </p:nvGrpSpPr>
          <p:grpSpPr>
            <a:xfrm rot="17395166">
              <a:off x="21216314" y="2299245"/>
              <a:ext cx="289263" cy="445613"/>
              <a:chOff x="8195694" y="5868418"/>
              <a:chExt cx="325015" cy="500689"/>
            </a:xfrm>
          </p:grpSpPr>
          <p:sp>
            <p:nvSpPr>
              <p:cNvPr id="1730" name="Explosion 2 17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Explosion 2 17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Explosion 2 17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6" name="Group 1725"/>
            <p:cNvGrpSpPr/>
            <p:nvPr/>
          </p:nvGrpSpPr>
          <p:grpSpPr>
            <a:xfrm rot="17395166">
              <a:off x="21599120" y="2280140"/>
              <a:ext cx="289263" cy="445613"/>
              <a:chOff x="8195694" y="5868418"/>
              <a:chExt cx="325015" cy="500689"/>
            </a:xfrm>
          </p:grpSpPr>
          <p:sp>
            <p:nvSpPr>
              <p:cNvPr id="1727" name="Explosion 2 17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8" name="Explosion 2 17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Explosion 2 17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22" name="Explosion 2 1721"/>
            <p:cNvSpPr/>
            <p:nvPr/>
          </p:nvSpPr>
          <p:spPr>
            <a:xfrm rot="4342671">
              <a:off x="22929714" y="240787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3" name="Explosion 2 1722"/>
            <p:cNvSpPr/>
            <p:nvPr/>
          </p:nvSpPr>
          <p:spPr>
            <a:xfrm rot="4342671">
              <a:off x="22804425" y="243507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4" name="Explosion 2 1723"/>
            <p:cNvSpPr/>
            <p:nvPr/>
          </p:nvSpPr>
          <p:spPr>
            <a:xfrm rot="4342671">
              <a:off x="22658170" y="244426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8" name="Group 1637"/>
            <p:cNvGrpSpPr/>
            <p:nvPr/>
          </p:nvGrpSpPr>
          <p:grpSpPr>
            <a:xfrm rot="12303682">
              <a:off x="20247168" y="2151263"/>
              <a:ext cx="289263" cy="445613"/>
              <a:chOff x="8195694" y="5868418"/>
              <a:chExt cx="325015" cy="500689"/>
            </a:xfrm>
          </p:grpSpPr>
          <p:sp>
            <p:nvSpPr>
              <p:cNvPr id="1643" name="Explosion 2 164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4" name="Explosion 2 164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5" name="Explosion 2 164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9" name="Group 1638"/>
            <p:cNvGrpSpPr/>
            <p:nvPr/>
          </p:nvGrpSpPr>
          <p:grpSpPr>
            <a:xfrm rot="12303682">
              <a:off x="20262448" y="1768286"/>
              <a:ext cx="289263" cy="445613"/>
              <a:chOff x="8195694" y="5868418"/>
              <a:chExt cx="325015" cy="500689"/>
            </a:xfrm>
          </p:grpSpPr>
          <p:sp>
            <p:nvSpPr>
              <p:cNvPr id="1640" name="Explosion 2 163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1" name="Explosion 2 164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2" name="Explosion 2 164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2" name="Group 1601"/>
            <p:cNvGrpSpPr/>
            <p:nvPr/>
          </p:nvGrpSpPr>
          <p:grpSpPr>
            <a:xfrm rot="15885561">
              <a:off x="6307346" y="4482677"/>
              <a:ext cx="633899" cy="613338"/>
              <a:chOff x="4582210" y="13952782"/>
              <a:chExt cx="712246" cy="689144"/>
            </a:xfrm>
          </p:grpSpPr>
          <p:grpSp>
            <p:nvGrpSpPr>
              <p:cNvPr id="1619" name="Group 16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24" name="Explosion 2 16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5" name="Explosion 2 16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6" name="Explosion 2 16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0" name="Group 16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21" name="Explosion 2 16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2" name="Explosion 2 16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3" name="Explosion 2 16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3" name="Group 1602"/>
            <p:cNvGrpSpPr/>
            <p:nvPr/>
          </p:nvGrpSpPr>
          <p:grpSpPr>
            <a:xfrm rot="15391371">
              <a:off x="6491861" y="3865478"/>
              <a:ext cx="633899" cy="613338"/>
              <a:chOff x="4582210" y="13952782"/>
              <a:chExt cx="712246" cy="689144"/>
            </a:xfrm>
          </p:grpSpPr>
          <p:grpSp>
            <p:nvGrpSpPr>
              <p:cNvPr id="1611" name="Group 16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6" name="Explosion 2 16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7" name="Explosion 2 16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8" name="Explosion 2 16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2" name="Group 16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13" name="Explosion 2 16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4" name="Explosion 2 16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5" name="Explosion 2 16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04" name="Group 1603"/>
            <p:cNvGrpSpPr/>
            <p:nvPr/>
          </p:nvGrpSpPr>
          <p:grpSpPr>
            <a:xfrm rot="2012587">
              <a:off x="7027526" y="2673498"/>
              <a:ext cx="289263" cy="445613"/>
              <a:chOff x="8195694" y="5868418"/>
              <a:chExt cx="325015" cy="500689"/>
            </a:xfrm>
          </p:grpSpPr>
          <p:sp>
            <p:nvSpPr>
              <p:cNvPr id="1608" name="Explosion 2 16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9" name="Explosion 2 16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0" name="Explosion 2 16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5" name="Group 1604"/>
            <p:cNvGrpSpPr/>
            <p:nvPr/>
          </p:nvGrpSpPr>
          <p:grpSpPr>
            <a:xfrm rot="2012587">
              <a:off x="7139754" y="2407217"/>
              <a:ext cx="224270" cy="335101"/>
              <a:chOff x="8268720" y="5992589"/>
              <a:chExt cx="251989" cy="376518"/>
            </a:xfrm>
          </p:grpSpPr>
          <p:sp>
            <p:nvSpPr>
              <p:cNvPr id="1606" name="Explosion 2 16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7" name="Explosion 2 16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6" name="Group 1585"/>
            <p:cNvGrpSpPr/>
            <p:nvPr/>
          </p:nvGrpSpPr>
          <p:grpSpPr>
            <a:xfrm rot="18419070">
              <a:off x="6499727" y="1991753"/>
              <a:ext cx="289263" cy="445613"/>
              <a:chOff x="8195694" y="5868418"/>
              <a:chExt cx="325015" cy="500689"/>
            </a:xfrm>
          </p:grpSpPr>
          <p:sp>
            <p:nvSpPr>
              <p:cNvPr id="1591" name="Explosion 2 159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2" name="Explosion 2 15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3" name="Explosion 2 15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7" name="Group 1586"/>
            <p:cNvGrpSpPr/>
            <p:nvPr/>
          </p:nvGrpSpPr>
          <p:grpSpPr>
            <a:xfrm rot="18419070">
              <a:off x="6930965" y="2103280"/>
              <a:ext cx="289263" cy="445613"/>
              <a:chOff x="8195694" y="5868418"/>
              <a:chExt cx="325015" cy="500689"/>
            </a:xfrm>
          </p:grpSpPr>
          <p:sp>
            <p:nvSpPr>
              <p:cNvPr id="1588" name="Explosion 2 15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9" name="Explosion 2 15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0" name="Explosion 2 15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96" name="Group 1495"/>
            <p:cNvGrpSpPr/>
            <p:nvPr/>
          </p:nvGrpSpPr>
          <p:grpSpPr>
            <a:xfrm rot="15375889">
              <a:off x="7351374" y="3113054"/>
              <a:ext cx="633899" cy="613338"/>
              <a:chOff x="4582210" y="13952782"/>
              <a:chExt cx="712246" cy="689144"/>
            </a:xfrm>
          </p:grpSpPr>
          <p:grpSp>
            <p:nvGrpSpPr>
              <p:cNvPr id="1513" name="Group 15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18" name="Explosion 2 15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9" name="Explosion 2 15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0" name="Explosion 2 15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4" name="Group 15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15" name="Explosion 2 15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6" name="Explosion 2 15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7" name="Explosion 2 15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97" name="Group 1496"/>
            <p:cNvGrpSpPr/>
            <p:nvPr/>
          </p:nvGrpSpPr>
          <p:grpSpPr>
            <a:xfrm rot="15391371">
              <a:off x="7189508" y="3886980"/>
              <a:ext cx="633899" cy="613338"/>
              <a:chOff x="4582210" y="13952782"/>
              <a:chExt cx="712246" cy="689144"/>
            </a:xfrm>
          </p:grpSpPr>
          <p:grpSp>
            <p:nvGrpSpPr>
              <p:cNvPr id="1505" name="Group 15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510" name="Explosion 2 15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1" name="Explosion 2 15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2" name="Explosion 2 15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6" name="Group 15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507" name="Explosion 2 15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8" name="Explosion 2 15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9" name="Explosion 2 15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98" name="Group 1497"/>
            <p:cNvGrpSpPr/>
            <p:nvPr/>
          </p:nvGrpSpPr>
          <p:grpSpPr>
            <a:xfrm rot="2012587">
              <a:off x="7634291" y="2581108"/>
              <a:ext cx="289263" cy="445613"/>
              <a:chOff x="8195694" y="5868418"/>
              <a:chExt cx="325015" cy="500689"/>
            </a:xfrm>
          </p:grpSpPr>
          <p:sp>
            <p:nvSpPr>
              <p:cNvPr id="1502" name="Explosion 2 15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3" name="Explosion 2 15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4" name="Explosion 2 15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99" name="Group 1498"/>
            <p:cNvGrpSpPr/>
            <p:nvPr/>
          </p:nvGrpSpPr>
          <p:grpSpPr>
            <a:xfrm rot="2012587">
              <a:off x="7746519" y="2314827"/>
              <a:ext cx="224270" cy="335101"/>
              <a:chOff x="8268720" y="5992589"/>
              <a:chExt cx="251989" cy="376518"/>
            </a:xfrm>
          </p:grpSpPr>
          <p:sp>
            <p:nvSpPr>
              <p:cNvPr id="1500" name="Explosion 2 14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1" name="Explosion 2 15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8" name="Group 1487"/>
            <p:cNvGrpSpPr/>
            <p:nvPr/>
          </p:nvGrpSpPr>
          <p:grpSpPr>
            <a:xfrm rot="13372909">
              <a:off x="11538648" y="2289042"/>
              <a:ext cx="289263" cy="445613"/>
              <a:chOff x="8195694" y="5868418"/>
              <a:chExt cx="325015" cy="500689"/>
            </a:xfrm>
          </p:grpSpPr>
          <p:sp>
            <p:nvSpPr>
              <p:cNvPr id="1493" name="Explosion 2 149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4" name="Explosion 2 149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5" name="Explosion 2 149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9" name="Group 1488"/>
            <p:cNvGrpSpPr/>
            <p:nvPr/>
          </p:nvGrpSpPr>
          <p:grpSpPr>
            <a:xfrm rot="13372909">
              <a:off x="11670400" y="1929115"/>
              <a:ext cx="289263" cy="445613"/>
              <a:chOff x="8195694" y="5868418"/>
              <a:chExt cx="325015" cy="500689"/>
            </a:xfrm>
          </p:grpSpPr>
          <p:sp>
            <p:nvSpPr>
              <p:cNvPr id="1490" name="Explosion 2 14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1" name="Explosion 2 14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2" name="Explosion 2 14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1" name="Group 1360"/>
            <p:cNvGrpSpPr/>
            <p:nvPr/>
          </p:nvGrpSpPr>
          <p:grpSpPr>
            <a:xfrm rot="1543534">
              <a:off x="12135920" y="1629984"/>
              <a:ext cx="289263" cy="445613"/>
              <a:chOff x="8195694" y="5868418"/>
              <a:chExt cx="325015" cy="500689"/>
            </a:xfrm>
          </p:grpSpPr>
          <p:sp>
            <p:nvSpPr>
              <p:cNvPr id="1365" name="Explosion 2 136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6" name="Explosion 2 136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7" name="Explosion 2 136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2" name="Group 1361"/>
            <p:cNvGrpSpPr/>
            <p:nvPr/>
          </p:nvGrpSpPr>
          <p:grpSpPr>
            <a:xfrm rot="1543534">
              <a:off x="12148428" y="2007686"/>
              <a:ext cx="234823" cy="309557"/>
              <a:chOff x="8195694" y="5868418"/>
              <a:chExt cx="263846" cy="347817"/>
            </a:xfrm>
          </p:grpSpPr>
          <p:sp>
            <p:nvSpPr>
              <p:cNvPr id="1363" name="Explosion 2 136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4" name="Explosion 2 13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1" name="Group 1240"/>
            <p:cNvGrpSpPr/>
            <p:nvPr/>
          </p:nvGrpSpPr>
          <p:grpSpPr>
            <a:xfrm rot="20365705">
              <a:off x="8626319" y="2295539"/>
              <a:ext cx="633899" cy="613338"/>
              <a:chOff x="4582210" y="13952782"/>
              <a:chExt cx="712246" cy="689144"/>
            </a:xfrm>
          </p:grpSpPr>
          <p:grpSp>
            <p:nvGrpSpPr>
              <p:cNvPr id="1258" name="Group 12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3" name="Explosion 2 1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Explosion 2 1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Explosion 2 1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9" name="Group 12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60" name="Explosion 2 1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Explosion 2 1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Explosion 2 1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2" name="Group 1241"/>
            <p:cNvGrpSpPr/>
            <p:nvPr/>
          </p:nvGrpSpPr>
          <p:grpSpPr>
            <a:xfrm rot="19871515">
              <a:off x="7891492" y="2282453"/>
              <a:ext cx="633899" cy="613338"/>
              <a:chOff x="4582210" y="13952782"/>
              <a:chExt cx="712246" cy="689144"/>
            </a:xfrm>
          </p:grpSpPr>
          <p:grpSp>
            <p:nvGrpSpPr>
              <p:cNvPr id="1250" name="Group 124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55" name="Explosion 2 12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6" name="Explosion 2 12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Explosion 2 12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1" name="Group 125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52" name="Explosion 2 12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3" name="Explosion 2 12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4" name="Explosion 2 12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3" name="Group 1242"/>
            <p:cNvGrpSpPr/>
            <p:nvPr/>
          </p:nvGrpSpPr>
          <p:grpSpPr>
            <a:xfrm rot="6492731">
              <a:off x="9390318" y="2379408"/>
              <a:ext cx="289263" cy="445613"/>
              <a:chOff x="8195694" y="5868418"/>
              <a:chExt cx="325015" cy="500689"/>
            </a:xfrm>
          </p:grpSpPr>
          <p:sp>
            <p:nvSpPr>
              <p:cNvPr id="1247" name="Explosion 2 12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8" name="Explosion 2 12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9" name="Explosion 2 12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4" name="Group 1243"/>
            <p:cNvGrpSpPr/>
            <p:nvPr/>
          </p:nvGrpSpPr>
          <p:grpSpPr>
            <a:xfrm rot="6492731">
              <a:off x="9753990" y="2426546"/>
              <a:ext cx="224270" cy="335101"/>
              <a:chOff x="8268720" y="5992589"/>
              <a:chExt cx="251989" cy="376518"/>
            </a:xfrm>
          </p:grpSpPr>
          <p:sp>
            <p:nvSpPr>
              <p:cNvPr id="1245" name="Explosion 2 124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6" name="Explosion 2 124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16" name="Group 1215"/>
            <p:cNvGrpSpPr/>
            <p:nvPr/>
          </p:nvGrpSpPr>
          <p:grpSpPr>
            <a:xfrm rot="20365705">
              <a:off x="10321912" y="2321580"/>
              <a:ext cx="633899" cy="613338"/>
              <a:chOff x="4582210" y="13952782"/>
              <a:chExt cx="712246" cy="689144"/>
            </a:xfrm>
          </p:grpSpPr>
          <p:grpSp>
            <p:nvGrpSpPr>
              <p:cNvPr id="1233" name="Group 123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38" name="Explosion 2 12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9" name="Explosion 2 12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0" name="Explosion 2 12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4" name="Group 123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35" name="Explosion 2 123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6" name="Explosion 2 12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7" name="Explosion 2 12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17" name="Group 1216"/>
            <p:cNvGrpSpPr/>
            <p:nvPr/>
          </p:nvGrpSpPr>
          <p:grpSpPr>
            <a:xfrm rot="19871515">
              <a:off x="9587085" y="2308494"/>
              <a:ext cx="633899" cy="613338"/>
              <a:chOff x="4582210" y="13952782"/>
              <a:chExt cx="712246" cy="689144"/>
            </a:xfrm>
          </p:grpSpPr>
          <p:grpSp>
            <p:nvGrpSpPr>
              <p:cNvPr id="1225" name="Group 122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230" name="Explosion 2 12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1" name="Explosion 2 12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2" name="Explosion 2 12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6" name="Group 122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227" name="Explosion 2 12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8" name="Explosion 2 12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9" name="Explosion 2 12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18" name="Group 1217"/>
            <p:cNvGrpSpPr/>
            <p:nvPr/>
          </p:nvGrpSpPr>
          <p:grpSpPr>
            <a:xfrm rot="6492731">
              <a:off x="11085911" y="2405449"/>
              <a:ext cx="289263" cy="445613"/>
              <a:chOff x="8195694" y="5868418"/>
              <a:chExt cx="325015" cy="500689"/>
            </a:xfrm>
          </p:grpSpPr>
          <p:sp>
            <p:nvSpPr>
              <p:cNvPr id="1222" name="Explosion 2 12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3" name="Explosion 2 12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4" name="Explosion 2 12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19" name="Group 1218"/>
            <p:cNvGrpSpPr/>
            <p:nvPr/>
          </p:nvGrpSpPr>
          <p:grpSpPr>
            <a:xfrm rot="6492731">
              <a:off x="11449583" y="2452587"/>
              <a:ext cx="224270" cy="335101"/>
              <a:chOff x="8268720" y="5992589"/>
              <a:chExt cx="251989" cy="376518"/>
            </a:xfrm>
          </p:grpSpPr>
          <p:sp>
            <p:nvSpPr>
              <p:cNvPr id="1220" name="Explosion 2 12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Explosion 2 12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8" name="Group 1087"/>
            <p:cNvGrpSpPr/>
            <p:nvPr/>
          </p:nvGrpSpPr>
          <p:grpSpPr>
            <a:xfrm rot="9565705">
              <a:off x="18853433" y="2267855"/>
              <a:ext cx="633899" cy="613338"/>
              <a:chOff x="4582210" y="13952782"/>
              <a:chExt cx="712246" cy="689144"/>
            </a:xfrm>
          </p:grpSpPr>
          <p:grpSp>
            <p:nvGrpSpPr>
              <p:cNvPr id="1105" name="Group 110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10" name="Explosion 2 11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1" name="Explosion 2 11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" name="Explosion 2 11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6" name="Group 110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07" name="Explosion 2 11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" name="Explosion 2 11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" name="Explosion 2 11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89" name="Group 1088"/>
            <p:cNvGrpSpPr/>
            <p:nvPr/>
          </p:nvGrpSpPr>
          <p:grpSpPr>
            <a:xfrm rot="9071515">
              <a:off x="19588260" y="2280941"/>
              <a:ext cx="633899" cy="613338"/>
              <a:chOff x="4582210" y="13952782"/>
              <a:chExt cx="712246" cy="689144"/>
            </a:xfrm>
          </p:grpSpPr>
          <p:grpSp>
            <p:nvGrpSpPr>
              <p:cNvPr id="1097" name="Group 109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02" name="Explosion 2 11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" name="Explosion 2 11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4" name="Explosion 2 11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8" name="Group 109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99" name="Explosion 2 10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0" name="Explosion 2 10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1" name="Explosion 2 11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0" name="Group 1089"/>
            <p:cNvGrpSpPr/>
            <p:nvPr/>
          </p:nvGrpSpPr>
          <p:grpSpPr>
            <a:xfrm rot="17292731">
              <a:off x="18434070" y="2351711"/>
              <a:ext cx="289263" cy="445613"/>
              <a:chOff x="8195694" y="5868418"/>
              <a:chExt cx="325015" cy="500689"/>
            </a:xfrm>
          </p:grpSpPr>
          <p:sp>
            <p:nvSpPr>
              <p:cNvPr id="1094" name="Explosion 2 10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5" name="Explosion 2 10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6" name="Explosion 2 10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1" name="Group 1090"/>
            <p:cNvGrpSpPr/>
            <p:nvPr/>
          </p:nvGrpSpPr>
          <p:grpSpPr>
            <a:xfrm rot="17292731">
              <a:off x="18135390" y="2415085"/>
              <a:ext cx="224270" cy="335101"/>
              <a:chOff x="8268720" y="5992589"/>
              <a:chExt cx="251989" cy="376518"/>
            </a:xfrm>
          </p:grpSpPr>
          <p:sp>
            <p:nvSpPr>
              <p:cNvPr id="1092" name="Explosion 2 109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3" name="Explosion 2 109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0" name="Group 1079"/>
            <p:cNvGrpSpPr/>
            <p:nvPr/>
          </p:nvGrpSpPr>
          <p:grpSpPr>
            <a:xfrm rot="17395166">
              <a:off x="20402780" y="2324008"/>
              <a:ext cx="289263" cy="445613"/>
              <a:chOff x="8195694" y="5868418"/>
              <a:chExt cx="325015" cy="500689"/>
            </a:xfrm>
          </p:grpSpPr>
          <p:sp>
            <p:nvSpPr>
              <p:cNvPr id="1085" name="Explosion 2 108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6" name="Explosion 2 10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7" name="Explosion 2 10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1" name="Group 1080"/>
            <p:cNvGrpSpPr/>
            <p:nvPr/>
          </p:nvGrpSpPr>
          <p:grpSpPr>
            <a:xfrm rot="17395166">
              <a:off x="20785586" y="2304903"/>
              <a:ext cx="289263" cy="445613"/>
              <a:chOff x="8195694" y="5868418"/>
              <a:chExt cx="325015" cy="500689"/>
            </a:xfrm>
          </p:grpSpPr>
          <p:sp>
            <p:nvSpPr>
              <p:cNvPr id="1082" name="Explosion 2 108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3" name="Explosion 2 108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4" name="Explosion 2 108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3" name="Group 1052"/>
            <p:cNvGrpSpPr/>
            <p:nvPr/>
          </p:nvGrpSpPr>
          <p:grpSpPr>
            <a:xfrm rot="12303682">
              <a:off x="18559107" y="2144363"/>
              <a:ext cx="289263" cy="445613"/>
              <a:chOff x="8195694" y="5868418"/>
              <a:chExt cx="325015" cy="500689"/>
            </a:xfrm>
          </p:grpSpPr>
          <p:sp>
            <p:nvSpPr>
              <p:cNvPr id="1058" name="Explosion 2 105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9" name="Explosion 2 105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0" name="Explosion 2 105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4" name="Group 1053"/>
            <p:cNvGrpSpPr/>
            <p:nvPr/>
          </p:nvGrpSpPr>
          <p:grpSpPr>
            <a:xfrm rot="12303682">
              <a:off x="18574387" y="1761386"/>
              <a:ext cx="289263" cy="445613"/>
              <a:chOff x="8195694" y="5868418"/>
              <a:chExt cx="325015" cy="500689"/>
            </a:xfrm>
          </p:grpSpPr>
          <p:sp>
            <p:nvSpPr>
              <p:cNvPr id="1055" name="Explosion 2 105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6" name="Explosion 2 105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7" name="Explosion 2 105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8" name="Oval 747"/>
            <p:cNvSpPr>
              <a:spLocks noChangeAspect="1"/>
            </p:cNvSpPr>
            <p:nvPr/>
          </p:nvSpPr>
          <p:spPr>
            <a:xfrm>
              <a:off x="12513320" y="199468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Oval 763"/>
            <p:cNvSpPr>
              <a:spLocks noChangeAspect="1"/>
            </p:cNvSpPr>
            <p:nvPr/>
          </p:nvSpPr>
          <p:spPr>
            <a:xfrm>
              <a:off x="11457138" y="169407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Oval 783"/>
            <p:cNvSpPr>
              <a:spLocks noChangeAspect="1"/>
            </p:cNvSpPr>
            <p:nvPr/>
          </p:nvSpPr>
          <p:spPr>
            <a:xfrm>
              <a:off x="12711486" y="169622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/>
            <p:cNvSpPr>
              <a:spLocks noChangeAspect="1"/>
            </p:cNvSpPr>
            <p:nvPr/>
          </p:nvSpPr>
          <p:spPr>
            <a:xfrm>
              <a:off x="13039975" y="175826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Oval 797"/>
            <p:cNvSpPr>
              <a:spLocks noChangeAspect="1"/>
            </p:cNvSpPr>
            <p:nvPr/>
          </p:nvSpPr>
          <p:spPr>
            <a:xfrm>
              <a:off x="15811736" y="1688743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Oval 820"/>
            <p:cNvSpPr>
              <a:spLocks noChangeAspect="1"/>
            </p:cNvSpPr>
            <p:nvPr/>
          </p:nvSpPr>
          <p:spPr>
            <a:xfrm>
              <a:off x="15489573" y="176615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Oval 822"/>
            <p:cNvSpPr>
              <a:spLocks noChangeAspect="1"/>
            </p:cNvSpPr>
            <p:nvPr/>
          </p:nvSpPr>
          <p:spPr>
            <a:xfrm>
              <a:off x="15649713" y="191118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Oval 823"/>
            <p:cNvSpPr>
              <a:spLocks noChangeAspect="1"/>
            </p:cNvSpPr>
            <p:nvPr/>
          </p:nvSpPr>
          <p:spPr>
            <a:xfrm>
              <a:off x="15649713" y="212108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Oval 833"/>
            <p:cNvSpPr>
              <a:spLocks noChangeAspect="1"/>
            </p:cNvSpPr>
            <p:nvPr/>
          </p:nvSpPr>
          <p:spPr>
            <a:xfrm>
              <a:off x="13212829" y="212108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Oval 834"/>
            <p:cNvSpPr>
              <a:spLocks noChangeAspect="1"/>
            </p:cNvSpPr>
            <p:nvPr/>
          </p:nvSpPr>
          <p:spPr>
            <a:xfrm>
              <a:off x="13327754" y="177867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Oval 850"/>
            <p:cNvSpPr>
              <a:spLocks noChangeAspect="1"/>
            </p:cNvSpPr>
            <p:nvPr/>
          </p:nvSpPr>
          <p:spPr>
            <a:xfrm>
              <a:off x="13675430" y="234927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Oval 851"/>
            <p:cNvSpPr>
              <a:spLocks noChangeAspect="1"/>
            </p:cNvSpPr>
            <p:nvPr/>
          </p:nvSpPr>
          <p:spPr>
            <a:xfrm>
              <a:off x="13487124" y="201221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Oval 875"/>
            <p:cNvSpPr>
              <a:spLocks noChangeAspect="1"/>
            </p:cNvSpPr>
            <p:nvPr/>
          </p:nvSpPr>
          <p:spPr>
            <a:xfrm>
              <a:off x="19465071" y="166192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Oval 876"/>
            <p:cNvSpPr>
              <a:spLocks noChangeAspect="1"/>
            </p:cNvSpPr>
            <p:nvPr/>
          </p:nvSpPr>
          <p:spPr>
            <a:xfrm>
              <a:off x="18753609" y="204644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Oval 878"/>
            <p:cNvSpPr>
              <a:spLocks noChangeAspect="1"/>
            </p:cNvSpPr>
            <p:nvPr/>
          </p:nvSpPr>
          <p:spPr>
            <a:xfrm>
              <a:off x="17455597" y="1612936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Oval 903"/>
            <p:cNvSpPr>
              <a:spLocks noChangeAspect="1"/>
            </p:cNvSpPr>
            <p:nvPr/>
          </p:nvSpPr>
          <p:spPr>
            <a:xfrm>
              <a:off x="18151427" y="194568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Oval 906"/>
            <p:cNvSpPr>
              <a:spLocks noChangeAspect="1"/>
            </p:cNvSpPr>
            <p:nvPr/>
          </p:nvSpPr>
          <p:spPr>
            <a:xfrm>
              <a:off x="19396190" y="195311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Oval 926"/>
            <p:cNvSpPr>
              <a:spLocks noChangeAspect="1"/>
            </p:cNvSpPr>
            <p:nvPr/>
          </p:nvSpPr>
          <p:spPr>
            <a:xfrm>
              <a:off x="19014168" y="195232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23564050" y="2759339"/>
              <a:ext cx="3706830" cy="6597783"/>
            </a:xfrm>
            <a:custGeom>
              <a:avLst/>
              <a:gdLst>
                <a:gd name="connsiteX0" fmla="*/ 1867178 w 3719424"/>
                <a:gd name="connsiteY0" fmla="*/ 6838106 h 6838106"/>
                <a:gd name="connsiteX1" fmla="*/ 1820285 w 3719424"/>
                <a:gd name="connsiteY1" fmla="*/ 6369183 h 6838106"/>
                <a:gd name="connsiteX2" fmla="*/ 179054 w 3719424"/>
                <a:gd name="connsiteY2" fmla="*/ 4305921 h 6838106"/>
                <a:gd name="connsiteX3" fmla="*/ 61824 w 3719424"/>
                <a:gd name="connsiteY3" fmla="*/ 2758475 h 6838106"/>
                <a:gd name="connsiteX4" fmla="*/ 343178 w 3719424"/>
                <a:gd name="connsiteY4" fmla="*/ 882783 h 6838106"/>
                <a:gd name="connsiteX5" fmla="*/ 507301 w 3719424"/>
                <a:gd name="connsiteY5" fmla="*/ 85614 h 6838106"/>
                <a:gd name="connsiteX6" fmla="*/ 1445147 w 3719424"/>
                <a:gd name="connsiteY6" fmla="*/ 85614 h 6838106"/>
                <a:gd name="connsiteX7" fmla="*/ 2148531 w 3719424"/>
                <a:gd name="connsiteY7" fmla="*/ 648321 h 6838106"/>
                <a:gd name="connsiteX8" fmla="*/ 2523670 w 3719424"/>
                <a:gd name="connsiteY8" fmla="*/ 1140691 h 6838106"/>
                <a:gd name="connsiteX9" fmla="*/ 3719424 w 3719424"/>
                <a:gd name="connsiteY9" fmla="*/ 1187583 h 6838106"/>
                <a:gd name="connsiteX0" fmla="*/ 1820285 w 3719424"/>
                <a:gd name="connsiteY0" fmla="*/ 6369183 h 6369183"/>
                <a:gd name="connsiteX1" fmla="*/ 179054 w 3719424"/>
                <a:gd name="connsiteY1" fmla="*/ 4305921 h 6369183"/>
                <a:gd name="connsiteX2" fmla="*/ 61824 w 3719424"/>
                <a:gd name="connsiteY2" fmla="*/ 2758475 h 6369183"/>
                <a:gd name="connsiteX3" fmla="*/ 343178 w 3719424"/>
                <a:gd name="connsiteY3" fmla="*/ 882783 h 6369183"/>
                <a:gd name="connsiteX4" fmla="*/ 507301 w 3719424"/>
                <a:gd name="connsiteY4" fmla="*/ 85614 h 6369183"/>
                <a:gd name="connsiteX5" fmla="*/ 1445147 w 3719424"/>
                <a:gd name="connsiteY5" fmla="*/ 85614 h 6369183"/>
                <a:gd name="connsiteX6" fmla="*/ 2148531 w 3719424"/>
                <a:gd name="connsiteY6" fmla="*/ 648321 h 6369183"/>
                <a:gd name="connsiteX7" fmla="*/ 2523670 w 3719424"/>
                <a:gd name="connsiteY7" fmla="*/ 1140691 h 6369183"/>
                <a:gd name="connsiteX8" fmla="*/ 3719424 w 3719424"/>
                <a:gd name="connsiteY8" fmla="*/ 1187583 h 6369183"/>
                <a:gd name="connsiteX0" fmla="*/ 1901494 w 3724433"/>
                <a:gd name="connsiteY0" fmla="*/ 6597783 h 6597783"/>
                <a:gd name="connsiteX1" fmla="*/ 184063 w 3724433"/>
                <a:gd name="connsiteY1" fmla="*/ 4305921 h 6597783"/>
                <a:gd name="connsiteX2" fmla="*/ 66833 w 3724433"/>
                <a:gd name="connsiteY2" fmla="*/ 2758475 h 6597783"/>
                <a:gd name="connsiteX3" fmla="*/ 348187 w 3724433"/>
                <a:gd name="connsiteY3" fmla="*/ 882783 h 6597783"/>
                <a:gd name="connsiteX4" fmla="*/ 512310 w 3724433"/>
                <a:gd name="connsiteY4" fmla="*/ 85614 h 6597783"/>
                <a:gd name="connsiteX5" fmla="*/ 1450156 w 3724433"/>
                <a:gd name="connsiteY5" fmla="*/ 85614 h 6597783"/>
                <a:gd name="connsiteX6" fmla="*/ 2153540 w 3724433"/>
                <a:gd name="connsiteY6" fmla="*/ 648321 h 6597783"/>
                <a:gd name="connsiteX7" fmla="*/ 2528679 w 3724433"/>
                <a:gd name="connsiteY7" fmla="*/ 1140691 h 6597783"/>
                <a:gd name="connsiteX8" fmla="*/ 3724433 w 3724433"/>
                <a:gd name="connsiteY8" fmla="*/ 1187583 h 6597783"/>
                <a:gd name="connsiteX0" fmla="*/ 1883891 w 3706830"/>
                <a:gd name="connsiteY0" fmla="*/ 6597783 h 6597783"/>
                <a:gd name="connsiteX1" fmla="*/ 1610598 w 3706830"/>
                <a:gd name="connsiteY1" fmla="*/ 6011630 h 6597783"/>
                <a:gd name="connsiteX2" fmla="*/ 166460 w 3706830"/>
                <a:gd name="connsiteY2" fmla="*/ 4305921 h 6597783"/>
                <a:gd name="connsiteX3" fmla="*/ 49230 w 3706830"/>
                <a:gd name="connsiteY3" fmla="*/ 2758475 h 6597783"/>
                <a:gd name="connsiteX4" fmla="*/ 330584 w 3706830"/>
                <a:gd name="connsiteY4" fmla="*/ 882783 h 6597783"/>
                <a:gd name="connsiteX5" fmla="*/ 494707 w 3706830"/>
                <a:gd name="connsiteY5" fmla="*/ 85614 h 6597783"/>
                <a:gd name="connsiteX6" fmla="*/ 1432553 w 3706830"/>
                <a:gd name="connsiteY6" fmla="*/ 85614 h 6597783"/>
                <a:gd name="connsiteX7" fmla="*/ 2135937 w 3706830"/>
                <a:gd name="connsiteY7" fmla="*/ 648321 h 6597783"/>
                <a:gd name="connsiteX8" fmla="*/ 2511076 w 3706830"/>
                <a:gd name="connsiteY8" fmla="*/ 1140691 h 6597783"/>
                <a:gd name="connsiteX9" fmla="*/ 3706830 w 3706830"/>
                <a:gd name="connsiteY9" fmla="*/ 1187583 h 659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06830" h="6597783">
                  <a:moveTo>
                    <a:pt x="1883891" y="6597783"/>
                  </a:moveTo>
                  <a:cubicBezTo>
                    <a:pt x="1817705" y="6515966"/>
                    <a:pt x="1896836" y="6393607"/>
                    <a:pt x="1610598" y="6011630"/>
                  </a:cubicBezTo>
                  <a:cubicBezTo>
                    <a:pt x="1324360" y="5629653"/>
                    <a:pt x="426688" y="4848113"/>
                    <a:pt x="166460" y="4305921"/>
                  </a:cubicBezTo>
                  <a:cubicBezTo>
                    <a:pt x="-93768" y="3763729"/>
                    <a:pt x="21876" y="3328998"/>
                    <a:pt x="49230" y="2758475"/>
                  </a:cubicBezTo>
                  <a:cubicBezTo>
                    <a:pt x="76584" y="2187952"/>
                    <a:pt x="256338" y="1328260"/>
                    <a:pt x="330584" y="882783"/>
                  </a:cubicBezTo>
                  <a:cubicBezTo>
                    <a:pt x="404830" y="437306"/>
                    <a:pt x="311046" y="218475"/>
                    <a:pt x="494707" y="85614"/>
                  </a:cubicBezTo>
                  <a:cubicBezTo>
                    <a:pt x="678368" y="-47247"/>
                    <a:pt x="1159015" y="-8170"/>
                    <a:pt x="1432553" y="85614"/>
                  </a:cubicBezTo>
                  <a:cubicBezTo>
                    <a:pt x="1706091" y="179398"/>
                    <a:pt x="1956183" y="472475"/>
                    <a:pt x="2135937" y="648321"/>
                  </a:cubicBezTo>
                  <a:cubicBezTo>
                    <a:pt x="2315691" y="824167"/>
                    <a:pt x="2249261" y="1050814"/>
                    <a:pt x="2511076" y="1140691"/>
                  </a:cubicBezTo>
                  <a:cubicBezTo>
                    <a:pt x="2772891" y="1230568"/>
                    <a:pt x="3239860" y="1209075"/>
                    <a:pt x="3706830" y="1187583"/>
                  </a:cubicBez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3"/>
            <p:cNvSpPr>
              <a:spLocks noChangeArrowheads="1"/>
            </p:cNvSpPr>
            <p:nvPr/>
          </p:nvSpPr>
          <p:spPr bwMode="auto">
            <a:xfrm>
              <a:off x="11146537" y="3704844"/>
              <a:ext cx="71147" cy="15246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" name="Rectangle 64"/>
            <p:cNvSpPr>
              <a:spLocks noChangeArrowheads="1"/>
            </p:cNvSpPr>
            <p:nvPr/>
          </p:nvSpPr>
          <p:spPr bwMode="auto">
            <a:xfrm>
              <a:off x="10963230" y="3594226"/>
              <a:ext cx="350656" cy="9147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" name="Rectangle 65"/>
            <p:cNvSpPr>
              <a:spLocks noChangeArrowheads="1"/>
            </p:cNvSpPr>
            <p:nvPr/>
          </p:nvSpPr>
          <p:spPr bwMode="auto">
            <a:xfrm>
              <a:off x="11161427" y="3197832"/>
              <a:ext cx="274427" cy="13721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" name="Rectangle 66"/>
            <p:cNvSpPr>
              <a:spLocks noChangeArrowheads="1"/>
            </p:cNvSpPr>
            <p:nvPr/>
          </p:nvSpPr>
          <p:spPr bwMode="auto">
            <a:xfrm>
              <a:off x="11268148" y="3014880"/>
              <a:ext cx="182951" cy="10672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824" name="Group 1823"/>
            <p:cNvGrpSpPr/>
            <p:nvPr/>
          </p:nvGrpSpPr>
          <p:grpSpPr>
            <a:xfrm rot="21359327">
              <a:off x="4772037" y="2939241"/>
              <a:ext cx="633899" cy="613338"/>
              <a:chOff x="4582210" y="13952782"/>
              <a:chExt cx="712246" cy="689144"/>
            </a:xfrm>
          </p:grpSpPr>
          <p:grpSp>
            <p:nvGrpSpPr>
              <p:cNvPr id="1841" name="Group 184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846" name="Explosion 2 184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7" name="Explosion 2 184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8" name="Explosion 2 184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42" name="Group 184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843" name="Explosion 2 184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4" name="Explosion 2 184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5" name="Explosion 2 184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25" name="Group 1824"/>
            <p:cNvGrpSpPr/>
            <p:nvPr/>
          </p:nvGrpSpPr>
          <p:grpSpPr>
            <a:xfrm rot="21336557">
              <a:off x="4100868" y="2592929"/>
              <a:ext cx="633899" cy="613338"/>
              <a:chOff x="4582210" y="13952782"/>
              <a:chExt cx="712246" cy="689144"/>
            </a:xfrm>
          </p:grpSpPr>
          <p:grpSp>
            <p:nvGrpSpPr>
              <p:cNvPr id="1833" name="Group 183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838" name="Explosion 2 18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9" name="Explosion 2 18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0" name="Explosion 2 18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34" name="Group 183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835" name="Explosion 2 183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6" name="Explosion 2 18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7" name="Explosion 2 18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26" name="Group 1825"/>
            <p:cNvGrpSpPr/>
            <p:nvPr/>
          </p:nvGrpSpPr>
          <p:grpSpPr>
            <a:xfrm rot="8076285">
              <a:off x="5511784" y="3279676"/>
              <a:ext cx="289263" cy="445613"/>
              <a:chOff x="8195694" y="5868418"/>
              <a:chExt cx="325015" cy="500689"/>
            </a:xfrm>
          </p:grpSpPr>
          <p:sp>
            <p:nvSpPr>
              <p:cNvPr id="1830" name="Explosion 2 182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1" name="Explosion 2 183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2" name="Explosion 2 183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27" name="Group 1826"/>
            <p:cNvGrpSpPr/>
            <p:nvPr/>
          </p:nvGrpSpPr>
          <p:grpSpPr>
            <a:xfrm rot="7486353">
              <a:off x="5900905" y="3468636"/>
              <a:ext cx="224270" cy="335101"/>
              <a:chOff x="8268720" y="5992589"/>
              <a:chExt cx="251989" cy="376518"/>
            </a:xfrm>
          </p:grpSpPr>
          <p:sp>
            <p:nvSpPr>
              <p:cNvPr id="1828" name="Explosion 2 18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9" name="Explosion 2 18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4" name="Group 1763"/>
            <p:cNvGrpSpPr/>
            <p:nvPr/>
          </p:nvGrpSpPr>
          <p:grpSpPr>
            <a:xfrm rot="20711762">
              <a:off x="7700842" y="10911145"/>
              <a:ext cx="633899" cy="613338"/>
              <a:chOff x="4582210" y="13952782"/>
              <a:chExt cx="712246" cy="689144"/>
            </a:xfrm>
          </p:grpSpPr>
          <p:grpSp>
            <p:nvGrpSpPr>
              <p:cNvPr id="1781" name="Group 178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86" name="Explosion 2 17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7" name="Explosion 2 17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8" name="Explosion 2 17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82" name="Group 178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83" name="Explosion 2 17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4" name="Explosion 2 17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5" name="Explosion 2 17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65" name="Group 1764"/>
            <p:cNvGrpSpPr/>
            <p:nvPr/>
          </p:nvGrpSpPr>
          <p:grpSpPr>
            <a:xfrm rot="20217572">
              <a:off x="7012494" y="10896154"/>
              <a:ext cx="700388" cy="543320"/>
              <a:chOff x="4539387" y="13991945"/>
              <a:chExt cx="786953" cy="610472"/>
            </a:xfrm>
          </p:grpSpPr>
          <p:grpSp>
            <p:nvGrpSpPr>
              <p:cNvPr id="1773" name="Group 1772"/>
              <p:cNvGrpSpPr/>
              <p:nvPr/>
            </p:nvGrpSpPr>
            <p:grpSpPr>
              <a:xfrm rot="19123651">
                <a:off x="4539387" y="13991945"/>
                <a:ext cx="263846" cy="347817"/>
                <a:chOff x="8195694" y="5868418"/>
                <a:chExt cx="263846" cy="347817"/>
              </a:xfrm>
            </p:grpSpPr>
            <p:sp>
              <p:nvSpPr>
                <p:cNvPr id="1778" name="Explosion 2 17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9" name="Explosion 2 17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4" name="Group 1773"/>
              <p:cNvGrpSpPr/>
              <p:nvPr/>
            </p:nvGrpSpPr>
            <p:grpSpPr>
              <a:xfrm rot="19123651">
                <a:off x="5074351" y="14225899"/>
                <a:ext cx="251989" cy="376518"/>
                <a:chOff x="8268720" y="5992589"/>
                <a:chExt cx="251989" cy="376518"/>
              </a:xfrm>
            </p:grpSpPr>
            <p:sp>
              <p:nvSpPr>
                <p:cNvPr id="1776" name="Explosion 2 17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7" name="Explosion 2 17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66" name="Group 1765"/>
            <p:cNvGrpSpPr/>
            <p:nvPr/>
          </p:nvGrpSpPr>
          <p:grpSpPr>
            <a:xfrm rot="6838788">
              <a:off x="8461845" y="11054475"/>
              <a:ext cx="289263" cy="445613"/>
              <a:chOff x="8195694" y="5868418"/>
              <a:chExt cx="325015" cy="500689"/>
            </a:xfrm>
          </p:grpSpPr>
          <p:sp>
            <p:nvSpPr>
              <p:cNvPr id="1770" name="Explosion 2 176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1" name="Explosion 2 177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2" name="Explosion 2 177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7" name="Group 1766"/>
            <p:cNvGrpSpPr/>
            <p:nvPr/>
          </p:nvGrpSpPr>
          <p:grpSpPr>
            <a:xfrm rot="6838788">
              <a:off x="8824657" y="11134936"/>
              <a:ext cx="224270" cy="335101"/>
              <a:chOff x="8268720" y="5992589"/>
              <a:chExt cx="251989" cy="376518"/>
            </a:xfrm>
          </p:grpSpPr>
          <p:sp>
            <p:nvSpPr>
              <p:cNvPr id="1768" name="Explosion 2 176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9" name="Explosion 2 176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20" name="Explosion 2 1719"/>
            <p:cNvSpPr/>
            <p:nvPr/>
          </p:nvSpPr>
          <p:spPr>
            <a:xfrm rot="4342671">
              <a:off x="23198245" y="241335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1" name="Explosion 2 1720"/>
            <p:cNvSpPr/>
            <p:nvPr/>
          </p:nvSpPr>
          <p:spPr>
            <a:xfrm rot="4342671">
              <a:off x="23051990" y="242254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5" name="Group 1694"/>
            <p:cNvGrpSpPr/>
            <p:nvPr/>
          </p:nvGrpSpPr>
          <p:grpSpPr>
            <a:xfrm rot="14413531">
              <a:off x="20183350" y="3175656"/>
              <a:ext cx="633899" cy="613338"/>
              <a:chOff x="4582210" y="13952782"/>
              <a:chExt cx="712246" cy="689144"/>
            </a:xfrm>
          </p:grpSpPr>
          <p:grpSp>
            <p:nvGrpSpPr>
              <p:cNvPr id="1712" name="Group 171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17" name="Explosion 2 17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8" name="Explosion 2 17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9" name="Explosion 2 17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3" name="Group 171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14" name="Explosion 2 171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5" name="Explosion 2 171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6" name="Explosion 2 171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96" name="Group 1695"/>
            <p:cNvGrpSpPr/>
            <p:nvPr/>
          </p:nvGrpSpPr>
          <p:grpSpPr>
            <a:xfrm rot="13919341">
              <a:off x="20287955" y="3903118"/>
              <a:ext cx="633899" cy="613338"/>
              <a:chOff x="4582210" y="13952782"/>
              <a:chExt cx="712246" cy="689144"/>
            </a:xfrm>
          </p:grpSpPr>
          <p:grpSp>
            <p:nvGrpSpPr>
              <p:cNvPr id="1704" name="Group 17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709" name="Explosion 2 17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0" name="Explosion 2 17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1" name="Explosion 2 17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5" name="Group 17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706" name="Explosion 2 17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7" name="Explosion 2 17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8" name="Explosion 2 17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97" name="Group 1696"/>
            <p:cNvGrpSpPr/>
            <p:nvPr/>
          </p:nvGrpSpPr>
          <p:grpSpPr>
            <a:xfrm rot="540557">
              <a:off x="20261046" y="2675453"/>
              <a:ext cx="289263" cy="445613"/>
              <a:chOff x="8195694" y="5868418"/>
              <a:chExt cx="325015" cy="500689"/>
            </a:xfrm>
          </p:grpSpPr>
          <p:sp>
            <p:nvSpPr>
              <p:cNvPr id="1701" name="Explosion 2 170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2" name="Explosion 2 170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3" name="Explosion 2 170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8" name="Group 1697"/>
            <p:cNvGrpSpPr/>
            <p:nvPr/>
          </p:nvGrpSpPr>
          <p:grpSpPr>
            <a:xfrm rot="540557">
              <a:off x="20232564" y="2405094"/>
              <a:ext cx="224270" cy="335101"/>
              <a:chOff x="8268720" y="5992589"/>
              <a:chExt cx="251989" cy="376518"/>
            </a:xfrm>
          </p:grpSpPr>
          <p:sp>
            <p:nvSpPr>
              <p:cNvPr id="1699" name="Explosion 2 169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0" name="Explosion 2 169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71" name="Group 1670"/>
            <p:cNvGrpSpPr/>
            <p:nvPr/>
          </p:nvGrpSpPr>
          <p:grpSpPr>
            <a:xfrm rot="14413531">
              <a:off x="17417753" y="3362420"/>
              <a:ext cx="633899" cy="613338"/>
              <a:chOff x="4582210" y="13952782"/>
              <a:chExt cx="712246" cy="689144"/>
            </a:xfrm>
          </p:grpSpPr>
          <p:grpSp>
            <p:nvGrpSpPr>
              <p:cNvPr id="1687" name="Group 168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692" name="Explosion 2 16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3" name="Explosion 2 16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4" name="Explosion 2 16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88" name="Group 168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89" name="Explosion 2 16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0" name="Explosion 2 16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1" name="Explosion 2 16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72" name="Group 1671"/>
            <p:cNvGrpSpPr/>
            <p:nvPr/>
          </p:nvGrpSpPr>
          <p:grpSpPr>
            <a:xfrm rot="13919341">
              <a:off x="17569976" y="4067573"/>
              <a:ext cx="540529" cy="537989"/>
              <a:chOff x="4687120" y="14037444"/>
              <a:chExt cx="607336" cy="604482"/>
            </a:xfrm>
          </p:grpSpPr>
          <p:grpSp>
            <p:nvGrpSpPr>
              <p:cNvPr id="1680" name="Group 1679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1685" name="Explosion 2 16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6" name="Explosion 2 16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81" name="Group 168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682" name="Explosion 2 168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3" name="Explosion 2 168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4" name="Explosion 2 168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73" name="Group 1672"/>
            <p:cNvGrpSpPr/>
            <p:nvPr/>
          </p:nvGrpSpPr>
          <p:grpSpPr>
            <a:xfrm rot="540557">
              <a:off x="17495449" y="2862215"/>
              <a:ext cx="289263" cy="445613"/>
              <a:chOff x="8195694" y="5868418"/>
              <a:chExt cx="325015" cy="500689"/>
            </a:xfrm>
          </p:grpSpPr>
          <p:sp>
            <p:nvSpPr>
              <p:cNvPr id="1677" name="Explosion 2 167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8" name="Explosion 2 167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9" name="Explosion 2 167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74" name="Group 1673"/>
            <p:cNvGrpSpPr/>
            <p:nvPr/>
          </p:nvGrpSpPr>
          <p:grpSpPr>
            <a:xfrm rot="540557">
              <a:off x="17466967" y="2591857"/>
              <a:ext cx="224270" cy="335101"/>
              <a:chOff x="8268720" y="5992589"/>
              <a:chExt cx="251989" cy="376518"/>
            </a:xfrm>
          </p:grpSpPr>
          <p:sp>
            <p:nvSpPr>
              <p:cNvPr id="1675" name="Explosion 2 167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6" name="Explosion 2 167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0" name="Group 1629"/>
            <p:cNvGrpSpPr/>
            <p:nvPr/>
          </p:nvGrpSpPr>
          <p:grpSpPr>
            <a:xfrm rot="17963848">
              <a:off x="9223534" y="11144580"/>
              <a:ext cx="289263" cy="445613"/>
              <a:chOff x="8195694" y="5868418"/>
              <a:chExt cx="325015" cy="500689"/>
            </a:xfrm>
          </p:grpSpPr>
          <p:sp>
            <p:nvSpPr>
              <p:cNvPr id="1635" name="Explosion 2 16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6" name="Explosion 2 16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7" name="Explosion 2 16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1" name="Group 1630"/>
            <p:cNvGrpSpPr/>
            <p:nvPr/>
          </p:nvGrpSpPr>
          <p:grpSpPr>
            <a:xfrm rot="17963848">
              <a:off x="9604260" y="11188773"/>
              <a:ext cx="289263" cy="445613"/>
              <a:chOff x="8195694" y="5868418"/>
              <a:chExt cx="325015" cy="500689"/>
            </a:xfrm>
          </p:grpSpPr>
          <p:sp>
            <p:nvSpPr>
              <p:cNvPr id="1632" name="Explosion 2 163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3" name="Explosion 2 163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4" name="Explosion 2 163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27" name="Explosion 2 1626"/>
            <p:cNvSpPr/>
            <p:nvPr/>
          </p:nvSpPr>
          <p:spPr>
            <a:xfrm rot="471556">
              <a:off x="11580067" y="264754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Explosion 2 1627"/>
            <p:cNvSpPr/>
            <p:nvPr/>
          </p:nvSpPr>
          <p:spPr>
            <a:xfrm rot="471556">
              <a:off x="11550718" y="277234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Explosion 2 1628"/>
            <p:cNvSpPr/>
            <p:nvPr/>
          </p:nvSpPr>
          <p:spPr>
            <a:xfrm rot="471556">
              <a:off x="11496093" y="290832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94" name="Group 1593"/>
            <p:cNvGrpSpPr/>
            <p:nvPr/>
          </p:nvGrpSpPr>
          <p:grpSpPr>
            <a:xfrm rot="18419070">
              <a:off x="6166854" y="3492420"/>
              <a:ext cx="289263" cy="445613"/>
              <a:chOff x="8195694" y="5868418"/>
              <a:chExt cx="325015" cy="500689"/>
            </a:xfrm>
          </p:grpSpPr>
          <p:sp>
            <p:nvSpPr>
              <p:cNvPr id="1599" name="Explosion 2 15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0" name="Explosion 2 15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1" name="Explosion 2 16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95" name="Group 1594"/>
            <p:cNvGrpSpPr/>
            <p:nvPr/>
          </p:nvGrpSpPr>
          <p:grpSpPr>
            <a:xfrm rot="18419070">
              <a:off x="6519796" y="3656344"/>
              <a:ext cx="289263" cy="445613"/>
              <a:chOff x="8195694" y="5868418"/>
              <a:chExt cx="325015" cy="500689"/>
            </a:xfrm>
          </p:grpSpPr>
          <p:sp>
            <p:nvSpPr>
              <p:cNvPr id="1596" name="Explosion 2 159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7" name="Explosion 2 159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8" name="Explosion 2 159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63" name="Group 1462"/>
            <p:cNvGrpSpPr/>
            <p:nvPr/>
          </p:nvGrpSpPr>
          <p:grpSpPr>
            <a:xfrm rot="16016785">
              <a:off x="11618210" y="3276459"/>
              <a:ext cx="633899" cy="613338"/>
              <a:chOff x="4582210" y="13952782"/>
              <a:chExt cx="712246" cy="689144"/>
            </a:xfrm>
          </p:grpSpPr>
          <p:grpSp>
            <p:nvGrpSpPr>
              <p:cNvPr id="1480" name="Group 147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85" name="Explosion 2 148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6" name="Explosion 2 148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7" name="Explosion 2 148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1" name="Group 148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82" name="Explosion 2 148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3" name="Explosion 2 148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4" name="Explosion 2 148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64" name="Group 1463"/>
            <p:cNvGrpSpPr/>
            <p:nvPr/>
          </p:nvGrpSpPr>
          <p:grpSpPr>
            <a:xfrm rot="15522595">
              <a:off x="11384544" y="3973268"/>
              <a:ext cx="633899" cy="613338"/>
              <a:chOff x="4582210" y="13952782"/>
              <a:chExt cx="712246" cy="689144"/>
            </a:xfrm>
          </p:grpSpPr>
          <p:grpSp>
            <p:nvGrpSpPr>
              <p:cNvPr id="1472" name="Group 147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477" name="Explosion 2 14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8" name="Explosion 2 14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9" name="Explosion 2 14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73" name="Group 147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474" name="Explosion 2 147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5" name="Explosion 2 147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6" name="Explosion 2 147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65" name="Group 1464"/>
            <p:cNvGrpSpPr/>
            <p:nvPr/>
          </p:nvGrpSpPr>
          <p:grpSpPr>
            <a:xfrm rot="2143811">
              <a:off x="11968633" y="2796083"/>
              <a:ext cx="289263" cy="445613"/>
              <a:chOff x="8195694" y="5868418"/>
              <a:chExt cx="325015" cy="500689"/>
            </a:xfrm>
          </p:grpSpPr>
          <p:sp>
            <p:nvSpPr>
              <p:cNvPr id="1469" name="Explosion 2 14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0" name="Explosion 2 14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1" name="Explosion 2 14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66" name="Group 1465"/>
            <p:cNvGrpSpPr/>
            <p:nvPr/>
          </p:nvGrpSpPr>
          <p:grpSpPr>
            <a:xfrm rot="2143811">
              <a:off x="12093074" y="2533079"/>
              <a:ext cx="224270" cy="335101"/>
              <a:chOff x="8268720" y="5992589"/>
              <a:chExt cx="251989" cy="376518"/>
            </a:xfrm>
          </p:grpSpPr>
          <p:sp>
            <p:nvSpPr>
              <p:cNvPr id="1467" name="Explosion 2 146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8" name="Explosion 2 146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6" name="Explosion 2 1415"/>
            <p:cNvSpPr/>
            <p:nvPr/>
          </p:nvSpPr>
          <p:spPr>
            <a:xfrm rot="471556">
              <a:off x="11486680" y="3281392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Explosion 2 1416"/>
            <p:cNvSpPr/>
            <p:nvPr/>
          </p:nvSpPr>
          <p:spPr>
            <a:xfrm rot="471556">
              <a:off x="11457331" y="340619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Explosion 2 1417"/>
            <p:cNvSpPr/>
            <p:nvPr/>
          </p:nvSpPr>
          <p:spPr>
            <a:xfrm rot="471556">
              <a:off x="11402706" y="354217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8" name="Group 1337"/>
            <p:cNvGrpSpPr/>
            <p:nvPr/>
          </p:nvGrpSpPr>
          <p:grpSpPr>
            <a:xfrm rot="17889356">
              <a:off x="25058053" y="3511192"/>
              <a:ext cx="289263" cy="445613"/>
              <a:chOff x="8195694" y="5868418"/>
              <a:chExt cx="325015" cy="500689"/>
            </a:xfrm>
          </p:grpSpPr>
          <p:sp>
            <p:nvSpPr>
              <p:cNvPr id="1343" name="Explosion 2 134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4" name="Explosion 2 134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5" name="Explosion 2 134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33" name="Explosion 2 1332"/>
            <p:cNvSpPr/>
            <p:nvPr/>
          </p:nvSpPr>
          <p:spPr>
            <a:xfrm rot="15245106">
              <a:off x="24424597" y="382285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4" name="Group 1333"/>
            <p:cNvGrpSpPr/>
            <p:nvPr/>
          </p:nvGrpSpPr>
          <p:grpSpPr>
            <a:xfrm rot="17395166">
              <a:off x="18048448" y="4445078"/>
              <a:ext cx="289264" cy="445613"/>
              <a:chOff x="8195694" y="5868418"/>
              <a:chExt cx="325015" cy="500689"/>
            </a:xfrm>
          </p:grpSpPr>
          <p:sp>
            <p:nvSpPr>
              <p:cNvPr id="1335" name="Explosion 2 133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6" name="Explosion 2 133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Explosion 2 133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32" name="Explosion 2 1331"/>
            <p:cNvSpPr/>
            <p:nvPr/>
          </p:nvSpPr>
          <p:spPr>
            <a:xfrm rot="4342671">
              <a:off x="24403508" y="498536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Explosion 2 1328"/>
            <p:cNvSpPr/>
            <p:nvPr/>
          </p:nvSpPr>
          <p:spPr>
            <a:xfrm rot="4342671">
              <a:off x="25948000" y="515083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0" name="Group 1319"/>
            <p:cNvGrpSpPr/>
            <p:nvPr/>
          </p:nvGrpSpPr>
          <p:grpSpPr>
            <a:xfrm rot="11989111">
              <a:off x="23378786" y="3363426"/>
              <a:ext cx="289263" cy="445613"/>
              <a:chOff x="8195694" y="5868418"/>
              <a:chExt cx="325015" cy="500689"/>
            </a:xfrm>
          </p:grpSpPr>
          <p:sp>
            <p:nvSpPr>
              <p:cNvPr id="1325" name="Explosion 2 132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6" name="Explosion 2 132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7" name="Explosion 2 132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1" name="Group 1320"/>
            <p:cNvGrpSpPr/>
            <p:nvPr/>
          </p:nvGrpSpPr>
          <p:grpSpPr>
            <a:xfrm rot="11989111">
              <a:off x="23359007" y="2980655"/>
              <a:ext cx="289263" cy="445613"/>
              <a:chOff x="8195694" y="5868418"/>
              <a:chExt cx="325015" cy="500689"/>
            </a:xfrm>
          </p:grpSpPr>
          <p:sp>
            <p:nvSpPr>
              <p:cNvPr id="1322" name="Explosion 2 132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3" name="Explosion 2 132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4" name="Explosion 2 132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09" name="Rectangle 71"/>
            <p:cNvSpPr>
              <a:spLocks noChangeArrowheads="1"/>
            </p:cNvSpPr>
            <p:nvPr/>
          </p:nvSpPr>
          <p:spPr bwMode="auto">
            <a:xfrm>
              <a:off x="23882368" y="3833234"/>
              <a:ext cx="340828" cy="15230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" name="Rectangle 71"/>
            <p:cNvSpPr>
              <a:spLocks noChangeArrowheads="1"/>
            </p:cNvSpPr>
            <p:nvPr/>
          </p:nvSpPr>
          <p:spPr bwMode="auto">
            <a:xfrm>
              <a:off x="23361341" y="4522567"/>
              <a:ext cx="188825" cy="15230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" name="Rectangle 71"/>
            <p:cNvSpPr>
              <a:spLocks noChangeArrowheads="1"/>
            </p:cNvSpPr>
            <p:nvPr/>
          </p:nvSpPr>
          <p:spPr bwMode="auto">
            <a:xfrm rot="5224956">
              <a:off x="25049900" y="3510624"/>
              <a:ext cx="340828" cy="15230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6" name="Freeform 1265"/>
            <p:cNvSpPr/>
            <p:nvPr/>
          </p:nvSpPr>
          <p:spPr>
            <a:xfrm rot="18173395">
              <a:off x="7309874" y="3989982"/>
              <a:ext cx="1929222" cy="1730191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445087 w 1445109"/>
                <a:gd name="connsiteY0" fmla="*/ 755592 h 1296022"/>
                <a:gd name="connsiteX1" fmla="*/ 213905 w 1445109"/>
                <a:gd name="connsiteY1" fmla="*/ 1293753 h 1296022"/>
                <a:gd name="connsiteX2" fmla="*/ 146 w 1445109"/>
                <a:gd name="connsiteY2" fmla="*/ 402897 h 1296022"/>
                <a:gd name="connsiteX3" fmla="*/ 914278 w 1445109"/>
                <a:gd name="connsiteY3" fmla="*/ 73 h 1296022"/>
                <a:gd name="connsiteX4" fmla="*/ 1445087 w 1445109"/>
                <a:gd name="connsiteY4" fmla="*/ 755592 h 129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5109" h="1296022">
                  <a:moveTo>
                    <a:pt x="1445087" y="755592"/>
                  </a:moveTo>
                  <a:cubicBezTo>
                    <a:pt x="1451303" y="754991"/>
                    <a:pt x="157081" y="1239135"/>
                    <a:pt x="213905" y="1293753"/>
                  </a:cubicBezTo>
                  <a:cubicBezTo>
                    <a:pt x="270729" y="1348371"/>
                    <a:pt x="-4911" y="398829"/>
                    <a:pt x="146" y="402897"/>
                  </a:cubicBezTo>
                  <a:cubicBezTo>
                    <a:pt x="-13126" y="393170"/>
                    <a:pt x="888936" y="-6175"/>
                    <a:pt x="914278" y="73"/>
                  </a:cubicBezTo>
                  <a:cubicBezTo>
                    <a:pt x="900608" y="8838"/>
                    <a:pt x="1442649" y="733152"/>
                    <a:pt x="1445087" y="755592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7" name="Group 1266"/>
            <p:cNvGrpSpPr/>
            <p:nvPr/>
          </p:nvGrpSpPr>
          <p:grpSpPr>
            <a:xfrm>
              <a:off x="7521502" y="3694623"/>
              <a:ext cx="3920217" cy="876260"/>
              <a:chOff x="6888102" y="16835599"/>
              <a:chExt cx="4404738" cy="984561"/>
            </a:xfrm>
          </p:grpSpPr>
          <p:grpSp>
            <p:nvGrpSpPr>
              <p:cNvPr id="1268" name="Group 1267"/>
              <p:cNvGrpSpPr/>
              <p:nvPr/>
            </p:nvGrpSpPr>
            <p:grpSpPr>
              <a:xfrm rot="16200000">
                <a:off x="7990669" y="15992863"/>
                <a:ext cx="689144" cy="2440442"/>
                <a:chOff x="8836964" y="15377841"/>
                <a:chExt cx="689144" cy="2440442"/>
              </a:xfrm>
            </p:grpSpPr>
            <p:grpSp>
              <p:nvGrpSpPr>
                <p:cNvPr id="1298" name="Group 1297"/>
                <p:cNvGrpSpPr/>
                <p:nvPr/>
              </p:nvGrpSpPr>
              <p:grpSpPr>
                <a:xfrm rot="4165705">
                  <a:off x="8825413" y="16248534"/>
                  <a:ext cx="712246" cy="689144"/>
                  <a:chOff x="4582210" y="13952782"/>
                  <a:chExt cx="712246" cy="689144"/>
                </a:xfrm>
              </p:grpSpPr>
              <p:grpSp>
                <p:nvGrpSpPr>
                  <p:cNvPr id="1312" name="Group 1311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317" name="Explosion 2 1316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8" name="Explosion 2 1317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9" name="Explosion 2 1318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13" name="Group 1312"/>
                  <p:cNvGrpSpPr/>
                  <p:nvPr/>
                </p:nvGrpSpPr>
                <p:grpSpPr>
                  <a:xfrm rot="19123651">
                    <a:off x="4969441" y="14141237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314" name="Explosion 2 1313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5" name="Explosion 2 1314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6" name="Explosion 2 1315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99" name="Group 1298"/>
                <p:cNvGrpSpPr/>
                <p:nvPr/>
              </p:nvGrpSpPr>
              <p:grpSpPr>
                <a:xfrm rot="3671515">
                  <a:off x="8972548" y="15387375"/>
                  <a:ext cx="519757" cy="500689"/>
                  <a:chOff x="4582210" y="13952782"/>
                  <a:chExt cx="519757" cy="500689"/>
                </a:xfrm>
              </p:grpSpPr>
              <p:grpSp>
                <p:nvGrpSpPr>
                  <p:cNvPr id="1307" name="Group 1306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309" name="Explosion 2 1308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0" name="Explosion 2 1309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1" name="Explosion 2 1310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08" name="Explosion 2 1307"/>
                  <p:cNvSpPr/>
                  <p:nvPr/>
                </p:nvSpPr>
                <p:spPr>
                  <a:xfrm rot="16973591">
                    <a:off x="4894734" y="1421990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0" name="Group 1299"/>
                <p:cNvGrpSpPr/>
                <p:nvPr/>
              </p:nvGrpSpPr>
              <p:grpSpPr>
                <a:xfrm rot="11892731">
                  <a:off x="9019021" y="1700757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304" name="Explosion 2 130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5" name="Explosion 2 130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6" name="Explosion 2 130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1" name="Group 1300"/>
                <p:cNvGrpSpPr/>
                <p:nvPr/>
              </p:nvGrpSpPr>
              <p:grpSpPr>
                <a:xfrm rot="11892731">
                  <a:off x="9064655" y="17441765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302" name="Explosion 2 130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3" name="Explosion 2 130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69" name="Group 1268"/>
              <p:cNvGrpSpPr/>
              <p:nvPr/>
            </p:nvGrpSpPr>
            <p:grpSpPr>
              <a:xfrm rot="4111086">
                <a:off x="10055815" y="17168279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291" name="Group 1290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296" name="Explosion 2 12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7" name="Explosion 2 12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2" name="Group 129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293" name="Explosion 2 129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4" name="Explosion 2 129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5" name="Explosion 2 129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70" name="Group 1269"/>
              <p:cNvGrpSpPr/>
              <p:nvPr/>
            </p:nvGrpSpPr>
            <p:grpSpPr>
              <a:xfrm rot="19871515">
                <a:off x="9503965" y="16835599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1283" name="Group 128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288" name="Explosion 2 128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9" name="Explosion 2 128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0" name="Explosion 2 128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4" name="Group 128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285" name="Explosion 2 128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6" name="Explosion 2 128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7" name="Explosion 2 128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71" name="Group 1270"/>
              <p:cNvGrpSpPr/>
              <p:nvPr/>
            </p:nvGrpSpPr>
            <p:grpSpPr>
              <a:xfrm rot="4111086">
                <a:off x="8256757" y="17214251"/>
                <a:ext cx="607336" cy="604482"/>
                <a:chOff x="4687120" y="14037444"/>
                <a:chExt cx="607336" cy="604482"/>
              </a:xfrm>
            </p:grpSpPr>
            <p:grpSp>
              <p:nvGrpSpPr>
                <p:cNvPr id="1276" name="Group 1275"/>
                <p:cNvGrpSpPr/>
                <p:nvPr/>
              </p:nvGrpSpPr>
              <p:grpSpPr>
                <a:xfrm rot="19123651">
                  <a:off x="4687120" y="14037444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281" name="Explosion 2 12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2" name="Explosion 2 12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7" name="Group 127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278" name="Explosion 2 127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9" name="Explosion 2 127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0" name="Explosion 2 127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72" name="Group 1271"/>
              <p:cNvGrpSpPr/>
              <p:nvPr/>
            </p:nvGrpSpPr>
            <p:grpSpPr>
              <a:xfrm rot="1634737">
                <a:off x="6888102" y="17063895"/>
                <a:ext cx="267728" cy="289719"/>
                <a:chOff x="8191812" y="5992589"/>
                <a:chExt cx="267728" cy="289719"/>
              </a:xfrm>
            </p:grpSpPr>
            <p:sp>
              <p:nvSpPr>
                <p:cNvPr id="1274" name="Explosion 2 12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5" name="Explosion 2 1274"/>
                <p:cNvSpPr/>
                <p:nvPr/>
              </p:nvSpPr>
              <p:spPr>
                <a:xfrm rot="19449940">
                  <a:off x="8191812" y="6058662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3" name="Freeform 1272"/>
              <p:cNvSpPr/>
              <p:nvPr/>
            </p:nvSpPr>
            <p:spPr>
              <a:xfrm>
                <a:off x="7802880" y="17023080"/>
                <a:ext cx="3489960" cy="76200"/>
              </a:xfrm>
              <a:custGeom>
                <a:avLst/>
                <a:gdLst>
                  <a:gd name="connsiteX0" fmla="*/ 0 w 1493520"/>
                  <a:gd name="connsiteY0" fmla="*/ 0 h 60960"/>
                  <a:gd name="connsiteX1" fmla="*/ 1493520 w 1493520"/>
                  <a:gd name="connsiteY1" fmla="*/ 60960 h 60960"/>
                  <a:gd name="connsiteX0" fmla="*/ 0 w 3489960"/>
                  <a:gd name="connsiteY0" fmla="*/ 0 h 76200"/>
                  <a:gd name="connsiteX1" fmla="*/ 3489960 w 3489960"/>
                  <a:gd name="connsiteY1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89960" h="76200">
                    <a:moveTo>
                      <a:pt x="0" y="0"/>
                    </a:moveTo>
                    <a:lnTo>
                      <a:pt x="3489960" y="76200"/>
                    </a:ln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0" name="Group 1199"/>
            <p:cNvGrpSpPr/>
            <p:nvPr/>
          </p:nvGrpSpPr>
          <p:grpSpPr>
            <a:xfrm rot="7089356">
              <a:off x="13017771" y="2561125"/>
              <a:ext cx="289263" cy="445613"/>
              <a:chOff x="8195694" y="5868418"/>
              <a:chExt cx="325015" cy="500689"/>
            </a:xfrm>
          </p:grpSpPr>
          <p:sp>
            <p:nvSpPr>
              <p:cNvPr id="1205" name="Explosion 2 1204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6" name="Explosion 2 120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7" name="Explosion 2 120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1" name="Group 1200"/>
            <p:cNvGrpSpPr/>
            <p:nvPr/>
          </p:nvGrpSpPr>
          <p:grpSpPr>
            <a:xfrm rot="7089356">
              <a:off x="12636177" y="2525192"/>
              <a:ext cx="289263" cy="445613"/>
              <a:chOff x="8195694" y="5868418"/>
              <a:chExt cx="325015" cy="500689"/>
            </a:xfrm>
          </p:grpSpPr>
          <p:sp>
            <p:nvSpPr>
              <p:cNvPr id="1202" name="Explosion 2 12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3" name="Explosion 2 12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4" name="Explosion 2 12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2" name="Group 1191"/>
            <p:cNvGrpSpPr/>
            <p:nvPr/>
          </p:nvGrpSpPr>
          <p:grpSpPr>
            <a:xfrm rot="6595166">
              <a:off x="13753204" y="2546692"/>
              <a:ext cx="289263" cy="445613"/>
              <a:chOff x="8195694" y="5868418"/>
              <a:chExt cx="325015" cy="500689"/>
            </a:xfrm>
          </p:grpSpPr>
          <p:sp>
            <p:nvSpPr>
              <p:cNvPr id="1197" name="Explosion 2 119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8" name="Explosion 2 119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9" name="Explosion 2 119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3" name="Group 1192"/>
            <p:cNvGrpSpPr/>
            <p:nvPr/>
          </p:nvGrpSpPr>
          <p:grpSpPr>
            <a:xfrm rot="6595166">
              <a:off x="13370398" y="2565797"/>
              <a:ext cx="289263" cy="445613"/>
              <a:chOff x="8195694" y="5868418"/>
              <a:chExt cx="325015" cy="500689"/>
            </a:xfrm>
          </p:grpSpPr>
          <p:sp>
            <p:nvSpPr>
              <p:cNvPr id="1194" name="Explosion 2 119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5" name="Explosion 2 119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6" name="Explosion 2 119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9" name="Explosion 2 1188"/>
            <p:cNvSpPr/>
            <p:nvPr/>
          </p:nvSpPr>
          <p:spPr>
            <a:xfrm rot="15142671">
              <a:off x="12159238" y="2684630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Explosion 2 1189"/>
            <p:cNvSpPr/>
            <p:nvPr/>
          </p:nvSpPr>
          <p:spPr>
            <a:xfrm rot="15142671">
              <a:off x="12284527" y="2657432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Explosion 2 1190"/>
            <p:cNvSpPr/>
            <p:nvPr/>
          </p:nvSpPr>
          <p:spPr>
            <a:xfrm rot="15142671">
              <a:off x="12430782" y="2648242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Explosion 2 1187"/>
            <p:cNvSpPr/>
            <p:nvPr/>
          </p:nvSpPr>
          <p:spPr>
            <a:xfrm rot="15142671">
              <a:off x="12036962" y="2669959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0" name="Group 1159"/>
            <p:cNvGrpSpPr/>
            <p:nvPr/>
          </p:nvGrpSpPr>
          <p:grpSpPr>
            <a:xfrm rot="9565705">
              <a:off x="14852277" y="2432055"/>
              <a:ext cx="633899" cy="613338"/>
              <a:chOff x="4582210" y="13952782"/>
              <a:chExt cx="712246" cy="689144"/>
            </a:xfrm>
          </p:grpSpPr>
          <p:grpSp>
            <p:nvGrpSpPr>
              <p:cNvPr id="1177" name="Group 117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82" name="Explosion 2 118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" name="Explosion 2 118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4" name="Explosion 2 118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8" name="Group 117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79" name="Explosion 2 11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" name="Explosion 2 11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1" name="Explosion 2 11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61" name="Group 1160"/>
            <p:cNvGrpSpPr/>
            <p:nvPr/>
          </p:nvGrpSpPr>
          <p:grpSpPr>
            <a:xfrm rot="9071515">
              <a:off x="15587104" y="2445141"/>
              <a:ext cx="633899" cy="613338"/>
              <a:chOff x="4582210" y="13952782"/>
              <a:chExt cx="712246" cy="689144"/>
            </a:xfrm>
          </p:grpSpPr>
          <p:grpSp>
            <p:nvGrpSpPr>
              <p:cNvPr id="1169" name="Group 116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74" name="Explosion 2 117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5" name="Explosion 2 117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" name="Explosion 2 117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0" name="Group 116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71" name="Explosion 2 11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2" name="Explosion 2 11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3" name="Explosion 2 11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62" name="Group 1161"/>
            <p:cNvGrpSpPr/>
            <p:nvPr/>
          </p:nvGrpSpPr>
          <p:grpSpPr>
            <a:xfrm rot="17292731">
              <a:off x="14432914" y="2515911"/>
              <a:ext cx="289263" cy="445613"/>
              <a:chOff x="8195694" y="5868418"/>
              <a:chExt cx="325015" cy="500689"/>
            </a:xfrm>
          </p:grpSpPr>
          <p:sp>
            <p:nvSpPr>
              <p:cNvPr id="1166" name="Explosion 2 116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7" name="Explosion 2 116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8" name="Explosion 2 116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3" name="Group 1162"/>
            <p:cNvGrpSpPr/>
            <p:nvPr/>
          </p:nvGrpSpPr>
          <p:grpSpPr>
            <a:xfrm rot="17292731">
              <a:off x="14134234" y="2579285"/>
              <a:ext cx="224270" cy="335101"/>
              <a:chOff x="8268720" y="5992589"/>
              <a:chExt cx="251989" cy="376518"/>
            </a:xfrm>
          </p:grpSpPr>
          <p:sp>
            <p:nvSpPr>
              <p:cNvPr id="1164" name="Explosion 2 116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5" name="Explosion 2 116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3" name="Group 1112"/>
            <p:cNvGrpSpPr/>
            <p:nvPr/>
          </p:nvGrpSpPr>
          <p:grpSpPr>
            <a:xfrm rot="9565705">
              <a:off x="16859129" y="2370136"/>
              <a:ext cx="633899" cy="613338"/>
              <a:chOff x="4582210" y="13952782"/>
              <a:chExt cx="712246" cy="689144"/>
            </a:xfrm>
          </p:grpSpPr>
          <p:grpSp>
            <p:nvGrpSpPr>
              <p:cNvPr id="1130" name="Group 112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5" name="Explosion 2 113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6" name="Explosion 2 11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7" name="Explosion 2 11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1" name="Group 113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32" name="Explosion 2 11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3" name="Explosion 2 11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4" name="Explosion 2 11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14" name="Group 1113"/>
            <p:cNvGrpSpPr/>
            <p:nvPr/>
          </p:nvGrpSpPr>
          <p:grpSpPr>
            <a:xfrm rot="9071515">
              <a:off x="17593956" y="2383222"/>
              <a:ext cx="633899" cy="613338"/>
              <a:chOff x="4582210" y="13952782"/>
              <a:chExt cx="712246" cy="689144"/>
            </a:xfrm>
          </p:grpSpPr>
          <p:grpSp>
            <p:nvGrpSpPr>
              <p:cNvPr id="1122" name="Group 112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7" name="Explosion 2 11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8" name="Explosion 2 11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9" name="Explosion 2 11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3" name="Group 112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124" name="Explosion 2 11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5" name="Explosion 2 11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6" name="Explosion 2 11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15" name="Group 1114"/>
            <p:cNvGrpSpPr/>
            <p:nvPr/>
          </p:nvGrpSpPr>
          <p:grpSpPr>
            <a:xfrm rot="17292731">
              <a:off x="16439766" y="2453992"/>
              <a:ext cx="289263" cy="445613"/>
              <a:chOff x="8195694" y="5868418"/>
              <a:chExt cx="325015" cy="500689"/>
            </a:xfrm>
          </p:grpSpPr>
          <p:sp>
            <p:nvSpPr>
              <p:cNvPr id="1119" name="Explosion 2 111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0" name="Explosion 2 111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1" name="Explosion 2 112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6" name="Group 1115"/>
            <p:cNvGrpSpPr/>
            <p:nvPr/>
          </p:nvGrpSpPr>
          <p:grpSpPr>
            <a:xfrm rot="17292731">
              <a:off x="16141086" y="2517366"/>
              <a:ext cx="224270" cy="335101"/>
              <a:chOff x="8268720" y="5992589"/>
              <a:chExt cx="251989" cy="376518"/>
            </a:xfrm>
          </p:grpSpPr>
          <p:sp>
            <p:nvSpPr>
              <p:cNvPr id="1117" name="Explosion 2 111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8" name="Explosion 2 111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2" name="Group 1001"/>
            <p:cNvGrpSpPr/>
            <p:nvPr/>
          </p:nvGrpSpPr>
          <p:grpSpPr>
            <a:xfrm rot="9565705">
              <a:off x="25009487" y="4891115"/>
              <a:ext cx="633899" cy="613338"/>
              <a:chOff x="4582210" y="13952782"/>
              <a:chExt cx="712246" cy="689144"/>
            </a:xfrm>
          </p:grpSpPr>
          <p:grpSp>
            <p:nvGrpSpPr>
              <p:cNvPr id="1019" name="Group 101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4" name="Explosion 2 10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" name="Explosion 2 10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6" name="Explosion 2 10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0" name="Group 101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21" name="Explosion 2 10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2" name="Explosion 2 10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3" name="Explosion 2 10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3" name="Group 1002"/>
            <p:cNvGrpSpPr/>
            <p:nvPr/>
          </p:nvGrpSpPr>
          <p:grpSpPr>
            <a:xfrm rot="9071515">
              <a:off x="26447428" y="3426869"/>
              <a:ext cx="633899" cy="613338"/>
              <a:chOff x="4582210" y="13952782"/>
              <a:chExt cx="712246" cy="689144"/>
            </a:xfrm>
          </p:grpSpPr>
          <p:grpSp>
            <p:nvGrpSpPr>
              <p:cNvPr id="1011" name="Group 10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6" name="Explosion 2 10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" name="Explosion 2 10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" name="Explosion 2 10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2" name="Group 10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013" name="Explosion 2 10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" name="Explosion 2 10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" name="Explosion 2 10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4" name="Group 1003"/>
            <p:cNvGrpSpPr/>
            <p:nvPr/>
          </p:nvGrpSpPr>
          <p:grpSpPr>
            <a:xfrm rot="17292731">
              <a:off x="26324874" y="5114426"/>
              <a:ext cx="289263" cy="445613"/>
              <a:chOff x="8195694" y="5868418"/>
              <a:chExt cx="325015" cy="500689"/>
            </a:xfrm>
          </p:grpSpPr>
          <p:sp>
            <p:nvSpPr>
              <p:cNvPr id="1008" name="Explosion 2 10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Explosion 2 10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0" name="Explosion 2 10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7" name="Group 976"/>
            <p:cNvGrpSpPr/>
            <p:nvPr/>
          </p:nvGrpSpPr>
          <p:grpSpPr>
            <a:xfrm rot="9565705">
              <a:off x="19003299" y="10384286"/>
              <a:ext cx="633899" cy="613338"/>
              <a:chOff x="4582210" y="13952782"/>
              <a:chExt cx="712246" cy="689144"/>
            </a:xfrm>
          </p:grpSpPr>
          <p:grpSp>
            <p:nvGrpSpPr>
              <p:cNvPr id="994" name="Group 99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99" name="Explosion 2 99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" name="Explosion 2 99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" name="Explosion 2 100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5" name="Group 99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96" name="Explosion 2 9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" name="Explosion 2 9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" name="Explosion 2 9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78" name="Group 977"/>
            <p:cNvGrpSpPr/>
            <p:nvPr/>
          </p:nvGrpSpPr>
          <p:grpSpPr>
            <a:xfrm rot="9071515">
              <a:off x="19738126" y="10397372"/>
              <a:ext cx="633899" cy="613338"/>
              <a:chOff x="4582210" y="13952782"/>
              <a:chExt cx="712246" cy="689144"/>
            </a:xfrm>
          </p:grpSpPr>
          <p:grpSp>
            <p:nvGrpSpPr>
              <p:cNvPr id="986" name="Group 98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991" name="Explosion 2 9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2" name="Explosion 2 9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" name="Explosion 2 9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7" name="Group 98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988" name="Explosion 2 9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9" name="Explosion 2 9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" name="Explosion 2 9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79" name="Group 978"/>
            <p:cNvGrpSpPr/>
            <p:nvPr/>
          </p:nvGrpSpPr>
          <p:grpSpPr>
            <a:xfrm rot="17292731">
              <a:off x="18583936" y="10468142"/>
              <a:ext cx="289263" cy="445613"/>
              <a:chOff x="8195694" y="5868418"/>
              <a:chExt cx="325015" cy="500689"/>
            </a:xfrm>
          </p:grpSpPr>
          <p:sp>
            <p:nvSpPr>
              <p:cNvPr id="983" name="Explosion 2 98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4" name="Explosion 2 98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5" name="Explosion 2 98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0" name="Group 979"/>
            <p:cNvGrpSpPr/>
            <p:nvPr/>
          </p:nvGrpSpPr>
          <p:grpSpPr>
            <a:xfrm rot="17292731">
              <a:off x="18285256" y="10531516"/>
              <a:ext cx="224270" cy="335101"/>
              <a:chOff x="8268720" y="5992589"/>
              <a:chExt cx="251989" cy="376518"/>
            </a:xfrm>
          </p:grpSpPr>
          <p:sp>
            <p:nvSpPr>
              <p:cNvPr id="981" name="Explosion 2 9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2" name="Explosion 2 9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4" name="Explosion 2 733"/>
            <p:cNvSpPr/>
            <p:nvPr/>
          </p:nvSpPr>
          <p:spPr>
            <a:xfrm rot="10764962">
              <a:off x="7204862" y="532311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Oval 846"/>
            <p:cNvSpPr>
              <a:spLocks noChangeAspect="1"/>
            </p:cNvSpPr>
            <p:nvPr/>
          </p:nvSpPr>
          <p:spPr>
            <a:xfrm>
              <a:off x="11938202" y="319345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Oval 847"/>
            <p:cNvSpPr>
              <a:spLocks noChangeAspect="1"/>
            </p:cNvSpPr>
            <p:nvPr/>
          </p:nvSpPr>
          <p:spPr>
            <a:xfrm>
              <a:off x="12326243" y="426514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Oval 848"/>
            <p:cNvSpPr>
              <a:spLocks noChangeAspect="1"/>
            </p:cNvSpPr>
            <p:nvPr/>
          </p:nvSpPr>
          <p:spPr>
            <a:xfrm>
              <a:off x="11701149" y="362045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Oval 849"/>
            <p:cNvSpPr>
              <a:spLocks noChangeAspect="1"/>
            </p:cNvSpPr>
            <p:nvPr/>
          </p:nvSpPr>
          <p:spPr>
            <a:xfrm>
              <a:off x="13212829" y="335976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Oval 852"/>
            <p:cNvSpPr>
              <a:spLocks noChangeAspect="1"/>
            </p:cNvSpPr>
            <p:nvPr/>
          </p:nvSpPr>
          <p:spPr>
            <a:xfrm>
              <a:off x="11392469" y="3138017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Oval 853"/>
            <p:cNvSpPr>
              <a:spLocks noChangeAspect="1"/>
            </p:cNvSpPr>
            <p:nvPr/>
          </p:nvSpPr>
          <p:spPr>
            <a:xfrm>
              <a:off x="12147036" y="3757584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Oval 854"/>
            <p:cNvSpPr>
              <a:spLocks noChangeAspect="1"/>
            </p:cNvSpPr>
            <p:nvPr/>
          </p:nvSpPr>
          <p:spPr>
            <a:xfrm>
              <a:off x="12502643" y="284598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Oval 855"/>
            <p:cNvSpPr>
              <a:spLocks noChangeAspect="1"/>
            </p:cNvSpPr>
            <p:nvPr/>
          </p:nvSpPr>
          <p:spPr>
            <a:xfrm>
              <a:off x="15983304" y="244726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Oval 856"/>
            <p:cNvSpPr>
              <a:spLocks noChangeAspect="1"/>
            </p:cNvSpPr>
            <p:nvPr/>
          </p:nvSpPr>
          <p:spPr>
            <a:xfrm>
              <a:off x="13434854" y="236800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Oval 857"/>
            <p:cNvSpPr>
              <a:spLocks noChangeAspect="1"/>
            </p:cNvSpPr>
            <p:nvPr/>
          </p:nvSpPr>
          <p:spPr>
            <a:xfrm>
              <a:off x="15355547" y="301654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Oval 858"/>
            <p:cNvSpPr>
              <a:spLocks noChangeAspect="1"/>
            </p:cNvSpPr>
            <p:nvPr/>
          </p:nvSpPr>
          <p:spPr>
            <a:xfrm>
              <a:off x="15664075" y="2895167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Oval 859"/>
            <p:cNvSpPr>
              <a:spLocks noChangeAspect="1"/>
            </p:cNvSpPr>
            <p:nvPr/>
          </p:nvSpPr>
          <p:spPr>
            <a:xfrm>
              <a:off x="15120157" y="319542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Oval 860"/>
            <p:cNvSpPr>
              <a:spLocks noChangeAspect="1"/>
            </p:cNvSpPr>
            <p:nvPr/>
          </p:nvSpPr>
          <p:spPr>
            <a:xfrm>
              <a:off x="9819433" y="321542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Oval 861"/>
            <p:cNvSpPr>
              <a:spLocks noChangeAspect="1"/>
            </p:cNvSpPr>
            <p:nvPr/>
          </p:nvSpPr>
          <p:spPr>
            <a:xfrm>
              <a:off x="13540263" y="291135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Oval 862"/>
            <p:cNvSpPr>
              <a:spLocks noChangeAspect="1"/>
            </p:cNvSpPr>
            <p:nvPr/>
          </p:nvSpPr>
          <p:spPr>
            <a:xfrm>
              <a:off x="11256427" y="2946170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Oval 863"/>
            <p:cNvSpPr>
              <a:spLocks noChangeAspect="1"/>
            </p:cNvSpPr>
            <p:nvPr/>
          </p:nvSpPr>
          <p:spPr>
            <a:xfrm>
              <a:off x="11326069" y="365960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Oval 864"/>
            <p:cNvSpPr>
              <a:spLocks noChangeAspect="1"/>
            </p:cNvSpPr>
            <p:nvPr/>
          </p:nvSpPr>
          <p:spPr>
            <a:xfrm>
              <a:off x="11250717" y="256635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Oval 865"/>
            <p:cNvSpPr>
              <a:spLocks noChangeAspect="1"/>
            </p:cNvSpPr>
            <p:nvPr/>
          </p:nvSpPr>
          <p:spPr>
            <a:xfrm>
              <a:off x="11116901" y="325516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Oval 866"/>
            <p:cNvSpPr>
              <a:spLocks noChangeAspect="1"/>
            </p:cNvSpPr>
            <p:nvPr/>
          </p:nvSpPr>
          <p:spPr>
            <a:xfrm>
              <a:off x="11107982" y="3614325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872"/>
            <p:cNvSpPr>
              <a:spLocks noChangeAspect="1"/>
            </p:cNvSpPr>
            <p:nvPr/>
          </p:nvSpPr>
          <p:spPr>
            <a:xfrm>
              <a:off x="19894669" y="245662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Oval 873"/>
            <p:cNvSpPr>
              <a:spLocks noChangeAspect="1"/>
            </p:cNvSpPr>
            <p:nvPr/>
          </p:nvSpPr>
          <p:spPr>
            <a:xfrm>
              <a:off x="20100259" y="236800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Oval 874"/>
            <p:cNvSpPr>
              <a:spLocks noChangeAspect="1"/>
            </p:cNvSpPr>
            <p:nvPr/>
          </p:nvSpPr>
          <p:spPr>
            <a:xfrm>
              <a:off x="21931677" y="4581923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Oval 879"/>
            <p:cNvSpPr>
              <a:spLocks noChangeAspect="1"/>
            </p:cNvSpPr>
            <p:nvPr/>
          </p:nvSpPr>
          <p:spPr>
            <a:xfrm>
              <a:off x="19234197" y="4017071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Oval 880"/>
            <p:cNvSpPr>
              <a:spLocks noChangeAspect="1"/>
            </p:cNvSpPr>
            <p:nvPr/>
          </p:nvSpPr>
          <p:spPr>
            <a:xfrm>
              <a:off x="21709280" y="378210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Oval 881"/>
            <p:cNvSpPr>
              <a:spLocks noChangeAspect="1"/>
            </p:cNvSpPr>
            <p:nvPr/>
          </p:nvSpPr>
          <p:spPr>
            <a:xfrm>
              <a:off x="20457180" y="3408756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Oval 882"/>
            <p:cNvSpPr>
              <a:spLocks noChangeAspect="1"/>
            </p:cNvSpPr>
            <p:nvPr/>
          </p:nvSpPr>
          <p:spPr>
            <a:xfrm>
              <a:off x="20278874" y="3524960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Oval 883"/>
            <p:cNvSpPr>
              <a:spLocks noChangeAspect="1"/>
            </p:cNvSpPr>
            <p:nvPr/>
          </p:nvSpPr>
          <p:spPr>
            <a:xfrm>
              <a:off x="19555366" y="431690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Oval 884"/>
            <p:cNvSpPr>
              <a:spLocks noChangeAspect="1"/>
            </p:cNvSpPr>
            <p:nvPr/>
          </p:nvSpPr>
          <p:spPr>
            <a:xfrm>
              <a:off x="19713624" y="452015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Oval 885"/>
            <p:cNvSpPr>
              <a:spLocks noChangeAspect="1"/>
            </p:cNvSpPr>
            <p:nvPr/>
          </p:nvSpPr>
          <p:spPr>
            <a:xfrm>
              <a:off x="19440564" y="3733114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Oval 893"/>
            <p:cNvSpPr>
              <a:spLocks noChangeAspect="1"/>
            </p:cNvSpPr>
            <p:nvPr/>
          </p:nvSpPr>
          <p:spPr>
            <a:xfrm>
              <a:off x="18774337" y="2580999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Oval 894"/>
            <p:cNvSpPr>
              <a:spLocks noChangeAspect="1"/>
            </p:cNvSpPr>
            <p:nvPr/>
          </p:nvSpPr>
          <p:spPr>
            <a:xfrm>
              <a:off x="20174863" y="2841151"/>
              <a:ext cx="180590" cy="175393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Oval 907"/>
            <p:cNvSpPr>
              <a:spLocks noChangeAspect="1"/>
            </p:cNvSpPr>
            <p:nvPr/>
          </p:nvSpPr>
          <p:spPr>
            <a:xfrm>
              <a:off x="20432673" y="2612741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Oval 908"/>
            <p:cNvSpPr>
              <a:spLocks noChangeAspect="1"/>
            </p:cNvSpPr>
            <p:nvPr/>
          </p:nvSpPr>
          <p:spPr>
            <a:xfrm>
              <a:off x="19736751" y="2869412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Oval 909"/>
            <p:cNvSpPr>
              <a:spLocks noChangeAspect="1"/>
            </p:cNvSpPr>
            <p:nvPr/>
          </p:nvSpPr>
          <p:spPr>
            <a:xfrm>
              <a:off x="18669450" y="2883269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Oval 910"/>
            <p:cNvSpPr>
              <a:spLocks noChangeAspect="1"/>
            </p:cNvSpPr>
            <p:nvPr/>
          </p:nvSpPr>
          <p:spPr>
            <a:xfrm>
              <a:off x="19082781" y="303094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Oval 927"/>
            <p:cNvSpPr>
              <a:spLocks noChangeAspect="1"/>
            </p:cNvSpPr>
            <p:nvPr/>
          </p:nvSpPr>
          <p:spPr>
            <a:xfrm>
              <a:off x="21128992" y="2993148"/>
              <a:ext cx="100883" cy="97981"/>
            </a:xfrm>
            <a:prstGeom prst="ellipse">
              <a:avLst/>
            </a:prstGeom>
            <a:solidFill>
              <a:srgbClr val="EBE0C6"/>
            </a:solidFill>
            <a:ln>
              <a:solidFill>
                <a:srgbClr val="996633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7" name="Group 1866"/>
            <p:cNvGrpSpPr/>
            <p:nvPr/>
          </p:nvGrpSpPr>
          <p:grpSpPr>
            <a:xfrm rot="12897424">
              <a:off x="10997043" y="5050429"/>
              <a:ext cx="289263" cy="445613"/>
              <a:chOff x="8195694" y="5868418"/>
              <a:chExt cx="325015" cy="500689"/>
            </a:xfrm>
          </p:grpSpPr>
          <p:sp>
            <p:nvSpPr>
              <p:cNvPr id="1872" name="Explosion 2 187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3" name="Explosion 2 187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4" name="Explosion 2 187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8" name="Group 1867"/>
            <p:cNvGrpSpPr/>
            <p:nvPr/>
          </p:nvGrpSpPr>
          <p:grpSpPr>
            <a:xfrm rot="12897424">
              <a:off x="11077913" y="4675776"/>
              <a:ext cx="289263" cy="445613"/>
              <a:chOff x="8195694" y="5868418"/>
              <a:chExt cx="325015" cy="500689"/>
            </a:xfrm>
          </p:grpSpPr>
          <p:sp>
            <p:nvSpPr>
              <p:cNvPr id="1869" name="Explosion 2 186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0" name="Explosion 2 186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1" name="Explosion 2 187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9" name="Group 1858"/>
            <p:cNvGrpSpPr/>
            <p:nvPr/>
          </p:nvGrpSpPr>
          <p:grpSpPr>
            <a:xfrm rot="13046246">
              <a:off x="10856075" y="5773852"/>
              <a:ext cx="289263" cy="445613"/>
              <a:chOff x="8195694" y="5868418"/>
              <a:chExt cx="325015" cy="500689"/>
            </a:xfrm>
          </p:grpSpPr>
          <p:sp>
            <p:nvSpPr>
              <p:cNvPr id="1864" name="Explosion 2 186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5" name="Explosion 2 186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6" name="Explosion 2 186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0" name="Group 1859"/>
            <p:cNvGrpSpPr/>
            <p:nvPr/>
          </p:nvGrpSpPr>
          <p:grpSpPr>
            <a:xfrm rot="13046246">
              <a:off x="10953083" y="5403049"/>
              <a:ext cx="289263" cy="445613"/>
              <a:chOff x="8195694" y="5868418"/>
              <a:chExt cx="325015" cy="500689"/>
            </a:xfrm>
          </p:grpSpPr>
          <p:sp>
            <p:nvSpPr>
              <p:cNvPr id="1861" name="Explosion 2 186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2" name="Explosion 2 186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3" name="Explosion 2 186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56" name="Explosion 2 1855"/>
            <p:cNvSpPr/>
            <p:nvPr/>
          </p:nvSpPr>
          <p:spPr>
            <a:xfrm rot="21593751">
              <a:off x="11222039" y="4229577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7" name="Explosion 2 1856"/>
            <p:cNvSpPr/>
            <p:nvPr/>
          </p:nvSpPr>
          <p:spPr>
            <a:xfrm rot="21593751">
              <a:off x="11210263" y="4357242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8" name="Explosion 2 1857"/>
            <p:cNvSpPr/>
            <p:nvPr/>
          </p:nvSpPr>
          <p:spPr>
            <a:xfrm rot="21593751">
              <a:off x="11175004" y="449948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4" name="Explosion 2 1853"/>
            <p:cNvSpPr/>
            <p:nvPr/>
          </p:nvSpPr>
          <p:spPr>
            <a:xfrm rot="21593751">
              <a:off x="11308096" y="3975150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Explosion 2 1854"/>
            <p:cNvSpPr/>
            <p:nvPr/>
          </p:nvSpPr>
          <p:spPr>
            <a:xfrm rot="21593751">
              <a:off x="11272837" y="4117388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6" name="Explosion 2 1875"/>
            <p:cNvSpPr/>
            <p:nvPr/>
          </p:nvSpPr>
          <p:spPr>
            <a:xfrm rot="21593751">
              <a:off x="10884874" y="6200539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7" name="Explosion 2 1876"/>
            <p:cNvSpPr/>
            <p:nvPr/>
          </p:nvSpPr>
          <p:spPr>
            <a:xfrm rot="21593751">
              <a:off x="10849615" y="6342777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79" name="Group 1878"/>
            <p:cNvGrpSpPr/>
            <p:nvPr/>
          </p:nvGrpSpPr>
          <p:grpSpPr>
            <a:xfrm rot="7089356">
              <a:off x="10564689" y="6227281"/>
              <a:ext cx="289263" cy="445613"/>
              <a:chOff x="8195694" y="5868418"/>
              <a:chExt cx="325015" cy="500689"/>
            </a:xfrm>
          </p:grpSpPr>
          <p:sp>
            <p:nvSpPr>
              <p:cNvPr id="1884" name="Explosion 2 1883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5" name="Explosion 2 1884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6" name="Explosion 2 1885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0" name="Group 1879"/>
            <p:cNvGrpSpPr/>
            <p:nvPr/>
          </p:nvGrpSpPr>
          <p:grpSpPr>
            <a:xfrm rot="7089356">
              <a:off x="10183095" y="6191348"/>
              <a:ext cx="289263" cy="445613"/>
              <a:chOff x="8195694" y="5868418"/>
              <a:chExt cx="325015" cy="500689"/>
            </a:xfrm>
          </p:grpSpPr>
          <p:sp>
            <p:nvSpPr>
              <p:cNvPr id="1881" name="Explosion 2 188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2" name="Explosion 2 188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3" name="Explosion 2 188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8" name="Group 1887"/>
            <p:cNvGrpSpPr/>
            <p:nvPr/>
          </p:nvGrpSpPr>
          <p:grpSpPr>
            <a:xfrm rot="7089356">
              <a:off x="9992169" y="6174743"/>
              <a:ext cx="289263" cy="445613"/>
              <a:chOff x="8195694" y="5868418"/>
              <a:chExt cx="325015" cy="500689"/>
            </a:xfrm>
          </p:grpSpPr>
          <p:sp>
            <p:nvSpPr>
              <p:cNvPr id="1893" name="Explosion 2 189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4" name="Explosion 2 189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5" name="Explosion 2 189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9" name="Group 1888"/>
            <p:cNvGrpSpPr/>
            <p:nvPr/>
          </p:nvGrpSpPr>
          <p:grpSpPr>
            <a:xfrm rot="7089356">
              <a:off x="9610575" y="6138810"/>
              <a:ext cx="289263" cy="445613"/>
              <a:chOff x="8195694" y="5868418"/>
              <a:chExt cx="325015" cy="500689"/>
            </a:xfrm>
          </p:grpSpPr>
          <p:sp>
            <p:nvSpPr>
              <p:cNvPr id="1890" name="Explosion 2 188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1" name="Explosion 2 189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2" name="Explosion 2 189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97" name="Group 1896"/>
            <p:cNvGrpSpPr/>
            <p:nvPr/>
          </p:nvGrpSpPr>
          <p:grpSpPr>
            <a:xfrm rot="1900487">
              <a:off x="10231090" y="5566519"/>
              <a:ext cx="289263" cy="445613"/>
              <a:chOff x="8195694" y="5868418"/>
              <a:chExt cx="325015" cy="500689"/>
            </a:xfrm>
          </p:grpSpPr>
          <p:sp>
            <p:nvSpPr>
              <p:cNvPr id="1902" name="Explosion 2 190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3" name="Explosion 2 190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4" name="Explosion 2 190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98" name="Group 1897"/>
            <p:cNvGrpSpPr/>
            <p:nvPr/>
          </p:nvGrpSpPr>
          <p:grpSpPr>
            <a:xfrm rot="1900487">
              <a:off x="10171804" y="5945188"/>
              <a:ext cx="289263" cy="445613"/>
              <a:chOff x="8195694" y="5868418"/>
              <a:chExt cx="325015" cy="500689"/>
            </a:xfrm>
          </p:grpSpPr>
          <p:sp>
            <p:nvSpPr>
              <p:cNvPr id="1899" name="Explosion 2 189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0" name="Explosion 2 189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1" name="Explosion 2 190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06" name="Group 1905"/>
            <p:cNvGrpSpPr/>
            <p:nvPr/>
          </p:nvGrpSpPr>
          <p:grpSpPr>
            <a:xfrm rot="1900487">
              <a:off x="10334269" y="4852676"/>
              <a:ext cx="289263" cy="445613"/>
              <a:chOff x="8195694" y="5868418"/>
              <a:chExt cx="325015" cy="500689"/>
            </a:xfrm>
          </p:grpSpPr>
          <p:sp>
            <p:nvSpPr>
              <p:cNvPr id="1911" name="Explosion 2 191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2" name="Explosion 2 191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3" name="Explosion 2 191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07" name="Group 1906"/>
            <p:cNvGrpSpPr/>
            <p:nvPr/>
          </p:nvGrpSpPr>
          <p:grpSpPr>
            <a:xfrm rot="1900487">
              <a:off x="10274983" y="5231345"/>
              <a:ext cx="289263" cy="445613"/>
              <a:chOff x="8195694" y="5868418"/>
              <a:chExt cx="325015" cy="500689"/>
            </a:xfrm>
          </p:grpSpPr>
          <p:sp>
            <p:nvSpPr>
              <p:cNvPr id="1908" name="Explosion 2 190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9" name="Explosion 2 190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0" name="Explosion 2 190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15" name="Group 1914"/>
            <p:cNvGrpSpPr/>
            <p:nvPr/>
          </p:nvGrpSpPr>
          <p:grpSpPr>
            <a:xfrm rot="1900487">
              <a:off x="11452559" y="4662621"/>
              <a:ext cx="289263" cy="445613"/>
              <a:chOff x="8195694" y="5868418"/>
              <a:chExt cx="325015" cy="500689"/>
            </a:xfrm>
          </p:grpSpPr>
          <p:sp>
            <p:nvSpPr>
              <p:cNvPr id="1920" name="Explosion 2 191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1" name="Explosion 2 192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2" name="Explosion 2 192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16" name="Group 1915"/>
            <p:cNvGrpSpPr/>
            <p:nvPr/>
          </p:nvGrpSpPr>
          <p:grpSpPr>
            <a:xfrm rot="1900487">
              <a:off x="11393273" y="5041290"/>
              <a:ext cx="289263" cy="445613"/>
              <a:chOff x="8195694" y="5868418"/>
              <a:chExt cx="325015" cy="500689"/>
            </a:xfrm>
          </p:grpSpPr>
          <p:sp>
            <p:nvSpPr>
              <p:cNvPr id="1917" name="Explosion 2 191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8" name="Explosion 2 191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9" name="Explosion 2 191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4" name="Group 1923"/>
            <p:cNvGrpSpPr/>
            <p:nvPr/>
          </p:nvGrpSpPr>
          <p:grpSpPr>
            <a:xfrm rot="1900487">
              <a:off x="11342878" y="5387135"/>
              <a:ext cx="289263" cy="445613"/>
              <a:chOff x="8195694" y="5868418"/>
              <a:chExt cx="325015" cy="500689"/>
            </a:xfrm>
          </p:grpSpPr>
          <p:sp>
            <p:nvSpPr>
              <p:cNvPr id="1929" name="Explosion 2 1928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0" name="Explosion 2 192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1" name="Explosion 2 193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5" name="Group 1924"/>
            <p:cNvGrpSpPr/>
            <p:nvPr/>
          </p:nvGrpSpPr>
          <p:grpSpPr>
            <a:xfrm rot="1900487">
              <a:off x="11283592" y="5765804"/>
              <a:ext cx="289263" cy="445613"/>
              <a:chOff x="8195694" y="5868418"/>
              <a:chExt cx="325015" cy="500689"/>
            </a:xfrm>
          </p:grpSpPr>
          <p:sp>
            <p:nvSpPr>
              <p:cNvPr id="1926" name="Explosion 2 192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7" name="Explosion 2 192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8" name="Explosion 2 192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33" name="Explosion 2 1932"/>
            <p:cNvSpPr/>
            <p:nvPr/>
          </p:nvSpPr>
          <p:spPr>
            <a:xfrm rot="21593751">
              <a:off x="11293538" y="621485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4" name="Explosion 2 1933"/>
            <p:cNvSpPr/>
            <p:nvPr/>
          </p:nvSpPr>
          <p:spPr>
            <a:xfrm rot="21593751">
              <a:off x="11258279" y="635709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6" name="Group 1935"/>
            <p:cNvGrpSpPr/>
            <p:nvPr/>
          </p:nvGrpSpPr>
          <p:grpSpPr>
            <a:xfrm rot="7089356">
              <a:off x="11767348" y="6414102"/>
              <a:ext cx="289263" cy="445613"/>
              <a:chOff x="8195694" y="5868418"/>
              <a:chExt cx="325015" cy="500689"/>
            </a:xfrm>
          </p:grpSpPr>
          <p:sp>
            <p:nvSpPr>
              <p:cNvPr id="1941" name="Explosion 2 1940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2" name="Explosion 2 194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3" name="Explosion 2 1942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37" name="Group 1936"/>
            <p:cNvGrpSpPr/>
            <p:nvPr/>
          </p:nvGrpSpPr>
          <p:grpSpPr>
            <a:xfrm rot="7089356">
              <a:off x="11385754" y="6378169"/>
              <a:ext cx="289263" cy="445613"/>
              <a:chOff x="8195694" y="5868418"/>
              <a:chExt cx="325015" cy="500689"/>
            </a:xfrm>
          </p:grpSpPr>
          <p:sp>
            <p:nvSpPr>
              <p:cNvPr id="1938" name="Explosion 2 193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9" name="Explosion 2 193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0" name="Explosion 2 193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6" name="Group 1955"/>
            <p:cNvGrpSpPr/>
            <p:nvPr/>
          </p:nvGrpSpPr>
          <p:grpSpPr>
            <a:xfrm rot="4165705">
              <a:off x="9557217" y="9966903"/>
              <a:ext cx="633899" cy="613338"/>
              <a:chOff x="4582210" y="13952782"/>
              <a:chExt cx="712246" cy="689144"/>
            </a:xfrm>
          </p:grpSpPr>
          <p:grpSp>
            <p:nvGrpSpPr>
              <p:cNvPr id="1973" name="Group 197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978" name="Explosion 2 19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9" name="Explosion 2 19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0" name="Explosion 2 197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4" name="Group 197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975" name="Explosion 2 197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6" name="Explosion 2 197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7" name="Explosion 2 197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57" name="Group 1956"/>
            <p:cNvGrpSpPr/>
            <p:nvPr/>
          </p:nvGrpSpPr>
          <p:grpSpPr>
            <a:xfrm rot="3671515">
              <a:off x="9570302" y="9232076"/>
              <a:ext cx="633899" cy="613338"/>
              <a:chOff x="4582210" y="13952782"/>
              <a:chExt cx="712246" cy="689144"/>
            </a:xfrm>
          </p:grpSpPr>
          <p:grpSp>
            <p:nvGrpSpPr>
              <p:cNvPr id="1965" name="Group 196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970" name="Explosion 2 19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1" name="Explosion 2 19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2" name="Explosion 2 19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6" name="Group 196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967" name="Explosion 2 19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8" name="Explosion 2 19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9" name="Explosion 2 19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58" name="Group 1957"/>
            <p:cNvGrpSpPr/>
            <p:nvPr/>
          </p:nvGrpSpPr>
          <p:grpSpPr>
            <a:xfrm rot="11892731">
              <a:off x="9729528" y="10642447"/>
              <a:ext cx="289263" cy="445613"/>
              <a:chOff x="8195694" y="5868418"/>
              <a:chExt cx="325015" cy="500689"/>
            </a:xfrm>
          </p:grpSpPr>
          <p:sp>
            <p:nvSpPr>
              <p:cNvPr id="1962" name="Explosion 2 1961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3" name="Explosion 2 1962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4" name="Explosion 2 1963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9" name="Group 1958"/>
            <p:cNvGrpSpPr/>
            <p:nvPr/>
          </p:nvGrpSpPr>
          <p:grpSpPr>
            <a:xfrm rot="11892731">
              <a:off x="9770142" y="11028879"/>
              <a:ext cx="224270" cy="335101"/>
              <a:chOff x="8268720" y="5992589"/>
              <a:chExt cx="251989" cy="376518"/>
            </a:xfrm>
          </p:grpSpPr>
          <p:sp>
            <p:nvSpPr>
              <p:cNvPr id="1960" name="Explosion 2 1959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1" name="Explosion 2 1960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82" name="Group 1981"/>
            <p:cNvGrpSpPr/>
            <p:nvPr/>
          </p:nvGrpSpPr>
          <p:grpSpPr>
            <a:xfrm rot="4165705">
              <a:off x="11980491" y="10379572"/>
              <a:ext cx="633899" cy="613338"/>
              <a:chOff x="4582210" y="13952782"/>
              <a:chExt cx="712246" cy="689144"/>
            </a:xfrm>
          </p:grpSpPr>
          <p:grpSp>
            <p:nvGrpSpPr>
              <p:cNvPr id="1999" name="Group 199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004" name="Explosion 2 20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5" name="Explosion 2 20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6" name="Explosion 2 20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0" name="Group 199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001" name="Explosion 2 200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2" name="Explosion 2 20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3" name="Explosion 2 20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83" name="Group 1982"/>
            <p:cNvGrpSpPr/>
            <p:nvPr/>
          </p:nvGrpSpPr>
          <p:grpSpPr>
            <a:xfrm rot="4036424">
              <a:off x="12024825" y="9614072"/>
              <a:ext cx="633899" cy="613338"/>
              <a:chOff x="4582210" y="13952782"/>
              <a:chExt cx="712246" cy="689144"/>
            </a:xfrm>
          </p:grpSpPr>
          <p:grpSp>
            <p:nvGrpSpPr>
              <p:cNvPr id="1991" name="Group 199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1996" name="Explosion 2 199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7" name="Explosion 2 199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8" name="Explosion 2 199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2" name="Group 199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1993" name="Explosion 2 199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4" name="Explosion 2 199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5" name="Explosion 2 199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84" name="Group 1983"/>
            <p:cNvGrpSpPr/>
            <p:nvPr/>
          </p:nvGrpSpPr>
          <p:grpSpPr>
            <a:xfrm rot="11892731">
              <a:off x="12124025" y="11044030"/>
              <a:ext cx="289263" cy="445613"/>
              <a:chOff x="8195694" y="5868418"/>
              <a:chExt cx="325015" cy="500689"/>
            </a:xfrm>
          </p:grpSpPr>
          <p:sp>
            <p:nvSpPr>
              <p:cNvPr id="1988" name="Explosion 2 1987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9" name="Explosion 2 1988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0" name="Explosion 2 1989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85" name="Group 1984"/>
            <p:cNvGrpSpPr/>
            <p:nvPr/>
          </p:nvGrpSpPr>
          <p:grpSpPr>
            <a:xfrm rot="11892731">
              <a:off x="12164639" y="11430462"/>
              <a:ext cx="224270" cy="335101"/>
              <a:chOff x="8268720" y="5992589"/>
              <a:chExt cx="251989" cy="376518"/>
            </a:xfrm>
          </p:grpSpPr>
          <p:sp>
            <p:nvSpPr>
              <p:cNvPr id="1986" name="Explosion 2 1985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7" name="Explosion 2 1986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Freeform 40"/>
            <p:cNvSpPr/>
            <p:nvPr/>
          </p:nvSpPr>
          <p:spPr>
            <a:xfrm>
              <a:off x="5607599" y="5824140"/>
              <a:ext cx="1822597" cy="9338641"/>
            </a:xfrm>
            <a:custGeom>
              <a:avLst/>
              <a:gdLst>
                <a:gd name="connsiteX0" fmla="*/ 0 w 1000125"/>
                <a:gd name="connsiteY0" fmla="*/ 5124450 h 5124450"/>
                <a:gd name="connsiteX1" fmla="*/ 200025 w 1000125"/>
                <a:gd name="connsiteY1" fmla="*/ 4724400 h 5124450"/>
                <a:gd name="connsiteX2" fmla="*/ 466725 w 1000125"/>
                <a:gd name="connsiteY2" fmla="*/ 4086225 h 5124450"/>
                <a:gd name="connsiteX3" fmla="*/ 666750 w 1000125"/>
                <a:gd name="connsiteY3" fmla="*/ 3343275 h 5124450"/>
                <a:gd name="connsiteX4" fmla="*/ 704850 w 1000125"/>
                <a:gd name="connsiteY4" fmla="*/ 2286000 h 5124450"/>
                <a:gd name="connsiteX5" fmla="*/ 647700 w 1000125"/>
                <a:gd name="connsiteY5" fmla="*/ 1609725 h 5124450"/>
                <a:gd name="connsiteX6" fmla="*/ 771525 w 1000125"/>
                <a:gd name="connsiteY6" fmla="*/ 885825 h 5124450"/>
                <a:gd name="connsiteX7" fmla="*/ 904875 w 1000125"/>
                <a:gd name="connsiteY7" fmla="*/ 304800 h 5124450"/>
                <a:gd name="connsiteX8" fmla="*/ 1000125 w 1000125"/>
                <a:gd name="connsiteY8" fmla="*/ 0 h 512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125" h="5124450">
                  <a:moveTo>
                    <a:pt x="0" y="5124450"/>
                  </a:moveTo>
                  <a:cubicBezTo>
                    <a:pt x="61119" y="5010943"/>
                    <a:pt x="122238" y="4897437"/>
                    <a:pt x="200025" y="4724400"/>
                  </a:cubicBezTo>
                  <a:cubicBezTo>
                    <a:pt x="277813" y="4551362"/>
                    <a:pt x="388938" y="4316412"/>
                    <a:pt x="466725" y="4086225"/>
                  </a:cubicBezTo>
                  <a:cubicBezTo>
                    <a:pt x="544513" y="3856037"/>
                    <a:pt x="627063" y="3643312"/>
                    <a:pt x="666750" y="3343275"/>
                  </a:cubicBezTo>
                  <a:cubicBezTo>
                    <a:pt x="706437" y="3043238"/>
                    <a:pt x="708025" y="2574925"/>
                    <a:pt x="704850" y="2286000"/>
                  </a:cubicBezTo>
                  <a:cubicBezTo>
                    <a:pt x="701675" y="1997075"/>
                    <a:pt x="636588" y="1843087"/>
                    <a:pt x="647700" y="1609725"/>
                  </a:cubicBezTo>
                  <a:cubicBezTo>
                    <a:pt x="658812" y="1376363"/>
                    <a:pt x="728663" y="1103312"/>
                    <a:pt x="771525" y="885825"/>
                  </a:cubicBezTo>
                  <a:cubicBezTo>
                    <a:pt x="814387" y="668338"/>
                    <a:pt x="866775" y="452437"/>
                    <a:pt x="904875" y="304800"/>
                  </a:cubicBezTo>
                  <a:cubicBezTo>
                    <a:pt x="942975" y="157162"/>
                    <a:pt x="971550" y="78581"/>
                    <a:pt x="1000125" y="0"/>
                  </a:cubicBezTo>
                </a:path>
              </a:pathLst>
            </a:custGeom>
            <a:noFill/>
            <a:ln w="76200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 1"/>
            <p:cNvSpPr/>
            <p:nvPr/>
          </p:nvSpPr>
          <p:spPr>
            <a:xfrm>
              <a:off x="839469" y="3321906"/>
              <a:ext cx="26405629" cy="6417048"/>
            </a:xfrm>
            <a:custGeom>
              <a:avLst/>
              <a:gdLst>
                <a:gd name="connsiteX0" fmla="*/ 0 w 17654954"/>
                <a:gd name="connsiteY0" fmla="*/ 0 h 3919850"/>
                <a:gd name="connsiteX1" fmla="*/ 1992923 w 17654954"/>
                <a:gd name="connsiteY1" fmla="*/ 1078523 h 3919850"/>
                <a:gd name="connsiteX2" fmla="*/ 3141784 w 17654954"/>
                <a:gd name="connsiteY2" fmla="*/ 1242646 h 3919850"/>
                <a:gd name="connsiteX3" fmla="*/ 4126523 w 17654954"/>
                <a:gd name="connsiteY3" fmla="*/ 1617785 h 3919850"/>
                <a:gd name="connsiteX4" fmla="*/ 5322277 w 17654954"/>
                <a:gd name="connsiteY4" fmla="*/ 2086708 h 3919850"/>
                <a:gd name="connsiteX5" fmla="*/ 7197969 w 17654954"/>
                <a:gd name="connsiteY5" fmla="*/ 2391508 h 3919850"/>
                <a:gd name="connsiteX6" fmla="*/ 8393723 w 17654954"/>
                <a:gd name="connsiteY6" fmla="*/ 2555631 h 3919850"/>
                <a:gd name="connsiteX7" fmla="*/ 11254154 w 17654954"/>
                <a:gd name="connsiteY7" fmla="*/ 3540369 h 3919850"/>
                <a:gd name="connsiteX8" fmla="*/ 12027877 w 17654954"/>
                <a:gd name="connsiteY8" fmla="*/ 3446585 h 3919850"/>
                <a:gd name="connsiteX9" fmla="*/ 13059507 w 17654954"/>
                <a:gd name="connsiteY9" fmla="*/ 3681046 h 3919850"/>
                <a:gd name="connsiteX10" fmla="*/ 14184923 w 17654954"/>
                <a:gd name="connsiteY10" fmla="*/ 3727938 h 3919850"/>
                <a:gd name="connsiteX11" fmla="*/ 14794523 w 17654954"/>
                <a:gd name="connsiteY11" fmla="*/ 3892062 h 3919850"/>
                <a:gd name="connsiteX12" fmla="*/ 15849600 w 17654954"/>
                <a:gd name="connsiteY12" fmla="*/ 3915508 h 3919850"/>
                <a:gd name="connsiteX13" fmla="*/ 16717107 w 17654954"/>
                <a:gd name="connsiteY13" fmla="*/ 3845169 h 3919850"/>
                <a:gd name="connsiteX14" fmla="*/ 17654954 w 17654954"/>
                <a:gd name="connsiteY14" fmla="*/ 3868615 h 3919850"/>
                <a:gd name="connsiteX0" fmla="*/ 0 w 16717107"/>
                <a:gd name="connsiteY0" fmla="*/ 0 h 3919850"/>
                <a:gd name="connsiteX1" fmla="*/ 1992923 w 16717107"/>
                <a:gd name="connsiteY1" fmla="*/ 1078523 h 3919850"/>
                <a:gd name="connsiteX2" fmla="*/ 3141784 w 16717107"/>
                <a:gd name="connsiteY2" fmla="*/ 1242646 h 3919850"/>
                <a:gd name="connsiteX3" fmla="*/ 4126523 w 16717107"/>
                <a:gd name="connsiteY3" fmla="*/ 1617785 h 3919850"/>
                <a:gd name="connsiteX4" fmla="*/ 5322277 w 16717107"/>
                <a:gd name="connsiteY4" fmla="*/ 2086708 h 3919850"/>
                <a:gd name="connsiteX5" fmla="*/ 7197969 w 16717107"/>
                <a:gd name="connsiteY5" fmla="*/ 2391508 h 3919850"/>
                <a:gd name="connsiteX6" fmla="*/ 8393723 w 16717107"/>
                <a:gd name="connsiteY6" fmla="*/ 2555631 h 3919850"/>
                <a:gd name="connsiteX7" fmla="*/ 11254154 w 16717107"/>
                <a:gd name="connsiteY7" fmla="*/ 3540369 h 3919850"/>
                <a:gd name="connsiteX8" fmla="*/ 12027877 w 16717107"/>
                <a:gd name="connsiteY8" fmla="*/ 3446585 h 3919850"/>
                <a:gd name="connsiteX9" fmla="*/ 13059507 w 16717107"/>
                <a:gd name="connsiteY9" fmla="*/ 3681046 h 3919850"/>
                <a:gd name="connsiteX10" fmla="*/ 14184923 w 16717107"/>
                <a:gd name="connsiteY10" fmla="*/ 3727938 h 3919850"/>
                <a:gd name="connsiteX11" fmla="*/ 14794523 w 16717107"/>
                <a:gd name="connsiteY11" fmla="*/ 3892062 h 3919850"/>
                <a:gd name="connsiteX12" fmla="*/ 15849600 w 16717107"/>
                <a:gd name="connsiteY12" fmla="*/ 3915508 h 3919850"/>
                <a:gd name="connsiteX13" fmla="*/ 16717107 w 16717107"/>
                <a:gd name="connsiteY13" fmla="*/ 3845169 h 3919850"/>
                <a:gd name="connsiteX0" fmla="*/ 0 w 15849600"/>
                <a:gd name="connsiteY0" fmla="*/ 0 h 3919850"/>
                <a:gd name="connsiteX1" fmla="*/ 1992923 w 15849600"/>
                <a:gd name="connsiteY1" fmla="*/ 1078523 h 3919850"/>
                <a:gd name="connsiteX2" fmla="*/ 3141784 w 15849600"/>
                <a:gd name="connsiteY2" fmla="*/ 1242646 h 3919850"/>
                <a:gd name="connsiteX3" fmla="*/ 4126523 w 15849600"/>
                <a:gd name="connsiteY3" fmla="*/ 1617785 h 3919850"/>
                <a:gd name="connsiteX4" fmla="*/ 5322277 w 15849600"/>
                <a:gd name="connsiteY4" fmla="*/ 2086708 h 3919850"/>
                <a:gd name="connsiteX5" fmla="*/ 7197969 w 15849600"/>
                <a:gd name="connsiteY5" fmla="*/ 2391508 h 3919850"/>
                <a:gd name="connsiteX6" fmla="*/ 8393723 w 15849600"/>
                <a:gd name="connsiteY6" fmla="*/ 2555631 h 3919850"/>
                <a:gd name="connsiteX7" fmla="*/ 11254154 w 15849600"/>
                <a:gd name="connsiteY7" fmla="*/ 3540369 h 3919850"/>
                <a:gd name="connsiteX8" fmla="*/ 12027877 w 15849600"/>
                <a:gd name="connsiteY8" fmla="*/ 3446585 h 3919850"/>
                <a:gd name="connsiteX9" fmla="*/ 13059507 w 15849600"/>
                <a:gd name="connsiteY9" fmla="*/ 3681046 h 3919850"/>
                <a:gd name="connsiteX10" fmla="*/ 14184923 w 15849600"/>
                <a:gd name="connsiteY10" fmla="*/ 3727938 h 3919850"/>
                <a:gd name="connsiteX11" fmla="*/ 14794523 w 15849600"/>
                <a:gd name="connsiteY11" fmla="*/ 3892062 h 3919850"/>
                <a:gd name="connsiteX12" fmla="*/ 15849600 w 15849600"/>
                <a:gd name="connsiteY12" fmla="*/ 3915508 h 3919850"/>
                <a:gd name="connsiteX0" fmla="*/ 0 w 15263446"/>
                <a:gd name="connsiteY0" fmla="*/ 0 h 3919850"/>
                <a:gd name="connsiteX1" fmla="*/ 1992923 w 15263446"/>
                <a:gd name="connsiteY1" fmla="*/ 1078523 h 3919850"/>
                <a:gd name="connsiteX2" fmla="*/ 3141784 w 15263446"/>
                <a:gd name="connsiteY2" fmla="*/ 1242646 h 3919850"/>
                <a:gd name="connsiteX3" fmla="*/ 4126523 w 15263446"/>
                <a:gd name="connsiteY3" fmla="*/ 1617785 h 3919850"/>
                <a:gd name="connsiteX4" fmla="*/ 5322277 w 15263446"/>
                <a:gd name="connsiteY4" fmla="*/ 2086708 h 3919850"/>
                <a:gd name="connsiteX5" fmla="*/ 7197969 w 15263446"/>
                <a:gd name="connsiteY5" fmla="*/ 2391508 h 3919850"/>
                <a:gd name="connsiteX6" fmla="*/ 8393723 w 15263446"/>
                <a:gd name="connsiteY6" fmla="*/ 2555631 h 3919850"/>
                <a:gd name="connsiteX7" fmla="*/ 11254154 w 15263446"/>
                <a:gd name="connsiteY7" fmla="*/ 3540369 h 3919850"/>
                <a:gd name="connsiteX8" fmla="*/ 12027877 w 15263446"/>
                <a:gd name="connsiteY8" fmla="*/ 3446585 h 3919850"/>
                <a:gd name="connsiteX9" fmla="*/ 13059507 w 15263446"/>
                <a:gd name="connsiteY9" fmla="*/ 3681046 h 3919850"/>
                <a:gd name="connsiteX10" fmla="*/ 14184923 w 15263446"/>
                <a:gd name="connsiteY10" fmla="*/ 3727938 h 3919850"/>
                <a:gd name="connsiteX11" fmla="*/ 14794523 w 15263446"/>
                <a:gd name="connsiteY11" fmla="*/ 3892062 h 3919850"/>
                <a:gd name="connsiteX12" fmla="*/ 15263446 w 15263446"/>
                <a:gd name="connsiteY12" fmla="*/ 3915508 h 3919850"/>
                <a:gd name="connsiteX0" fmla="*/ 0 w 14489723"/>
                <a:gd name="connsiteY0" fmla="*/ 0 h 3521266"/>
                <a:gd name="connsiteX1" fmla="*/ 1219200 w 14489723"/>
                <a:gd name="connsiteY1" fmla="*/ 679939 h 3521266"/>
                <a:gd name="connsiteX2" fmla="*/ 2368061 w 14489723"/>
                <a:gd name="connsiteY2" fmla="*/ 844062 h 3521266"/>
                <a:gd name="connsiteX3" fmla="*/ 3352800 w 14489723"/>
                <a:gd name="connsiteY3" fmla="*/ 1219201 h 3521266"/>
                <a:gd name="connsiteX4" fmla="*/ 4548554 w 14489723"/>
                <a:gd name="connsiteY4" fmla="*/ 1688124 h 3521266"/>
                <a:gd name="connsiteX5" fmla="*/ 6424246 w 14489723"/>
                <a:gd name="connsiteY5" fmla="*/ 1992924 h 3521266"/>
                <a:gd name="connsiteX6" fmla="*/ 7620000 w 14489723"/>
                <a:gd name="connsiteY6" fmla="*/ 2157047 h 3521266"/>
                <a:gd name="connsiteX7" fmla="*/ 10480431 w 14489723"/>
                <a:gd name="connsiteY7" fmla="*/ 3141785 h 3521266"/>
                <a:gd name="connsiteX8" fmla="*/ 11254154 w 14489723"/>
                <a:gd name="connsiteY8" fmla="*/ 3048001 h 3521266"/>
                <a:gd name="connsiteX9" fmla="*/ 12285784 w 14489723"/>
                <a:gd name="connsiteY9" fmla="*/ 3282462 h 3521266"/>
                <a:gd name="connsiteX10" fmla="*/ 13411200 w 14489723"/>
                <a:gd name="connsiteY10" fmla="*/ 3329354 h 3521266"/>
                <a:gd name="connsiteX11" fmla="*/ 14020800 w 14489723"/>
                <a:gd name="connsiteY11" fmla="*/ 3493478 h 3521266"/>
                <a:gd name="connsiteX12" fmla="*/ 14489723 w 14489723"/>
                <a:gd name="connsiteY12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2368061 w 14489723"/>
                <a:gd name="connsiteY2" fmla="*/ 844062 h 3521266"/>
                <a:gd name="connsiteX3" fmla="*/ 3352800 w 14489723"/>
                <a:gd name="connsiteY3" fmla="*/ 1219201 h 3521266"/>
                <a:gd name="connsiteX4" fmla="*/ 4548554 w 14489723"/>
                <a:gd name="connsiteY4" fmla="*/ 1688124 h 3521266"/>
                <a:gd name="connsiteX5" fmla="*/ 6424246 w 14489723"/>
                <a:gd name="connsiteY5" fmla="*/ 1992924 h 3521266"/>
                <a:gd name="connsiteX6" fmla="*/ 7620000 w 14489723"/>
                <a:gd name="connsiteY6" fmla="*/ 2157047 h 3521266"/>
                <a:gd name="connsiteX7" fmla="*/ 10480431 w 14489723"/>
                <a:gd name="connsiteY7" fmla="*/ 3141785 h 3521266"/>
                <a:gd name="connsiteX8" fmla="*/ 11254154 w 14489723"/>
                <a:gd name="connsiteY8" fmla="*/ 3048001 h 3521266"/>
                <a:gd name="connsiteX9" fmla="*/ 12285784 w 14489723"/>
                <a:gd name="connsiteY9" fmla="*/ 3282462 h 3521266"/>
                <a:gd name="connsiteX10" fmla="*/ 13411200 w 14489723"/>
                <a:gd name="connsiteY10" fmla="*/ 3329354 h 3521266"/>
                <a:gd name="connsiteX11" fmla="*/ 14020800 w 14489723"/>
                <a:gd name="connsiteY11" fmla="*/ 3493478 h 3521266"/>
                <a:gd name="connsiteX12" fmla="*/ 14489723 w 14489723"/>
                <a:gd name="connsiteY12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2368061 w 14489723"/>
                <a:gd name="connsiteY2" fmla="*/ 844062 h 3521266"/>
                <a:gd name="connsiteX3" fmla="*/ 3378532 w 14489723"/>
                <a:gd name="connsiteY3" fmla="*/ 1244932 h 3521266"/>
                <a:gd name="connsiteX4" fmla="*/ 4548554 w 14489723"/>
                <a:gd name="connsiteY4" fmla="*/ 1688124 h 3521266"/>
                <a:gd name="connsiteX5" fmla="*/ 6424246 w 14489723"/>
                <a:gd name="connsiteY5" fmla="*/ 1992924 h 3521266"/>
                <a:gd name="connsiteX6" fmla="*/ 7620000 w 14489723"/>
                <a:gd name="connsiteY6" fmla="*/ 2157047 h 3521266"/>
                <a:gd name="connsiteX7" fmla="*/ 10480431 w 14489723"/>
                <a:gd name="connsiteY7" fmla="*/ 3141785 h 3521266"/>
                <a:gd name="connsiteX8" fmla="*/ 11254154 w 14489723"/>
                <a:gd name="connsiteY8" fmla="*/ 3048001 h 3521266"/>
                <a:gd name="connsiteX9" fmla="*/ 12285784 w 14489723"/>
                <a:gd name="connsiteY9" fmla="*/ 3282462 h 3521266"/>
                <a:gd name="connsiteX10" fmla="*/ 13411200 w 14489723"/>
                <a:gd name="connsiteY10" fmla="*/ 3329354 h 3521266"/>
                <a:gd name="connsiteX11" fmla="*/ 14020800 w 14489723"/>
                <a:gd name="connsiteY11" fmla="*/ 3493478 h 3521266"/>
                <a:gd name="connsiteX12" fmla="*/ 14489723 w 14489723"/>
                <a:gd name="connsiteY12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1729850 w 14489723"/>
                <a:gd name="connsiteY2" fmla="*/ 789805 h 3521266"/>
                <a:gd name="connsiteX3" fmla="*/ 2368061 w 14489723"/>
                <a:gd name="connsiteY3" fmla="*/ 844062 h 3521266"/>
                <a:gd name="connsiteX4" fmla="*/ 3378532 w 14489723"/>
                <a:gd name="connsiteY4" fmla="*/ 1244932 h 3521266"/>
                <a:gd name="connsiteX5" fmla="*/ 4548554 w 14489723"/>
                <a:gd name="connsiteY5" fmla="*/ 1688124 h 3521266"/>
                <a:gd name="connsiteX6" fmla="*/ 6424246 w 14489723"/>
                <a:gd name="connsiteY6" fmla="*/ 1992924 h 3521266"/>
                <a:gd name="connsiteX7" fmla="*/ 7620000 w 14489723"/>
                <a:gd name="connsiteY7" fmla="*/ 2157047 h 3521266"/>
                <a:gd name="connsiteX8" fmla="*/ 10480431 w 14489723"/>
                <a:gd name="connsiteY8" fmla="*/ 3141785 h 3521266"/>
                <a:gd name="connsiteX9" fmla="*/ 11254154 w 14489723"/>
                <a:gd name="connsiteY9" fmla="*/ 3048001 h 3521266"/>
                <a:gd name="connsiteX10" fmla="*/ 12285784 w 14489723"/>
                <a:gd name="connsiteY10" fmla="*/ 3282462 h 3521266"/>
                <a:gd name="connsiteX11" fmla="*/ 13411200 w 14489723"/>
                <a:gd name="connsiteY11" fmla="*/ 3329354 h 3521266"/>
                <a:gd name="connsiteX12" fmla="*/ 14020800 w 14489723"/>
                <a:gd name="connsiteY12" fmla="*/ 3493478 h 3521266"/>
                <a:gd name="connsiteX13" fmla="*/ 14489723 w 14489723"/>
                <a:gd name="connsiteY13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1729850 w 14489723"/>
                <a:gd name="connsiteY2" fmla="*/ 789805 h 3521266"/>
                <a:gd name="connsiteX3" fmla="*/ 2368061 w 14489723"/>
                <a:gd name="connsiteY3" fmla="*/ 844062 h 3521266"/>
                <a:gd name="connsiteX4" fmla="*/ 3378532 w 14489723"/>
                <a:gd name="connsiteY4" fmla="*/ 1244932 h 3521266"/>
                <a:gd name="connsiteX5" fmla="*/ 4548554 w 14489723"/>
                <a:gd name="connsiteY5" fmla="*/ 1688124 h 3521266"/>
                <a:gd name="connsiteX6" fmla="*/ 6424246 w 14489723"/>
                <a:gd name="connsiteY6" fmla="*/ 1992924 h 3521266"/>
                <a:gd name="connsiteX7" fmla="*/ 7620000 w 14489723"/>
                <a:gd name="connsiteY7" fmla="*/ 2157047 h 3521266"/>
                <a:gd name="connsiteX8" fmla="*/ 9333508 w 14489723"/>
                <a:gd name="connsiteY8" fmla="*/ 2681070 h 3521266"/>
                <a:gd name="connsiteX9" fmla="*/ 10480431 w 14489723"/>
                <a:gd name="connsiteY9" fmla="*/ 3141785 h 3521266"/>
                <a:gd name="connsiteX10" fmla="*/ 11254154 w 14489723"/>
                <a:gd name="connsiteY10" fmla="*/ 3048001 h 3521266"/>
                <a:gd name="connsiteX11" fmla="*/ 12285784 w 14489723"/>
                <a:gd name="connsiteY11" fmla="*/ 3282462 h 3521266"/>
                <a:gd name="connsiteX12" fmla="*/ 13411200 w 14489723"/>
                <a:gd name="connsiteY12" fmla="*/ 3329354 h 3521266"/>
                <a:gd name="connsiteX13" fmla="*/ 14020800 w 14489723"/>
                <a:gd name="connsiteY13" fmla="*/ 3493478 h 3521266"/>
                <a:gd name="connsiteX14" fmla="*/ 14489723 w 14489723"/>
                <a:gd name="connsiteY14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1729850 w 14489723"/>
                <a:gd name="connsiteY2" fmla="*/ 789805 h 3521266"/>
                <a:gd name="connsiteX3" fmla="*/ 2368061 w 14489723"/>
                <a:gd name="connsiteY3" fmla="*/ 844062 h 3521266"/>
                <a:gd name="connsiteX4" fmla="*/ 3378532 w 14489723"/>
                <a:gd name="connsiteY4" fmla="*/ 1244932 h 3521266"/>
                <a:gd name="connsiteX5" fmla="*/ 4548554 w 14489723"/>
                <a:gd name="connsiteY5" fmla="*/ 1688124 h 3521266"/>
                <a:gd name="connsiteX6" fmla="*/ 6424246 w 14489723"/>
                <a:gd name="connsiteY6" fmla="*/ 1992924 h 3521266"/>
                <a:gd name="connsiteX7" fmla="*/ 7620000 w 14489723"/>
                <a:gd name="connsiteY7" fmla="*/ 2157047 h 3521266"/>
                <a:gd name="connsiteX8" fmla="*/ 9333508 w 14489723"/>
                <a:gd name="connsiteY8" fmla="*/ 2681070 h 3521266"/>
                <a:gd name="connsiteX9" fmla="*/ 10467566 w 14489723"/>
                <a:gd name="connsiteY9" fmla="*/ 3077456 h 3521266"/>
                <a:gd name="connsiteX10" fmla="*/ 11254154 w 14489723"/>
                <a:gd name="connsiteY10" fmla="*/ 3048001 h 3521266"/>
                <a:gd name="connsiteX11" fmla="*/ 12285784 w 14489723"/>
                <a:gd name="connsiteY11" fmla="*/ 3282462 h 3521266"/>
                <a:gd name="connsiteX12" fmla="*/ 13411200 w 14489723"/>
                <a:gd name="connsiteY12" fmla="*/ 3329354 h 3521266"/>
                <a:gd name="connsiteX13" fmla="*/ 14020800 w 14489723"/>
                <a:gd name="connsiteY13" fmla="*/ 3493478 h 3521266"/>
                <a:gd name="connsiteX14" fmla="*/ 14489723 w 14489723"/>
                <a:gd name="connsiteY14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1729850 w 14489723"/>
                <a:gd name="connsiteY2" fmla="*/ 789805 h 3521266"/>
                <a:gd name="connsiteX3" fmla="*/ 2368061 w 14489723"/>
                <a:gd name="connsiteY3" fmla="*/ 844062 h 3521266"/>
                <a:gd name="connsiteX4" fmla="*/ 3378532 w 14489723"/>
                <a:gd name="connsiteY4" fmla="*/ 1244932 h 3521266"/>
                <a:gd name="connsiteX5" fmla="*/ 4548554 w 14489723"/>
                <a:gd name="connsiteY5" fmla="*/ 1688124 h 3521266"/>
                <a:gd name="connsiteX6" fmla="*/ 6424246 w 14489723"/>
                <a:gd name="connsiteY6" fmla="*/ 1992924 h 3521266"/>
                <a:gd name="connsiteX7" fmla="*/ 7620000 w 14489723"/>
                <a:gd name="connsiteY7" fmla="*/ 2157047 h 3521266"/>
                <a:gd name="connsiteX8" fmla="*/ 9333508 w 14489723"/>
                <a:gd name="connsiteY8" fmla="*/ 2681070 h 3521266"/>
                <a:gd name="connsiteX9" fmla="*/ 10467566 w 14489723"/>
                <a:gd name="connsiteY9" fmla="*/ 3077456 h 3521266"/>
                <a:gd name="connsiteX10" fmla="*/ 11344214 w 14489723"/>
                <a:gd name="connsiteY10" fmla="*/ 3112330 h 3521266"/>
                <a:gd name="connsiteX11" fmla="*/ 12285784 w 14489723"/>
                <a:gd name="connsiteY11" fmla="*/ 3282462 h 3521266"/>
                <a:gd name="connsiteX12" fmla="*/ 13411200 w 14489723"/>
                <a:gd name="connsiteY12" fmla="*/ 3329354 h 3521266"/>
                <a:gd name="connsiteX13" fmla="*/ 14020800 w 14489723"/>
                <a:gd name="connsiteY13" fmla="*/ 3493478 h 3521266"/>
                <a:gd name="connsiteX14" fmla="*/ 14489723 w 14489723"/>
                <a:gd name="connsiteY14" fmla="*/ 3516924 h 3521266"/>
                <a:gd name="connsiteX0" fmla="*/ 0 w 14489723"/>
                <a:gd name="connsiteY0" fmla="*/ 0 h 3521266"/>
                <a:gd name="connsiteX1" fmla="*/ 1116274 w 14489723"/>
                <a:gd name="connsiteY1" fmla="*/ 538415 h 3521266"/>
                <a:gd name="connsiteX2" fmla="*/ 1729850 w 14489723"/>
                <a:gd name="connsiteY2" fmla="*/ 789805 h 3521266"/>
                <a:gd name="connsiteX3" fmla="*/ 2368061 w 14489723"/>
                <a:gd name="connsiteY3" fmla="*/ 844062 h 3521266"/>
                <a:gd name="connsiteX4" fmla="*/ 3378532 w 14489723"/>
                <a:gd name="connsiteY4" fmla="*/ 1244932 h 3521266"/>
                <a:gd name="connsiteX5" fmla="*/ 4548554 w 14489723"/>
                <a:gd name="connsiteY5" fmla="*/ 1688124 h 3521266"/>
                <a:gd name="connsiteX6" fmla="*/ 6424246 w 14489723"/>
                <a:gd name="connsiteY6" fmla="*/ 1992924 h 3521266"/>
                <a:gd name="connsiteX7" fmla="*/ 7620000 w 14489723"/>
                <a:gd name="connsiteY7" fmla="*/ 2157047 h 3521266"/>
                <a:gd name="connsiteX8" fmla="*/ 9333508 w 14489723"/>
                <a:gd name="connsiteY8" fmla="*/ 2681070 h 3521266"/>
                <a:gd name="connsiteX9" fmla="*/ 10467566 w 14489723"/>
                <a:gd name="connsiteY9" fmla="*/ 3077456 h 3521266"/>
                <a:gd name="connsiteX10" fmla="*/ 11344214 w 14489723"/>
                <a:gd name="connsiteY10" fmla="*/ 3112330 h 3521266"/>
                <a:gd name="connsiteX11" fmla="*/ 12285784 w 14489723"/>
                <a:gd name="connsiteY11" fmla="*/ 3282462 h 3521266"/>
                <a:gd name="connsiteX12" fmla="*/ 13411200 w 14489723"/>
                <a:gd name="connsiteY12" fmla="*/ 3329354 h 3521266"/>
                <a:gd name="connsiteX13" fmla="*/ 14020800 w 14489723"/>
                <a:gd name="connsiteY13" fmla="*/ 3493478 h 3521266"/>
                <a:gd name="connsiteX14" fmla="*/ 14489723 w 14489723"/>
                <a:gd name="connsiteY14" fmla="*/ 3516924 h 352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89723" h="3521266">
                  <a:moveTo>
                    <a:pt x="0" y="0"/>
                  </a:moveTo>
                  <a:cubicBezTo>
                    <a:pt x="734646" y="435707"/>
                    <a:pt x="827966" y="406781"/>
                    <a:pt x="1116274" y="538415"/>
                  </a:cubicBezTo>
                  <a:cubicBezTo>
                    <a:pt x="1404582" y="670049"/>
                    <a:pt x="1521219" y="738864"/>
                    <a:pt x="1729850" y="789805"/>
                  </a:cubicBezTo>
                  <a:cubicBezTo>
                    <a:pt x="1938481" y="840746"/>
                    <a:pt x="2093281" y="768208"/>
                    <a:pt x="2368061" y="844062"/>
                  </a:cubicBezTo>
                  <a:cubicBezTo>
                    <a:pt x="2642841" y="919917"/>
                    <a:pt x="3378532" y="1244932"/>
                    <a:pt x="3378532" y="1244932"/>
                  </a:cubicBezTo>
                  <a:cubicBezTo>
                    <a:pt x="3741948" y="1385609"/>
                    <a:pt x="4040935" y="1563459"/>
                    <a:pt x="4548554" y="1688124"/>
                  </a:cubicBezTo>
                  <a:cubicBezTo>
                    <a:pt x="5056173" y="1812789"/>
                    <a:pt x="5912338" y="1914770"/>
                    <a:pt x="6424246" y="1992924"/>
                  </a:cubicBezTo>
                  <a:cubicBezTo>
                    <a:pt x="6936154" y="2071078"/>
                    <a:pt x="7135123" y="2042356"/>
                    <a:pt x="7620000" y="2157047"/>
                  </a:cubicBezTo>
                  <a:cubicBezTo>
                    <a:pt x="8104877" y="2271738"/>
                    <a:pt x="8856770" y="2516947"/>
                    <a:pt x="9333508" y="2681070"/>
                  </a:cubicBezTo>
                  <a:cubicBezTo>
                    <a:pt x="9810246" y="2845193"/>
                    <a:pt x="10132448" y="3005579"/>
                    <a:pt x="10467566" y="3077456"/>
                  </a:cubicBezTo>
                  <a:cubicBezTo>
                    <a:pt x="10802684" y="3149333"/>
                    <a:pt x="11041178" y="3078162"/>
                    <a:pt x="11344214" y="3112330"/>
                  </a:cubicBezTo>
                  <a:cubicBezTo>
                    <a:pt x="11647250" y="3146498"/>
                    <a:pt x="11941286" y="3246291"/>
                    <a:pt x="12285784" y="3282462"/>
                  </a:cubicBezTo>
                  <a:cubicBezTo>
                    <a:pt x="12630282" y="3318633"/>
                    <a:pt x="13122031" y="3294185"/>
                    <a:pt x="13411200" y="3329354"/>
                  </a:cubicBezTo>
                  <a:cubicBezTo>
                    <a:pt x="13700369" y="3364523"/>
                    <a:pt x="13841046" y="3462216"/>
                    <a:pt x="14020800" y="3493478"/>
                  </a:cubicBezTo>
                  <a:cubicBezTo>
                    <a:pt x="14200554" y="3524740"/>
                    <a:pt x="14169292" y="3524740"/>
                    <a:pt x="14489723" y="3516924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7" name="Group 2006"/>
            <p:cNvGrpSpPr/>
            <p:nvPr/>
          </p:nvGrpSpPr>
          <p:grpSpPr>
            <a:xfrm rot="15297546">
              <a:off x="8634596" y="4773847"/>
              <a:ext cx="633899" cy="613338"/>
              <a:chOff x="4582210" y="13952782"/>
              <a:chExt cx="712246" cy="689144"/>
            </a:xfrm>
          </p:grpSpPr>
          <p:grpSp>
            <p:nvGrpSpPr>
              <p:cNvPr id="2008" name="Group 20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013" name="Explosion 2 20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4" name="Explosion 2 20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5" name="Explosion 2 20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9" name="Group 20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010" name="Explosion 2 20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1" name="Explosion 2 20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2" name="Explosion 2 20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16" name="Group 2015"/>
            <p:cNvGrpSpPr/>
            <p:nvPr/>
          </p:nvGrpSpPr>
          <p:grpSpPr>
            <a:xfrm rot="15297546">
              <a:off x="8512744" y="5407371"/>
              <a:ext cx="633899" cy="613338"/>
              <a:chOff x="4582210" y="13952782"/>
              <a:chExt cx="712246" cy="689144"/>
            </a:xfrm>
          </p:grpSpPr>
          <p:grpSp>
            <p:nvGrpSpPr>
              <p:cNvPr id="2017" name="Group 201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022" name="Explosion 2 20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3" name="Explosion 2 20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4" name="Explosion 2 20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18" name="Group 201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019" name="Explosion 2 20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0" name="Explosion 2 20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1" name="Explosion 2 20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25" name="Group 2024"/>
            <p:cNvGrpSpPr/>
            <p:nvPr/>
          </p:nvGrpSpPr>
          <p:grpSpPr>
            <a:xfrm rot="15297546">
              <a:off x="7065208" y="4667168"/>
              <a:ext cx="633899" cy="613338"/>
              <a:chOff x="4582210" y="13952782"/>
              <a:chExt cx="712246" cy="689144"/>
            </a:xfrm>
          </p:grpSpPr>
          <p:grpSp>
            <p:nvGrpSpPr>
              <p:cNvPr id="2026" name="Group 202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031" name="Explosion 2 20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2" name="Explosion 2 20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3" name="Explosion 2 20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27" name="Group 202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028" name="Explosion 2 202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9" name="Explosion 2 202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0" name="Explosion 2 202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34" name="Freeform 2033"/>
            <p:cNvSpPr/>
            <p:nvPr/>
          </p:nvSpPr>
          <p:spPr>
            <a:xfrm rot="18330916">
              <a:off x="7369234" y="11854421"/>
              <a:ext cx="3699478" cy="3189021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143" h="2388778">
                  <a:moveTo>
                    <a:pt x="2771130" y="984500"/>
                  </a:moveTo>
                  <a:cubicBezTo>
                    <a:pt x="2777346" y="983899"/>
                    <a:pt x="578158" y="2362606"/>
                    <a:pt x="474652" y="2388145"/>
                  </a:cubicBezTo>
                  <a:cubicBezTo>
                    <a:pt x="371146" y="2413684"/>
                    <a:pt x="-4994" y="1658338"/>
                    <a:pt x="63" y="1662406"/>
                  </a:cubicBezTo>
                  <a:cubicBezTo>
                    <a:pt x="-13209" y="1652679"/>
                    <a:pt x="2093644" y="-6230"/>
                    <a:pt x="2118986" y="18"/>
                  </a:cubicBezTo>
                  <a:cubicBezTo>
                    <a:pt x="2105316" y="8783"/>
                    <a:pt x="2768692" y="962060"/>
                    <a:pt x="2771130" y="984500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5" name="Freeform 2034"/>
            <p:cNvSpPr/>
            <p:nvPr/>
          </p:nvSpPr>
          <p:spPr>
            <a:xfrm rot="18330916">
              <a:off x="11075210" y="12412816"/>
              <a:ext cx="3287723" cy="2764778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  <a:gd name="connsiteX0" fmla="*/ 2411159 w 2411177"/>
                <a:gd name="connsiteY0" fmla="*/ 568329 h 2412250"/>
                <a:gd name="connsiteX1" fmla="*/ 474813 w 2411177"/>
                <a:gd name="connsiteY1" fmla="*/ 2388145 h 2412250"/>
                <a:gd name="connsiteX2" fmla="*/ 224 w 2411177"/>
                <a:gd name="connsiteY2" fmla="*/ 1662406 h 2412250"/>
                <a:gd name="connsiteX3" fmla="*/ 2119147 w 2411177"/>
                <a:gd name="connsiteY3" fmla="*/ 18 h 2412250"/>
                <a:gd name="connsiteX4" fmla="*/ 2411159 w 2411177"/>
                <a:gd name="connsiteY4" fmla="*/ 568329 h 2412250"/>
                <a:gd name="connsiteX0" fmla="*/ 2411503 w 2411521"/>
                <a:gd name="connsiteY0" fmla="*/ 568329 h 1967958"/>
                <a:gd name="connsiteX1" fmla="*/ 417612 w 2411521"/>
                <a:gd name="connsiteY1" fmla="*/ 1924319 h 1967958"/>
                <a:gd name="connsiteX2" fmla="*/ 568 w 2411521"/>
                <a:gd name="connsiteY2" fmla="*/ 1662406 h 1967958"/>
                <a:gd name="connsiteX3" fmla="*/ 2119491 w 2411521"/>
                <a:gd name="connsiteY3" fmla="*/ 18 h 1967958"/>
                <a:gd name="connsiteX4" fmla="*/ 2411503 w 2411521"/>
                <a:gd name="connsiteY4" fmla="*/ 568329 h 1967958"/>
                <a:gd name="connsiteX0" fmla="*/ 2412015 w 2412033"/>
                <a:gd name="connsiteY0" fmla="*/ 568329 h 2102536"/>
                <a:gd name="connsiteX1" fmla="*/ 394180 w 2412033"/>
                <a:gd name="connsiteY1" fmla="*/ 2067631 h 2102536"/>
                <a:gd name="connsiteX2" fmla="*/ 1080 w 2412033"/>
                <a:gd name="connsiteY2" fmla="*/ 1662406 h 2102536"/>
                <a:gd name="connsiteX3" fmla="*/ 2120003 w 2412033"/>
                <a:gd name="connsiteY3" fmla="*/ 18 h 2102536"/>
                <a:gd name="connsiteX4" fmla="*/ 2412015 w 2412033"/>
                <a:gd name="connsiteY4" fmla="*/ 568329 h 2102536"/>
                <a:gd name="connsiteX0" fmla="*/ 2410998 w 2411012"/>
                <a:gd name="connsiteY0" fmla="*/ 568329 h 2073102"/>
                <a:gd name="connsiteX1" fmla="*/ 393163 w 2411012"/>
                <a:gd name="connsiteY1" fmla="*/ 2067631 h 2073102"/>
                <a:gd name="connsiteX2" fmla="*/ 63 w 2411012"/>
                <a:gd name="connsiteY2" fmla="*/ 1662406 h 2073102"/>
                <a:gd name="connsiteX3" fmla="*/ 2118986 w 2411012"/>
                <a:gd name="connsiteY3" fmla="*/ 18 h 2073102"/>
                <a:gd name="connsiteX4" fmla="*/ 2410998 w 2411012"/>
                <a:gd name="connsiteY4" fmla="*/ 568329 h 2073102"/>
                <a:gd name="connsiteX0" fmla="*/ 2463022 w 2463039"/>
                <a:gd name="connsiteY0" fmla="*/ 568330 h 2091500"/>
                <a:gd name="connsiteX1" fmla="*/ 445187 w 2463039"/>
                <a:gd name="connsiteY1" fmla="*/ 2067632 h 2091500"/>
                <a:gd name="connsiteX2" fmla="*/ 384 w 2463039"/>
                <a:gd name="connsiteY2" fmla="*/ 1531009 h 2091500"/>
                <a:gd name="connsiteX3" fmla="*/ 2171010 w 2463039"/>
                <a:gd name="connsiteY3" fmla="*/ 19 h 2091500"/>
                <a:gd name="connsiteX4" fmla="*/ 2463022 w 2463039"/>
                <a:gd name="connsiteY4" fmla="*/ 568330 h 2091500"/>
                <a:gd name="connsiteX0" fmla="*/ 2462699 w 2462713"/>
                <a:gd name="connsiteY0" fmla="*/ 568330 h 2070993"/>
                <a:gd name="connsiteX1" fmla="*/ 444864 w 2462713"/>
                <a:gd name="connsiteY1" fmla="*/ 2067632 h 2070993"/>
                <a:gd name="connsiteX2" fmla="*/ 61 w 2462713"/>
                <a:gd name="connsiteY2" fmla="*/ 1531009 h 2070993"/>
                <a:gd name="connsiteX3" fmla="*/ 2170687 w 2462713"/>
                <a:gd name="connsiteY3" fmla="*/ 19 h 2070993"/>
                <a:gd name="connsiteX4" fmla="*/ 2462699 w 2462713"/>
                <a:gd name="connsiteY4" fmla="*/ 568330 h 207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713" h="2070993">
                  <a:moveTo>
                    <a:pt x="2462699" y="568330"/>
                  </a:moveTo>
                  <a:cubicBezTo>
                    <a:pt x="2468915" y="567729"/>
                    <a:pt x="469091" y="2014525"/>
                    <a:pt x="444864" y="2067632"/>
                  </a:cubicBezTo>
                  <a:cubicBezTo>
                    <a:pt x="420637" y="2120739"/>
                    <a:pt x="-4996" y="1526941"/>
                    <a:pt x="61" y="1531009"/>
                  </a:cubicBezTo>
                  <a:cubicBezTo>
                    <a:pt x="-13211" y="1521282"/>
                    <a:pt x="2145345" y="-6229"/>
                    <a:pt x="2170687" y="19"/>
                  </a:cubicBezTo>
                  <a:cubicBezTo>
                    <a:pt x="2157017" y="8784"/>
                    <a:pt x="2460261" y="545890"/>
                    <a:pt x="2462699" y="568330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6" name="Freeform 2035"/>
            <p:cNvSpPr/>
            <p:nvPr/>
          </p:nvSpPr>
          <p:spPr>
            <a:xfrm rot="7576762">
              <a:off x="5465085" y="11877069"/>
              <a:ext cx="3976265" cy="3230290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  <a:gd name="connsiteX0" fmla="*/ 2934480 w 2934494"/>
                <a:gd name="connsiteY0" fmla="*/ 1523882 h 2388665"/>
                <a:gd name="connsiteX1" fmla="*/ 475741 w 2934494"/>
                <a:gd name="connsiteY1" fmla="*/ 2388145 h 2388665"/>
                <a:gd name="connsiteX2" fmla="*/ 1152 w 2934494"/>
                <a:gd name="connsiteY2" fmla="*/ 1662406 h 2388665"/>
                <a:gd name="connsiteX3" fmla="*/ 2120075 w 2934494"/>
                <a:gd name="connsiteY3" fmla="*/ 18 h 2388665"/>
                <a:gd name="connsiteX4" fmla="*/ 2934480 w 2934494"/>
                <a:gd name="connsiteY4" fmla="*/ 1523882 h 2388665"/>
                <a:gd name="connsiteX0" fmla="*/ 2933412 w 2933412"/>
                <a:gd name="connsiteY0" fmla="*/ 1523882 h 2389062"/>
                <a:gd name="connsiteX1" fmla="*/ 1517488 w 2933412"/>
                <a:gd name="connsiteY1" fmla="*/ 1807516 h 2389062"/>
                <a:gd name="connsiteX2" fmla="*/ 474673 w 2933412"/>
                <a:gd name="connsiteY2" fmla="*/ 2388145 h 2389062"/>
                <a:gd name="connsiteX3" fmla="*/ 84 w 2933412"/>
                <a:gd name="connsiteY3" fmla="*/ 1662406 h 2389062"/>
                <a:gd name="connsiteX4" fmla="*/ 2119007 w 2933412"/>
                <a:gd name="connsiteY4" fmla="*/ 18 h 2389062"/>
                <a:gd name="connsiteX5" fmla="*/ 2933412 w 2933412"/>
                <a:gd name="connsiteY5" fmla="*/ 1523882 h 2389062"/>
                <a:gd name="connsiteX0" fmla="*/ 2933412 w 2933412"/>
                <a:gd name="connsiteY0" fmla="*/ 1523882 h 2389062"/>
                <a:gd name="connsiteX1" fmla="*/ 1517488 w 2933412"/>
                <a:gd name="connsiteY1" fmla="*/ 1807516 h 2389062"/>
                <a:gd name="connsiteX2" fmla="*/ 474673 w 2933412"/>
                <a:gd name="connsiteY2" fmla="*/ 2388145 h 2389062"/>
                <a:gd name="connsiteX3" fmla="*/ 84 w 2933412"/>
                <a:gd name="connsiteY3" fmla="*/ 1662406 h 2389062"/>
                <a:gd name="connsiteX4" fmla="*/ 2119007 w 2933412"/>
                <a:gd name="connsiteY4" fmla="*/ 18 h 2389062"/>
                <a:gd name="connsiteX5" fmla="*/ 2933412 w 2933412"/>
                <a:gd name="connsiteY5" fmla="*/ 1523882 h 2389062"/>
                <a:gd name="connsiteX0" fmla="*/ 2933412 w 2933412"/>
                <a:gd name="connsiteY0" fmla="*/ 1523882 h 2388825"/>
                <a:gd name="connsiteX1" fmla="*/ 1517488 w 2933412"/>
                <a:gd name="connsiteY1" fmla="*/ 1807516 h 2388825"/>
                <a:gd name="connsiteX2" fmla="*/ 474673 w 2933412"/>
                <a:gd name="connsiteY2" fmla="*/ 2388145 h 2388825"/>
                <a:gd name="connsiteX3" fmla="*/ 84 w 2933412"/>
                <a:gd name="connsiteY3" fmla="*/ 1662406 h 2388825"/>
                <a:gd name="connsiteX4" fmla="*/ 2119007 w 2933412"/>
                <a:gd name="connsiteY4" fmla="*/ 18 h 2388825"/>
                <a:gd name="connsiteX5" fmla="*/ 2933412 w 2933412"/>
                <a:gd name="connsiteY5" fmla="*/ 1523882 h 2388825"/>
                <a:gd name="connsiteX0" fmla="*/ 2933412 w 2933412"/>
                <a:gd name="connsiteY0" fmla="*/ 1523882 h 2388825"/>
                <a:gd name="connsiteX1" fmla="*/ 1517488 w 2933412"/>
                <a:gd name="connsiteY1" fmla="*/ 1807516 h 2388825"/>
                <a:gd name="connsiteX2" fmla="*/ 474673 w 2933412"/>
                <a:gd name="connsiteY2" fmla="*/ 2388145 h 2388825"/>
                <a:gd name="connsiteX3" fmla="*/ 84 w 2933412"/>
                <a:gd name="connsiteY3" fmla="*/ 1662406 h 2388825"/>
                <a:gd name="connsiteX4" fmla="*/ 2119007 w 2933412"/>
                <a:gd name="connsiteY4" fmla="*/ 18 h 2388825"/>
                <a:gd name="connsiteX5" fmla="*/ 2933412 w 2933412"/>
                <a:gd name="connsiteY5" fmla="*/ 1523882 h 2388825"/>
                <a:gd name="connsiteX0" fmla="*/ 2933510 w 2933510"/>
                <a:gd name="connsiteY0" fmla="*/ 1523882 h 2418309"/>
                <a:gd name="connsiteX1" fmla="*/ 1517586 w 2933510"/>
                <a:gd name="connsiteY1" fmla="*/ 1807516 h 2418309"/>
                <a:gd name="connsiteX2" fmla="*/ 347745 w 2933510"/>
                <a:gd name="connsiteY2" fmla="*/ 2417659 h 2418309"/>
                <a:gd name="connsiteX3" fmla="*/ 182 w 2933510"/>
                <a:gd name="connsiteY3" fmla="*/ 1662406 h 2418309"/>
                <a:gd name="connsiteX4" fmla="*/ 2119105 w 2933510"/>
                <a:gd name="connsiteY4" fmla="*/ 18 h 2418309"/>
                <a:gd name="connsiteX5" fmla="*/ 2933510 w 2933510"/>
                <a:gd name="connsiteY5" fmla="*/ 1523882 h 2418309"/>
                <a:gd name="connsiteX0" fmla="*/ 2978546 w 2978546"/>
                <a:gd name="connsiteY0" fmla="*/ 1523882 h 2417919"/>
                <a:gd name="connsiteX1" fmla="*/ 1562622 w 2978546"/>
                <a:gd name="connsiteY1" fmla="*/ 1807516 h 2417919"/>
                <a:gd name="connsiteX2" fmla="*/ 392781 w 2978546"/>
                <a:gd name="connsiteY2" fmla="*/ 2417659 h 2417919"/>
                <a:gd name="connsiteX3" fmla="*/ 134 w 2978546"/>
                <a:gd name="connsiteY3" fmla="*/ 1716740 h 2417919"/>
                <a:gd name="connsiteX4" fmla="*/ 2164141 w 2978546"/>
                <a:gd name="connsiteY4" fmla="*/ 18 h 2417919"/>
                <a:gd name="connsiteX5" fmla="*/ 2978546 w 2978546"/>
                <a:gd name="connsiteY5" fmla="*/ 1523882 h 2417919"/>
                <a:gd name="connsiteX0" fmla="*/ 2978474 w 2978474"/>
                <a:gd name="connsiteY0" fmla="*/ 1523882 h 2419691"/>
                <a:gd name="connsiteX1" fmla="*/ 1562550 w 2978474"/>
                <a:gd name="connsiteY1" fmla="*/ 1807516 h 2419691"/>
                <a:gd name="connsiteX2" fmla="*/ 392709 w 2978474"/>
                <a:gd name="connsiteY2" fmla="*/ 2417659 h 2419691"/>
                <a:gd name="connsiteX3" fmla="*/ 62 w 2978474"/>
                <a:gd name="connsiteY3" fmla="*/ 1716740 h 2419691"/>
                <a:gd name="connsiteX4" fmla="*/ 2164069 w 2978474"/>
                <a:gd name="connsiteY4" fmla="*/ 18 h 2419691"/>
                <a:gd name="connsiteX5" fmla="*/ 2978474 w 2978474"/>
                <a:gd name="connsiteY5" fmla="*/ 1523882 h 241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474" h="2419691">
                  <a:moveTo>
                    <a:pt x="2978474" y="1523882"/>
                  </a:moveTo>
                  <a:cubicBezTo>
                    <a:pt x="2861510" y="1508156"/>
                    <a:pt x="1570116" y="1810022"/>
                    <a:pt x="1562550" y="1807516"/>
                  </a:cubicBezTo>
                  <a:cubicBezTo>
                    <a:pt x="1496978" y="1783864"/>
                    <a:pt x="440483" y="2461421"/>
                    <a:pt x="392709" y="2417659"/>
                  </a:cubicBezTo>
                  <a:cubicBezTo>
                    <a:pt x="344935" y="2373897"/>
                    <a:pt x="-4995" y="1712672"/>
                    <a:pt x="62" y="1716740"/>
                  </a:cubicBezTo>
                  <a:cubicBezTo>
                    <a:pt x="-13210" y="1707013"/>
                    <a:pt x="2138727" y="-6230"/>
                    <a:pt x="2164069" y="18"/>
                  </a:cubicBezTo>
                  <a:cubicBezTo>
                    <a:pt x="2150399" y="8783"/>
                    <a:pt x="2976036" y="1501442"/>
                    <a:pt x="2978474" y="1523882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Freeform 2036"/>
            <p:cNvSpPr/>
            <p:nvPr/>
          </p:nvSpPr>
          <p:spPr>
            <a:xfrm rot="18173395">
              <a:off x="16487616" y="5128965"/>
              <a:ext cx="2555392" cy="3398105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445087 w 1445109"/>
                <a:gd name="connsiteY0" fmla="*/ 755592 h 1296022"/>
                <a:gd name="connsiteX1" fmla="*/ 213905 w 1445109"/>
                <a:gd name="connsiteY1" fmla="*/ 1293753 h 1296022"/>
                <a:gd name="connsiteX2" fmla="*/ 146 w 1445109"/>
                <a:gd name="connsiteY2" fmla="*/ 402897 h 1296022"/>
                <a:gd name="connsiteX3" fmla="*/ 914278 w 1445109"/>
                <a:gd name="connsiteY3" fmla="*/ 73 h 1296022"/>
                <a:gd name="connsiteX4" fmla="*/ 1445087 w 1445109"/>
                <a:gd name="connsiteY4" fmla="*/ 755592 h 1296022"/>
                <a:gd name="connsiteX0" fmla="*/ 1526193 w 1526212"/>
                <a:gd name="connsiteY0" fmla="*/ 755592 h 1566915"/>
                <a:gd name="connsiteX1" fmla="*/ 1489 w 1526212"/>
                <a:gd name="connsiteY1" fmla="*/ 1565136 h 1566915"/>
                <a:gd name="connsiteX2" fmla="*/ 81252 w 1526212"/>
                <a:gd name="connsiteY2" fmla="*/ 402897 h 1566915"/>
                <a:gd name="connsiteX3" fmla="*/ 995384 w 1526212"/>
                <a:gd name="connsiteY3" fmla="*/ 73 h 1566915"/>
                <a:gd name="connsiteX4" fmla="*/ 1526193 w 1526212"/>
                <a:gd name="connsiteY4" fmla="*/ 755592 h 1566915"/>
                <a:gd name="connsiteX0" fmla="*/ 1780956 w 1780979"/>
                <a:gd name="connsiteY0" fmla="*/ 755563 h 1565255"/>
                <a:gd name="connsiteX1" fmla="*/ 256252 w 1780979"/>
                <a:gd name="connsiteY1" fmla="*/ 1565107 h 1565255"/>
                <a:gd name="connsiteX2" fmla="*/ 4436 w 1780979"/>
                <a:gd name="connsiteY2" fmla="*/ 678469 h 1565255"/>
                <a:gd name="connsiteX3" fmla="*/ 1250147 w 1780979"/>
                <a:gd name="connsiteY3" fmla="*/ 44 h 1565255"/>
                <a:gd name="connsiteX4" fmla="*/ 1780956 w 1780979"/>
                <a:gd name="connsiteY4" fmla="*/ 755563 h 1565255"/>
                <a:gd name="connsiteX0" fmla="*/ 1780956 w 1780979"/>
                <a:gd name="connsiteY0" fmla="*/ 764860 h 1574552"/>
                <a:gd name="connsiteX1" fmla="*/ 256252 w 1780979"/>
                <a:gd name="connsiteY1" fmla="*/ 1574404 h 1574552"/>
                <a:gd name="connsiteX2" fmla="*/ 4436 w 1780979"/>
                <a:gd name="connsiteY2" fmla="*/ 687766 h 1574552"/>
                <a:gd name="connsiteX3" fmla="*/ 1264526 w 1780979"/>
                <a:gd name="connsiteY3" fmla="*/ 42 h 1574552"/>
                <a:gd name="connsiteX4" fmla="*/ 1780956 w 1780979"/>
                <a:gd name="connsiteY4" fmla="*/ 764860 h 1574552"/>
                <a:gd name="connsiteX0" fmla="*/ 1776634 w 1776654"/>
                <a:gd name="connsiteY0" fmla="*/ 764860 h 1575993"/>
                <a:gd name="connsiteX1" fmla="*/ 251930 w 1776654"/>
                <a:gd name="connsiteY1" fmla="*/ 1574404 h 1575993"/>
                <a:gd name="connsiteX2" fmla="*/ 114 w 1776654"/>
                <a:gd name="connsiteY2" fmla="*/ 687766 h 1575993"/>
                <a:gd name="connsiteX3" fmla="*/ 1260204 w 1776654"/>
                <a:gd name="connsiteY3" fmla="*/ 42 h 1575993"/>
                <a:gd name="connsiteX4" fmla="*/ 1776634 w 1776654"/>
                <a:gd name="connsiteY4" fmla="*/ 764860 h 1575993"/>
                <a:gd name="connsiteX0" fmla="*/ 1776647 w 1776666"/>
                <a:gd name="connsiteY0" fmla="*/ 764860 h 1547289"/>
                <a:gd name="connsiteX1" fmla="*/ 233347 w 1776666"/>
                <a:gd name="connsiteY1" fmla="*/ 1545647 h 1547289"/>
                <a:gd name="connsiteX2" fmla="*/ 127 w 1776666"/>
                <a:gd name="connsiteY2" fmla="*/ 687766 h 1547289"/>
                <a:gd name="connsiteX3" fmla="*/ 1260217 w 1776666"/>
                <a:gd name="connsiteY3" fmla="*/ 42 h 1547289"/>
                <a:gd name="connsiteX4" fmla="*/ 1776647 w 1776666"/>
                <a:gd name="connsiteY4" fmla="*/ 764860 h 1547289"/>
                <a:gd name="connsiteX0" fmla="*/ 1776647 w 1776666"/>
                <a:gd name="connsiteY0" fmla="*/ 879298 h 1661727"/>
                <a:gd name="connsiteX1" fmla="*/ 233347 w 1776666"/>
                <a:gd name="connsiteY1" fmla="*/ 1660085 h 1661727"/>
                <a:gd name="connsiteX2" fmla="*/ 127 w 1776666"/>
                <a:gd name="connsiteY2" fmla="*/ 802204 h 1661727"/>
                <a:gd name="connsiteX3" fmla="*/ 1437188 w 1776666"/>
                <a:gd name="connsiteY3" fmla="*/ 36 h 1661727"/>
                <a:gd name="connsiteX4" fmla="*/ 1776647 w 1776666"/>
                <a:gd name="connsiteY4" fmla="*/ 879298 h 1661727"/>
                <a:gd name="connsiteX0" fmla="*/ 1922716 w 1922736"/>
                <a:gd name="connsiteY0" fmla="*/ 730148 h 1660207"/>
                <a:gd name="connsiteX1" fmla="*/ 245802 w 1922736"/>
                <a:gd name="connsiteY1" fmla="*/ 1660085 h 1660207"/>
                <a:gd name="connsiteX2" fmla="*/ 12582 w 1922736"/>
                <a:gd name="connsiteY2" fmla="*/ 802204 h 1660207"/>
                <a:gd name="connsiteX3" fmla="*/ 1449643 w 1922736"/>
                <a:gd name="connsiteY3" fmla="*/ 36 h 1660207"/>
                <a:gd name="connsiteX4" fmla="*/ 1922716 w 1922736"/>
                <a:gd name="connsiteY4" fmla="*/ 730148 h 1660207"/>
                <a:gd name="connsiteX0" fmla="*/ 1910227 w 1910258"/>
                <a:gd name="connsiteY0" fmla="*/ 730148 h 2533697"/>
                <a:gd name="connsiteX1" fmla="*/ 693646 w 1910258"/>
                <a:gd name="connsiteY1" fmla="*/ 2533636 h 2533697"/>
                <a:gd name="connsiteX2" fmla="*/ 93 w 1910258"/>
                <a:gd name="connsiteY2" fmla="*/ 802204 h 2533697"/>
                <a:gd name="connsiteX3" fmla="*/ 1437154 w 1910258"/>
                <a:gd name="connsiteY3" fmla="*/ 36 h 2533697"/>
                <a:gd name="connsiteX4" fmla="*/ 1910227 w 1910258"/>
                <a:gd name="connsiteY4" fmla="*/ 730148 h 2533697"/>
                <a:gd name="connsiteX0" fmla="*/ 1910227 w 1910227"/>
                <a:gd name="connsiteY0" fmla="*/ 730148 h 2615570"/>
                <a:gd name="connsiteX1" fmla="*/ 1601051 w 1910227"/>
                <a:gd name="connsiteY1" fmla="*/ 2171363 h 2615570"/>
                <a:gd name="connsiteX2" fmla="*/ 693646 w 1910227"/>
                <a:gd name="connsiteY2" fmla="*/ 2533636 h 2615570"/>
                <a:gd name="connsiteX3" fmla="*/ 93 w 1910227"/>
                <a:gd name="connsiteY3" fmla="*/ 802204 h 2615570"/>
                <a:gd name="connsiteX4" fmla="*/ 1437154 w 1910227"/>
                <a:gd name="connsiteY4" fmla="*/ 36 h 2615570"/>
                <a:gd name="connsiteX5" fmla="*/ 1910227 w 1910227"/>
                <a:gd name="connsiteY5" fmla="*/ 730148 h 2615570"/>
                <a:gd name="connsiteX0" fmla="*/ 1910227 w 1914080"/>
                <a:gd name="connsiteY0" fmla="*/ 730148 h 2602836"/>
                <a:gd name="connsiteX1" fmla="*/ 1087822 w 1914080"/>
                <a:gd name="connsiteY1" fmla="*/ 1248358 h 2602836"/>
                <a:gd name="connsiteX2" fmla="*/ 1601051 w 1914080"/>
                <a:gd name="connsiteY2" fmla="*/ 2171363 h 2602836"/>
                <a:gd name="connsiteX3" fmla="*/ 693646 w 1914080"/>
                <a:gd name="connsiteY3" fmla="*/ 2533636 h 2602836"/>
                <a:gd name="connsiteX4" fmla="*/ 93 w 1914080"/>
                <a:gd name="connsiteY4" fmla="*/ 802204 h 2602836"/>
                <a:gd name="connsiteX5" fmla="*/ 1437154 w 1914080"/>
                <a:gd name="connsiteY5" fmla="*/ 36 h 2602836"/>
                <a:gd name="connsiteX6" fmla="*/ 1910227 w 1914080"/>
                <a:gd name="connsiteY6" fmla="*/ 730148 h 2602836"/>
                <a:gd name="connsiteX0" fmla="*/ 1910227 w 1914080"/>
                <a:gd name="connsiteY0" fmla="*/ 730148 h 2602836"/>
                <a:gd name="connsiteX1" fmla="*/ 1087822 w 1914080"/>
                <a:gd name="connsiteY1" fmla="*/ 1248358 h 2602836"/>
                <a:gd name="connsiteX2" fmla="*/ 1601051 w 1914080"/>
                <a:gd name="connsiteY2" fmla="*/ 2171363 h 2602836"/>
                <a:gd name="connsiteX3" fmla="*/ 693646 w 1914080"/>
                <a:gd name="connsiteY3" fmla="*/ 2533636 h 2602836"/>
                <a:gd name="connsiteX4" fmla="*/ 93 w 1914080"/>
                <a:gd name="connsiteY4" fmla="*/ 802204 h 2602836"/>
                <a:gd name="connsiteX5" fmla="*/ 1437154 w 1914080"/>
                <a:gd name="connsiteY5" fmla="*/ 36 h 2602836"/>
                <a:gd name="connsiteX6" fmla="*/ 1910227 w 1914080"/>
                <a:gd name="connsiteY6" fmla="*/ 730148 h 2602836"/>
                <a:gd name="connsiteX0" fmla="*/ 1910227 w 1914080"/>
                <a:gd name="connsiteY0" fmla="*/ 730148 h 2589796"/>
                <a:gd name="connsiteX1" fmla="*/ 1087822 w 1914080"/>
                <a:gd name="connsiteY1" fmla="*/ 1248358 h 2589796"/>
                <a:gd name="connsiteX2" fmla="*/ 1601051 w 1914080"/>
                <a:gd name="connsiteY2" fmla="*/ 2171363 h 2589796"/>
                <a:gd name="connsiteX3" fmla="*/ 693646 w 1914080"/>
                <a:gd name="connsiteY3" fmla="*/ 2533636 h 2589796"/>
                <a:gd name="connsiteX4" fmla="*/ 93 w 1914080"/>
                <a:gd name="connsiteY4" fmla="*/ 802204 h 2589796"/>
                <a:gd name="connsiteX5" fmla="*/ 1437154 w 1914080"/>
                <a:gd name="connsiteY5" fmla="*/ 36 h 2589796"/>
                <a:gd name="connsiteX6" fmla="*/ 1910227 w 1914080"/>
                <a:gd name="connsiteY6" fmla="*/ 730148 h 2589796"/>
                <a:gd name="connsiteX0" fmla="*/ 1910227 w 1914080"/>
                <a:gd name="connsiteY0" fmla="*/ 730148 h 2545393"/>
                <a:gd name="connsiteX1" fmla="*/ 1087822 w 1914080"/>
                <a:gd name="connsiteY1" fmla="*/ 1248358 h 2545393"/>
                <a:gd name="connsiteX2" fmla="*/ 1601051 w 1914080"/>
                <a:gd name="connsiteY2" fmla="*/ 2171363 h 2545393"/>
                <a:gd name="connsiteX3" fmla="*/ 693646 w 1914080"/>
                <a:gd name="connsiteY3" fmla="*/ 2533636 h 2545393"/>
                <a:gd name="connsiteX4" fmla="*/ 93 w 1914080"/>
                <a:gd name="connsiteY4" fmla="*/ 802204 h 2545393"/>
                <a:gd name="connsiteX5" fmla="*/ 1437154 w 1914080"/>
                <a:gd name="connsiteY5" fmla="*/ 36 h 2545393"/>
                <a:gd name="connsiteX6" fmla="*/ 1910227 w 1914080"/>
                <a:gd name="connsiteY6" fmla="*/ 730148 h 2545393"/>
                <a:gd name="connsiteX0" fmla="*/ 1910227 w 1914254"/>
                <a:gd name="connsiteY0" fmla="*/ 730148 h 2545393"/>
                <a:gd name="connsiteX1" fmla="*/ 1125970 w 1914254"/>
                <a:gd name="connsiteY1" fmla="*/ 1307348 h 2545393"/>
                <a:gd name="connsiteX2" fmla="*/ 1601051 w 1914254"/>
                <a:gd name="connsiteY2" fmla="*/ 2171363 h 2545393"/>
                <a:gd name="connsiteX3" fmla="*/ 693646 w 1914254"/>
                <a:gd name="connsiteY3" fmla="*/ 2533636 h 2545393"/>
                <a:gd name="connsiteX4" fmla="*/ 93 w 1914254"/>
                <a:gd name="connsiteY4" fmla="*/ 802204 h 2545393"/>
                <a:gd name="connsiteX5" fmla="*/ 1437154 w 1914254"/>
                <a:gd name="connsiteY5" fmla="*/ 36 h 2545393"/>
                <a:gd name="connsiteX6" fmla="*/ 1910227 w 1914254"/>
                <a:gd name="connsiteY6" fmla="*/ 730148 h 2545393"/>
                <a:gd name="connsiteX0" fmla="*/ 1910227 w 1914254"/>
                <a:gd name="connsiteY0" fmla="*/ 730148 h 2545393"/>
                <a:gd name="connsiteX1" fmla="*/ 1125970 w 1914254"/>
                <a:gd name="connsiteY1" fmla="*/ 1307348 h 2545393"/>
                <a:gd name="connsiteX2" fmla="*/ 1601051 w 1914254"/>
                <a:gd name="connsiteY2" fmla="*/ 2171363 h 2545393"/>
                <a:gd name="connsiteX3" fmla="*/ 693646 w 1914254"/>
                <a:gd name="connsiteY3" fmla="*/ 2533636 h 2545393"/>
                <a:gd name="connsiteX4" fmla="*/ 93 w 1914254"/>
                <a:gd name="connsiteY4" fmla="*/ 802204 h 2545393"/>
                <a:gd name="connsiteX5" fmla="*/ 1437154 w 1914254"/>
                <a:gd name="connsiteY5" fmla="*/ 36 h 2545393"/>
                <a:gd name="connsiteX6" fmla="*/ 1910227 w 1914254"/>
                <a:gd name="connsiteY6" fmla="*/ 730148 h 2545393"/>
                <a:gd name="connsiteX0" fmla="*/ 1910227 w 1914150"/>
                <a:gd name="connsiteY0" fmla="*/ 730148 h 2545393"/>
                <a:gd name="connsiteX1" fmla="*/ 1125970 w 1914150"/>
                <a:gd name="connsiteY1" fmla="*/ 1307348 h 2545393"/>
                <a:gd name="connsiteX2" fmla="*/ 1601051 w 1914150"/>
                <a:gd name="connsiteY2" fmla="*/ 2171363 h 2545393"/>
                <a:gd name="connsiteX3" fmla="*/ 693646 w 1914150"/>
                <a:gd name="connsiteY3" fmla="*/ 2533636 h 2545393"/>
                <a:gd name="connsiteX4" fmla="*/ 93 w 1914150"/>
                <a:gd name="connsiteY4" fmla="*/ 802204 h 2545393"/>
                <a:gd name="connsiteX5" fmla="*/ 1437154 w 1914150"/>
                <a:gd name="connsiteY5" fmla="*/ 36 h 2545393"/>
                <a:gd name="connsiteX6" fmla="*/ 1910227 w 1914150"/>
                <a:gd name="connsiteY6" fmla="*/ 730148 h 25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4150" h="2545393">
                  <a:moveTo>
                    <a:pt x="1910227" y="730148"/>
                  </a:moveTo>
                  <a:cubicBezTo>
                    <a:pt x="1977623" y="954570"/>
                    <a:pt x="1154888" y="1290917"/>
                    <a:pt x="1125970" y="1307348"/>
                  </a:cubicBezTo>
                  <a:cubicBezTo>
                    <a:pt x="1083189" y="1269999"/>
                    <a:pt x="1658753" y="2122669"/>
                    <a:pt x="1601051" y="2171363"/>
                  </a:cubicBezTo>
                  <a:cubicBezTo>
                    <a:pt x="1504318" y="2224384"/>
                    <a:pt x="762753" y="2617795"/>
                    <a:pt x="693646" y="2533636"/>
                  </a:cubicBezTo>
                  <a:cubicBezTo>
                    <a:pt x="624539" y="2449477"/>
                    <a:pt x="-4964" y="798136"/>
                    <a:pt x="93" y="802204"/>
                  </a:cubicBezTo>
                  <a:cubicBezTo>
                    <a:pt x="-13179" y="792477"/>
                    <a:pt x="1411812" y="-6212"/>
                    <a:pt x="1437154" y="36"/>
                  </a:cubicBezTo>
                  <a:cubicBezTo>
                    <a:pt x="1423484" y="8801"/>
                    <a:pt x="1907789" y="707708"/>
                    <a:pt x="1910227" y="730148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8035933" y="15457821"/>
              <a:ext cx="2048227" cy="966873"/>
            </a:xfrm>
            <a:custGeom>
              <a:avLst/>
              <a:gdLst>
                <a:gd name="connsiteX0" fmla="*/ 1146710 w 1284271"/>
                <a:gd name="connsiteY0" fmla="*/ 15631 h 973614"/>
                <a:gd name="connsiteX1" fmla="*/ 1032410 w 1284271"/>
                <a:gd name="connsiteY1" fmla="*/ 129931 h 973614"/>
                <a:gd name="connsiteX2" fmla="*/ 826670 w 1284271"/>
                <a:gd name="connsiteY2" fmla="*/ 38491 h 973614"/>
                <a:gd name="connsiteX3" fmla="*/ 620930 w 1284271"/>
                <a:gd name="connsiteY3" fmla="*/ 152791 h 973614"/>
                <a:gd name="connsiteX4" fmla="*/ 209450 w 1284271"/>
                <a:gd name="connsiteY4" fmla="*/ 289951 h 973614"/>
                <a:gd name="connsiteX5" fmla="*/ 3710 w 1284271"/>
                <a:gd name="connsiteY5" fmla="*/ 609991 h 973614"/>
                <a:gd name="connsiteX6" fmla="*/ 118010 w 1284271"/>
                <a:gd name="connsiteY6" fmla="*/ 861451 h 973614"/>
                <a:gd name="connsiteX7" fmla="*/ 598070 w 1284271"/>
                <a:gd name="connsiteY7" fmla="*/ 907171 h 973614"/>
                <a:gd name="connsiteX8" fmla="*/ 1078130 w 1284271"/>
                <a:gd name="connsiteY8" fmla="*/ 952891 h 973614"/>
                <a:gd name="connsiteX9" fmla="*/ 1283870 w 1284271"/>
                <a:gd name="connsiteY9" fmla="*/ 541411 h 973614"/>
                <a:gd name="connsiteX10" fmla="*/ 1146710 w 1284271"/>
                <a:gd name="connsiteY10" fmla="*/ 15631 h 973614"/>
                <a:gd name="connsiteX0" fmla="*/ 3791027 w 3928588"/>
                <a:gd name="connsiteY0" fmla="*/ 15631 h 973614"/>
                <a:gd name="connsiteX1" fmla="*/ 3676727 w 3928588"/>
                <a:gd name="connsiteY1" fmla="*/ 129931 h 973614"/>
                <a:gd name="connsiteX2" fmla="*/ 3470987 w 3928588"/>
                <a:gd name="connsiteY2" fmla="*/ 38491 h 973614"/>
                <a:gd name="connsiteX3" fmla="*/ 3265247 w 3928588"/>
                <a:gd name="connsiteY3" fmla="*/ 152791 h 973614"/>
                <a:gd name="connsiteX4" fmla="*/ 2853767 w 3928588"/>
                <a:gd name="connsiteY4" fmla="*/ 289951 h 973614"/>
                <a:gd name="connsiteX5" fmla="*/ 77 w 3928588"/>
                <a:gd name="connsiteY5" fmla="*/ 648091 h 973614"/>
                <a:gd name="connsiteX6" fmla="*/ 2762327 w 3928588"/>
                <a:gd name="connsiteY6" fmla="*/ 861451 h 973614"/>
                <a:gd name="connsiteX7" fmla="*/ 3242387 w 3928588"/>
                <a:gd name="connsiteY7" fmla="*/ 907171 h 973614"/>
                <a:gd name="connsiteX8" fmla="*/ 3722447 w 3928588"/>
                <a:gd name="connsiteY8" fmla="*/ 952891 h 973614"/>
                <a:gd name="connsiteX9" fmla="*/ 3928187 w 3928588"/>
                <a:gd name="connsiteY9" fmla="*/ 541411 h 973614"/>
                <a:gd name="connsiteX10" fmla="*/ 3791027 w 3928588"/>
                <a:gd name="connsiteY10" fmla="*/ 15631 h 973614"/>
                <a:gd name="connsiteX0" fmla="*/ 3850895 w 3988456"/>
                <a:gd name="connsiteY0" fmla="*/ 15631 h 973614"/>
                <a:gd name="connsiteX1" fmla="*/ 3736595 w 3988456"/>
                <a:gd name="connsiteY1" fmla="*/ 129931 h 973614"/>
                <a:gd name="connsiteX2" fmla="*/ 3530855 w 3988456"/>
                <a:gd name="connsiteY2" fmla="*/ 38491 h 973614"/>
                <a:gd name="connsiteX3" fmla="*/ 3325115 w 3988456"/>
                <a:gd name="connsiteY3" fmla="*/ 152791 h 973614"/>
                <a:gd name="connsiteX4" fmla="*/ 2913635 w 3988456"/>
                <a:gd name="connsiteY4" fmla="*/ 289951 h 973614"/>
                <a:gd name="connsiteX5" fmla="*/ 1079413 w 3988456"/>
                <a:gd name="connsiteY5" fmla="*/ 482529 h 973614"/>
                <a:gd name="connsiteX6" fmla="*/ 59945 w 3988456"/>
                <a:gd name="connsiteY6" fmla="*/ 648091 h 973614"/>
                <a:gd name="connsiteX7" fmla="*/ 2822195 w 3988456"/>
                <a:gd name="connsiteY7" fmla="*/ 861451 h 973614"/>
                <a:gd name="connsiteX8" fmla="*/ 3302255 w 3988456"/>
                <a:gd name="connsiteY8" fmla="*/ 907171 h 973614"/>
                <a:gd name="connsiteX9" fmla="*/ 3782315 w 3988456"/>
                <a:gd name="connsiteY9" fmla="*/ 952891 h 973614"/>
                <a:gd name="connsiteX10" fmla="*/ 3988055 w 3988456"/>
                <a:gd name="connsiteY10" fmla="*/ 541411 h 973614"/>
                <a:gd name="connsiteX11" fmla="*/ 3850895 w 3988456"/>
                <a:gd name="connsiteY11" fmla="*/ 15631 h 973614"/>
                <a:gd name="connsiteX0" fmla="*/ 3838733 w 3976294"/>
                <a:gd name="connsiteY0" fmla="*/ 15631 h 973614"/>
                <a:gd name="connsiteX1" fmla="*/ 3724433 w 3976294"/>
                <a:gd name="connsiteY1" fmla="*/ 129931 h 973614"/>
                <a:gd name="connsiteX2" fmla="*/ 3518693 w 3976294"/>
                <a:gd name="connsiteY2" fmla="*/ 38491 h 973614"/>
                <a:gd name="connsiteX3" fmla="*/ 3312953 w 3976294"/>
                <a:gd name="connsiteY3" fmla="*/ 152791 h 973614"/>
                <a:gd name="connsiteX4" fmla="*/ 2901473 w 3976294"/>
                <a:gd name="connsiteY4" fmla="*/ 289951 h 973614"/>
                <a:gd name="connsiteX5" fmla="*/ 1172026 w 3976294"/>
                <a:gd name="connsiteY5" fmla="*/ 330129 h 973614"/>
                <a:gd name="connsiteX6" fmla="*/ 1067251 w 3976294"/>
                <a:gd name="connsiteY6" fmla="*/ 482529 h 973614"/>
                <a:gd name="connsiteX7" fmla="*/ 47783 w 3976294"/>
                <a:gd name="connsiteY7" fmla="*/ 648091 h 973614"/>
                <a:gd name="connsiteX8" fmla="*/ 2810033 w 3976294"/>
                <a:gd name="connsiteY8" fmla="*/ 861451 h 973614"/>
                <a:gd name="connsiteX9" fmla="*/ 3290093 w 3976294"/>
                <a:gd name="connsiteY9" fmla="*/ 907171 h 973614"/>
                <a:gd name="connsiteX10" fmla="*/ 3770153 w 3976294"/>
                <a:gd name="connsiteY10" fmla="*/ 952891 h 973614"/>
                <a:gd name="connsiteX11" fmla="*/ 3975893 w 3976294"/>
                <a:gd name="connsiteY11" fmla="*/ 541411 h 973614"/>
                <a:gd name="connsiteX12" fmla="*/ 3838733 w 3976294"/>
                <a:gd name="connsiteY12" fmla="*/ 15631 h 973614"/>
                <a:gd name="connsiteX0" fmla="*/ 3812856 w 3950417"/>
                <a:gd name="connsiteY0" fmla="*/ 15631 h 1152361"/>
                <a:gd name="connsiteX1" fmla="*/ 3698556 w 3950417"/>
                <a:gd name="connsiteY1" fmla="*/ 129931 h 1152361"/>
                <a:gd name="connsiteX2" fmla="*/ 3492816 w 3950417"/>
                <a:gd name="connsiteY2" fmla="*/ 38491 h 1152361"/>
                <a:gd name="connsiteX3" fmla="*/ 3287076 w 3950417"/>
                <a:gd name="connsiteY3" fmla="*/ 152791 h 1152361"/>
                <a:gd name="connsiteX4" fmla="*/ 2875596 w 3950417"/>
                <a:gd name="connsiteY4" fmla="*/ 289951 h 1152361"/>
                <a:gd name="connsiteX5" fmla="*/ 1146149 w 3950417"/>
                <a:gd name="connsiteY5" fmla="*/ 330129 h 1152361"/>
                <a:gd name="connsiteX6" fmla="*/ 1041374 w 3950417"/>
                <a:gd name="connsiteY6" fmla="*/ 482529 h 1152361"/>
                <a:gd name="connsiteX7" fmla="*/ 21906 w 3950417"/>
                <a:gd name="connsiteY7" fmla="*/ 648091 h 1152361"/>
                <a:gd name="connsiteX8" fmla="*/ 2136749 w 3950417"/>
                <a:gd name="connsiteY8" fmla="*/ 1149279 h 1152361"/>
                <a:gd name="connsiteX9" fmla="*/ 2784156 w 3950417"/>
                <a:gd name="connsiteY9" fmla="*/ 861451 h 1152361"/>
                <a:gd name="connsiteX10" fmla="*/ 3264216 w 3950417"/>
                <a:gd name="connsiteY10" fmla="*/ 907171 h 1152361"/>
                <a:gd name="connsiteX11" fmla="*/ 3744276 w 3950417"/>
                <a:gd name="connsiteY11" fmla="*/ 952891 h 1152361"/>
                <a:gd name="connsiteX12" fmla="*/ 3950016 w 3950417"/>
                <a:gd name="connsiteY12" fmla="*/ 541411 h 1152361"/>
                <a:gd name="connsiteX13" fmla="*/ 3812856 w 3950417"/>
                <a:gd name="connsiteY13" fmla="*/ 15631 h 1152361"/>
                <a:gd name="connsiteX0" fmla="*/ 3794804 w 3932365"/>
                <a:gd name="connsiteY0" fmla="*/ 15631 h 1303857"/>
                <a:gd name="connsiteX1" fmla="*/ 3680504 w 3932365"/>
                <a:gd name="connsiteY1" fmla="*/ 129931 h 1303857"/>
                <a:gd name="connsiteX2" fmla="*/ 3474764 w 3932365"/>
                <a:gd name="connsiteY2" fmla="*/ 38491 h 1303857"/>
                <a:gd name="connsiteX3" fmla="*/ 3269024 w 3932365"/>
                <a:gd name="connsiteY3" fmla="*/ 152791 h 1303857"/>
                <a:gd name="connsiteX4" fmla="*/ 2857544 w 3932365"/>
                <a:gd name="connsiteY4" fmla="*/ 289951 h 1303857"/>
                <a:gd name="connsiteX5" fmla="*/ 1128097 w 3932365"/>
                <a:gd name="connsiteY5" fmla="*/ 330129 h 1303857"/>
                <a:gd name="connsiteX6" fmla="*/ 1023322 w 3932365"/>
                <a:gd name="connsiteY6" fmla="*/ 482529 h 1303857"/>
                <a:gd name="connsiteX7" fmla="*/ 3854 w 3932365"/>
                <a:gd name="connsiteY7" fmla="*/ 648091 h 1303857"/>
                <a:gd name="connsiteX8" fmla="*/ 1442422 w 3932365"/>
                <a:gd name="connsiteY8" fmla="*/ 1282629 h 1303857"/>
                <a:gd name="connsiteX9" fmla="*/ 2118697 w 3932365"/>
                <a:gd name="connsiteY9" fmla="*/ 1149279 h 1303857"/>
                <a:gd name="connsiteX10" fmla="*/ 2766104 w 3932365"/>
                <a:gd name="connsiteY10" fmla="*/ 861451 h 1303857"/>
                <a:gd name="connsiteX11" fmla="*/ 3246164 w 3932365"/>
                <a:gd name="connsiteY11" fmla="*/ 907171 h 1303857"/>
                <a:gd name="connsiteX12" fmla="*/ 3726224 w 3932365"/>
                <a:gd name="connsiteY12" fmla="*/ 952891 h 1303857"/>
                <a:gd name="connsiteX13" fmla="*/ 3931964 w 3932365"/>
                <a:gd name="connsiteY13" fmla="*/ 541411 h 1303857"/>
                <a:gd name="connsiteX14" fmla="*/ 3794804 w 3932365"/>
                <a:gd name="connsiteY14" fmla="*/ 15631 h 1303857"/>
                <a:gd name="connsiteX0" fmla="*/ 3793461 w 3931022"/>
                <a:gd name="connsiteY0" fmla="*/ 15631 h 1284616"/>
                <a:gd name="connsiteX1" fmla="*/ 3679161 w 3931022"/>
                <a:gd name="connsiteY1" fmla="*/ 129931 h 1284616"/>
                <a:gd name="connsiteX2" fmla="*/ 3473421 w 3931022"/>
                <a:gd name="connsiteY2" fmla="*/ 38491 h 1284616"/>
                <a:gd name="connsiteX3" fmla="*/ 3267681 w 3931022"/>
                <a:gd name="connsiteY3" fmla="*/ 152791 h 1284616"/>
                <a:gd name="connsiteX4" fmla="*/ 2856201 w 3931022"/>
                <a:gd name="connsiteY4" fmla="*/ 289951 h 1284616"/>
                <a:gd name="connsiteX5" fmla="*/ 1126754 w 3931022"/>
                <a:gd name="connsiteY5" fmla="*/ 330129 h 1284616"/>
                <a:gd name="connsiteX6" fmla="*/ 1021979 w 3931022"/>
                <a:gd name="connsiteY6" fmla="*/ 482529 h 1284616"/>
                <a:gd name="connsiteX7" fmla="*/ 2511 w 3931022"/>
                <a:gd name="connsiteY7" fmla="*/ 648091 h 1284616"/>
                <a:gd name="connsiteX8" fmla="*/ 755279 w 3931022"/>
                <a:gd name="connsiteY8" fmla="*/ 958779 h 1284616"/>
                <a:gd name="connsiteX9" fmla="*/ 1441079 w 3931022"/>
                <a:gd name="connsiteY9" fmla="*/ 1282629 h 1284616"/>
                <a:gd name="connsiteX10" fmla="*/ 2117354 w 3931022"/>
                <a:gd name="connsiteY10" fmla="*/ 1149279 h 1284616"/>
                <a:gd name="connsiteX11" fmla="*/ 2764761 w 3931022"/>
                <a:gd name="connsiteY11" fmla="*/ 861451 h 1284616"/>
                <a:gd name="connsiteX12" fmla="*/ 3244821 w 3931022"/>
                <a:gd name="connsiteY12" fmla="*/ 907171 h 1284616"/>
                <a:gd name="connsiteX13" fmla="*/ 3724881 w 3931022"/>
                <a:gd name="connsiteY13" fmla="*/ 952891 h 1284616"/>
                <a:gd name="connsiteX14" fmla="*/ 3930621 w 3931022"/>
                <a:gd name="connsiteY14" fmla="*/ 541411 h 1284616"/>
                <a:gd name="connsiteX15" fmla="*/ 3793461 w 3931022"/>
                <a:gd name="connsiteY15" fmla="*/ 15631 h 1284616"/>
                <a:gd name="connsiteX0" fmla="*/ 3791079 w 3928640"/>
                <a:gd name="connsiteY0" fmla="*/ 15631 h 1284616"/>
                <a:gd name="connsiteX1" fmla="*/ 3676779 w 3928640"/>
                <a:gd name="connsiteY1" fmla="*/ 129931 h 1284616"/>
                <a:gd name="connsiteX2" fmla="*/ 3471039 w 3928640"/>
                <a:gd name="connsiteY2" fmla="*/ 38491 h 1284616"/>
                <a:gd name="connsiteX3" fmla="*/ 3265299 w 3928640"/>
                <a:gd name="connsiteY3" fmla="*/ 152791 h 1284616"/>
                <a:gd name="connsiteX4" fmla="*/ 2853819 w 3928640"/>
                <a:gd name="connsiteY4" fmla="*/ 289951 h 1284616"/>
                <a:gd name="connsiteX5" fmla="*/ 1124372 w 3928640"/>
                <a:gd name="connsiteY5" fmla="*/ 330129 h 1284616"/>
                <a:gd name="connsiteX6" fmla="*/ 810047 w 3928640"/>
                <a:gd name="connsiteY6" fmla="*/ 482529 h 1284616"/>
                <a:gd name="connsiteX7" fmla="*/ 129 w 3928640"/>
                <a:gd name="connsiteY7" fmla="*/ 648091 h 1284616"/>
                <a:gd name="connsiteX8" fmla="*/ 752897 w 3928640"/>
                <a:gd name="connsiteY8" fmla="*/ 958779 h 1284616"/>
                <a:gd name="connsiteX9" fmla="*/ 1438697 w 3928640"/>
                <a:gd name="connsiteY9" fmla="*/ 1282629 h 1284616"/>
                <a:gd name="connsiteX10" fmla="*/ 2114972 w 3928640"/>
                <a:gd name="connsiteY10" fmla="*/ 1149279 h 1284616"/>
                <a:gd name="connsiteX11" fmla="*/ 2762379 w 3928640"/>
                <a:gd name="connsiteY11" fmla="*/ 861451 h 1284616"/>
                <a:gd name="connsiteX12" fmla="*/ 3242439 w 3928640"/>
                <a:gd name="connsiteY12" fmla="*/ 907171 h 1284616"/>
                <a:gd name="connsiteX13" fmla="*/ 3722499 w 3928640"/>
                <a:gd name="connsiteY13" fmla="*/ 952891 h 1284616"/>
                <a:gd name="connsiteX14" fmla="*/ 3928239 w 3928640"/>
                <a:gd name="connsiteY14" fmla="*/ 541411 h 1284616"/>
                <a:gd name="connsiteX15" fmla="*/ 3791079 w 3928640"/>
                <a:gd name="connsiteY15" fmla="*/ 15631 h 1284616"/>
                <a:gd name="connsiteX0" fmla="*/ 3791079 w 3953142"/>
                <a:gd name="connsiteY0" fmla="*/ 15631 h 1284616"/>
                <a:gd name="connsiteX1" fmla="*/ 3676779 w 3953142"/>
                <a:gd name="connsiteY1" fmla="*/ 129931 h 1284616"/>
                <a:gd name="connsiteX2" fmla="*/ 3471039 w 3953142"/>
                <a:gd name="connsiteY2" fmla="*/ 38491 h 1284616"/>
                <a:gd name="connsiteX3" fmla="*/ 3265299 w 3953142"/>
                <a:gd name="connsiteY3" fmla="*/ 152791 h 1284616"/>
                <a:gd name="connsiteX4" fmla="*/ 2853819 w 3953142"/>
                <a:gd name="connsiteY4" fmla="*/ 289951 h 1284616"/>
                <a:gd name="connsiteX5" fmla="*/ 1124372 w 3953142"/>
                <a:gd name="connsiteY5" fmla="*/ 330129 h 1284616"/>
                <a:gd name="connsiteX6" fmla="*/ 810047 w 3953142"/>
                <a:gd name="connsiteY6" fmla="*/ 482529 h 1284616"/>
                <a:gd name="connsiteX7" fmla="*/ 129 w 3953142"/>
                <a:gd name="connsiteY7" fmla="*/ 648091 h 1284616"/>
                <a:gd name="connsiteX8" fmla="*/ 752897 w 3953142"/>
                <a:gd name="connsiteY8" fmla="*/ 958779 h 1284616"/>
                <a:gd name="connsiteX9" fmla="*/ 1438697 w 3953142"/>
                <a:gd name="connsiteY9" fmla="*/ 1282629 h 1284616"/>
                <a:gd name="connsiteX10" fmla="*/ 2114972 w 3953142"/>
                <a:gd name="connsiteY10" fmla="*/ 1149279 h 1284616"/>
                <a:gd name="connsiteX11" fmla="*/ 2762379 w 3953142"/>
                <a:gd name="connsiteY11" fmla="*/ 861451 h 1284616"/>
                <a:gd name="connsiteX12" fmla="*/ 3242439 w 3953142"/>
                <a:gd name="connsiteY12" fmla="*/ 907171 h 1284616"/>
                <a:gd name="connsiteX13" fmla="*/ 3928239 w 3953142"/>
                <a:gd name="connsiteY13" fmla="*/ 541411 h 1284616"/>
                <a:gd name="connsiteX14" fmla="*/ 3791079 w 3953142"/>
                <a:gd name="connsiteY14" fmla="*/ 15631 h 1284616"/>
                <a:gd name="connsiteX0" fmla="*/ 3791079 w 3812121"/>
                <a:gd name="connsiteY0" fmla="*/ 38329 h 1307314"/>
                <a:gd name="connsiteX1" fmla="*/ 3676779 w 3812121"/>
                <a:gd name="connsiteY1" fmla="*/ 152629 h 1307314"/>
                <a:gd name="connsiteX2" fmla="*/ 3471039 w 3812121"/>
                <a:gd name="connsiteY2" fmla="*/ 61189 h 1307314"/>
                <a:gd name="connsiteX3" fmla="*/ 3265299 w 3812121"/>
                <a:gd name="connsiteY3" fmla="*/ 175489 h 1307314"/>
                <a:gd name="connsiteX4" fmla="*/ 2853819 w 3812121"/>
                <a:gd name="connsiteY4" fmla="*/ 312649 h 1307314"/>
                <a:gd name="connsiteX5" fmla="*/ 1124372 w 3812121"/>
                <a:gd name="connsiteY5" fmla="*/ 352827 h 1307314"/>
                <a:gd name="connsiteX6" fmla="*/ 810047 w 3812121"/>
                <a:gd name="connsiteY6" fmla="*/ 505227 h 1307314"/>
                <a:gd name="connsiteX7" fmla="*/ 129 w 3812121"/>
                <a:gd name="connsiteY7" fmla="*/ 670789 h 1307314"/>
                <a:gd name="connsiteX8" fmla="*/ 752897 w 3812121"/>
                <a:gd name="connsiteY8" fmla="*/ 981477 h 1307314"/>
                <a:gd name="connsiteX9" fmla="*/ 1438697 w 3812121"/>
                <a:gd name="connsiteY9" fmla="*/ 1305327 h 1307314"/>
                <a:gd name="connsiteX10" fmla="*/ 2114972 w 3812121"/>
                <a:gd name="connsiteY10" fmla="*/ 1171977 h 1307314"/>
                <a:gd name="connsiteX11" fmla="*/ 2762379 w 3812121"/>
                <a:gd name="connsiteY11" fmla="*/ 884149 h 1307314"/>
                <a:gd name="connsiteX12" fmla="*/ 3242439 w 3812121"/>
                <a:gd name="connsiteY12" fmla="*/ 929869 h 1307314"/>
                <a:gd name="connsiteX13" fmla="*/ 3791079 w 3812121"/>
                <a:gd name="connsiteY13" fmla="*/ 38329 h 1307314"/>
                <a:gd name="connsiteX0" fmla="*/ 3791079 w 3845032"/>
                <a:gd name="connsiteY0" fmla="*/ 35335 h 1304320"/>
                <a:gd name="connsiteX1" fmla="*/ 3676779 w 3845032"/>
                <a:gd name="connsiteY1" fmla="*/ 149635 h 1304320"/>
                <a:gd name="connsiteX2" fmla="*/ 3471039 w 3845032"/>
                <a:gd name="connsiteY2" fmla="*/ 58195 h 1304320"/>
                <a:gd name="connsiteX3" fmla="*/ 3265299 w 3845032"/>
                <a:gd name="connsiteY3" fmla="*/ 172495 h 1304320"/>
                <a:gd name="connsiteX4" fmla="*/ 2853819 w 3845032"/>
                <a:gd name="connsiteY4" fmla="*/ 309655 h 1304320"/>
                <a:gd name="connsiteX5" fmla="*/ 1124372 w 3845032"/>
                <a:gd name="connsiteY5" fmla="*/ 349833 h 1304320"/>
                <a:gd name="connsiteX6" fmla="*/ 810047 w 3845032"/>
                <a:gd name="connsiteY6" fmla="*/ 502233 h 1304320"/>
                <a:gd name="connsiteX7" fmla="*/ 129 w 3845032"/>
                <a:gd name="connsiteY7" fmla="*/ 667795 h 1304320"/>
                <a:gd name="connsiteX8" fmla="*/ 752897 w 3845032"/>
                <a:gd name="connsiteY8" fmla="*/ 978483 h 1304320"/>
                <a:gd name="connsiteX9" fmla="*/ 1438697 w 3845032"/>
                <a:gd name="connsiteY9" fmla="*/ 1302333 h 1304320"/>
                <a:gd name="connsiteX10" fmla="*/ 2114972 w 3845032"/>
                <a:gd name="connsiteY10" fmla="*/ 1168983 h 1304320"/>
                <a:gd name="connsiteX11" fmla="*/ 2762379 w 3845032"/>
                <a:gd name="connsiteY11" fmla="*/ 881155 h 1304320"/>
                <a:gd name="connsiteX12" fmla="*/ 3791079 w 3845032"/>
                <a:gd name="connsiteY12" fmla="*/ 35335 h 1304320"/>
                <a:gd name="connsiteX0" fmla="*/ 3791079 w 3845032"/>
                <a:gd name="connsiteY0" fmla="*/ 35335 h 1304320"/>
                <a:gd name="connsiteX1" fmla="*/ 3676779 w 3845032"/>
                <a:gd name="connsiteY1" fmla="*/ 149635 h 1304320"/>
                <a:gd name="connsiteX2" fmla="*/ 3471039 w 3845032"/>
                <a:gd name="connsiteY2" fmla="*/ 58195 h 1304320"/>
                <a:gd name="connsiteX3" fmla="*/ 3265299 w 3845032"/>
                <a:gd name="connsiteY3" fmla="*/ 172495 h 1304320"/>
                <a:gd name="connsiteX4" fmla="*/ 1124372 w 3845032"/>
                <a:gd name="connsiteY4" fmla="*/ 349833 h 1304320"/>
                <a:gd name="connsiteX5" fmla="*/ 810047 w 3845032"/>
                <a:gd name="connsiteY5" fmla="*/ 502233 h 1304320"/>
                <a:gd name="connsiteX6" fmla="*/ 129 w 3845032"/>
                <a:gd name="connsiteY6" fmla="*/ 667795 h 1304320"/>
                <a:gd name="connsiteX7" fmla="*/ 752897 w 3845032"/>
                <a:gd name="connsiteY7" fmla="*/ 978483 h 1304320"/>
                <a:gd name="connsiteX8" fmla="*/ 1438697 w 3845032"/>
                <a:gd name="connsiteY8" fmla="*/ 1302333 h 1304320"/>
                <a:gd name="connsiteX9" fmla="*/ 2114972 w 3845032"/>
                <a:gd name="connsiteY9" fmla="*/ 1168983 h 1304320"/>
                <a:gd name="connsiteX10" fmla="*/ 2762379 w 3845032"/>
                <a:gd name="connsiteY10" fmla="*/ 881155 h 1304320"/>
                <a:gd name="connsiteX11" fmla="*/ 3791079 w 3845032"/>
                <a:gd name="connsiteY11" fmla="*/ 35335 h 1304320"/>
                <a:gd name="connsiteX0" fmla="*/ 3791079 w 3845032"/>
                <a:gd name="connsiteY0" fmla="*/ 35335 h 1304320"/>
                <a:gd name="connsiteX1" fmla="*/ 3676779 w 3845032"/>
                <a:gd name="connsiteY1" fmla="*/ 149635 h 1304320"/>
                <a:gd name="connsiteX2" fmla="*/ 3471039 w 3845032"/>
                <a:gd name="connsiteY2" fmla="*/ 58195 h 1304320"/>
                <a:gd name="connsiteX3" fmla="*/ 1124372 w 3845032"/>
                <a:gd name="connsiteY3" fmla="*/ 349833 h 1304320"/>
                <a:gd name="connsiteX4" fmla="*/ 810047 w 3845032"/>
                <a:gd name="connsiteY4" fmla="*/ 502233 h 1304320"/>
                <a:gd name="connsiteX5" fmla="*/ 129 w 3845032"/>
                <a:gd name="connsiteY5" fmla="*/ 667795 h 1304320"/>
                <a:gd name="connsiteX6" fmla="*/ 752897 w 3845032"/>
                <a:gd name="connsiteY6" fmla="*/ 978483 h 1304320"/>
                <a:gd name="connsiteX7" fmla="*/ 1438697 w 3845032"/>
                <a:gd name="connsiteY7" fmla="*/ 1302333 h 1304320"/>
                <a:gd name="connsiteX8" fmla="*/ 2114972 w 3845032"/>
                <a:gd name="connsiteY8" fmla="*/ 1168983 h 1304320"/>
                <a:gd name="connsiteX9" fmla="*/ 2762379 w 3845032"/>
                <a:gd name="connsiteY9" fmla="*/ 881155 h 1304320"/>
                <a:gd name="connsiteX10" fmla="*/ 3791079 w 3845032"/>
                <a:gd name="connsiteY10" fmla="*/ 35335 h 1304320"/>
                <a:gd name="connsiteX0" fmla="*/ 3791079 w 3958368"/>
                <a:gd name="connsiteY0" fmla="*/ 40996 h 1309981"/>
                <a:gd name="connsiteX1" fmla="*/ 3676779 w 3958368"/>
                <a:gd name="connsiteY1" fmla="*/ 155296 h 1309981"/>
                <a:gd name="connsiteX2" fmla="*/ 1124372 w 3958368"/>
                <a:gd name="connsiteY2" fmla="*/ 355494 h 1309981"/>
                <a:gd name="connsiteX3" fmla="*/ 810047 w 3958368"/>
                <a:gd name="connsiteY3" fmla="*/ 507894 h 1309981"/>
                <a:gd name="connsiteX4" fmla="*/ 129 w 3958368"/>
                <a:gd name="connsiteY4" fmla="*/ 673456 h 1309981"/>
                <a:gd name="connsiteX5" fmla="*/ 752897 w 3958368"/>
                <a:gd name="connsiteY5" fmla="*/ 984144 h 1309981"/>
                <a:gd name="connsiteX6" fmla="*/ 1438697 w 3958368"/>
                <a:gd name="connsiteY6" fmla="*/ 1307994 h 1309981"/>
                <a:gd name="connsiteX7" fmla="*/ 2114972 w 3958368"/>
                <a:gd name="connsiteY7" fmla="*/ 1174644 h 1309981"/>
                <a:gd name="connsiteX8" fmla="*/ 2762379 w 3958368"/>
                <a:gd name="connsiteY8" fmla="*/ 886816 h 1309981"/>
                <a:gd name="connsiteX9" fmla="*/ 3791079 w 3958368"/>
                <a:gd name="connsiteY9" fmla="*/ 40996 h 1309981"/>
                <a:gd name="connsiteX0" fmla="*/ 3791079 w 3791079"/>
                <a:gd name="connsiteY0" fmla="*/ 15150 h 1284135"/>
                <a:gd name="connsiteX1" fmla="*/ 1124372 w 3791079"/>
                <a:gd name="connsiteY1" fmla="*/ 329648 h 1284135"/>
                <a:gd name="connsiteX2" fmla="*/ 810047 w 3791079"/>
                <a:gd name="connsiteY2" fmla="*/ 482048 h 1284135"/>
                <a:gd name="connsiteX3" fmla="*/ 129 w 3791079"/>
                <a:gd name="connsiteY3" fmla="*/ 647610 h 1284135"/>
                <a:gd name="connsiteX4" fmla="*/ 752897 w 3791079"/>
                <a:gd name="connsiteY4" fmla="*/ 958298 h 1284135"/>
                <a:gd name="connsiteX5" fmla="*/ 1438697 w 3791079"/>
                <a:gd name="connsiteY5" fmla="*/ 1282148 h 1284135"/>
                <a:gd name="connsiteX6" fmla="*/ 2114972 w 3791079"/>
                <a:gd name="connsiteY6" fmla="*/ 1148798 h 1284135"/>
                <a:gd name="connsiteX7" fmla="*/ 2762379 w 3791079"/>
                <a:gd name="connsiteY7" fmla="*/ 860970 h 1284135"/>
                <a:gd name="connsiteX8" fmla="*/ 3791079 w 3791079"/>
                <a:gd name="connsiteY8" fmla="*/ 15150 h 1284135"/>
                <a:gd name="connsiteX0" fmla="*/ 2762379 w 2762379"/>
                <a:gd name="connsiteY0" fmla="*/ 544381 h 967546"/>
                <a:gd name="connsiteX1" fmla="*/ 1124372 w 2762379"/>
                <a:gd name="connsiteY1" fmla="*/ 13059 h 967546"/>
                <a:gd name="connsiteX2" fmla="*/ 810047 w 2762379"/>
                <a:gd name="connsiteY2" fmla="*/ 165459 h 967546"/>
                <a:gd name="connsiteX3" fmla="*/ 129 w 2762379"/>
                <a:gd name="connsiteY3" fmla="*/ 331021 h 967546"/>
                <a:gd name="connsiteX4" fmla="*/ 752897 w 2762379"/>
                <a:gd name="connsiteY4" fmla="*/ 641709 h 967546"/>
                <a:gd name="connsiteX5" fmla="*/ 1438697 w 2762379"/>
                <a:gd name="connsiteY5" fmla="*/ 965559 h 967546"/>
                <a:gd name="connsiteX6" fmla="*/ 2114972 w 2762379"/>
                <a:gd name="connsiteY6" fmla="*/ 832209 h 967546"/>
                <a:gd name="connsiteX7" fmla="*/ 2762379 w 2762379"/>
                <a:gd name="connsiteY7" fmla="*/ 544381 h 967546"/>
                <a:gd name="connsiteX0" fmla="*/ 2012102 w 2168417"/>
                <a:gd name="connsiteY0" fmla="*/ 56825 h 972359"/>
                <a:gd name="connsiteX1" fmla="*/ 1124372 w 2168417"/>
                <a:gd name="connsiteY1" fmla="*/ 17872 h 972359"/>
                <a:gd name="connsiteX2" fmla="*/ 810047 w 2168417"/>
                <a:gd name="connsiteY2" fmla="*/ 170272 h 972359"/>
                <a:gd name="connsiteX3" fmla="*/ 129 w 2168417"/>
                <a:gd name="connsiteY3" fmla="*/ 335834 h 972359"/>
                <a:gd name="connsiteX4" fmla="*/ 752897 w 2168417"/>
                <a:gd name="connsiteY4" fmla="*/ 646522 h 972359"/>
                <a:gd name="connsiteX5" fmla="*/ 1438697 w 2168417"/>
                <a:gd name="connsiteY5" fmla="*/ 970372 h 972359"/>
                <a:gd name="connsiteX6" fmla="*/ 2114972 w 2168417"/>
                <a:gd name="connsiteY6" fmla="*/ 837022 h 972359"/>
                <a:gd name="connsiteX7" fmla="*/ 2012102 w 2168417"/>
                <a:gd name="connsiteY7" fmla="*/ 56825 h 972359"/>
                <a:gd name="connsiteX0" fmla="*/ 2012102 w 2048227"/>
                <a:gd name="connsiteY0" fmla="*/ 52012 h 966873"/>
                <a:gd name="connsiteX1" fmla="*/ 1124372 w 2048227"/>
                <a:gd name="connsiteY1" fmla="*/ 13059 h 966873"/>
                <a:gd name="connsiteX2" fmla="*/ 810047 w 2048227"/>
                <a:gd name="connsiteY2" fmla="*/ 165459 h 966873"/>
                <a:gd name="connsiteX3" fmla="*/ 129 w 2048227"/>
                <a:gd name="connsiteY3" fmla="*/ 331021 h 966873"/>
                <a:gd name="connsiteX4" fmla="*/ 752897 w 2048227"/>
                <a:gd name="connsiteY4" fmla="*/ 641709 h 966873"/>
                <a:gd name="connsiteX5" fmla="*/ 1438697 w 2048227"/>
                <a:gd name="connsiteY5" fmla="*/ 965559 h 966873"/>
                <a:gd name="connsiteX6" fmla="*/ 1763280 w 2048227"/>
                <a:gd name="connsiteY6" fmla="*/ 761871 h 966873"/>
                <a:gd name="connsiteX7" fmla="*/ 2012102 w 2048227"/>
                <a:gd name="connsiteY7" fmla="*/ 52012 h 96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8227" h="966873">
                  <a:moveTo>
                    <a:pt x="2012102" y="52012"/>
                  </a:moveTo>
                  <a:cubicBezTo>
                    <a:pt x="1905617" y="-72790"/>
                    <a:pt x="1449761" y="76213"/>
                    <a:pt x="1124372" y="13059"/>
                  </a:cubicBezTo>
                  <a:cubicBezTo>
                    <a:pt x="798983" y="-50095"/>
                    <a:pt x="999008" y="134690"/>
                    <a:pt x="810047" y="165459"/>
                  </a:cubicBezTo>
                  <a:cubicBezTo>
                    <a:pt x="621086" y="196228"/>
                    <a:pt x="9654" y="251646"/>
                    <a:pt x="129" y="331021"/>
                  </a:cubicBezTo>
                  <a:cubicBezTo>
                    <a:pt x="-9396" y="410396"/>
                    <a:pt x="513136" y="535953"/>
                    <a:pt x="752897" y="641709"/>
                  </a:cubicBezTo>
                  <a:cubicBezTo>
                    <a:pt x="992658" y="747465"/>
                    <a:pt x="1205335" y="946509"/>
                    <a:pt x="1438697" y="965559"/>
                  </a:cubicBezTo>
                  <a:cubicBezTo>
                    <a:pt x="1672060" y="984609"/>
                    <a:pt x="1550604" y="790792"/>
                    <a:pt x="1763280" y="761871"/>
                  </a:cubicBezTo>
                  <a:cubicBezTo>
                    <a:pt x="1975956" y="732950"/>
                    <a:pt x="2118587" y="176814"/>
                    <a:pt x="2012102" y="52012"/>
                  </a:cubicBezTo>
                  <a:close/>
                </a:path>
              </a:pathLst>
            </a:custGeom>
            <a:solidFill>
              <a:srgbClr val="548235"/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11544983" y="16785865"/>
              <a:ext cx="3326116" cy="542502"/>
            </a:xfrm>
            <a:custGeom>
              <a:avLst/>
              <a:gdLst>
                <a:gd name="connsiteX0" fmla="*/ 26 w 4434895"/>
                <a:gd name="connsiteY0" fmla="*/ 893192 h 1367780"/>
                <a:gd name="connsiteX1" fmla="*/ 662966 w 4434895"/>
                <a:gd name="connsiteY1" fmla="*/ 435992 h 1367780"/>
                <a:gd name="connsiteX2" fmla="*/ 1531646 w 4434895"/>
                <a:gd name="connsiteY2" fmla="*/ 390272 h 1367780"/>
                <a:gd name="connsiteX3" fmla="*/ 1920266 w 4434895"/>
                <a:gd name="connsiteY3" fmla="*/ 1652 h 1367780"/>
                <a:gd name="connsiteX4" fmla="*/ 2194586 w 4434895"/>
                <a:gd name="connsiteY4" fmla="*/ 253112 h 1367780"/>
                <a:gd name="connsiteX5" fmla="*/ 3063266 w 4434895"/>
                <a:gd name="connsiteY5" fmla="*/ 321692 h 1367780"/>
                <a:gd name="connsiteX6" fmla="*/ 3429026 w 4434895"/>
                <a:gd name="connsiteY6" fmla="*/ 275972 h 1367780"/>
                <a:gd name="connsiteX7" fmla="*/ 3657626 w 4434895"/>
                <a:gd name="connsiteY7" fmla="*/ 527432 h 1367780"/>
                <a:gd name="connsiteX8" fmla="*/ 4434866 w 4434895"/>
                <a:gd name="connsiteY8" fmla="*/ 1327532 h 1367780"/>
                <a:gd name="connsiteX9" fmla="*/ 3680486 w 4434895"/>
                <a:gd name="connsiteY9" fmla="*/ 1258952 h 1367780"/>
                <a:gd name="connsiteX10" fmla="*/ 2080286 w 4434895"/>
                <a:gd name="connsiteY10" fmla="*/ 1350392 h 1367780"/>
                <a:gd name="connsiteX11" fmla="*/ 1188746 w 4434895"/>
                <a:gd name="connsiteY11" fmla="*/ 1121792 h 1367780"/>
                <a:gd name="connsiteX12" fmla="*/ 685826 w 4434895"/>
                <a:gd name="connsiteY12" fmla="*/ 1053212 h 1367780"/>
                <a:gd name="connsiteX13" fmla="*/ 26 w 4434895"/>
                <a:gd name="connsiteY13" fmla="*/ 893192 h 1367780"/>
                <a:gd name="connsiteX0" fmla="*/ 26 w 4434895"/>
                <a:gd name="connsiteY0" fmla="*/ 893192 h 1414770"/>
                <a:gd name="connsiteX1" fmla="*/ 662966 w 4434895"/>
                <a:gd name="connsiteY1" fmla="*/ 435992 h 1414770"/>
                <a:gd name="connsiteX2" fmla="*/ 1531646 w 4434895"/>
                <a:gd name="connsiteY2" fmla="*/ 390272 h 1414770"/>
                <a:gd name="connsiteX3" fmla="*/ 1920266 w 4434895"/>
                <a:gd name="connsiteY3" fmla="*/ 1652 h 1414770"/>
                <a:gd name="connsiteX4" fmla="*/ 2194586 w 4434895"/>
                <a:gd name="connsiteY4" fmla="*/ 253112 h 1414770"/>
                <a:gd name="connsiteX5" fmla="*/ 3063266 w 4434895"/>
                <a:gd name="connsiteY5" fmla="*/ 321692 h 1414770"/>
                <a:gd name="connsiteX6" fmla="*/ 3429026 w 4434895"/>
                <a:gd name="connsiteY6" fmla="*/ 275972 h 1414770"/>
                <a:gd name="connsiteX7" fmla="*/ 3657626 w 4434895"/>
                <a:gd name="connsiteY7" fmla="*/ 527432 h 1414770"/>
                <a:gd name="connsiteX8" fmla="*/ 4434866 w 4434895"/>
                <a:gd name="connsiteY8" fmla="*/ 1327532 h 1414770"/>
                <a:gd name="connsiteX9" fmla="*/ 3680486 w 4434895"/>
                <a:gd name="connsiteY9" fmla="*/ 1396112 h 1414770"/>
                <a:gd name="connsiteX10" fmla="*/ 2080286 w 4434895"/>
                <a:gd name="connsiteY10" fmla="*/ 1350392 h 1414770"/>
                <a:gd name="connsiteX11" fmla="*/ 1188746 w 4434895"/>
                <a:gd name="connsiteY11" fmla="*/ 1121792 h 1414770"/>
                <a:gd name="connsiteX12" fmla="*/ 685826 w 4434895"/>
                <a:gd name="connsiteY12" fmla="*/ 1053212 h 1414770"/>
                <a:gd name="connsiteX13" fmla="*/ 26 w 4434895"/>
                <a:gd name="connsiteY13" fmla="*/ 893192 h 1414770"/>
                <a:gd name="connsiteX0" fmla="*/ 1 w 4434870"/>
                <a:gd name="connsiteY0" fmla="*/ 893192 h 1414770"/>
                <a:gd name="connsiteX1" fmla="*/ 686387 w 4434870"/>
                <a:gd name="connsiteY1" fmla="*/ 693900 h 1414770"/>
                <a:gd name="connsiteX2" fmla="*/ 1531621 w 4434870"/>
                <a:gd name="connsiteY2" fmla="*/ 390272 h 1414770"/>
                <a:gd name="connsiteX3" fmla="*/ 1920241 w 4434870"/>
                <a:gd name="connsiteY3" fmla="*/ 1652 h 1414770"/>
                <a:gd name="connsiteX4" fmla="*/ 2194561 w 4434870"/>
                <a:gd name="connsiteY4" fmla="*/ 253112 h 1414770"/>
                <a:gd name="connsiteX5" fmla="*/ 3063241 w 4434870"/>
                <a:gd name="connsiteY5" fmla="*/ 321692 h 1414770"/>
                <a:gd name="connsiteX6" fmla="*/ 3429001 w 4434870"/>
                <a:gd name="connsiteY6" fmla="*/ 275972 h 1414770"/>
                <a:gd name="connsiteX7" fmla="*/ 3657601 w 4434870"/>
                <a:gd name="connsiteY7" fmla="*/ 527432 h 1414770"/>
                <a:gd name="connsiteX8" fmla="*/ 4434841 w 4434870"/>
                <a:gd name="connsiteY8" fmla="*/ 1327532 h 1414770"/>
                <a:gd name="connsiteX9" fmla="*/ 3680461 w 4434870"/>
                <a:gd name="connsiteY9" fmla="*/ 1396112 h 1414770"/>
                <a:gd name="connsiteX10" fmla="*/ 2080261 w 4434870"/>
                <a:gd name="connsiteY10" fmla="*/ 1350392 h 1414770"/>
                <a:gd name="connsiteX11" fmla="*/ 1188721 w 4434870"/>
                <a:gd name="connsiteY11" fmla="*/ 1121792 h 1414770"/>
                <a:gd name="connsiteX12" fmla="*/ 685801 w 4434870"/>
                <a:gd name="connsiteY12" fmla="*/ 1053212 h 1414770"/>
                <a:gd name="connsiteX13" fmla="*/ 1 w 4434870"/>
                <a:gd name="connsiteY13" fmla="*/ 893192 h 1414770"/>
                <a:gd name="connsiteX0" fmla="*/ 1 w 4434870"/>
                <a:gd name="connsiteY0" fmla="*/ 914708 h 1436286"/>
                <a:gd name="connsiteX1" fmla="*/ 686387 w 4434870"/>
                <a:gd name="connsiteY1" fmla="*/ 715416 h 1436286"/>
                <a:gd name="connsiteX2" fmla="*/ 1648852 w 4434870"/>
                <a:gd name="connsiteY2" fmla="*/ 927603 h 1436286"/>
                <a:gd name="connsiteX3" fmla="*/ 1920241 w 4434870"/>
                <a:gd name="connsiteY3" fmla="*/ 23168 h 1436286"/>
                <a:gd name="connsiteX4" fmla="*/ 2194561 w 4434870"/>
                <a:gd name="connsiteY4" fmla="*/ 274628 h 1436286"/>
                <a:gd name="connsiteX5" fmla="*/ 3063241 w 4434870"/>
                <a:gd name="connsiteY5" fmla="*/ 343208 h 1436286"/>
                <a:gd name="connsiteX6" fmla="*/ 3429001 w 4434870"/>
                <a:gd name="connsiteY6" fmla="*/ 297488 h 1436286"/>
                <a:gd name="connsiteX7" fmla="*/ 3657601 w 4434870"/>
                <a:gd name="connsiteY7" fmla="*/ 548948 h 1436286"/>
                <a:gd name="connsiteX8" fmla="*/ 4434841 w 4434870"/>
                <a:gd name="connsiteY8" fmla="*/ 1349048 h 1436286"/>
                <a:gd name="connsiteX9" fmla="*/ 3680461 w 4434870"/>
                <a:gd name="connsiteY9" fmla="*/ 1417628 h 1436286"/>
                <a:gd name="connsiteX10" fmla="*/ 2080261 w 4434870"/>
                <a:gd name="connsiteY10" fmla="*/ 1371908 h 1436286"/>
                <a:gd name="connsiteX11" fmla="*/ 1188721 w 4434870"/>
                <a:gd name="connsiteY11" fmla="*/ 1143308 h 1436286"/>
                <a:gd name="connsiteX12" fmla="*/ 685801 w 4434870"/>
                <a:gd name="connsiteY12" fmla="*/ 1074728 h 1436286"/>
                <a:gd name="connsiteX13" fmla="*/ 1 w 4434870"/>
                <a:gd name="connsiteY13" fmla="*/ 914708 h 1436286"/>
                <a:gd name="connsiteX0" fmla="*/ 1 w 4434870"/>
                <a:gd name="connsiteY0" fmla="*/ 892063 h 1413641"/>
                <a:gd name="connsiteX1" fmla="*/ 686387 w 4434870"/>
                <a:gd name="connsiteY1" fmla="*/ 692771 h 1413641"/>
                <a:gd name="connsiteX2" fmla="*/ 1648852 w 4434870"/>
                <a:gd name="connsiteY2" fmla="*/ 904958 h 1413641"/>
                <a:gd name="connsiteX3" fmla="*/ 1920241 w 4434870"/>
                <a:gd name="connsiteY3" fmla="*/ 523 h 1413641"/>
                <a:gd name="connsiteX4" fmla="*/ 2593146 w 4434870"/>
                <a:gd name="connsiteY4" fmla="*/ 1049152 h 1413641"/>
                <a:gd name="connsiteX5" fmla="*/ 3063241 w 4434870"/>
                <a:gd name="connsiteY5" fmla="*/ 320563 h 1413641"/>
                <a:gd name="connsiteX6" fmla="*/ 3429001 w 4434870"/>
                <a:gd name="connsiteY6" fmla="*/ 274843 h 1413641"/>
                <a:gd name="connsiteX7" fmla="*/ 3657601 w 4434870"/>
                <a:gd name="connsiteY7" fmla="*/ 526303 h 1413641"/>
                <a:gd name="connsiteX8" fmla="*/ 4434841 w 4434870"/>
                <a:gd name="connsiteY8" fmla="*/ 1326403 h 1413641"/>
                <a:gd name="connsiteX9" fmla="*/ 3680461 w 4434870"/>
                <a:gd name="connsiteY9" fmla="*/ 1394983 h 1413641"/>
                <a:gd name="connsiteX10" fmla="*/ 2080261 w 4434870"/>
                <a:gd name="connsiteY10" fmla="*/ 1349263 h 1413641"/>
                <a:gd name="connsiteX11" fmla="*/ 1188721 w 4434870"/>
                <a:gd name="connsiteY11" fmla="*/ 1120663 h 1413641"/>
                <a:gd name="connsiteX12" fmla="*/ 685801 w 4434870"/>
                <a:gd name="connsiteY12" fmla="*/ 1052083 h 1413641"/>
                <a:gd name="connsiteX13" fmla="*/ 1 w 4434870"/>
                <a:gd name="connsiteY13" fmla="*/ 892063 h 1413641"/>
                <a:gd name="connsiteX0" fmla="*/ 1 w 4434870"/>
                <a:gd name="connsiteY0" fmla="*/ 891673 h 1413251"/>
                <a:gd name="connsiteX1" fmla="*/ 686387 w 4434870"/>
                <a:gd name="connsiteY1" fmla="*/ 692381 h 1413251"/>
                <a:gd name="connsiteX2" fmla="*/ 1648852 w 4434870"/>
                <a:gd name="connsiteY2" fmla="*/ 904568 h 1413251"/>
                <a:gd name="connsiteX3" fmla="*/ 1920241 w 4434870"/>
                <a:gd name="connsiteY3" fmla="*/ 133 h 1413251"/>
                <a:gd name="connsiteX4" fmla="*/ 2054536 w 4434870"/>
                <a:gd name="connsiteY4" fmla="*/ 976283 h 1413251"/>
                <a:gd name="connsiteX5" fmla="*/ 2593146 w 4434870"/>
                <a:gd name="connsiteY5" fmla="*/ 1048762 h 1413251"/>
                <a:gd name="connsiteX6" fmla="*/ 3063241 w 4434870"/>
                <a:gd name="connsiteY6" fmla="*/ 320173 h 1413251"/>
                <a:gd name="connsiteX7" fmla="*/ 3429001 w 4434870"/>
                <a:gd name="connsiteY7" fmla="*/ 274453 h 1413251"/>
                <a:gd name="connsiteX8" fmla="*/ 3657601 w 4434870"/>
                <a:gd name="connsiteY8" fmla="*/ 525913 h 1413251"/>
                <a:gd name="connsiteX9" fmla="*/ 4434841 w 4434870"/>
                <a:gd name="connsiteY9" fmla="*/ 1326013 h 1413251"/>
                <a:gd name="connsiteX10" fmla="*/ 3680461 w 4434870"/>
                <a:gd name="connsiteY10" fmla="*/ 1394593 h 1413251"/>
                <a:gd name="connsiteX11" fmla="*/ 2080261 w 4434870"/>
                <a:gd name="connsiteY11" fmla="*/ 1348873 h 1413251"/>
                <a:gd name="connsiteX12" fmla="*/ 1188721 w 4434870"/>
                <a:gd name="connsiteY12" fmla="*/ 1120273 h 1413251"/>
                <a:gd name="connsiteX13" fmla="*/ 685801 w 4434870"/>
                <a:gd name="connsiteY13" fmla="*/ 1051693 h 1413251"/>
                <a:gd name="connsiteX14" fmla="*/ 1 w 4434870"/>
                <a:gd name="connsiteY14" fmla="*/ 891673 h 1413251"/>
                <a:gd name="connsiteX0" fmla="*/ 1 w 4434870"/>
                <a:gd name="connsiteY0" fmla="*/ 655620 h 1177198"/>
                <a:gd name="connsiteX1" fmla="*/ 686387 w 4434870"/>
                <a:gd name="connsiteY1" fmla="*/ 456328 h 1177198"/>
                <a:gd name="connsiteX2" fmla="*/ 1648852 w 4434870"/>
                <a:gd name="connsiteY2" fmla="*/ 668515 h 1177198"/>
                <a:gd name="connsiteX3" fmla="*/ 2054536 w 4434870"/>
                <a:gd name="connsiteY3" fmla="*/ 740230 h 1177198"/>
                <a:gd name="connsiteX4" fmla="*/ 2593146 w 4434870"/>
                <a:gd name="connsiteY4" fmla="*/ 812709 h 1177198"/>
                <a:gd name="connsiteX5" fmla="*/ 3063241 w 4434870"/>
                <a:gd name="connsiteY5" fmla="*/ 84120 h 1177198"/>
                <a:gd name="connsiteX6" fmla="*/ 3429001 w 4434870"/>
                <a:gd name="connsiteY6" fmla="*/ 38400 h 1177198"/>
                <a:gd name="connsiteX7" fmla="*/ 3657601 w 4434870"/>
                <a:gd name="connsiteY7" fmla="*/ 289860 h 1177198"/>
                <a:gd name="connsiteX8" fmla="*/ 4434841 w 4434870"/>
                <a:gd name="connsiteY8" fmla="*/ 1089960 h 1177198"/>
                <a:gd name="connsiteX9" fmla="*/ 3680461 w 4434870"/>
                <a:gd name="connsiteY9" fmla="*/ 1158540 h 1177198"/>
                <a:gd name="connsiteX10" fmla="*/ 2080261 w 4434870"/>
                <a:gd name="connsiteY10" fmla="*/ 1112820 h 1177198"/>
                <a:gd name="connsiteX11" fmla="*/ 1188721 w 4434870"/>
                <a:gd name="connsiteY11" fmla="*/ 884220 h 1177198"/>
                <a:gd name="connsiteX12" fmla="*/ 685801 w 4434870"/>
                <a:gd name="connsiteY12" fmla="*/ 815640 h 1177198"/>
                <a:gd name="connsiteX13" fmla="*/ 1 w 4434870"/>
                <a:gd name="connsiteY13" fmla="*/ 655620 h 1177198"/>
                <a:gd name="connsiteX0" fmla="*/ 1 w 4434870"/>
                <a:gd name="connsiteY0" fmla="*/ 641401 h 1162979"/>
                <a:gd name="connsiteX1" fmla="*/ 686387 w 4434870"/>
                <a:gd name="connsiteY1" fmla="*/ 442109 h 1162979"/>
                <a:gd name="connsiteX2" fmla="*/ 1648852 w 4434870"/>
                <a:gd name="connsiteY2" fmla="*/ 654296 h 1162979"/>
                <a:gd name="connsiteX3" fmla="*/ 2054536 w 4434870"/>
                <a:gd name="connsiteY3" fmla="*/ 726011 h 1162979"/>
                <a:gd name="connsiteX4" fmla="*/ 2593146 w 4434870"/>
                <a:gd name="connsiteY4" fmla="*/ 798490 h 1162979"/>
                <a:gd name="connsiteX5" fmla="*/ 3429001 w 4434870"/>
                <a:gd name="connsiteY5" fmla="*/ 24181 h 1162979"/>
                <a:gd name="connsiteX6" fmla="*/ 3657601 w 4434870"/>
                <a:gd name="connsiteY6" fmla="*/ 275641 h 1162979"/>
                <a:gd name="connsiteX7" fmla="*/ 4434841 w 4434870"/>
                <a:gd name="connsiteY7" fmla="*/ 1075741 h 1162979"/>
                <a:gd name="connsiteX8" fmla="*/ 3680461 w 4434870"/>
                <a:gd name="connsiteY8" fmla="*/ 1144321 h 1162979"/>
                <a:gd name="connsiteX9" fmla="*/ 2080261 w 4434870"/>
                <a:gd name="connsiteY9" fmla="*/ 1098601 h 1162979"/>
                <a:gd name="connsiteX10" fmla="*/ 1188721 w 4434870"/>
                <a:gd name="connsiteY10" fmla="*/ 870001 h 1162979"/>
                <a:gd name="connsiteX11" fmla="*/ 685801 w 4434870"/>
                <a:gd name="connsiteY11" fmla="*/ 801421 h 1162979"/>
                <a:gd name="connsiteX12" fmla="*/ 1 w 4434870"/>
                <a:gd name="connsiteY12" fmla="*/ 641401 h 1162979"/>
                <a:gd name="connsiteX0" fmla="*/ 1 w 4434870"/>
                <a:gd name="connsiteY0" fmla="*/ 368805 h 890383"/>
                <a:gd name="connsiteX1" fmla="*/ 686387 w 4434870"/>
                <a:gd name="connsiteY1" fmla="*/ 169513 h 890383"/>
                <a:gd name="connsiteX2" fmla="*/ 1648852 w 4434870"/>
                <a:gd name="connsiteY2" fmla="*/ 381700 h 890383"/>
                <a:gd name="connsiteX3" fmla="*/ 2054536 w 4434870"/>
                <a:gd name="connsiteY3" fmla="*/ 453415 h 890383"/>
                <a:gd name="connsiteX4" fmla="*/ 2593146 w 4434870"/>
                <a:gd name="connsiteY4" fmla="*/ 525894 h 890383"/>
                <a:gd name="connsiteX5" fmla="*/ 3657601 w 4434870"/>
                <a:gd name="connsiteY5" fmla="*/ 3045 h 890383"/>
                <a:gd name="connsiteX6" fmla="*/ 4434841 w 4434870"/>
                <a:gd name="connsiteY6" fmla="*/ 803145 h 890383"/>
                <a:gd name="connsiteX7" fmla="*/ 3680461 w 4434870"/>
                <a:gd name="connsiteY7" fmla="*/ 871725 h 890383"/>
                <a:gd name="connsiteX8" fmla="*/ 2080261 w 4434870"/>
                <a:gd name="connsiteY8" fmla="*/ 826005 h 890383"/>
                <a:gd name="connsiteX9" fmla="*/ 1188721 w 4434870"/>
                <a:gd name="connsiteY9" fmla="*/ 597405 h 890383"/>
                <a:gd name="connsiteX10" fmla="*/ 685801 w 4434870"/>
                <a:gd name="connsiteY10" fmla="*/ 528825 h 890383"/>
                <a:gd name="connsiteX11" fmla="*/ 1 w 4434870"/>
                <a:gd name="connsiteY11" fmla="*/ 368805 h 890383"/>
                <a:gd name="connsiteX0" fmla="*/ 1 w 4470785"/>
                <a:gd name="connsiteY0" fmla="*/ 199317 h 703353"/>
                <a:gd name="connsiteX1" fmla="*/ 686387 w 4470785"/>
                <a:gd name="connsiteY1" fmla="*/ 25 h 703353"/>
                <a:gd name="connsiteX2" fmla="*/ 1648852 w 4470785"/>
                <a:gd name="connsiteY2" fmla="*/ 212212 h 703353"/>
                <a:gd name="connsiteX3" fmla="*/ 2054536 w 4470785"/>
                <a:gd name="connsiteY3" fmla="*/ 283927 h 703353"/>
                <a:gd name="connsiteX4" fmla="*/ 2593146 w 4470785"/>
                <a:gd name="connsiteY4" fmla="*/ 356406 h 703353"/>
                <a:gd name="connsiteX5" fmla="*/ 4434841 w 4470785"/>
                <a:gd name="connsiteY5" fmla="*/ 633657 h 703353"/>
                <a:gd name="connsiteX6" fmla="*/ 3680461 w 4470785"/>
                <a:gd name="connsiteY6" fmla="*/ 702237 h 703353"/>
                <a:gd name="connsiteX7" fmla="*/ 2080261 w 4470785"/>
                <a:gd name="connsiteY7" fmla="*/ 656517 h 703353"/>
                <a:gd name="connsiteX8" fmla="*/ 1188721 w 4470785"/>
                <a:gd name="connsiteY8" fmla="*/ 427917 h 703353"/>
                <a:gd name="connsiteX9" fmla="*/ 685801 w 4470785"/>
                <a:gd name="connsiteY9" fmla="*/ 359337 h 703353"/>
                <a:gd name="connsiteX10" fmla="*/ 1 w 4470785"/>
                <a:gd name="connsiteY10" fmla="*/ 199317 h 703353"/>
                <a:gd name="connsiteX0" fmla="*/ 1 w 4441947"/>
                <a:gd name="connsiteY0" fmla="*/ 199317 h 703353"/>
                <a:gd name="connsiteX1" fmla="*/ 686387 w 4441947"/>
                <a:gd name="connsiteY1" fmla="*/ 25 h 703353"/>
                <a:gd name="connsiteX2" fmla="*/ 1648852 w 4441947"/>
                <a:gd name="connsiteY2" fmla="*/ 212212 h 703353"/>
                <a:gd name="connsiteX3" fmla="*/ 2054536 w 4441947"/>
                <a:gd name="connsiteY3" fmla="*/ 283927 h 703353"/>
                <a:gd name="connsiteX4" fmla="*/ 2593146 w 4441947"/>
                <a:gd name="connsiteY4" fmla="*/ 356406 h 703353"/>
                <a:gd name="connsiteX5" fmla="*/ 3273736 w 4441947"/>
                <a:gd name="connsiteY5" fmla="*/ 354264 h 703353"/>
                <a:gd name="connsiteX6" fmla="*/ 4434841 w 4441947"/>
                <a:gd name="connsiteY6" fmla="*/ 633657 h 703353"/>
                <a:gd name="connsiteX7" fmla="*/ 3680461 w 4441947"/>
                <a:gd name="connsiteY7" fmla="*/ 702237 h 703353"/>
                <a:gd name="connsiteX8" fmla="*/ 2080261 w 4441947"/>
                <a:gd name="connsiteY8" fmla="*/ 656517 h 703353"/>
                <a:gd name="connsiteX9" fmla="*/ 1188721 w 4441947"/>
                <a:gd name="connsiteY9" fmla="*/ 427917 h 703353"/>
                <a:gd name="connsiteX10" fmla="*/ 685801 w 4441947"/>
                <a:gd name="connsiteY10" fmla="*/ 359337 h 703353"/>
                <a:gd name="connsiteX11" fmla="*/ 1 w 4441947"/>
                <a:gd name="connsiteY11" fmla="*/ 199317 h 703353"/>
                <a:gd name="connsiteX0" fmla="*/ 1 w 4441947"/>
                <a:gd name="connsiteY0" fmla="*/ 199317 h 703353"/>
                <a:gd name="connsiteX1" fmla="*/ 686387 w 4441947"/>
                <a:gd name="connsiteY1" fmla="*/ 25 h 703353"/>
                <a:gd name="connsiteX2" fmla="*/ 1648852 w 4441947"/>
                <a:gd name="connsiteY2" fmla="*/ 212212 h 703353"/>
                <a:gd name="connsiteX3" fmla="*/ 2054536 w 4441947"/>
                <a:gd name="connsiteY3" fmla="*/ 283927 h 703353"/>
                <a:gd name="connsiteX4" fmla="*/ 2382782 w 4441947"/>
                <a:gd name="connsiteY4" fmla="*/ 448049 h 703353"/>
                <a:gd name="connsiteX5" fmla="*/ 2593146 w 4441947"/>
                <a:gd name="connsiteY5" fmla="*/ 356406 h 703353"/>
                <a:gd name="connsiteX6" fmla="*/ 3273736 w 4441947"/>
                <a:gd name="connsiteY6" fmla="*/ 354264 h 703353"/>
                <a:gd name="connsiteX7" fmla="*/ 4434841 w 4441947"/>
                <a:gd name="connsiteY7" fmla="*/ 633657 h 703353"/>
                <a:gd name="connsiteX8" fmla="*/ 3680461 w 4441947"/>
                <a:gd name="connsiteY8" fmla="*/ 702237 h 703353"/>
                <a:gd name="connsiteX9" fmla="*/ 2080261 w 4441947"/>
                <a:gd name="connsiteY9" fmla="*/ 656517 h 703353"/>
                <a:gd name="connsiteX10" fmla="*/ 1188721 w 4441947"/>
                <a:gd name="connsiteY10" fmla="*/ 427917 h 703353"/>
                <a:gd name="connsiteX11" fmla="*/ 685801 w 4441947"/>
                <a:gd name="connsiteY11" fmla="*/ 359337 h 703353"/>
                <a:gd name="connsiteX12" fmla="*/ 1 w 4441947"/>
                <a:gd name="connsiteY12" fmla="*/ 199317 h 703353"/>
                <a:gd name="connsiteX0" fmla="*/ 1 w 4435966"/>
                <a:gd name="connsiteY0" fmla="*/ 199317 h 703353"/>
                <a:gd name="connsiteX1" fmla="*/ 686387 w 4435966"/>
                <a:gd name="connsiteY1" fmla="*/ 25 h 703353"/>
                <a:gd name="connsiteX2" fmla="*/ 1648852 w 4435966"/>
                <a:gd name="connsiteY2" fmla="*/ 212212 h 703353"/>
                <a:gd name="connsiteX3" fmla="*/ 2054536 w 4435966"/>
                <a:gd name="connsiteY3" fmla="*/ 283927 h 703353"/>
                <a:gd name="connsiteX4" fmla="*/ 2382782 w 4435966"/>
                <a:gd name="connsiteY4" fmla="*/ 448049 h 703353"/>
                <a:gd name="connsiteX5" fmla="*/ 2593146 w 4435966"/>
                <a:gd name="connsiteY5" fmla="*/ 356406 h 703353"/>
                <a:gd name="connsiteX6" fmla="*/ 3273736 w 4435966"/>
                <a:gd name="connsiteY6" fmla="*/ 354264 h 703353"/>
                <a:gd name="connsiteX7" fmla="*/ 3836444 w 4435966"/>
                <a:gd name="connsiteY7" fmla="*/ 330818 h 703353"/>
                <a:gd name="connsiteX8" fmla="*/ 4434841 w 4435966"/>
                <a:gd name="connsiteY8" fmla="*/ 633657 h 703353"/>
                <a:gd name="connsiteX9" fmla="*/ 3680461 w 4435966"/>
                <a:gd name="connsiteY9" fmla="*/ 702237 h 703353"/>
                <a:gd name="connsiteX10" fmla="*/ 2080261 w 4435966"/>
                <a:gd name="connsiteY10" fmla="*/ 656517 h 703353"/>
                <a:gd name="connsiteX11" fmla="*/ 1188721 w 4435966"/>
                <a:gd name="connsiteY11" fmla="*/ 427917 h 703353"/>
                <a:gd name="connsiteX12" fmla="*/ 685801 w 4435966"/>
                <a:gd name="connsiteY12" fmla="*/ 359337 h 703353"/>
                <a:gd name="connsiteX13" fmla="*/ 1 w 4435966"/>
                <a:gd name="connsiteY13" fmla="*/ 199317 h 703353"/>
                <a:gd name="connsiteX0" fmla="*/ 1 w 4435966"/>
                <a:gd name="connsiteY0" fmla="*/ 199449 h 703485"/>
                <a:gd name="connsiteX1" fmla="*/ 686387 w 4435966"/>
                <a:gd name="connsiteY1" fmla="*/ 157 h 703485"/>
                <a:gd name="connsiteX2" fmla="*/ 1187028 w 4435966"/>
                <a:gd name="connsiteY2" fmla="*/ 166827 h 703485"/>
                <a:gd name="connsiteX3" fmla="*/ 1648852 w 4435966"/>
                <a:gd name="connsiteY3" fmla="*/ 212344 h 703485"/>
                <a:gd name="connsiteX4" fmla="*/ 2054536 w 4435966"/>
                <a:gd name="connsiteY4" fmla="*/ 284059 h 703485"/>
                <a:gd name="connsiteX5" fmla="*/ 2382782 w 4435966"/>
                <a:gd name="connsiteY5" fmla="*/ 448181 h 703485"/>
                <a:gd name="connsiteX6" fmla="*/ 2593146 w 4435966"/>
                <a:gd name="connsiteY6" fmla="*/ 356538 h 703485"/>
                <a:gd name="connsiteX7" fmla="*/ 3273736 w 4435966"/>
                <a:gd name="connsiteY7" fmla="*/ 354396 h 703485"/>
                <a:gd name="connsiteX8" fmla="*/ 3836444 w 4435966"/>
                <a:gd name="connsiteY8" fmla="*/ 330950 h 703485"/>
                <a:gd name="connsiteX9" fmla="*/ 4434841 w 4435966"/>
                <a:gd name="connsiteY9" fmla="*/ 633789 h 703485"/>
                <a:gd name="connsiteX10" fmla="*/ 3680461 w 4435966"/>
                <a:gd name="connsiteY10" fmla="*/ 702369 h 703485"/>
                <a:gd name="connsiteX11" fmla="*/ 2080261 w 4435966"/>
                <a:gd name="connsiteY11" fmla="*/ 656649 h 703485"/>
                <a:gd name="connsiteX12" fmla="*/ 1188721 w 4435966"/>
                <a:gd name="connsiteY12" fmla="*/ 428049 h 703485"/>
                <a:gd name="connsiteX13" fmla="*/ 685801 w 4435966"/>
                <a:gd name="connsiteY13" fmla="*/ 359469 h 703485"/>
                <a:gd name="connsiteX14" fmla="*/ 1 w 4435966"/>
                <a:gd name="connsiteY14" fmla="*/ 199449 h 703485"/>
                <a:gd name="connsiteX0" fmla="*/ 1 w 4435966"/>
                <a:gd name="connsiteY0" fmla="*/ 44588 h 548624"/>
                <a:gd name="connsiteX1" fmla="*/ 681624 w 4435966"/>
                <a:gd name="connsiteY1" fmla="*/ 35796 h 548624"/>
                <a:gd name="connsiteX2" fmla="*/ 1187028 w 4435966"/>
                <a:gd name="connsiteY2" fmla="*/ 11966 h 548624"/>
                <a:gd name="connsiteX3" fmla="*/ 1648852 w 4435966"/>
                <a:gd name="connsiteY3" fmla="*/ 57483 h 548624"/>
                <a:gd name="connsiteX4" fmla="*/ 2054536 w 4435966"/>
                <a:gd name="connsiteY4" fmla="*/ 129198 h 548624"/>
                <a:gd name="connsiteX5" fmla="*/ 2382782 w 4435966"/>
                <a:gd name="connsiteY5" fmla="*/ 293320 h 548624"/>
                <a:gd name="connsiteX6" fmla="*/ 2593146 w 4435966"/>
                <a:gd name="connsiteY6" fmla="*/ 201677 h 548624"/>
                <a:gd name="connsiteX7" fmla="*/ 3273736 w 4435966"/>
                <a:gd name="connsiteY7" fmla="*/ 199535 h 548624"/>
                <a:gd name="connsiteX8" fmla="*/ 3836444 w 4435966"/>
                <a:gd name="connsiteY8" fmla="*/ 176089 h 548624"/>
                <a:gd name="connsiteX9" fmla="*/ 4434841 w 4435966"/>
                <a:gd name="connsiteY9" fmla="*/ 478928 h 548624"/>
                <a:gd name="connsiteX10" fmla="*/ 3680461 w 4435966"/>
                <a:gd name="connsiteY10" fmla="*/ 547508 h 548624"/>
                <a:gd name="connsiteX11" fmla="*/ 2080261 w 4435966"/>
                <a:gd name="connsiteY11" fmla="*/ 501788 h 548624"/>
                <a:gd name="connsiteX12" fmla="*/ 1188721 w 4435966"/>
                <a:gd name="connsiteY12" fmla="*/ 273188 h 548624"/>
                <a:gd name="connsiteX13" fmla="*/ 685801 w 4435966"/>
                <a:gd name="connsiteY13" fmla="*/ 204608 h 548624"/>
                <a:gd name="connsiteX14" fmla="*/ 1 w 4435966"/>
                <a:gd name="connsiteY14" fmla="*/ 44588 h 548624"/>
                <a:gd name="connsiteX0" fmla="*/ 7367 w 4443332"/>
                <a:gd name="connsiteY0" fmla="*/ 61595 h 565631"/>
                <a:gd name="connsiteX1" fmla="*/ 351798 w 4443332"/>
                <a:gd name="connsiteY1" fmla="*/ 31 h 565631"/>
                <a:gd name="connsiteX2" fmla="*/ 688990 w 4443332"/>
                <a:gd name="connsiteY2" fmla="*/ 52803 h 565631"/>
                <a:gd name="connsiteX3" fmla="*/ 1194394 w 4443332"/>
                <a:gd name="connsiteY3" fmla="*/ 28973 h 565631"/>
                <a:gd name="connsiteX4" fmla="*/ 1656218 w 4443332"/>
                <a:gd name="connsiteY4" fmla="*/ 74490 h 565631"/>
                <a:gd name="connsiteX5" fmla="*/ 2061902 w 4443332"/>
                <a:gd name="connsiteY5" fmla="*/ 146205 h 565631"/>
                <a:gd name="connsiteX6" fmla="*/ 2390148 w 4443332"/>
                <a:gd name="connsiteY6" fmla="*/ 310327 h 565631"/>
                <a:gd name="connsiteX7" fmla="*/ 2600512 w 4443332"/>
                <a:gd name="connsiteY7" fmla="*/ 218684 h 565631"/>
                <a:gd name="connsiteX8" fmla="*/ 3281102 w 4443332"/>
                <a:gd name="connsiteY8" fmla="*/ 216542 h 565631"/>
                <a:gd name="connsiteX9" fmla="*/ 3843810 w 4443332"/>
                <a:gd name="connsiteY9" fmla="*/ 193096 h 565631"/>
                <a:gd name="connsiteX10" fmla="*/ 4442207 w 4443332"/>
                <a:gd name="connsiteY10" fmla="*/ 495935 h 565631"/>
                <a:gd name="connsiteX11" fmla="*/ 3687827 w 4443332"/>
                <a:gd name="connsiteY11" fmla="*/ 564515 h 565631"/>
                <a:gd name="connsiteX12" fmla="*/ 2087627 w 4443332"/>
                <a:gd name="connsiteY12" fmla="*/ 518795 h 565631"/>
                <a:gd name="connsiteX13" fmla="*/ 1196087 w 4443332"/>
                <a:gd name="connsiteY13" fmla="*/ 290195 h 565631"/>
                <a:gd name="connsiteX14" fmla="*/ 693167 w 4443332"/>
                <a:gd name="connsiteY14" fmla="*/ 221615 h 565631"/>
                <a:gd name="connsiteX15" fmla="*/ 7367 w 4443332"/>
                <a:gd name="connsiteY15" fmla="*/ 61595 h 565631"/>
                <a:gd name="connsiteX0" fmla="*/ 7367 w 4443332"/>
                <a:gd name="connsiteY0" fmla="*/ 61595 h 565631"/>
                <a:gd name="connsiteX1" fmla="*/ 351798 w 4443332"/>
                <a:gd name="connsiteY1" fmla="*/ 31 h 565631"/>
                <a:gd name="connsiteX2" fmla="*/ 688990 w 4443332"/>
                <a:gd name="connsiteY2" fmla="*/ 52803 h 565631"/>
                <a:gd name="connsiteX3" fmla="*/ 1194394 w 4443332"/>
                <a:gd name="connsiteY3" fmla="*/ 28973 h 565631"/>
                <a:gd name="connsiteX4" fmla="*/ 1656218 w 4443332"/>
                <a:gd name="connsiteY4" fmla="*/ 74490 h 565631"/>
                <a:gd name="connsiteX5" fmla="*/ 2061902 w 4443332"/>
                <a:gd name="connsiteY5" fmla="*/ 146205 h 565631"/>
                <a:gd name="connsiteX6" fmla="*/ 2390148 w 4443332"/>
                <a:gd name="connsiteY6" fmla="*/ 310327 h 565631"/>
                <a:gd name="connsiteX7" fmla="*/ 2600512 w 4443332"/>
                <a:gd name="connsiteY7" fmla="*/ 218684 h 565631"/>
                <a:gd name="connsiteX8" fmla="*/ 3300152 w 4443332"/>
                <a:gd name="connsiteY8" fmla="*/ 335605 h 565631"/>
                <a:gd name="connsiteX9" fmla="*/ 3843810 w 4443332"/>
                <a:gd name="connsiteY9" fmla="*/ 193096 h 565631"/>
                <a:gd name="connsiteX10" fmla="*/ 4442207 w 4443332"/>
                <a:gd name="connsiteY10" fmla="*/ 495935 h 565631"/>
                <a:gd name="connsiteX11" fmla="*/ 3687827 w 4443332"/>
                <a:gd name="connsiteY11" fmla="*/ 564515 h 565631"/>
                <a:gd name="connsiteX12" fmla="*/ 2087627 w 4443332"/>
                <a:gd name="connsiteY12" fmla="*/ 518795 h 565631"/>
                <a:gd name="connsiteX13" fmla="*/ 1196087 w 4443332"/>
                <a:gd name="connsiteY13" fmla="*/ 290195 h 565631"/>
                <a:gd name="connsiteX14" fmla="*/ 693167 w 4443332"/>
                <a:gd name="connsiteY14" fmla="*/ 221615 h 565631"/>
                <a:gd name="connsiteX15" fmla="*/ 7367 w 4443332"/>
                <a:gd name="connsiteY15" fmla="*/ 61595 h 565631"/>
                <a:gd name="connsiteX0" fmla="*/ 7367 w 4445911"/>
                <a:gd name="connsiteY0" fmla="*/ 61595 h 565631"/>
                <a:gd name="connsiteX1" fmla="*/ 351798 w 4445911"/>
                <a:gd name="connsiteY1" fmla="*/ 31 h 565631"/>
                <a:gd name="connsiteX2" fmla="*/ 688990 w 4445911"/>
                <a:gd name="connsiteY2" fmla="*/ 52803 h 565631"/>
                <a:gd name="connsiteX3" fmla="*/ 1194394 w 4445911"/>
                <a:gd name="connsiteY3" fmla="*/ 28973 h 565631"/>
                <a:gd name="connsiteX4" fmla="*/ 1656218 w 4445911"/>
                <a:gd name="connsiteY4" fmla="*/ 74490 h 565631"/>
                <a:gd name="connsiteX5" fmla="*/ 2061902 w 4445911"/>
                <a:gd name="connsiteY5" fmla="*/ 146205 h 565631"/>
                <a:gd name="connsiteX6" fmla="*/ 2390148 w 4445911"/>
                <a:gd name="connsiteY6" fmla="*/ 310327 h 565631"/>
                <a:gd name="connsiteX7" fmla="*/ 2600512 w 4445911"/>
                <a:gd name="connsiteY7" fmla="*/ 218684 h 565631"/>
                <a:gd name="connsiteX8" fmla="*/ 3300152 w 4445911"/>
                <a:gd name="connsiteY8" fmla="*/ 335605 h 565631"/>
                <a:gd name="connsiteX9" fmla="*/ 3843810 w 4445911"/>
                <a:gd name="connsiteY9" fmla="*/ 193096 h 565631"/>
                <a:gd name="connsiteX10" fmla="*/ 3971298 w 4445911"/>
                <a:gd name="connsiteY10" fmla="*/ 381032 h 565631"/>
                <a:gd name="connsiteX11" fmla="*/ 4442207 w 4445911"/>
                <a:gd name="connsiteY11" fmla="*/ 495935 h 565631"/>
                <a:gd name="connsiteX12" fmla="*/ 3687827 w 4445911"/>
                <a:gd name="connsiteY12" fmla="*/ 564515 h 565631"/>
                <a:gd name="connsiteX13" fmla="*/ 2087627 w 4445911"/>
                <a:gd name="connsiteY13" fmla="*/ 518795 h 565631"/>
                <a:gd name="connsiteX14" fmla="*/ 1196087 w 4445911"/>
                <a:gd name="connsiteY14" fmla="*/ 290195 h 565631"/>
                <a:gd name="connsiteX15" fmla="*/ 693167 w 4445911"/>
                <a:gd name="connsiteY15" fmla="*/ 221615 h 565631"/>
                <a:gd name="connsiteX16" fmla="*/ 7367 w 4445911"/>
                <a:gd name="connsiteY16" fmla="*/ 61595 h 565631"/>
                <a:gd name="connsiteX0" fmla="*/ 7367 w 4445911"/>
                <a:gd name="connsiteY0" fmla="*/ 61595 h 565631"/>
                <a:gd name="connsiteX1" fmla="*/ 351798 w 4445911"/>
                <a:gd name="connsiteY1" fmla="*/ 31 h 565631"/>
                <a:gd name="connsiteX2" fmla="*/ 688990 w 4445911"/>
                <a:gd name="connsiteY2" fmla="*/ 52803 h 565631"/>
                <a:gd name="connsiteX3" fmla="*/ 1194394 w 4445911"/>
                <a:gd name="connsiteY3" fmla="*/ 28973 h 565631"/>
                <a:gd name="connsiteX4" fmla="*/ 1656218 w 4445911"/>
                <a:gd name="connsiteY4" fmla="*/ 74490 h 565631"/>
                <a:gd name="connsiteX5" fmla="*/ 2061902 w 4445911"/>
                <a:gd name="connsiteY5" fmla="*/ 146205 h 565631"/>
                <a:gd name="connsiteX6" fmla="*/ 2390148 w 4445911"/>
                <a:gd name="connsiteY6" fmla="*/ 310327 h 565631"/>
                <a:gd name="connsiteX7" fmla="*/ 2600512 w 4445911"/>
                <a:gd name="connsiteY7" fmla="*/ 218684 h 565631"/>
                <a:gd name="connsiteX8" fmla="*/ 3300152 w 4445911"/>
                <a:gd name="connsiteY8" fmla="*/ 335605 h 565631"/>
                <a:gd name="connsiteX9" fmla="*/ 3628398 w 4445911"/>
                <a:gd name="connsiteY9" fmla="*/ 342932 h 565631"/>
                <a:gd name="connsiteX10" fmla="*/ 3843810 w 4445911"/>
                <a:gd name="connsiteY10" fmla="*/ 193096 h 565631"/>
                <a:gd name="connsiteX11" fmla="*/ 3971298 w 4445911"/>
                <a:gd name="connsiteY11" fmla="*/ 381032 h 565631"/>
                <a:gd name="connsiteX12" fmla="*/ 4442207 w 4445911"/>
                <a:gd name="connsiteY12" fmla="*/ 495935 h 565631"/>
                <a:gd name="connsiteX13" fmla="*/ 3687827 w 4445911"/>
                <a:gd name="connsiteY13" fmla="*/ 564515 h 565631"/>
                <a:gd name="connsiteX14" fmla="*/ 2087627 w 4445911"/>
                <a:gd name="connsiteY14" fmla="*/ 518795 h 565631"/>
                <a:gd name="connsiteX15" fmla="*/ 1196087 w 4445911"/>
                <a:gd name="connsiteY15" fmla="*/ 290195 h 565631"/>
                <a:gd name="connsiteX16" fmla="*/ 693167 w 4445911"/>
                <a:gd name="connsiteY16" fmla="*/ 221615 h 565631"/>
                <a:gd name="connsiteX17" fmla="*/ 7367 w 4445911"/>
                <a:gd name="connsiteY17" fmla="*/ 61595 h 565631"/>
                <a:gd name="connsiteX0" fmla="*/ 341371 w 4094115"/>
                <a:gd name="connsiteY0" fmla="*/ 227808 h 571824"/>
                <a:gd name="connsiteX1" fmla="*/ 2 w 4094115"/>
                <a:gd name="connsiteY1" fmla="*/ 6224 h 571824"/>
                <a:gd name="connsiteX2" fmla="*/ 337194 w 4094115"/>
                <a:gd name="connsiteY2" fmla="*/ 58996 h 571824"/>
                <a:gd name="connsiteX3" fmla="*/ 842598 w 4094115"/>
                <a:gd name="connsiteY3" fmla="*/ 35166 h 571824"/>
                <a:gd name="connsiteX4" fmla="*/ 1304422 w 4094115"/>
                <a:gd name="connsiteY4" fmla="*/ 80683 h 571824"/>
                <a:gd name="connsiteX5" fmla="*/ 1710106 w 4094115"/>
                <a:gd name="connsiteY5" fmla="*/ 152398 h 571824"/>
                <a:gd name="connsiteX6" fmla="*/ 2038352 w 4094115"/>
                <a:gd name="connsiteY6" fmla="*/ 316520 h 571824"/>
                <a:gd name="connsiteX7" fmla="*/ 2248716 w 4094115"/>
                <a:gd name="connsiteY7" fmla="*/ 224877 h 571824"/>
                <a:gd name="connsiteX8" fmla="*/ 2948356 w 4094115"/>
                <a:gd name="connsiteY8" fmla="*/ 341798 h 571824"/>
                <a:gd name="connsiteX9" fmla="*/ 3276602 w 4094115"/>
                <a:gd name="connsiteY9" fmla="*/ 349125 h 571824"/>
                <a:gd name="connsiteX10" fmla="*/ 3492014 w 4094115"/>
                <a:gd name="connsiteY10" fmla="*/ 199289 h 571824"/>
                <a:gd name="connsiteX11" fmla="*/ 3619502 w 4094115"/>
                <a:gd name="connsiteY11" fmla="*/ 387225 h 571824"/>
                <a:gd name="connsiteX12" fmla="*/ 4090411 w 4094115"/>
                <a:gd name="connsiteY12" fmla="*/ 502128 h 571824"/>
                <a:gd name="connsiteX13" fmla="*/ 3336031 w 4094115"/>
                <a:gd name="connsiteY13" fmla="*/ 570708 h 571824"/>
                <a:gd name="connsiteX14" fmla="*/ 1735831 w 4094115"/>
                <a:gd name="connsiteY14" fmla="*/ 524988 h 571824"/>
                <a:gd name="connsiteX15" fmla="*/ 844291 w 4094115"/>
                <a:gd name="connsiteY15" fmla="*/ 296388 h 571824"/>
                <a:gd name="connsiteX16" fmla="*/ 341371 w 4094115"/>
                <a:gd name="connsiteY16" fmla="*/ 227808 h 571824"/>
                <a:gd name="connsiteX0" fmla="*/ 65140 w 3817884"/>
                <a:gd name="connsiteY0" fmla="*/ 209317 h 553333"/>
                <a:gd name="connsiteX1" fmla="*/ 60963 w 3817884"/>
                <a:gd name="connsiteY1" fmla="*/ 40505 h 553333"/>
                <a:gd name="connsiteX2" fmla="*/ 566367 w 3817884"/>
                <a:gd name="connsiteY2" fmla="*/ 16675 h 553333"/>
                <a:gd name="connsiteX3" fmla="*/ 1028191 w 3817884"/>
                <a:gd name="connsiteY3" fmla="*/ 62192 h 553333"/>
                <a:gd name="connsiteX4" fmla="*/ 1433875 w 3817884"/>
                <a:gd name="connsiteY4" fmla="*/ 133907 h 553333"/>
                <a:gd name="connsiteX5" fmla="*/ 1762121 w 3817884"/>
                <a:gd name="connsiteY5" fmla="*/ 298029 h 553333"/>
                <a:gd name="connsiteX6" fmla="*/ 1972485 w 3817884"/>
                <a:gd name="connsiteY6" fmla="*/ 206386 h 553333"/>
                <a:gd name="connsiteX7" fmla="*/ 2672125 w 3817884"/>
                <a:gd name="connsiteY7" fmla="*/ 323307 h 553333"/>
                <a:gd name="connsiteX8" fmla="*/ 3000371 w 3817884"/>
                <a:gd name="connsiteY8" fmla="*/ 330634 h 553333"/>
                <a:gd name="connsiteX9" fmla="*/ 3215783 w 3817884"/>
                <a:gd name="connsiteY9" fmla="*/ 180798 h 553333"/>
                <a:gd name="connsiteX10" fmla="*/ 3343271 w 3817884"/>
                <a:gd name="connsiteY10" fmla="*/ 368734 h 553333"/>
                <a:gd name="connsiteX11" fmla="*/ 3814180 w 3817884"/>
                <a:gd name="connsiteY11" fmla="*/ 483637 h 553333"/>
                <a:gd name="connsiteX12" fmla="*/ 3059800 w 3817884"/>
                <a:gd name="connsiteY12" fmla="*/ 552217 h 553333"/>
                <a:gd name="connsiteX13" fmla="*/ 1459600 w 3817884"/>
                <a:gd name="connsiteY13" fmla="*/ 506497 h 553333"/>
                <a:gd name="connsiteX14" fmla="*/ 568060 w 3817884"/>
                <a:gd name="connsiteY14" fmla="*/ 277897 h 553333"/>
                <a:gd name="connsiteX15" fmla="*/ 65140 w 3817884"/>
                <a:gd name="connsiteY15" fmla="*/ 209317 h 553333"/>
                <a:gd name="connsiteX0" fmla="*/ 1 w 3752745"/>
                <a:gd name="connsiteY0" fmla="*/ 199222 h 543238"/>
                <a:gd name="connsiteX1" fmla="*/ 501228 w 3752745"/>
                <a:gd name="connsiteY1" fmla="*/ 6580 h 543238"/>
                <a:gd name="connsiteX2" fmla="*/ 963052 w 3752745"/>
                <a:gd name="connsiteY2" fmla="*/ 52097 h 543238"/>
                <a:gd name="connsiteX3" fmla="*/ 1368736 w 3752745"/>
                <a:gd name="connsiteY3" fmla="*/ 123812 h 543238"/>
                <a:gd name="connsiteX4" fmla="*/ 1696982 w 3752745"/>
                <a:gd name="connsiteY4" fmla="*/ 287934 h 543238"/>
                <a:gd name="connsiteX5" fmla="*/ 1907346 w 3752745"/>
                <a:gd name="connsiteY5" fmla="*/ 196291 h 543238"/>
                <a:gd name="connsiteX6" fmla="*/ 2606986 w 3752745"/>
                <a:gd name="connsiteY6" fmla="*/ 313212 h 543238"/>
                <a:gd name="connsiteX7" fmla="*/ 2935232 w 3752745"/>
                <a:gd name="connsiteY7" fmla="*/ 320539 h 543238"/>
                <a:gd name="connsiteX8" fmla="*/ 3150644 w 3752745"/>
                <a:gd name="connsiteY8" fmla="*/ 170703 h 543238"/>
                <a:gd name="connsiteX9" fmla="*/ 3278132 w 3752745"/>
                <a:gd name="connsiteY9" fmla="*/ 358639 h 543238"/>
                <a:gd name="connsiteX10" fmla="*/ 3749041 w 3752745"/>
                <a:gd name="connsiteY10" fmla="*/ 473542 h 543238"/>
                <a:gd name="connsiteX11" fmla="*/ 2994661 w 3752745"/>
                <a:gd name="connsiteY11" fmla="*/ 542122 h 543238"/>
                <a:gd name="connsiteX12" fmla="*/ 1394461 w 3752745"/>
                <a:gd name="connsiteY12" fmla="*/ 496402 h 543238"/>
                <a:gd name="connsiteX13" fmla="*/ 502921 w 3752745"/>
                <a:gd name="connsiteY13" fmla="*/ 267802 h 543238"/>
                <a:gd name="connsiteX14" fmla="*/ 1 w 3752745"/>
                <a:gd name="connsiteY14" fmla="*/ 199222 h 543238"/>
                <a:gd name="connsiteX0" fmla="*/ 87314 w 3337138"/>
                <a:gd name="connsiteY0" fmla="*/ 272232 h 547668"/>
                <a:gd name="connsiteX1" fmla="*/ 85621 w 3337138"/>
                <a:gd name="connsiteY1" fmla="*/ 11010 h 547668"/>
                <a:gd name="connsiteX2" fmla="*/ 547445 w 3337138"/>
                <a:gd name="connsiteY2" fmla="*/ 56527 h 547668"/>
                <a:gd name="connsiteX3" fmla="*/ 953129 w 3337138"/>
                <a:gd name="connsiteY3" fmla="*/ 128242 h 547668"/>
                <a:gd name="connsiteX4" fmla="*/ 1281375 w 3337138"/>
                <a:gd name="connsiteY4" fmla="*/ 292364 h 547668"/>
                <a:gd name="connsiteX5" fmla="*/ 1491739 w 3337138"/>
                <a:gd name="connsiteY5" fmla="*/ 200721 h 547668"/>
                <a:gd name="connsiteX6" fmla="*/ 2191379 w 3337138"/>
                <a:gd name="connsiteY6" fmla="*/ 317642 h 547668"/>
                <a:gd name="connsiteX7" fmla="*/ 2519625 w 3337138"/>
                <a:gd name="connsiteY7" fmla="*/ 324969 h 547668"/>
                <a:gd name="connsiteX8" fmla="*/ 2735037 w 3337138"/>
                <a:gd name="connsiteY8" fmla="*/ 175133 h 547668"/>
                <a:gd name="connsiteX9" fmla="*/ 2862525 w 3337138"/>
                <a:gd name="connsiteY9" fmla="*/ 363069 h 547668"/>
                <a:gd name="connsiteX10" fmla="*/ 3333434 w 3337138"/>
                <a:gd name="connsiteY10" fmla="*/ 477972 h 547668"/>
                <a:gd name="connsiteX11" fmla="*/ 2579054 w 3337138"/>
                <a:gd name="connsiteY11" fmla="*/ 546552 h 547668"/>
                <a:gd name="connsiteX12" fmla="*/ 978854 w 3337138"/>
                <a:gd name="connsiteY12" fmla="*/ 500832 h 547668"/>
                <a:gd name="connsiteX13" fmla="*/ 87314 w 3337138"/>
                <a:gd name="connsiteY13" fmla="*/ 272232 h 547668"/>
                <a:gd name="connsiteX0" fmla="*/ 95342 w 3326116"/>
                <a:gd name="connsiteY0" fmla="*/ 234132 h 548339"/>
                <a:gd name="connsiteX1" fmla="*/ 74599 w 3326116"/>
                <a:gd name="connsiteY1" fmla="*/ 11010 h 548339"/>
                <a:gd name="connsiteX2" fmla="*/ 536423 w 3326116"/>
                <a:gd name="connsiteY2" fmla="*/ 56527 h 548339"/>
                <a:gd name="connsiteX3" fmla="*/ 942107 w 3326116"/>
                <a:gd name="connsiteY3" fmla="*/ 128242 h 548339"/>
                <a:gd name="connsiteX4" fmla="*/ 1270353 w 3326116"/>
                <a:gd name="connsiteY4" fmla="*/ 292364 h 548339"/>
                <a:gd name="connsiteX5" fmla="*/ 1480717 w 3326116"/>
                <a:gd name="connsiteY5" fmla="*/ 200721 h 548339"/>
                <a:gd name="connsiteX6" fmla="*/ 2180357 w 3326116"/>
                <a:gd name="connsiteY6" fmla="*/ 317642 h 548339"/>
                <a:gd name="connsiteX7" fmla="*/ 2508603 w 3326116"/>
                <a:gd name="connsiteY7" fmla="*/ 324969 h 548339"/>
                <a:gd name="connsiteX8" fmla="*/ 2724015 w 3326116"/>
                <a:gd name="connsiteY8" fmla="*/ 175133 h 548339"/>
                <a:gd name="connsiteX9" fmla="*/ 2851503 w 3326116"/>
                <a:gd name="connsiteY9" fmla="*/ 363069 h 548339"/>
                <a:gd name="connsiteX10" fmla="*/ 3322412 w 3326116"/>
                <a:gd name="connsiteY10" fmla="*/ 477972 h 548339"/>
                <a:gd name="connsiteX11" fmla="*/ 2568032 w 3326116"/>
                <a:gd name="connsiteY11" fmla="*/ 546552 h 548339"/>
                <a:gd name="connsiteX12" fmla="*/ 967832 w 3326116"/>
                <a:gd name="connsiteY12" fmla="*/ 500832 h 548339"/>
                <a:gd name="connsiteX13" fmla="*/ 95342 w 3326116"/>
                <a:gd name="connsiteY13" fmla="*/ 234132 h 548339"/>
                <a:gd name="connsiteX0" fmla="*/ 95342 w 3326116"/>
                <a:gd name="connsiteY0" fmla="*/ 234132 h 546833"/>
                <a:gd name="connsiteX1" fmla="*/ 74599 w 3326116"/>
                <a:gd name="connsiteY1" fmla="*/ 11010 h 546833"/>
                <a:gd name="connsiteX2" fmla="*/ 536423 w 3326116"/>
                <a:gd name="connsiteY2" fmla="*/ 56527 h 546833"/>
                <a:gd name="connsiteX3" fmla="*/ 942107 w 3326116"/>
                <a:gd name="connsiteY3" fmla="*/ 128242 h 546833"/>
                <a:gd name="connsiteX4" fmla="*/ 1270353 w 3326116"/>
                <a:gd name="connsiteY4" fmla="*/ 292364 h 546833"/>
                <a:gd name="connsiteX5" fmla="*/ 1480717 w 3326116"/>
                <a:gd name="connsiteY5" fmla="*/ 200721 h 546833"/>
                <a:gd name="connsiteX6" fmla="*/ 2180357 w 3326116"/>
                <a:gd name="connsiteY6" fmla="*/ 317642 h 546833"/>
                <a:gd name="connsiteX7" fmla="*/ 2508603 w 3326116"/>
                <a:gd name="connsiteY7" fmla="*/ 324969 h 546833"/>
                <a:gd name="connsiteX8" fmla="*/ 2724015 w 3326116"/>
                <a:gd name="connsiteY8" fmla="*/ 175133 h 546833"/>
                <a:gd name="connsiteX9" fmla="*/ 2851503 w 3326116"/>
                <a:gd name="connsiteY9" fmla="*/ 363069 h 546833"/>
                <a:gd name="connsiteX10" fmla="*/ 3322412 w 3326116"/>
                <a:gd name="connsiteY10" fmla="*/ 477972 h 546833"/>
                <a:gd name="connsiteX11" fmla="*/ 2568032 w 3326116"/>
                <a:gd name="connsiteY11" fmla="*/ 546552 h 546833"/>
                <a:gd name="connsiteX12" fmla="*/ 967832 w 3326116"/>
                <a:gd name="connsiteY12" fmla="*/ 453207 h 546833"/>
                <a:gd name="connsiteX13" fmla="*/ 95342 w 3326116"/>
                <a:gd name="connsiteY13" fmla="*/ 234132 h 546833"/>
                <a:gd name="connsiteX0" fmla="*/ 95342 w 3326116"/>
                <a:gd name="connsiteY0" fmla="*/ 229801 h 542502"/>
                <a:gd name="connsiteX1" fmla="*/ 74599 w 3326116"/>
                <a:gd name="connsiteY1" fmla="*/ 6679 h 542502"/>
                <a:gd name="connsiteX2" fmla="*/ 317851 w 3326116"/>
                <a:gd name="connsiteY2" fmla="*/ 92037 h 542502"/>
                <a:gd name="connsiteX3" fmla="*/ 536423 w 3326116"/>
                <a:gd name="connsiteY3" fmla="*/ 52196 h 542502"/>
                <a:gd name="connsiteX4" fmla="*/ 942107 w 3326116"/>
                <a:gd name="connsiteY4" fmla="*/ 123911 h 542502"/>
                <a:gd name="connsiteX5" fmla="*/ 1270353 w 3326116"/>
                <a:gd name="connsiteY5" fmla="*/ 288033 h 542502"/>
                <a:gd name="connsiteX6" fmla="*/ 1480717 w 3326116"/>
                <a:gd name="connsiteY6" fmla="*/ 196390 h 542502"/>
                <a:gd name="connsiteX7" fmla="*/ 2180357 w 3326116"/>
                <a:gd name="connsiteY7" fmla="*/ 313311 h 542502"/>
                <a:gd name="connsiteX8" fmla="*/ 2508603 w 3326116"/>
                <a:gd name="connsiteY8" fmla="*/ 320638 h 542502"/>
                <a:gd name="connsiteX9" fmla="*/ 2724015 w 3326116"/>
                <a:gd name="connsiteY9" fmla="*/ 170802 h 542502"/>
                <a:gd name="connsiteX10" fmla="*/ 2851503 w 3326116"/>
                <a:gd name="connsiteY10" fmla="*/ 358738 h 542502"/>
                <a:gd name="connsiteX11" fmla="*/ 3322412 w 3326116"/>
                <a:gd name="connsiteY11" fmla="*/ 473641 h 542502"/>
                <a:gd name="connsiteX12" fmla="*/ 2568032 w 3326116"/>
                <a:gd name="connsiteY12" fmla="*/ 542221 h 542502"/>
                <a:gd name="connsiteX13" fmla="*/ 967832 w 3326116"/>
                <a:gd name="connsiteY13" fmla="*/ 448876 h 542502"/>
                <a:gd name="connsiteX14" fmla="*/ 95342 w 3326116"/>
                <a:gd name="connsiteY14" fmla="*/ 229801 h 542502"/>
                <a:gd name="connsiteX0" fmla="*/ 95342 w 3326116"/>
                <a:gd name="connsiteY0" fmla="*/ 229801 h 542502"/>
                <a:gd name="connsiteX1" fmla="*/ 74599 w 3326116"/>
                <a:gd name="connsiteY1" fmla="*/ 6679 h 542502"/>
                <a:gd name="connsiteX2" fmla="*/ 317851 w 3326116"/>
                <a:gd name="connsiteY2" fmla="*/ 92037 h 542502"/>
                <a:gd name="connsiteX3" fmla="*/ 536423 w 3326116"/>
                <a:gd name="connsiteY3" fmla="*/ 52196 h 542502"/>
                <a:gd name="connsiteX4" fmla="*/ 727426 w 3326116"/>
                <a:gd name="connsiteY4" fmla="*/ 182523 h 542502"/>
                <a:gd name="connsiteX5" fmla="*/ 942107 w 3326116"/>
                <a:gd name="connsiteY5" fmla="*/ 123911 h 542502"/>
                <a:gd name="connsiteX6" fmla="*/ 1270353 w 3326116"/>
                <a:gd name="connsiteY6" fmla="*/ 288033 h 542502"/>
                <a:gd name="connsiteX7" fmla="*/ 1480717 w 3326116"/>
                <a:gd name="connsiteY7" fmla="*/ 196390 h 542502"/>
                <a:gd name="connsiteX8" fmla="*/ 2180357 w 3326116"/>
                <a:gd name="connsiteY8" fmla="*/ 313311 h 542502"/>
                <a:gd name="connsiteX9" fmla="*/ 2508603 w 3326116"/>
                <a:gd name="connsiteY9" fmla="*/ 320638 h 542502"/>
                <a:gd name="connsiteX10" fmla="*/ 2724015 w 3326116"/>
                <a:gd name="connsiteY10" fmla="*/ 170802 h 542502"/>
                <a:gd name="connsiteX11" fmla="*/ 2851503 w 3326116"/>
                <a:gd name="connsiteY11" fmla="*/ 358738 h 542502"/>
                <a:gd name="connsiteX12" fmla="*/ 3322412 w 3326116"/>
                <a:gd name="connsiteY12" fmla="*/ 473641 h 542502"/>
                <a:gd name="connsiteX13" fmla="*/ 2568032 w 3326116"/>
                <a:gd name="connsiteY13" fmla="*/ 542221 h 542502"/>
                <a:gd name="connsiteX14" fmla="*/ 967832 w 3326116"/>
                <a:gd name="connsiteY14" fmla="*/ 448876 h 542502"/>
                <a:gd name="connsiteX15" fmla="*/ 95342 w 3326116"/>
                <a:gd name="connsiteY15" fmla="*/ 229801 h 54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26116" h="542502">
                  <a:moveTo>
                    <a:pt x="95342" y="229801"/>
                  </a:moveTo>
                  <a:cubicBezTo>
                    <a:pt x="-53530" y="148164"/>
                    <a:pt x="-2089" y="42630"/>
                    <a:pt x="74599" y="6679"/>
                  </a:cubicBezTo>
                  <a:cubicBezTo>
                    <a:pt x="112478" y="-28188"/>
                    <a:pt x="240880" y="84451"/>
                    <a:pt x="317851" y="92037"/>
                  </a:cubicBezTo>
                  <a:cubicBezTo>
                    <a:pt x="394822" y="99623"/>
                    <a:pt x="468161" y="37115"/>
                    <a:pt x="536423" y="52196"/>
                  </a:cubicBezTo>
                  <a:cubicBezTo>
                    <a:pt x="604685" y="67277"/>
                    <a:pt x="659812" y="170571"/>
                    <a:pt x="727426" y="182523"/>
                  </a:cubicBezTo>
                  <a:cubicBezTo>
                    <a:pt x="795040" y="194475"/>
                    <a:pt x="854001" y="90451"/>
                    <a:pt x="942107" y="123911"/>
                  </a:cubicBezTo>
                  <a:cubicBezTo>
                    <a:pt x="1030213" y="157371"/>
                    <a:pt x="1180585" y="275953"/>
                    <a:pt x="1270353" y="288033"/>
                  </a:cubicBezTo>
                  <a:cubicBezTo>
                    <a:pt x="1360121" y="300113"/>
                    <a:pt x="1329050" y="192177"/>
                    <a:pt x="1480717" y="196390"/>
                  </a:cubicBezTo>
                  <a:cubicBezTo>
                    <a:pt x="1632384" y="200603"/>
                    <a:pt x="2009836" y="305303"/>
                    <a:pt x="2180357" y="313311"/>
                  </a:cubicBezTo>
                  <a:cubicBezTo>
                    <a:pt x="2350878" y="321319"/>
                    <a:pt x="2417993" y="344389"/>
                    <a:pt x="2508603" y="320638"/>
                  </a:cubicBezTo>
                  <a:cubicBezTo>
                    <a:pt x="2599213" y="296887"/>
                    <a:pt x="2666071" y="151752"/>
                    <a:pt x="2724015" y="170802"/>
                  </a:cubicBezTo>
                  <a:cubicBezTo>
                    <a:pt x="2781959" y="189852"/>
                    <a:pt x="2751770" y="308265"/>
                    <a:pt x="2851503" y="358738"/>
                  </a:cubicBezTo>
                  <a:cubicBezTo>
                    <a:pt x="2951236" y="409211"/>
                    <a:pt x="3369657" y="443061"/>
                    <a:pt x="3322412" y="473641"/>
                  </a:cubicBezTo>
                  <a:cubicBezTo>
                    <a:pt x="3275167" y="504222"/>
                    <a:pt x="2960462" y="546349"/>
                    <a:pt x="2568032" y="542221"/>
                  </a:cubicBezTo>
                  <a:cubicBezTo>
                    <a:pt x="2175602" y="538094"/>
                    <a:pt x="1379947" y="500946"/>
                    <a:pt x="967832" y="448876"/>
                  </a:cubicBezTo>
                  <a:cubicBezTo>
                    <a:pt x="555717" y="396806"/>
                    <a:pt x="244214" y="311438"/>
                    <a:pt x="95342" y="229801"/>
                  </a:cubicBezTo>
                  <a:close/>
                </a:path>
              </a:pathLst>
            </a:custGeom>
            <a:solidFill>
              <a:srgbClr val="548235"/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0" name="Freeform 2039"/>
            <p:cNvSpPr/>
            <p:nvPr/>
          </p:nvSpPr>
          <p:spPr>
            <a:xfrm rot="18707502">
              <a:off x="12464331" y="5234176"/>
              <a:ext cx="2075895" cy="1732728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445087 w 1445109"/>
                <a:gd name="connsiteY0" fmla="*/ 755592 h 1296022"/>
                <a:gd name="connsiteX1" fmla="*/ 213905 w 1445109"/>
                <a:gd name="connsiteY1" fmla="*/ 1293753 h 1296022"/>
                <a:gd name="connsiteX2" fmla="*/ 146 w 1445109"/>
                <a:gd name="connsiteY2" fmla="*/ 402897 h 1296022"/>
                <a:gd name="connsiteX3" fmla="*/ 914278 w 1445109"/>
                <a:gd name="connsiteY3" fmla="*/ 73 h 1296022"/>
                <a:gd name="connsiteX4" fmla="*/ 1445087 w 1445109"/>
                <a:gd name="connsiteY4" fmla="*/ 755592 h 1296022"/>
                <a:gd name="connsiteX0" fmla="*/ 1526193 w 1526212"/>
                <a:gd name="connsiteY0" fmla="*/ 755592 h 1566915"/>
                <a:gd name="connsiteX1" fmla="*/ 1489 w 1526212"/>
                <a:gd name="connsiteY1" fmla="*/ 1565136 h 1566915"/>
                <a:gd name="connsiteX2" fmla="*/ 81252 w 1526212"/>
                <a:gd name="connsiteY2" fmla="*/ 402897 h 1566915"/>
                <a:gd name="connsiteX3" fmla="*/ 995384 w 1526212"/>
                <a:gd name="connsiteY3" fmla="*/ 73 h 1566915"/>
                <a:gd name="connsiteX4" fmla="*/ 1526193 w 1526212"/>
                <a:gd name="connsiteY4" fmla="*/ 755592 h 1566915"/>
                <a:gd name="connsiteX0" fmla="*/ 1780956 w 1780979"/>
                <a:gd name="connsiteY0" fmla="*/ 755563 h 1565255"/>
                <a:gd name="connsiteX1" fmla="*/ 256252 w 1780979"/>
                <a:gd name="connsiteY1" fmla="*/ 1565107 h 1565255"/>
                <a:gd name="connsiteX2" fmla="*/ 4436 w 1780979"/>
                <a:gd name="connsiteY2" fmla="*/ 678469 h 1565255"/>
                <a:gd name="connsiteX3" fmla="*/ 1250147 w 1780979"/>
                <a:gd name="connsiteY3" fmla="*/ 44 h 1565255"/>
                <a:gd name="connsiteX4" fmla="*/ 1780956 w 1780979"/>
                <a:gd name="connsiteY4" fmla="*/ 755563 h 1565255"/>
                <a:gd name="connsiteX0" fmla="*/ 1780956 w 1780979"/>
                <a:gd name="connsiteY0" fmla="*/ 764860 h 1574552"/>
                <a:gd name="connsiteX1" fmla="*/ 256252 w 1780979"/>
                <a:gd name="connsiteY1" fmla="*/ 1574404 h 1574552"/>
                <a:gd name="connsiteX2" fmla="*/ 4436 w 1780979"/>
                <a:gd name="connsiteY2" fmla="*/ 687766 h 1574552"/>
                <a:gd name="connsiteX3" fmla="*/ 1264526 w 1780979"/>
                <a:gd name="connsiteY3" fmla="*/ 42 h 1574552"/>
                <a:gd name="connsiteX4" fmla="*/ 1780956 w 1780979"/>
                <a:gd name="connsiteY4" fmla="*/ 764860 h 1574552"/>
                <a:gd name="connsiteX0" fmla="*/ 1776634 w 1776654"/>
                <a:gd name="connsiteY0" fmla="*/ 764860 h 1575993"/>
                <a:gd name="connsiteX1" fmla="*/ 251930 w 1776654"/>
                <a:gd name="connsiteY1" fmla="*/ 1574404 h 1575993"/>
                <a:gd name="connsiteX2" fmla="*/ 114 w 1776654"/>
                <a:gd name="connsiteY2" fmla="*/ 687766 h 1575993"/>
                <a:gd name="connsiteX3" fmla="*/ 1260204 w 1776654"/>
                <a:gd name="connsiteY3" fmla="*/ 42 h 1575993"/>
                <a:gd name="connsiteX4" fmla="*/ 1776634 w 1776654"/>
                <a:gd name="connsiteY4" fmla="*/ 764860 h 1575993"/>
                <a:gd name="connsiteX0" fmla="*/ 1776647 w 1776666"/>
                <a:gd name="connsiteY0" fmla="*/ 764860 h 1547289"/>
                <a:gd name="connsiteX1" fmla="*/ 233347 w 1776666"/>
                <a:gd name="connsiteY1" fmla="*/ 1545647 h 1547289"/>
                <a:gd name="connsiteX2" fmla="*/ 127 w 1776666"/>
                <a:gd name="connsiteY2" fmla="*/ 687766 h 1547289"/>
                <a:gd name="connsiteX3" fmla="*/ 1260217 w 1776666"/>
                <a:gd name="connsiteY3" fmla="*/ 42 h 1547289"/>
                <a:gd name="connsiteX4" fmla="*/ 1776647 w 1776666"/>
                <a:gd name="connsiteY4" fmla="*/ 764860 h 1547289"/>
                <a:gd name="connsiteX0" fmla="*/ 2030874 w 2030893"/>
                <a:gd name="connsiteY0" fmla="*/ 1079095 h 1551185"/>
                <a:gd name="connsiteX1" fmla="*/ 250154 w 2030893"/>
                <a:gd name="connsiteY1" fmla="*/ 1545647 h 1551185"/>
                <a:gd name="connsiteX2" fmla="*/ 16934 w 2030893"/>
                <a:gd name="connsiteY2" fmla="*/ 687766 h 1551185"/>
                <a:gd name="connsiteX3" fmla="*/ 1277024 w 2030893"/>
                <a:gd name="connsiteY3" fmla="*/ 42 h 1551185"/>
                <a:gd name="connsiteX4" fmla="*/ 2030874 w 2030893"/>
                <a:gd name="connsiteY4" fmla="*/ 1079095 h 1551185"/>
                <a:gd name="connsiteX0" fmla="*/ 2014046 w 2014095"/>
                <a:gd name="connsiteY0" fmla="*/ 1079095 h 1656892"/>
                <a:gd name="connsiteX1" fmla="*/ 1086463 w 2014095"/>
                <a:gd name="connsiteY1" fmla="*/ 1652219 h 1656892"/>
                <a:gd name="connsiteX2" fmla="*/ 106 w 2014095"/>
                <a:gd name="connsiteY2" fmla="*/ 687766 h 1656892"/>
                <a:gd name="connsiteX3" fmla="*/ 1260196 w 2014095"/>
                <a:gd name="connsiteY3" fmla="*/ 42 h 1656892"/>
                <a:gd name="connsiteX4" fmla="*/ 2014046 w 2014095"/>
                <a:gd name="connsiteY4" fmla="*/ 1079095 h 1656892"/>
                <a:gd name="connsiteX0" fmla="*/ 1647937 w 1647980"/>
                <a:gd name="connsiteY0" fmla="*/ 1079101 h 1658879"/>
                <a:gd name="connsiteX1" fmla="*/ 720354 w 1647980"/>
                <a:gd name="connsiteY1" fmla="*/ 1652225 h 1658879"/>
                <a:gd name="connsiteX2" fmla="*/ 149 w 1647980"/>
                <a:gd name="connsiteY2" fmla="*/ 604282 h 1658879"/>
                <a:gd name="connsiteX3" fmla="*/ 894087 w 1647980"/>
                <a:gd name="connsiteY3" fmla="*/ 48 h 1658879"/>
                <a:gd name="connsiteX4" fmla="*/ 1647937 w 1647980"/>
                <a:gd name="connsiteY4" fmla="*/ 1079101 h 1658879"/>
                <a:gd name="connsiteX0" fmla="*/ 1647937 w 1647970"/>
                <a:gd name="connsiteY0" fmla="*/ 1079101 h 1658467"/>
                <a:gd name="connsiteX1" fmla="*/ 720354 w 1647970"/>
                <a:gd name="connsiteY1" fmla="*/ 1652225 h 1658467"/>
                <a:gd name="connsiteX2" fmla="*/ 149 w 1647970"/>
                <a:gd name="connsiteY2" fmla="*/ 604282 h 1658467"/>
                <a:gd name="connsiteX3" fmla="*/ 894087 w 1647970"/>
                <a:gd name="connsiteY3" fmla="*/ 48 h 1658467"/>
                <a:gd name="connsiteX4" fmla="*/ 1647937 w 1647970"/>
                <a:gd name="connsiteY4" fmla="*/ 1079101 h 1658467"/>
                <a:gd name="connsiteX0" fmla="*/ 1647937 w 1647969"/>
                <a:gd name="connsiteY0" fmla="*/ 1079101 h 1689171"/>
                <a:gd name="connsiteX1" fmla="*/ 679367 w 1647969"/>
                <a:gd name="connsiteY1" fmla="*/ 1683193 h 1689171"/>
                <a:gd name="connsiteX2" fmla="*/ 149 w 1647969"/>
                <a:gd name="connsiteY2" fmla="*/ 604282 h 1689171"/>
                <a:gd name="connsiteX3" fmla="*/ 894087 w 1647969"/>
                <a:gd name="connsiteY3" fmla="*/ 48 h 1689171"/>
                <a:gd name="connsiteX4" fmla="*/ 1647937 w 1647969"/>
                <a:gd name="connsiteY4" fmla="*/ 1079101 h 1689171"/>
                <a:gd name="connsiteX0" fmla="*/ 1647937 w 1647959"/>
                <a:gd name="connsiteY0" fmla="*/ 1079101 h 1093530"/>
                <a:gd name="connsiteX1" fmla="*/ 295446 w 1647959"/>
                <a:gd name="connsiteY1" fmla="*/ 1050259 h 1093530"/>
                <a:gd name="connsiteX2" fmla="*/ 149 w 1647959"/>
                <a:gd name="connsiteY2" fmla="*/ 604282 h 1093530"/>
                <a:gd name="connsiteX3" fmla="*/ 894087 w 1647959"/>
                <a:gd name="connsiteY3" fmla="*/ 48 h 1093530"/>
                <a:gd name="connsiteX4" fmla="*/ 1647937 w 1647959"/>
                <a:gd name="connsiteY4" fmla="*/ 1079101 h 1093530"/>
                <a:gd name="connsiteX0" fmla="*/ 1647937 w 1649612"/>
                <a:gd name="connsiteY0" fmla="*/ 1079101 h 1120207"/>
                <a:gd name="connsiteX1" fmla="*/ 1005523 w 1649612"/>
                <a:gd name="connsiteY1" fmla="*/ 779294 h 1120207"/>
                <a:gd name="connsiteX2" fmla="*/ 295446 w 1649612"/>
                <a:gd name="connsiteY2" fmla="*/ 1050259 h 1120207"/>
                <a:gd name="connsiteX3" fmla="*/ 149 w 1649612"/>
                <a:gd name="connsiteY3" fmla="*/ 604282 h 1120207"/>
                <a:gd name="connsiteX4" fmla="*/ 894087 w 1649612"/>
                <a:gd name="connsiteY4" fmla="*/ 48 h 1120207"/>
                <a:gd name="connsiteX5" fmla="*/ 1647937 w 1649612"/>
                <a:gd name="connsiteY5" fmla="*/ 1079101 h 1120207"/>
                <a:gd name="connsiteX0" fmla="*/ 1647937 w 1656166"/>
                <a:gd name="connsiteY0" fmla="*/ 1079101 h 1189653"/>
                <a:gd name="connsiteX1" fmla="*/ 1247691 w 1656166"/>
                <a:gd name="connsiteY1" fmla="*/ 1146579 h 1189653"/>
                <a:gd name="connsiteX2" fmla="*/ 1005523 w 1656166"/>
                <a:gd name="connsiteY2" fmla="*/ 779294 h 1189653"/>
                <a:gd name="connsiteX3" fmla="*/ 295446 w 1656166"/>
                <a:gd name="connsiteY3" fmla="*/ 1050259 h 1189653"/>
                <a:gd name="connsiteX4" fmla="*/ 149 w 1656166"/>
                <a:gd name="connsiteY4" fmla="*/ 604282 h 1189653"/>
                <a:gd name="connsiteX5" fmla="*/ 894087 w 1656166"/>
                <a:gd name="connsiteY5" fmla="*/ 48 h 1189653"/>
                <a:gd name="connsiteX6" fmla="*/ 1647937 w 1656166"/>
                <a:gd name="connsiteY6" fmla="*/ 1079101 h 1189653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1005523 w 1565167"/>
                <a:gd name="connsiteY2" fmla="*/ 779294 h 1159516"/>
                <a:gd name="connsiteX3" fmla="*/ 295446 w 1565167"/>
                <a:gd name="connsiteY3" fmla="*/ 1050259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1005523 w 1565167"/>
                <a:gd name="connsiteY2" fmla="*/ 779294 h 1159516"/>
                <a:gd name="connsiteX3" fmla="*/ 295446 w 1565167"/>
                <a:gd name="connsiteY3" fmla="*/ 1050259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889386 w 1565167"/>
                <a:gd name="connsiteY2" fmla="*/ 777838 h 1159516"/>
                <a:gd name="connsiteX3" fmla="*/ 295446 w 1565167"/>
                <a:gd name="connsiteY3" fmla="*/ 1050259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889386 w 1565167"/>
                <a:gd name="connsiteY2" fmla="*/ 777838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17915 w 1565167"/>
                <a:gd name="connsiteY2" fmla="*/ 809756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17915 w 1565167"/>
                <a:gd name="connsiteY2" fmla="*/ 809756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17915 w 1565167"/>
                <a:gd name="connsiteY2" fmla="*/ 809756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01154 w 1565167"/>
                <a:gd name="connsiteY2" fmla="*/ 748181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01154 w 1565167"/>
                <a:gd name="connsiteY2" fmla="*/ 748181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01154 w 1565167"/>
                <a:gd name="connsiteY2" fmla="*/ 748181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5167"/>
                <a:gd name="connsiteY0" fmla="*/ 942487 h 1159516"/>
                <a:gd name="connsiteX1" fmla="*/ 1247691 w 1565167"/>
                <a:gd name="connsiteY1" fmla="*/ 1146579 h 1159516"/>
                <a:gd name="connsiteX2" fmla="*/ 901154 w 1565167"/>
                <a:gd name="connsiteY2" fmla="*/ 748181 h 1159516"/>
                <a:gd name="connsiteX3" fmla="*/ 385788 w 1565167"/>
                <a:gd name="connsiteY3" fmla="*/ 1151331 h 1159516"/>
                <a:gd name="connsiteX4" fmla="*/ 149 w 1565167"/>
                <a:gd name="connsiteY4" fmla="*/ 604282 h 1159516"/>
                <a:gd name="connsiteX5" fmla="*/ 894087 w 1565167"/>
                <a:gd name="connsiteY5" fmla="*/ 48 h 1159516"/>
                <a:gd name="connsiteX6" fmla="*/ 1554535 w 1565167"/>
                <a:gd name="connsiteY6" fmla="*/ 942487 h 1159516"/>
                <a:gd name="connsiteX0" fmla="*/ 1554535 w 1562194"/>
                <a:gd name="connsiteY0" fmla="*/ 942487 h 1151408"/>
                <a:gd name="connsiteX1" fmla="*/ 1247691 w 1562194"/>
                <a:gd name="connsiteY1" fmla="*/ 1146579 h 1151408"/>
                <a:gd name="connsiteX2" fmla="*/ 901154 w 1562194"/>
                <a:gd name="connsiteY2" fmla="*/ 748181 h 1151408"/>
                <a:gd name="connsiteX3" fmla="*/ 385788 w 1562194"/>
                <a:gd name="connsiteY3" fmla="*/ 1151331 h 1151408"/>
                <a:gd name="connsiteX4" fmla="*/ 149 w 1562194"/>
                <a:gd name="connsiteY4" fmla="*/ 604282 h 1151408"/>
                <a:gd name="connsiteX5" fmla="*/ 894087 w 1562194"/>
                <a:gd name="connsiteY5" fmla="*/ 48 h 1151408"/>
                <a:gd name="connsiteX6" fmla="*/ 1554535 w 1562194"/>
                <a:gd name="connsiteY6" fmla="*/ 942487 h 1151408"/>
                <a:gd name="connsiteX0" fmla="*/ 1554535 w 1554977"/>
                <a:gd name="connsiteY0" fmla="*/ 942487 h 1151408"/>
                <a:gd name="connsiteX1" fmla="*/ 1247691 w 1554977"/>
                <a:gd name="connsiteY1" fmla="*/ 1146579 h 1151408"/>
                <a:gd name="connsiteX2" fmla="*/ 901154 w 1554977"/>
                <a:gd name="connsiteY2" fmla="*/ 748181 h 1151408"/>
                <a:gd name="connsiteX3" fmla="*/ 385788 w 1554977"/>
                <a:gd name="connsiteY3" fmla="*/ 1151331 h 1151408"/>
                <a:gd name="connsiteX4" fmla="*/ 149 w 1554977"/>
                <a:gd name="connsiteY4" fmla="*/ 604282 h 1151408"/>
                <a:gd name="connsiteX5" fmla="*/ 894087 w 1554977"/>
                <a:gd name="connsiteY5" fmla="*/ 48 h 1151408"/>
                <a:gd name="connsiteX6" fmla="*/ 1554535 w 1554977"/>
                <a:gd name="connsiteY6" fmla="*/ 942487 h 1151408"/>
                <a:gd name="connsiteX0" fmla="*/ 1554535 w 1554977"/>
                <a:gd name="connsiteY0" fmla="*/ 942487 h 1169314"/>
                <a:gd name="connsiteX1" fmla="*/ 1247691 w 1554977"/>
                <a:gd name="connsiteY1" fmla="*/ 1146579 h 1169314"/>
                <a:gd name="connsiteX2" fmla="*/ 1141955 w 1554977"/>
                <a:gd name="connsiteY2" fmla="*/ 1049700 h 1169314"/>
                <a:gd name="connsiteX3" fmla="*/ 385788 w 1554977"/>
                <a:gd name="connsiteY3" fmla="*/ 1151331 h 1169314"/>
                <a:gd name="connsiteX4" fmla="*/ 149 w 1554977"/>
                <a:gd name="connsiteY4" fmla="*/ 604282 h 1169314"/>
                <a:gd name="connsiteX5" fmla="*/ 894087 w 1554977"/>
                <a:gd name="connsiteY5" fmla="*/ 48 h 1169314"/>
                <a:gd name="connsiteX6" fmla="*/ 1554535 w 1554977"/>
                <a:gd name="connsiteY6" fmla="*/ 942487 h 1169314"/>
                <a:gd name="connsiteX0" fmla="*/ 1554535 w 1554977"/>
                <a:gd name="connsiteY0" fmla="*/ 942487 h 1164771"/>
                <a:gd name="connsiteX1" fmla="*/ 1247691 w 1554977"/>
                <a:gd name="connsiteY1" fmla="*/ 1146579 h 1164771"/>
                <a:gd name="connsiteX2" fmla="*/ 1141955 w 1554977"/>
                <a:gd name="connsiteY2" fmla="*/ 1049700 h 1164771"/>
                <a:gd name="connsiteX3" fmla="*/ 553453 w 1554977"/>
                <a:gd name="connsiteY3" fmla="*/ 1001551 h 1164771"/>
                <a:gd name="connsiteX4" fmla="*/ 385788 w 1554977"/>
                <a:gd name="connsiteY4" fmla="*/ 1151331 h 1164771"/>
                <a:gd name="connsiteX5" fmla="*/ 149 w 1554977"/>
                <a:gd name="connsiteY5" fmla="*/ 604282 h 1164771"/>
                <a:gd name="connsiteX6" fmla="*/ 894087 w 1554977"/>
                <a:gd name="connsiteY6" fmla="*/ 48 h 1164771"/>
                <a:gd name="connsiteX7" fmla="*/ 1554535 w 1554977"/>
                <a:gd name="connsiteY7" fmla="*/ 942487 h 1164771"/>
                <a:gd name="connsiteX0" fmla="*/ 1554535 w 1554977"/>
                <a:gd name="connsiteY0" fmla="*/ 942487 h 1297921"/>
                <a:gd name="connsiteX1" fmla="*/ 1247691 w 1554977"/>
                <a:gd name="connsiteY1" fmla="*/ 1146579 h 1297921"/>
                <a:gd name="connsiteX2" fmla="*/ 1141955 w 1554977"/>
                <a:gd name="connsiteY2" fmla="*/ 1049700 h 1297921"/>
                <a:gd name="connsiteX3" fmla="*/ 789501 w 1554977"/>
                <a:gd name="connsiteY3" fmla="*/ 1297750 h 1297921"/>
                <a:gd name="connsiteX4" fmla="*/ 553453 w 1554977"/>
                <a:gd name="connsiteY4" fmla="*/ 1001551 h 1297921"/>
                <a:gd name="connsiteX5" fmla="*/ 385788 w 1554977"/>
                <a:gd name="connsiteY5" fmla="*/ 1151331 h 1297921"/>
                <a:gd name="connsiteX6" fmla="*/ 149 w 1554977"/>
                <a:gd name="connsiteY6" fmla="*/ 604282 h 1297921"/>
                <a:gd name="connsiteX7" fmla="*/ 894087 w 1554977"/>
                <a:gd name="connsiteY7" fmla="*/ 48 h 1297921"/>
                <a:gd name="connsiteX8" fmla="*/ 1554535 w 1554977"/>
                <a:gd name="connsiteY8" fmla="*/ 942487 h 1297921"/>
                <a:gd name="connsiteX0" fmla="*/ 1554535 w 1554977"/>
                <a:gd name="connsiteY0" fmla="*/ 942487 h 1297921"/>
                <a:gd name="connsiteX1" fmla="*/ 1247691 w 1554977"/>
                <a:gd name="connsiteY1" fmla="*/ 1146579 h 1297921"/>
                <a:gd name="connsiteX2" fmla="*/ 1141955 w 1554977"/>
                <a:gd name="connsiteY2" fmla="*/ 1049700 h 1297921"/>
                <a:gd name="connsiteX3" fmla="*/ 789501 w 1554977"/>
                <a:gd name="connsiteY3" fmla="*/ 1297750 h 1297921"/>
                <a:gd name="connsiteX4" fmla="*/ 553453 w 1554977"/>
                <a:gd name="connsiteY4" fmla="*/ 1001551 h 1297921"/>
                <a:gd name="connsiteX5" fmla="*/ 385788 w 1554977"/>
                <a:gd name="connsiteY5" fmla="*/ 1151331 h 1297921"/>
                <a:gd name="connsiteX6" fmla="*/ 149 w 1554977"/>
                <a:gd name="connsiteY6" fmla="*/ 604282 h 1297921"/>
                <a:gd name="connsiteX7" fmla="*/ 894087 w 1554977"/>
                <a:gd name="connsiteY7" fmla="*/ 48 h 1297921"/>
                <a:gd name="connsiteX8" fmla="*/ 1554535 w 1554977"/>
                <a:gd name="connsiteY8" fmla="*/ 942487 h 1297921"/>
                <a:gd name="connsiteX0" fmla="*/ 1554535 w 1554977"/>
                <a:gd name="connsiteY0" fmla="*/ 942487 h 1297921"/>
                <a:gd name="connsiteX1" fmla="*/ 1247691 w 1554977"/>
                <a:gd name="connsiteY1" fmla="*/ 1146579 h 1297921"/>
                <a:gd name="connsiteX2" fmla="*/ 1141955 w 1554977"/>
                <a:gd name="connsiteY2" fmla="*/ 1049700 h 1297921"/>
                <a:gd name="connsiteX3" fmla="*/ 789501 w 1554977"/>
                <a:gd name="connsiteY3" fmla="*/ 1297750 h 1297921"/>
                <a:gd name="connsiteX4" fmla="*/ 553453 w 1554977"/>
                <a:gd name="connsiteY4" fmla="*/ 1001551 h 1297921"/>
                <a:gd name="connsiteX5" fmla="*/ 385788 w 1554977"/>
                <a:gd name="connsiteY5" fmla="*/ 1151331 h 1297921"/>
                <a:gd name="connsiteX6" fmla="*/ 149 w 1554977"/>
                <a:gd name="connsiteY6" fmla="*/ 604282 h 1297921"/>
                <a:gd name="connsiteX7" fmla="*/ 894087 w 1554977"/>
                <a:gd name="connsiteY7" fmla="*/ 48 h 1297921"/>
                <a:gd name="connsiteX8" fmla="*/ 1554535 w 1554977"/>
                <a:gd name="connsiteY8" fmla="*/ 942487 h 1297921"/>
                <a:gd name="connsiteX0" fmla="*/ 1554535 w 1554977"/>
                <a:gd name="connsiteY0" fmla="*/ 942487 h 1297921"/>
                <a:gd name="connsiteX1" fmla="*/ 1247691 w 1554977"/>
                <a:gd name="connsiteY1" fmla="*/ 1146579 h 1297921"/>
                <a:gd name="connsiteX2" fmla="*/ 1141955 w 1554977"/>
                <a:gd name="connsiteY2" fmla="*/ 1049700 h 1297921"/>
                <a:gd name="connsiteX3" fmla="*/ 789501 w 1554977"/>
                <a:gd name="connsiteY3" fmla="*/ 1297750 h 1297921"/>
                <a:gd name="connsiteX4" fmla="*/ 553453 w 1554977"/>
                <a:gd name="connsiteY4" fmla="*/ 1001551 h 1297921"/>
                <a:gd name="connsiteX5" fmla="*/ 385788 w 1554977"/>
                <a:gd name="connsiteY5" fmla="*/ 1151331 h 1297921"/>
                <a:gd name="connsiteX6" fmla="*/ 149 w 1554977"/>
                <a:gd name="connsiteY6" fmla="*/ 604282 h 1297921"/>
                <a:gd name="connsiteX7" fmla="*/ 894087 w 1554977"/>
                <a:gd name="connsiteY7" fmla="*/ 48 h 1297921"/>
                <a:gd name="connsiteX8" fmla="*/ 1554535 w 1554977"/>
                <a:gd name="connsiteY8" fmla="*/ 942487 h 1297921"/>
                <a:gd name="connsiteX0" fmla="*/ 1554535 w 1554977"/>
                <a:gd name="connsiteY0" fmla="*/ 942487 h 1297921"/>
                <a:gd name="connsiteX1" fmla="*/ 1247691 w 1554977"/>
                <a:gd name="connsiteY1" fmla="*/ 1146579 h 1297921"/>
                <a:gd name="connsiteX2" fmla="*/ 1141955 w 1554977"/>
                <a:gd name="connsiteY2" fmla="*/ 1049700 h 1297921"/>
                <a:gd name="connsiteX3" fmla="*/ 789501 w 1554977"/>
                <a:gd name="connsiteY3" fmla="*/ 1297750 h 1297921"/>
                <a:gd name="connsiteX4" fmla="*/ 553453 w 1554977"/>
                <a:gd name="connsiteY4" fmla="*/ 1001551 h 1297921"/>
                <a:gd name="connsiteX5" fmla="*/ 385788 w 1554977"/>
                <a:gd name="connsiteY5" fmla="*/ 1151331 h 1297921"/>
                <a:gd name="connsiteX6" fmla="*/ 149 w 1554977"/>
                <a:gd name="connsiteY6" fmla="*/ 604282 h 1297921"/>
                <a:gd name="connsiteX7" fmla="*/ 894087 w 1554977"/>
                <a:gd name="connsiteY7" fmla="*/ 48 h 1297921"/>
                <a:gd name="connsiteX8" fmla="*/ 1554535 w 1554977"/>
                <a:gd name="connsiteY8" fmla="*/ 942487 h 129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4977" h="1297921">
                  <a:moveTo>
                    <a:pt x="1554535" y="942487"/>
                  </a:moveTo>
                  <a:cubicBezTo>
                    <a:pt x="1568924" y="951696"/>
                    <a:pt x="1227182" y="1128760"/>
                    <a:pt x="1247691" y="1146579"/>
                  </a:cubicBezTo>
                  <a:cubicBezTo>
                    <a:pt x="1239107" y="1142556"/>
                    <a:pt x="1155847" y="1050056"/>
                    <a:pt x="1141955" y="1049700"/>
                  </a:cubicBezTo>
                  <a:cubicBezTo>
                    <a:pt x="1081658" y="1028635"/>
                    <a:pt x="887585" y="1305775"/>
                    <a:pt x="789501" y="1297750"/>
                  </a:cubicBezTo>
                  <a:cubicBezTo>
                    <a:pt x="772576" y="1284167"/>
                    <a:pt x="553952" y="1015474"/>
                    <a:pt x="553453" y="1001551"/>
                  </a:cubicBezTo>
                  <a:cubicBezTo>
                    <a:pt x="470100" y="1023408"/>
                    <a:pt x="413369" y="1198760"/>
                    <a:pt x="385788" y="1151331"/>
                  </a:cubicBezTo>
                  <a:cubicBezTo>
                    <a:pt x="358207" y="1103902"/>
                    <a:pt x="-4908" y="600214"/>
                    <a:pt x="149" y="604282"/>
                  </a:cubicBezTo>
                  <a:cubicBezTo>
                    <a:pt x="-13123" y="594555"/>
                    <a:pt x="868745" y="-6200"/>
                    <a:pt x="894087" y="48"/>
                  </a:cubicBezTo>
                  <a:cubicBezTo>
                    <a:pt x="880417" y="8813"/>
                    <a:pt x="1552097" y="920047"/>
                    <a:pt x="1554535" y="942487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Freeform 2040"/>
            <p:cNvSpPr/>
            <p:nvPr/>
          </p:nvSpPr>
          <p:spPr>
            <a:xfrm rot="18173395">
              <a:off x="9221613" y="2391612"/>
              <a:ext cx="1851007" cy="1809575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445087 w 1445109"/>
                <a:gd name="connsiteY0" fmla="*/ 755592 h 1296022"/>
                <a:gd name="connsiteX1" fmla="*/ 213905 w 1445109"/>
                <a:gd name="connsiteY1" fmla="*/ 1293753 h 1296022"/>
                <a:gd name="connsiteX2" fmla="*/ 146 w 1445109"/>
                <a:gd name="connsiteY2" fmla="*/ 402897 h 1296022"/>
                <a:gd name="connsiteX3" fmla="*/ 914278 w 1445109"/>
                <a:gd name="connsiteY3" fmla="*/ 73 h 1296022"/>
                <a:gd name="connsiteX4" fmla="*/ 1445087 w 1445109"/>
                <a:gd name="connsiteY4" fmla="*/ 755592 h 1296022"/>
                <a:gd name="connsiteX0" fmla="*/ 1445126 w 1445148"/>
                <a:gd name="connsiteY0" fmla="*/ 1033841 h 1574271"/>
                <a:gd name="connsiteX1" fmla="*/ 213944 w 1445148"/>
                <a:gd name="connsiteY1" fmla="*/ 1572002 h 1574271"/>
                <a:gd name="connsiteX2" fmla="*/ 185 w 1445148"/>
                <a:gd name="connsiteY2" fmla="*/ 681146 h 1574271"/>
                <a:gd name="connsiteX3" fmla="*/ 713967 w 1445148"/>
                <a:gd name="connsiteY3" fmla="*/ 42 h 1574271"/>
                <a:gd name="connsiteX4" fmla="*/ 1445126 w 1445148"/>
                <a:gd name="connsiteY4" fmla="*/ 1033841 h 1574271"/>
                <a:gd name="connsiteX0" fmla="*/ 1497885 w 1497914"/>
                <a:gd name="connsiteY0" fmla="*/ 1033882 h 1585473"/>
                <a:gd name="connsiteX1" fmla="*/ 266703 w 1497914"/>
                <a:gd name="connsiteY1" fmla="*/ 1572043 h 1585473"/>
                <a:gd name="connsiteX2" fmla="*/ 602 w 1497914"/>
                <a:gd name="connsiteY2" fmla="*/ 347978 h 1585473"/>
                <a:gd name="connsiteX3" fmla="*/ 766726 w 1497914"/>
                <a:gd name="connsiteY3" fmla="*/ 83 h 1585473"/>
                <a:gd name="connsiteX4" fmla="*/ 1497885 w 1497914"/>
                <a:gd name="connsiteY4" fmla="*/ 1033882 h 1585473"/>
                <a:gd name="connsiteX0" fmla="*/ 1497457 w 1497508"/>
                <a:gd name="connsiteY0" fmla="*/ 1033882 h 1373932"/>
                <a:gd name="connsiteX1" fmla="*/ 696782 w 1497508"/>
                <a:gd name="connsiteY1" fmla="*/ 1354820 h 1373932"/>
                <a:gd name="connsiteX2" fmla="*/ 174 w 1497508"/>
                <a:gd name="connsiteY2" fmla="*/ 347978 h 1373932"/>
                <a:gd name="connsiteX3" fmla="*/ 766298 w 1497508"/>
                <a:gd name="connsiteY3" fmla="*/ 83 h 1373932"/>
                <a:gd name="connsiteX4" fmla="*/ 1497457 w 1497508"/>
                <a:gd name="connsiteY4" fmla="*/ 1033882 h 1373932"/>
                <a:gd name="connsiteX0" fmla="*/ 1497457 w 1497493"/>
                <a:gd name="connsiteY0" fmla="*/ 1033882 h 1356002"/>
                <a:gd name="connsiteX1" fmla="*/ 696782 w 1497493"/>
                <a:gd name="connsiteY1" fmla="*/ 1354820 h 1356002"/>
                <a:gd name="connsiteX2" fmla="*/ 174 w 1497493"/>
                <a:gd name="connsiteY2" fmla="*/ 347978 h 1356002"/>
                <a:gd name="connsiteX3" fmla="*/ 766298 w 1497493"/>
                <a:gd name="connsiteY3" fmla="*/ 83 h 1356002"/>
                <a:gd name="connsiteX4" fmla="*/ 1497457 w 1497493"/>
                <a:gd name="connsiteY4" fmla="*/ 1033882 h 1356002"/>
                <a:gd name="connsiteX0" fmla="*/ 1386479 w 1386540"/>
                <a:gd name="connsiteY0" fmla="*/ 973951 h 1369504"/>
                <a:gd name="connsiteX1" fmla="*/ 696782 w 1386540"/>
                <a:gd name="connsiteY1" fmla="*/ 1354820 h 1369504"/>
                <a:gd name="connsiteX2" fmla="*/ 174 w 1386540"/>
                <a:gd name="connsiteY2" fmla="*/ 347978 h 1369504"/>
                <a:gd name="connsiteX3" fmla="*/ 766298 w 1386540"/>
                <a:gd name="connsiteY3" fmla="*/ 83 h 1369504"/>
                <a:gd name="connsiteX4" fmla="*/ 1386479 w 1386540"/>
                <a:gd name="connsiteY4" fmla="*/ 973951 h 1369504"/>
                <a:gd name="connsiteX0" fmla="*/ 1386479 w 1386521"/>
                <a:gd name="connsiteY0" fmla="*/ 973951 h 1355486"/>
                <a:gd name="connsiteX1" fmla="*/ 696782 w 1386521"/>
                <a:gd name="connsiteY1" fmla="*/ 1354820 h 1355486"/>
                <a:gd name="connsiteX2" fmla="*/ 174 w 1386521"/>
                <a:gd name="connsiteY2" fmla="*/ 347978 h 1355486"/>
                <a:gd name="connsiteX3" fmla="*/ 766298 w 1386521"/>
                <a:gd name="connsiteY3" fmla="*/ 83 h 1355486"/>
                <a:gd name="connsiteX4" fmla="*/ 1386479 w 1386521"/>
                <a:gd name="connsiteY4" fmla="*/ 973951 h 135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521" h="1355486">
                  <a:moveTo>
                    <a:pt x="1386479" y="973951"/>
                  </a:moveTo>
                  <a:cubicBezTo>
                    <a:pt x="1392695" y="973350"/>
                    <a:pt x="711329" y="1373995"/>
                    <a:pt x="696782" y="1354820"/>
                  </a:cubicBezTo>
                  <a:cubicBezTo>
                    <a:pt x="682235" y="1335645"/>
                    <a:pt x="-4883" y="343910"/>
                    <a:pt x="174" y="347978"/>
                  </a:cubicBezTo>
                  <a:cubicBezTo>
                    <a:pt x="-13098" y="338251"/>
                    <a:pt x="740956" y="-6165"/>
                    <a:pt x="766298" y="83"/>
                  </a:cubicBezTo>
                  <a:cubicBezTo>
                    <a:pt x="752628" y="8848"/>
                    <a:pt x="1384041" y="951511"/>
                    <a:pt x="1386479" y="973951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2" name="Group 2041"/>
            <p:cNvGrpSpPr>
              <a:grpSpLocks noChangeAspect="1"/>
            </p:cNvGrpSpPr>
            <p:nvPr/>
          </p:nvGrpSpPr>
          <p:grpSpPr>
            <a:xfrm rot="299044">
              <a:off x="2399676" y="10416549"/>
              <a:ext cx="1020654" cy="890105"/>
              <a:chOff x="8667750" y="8086725"/>
              <a:chExt cx="1638300" cy="1428750"/>
            </a:xfrm>
          </p:grpSpPr>
          <p:sp>
            <p:nvSpPr>
              <p:cNvPr id="2043" name="Freeform 2042"/>
              <p:cNvSpPr/>
              <p:nvPr/>
            </p:nvSpPr>
            <p:spPr>
              <a:xfrm>
                <a:off x="8667750" y="8086725"/>
                <a:ext cx="1228725" cy="657225"/>
              </a:xfrm>
              <a:custGeom>
                <a:avLst/>
                <a:gdLst>
                  <a:gd name="connsiteX0" fmla="*/ 0 w 1228725"/>
                  <a:gd name="connsiteY0" fmla="*/ 433388 h 657225"/>
                  <a:gd name="connsiteX1" fmla="*/ 57150 w 1228725"/>
                  <a:gd name="connsiteY1" fmla="*/ 533400 h 657225"/>
                  <a:gd name="connsiteX2" fmla="*/ 219075 w 1228725"/>
                  <a:gd name="connsiteY2" fmla="*/ 471488 h 657225"/>
                  <a:gd name="connsiteX3" fmla="*/ 290513 w 1228725"/>
                  <a:gd name="connsiteY3" fmla="*/ 657225 h 657225"/>
                  <a:gd name="connsiteX4" fmla="*/ 466725 w 1228725"/>
                  <a:gd name="connsiteY4" fmla="*/ 581025 h 657225"/>
                  <a:gd name="connsiteX5" fmla="*/ 414338 w 1228725"/>
                  <a:gd name="connsiteY5" fmla="*/ 461963 h 657225"/>
                  <a:gd name="connsiteX6" fmla="*/ 514350 w 1228725"/>
                  <a:gd name="connsiteY6" fmla="*/ 395288 h 657225"/>
                  <a:gd name="connsiteX7" fmla="*/ 538163 w 1228725"/>
                  <a:gd name="connsiteY7" fmla="*/ 447675 h 657225"/>
                  <a:gd name="connsiteX8" fmla="*/ 700088 w 1228725"/>
                  <a:gd name="connsiteY8" fmla="*/ 381000 h 657225"/>
                  <a:gd name="connsiteX9" fmla="*/ 685800 w 1228725"/>
                  <a:gd name="connsiteY9" fmla="*/ 304800 h 657225"/>
                  <a:gd name="connsiteX10" fmla="*/ 862013 w 1228725"/>
                  <a:gd name="connsiteY10" fmla="*/ 242888 h 657225"/>
                  <a:gd name="connsiteX11" fmla="*/ 1081088 w 1228725"/>
                  <a:gd name="connsiteY11" fmla="*/ 628650 h 657225"/>
                  <a:gd name="connsiteX12" fmla="*/ 1228725 w 1228725"/>
                  <a:gd name="connsiteY12" fmla="*/ 552450 h 657225"/>
                  <a:gd name="connsiteX13" fmla="*/ 1081088 w 1228725"/>
                  <a:gd name="connsiteY13" fmla="*/ 271463 h 657225"/>
                  <a:gd name="connsiteX14" fmla="*/ 1042988 w 1228725"/>
                  <a:gd name="connsiteY14" fmla="*/ 271463 h 657225"/>
                  <a:gd name="connsiteX15" fmla="*/ 876300 w 1228725"/>
                  <a:gd name="connsiteY15" fmla="*/ 0 h 657225"/>
                  <a:gd name="connsiteX16" fmla="*/ 0 w 1228725"/>
                  <a:gd name="connsiteY16" fmla="*/ 43338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8725" h="657225">
                    <a:moveTo>
                      <a:pt x="0" y="433388"/>
                    </a:moveTo>
                    <a:lnTo>
                      <a:pt x="57150" y="533400"/>
                    </a:lnTo>
                    <a:lnTo>
                      <a:pt x="219075" y="471488"/>
                    </a:lnTo>
                    <a:lnTo>
                      <a:pt x="290513" y="657225"/>
                    </a:lnTo>
                    <a:lnTo>
                      <a:pt x="466725" y="581025"/>
                    </a:lnTo>
                    <a:lnTo>
                      <a:pt x="414338" y="461963"/>
                    </a:lnTo>
                    <a:lnTo>
                      <a:pt x="514350" y="395288"/>
                    </a:lnTo>
                    <a:lnTo>
                      <a:pt x="538163" y="447675"/>
                    </a:lnTo>
                    <a:lnTo>
                      <a:pt x="700088" y="381000"/>
                    </a:lnTo>
                    <a:lnTo>
                      <a:pt x="685800" y="304800"/>
                    </a:lnTo>
                    <a:lnTo>
                      <a:pt x="862013" y="242888"/>
                    </a:lnTo>
                    <a:lnTo>
                      <a:pt x="1081088" y="628650"/>
                    </a:lnTo>
                    <a:lnTo>
                      <a:pt x="1228725" y="552450"/>
                    </a:lnTo>
                    <a:lnTo>
                      <a:pt x="1081088" y="271463"/>
                    </a:lnTo>
                    <a:lnTo>
                      <a:pt x="1042988" y="271463"/>
                    </a:lnTo>
                    <a:lnTo>
                      <a:pt x="876300" y="0"/>
                    </a:lnTo>
                    <a:lnTo>
                      <a:pt x="0" y="4333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4" name="Freeform 2043"/>
              <p:cNvSpPr/>
              <p:nvPr/>
            </p:nvSpPr>
            <p:spPr>
              <a:xfrm>
                <a:off x="9034463" y="8724900"/>
                <a:ext cx="900112" cy="790575"/>
              </a:xfrm>
              <a:custGeom>
                <a:avLst/>
                <a:gdLst>
                  <a:gd name="connsiteX0" fmla="*/ 0 w 900112"/>
                  <a:gd name="connsiteY0" fmla="*/ 114300 h 790575"/>
                  <a:gd name="connsiteX1" fmla="*/ 200025 w 900112"/>
                  <a:gd name="connsiteY1" fmla="*/ 0 h 790575"/>
                  <a:gd name="connsiteX2" fmla="*/ 252412 w 900112"/>
                  <a:gd name="connsiteY2" fmla="*/ 90488 h 790575"/>
                  <a:gd name="connsiteX3" fmla="*/ 190500 w 900112"/>
                  <a:gd name="connsiteY3" fmla="*/ 123825 h 790575"/>
                  <a:gd name="connsiteX4" fmla="*/ 390525 w 900112"/>
                  <a:gd name="connsiteY4" fmla="*/ 533400 h 790575"/>
                  <a:gd name="connsiteX5" fmla="*/ 800100 w 900112"/>
                  <a:gd name="connsiteY5" fmla="*/ 352425 h 790575"/>
                  <a:gd name="connsiteX6" fmla="*/ 900112 w 900112"/>
                  <a:gd name="connsiteY6" fmla="*/ 519113 h 790575"/>
                  <a:gd name="connsiteX7" fmla="*/ 323850 w 900112"/>
                  <a:gd name="connsiteY7" fmla="*/ 790575 h 790575"/>
                  <a:gd name="connsiteX8" fmla="*/ 0 w 900112"/>
                  <a:gd name="connsiteY8" fmla="*/ 114300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0112" h="790575">
                    <a:moveTo>
                      <a:pt x="0" y="114300"/>
                    </a:moveTo>
                    <a:lnTo>
                      <a:pt x="200025" y="0"/>
                    </a:lnTo>
                    <a:lnTo>
                      <a:pt x="252412" y="90488"/>
                    </a:lnTo>
                    <a:lnTo>
                      <a:pt x="190500" y="123825"/>
                    </a:lnTo>
                    <a:lnTo>
                      <a:pt x="390525" y="533400"/>
                    </a:lnTo>
                    <a:lnTo>
                      <a:pt x="800100" y="352425"/>
                    </a:lnTo>
                    <a:lnTo>
                      <a:pt x="900112" y="519113"/>
                    </a:lnTo>
                    <a:lnTo>
                      <a:pt x="323850" y="790575"/>
                    </a:lnTo>
                    <a:lnTo>
                      <a:pt x="0" y="114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5" name="Freeform 2044"/>
              <p:cNvSpPr/>
              <p:nvPr/>
            </p:nvSpPr>
            <p:spPr>
              <a:xfrm>
                <a:off x="9910763" y="8824913"/>
                <a:ext cx="133350" cy="161925"/>
              </a:xfrm>
              <a:custGeom>
                <a:avLst/>
                <a:gdLst>
                  <a:gd name="connsiteX0" fmla="*/ 0 w 133350"/>
                  <a:gd name="connsiteY0" fmla="*/ 9525 h 161925"/>
                  <a:gd name="connsiteX1" fmla="*/ 52387 w 133350"/>
                  <a:gd name="connsiteY1" fmla="*/ 161925 h 161925"/>
                  <a:gd name="connsiteX2" fmla="*/ 133350 w 133350"/>
                  <a:gd name="connsiteY2" fmla="*/ 133350 h 161925"/>
                  <a:gd name="connsiteX3" fmla="*/ 85725 w 133350"/>
                  <a:gd name="connsiteY3" fmla="*/ 0 h 161925"/>
                  <a:gd name="connsiteX4" fmla="*/ 0 w 133350"/>
                  <a:gd name="connsiteY4" fmla="*/ 952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61925">
                    <a:moveTo>
                      <a:pt x="0" y="9525"/>
                    </a:moveTo>
                    <a:lnTo>
                      <a:pt x="52387" y="161925"/>
                    </a:lnTo>
                    <a:lnTo>
                      <a:pt x="133350" y="133350"/>
                    </a:lnTo>
                    <a:lnTo>
                      <a:pt x="85725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6" name="Freeform 2045"/>
              <p:cNvSpPr/>
              <p:nvPr/>
            </p:nvSpPr>
            <p:spPr>
              <a:xfrm>
                <a:off x="10067925" y="8101013"/>
                <a:ext cx="238125" cy="190500"/>
              </a:xfrm>
              <a:custGeom>
                <a:avLst/>
                <a:gdLst>
                  <a:gd name="connsiteX0" fmla="*/ 0 w 238125"/>
                  <a:gd name="connsiteY0" fmla="*/ 85725 h 190500"/>
                  <a:gd name="connsiteX1" fmla="*/ 38100 w 238125"/>
                  <a:gd name="connsiteY1" fmla="*/ 190500 h 190500"/>
                  <a:gd name="connsiteX2" fmla="*/ 238125 w 238125"/>
                  <a:gd name="connsiteY2" fmla="*/ 85725 h 190500"/>
                  <a:gd name="connsiteX3" fmla="*/ 190500 w 238125"/>
                  <a:gd name="connsiteY3" fmla="*/ 0 h 190500"/>
                  <a:gd name="connsiteX4" fmla="*/ 0 w 238125"/>
                  <a:gd name="connsiteY4" fmla="*/ 857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25" h="190500">
                    <a:moveTo>
                      <a:pt x="0" y="85725"/>
                    </a:moveTo>
                    <a:lnTo>
                      <a:pt x="38100" y="190500"/>
                    </a:lnTo>
                    <a:lnTo>
                      <a:pt x="238125" y="85725"/>
                    </a:lnTo>
                    <a:lnTo>
                      <a:pt x="190500" y="0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58" name="Rectangle 2057"/>
            <p:cNvSpPr/>
            <p:nvPr/>
          </p:nvSpPr>
          <p:spPr>
            <a:xfrm rot="1589348">
              <a:off x="2607663" y="7522416"/>
              <a:ext cx="143011" cy="21015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1995542" y="7683812"/>
              <a:ext cx="320606" cy="256248"/>
              <a:chOff x="2063704" y="8214237"/>
              <a:chExt cx="320606" cy="256248"/>
            </a:xfrm>
          </p:grpSpPr>
          <p:sp>
            <p:nvSpPr>
              <p:cNvPr id="2059" name="Rectangle 2058"/>
              <p:cNvSpPr/>
              <p:nvPr/>
            </p:nvSpPr>
            <p:spPr>
              <a:xfrm rot="2271457">
                <a:off x="2063704" y="8260335"/>
                <a:ext cx="125779" cy="21015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0" name="Rectangle 2059"/>
              <p:cNvSpPr/>
              <p:nvPr/>
            </p:nvSpPr>
            <p:spPr>
              <a:xfrm rot="7620555">
                <a:off x="2203754" y="8159461"/>
                <a:ext cx="125780" cy="23533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61" name="Rectangle 2060"/>
            <p:cNvSpPr/>
            <p:nvPr/>
          </p:nvSpPr>
          <p:spPr>
            <a:xfrm rot="2271457">
              <a:off x="2394224" y="7983941"/>
              <a:ext cx="125779" cy="46635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2" name="Rectangle 2061"/>
            <p:cNvSpPr/>
            <p:nvPr/>
          </p:nvSpPr>
          <p:spPr>
            <a:xfrm rot="7620555">
              <a:off x="2422626" y="7941157"/>
              <a:ext cx="169217" cy="2353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3" name="Rectangle 2062"/>
            <p:cNvSpPr/>
            <p:nvPr/>
          </p:nvSpPr>
          <p:spPr>
            <a:xfrm rot="7946526">
              <a:off x="1376385" y="7653180"/>
              <a:ext cx="125780" cy="44045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4" name="Rectangle 2063"/>
            <p:cNvSpPr/>
            <p:nvPr/>
          </p:nvSpPr>
          <p:spPr>
            <a:xfrm rot="2617761">
              <a:off x="884586" y="7048201"/>
              <a:ext cx="125779" cy="573663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5" name="Rectangle 2064"/>
            <p:cNvSpPr/>
            <p:nvPr/>
          </p:nvSpPr>
          <p:spPr>
            <a:xfrm rot="8084881">
              <a:off x="571050" y="7066193"/>
              <a:ext cx="125780" cy="57366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6" name="Rectangle 2065"/>
            <p:cNvSpPr/>
            <p:nvPr/>
          </p:nvSpPr>
          <p:spPr>
            <a:xfrm rot="2767236">
              <a:off x="555753" y="6905077"/>
              <a:ext cx="125780" cy="2898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8" name="Rectangle 2067"/>
            <p:cNvSpPr/>
            <p:nvPr/>
          </p:nvSpPr>
          <p:spPr>
            <a:xfrm rot="2131882">
              <a:off x="4472942" y="15086367"/>
              <a:ext cx="185508" cy="5141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9" name="Rectangle 2068"/>
            <p:cNvSpPr/>
            <p:nvPr/>
          </p:nvSpPr>
          <p:spPr>
            <a:xfrm rot="1100650">
              <a:off x="4781283" y="15007597"/>
              <a:ext cx="152232" cy="7793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Rectangle 2069"/>
            <p:cNvSpPr/>
            <p:nvPr/>
          </p:nvSpPr>
          <p:spPr>
            <a:xfrm rot="18220006">
              <a:off x="5154663" y="15108277"/>
              <a:ext cx="152232" cy="34185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Rectangle 2070"/>
            <p:cNvSpPr/>
            <p:nvPr/>
          </p:nvSpPr>
          <p:spPr>
            <a:xfrm rot="697093" flipH="1">
              <a:off x="5541725" y="15554300"/>
              <a:ext cx="121421" cy="4962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Oval 2071"/>
            <p:cNvSpPr/>
            <p:nvPr/>
          </p:nvSpPr>
          <p:spPr>
            <a:xfrm>
              <a:off x="5442108" y="15967829"/>
              <a:ext cx="101771" cy="893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3" name="Oval 2072"/>
            <p:cNvSpPr/>
            <p:nvPr/>
          </p:nvSpPr>
          <p:spPr>
            <a:xfrm>
              <a:off x="5504944" y="15561891"/>
              <a:ext cx="101771" cy="8930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4" name="Rectangle 2073"/>
            <p:cNvSpPr/>
            <p:nvPr/>
          </p:nvSpPr>
          <p:spPr>
            <a:xfrm rot="767787">
              <a:off x="5564602" y="15571054"/>
              <a:ext cx="229820" cy="12519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5" name="Rectangle 2074"/>
            <p:cNvSpPr/>
            <p:nvPr/>
          </p:nvSpPr>
          <p:spPr>
            <a:xfrm rot="17610593">
              <a:off x="4658032" y="15671919"/>
              <a:ext cx="152232" cy="6147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6" name="Rectangle 2075"/>
            <p:cNvSpPr/>
            <p:nvPr/>
          </p:nvSpPr>
          <p:spPr>
            <a:xfrm rot="17286953">
              <a:off x="6215730" y="15718683"/>
              <a:ext cx="152232" cy="4852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7" name="Rectangle 2076"/>
            <p:cNvSpPr/>
            <p:nvPr/>
          </p:nvSpPr>
          <p:spPr>
            <a:xfrm rot="16200000">
              <a:off x="6703911" y="15922247"/>
              <a:ext cx="152232" cy="4852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8" name="Rectangle 2077"/>
            <p:cNvSpPr/>
            <p:nvPr/>
          </p:nvSpPr>
          <p:spPr>
            <a:xfrm>
              <a:off x="7059210" y="15148327"/>
              <a:ext cx="152232" cy="4852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9" name="Rectangle 2078"/>
            <p:cNvSpPr/>
            <p:nvPr/>
          </p:nvSpPr>
          <p:spPr>
            <a:xfrm rot="16012338">
              <a:off x="7538694" y="15059086"/>
              <a:ext cx="152232" cy="4852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0" name="Rectangle 2079"/>
            <p:cNvSpPr/>
            <p:nvPr/>
          </p:nvSpPr>
          <p:spPr>
            <a:xfrm rot="10580412">
              <a:off x="7774000" y="15265797"/>
              <a:ext cx="152232" cy="4852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1" name="Rectangle 2080"/>
            <p:cNvSpPr/>
            <p:nvPr/>
          </p:nvSpPr>
          <p:spPr>
            <a:xfrm rot="5215785">
              <a:off x="8444102" y="15127489"/>
              <a:ext cx="152232" cy="71732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374152" y="7491147"/>
              <a:ext cx="8544004" cy="9859795"/>
            </a:xfrm>
            <a:custGeom>
              <a:avLst/>
              <a:gdLst>
                <a:gd name="connsiteX0" fmla="*/ 0 w 8526780"/>
                <a:gd name="connsiteY0" fmla="*/ 0 h 9852660"/>
                <a:gd name="connsiteX1" fmla="*/ 617220 w 8526780"/>
                <a:gd name="connsiteY1" fmla="*/ 617220 h 9852660"/>
                <a:gd name="connsiteX2" fmla="*/ 1234440 w 8526780"/>
                <a:gd name="connsiteY2" fmla="*/ 822960 h 9852660"/>
                <a:gd name="connsiteX3" fmla="*/ 1737360 w 8526780"/>
                <a:gd name="connsiteY3" fmla="*/ 1165860 h 9852660"/>
                <a:gd name="connsiteX4" fmla="*/ 2377440 w 8526780"/>
                <a:gd name="connsiteY4" fmla="*/ 2628900 h 9852660"/>
                <a:gd name="connsiteX5" fmla="*/ 1943100 w 8526780"/>
                <a:gd name="connsiteY5" fmla="*/ 3017520 h 9852660"/>
                <a:gd name="connsiteX6" fmla="*/ 2263140 w 8526780"/>
                <a:gd name="connsiteY6" fmla="*/ 3909060 h 9852660"/>
                <a:gd name="connsiteX7" fmla="*/ 2811780 w 8526780"/>
                <a:gd name="connsiteY7" fmla="*/ 4069080 h 9852660"/>
                <a:gd name="connsiteX8" fmla="*/ 3657600 w 8526780"/>
                <a:gd name="connsiteY8" fmla="*/ 5875020 h 9852660"/>
                <a:gd name="connsiteX9" fmla="*/ 4320540 w 8526780"/>
                <a:gd name="connsiteY9" fmla="*/ 6926580 h 9852660"/>
                <a:gd name="connsiteX10" fmla="*/ 3589020 w 8526780"/>
                <a:gd name="connsiteY10" fmla="*/ 7886700 h 9852660"/>
                <a:gd name="connsiteX11" fmla="*/ 4114800 w 8526780"/>
                <a:gd name="connsiteY11" fmla="*/ 8641080 h 9852660"/>
                <a:gd name="connsiteX12" fmla="*/ 5166360 w 8526780"/>
                <a:gd name="connsiteY12" fmla="*/ 8938260 h 9852660"/>
                <a:gd name="connsiteX13" fmla="*/ 5577840 w 8526780"/>
                <a:gd name="connsiteY13" fmla="*/ 8709660 h 9852660"/>
                <a:gd name="connsiteX14" fmla="*/ 6766560 w 8526780"/>
                <a:gd name="connsiteY14" fmla="*/ 8869680 h 9852660"/>
                <a:gd name="connsiteX15" fmla="*/ 7200900 w 8526780"/>
                <a:gd name="connsiteY15" fmla="*/ 8663940 h 9852660"/>
                <a:gd name="connsiteX16" fmla="*/ 8481060 w 8526780"/>
                <a:gd name="connsiteY16" fmla="*/ 9349740 h 9852660"/>
                <a:gd name="connsiteX17" fmla="*/ 8526780 w 8526780"/>
                <a:gd name="connsiteY17" fmla="*/ 9806940 h 9852660"/>
                <a:gd name="connsiteX18" fmla="*/ 1508760 w 8526780"/>
                <a:gd name="connsiteY18" fmla="*/ 9852660 h 9852660"/>
                <a:gd name="connsiteX19" fmla="*/ 45720 w 8526780"/>
                <a:gd name="connsiteY19" fmla="*/ 9852660 h 9852660"/>
                <a:gd name="connsiteX20" fmla="*/ 0 w 8526780"/>
                <a:gd name="connsiteY20" fmla="*/ 0 h 9852660"/>
                <a:gd name="connsiteX0" fmla="*/ 0 w 9082347"/>
                <a:gd name="connsiteY0" fmla="*/ 0 h 9852660"/>
                <a:gd name="connsiteX1" fmla="*/ 617220 w 9082347"/>
                <a:gd name="connsiteY1" fmla="*/ 617220 h 9852660"/>
                <a:gd name="connsiteX2" fmla="*/ 1234440 w 9082347"/>
                <a:gd name="connsiteY2" fmla="*/ 822960 h 9852660"/>
                <a:gd name="connsiteX3" fmla="*/ 1737360 w 9082347"/>
                <a:gd name="connsiteY3" fmla="*/ 1165860 h 9852660"/>
                <a:gd name="connsiteX4" fmla="*/ 2377440 w 9082347"/>
                <a:gd name="connsiteY4" fmla="*/ 2628900 h 9852660"/>
                <a:gd name="connsiteX5" fmla="*/ 1943100 w 9082347"/>
                <a:gd name="connsiteY5" fmla="*/ 3017520 h 9852660"/>
                <a:gd name="connsiteX6" fmla="*/ 2263140 w 9082347"/>
                <a:gd name="connsiteY6" fmla="*/ 3909060 h 9852660"/>
                <a:gd name="connsiteX7" fmla="*/ 2811780 w 9082347"/>
                <a:gd name="connsiteY7" fmla="*/ 4069080 h 9852660"/>
                <a:gd name="connsiteX8" fmla="*/ 3657600 w 9082347"/>
                <a:gd name="connsiteY8" fmla="*/ 5875020 h 9852660"/>
                <a:gd name="connsiteX9" fmla="*/ 4320540 w 9082347"/>
                <a:gd name="connsiteY9" fmla="*/ 6926580 h 9852660"/>
                <a:gd name="connsiteX10" fmla="*/ 3589020 w 9082347"/>
                <a:gd name="connsiteY10" fmla="*/ 7886700 h 9852660"/>
                <a:gd name="connsiteX11" fmla="*/ 4114800 w 9082347"/>
                <a:gd name="connsiteY11" fmla="*/ 8641080 h 9852660"/>
                <a:gd name="connsiteX12" fmla="*/ 5166360 w 9082347"/>
                <a:gd name="connsiteY12" fmla="*/ 8938260 h 9852660"/>
                <a:gd name="connsiteX13" fmla="*/ 5577840 w 9082347"/>
                <a:gd name="connsiteY13" fmla="*/ 8709660 h 9852660"/>
                <a:gd name="connsiteX14" fmla="*/ 6766560 w 9082347"/>
                <a:gd name="connsiteY14" fmla="*/ 8869680 h 9852660"/>
                <a:gd name="connsiteX15" fmla="*/ 7200900 w 9082347"/>
                <a:gd name="connsiteY15" fmla="*/ 8663940 h 9852660"/>
                <a:gd name="connsiteX16" fmla="*/ 8481060 w 9082347"/>
                <a:gd name="connsiteY16" fmla="*/ 9349740 h 9852660"/>
                <a:gd name="connsiteX17" fmla="*/ 8526780 w 9082347"/>
                <a:gd name="connsiteY17" fmla="*/ 9806940 h 9852660"/>
                <a:gd name="connsiteX18" fmla="*/ 1508760 w 9082347"/>
                <a:gd name="connsiteY18" fmla="*/ 9852660 h 9852660"/>
                <a:gd name="connsiteX19" fmla="*/ 45720 w 9082347"/>
                <a:gd name="connsiteY19" fmla="*/ 9852660 h 9852660"/>
                <a:gd name="connsiteX20" fmla="*/ 0 w 9082347"/>
                <a:gd name="connsiteY20" fmla="*/ 0 h 9852660"/>
                <a:gd name="connsiteX0" fmla="*/ 0 w 9082347"/>
                <a:gd name="connsiteY0" fmla="*/ 0 h 9852660"/>
                <a:gd name="connsiteX1" fmla="*/ 617220 w 9082347"/>
                <a:gd name="connsiteY1" fmla="*/ 617220 h 9852660"/>
                <a:gd name="connsiteX2" fmla="*/ 1234440 w 9082347"/>
                <a:gd name="connsiteY2" fmla="*/ 822960 h 9852660"/>
                <a:gd name="connsiteX3" fmla="*/ 1737360 w 9082347"/>
                <a:gd name="connsiteY3" fmla="*/ 1165860 h 9852660"/>
                <a:gd name="connsiteX4" fmla="*/ 2377440 w 9082347"/>
                <a:gd name="connsiteY4" fmla="*/ 2628900 h 9852660"/>
                <a:gd name="connsiteX5" fmla="*/ 1943100 w 9082347"/>
                <a:gd name="connsiteY5" fmla="*/ 3017520 h 9852660"/>
                <a:gd name="connsiteX6" fmla="*/ 2263140 w 9082347"/>
                <a:gd name="connsiteY6" fmla="*/ 3909060 h 9852660"/>
                <a:gd name="connsiteX7" fmla="*/ 2811780 w 9082347"/>
                <a:gd name="connsiteY7" fmla="*/ 4069080 h 9852660"/>
                <a:gd name="connsiteX8" fmla="*/ 3657600 w 9082347"/>
                <a:gd name="connsiteY8" fmla="*/ 5875020 h 9852660"/>
                <a:gd name="connsiteX9" fmla="*/ 4320540 w 9082347"/>
                <a:gd name="connsiteY9" fmla="*/ 6926580 h 9852660"/>
                <a:gd name="connsiteX10" fmla="*/ 3589020 w 9082347"/>
                <a:gd name="connsiteY10" fmla="*/ 7886700 h 9852660"/>
                <a:gd name="connsiteX11" fmla="*/ 4114800 w 9082347"/>
                <a:gd name="connsiteY11" fmla="*/ 8641080 h 9852660"/>
                <a:gd name="connsiteX12" fmla="*/ 5166360 w 9082347"/>
                <a:gd name="connsiteY12" fmla="*/ 8938260 h 9852660"/>
                <a:gd name="connsiteX13" fmla="*/ 5577840 w 9082347"/>
                <a:gd name="connsiteY13" fmla="*/ 8709660 h 9852660"/>
                <a:gd name="connsiteX14" fmla="*/ 6766560 w 9082347"/>
                <a:gd name="connsiteY14" fmla="*/ 8869680 h 9852660"/>
                <a:gd name="connsiteX15" fmla="*/ 7200900 w 9082347"/>
                <a:gd name="connsiteY15" fmla="*/ 8663940 h 9852660"/>
                <a:gd name="connsiteX16" fmla="*/ 8481060 w 9082347"/>
                <a:gd name="connsiteY16" fmla="*/ 9349740 h 9852660"/>
                <a:gd name="connsiteX17" fmla="*/ 8526780 w 9082347"/>
                <a:gd name="connsiteY17" fmla="*/ 9806940 h 9852660"/>
                <a:gd name="connsiteX18" fmla="*/ 1508760 w 9082347"/>
                <a:gd name="connsiteY18" fmla="*/ 9852660 h 9852660"/>
                <a:gd name="connsiteX19" fmla="*/ 45720 w 9082347"/>
                <a:gd name="connsiteY19" fmla="*/ 9852660 h 9852660"/>
                <a:gd name="connsiteX20" fmla="*/ 0 w 9082347"/>
                <a:gd name="connsiteY20" fmla="*/ 0 h 9852660"/>
                <a:gd name="connsiteX0" fmla="*/ 0 w 9025204"/>
                <a:gd name="connsiteY0" fmla="*/ 0 h 9852660"/>
                <a:gd name="connsiteX1" fmla="*/ 617220 w 9025204"/>
                <a:gd name="connsiteY1" fmla="*/ 617220 h 9852660"/>
                <a:gd name="connsiteX2" fmla="*/ 1234440 w 9025204"/>
                <a:gd name="connsiteY2" fmla="*/ 822960 h 9852660"/>
                <a:gd name="connsiteX3" fmla="*/ 1737360 w 9025204"/>
                <a:gd name="connsiteY3" fmla="*/ 1165860 h 9852660"/>
                <a:gd name="connsiteX4" fmla="*/ 2377440 w 9025204"/>
                <a:gd name="connsiteY4" fmla="*/ 2628900 h 9852660"/>
                <a:gd name="connsiteX5" fmla="*/ 1943100 w 9025204"/>
                <a:gd name="connsiteY5" fmla="*/ 3017520 h 9852660"/>
                <a:gd name="connsiteX6" fmla="*/ 2263140 w 9025204"/>
                <a:gd name="connsiteY6" fmla="*/ 3909060 h 9852660"/>
                <a:gd name="connsiteX7" fmla="*/ 2811780 w 9025204"/>
                <a:gd name="connsiteY7" fmla="*/ 4069080 h 9852660"/>
                <a:gd name="connsiteX8" fmla="*/ 3657600 w 9025204"/>
                <a:gd name="connsiteY8" fmla="*/ 5875020 h 9852660"/>
                <a:gd name="connsiteX9" fmla="*/ 4320540 w 9025204"/>
                <a:gd name="connsiteY9" fmla="*/ 6926580 h 9852660"/>
                <a:gd name="connsiteX10" fmla="*/ 3589020 w 9025204"/>
                <a:gd name="connsiteY10" fmla="*/ 7886700 h 9852660"/>
                <a:gd name="connsiteX11" fmla="*/ 4114800 w 9025204"/>
                <a:gd name="connsiteY11" fmla="*/ 8641080 h 9852660"/>
                <a:gd name="connsiteX12" fmla="*/ 5166360 w 9025204"/>
                <a:gd name="connsiteY12" fmla="*/ 8938260 h 9852660"/>
                <a:gd name="connsiteX13" fmla="*/ 5577840 w 9025204"/>
                <a:gd name="connsiteY13" fmla="*/ 8709660 h 9852660"/>
                <a:gd name="connsiteX14" fmla="*/ 6766560 w 9025204"/>
                <a:gd name="connsiteY14" fmla="*/ 8869680 h 9852660"/>
                <a:gd name="connsiteX15" fmla="*/ 7200900 w 9025204"/>
                <a:gd name="connsiteY15" fmla="*/ 8663940 h 9852660"/>
                <a:gd name="connsiteX16" fmla="*/ 8481060 w 9025204"/>
                <a:gd name="connsiteY16" fmla="*/ 9349740 h 9852660"/>
                <a:gd name="connsiteX17" fmla="*/ 8526780 w 9025204"/>
                <a:gd name="connsiteY17" fmla="*/ 9806940 h 9852660"/>
                <a:gd name="connsiteX18" fmla="*/ 1508760 w 9025204"/>
                <a:gd name="connsiteY18" fmla="*/ 9852660 h 9852660"/>
                <a:gd name="connsiteX19" fmla="*/ 45720 w 9025204"/>
                <a:gd name="connsiteY19" fmla="*/ 9852660 h 9852660"/>
                <a:gd name="connsiteX20" fmla="*/ 0 w 90252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0 h 9852660"/>
                <a:gd name="connsiteX1" fmla="*/ 617220 w 8544004"/>
                <a:gd name="connsiteY1" fmla="*/ 617220 h 9852660"/>
                <a:gd name="connsiteX2" fmla="*/ 1234440 w 8544004"/>
                <a:gd name="connsiteY2" fmla="*/ 822960 h 9852660"/>
                <a:gd name="connsiteX3" fmla="*/ 1737360 w 8544004"/>
                <a:gd name="connsiteY3" fmla="*/ 1165860 h 9852660"/>
                <a:gd name="connsiteX4" fmla="*/ 2377440 w 8544004"/>
                <a:gd name="connsiteY4" fmla="*/ 2628900 h 9852660"/>
                <a:gd name="connsiteX5" fmla="*/ 1943100 w 8544004"/>
                <a:gd name="connsiteY5" fmla="*/ 3017520 h 9852660"/>
                <a:gd name="connsiteX6" fmla="*/ 2263140 w 8544004"/>
                <a:gd name="connsiteY6" fmla="*/ 3909060 h 9852660"/>
                <a:gd name="connsiteX7" fmla="*/ 2811780 w 8544004"/>
                <a:gd name="connsiteY7" fmla="*/ 4069080 h 9852660"/>
                <a:gd name="connsiteX8" fmla="*/ 3657600 w 8544004"/>
                <a:gd name="connsiteY8" fmla="*/ 5875020 h 9852660"/>
                <a:gd name="connsiteX9" fmla="*/ 4320540 w 8544004"/>
                <a:gd name="connsiteY9" fmla="*/ 6926580 h 9852660"/>
                <a:gd name="connsiteX10" fmla="*/ 3589020 w 8544004"/>
                <a:gd name="connsiteY10" fmla="*/ 7886700 h 9852660"/>
                <a:gd name="connsiteX11" fmla="*/ 4114800 w 8544004"/>
                <a:gd name="connsiteY11" fmla="*/ 8641080 h 9852660"/>
                <a:gd name="connsiteX12" fmla="*/ 5166360 w 8544004"/>
                <a:gd name="connsiteY12" fmla="*/ 8938260 h 9852660"/>
                <a:gd name="connsiteX13" fmla="*/ 5577840 w 8544004"/>
                <a:gd name="connsiteY13" fmla="*/ 8709660 h 9852660"/>
                <a:gd name="connsiteX14" fmla="*/ 6766560 w 8544004"/>
                <a:gd name="connsiteY14" fmla="*/ 8869680 h 9852660"/>
                <a:gd name="connsiteX15" fmla="*/ 7200900 w 8544004"/>
                <a:gd name="connsiteY15" fmla="*/ 8663940 h 9852660"/>
                <a:gd name="connsiteX16" fmla="*/ 8481060 w 8544004"/>
                <a:gd name="connsiteY16" fmla="*/ 9349740 h 9852660"/>
                <a:gd name="connsiteX17" fmla="*/ 8526780 w 8544004"/>
                <a:gd name="connsiteY17" fmla="*/ 9806940 h 9852660"/>
                <a:gd name="connsiteX18" fmla="*/ 1508760 w 8544004"/>
                <a:gd name="connsiteY18" fmla="*/ 9852660 h 9852660"/>
                <a:gd name="connsiteX19" fmla="*/ 45720 w 8544004"/>
                <a:gd name="connsiteY19" fmla="*/ 9852660 h 9852660"/>
                <a:gd name="connsiteX20" fmla="*/ 0 w 8544004"/>
                <a:gd name="connsiteY20" fmla="*/ 0 h 9852660"/>
                <a:gd name="connsiteX0" fmla="*/ 0 w 8544004"/>
                <a:gd name="connsiteY0" fmla="*/ 575693 h 10428353"/>
                <a:gd name="connsiteX1" fmla="*/ 617220 w 8544004"/>
                <a:gd name="connsiteY1" fmla="*/ 1192913 h 10428353"/>
                <a:gd name="connsiteX2" fmla="*/ 1234440 w 8544004"/>
                <a:gd name="connsiteY2" fmla="*/ 1398653 h 10428353"/>
                <a:gd name="connsiteX3" fmla="*/ 1737360 w 8544004"/>
                <a:gd name="connsiteY3" fmla="*/ 1741553 h 10428353"/>
                <a:gd name="connsiteX4" fmla="*/ 2377440 w 8544004"/>
                <a:gd name="connsiteY4" fmla="*/ 3204593 h 10428353"/>
                <a:gd name="connsiteX5" fmla="*/ 1943100 w 8544004"/>
                <a:gd name="connsiteY5" fmla="*/ 3593213 h 10428353"/>
                <a:gd name="connsiteX6" fmla="*/ 2263140 w 8544004"/>
                <a:gd name="connsiteY6" fmla="*/ 4484753 h 10428353"/>
                <a:gd name="connsiteX7" fmla="*/ 2811780 w 8544004"/>
                <a:gd name="connsiteY7" fmla="*/ 4644773 h 10428353"/>
                <a:gd name="connsiteX8" fmla="*/ 3657600 w 8544004"/>
                <a:gd name="connsiteY8" fmla="*/ 6450713 h 10428353"/>
                <a:gd name="connsiteX9" fmla="*/ 4320540 w 8544004"/>
                <a:gd name="connsiteY9" fmla="*/ 7502273 h 10428353"/>
                <a:gd name="connsiteX10" fmla="*/ 3589020 w 8544004"/>
                <a:gd name="connsiteY10" fmla="*/ 8462393 h 10428353"/>
                <a:gd name="connsiteX11" fmla="*/ 4114800 w 8544004"/>
                <a:gd name="connsiteY11" fmla="*/ 9216773 h 10428353"/>
                <a:gd name="connsiteX12" fmla="*/ 5166360 w 8544004"/>
                <a:gd name="connsiteY12" fmla="*/ 9513953 h 10428353"/>
                <a:gd name="connsiteX13" fmla="*/ 5577840 w 8544004"/>
                <a:gd name="connsiteY13" fmla="*/ 9285353 h 10428353"/>
                <a:gd name="connsiteX14" fmla="*/ 6766560 w 8544004"/>
                <a:gd name="connsiteY14" fmla="*/ 9445373 h 10428353"/>
                <a:gd name="connsiteX15" fmla="*/ 7200900 w 8544004"/>
                <a:gd name="connsiteY15" fmla="*/ 9239633 h 10428353"/>
                <a:gd name="connsiteX16" fmla="*/ 8481060 w 8544004"/>
                <a:gd name="connsiteY16" fmla="*/ 9925433 h 10428353"/>
                <a:gd name="connsiteX17" fmla="*/ 8526780 w 8544004"/>
                <a:gd name="connsiteY17" fmla="*/ 10382633 h 10428353"/>
                <a:gd name="connsiteX18" fmla="*/ 1508760 w 8544004"/>
                <a:gd name="connsiteY18" fmla="*/ 10428353 h 10428353"/>
                <a:gd name="connsiteX19" fmla="*/ 45720 w 8544004"/>
                <a:gd name="connsiteY19" fmla="*/ 10428353 h 10428353"/>
                <a:gd name="connsiteX20" fmla="*/ 0 w 8544004"/>
                <a:gd name="connsiteY20" fmla="*/ 575693 h 10428353"/>
                <a:gd name="connsiteX0" fmla="*/ 0 w 8544004"/>
                <a:gd name="connsiteY0" fmla="*/ 7135 h 9859795"/>
                <a:gd name="connsiteX1" fmla="*/ 617220 w 8544004"/>
                <a:gd name="connsiteY1" fmla="*/ 624355 h 9859795"/>
                <a:gd name="connsiteX2" fmla="*/ 1234440 w 8544004"/>
                <a:gd name="connsiteY2" fmla="*/ 830095 h 9859795"/>
                <a:gd name="connsiteX3" fmla="*/ 1737360 w 8544004"/>
                <a:gd name="connsiteY3" fmla="*/ 1172995 h 9859795"/>
                <a:gd name="connsiteX4" fmla="*/ 2377440 w 8544004"/>
                <a:gd name="connsiteY4" fmla="*/ 2636035 h 9859795"/>
                <a:gd name="connsiteX5" fmla="*/ 1943100 w 8544004"/>
                <a:gd name="connsiteY5" fmla="*/ 3024655 h 9859795"/>
                <a:gd name="connsiteX6" fmla="*/ 2263140 w 8544004"/>
                <a:gd name="connsiteY6" fmla="*/ 3916195 h 9859795"/>
                <a:gd name="connsiteX7" fmla="*/ 2811780 w 8544004"/>
                <a:gd name="connsiteY7" fmla="*/ 4076215 h 9859795"/>
                <a:gd name="connsiteX8" fmla="*/ 3657600 w 8544004"/>
                <a:gd name="connsiteY8" fmla="*/ 5882155 h 9859795"/>
                <a:gd name="connsiteX9" fmla="*/ 4320540 w 8544004"/>
                <a:gd name="connsiteY9" fmla="*/ 6933715 h 9859795"/>
                <a:gd name="connsiteX10" fmla="*/ 3589020 w 8544004"/>
                <a:gd name="connsiteY10" fmla="*/ 7893835 h 9859795"/>
                <a:gd name="connsiteX11" fmla="*/ 4114800 w 8544004"/>
                <a:gd name="connsiteY11" fmla="*/ 8648215 h 9859795"/>
                <a:gd name="connsiteX12" fmla="*/ 5166360 w 8544004"/>
                <a:gd name="connsiteY12" fmla="*/ 8945395 h 9859795"/>
                <a:gd name="connsiteX13" fmla="*/ 5577840 w 8544004"/>
                <a:gd name="connsiteY13" fmla="*/ 8716795 h 9859795"/>
                <a:gd name="connsiteX14" fmla="*/ 6766560 w 8544004"/>
                <a:gd name="connsiteY14" fmla="*/ 8876815 h 9859795"/>
                <a:gd name="connsiteX15" fmla="*/ 7200900 w 8544004"/>
                <a:gd name="connsiteY15" fmla="*/ 8671075 h 9859795"/>
                <a:gd name="connsiteX16" fmla="*/ 8481060 w 8544004"/>
                <a:gd name="connsiteY16" fmla="*/ 9356875 h 9859795"/>
                <a:gd name="connsiteX17" fmla="*/ 8526780 w 8544004"/>
                <a:gd name="connsiteY17" fmla="*/ 9814075 h 9859795"/>
                <a:gd name="connsiteX18" fmla="*/ 1508760 w 8544004"/>
                <a:gd name="connsiteY18" fmla="*/ 9859795 h 9859795"/>
                <a:gd name="connsiteX19" fmla="*/ 45720 w 8544004"/>
                <a:gd name="connsiteY19" fmla="*/ 9859795 h 9859795"/>
                <a:gd name="connsiteX20" fmla="*/ 0 w 8544004"/>
                <a:gd name="connsiteY20" fmla="*/ 7135 h 985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44004" h="9859795">
                  <a:moveTo>
                    <a:pt x="0" y="7135"/>
                  </a:moveTo>
                  <a:cubicBezTo>
                    <a:pt x="72390" y="-69065"/>
                    <a:pt x="411480" y="487195"/>
                    <a:pt x="617220" y="624355"/>
                  </a:cubicBezTo>
                  <a:cubicBezTo>
                    <a:pt x="822960" y="761515"/>
                    <a:pt x="1047750" y="738655"/>
                    <a:pt x="1234440" y="830095"/>
                  </a:cubicBezTo>
                  <a:cubicBezTo>
                    <a:pt x="1421130" y="921535"/>
                    <a:pt x="1546860" y="872005"/>
                    <a:pt x="1737360" y="1172995"/>
                  </a:cubicBezTo>
                  <a:cubicBezTo>
                    <a:pt x="1927860" y="1473985"/>
                    <a:pt x="2343150" y="2327425"/>
                    <a:pt x="2377440" y="2636035"/>
                  </a:cubicBezTo>
                  <a:cubicBezTo>
                    <a:pt x="2411730" y="2944645"/>
                    <a:pt x="1962150" y="2811295"/>
                    <a:pt x="1943100" y="3024655"/>
                  </a:cubicBezTo>
                  <a:cubicBezTo>
                    <a:pt x="1924050" y="3238015"/>
                    <a:pt x="2118360" y="3740935"/>
                    <a:pt x="2263140" y="3916195"/>
                  </a:cubicBezTo>
                  <a:cubicBezTo>
                    <a:pt x="2407920" y="4091455"/>
                    <a:pt x="2579370" y="3748555"/>
                    <a:pt x="2811780" y="4076215"/>
                  </a:cubicBezTo>
                  <a:cubicBezTo>
                    <a:pt x="3044190" y="4403875"/>
                    <a:pt x="3406140" y="5405905"/>
                    <a:pt x="3657600" y="5882155"/>
                  </a:cubicBezTo>
                  <a:cubicBezTo>
                    <a:pt x="3909060" y="6358405"/>
                    <a:pt x="4331970" y="6598435"/>
                    <a:pt x="4320540" y="6933715"/>
                  </a:cubicBezTo>
                  <a:cubicBezTo>
                    <a:pt x="4309110" y="7268995"/>
                    <a:pt x="3623310" y="7608085"/>
                    <a:pt x="3589020" y="7893835"/>
                  </a:cubicBezTo>
                  <a:cubicBezTo>
                    <a:pt x="3554730" y="8179585"/>
                    <a:pt x="3851910" y="8472955"/>
                    <a:pt x="4114800" y="8648215"/>
                  </a:cubicBezTo>
                  <a:cubicBezTo>
                    <a:pt x="4377690" y="8823475"/>
                    <a:pt x="4922520" y="8933965"/>
                    <a:pt x="5166360" y="8945395"/>
                  </a:cubicBezTo>
                  <a:cubicBezTo>
                    <a:pt x="5410200" y="8956825"/>
                    <a:pt x="5311140" y="8728225"/>
                    <a:pt x="5577840" y="8716795"/>
                  </a:cubicBezTo>
                  <a:cubicBezTo>
                    <a:pt x="5844540" y="8705365"/>
                    <a:pt x="6496050" y="8884435"/>
                    <a:pt x="6766560" y="8876815"/>
                  </a:cubicBezTo>
                  <a:cubicBezTo>
                    <a:pt x="7037070" y="8869195"/>
                    <a:pt x="6915150" y="8591065"/>
                    <a:pt x="7200900" y="8671075"/>
                  </a:cubicBezTo>
                  <a:cubicBezTo>
                    <a:pt x="7486650" y="8751085"/>
                    <a:pt x="8260080" y="9166375"/>
                    <a:pt x="8481060" y="9356875"/>
                  </a:cubicBezTo>
                  <a:cubicBezTo>
                    <a:pt x="8450580" y="9433075"/>
                    <a:pt x="8591550" y="9867415"/>
                    <a:pt x="8526780" y="9814075"/>
                  </a:cubicBezTo>
                  <a:lnTo>
                    <a:pt x="1508760" y="9859795"/>
                  </a:lnTo>
                  <a:lnTo>
                    <a:pt x="45720" y="9859795"/>
                  </a:lnTo>
                  <a:lnTo>
                    <a:pt x="0" y="7135"/>
                  </a:lnTo>
                  <a:close/>
                </a:path>
              </a:pathLst>
            </a:custGeom>
            <a:solidFill>
              <a:srgbClr val="548235">
                <a:alpha val="74118"/>
              </a:srgbClr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82" name="Group 2081"/>
            <p:cNvGrpSpPr>
              <a:grpSpLocks noChangeAspect="1"/>
            </p:cNvGrpSpPr>
            <p:nvPr/>
          </p:nvGrpSpPr>
          <p:grpSpPr>
            <a:xfrm>
              <a:off x="13539788" y="5639535"/>
              <a:ext cx="1681796" cy="2513796"/>
              <a:chOff x="12287727" y="6097364"/>
              <a:chExt cx="2553220" cy="3816318"/>
            </a:xfrm>
          </p:grpSpPr>
          <p:sp>
            <p:nvSpPr>
              <p:cNvPr id="2083" name="Rectangle 2082"/>
              <p:cNvSpPr/>
              <p:nvPr/>
            </p:nvSpPr>
            <p:spPr>
              <a:xfrm rot="296616">
                <a:off x="13514042" y="9132283"/>
                <a:ext cx="393138" cy="23431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4" name="Rectangle 2083"/>
              <p:cNvSpPr/>
              <p:nvPr/>
            </p:nvSpPr>
            <p:spPr>
              <a:xfrm rot="296616">
                <a:off x="12296823" y="8735305"/>
                <a:ext cx="717035" cy="25045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5" name="Rectangle 2084"/>
              <p:cNvSpPr/>
              <p:nvPr/>
            </p:nvSpPr>
            <p:spPr>
              <a:xfrm rot="5795259">
                <a:off x="12799556" y="9145138"/>
                <a:ext cx="393138" cy="23431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6" name="Rectangle 2085"/>
              <p:cNvSpPr/>
              <p:nvPr/>
            </p:nvSpPr>
            <p:spPr>
              <a:xfrm rot="5795259">
                <a:off x="12707224" y="9599955"/>
                <a:ext cx="393138" cy="23431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7" name="Rectangle 2086"/>
              <p:cNvSpPr/>
              <p:nvPr/>
            </p:nvSpPr>
            <p:spPr>
              <a:xfrm rot="5795259">
                <a:off x="12249810" y="8436867"/>
                <a:ext cx="277754" cy="2019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8" name="Rectangle 2087"/>
              <p:cNvSpPr/>
              <p:nvPr/>
            </p:nvSpPr>
            <p:spPr>
              <a:xfrm rot="410806">
                <a:off x="12761912" y="7836046"/>
                <a:ext cx="277754" cy="25154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9" name="Rectangle 2088"/>
              <p:cNvSpPr/>
              <p:nvPr/>
            </p:nvSpPr>
            <p:spPr>
              <a:xfrm rot="410806">
                <a:off x="13236746" y="7936819"/>
                <a:ext cx="194774" cy="25154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0" name="Rectangle 2089"/>
              <p:cNvSpPr/>
              <p:nvPr/>
            </p:nvSpPr>
            <p:spPr>
              <a:xfrm rot="410806">
                <a:off x="14250606" y="6147932"/>
                <a:ext cx="590341" cy="25154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1" name="Rectangle 2090"/>
              <p:cNvSpPr/>
              <p:nvPr/>
            </p:nvSpPr>
            <p:spPr>
              <a:xfrm rot="410806">
                <a:off x="13466400" y="6957636"/>
                <a:ext cx="235610" cy="25154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2" name="Rectangle 2091"/>
              <p:cNvSpPr/>
              <p:nvPr/>
            </p:nvSpPr>
            <p:spPr>
              <a:xfrm rot="440417">
                <a:off x="13702802" y="6097364"/>
                <a:ext cx="678124" cy="216723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93" name="Rectangle 2092"/>
            <p:cNvSpPr/>
            <p:nvPr/>
          </p:nvSpPr>
          <p:spPr>
            <a:xfrm rot="296616">
              <a:off x="14348134" y="7994379"/>
              <a:ext cx="126170" cy="162017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4" name="Group 2093"/>
            <p:cNvGrpSpPr>
              <a:grpSpLocks noChangeAspect="1"/>
            </p:cNvGrpSpPr>
            <p:nvPr/>
          </p:nvGrpSpPr>
          <p:grpSpPr>
            <a:xfrm rot="628274">
              <a:off x="19213511" y="6716045"/>
              <a:ext cx="1339887" cy="1986430"/>
              <a:chOff x="12605551" y="6767983"/>
              <a:chExt cx="1946637" cy="3065249"/>
            </a:xfrm>
          </p:grpSpPr>
          <p:sp>
            <p:nvSpPr>
              <p:cNvPr id="2095" name="Rectangle 2094"/>
              <p:cNvSpPr/>
              <p:nvPr/>
            </p:nvSpPr>
            <p:spPr>
              <a:xfrm>
                <a:off x="12605551" y="8339137"/>
                <a:ext cx="737396" cy="71742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6" name="Rectangle 2095"/>
              <p:cNvSpPr/>
              <p:nvPr/>
            </p:nvSpPr>
            <p:spPr>
              <a:xfrm>
                <a:off x="12989087" y="8605814"/>
                <a:ext cx="330330" cy="10986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7" name="Oval 2096"/>
              <p:cNvSpPr/>
              <p:nvPr/>
            </p:nvSpPr>
            <p:spPr>
              <a:xfrm>
                <a:off x="13443110" y="9622890"/>
                <a:ext cx="220730" cy="20366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8" name="Rectangle 2097"/>
              <p:cNvSpPr/>
              <p:nvPr/>
            </p:nvSpPr>
            <p:spPr>
              <a:xfrm rot="616691">
                <a:off x="13453716" y="8418435"/>
                <a:ext cx="709036" cy="30693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9" name="Rectangle 2098"/>
              <p:cNvSpPr/>
              <p:nvPr/>
            </p:nvSpPr>
            <p:spPr>
              <a:xfrm>
                <a:off x="13630281" y="9639301"/>
                <a:ext cx="395930" cy="18725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0" name="Rectangle 2099"/>
              <p:cNvSpPr/>
              <p:nvPr/>
            </p:nvSpPr>
            <p:spPr>
              <a:xfrm>
                <a:off x="14237879" y="8359274"/>
                <a:ext cx="314309" cy="1736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1" name="Rectangle 2100"/>
              <p:cNvSpPr/>
              <p:nvPr/>
            </p:nvSpPr>
            <p:spPr>
              <a:xfrm>
                <a:off x="13786011" y="9226502"/>
                <a:ext cx="266728" cy="60673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2" name="Rectangle 2101"/>
              <p:cNvSpPr/>
              <p:nvPr/>
            </p:nvSpPr>
            <p:spPr>
              <a:xfrm>
                <a:off x="12760322" y="6767983"/>
                <a:ext cx="330330" cy="157115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08" name="Rectangle 2107"/>
            <p:cNvSpPr/>
            <p:nvPr/>
          </p:nvSpPr>
          <p:spPr>
            <a:xfrm>
              <a:off x="22356588" y="6473237"/>
              <a:ext cx="430167" cy="15797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9" name="Rectangle 2108"/>
            <p:cNvSpPr/>
            <p:nvPr/>
          </p:nvSpPr>
          <p:spPr>
            <a:xfrm>
              <a:off x="22957510" y="6048448"/>
              <a:ext cx="516616" cy="15797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0" name="Rectangle 2109"/>
            <p:cNvSpPr/>
            <p:nvPr/>
          </p:nvSpPr>
          <p:spPr>
            <a:xfrm>
              <a:off x="23305710" y="6060384"/>
              <a:ext cx="174360" cy="23659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2" name="Rectangle 2111"/>
            <p:cNvSpPr/>
            <p:nvPr/>
          </p:nvSpPr>
          <p:spPr>
            <a:xfrm rot="16639287">
              <a:off x="23354442" y="4697561"/>
              <a:ext cx="131500" cy="1169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3" name="Rectangle 2112"/>
            <p:cNvSpPr/>
            <p:nvPr/>
          </p:nvSpPr>
          <p:spPr>
            <a:xfrm rot="16639287">
              <a:off x="23221199" y="4681156"/>
              <a:ext cx="131500" cy="1169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4" name="Rectangle 2113"/>
            <p:cNvSpPr/>
            <p:nvPr/>
          </p:nvSpPr>
          <p:spPr>
            <a:xfrm rot="16639287">
              <a:off x="22998648" y="3950124"/>
              <a:ext cx="420881" cy="17154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5" name="Rectangle 2114"/>
            <p:cNvSpPr/>
            <p:nvPr/>
          </p:nvSpPr>
          <p:spPr>
            <a:xfrm rot="16639287">
              <a:off x="23370787" y="3819134"/>
              <a:ext cx="131500" cy="31325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7" name="Rectangle 2116"/>
            <p:cNvSpPr/>
            <p:nvPr/>
          </p:nvSpPr>
          <p:spPr>
            <a:xfrm rot="16639287">
              <a:off x="24050523" y="3633263"/>
              <a:ext cx="131500" cy="9524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Rectangle 2117"/>
            <p:cNvSpPr/>
            <p:nvPr/>
          </p:nvSpPr>
          <p:spPr>
            <a:xfrm rot="16639287">
              <a:off x="25090217" y="3231068"/>
              <a:ext cx="303047" cy="1511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Rectangle 2118"/>
            <p:cNvSpPr/>
            <p:nvPr/>
          </p:nvSpPr>
          <p:spPr>
            <a:xfrm rot="16639287">
              <a:off x="25272587" y="3569011"/>
              <a:ext cx="160762" cy="15119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5" name="Group 2104"/>
            <p:cNvGrpSpPr>
              <a:grpSpLocks/>
            </p:cNvGrpSpPr>
            <p:nvPr/>
          </p:nvGrpSpPr>
          <p:grpSpPr>
            <a:xfrm>
              <a:off x="23308665" y="6056560"/>
              <a:ext cx="159932" cy="209102"/>
              <a:chOff x="12598937" y="11422647"/>
              <a:chExt cx="459343" cy="487413"/>
            </a:xfrm>
            <a:solidFill>
              <a:schemeClr val="bg1"/>
            </a:solidFill>
          </p:grpSpPr>
          <p:sp>
            <p:nvSpPr>
              <p:cNvPr id="2106" name="Rectangle 2105"/>
              <p:cNvSpPr/>
              <p:nvPr/>
            </p:nvSpPr>
            <p:spPr>
              <a:xfrm>
                <a:off x="12760294" y="11422647"/>
                <a:ext cx="111620" cy="48741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7" name="Rectangle 2106"/>
              <p:cNvSpPr/>
              <p:nvPr/>
            </p:nvSpPr>
            <p:spPr>
              <a:xfrm rot="16200000">
                <a:off x="12788681" y="11371489"/>
                <a:ext cx="79855" cy="45934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Rectangle 13"/>
            <p:cNvSpPr/>
            <p:nvPr/>
          </p:nvSpPr>
          <p:spPr>
            <a:xfrm>
              <a:off x="22370691" y="6585793"/>
              <a:ext cx="565920" cy="48015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Rectangle 2121"/>
            <p:cNvSpPr/>
            <p:nvPr/>
          </p:nvSpPr>
          <p:spPr>
            <a:xfrm>
              <a:off x="23189154" y="6222453"/>
              <a:ext cx="328865" cy="40773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Rectangle 2122"/>
            <p:cNvSpPr/>
            <p:nvPr/>
          </p:nvSpPr>
          <p:spPr>
            <a:xfrm>
              <a:off x="23248020" y="4060374"/>
              <a:ext cx="328865" cy="40773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4" name="Rectangle 2123"/>
            <p:cNvSpPr/>
            <p:nvPr/>
          </p:nvSpPr>
          <p:spPr>
            <a:xfrm>
              <a:off x="25781092" y="9066098"/>
              <a:ext cx="309948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6" name="Rectangle 2125"/>
            <p:cNvSpPr/>
            <p:nvPr/>
          </p:nvSpPr>
          <p:spPr>
            <a:xfrm>
              <a:off x="26233093" y="9066098"/>
              <a:ext cx="755813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7" name="Rectangle 2126"/>
            <p:cNvSpPr/>
            <p:nvPr/>
          </p:nvSpPr>
          <p:spPr>
            <a:xfrm rot="16200000">
              <a:off x="26757732" y="9223261"/>
              <a:ext cx="309948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8" name="Rectangle 2127"/>
            <p:cNvSpPr/>
            <p:nvPr/>
          </p:nvSpPr>
          <p:spPr>
            <a:xfrm rot="16874591">
              <a:off x="26230319" y="9424806"/>
              <a:ext cx="130310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9" name="Rectangle 2128"/>
            <p:cNvSpPr/>
            <p:nvPr/>
          </p:nvSpPr>
          <p:spPr>
            <a:xfrm rot="420000">
              <a:off x="26523340" y="9488553"/>
              <a:ext cx="309948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0" name="Rectangle 2129"/>
            <p:cNvSpPr/>
            <p:nvPr/>
          </p:nvSpPr>
          <p:spPr>
            <a:xfrm rot="120000">
              <a:off x="26523992" y="9838398"/>
              <a:ext cx="309948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1" name="Rectangle 2130"/>
            <p:cNvSpPr/>
            <p:nvPr/>
          </p:nvSpPr>
          <p:spPr>
            <a:xfrm rot="120000">
              <a:off x="26524021" y="10334565"/>
              <a:ext cx="217190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2" name="Rectangle 2131"/>
            <p:cNvSpPr/>
            <p:nvPr/>
          </p:nvSpPr>
          <p:spPr>
            <a:xfrm rot="120000">
              <a:off x="26517745" y="10903897"/>
              <a:ext cx="395631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3" name="Rectangle 2132"/>
            <p:cNvSpPr/>
            <p:nvPr/>
          </p:nvSpPr>
          <p:spPr>
            <a:xfrm rot="16320000">
              <a:off x="26600802" y="11023154"/>
              <a:ext cx="395631" cy="1524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6365020" y="9718561"/>
              <a:ext cx="319087" cy="1604962"/>
            </a:xfrm>
            <a:custGeom>
              <a:avLst/>
              <a:gdLst>
                <a:gd name="connsiteX0" fmla="*/ 0 w 319087"/>
                <a:gd name="connsiteY0" fmla="*/ 0 h 1604962"/>
                <a:gd name="connsiteX1" fmla="*/ 85725 w 319087"/>
                <a:gd name="connsiteY1" fmla="*/ 1604962 h 1604962"/>
                <a:gd name="connsiteX2" fmla="*/ 319087 w 319087"/>
                <a:gd name="connsiteY2" fmla="*/ 1604962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087" h="1604962">
                  <a:moveTo>
                    <a:pt x="0" y="0"/>
                  </a:moveTo>
                  <a:lnTo>
                    <a:pt x="85725" y="1604962"/>
                  </a:lnTo>
                  <a:lnTo>
                    <a:pt x="319087" y="1604962"/>
                  </a:lnTo>
                </a:path>
              </a:pathLst>
            </a:custGeom>
            <a:noFill/>
            <a:ln w="76200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4" name="Freeform 2133"/>
            <p:cNvSpPr/>
            <p:nvPr/>
          </p:nvSpPr>
          <p:spPr>
            <a:xfrm rot="18330916">
              <a:off x="22090346" y="5569733"/>
              <a:ext cx="1091250" cy="903981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  <a:gd name="connsiteX0" fmla="*/ 2411159 w 2411177"/>
                <a:gd name="connsiteY0" fmla="*/ 568329 h 2412250"/>
                <a:gd name="connsiteX1" fmla="*/ 474813 w 2411177"/>
                <a:gd name="connsiteY1" fmla="*/ 2388145 h 2412250"/>
                <a:gd name="connsiteX2" fmla="*/ 224 w 2411177"/>
                <a:gd name="connsiteY2" fmla="*/ 1662406 h 2412250"/>
                <a:gd name="connsiteX3" fmla="*/ 2119147 w 2411177"/>
                <a:gd name="connsiteY3" fmla="*/ 18 h 2412250"/>
                <a:gd name="connsiteX4" fmla="*/ 2411159 w 2411177"/>
                <a:gd name="connsiteY4" fmla="*/ 568329 h 2412250"/>
                <a:gd name="connsiteX0" fmla="*/ 2411503 w 2411521"/>
                <a:gd name="connsiteY0" fmla="*/ 568329 h 1967958"/>
                <a:gd name="connsiteX1" fmla="*/ 417612 w 2411521"/>
                <a:gd name="connsiteY1" fmla="*/ 1924319 h 1967958"/>
                <a:gd name="connsiteX2" fmla="*/ 568 w 2411521"/>
                <a:gd name="connsiteY2" fmla="*/ 1662406 h 1967958"/>
                <a:gd name="connsiteX3" fmla="*/ 2119491 w 2411521"/>
                <a:gd name="connsiteY3" fmla="*/ 18 h 1967958"/>
                <a:gd name="connsiteX4" fmla="*/ 2411503 w 2411521"/>
                <a:gd name="connsiteY4" fmla="*/ 568329 h 1967958"/>
                <a:gd name="connsiteX0" fmla="*/ 2412015 w 2412033"/>
                <a:gd name="connsiteY0" fmla="*/ 568329 h 2102536"/>
                <a:gd name="connsiteX1" fmla="*/ 394180 w 2412033"/>
                <a:gd name="connsiteY1" fmla="*/ 2067631 h 2102536"/>
                <a:gd name="connsiteX2" fmla="*/ 1080 w 2412033"/>
                <a:gd name="connsiteY2" fmla="*/ 1662406 h 2102536"/>
                <a:gd name="connsiteX3" fmla="*/ 2120003 w 2412033"/>
                <a:gd name="connsiteY3" fmla="*/ 18 h 2102536"/>
                <a:gd name="connsiteX4" fmla="*/ 2412015 w 2412033"/>
                <a:gd name="connsiteY4" fmla="*/ 568329 h 2102536"/>
                <a:gd name="connsiteX0" fmla="*/ 2410998 w 2411012"/>
                <a:gd name="connsiteY0" fmla="*/ 568329 h 2073102"/>
                <a:gd name="connsiteX1" fmla="*/ 393163 w 2411012"/>
                <a:gd name="connsiteY1" fmla="*/ 2067631 h 2073102"/>
                <a:gd name="connsiteX2" fmla="*/ 63 w 2411012"/>
                <a:gd name="connsiteY2" fmla="*/ 1662406 h 2073102"/>
                <a:gd name="connsiteX3" fmla="*/ 2118986 w 2411012"/>
                <a:gd name="connsiteY3" fmla="*/ 18 h 2073102"/>
                <a:gd name="connsiteX4" fmla="*/ 2410998 w 2411012"/>
                <a:gd name="connsiteY4" fmla="*/ 568329 h 2073102"/>
                <a:gd name="connsiteX0" fmla="*/ 2463022 w 2463039"/>
                <a:gd name="connsiteY0" fmla="*/ 568330 h 2091500"/>
                <a:gd name="connsiteX1" fmla="*/ 445187 w 2463039"/>
                <a:gd name="connsiteY1" fmla="*/ 2067632 h 2091500"/>
                <a:gd name="connsiteX2" fmla="*/ 384 w 2463039"/>
                <a:gd name="connsiteY2" fmla="*/ 1531009 h 2091500"/>
                <a:gd name="connsiteX3" fmla="*/ 2171010 w 2463039"/>
                <a:gd name="connsiteY3" fmla="*/ 19 h 2091500"/>
                <a:gd name="connsiteX4" fmla="*/ 2463022 w 2463039"/>
                <a:gd name="connsiteY4" fmla="*/ 568330 h 2091500"/>
                <a:gd name="connsiteX0" fmla="*/ 2462699 w 2462713"/>
                <a:gd name="connsiteY0" fmla="*/ 568330 h 2070993"/>
                <a:gd name="connsiteX1" fmla="*/ 444864 w 2462713"/>
                <a:gd name="connsiteY1" fmla="*/ 2067632 h 2070993"/>
                <a:gd name="connsiteX2" fmla="*/ 61 w 2462713"/>
                <a:gd name="connsiteY2" fmla="*/ 1531009 h 2070993"/>
                <a:gd name="connsiteX3" fmla="*/ 2170687 w 2462713"/>
                <a:gd name="connsiteY3" fmla="*/ 19 h 2070993"/>
                <a:gd name="connsiteX4" fmla="*/ 2462699 w 2462713"/>
                <a:gd name="connsiteY4" fmla="*/ 568330 h 2070993"/>
                <a:gd name="connsiteX0" fmla="*/ 2462699 w 2462713"/>
                <a:gd name="connsiteY0" fmla="*/ 568330 h 2020264"/>
                <a:gd name="connsiteX1" fmla="*/ 399681 w 2462713"/>
                <a:gd name="connsiteY1" fmla="*/ 2016606 h 2020264"/>
                <a:gd name="connsiteX2" fmla="*/ 61 w 2462713"/>
                <a:gd name="connsiteY2" fmla="*/ 1531009 h 2020264"/>
                <a:gd name="connsiteX3" fmla="*/ 2170687 w 2462713"/>
                <a:gd name="connsiteY3" fmla="*/ 19 h 2020264"/>
                <a:gd name="connsiteX4" fmla="*/ 2462699 w 2462713"/>
                <a:gd name="connsiteY4" fmla="*/ 568330 h 2020264"/>
                <a:gd name="connsiteX0" fmla="*/ 2462699 w 2462712"/>
                <a:gd name="connsiteY0" fmla="*/ 568330 h 1963830"/>
                <a:gd name="connsiteX1" fmla="*/ 350354 w 2462712"/>
                <a:gd name="connsiteY1" fmla="*/ 1959774 h 1963830"/>
                <a:gd name="connsiteX2" fmla="*/ 61 w 2462712"/>
                <a:gd name="connsiteY2" fmla="*/ 1531009 h 1963830"/>
                <a:gd name="connsiteX3" fmla="*/ 2170687 w 2462712"/>
                <a:gd name="connsiteY3" fmla="*/ 19 h 1963830"/>
                <a:gd name="connsiteX4" fmla="*/ 2462699 w 2462712"/>
                <a:gd name="connsiteY4" fmla="*/ 568330 h 1963830"/>
                <a:gd name="connsiteX0" fmla="*/ 2462700 w 2462713"/>
                <a:gd name="connsiteY0" fmla="*/ 568330 h 1926399"/>
                <a:gd name="connsiteX1" fmla="*/ 323414 w 2462713"/>
                <a:gd name="connsiteY1" fmla="*/ 1922026 h 1926399"/>
                <a:gd name="connsiteX2" fmla="*/ 62 w 2462713"/>
                <a:gd name="connsiteY2" fmla="*/ 1531009 h 1926399"/>
                <a:gd name="connsiteX3" fmla="*/ 2170688 w 2462713"/>
                <a:gd name="connsiteY3" fmla="*/ 19 h 1926399"/>
                <a:gd name="connsiteX4" fmla="*/ 2462700 w 2462713"/>
                <a:gd name="connsiteY4" fmla="*/ 568330 h 1926399"/>
                <a:gd name="connsiteX0" fmla="*/ 2462700 w 2462713"/>
                <a:gd name="connsiteY0" fmla="*/ 568330 h 1944899"/>
                <a:gd name="connsiteX1" fmla="*/ 327968 w 2462713"/>
                <a:gd name="connsiteY1" fmla="*/ 1940689 h 1944899"/>
                <a:gd name="connsiteX2" fmla="*/ 62 w 2462713"/>
                <a:gd name="connsiteY2" fmla="*/ 1531009 h 1944899"/>
                <a:gd name="connsiteX3" fmla="*/ 2170688 w 2462713"/>
                <a:gd name="connsiteY3" fmla="*/ 19 h 1944899"/>
                <a:gd name="connsiteX4" fmla="*/ 2462700 w 2462713"/>
                <a:gd name="connsiteY4" fmla="*/ 568330 h 1944899"/>
                <a:gd name="connsiteX0" fmla="*/ 595266 w 2170706"/>
                <a:gd name="connsiteY0" fmla="*/ 1734574 h 1943966"/>
                <a:gd name="connsiteX1" fmla="*/ 327986 w 2170706"/>
                <a:gd name="connsiteY1" fmla="*/ 1940689 h 1943966"/>
                <a:gd name="connsiteX2" fmla="*/ 80 w 2170706"/>
                <a:gd name="connsiteY2" fmla="*/ 1531009 h 1943966"/>
                <a:gd name="connsiteX3" fmla="*/ 2170706 w 2170706"/>
                <a:gd name="connsiteY3" fmla="*/ 19 h 1943966"/>
                <a:gd name="connsiteX4" fmla="*/ 595266 w 2170706"/>
                <a:gd name="connsiteY4" fmla="*/ 1734574 h 1943966"/>
                <a:gd name="connsiteX0" fmla="*/ 595601 w 595762"/>
                <a:gd name="connsiteY0" fmla="*/ 414588 h 623980"/>
                <a:gd name="connsiteX1" fmla="*/ 328321 w 595762"/>
                <a:gd name="connsiteY1" fmla="*/ 620703 h 623980"/>
                <a:gd name="connsiteX2" fmla="*/ 415 w 595762"/>
                <a:gd name="connsiteY2" fmla="*/ 211023 h 623980"/>
                <a:gd name="connsiteX3" fmla="*/ 321361 w 595762"/>
                <a:gd name="connsiteY3" fmla="*/ 139 h 623980"/>
                <a:gd name="connsiteX4" fmla="*/ 595601 w 595762"/>
                <a:gd name="connsiteY4" fmla="*/ 414588 h 623980"/>
                <a:gd name="connsiteX0" fmla="*/ 817550 w 817629"/>
                <a:gd name="connsiteY0" fmla="*/ 203591 h 620705"/>
                <a:gd name="connsiteX1" fmla="*/ 328321 w 817629"/>
                <a:gd name="connsiteY1" fmla="*/ 620703 h 620705"/>
                <a:gd name="connsiteX2" fmla="*/ 415 w 817629"/>
                <a:gd name="connsiteY2" fmla="*/ 211023 h 620705"/>
                <a:gd name="connsiteX3" fmla="*/ 321361 w 817629"/>
                <a:gd name="connsiteY3" fmla="*/ 139 h 620705"/>
                <a:gd name="connsiteX4" fmla="*/ 817550 w 817629"/>
                <a:gd name="connsiteY4" fmla="*/ 203591 h 620705"/>
                <a:gd name="connsiteX0" fmla="*/ 817358 w 817437"/>
                <a:gd name="connsiteY0" fmla="*/ 259852 h 676966"/>
                <a:gd name="connsiteX1" fmla="*/ 328129 w 817437"/>
                <a:gd name="connsiteY1" fmla="*/ 676964 h 676966"/>
                <a:gd name="connsiteX2" fmla="*/ 223 w 817437"/>
                <a:gd name="connsiteY2" fmla="*/ 267284 h 676966"/>
                <a:gd name="connsiteX3" fmla="*/ 596555 w 817437"/>
                <a:gd name="connsiteY3" fmla="*/ 109 h 676966"/>
                <a:gd name="connsiteX4" fmla="*/ 817358 w 817437"/>
                <a:gd name="connsiteY4" fmla="*/ 259852 h 676966"/>
                <a:gd name="connsiteX0" fmla="*/ 817358 w 817416"/>
                <a:gd name="connsiteY0" fmla="*/ 259852 h 677138"/>
                <a:gd name="connsiteX1" fmla="*/ 328129 w 817416"/>
                <a:gd name="connsiteY1" fmla="*/ 676964 h 677138"/>
                <a:gd name="connsiteX2" fmla="*/ 223 w 817416"/>
                <a:gd name="connsiteY2" fmla="*/ 267284 h 677138"/>
                <a:gd name="connsiteX3" fmla="*/ 596555 w 817416"/>
                <a:gd name="connsiteY3" fmla="*/ 109 h 677138"/>
                <a:gd name="connsiteX4" fmla="*/ 817358 w 817416"/>
                <a:gd name="connsiteY4" fmla="*/ 259852 h 67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416" h="677138">
                  <a:moveTo>
                    <a:pt x="817358" y="259852"/>
                  </a:moveTo>
                  <a:cubicBezTo>
                    <a:pt x="823574" y="259251"/>
                    <a:pt x="335349" y="666966"/>
                    <a:pt x="328129" y="676964"/>
                  </a:cubicBezTo>
                  <a:cubicBezTo>
                    <a:pt x="320909" y="686962"/>
                    <a:pt x="-4834" y="263216"/>
                    <a:pt x="223" y="267284"/>
                  </a:cubicBezTo>
                  <a:cubicBezTo>
                    <a:pt x="-13049" y="257557"/>
                    <a:pt x="571213" y="-6139"/>
                    <a:pt x="596555" y="109"/>
                  </a:cubicBezTo>
                  <a:cubicBezTo>
                    <a:pt x="582885" y="8874"/>
                    <a:pt x="814920" y="237412"/>
                    <a:pt x="817358" y="259852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35" name="Freeform 2134"/>
            <p:cNvSpPr/>
            <p:nvPr/>
          </p:nvSpPr>
          <p:spPr>
            <a:xfrm rot="18330916">
              <a:off x="25402443" y="7835369"/>
              <a:ext cx="1442046" cy="1144733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  <a:gd name="connsiteX0" fmla="*/ 2411159 w 2411177"/>
                <a:gd name="connsiteY0" fmla="*/ 568329 h 2412250"/>
                <a:gd name="connsiteX1" fmla="*/ 474813 w 2411177"/>
                <a:gd name="connsiteY1" fmla="*/ 2388145 h 2412250"/>
                <a:gd name="connsiteX2" fmla="*/ 224 w 2411177"/>
                <a:gd name="connsiteY2" fmla="*/ 1662406 h 2412250"/>
                <a:gd name="connsiteX3" fmla="*/ 2119147 w 2411177"/>
                <a:gd name="connsiteY3" fmla="*/ 18 h 2412250"/>
                <a:gd name="connsiteX4" fmla="*/ 2411159 w 2411177"/>
                <a:gd name="connsiteY4" fmla="*/ 568329 h 2412250"/>
                <a:gd name="connsiteX0" fmla="*/ 2411503 w 2411521"/>
                <a:gd name="connsiteY0" fmla="*/ 568329 h 1967958"/>
                <a:gd name="connsiteX1" fmla="*/ 417612 w 2411521"/>
                <a:gd name="connsiteY1" fmla="*/ 1924319 h 1967958"/>
                <a:gd name="connsiteX2" fmla="*/ 568 w 2411521"/>
                <a:gd name="connsiteY2" fmla="*/ 1662406 h 1967958"/>
                <a:gd name="connsiteX3" fmla="*/ 2119491 w 2411521"/>
                <a:gd name="connsiteY3" fmla="*/ 18 h 1967958"/>
                <a:gd name="connsiteX4" fmla="*/ 2411503 w 2411521"/>
                <a:gd name="connsiteY4" fmla="*/ 568329 h 1967958"/>
                <a:gd name="connsiteX0" fmla="*/ 2412015 w 2412033"/>
                <a:gd name="connsiteY0" fmla="*/ 568329 h 2102536"/>
                <a:gd name="connsiteX1" fmla="*/ 394180 w 2412033"/>
                <a:gd name="connsiteY1" fmla="*/ 2067631 h 2102536"/>
                <a:gd name="connsiteX2" fmla="*/ 1080 w 2412033"/>
                <a:gd name="connsiteY2" fmla="*/ 1662406 h 2102536"/>
                <a:gd name="connsiteX3" fmla="*/ 2120003 w 2412033"/>
                <a:gd name="connsiteY3" fmla="*/ 18 h 2102536"/>
                <a:gd name="connsiteX4" fmla="*/ 2412015 w 2412033"/>
                <a:gd name="connsiteY4" fmla="*/ 568329 h 2102536"/>
                <a:gd name="connsiteX0" fmla="*/ 2410998 w 2411012"/>
                <a:gd name="connsiteY0" fmla="*/ 568329 h 2073102"/>
                <a:gd name="connsiteX1" fmla="*/ 393163 w 2411012"/>
                <a:gd name="connsiteY1" fmla="*/ 2067631 h 2073102"/>
                <a:gd name="connsiteX2" fmla="*/ 63 w 2411012"/>
                <a:gd name="connsiteY2" fmla="*/ 1662406 h 2073102"/>
                <a:gd name="connsiteX3" fmla="*/ 2118986 w 2411012"/>
                <a:gd name="connsiteY3" fmla="*/ 18 h 2073102"/>
                <a:gd name="connsiteX4" fmla="*/ 2410998 w 2411012"/>
                <a:gd name="connsiteY4" fmla="*/ 568329 h 2073102"/>
                <a:gd name="connsiteX0" fmla="*/ 2463022 w 2463039"/>
                <a:gd name="connsiteY0" fmla="*/ 568330 h 2091500"/>
                <a:gd name="connsiteX1" fmla="*/ 445187 w 2463039"/>
                <a:gd name="connsiteY1" fmla="*/ 2067632 h 2091500"/>
                <a:gd name="connsiteX2" fmla="*/ 384 w 2463039"/>
                <a:gd name="connsiteY2" fmla="*/ 1531009 h 2091500"/>
                <a:gd name="connsiteX3" fmla="*/ 2171010 w 2463039"/>
                <a:gd name="connsiteY3" fmla="*/ 19 h 2091500"/>
                <a:gd name="connsiteX4" fmla="*/ 2463022 w 2463039"/>
                <a:gd name="connsiteY4" fmla="*/ 568330 h 2091500"/>
                <a:gd name="connsiteX0" fmla="*/ 2462699 w 2462713"/>
                <a:gd name="connsiteY0" fmla="*/ 568330 h 2070993"/>
                <a:gd name="connsiteX1" fmla="*/ 444864 w 2462713"/>
                <a:gd name="connsiteY1" fmla="*/ 2067632 h 2070993"/>
                <a:gd name="connsiteX2" fmla="*/ 61 w 2462713"/>
                <a:gd name="connsiteY2" fmla="*/ 1531009 h 2070993"/>
                <a:gd name="connsiteX3" fmla="*/ 2170687 w 2462713"/>
                <a:gd name="connsiteY3" fmla="*/ 19 h 2070993"/>
                <a:gd name="connsiteX4" fmla="*/ 2462699 w 2462713"/>
                <a:gd name="connsiteY4" fmla="*/ 568330 h 2070993"/>
                <a:gd name="connsiteX0" fmla="*/ 2462699 w 2462713"/>
                <a:gd name="connsiteY0" fmla="*/ 568330 h 2020264"/>
                <a:gd name="connsiteX1" fmla="*/ 399681 w 2462713"/>
                <a:gd name="connsiteY1" fmla="*/ 2016606 h 2020264"/>
                <a:gd name="connsiteX2" fmla="*/ 61 w 2462713"/>
                <a:gd name="connsiteY2" fmla="*/ 1531009 h 2020264"/>
                <a:gd name="connsiteX3" fmla="*/ 2170687 w 2462713"/>
                <a:gd name="connsiteY3" fmla="*/ 19 h 2020264"/>
                <a:gd name="connsiteX4" fmla="*/ 2462699 w 2462713"/>
                <a:gd name="connsiteY4" fmla="*/ 568330 h 2020264"/>
                <a:gd name="connsiteX0" fmla="*/ 2462699 w 2462712"/>
                <a:gd name="connsiteY0" fmla="*/ 568330 h 1963830"/>
                <a:gd name="connsiteX1" fmla="*/ 350354 w 2462712"/>
                <a:gd name="connsiteY1" fmla="*/ 1959774 h 1963830"/>
                <a:gd name="connsiteX2" fmla="*/ 61 w 2462712"/>
                <a:gd name="connsiteY2" fmla="*/ 1531009 h 1963830"/>
                <a:gd name="connsiteX3" fmla="*/ 2170687 w 2462712"/>
                <a:gd name="connsiteY3" fmla="*/ 19 h 1963830"/>
                <a:gd name="connsiteX4" fmla="*/ 2462699 w 2462712"/>
                <a:gd name="connsiteY4" fmla="*/ 568330 h 1963830"/>
                <a:gd name="connsiteX0" fmla="*/ 2462700 w 2462713"/>
                <a:gd name="connsiteY0" fmla="*/ 568330 h 1926399"/>
                <a:gd name="connsiteX1" fmla="*/ 323414 w 2462713"/>
                <a:gd name="connsiteY1" fmla="*/ 1922026 h 1926399"/>
                <a:gd name="connsiteX2" fmla="*/ 62 w 2462713"/>
                <a:gd name="connsiteY2" fmla="*/ 1531009 h 1926399"/>
                <a:gd name="connsiteX3" fmla="*/ 2170688 w 2462713"/>
                <a:gd name="connsiteY3" fmla="*/ 19 h 1926399"/>
                <a:gd name="connsiteX4" fmla="*/ 2462700 w 2462713"/>
                <a:gd name="connsiteY4" fmla="*/ 568330 h 1926399"/>
                <a:gd name="connsiteX0" fmla="*/ 2462700 w 2462713"/>
                <a:gd name="connsiteY0" fmla="*/ 568330 h 1944899"/>
                <a:gd name="connsiteX1" fmla="*/ 327968 w 2462713"/>
                <a:gd name="connsiteY1" fmla="*/ 1940689 h 1944899"/>
                <a:gd name="connsiteX2" fmla="*/ 62 w 2462713"/>
                <a:gd name="connsiteY2" fmla="*/ 1531009 h 1944899"/>
                <a:gd name="connsiteX3" fmla="*/ 2170688 w 2462713"/>
                <a:gd name="connsiteY3" fmla="*/ 19 h 1944899"/>
                <a:gd name="connsiteX4" fmla="*/ 2462700 w 2462713"/>
                <a:gd name="connsiteY4" fmla="*/ 568330 h 1944899"/>
                <a:gd name="connsiteX0" fmla="*/ 595266 w 2170706"/>
                <a:gd name="connsiteY0" fmla="*/ 1734574 h 1943966"/>
                <a:gd name="connsiteX1" fmla="*/ 327986 w 2170706"/>
                <a:gd name="connsiteY1" fmla="*/ 1940689 h 1943966"/>
                <a:gd name="connsiteX2" fmla="*/ 80 w 2170706"/>
                <a:gd name="connsiteY2" fmla="*/ 1531009 h 1943966"/>
                <a:gd name="connsiteX3" fmla="*/ 2170706 w 2170706"/>
                <a:gd name="connsiteY3" fmla="*/ 19 h 1943966"/>
                <a:gd name="connsiteX4" fmla="*/ 595266 w 2170706"/>
                <a:gd name="connsiteY4" fmla="*/ 1734574 h 1943966"/>
                <a:gd name="connsiteX0" fmla="*/ 595601 w 595762"/>
                <a:gd name="connsiteY0" fmla="*/ 414588 h 623980"/>
                <a:gd name="connsiteX1" fmla="*/ 328321 w 595762"/>
                <a:gd name="connsiteY1" fmla="*/ 620703 h 623980"/>
                <a:gd name="connsiteX2" fmla="*/ 415 w 595762"/>
                <a:gd name="connsiteY2" fmla="*/ 211023 h 623980"/>
                <a:gd name="connsiteX3" fmla="*/ 321361 w 595762"/>
                <a:gd name="connsiteY3" fmla="*/ 139 h 623980"/>
                <a:gd name="connsiteX4" fmla="*/ 595601 w 595762"/>
                <a:gd name="connsiteY4" fmla="*/ 414588 h 623980"/>
                <a:gd name="connsiteX0" fmla="*/ 817550 w 817629"/>
                <a:gd name="connsiteY0" fmla="*/ 203591 h 620705"/>
                <a:gd name="connsiteX1" fmla="*/ 328321 w 817629"/>
                <a:gd name="connsiteY1" fmla="*/ 620703 h 620705"/>
                <a:gd name="connsiteX2" fmla="*/ 415 w 817629"/>
                <a:gd name="connsiteY2" fmla="*/ 211023 h 620705"/>
                <a:gd name="connsiteX3" fmla="*/ 321361 w 817629"/>
                <a:gd name="connsiteY3" fmla="*/ 139 h 620705"/>
                <a:gd name="connsiteX4" fmla="*/ 817550 w 817629"/>
                <a:gd name="connsiteY4" fmla="*/ 203591 h 620705"/>
                <a:gd name="connsiteX0" fmla="*/ 817358 w 817437"/>
                <a:gd name="connsiteY0" fmla="*/ 259852 h 676966"/>
                <a:gd name="connsiteX1" fmla="*/ 328129 w 817437"/>
                <a:gd name="connsiteY1" fmla="*/ 676964 h 676966"/>
                <a:gd name="connsiteX2" fmla="*/ 223 w 817437"/>
                <a:gd name="connsiteY2" fmla="*/ 267284 h 676966"/>
                <a:gd name="connsiteX3" fmla="*/ 596555 w 817437"/>
                <a:gd name="connsiteY3" fmla="*/ 109 h 676966"/>
                <a:gd name="connsiteX4" fmla="*/ 817358 w 817437"/>
                <a:gd name="connsiteY4" fmla="*/ 259852 h 676966"/>
                <a:gd name="connsiteX0" fmla="*/ 817358 w 817416"/>
                <a:gd name="connsiteY0" fmla="*/ 259852 h 677138"/>
                <a:gd name="connsiteX1" fmla="*/ 328129 w 817416"/>
                <a:gd name="connsiteY1" fmla="*/ 676964 h 677138"/>
                <a:gd name="connsiteX2" fmla="*/ 223 w 817416"/>
                <a:gd name="connsiteY2" fmla="*/ 267284 h 677138"/>
                <a:gd name="connsiteX3" fmla="*/ 596555 w 817416"/>
                <a:gd name="connsiteY3" fmla="*/ 109 h 677138"/>
                <a:gd name="connsiteX4" fmla="*/ 817358 w 817416"/>
                <a:gd name="connsiteY4" fmla="*/ 259852 h 677138"/>
                <a:gd name="connsiteX0" fmla="*/ 817317 w 817375"/>
                <a:gd name="connsiteY0" fmla="*/ 477884 h 895170"/>
                <a:gd name="connsiteX1" fmla="*/ 328088 w 817375"/>
                <a:gd name="connsiteY1" fmla="*/ 894996 h 895170"/>
                <a:gd name="connsiteX2" fmla="*/ 182 w 817375"/>
                <a:gd name="connsiteY2" fmla="*/ 485316 h 895170"/>
                <a:gd name="connsiteX3" fmla="*/ 730135 w 817375"/>
                <a:gd name="connsiteY3" fmla="*/ 60 h 895170"/>
                <a:gd name="connsiteX4" fmla="*/ 817317 w 817375"/>
                <a:gd name="connsiteY4" fmla="*/ 477884 h 895170"/>
                <a:gd name="connsiteX0" fmla="*/ 939274 w 939336"/>
                <a:gd name="connsiteY0" fmla="*/ 390844 h 895418"/>
                <a:gd name="connsiteX1" fmla="*/ 328088 w 939336"/>
                <a:gd name="connsiteY1" fmla="*/ 894996 h 895418"/>
                <a:gd name="connsiteX2" fmla="*/ 182 w 939336"/>
                <a:gd name="connsiteY2" fmla="*/ 485316 h 895418"/>
                <a:gd name="connsiteX3" fmla="*/ 730135 w 939336"/>
                <a:gd name="connsiteY3" fmla="*/ 60 h 895418"/>
                <a:gd name="connsiteX4" fmla="*/ 939274 w 939336"/>
                <a:gd name="connsiteY4" fmla="*/ 390844 h 895418"/>
                <a:gd name="connsiteX0" fmla="*/ 939274 w 939332"/>
                <a:gd name="connsiteY0" fmla="*/ 390844 h 857710"/>
                <a:gd name="connsiteX1" fmla="*/ 301147 w 939332"/>
                <a:gd name="connsiteY1" fmla="*/ 857248 h 857710"/>
                <a:gd name="connsiteX2" fmla="*/ 182 w 939332"/>
                <a:gd name="connsiteY2" fmla="*/ 485316 h 857710"/>
                <a:gd name="connsiteX3" fmla="*/ 730135 w 939332"/>
                <a:gd name="connsiteY3" fmla="*/ 60 h 857710"/>
                <a:gd name="connsiteX4" fmla="*/ 939274 w 939332"/>
                <a:gd name="connsiteY4" fmla="*/ 390844 h 857710"/>
                <a:gd name="connsiteX0" fmla="*/ 939274 w 939319"/>
                <a:gd name="connsiteY0" fmla="*/ 390844 h 857297"/>
                <a:gd name="connsiteX1" fmla="*/ 301147 w 939319"/>
                <a:gd name="connsiteY1" fmla="*/ 857248 h 857297"/>
                <a:gd name="connsiteX2" fmla="*/ 182 w 939319"/>
                <a:gd name="connsiteY2" fmla="*/ 485316 h 857297"/>
                <a:gd name="connsiteX3" fmla="*/ 730135 w 939319"/>
                <a:gd name="connsiteY3" fmla="*/ 60 h 857297"/>
                <a:gd name="connsiteX4" fmla="*/ 939274 w 939319"/>
                <a:gd name="connsiteY4" fmla="*/ 390844 h 857297"/>
                <a:gd name="connsiteX0" fmla="*/ 1080184 w 1080231"/>
                <a:gd name="connsiteY0" fmla="*/ 618985 h 858596"/>
                <a:gd name="connsiteX1" fmla="*/ 301147 w 1080231"/>
                <a:gd name="connsiteY1" fmla="*/ 857248 h 858596"/>
                <a:gd name="connsiteX2" fmla="*/ 182 w 1080231"/>
                <a:gd name="connsiteY2" fmla="*/ 485316 h 858596"/>
                <a:gd name="connsiteX3" fmla="*/ 730135 w 1080231"/>
                <a:gd name="connsiteY3" fmla="*/ 60 h 858596"/>
                <a:gd name="connsiteX4" fmla="*/ 1080184 w 1080231"/>
                <a:gd name="connsiteY4" fmla="*/ 618985 h 858596"/>
                <a:gd name="connsiteX0" fmla="*/ 1080184 w 1080770"/>
                <a:gd name="connsiteY0" fmla="*/ 618985 h 870066"/>
                <a:gd name="connsiteX1" fmla="*/ 816952 w 1080770"/>
                <a:gd name="connsiteY1" fmla="*/ 769000 h 870066"/>
                <a:gd name="connsiteX2" fmla="*/ 301147 w 1080770"/>
                <a:gd name="connsiteY2" fmla="*/ 857248 h 870066"/>
                <a:gd name="connsiteX3" fmla="*/ 182 w 1080770"/>
                <a:gd name="connsiteY3" fmla="*/ 485316 h 870066"/>
                <a:gd name="connsiteX4" fmla="*/ 730135 w 1080770"/>
                <a:gd name="connsiteY4" fmla="*/ 60 h 870066"/>
                <a:gd name="connsiteX5" fmla="*/ 1080184 w 1080770"/>
                <a:gd name="connsiteY5" fmla="*/ 618985 h 870066"/>
                <a:gd name="connsiteX0" fmla="*/ 1080184 w 1080770"/>
                <a:gd name="connsiteY0" fmla="*/ 618985 h 857498"/>
                <a:gd name="connsiteX1" fmla="*/ 816952 w 1080770"/>
                <a:gd name="connsiteY1" fmla="*/ 769000 h 857498"/>
                <a:gd name="connsiteX2" fmla="*/ 649498 w 1080770"/>
                <a:gd name="connsiteY2" fmla="*/ 546654 h 857498"/>
                <a:gd name="connsiteX3" fmla="*/ 301147 w 1080770"/>
                <a:gd name="connsiteY3" fmla="*/ 857248 h 857498"/>
                <a:gd name="connsiteX4" fmla="*/ 182 w 1080770"/>
                <a:gd name="connsiteY4" fmla="*/ 485316 h 857498"/>
                <a:gd name="connsiteX5" fmla="*/ 730135 w 1080770"/>
                <a:gd name="connsiteY5" fmla="*/ 60 h 857498"/>
                <a:gd name="connsiteX6" fmla="*/ 1080184 w 1080770"/>
                <a:gd name="connsiteY6" fmla="*/ 618985 h 857498"/>
                <a:gd name="connsiteX0" fmla="*/ 1080184 w 1080770"/>
                <a:gd name="connsiteY0" fmla="*/ 618985 h 857498"/>
                <a:gd name="connsiteX1" fmla="*/ 816952 w 1080770"/>
                <a:gd name="connsiteY1" fmla="*/ 769000 h 857498"/>
                <a:gd name="connsiteX2" fmla="*/ 649498 w 1080770"/>
                <a:gd name="connsiteY2" fmla="*/ 546654 h 857498"/>
                <a:gd name="connsiteX3" fmla="*/ 301147 w 1080770"/>
                <a:gd name="connsiteY3" fmla="*/ 857248 h 857498"/>
                <a:gd name="connsiteX4" fmla="*/ 182 w 1080770"/>
                <a:gd name="connsiteY4" fmla="*/ 485316 h 857498"/>
                <a:gd name="connsiteX5" fmla="*/ 730135 w 1080770"/>
                <a:gd name="connsiteY5" fmla="*/ 60 h 857498"/>
                <a:gd name="connsiteX6" fmla="*/ 1080184 w 1080770"/>
                <a:gd name="connsiteY6" fmla="*/ 618985 h 857498"/>
                <a:gd name="connsiteX0" fmla="*/ 1080184 w 1080770"/>
                <a:gd name="connsiteY0" fmla="*/ 618985 h 857503"/>
                <a:gd name="connsiteX1" fmla="*/ 816952 w 1080770"/>
                <a:gd name="connsiteY1" fmla="*/ 769000 h 857503"/>
                <a:gd name="connsiteX2" fmla="*/ 649498 w 1080770"/>
                <a:gd name="connsiteY2" fmla="*/ 546654 h 857503"/>
                <a:gd name="connsiteX3" fmla="*/ 301147 w 1080770"/>
                <a:gd name="connsiteY3" fmla="*/ 857248 h 857503"/>
                <a:gd name="connsiteX4" fmla="*/ 182 w 1080770"/>
                <a:gd name="connsiteY4" fmla="*/ 485316 h 857503"/>
                <a:gd name="connsiteX5" fmla="*/ 730135 w 1080770"/>
                <a:gd name="connsiteY5" fmla="*/ 60 h 857503"/>
                <a:gd name="connsiteX6" fmla="*/ 1080184 w 1080770"/>
                <a:gd name="connsiteY6" fmla="*/ 618985 h 857503"/>
                <a:gd name="connsiteX0" fmla="*/ 1080184 w 1080770"/>
                <a:gd name="connsiteY0" fmla="*/ 618985 h 857476"/>
                <a:gd name="connsiteX1" fmla="*/ 816952 w 1080770"/>
                <a:gd name="connsiteY1" fmla="*/ 769000 h 857476"/>
                <a:gd name="connsiteX2" fmla="*/ 649498 w 1080770"/>
                <a:gd name="connsiteY2" fmla="*/ 546654 h 857476"/>
                <a:gd name="connsiteX3" fmla="*/ 301147 w 1080770"/>
                <a:gd name="connsiteY3" fmla="*/ 857248 h 857476"/>
                <a:gd name="connsiteX4" fmla="*/ 182 w 1080770"/>
                <a:gd name="connsiteY4" fmla="*/ 485316 h 857476"/>
                <a:gd name="connsiteX5" fmla="*/ 730135 w 1080770"/>
                <a:gd name="connsiteY5" fmla="*/ 60 h 857476"/>
                <a:gd name="connsiteX6" fmla="*/ 1080184 w 1080770"/>
                <a:gd name="connsiteY6" fmla="*/ 618985 h 857476"/>
                <a:gd name="connsiteX0" fmla="*/ 1080184 w 1080770"/>
                <a:gd name="connsiteY0" fmla="*/ 618985 h 857476"/>
                <a:gd name="connsiteX1" fmla="*/ 816952 w 1080770"/>
                <a:gd name="connsiteY1" fmla="*/ 769000 h 857476"/>
                <a:gd name="connsiteX2" fmla="*/ 649498 w 1080770"/>
                <a:gd name="connsiteY2" fmla="*/ 546654 h 857476"/>
                <a:gd name="connsiteX3" fmla="*/ 301147 w 1080770"/>
                <a:gd name="connsiteY3" fmla="*/ 857248 h 857476"/>
                <a:gd name="connsiteX4" fmla="*/ 182 w 1080770"/>
                <a:gd name="connsiteY4" fmla="*/ 485316 h 857476"/>
                <a:gd name="connsiteX5" fmla="*/ 730135 w 1080770"/>
                <a:gd name="connsiteY5" fmla="*/ 60 h 857476"/>
                <a:gd name="connsiteX6" fmla="*/ 1080184 w 1080770"/>
                <a:gd name="connsiteY6" fmla="*/ 618985 h 857476"/>
                <a:gd name="connsiteX0" fmla="*/ 1080184 w 1080508"/>
                <a:gd name="connsiteY0" fmla="*/ 618985 h 857476"/>
                <a:gd name="connsiteX1" fmla="*/ 816952 w 1080508"/>
                <a:gd name="connsiteY1" fmla="*/ 769000 h 857476"/>
                <a:gd name="connsiteX2" fmla="*/ 649498 w 1080508"/>
                <a:gd name="connsiteY2" fmla="*/ 546654 h 857476"/>
                <a:gd name="connsiteX3" fmla="*/ 301147 w 1080508"/>
                <a:gd name="connsiteY3" fmla="*/ 857248 h 857476"/>
                <a:gd name="connsiteX4" fmla="*/ 182 w 1080508"/>
                <a:gd name="connsiteY4" fmla="*/ 485316 h 857476"/>
                <a:gd name="connsiteX5" fmla="*/ 730135 w 1080508"/>
                <a:gd name="connsiteY5" fmla="*/ 60 h 857476"/>
                <a:gd name="connsiteX6" fmla="*/ 1080184 w 1080508"/>
                <a:gd name="connsiteY6" fmla="*/ 618985 h 857476"/>
                <a:gd name="connsiteX0" fmla="*/ 1080184 w 1080184"/>
                <a:gd name="connsiteY0" fmla="*/ 618985 h 857476"/>
                <a:gd name="connsiteX1" fmla="*/ 816952 w 1080184"/>
                <a:gd name="connsiteY1" fmla="*/ 769000 h 857476"/>
                <a:gd name="connsiteX2" fmla="*/ 649498 w 1080184"/>
                <a:gd name="connsiteY2" fmla="*/ 546654 h 857476"/>
                <a:gd name="connsiteX3" fmla="*/ 301147 w 1080184"/>
                <a:gd name="connsiteY3" fmla="*/ 857248 h 857476"/>
                <a:gd name="connsiteX4" fmla="*/ 182 w 1080184"/>
                <a:gd name="connsiteY4" fmla="*/ 485316 h 857476"/>
                <a:gd name="connsiteX5" fmla="*/ 730135 w 1080184"/>
                <a:gd name="connsiteY5" fmla="*/ 60 h 857476"/>
                <a:gd name="connsiteX6" fmla="*/ 1080184 w 1080184"/>
                <a:gd name="connsiteY6" fmla="*/ 618985 h 85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0184" h="857476">
                  <a:moveTo>
                    <a:pt x="1080184" y="618985"/>
                  </a:moveTo>
                  <a:cubicBezTo>
                    <a:pt x="1074998" y="637721"/>
                    <a:pt x="821123" y="762001"/>
                    <a:pt x="816952" y="769000"/>
                  </a:cubicBezTo>
                  <a:cubicBezTo>
                    <a:pt x="815733" y="770865"/>
                    <a:pt x="660811" y="550164"/>
                    <a:pt x="649498" y="546654"/>
                  </a:cubicBezTo>
                  <a:cubicBezTo>
                    <a:pt x="646883" y="567616"/>
                    <a:pt x="297818" y="846277"/>
                    <a:pt x="301147" y="857248"/>
                  </a:cubicBezTo>
                  <a:cubicBezTo>
                    <a:pt x="304476" y="868219"/>
                    <a:pt x="-4875" y="481248"/>
                    <a:pt x="182" y="485316"/>
                  </a:cubicBezTo>
                  <a:cubicBezTo>
                    <a:pt x="-13090" y="475589"/>
                    <a:pt x="704793" y="-6188"/>
                    <a:pt x="730135" y="60"/>
                  </a:cubicBezTo>
                  <a:cubicBezTo>
                    <a:pt x="716465" y="8825"/>
                    <a:pt x="1077746" y="596545"/>
                    <a:pt x="1080184" y="618985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36" name="Freeform 2135"/>
            <p:cNvSpPr/>
            <p:nvPr/>
          </p:nvSpPr>
          <p:spPr>
            <a:xfrm rot="18330916">
              <a:off x="20993677" y="8352694"/>
              <a:ext cx="3901783" cy="4221699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571802 w 1571828"/>
                <a:gd name="connsiteY0" fmla="*/ 984555 h 1308688"/>
                <a:gd name="connsiteX1" fmla="*/ 219285 w 1571828"/>
                <a:gd name="connsiteY1" fmla="*/ 1293753 h 1308688"/>
                <a:gd name="connsiteX2" fmla="*/ 5526 w 1571828"/>
                <a:gd name="connsiteY2" fmla="*/ 402897 h 1308688"/>
                <a:gd name="connsiteX3" fmla="*/ 919658 w 1571828"/>
                <a:gd name="connsiteY3" fmla="*/ 73 h 1308688"/>
                <a:gd name="connsiteX4" fmla="*/ 1571802 w 1571828"/>
                <a:gd name="connsiteY4" fmla="*/ 984555 h 1308688"/>
                <a:gd name="connsiteX0" fmla="*/ 2340453 w 2340467"/>
                <a:gd name="connsiteY0" fmla="*/ 984555 h 2392700"/>
                <a:gd name="connsiteX1" fmla="*/ 43975 w 2340467"/>
                <a:gd name="connsiteY1" fmla="*/ 2388200 h 2392700"/>
                <a:gd name="connsiteX2" fmla="*/ 774177 w 2340467"/>
                <a:gd name="connsiteY2" fmla="*/ 402897 h 2392700"/>
                <a:gd name="connsiteX3" fmla="*/ 1688309 w 2340467"/>
                <a:gd name="connsiteY3" fmla="*/ 73 h 2392700"/>
                <a:gd name="connsiteX4" fmla="*/ 2340453 w 2340467"/>
                <a:gd name="connsiteY4" fmla="*/ 984555 h 2392700"/>
                <a:gd name="connsiteX0" fmla="*/ 2821084 w 2821099"/>
                <a:gd name="connsiteY0" fmla="*/ 984501 h 2396101"/>
                <a:gd name="connsiteX1" fmla="*/ 524606 w 2821099"/>
                <a:gd name="connsiteY1" fmla="*/ 2388146 h 2396101"/>
                <a:gd name="connsiteX2" fmla="*/ 279 w 2821099"/>
                <a:gd name="connsiteY2" fmla="*/ 1592717 h 2396101"/>
                <a:gd name="connsiteX3" fmla="*/ 2168940 w 2821099"/>
                <a:gd name="connsiteY3" fmla="*/ 19 h 2396101"/>
                <a:gd name="connsiteX4" fmla="*/ 2821084 w 2821099"/>
                <a:gd name="connsiteY4" fmla="*/ 984501 h 2396101"/>
                <a:gd name="connsiteX0" fmla="*/ 2820867 w 2820879"/>
                <a:gd name="connsiteY0" fmla="*/ 984501 h 2388276"/>
                <a:gd name="connsiteX1" fmla="*/ 524389 w 2820879"/>
                <a:gd name="connsiteY1" fmla="*/ 2388146 h 2388276"/>
                <a:gd name="connsiteX2" fmla="*/ 62 w 2820879"/>
                <a:gd name="connsiteY2" fmla="*/ 1592717 h 2388276"/>
                <a:gd name="connsiteX3" fmla="*/ 2168723 w 2820879"/>
                <a:gd name="connsiteY3" fmla="*/ 19 h 2388276"/>
                <a:gd name="connsiteX4" fmla="*/ 2820867 w 2820879"/>
                <a:gd name="connsiteY4" fmla="*/ 984501 h 2388276"/>
                <a:gd name="connsiteX0" fmla="*/ 2771650 w 2771665"/>
                <a:gd name="connsiteY0" fmla="*/ 984500 h 2398570"/>
                <a:gd name="connsiteX1" fmla="*/ 475172 w 2771665"/>
                <a:gd name="connsiteY1" fmla="*/ 2388145 h 2398570"/>
                <a:gd name="connsiteX2" fmla="*/ 583 w 2771665"/>
                <a:gd name="connsiteY2" fmla="*/ 1662406 h 2398570"/>
                <a:gd name="connsiteX3" fmla="*/ 2119506 w 2771665"/>
                <a:gd name="connsiteY3" fmla="*/ 18 h 2398570"/>
                <a:gd name="connsiteX4" fmla="*/ 2771650 w 2771665"/>
                <a:gd name="connsiteY4" fmla="*/ 984500 h 2398570"/>
                <a:gd name="connsiteX0" fmla="*/ 2771130 w 2771143"/>
                <a:gd name="connsiteY0" fmla="*/ 984500 h 2388778"/>
                <a:gd name="connsiteX1" fmla="*/ 474652 w 2771143"/>
                <a:gd name="connsiteY1" fmla="*/ 2388145 h 2388778"/>
                <a:gd name="connsiteX2" fmla="*/ 63 w 2771143"/>
                <a:gd name="connsiteY2" fmla="*/ 1662406 h 2388778"/>
                <a:gd name="connsiteX3" fmla="*/ 2118986 w 2771143"/>
                <a:gd name="connsiteY3" fmla="*/ 18 h 2388778"/>
                <a:gd name="connsiteX4" fmla="*/ 2771130 w 2771143"/>
                <a:gd name="connsiteY4" fmla="*/ 984500 h 2388778"/>
                <a:gd name="connsiteX0" fmla="*/ 2411159 w 2411177"/>
                <a:gd name="connsiteY0" fmla="*/ 568329 h 2412250"/>
                <a:gd name="connsiteX1" fmla="*/ 474813 w 2411177"/>
                <a:gd name="connsiteY1" fmla="*/ 2388145 h 2412250"/>
                <a:gd name="connsiteX2" fmla="*/ 224 w 2411177"/>
                <a:gd name="connsiteY2" fmla="*/ 1662406 h 2412250"/>
                <a:gd name="connsiteX3" fmla="*/ 2119147 w 2411177"/>
                <a:gd name="connsiteY3" fmla="*/ 18 h 2412250"/>
                <a:gd name="connsiteX4" fmla="*/ 2411159 w 2411177"/>
                <a:gd name="connsiteY4" fmla="*/ 568329 h 2412250"/>
                <a:gd name="connsiteX0" fmla="*/ 2411503 w 2411521"/>
                <a:gd name="connsiteY0" fmla="*/ 568329 h 1967958"/>
                <a:gd name="connsiteX1" fmla="*/ 417612 w 2411521"/>
                <a:gd name="connsiteY1" fmla="*/ 1924319 h 1967958"/>
                <a:gd name="connsiteX2" fmla="*/ 568 w 2411521"/>
                <a:gd name="connsiteY2" fmla="*/ 1662406 h 1967958"/>
                <a:gd name="connsiteX3" fmla="*/ 2119491 w 2411521"/>
                <a:gd name="connsiteY3" fmla="*/ 18 h 1967958"/>
                <a:gd name="connsiteX4" fmla="*/ 2411503 w 2411521"/>
                <a:gd name="connsiteY4" fmla="*/ 568329 h 1967958"/>
                <a:gd name="connsiteX0" fmla="*/ 2412015 w 2412033"/>
                <a:gd name="connsiteY0" fmla="*/ 568329 h 2102536"/>
                <a:gd name="connsiteX1" fmla="*/ 394180 w 2412033"/>
                <a:gd name="connsiteY1" fmla="*/ 2067631 h 2102536"/>
                <a:gd name="connsiteX2" fmla="*/ 1080 w 2412033"/>
                <a:gd name="connsiteY2" fmla="*/ 1662406 h 2102536"/>
                <a:gd name="connsiteX3" fmla="*/ 2120003 w 2412033"/>
                <a:gd name="connsiteY3" fmla="*/ 18 h 2102536"/>
                <a:gd name="connsiteX4" fmla="*/ 2412015 w 2412033"/>
                <a:gd name="connsiteY4" fmla="*/ 568329 h 2102536"/>
                <a:gd name="connsiteX0" fmla="*/ 2410998 w 2411012"/>
                <a:gd name="connsiteY0" fmla="*/ 568329 h 2073102"/>
                <a:gd name="connsiteX1" fmla="*/ 393163 w 2411012"/>
                <a:gd name="connsiteY1" fmla="*/ 2067631 h 2073102"/>
                <a:gd name="connsiteX2" fmla="*/ 63 w 2411012"/>
                <a:gd name="connsiteY2" fmla="*/ 1662406 h 2073102"/>
                <a:gd name="connsiteX3" fmla="*/ 2118986 w 2411012"/>
                <a:gd name="connsiteY3" fmla="*/ 18 h 2073102"/>
                <a:gd name="connsiteX4" fmla="*/ 2410998 w 2411012"/>
                <a:gd name="connsiteY4" fmla="*/ 568329 h 2073102"/>
                <a:gd name="connsiteX0" fmla="*/ 2463022 w 2463039"/>
                <a:gd name="connsiteY0" fmla="*/ 568330 h 2091500"/>
                <a:gd name="connsiteX1" fmla="*/ 445187 w 2463039"/>
                <a:gd name="connsiteY1" fmla="*/ 2067632 h 2091500"/>
                <a:gd name="connsiteX2" fmla="*/ 384 w 2463039"/>
                <a:gd name="connsiteY2" fmla="*/ 1531009 h 2091500"/>
                <a:gd name="connsiteX3" fmla="*/ 2171010 w 2463039"/>
                <a:gd name="connsiteY3" fmla="*/ 19 h 2091500"/>
                <a:gd name="connsiteX4" fmla="*/ 2463022 w 2463039"/>
                <a:gd name="connsiteY4" fmla="*/ 568330 h 2091500"/>
                <a:gd name="connsiteX0" fmla="*/ 2462699 w 2462713"/>
                <a:gd name="connsiteY0" fmla="*/ 568330 h 2070993"/>
                <a:gd name="connsiteX1" fmla="*/ 444864 w 2462713"/>
                <a:gd name="connsiteY1" fmla="*/ 2067632 h 2070993"/>
                <a:gd name="connsiteX2" fmla="*/ 61 w 2462713"/>
                <a:gd name="connsiteY2" fmla="*/ 1531009 h 2070993"/>
                <a:gd name="connsiteX3" fmla="*/ 2170687 w 2462713"/>
                <a:gd name="connsiteY3" fmla="*/ 19 h 2070993"/>
                <a:gd name="connsiteX4" fmla="*/ 2462699 w 2462713"/>
                <a:gd name="connsiteY4" fmla="*/ 568330 h 2070993"/>
                <a:gd name="connsiteX0" fmla="*/ 2462699 w 2462713"/>
                <a:gd name="connsiteY0" fmla="*/ 568330 h 2020264"/>
                <a:gd name="connsiteX1" fmla="*/ 399681 w 2462713"/>
                <a:gd name="connsiteY1" fmla="*/ 2016606 h 2020264"/>
                <a:gd name="connsiteX2" fmla="*/ 61 w 2462713"/>
                <a:gd name="connsiteY2" fmla="*/ 1531009 h 2020264"/>
                <a:gd name="connsiteX3" fmla="*/ 2170687 w 2462713"/>
                <a:gd name="connsiteY3" fmla="*/ 19 h 2020264"/>
                <a:gd name="connsiteX4" fmla="*/ 2462699 w 2462713"/>
                <a:gd name="connsiteY4" fmla="*/ 568330 h 2020264"/>
                <a:gd name="connsiteX0" fmla="*/ 2462699 w 2462712"/>
                <a:gd name="connsiteY0" fmla="*/ 568330 h 1963830"/>
                <a:gd name="connsiteX1" fmla="*/ 350354 w 2462712"/>
                <a:gd name="connsiteY1" fmla="*/ 1959774 h 1963830"/>
                <a:gd name="connsiteX2" fmla="*/ 61 w 2462712"/>
                <a:gd name="connsiteY2" fmla="*/ 1531009 h 1963830"/>
                <a:gd name="connsiteX3" fmla="*/ 2170687 w 2462712"/>
                <a:gd name="connsiteY3" fmla="*/ 19 h 1963830"/>
                <a:gd name="connsiteX4" fmla="*/ 2462699 w 2462712"/>
                <a:gd name="connsiteY4" fmla="*/ 568330 h 1963830"/>
                <a:gd name="connsiteX0" fmla="*/ 2462700 w 2462713"/>
                <a:gd name="connsiteY0" fmla="*/ 568330 h 1926399"/>
                <a:gd name="connsiteX1" fmla="*/ 323414 w 2462713"/>
                <a:gd name="connsiteY1" fmla="*/ 1922026 h 1926399"/>
                <a:gd name="connsiteX2" fmla="*/ 62 w 2462713"/>
                <a:gd name="connsiteY2" fmla="*/ 1531009 h 1926399"/>
                <a:gd name="connsiteX3" fmla="*/ 2170688 w 2462713"/>
                <a:gd name="connsiteY3" fmla="*/ 19 h 1926399"/>
                <a:gd name="connsiteX4" fmla="*/ 2462700 w 2462713"/>
                <a:gd name="connsiteY4" fmla="*/ 568330 h 1926399"/>
                <a:gd name="connsiteX0" fmla="*/ 2462700 w 2462713"/>
                <a:gd name="connsiteY0" fmla="*/ 568330 h 1944899"/>
                <a:gd name="connsiteX1" fmla="*/ 327968 w 2462713"/>
                <a:gd name="connsiteY1" fmla="*/ 1940689 h 1944899"/>
                <a:gd name="connsiteX2" fmla="*/ 62 w 2462713"/>
                <a:gd name="connsiteY2" fmla="*/ 1531009 h 1944899"/>
                <a:gd name="connsiteX3" fmla="*/ 2170688 w 2462713"/>
                <a:gd name="connsiteY3" fmla="*/ 19 h 1944899"/>
                <a:gd name="connsiteX4" fmla="*/ 2462700 w 2462713"/>
                <a:gd name="connsiteY4" fmla="*/ 568330 h 1944899"/>
                <a:gd name="connsiteX0" fmla="*/ 595266 w 2170706"/>
                <a:gd name="connsiteY0" fmla="*/ 1734574 h 1943966"/>
                <a:gd name="connsiteX1" fmla="*/ 327986 w 2170706"/>
                <a:gd name="connsiteY1" fmla="*/ 1940689 h 1943966"/>
                <a:gd name="connsiteX2" fmla="*/ 80 w 2170706"/>
                <a:gd name="connsiteY2" fmla="*/ 1531009 h 1943966"/>
                <a:gd name="connsiteX3" fmla="*/ 2170706 w 2170706"/>
                <a:gd name="connsiteY3" fmla="*/ 19 h 1943966"/>
                <a:gd name="connsiteX4" fmla="*/ 595266 w 2170706"/>
                <a:gd name="connsiteY4" fmla="*/ 1734574 h 1943966"/>
                <a:gd name="connsiteX0" fmla="*/ 595601 w 595762"/>
                <a:gd name="connsiteY0" fmla="*/ 414588 h 623980"/>
                <a:gd name="connsiteX1" fmla="*/ 328321 w 595762"/>
                <a:gd name="connsiteY1" fmla="*/ 620703 h 623980"/>
                <a:gd name="connsiteX2" fmla="*/ 415 w 595762"/>
                <a:gd name="connsiteY2" fmla="*/ 211023 h 623980"/>
                <a:gd name="connsiteX3" fmla="*/ 321361 w 595762"/>
                <a:gd name="connsiteY3" fmla="*/ 139 h 623980"/>
                <a:gd name="connsiteX4" fmla="*/ 595601 w 595762"/>
                <a:gd name="connsiteY4" fmla="*/ 414588 h 623980"/>
                <a:gd name="connsiteX0" fmla="*/ 817550 w 817629"/>
                <a:gd name="connsiteY0" fmla="*/ 203591 h 620705"/>
                <a:gd name="connsiteX1" fmla="*/ 328321 w 817629"/>
                <a:gd name="connsiteY1" fmla="*/ 620703 h 620705"/>
                <a:gd name="connsiteX2" fmla="*/ 415 w 817629"/>
                <a:gd name="connsiteY2" fmla="*/ 211023 h 620705"/>
                <a:gd name="connsiteX3" fmla="*/ 321361 w 817629"/>
                <a:gd name="connsiteY3" fmla="*/ 139 h 620705"/>
                <a:gd name="connsiteX4" fmla="*/ 817550 w 817629"/>
                <a:gd name="connsiteY4" fmla="*/ 203591 h 620705"/>
                <a:gd name="connsiteX0" fmla="*/ 817358 w 817437"/>
                <a:gd name="connsiteY0" fmla="*/ 259852 h 676966"/>
                <a:gd name="connsiteX1" fmla="*/ 328129 w 817437"/>
                <a:gd name="connsiteY1" fmla="*/ 676964 h 676966"/>
                <a:gd name="connsiteX2" fmla="*/ 223 w 817437"/>
                <a:gd name="connsiteY2" fmla="*/ 267284 h 676966"/>
                <a:gd name="connsiteX3" fmla="*/ 596555 w 817437"/>
                <a:gd name="connsiteY3" fmla="*/ 109 h 676966"/>
                <a:gd name="connsiteX4" fmla="*/ 817358 w 817437"/>
                <a:gd name="connsiteY4" fmla="*/ 259852 h 676966"/>
                <a:gd name="connsiteX0" fmla="*/ 817358 w 817416"/>
                <a:gd name="connsiteY0" fmla="*/ 259852 h 677138"/>
                <a:gd name="connsiteX1" fmla="*/ 328129 w 817416"/>
                <a:gd name="connsiteY1" fmla="*/ 676964 h 677138"/>
                <a:gd name="connsiteX2" fmla="*/ 223 w 817416"/>
                <a:gd name="connsiteY2" fmla="*/ 267284 h 677138"/>
                <a:gd name="connsiteX3" fmla="*/ 596555 w 817416"/>
                <a:gd name="connsiteY3" fmla="*/ 109 h 677138"/>
                <a:gd name="connsiteX4" fmla="*/ 817358 w 817416"/>
                <a:gd name="connsiteY4" fmla="*/ 259852 h 677138"/>
                <a:gd name="connsiteX0" fmla="*/ 1506154 w 1506269"/>
                <a:gd name="connsiteY0" fmla="*/ 259784 h 723894"/>
                <a:gd name="connsiteX1" fmla="*/ 1016925 w 1506269"/>
                <a:gd name="connsiteY1" fmla="*/ 676896 h 723894"/>
                <a:gd name="connsiteX2" fmla="*/ 103 w 1506269"/>
                <a:gd name="connsiteY2" fmla="*/ 716817 h 723894"/>
                <a:gd name="connsiteX3" fmla="*/ 1285351 w 1506269"/>
                <a:gd name="connsiteY3" fmla="*/ 41 h 723894"/>
                <a:gd name="connsiteX4" fmla="*/ 1506154 w 1506269"/>
                <a:gd name="connsiteY4" fmla="*/ 259784 h 723894"/>
                <a:gd name="connsiteX0" fmla="*/ 1506154 w 2256648"/>
                <a:gd name="connsiteY0" fmla="*/ 259784 h 2475167"/>
                <a:gd name="connsiteX1" fmla="*/ 2214550 w 2256648"/>
                <a:gd name="connsiteY1" fmla="*/ 2472862 h 2475167"/>
                <a:gd name="connsiteX2" fmla="*/ 103 w 2256648"/>
                <a:gd name="connsiteY2" fmla="*/ 716817 h 2475167"/>
                <a:gd name="connsiteX3" fmla="*/ 1285351 w 2256648"/>
                <a:gd name="connsiteY3" fmla="*/ 41 h 2475167"/>
                <a:gd name="connsiteX4" fmla="*/ 1506154 w 2256648"/>
                <a:gd name="connsiteY4" fmla="*/ 259784 h 2475167"/>
                <a:gd name="connsiteX0" fmla="*/ 1506154 w 2215041"/>
                <a:gd name="connsiteY0" fmla="*/ 259784 h 2517506"/>
                <a:gd name="connsiteX1" fmla="*/ 2214550 w 2215041"/>
                <a:gd name="connsiteY1" fmla="*/ 2472862 h 2517506"/>
                <a:gd name="connsiteX2" fmla="*/ 1374141 w 2215041"/>
                <a:gd name="connsiteY2" fmla="*/ 1665022 h 2517506"/>
                <a:gd name="connsiteX3" fmla="*/ 103 w 2215041"/>
                <a:gd name="connsiteY3" fmla="*/ 716817 h 2517506"/>
                <a:gd name="connsiteX4" fmla="*/ 1285351 w 2215041"/>
                <a:gd name="connsiteY4" fmla="*/ 41 h 2517506"/>
                <a:gd name="connsiteX5" fmla="*/ 1506154 w 2215041"/>
                <a:gd name="connsiteY5" fmla="*/ 259784 h 2517506"/>
                <a:gd name="connsiteX0" fmla="*/ 1506154 w 2818203"/>
                <a:gd name="connsiteY0" fmla="*/ 259784 h 2474053"/>
                <a:gd name="connsiteX1" fmla="*/ 2799339 w 2818203"/>
                <a:gd name="connsiteY1" fmla="*/ 1804920 h 2474053"/>
                <a:gd name="connsiteX2" fmla="*/ 2214550 w 2818203"/>
                <a:gd name="connsiteY2" fmla="*/ 2472862 h 2474053"/>
                <a:gd name="connsiteX3" fmla="*/ 1374141 w 2818203"/>
                <a:gd name="connsiteY3" fmla="*/ 1665022 h 2474053"/>
                <a:gd name="connsiteX4" fmla="*/ 103 w 2818203"/>
                <a:gd name="connsiteY4" fmla="*/ 716817 h 2474053"/>
                <a:gd name="connsiteX5" fmla="*/ 1285351 w 2818203"/>
                <a:gd name="connsiteY5" fmla="*/ 41 h 2474053"/>
                <a:gd name="connsiteX6" fmla="*/ 1506154 w 2818203"/>
                <a:gd name="connsiteY6" fmla="*/ 259784 h 2474053"/>
                <a:gd name="connsiteX0" fmla="*/ 1506139 w 2818188"/>
                <a:gd name="connsiteY0" fmla="*/ 946421 h 3160690"/>
                <a:gd name="connsiteX1" fmla="*/ 2799324 w 2818188"/>
                <a:gd name="connsiteY1" fmla="*/ 2491557 h 3160690"/>
                <a:gd name="connsiteX2" fmla="*/ 2214535 w 2818188"/>
                <a:gd name="connsiteY2" fmla="*/ 3159499 h 3160690"/>
                <a:gd name="connsiteX3" fmla="*/ 1374126 w 2818188"/>
                <a:gd name="connsiteY3" fmla="*/ 2351659 h 3160690"/>
                <a:gd name="connsiteX4" fmla="*/ 88 w 2818188"/>
                <a:gd name="connsiteY4" fmla="*/ 1403454 h 3160690"/>
                <a:gd name="connsiteX5" fmla="*/ 1510540 w 2818188"/>
                <a:gd name="connsiteY5" fmla="*/ 20 h 3160690"/>
                <a:gd name="connsiteX6" fmla="*/ 1506139 w 2818188"/>
                <a:gd name="connsiteY6" fmla="*/ 946421 h 3160690"/>
                <a:gd name="connsiteX0" fmla="*/ 1510540 w 2817998"/>
                <a:gd name="connsiteY0" fmla="*/ 20 h 3161628"/>
                <a:gd name="connsiteX1" fmla="*/ 2799324 w 2817998"/>
                <a:gd name="connsiteY1" fmla="*/ 2491557 h 3161628"/>
                <a:gd name="connsiteX2" fmla="*/ 2214535 w 2817998"/>
                <a:gd name="connsiteY2" fmla="*/ 3159499 h 3161628"/>
                <a:gd name="connsiteX3" fmla="*/ 1374126 w 2817998"/>
                <a:gd name="connsiteY3" fmla="*/ 2351659 h 3161628"/>
                <a:gd name="connsiteX4" fmla="*/ 88 w 2817998"/>
                <a:gd name="connsiteY4" fmla="*/ 1403454 h 3161628"/>
                <a:gd name="connsiteX5" fmla="*/ 1510540 w 2817998"/>
                <a:gd name="connsiteY5" fmla="*/ 20 h 3161628"/>
                <a:gd name="connsiteX0" fmla="*/ 1510540 w 2817998"/>
                <a:gd name="connsiteY0" fmla="*/ 53 h 3161661"/>
                <a:gd name="connsiteX1" fmla="*/ 2799324 w 2817998"/>
                <a:gd name="connsiteY1" fmla="*/ 2491590 h 3161661"/>
                <a:gd name="connsiteX2" fmla="*/ 2214535 w 2817998"/>
                <a:gd name="connsiteY2" fmla="*/ 3159532 h 3161661"/>
                <a:gd name="connsiteX3" fmla="*/ 1374126 w 2817998"/>
                <a:gd name="connsiteY3" fmla="*/ 2351692 h 3161661"/>
                <a:gd name="connsiteX4" fmla="*/ 88 w 2817998"/>
                <a:gd name="connsiteY4" fmla="*/ 1403487 h 3161661"/>
                <a:gd name="connsiteX5" fmla="*/ 1510540 w 2817998"/>
                <a:gd name="connsiteY5" fmla="*/ 53 h 3161661"/>
                <a:gd name="connsiteX0" fmla="*/ 1510540 w 2799324"/>
                <a:gd name="connsiteY0" fmla="*/ 53 h 3160112"/>
                <a:gd name="connsiteX1" fmla="*/ 2799324 w 2799324"/>
                <a:gd name="connsiteY1" fmla="*/ 2491590 h 3160112"/>
                <a:gd name="connsiteX2" fmla="*/ 2214535 w 2799324"/>
                <a:gd name="connsiteY2" fmla="*/ 3159532 h 3160112"/>
                <a:gd name="connsiteX3" fmla="*/ 1374126 w 2799324"/>
                <a:gd name="connsiteY3" fmla="*/ 2351692 h 3160112"/>
                <a:gd name="connsiteX4" fmla="*/ 88 w 2799324"/>
                <a:gd name="connsiteY4" fmla="*/ 1403487 h 3160112"/>
                <a:gd name="connsiteX5" fmla="*/ 1510540 w 2799324"/>
                <a:gd name="connsiteY5" fmla="*/ 53 h 3160112"/>
                <a:gd name="connsiteX0" fmla="*/ 1510540 w 2799324"/>
                <a:gd name="connsiteY0" fmla="*/ 44 h 3160103"/>
                <a:gd name="connsiteX1" fmla="*/ 2799324 w 2799324"/>
                <a:gd name="connsiteY1" fmla="*/ 2491581 h 3160103"/>
                <a:gd name="connsiteX2" fmla="*/ 2214535 w 2799324"/>
                <a:gd name="connsiteY2" fmla="*/ 3159523 h 3160103"/>
                <a:gd name="connsiteX3" fmla="*/ 1374126 w 2799324"/>
                <a:gd name="connsiteY3" fmla="*/ 2351683 h 3160103"/>
                <a:gd name="connsiteX4" fmla="*/ 88 w 2799324"/>
                <a:gd name="connsiteY4" fmla="*/ 1403478 h 3160103"/>
                <a:gd name="connsiteX5" fmla="*/ 1510540 w 2799324"/>
                <a:gd name="connsiteY5" fmla="*/ 44 h 3160103"/>
                <a:gd name="connsiteX0" fmla="*/ 1510540 w 2799324"/>
                <a:gd name="connsiteY0" fmla="*/ 44 h 3159744"/>
                <a:gd name="connsiteX1" fmla="*/ 2799324 w 2799324"/>
                <a:gd name="connsiteY1" fmla="*/ 2491581 h 3159744"/>
                <a:gd name="connsiteX2" fmla="*/ 2214535 w 2799324"/>
                <a:gd name="connsiteY2" fmla="*/ 3159523 h 3159744"/>
                <a:gd name="connsiteX3" fmla="*/ 1374126 w 2799324"/>
                <a:gd name="connsiteY3" fmla="*/ 2351683 h 3159744"/>
                <a:gd name="connsiteX4" fmla="*/ 88 w 2799324"/>
                <a:gd name="connsiteY4" fmla="*/ 1403478 h 3159744"/>
                <a:gd name="connsiteX5" fmla="*/ 1510540 w 2799324"/>
                <a:gd name="connsiteY5" fmla="*/ 44 h 3159744"/>
                <a:gd name="connsiteX0" fmla="*/ 1510540 w 2799324"/>
                <a:gd name="connsiteY0" fmla="*/ 44 h 3159661"/>
                <a:gd name="connsiteX1" fmla="*/ 2799324 w 2799324"/>
                <a:gd name="connsiteY1" fmla="*/ 2491581 h 3159661"/>
                <a:gd name="connsiteX2" fmla="*/ 2214535 w 2799324"/>
                <a:gd name="connsiteY2" fmla="*/ 3159523 h 3159661"/>
                <a:gd name="connsiteX3" fmla="*/ 1374126 w 2799324"/>
                <a:gd name="connsiteY3" fmla="*/ 2351683 h 3159661"/>
                <a:gd name="connsiteX4" fmla="*/ 88 w 2799324"/>
                <a:gd name="connsiteY4" fmla="*/ 1403478 h 3159661"/>
                <a:gd name="connsiteX5" fmla="*/ 1510540 w 2799324"/>
                <a:gd name="connsiteY5" fmla="*/ 44 h 3159661"/>
                <a:gd name="connsiteX0" fmla="*/ 1510540 w 2799324"/>
                <a:gd name="connsiteY0" fmla="*/ 44 h 3159661"/>
                <a:gd name="connsiteX1" fmla="*/ 2799324 w 2799324"/>
                <a:gd name="connsiteY1" fmla="*/ 2491581 h 3159661"/>
                <a:gd name="connsiteX2" fmla="*/ 2214535 w 2799324"/>
                <a:gd name="connsiteY2" fmla="*/ 3159523 h 3159661"/>
                <a:gd name="connsiteX3" fmla="*/ 1374126 w 2799324"/>
                <a:gd name="connsiteY3" fmla="*/ 2351683 h 3159661"/>
                <a:gd name="connsiteX4" fmla="*/ 88 w 2799324"/>
                <a:gd name="connsiteY4" fmla="*/ 1403478 h 3159661"/>
                <a:gd name="connsiteX5" fmla="*/ 1510540 w 2799324"/>
                <a:gd name="connsiteY5" fmla="*/ 44 h 3159661"/>
                <a:gd name="connsiteX0" fmla="*/ 1510540 w 2799324"/>
                <a:gd name="connsiteY0" fmla="*/ 44 h 3159661"/>
                <a:gd name="connsiteX1" fmla="*/ 2799324 w 2799324"/>
                <a:gd name="connsiteY1" fmla="*/ 2491581 h 3159661"/>
                <a:gd name="connsiteX2" fmla="*/ 2214535 w 2799324"/>
                <a:gd name="connsiteY2" fmla="*/ 3159523 h 3159661"/>
                <a:gd name="connsiteX3" fmla="*/ 1374126 w 2799324"/>
                <a:gd name="connsiteY3" fmla="*/ 2351683 h 3159661"/>
                <a:gd name="connsiteX4" fmla="*/ 88 w 2799324"/>
                <a:gd name="connsiteY4" fmla="*/ 1403478 h 3159661"/>
                <a:gd name="connsiteX5" fmla="*/ 1510540 w 2799324"/>
                <a:gd name="connsiteY5" fmla="*/ 44 h 3159661"/>
                <a:gd name="connsiteX0" fmla="*/ 1510540 w 2922684"/>
                <a:gd name="connsiteY0" fmla="*/ 41 h 3162313"/>
                <a:gd name="connsiteX1" fmla="*/ 2922684 w 2922684"/>
                <a:gd name="connsiteY1" fmla="*/ 2634947 h 3162313"/>
                <a:gd name="connsiteX2" fmla="*/ 2214535 w 2922684"/>
                <a:gd name="connsiteY2" fmla="*/ 3159520 h 3162313"/>
                <a:gd name="connsiteX3" fmla="*/ 1374126 w 2922684"/>
                <a:gd name="connsiteY3" fmla="*/ 2351680 h 3162313"/>
                <a:gd name="connsiteX4" fmla="*/ 88 w 2922684"/>
                <a:gd name="connsiteY4" fmla="*/ 1403475 h 3162313"/>
                <a:gd name="connsiteX5" fmla="*/ 1510540 w 2922684"/>
                <a:gd name="connsiteY5" fmla="*/ 41 h 3162313"/>
                <a:gd name="connsiteX0" fmla="*/ 1510540 w 2922684"/>
                <a:gd name="connsiteY0" fmla="*/ 41 h 3160513"/>
                <a:gd name="connsiteX1" fmla="*/ 2922684 w 2922684"/>
                <a:gd name="connsiteY1" fmla="*/ 2634947 h 3160513"/>
                <a:gd name="connsiteX2" fmla="*/ 2214535 w 2922684"/>
                <a:gd name="connsiteY2" fmla="*/ 3159520 h 3160513"/>
                <a:gd name="connsiteX3" fmla="*/ 1374126 w 2922684"/>
                <a:gd name="connsiteY3" fmla="*/ 2351680 h 3160513"/>
                <a:gd name="connsiteX4" fmla="*/ 88 w 2922684"/>
                <a:gd name="connsiteY4" fmla="*/ 1403475 h 3160513"/>
                <a:gd name="connsiteX5" fmla="*/ 1510540 w 2922684"/>
                <a:gd name="connsiteY5" fmla="*/ 41 h 3160513"/>
                <a:gd name="connsiteX0" fmla="*/ 1510540 w 2922684"/>
                <a:gd name="connsiteY0" fmla="*/ 41 h 3162313"/>
                <a:gd name="connsiteX1" fmla="*/ 2922684 w 2922684"/>
                <a:gd name="connsiteY1" fmla="*/ 2634947 h 3162313"/>
                <a:gd name="connsiteX2" fmla="*/ 2214535 w 2922684"/>
                <a:gd name="connsiteY2" fmla="*/ 3159520 h 3162313"/>
                <a:gd name="connsiteX3" fmla="*/ 1374126 w 2922684"/>
                <a:gd name="connsiteY3" fmla="*/ 2351680 h 3162313"/>
                <a:gd name="connsiteX4" fmla="*/ 88 w 2922684"/>
                <a:gd name="connsiteY4" fmla="*/ 1403475 h 3162313"/>
                <a:gd name="connsiteX5" fmla="*/ 1510540 w 2922684"/>
                <a:gd name="connsiteY5" fmla="*/ 41 h 316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684" h="3162313">
                  <a:moveTo>
                    <a:pt x="1510540" y="41"/>
                  </a:moveTo>
                  <a:cubicBezTo>
                    <a:pt x="1481500" y="-11888"/>
                    <a:pt x="2872845" y="2586131"/>
                    <a:pt x="2922684" y="2634947"/>
                  </a:cubicBezTo>
                  <a:cubicBezTo>
                    <a:pt x="2857088" y="2639925"/>
                    <a:pt x="2472628" y="3206731"/>
                    <a:pt x="2214535" y="3159520"/>
                  </a:cubicBezTo>
                  <a:cubicBezTo>
                    <a:pt x="1956442" y="3112309"/>
                    <a:pt x="1404930" y="2317769"/>
                    <a:pt x="1374126" y="2351680"/>
                  </a:cubicBezTo>
                  <a:cubicBezTo>
                    <a:pt x="1297575" y="2292017"/>
                    <a:pt x="31224" y="1472965"/>
                    <a:pt x="88" y="1403475"/>
                  </a:cubicBezTo>
                  <a:cubicBezTo>
                    <a:pt x="-13184" y="1393748"/>
                    <a:pt x="1485198" y="-6207"/>
                    <a:pt x="1510540" y="41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1392672" y="6949643"/>
              <a:ext cx="800100" cy="1783080"/>
            </a:xfrm>
            <a:custGeom>
              <a:avLst/>
              <a:gdLst>
                <a:gd name="connsiteX0" fmla="*/ 0 w 800100"/>
                <a:gd name="connsiteY0" fmla="*/ 0 h 1783080"/>
                <a:gd name="connsiteX1" fmla="*/ 800100 w 800100"/>
                <a:gd name="connsiteY1" fmla="*/ 91440 h 1783080"/>
                <a:gd name="connsiteX2" fmla="*/ 708660 w 800100"/>
                <a:gd name="connsiteY2" fmla="*/ 1783080 h 178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0100" h="1783080">
                  <a:moveTo>
                    <a:pt x="0" y="0"/>
                  </a:moveTo>
                  <a:lnTo>
                    <a:pt x="800100" y="91440"/>
                  </a:lnTo>
                  <a:lnTo>
                    <a:pt x="708660" y="178308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595882" y="5284673"/>
              <a:ext cx="2895600" cy="1028700"/>
            </a:xfrm>
            <a:custGeom>
              <a:avLst/>
              <a:gdLst>
                <a:gd name="connsiteX0" fmla="*/ 0 w 2895600"/>
                <a:gd name="connsiteY0" fmla="*/ 0 h 1028700"/>
                <a:gd name="connsiteX1" fmla="*/ 2124075 w 2895600"/>
                <a:gd name="connsiteY1" fmla="*/ 876300 h 1028700"/>
                <a:gd name="connsiteX2" fmla="*/ 2895600 w 2895600"/>
                <a:gd name="connsiteY2" fmla="*/ 1028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5600" h="1028700">
                  <a:moveTo>
                    <a:pt x="0" y="0"/>
                  </a:moveTo>
                  <a:lnTo>
                    <a:pt x="2124075" y="876300"/>
                  </a:lnTo>
                  <a:lnTo>
                    <a:pt x="2895600" y="1028700"/>
                  </a:lnTo>
                </a:path>
              </a:pathLst>
            </a:custGeom>
            <a:noFill/>
            <a:ln w="539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Freeform 2136"/>
            <p:cNvSpPr/>
            <p:nvPr/>
          </p:nvSpPr>
          <p:spPr>
            <a:xfrm rot="10800000">
              <a:off x="23247647" y="72288"/>
              <a:ext cx="442778" cy="3448733"/>
            </a:xfrm>
            <a:custGeom>
              <a:avLst/>
              <a:gdLst>
                <a:gd name="connsiteX0" fmla="*/ 22860 w 342900"/>
                <a:gd name="connsiteY0" fmla="*/ 0 h 10355580"/>
                <a:gd name="connsiteX1" fmla="*/ 342900 w 342900"/>
                <a:gd name="connsiteY1" fmla="*/ 1874520 h 10355580"/>
                <a:gd name="connsiteX2" fmla="*/ 320040 w 342900"/>
                <a:gd name="connsiteY2" fmla="*/ 2743200 h 10355580"/>
                <a:gd name="connsiteX3" fmla="*/ 182880 w 342900"/>
                <a:gd name="connsiteY3" fmla="*/ 4137660 h 10355580"/>
                <a:gd name="connsiteX4" fmla="*/ 137160 w 342900"/>
                <a:gd name="connsiteY4" fmla="*/ 5097780 h 10355580"/>
                <a:gd name="connsiteX5" fmla="*/ 22860 w 342900"/>
                <a:gd name="connsiteY5" fmla="*/ 5669280 h 10355580"/>
                <a:gd name="connsiteX6" fmla="*/ 0 w 342900"/>
                <a:gd name="connsiteY6" fmla="*/ 6126480 h 10355580"/>
                <a:gd name="connsiteX7" fmla="*/ 137160 w 342900"/>
                <a:gd name="connsiteY7" fmla="*/ 7040880 h 10355580"/>
                <a:gd name="connsiteX8" fmla="*/ 45720 w 342900"/>
                <a:gd name="connsiteY8" fmla="*/ 7955280 h 10355580"/>
                <a:gd name="connsiteX9" fmla="*/ 114300 w 342900"/>
                <a:gd name="connsiteY9" fmla="*/ 8618220 h 10355580"/>
                <a:gd name="connsiteX10" fmla="*/ 68580 w 342900"/>
                <a:gd name="connsiteY10" fmla="*/ 9555480 h 10355580"/>
                <a:gd name="connsiteX11" fmla="*/ 137160 w 342900"/>
                <a:gd name="connsiteY11" fmla="*/ 10355580 h 10355580"/>
                <a:gd name="connsiteX0" fmla="*/ 0 w 1418794"/>
                <a:gd name="connsiteY0" fmla="*/ 0 h 9230665"/>
                <a:gd name="connsiteX1" fmla="*/ 1418794 w 1418794"/>
                <a:gd name="connsiteY1" fmla="*/ 749605 h 9230665"/>
                <a:gd name="connsiteX2" fmla="*/ 1395934 w 1418794"/>
                <a:gd name="connsiteY2" fmla="*/ 1618285 h 9230665"/>
                <a:gd name="connsiteX3" fmla="*/ 1258774 w 1418794"/>
                <a:gd name="connsiteY3" fmla="*/ 3012745 h 9230665"/>
                <a:gd name="connsiteX4" fmla="*/ 1213054 w 1418794"/>
                <a:gd name="connsiteY4" fmla="*/ 3972865 h 9230665"/>
                <a:gd name="connsiteX5" fmla="*/ 1098754 w 1418794"/>
                <a:gd name="connsiteY5" fmla="*/ 4544365 h 9230665"/>
                <a:gd name="connsiteX6" fmla="*/ 1075894 w 1418794"/>
                <a:gd name="connsiteY6" fmla="*/ 5001565 h 9230665"/>
                <a:gd name="connsiteX7" fmla="*/ 1213054 w 1418794"/>
                <a:gd name="connsiteY7" fmla="*/ 5915965 h 9230665"/>
                <a:gd name="connsiteX8" fmla="*/ 1121614 w 1418794"/>
                <a:gd name="connsiteY8" fmla="*/ 6830365 h 9230665"/>
                <a:gd name="connsiteX9" fmla="*/ 1190194 w 1418794"/>
                <a:gd name="connsiteY9" fmla="*/ 7493305 h 9230665"/>
                <a:gd name="connsiteX10" fmla="*/ 1144474 w 1418794"/>
                <a:gd name="connsiteY10" fmla="*/ 8430565 h 9230665"/>
                <a:gd name="connsiteX11" fmla="*/ 1213054 w 1418794"/>
                <a:gd name="connsiteY11" fmla="*/ 9230665 h 9230665"/>
                <a:gd name="connsiteX0" fmla="*/ 0 w 1395934"/>
                <a:gd name="connsiteY0" fmla="*/ 0 h 9230665"/>
                <a:gd name="connsiteX1" fmla="*/ 215396 w 1395934"/>
                <a:gd name="connsiteY1" fmla="*/ 1403625 h 9230665"/>
                <a:gd name="connsiteX2" fmla="*/ 1395934 w 1395934"/>
                <a:gd name="connsiteY2" fmla="*/ 1618285 h 9230665"/>
                <a:gd name="connsiteX3" fmla="*/ 1258774 w 1395934"/>
                <a:gd name="connsiteY3" fmla="*/ 3012745 h 9230665"/>
                <a:gd name="connsiteX4" fmla="*/ 1213054 w 1395934"/>
                <a:gd name="connsiteY4" fmla="*/ 3972865 h 9230665"/>
                <a:gd name="connsiteX5" fmla="*/ 1098754 w 1395934"/>
                <a:gd name="connsiteY5" fmla="*/ 4544365 h 9230665"/>
                <a:gd name="connsiteX6" fmla="*/ 1075894 w 1395934"/>
                <a:gd name="connsiteY6" fmla="*/ 5001565 h 9230665"/>
                <a:gd name="connsiteX7" fmla="*/ 1213054 w 1395934"/>
                <a:gd name="connsiteY7" fmla="*/ 5915965 h 9230665"/>
                <a:gd name="connsiteX8" fmla="*/ 1121614 w 1395934"/>
                <a:gd name="connsiteY8" fmla="*/ 6830365 h 9230665"/>
                <a:gd name="connsiteX9" fmla="*/ 1190194 w 1395934"/>
                <a:gd name="connsiteY9" fmla="*/ 7493305 h 9230665"/>
                <a:gd name="connsiteX10" fmla="*/ 1144474 w 1395934"/>
                <a:gd name="connsiteY10" fmla="*/ 8430565 h 9230665"/>
                <a:gd name="connsiteX11" fmla="*/ 1213054 w 1395934"/>
                <a:gd name="connsiteY11" fmla="*/ 9230665 h 9230665"/>
                <a:gd name="connsiteX0" fmla="*/ 0 w 1258774"/>
                <a:gd name="connsiteY0" fmla="*/ 0 h 9230665"/>
                <a:gd name="connsiteX1" fmla="*/ 215396 w 1258774"/>
                <a:gd name="connsiteY1" fmla="*/ 1403625 h 9230665"/>
                <a:gd name="connsiteX2" fmla="*/ 244858 w 1258774"/>
                <a:gd name="connsiteY2" fmla="*/ 2533914 h 9230665"/>
                <a:gd name="connsiteX3" fmla="*/ 1258774 w 1258774"/>
                <a:gd name="connsiteY3" fmla="*/ 3012745 h 9230665"/>
                <a:gd name="connsiteX4" fmla="*/ 1213054 w 1258774"/>
                <a:gd name="connsiteY4" fmla="*/ 3972865 h 9230665"/>
                <a:gd name="connsiteX5" fmla="*/ 1098754 w 1258774"/>
                <a:gd name="connsiteY5" fmla="*/ 4544365 h 9230665"/>
                <a:gd name="connsiteX6" fmla="*/ 1075894 w 1258774"/>
                <a:gd name="connsiteY6" fmla="*/ 5001565 h 9230665"/>
                <a:gd name="connsiteX7" fmla="*/ 1213054 w 1258774"/>
                <a:gd name="connsiteY7" fmla="*/ 5915965 h 9230665"/>
                <a:gd name="connsiteX8" fmla="*/ 1121614 w 1258774"/>
                <a:gd name="connsiteY8" fmla="*/ 6830365 h 9230665"/>
                <a:gd name="connsiteX9" fmla="*/ 1190194 w 1258774"/>
                <a:gd name="connsiteY9" fmla="*/ 7493305 h 9230665"/>
                <a:gd name="connsiteX10" fmla="*/ 1144474 w 1258774"/>
                <a:gd name="connsiteY10" fmla="*/ 8430565 h 9230665"/>
                <a:gd name="connsiteX11" fmla="*/ 1213054 w 1258774"/>
                <a:gd name="connsiteY11" fmla="*/ 9230665 h 9230665"/>
                <a:gd name="connsiteX0" fmla="*/ 0 w 1213054"/>
                <a:gd name="connsiteY0" fmla="*/ 0 h 9230665"/>
                <a:gd name="connsiteX1" fmla="*/ 215396 w 1213054"/>
                <a:gd name="connsiteY1" fmla="*/ 1403625 h 9230665"/>
                <a:gd name="connsiteX2" fmla="*/ 244858 w 1213054"/>
                <a:gd name="connsiteY2" fmla="*/ 2533914 h 9230665"/>
                <a:gd name="connsiteX3" fmla="*/ 395467 w 1213054"/>
                <a:gd name="connsiteY3" fmla="*/ 3378997 h 9230665"/>
                <a:gd name="connsiteX4" fmla="*/ 1213054 w 1213054"/>
                <a:gd name="connsiteY4" fmla="*/ 3972865 h 9230665"/>
                <a:gd name="connsiteX5" fmla="*/ 1098754 w 1213054"/>
                <a:gd name="connsiteY5" fmla="*/ 4544365 h 9230665"/>
                <a:gd name="connsiteX6" fmla="*/ 1075894 w 1213054"/>
                <a:gd name="connsiteY6" fmla="*/ 5001565 h 9230665"/>
                <a:gd name="connsiteX7" fmla="*/ 1213054 w 1213054"/>
                <a:gd name="connsiteY7" fmla="*/ 5915965 h 9230665"/>
                <a:gd name="connsiteX8" fmla="*/ 1121614 w 1213054"/>
                <a:gd name="connsiteY8" fmla="*/ 6830365 h 9230665"/>
                <a:gd name="connsiteX9" fmla="*/ 1190194 w 1213054"/>
                <a:gd name="connsiteY9" fmla="*/ 7493305 h 9230665"/>
                <a:gd name="connsiteX10" fmla="*/ 1144474 w 1213054"/>
                <a:gd name="connsiteY10" fmla="*/ 8430565 h 9230665"/>
                <a:gd name="connsiteX11" fmla="*/ 1213054 w 1213054"/>
                <a:gd name="connsiteY11" fmla="*/ 9230665 h 9230665"/>
                <a:gd name="connsiteX0" fmla="*/ 0 w 1213054"/>
                <a:gd name="connsiteY0" fmla="*/ 0 h 8430565"/>
                <a:gd name="connsiteX1" fmla="*/ 215396 w 1213054"/>
                <a:gd name="connsiteY1" fmla="*/ 1403625 h 8430565"/>
                <a:gd name="connsiteX2" fmla="*/ 244858 w 1213054"/>
                <a:gd name="connsiteY2" fmla="*/ 2533914 h 8430565"/>
                <a:gd name="connsiteX3" fmla="*/ 395467 w 1213054"/>
                <a:gd name="connsiteY3" fmla="*/ 3378997 h 8430565"/>
                <a:gd name="connsiteX4" fmla="*/ 1213054 w 1213054"/>
                <a:gd name="connsiteY4" fmla="*/ 3972865 h 8430565"/>
                <a:gd name="connsiteX5" fmla="*/ 1098754 w 1213054"/>
                <a:gd name="connsiteY5" fmla="*/ 4544365 h 8430565"/>
                <a:gd name="connsiteX6" fmla="*/ 1075894 w 1213054"/>
                <a:gd name="connsiteY6" fmla="*/ 5001565 h 8430565"/>
                <a:gd name="connsiteX7" fmla="*/ 1213054 w 1213054"/>
                <a:gd name="connsiteY7" fmla="*/ 5915965 h 8430565"/>
                <a:gd name="connsiteX8" fmla="*/ 1121614 w 1213054"/>
                <a:gd name="connsiteY8" fmla="*/ 6830365 h 8430565"/>
                <a:gd name="connsiteX9" fmla="*/ 1190194 w 1213054"/>
                <a:gd name="connsiteY9" fmla="*/ 7493305 h 8430565"/>
                <a:gd name="connsiteX10" fmla="*/ 1144474 w 1213054"/>
                <a:gd name="connsiteY10" fmla="*/ 8430565 h 8430565"/>
                <a:gd name="connsiteX0" fmla="*/ 0 w 1213054"/>
                <a:gd name="connsiteY0" fmla="*/ 0 h 7493305"/>
                <a:gd name="connsiteX1" fmla="*/ 215396 w 1213054"/>
                <a:gd name="connsiteY1" fmla="*/ 1403625 h 7493305"/>
                <a:gd name="connsiteX2" fmla="*/ 244858 w 1213054"/>
                <a:gd name="connsiteY2" fmla="*/ 2533914 h 7493305"/>
                <a:gd name="connsiteX3" fmla="*/ 395467 w 1213054"/>
                <a:gd name="connsiteY3" fmla="*/ 3378997 h 7493305"/>
                <a:gd name="connsiteX4" fmla="*/ 1213054 w 1213054"/>
                <a:gd name="connsiteY4" fmla="*/ 3972865 h 7493305"/>
                <a:gd name="connsiteX5" fmla="*/ 1098754 w 1213054"/>
                <a:gd name="connsiteY5" fmla="*/ 4544365 h 7493305"/>
                <a:gd name="connsiteX6" fmla="*/ 1075894 w 1213054"/>
                <a:gd name="connsiteY6" fmla="*/ 5001565 h 7493305"/>
                <a:gd name="connsiteX7" fmla="*/ 1213054 w 1213054"/>
                <a:gd name="connsiteY7" fmla="*/ 5915965 h 7493305"/>
                <a:gd name="connsiteX8" fmla="*/ 1121614 w 1213054"/>
                <a:gd name="connsiteY8" fmla="*/ 6830365 h 7493305"/>
                <a:gd name="connsiteX9" fmla="*/ 1190194 w 1213054"/>
                <a:gd name="connsiteY9" fmla="*/ 7493305 h 7493305"/>
                <a:gd name="connsiteX0" fmla="*/ 0 w 1213054"/>
                <a:gd name="connsiteY0" fmla="*/ 0 h 6830365"/>
                <a:gd name="connsiteX1" fmla="*/ 215396 w 1213054"/>
                <a:gd name="connsiteY1" fmla="*/ 1403625 h 6830365"/>
                <a:gd name="connsiteX2" fmla="*/ 244858 w 1213054"/>
                <a:gd name="connsiteY2" fmla="*/ 2533914 h 6830365"/>
                <a:gd name="connsiteX3" fmla="*/ 395467 w 1213054"/>
                <a:gd name="connsiteY3" fmla="*/ 3378997 h 6830365"/>
                <a:gd name="connsiteX4" fmla="*/ 1213054 w 1213054"/>
                <a:gd name="connsiteY4" fmla="*/ 3972865 h 6830365"/>
                <a:gd name="connsiteX5" fmla="*/ 1098754 w 1213054"/>
                <a:gd name="connsiteY5" fmla="*/ 4544365 h 6830365"/>
                <a:gd name="connsiteX6" fmla="*/ 1075894 w 1213054"/>
                <a:gd name="connsiteY6" fmla="*/ 5001565 h 6830365"/>
                <a:gd name="connsiteX7" fmla="*/ 1213054 w 1213054"/>
                <a:gd name="connsiteY7" fmla="*/ 5915965 h 6830365"/>
                <a:gd name="connsiteX8" fmla="*/ 1121614 w 1213054"/>
                <a:gd name="connsiteY8" fmla="*/ 6830365 h 6830365"/>
                <a:gd name="connsiteX0" fmla="*/ 0 w 1213054"/>
                <a:gd name="connsiteY0" fmla="*/ 0 h 5915964"/>
                <a:gd name="connsiteX1" fmla="*/ 215396 w 1213054"/>
                <a:gd name="connsiteY1" fmla="*/ 1403625 h 5915964"/>
                <a:gd name="connsiteX2" fmla="*/ 244858 w 1213054"/>
                <a:gd name="connsiteY2" fmla="*/ 2533914 h 5915964"/>
                <a:gd name="connsiteX3" fmla="*/ 395467 w 1213054"/>
                <a:gd name="connsiteY3" fmla="*/ 3378997 h 5915964"/>
                <a:gd name="connsiteX4" fmla="*/ 1213054 w 1213054"/>
                <a:gd name="connsiteY4" fmla="*/ 3972865 h 5915964"/>
                <a:gd name="connsiteX5" fmla="*/ 1098754 w 1213054"/>
                <a:gd name="connsiteY5" fmla="*/ 4544365 h 5915964"/>
                <a:gd name="connsiteX6" fmla="*/ 1075894 w 1213054"/>
                <a:gd name="connsiteY6" fmla="*/ 5001565 h 5915964"/>
                <a:gd name="connsiteX7" fmla="*/ 1213054 w 1213054"/>
                <a:gd name="connsiteY7" fmla="*/ 5915965 h 5915964"/>
                <a:gd name="connsiteX0" fmla="*/ 0 w 1213054"/>
                <a:gd name="connsiteY0" fmla="*/ 0 h 5001565"/>
                <a:gd name="connsiteX1" fmla="*/ 215396 w 1213054"/>
                <a:gd name="connsiteY1" fmla="*/ 1403625 h 5001565"/>
                <a:gd name="connsiteX2" fmla="*/ 244858 w 1213054"/>
                <a:gd name="connsiteY2" fmla="*/ 2533914 h 5001565"/>
                <a:gd name="connsiteX3" fmla="*/ 395467 w 1213054"/>
                <a:gd name="connsiteY3" fmla="*/ 3378997 h 5001565"/>
                <a:gd name="connsiteX4" fmla="*/ 1213054 w 1213054"/>
                <a:gd name="connsiteY4" fmla="*/ 3972865 h 5001565"/>
                <a:gd name="connsiteX5" fmla="*/ 1098754 w 1213054"/>
                <a:gd name="connsiteY5" fmla="*/ 4544365 h 5001565"/>
                <a:gd name="connsiteX6" fmla="*/ 1075894 w 1213054"/>
                <a:gd name="connsiteY6" fmla="*/ 5001565 h 5001565"/>
                <a:gd name="connsiteX0" fmla="*/ 0 w 1213054"/>
                <a:gd name="connsiteY0" fmla="*/ 0 h 4544365"/>
                <a:gd name="connsiteX1" fmla="*/ 215396 w 1213054"/>
                <a:gd name="connsiteY1" fmla="*/ 1403625 h 4544365"/>
                <a:gd name="connsiteX2" fmla="*/ 244858 w 1213054"/>
                <a:gd name="connsiteY2" fmla="*/ 2533914 h 4544365"/>
                <a:gd name="connsiteX3" fmla="*/ 395467 w 1213054"/>
                <a:gd name="connsiteY3" fmla="*/ 3378997 h 4544365"/>
                <a:gd name="connsiteX4" fmla="*/ 1213054 w 1213054"/>
                <a:gd name="connsiteY4" fmla="*/ 3972865 h 4544365"/>
                <a:gd name="connsiteX5" fmla="*/ 1098754 w 1213054"/>
                <a:gd name="connsiteY5" fmla="*/ 4544365 h 4544365"/>
                <a:gd name="connsiteX0" fmla="*/ 0 w 1213054"/>
                <a:gd name="connsiteY0" fmla="*/ 0 h 3972865"/>
                <a:gd name="connsiteX1" fmla="*/ 215396 w 1213054"/>
                <a:gd name="connsiteY1" fmla="*/ 1403625 h 3972865"/>
                <a:gd name="connsiteX2" fmla="*/ 244858 w 1213054"/>
                <a:gd name="connsiteY2" fmla="*/ 2533914 h 3972865"/>
                <a:gd name="connsiteX3" fmla="*/ 395467 w 1213054"/>
                <a:gd name="connsiteY3" fmla="*/ 3378997 h 3972865"/>
                <a:gd name="connsiteX4" fmla="*/ 1213054 w 1213054"/>
                <a:gd name="connsiteY4" fmla="*/ 3972865 h 3972865"/>
                <a:gd name="connsiteX0" fmla="*/ 0 w 506712"/>
                <a:gd name="connsiteY0" fmla="*/ 0 h 3946704"/>
                <a:gd name="connsiteX1" fmla="*/ 215396 w 506712"/>
                <a:gd name="connsiteY1" fmla="*/ 1403625 h 3946704"/>
                <a:gd name="connsiteX2" fmla="*/ 244858 w 506712"/>
                <a:gd name="connsiteY2" fmla="*/ 2533914 h 3946704"/>
                <a:gd name="connsiteX3" fmla="*/ 395467 w 506712"/>
                <a:gd name="connsiteY3" fmla="*/ 3378997 h 3946704"/>
                <a:gd name="connsiteX4" fmla="*/ 506712 w 506712"/>
                <a:gd name="connsiteY4" fmla="*/ 3946704 h 39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12" h="3946704">
                  <a:moveTo>
                    <a:pt x="0" y="0"/>
                  </a:moveTo>
                  <a:lnTo>
                    <a:pt x="215396" y="1403625"/>
                  </a:lnTo>
                  <a:lnTo>
                    <a:pt x="244858" y="2533914"/>
                  </a:lnTo>
                  <a:lnTo>
                    <a:pt x="395467" y="3378997"/>
                  </a:lnTo>
                  <a:lnTo>
                    <a:pt x="506712" y="3946704"/>
                  </a:lnTo>
                </a:path>
              </a:pathLst>
            </a:custGeom>
            <a:noFill/>
            <a:ln w="85725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7281656" y="16847992"/>
              <a:ext cx="5310213" cy="481044"/>
            </a:xfrm>
            <a:custGeom>
              <a:avLst/>
              <a:gdLst>
                <a:gd name="connsiteX0" fmla="*/ 66700 w 4714900"/>
                <a:gd name="connsiteY0" fmla="*/ 569064 h 569064"/>
                <a:gd name="connsiteX1" fmla="*/ 25 w 4714900"/>
                <a:gd name="connsiteY1" fmla="*/ 392852 h 569064"/>
                <a:gd name="connsiteX2" fmla="*/ 61938 w 4714900"/>
                <a:gd name="connsiteY2" fmla="*/ 311889 h 569064"/>
                <a:gd name="connsiteX3" fmla="*/ 271488 w 4714900"/>
                <a:gd name="connsiteY3" fmla="*/ 307127 h 569064"/>
                <a:gd name="connsiteX4" fmla="*/ 495325 w 4714900"/>
                <a:gd name="connsiteY4" fmla="*/ 188064 h 569064"/>
                <a:gd name="connsiteX5" fmla="*/ 838225 w 4714900"/>
                <a:gd name="connsiteY5" fmla="*/ 211877 h 569064"/>
                <a:gd name="connsiteX6" fmla="*/ 1152550 w 4714900"/>
                <a:gd name="connsiteY6" fmla="*/ 178539 h 569064"/>
                <a:gd name="connsiteX7" fmla="*/ 1243038 w 4714900"/>
                <a:gd name="connsiteY7" fmla="*/ 116627 h 569064"/>
                <a:gd name="connsiteX8" fmla="*/ 1509738 w 4714900"/>
                <a:gd name="connsiteY8" fmla="*/ 126152 h 569064"/>
                <a:gd name="connsiteX9" fmla="*/ 2024088 w 4714900"/>
                <a:gd name="connsiteY9" fmla="*/ 178539 h 569064"/>
                <a:gd name="connsiteX10" fmla="*/ 2724175 w 4714900"/>
                <a:gd name="connsiteY10" fmla="*/ 240452 h 569064"/>
                <a:gd name="connsiteX11" fmla="*/ 2881338 w 4714900"/>
                <a:gd name="connsiteY11" fmla="*/ 102339 h 569064"/>
                <a:gd name="connsiteX12" fmla="*/ 3005163 w 4714900"/>
                <a:gd name="connsiteY12" fmla="*/ 2327 h 569064"/>
                <a:gd name="connsiteX13" fmla="*/ 3171850 w 4714900"/>
                <a:gd name="connsiteY13" fmla="*/ 202352 h 569064"/>
                <a:gd name="connsiteX14" fmla="*/ 3810025 w 4714900"/>
                <a:gd name="connsiteY14" fmla="*/ 307127 h 569064"/>
                <a:gd name="connsiteX15" fmla="*/ 4538688 w 4714900"/>
                <a:gd name="connsiteY15" fmla="*/ 426189 h 569064"/>
                <a:gd name="connsiteX16" fmla="*/ 4714900 w 4714900"/>
                <a:gd name="connsiteY16" fmla="*/ 497627 h 569064"/>
                <a:gd name="connsiteX0" fmla="*/ 66700 w 4714900"/>
                <a:gd name="connsiteY0" fmla="*/ 469715 h 469715"/>
                <a:gd name="connsiteX1" fmla="*/ 25 w 4714900"/>
                <a:gd name="connsiteY1" fmla="*/ 293503 h 469715"/>
                <a:gd name="connsiteX2" fmla="*/ 61938 w 4714900"/>
                <a:gd name="connsiteY2" fmla="*/ 212540 h 469715"/>
                <a:gd name="connsiteX3" fmla="*/ 271488 w 4714900"/>
                <a:gd name="connsiteY3" fmla="*/ 207778 h 469715"/>
                <a:gd name="connsiteX4" fmla="*/ 495325 w 4714900"/>
                <a:gd name="connsiteY4" fmla="*/ 88715 h 469715"/>
                <a:gd name="connsiteX5" fmla="*/ 838225 w 4714900"/>
                <a:gd name="connsiteY5" fmla="*/ 112528 h 469715"/>
                <a:gd name="connsiteX6" fmla="*/ 1152550 w 4714900"/>
                <a:gd name="connsiteY6" fmla="*/ 79190 h 469715"/>
                <a:gd name="connsiteX7" fmla="*/ 1243038 w 4714900"/>
                <a:gd name="connsiteY7" fmla="*/ 17278 h 469715"/>
                <a:gd name="connsiteX8" fmla="*/ 1509738 w 4714900"/>
                <a:gd name="connsiteY8" fmla="*/ 26803 h 469715"/>
                <a:gd name="connsiteX9" fmla="*/ 2024088 w 4714900"/>
                <a:gd name="connsiteY9" fmla="*/ 79190 h 469715"/>
                <a:gd name="connsiteX10" fmla="*/ 2724175 w 4714900"/>
                <a:gd name="connsiteY10" fmla="*/ 141103 h 469715"/>
                <a:gd name="connsiteX11" fmla="*/ 2881338 w 4714900"/>
                <a:gd name="connsiteY11" fmla="*/ 2990 h 469715"/>
                <a:gd name="connsiteX12" fmla="*/ 3043263 w 4714900"/>
                <a:gd name="connsiteY12" fmla="*/ 50615 h 469715"/>
                <a:gd name="connsiteX13" fmla="*/ 3171850 w 4714900"/>
                <a:gd name="connsiteY13" fmla="*/ 103003 h 469715"/>
                <a:gd name="connsiteX14" fmla="*/ 3810025 w 4714900"/>
                <a:gd name="connsiteY14" fmla="*/ 207778 h 469715"/>
                <a:gd name="connsiteX15" fmla="*/ 4538688 w 4714900"/>
                <a:gd name="connsiteY15" fmla="*/ 326840 h 469715"/>
                <a:gd name="connsiteX16" fmla="*/ 4714900 w 4714900"/>
                <a:gd name="connsiteY16" fmla="*/ 398278 h 469715"/>
                <a:gd name="connsiteX0" fmla="*/ 66700 w 4714900"/>
                <a:gd name="connsiteY0" fmla="*/ 456181 h 456181"/>
                <a:gd name="connsiteX1" fmla="*/ 25 w 4714900"/>
                <a:gd name="connsiteY1" fmla="*/ 279969 h 456181"/>
                <a:gd name="connsiteX2" fmla="*/ 61938 w 4714900"/>
                <a:gd name="connsiteY2" fmla="*/ 199006 h 456181"/>
                <a:gd name="connsiteX3" fmla="*/ 271488 w 4714900"/>
                <a:gd name="connsiteY3" fmla="*/ 194244 h 456181"/>
                <a:gd name="connsiteX4" fmla="*/ 495325 w 4714900"/>
                <a:gd name="connsiteY4" fmla="*/ 75181 h 456181"/>
                <a:gd name="connsiteX5" fmla="*/ 838225 w 4714900"/>
                <a:gd name="connsiteY5" fmla="*/ 98994 h 456181"/>
                <a:gd name="connsiteX6" fmla="*/ 1152550 w 4714900"/>
                <a:gd name="connsiteY6" fmla="*/ 65656 h 456181"/>
                <a:gd name="connsiteX7" fmla="*/ 1243038 w 4714900"/>
                <a:gd name="connsiteY7" fmla="*/ 3744 h 456181"/>
                <a:gd name="connsiteX8" fmla="*/ 1509738 w 4714900"/>
                <a:gd name="connsiteY8" fmla="*/ 13269 h 456181"/>
                <a:gd name="connsiteX9" fmla="*/ 2024088 w 4714900"/>
                <a:gd name="connsiteY9" fmla="*/ 65656 h 456181"/>
                <a:gd name="connsiteX10" fmla="*/ 2724175 w 4714900"/>
                <a:gd name="connsiteY10" fmla="*/ 127569 h 456181"/>
                <a:gd name="connsiteX11" fmla="*/ 2909913 w 4714900"/>
                <a:gd name="connsiteY11" fmla="*/ 98994 h 456181"/>
                <a:gd name="connsiteX12" fmla="*/ 3043263 w 4714900"/>
                <a:gd name="connsiteY12" fmla="*/ 37081 h 456181"/>
                <a:gd name="connsiteX13" fmla="*/ 3171850 w 4714900"/>
                <a:gd name="connsiteY13" fmla="*/ 89469 h 456181"/>
                <a:gd name="connsiteX14" fmla="*/ 3810025 w 4714900"/>
                <a:gd name="connsiteY14" fmla="*/ 194244 h 456181"/>
                <a:gd name="connsiteX15" fmla="*/ 4538688 w 4714900"/>
                <a:gd name="connsiteY15" fmla="*/ 313306 h 456181"/>
                <a:gd name="connsiteX16" fmla="*/ 4714900 w 4714900"/>
                <a:gd name="connsiteY16" fmla="*/ 384744 h 456181"/>
                <a:gd name="connsiteX0" fmla="*/ 66700 w 4714900"/>
                <a:gd name="connsiteY0" fmla="*/ 456181 h 456181"/>
                <a:gd name="connsiteX1" fmla="*/ 25 w 4714900"/>
                <a:gd name="connsiteY1" fmla="*/ 279969 h 456181"/>
                <a:gd name="connsiteX2" fmla="*/ 61938 w 4714900"/>
                <a:gd name="connsiteY2" fmla="*/ 199006 h 456181"/>
                <a:gd name="connsiteX3" fmla="*/ 271488 w 4714900"/>
                <a:gd name="connsiteY3" fmla="*/ 194244 h 456181"/>
                <a:gd name="connsiteX4" fmla="*/ 495325 w 4714900"/>
                <a:gd name="connsiteY4" fmla="*/ 75181 h 456181"/>
                <a:gd name="connsiteX5" fmla="*/ 838225 w 4714900"/>
                <a:gd name="connsiteY5" fmla="*/ 98994 h 456181"/>
                <a:gd name="connsiteX6" fmla="*/ 1152550 w 4714900"/>
                <a:gd name="connsiteY6" fmla="*/ 65656 h 456181"/>
                <a:gd name="connsiteX7" fmla="*/ 1243038 w 4714900"/>
                <a:gd name="connsiteY7" fmla="*/ 3744 h 456181"/>
                <a:gd name="connsiteX8" fmla="*/ 1509738 w 4714900"/>
                <a:gd name="connsiteY8" fmla="*/ 13269 h 456181"/>
                <a:gd name="connsiteX9" fmla="*/ 2024088 w 4714900"/>
                <a:gd name="connsiteY9" fmla="*/ 65656 h 456181"/>
                <a:gd name="connsiteX10" fmla="*/ 2724175 w 4714900"/>
                <a:gd name="connsiteY10" fmla="*/ 127569 h 456181"/>
                <a:gd name="connsiteX11" fmla="*/ 2909913 w 4714900"/>
                <a:gd name="connsiteY11" fmla="*/ 98994 h 456181"/>
                <a:gd name="connsiteX12" fmla="*/ 3062313 w 4714900"/>
                <a:gd name="connsiteY12" fmla="*/ 51368 h 456181"/>
                <a:gd name="connsiteX13" fmla="*/ 3171850 w 4714900"/>
                <a:gd name="connsiteY13" fmla="*/ 89469 h 456181"/>
                <a:gd name="connsiteX14" fmla="*/ 3810025 w 4714900"/>
                <a:gd name="connsiteY14" fmla="*/ 194244 h 456181"/>
                <a:gd name="connsiteX15" fmla="*/ 4538688 w 4714900"/>
                <a:gd name="connsiteY15" fmla="*/ 313306 h 456181"/>
                <a:gd name="connsiteX16" fmla="*/ 4714900 w 4714900"/>
                <a:gd name="connsiteY16" fmla="*/ 384744 h 4561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724175 w 7596213"/>
                <a:gd name="connsiteY10" fmla="*/ 127569 h 494281"/>
                <a:gd name="connsiteX11" fmla="*/ 2909913 w 7596213"/>
                <a:gd name="connsiteY11" fmla="*/ 98994 h 494281"/>
                <a:gd name="connsiteX12" fmla="*/ 3062313 w 7596213"/>
                <a:gd name="connsiteY12" fmla="*/ 51368 h 494281"/>
                <a:gd name="connsiteX13" fmla="*/ 3171850 w 7596213"/>
                <a:gd name="connsiteY13" fmla="*/ 89469 h 494281"/>
                <a:gd name="connsiteX14" fmla="*/ 3810025 w 7596213"/>
                <a:gd name="connsiteY14" fmla="*/ 194244 h 494281"/>
                <a:gd name="connsiteX15" fmla="*/ 4538688 w 7596213"/>
                <a:gd name="connsiteY15" fmla="*/ 313306 h 494281"/>
                <a:gd name="connsiteX16" fmla="*/ 7596213 w 7596213"/>
                <a:gd name="connsiteY16" fmla="*/ 494281 h 4942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724175 w 7596213"/>
                <a:gd name="connsiteY10" fmla="*/ 127569 h 494281"/>
                <a:gd name="connsiteX11" fmla="*/ 2909913 w 7596213"/>
                <a:gd name="connsiteY11" fmla="*/ 98994 h 494281"/>
                <a:gd name="connsiteX12" fmla="*/ 3062313 w 7596213"/>
                <a:gd name="connsiteY12" fmla="*/ 51368 h 494281"/>
                <a:gd name="connsiteX13" fmla="*/ 3171850 w 7596213"/>
                <a:gd name="connsiteY13" fmla="*/ 89469 h 494281"/>
                <a:gd name="connsiteX14" fmla="*/ 3810025 w 7596213"/>
                <a:gd name="connsiteY14" fmla="*/ 194244 h 494281"/>
                <a:gd name="connsiteX15" fmla="*/ 4538688 w 7596213"/>
                <a:gd name="connsiteY15" fmla="*/ 313306 h 494281"/>
                <a:gd name="connsiteX16" fmla="*/ 6924700 w 7596213"/>
                <a:gd name="connsiteY16" fmla="*/ 375219 h 494281"/>
                <a:gd name="connsiteX17" fmla="*/ 7596213 w 7596213"/>
                <a:gd name="connsiteY17" fmla="*/ 494281 h 4942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724175 w 7596213"/>
                <a:gd name="connsiteY10" fmla="*/ 127569 h 494281"/>
                <a:gd name="connsiteX11" fmla="*/ 2909913 w 7596213"/>
                <a:gd name="connsiteY11" fmla="*/ 98994 h 494281"/>
                <a:gd name="connsiteX12" fmla="*/ 3062313 w 7596213"/>
                <a:gd name="connsiteY12" fmla="*/ 51368 h 494281"/>
                <a:gd name="connsiteX13" fmla="*/ 3171850 w 7596213"/>
                <a:gd name="connsiteY13" fmla="*/ 89469 h 494281"/>
                <a:gd name="connsiteX14" fmla="*/ 3810025 w 7596213"/>
                <a:gd name="connsiteY14" fmla="*/ 194244 h 494281"/>
                <a:gd name="connsiteX15" fmla="*/ 4538688 w 7596213"/>
                <a:gd name="connsiteY15" fmla="*/ 313306 h 494281"/>
                <a:gd name="connsiteX16" fmla="*/ 6067450 w 7596213"/>
                <a:gd name="connsiteY16" fmla="*/ 437131 h 494281"/>
                <a:gd name="connsiteX17" fmla="*/ 6924700 w 7596213"/>
                <a:gd name="connsiteY17" fmla="*/ 375219 h 494281"/>
                <a:gd name="connsiteX18" fmla="*/ 7596213 w 7596213"/>
                <a:gd name="connsiteY18" fmla="*/ 494281 h 4942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724175 w 7596213"/>
                <a:gd name="connsiteY10" fmla="*/ 127569 h 494281"/>
                <a:gd name="connsiteX11" fmla="*/ 2909913 w 7596213"/>
                <a:gd name="connsiteY11" fmla="*/ 98994 h 494281"/>
                <a:gd name="connsiteX12" fmla="*/ 3062313 w 7596213"/>
                <a:gd name="connsiteY12" fmla="*/ 51368 h 494281"/>
                <a:gd name="connsiteX13" fmla="*/ 3171850 w 7596213"/>
                <a:gd name="connsiteY13" fmla="*/ 89469 h 494281"/>
                <a:gd name="connsiteX14" fmla="*/ 3810025 w 7596213"/>
                <a:gd name="connsiteY14" fmla="*/ 194244 h 494281"/>
                <a:gd name="connsiteX15" fmla="*/ 4538688 w 7596213"/>
                <a:gd name="connsiteY15" fmla="*/ 313306 h 494281"/>
                <a:gd name="connsiteX16" fmla="*/ 5310213 w 7596213"/>
                <a:gd name="connsiteY16" fmla="*/ 479994 h 494281"/>
                <a:gd name="connsiteX17" fmla="*/ 6067450 w 7596213"/>
                <a:gd name="connsiteY17" fmla="*/ 437131 h 494281"/>
                <a:gd name="connsiteX18" fmla="*/ 6924700 w 7596213"/>
                <a:gd name="connsiteY18" fmla="*/ 375219 h 494281"/>
                <a:gd name="connsiteX19" fmla="*/ 7596213 w 7596213"/>
                <a:gd name="connsiteY19" fmla="*/ 494281 h 4942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724175 w 7596213"/>
                <a:gd name="connsiteY10" fmla="*/ 127569 h 494281"/>
                <a:gd name="connsiteX11" fmla="*/ 2909913 w 7596213"/>
                <a:gd name="connsiteY11" fmla="*/ 98994 h 494281"/>
                <a:gd name="connsiteX12" fmla="*/ 3062313 w 7596213"/>
                <a:gd name="connsiteY12" fmla="*/ 51368 h 494281"/>
                <a:gd name="connsiteX13" fmla="*/ 3171850 w 7596213"/>
                <a:gd name="connsiteY13" fmla="*/ 89469 h 494281"/>
                <a:gd name="connsiteX14" fmla="*/ 3810025 w 7596213"/>
                <a:gd name="connsiteY14" fmla="*/ 194244 h 494281"/>
                <a:gd name="connsiteX15" fmla="*/ 4524401 w 7596213"/>
                <a:gd name="connsiteY15" fmla="*/ 337119 h 494281"/>
                <a:gd name="connsiteX16" fmla="*/ 5310213 w 7596213"/>
                <a:gd name="connsiteY16" fmla="*/ 479994 h 494281"/>
                <a:gd name="connsiteX17" fmla="*/ 6067450 w 7596213"/>
                <a:gd name="connsiteY17" fmla="*/ 437131 h 494281"/>
                <a:gd name="connsiteX18" fmla="*/ 6924700 w 7596213"/>
                <a:gd name="connsiteY18" fmla="*/ 375219 h 494281"/>
                <a:gd name="connsiteX19" fmla="*/ 7596213 w 7596213"/>
                <a:gd name="connsiteY19" fmla="*/ 494281 h 494281"/>
                <a:gd name="connsiteX0" fmla="*/ 66700 w 7596213"/>
                <a:gd name="connsiteY0" fmla="*/ 456181 h 494281"/>
                <a:gd name="connsiteX1" fmla="*/ 25 w 7596213"/>
                <a:gd name="connsiteY1" fmla="*/ 279969 h 494281"/>
                <a:gd name="connsiteX2" fmla="*/ 61938 w 7596213"/>
                <a:gd name="connsiteY2" fmla="*/ 199006 h 494281"/>
                <a:gd name="connsiteX3" fmla="*/ 271488 w 7596213"/>
                <a:gd name="connsiteY3" fmla="*/ 194244 h 494281"/>
                <a:gd name="connsiteX4" fmla="*/ 495325 w 7596213"/>
                <a:gd name="connsiteY4" fmla="*/ 75181 h 494281"/>
                <a:gd name="connsiteX5" fmla="*/ 838225 w 7596213"/>
                <a:gd name="connsiteY5" fmla="*/ 98994 h 494281"/>
                <a:gd name="connsiteX6" fmla="*/ 1152550 w 7596213"/>
                <a:gd name="connsiteY6" fmla="*/ 65656 h 494281"/>
                <a:gd name="connsiteX7" fmla="*/ 1243038 w 7596213"/>
                <a:gd name="connsiteY7" fmla="*/ 3744 h 494281"/>
                <a:gd name="connsiteX8" fmla="*/ 1509738 w 7596213"/>
                <a:gd name="connsiteY8" fmla="*/ 13269 h 494281"/>
                <a:gd name="connsiteX9" fmla="*/ 2024088 w 7596213"/>
                <a:gd name="connsiteY9" fmla="*/ 65656 h 494281"/>
                <a:gd name="connsiteX10" fmla="*/ 2438425 w 7596213"/>
                <a:gd name="connsiteY10" fmla="*/ 60894 h 494281"/>
                <a:gd name="connsiteX11" fmla="*/ 2724175 w 7596213"/>
                <a:gd name="connsiteY11" fmla="*/ 127569 h 494281"/>
                <a:gd name="connsiteX12" fmla="*/ 2909913 w 7596213"/>
                <a:gd name="connsiteY12" fmla="*/ 98994 h 494281"/>
                <a:gd name="connsiteX13" fmla="*/ 3062313 w 7596213"/>
                <a:gd name="connsiteY13" fmla="*/ 51368 h 494281"/>
                <a:gd name="connsiteX14" fmla="*/ 3171850 w 7596213"/>
                <a:gd name="connsiteY14" fmla="*/ 89469 h 494281"/>
                <a:gd name="connsiteX15" fmla="*/ 3810025 w 7596213"/>
                <a:gd name="connsiteY15" fmla="*/ 194244 h 494281"/>
                <a:gd name="connsiteX16" fmla="*/ 4524401 w 7596213"/>
                <a:gd name="connsiteY16" fmla="*/ 337119 h 494281"/>
                <a:gd name="connsiteX17" fmla="*/ 5310213 w 7596213"/>
                <a:gd name="connsiteY17" fmla="*/ 479994 h 494281"/>
                <a:gd name="connsiteX18" fmla="*/ 6067450 w 7596213"/>
                <a:gd name="connsiteY18" fmla="*/ 437131 h 494281"/>
                <a:gd name="connsiteX19" fmla="*/ 6924700 w 7596213"/>
                <a:gd name="connsiteY19" fmla="*/ 375219 h 494281"/>
                <a:gd name="connsiteX20" fmla="*/ 7596213 w 7596213"/>
                <a:gd name="connsiteY20" fmla="*/ 494281 h 494281"/>
                <a:gd name="connsiteX0" fmla="*/ 66700 w 7596213"/>
                <a:gd name="connsiteY0" fmla="*/ 457231 h 495331"/>
                <a:gd name="connsiteX1" fmla="*/ 25 w 7596213"/>
                <a:gd name="connsiteY1" fmla="*/ 281019 h 495331"/>
                <a:gd name="connsiteX2" fmla="*/ 61938 w 7596213"/>
                <a:gd name="connsiteY2" fmla="*/ 200056 h 495331"/>
                <a:gd name="connsiteX3" fmla="*/ 271488 w 7596213"/>
                <a:gd name="connsiteY3" fmla="*/ 195294 h 495331"/>
                <a:gd name="connsiteX4" fmla="*/ 495325 w 7596213"/>
                <a:gd name="connsiteY4" fmla="*/ 76231 h 495331"/>
                <a:gd name="connsiteX5" fmla="*/ 838225 w 7596213"/>
                <a:gd name="connsiteY5" fmla="*/ 100044 h 495331"/>
                <a:gd name="connsiteX6" fmla="*/ 1000150 w 7596213"/>
                <a:gd name="connsiteY6" fmla="*/ 80993 h 495331"/>
                <a:gd name="connsiteX7" fmla="*/ 1243038 w 7596213"/>
                <a:gd name="connsiteY7" fmla="*/ 4794 h 495331"/>
                <a:gd name="connsiteX8" fmla="*/ 1509738 w 7596213"/>
                <a:gd name="connsiteY8" fmla="*/ 14319 h 495331"/>
                <a:gd name="connsiteX9" fmla="*/ 2024088 w 7596213"/>
                <a:gd name="connsiteY9" fmla="*/ 66706 h 495331"/>
                <a:gd name="connsiteX10" fmla="*/ 2438425 w 7596213"/>
                <a:gd name="connsiteY10" fmla="*/ 61944 h 495331"/>
                <a:gd name="connsiteX11" fmla="*/ 2724175 w 7596213"/>
                <a:gd name="connsiteY11" fmla="*/ 128619 h 495331"/>
                <a:gd name="connsiteX12" fmla="*/ 2909913 w 7596213"/>
                <a:gd name="connsiteY12" fmla="*/ 100044 h 495331"/>
                <a:gd name="connsiteX13" fmla="*/ 3062313 w 7596213"/>
                <a:gd name="connsiteY13" fmla="*/ 52418 h 495331"/>
                <a:gd name="connsiteX14" fmla="*/ 3171850 w 7596213"/>
                <a:gd name="connsiteY14" fmla="*/ 90519 h 495331"/>
                <a:gd name="connsiteX15" fmla="*/ 3810025 w 7596213"/>
                <a:gd name="connsiteY15" fmla="*/ 195294 h 495331"/>
                <a:gd name="connsiteX16" fmla="*/ 4524401 w 7596213"/>
                <a:gd name="connsiteY16" fmla="*/ 338169 h 495331"/>
                <a:gd name="connsiteX17" fmla="*/ 5310213 w 7596213"/>
                <a:gd name="connsiteY17" fmla="*/ 481044 h 495331"/>
                <a:gd name="connsiteX18" fmla="*/ 6067450 w 7596213"/>
                <a:gd name="connsiteY18" fmla="*/ 438181 h 495331"/>
                <a:gd name="connsiteX19" fmla="*/ 6924700 w 7596213"/>
                <a:gd name="connsiteY19" fmla="*/ 376269 h 495331"/>
                <a:gd name="connsiteX20" fmla="*/ 7596213 w 7596213"/>
                <a:gd name="connsiteY20" fmla="*/ 495331 h 495331"/>
                <a:gd name="connsiteX0" fmla="*/ 66700 w 7596213"/>
                <a:gd name="connsiteY0" fmla="*/ 457231 h 495331"/>
                <a:gd name="connsiteX1" fmla="*/ 25 w 7596213"/>
                <a:gd name="connsiteY1" fmla="*/ 281019 h 495331"/>
                <a:gd name="connsiteX2" fmla="*/ 61938 w 7596213"/>
                <a:gd name="connsiteY2" fmla="*/ 200056 h 495331"/>
                <a:gd name="connsiteX3" fmla="*/ 271488 w 7596213"/>
                <a:gd name="connsiteY3" fmla="*/ 195294 h 495331"/>
                <a:gd name="connsiteX4" fmla="*/ 495325 w 7596213"/>
                <a:gd name="connsiteY4" fmla="*/ 76231 h 495331"/>
                <a:gd name="connsiteX5" fmla="*/ 771550 w 7596213"/>
                <a:gd name="connsiteY5" fmla="*/ 100044 h 495331"/>
                <a:gd name="connsiteX6" fmla="*/ 1000150 w 7596213"/>
                <a:gd name="connsiteY6" fmla="*/ 80993 h 495331"/>
                <a:gd name="connsiteX7" fmla="*/ 1243038 w 7596213"/>
                <a:gd name="connsiteY7" fmla="*/ 4794 h 495331"/>
                <a:gd name="connsiteX8" fmla="*/ 1509738 w 7596213"/>
                <a:gd name="connsiteY8" fmla="*/ 14319 h 495331"/>
                <a:gd name="connsiteX9" fmla="*/ 2024088 w 7596213"/>
                <a:gd name="connsiteY9" fmla="*/ 66706 h 495331"/>
                <a:gd name="connsiteX10" fmla="*/ 2438425 w 7596213"/>
                <a:gd name="connsiteY10" fmla="*/ 61944 h 495331"/>
                <a:gd name="connsiteX11" fmla="*/ 2724175 w 7596213"/>
                <a:gd name="connsiteY11" fmla="*/ 128619 h 495331"/>
                <a:gd name="connsiteX12" fmla="*/ 2909913 w 7596213"/>
                <a:gd name="connsiteY12" fmla="*/ 100044 h 495331"/>
                <a:gd name="connsiteX13" fmla="*/ 3062313 w 7596213"/>
                <a:gd name="connsiteY13" fmla="*/ 52418 h 495331"/>
                <a:gd name="connsiteX14" fmla="*/ 3171850 w 7596213"/>
                <a:gd name="connsiteY14" fmla="*/ 90519 h 495331"/>
                <a:gd name="connsiteX15" fmla="*/ 3810025 w 7596213"/>
                <a:gd name="connsiteY15" fmla="*/ 195294 h 495331"/>
                <a:gd name="connsiteX16" fmla="*/ 4524401 w 7596213"/>
                <a:gd name="connsiteY16" fmla="*/ 338169 h 495331"/>
                <a:gd name="connsiteX17" fmla="*/ 5310213 w 7596213"/>
                <a:gd name="connsiteY17" fmla="*/ 481044 h 495331"/>
                <a:gd name="connsiteX18" fmla="*/ 6067450 w 7596213"/>
                <a:gd name="connsiteY18" fmla="*/ 438181 h 495331"/>
                <a:gd name="connsiteX19" fmla="*/ 6924700 w 7596213"/>
                <a:gd name="connsiteY19" fmla="*/ 376269 h 495331"/>
                <a:gd name="connsiteX20" fmla="*/ 7596213 w 7596213"/>
                <a:gd name="connsiteY20" fmla="*/ 495331 h 495331"/>
                <a:gd name="connsiteX0" fmla="*/ 66700 w 6924700"/>
                <a:gd name="connsiteY0" fmla="*/ 457231 h 485335"/>
                <a:gd name="connsiteX1" fmla="*/ 25 w 6924700"/>
                <a:gd name="connsiteY1" fmla="*/ 281019 h 485335"/>
                <a:gd name="connsiteX2" fmla="*/ 61938 w 6924700"/>
                <a:gd name="connsiteY2" fmla="*/ 200056 h 485335"/>
                <a:gd name="connsiteX3" fmla="*/ 271488 w 6924700"/>
                <a:gd name="connsiteY3" fmla="*/ 195294 h 485335"/>
                <a:gd name="connsiteX4" fmla="*/ 495325 w 6924700"/>
                <a:gd name="connsiteY4" fmla="*/ 76231 h 485335"/>
                <a:gd name="connsiteX5" fmla="*/ 771550 w 6924700"/>
                <a:gd name="connsiteY5" fmla="*/ 100044 h 485335"/>
                <a:gd name="connsiteX6" fmla="*/ 1000150 w 6924700"/>
                <a:gd name="connsiteY6" fmla="*/ 80993 h 485335"/>
                <a:gd name="connsiteX7" fmla="*/ 1243038 w 6924700"/>
                <a:gd name="connsiteY7" fmla="*/ 4794 h 485335"/>
                <a:gd name="connsiteX8" fmla="*/ 1509738 w 6924700"/>
                <a:gd name="connsiteY8" fmla="*/ 14319 h 485335"/>
                <a:gd name="connsiteX9" fmla="*/ 2024088 w 6924700"/>
                <a:gd name="connsiteY9" fmla="*/ 66706 h 485335"/>
                <a:gd name="connsiteX10" fmla="*/ 2438425 w 6924700"/>
                <a:gd name="connsiteY10" fmla="*/ 61944 h 485335"/>
                <a:gd name="connsiteX11" fmla="*/ 2724175 w 6924700"/>
                <a:gd name="connsiteY11" fmla="*/ 128619 h 485335"/>
                <a:gd name="connsiteX12" fmla="*/ 2909913 w 6924700"/>
                <a:gd name="connsiteY12" fmla="*/ 100044 h 485335"/>
                <a:gd name="connsiteX13" fmla="*/ 3062313 w 6924700"/>
                <a:gd name="connsiteY13" fmla="*/ 52418 h 485335"/>
                <a:gd name="connsiteX14" fmla="*/ 3171850 w 6924700"/>
                <a:gd name="connsiteY14" fmla="*/ 90519 h 485335"/>
                <a:gd name="connsiteX15" fmla="*/ 3810025 w 6924700"/>
                <a:gd name="connsiteY15" fmla="*/ 195294 h 485335"/>
                <a:gd name="connsiteX16" fmla="*/ 4524401 w 6924700"/>
                <a:gd name="connsiteY16" fmla="*/ 338169 h 485335"/>
                <a:gd name="connsiteX17" fmla="*/ 5310213 w 6924700"/>
                <a:gd name="connsiteY17" fmla="*/ 481044 h 485335"/>
                <a:gd name="connsiteX18" fmla="*/ 6067450 w 6924700"/>
                <a:gd name="connsiteY18" fmla="*/ 438181 h 485335"/>
                <a:gd name="connsiteX19" fmla="*/ 6924700 w 6924700"/>
                <a:gd name="connsiteY19" fmla="*/ 376269 h 485335"/>
                <a:gd name="connsiteX0" fmla="*/ 66700 w 6067450"/>
                <a:gd name="connsiteY0" fmla="*/ 457231 h 485335"/>
                <a:gd name="connsiteX1" fmla="*/ 25 w 6067450"/>
                <a:gd name="connsiteY1" fmla="*/ 281019 h 485335"/>
                <a:gd name="connsiteX2" fmla="*/ 61938 w 6067450"/>
                <a:gd name="connsiteY2" fmla="*/ 200056 h 485335"/>
                <a:gd name="connsiteX3" fmla="*/ 271488 w 6067450"/>
                <a:gd name="connsiteY3" fmla="*/ 195294 h 485335"/>
                <a:gd name="connsiteX4" fmla="*/ 495325 w 6067450"/>
                <a:gd name="connsiteY4" fmla="*/ 76231 h 485335"/>
                <a:gd name="connsiteX5" fmla="*/ 771550 w 6067450"/>
                <a:gd name="connsiteY5" fmla="*/ 100044 h 485335"/>
                <a:gd name="connsiteX6" fmla="*/ 1000150 w 6067450"/>
                <a:gd name="connsiteY6" fmla="*/ 80993 h 485335"/>
                <a:gd name="connsiteX7" fmla="*/ 1243038 w 6067450"/>
                <a:gd name="connsiteY7" fmla="*/ 4794 h 485335"/>
                <a:gd name="connsiteX8" fmla="*/ 1509738 w 6067450"/>
                <a:gd name="connsiteY8" fmla="*/ 14319 h 485335"/>
                <a:gd name="connsiteX9" fmla="*/ 2024088 w 6067450"/>
                <a:gd name="connsiteY9" fmla="*/ 66706 h 485335"/>
                <a:gd name="connsiteX10" fmla="*/ 2438425 w 6067450"/>
                <a:gd name="connsiteY10" fmla="*/ 61944 h 485335"/>
                <a:gd name="connsiteX11" fmla="*/ 2724175 w 6067450"/>
                <a:gd name="connsiteY11" fmla="*/ 128619 h 485335"/>
                <a:gd name="connsiteX12" fmla="*/ 2909913 w 6067450"/>
                <a:gd name="connsiteY12" fmla="*/ 100044 h 485335"/>
                <a:gd name="connsiteX13" fmla="*/ 3062313 w 6067450"/>
                <a:gd name="connsiteY13" fmla="*/ 52418 h 485335"/>
                <a:gd name="connsiteX14" fmla="*/ 3171850 w 6067450"/>
                <a:gd name="connsiteY14" fmla="*/ 90519 h 485335"/>
                <a:gd name="connsiteX15" fmla="*/ 3810025 w 6067450"/>
                <a:gd name="connsiteY15" fmla="*/ 195294 h 485335"/>
                <a:gd name="connsiteX16" fmla="*/ 4524401 w 6067450"/>
                <a:gd name="connsiteY16" fmla="*/ 338169 h 485335"/>
                <a:gd name="connsiteX17" fmla="*/ 5310213 w 6067450"/>
                <a:gd name="connsiteY17" fmla="*/ 481044 h 485335"/>
                <a:gd name="connsiteX18" fmla="*/ 6067450 w 6067450"/>
                <a:gd name="connsiteY18" fmla="*/ 438181 h 485335"/>
                <a:gd name="connsiteX0" fmla="*/ 66700 w 5310213"/>
                <a:gd name="connsiteY0" fmla="*/ 457231 h 481044"/>
                <a:gd name="connsiteX1" fmla="*/ 25 w 5310213"/>
                <a:gd name="connsiteY1" fmla="*/ 281019 h 481044"/>
                <a:gd name="connsiteX2" fmla="*/ 61938 w 5310213"/>
                <a:gd name="connsiteY2" fmla="*/ 200056 h 481044"/>
                <a:gd name="connsiteX3" fmla="*/ 271488 w 5310213"/>
                <a:gd name="connsiteY3" fmla="*/ 195294 h 481044"/>
                <a:gd name="connsiteX4" fmla="*/ 495325 w 5310213"/>
                <a:gd name="connsiteY4" fmla="*/ 76231 h 481044"/>
                <a:gd name="connsiteX5" fmla="*/ 771550 w 5310213"/>
                <a:gd name="connsiteY5" fmla="*/ 100044 h 481044"/>
                <a:gd name="connsiteX6" fmla="*/ 1000150 w 5310213"/>
                <a:gd name="connsiteY6" fmla="*/ 80993 h 481044"/>
                <a:gd name="connsiteX7" fmla="*/ 1243038 w 5310213"/>
                <a:gd name="connsiteY7" fmla="*/ 4794 h 481044"/>
                <a:gd name="connsiteX8" fmla="*/ 1509738 w 5310213"/>
                <a:gd name="connsiteY8" fmla="*/ 14319 h 481044"/>
                <a:gd name="connsiteX9" fmla="*/ 2024088 w 5310213"/>
                <a:gd name="connsiteY9" fmla="*/ 66706 h 481044"/>
                <a:gd name="connsiteX10" fmla="*/ 2438425 w 5310213"/>
                <a:gd name="connsiteY10" fmla="*/ 61944 h 481044"/>
                <a:gd name="connsiteX11" fmla="*/ 2724175 w 5310213"/>
                <a:gd name="connsiteY11" fmla="*/ 128619 h 481044"/>
                <a:gd name="connsiteX12" fmla="*/ 2909913 w 5310213"/>
                <a:gd name="connsiteY12" fmla="*/ 100044 h 481044"/>
                <a:gd name="connsiteX13" fmla="*/ 3062313 w 5310213"/>
                <a:gd name="connsiteY13" fmla="*/ 52418 h 481044"/>
                <a:gd name="connsiteX14" fmla="*/ 3171850 w 5310213"/>
                <a:gd name="connsiteY14" fmla="*/ 90519 h 481044"/>
                <a:gd name="connsiteX15" fmla="*/ 3810025 w 5310213"/>
                <a:gd name="connsiteY15" fmla="*/ 195294 h 481044"/>
                <a:gd name="connsiteX16" fmla="*/ 4524401 w 5310213"/>
                <a:gd name="connsiteY16" fmla="*/ 338169 h 481044"/>
                <a:gd name="connsiteX17" fmla="*/ 5310213 w 5310213"/>
                <a:gd name="connsiteY17" fmla="*/ 481044 h 48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0213" h="481044">
                  <a:moveTo>
                    <a:pt x="66700" y="457231"/>
                  </a:moveTo>
                  <a:cubicBezTo>
                    <a:pt x="33759" y="390556"/>
                    <a:pt x="819" y="323881"/>
                    <a:pt x="25" y="281019"/>
                  </a:cubicBezTo>
                  <a:cubicBezTo>
                    <a:pt x="-769" y="238157"/>
                    <a:pt x="16694" y="214343"/>
                    <a:pt x="61938" y="200056"/>
                  </a:cubicBezTo>
                  <a:cubicBezTo>
                    <a:pt x="107182" y="185769"/>
                    <a:pt x="199257" y="215931"/>
                    <a:pt x="271488" y="195294"/>
                  </a:cubicBezTo>
                  <a:cubicBezTo>
                    <a:pt x="343719" y="174657"/>
                    <a:pt x="411981" y="92106"/>
                    <a:pt x="495325" y="76231"/>
                  </a:cubicBezTo>
                  <a:cubicBezTo>
                    <a:pt x="578669" y="60356"/>
                    <a:pt x="687413" y="99250"/>
                    <a:pt x="771550" y="100044"/>
                  </a:cubicBezTo>
                  <a:cubicBezTo>
                    <a:pt x="855687" y="100838"/>
                    <a:pt x="921569" y="96868"/>
                    <a:pt x="1000150" y="80993"/>
                  </a:cubicBezTo>
                  <a:cubicBezTo>
                    <a:pt x="1078731" y="65118"/>
                    <a:pt x="1158107" y="15906"/>
                    <a:pt x="1243038" y="4794"/>
                  </a:cubicBezTo>
                  <a:cubicBezTo>
                    <a:pt x="1327969" y="-6318"/>
                    <a:pt x="1379563" y="4000"/>
                    <a:pt x="1509738" y="14319"/>
                  </a:cubicBezTo>
                  <a:cubicBezTo>
                    <a:pt x="1639913" y="24638"/>
                    <a:pt x="1869307" y="58769"/>
                    <a:pt x="2024088" y="66706"/>
                  </a:cubicBezTo>
                  <a:cubicBezTo>
                    <a:pt x="2178869" y="74643"/>
                    <a:pt x="2321744" y="51625"/>
                    <a:pt x="2438425" y="61944"/>
                  </a:cubicBezTo>
                  <a:cubicBezTo>
                    <a:pt x="2555106" y="72263"/>
                    <a:pt x="2645594" y="122269"/>
                    <a:pt x="2724175" y="128619"/>
                  </a:cubicBezTo>
                  <a:cubicBezTo>
                    <a:pt x="2802756" y="134969"/>
                    <a:pt x="2853557" y="112744"/>
                    <a:pt x="2909913" y="100044"/>
                  </a:cubicBezTo>
                  <a:cubicBezTo>
                    <a:pt x="2966269" y="87344"/>
                    <a:pt x="3018657" y="54005"/>
                    <a:pt x="3062313" y="52418"/>
                  </a:cubicBezTo>
                  <a:cubicBezTo>
                    <a:pt x="3105969" y="50831"/>
                    <a:pt x="3047231" y="66706"/>
                    <a:pt x="3171850" y="90519"/>
                  </a:cubicBezTo>
                  <a:cubicBezTo>
                    <a:pt x="3296469" y="114332"/>
                    <a:pt x="3584600" y="154019"/>
                    <a:pt x="3810025" y="195294"/>
                  </a:cubicBezTo>
                  <a:cubicBezTo>
                    <a:pt x="4035450" y="236569"/>
                    <a:pt x="4274370" y="290544"/>
                    <a:pt x="4524401" y="338169"/>
                  </a:cubicBezTo>
                  <a:cubicBezTo>
                    <a:pt x="4774432" y="385794"/>
                    <a:pt x="5055419" y="460407"/>
                    <a:pt x="5310213" y="481044"/>
                  </a:cubicBezTo>
                </a:path>
              </a:pathLst>
            </a:custGeom>
            <a:noFill/>
            <a:ln w="63500">
              <a:solidFill>
                <a:srgbClr val="00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 rot="21007133">
              <a:off x="9396473" y="16784744"/>
              <a:ext cx="135367" cy="221360"/>
            </a:xfrm>
            <a:prstGeom prst="rect">
              <a:avLst/>
            </a:prstGeom>
            <a:solidFill>
              <a:srgbClr val="96969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9262376" y="16779564"/>
              <a:ext cx="138112" cy="252413"/>
            </a:xfrm>
            <a:custGeom>
              <a:avLst/>
              <a:gdLst>
                <a:gd name="connsiteX0" fmla="*/ 0 w 109537"/>
                <a:gd name="connsiteY0" fmla="*/ 0 h 271463"/>
                <a:gd name="connsiteX1" fmla="*/ 66675 w 109537"/>
                <a:gd name="connsiteY1" fmla="*/ 38100 h 271463"/>
                <a:gd name="connsiteX2" fmla="*/ 109537 w 109537"/>
                <a:gd name="connsiteY2" fmla="*/ 242888 h 271463"/>
                <a:gd name="connsiteX3" fmla="*/ 33337 w 109537"/>
                <a:gd name="connsiteY3" fmla="*/ 271463 h 271463"/>
                <a:gd name="connsiteX0" fmla="*/ 0 w 138112"/>
                <a:gd name="connsiteY0" fmla="*/ 0 h 252413"/>
                <a:gd name="connsiteX1" fmla="*/ 95250 w 138112"/>
                <a:gd name="connsiteY1" fmla="*/ 19050 h 252413"/>
                <a:gd name="connsiteX2" fmla="*/ 138112 w 138112"/>
                <a:gd name="connsiteY2" fmla="*/ 223838 h 252413"/>
                <a:gd name="connsiteX3" fmla="*/ 61912 w 138112"/>
                <a:gd name="connsiteY3" fmla="*/ 252413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252413">
                  <a:moveTo>
                    <a:pt x="0" y="0"/>
                  </a:moveTo>
                  <a:lnTo>
                    <a:pt x="95250" y="19050"/>
                  </a:lnTo>
                  <a:lnTo>
                    <a:pt x="138112" y="223838"/>
                  </a:lnTo>
                  <a:lnTo>
                    <a:pt x="61912" y="252413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Freeform 2139"/>
            <p:cNvSpPr/>
            <p:nvPr/>
          </p:nvSpPr>
          <p:spPr>
            <a:xfrm rot="10800000">
              <a:off x="9520469" y="16748558"/>
              <a:ext cx="138112" cy="252413"/>
            </a:xfrm>
            <a:custGeom>
              <a:avLst/>
              <a:gdLst>
                <a:gd name="connsiteX0" fmla="*/ 0 w 109537"/>
                <a:gd name="connsiteY0" fmla="*/ 0 h 271463"/>
                <a:gd name="connsiteX1" fmla="*/ 66675 w 109537"/>
                <a:gd name="connsiteY1" fmla="*/ 38100 h 271463"/>
                <a:gd name="connsiteX2" fmla="*/ 109537 w 109537"/>
                <a:gd name="connsiteY2" fmla="*/ 242888 h 271463"/>
                <a:gd name="connsiteX3" fmla="*/ 33337 w 109537"/>
                <a:gd name="connsiteY3" fmla="*/ 271463 h 271463"/>
                <a:gd name="connsiteX0" fmla="*/ 0 w 138112"/>
                <a:gd name="connsiteY0" fmla="*/ 0 h 252413"/>
                <a:gd name="connsiteX1" fmla="*/ 95250 w 138112"/>
                <a:gd name="connsiteY1" fmla="*/ 19050 h 252413"/>
                <a:gd name="connsiteX2" fmla="*/ 138112 w 138112"/>
                <a:gd name="connsiteY2" fmla="*/ 223838 h 252413"/>
                <a:gd name="connsiteX3" fmla="*/ 61912 w 138112"/>
                <a:gd name="connsiteY3" fmla="*/ 252413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252413">
                  <a:moveTo>
                    <a:pt x="0" y="0"/>
                  </a:moveTo>
                  <a:lnTo>
                    <a:pt x="95250" y="19050"/>
                  </a:lnTo>
                  <a:lnTo>
                    <a:pt x="138112" y="223838"/>
                  </a:lnTo>
                  <a:lnTo>
                    <a:pt x="61912" y="252413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707176" y="3364635"/>
              <a:ext cx="8805988" cy="13971910"/>
            </a:xfrm>
            <a:custGeom>
              <a:avLst/>
              <a:gdLst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377395 w 4832164"/>
                <a:gd name="connsiteY4" fmla="*/ 2133600 h 7666892"/>
                <a:gd name="connsiteX5" fmla="*/ 518072 w 4832164"/>
                <a:gd name="connsiteY5" fmla="*/ 2438400 h 7666892"/>
                <a:gd name="connsiteX6" fmla="*/ 822872 w 4832164"/>
                <a:gd name="connsiteY6" fmla="*/ 2790092 h 7666892"/>
                <a:gd name="connsiteX7" fmla="*/ 1338687 w 4832164"/>
                <a:gd name="connsiteY7" fmla="*/ 3938954 h 7666892"/>
                <a:gd name="connsiteX8" fmla="*/ 1526256 w 4832164"/>
                <a:gd name="connsiteY8" fmla="*/ 4454769 h 7666892"/>
                <a:gd name="connsiteX9" fmla="*/ 1690379 w 4832164"/>
                <a:gd name="connsiteY9" fmla="*/ 4923692 h 7666892"/>
                <a:gd name="connsiteX10" fmla="*/ 2276533 w 4832164"/>
                <a:gd name="connsiteY10" fmla="*/ 6049107 h 7666892"/>
                <a:gd name="connsiteX11" fmla="*/ 2698564 w 4832164"/>
                <a:gd name="connsiteY11" fmla="*/ 6564923 h 7666892"/>
                <a:gd name="connsiteX12" fmla="*/ 3612964 w 4832164"/>
                <a:gd name="connsiteY12" fmla="*/ 6822831 h 7666892"/>
                <a:gd name="connsiteX13" fmla="*/ 4222564 w 4832164"/>
                <a:gd name="connsiteY13" fmla="*/ 7010400 h 7666892"/>
                <a:gd name="connsiteX14" fmla="*/ 4668041 w 4832164"/>
                <a:gd name="connsiteY14" fmla="*/ 7197969 h 7666892"/>
                <a:gd name="connsiteX15" fmla="*/ 4761826 w 4832164"/>
                <a:gd name="connsiteY15" fmla="*/ 7244861 h 7666892"/>
                <a:gd name="connsiteX16" fmla="*/ 4832164 w 4832164"/>
                <a:gd name="connsiteY16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377395 w 4832164"/>
                <a:gd name="connsiteY4" fmla="*/ 2133600 h 7666892"/>
                <a:gd name="connsiteX5" fmla="*/ 518072 w 4832164"/>
                <a:gd name="connsiteY5" fmla="*/ 2438400 h 7666892"/>
                <a:gd name="connsiteX6" fmla="*/ 822872 w 4832164"/>
                <a:gd name="connsiteY6" fmla="*/ 2790092 h 7666892"/>
                <a:gd name="connsiteX7" fmla="*/ 1338687 w 4832164"/>
                <a:gd name="connsiteY7" fmla="*/ 3938954 h 7666892"/>
                <a:gd name="connsiteX8" fmla="*/ 1526256 w 4832164"/>
                <a:gd name="connsiteY8" fmla="*/ 4454769 h 7666892"/>
                <a:gd name="connsiteX9" fmla="*/ 1690379 w 4832164"/>
                <a:gd name="connsiteY9" fmla="*/ 4923692 h 7666892"/>
                <a:gd name="connsiteX10" fmla="*/ 2276533 w 4832164"/>
                <a:gd name="connsiteY10" fmla="*/ 6049107 h 7666892"/>
                <a:gd name="connsiteX11" fmla="*/ 2698564 w 4832164"/>
                <a:gd name="connsiteY11" fmla="*/ 6498248 h 7666892"/>
                <a:gd name="connsiteX12" fmla="*/ 3612964 w 4832164"/>
                <a:gd name="connsiteY12" fmla="*/ 6822831 h 7666892"/>
                <a:gd name="connsiteX13" fmla="*/ 4222564 w 4832164"/>
                <a:gd name="connsiteY13" fmla="*/ 7010400 h 7666892"/>
                <a:gd name="connsiteX14" fmla="*/ 4668041 w 4832164"/>
                <a:gd name="connsiteY14" fmla="*/ 7197969 h 7666892"/>
                <a:gd name="connsiteX15" fmla="*/ 4761826 w 4832164"/>
                <a:gd name="connsiteY15" fmla="*/ 7244861 h 7666892"/>
                <a:gd name="connsiteX16" fmla="*/ 4832164 w 4832164"/>
                <a:gd name="connsiteY16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377395 w 4832164"/>
                <a:gd name="connsiteY4" fmla="*/ 2133600 h 7666892"/>
                <a:gd name="connsiteX5" fmla="*/ 518072 w 4832164"/>
                <a:gd name="connsiteY5" fmla="*/ 2438400 h 7666892"/>
                <a:gd name="connsiteX6" fmla="*/ 822872 w 4832164"/>
                <a:gd name="connsiteY6" fmla="*/ 2790092 h 7666892"/>
                <a:gd name="connsiteX7" fmla="*/ 1338687 w 4832164"/>
                <a:gd name="connsiteY7" fmla="*/ 3938954 h 7666892"/>
                <a:gd name="connsiteX8" fmla="*/ 1526256 w 4832164"/>
                <a:gd name="connsiteY8" fmla="*/ 4454769 h 7666892"/>
                <a:gd name="connsiteX9" fmla="*/ 1690379 w 4832164"/>
                <a:gd name="connsiteY9" fmla="*/ 4923692 h 7666892"/>
                <a:gd name="connsiteX10" fmla="*/ 2276533 w 4832164"/>
                <a:gd name="connsiteY10" fmla="*/ 6049107 h 7666892"/>
                <a:gd name="connsiteX11" fmla="*/ 2698564 w 4832164"/>
                <a:gd name="connsiteY11" fmla="*/ 6498248 h 7666892"/>
                <a:gd name="connsiteX12" fmla="*/ 3165289 w 4832164"/>
                <a:gd name="connsiteY12" fmla="*/ 6740769 h 7666892"/>
                <a:gd name="connsiteX13" fmla="*/ 3612964 w 4832164"/>
                <a:gd name="connsiteY13" fmla="*/ 6822831 h 7666892"/>
                <a:gd name="connsiteX14" fmla="*/ 4222564 w 4832164"/>
                <a:gd name="connsiteY14" fmla="*/ 7010400 h 7666892"/>
                <a:gd name="connsiteX15" fmla="*/ 4668041 w 4832164"/>
                <a:gd name="connsiteY15" fmla="*/ 7197969 h 7666892"/>
                <a:gd name="connsiteX16" fmla="*/ 4761826 w 4832164"/>
                <a:gd name="connsiteY16" fmla="*/ 7244861 h 7666892"/>
                <a:gd name="connsiteX17" fmla="*/ 4832164 w 4832164"/>
                <a:gd name="connsiteY17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377395 w 4832164"/>
                <a:gd name="connsiteY4" fmla="*/ 2133600 h 7666892"/>
                <a:gd name="connsiteX5" fmla="*/ 518072 w 4832164"/>
                <a:gd name="connsiteY5" fmla="*/ 2438400 h 7666892"/>
                <a:gd name="connsiteX6" fmla="*/ 822872 w 4832164"/>
                <a:gd name="connsiteY6" fmla="*/ 2790092 h 7666892"/>
                <a:gd name="connsiteX7" fmla="*/ 1338687 w 4832164"/>
                <a:gd name="connsiteY7" fmla="*/ 3938954 h 7666892"/>
                <a:gd name="connsiteX8" fmla="*/ 1526256 w 4832164"/>
                <a:gd name="connsiteY8" fmla="*/ 4454769 h 7666892"/>
                <a:gd name="connsiteX9" fmla="*/ 1690379 w 4832164"/>
                <a:gd name="connsiteY9" fmla="*/ 4923692 h 7666892"/>
                <a:gd name="connsiteX10" fmla="*/ 2276533 w 4832164"/>
                <a:gd name="connsiteY10" fmla="*/ 6049107 h 7666892"/>
                <a:gd name="connsiteX11" fmla="*/ 2698564 w 4832164"/>
                <a:gd name="connsiteY11" fmla="*/ 6498248 h 7666892"/>
                <a:gd name="connsiteX12" fmla="*/ 3165289 w 4832164"/>
                <a:gd name="connsiteY12" fmla="*/ 6740769 h 7666892"/>
                <a:gd name="connsiteX13" fmla="*/ 3612964 w 4832164"/>
                <a:gd name="connsiteY13" fmla="*/ 6822831 h 7666892"/>
                <a:gd name="connsiteX14" fmla="*/ 4222564 w 4832164"/>
                <a:gd name="connsiteY14" fmla="*/ 7010400 h 7666892"/>
                <a:gd name="connsiteX15" fmla="*/ 4668041 w 4832164"/>
                <a:gd name="connsiteY15" fmla="*/ 7197969 h 7666892"/>
                <a:gd name="connsiteX16" fmla="*/ 4761826 w 4832164"/>
                <a:gd name="connsiteY16" fmla="*/ 7244861 h 7666892"/>
                <a:gd name="connsiteX17" fmla="*/ 4832164 w 4832164"/>
                <a:gd name="connsiteY17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377395 w 4832164"/>
                <a:gd name="connsiteY4" fmla="*/ 2133600 h 7666892"/>
                <a:gd name="connsiteX5" fmla="*/ 518072 w 4832164"/>
                <a:gd name="connsiteY5" fmla="*/ 2438400 h 7666892"/>
                <a:gd name="connsiteX6" fmla="*/ 822872 w 4832164"/>
                <a:gd name="connsiteY6" fmla="*/ 2790092 h 7666892"/>
                <a:gd name="connsiteX7" fmla="*/ 1367262 w 4832164"/>
                <a:gd name="connsiteY7" fmla="*/ 3938954 h 7666892"/>
                <a:gd name="connsiteX8" fmla="*/ 1526256 w 4832164"/>
                <a:gd name="connsiteY8" fmla="*/ 4454769 h 7666892"/>
                <a:gd name="connsiteX9" fmla="*/ 1690379 w 4832164"/>
                <a:gd name="connsiteY9" fmla="*/ 4923692 h 7666892"/>
                <a:gd name="connsiteX10" fmla="*/ 2276533 w 4832164"/>
                <a:gd name="connsiteY10" fmla="*/ 6049107 h 7666892"/>
                <a:gd name="connsiteX11" fmla="*/ 2698564 w 4832164"/>
                <a:gd name="connsiteY11" fmla="*/ 6498248 h 7666892"/>
                <a:gd name="connsiteX12" fmla="*/ 3165289 w 4832164"/>
                <a:gd name="connsiteY12" fmla="*/ 6740769 h 7666892"/>
                <a:gd name="connsiteX13" fmla="*/ 3612964 w 4832164"/>
                <a:gd name="connsiteY13" fmla="*/ 6822831 h 7666892"/>
                <a:gd name="connsiteX14" fmla="*/ 4222564 w 4832164"/>
                <a:gd name="connsiteY14" fmla="*/ 7010400 h 7666892"/>
                <a:gd name="connsiteX15" fmla="*/ 4668041 w 4832164"/>
                <a:gd name="connsiteY15" fmla="*/ 7197969 h 7666892"/>
                <a:gd name="connsiteX16" fmla="*/ 4761826 w 4832164"/>
                <a:gd name="connsiteY16" fmla="*/ 7244861 h 7666892"/>
                <a:gd name="connsiteX17" fmla="*/ 4832164 w 4832164"/>
                <a:gd name="connsiteY17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236440 w 4832164"/>
                <a:gd name="connsiteY4" fmla="*/ 1921228 h 7666892"/>
                <a:gd name="connsiteX5" fmla="*/ 377395 w 4832164"/>
                <a:gd name="connsiteY5" fmla="*/ 2133600 h 7666892"/>
                <a:gd name="connsiteX6" fmla="*/ 518072 w 4832164"/>
                <a:gd name="connsiteY6" fmla="*/ 2438400 h 7666892"/>
                <a:gd name="connsiteX7" fmla="*/ 822872 w 4832164"/>
                <a:gd name="connsiteY7" fmla="*/ 2790092 h 7666892"/>
                <a:gd name="connsiteX8" fmla="*/ 1367262 w 4832164"/>
                <a:gd name="connsiteY8" fmla="*/ 3938954 h 7666892"/>
                <a:gd name="connsiteX9" fmla="*/ 1526256 w 4832164"/>
                <a:gd name="connsiteY9" fmla="*/ 4454769 h 7666892"/>
                <a:gd name="connsiteX10" fmla="*/ 1690379 w 4832164"/>
                <a:gd name="connsiteY10" fmla="*/ 4923692 h 7666892"/>
                <a:gd name="connsiteX11" fmla="*/ 2276533 w 4832164"/>
                <a:gd name="connsiteY11" fmla="*/ 6049107 h 7666892"/>
                <a:gd name="connsiteX12" fmla="*/ 2698564 w 4832164"/>
                <a:gd name="connsiteY12" fmla="*/ 6498248 h 7666892"/>
                <a:gd name="connsiteX13" fmla="*/ 3165289 w 4832164"/>
                <a:gd name="connsiteY13" fmla="*/ 6740769 h 7666892"/>
                <a:gd name="connsiteX14" fmla="*/ 3612964 w 4832164"/>
                <a:gd name="connsiteY14" fmla="*/ 6822831 h 7666892"/>
                <a:gd name="connsiteX15" fmla="*/ 4222564 w 4832164"/>
                <a:gd name="connsiteY15" fmla="*/ 7010400 h 7666892"/>
                <a:gd name="connsiteX16" fmla="*/ 4668041 w 4832164"/>
                <a:gd name="connsiteY16" fmla="*/ 7197969 h 7666892"/>
                <a:gd name="connsiteX17" fmla="*/ 4761826 w 4832164"/>
                <a:gd name="connsiteY17" fmla="*/ 7244861 h 7666892"/>
                <a:gd name="connsiteX18" fmla="*/ 4832164 w 4832164"/>
                <a:gd name="connsiteY18" fmla="*/ 7666892 h 7666892"/>
                <a:gd name="connsiteX0" fmla="*/ 2256 w 4832164"/>
                <a:gd name="connsiteY0" fmla="*/ 0 h 7666892"/>
                <a:gd name="connsiteX1" fmla="*/ 2256 w 4832164"/>
                <a:gd name="connsiteY1" fmla="*/ 281354 h 7666892"/>
                <a:gd name="connsiteX2" fmla="*/ 25702 w 4832164"/>
                <a:gd name="connsiteY2" fmla="*/ 867507 h 7666892"/>
                <a:gd name="connsiteX3" fmla="*/ 142933 w 4832164"/>
                <a:gd name="connsiteY3" fmla="*/ 1453661 h 7666892"/>
                <a:gd name="connsiteX4" fmla="*/ 236440 w 4832164"/>
                <a:gd name="connsiteY4" fmla="*/ 1921228 h 7666892"/>
                <a:gd name="connsiteX5" fmla="*/ 343422 w 4832164"/>
                <a:gd name="connsiteY5" fmla="*/ 2180641 h 7666892"/>
                <a:gd name="connsiteX6" fmla="*/ 518072 w 4832164"/>
                <a:gd name="connsiteY6" fmla="*/ 2438400 h 7666892"/>
                <a:gd name="connsiteX7" fmla="*/ 822872 w 4832164"/>
                <a:gd name="connsiteY7" fmla="*/ 2790092 h 7666892"/>
                <a:gd name="connsiteX8" fmla="*/ 1367262 w 4832164"/>
                <a:gd name="connsiteY8" fmla="*/ 3938954 h 7666892"/>
                <a:gd name="connsiteX9" fmla="*/ 1526256 w 4832164"/>
                <a:gd name="connsiteY9" fmla="*/ 4454769 h 7666892"/>
                <a:gd name="connsiteX10" fmla="*/ 1690379 w 4832164"/>
                <a:gd name="connsiteY10" fmla="*/ 4923692 h 7666892"/>
                <a:gd name="connsiteX11" fmla="*/ 2276533 w 4832164"/>
                <a:gd name="connsiteY11" fmla="*/ 6049107 h 7666892"/>
                <a:gd name="connsiteX12" fmla="*/ 2698564 w 4832164"/>
                <a:gd name="connsiteY12" fmla="*/ 6498248 h 7666892"/>
                <a:gd name="connsiteX13" fmla="*/ 3165289 w 4832164"/>
                <a:gd name="connsiteY13" fmla="*/ 6740769 h 7666892"/>
                <a:gd name="connsiteX14" fmla="*/ 3612964 w 4832164"/>
                <a:gd name="connsiteY14" fmla="*/ 6822831 h 7666892"/>
                <a:gd name="connsiteX15" fmla="*/ 4222564 w 4832164"/>
                <a:gd name="connsiteY15" fmla="*/ 7010400 h 7666892"/>
                <a:gd name="connsiteX16" fmla="*/ 4668041 w 4832164"/>
                <a:gd name="connsiteY16" fmla="*/ 7197969 h 7666892"/>
                <a:gd name="connsiteX17" fmla="*/ 4761826 w 4832164"/>
                <a:gd name="connsiteY17" fmla="*/ 7244861 h 7666892"/>
                <a:gd name="connsiteX18" fmla="*/ 4832164 w 4832164"/>
                <a:gd name="connsiteY18" fmla="*/ 7666892 h 766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2164" h="7666892">
                  <a:moveTo>
                    <a:pt x="2256" y="0"/>
                  </a:moveTo>
                  <a:cubicBezTo>
                    <a:pt x="302" y="68385"/>
                    <a:pt x="-1652" y="136770"/>
                    <a:pt x="2256" y="281354"/>
                  </a:cubicBezTo>
                  <a:cubicBezTo>
                    <a:pt x="6164" y="425938"/>
                    <a:pt x="2256" y="672123"/>
                    <a:pt x="25702" y="867507"/>
                  </a:cubicBezTo>
                  <a:cubicBezTo>
                    <a:pt x="49148" y="1062892"/>
                    <a:pt x="107810" y="1278041"/>
                    <a:pt x="142933" y="1453661"/>
                  </a:cubicBezTo>
                  <a:cubicBezTo>
                    <a:pt x="178056" y="1629281"/>
                    <a:pt x="197363" y="1807905"/>
                    <a:pt x="236440" y="1921228"/>
                  </a:cubicBezTo>
                  <a:cubicBezTo>
                    <a:pt x="275517" y="2034551"/>
                    <a:pt x="296483" y="2094446"/>
                    <a:pt x="343422" y="2180641"/>
                  </a:cubicBezTo>
                  <a:cubicBezTo>
                    <a:pt x="390361" y="2266836"/>
                    <a:pt x="438164" y="2336825"/>
                    <a:pt x="518072" y="2438400"/>
                  </a:cubicBezTo>
                  <a:cubicBezTo>
                    <a:pt x="597980" y="2539975"/>
                    <a:pt x="681340" y="2540000"/>
                    <a:pt x="822872" y="2790092"/>
                  </a:cubicBezTo>
                  <a:cubicBezTo>
                    <a:pt x="964404" y="3040184"/>
                    <a:pt x="1250031" y="3661508"/>
                    <a:pt x="1367262" y="3938954"/>
                  </a:cubicBezTo>
                  <a:cubicBezTo>
                    <a:pt x="1484493" y="4216400"/>
                    <a:pt x="1472403" y="4290646"/>
                    <a:pt x="1526256" y="4454769"/>
                  </a:cubicBezTo>
                  <a:cubicBezTo>
                    <a:pt x="1580109" y="4618892"/>
                    <a:pt x="1565333" y="4657969"/>
                    <a:pt x="1690379" y="4923692"/>
                  </a:cubicBezTo>
                  <a:cubicBezTo>
                    <a:pt x="1815425" y="5189415"/>
                    <a:pt x="2108502" y="5786681"/>
                    <a:pt x="2276533" y="6049107"/>
                  </a:cubicBezTo>
                  <a:cubicBezTo>
                    <a:pt x="2444564" y="6311533"/>
                    <a:pt x="2550438" y="6382971"/>
                    <a:pt x="2698564" y="6498248"/>
                  </a:cubicBezTo>
                  <a:cubicBezTo>
                    <a:pt x="2846690" y="6613525"/>
                    <a:pt x="3012889" y="6686672"/>
                    <a:pt x="3165289" y="6740769"/>
                  </a:cubicBezTo>
                  <a:cubicBezTo>
                    <a:pt x="3317689" y="6794866"/>
                    <a:pt x="3436752" y="6777893"/>
                    <a:pt x="3612964" y="6822831"/>
                  </a:cubicBezTo>
                  <a:cubicBezTo>
                    <a:pt x="3789176" y="6867769"/>
                    <a:pt x="4046718" y="6947877"/>
                    <a:pt x="4222564" y="7010400"/>
                  </a:cubicBezTo>
                  <a:cubicBezTo>
                    <a:pt x="4398410" y="7072923"/>
                    <a:pt x="4668041" y="7197969"/>
                    <a:pt x="4668041" y="7197969"/>
                  </a:cubicBezTo>
                  <a:cubicBezTo>
                    <a:pt x="4757918" y="7237046"/>
                    <a:pt x="4734472" y="7166707"/>
                    <a:pt x="4761826" y="7244861"/>
                  </a:cubicBezTo>
                  <a:cubicBezTo>
                    <a:pt x="4789180" y="7323015"/>
                    <a:pt x="4810672" y="7494953"/>
                    <a:pt x="4832164" y="7666892"/>
                  </a:cubicBezTo>
                </a:path>
              </a:pathLst>
            </a:custGeom>
            <a:noFill/>
            <a:ln w="88900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14571831" y="13696521"/>
              <a:ext cx="7050281" cy="3579627"/>
            </a:xfrm>
            <a:custGeom>
              <a:avLst/>
              <a:gdLst>
                <a:gd name="connsiteX0" fmla="*/ 938211 w 3692432"/>
                <a:gd name="connsiteY0" fmla="*/ 96 h 1954526"/>
                <a:gd name="connsiteX1" fmla="*/ 869631 w 3692432"/>
                <a:gd name="connsiteY1" fmla="*/ 251556 h 1954526"/>
                <a:gd name="connsiteX2" fmla="*/ 503871 w 3692432"/>
                <a:gd name="connsiteY2" fmla="*/ 205836 h 1954526"/>
                <a:gd name="connsiteX3" fmla="*/ 343851 w 3692432"/>
                <a:gd name="connsiteY3" fmla="*/ 388716 h 1954526"/>
                <a:gd name="connsiteX4" fmla="*/ 951 w 3692432"/>
                <a:gd name="connsiteY4" fmla="*/ 960216 h 1954526"/>
                <a:gd name="connsiteX5" fmla="*/ 252411 w 3692432"/>
                <a:gd name="connsiteY5" fmla="*/ 1828896 h 1954526"/>
                <a:gd name="connsiteX6" fmla="*/ 572451 w 3692432"/>
                <a:gd name="connsiteY6" fmla="*/ 1737456 h 1954526"/>
                <a:gd name="connsiteX7" fmla="*/ 846771 w 3692432"/>
                <a:gd name="connsiteY7" fmla="*/ 1531716 h 1954526"/>
                <a:gd name="connsiteX8" fmla="*/ 1989771 w 3692432"/>
                <a:gd name="connsiteY8" fmla="*/ 1577436 h 1954526"/>
                <a:gd name="connsiteX9" fmla="*/ 3178491 w 3692432"/>
                <a:gd name="connsiteY9" fmla="*/ 1920336 h 1954526"/>
                <a:gd name="connsiteX10" fmla="*/ 3658551 w 3692432"/>
                <a:gd name="connsiteY10" fmla="*/ 1851756 h 1954526"/>
                <a:gd name="connsiteX11" fmla="*/ 3635691 w 3692432"/>
                <a:gd name="connsiteY11" fmla="*/ 1120236 h 1954526"/>
                <a:gd name="connsiteX12" fmla="*/ 3498531 w 3692432"/>
                <a:gd name="connsiteY12" fmla="*/ 594456 h 1954526"/>
                <a:gd name="connsiteX13" fmla="*/ 2858451 w 3692432"/>
                <a:gd name="connsiteY13" fmla="*/ 548736 h 1954526"/>
                <a:gd name="connsiteX14" fmla="*/ 2538411 w 3692432"/>
                <a:gd name="connsiteY14" fmla="*/ 297276 h 1954526"/>
                <a:gd name="connsiteX15" fmla="*/ 2012631 w 3692432"/>
                <a:gd name="connsiteY15" fmla="*/ 320136 h 1954526"/>
                <a:gd name="connsiteX16" fmla="*/ 1578291 w 3692432"/>
                <a:gd name="connsiteY16" fmla="*/ 182976 h 1954526"/>
                <a:gd name="connsiteX17" fmla="*/ 1395411 w 3692432"/>
                <a:gd name="connsiteY17" fmla="*/ 137256 h 1954526"/>
                <a:gd name="connsiteX18" fmla="*/ 1075371 w 3692432"/>
                <a:gd name="connsiteY18" fmla="*/ 96 h 1954526"/>
                <a:gd name="connsiteX19" fmla="*/ 869631 w 3692432"/>
                <a:gd name="connsiteY19" fmla="*/ 160116 h 1954526"/>
                <a:gd name="connsiteX20" fmla="*/ 595311 w 3692432"/>
                <a:gd name="connsiteY20" fmla="*/ 160116 h 1954526"/>
                <a:gd name="connsiteX21" fmla="*/ 526731 w 3692432"/>
                <a:gd name="connsiteY21" fmla="*/ 320136 h 1954526"/>
                <a:gd name="connsiteX0" fmla="*/ 938211 w 3692432"/>
                <a:gd name="connsiteY0" fmla="*/ 96 h 1954526"/>
                <a:gd name="connsiteX1" fmla="*/ 869631 w 3692432"/>
                <a:gd name="connsiteY1" fmla="*/ 251556 h 1954526"/>
                <a:gd name="connsiteX2" fmla="*/ 503871 w 3692432"/>
                <a:gd name="connsiteY2" fmla="*/ 205836 h 1954526"/>
                <a:gd name="connsiteX3" fmla="*/ 343851 w 3692432"/>
                <a:gd name="connsiteY3" fmla="*/ 388716 h 1954526"/>
                <a:gd name="connsiteX4" fmla="*/ 951 w 3692432"/>
                <a:gd name="connsiteY4" fmla="*/ 960216 h 1954526"/>
                <a:gd name="connsiteX5" fmla="*/ 252411 w 3692432"/>
                <a:gd name="connsiteY5" fmla="*/ 1828896 h 1954526"/>
                <a:gd name="connsiteX6" fmla="*/ 572451 w 3692432"/>
                <a:gd name="connsiteY6" fmla="*/ 1737456 h 1954526"/>
                <a:gd name="connsiteX7" fmla="*/ 846771 w 3692432"/>
                <a:gd name="connsiteY7" fmla="*/ 1531716 h 1954526"/>
                <a:gd name="connsiteX8" fmla="*/ 1989771 w 3692432"/>
                <a:gd name="connsiteY8" fmla="*/ 1577436 h 1954526"/>
                <a:gd name="connsiteX9" fmla="*/ 3178491 w 3692432"/>
                <a:gd name="connsiteY9" fmla="*/ 1920336 h 1954526"/>
                <a:gd name="connsiteX10" fmla="*/ 3658551 w 3692432"/>
                <a:gd name="connsiteY10" fmla="*/ 1851756 h 1954526"/>
                <a:gd name="connsiteX11" fmla="*/ 3635691 w 3692432"/>
                <a:gd name="connsiteY11" fmla="*/ 1120236 h 1954526"/>
                <a:gd name="connsiteX12" fmla="*/ 3498531 w 3692432"/>
                <a:gd name="connsiteY12" fmla="*/ 594456 h 1954526"/>
                <a:gd name="connsiteX13" fmla="*/ 2858451 w 3692432"/>
                <a:gd name="connsiteY13" fmla="*/ 548736 h 1954526"/>
                <a:gd name="connsiteX14" fmla="*/ 2538411 w 3692432"/>
                <a:gd name="connsiteY14" fmla="*/ 297276 h 1954526"/>
                <a:gd name="connsiteX15" fmla="*/ 2012631 w 3692432"/>
                <a:gd name="connsiteY15" fmla="*/ 320136 h 1954526"/>
                <a:gd name="connsiteX16" fmla="*/ 1578291 w 3692432"/>
                <a:gd name="connsiteY16" fmla="*/ 182976 h 1954526"/>
                <a:gd name="connsiteX17" fmla="*/ 1395411 w 3692432"/>
                <a:gd name="connsiteY17" fmla="*/ 137256 h 1954526"/>
                <a:gd name="connsiteX18" fmla="*/ 1075371 w 3692432"/>
                <a:gd name="connsiteY18" fmla="*/ 96 h 1954526"/>
                <a:gd name="connsiteX19" fmla="*/ 869631 w 3692432"/>
                <a:gd name="connsiteY19" fmla="*/ 160116 h 1954526"/>
                <a:gd name="connsiteX20" fmla="*/ 595311 w 3692432"/>
                <a:gd name="connsiteY20" fmla="*/ 160116 h 1954526"/>
                <a:gd name="connsiteX0" fmla="*/ 938211 w 3692432"/>
                <a:gd name="connsiteY0" fmla="*/ 96 h 1954526"/>
                <a:gd name="connsiteX1" fmla="*/ 869631 w 3692432"/>
                <a:gd name="connsiteY1" fmla="*/ 251556 h 1954526"/>
                <a:gd name="connsiteX2" fmla="*/ 503871 w 3692432"/>
                <a:gd name="connsiteY2" fmla="*/ 205836 h 1954526"/>
                <a:gd name="connsiteX3" fmla="*/ 343851 w 3692432"/>
                <a:gd name="connsiteY3" fmla="*/ 388716 h 1954526"/>
                <a:gd name="connsiteX4" fmla="*/ 951 w 3692432"/>
                <a:gd name="connsiteY4" fmla="*/ 960216 h 1954526"/>
                <a:gd name="connsiteX5" fmla="*/ 252411 w 3692432"/>
                <a:gd name="connsiteY5" fmla="*/ 1828896 h 1954526"/>
                <a:gd name="connsiteX6" fmla="*/ 572451 w 3692432"/>
                <a:gd name="connsiteY6" fmla="*/ 1737456 h 1954526"/>
                <a:gd name="connsiteX7" fmla="*/ 846771 w 3692432"/>
                <a:gd name="connsiteY7" fmla="*/ 1531716 h 1954526"/>
                <a:gd name="connsiteX8" fmla="*/ 1989771 w 3692432"/>
                <a:gd name="connsiteY8" fmla="*/ 1577436 h 1954526"/>
                <a:gd name="connsiteX9" fmla="*/ 3178491 w 3692432"/>
                <a:gd name="connsiteY9" fmla="*/ 1920336 h 1954526"/>
                <a:gd name="connsiteX10" fmla="*/ 3658551 w 3692432"/>
                <a:gd name="connsiteY10" fmla="*/ 1851756 h 1954526"/>
                <a:gd name="connsiteX11" fmla="*/ 3635691 w 3692432"/>
                <a:gd name="connsiteY11" fmla="*/ 1120236 h 1954526"/>
                <a:gd name="connsiteX12" fmla="*/ 3498531 w 3692432"/>
                <a:gd name="connsiteY12" fmla="*/ 594456 h 1954526"/>
                <a:gd name="connsiteX13" fmla="*/ 2858451 w 3692432"/>
                <a:gd name="connsiteY13" fmla="*/ 548736 h 1954526"/>
                <a:gd name="connsiteX14" fmla="*/ 2538411 w 3692432"/>
                <a:gd name="connsiteY14" fmla="*/ 297276 h 1954526"/>
                <a:gd name="connsiteX15" fmla="*/ 2012631 w 3692432"/>
                <a:gd name="connsiteY15" fmla="*/ 320136 h 1954526"/>
                <a:gd name="connsiteX16" fmla="*/ 1578291 w 3692432"/>
                <a:gd name="connsiteY16" fmla="*/ 182976 h 1954526"/>
                <a:gd name="connsiteX17" fmla="*/ 1395411 w 3692432"/>
                <a:gd name="connsiteY17" fmla="*/ 137256 h 1954526"/>
                <a:gd name="connsiteX18" fmla="*/ 1075371 w 3692432"/>
                <a:gd name="connsiteY18" fmla="*/ 96 h 1954526"/>
                <a:gd name="connsiteX19" fmla="*/ 869631 w 3692432"/>
                <a:gd name="connsiteY19" fmla="*/ 160116 h 1954526"/>
                <a:gd name="connsiteX0" fmla="*/ 938211 w 3692432"/>
                <a:gd name="connsiteY0" fmla="*/ 96 h 1954526"/>
                <a:gd name="connsiteX1" fmla="*/ 869631 w 3692432"/>
                <a:gd name="connsiteY1" fmla="*/ 251556 h 1954526"/>
                <a:gd name="connsiteX2" fmla="*/ 503871 w 3692432"/>
                <a:gd name="connsiteY2" fmla="*/ 205836 h 1954526"/>
                <a:gd name="connsiteX3" fmla="*/ 343851 w 3692432"/>
                <a:gd name="connsiteY3" fmla="*/ 388716 h 1954526"/>
                <a:gd name="connsiteX4" fmla="*/ 951 w 3692432"/>
                <a:gd name="connsiteY4" fmla="*/ 960216 h 1954526"/>
                <a:gd name="connsiteX5" fmla="*/ 252411 w 3692432"/>
                <a:gd name="connsiteY5" fmla="*/ 1828896 h 1954526"/>
                <a:gd name="connsiteX6" fmla="*/ 572451 w 3692432"/>
                <a:gd name="connsiteY6" fmla="*/ 1737456 h 1954526"/>
                <a:gd name="connsiteX7" fmla="*/ 846771 w 3692432"/>
                <a:gd name="connsiteY7" fmla="*/ 1531716 h 1954526"/>
                <a:gd name="connsiteX8" fmla="*/ 1989771 w 3692432"/>
                <a:gd name="connsiteY8" fmla="*/ 1577436 h 1954526"/>
                <a:gd name="connsiteX9" fmla="*/ 3178491 w 3692432"/>
                <a:gd name="connsiteY9" fmla="*/ 1920336 h 1954526"/>
                <a:gd name="connsiteX10" fmla="*/ 3658551 w 3692432"/>
                <a:gd name="connsiteY10" fmla="*/ 1851756 h 1954526"/>
                <a:gd name="connsiteX11" fmla="*/ 3635691 w 3692432"/>
                <a:gd name="connsiteY11" fmla="*/ 1120236 h 1954526"/>
                <a:gd name="connsiteX12" fmla="*/ 3498531 w 3692432"/>
                <a:gd name="connsiteY12" fmla="*/ 594456 h 1954526"/>
                <a:gd name="connsiteX13" fmla="*/ 2858451 w 3692432"/>
                <a:gd name="connsiteY13" fmla="*/ 548736 h 1954526"/>
                <a:gd name="connsiteX14" fmla="*/ 2538411 w 3692432"/>
                <a:gd name="connsiteY14" fmla="*/ 297276 h 1954526"/>
                <a:gd name="connsiteX15" fmla="*/ 2012631 w 3692432"/>
                <a:gd name="connsiteY15" fmla="*/ 320136 h 1954526"/>
                <a:gd name="connsiteX16" fmla="*/ 1578291 w 3692432"/>
                <a:gd name="connsiteY16" fmla="*/ 182976 h 1954526"/>
                <a:gd name="connsiteX17" fmla="*/ 1395411 w 3692432"/>
                <a:gd name="connsiteY17" fmla="*/ 137256 h 1954526"/>
                <a:gd name="connsiteX18" fmla="*/ 1075371 w 3692432"/>
                <a:gd name="connsiteY18" fmla="*/ 96 h 1954526"/>
                <a:gd name="connsiteX0" fmla="*/ 1081086 w 3692432"/>
                <a:gd name="connsiteY0" fmla="*/ 96 h 1954526"/>
                <a:gd name="connsiteX1" fmla="*/ 869631 w 3692432"/>
                <a:gd name="connsiteY1" fmla="*/ 251556 h 1954526"/>
                <a:gd name="connsiteX2" fmla="*/ 503871 w 3692432"/>
                <a:gd name="connsiteY2" fmla="*/ 205836 h 1954526"/>
                <a:gd name="connsiteX3" fmla="*/ 343851 w 3692432"/>
                <a:gd name="connsiteY3" fmla="*/ 388716 h 1954526"/>
                <a:gd name="connsiteX4" fmla="*/ 951 w 3692432"/>
                <a:gd name="connsiteY4" fmla="*/ 960216 h 1954526"/>
                <a:gd name="connsiteX5" fmla="*/ 252411 w 3692432"/>
                <a:gd name="connsiteY5" fmla="*/ 1828896 h 1954526"/>
                <a:gd name="connsiteX6" fmla="*/ 572451 w 3692432"/>
                <a:gd name="connsiteY6" fmla="*/ 1737456 h 1954526"/>
                <a:gd name="connsiteX7" fmla="*/ 846771 w 3692432"/>
                <a:gd name="connsiteY7" fmla="*/ 1531716 h 1954526"/>
                <a:gd name="connsiteX8" fmla="*/ 1989771 w 3692432"/>
                <a:gd name="connsiteY8" fmla="*/ 1577436 h 1954526"/>
                <a:gd name="connsiteX9" fmla="*/ 3178491 w 3692432"/>
                <a:gd name="connsiteY9" fmla="*/ 1920336 h 1954526"/>
                <a:gd name="connsiteX10" fmla="*/ 3658551 w 3692432"/>
                <a:gd name="connsiteY10" fmla="*/ 1851756 h 1954526"/>
                <a:gd name="connsiteX11" fmla="*/ 3635691 w 3692432"/>
                <a:gd name="connsiteY11" fmla="*/ 1120236 h 1954526"/>
                <a:gd name="connsiteX12" fmla="*/ 3498531 w 3692432"/>
                <a:gd name="connsiteY12" fmla="*/ 594456 h 1954526"/>
                <a:gd name="connsiteX13" fmla="*/ 2858451 w 3692432"/>
                <a:gd name="connsiteY13" fmla="*/ 548736 h 1954526"/>
                <a:gd name="connsiteX14" fmla="*/ 2538411 w 3692432"/>
                <a:gd name="connsiteY14" fmla="*/ 297276 h 1954526"/>
                <a:gd name="connsiteX15" fmla="*/ 2012631 w 3692432"/>
                <a:gd name="connsiteY15" fmla="*/ 320136 h 1954526"/>
                <a:gd name="connsiteX16" fmla="*/ 1578291 w 3692432"/>
                <a:gd name="connsiteY16" fmla="*/ 182976 h 1954526"/>
                <a:gd name="connsiteX17" fmla="*/ 1395411 w 3692432"/>
                <a:gd name="connsiteY17" fmla="*/ 137256 h 1954526"/>
                <a:gd name="connsiteX18" fmla="*/ 1075371 w 3692432"/>
                <a:gd name="connsiteY18" fmla="*/ 96 h 1954526"/>
                <a:gd name="connsiteX0" fmla="*/ 3940371 w 6551717"/>
                <a:gd name="connsiteY0" fmla="*/ 96 h 2914183"/>
                <a:gd name="connsiteX1" fmla="*/ 3728916 w 6551717"/>
                <a:gd name="connsiteY1" fmla="*/ 251556 h 2914183"/>
                <a:gd name="connsiteX2" fmla="*/ 3363156 w 6551717"/>
                <a:gd name="connsiteY2" fmla="*/ 205836 h 2914183"/>
                <a:gd name="connsiteX3" fmla="*/ 3203136 w 6551717"/>
                <a:gd name="connsiteY3" fmla="*/ 388716 h 2914183"/>
                <a:gd name="connsiteX4" fmla="*/ 2860236 w 6551717"/>
                <a:gd name="connsiteY4" fmla="*/ 960216 h 2914183"/>
                <a:gd name="connsiteX5" fmla="*/ 2736 w 6551717"/>
                <a:gd name="connsiteY5" fmla="*/ 2903316 h 2914183"/>
                <a:gd name="connsiteX6" fmla="*/ 3431736 w 6551717"/>
                <a:gd name="connsiteY6" fmla="*/ 1737456 h 2914183"/>
                <a:gd name="connsiteX7" fmla="*/ 3706056 w 6551717"/>
                <a:gd name="connsiteY7" fmla="*/ 1531716 h 2914183"/>
                <a:gd name="connsiteX8" fmla="*/ 4849056 w 6551717"/>
                <a:gd name="connsiteY8" fmla="*/ 1577436 h 2914183"/>
                <a:gd name="connsiteX9" fmla="*/ 6037776 w 6551717"/>
                <a:gd name="connsiteY9" fmla="*/ 1920336 h 2914183"/>
                <a:gd name="connsiteX10" fmla="*/ 6517836 w 6551717"/>
                <a:gd name="connsiteY10" fmla="*/ 1851756 h 2914183"/>
                <a:gd name="connsiteX11" fmla="*/ 6494976 w 6551717"/>
                <a:gd name="connsiteY11" fmla="*/ 1120236 h 2914183"/>
                <a:gd name="connsiteX12" fmla="*/ 6357816 w 6551717"/>
                <a:gd name="connsiteY12" fmla="*/ 594456 h 2914183"/>
                <a:gd name="connsiteX13" fmla="*/ 5717736 w 6551717"/>
                <a:gd name="connsiteY13" fmla="*/ 548736 h 2914183"/>
                <a:gd name="connsiteX14" fmla="*/ 5397696 w 6551717"/>
                <a:gd name="connsiteY14" fmla="*/ 297276 h 2914183"/>
                <a:gd name="connsiteX15" fmla="*/ 4871916 w 6551717"/>
                <a:gd name="connsiteY15" fmla="*/ 320136 h 2914183"/>
                <a:gd name="connsiteX16" fmla="*/ 4437576 w 6551717"/>
                <a:gd name="connsiteY16" fmla="*/ 182976 h 2914183"/>
                <a:gd name="connsiteX17" fmla="*/ 4254696 w 6551717"/>
                <a:gd name="connsiteY17" fmla="*/ 137256 h 2914183"/>
                <a:gd name="connsiteX18" fmla="*/ 3934656 w 6551717"/>
                <a:gd name="connsiteY18" fmla="*/ 96 h 2914183"/>
                <a:gd name="connsiteX0" fmla="*/ 3971737 w 6583083"/>
                <a:gd name="connsiteY0" fmla="*/ 96 h 3030038"/>
                <a:gd name="connsiteX1" fmla="*/ 3760282 w 6583083"/>
                <a:gd name="connsiteY1" fmla="*/ 251556 h 3030038"/>
                <a:gd name="connsiteX2" fmla="*/ 3394522 w 6583083"/>
                <a:gd name="connsiteY2" fmla="*/ 205836 h 3030038"/>
                <a:gd name="connsiteX3" fmla="*/ 3234502 w 6583083"/>
                <a:gd name="connsiteY3" fmla="*/ 388716 h 3030038"/>
                <a:gd name="connsiteX4" fmla="*/ 2891602 w 6583083"/>
                <a:gd name="connsiteY4" fmla="*/ 960216 h 3030038"/>
                <a:gd name="connsiteX5" fmla="*/ 34102 w 6583083"/>
                <a:gd name="connsiteY5" fmla="*/ 2903316 h 3030038"/>
                <a:gd name="connsiteX6" fmla="*/ 1451423 w 6583083"/>
                <a:gd name="connsiteY6" fmla="*/ 2720436 h 3030038"/>
                <a:gd name="connsiteX7" fmla="*/ 3463102 w 6583083"/>
                <a:gd name="connsiteY7" fmla="*/ 1737456 h 3030038"/>
                <a:gd name="connsiteX8" fmla="*/ 3737422 w 6583083"/>
                <a:gd name="connsiteY8" fmla="*/ 1531716 h 3030038"/>
                <a:gd name="connsiteX9" fmla="*/ 4880422 w 6583083"/>
                <a:gd name="connsiteY9" fmla="*/ 1577436 h 3030038"/>
                <a:gd name="connsiteX10" fmla="*/ 6069142 w 6583083"/>
                <a:gd name="connsiteY10" fmla="*/ 1920336 h 3030038"/>
                <a:gd name="connsiteX11" fmla="*/ 6549202 w 6583083"/>
                <a:gd name="connsiteY11" fmla="*/ 1851756 h 3030038"/>
                <a:gd name="connsiteX12" fmla="*/ 6526342 w 6583083"/>
                <a:gd name="connsiteY12" fmla="*/ 1120236 h 3030038"/>
                <a:gd name="connsiteX13" fmla="*/ 6389182 w 6583083"/>
                <a:gd name="connsiteY13" fmla="*/ 594456 h 3030038"/>
                <a:gd name="connsiteX14" fmla="*/ 5749102 w 6583083"/>
                <a:gd name="connsiteY14" fmla="*/ 548736 h 3030038"/>
                <a:gd name="connsiteX15" fmla="*/ 5429062 w 6583083"/>
                <a:gd name="connsiteY15" fmla="*/ 297276 h 3030038"/>
                <a:gd name="connsiteX16" fmla="*/ 4903282 w 6583083"/>
                <a:gd name="connsiteY16" fmla="*/ 320136 h 3030038"/>
                <a:gd name="connsiteX17" fmla="*/ 4468942 w 6583083"/>
                <a:gd name="connsiteY17" fmla="*/ 182976 h 3030038"/>
                <a:gd name="connsiteX18" fmla="*/ 4286062 w 6583083"/>
                <a:gd name="connsiteY18" fmla="*/ 137256 h 3030038"/>
                <a:gd name="connsiteX19" fmla="*/ 3966022 w 6583083"/>
                <a:gd name="connsiteY19" fmla="*/ 96 h 3030038"/>
                <a:gd name="connsiteX0" fmla="*/ 3969040 w 6580386"/>
                <a:gd name="connsiteY0" fmla="*/ 96 h 3018684"/>
                <a:gd name="connsiteX1" fmla="*/ 3757585 w 6580386"/>
                <a:gd name="connsiteY1" fmla="*/ 251556 h 3018684"/>
                <a:gd name="connsiteX2" fmla="*/ 3391825 w 6580386"/>
                <a:gd name="connsiteY2" fmla="*/ 205836 h 3018684"/>
                <a:gd name="connsiteX3" fmla="*/ 3231805 w 6580386"/>
                <a:gd name="connsiteY3" fmla="*/ 388716 h 3018684"/>
                <a:gd name="connsiteX4" fmla="*/ 2888905 w 6580386"/>
                <a:gd name="connsiteY4" fmla="*/ 960216 h 3018684"/>
                <a:gd name="connsiteX5" fmla="*/ 31405 w 6580386"/>
                <a:gd name="connsiteY5" fmla="*/ 2903316 h 3018684"/>
                <a:gd name="connsiteX6" fmla="*/ 1448726 w 6580386"/>
                <a:gd name="connsiteY6" fmla="*/ 2720436 h 3018684"/>
                <a:gd name="connsiteX7" fmla="*/ 2774606 w 6580386"/>
                <a:gd name="connsiteY7" fmla="*/ 2103215 h 3018684"/>
                <a:gd name="connsiteX8" fmla="*/ 3460405 w 6580386"/>
                <a:gd name="connsiteY8" fmla="*/ 1737456 h 3018684"/>
                <a:gd name="connsiteX9" fmla="*/ 3734725 w 6580386"/>
                <a:gd name="connsiteY9" fmla="*/ 1531716 h 3018684"/>
                <a:gd name="connsiteX10" fmla="*/ 4877725 w 6580386"/>
                <a:gd name="connsiteY10" fmla="*/ 1577436 h 3018684"/>
                <a:gd name="connsiteX11" fmla="*/ 6066445 w 6580386"/>
                <a:gd name="connsiteY11" fmla="*/ 1920336 h 3018684"/>
                <a:gd name="connsiteX12" fmla="*/ 6546505 w 6580386"/>
                <a:gd name="connsiteY12" fmla="*/ 1851756 h 3018684"/>
                <a:gd name="connsiteX13" fmla="*/ 6523645 w 6580386"/>
                <a:gd name="connsiteY13" fmla="*/ 1120236 h 3018684"/>
                <a:gd name="connsiteX14" fmla="*/ 6386485 w 6580386"/>
                <a:gd name="connsiteY14" fmla="*/ 594456 h 3018684"/>
                <a:gd name="connsiteX15" fmla="*/ 5746405 w 6580386"/>
                <a:gd name="connsiteY15" fmla="*/ 548736 h 3018684"/>
                <a:gd name="connsiteX16" fmla="*/ 5426365 w 6580386"/>
                <a:gd name="connsiteY16" fmla="*/ 297276 h 3018684"/>
                <a:gd name="connsiteX17" fmla="*/ 4900585 w 6580386"/>
                <a:gd name="connsiteY17" fmla="*/ 320136 h 3018684"/>
                <a:gd name="connsiteX18" fmla="*/ 4466245 w 6580386"/>
                <a:gd name="connsiteY18" fmla="*/ 182976 h 3018684"/>
                <a:gd name="connsiteX19" fmla="*/ 4283365 w 6580386"/>
                <a:gd name="connsiteY19" fmla="*/ 137256 h 3018684"/>
                <a:gd name="connsiteX20" fmla="*/ 3963325 w 6580386"/>
                <a:gd name="connsiteY20" fmla="*/ 96 h 3018684"/>
                <a:gd name="connsiteX0" fmla="*/ 3953094 w 6564440"/>
                <a:gd name="connsiteY0" fmla="*/ 96 h 3012032"/>
                <a:gd name="connsiteX1" fmla="*/ 3741639 w 6564440"/>
                <a:gd name="connsiteY1" fmla="*/ 251556 h 3012032"/>
                <a:gd name="connsiteX2" fmla="*/ 3375879 w 6564440"/>
                <a:gd name="connsiteY2" fmla="*/ 205836 h 3012032"/>
                <a:gd name="connsiteX3" fmla="*/ 3215859 w 6564440"/>
                <a:gd name="connsiteY3" fmla="*/ 388716 h 3012032"/>
                <a:gd name="connsiteX4" fmla="*/ 2872959 w 6564440"/>
                <a:gd name="connsiteY4" fmla="*/ 960216 h 3012032"/>
                <a:gd name="connsiteX5" fmla="*/ 815559 w 6564440"/>
                <a:gd name="connsiteY5" fmla="*/ 1051655 h 3012032"/>
                <a:gd name="connsiteX6" fmla="*/ 15459 w 6564440"/>
                <a:gd name="connsiteY6" fmla="*/ 2903316 h 3012032"/>
                <a:gd name="connsiteX7" fmla="*/ 1432780 w 6564440"/>
                <a:gd name="connsiteY7" fmla="*/ 2720436 h 3012032"/>
                <a:gd name="connsiteX8" fmla="*/ 2758660 w 6564440"/>
                <a:gd name="connsiteY8" fmla="*/ 2103215 h 3012032"/>
                <a:gd name="connsiteX9" fmla="*/ 3444459 w 6564440"/>
                <a:gd name="connsiteY9" fmla="*/ 1737456 h 3012032"/>
                <a:gd name="connsiteX10" fmla="*/ 3718779 w 6564440"/>
                <a:gd name="connsiteY10" fmla="*/ 1531716 h 3012032"/>
                <a:gd name="connsiteX11" fmla="*/ 4861779 w 6564440"/>
                <a:gd name="connsiteY11" fmla="*/ 1577436 h 3012032"/>
                <a:gd name="connsiteX12" fmla="*/ 6050499 w 6564440"/>
                <a:gd name="connsiteY12" fmla="*/ 1920336 h 3012032"/>
                <a:gd name="connsiteX13" fmla="*/ 6530559 w 6564440"/>
                <a:gd name="connsiteY13" fmla="*/ 1851756 h 3012032"/>
                <a:gd name="connsiteX14" fmla="*/ 6507699 w 6564440"/>
                <a:gd name="connsiteY14" fmla="*/ 1120236 h 3012032"/>
                <a:gd name="connsiteX15" fmla="*/ 6370539 w 6564440"/>
                <a:gd name="connsiteY15" fmla="*/ 594456 h 3012032"/>
                <a:gd name="connsiteX16" fmla="*/ 5730459 w 6564440"/>
                <a:gd name="connsiteY16" fmla="*/ 548736 h 3012032"/>
                <a:gd name="connsiteX17" fmla="*/ 5410419 w 6564440"/>
                <a:gd name="connsiteY17" fmla="*/ 297276 h 3012032"/>
                <a:gd name="connsiteX18" fmla="*/ 4884639 w 6564440"/>
                <a:gd name="connsiteY18" fmla="*/ 320136 h 3012032"/>
                <a:gd name="connsiteX19" fmla="*/ 4450299 w 6564440"/>
                <a:gd name="connsiteY19" fmla="*/ 182976 h 3012032"/>
                <a:gd name="connsiteX20" fmla="*/ 4267419 w 6564440"/>
                <a:gd name="connsiteY20" fmla="*/ 137256 h 3012032"/>
                <a:gd name="connsiteX21" fmla="*/ 3947379 w 6564440"/>
                <a:gd name="connsiteY21" fmla="*/ 96 h 3012032"/>
                <a:gd name="connsiteX0" fmla="*/ 3953094 w 6564440"/>
                <a:gd name="connsiteY0" fmla="*/ 96 h 3012032"/>
                <a:gd name="connsiteX1" fmla="*/ 3741639 w 6564440"/>
                <a:gd name="connsiteY1" fmla="*/ 251556 h 3012032"/>
                <a:gd name="connsiteX2" fmla="*/ 3375879 w 6564440"/>
                <a:gd name="connsiteY2" fmla="*/ 205836 h 3012032"/>
                <a:gd name="connsiteX3" fmla="*/ 3215859 w 6564440"/>
                <a:gd name="connsiteY3" fmla="*/ 388716 h 3012032"/>
                <a:gd name="connsiteX4" fmla="*/ 2758659 w 6564440"/>
                <a:gd name="connsiteY4" fmla="*/ 663036 h 3012032"/>
                <a:gd name="connsiteX5" fmla="*/ 815559 w 6564440"/>
                <a:gd name="connsiteY5" fmla="*/ 1051655 h 3012032"/>
                <a:gd name="connsiteX6" fmla="*/ 15459 w 6564440"/>
                <a:gd name="connsiteY6" fmla="*/ 2903316 h 3012032"/>
                <a:gd name="connsiteX7" fmla="*/ 1432780 w 6564440"/>
                <a:gd name="connsiteY7" fmla="*/ 2720436 h 3012032"/>
                <a:gd name="connsiteX8" fmla="*/ 2758660 w 6564440"/>
                <a:gd name="connsiteY8" fmla="*/ 2103215 h 3012032"/>
                <a:gd name="connsiteX9" fmla="*/ 3444459 w 6564440"/>
                <a:gd name="connsiteY9" fmla="*/ 1737456 h 3012032"/>
                <a:gd name="connsiteX10" fmla="*/ 3718779 w 6564440"/>
                <a:gd name="connsiteY10" fmla="*/ 1531716 h 3012032"/>
                <a:gd name="connsiteX11" fmla="*/ 4861779 w 6564440"/>
                <a:gd name="connsiteY11" fmla="*/ 1577436 h 3012032"/>
                <a:gd name="connsiteX12" fmla="*/ 6050499 w 6564440"/>
                <a:gd name="connsiteY12" fmla="*/ 1920336 h 3012032"/>
                <a:gd name="connsiteX13" fmla="*/ 6530559 w 6564440"/>
                <a:gd name="connsiteY13" fmla="*/ 1851756 h 3012032"/>
                <a:gd name="connsiteX14" fmla="*/ 6507699 w 6564440"/>
                <a:gd name="connsiteY14" fmla="*/ 1120236 h 3012032"/>
                <a:gd name="connsiteX15" fmla="*/ 6370539 w 6564440"/>
                <a:gd name="connsiteY15" fmla="*/ 594456 h 3012032"/>
                <a:gd name="connsiteX16" fmla="*/ 5730459 w 6564440"/>
                <a:gd name="connsiteY16" fmla="*/ 548736 h 3012032"/>
                <a:gd name="connsiteX17" fmla="*/ 5410419 w 6564440"/>
                <a:gd name="connsiteY17" fmla="*/ 297276 h 3012032"/>
                <a:gd name="connsiteX18" fmla="*/ 4884639 w 6564440"/>
                <a:gd name="connsiteY18" fmla="*/ 320136 h 3012032"/>
                <a:gd name="connsiteX19" fmla="*/ 4450299 w 6564440"/>
                <a:gd name="connsiteY19" fmla="*/ 182976 h 3012032"/>
                <a:gd name="connsiteX20" fmla="*/ 4267419 w 6564440"/>
                <a:gd name="connsiteY20" fmla="*/ 137256 h 3012032"/>
                <a:gd name="connsiteX21" fmla="*/ 3947379 w 6564440"/>
                <a:gd name="connsiteY21" fmla="*/ 96 h 3012032"/>
                <a:gd name="connsiteX0" fmla="*/ 4078812 w 6690158"/>
                <a:gd name="connsiteY0" fmla="*/ 96 h 2970789"/>
                <a:gd name="connsiteX1" fmla="*/ 3867357 w 6690158"/>
                <a:gd name="connsiteY1" fmla="*/ 251556 h 2970789"/>
                <a:gd name="connsiteX2" fmla="*/ 3501597 w 6690158"/>
                <a:gd name="connsiteY2" fmla="*/ 205836 h 2970789"/>
                <a:gd name="connsiteX3" fmla="*/ 3341577 w 6690158"/>
                <a:gd name="connsiteY3" fmla="*/ 388716 h 2970789"/>
                <a:gd name="connsiteX4" fmla="*/ 2884377 w 6690158"/>
                <a:gd name="connsiteY4" fmla="*/ 663036 h 2970789"/>
                <a:gd name="connsiteX5" fmla="*/ 941277 w 6690158"/>
                <a:gd name="connsiteY5" fmla="*/ 1051655 h 2970789"/>
                <a:gd name="connsiteX6" fmla="*/ 141177 w 6690158"/>
                <a:gd name="connsiteY6" fmla="*/ 1623155 h 2970789"/>
                <a:gd name="connsiteX7" fmla="*/ 141177 w 6690158"/>
                <a:gd name="connsiteY7" fmla="*/ 2903316 h 2970789"/>
                <a:gd name="connsiteX8" fmla="*/ 1558498 w 6690158"/>
                <a:gd name="connsiteY8" fmla="*/ 2720436 h 2970789"/>
                <a:gd name="connsiteX9" fmla="*/ 2884378 w 6690158"/>
                <a:gd name="connsiteY9" fmla="*/ 2103215 h 2970789"/>
                <a:gd name="connsiteX10" fmla="*/ 3570177 w 6690158"/>
                <a:gd name="connsiteY10" fmla="*/ 1737456 h 2970789"/>
                <a:gd name="connsiteX11" fmla="*/ 3844497 w 6690158"/>
                <a:gd name="connsiteY11" fmla="*/ 1531716 h 2970789"/>
                <a:gd name="connsiteX12" fmla="*/ 4987497 w 6690158"/>
                <a:gd name="connsiteY12" fmla="*/ 1577436 h 2970789"/>
                <a:gd name="connsiteX13" fmla="*/ 6176217 w 6690158"/>
                <a:gd name="connsiteY13" fmla="*/ 1920336 h 2970789"/>
                <a:gd name="connsiteX14" fmla="*/ 6656277 w 6690158"/>
                <a:gd name="connsiteY14" fmla="*/ 1851756 h 2970789"/>
                <a:gd name="connsiteX15" fmla="*/ 6633417 w 6690158"/>
                <a:gd name="connsiteY15" fmla="*/ 1120236 h 2970789"/>
                <a:gd name="connsiteX16" fmla="*/ 6496257 w 6690158"/>
                <a:gd name="connsiteY16" fmla="*/ 594456 h 2970789"/>
                <a:gd name="connsiteX17" fmla="*/ 5856177 w 6690158"/>
                <a:gd name="connsiteY17" fmla="*/ 548736 h 2970789"/>
                <a:gd name="connsiteX18" fmla="*/ 5536137 w 6690158"/>
                <a:gd name="connsiteY18" fmla="*/ 297276 h 2970789"/>
                <a:gd name="connsiteX19" fmla="*/ 5010357 w 6690158"/>
                <a:gd name="connsiteY19" fmla="*/ 320136 h 2970789"/>
                <a:gd name="connsiteX20" fmla="*/ 4576017 w 6690158"/>
                <a:gd name="connsiteY20" fmla="*/ 182976 h 2970789"/>
                <a:gd name="connsiteX21" fmla="*/ 4393137 w 6690158"/>
                <a:gd name="connsiteY21" fmla="*/ 137256 h 2970789"/>
                <a:gd name="connsiteX22" fmla="*/ 4073097 w 6690158"/>
                <a:gd name="connsiteY22" fmla="*/ 96 h 2970789"/>
                <a:gd name="connsiteX0" fmla="*/ 4056512 w 6667858"/>
                <a:gd name="connsiteY0" fmla="*/ 96 h 2970789"/>
                <a:gd name="connsiteX1" fmla="*/ 3845057 w 6667858"/>
                <a:gd name="connsiteY1" fmla="*/ 251556 h 2970789"/>
                <a:gd name="connsiteX2" fmla="*/ 3479297 w 6667858"/>
                <a:gd name="connsiteY2" fmla="*/ 205836 h 2970789"/>
                <a:gd name="connsiteX3" fmla="*/ 3319277 w 6667858"/>
                <a:gd name="connsiteY3" fmla="*/ 388716 h 2970789"/>
                <a:gd name="connsiteX4" fmla="*/ 2862077 w 6667858"/>
                <a:gd name="connsiteY4" fmla="*/ 663036 h 2970789"/>
                <a:gd name="connsiteX5" fmla="*/ 918977 w 6667858"/>
                <a:gd name="connsiteY5" fmla="*/ 1051655 h 2970789"/>
                <a:gd name="connsiteX6" fmla="*/ 1193297 w 6667858"/>
                <a:gd name="connsiteY6" fmla="*/ 1828896 h 2970789"/>
                <a:gd name="connsiteX7" fmla="*/ 118877 w 6667858"/>
                <a:gd name="connsiteY7" fmla="*/ 1623155 h 2970789"/>
                <a:gd name="connsiteX8" fmla="*/ 118877 w 6667858"/>
                <a:gd name="connsiteY8" fmla="*/ 2903316 h 2970789"/>
                <a:gd name="connsiteX9" fmla="*/ 1536198 w 6667858"/>
                <a:gd name="connsiteY9" fmla="*/ 2720436 h 2970789"/>
                <a:gd name="connsiteX10" fmla="*/ 2862078 w 6667858"/>
                <a:gd name="connsiteY10" fmla="*/ 2103215 h 2970789"/>
                <a:gd name="connsiteX11" fmla="*/ 3547877 w 6667858"/>
                <a:gd name="connsiteY11" fmla="*/ 1737456 h 2970789"/>
                <a:gd name="connsiteX12" fmla="*/ 3822197 w 6667858"/>
                <a:gd name="connsiteY12" fmla="*/ 1531716 h 2970789"/>
                <a:gd name="connsiteX13" fmla="*/ 4965197 w 6667858"/>
                <a:gd name="connsiteY13" fmla="*/ 1577436 h 2970789"/>
                <a:gd name="connsiteX14" fmla="*/ 6153917 w 6667858"/>
                <a:gd name="connsiteY14" fmla="*/ 1920336 h 2970789"/>
                <a:gd name="connsiteX15" fmla="*/ 6633977 w 6667858"/>
                <a:gd name="connsiteY15" fmla="*/ 1851756 h 2970789"/>
                <a:gd name="connsiteX16" fmla="*/ 6611117 w 6667858"/>
                <a:gd name="connsiteY16" fmla="*/ 1120236 h 2970789"/>
                <a:gd name="connsiteX17" fmla="*/ 6473957 w 6667858"/>
                <a:gd name="connsiteY17" fmla="*/ 594456 h 2970789"/>
                <a:gd name="connsiteX18" fmla="*/ 5833877 w 6667858"/>
                <a:gd name="connsiteY18" fmla="*/ 548736 h 2970789"/>
                <a:gd name="connsiteX19" fmla="*/ 5513837 w 6667858"/>
                <a:gd name="connsiteY19" fmla="*/ 297276 h 2970789"/>
                <a:gd name="connsiteX20" fmla="*/ 4988057 w 6667858"/>
                <a:gd name="connsiteY20" fmla="*/ 320136 h 2970789"/>
                <a:gd name="connsiteX21" fmla="*/ 4553717 w 6667858"/>
                <a:gd name="connsiteY21" fmla="*/ 182976 h 2970789"/>
                <a:gd name="connsiteX22" fmla="*/ 4370837 w 6667858"/>
                <a:gd name="connsiteY22" fmla="*/ 137256 h 2970789"/>
                <a:gd name="connsiteX23" fmla="*/ 4050797 w 6667858"/>
                <a:gd name="connsiteY23" fmla="*/ 96 h 2970789"/>
                <a:gd name="connsiteX0" fmla="*/ 3997722 w 6609068"/>
                <a:gd name="connsiteY0" fmla="*/ 96 h 2924914"/>
                <a:gd name="connsiteX1" fmla="*/ 3786267 w 6609068"/>
                <a:gd name="connsiteY1" fmla="*/ 251556 h 2924914"/>
                <a:gd name="connsiteX2" fmla="*/ 3420507 w 6609068"/>
                <a:gd name="connsiteY2" fmla="*/ 205836 h 2924914"/>
                <a:gd name="connsiteX3" fmla="*/ 3260487 w 6609068"/>
                <a:gd name="connsiteY3" fmla="*/ 388716 h 2924914"/>
                <a:gd name="connsiteX4" fmla="*/ 2803287 w 6609068"/>
                <a:gd name="connsiteY4" fmla="*/ 663036 h 2924914"/>
                <a:gd name="connsiteX5" fmla="*/ 860187 w 6609068"/>
                <a:gd name="connsiteY5" fmla="*/ 1051655 h 2924914"/>
                <a:gd name="connsiteX6" fmla="*/ 1134507 w 6609068"/>
                <a:gd name="connsiteY6" fmla="*/ 1828896 h 2924914"/>
                <a:gd name="connsiteX7" fmla="*/ 60087 w 6609068"/>
                <a:gd name="connsiteY7" fmla="*/ 1623155 h 2924914"/>
                <a:gd name="connsiteX8" fmla="*/ 242967 w 6609068"/>
                <a:gd name="connsiteY8" fmla="*/ 2286096 h 2924914"/>
                <a:gd name="connsiteX9" fmla="*/ 60087 w 6609068"/>
                <a:gd name="connsiteY9" fmla="*/ 2903316 h 2924914"/>
                <a:gd name="connsiteX10" fmla="*/ 1477408 w 6609068"/>
                <a:gd name="connsiteY10" fmla="*/ 2720436 h 2924914"/>
                <a:gd name="connsiteX11" fmla="*/ 2803288 w 6609068"/>
                <a:gd name="connsiteY11" fmla="*/ 2103215 h 2924914"/>
                <a:gd name="connsiteX12" fmla="*/ 3489087 w 6609068"/>
                <a:gd name="connsiteY12" fmla="*/ 1737456 h 2924914"/>
                <a:gd name="connsiteX13" fmla="*/ 3763407 w 6609068"/>
                <a:gd name="connsiteY13" fmla="*/ 1531716 h 2924914"/>
                <a:gd name="connsiteX14" fmla="*/ 4906407 w 6609068"/>
                <a:gd name="connsiteY14" fmla="*/ 1577436 h 2924914"/>
                <a:gd name="connsiteX15" fmla="*/ 6095127 w 6609068"/>
                <a:gd name="connsiteY15" fmla="*/ 1920336 h 2924914"/>
                <a:gd name="connsiteX16" fmla="*/ 6575187 w 6609068"/>
                <a:gd name="connsiteY16" fmla="*/ 1851756 h 2924914"/>
                <a:gd name="connsiteX17" fmla="*/ 6552327 w 6609068"/>
                <a:gd name="connsiteY17" fmla="*/ 1120236 h 2924914"/>
                <a:gd name="connsiteX18" fmla="*/ 6415167 w 6609068"/>
                <a:gd name="connsiteY18" fmla="*/ 594456 h 2924914"/>
                <a:gd name="connsiteX19" fmla="*/ 5775087 w 6609068"/>
                <a:gd name="connsiteY19" fmla="*/ 548736 h 2924914"/>
                <a:gd name="connsiteX20" fmla="*/ 5455047 w 6609068"/>
                <a:gd name="connsiteY20" fmla="*/ 297276 h 2924914"/>
                <a:gd name="connsiteX21" fmla="*/ 4929267 w 6609068"/>
                <a:gd name="connsiteY21" fmla="*/ 320136 h 2924914"/>
                <a:gd name="connsiteX22" fmla="*/ 4494927 w 6609068"/>
                <a:gd name="connsiteY22" fmla="*/ 182976 h 2924914"/>
                <a:gd name="connsiteX23" fmla="*/ 4312047 w 6609068"/>
                <a:gd name="connsiteY23" fmla="*/ 137256 h 2924914"/>
                <a:gd name="connsiteX24" fmla="*/ 3992007 w 6609068"/>
                <a:gd name="connsiteY24" fmla="*/ 96 h 2924914"/>
                <a:gd name="connsiteX0" fmla="*/ 4280535 w 6891881"/>
                <a:gd name="connsiteY0" fmla="*/ 96 h 2924914"/>
                <a:gd name="connsiteX1" fmla="*/ 4069080 w 6891881"/>
                <a:gd name="connsiteY1" fmla="*/ 251556 h 2924914"/>
                <a:gd name="connsiteX2" fmla="*/ 3703320 w 6891881"/>
                <a:gd name="connsiteY2" fmla="*/ 205836 h 2924914"/>
                <a:gd name="connsiteX3" fmla="*/ 3543300 w 6891881"/>
                <a:gd name="connsiteY3" fmla="*/ 388716 h 2924914"/>
                <a:gd name="connsiteX4" fmla="*/ 3086100 w 6891881"/>
                <a:gd name="connsiteY4" fmla="*/ 663036 h 2924914"/>
                <a:gd name="connsiteX5" fmla="*/ 1143000 w 6891881"/>
                <a:gd name="connsiteY5" fmla="*/ 1051655 h 2924914"/>
                <a:gd name="connsiteX6" fmla="*/ 1417320 w 6891881"/>
                <a:gd name="connsiteY6" fmla="*/ 1828896 h 2924914"/>
                <a:gd name="connsiteX7" fmla="*/ 342900 w 6891881"/>
                <a:gd name="connsiteY7" fmla="*/ 1623155 h 2924914"/>
                <a:gd name="connsiteX8" fmla="*/ 0 w 6891881"/>
                <a:gd name="connsiteY8" fmla="*/ 2286096 h 2924914"/>
                <a:gd name="connsiteX9" fmla="*/ 342900 w 6891881"/>
                <a:gd name="connsiteY9" fmla="*/ 2903316 h 2924914"/>
                <a:gd name="connsiteX10" fmla="*/ 1760221 w 6891881"/>
                <a:gd name="connsiteY10" fmla="*/ 2720436 h 2924914"/>
                <a:gd name="connsiteX11" fmla="*/ 3086101 w 6891881"/>
                <a:gd name="connsiteY11" fmla="*/ 2103215 h 2924914"/>
                <a:gd name="connsiteX12" fmla="*/ 3771900 w 6891881"/>
                <a:gd name="connsiteY12" fmla="*/ 1737456 h 2924914"/>
                <a:gd name="connsiteX13" fmla="*/ 4046220 w 6891881"/>
                <a:gd name="connsiteY13" fmla="*/ 1531716 h 2924914"/>
                <a:gd name="connsiteX14" fmla="*/ 5189220 w 6891881"/>
                <a:gd name="connsiteY14" fmla="*/ 1577436 h 2924914"/>
                <a:gd name="connsiteX15" fmla="*/ 6377940 w 6891881"/>
                <a:gd name="connsiteY15" fmla="*/ 1920336 h 2924914"/>
                <a:gd name="connsiteX16" fmla="*/ 6858000 w 6891881"/>
                <a:gd name="connsiteY16" fmla="*/ 1851756 h 2924914"/>
                <a:gd name="connsiteX17" fmla="*/ 6835140 w 6891881"/>
                <a:gd name="connsiteY17" fmla="*/ 1120236 h 2924914"/>
                <a:gd name="connsiteX18" fmla="*/ 6697980 w 6891881"/>
                <a:gd name="connsiteY18" fmla="*/ 594456 h 2924914"/>
                <a:gd name="connsiteX19" fmla="*/ 6057900 w 6891881"/>
                <a:gd name="connsiteY19" fmla="*/ 548736 h 2924914"/>
                <a:gd name="connsiteX20" fmla="*/ 5737860 w 6891881"/>
                <a:gd name="connsiteY20" fmla="*/ 297276 h 2924914"/>
                <a:gd name="connsiteX21" fmla="*/ 5212080 w 6891881"/>
                <a:gd name="connsiteY21" fmla="*/ 320136 h 2924914"/>
                <a:gd name="connsiteX22" fmla="*/ 4777740 w 6891881"/>
                <a:gd name="connsiteY22" fmla="*/ 182976 h 2924914"/>
                <a:gd name="connsiteX23" fmla="*/ 4594860 w 6891881"/>
                <a:gd name="connsiteY23" fmla="*/ 137256 h 2924914"/>
                <a:gd name="connsiteX24" fmla="*/ 4274820 w 6891881"/>
                <a:gd name="connsiteY24" fmla="*/ 96 h 2924914"/>
                <a:gd name="connsiteX0" fmla="*/ 4280535 w 6891881"/>
                <a:gd name="connsiteY0" fmla="*/ 96 h 2924914"/>
                <a:gd name="connsiteX1" fmla="*/ 4069080 w 6891881"/>
                <a:gd name="connsiteY1" fmla="*/ 251556 h 2924914"/>
                <a:gd name="connsiteX2" fmla="*/ 3703320 w 6891881"/>
                <a:gd name="connsiteY2" fmla="*/ 205836 h 2924914"/>
                <a:gd name="connsiteX3" fmla="*/ 3543300 w 6891881"/>
                <a:gd name="connsiteY3" fmla="*/ 388716 h 2924914"/>
                <a:gd name="connsiteX4" fmla="*/ 3086100 w 6891881"/>
                <a:gd name="connsiteY4" fmla="*/ 663036 h 2924914"/>
                <a:gd name="connsiteX5" fmla="*/ 1143000 w 6891881"/>
                <a:gd name="connsiteY5" fmla="*/ 1051655 h 2924914"/>
                <a:gd name="connsiteX6" fmla="*/ 1120140 w 6891881"/>
                <a:gd name="connsiteY6" fmla="*/ 1485996 h 2924914"/>
                <a:gd name="connsiteX7" fmla="*/ 342900 w 6891881"/>
                <a:gd name="connsiteY7" fmla="*/ 1623155 h 2924914"/>
                <a:gd name="connsiteX8" fmla="*/ 0 w 6891881"/>
                <a:gd name="connsiteY8" fmla="*/ 2286096 h 2924914"/>
                <a:gd name="connsiteX9" fmla="*/ 342900 w 6891881"/>
                <a:gd name="connsiteY9" fmla="*/ 2903316 h 2924914"/>
                <a:gd name="connsiteX10" fmla="*/ 1760221 w 6891881"/>
                <a:gd name="connsiteY10" fmla="*/ 2720436 h 2924914"/>
                <a:gd name="connsiteX11" fmla="*/ 3086101 w 6891881"/>
                <a:gd name="connsiteY11" fmla="*/ 2103215 h 2924914"/>
                <a:gd name="connsiteX12" fmla="*/ 3771900 w 6891881"/>
                <a:gd name="connsiteY12" fmla="*/ 1737456 h 2924914"/>
                <a:gd name="connsiteX13" fmla="*/ 4046220 w 6891881"/>
                <a:gd name="connsiteY13" fmla="*/ 1531716 h 2924914"/>
                <a:gd name="connsiteX14" fmla="*/ 5189220 w 6891881"/>
                <a:gd name="connsiteY14" fmla="*/ 1577436 h 2924914"/>
                <a:gd name="connsiteX15" fmla="*/ 6377940 w 6891881"/>
                <a:gd name="connsiteY15" fmla="*/ 1920336 h 2924914"/>
                <a:gd name="connsiteX16" fmla="*/ 6858000 w 6891881"/>
                <a:gd name="connsiteY16" fmla="*/ 1851756 h 2924914"/>
                <a:gd name="connsiteX17" fmla="*/ 6835140 w 6891881"/>
                <a:gd name="connsiteY17" fmla="*/ 1120236 h 2924914"/>
                <a:gd name="connsiteX18" fmla="*/ 6697980 w 6891881"/>
                <a:gd name="connsiteY18" fmla="*/ 594456 h 2924914"/>
                <a:gd name="connsiteX19" fmla="*/ 6057900 w 6891881"/>
                <a:gd name="connsiteY19" fmla="*/ 548736 h 2924914"/>
                <a:gd name="connsiteX20" fmla="*/ 5737860 w 6891881"/>
                <a:gd name="connsiteY20" fmla="*/ 297276 h 2924914"/>
                <a:gd name="connsiteX21" fmla="*/ 5212080 w 6891881"/>
                <a:gd name="connsiteY21" fmla="*/ 320136 h 2924914"/>
                <a:gd name="connsiteX22" fmla="*/ 4777740 w 6891881"/>
                <a:gd name="connsiteY22" fmla="*/ 182976 h 2924914"/>
                <a:gd name="connsiteX23" fmla="*/ 4594860 w 6891881"/>
                <a:gd name="connsiteY23" fmla="*/ 137256 h 2924914"/>
                <a:gd name="connsiteX24" fmla="*/ 4274820 w 6891881"/>
                <a:gd name="connsiteY24" fmla="*/ 96 h 2924914"/>
                <a:gd name="connsiteX0" fmla="*/ 4280535 w 6891881"/>
                <a:gd name="connsiteY0" fmla="*/ 96 h 2924914"/>
                <a:gd name="connsiteX1" fmla="*/ 4069080 w 6891881"/>
                <a:gd name="connsiteY1" fmla="*/ 251556 h 2924914"/>
                <a:gd name="connsiteX2" fmla="*/ 3703320 w 6891881"/>
                <a:gd name="connsiteY2" fmla="*/ 205836 h 2924914"/>
                <a:gd name="connsiteX3" fmla="*/ 3543300 w 6891881"/>
                <a:gd name="connsiteY3" fmla="*/ 388716 h 2924914"/>
                <a:gd name="connsiteX4" fmla="*/ 3086100 w 6891881"/>
                <a:gd name="connsiteY4" fmla="*/ 663036 h 2924914"/>
                <a:gd name="connsiteX5" fmla="*/ 1348740 w 6891881"/>
                <a:gd name="connsiteY5" fmla="*/ 1051655 h 2924914"/>
                <a:gd name="connsiteX6" fmla="*/ 1120140 w 6891881"/>
                <a:gd name="connsiteY6" fmla="*/ 1485996 h 2924914"/>
                <a:gd name="connsiteX7" fmla="*/ 342900 w 6891881"/>
                <a:gd name="connsiteY7" fmla="*/ 1623155 h 2924914"/>
                <a:gd name="connsiteX8" fmla="*/ 0 w 6891881"/>
                <a:gd name="connsiteY8" fmla="*/ 2286096 h 2924914"/>
                <a:gd name="connsiteX9" fmla="*/ 342900 w 6891881"/>
                <a:gd name="connsiteY9" fmla="*/ 2903316 h 2924914"/>
                <a:gd name="connsiteX10" fmla="*/ 1760221 w 6891881"/>
                <a:gd name="connsiteY10" fmla="*/ 2720436 h 2924914"/>
                <a:gd name="connsiteX11" fmla="*/ 3086101 w 6891881"/>
                <a:gd name="connsiteY11" fmla="*/ 2103215 h 2924914"/>
                <a:gd name="connsiteX12" fmla="*/ 3771900 w 6891881"/>
                <a:gd name="connsiteY12" fmla="*/ 1737456 h 2924914"/>
                <a:gd name="connsiteX13" fmla="*/ 4046220 w 6891881"/>
                <a:gd name="connsiteY13" fmla="*/ 1531716 h 2924914"/>
                <a:gd name="connsiteX14" fmla="*/ 5189220 w 6891881"/>
                <a:gd name="connsiteY14" fmla="*/ 1577436 h 2924914"/>
                <a:gd name="connsiteX15" fmla="*/ 6377940 w 6891881"/>
                <a:gd name="connsiteY15" fmla="*/ 1920336 h 2924914"/>
                <a:gd name="connsiteX16" fmla="*/ 6858000 w 6891881"/>
                <a:gd name="connsiteY16" fmla="*/ 1851756 h 2924914"/>
                <a:gd name="connsiteX17" fmla="*/ 6835140 w 6891881"/>
                <a:gd name="connsiteY17" fmla="*/ 1120236 h 2924914"/>
                <a:gd name="connsiteX18" fmla="*/ 6697980 w 6891881"/>
                <a:gd name="connsiteY18" fmla="*/ 594456 h 2924914"/>
                <a:gd name="connsiteX19" fmla="*/ 6057900 w 6891881"/>
                <a:gd name="connsiteY19" fmla="*/ 548736 h 2924914"/>
                <a:gd name="connsiteX20" fmla="*/ 5737860 w 6891881"/>
                <a:gd name="connsiteY20" fmla="*/ 297276 h 2924914"/>
                <a:gd name="connsiteX21" fmla="*/ 5212080 w 6891881"/>
                <a:gd name="connsiteY21" fmla="*/ 320136 h 2924914"/>
                <a:gd name="connsiteX22" fmla="*/ 4777740 w 6891881"/>
                <a:gd name="connsiteY22" fmla="*/ 182976 h 2924914"/>
                <a:gd name="connsiteX23" fmla="*/ 4594860 w 6891881"/>
                <a:gd name="connsiteY23" fmla="*/ 137256 h 2924914"/>
                <a:gd name="connsiteX24" fmla="*/ 4274820 w 6891881"/>
                <a:gd name="connsiteY24" fmla="*/ 96 h 2924914"/>
                <a:gd name="connsiteX0" fmla="*/ 4280535 w 6891881"/>
                <a:gd name="connsiteY0" fmla="*/ 96 h 2917598"/>
                <a:gd name="connsiteX1" fmla="*/ 4069080 w 6891881"/>
                <a:gd name="connsiteY1" fmla="*/ 251556 h 2917598"/>
                <a:gd name="connsiteX2" fmla="*/ 3703320 w 6891881"/>
                <a:gd name="connsiteY2" fmla="*/ 205836 h 2917598"/>
                <a:gd name="connsiteX3" fmla="*/ 3543300 w 6891881"/>
                <a:gd name="connsiteY3" fmla="*/ 388716 h 2917598"/>
                <a:gd name="connsiteX4" fmla="*/ 3086100 w 6891881"/>
                <a:gd name="connsiteY4" fmla="*/ 663036 h 2917598"/>
                <a:gd name="connsiteX5" fmla="*/ 1348740 w 6891881"/>
                <a:gd name="connsiteY5" fmla="*/ 1051655 h 2917598"/>
                <a:gd name="connsiteX6" fmla="*/ 1120140 w 6891881"/>
                <a:gd name="connsiteY6" fmla="*/ 1485996 h 2917598"/>
                <a:gd name="connsiteX7" fmla="*/ 342900 w 6891881"/>
                <a:gd name="connsiteY7" fmla="*/ 1623155 h 2917598"/>
                <a:gd name="connsiteX8" fmla="*/ 0 w 6891881"/>
                <a:gd name="connsiteY8" fmla="*/ 2286096 h 2917598"/>
                <a:gd name="connsiteX9" fmla="*/ 342900 w 6891881"/>
                <a:gd name="connsiteY9" fmla="*/ 2903316 h 2917598"/>
                <a:gd name="connsiteX10" fmla="*/ 1211581 w 6891881"/>
                <a:gd name="connsiteY10" fmla="*/ 2720436 h 2917598"/>
                <a:gd name="connsiteX11" fmla="*/ 1760221 w 6891881"/>
                <a:gd name="connsiteY11" fmla="*/ 2720436 h 2917598"/>
                <a:gd name="connsiteX12" fmla="*/ 3086101 w 6891881"/>
                <a:gd name="connsiteY12" fmla="*/ 2103215 h 2917598"/>
                <a:gd name="connsiteX13" fmla="*/ 3771900 w 6891881"/>
                <a:gd name="connsiteY13" fmla="*/ 1737456 h 2917598"/>
                <a:gd name="connsiteX14" fmla="*/ 4046220 w 6891881"/>
                <a:gd name="connsiteY14" fmla="*/ 1531716 h 2917598"/>
                <a:gd name="connsiteX15" fmla="*/ 5189220 w 6891881"/>
                <a:gd name="connsiteY15" fmla="*/ 1577436 h 2917598"/>
                <a:gd name="connsiteX16" fmla="*/ 6377940 w 6891881"/>
                <a:gd name="connsiteY16" fmla="*/ 1920336 h 2917598"/>
                <a:gd name="connsiteX17" fmla="*/ 6858000 w 6891881"/>
                <a:gd name="connsiteY17" fmla="*/ 1851756 h 2917598"/>
                <a:gd name="connsiteX18" fmla="*/ 6835140 w 6891881"/>
                <a:gd name="connsiteY18" fmla="*/ 1120236 h 2917598"/>
                <a:gd name="connsiteX19" fmla="*/ 6697980 w 6891881"/>
                <a:gd name="connsiteY19" fmla="*/ 594456 h 2917598"/>
                <a:gd name="connsiteX20" fmla="*/ 6057900 w 6891881"/>
                <a:gd name="connsiteY20" fmla="*/ 548736 h 2917598"/>
                <a:gd name="connsiteX21" fmla="*/ 5737860 w 6891881"/>
                <a:gd name="connsiteY21" fmla="*/ 297276 h 2917598"/>
                <a:gd name="connsiteX22" fmla="*/ 5212080 w 6891881"/>
                <a:gd name="connsiteY22" fmla="*/ 320136 h 2917598"/>
                <a:gd name="connsiteX23" fmla="*/ 4777740 w 6891881"/>
                <a:gd name="connsiteY23" fmla="*/ 182976 h 2917598"/>
                <a:gd name="connsiteX24" fmla="*/ 4594860 w 6891881"/>
                <a:gd name="connsiteY24" fmla="*/ 137256 h 2917598"/>
                <a:gd name="connsiteX25" fmla="*/ 4274820 w 6891881"/>
                <a:gd name="connsiteY25" fmla="*/ 96 h 2917598"/>
                <a:gd name="connsiteX0" fmla="*/ 4280535 w 6891881"/>
                <a:gd name="connsiteY0" fmla="*/ 96 h 2917598"/>
                <a:gd name="connsiteX1" fmla="*/ 4069080 w 6891881"/>
                <a:gd name="connsiteY1" fmla="*/ 251556 h 2917598"/>
                <a:gd name="connsiteX2" fmla="*/ 3703320 w 6891881"/>
                <a:gd name="connsiteY2" fmla="*/ 205836 h 2917598"/>
                <a:gd name="connsiteX3" fmla="*/ 3543300 w 6891881"/>
                <a:gd name="connsiteY3" fmla="*/ 388716 h 2917598"/>
                <a:gd name="connsiteX4" fmla="*/ 3086100 w 6891881"/>
                <a:gd name="connsiteY4" fmla="*/ 663036 h 2917598"/>
                <a:gd name="connsiteX5" fmla="*/ 1348740 w 6891881"/>
                <a:gd name="connsiteY5" fmla="*/ 1051655 h 2917598"/>
                <a:gd name="connsiteX6" fmla="*/ 1120140 w 6891881"/>
                <a:gd name="connsiteY6" fmla="*/ 1485996 h 2917598"/>
                <a:gd name="connsiteX7" fmla="*/ 342900 w 6891881"/>
                <a:gd name="connsiteY7" fmla="*/ 1623155 h 2917598"/>
                <a:gd name="connsiteX8" fmla="*/ 0 w 6891881"/>
                <a:gd name="connsiteY8" fmla="*/ 2286096 h 2917598"/>
                <a:gd name="connsiteX9" fmla="*/ 342900 w 6891881"/>
                <a:gd name="connsiteY9" fmla="*/ 2903316 h 2917598"/>
                <a:gd name="connsiteX10" fmla="*/ 1211581 w 6891881"/>
                <a:gd name="connsiteY10" fmla="*/ 2720436 h 2917598"/>
                <a:gd name="connsiteX11" fmla="*/ 1760221 w 6891881"/>
                <a:gd name="connsiteY11" fmla="*/ 2720436 h 2917598"/>
                <a:gd name="connsiteX12" fmla="*/ 2628901 w 6891881"/>
                <a:gd name="connsiteY12" fmla="*/ 2468976 h 2917598"/>
                <a:gd name="connsiteX13" fmla="*/ 3086101 w 6891881"/>
                <a:gd name="connsiteY13" fmla="*/ 2103215 h 2917598"/>
                <a:gd name="connsiteX14" fmla="*/ 3771900 w 6891881"/>
                <a:gd name="connsiteY14" fmla="*/ 1737456 h 2917598"/>
                <a:gd name="connsiteX15" fmla="*/ 4046220 w 6891881"/>
                <a:gd name="connsiteY15" fmla="*/ 1531716 h 2917598"/>
                <a:gd name="connsiteX16" fmla="*/ 5189220 w 6891881"/>
                <a:gd name="connsiteY16" fmla="*/ 1577436 h 2917598"/>
                <a:gd name="connsiteX17" fmla="*/ 6377940 w 6891881"/>
                <a:gd name="connsiteY17" fmla="*/ 1920336 h 2917598"/>
                <a:gd name="connsiteX18" fmla="*/ 6858000 w 6891881"/>
                <a:gd name="connsiteY18" fmla="*/ 1851756 h 2917598"/>
                <a:gd name="connsiteX19" fmla="*/ 6835140 w 6891881"/>
                <a:gd name="connsiteY19" fmla="*/ 1120236 h 2917598"/>
                <a:gd name="connsiteX20" fmla="*/ 6697980 w 6891881"/>
                <a:gd name="connsiteY20" fmla="*/ 594456 h 2917598"/>
                <a:gd name="connsiteX21" fmla="*/ 6057900 w 6891881"/>
                <a:gd name="connsiteY21" fmla="*/ 548736 h 2917598"/>
                <a:gd name="connsiteX22" fmla="*/ 5737860 w 6891881"/>
                <a:gd name="connsiteY22" fmla="*/ 297276 h 2917598"/>
                <a:gd name="connsiteX23" fmla="*/ 5212080 w 6891881"/>
                <a:gd name="connsiteY23" fmla="*/ 320136 h 2917598"/>
                <a:gd name="connsiteX24" fmla="*/ 4777740 w 6891881"/>
                <a:gd name="connsiteY24" fmla="*/ 182976 h 2917598"/>
                <a:gd name="connsiteX25" fmla="*/ 4594860 w 6891881"/>
                <a:gd name="connsiteY25" fmla="*/ 137256 h 2917598"/>
                <a:gd name="connsiteX26" fmla="*/ 4274820 w 6891881"/>
                <a:gd name="connsiteY26" fmla="*/ 96 h 2917598"/>
                <a:gd name="connsiteX0" fmla="*/ 4280535 w 6891881"/>
                <a:gd name="connsiteY0" fmla="*/ 96 h 2917598"/>
                <a:gd name="connsiteX1" fmla="*/ 4069080 w 6891881"/>
                <a:gd name="connsiteY1" fmla="*/ 251556 h 2917598"/>
                <a:gd name="connsiteX2" fmla="*/ 3703320 w 6891881"/>
                <a:gd name="connsiteY2" fmla="*/ 205836 h 2917598"/>
                <a:gd name="connsiteX3" fmla="*/ 3543300 w 6891881"/>
                <a:gd name="connsiteY3" fmla="*/ 388716 h 2917598"/>
                <a:gd name="connsiteX4" fmla="*/ 3086100 w 6891881"/>
                <a:gd name="connsiteY4" fmla="*/ 663036 h 2917598"/>
                <a:gd name="connsiteX5" fmla="*/ 2263141 w 6891881"/>
                <a:gd name="connsiteY5" fmla="*/ 777336 h 2917598"/>
                <a:gd name="connsiteX6" fmla="*/ 1348740 w 6891881"/>
                <a:gd name="connsiteY6" fmla="*/ 1051655 h 2917598"/>
                <a:gd name="connsiteX7" fmla="*/ 1120140 w 6891881"/>
                <a:gd name="connsiteY7" fmla="*/ 1485996 h 2917598"/>
                <a:gd name="connsiteX8" fmla="*/ 342900 w 6891881"/>
                <a:gd name="connsiteY8" fmla="*/ 1623155 h 2917598"/>
                <a:gd name="connsiteX9" fmla="*/ 0 w 6891881"/>
                <a:gd name="connsiteY9" fmla="*/ 2286096 h 2917598"/>
                <a:gd name="connsiteX10" fmla="*/ 342900 w 6891881"/>
                <a:gd name="connsiteY10" fmla="*/ 2903316 h 2917598"/>
                <a:gd name="connsiteX11" fmla="*/ 1211581 w 6891881"/>
                <a:gd name="connsiteY11" fmla="*/ 2720436 h 2917598"/>
                <a:gd name="connsiteX12" fmla="*/ 1760221 w 6891881"/>
                <a:gd name="connsiteY12" fmla="*/ 2720436 h 2917598"/>
                <a:gd name="connsiteX13" fmla="*/ 2628901 w 6891881"/>
                <a:gd name="connsiteY13" fmla="*/ 2468976 h 2917598"/>
                <a:gd name="connsiteX14" fmla="*/ 3086101 w 6891881"/>
                <a:gd name="connsiteY14" fmla="*/ 2103215 h 2917598"/>
                <a:gd name="connsiteX15" fmla="*/ 3771900 w 6891881"/>
                <a:gd name="connsiteY15" fmla="*/ 1737456 h 2917598"/>
                <a:gd name="connsiteX16" fmla="*/ 4046220 w 6891881"/>
                <a:gd name="connsiteY16" fmla="*/ 1531716 h 2917598"/>
                <a:gd name="connsiteX17" fmla="*/ 5189220 w 6891881"/>
                <a:gd name="connsiteY17" fmla="*/ 1577436 h 2917598"/>
                <a:gd name="connsiteX18" fmla="*/ 6377940 w 6891881"/>
                <a:gd name="connsiteY18" fmla="*/ 1920336 h 2917598"/>
                <a:gd name="connsiteX19" fmla="*/ 6858000 w 6891881"/>
                <a:gd name="connsiteY19" fmla="*/ 1851756 h 2917598"/>
                <a:gd name="connsiteX20" fmla="*/ 6835140 w 6891881"/>
                <a:gd name="connsiteY20" fmla="*/ 1120236 h 2917598"/>
                <a:gd name="connsiteX21" fmla="*/ 6697980 w 6891881"/>
                <a:gd name="connsiteY21" fmla="*/ 594456 h 2917598"/>
                <a:gd name="connsiteX22" fmla="*/ 6057900 w 6891881"/>
                <a:gd name="connsiteY22" fmla="*/ 548736 h 2917598"/>
                <a:gd name="connsiteX23" fmla="*/ 5737860 w 6891881"/>
                <a:gd name="connsiteY23" fmla="*/ 297276 h 2917598"/>
                <a:gd name="connsiteX24" fmla="*/ 5212080 w 6891881"/>
                <a:gd name="connsiteY24" fmla="*/ 320136 h 2917598"/>
                <a:gd name="connsiteX25" fmla="*/ 4777740 w 6891881"/>
                <a:gd name="connsiteY25" fmla="*/ 182976 h 2917598"/>
                <a:gd name="connsiteX26" fmla="*/ 4594860 w 6891881"/>
                <a:gd name="connsiteY26" fmla="*/ 137256 h 2917598"/>
                <a:gd name="connsiteX27" fmla="*/ 4274820 w 6891881"/>
                <a:gd name="connsiteY27" fmla="*/ 96 h 2917598"/>
                <a:gd name="connsiteX0" fmla="*/ 4317899 w 6929245"/>
                <a:gd name="connsiteY0" fmla="*/ 96 h 2917598"/>
                <a:gd name="connsiteX1" fmla="*/ 4106444 w 6929245"/>
                <a:gd name="connsiteY1" fmla="*/ 251556 h 2917598"/>
                <a:gd name="connsiteX2" fmla="*/ 3740684 w 6929245"/>
                <a:gd name="connsiteY2" fmla="*/ 205836 h 2917598"/>
                <a:gd name="connsiteX3" fmla="*/ 3580664 w 6929245"/>
                <a:gd name="connsiteY3" fmla="*/ 388716 h 2917598"/>
                <a:gd name="connsiteX4" fmla="*/ 3123464 w 6929245"/>
                <a:gd name="connsiteY4" fmla="*/ 663036 h 2917598"/>
                <a:gd name="connsiteX5" fmla="*/ 2300505 w 6929245"/>
                <a:gd name="connsiteY5" fmla="*/ 777336 h 2917598"/>
                <a:gd name="connsiteX6" fmla="*/ 1386104 w 6929245"/>
                <a:gd name="connsiteY6" fmla="*/ 1051655 h 2917598"/>
                <a:gd name="connsiteX7" fmla="*/ 1157504 w 6929245"/>
                <a:gd name="connsiteY7" fmla="*/ 1485996 h 2917598"/>
                <a:gd name="connsiteX8" fmla="*/ 380264 w 6929245"/>
                <a:gd name="connsiteY8" fmla="*/ 1623155 h 2917598"/>
                <a:gd name="connsiteX9" fmla="*/ 37365 w 6929245"/>
                <a:gd name="connsiteY9" fmla="*/ 1943196 h 2917598"/>
                <a:gd name="connsiteX10" fmla="*/ 37364 w 6929245"/>
                <a:gd name="connsiteY10" fmla="*/ 2286096 h 2917598"/>
                <a:gd name="connsiteX11" fmla="*/ 380264 w 6929245"/>
                <a:gd name="connsiteY11" fmla="*/ 2903316 h 2917598"/>
                <a:gd name="connsiteX12" fmla="*/ 1248945 w 6929245"/>
                <a:gd name="connsiteY12" fmla="*/ 2720436 h 2917598"/>
                <a:gd name="connsiteX13" fmla="*/ 1797585 w 6929245"/>
                <a:gd name="connsiteY13" fmla="*/ 2720436 h 2917598"/>
                <a:gd name="connsiteX14" fmla="*/ 2666265 w 6929245"/>
                <a:gd name="connsiteY14" fmla="*/ 2468976 h 2917598"/>
                <a:gd name="connsiteX15" fmla="*/ 3123465 w 6929245"/>
                <a:gd name="connsiteY15" fmla="*/ 2103215 h 2917598"/>
                <a:gd name="connsiteX16" fmla="*/ 3809264 w 6929245"/>
                <a:gd name="connsiteY16" fmla="*/ 1737456 h 2917598"/>
                <a:gd name="connsiteX17" fmla="*/ 4083584 w 6929245"/>
                <a:gd name="connsiteY17" fmla="*/ 1531716 h 2917598"/>
                <a:gd name="connsiteX18" fmla="*/ 5226584 w 6929245"/>
                <a:gd name="connsiteY18" fmla="*/ 1577436 h 2917598"/>
                <a:gd name="connsiteX19" fmla="*/ 6415304 w 6929245"/>
                <a:gd name="connsiteY19" fmla="*/ 1920336 h 2917598"/>
                <a:gd name="connsiteX20" fmla="*/ 6895364 w 6929245"/>
                <a:gd name="connsiteY20" fmla="*/ 1851756 h 2917598"/>
                <a:gd name="connsiteX21" fmla="*/ 6872504 w 6929245"/>
                <a:gd name="connsiteY21" fmla="*/ 1120236 h 2917598"/>
                <a:gd name="connsiteX22" fmla="*/ 6735344 w 6929245"/>
                <a:gd name="connsiteY22" fmla="*/ 594456 h 2917598"/>
                <a:gd name="connsiteX23" fmla="*/ 6095264 w 6929245"/>
                <a:gd name="connsiteY23" fmla="*/ 548736 h 2917598"/>
                <a:gd name="connsiteX24" fmla="*/ 5775224 w 6929245"/>
                <a:gd name="connsiteY24" fmla="*/ 297276 h 2917598"/>
                <a:gd name="connsiteX25" fmla="*/ 5249444 w 6929245"/>
                <a:gd name="connsiteY25" fmla="*/ 320136 h 2917598"/>
                <a:gd name="connsiteX26" fmla="*/ 4815104 w 6929245"/>
                <a:gd name="connsiteY26" fmla="*/ 182976 h 2917598"/>
                <a:gd name="connsiteX27" fmla="*/ 4632224 w 6929245"/>
                <a:gd name="connsiteY27" fmla="*/ 137256 h 2917598"/>
                <a:gd name="connsiteX28" fmla="*/ 4312184 w 6929245"/>
                <a:gd name="connsiteY28" fmla="*/ 96 h 2917598"/>
                <a:gd name="connsiteX0" fmla="*/ 4317899 w 6929245"/>
                <a:gd name="connsiteY0" fmla="*/ 96 h 2917598"/>
                <a:gd name="connsiteX1" fmla="*/ 4106444 w 6929245"/>
                <a:gd name="connsiteY1" fmla="*/ 251556 h 2917598"/>
                <a:gd name="connsiteX2" fmla="*/ 3740684 w 6929245"/>
                <a:gd name="connsiteY2" fmla="*/ 205836 h 2917598"/>
                <a:gd name="connsiteX3" fmla="*/ 3580664 w 6929245"/>
                <a:gd name="connsiteY3" fmla="*/ 388716 h 2917598"/>
                <a:gd name="connsiteX4" fmla="*/ 3123464 w 6929245"/>
                <a:gd name="connsiteY4" fmla="*/ 663036 h 2917598"/>
                <a:gd name="connsiteX5" fmla="*/ 2300505 w 6929245"/>
                <a:gd name="connsiteY5" fmla="*/ 777336 h 2917598"/>
                <a:gd name="connsiteX6" fmla="*/ 1386104 w 6929245"/>
                <a:gd name="connsiteY6" fmla="*/ 1051655 h 2917598"/>
                <a:gd name="connsiteX7" fmla="*/ 1157504 w 6929245"/>
                <a:gd name="connsiteY7" fmla="*/ 1485996 h 2917598"/>
                <a:gd name="connsiteX8" fmla="*/ 768885 w 6929245"/>
                <a:gd name="connsiteY8" fmla="*/ 1463136 h 2917598"/>
                <a:gd name="connsiteX9" fmla="*/ 380264 w 6929245"/>
                <a:gd name="connsiteY9" fmla="*/ 1623155 h 2917598"/>
                <a:gd name="connsiteX10" fmla="*/ 37365 w 6929245"/>
                <a:gd name="connsiteY10" fmla="*/ 1943196 h 2917598"/>
                <a:gd name="connsiteX11" fmla="*/ 37364 w 6929245"/>
                <a:gd name="connsiteY11" fmla="*/ 2286096 h 2917598"/>
                <a:gd name="connsiteX12" fmla="*/ 380264 w 6929245"/>
                <a:gd name="connsiteY12" fmla="*/ 2903316 h 2917598"/>
                <a:gd name="connsiteX13" fmla="*/ 1248945 w 6929245"/>
                <a:gd name="connsiteY13" fmla="*/ 2720436 h 2917598"/>
                <a:gd name="connsiteX14" fmla="*/ 1797585 w 6929245"/>
                <a:gd name="connsiteY14" fmla="*/ 2720436 h 2917598"/>
                <a:gd name="connsiteX15" fmla="*/ 2666265 w 6929245"/>
                <a:gd name="connsiteY15" fmla="*/ 2468976 h 2917598"/>
                <a:gd name="connsiteX16" fmla="*/ 3123465 w 6929245"/>
                <a:gd name="connsiteY16" fmla="*/ 2103215 h 2917598"/>
                <a:gd name="connsiteX17" fmla="*/ 3809264 w 6929245"/>
                <a:gd name="connsiteY17" fmla="*/ 1737456 h 2917598"/>
                <a:gd name="connsiteX18" fmla="*/ 4083584 w 6929245"/>
                <a:gd name="connsiteY18" fmla="*/ 1531716 h 2917598"/>
                <a:gd name="connsiteX19" fmla="*/ 5226584 w 6929245"/>
                <a:gd name="connsiteY19" fmla="*/ 1577436 h 2917598"/>
                <a:gd name="connsiteX20" fmla="*/ 6415304 w 6929245"/>
                <a:gd name="connsiteY20" fmla="*/ 1920336 h 2917598"/>
                <a:gd name="connsiteX21" fmla="*/ 6895364 w 6929245"/>
                <a:gd name="connsiteY21" fmla="*/ 1851756 h 2917598"/>
                <a:gd name="connsiteX22" fmla="*/ 6872504 w 6929245"/>
                <a:gd name="connsiteY22" fmla="*/ 1120236 h 2917598"/>
                <a:gd name="connsiteX23" fmla="*/ 6735344 w 6929245"/>
                <a:gd name="connsiteY23" fmla="*/ 594456 h 2917598"/>
                <a:gd name="connsiteX24" fmla="*/ 6095264 w 6929245"/>
                <a:gd name="connsiteY24" fmla="*/ 548736 h 2917598"/>
                <a:gd name="connsiteX25" fmla="*/ 5775224 w 6929245"/>
                <a:gd name="connsiteY25" fmla="*/ 297276 h 2917598"/>
                <a:gd name="connsiteX26" fmla="*/ 5249444 w 6929245"/>
                <a:gd name="connsiteY26" fmla="*/ 320136 h 2917598"/>
                <a:gd name="connsiteX27" fmla="*/ 4815104 w 6929245"/>
                <a:gd name="connsiteY27" fmla="*/ 182976 h 2917598"/>
                <a:gd name="connsiteX28" fmla="*/ 4632224 w 6929245"/>
                <a:gd name="connsiteY28" fmla="*/ 137256 h 2917598"/>
                <a:gd name="connsiteX29" fmla="*/ 4312184 w 6929245"/>
                <a:gd name="connsiteY29" fmla="*/ 96 h 2917598"/>
                <a:gd name="connsiteX0" fmla="*/ 4317899 w 6929245"/>
                <a:gd name="connsiteY0" fmla="*/ 96 h 2917598"/>
                <a:gd name="connsiteX1" fmla="*/ 4106444 w 6929245"/>
                <a:gd name="connsiteY1" fmla="*/ 251556 h 2917598"/>
                <a:gd name="connsiteX2" fmla="*/ 3740684 w 6929245"/>
                <a:gd name="connsiteY2" fmla="*/ 205836 h 2917598"/>
                <a:gd name="connsiteX3" fmla="*/ 3580664 w 6929245"/>
                <a:gd name="connsiteY3" fmla="*/ 388716 h 2917598"/>
                <a:gd name="connsiteX4" fmla="*/ 3123464 w 6929245"/>
                <a:gd name="connsiteY4" fmla="*/ 663036 h 2917598"/>
                <a:gd name="connsiteX5" fmla="*/ 2300505 w 6929245"/>
                <a:gd name="connsiteY5" fmla="*/ 777336 h 2917598"/>
                <a:gd name="connsiteX6" fmla="*/ 1386104 w 6929245"/>
                <a:gd name="connsiteY6" fmla="*/ 1051655 h 2917598"/>
                <a:gd name="connsiteX7" fmla="*/ 1157504 w 6929245"/>
                <a:gd name="connsiteY7" fmla="*/ 1485996 h 2917598"/>
                <a:gd name="connsiteX8" fmla="*/ 768885 w 6929245"/>
                <a:gd name="connsiteY8" fmla="*/ 1463136 h 2917598"/>
                <a:gd name="connsiteX9" fmla="*/ 380264 w 6929245"/>
                <a:gd name="connsiteY9" fmla="*/ 1623155 h 2917598"/>
                <a:gd name="connsiteX10" fmla="*/ 37365 w 6929245"/>
                <a:gd name="connsiteY10" fmla="*/ 1943196 h 2917598"/>
                <a:gd name="connsiteX11" fmla="*/ 37364 w 6929245"/>
                <a:gd name="connsiteY11" fmla="*/ 2286096 h 2917598"/>
                <a:gd name="connsiteX12" fmla="*/ 380264 w 6929245"/>
                <a:gd name="connsiteY12" fmla="*/ 2903316 h 2917598"/>
                <a:gd name="connsiteX13" fmla="*/ 1248945 w 6929245"/>
                <a:gd name="connsiteY13" fmla="*/ 2720436 h 2917598"/>
                <a:gd name="connsiteX14" fmla="*/ 1797585 w 6929245"/>
                <a:gd name="connsiteY14" fmla="*/ 2720436 h 2917598"/>
                <a:gd name="connsiteX15" fmla="*/ 2642818 w 6929245"/>
                <a:gd name="connsiteY15" fmla="*/ 2656545 h 2917598"/>
                <a:gd name="connsiteX16" fmla="*/ 3123465 w 6929245"/>
                <a:gd name="connsiteY16" fmla="*/ 2103215 h 2917598"/>
                <a:gd name="connsiteX17" fmla="*/ 3809264 w 6929245"/>
                <a:gd name="connsiteY17" fmla="*/ 1737456 h 2917598"/>
                <a:gd name="connsiteX18" fmla="*/ 4083584 w 6929245"/>
                <a:gd name="connsiteY18" fmla="*/ 1531716 h 2917598"/>
                <a:gd name="connsiteX19" fmla="*/ 5226584 w 6929245"/>
                <a:gd name="connsiteY19" fmla="*/ 1577436 h 2917598"/>
                <a:gd name="connsiteX20" fmla="*/ 6415304 w 6929245"/>
                <a:gd name="connsiteY20" fmla="*/ 1920336 h 2917598"/>
                <a:gd name="connsiteX21" fmla="*/ 6895364 w 6929245"/>
                <a:gd name="connsiteY21" fmla="*/ 1851756 h 2917598"/>
                <a:gd name="connsiteX22" fmla="*/ 6872504 w 6929245"/>
                <a:gd name="connsiteY22" fmla="*/ 1120236 h 2917598"/>
                <a:gd name="connsiteX23" fmla="*/ 6735344 w 6929245"/>
                <a:gd name="connsiteY23" fmla="*/ 594456 h 2917598"/>
                <a:gd name="connsiteX24" fmla="*/ 6095264 w 6929245"/>
                <a:gd name="connsiteY24" fmla="*/ 548736 h 2917598"/>
                <a:gd name="connsiteX25" fmla="*/ 5775224 w 6929245"/>
                <a:gd name="connsiteY25" fmla="*/ 297276 h 2917598"/>
                <a:gd name="connsiteX26" fmla="*/ 5249444 w 6929245"/>
                <a:gd name="connsiteY26" fmla="*/ 320136 h 2917598"/>
                <a:gd name="connsiteX27" fmla="*/ 4815104 w 6929245"/>
                <a:gd name="connsiteY27" fmla="*/ 182976 h 2917598"/>
                <a:gd name="connsiteX28" fmla="*/ 4632224 w 6929245"/>
                <a:gd name="connsiteY28" fmla="*/ 137256 h 2917598"/>
                <a:gd name="connsiteX29" fmla="*/ 4312184 w 6929245"/>
                <a:gd name="connsiteY29" fmla="*/ 96 h 2917598"/>
                <a:gd name="connsiteX0" fmla="*/ 4317899 w 6929245"/>
                <a:gd name="connsiteY0" fmla="*/ 96 h 3101705"/>
                <a:gd name="connsiteX1" fmla="*/ 4106444 w 6929245"/>
                <a:gd name="connsiteY1" fmla="*/ 251556 h 3101705"/>
                <a:gd name="connsiteX2" fmla="*/ 3740684 w 6929245"/>
                <a:gd name="connsiteY2" fmla="*/ 205836 h 3101705"/>
                <a:gd name="connsiteX3" fmla="*/ 3580664 w 6929245"/>
                <a:gd name="connsiteY3" fmla="*/ 388716 h 3101705"/>
                <a:gd name="connsiteX4" fmla="*/ 3123464 w 6929245"/>
                <a:gd name="connsiteY4" fmla="*/ 663036 h 3101705"/>
                <a:gd name="connsiteX5" fmla="*/ 2300505 w 6929245"/>
                <a:gd name="connsiteY5" fmla="*/ 777336 h 3101705"/>
                <a:gd name="connsiteX6" fmla="*/ 1386104 w 6929245"/>
                <a:gd name="connsiteY6" fmla="*/ 1051655 h 3101705"/>
                <a:gd name="connsiteX7" fmla="*/ 1157504 w 6929245"/>
                <a:gd name="connsiteY7" fmla="*/ 1485996 h 3101705"/>
                <a:gd name="connsiteX8" fmla="*/ 768885 w 6929245"/>
                <a:gd name="connsiteY8" fmla="*/ 1463136 h 3101705"/>
                <a:gd name="connsiteX9" fmla="*/ 380264 w 6929245"/>
                <a:gd name="connsiteY9" fmla="*/ 1623155 h 3101705"/>
                <a:gd name="connsiteX10" fmla="*/ 37365 w 6929245"/>
                <a:gd name="connsiteY10" fmla="*/ 1943196 h 3101705"/>
                <a:gd name="connsiteX11" fmla="*/ 37364 w 6929245"/>
                <a:gd name="connsiteY11" fmla="*/ 2286096 h 3101705"/>
                <a:gd name="connsiteX12" fmla="*/ 380264 w 6929245"/>
                <a:gd name="connsiteY12" fmla="*/ 2903316 h 3101705"/>
                <a:gd name="connsiteX13" fmla="*/ 1248945 w 6929245"/>
                <a:gd name="connsiteY13" fmla="*/ 2720436 h 3101705"/>
                <a:gd name="connsiteX14" fmla="*/ 1750693 w 6929245"/>
                <a:gd name="connsiteY14" fmla="*/ 3095574 h 3101705"/>
                <a:gd name="connsiteX15" fmla="*/ 2642818 w 6929245"/>
                <a:gd name="connsiteY15" fmla="*/ 2656545 h 3101705"/>
                <a:gd name="connsiteX16" fmla="*/ 3123465 w 6929245"/>
                <a:gd name="connsiteY16" fmla="*/ 2103215 h 3101705"/>
                <a:gd name="connsiteX17" fmla="*/ 3809264 w 6929245"/>
                <a:gd name="connsiteY17" fmla="*/ 1737456 h 3101705"/>
                <a:gd name="connsiteX18" fmla="*/ 4083584 w 6929245"/>
                <a:gd name="connsiteY18" fmla="*/ 1531716 h 3101705"/>
                <a:gd name="connsiteX19" fmla="*/ 5226584 w 6929245"/>
                <a:gd name="connsiteY19" fmla="*/ 1577436 h 3101705"/>
                <a:gd name="connsiteX20" fmla="*/ 6415304 w 6929245"/>
                <a:gd name="connsiteY20" fmla="*/ 1920336 h 3101705"/>
                <a:gd name="connsiteX21" fmla="*/ 6895364 w 6929245"/>
                <a:gd name="connsiteY21" fmla="*/ 1851756 h 3101705"/>
                <a:gd name="connsiteX22" fmla="*/ 6872504 w 6929245"/>
                <a:gd name="connsiteY22" fmla="*/ 1120236 h 3101705"/>
                <a:gd name="connsiteX23" fmla="*/ 6735344 w 6929245"/>
                <a:gd name="connsiteY23" fmla="*/ 594456 h 3101705"/>
                <a:gd name="connsiteX24" fmla="*/ 6095264 w 6929245"/>
                <a:gd name="connsiteY24" fmla="*/ 548736 h 3101705"/>
                <a:gd name="connsiteX25" fmla="*/ 5775224 w 6929245"/>
                <a:gd name="connsiteY25" fmla="*/ 297276 h 3101705"/>
                <a:gd name="connsiteX26" fmla="*/ 5249444 w 6929245"/>
                <a:gd name="connsiteY26" fmla="*/ 320136 h 3101705"/>
                <a:gd name="connsiteX27" fmla="*/ 4815104 w 6929245"/>
                <a:gd name="connsiteY27" fmla="*/ 182976 h 3101705"/>
                <a:gd name="connsiteX28" fmla="*/ 4632224 w 6929245"/>
                <a:gd name="connsiteY28" fmla="*/ 137256 h 3101705"/>
                <a:gd name="connsiteX29" fmla="*/ 4312184 w 6929245"/>
                <a:gd name="connsiteY29" fmla="*/ 96 h 3101705"/>
                <a:gd name="connsiteX0" fmla="*/ 4317899 w 6929245"/>
                <a:gd name="connsiteY0" fmla="*/ 96 h 3402284"/>
                <a:gd name="connsiteX1" fmla="*/ 4106444 w 6929245"/>
                <a:gd name="connsiteY1" fmla="*/ 251556 h 3402284"/>
                <a:gd name="connsiteX2" fmla="*/ 3740684 w 6929245"/>
                <a:gd name="connsiteY2" fmla="*/ 205836 h 3402284"/>
                <a:gd name="connsiteX3" fmla="*/ 3580664 w 6929245"/>
                <a:gd name="connsiteY3" fmla="*/ 388716 h 3402284"/>
                <a:gd name="connsiteX4" fmla="*/ 3123464 w 6929245"/>
                <a:gd name="connsiteY4" fmla="*/ 663036 h 3402284"/>
                <a:gd name="connsiteX5" fmla="*/ 2300505 w 6929245"/>
                <a:gd name="connsiteY5" fmla="*/ 777336 h 3402284"/>
                <a:gd name="connsiteX6" fmla="*/ 1386104 w 6929245"/>
                <a:gd name="connsiteY6" fmla="*/ 1051655 h 3402284"/>
                <a:gd name="connsiteX7" fmla="*/ 1157504 w 6929245"/>
                <a:gd name="connsiteY7" fmla="*/ 1485996 h 3402284"/>
                <a:gd name="connsiteX8" fmla="*/ 768885 w 6929245"/>
                <a:gd name="connsiteY8" fmla="*/ 1463136 h 3402284"/>
                <a:gd name="connsiteX9" fmla="*/ 380264 w 6929245"/>
                <a:gd name="connsiteY9" fmla="*/ 1623155 h 3402284"/>
                <a:gd name="connsiteX10" fmla="*/ 37365 w 6929245"/>
                <a:gd name="connsiteY10" fmla="*/ 1943196 h 3402284"/>
                <a:gd name="connsiteX11" fmla="*/ 37364 w 6929245"/>
                <a:gd name="connsiteY11" fmla="*/ 2286096 h 3402284"/>
                <a:gd name="connsiteX12" fmla="*/ 380264 w 6929245"/>
                <a:gd name="connsiteY12" fmla="*/ 2903316 h 3402284"/>
                <a:gd name="connsiteX13" fmla="*/ 920699 w 6929245"/>
                <a:gd name="connsiteY13" fmla="*/ 3400375 h 3402284"/>
                <a:gd name="connsiteX14" fmla="*/ 1750693 w 6929245"/>
                <a:gd name="connsiteY14" fmla="*/ 3095574 h 3402284"/>
                <a:gd name="connsiteX15" fmla="*/ 2642818 w 6929245"/>
                <a:gd name="connsiteY15" fmla="*/ 2656545 h 3402284"/>
                <a:gd name="connsiteX16" fmla="*/ 3123465 w 6929245"/>
                <a:gd name="connsiteY16" fmla="*/ 2103215 h 3402284"/>
                <a:gd name="connsiteX17" fmla="*/ 3809264 w 6929245"/>
                <a:gd name="connsiteY17" fmla="*/ 1737456 h 3402284"/>
                <a:gd name="connsiteX18" fmla="*/ 4083584 w 6929245"/>
                <a:gd name="connsiteY18" fmla="*/ 1531716 h 3402284"/>
                <a:gd name="connsiteX19" fmla="*/ 5226584 w 6929245"/>
                <a:gd name="connsiteY19" fmla="*/ 1577436 h 3402284"/>
                <a:gd name="connsiteX20" fmla="*/ 6415304 w 6929245"/>
                <a:gd name="connsiteY20" fmla="*/ 1920336 h 3402284"/>
                <a:gd name="connsiteX21" fmla="*/ 6895364 w 6929245"/>
                <a:gd name="connsiteY21" fmla="*/ 1851756 h 3402284"/>
                <a:gd name="connsiteX22" fmla="*/ 6872504 w 6929245"/>
                <a:gd name="connsiteY22" fmla="*/ 1120236 h 3402284"/>
                <a:gd name="connsiteX23" fmla="*/ 6735344 w 6929245"/>
                <a:gd name="connsiteY23" fmla="*/ 594456 h 3402284"/>
                <a:gd name="connsiteX24" fmla="*/ 6095264 w 6929245"/>
                <a:gd name="connsiteY24" fmla="*/ 548736 h 3402284"/>
                <a:gd name="connsiteX25" fmla="*/ 5775224 w 6929245"/>
                <a:gd name="connsiteY25" fmla="*/ 297276 h 3402284"/>
                <a:gd name="connsiteX26" fmla="*/ 5249444 w 6929245"/>
                <a:gd name="connsiteY26" fmla="*/ 320136 h 3402284"/>
                <a:gd name="connsiteX27" fmla="*/ 4815104 w 6929245"/>
                <a:gd name="connsiteY27" fmla="*/ 182976 h 3402284"/>
                <a:gd name="connsiteX28" fmla="*/ 4632224 w 6929245"/>
                <a:gd name="connsiteY28" fmla="*/ 137256 h 3402284"/>
                <a:gd name="connsiteX29" fmla="*/ 4312184 w 6929245"/>
                <a:gd name="connsiteY29" fmla="*/ 96 h 3402284"/>
                <a:gd name="connsiteX0" fmla="*/ 4317899 w 6929245"/>
                <a:gd name="connsiteY0" fmla="*/ 96 h 3403172"/>
                <a:gd name="connsiteX1" fmla="*/ 4106444 w 6929245"/>
                <a:gd name="connsiteY1" fmla="*/ 251556 h 3403172"/>
                <a:gd name="connsiteX2" fmla="*/ 3740684 w 6929245"/>
                <a:gd name="connsiteY2" fmla="*/ 205836 h 3403172"/>
                <a:gd name="connsiteX3" fmla="*/ 3580664 w 6929245"/>
                <a:gd name="connsiteY3" fmla="*/ 388716 h 3403172"/>
                <a:gd name="connsiteX4" fmla="*/ 3123464 w 6929245"/>
                <a:gd name="connsiteY4" fmla="*/ 663036 h 3403172"/>
                <a:gd name="connsiteX5" fmla="*/ 2300505 w 6929245"/>
                <a:gd name="connsiteY5" fmla="*/ 777336 h 3403172"/>
                <a:gd name="connsiteX6" fmla="*/ 1386104 w 6929245"/>
                <a:gd name="connsiteY6" fmla="*/ 1051655 h 3403172"/>
                <a:gd name="connsiteX7" fmla="*/ 1157504 w 6929245"/>
                <a:gd name="connsiteY7" fmla="*/ 1485996 h 3403172"/>
                <a:gd name="connsiteX8" fmla="*/ 768885 w 6929245"/>
                <a:gd name="connsiteY8" fmla="*/ 1463136 h 3403172"/>
                <a:gd name="connsiteX9" fmla="*/ 380264 w 6929245"/>
                <a:gd name="connsiteY9" fmla="*/ 1623155 h 3403172"/>
                <a:gd name="connsiteX10" fmla="*/ 37365 w 6929245"/>
                <a:gd name="connsiteY10" fmla="*/ 1943196 h 3403172"/>
                <a:gd name="connsiteX11" fmla="*/ 37364 w 6929245"/>
                <a:gd name="connsiteY11" fmla="*/ 2286096 h 3403172"/>
                <a:gd name="connsiteX12" fmla="*/ 263034 w 6929245"/>
                <a:gd name="connsiteY12" fmla="*/ 3020546 h 3403172"/>
                <a:gd name="connsiteX13" fmla="*/ 920699 w 6929245"/>
                <a:gd name="connsiteY13" fmla="*/ 3400375 h 3403172"/>
                <a:gd name="connsiteX14" fmla="*/ 1750693 w 6929245"/>
                <a:gd name="connsiteY14" fmla="*/ 3095574 h 3403172"/>
                <a:gd name="connsiteX15" fmla="*/ 2642818 w 6929245"/>
                <a:gd name="connsiteY15" fmla="*/ 2656545 h 3403172"/>
                <a:gd name="connsiteX16" fmla="*/ 3123465 w 6929245"/>
                <a:gd name="connsiteY16" fmla="*/ 2103215 h 3403172"/>
                <a:gd name="connsiteX17" fmla="*/ 3809264 w 6929245"/>
                <a:gd name="connsiteY17" fmla="*/ 1737456 h 3403172"/>
                <a:gd name="connsiteX18" fmla="*/ 4083584 w 6929245"/>
                <a:gd name="connsiteY18" fmla="*/ 1531716 h 3403172"/>
                <a:gd name="connsiteX19" fmla="*/ 5226584 w 6929245"/>
                <a:gd name="connsiteY19" fmla="*/ 1577436 h 3403172"/>
                <a:gd name="connsiteX20" fmla="*/ 6415304 w 6929245"/>
                <a:gd name="connsiteY20" fmla="*/ 1920336 h 3403172"/>
                <a:gd name="connsiteX21" fmla="*/ 6895364 w 6929245"/>
                <a:gd name="connsiteY21" fmla="*/ 1851756 h 3403172"/>
                <a:gd name="connsiteX22" fmla="*/ 6872504 w 6929245"/>
                <a:gd name="connsiteY22" fmla="*/ 1120236 h 3403172"/>
                <a:gd name="connsiteX23" fmla="*/ 6735344 w 6929245"/>
                <a:gd name="connsiteY23" fmla="*/ 594456 h 3403172"/>
                <a:gd name="connsiteX24" fmla="*/ 6095264 w 6929245"/>
                <a:gd name="connsiteY24" fmla="*/ 548736 h 3403172"/>
                <a:gd name="connsiteX25" fmla="*/ 5775224 w 6929245"/>
                <a:gd name="connsiteY25" fmla="*/ 297276 h 3403172"/>
                <a:gd name="connsiteX26" fmla="*/ 5249444 w 6929245"/>
                <a:gd name="connsiteY26" fmla="*/ 320136 h 3403172"/>
                <a:gd name="connsiteX27" fmla="*/ 4815104 w 6929245"/>
                <a:gd name="connsiteY27" fmla="*/ 182976 h 3403172"/>
                <a:gd name="connsiteX28" fmla="*/ 4632224 w 6929245"/>
                <a:gd name="connsiteY28" fmla="*/ 137256 h 3403172"/>
                <a:gd name="connsiteX29" fmla="*/ 4312184 w 6929245"/>
                <a:gd name="connsiteY29" fmla="*/ 96 h 3403172"/>
                <a:gd name="connsiteX0" fmla="*/ 4494902 w 7106248"/>
                <a:gd name="connsiteY0" fmla="*/ 151532 h 3554608"/>
                <a:gd name="connsiteX1" fmla="*/ 4283447 w 7106248"/>
                <a:gd name="connsiteY1" fmla="*/ 402992 h 3554608"/>
                <a:gd name="connsiteX2" fmla="*/ 3917687 w 7106248"/>
                <a:gd name="connsiteY2" fmla="*/ 357272 h 3554608"/>
                <a:gd name="connsiteX3" fmla="*/ 3757667 w 7106248"/>
                <a:gd name="connsiteY3" fmla="*/ 540152 h 3554608"/>
                <a:gd name="connsiteX4" fmla="*/ 3300467 w 7106248"/>
                <a:gd name="connsiteY4" fmla="*/ 814472 h 3554608"/>
                <a:gd name="connsiteX5" fmla="*/ 2477508 w 7106248"/>
                <a:gd name="connsiteY5" fmla="*/ 928772 h 3554608"/>
                <a:gd name="connsiteX6" fmla="*/ 15661 w 7106248"/>
                <a:gd name="connsiteY6" fmla="*/ 7337 h 3554608"/>
                <a:gd name="connsiteX7" fmla="*/ 1334507 w 7106248"/>
                <a:gd name="connsiteY7" fmla="*/ 1637432 h 3554608"/>
                <a:gd name="connsiteX8" fmla="*/ 945888 w 7106248"/>
                <a:gd name="connsiteY8" fmla="*/ 1614572 h 3554608"/>
                <a:gd name="connsiteX9" fmla="*/ 557267 w 7106248"/>
                <a:gd name="connsiteY9" fmla="*/ 1774591 h 3554608"/>
                <a:gd name="connsiteX10" fmla="*/ 214368 w 7106248"/>
                <a:gd name="connsiteY10" fmla="*/ 2094632 h 3554608"/>
                <a:gd name="connsiteX11" fmla="*/ 214367 w 7106248"/>
                <a:gd name="connsiteY11" fmla="*/ 2437532 h 3554608"/>
                <a:gd name="connsiteX12" fmla="*/ 440037 w 7106248"/>
                <a:gd name="connsiteY12" fmla="*/ 3171982 h 3554608"/>
                <a:gd name="connsiteX13" fmla="*/ 1097702 w 7106248"/>
                <a:gd name="connsiteY13" fmla="*/ 3551811 h 3554608"/>
                <a:gd name="connsiteX14" fmla="*/ 1927696 w 7106248"/>
                <a:gd name="connsiteY14" fmla="*/ 3247010 h 3554608"/>
                <a:gd name="connsiteX15" fmla="*/ 2819821 w 7106248"/>
                <a:gd name="connsiteY15" fmla="*/ 2807981 h 3554608"/>
                <a:gd name="connsiteX16" fmla="*/ 3300468 w 7106248"/>
                <a:gd name="connsiteY16" fmla="*/ 2254651 h 3554608"/>
                <a:gd name="connsiteX17" fmla="*/ 3986267 w 7106248"/>
                <a:gd name="connsiteY17" fmla="*/ 1888892 h 3554608"/>
                <a:gd name="connsiteX18" fmla="*/ 4260587 w 7106248"/>
                <a:gd name="connsiteY18" fmla="*/ 1683152 h 3554608"/>
                <a:gd name="connsiteX19" fmla="*/ 5403587 w 7106248"/>
                <a:gd name="connsiteY19" fmla="*/ 1728872 h 3554608"/>
                <a:gd name="connsiteX20" fmla="*/ 6592307 w 7106248"/>
                <a:gd name="connsiteY20" fmla="*/ 2071772 h 3554608"/>
                <a:gd name="connsiteX21" fmla="*/ 7072367 w 7106248"/>
                <a:gd name="connsiteY21" fmla="*/ 2003192 h 3554608"/>
                <a:gd name="connsiteX22" fmla="*/ 7049507 w 7106248"/>
                <a:gd name="connsiteY22" fmla="*/ 1271672 h 3554608"/>
                <a:gd name="connsiteX23" fmla="*/ 6912347 w 7106248"/>
                <a:gd name="connsiteY23" fmla="*/ 745892 h 3554608"/>
                <a:gd name="connsiteX24" fmla="*/ 6272267 w 7106248"/>
                <a:gd name="connsiteY24" fmla="*/ 700172 h 3554608"/>
                <a:gd name="connsiteX25" fmla="*/ 5952227 w 7106248"/>
                <a:gd name="connsiteY25" fmla="*/ 448712 h 3554608"/>
                <a:gd name="connsiteX26" fmla="*/ 5426447 w 7106248"/>
                <a:gd name="connsiteY26" fmla="*/ 471572 h 3554608"/>
                <a:gd name="connsiteX27" fmla="*/ 4992107 w 7106248"/>
                <a:gd name="connsiteY27" fmla="*/ 334412 h 3554608"/>
                <a:gd name="connsiteX28" fmla="*/ 4809227 w 7106248"/>
                <a:gd name="connsiteY28" fmla="*/ 288692 h 3554608"/>
                <a:gd name="connsiteX29" fmla="*/ 4489187 w 7106248"/>
                <a:gd name="connsiteY29" fmla="*/ 151532 h 3554608"/>
                <a:gd name="connsiteX0" fmla="*/ 4492094 w 7103440"/>
                <a:gd name="connsiteY0" fmla="*/ 327290 h 3730366"/>
                <a:gd name="connsiteX1" fmla="*/ 4280639 w 7103440"/>
                <a:gd name="connsiteY1" fmla="*/ 578750 h 3730366"/>
                <a:gd name="connsiteX2" fmla="*/ 3914879 w 7103440"/>
                <a:gd name="connsiteY2" fmla="*/ 533030 h 3730366"/>
                <a:gd name="connsiteX3" fmla="*/ 3754859 w 7103440"/>
                <a:gd name="connsiteY3" fmla="*/ 715910 h 3730366"/>
                <a:gd name="connsiteX4" fmla="*/ 3297659 w 7103440"/>
                <a:gd name="connsiteY4" fmla="*/ 990230 h 3730366"/>
                <a:gd name="connsiteX5" fmla="*/ 2474700 w 7103440"/>
                <a:gd name="connsiteY5" fmla="*/ 1104530 h 3730366"/>
                <a:gd name="connsiteX6" fmla="*/ 961837 w 7103440"/>
                <a:gd name="connsiteY6" fmla="*/ 109240 h 3730366"/>
                <a:gd name="connsiteX7" fmla="*/ 12853 w 7103440"/>
                <a:gd name="connsiteY7" fmla="*/ 183095 h 3730366"/>
                <a:gd name="connsiteX8" fmla="*/ 1331699 w 7103440"/>
                <a:gd name="connsiteY8" fmla="*/ 1813190 h 3730366"/>
                <a:gd name="connsiteX9" fmla="*/ 943080 w 7103440"/>
                <a:gd name="connsiteY9" fmla="*/ 1790330 h 3730366"/>
                <a:gd name="connsiteX10" fmla="*/ 554459 w 7103440"/>
                <a:gd name="connsiteY10" fmla="*/ 1950349 h 3730366"/>
                <a:gd name="connsiteX11" fmla="*/ 211560 w 7103440"/>
                <a:gd name="connsiteY11" fmla="*/ 2270390 h 3730366"/>
                <a:gd name="connsiteX12" fmla="*/ 211559 w 7103440"/>
                <a:gd name="connsiteY12" fmla="*/ 2613290 h 3730366"/>
                <a:gd name="connsiteX13" fmla="*/ 437229 w 7103440"/>
                <a:gd name="connsiteY13" fmla="*/ 3347740 h 3730366"/>
                <a:gd name="connsiteX14" fmla="*/ 1094894 w 7103440"/>
                <a:gd name="connsiteY14" fmla="*/ 3727569 h 3730366"/>
                <a:gd name="connsiteX15" fmla="*/ 1924888 w 7103440"/>
                <a:gd name="connsiteY15" fmla="*/ 3422768 h 3730366"/>
                <a:gd name="connsiteX16" fmla="*/ 2817013 w 7103440"/>
                <a:gd name="connsiteY16" fmla="*/ 2983739 h 3730366"/>
                <a:gd name="connsiteX17" fmla="*/ 3297660 w 7103440"/>
                <a:gd name="connsiteY17" fmla="*/ 2430409 h 3730366"/>
                <a:gd name="connsiteX18" fmla="*/ 3983459 w 7103440"/>
                <a:gd name="connsiteY18" fmla="*/ 2064650 h 3730366"/>
                <a:gd name="connsiteX19" fmla="*/ 4257779 w 7103440"/>
                <a:gd name="connsiteY19" fmla="*/ 1858910 h 3730366"/>
                <a:gd name="connsiteX20" fmla="*/ 5400779 w 7103440"/>
                <a:gd name="connsiteY20" fmla="*/ 1904630 h 3730366"/>
                <a:gd name="connsiteX21" fmla="*/ 6589499 w 7103440"/>
                <a:gd name="connsiteY21" fmla="*/ 2247530 h 3730366"/>
                <a:gd name="connsiteX22" fmla="*/ 7069559 w 7103440"/>
                <a:gd name="connsiteY22" fmla="*/ 2178950 h 3730366"/>
                <a:gd name="connsiteX23" fmla="*/ 7046699 w 7103440"/>
                <a:gd name="connsiteY23" fmla="*/ 1447430 h 3730366"/>
                <a:gd name="connsiteX24" fmla="*/ 6909539 w 7103440"/>
                <a:gd name="connsiteY24" fmla="*/ 921650 h 3730366"/>
                <a:gd name="connsiteX25" fmla="*/ 6269459 w 7103440"/>
                <a:gd name="connsiteY25" fmla="*/ 875930 h 3730366"/>
                <a:gd name="connsiteX26" fmla="*/ 5949419 w 7103440"/>
                <a:gd name="connsiteY26" fmla="*/ 624470 h 3730366"/>
                <a:gd name="connsiteX27" fmla="*/ 5423639 w 7103440"/>
                <a:gd name="connsiteY27" fmla="*/ 647330 h 3730366"/>
                <a:gd name="connsiteX28" fmla="*/ 4989299 w 7103440"/>
                <a:gd name="connsiteY28" fmla="*/ 510170 h 3730366"/>
                <a:gd name="connsiteX29" fmla="*/ 4806419 w 7103440"/>
                <a:gd name="connsiteY29" fmla="*/ 464450 h 3730366"/>
                <a:gd name="connsiteX30" fmla="*/ 4486379 w 7103440"/>
                <a:gd name="connsiteY30" fmla="*/ 327290 h 3730366"/>
                <a:gd name="connsiteX0" fmla="*/ 4492094 w 7103440"/>
                <a:gd name="connsiteY0" fmla="*/ 327290 h 3730366"/>
                <a:gd name="connsiteX1" fmla="*/ 4280639 w 7103440"/>
                <a:gd name="connsiteY1" fmla="*/ 578750 h 3730366"/>
                <a:gd name="connsiteX2" fmla="*/ 3914879 w 7103440"/>
                <a:gd name="connsiteY2" fmla="*/ 533030 h 3730366"/>
                <a:gd name="connsiteX3" fmla="*/ 3754859 w 7103440"/>
                <a:gd name="connsiteY3" fmla="*/ 715910 h 3730366"/>
                <a:gd name="connsiteX4" fmla="*/ 3297659 w 7103440"/>
                <a:gd name="connsiteY4" fmla="*/ 990230 h 3730366"/>
                <a:gd name="connsiteX5" fmla="*/ 2474700 w 7103440"/>
                <a:gd name="connsiteY5" fmla="*/ 1104530 h 3730366"/>
                <a:gd name="connsiteX6" fmla="*/ 961837 w 7103440"/>
                <a:gd name="connsiteY6" fmla="*/ 109240 h 3730366"/>
                <a:gd name="connsiteX7" fmla="*/ 12853 w 7103440"/>
                <a:gd name="connsiteY7" fmla="*/ 183095 h 3730366"/>
                <a:gd name="connsiteX8" fmla="*/ 1331699 w 7103440"/>
                <a:gd name="connsiteY8" fmla="*/ 1813190 h 3730366"/>
                <a:gd name="connsiteX9" fmla="*/ 943080 w 7103440"/>
                <a:gd name="connsiteY9" fmla="*/ 1790330 h 3730366"/>
                <a:gd name="connsiteX10" fmla="*/ 554459 w 7103440"/>
                <a:gd name="connsiteY10" fmla="*/ 1950349 h 3730366"/>
                <a:gd name="connsiteX11" fmla="*/ 211560 w 7103440"/>
                <a:gd name="connsiteY11" fmla="*/ 2270390 h 3730366"/>
                <a:gd name="connsiteX12" fmla="*/ 211559 w 7103440"/>
                <a:gd name="connsiteY12" fmla="*/ 2613290 h 3730366"/>
                <a:gd name="connsiteX13" fmla="*/ 437229 w 7103440"/>
                <a:gd name="connsiteY13" fmla="*/ 3347740 h 3730366"/>
                <a:gd name="connsiteX14" fmla="*/ 1094894 w 7103440"/>
                <a:gd name="connsiteY14" fmla="*/ 3727569 h 3730366"/>
                <a:gd name="connsiteX15" fmla="*/ 1924888 w 7103440"/>
                <a:gd name="connsiteY15" fmla="*/ 3422768 h 3730366"/>
                <a:gd name="connsiteX16" fmla="*/ 2817013 w 7103440"/>
                <a:gd name="connsiteY16" fmla="*/ 2983739 h 3730366"/>
                <a:gd name="connsiteX17" fmla="*/ 3297660 w 7103440"/>
                <a:gd name="connsiteY17" fmla="*/ 2430409 h 3730366"/>
                <a:gd name="connsiteX18" fmla="*/ 3983459 w 7103440"/>
                <a:gd name="connsiteY18" fmla="*/ 2064650 h 3730366"/>
                <a:gd name="connsiteX19" fmla="*/ 4257779 w 7103440"/>
                <a:gd name="connsiteY19" fmla="*/ 1858910 h 3730366"/>
                <a:gd name="connsiteX20" fmla="*/ 5400779 w 7103440"/>
                <a:gd name="connsiteY20" fmla="*/ 1904630 h 3730366"/>
                <a:gd name="connsiteX21" fmla="*/ 6589499 w 7103440"/>
                <a:gd name="connsiteY21" fmla="*/ 2247530 h 3730366"/>
                <a:gd name="connsiteX22" fmla="*/ 7069559 w 7103440"/>
                <a:gd name="connsiteY22" fmla="*/ 2178950 h 3730366"/>
                <a:gd name="connsiteX23" fmla="*/ 7046699 w 7103440"/>
                <a:gd name="connsiteY23" fmla="*/ 1447430 h 3730366"/>
                <a:gd name="connsiteX24" fmla="*/ 6909539 w 7103440"/>
                <a:gd name="connsiteY24" fmla="*/ 921650 h 3730366"/>
                <a:gd name="connsiteX25" fmla="*/ 6269459 w 7103440"/>
                <a:gd name="connsiteY25" fmla="*/ 875930 h 3730366"/>
                <a:gd name="connsiteX26" fmla="*/ 5949419 w 7103440"/>
                <a:gd name="connsiteY26" fmla="*/ 624470 h 3730366"/>
                <a:gd name="connsiteX27" fmla="*/ 5423639 w 7103440"/>
                <a:gd name="connsiteY27" fmla="*/ 647330 h 3730366"/>
                <a:gd name="connsiteX28" fmla="*/ 4989299 w 7103440"/>
                <a:gd name="connsiteY28" fmla="*/ 510170 h 3730366"/>
                <a:gd name="connsiteX29" fmla="*/ 4806419 w 7103440"/>
                <a:gd name="connsiteY29" fmla="*/ 464450 h 3730366"/>
                <a:gd name="connsiteX30" fmla="*/ 4486379 w 7103440"/>
                <a:gd name="connsiteY30" fmla="*/ 327290 h 3730366"/>
                <a:gd name="connsiteX0" fmla="*/ 4492094 w 7103440"/>
                <a:gd name="connsiteY0" fmla="*/ 399820 h 3802896"/>
                <a:gd name="connsiteX1" fmla="*/ 4280639 w 7103440"/>
                <a:gd name="connsiteY1" fmla="*/ 651280 h 3802896"/>
                <a:gd name="connsiteX2" fmla="*/ 3914879 w 7103440"/>
                <a:gd name="connsiteY2" fmla="*/ 605560 h 3802896"/>
                <a:gd name="connsiteX3" fmla="*/ 3754859 w 7103440"/>
                <a:gd name="connsiteY3" fmla="*/ 788440 h 3802896"/>
                <a:gd name="connsiteX4" fmla="*/ 3297659 w 7103440"/>
                <a:gd name="connsiteY4" fmla="*/ 1062760 h 3802896"/>
                <a:gd name="connsiteX5" fmla="*/ 2474700 w 7103440"/>
                <a:gd name="connsiteY5" fmla="*/ 1177060 h 3802896"/>
                <a:gd name="connsiteX6" fmla="*/ 2626514 w 7103440"/>
                <a:gd name="connsiteY6" fmla="*/ 41093 h 3802896"/>
                <a:gd name="connsiteX7" fmla="*/ 961837 w 7103440"/>
                <a:gd name="connsiteY7" fmla="*/ 181770 h 3802896"/>
                <a:gd name="connsiteX8" fmla="*/ 12853 w 7103440"/>
                <a:gd name="connsiteY8" fmla="*/ 255625 h 3802896"/>
                <a:gd name="connsiteX9" fmla="*/ 1331699 w 7103440"/>
                <a:gd name="connsiteY9" fmla="*/ 1885720 h 3802896"/>
                <a:gd name="connsiteX10" fmla="*/ 943080 w 7103440"/>
                <a:gd name="connsiteY10" fmla="*/ 1862860 h 3802896"/>
                <a:gd name="connsiteX11" fmla="*/ 554459 w 7103440"/>
                <a:gd name="connsiteY11" fmla="*/ 2022879 h 3802896"/>
                <a:gd name="connsiteX12" fmla="*/ 211560 w 7103440"/>
                <a:gd name="connsiteY12" fmla="*/ 2342920 h 3802896"/>
                <a:gd name="connsiteX13" fmla="*/ 211559 w 7103440"/>
                <a:gd name="connsiteY13" fmla="*/ 2685820 h 3802896"/>
                <a:gd name="connsiteX14" fmla="*/ 437229 w 7103440"/>
                <a:gd name="connsiteY14" fmla="*/ 3420270 h 3802896"/>
                <a:gd name="connsiteX15" fmla="*/ 1094894 w 7103440"/>
                <a:gd name="connsiteY15" fmla="*/ 3800099 h 3802896"/>
                <a:gd name="connsiteX16" fmla="*/ 1924888 w 7103440"/>
                <a:gd name="connsiteY16" fmla="*/ 3495298 h 3802896"/>
                <a:gd name="connsiteX17" fmla="*/ 2817013 w 7103440"/>
                <a:gd name="connsiteY17" fmla="*/ 3056269 h 3802896"/>
                <a:gd name="connsiteX18" fmla="*/ 3297660 w 7103440"/>
                <a:gd name="connsiteY18" fmla="*/ 2502939 h 3802896"/>
                <a:gd name="connsiteX19" fmla="*/ 3983459 w 7103440"/>
                <a:gd name="connsiteY19" fmla="*/ 2137180 h 3802896"/>
                <a:gd name="connsiteX20" fmla="*/ 4257779 w 7103440"/>
                <a:gd name="connsiteY20" fmla="*/ 1931440 h 3802896"/>
                <a:gd name="connsiteX21" fmla="*/ 5400779 w 7103440"/>
                <a:gd name="connsiteY21" fmla="*/ 1977160 h 3802896"/>
                <a:gd name="connsiteX22" fmla="*/ 6589499 w 7103440"/>
                <a:gd name="connsiteY22" fmla="*/ 2320060 h 3802896"/>
                <a:gd name="connsiteX23" fmla="*/ 7069559 w 7103440"/>
                <a:gd name="connsiteY23" fmla="*/ 2251480 h 3802896"/>
                <a:gd name="connsiteX24" fmla="*/ 7046699 w 7103440"/>
                <a:gd name="connsiteY24" fmla="*/ 1519960 h 3802896"/>
                <a:gd name="connsiteX25" fmla="*/ 6909539 w 7103440"/>
                <a:gd name="connsiteY25" fmla="*/ 994180 h 3802896"/>
                <a:gd name="connsiteX26" fmla="*/ 6269459 w 7103440"/>
                <a:gd name="connsiteY26" fmla="*/ 948460 h 3802896"/>
                <a:gd name="connsiteX27" fmla="*/ 5949419 w 7103440"/>
                <a:gd name="connsiteY27" fmla="*/ 697000 h 3802896"/>
                <a:gd name="connsiteX28" fmla="*/ 5423639 w 7103440"/>
                <a:gd name="connsiteY28" fmla="*/ 719860 h 3802896"/>
                <a:gd name="connsiteX29" fmla="*/ 4989299 w 7103440"/>
                <a:gd name="connsiteY29" fmla="*/ 582700 h 3802896"/>
                <a:gd name="connsiteX30" fmla="*/ 4806419 w 7103440"/>
                <a:gd name="connsiteY30" fmla="*/ 536980 h 3802896"/>
                <a:gd name="connsiteX31" fmla="*/ 4486379 w 7103440"/>
                <a:gd name="connsiteY31" fmla="*/ 399820 h 3802896"/>
                <a:gd name="connsiteX0" fmla="*/ 4492094 w 7103440"/>
                <a:gd name="connsiteY0" fmla="*/ 399820 h 3802896"/>
                <a:gd name="connsiteX1" fmla="*/ 4280639 w 7103440"/>
                <a:gd name="connsiteY1" fmla="*/ 651280 h 3802896"/>
                <a:gd name="connsiteX2" fmla="*/ 3914879 w 7103440"/>
                <a:gd name="connsiteY2" fmla="*/ 605560 h 3802896"/>
                <a:gd name="connsiteX3" fmla="*/ 3754859 w 7103440"/>
                <a:gd name="connsiteY3" fmla="*/ 788440 h 3802896"/>
                <a:gd name="connsiteX4" fmla="*/ 3297659 w 7103440"/>
                <a:gd name="connsiteY4" fmla="*/ 1062760 h 3802896"/>
                <a:gd name="connsiteX5" fmla="*/ 3154638 w 7103440"/>
                <a:gd name="connsiteY5" fmla="*/ 520568 h 3802896"/>
                <a:gd name="connsiteX6" fmla="*/ 2626514 w 7103440"/>
                <a:gd name="connsiteY6" fmla="*/ 41093 h 3802896"/>
                <a:gd name="connsiteX7" fmla="*/ 961837 w 7103440"/>
                <a:gd name="connsiteY7" fmla="*/ 181770 h 3802896"/>
                <a:gd name="connsiteX8" fmla="*/ 12853 w 7103440"/>
                <a:gd name="connsiteY8" fmla="*/ 255625 h 3802896"/>
                <a:gd name="connsiteX9" fmla="*/ 1331699 w 7103440"/>
                <a:gd name="connsiteY9" fmla="*/ 1885720 h 3802896"/>
                <a:gd name="connsiteX10" fmla="*/ 943080 w 7103440"/>
                <a:gd name="connsiteY10" fmla="*/ 1862860 h 3802896"/>
                <a:gd name="connsiteX11" fmla="*/ 554459 w 7103440"/>
                <a:gd name="connsiteY11" fmla="*/ 2022879 h 3802896"/>
                <a:gd name="connsiteX12" fmla="*/ 211560 w 7103440"/>
                <a:gd name="connsiteY12" fmla="*/ 2342920 h 3802896"/>
                <a:gd name="connsiteX13" fmla="*/ 211559 w 7103440"/>
                <a:gd name="connsiteY13" fmla="*/ 2685820 h 3802896"/>
                <a:gd name="connsiteX14" fmla="*/ 437229 w 7103440"/>
                <a:gd name="connsiteY14" fmla="*/ 3420270 h 3802896"/>
                <a:gd name="connsiteX15" fmla="*/ 1094894 w 7103440"/>
                <a:gd name="connsiteY15" fmla="*/ 3800099 h 3802896"/>
                <a:gd name="connsiteX16" fmla="*/ 1924888 w 7103440"/>
                <a:gd name="connsiteY16" fmla="*/ 3495298 h 3802896"/>
                <a:gd name="connsiteX17" fmla="*/ 2817013 w 7103440"/>
                <a:gd name="connsiteY17" fmla="*/ 3056269 h 3802896"/>
                <a:gd name="connsiteX18" fmla="*/ 3297660 w 7103440"/>
                <a:gd name="connsiteY18" fmla="*/ 2502939 h 3802896"/>
                <a:gd name="connsiteX19" fmla="*/ 3983459 w 7103440"/>
                <a:gd name="connsiteY19" fmla="*/ 2137180 h 3802896"/>
                <a:gd name="connsiteX20" fmla="*/ 4257779 w 7103440"/>
                <a:gd name="connsiteY20" fmla="*/ 1931440 h 3802896"/>
                <a:gd name="connsiteX21" fmla="*/ 5400779 w 7103440"/>
                <a:gd name="connsiteY21" fmla="*/ 1977160 h 3802896"/>
                <a:gd name="connsiteX22" fmla="*/ 6589499 w 7103440"/>
                <a:gd name="connsiteY22" fmla="*/ 2320060 h 3802896"/>
                <a:gd name="connsiteX23" fmla="*/ 7069559 w 7103440"/>
                <a:gd name="connsiteY23" fmla="*/ 2251480 h 3802896"/>
                <a:gd name="connsiteX24" fmla="*/ 7046699 w 7103440"/>
                <a:gd name="connsiteY24" fmla="*/ 1519960 h 3802896"/>
                <a:gd name="connsiteX25" fmla="*/ 6909539 w 7103440"/>
                <a:gd name="connsiteY25" fmla="*/ 994180 h 3802896"/>
                <a:gd name="connsiteX26" fmla="*/ 6269459 w 7103440"/>
                <a:gd name="connsiteY26" fmla="*/ 948460 h 3802896"/>
                <a:gd name="connsiteX27" fmla="*/ 5949419 w 7103440"/>
                <a:gd name="connsiteY27" fmla="*/ 697000 h 3802896"/>
                <a:gd name="connsiteX28" fmla="*/ 5423639 w 7103440"/>
                <a:gd name="connsiteY28" fmla="*/ 719860 h 3802896"/>
                <a:gd name="connsiteX29" fmla="*/ 4989299 w 7103440"/>
                <a:gd name="connsiteY29" fmla="*/ 582700 h 3802896"/>
                <a:gd name="connsiteX30" fmla="*/ 4806419 w 7103440"/>
                <a:gd name="connsiteY30" fmla="*/ 536980 h 3802896"/>
                <a:gd name="connsiteX31" fmla="*/ 4486379 w 7103440"/>
                <a:gd name="connsiteY31" fmla="*/ 399820 h 3802896"/>
                <a:gd name="connsiteX0" fmla="*/ 4492094 w 7103440"/>
                <a:gd name="connsiteY0" fmla="*/ 359446 h 3762522"/>
                <a:gd name="connsiteX1" fmla="*/ 4280639 w 7103440"/>
                <a:gd name="connsiteY1" fmla="*/ 610906 h 3762522"/>
                <a:gd name="connsiteX2" fmla="*/ 3914879 w 7103440"/>
                <a:gd name="connsiteY2" fmla="*/ 565186 h 3762522"/>
                <a:gd name="connsiteX3" fmla="*/ 3754859 w 7103440"/>
                <a:gd name="connsiteY3" fmla="*/ 748066 h 3762522"/>
                <a:gd name="connsiteX4" fmla="*/ 3297659 w 7103440"/>
                <a:gd name="connsiteY4" fmla="*/ 1022386 h 3762522"/>
                <a:gd name="connsiteX5" fmla="*/ 3154638 w 7103440"/>
                <a:gd name="connsiteY5" fmla="*/ 480194 h 3762522"/>
                <a:gd name="connsiteX6" fmla="*/ 3025098 w 7103440"/>
                <a:gd name="connsiteY6" fmla="*/ 47611 h 3762522"/>
                <a:gd name="connsiteX7" fmla="*/ 2626514 w 7103440"/>
                <a:gd name="connsiteY7" fmla="*/ 719 h 3762522"/>
                <a:gd name="connsiteX8" fmla="*/ 961837 w 7103440"/>
                <a:gd name="connsiteY8" fmla="*/ 141396 h 3762522"/>
                <a:gd name="connsiteX9" fmla="*/ 12853 w 7103440"/>
                <a:gd name="connsiteY9" fmla="*/ 215251 h 3762522"/>
                <a:gd name="connsiteX10" fmla="*/ 1331699 w 7103440"/>
                <a:gd name="connsiteY10" fmla="*/ 1845346 h 3762522"/>
                <a:gd name="connsiteX11" fmla="*/ 943080 w 7103440"/>
                <a:gd name="connsiteY11" fmla="*/ 1822486 h 3762522"/>
                <a:gd name="connsiteX12" fmla="*/ 554459 w 7103440"/>
                <a:gd name="connsiteY12" fmla="*/ 1982505 h 3762522"/>
                <a:gd name="connsiteX13" fmla="*/ 211560 w 7103440"/>
                <a:gd name="connsiteY13" fmla="*/ 2302546 h 3762522"/>
                <a:gd name="connsiteX14" fmla="*/ 211559 w 7103440"/>
                <a:gd name="connsiteY14" fmla="*/ 2645446 h 3762522"/>
                <a:gd name="connsiteX15" fmla="*/ 437229 w 7103440"/>
                <a:gd name="connsiteY15" fmla="*/ 3379896 h 3762522"/>
                <a:gd name="connsiteX16" fmla="*/ 1094894 w 7103440"/>
                <a:gd name="connsiteY16" fmla="*/ 3759725 h 3762522"/>
                <a:gd name="connsiteX17" fmla="*/ 1924888 w 7103440"/>
                <a:gd name="connsiteY17" fmla="*/ 3454924 h 3762522"/>
                <a:gd name="connsiteX18" fmla="*/ 2817013 w 7103440"/>
                <a:gd name="connsiteY18" fmla="*/ 3015895 h 3762522"/>
                <a:gd name="connsiteX19" fmla="*/ 3297660 w 7103440"/>
                <a:gd name="connsiteY19" fmla="*/ 2462565 h 3762522"/>
                <a:gd name="connsiteX20" fmla="*/ 3983459 w 7103440"/>
                <a:gd name="connsiteY20" fmla="*/ 2096806 h 3762522"/>
                <a:gd name="connsiteX21" fmla="*/ 4257779 w 7103440"/>
                <a:gd name="connsiteY21" fmla="*/ 1891066 h 3762522"/>
                <a:gd name="connsiteX22" fmla="*/ 5400779 w 7103440"/>
                <a:gd name="connsiteY22" fmla="*/ 1936786 h 3762522"/>
                <a:gd name="connsiteX23" fmla="*/ 6589499 w 7103440"/>
                <a:gd name="connsiteY23" fmla="*/ 2279686 h 3762522"/>
                <a:gd name="connsiteX24" fmla="*/ 7069559 w 7103440"/>
                <a:gd name="connsiteY24" fmla="*/ 2211106 h 3762522"/>
                <a:gd name="connsiteX25" fmla="*/ 7046699 w 7103440"/>
                <a:gd name="connsiteY25" fmla="*/ 1479586 h 3762522"/>
                <a:gd name="connsiteX26" fmla="*/ 6909539 w 7103440"/>
                <a:gd name="connsiteY26" fmla="*/ 953806 h 3762522"/>
                <a:gd name="connsiteX27" fmla="*/ 6269459 w 7103440"/>
                <a:gd name="connsiteY27" fmla="*/ 908086 h 3762522"/>
                <a:gd name="connsiteX28" fmla="*/ 5949419 w 7103440"/>
                <a:gd name="connsiteY28" fmla="*/ 656626 h 3762522"/>
                <a:gd name="connsiteX29" fmla="*/ 5423639 w 7103440"/>
                <a:gd name="connsiteY29" fmla="*/ 679486 h 3762522"/>
                <a:gd name="connsiteX30" fmla="*/ 4989299 w 7103440"/>
                <a:gd name="connsiteY30" fmla="*/ 542326 h 3762522"/>
                <a:gd name="connsiteX31" fmla="*/ 4806419 w 7103440"/>
                <a:gd name="connsiteY31" fmla="*/ 496606 h 3762522"/>
                <a:gd name="connsiteX32" fmla="*/ 4486379 w 7103440"/>
                <a:gd name="connsiteY32" fmla="*/ 359446 h 3762522"/>
                <a:gd name="connsiteX0" fmla="*/ 4492094 w 7103440"/>
                <a:gd name="connsiteY0" fmla="*/ 359446 h 3762522"/>
                <a:gd name="connsiteX1" fmla="*/ 4280639 w 7103440"/>
                <a:gd name="connsiteY1" fmla="*/ 610906 h 3762522"/>
                <a:gd name="connsiteX2" fmla="*/ 3914879 w 7103440"/>
                <a:gd name="connsiteY2" fmla="*/ 565186 h 3762522"/>
                <a:gd name="connsiteX3" fmla="*/ 3754859 w 7103440"/>
                <a:gd name="connsiteY3" fmla="*/ 748066 h 3762522"/>
                <a:gd name="connsiteX4" fmla="*/ 3297659 w 7103440"/>
                <a:gd name="connsiteY4" fmla="*/ 1022386 h 3762522"/>
                <a:gd name="connsiteX5" fmla="*/ 3154638 w 7103440"/>
                <a:gd name="connsiteY5" fmla="*/ 480194 h 3762522"/>
                <a:gd name="connsiteX6" fmla="*/ 3025098 w 7103440"/>
                <a:gd name="connsiteY6" fmla="*/ 47611 h 3762522"/>
                <a:gd name="connsiteX7" fmla="*/ 2626514 w 7103440"/>
                <a:gd name="connsiteY7" fmla="*/ 719 h 3762522"/>
                <a:gd name="connsiteX8" fmla="*/ 961837 w 7103440"/>
                <a:gd name="connsiteY8" fmla="*/ 141396 h 3762522"/>
                <a:gd name="connsiteX9" fmla="*/ 12853 w 7103440"/>
                <a:gd name="connsiteY9" fmla="*/ 215251 h 3762522"/>
                <a:gd name="connsiteX10" fmla="*/ 797714 w 7103440"/>
                <a:gd name="connsiteY10" fmla="*/ 1430934 h 3762522"/>
                <a:gd name="connsiteX11" fmla="*/ 1331699 w 7103440"/>
                <a:gd name="connsiteY11" fmla="*/ 1845346 h 3762522"/>
                <a:gd name="connsiteX12" fmla="*/ 943080 w 7103440"/>
                <a:gd name="connsiteY12" fmla="*/ 1822486 h 3762522"/>
                <a:gd name="connsiteX13" fmla="*/ 554459 w 7103440"/>
                <a:gd name="connsiteY13" fmla="*/ 1982505 h 3762522"/>
                <a:gd name="connsiteX14" fmla="*/ 211560 w 7103440"/>
                <a:gd name="connsiteY14" fmla="*/ 2302546 h 3762522"/>
                <a:gd name="connsiteX15" fmla="*/ 211559 w 7103440"/>
                <a:gd name="connsiteY15" fmla="*/ 2645446 h 3762522"/>
                <a:gd name="connsiteX16" fmla="*/ 437229 w 7103440"/>
                <a:gd name="connsiteY16" fmla="*/ 3379896 h 3762522"/>
                <a:gd name="connsiteX17" fmla="*/ 1094894 w 7103440"/>
                <a:gd name="connsiteY17" fmla="*/ 3759725 h 3762522"/>
                <a:gd name="connsiteX18" fmla="*/ 1924888 w 7103440"/>
                <a:gd name="connsiteY18" fmla="*/ 3454924 h 3762522"/>
                <a:gd name="connsiteX19" fmla="*/ 2817013 w 7103440"/>
                <a:gd name="connsiteY19" fmla="*/ 3015895 h 3762522"/>
                <a:gd name="connsiteX20" fmla="*/ 3297660 w 7103440"/>
                <a:gd name="connsiteY20" fmla="*/ 2462565 h 3762522"/>
                <a:gd name="connsiteX21" fmla="*/ 3983459 w 7103440"/>
                <a:gd name="connsiteY21" fmla="*/ 2096806 h 3762522"/>
                <a:gd name="connsiteX22" fmla="*/ 4257779 w 7103440"/>
                <a:gd name="connsiteY22" fmla="*/ 1891066 h 3762522"/>
                <a:gd name="connsiteX23" fmla="*/ 5400779 w 7103440"/>
                <a:gd name="connsiteY23" fmla="*/ 1936786 h 3762522"/>
                <a:gd name="connsiteX24" fmla="*/ 6589499 w 7103440"/>
                <a:gd name="connsiteY24" fmla="*/ 2279686 h 3762522"/>
                <a:gd name="connsiteX25" fmla="*/ 7069559 w 7103440"/>
                <a:gd name="connsiteY25" fmla="*/ 2211106 h 3762522"/>
                <a:gd name="connsiteX26" fmla="*/ 7046699 w 7103440"/>
                <a:gd name="connsiteY26" fmla="*/ 1479586 h 3762522"/>
                <a:gd name="connsiteX27" fmla="*/ 6909539 w 7103440"/>
                <a:gd name="connsiteY27" fmla="*/ 953806 h 3762522"/>
                <a:gd name="connsiteX28" fmla="*/ 6269459 w 7103440"/>
                <a:gd name="connsiteY28" fmla="*/ 908086 h 3762522"/>
                <a:gd name="connsiteX29" fmla="*/ 5949419 w 7103440"/>
                <a:gd name="connsiteY29" fmla="*/ 656626 h 3762522"/>
                <a:gd name="connsiteX30" fmla="*/ 5423639 w 7103440"/>
                <a:gd name="connsiteY30" fmla="*/ 679486 h 3762522"/>
                <a:gd name="connsiteX31" fmla="*/ 4989299 w 7103440"/>
                <a:gd name="connsiteY31" fmla="*/ 542326 h 3762522"/>
                <a:gd name="connsiteX32" fmla="*/ 4806419 w 7103440"/>
                <a:gd name="connsiteY32" fmla="*/ 496606 h 3762522"/>
                <a:gd name="connsiteX33" fmla="*/ 4486379 w 7103440"/>
                <a:gd name="connsiteY33" fmla="*/ 359446 h 3762522"/>
                <a:gd name="connsiteX0" fmla="*/ 4492094 w 7103440"/>
                <a:gd name="connsiteY0" fmla="*/ 359446 h 3762522"/>
                <a:gd name="connsiteX1" fmla="*/ 4280639 w 7103440"/>
                <a:gd name="connsiteY1" fmla="*/ 610906 h 3762522"/>
                <a:gd name="connsiteX2" fmla="*/ 3914879 w 7103440"/>
                <a:gd name="connsiteY2" fmla="*/ 565186 h 3762522"/>
                <a:gd name="connsiteX3" fmla="*/ 3754859 w 7103440"/>
                <a:gd name="connsiteY3" fmla="*/ 748066 h 3762522"/>
                <a:gd name="connsiteX4" fmla="*/ 3297659 w 7103440"/>
                <a:gd name="connsiteY4" fmla="*/ 1022386 h 3762522"/>
                <a:gd name="connsiteX5" fmla="*/ 3154638 w 7103440"/>
                <a:gd name="connsiteY5" fmla="*/ 480194 h 3762522"/>
                <a:gd name="connsiteX6" fmla="*/ 3025098 w 7103440"/>
                <a:gd name="connsiteY6" fmla="*/ 47611 h 3762522"/>
                <a:gd name="connsiteX7" fmla="*/ 2626514 w 7103440"/>
                <a:gd name="connsiteY7" fmla="*/ 719 h 3762522"/>
                <a:gd name="connsiteX8" fmla="*/ 961837 w 7103440"/>
                <a:gd name="connsiteY8" fmla="*/ 141396 h 3762522"/>
                <a:gd name="connsiteX9" fmla="*/ 12853 w 7103440"/>
                <a:gd name="connsiteY9" fmla="*/ 215251 h 3762522"/>
                <a:gd name="connsiteX10" fmla="*/ 797714 w 7103440"/>
                <a:gd name="connsiteY10" fmla="*/ 1430934 h 3762522"/>
                <a:gd name="connsiteX11" fmla="*/ 1331699 w 7103440"/>
                <a:gd name="connsiteY11" fmla="*/ 1845346 h 3762522"/>
                <a:gd name="connsiteX12" fmla="*/ 943080 w 7103440"/>
                <a:gd name="connsiteY12" fmla="*/ 1822486 h 3762522"/>
                <a:gd name="connsiteX13" fmla="*/ 554459 w 7103440"/>
                <a:gd name="connsiteY13" fmla="*/ 1982505 h 3762522"/>
                <a:gd name="connsiteX14" fmla="*/ 211560 w 7103440"/>
                <a:gd name="connsiteY14" fmla="*/ 2302546 h 3762522"/>
                <a:gd name="connsiteX15" fmla="*/ 211559 w 7103440"/>
                <a:gd name="connsiteY15" fmla="*/ 2645446 h 3762522"/>
                <a:gd name="connsiteX16" fmla="*/ 437229 w 7103440"/>
                <a:gd name="connsiteY16" fmla="*/ 3379896 h 3762522"/>
                <a:gd name="connsiteX17" fmla="*/ 1094894 w 7103440"/>
                <a:gd name="connsiteY17" fmla="*/ 3759725 h 3762522"/>
                <a:gd name="connsiteX18" fmla="*/ 1924888 w 7103440"/>
                <a:gd name="connsiteY18" fmla="*/ 3454924 h 3762522"/>
                <a:gd name="connsiteX19" fmla="*/ 2817013 w 7103440"/>
                <a:gd name="connsiteY19" fmla="*/ 3015895 h 3762522"/>
                <a:gd name="connsiteX20" fmla="*/ 3297660 w 7103440"/>
                <a:gd name="connsiteY20" fmla="*/ 2462565 h 3762522"/>
                <a:gd name="connsiteX21" fmla="*/ 3983459 w 7103440"/>
                <a:gd name="connsiteY21" fmla="*/ 2096806 h 3762522"/>
                <a:gd name="connsiteX22" fmla="*/ 4257779 w 7103440"/>
                <a:gd name="connsiteY22" fmla="*/ 1891066 h 3762522"/>
                <a:gd name="connsiteX23" fmla="*/ 5400779 w 7103440"/>
                <a:gd name="connsiteY23" fmla="*/ 1936786 h 3762522"/>
                <a:gd name="connsiteX24" fmla="*/ 6589499 w 7103440"/>
                <a:gd name="connsiteY24" fmla="*/ 2279686 h 3762522"/>
                <a:gd name="connsiteX25" fmla="*/ 7069559 w 7103440"/>
                <a:gd name="connsiteY25" fmla="*/ 2211106 h 3762522"/>
                <a:gd name="connsiteX26" fmla="*/ 7046699 w 7103440"/>
                <a:gd name="connsiteY26" fmla="*/ 1479586 h 3762522"/>
                <a:gd name="connsiteX27" fmla="*/ 6909539 w 7103440"/>
                <a:gd name="connsiteY27" fmla="*/ 953806 h 3762522"/>
                <a:gd name="connsiteX28" fmla="*/ 6269459 w 7103440"/>
                <a:gd name="connsiteY28" fmla="*/ 908086 h 3762522"/>
                <a:gd name="connsiteX29" fmla="*/ 5949419 w 7103440"/>
                <a:gd name="connsiteY29" fmla="*/ 656626 h 3762522"/>
                <a:gd name="connsiteX30" fmla="*/ 5423639 w 7103440"/>
                <a:gd name="connsiteY30" fmla="*/ 679486 h 3762522"/>
                <a:gd name="connsiteX31" fmla="*/ 4989299 w 7103440"/>
                <a:gd name="connsiteY31" fmla="*/ 542326 h 3762522"/>
                <a:gd name="connsiteX32" fmla="*/ 4806419 w 7103440"/>
                <a:gd name="connsiteY32" fmla="*/ 496606 h 3762522"/>
                <a:gd name="connsiteX33" fmla="*/ 4486379 w 7103440"/>
                <a:gd name="connsiteY33" fmla="*/ 359446 h 3762522"/>
                <a:gd name="connsiteX0" fmla="*/ 4536726 w 7148072"/>
                <a:gd name="connsiteY0" fmla="*/ 359446 h 3762522"/>
                <a:gd name="connsiteX1" fmla="*/ 4325271 w 7148072"/>
                <a:gd name="connsiteY1" fmla="*/ 610906 h 3762522"/>
                <a:gd name="connsiteX2" fmla="*/ 3959511 w 7148072"/>
                <a:gd name="connsiteY2" fmla="*/ 565186 h 3762522"/>
                <a:gd name="connsiteX3" fmla="*/ 3799491 w 7148072"/>
                <a:gd name="connsiteY3" fmla="*/ 748066 h 3762522"/>
                <a:gd name="connsiteX4" fmla="*/ 3342291 w 7148072"/>
                <a:gd name="connsiteY4" fmla="*/ 1022386 h 3762522"/>
                <a:gd name="connsiteX5" fmla="*/ 3199270 w 7148072"/>
                <a:gd name="connsiteY5" fmla="*/ 480194 h 3762522"/>
                <a:gd name="connsiteX6" fmla="*/ 3069730 w 7148072"/>
                <a:gd name="connsiteY6" fmla="*/ 47611 h 3762522"/>
                <a:gd name="connsiteX7" fmla="*/ 2671146 w 7148072"/>
                <a:gd name="connsiteY7" fmla="*/ 719 h 3762522"/>
                <a:gd name="connsiteX8" fmla="*/ 1006469 w 7148072"/>
                <a:gd name="connsiteY8" fmla="*/ 141396 h 3762522"/>
                <a:gd name="connsiteX9" fmla="*/ 57485 w 7148072"/>
                <a:gd name="connsiteY9" fmla="*/ 215251 h 3762522"/>
                <a:gd name="connsiteX10" fmla="*/ 162407 w 7148072"/>
                <a:gd name="connsiteY10" fmla="*/ 1548165 h 3762522"/>
                <a:gd name="connsiteX11" fmla="*/ 842346 w 7148072"/>
                <a:gd name="connsiteY11" fmla="*/ 1430934 h 3762522"/>
                <a:gd name="connsiteX12" fmla="*/ 1376331 w 7148072"/>
                <a:gd name="connsiteY12" fmla="*/ 1845346 h 3762522"/>
                <a:gd name="connsiteX13" fmla="*/ 987712 w 7148072"/>
                <a:gd name="connsiteY13" fmla="*/ 1822486 h 3762522"/>
                <a:gd name="connsiteX14" fmla="*/ 599091 w 7148072"/>
                <a:gd name="connsiteY14" fmla="*/ 1982505 h 3762522"/>
                <a:gd name="connsiteX15" fmla="*/ 256192 w 7148072"/>
                <a:gd name="connsiteY15" fmla="*/ 2302546 h 3762522"/>
                <a:gd name="connsiteX16" fmla="*/ 256191 w 7148072"/>
                <a:gd name="connsiteY16" fmla="*/ 2645446 h 3762522"/>
                <a:gd name="connsiteX17" fmla="*/ 481861 w 7148072"/>
                <a:gd name="connsiteY17" fmla="*/ 3379896 h 3762522"/>
                <a:gd name="connsiteX18" fmla="*/ 1139526 w 7148072"/>
                <a:gd name="connsiteY18" fmla="*/ 3759725 h 3762522"/>
                <a:gd name="connsiteX19" fmla="*/ 1969520 w 7148072"/>
                <a:gd name="connsiteY19" fmla="*/ 3454924 h 3762522"/>
                <a:gd name="connsiteX20" fmla="*/ 2861645 w 7148072"/>
                <a:gd name="connsiteY20" fmla="*/ 3015895 h 3762522"/>
                <a:gd name="connsiteX21" fmla="*/ 3342292 w 7148072"/>
                <a:gd name="connsiteY21" fmla="*/ 2462565 h 3762522"/>
                <a:gd name="connsiteX22" fmla="*/ 4028091 w 7148072"/>
                <a:gd name="connsiteY22" fmla="*/ 2096806 h 3762522"/>
                <a:gd name="connsiteX23" fmla="*/ 4302411 w 7148072"/>
                <a:gd name="connsiteY23" fmla="*/ 1891066 h 3762522"/>
                <a:gd name="connsiteX24" fmla="*/ 5445411 w 7148072"/>
                <a:gd name="connsiteY24" fmla="*/ 1936786 h 3762522"/>
                <a:gd name="connsiteX25" fmla="*/ 6634131 w 7148072"/>
                <a:gd name="connsiteY25" fmla="*/ 2279686 h 3762522"/>
                <a:gd name="connsiteX26" fmla="*/ 7114191 w 7148072"/>
                <a:gd name="connsiteY26" fmla="*/ 2211106 h 3762522"/>
                <a:gd name="connsiteX27" fmla="*/ 7091331 w 7148072"/>
                <a:gd name="connsiteY27" fmla="*/ 1479586 h 3762522"/>
                <a:gd name="connsiteX28" fmla="*/ 6954171 w 7148072"/>
                <a:gd name="connsiteY28" fmla="*/ 953806 h 3762522"/>
                <a:gd name="connsiteX29" fmla="*/ 6314091 w 7148072"/>
                <a:gd name="connsiteY29" fmla="*/ 908086 h 3762522"/>
                <a:gd name="connsiteX30" fmla="*/ 5994051 w 7148072"/>
                <a:gd name="connsiteY30" fmla="*/ 656626 h 3762522"/>
                <a:gd name="connsiteX31" fmla="*/ 5468271 w 7148072"/>
                <a:gd name="connsiteY31" fmla="*/ 679486 h 3762522"/>
                <a:gd name="connsiteX32" fmla="*/ 5033931 w 7148072"/>
                <a:gd name="connsiteY32" fmla="*/ 542326 h 3762522"/>
                <a:gd name="connsiteX33" fmla="*/ 4851051 w 7148072"/>
                <a:gd name="connsiteY33" fmla="*/ 496606 h 3762522"/>
                <a:gd name="connsiteX34" fmla="*/ 4531011 w 7148072"/>
                <a:gd name="connsiteY34" fmla="*/ 359446 h 3762522"/>
                <a:gd name="connsiteX0" fmla="*/ 4438935 w 7050281"/>
                <a:gd name="connsiteY0" fmla="*/ 362582 h 3765658"/>
                <a:gd name="connsiteX1" fmla="*/ 4227480 w 7050281"/>
                <a:gd name="connsiteY1" fmla="*/ 614042 h 3765658"/>
                <a:gd name="connsiteX2" fmla="*/ 3861720 w 7050281"/>
                <a:gd name="connsiteY2" fmla="*/ 568322 h 3765658"/>
                <a:gd name="connsiteX3" fmla="*/ 3701700 w 7050281"/>
                <a:gd name="connsiteY3" fmla="*/ 751202 h 3765658"/>
                <a:gd name="connsiteX4" fmla="*/ 3244500 w 7050281"/>
                <a:gd name="connsiteY4" fmla="*/ 1025522 h 3765658"/>
                <a:gd name="connsiteX5" fmla="*/ 3101479 w 7050281"/>
                <a:gd name="connsiteY5" fmla="*/ 483330 h 3765658"/>
                <a:gd name="connsiteX6" fmla="*/ 2971939 w 7050281"/>
                <a:gd name="connsiteY6" fmla="*/ 50747 h 3765658"/>
                <a:gd name="connsiteX7" fmla="*/ 2573355 w 7050281"/>
                <a:gd name="connsiteY7" fmla="*/ 3855 h 3765658"/>
                <a:gd name="connsiteX8" fmla="*/ 908678 w 7050281"/>
                <a:gd name="connsiteY8" fmla="*/ 144532 h 3765658"/>
                <a:gd name="connsiteX9" fmla="*/ 147263 w 7050281"/>
                <a:gd name="connsiteY9" fmla="*/ 148049 h 3765658"/>
                <a:gd name="connsiteX10" fmla="*/ 64616 w 7050281"/>
                <a:gd name="connsiteY10" fmla="*/ 1551301 h 3765658"/>
                <a:gd name="connsiteX11" fmla="*/ 744555 w 7050281"/>
                <a:gd name="connsiteY11" fmla="*/ 1434070 h 3765658"/>
                <a:gd name="connsiteX12" fmla="*/ 1278540 w 7050281"/>
                <a:gd name="connsiteY12" fmla="*/ 1848482 h 3765658"/>
                <a:gd name="connsiteX13" fmla="*/ 889921 w 7050281"/>
                <a:gd name="connsiteY13" fmla="*/ 1825622 h 3765658"/>
                <a:gd name="connsiteX14" fmla="*/ 501300 w 7050281"/>
                <a:gd name="connsiteY14" fmla="*/ 1985641 h 3765658"/>
                <a:gd name="connsiteX15" fmla="*/ 158401 w 7050281"/>
                <a:gd name="connsiteY15" fmla="*/ 2305682 h 3765658"/>
                <a:gd name="connsiteX16" fmla="*/ 158400 w 7050281"/>
                <a:gd name="connsiteY16" fmla="*/ 2648582 h 3765658"/>
                <a:gd name="connsiteX17" fmla="*/ 384070 w 7050281"/>
                <a:gd name="connsiteY17" fmla="*/ 3383032 h 3765658"/>
                <a:gd name="connsiteX18" fmla="*/ 1041735 w 7050281"/>
                <a:gd name="connsiteY18" fmla="*/ 3762861 h 3765658"/>
                <a:gd name="connsiteX19" fmla="*/ 1871729 w 7050281"/>
                <a:gd name="connsiteY19" fmla="*/ 3458060 h 3765658"/>
                <a:gd name="connsiteX20" fmla="*/ 2763854 w 7050281"/>
                <a:gd name="connsiteY20" fmla="*/ 3019031 h 3765658"/>
                <a:gd name="connsiteX21" fmla="*/ 3244501 w 7050281"/>
                <a:gd name="connsiteY21" fmla="*/ 2465701 h 3765658"/>
                <a:gd name="connsiteX22" fmla="*/ 3930300 w 7050281"/>
                <a:gd name="connsiteY22" fmla="*/ 2099942 h 3765658"/>
                <a:gd name="connsiteX23" fmla="*/ 4204620 w 7050281"/>
                <a:gd name="connsiteY23" fmla="*/ 1894202 h 3765658"/>
                <a:gd name="connsiteX24" fmla="*/ 5347620 w 7050281"/>
                <a:gd name="connsiteY24" fmla="*/ 1939922 h 3765658"/>
                <a:gd name="connsiteX25" fmla="*/ 6536340 w 7050281"/>
                <a:gd name="connsiteY25" fmla="*/ 2282822 h 3765658"/>
                <a:gd name="connsiteX26" fmla="*/ 7016400 w 7050281"/>
                <a:gd name="connsiteY26" fmla="*/ 2214242 h 3765658"/>
                <a:gd name="connsiteX27" fmla="*/ 6993540 w 7050281"/>
                <a:gd name="connsiteY27" fmla="*/ 1482722 h 3765658"/>
                <a:gd name="connsiteX28" fmla="*/ 6856380 w 7050281"/>
                <a:gd name="connsiteY28" fmla="*/ 956942 h 3765658"/>
                <a:gd name="connsiteX29" fmla="*/ 6216300 w 7050281"/>
                <a:gd name="connsiteY29" fmla="*/ 911222 h 3765658"/>
                <a:gd name="connsiteX30" fmla="*/ 5896260 w 7050281"/>
                <a:gd name="connsiteY30" fmla="*/ 659762 h 3765658"/>
                <a:gd name="connsiteX31" fmla="*/ 5370480 w 7050281"/>
                <a:gd name="connsiteY31" fmla="*/ 682622 h 3765658"/>
                <a:gd name="connsiteX32" fmla="*/ 4936140 w 7050281"/>
                <a:gd name="connsiteY32" fmla="*/ 545462 h 3765658"/>
                <a:gd name="connsiteX33" fmla="*/ 4753260 w 7050281"/>
                <a:gd name="connsiteY33" fmla="*/ 499742 h 3765658"/>
                <a:gd name="connsiteX34" fmla="*/ 4433220 w 7050281"/>
                <a:gd name="connsiteY34" fmla="*/ 362582 h 3765658"/>
                <a:gd name="connsiteX0" fmla="*/ 4438935 w 7050281"/>
                <a:gd name="connsiteY0" fmla="*/ 362582 h 3579627"/>
                <a:gd name="connsiteX1" fmla="*/ 4227480 w 7050281"/>
                <a:gd name="connsiteY1" fmla="*/ 614042 h 3579627"/>
                <a:gd name="connsiteX2" fmla="*/ 3861720 w 7050281"/>
                <a:gd name="connsiteY2" fmla="*/ 568322 h 3579627"/>
                <a:gd name="connsiteX3" fmla="*/ 3701700 w 7050281"/>
                <a:gd name="connsiteY3" fmla="*/ 751202 h 3579627"/>
                <a:gd name="connsiteX4" fmla="*/ 3244500 w 7050281"/>
                <a:gd name="connsiteY4" fmla="*/ 1025522 h 3579627"/>
                <a:gd name="connsiteX5" fmla="*/ 3101479 w 7050281"/>
                <a:gd name="connsiteY5" fmla="*/ 483330 h 3579627"/>
                <a:gd name="connsiteX6" fmla="*/ 2971939 w 7050281"/>
                <a:gd name="connsiteY6" fmla="*/ 50747 h 3579627"/>
                <a:gd name="connsiteX7" fmla="*/ 2573355 w 7050281"/>
                <a:gd name="connsiteY7" fmla="*/ 3855 h 3579627"/>
                <a:gd name="connsiteX8" fmla="*/ 908678 w 7050281"/>
                <a:gd name="connsiteY8" fmla="*/ 144532 h 3579627"/>
                <a:gd name="connsiteX9" fmla="*/ 147263 w 7050281"/>
                <a:gd name="connsiteY9" fmla="*/ 148049 h 3579627"/>
                <a:gd name="connsiteX10" fmla="*/ 64616 w 7050281"/>
                <a:gd name="connsiteY10" fmla="*/ 1551301 h 3579627"/>
                <a:gd name="connsiteX11" fmla="*/ 744555 w 7050281"/>
                <a:gd name="connsiteY11" fmla="*/ 1434070 h 3579627"/>
                <a:gd name="connsiteX12" fmla="*/ 1278540 w 7050281"/>
                <a:gd name="connsiteY12" fmla="*/ 1848482 h 3579627"/>
                <a:gd name="connsiteX13" fmla="*/ 889921 w 7050281"/>
                <a:gd name="connsiteY13" fmla="*/ 1825622 h 3579627"/>
                <a:gd name="connsiteX14" fmla="*/ 501300 w 7050281"/>
                <a:gd name="connsiteY14" fmla="*/ 1985641 h 3579627"/>
                <a:gd name="connsiteX15" fmla="*/ 158401 w 7050281"/>
                <a:gd name="connsiteY15" fmla="*/ 2305682 h 3579627"/>
                <a:gd name="connsiteX16" fmla="*/ 158400 w 7050281"/>
                <a:gd name="connsiteY16" fmla="*/ 2648582 h 3579627"/>
                <a:gd name="connsiteX17" fmla="*/ 384070 w 7050281"/>
                <a:gd name="connsiteY17" fmla="*/ 3383032 h 3579627"/>
                <a:gd name="connsiteX18" fmla="*/ 1032210 w 7050281"/>
                <a:gd name="connsiteY18" fmla="*/ 3572361 h 3579627"/>
                <a:gd name="connsiteX19" fmla="*/ 1871729 w 7050281"/>
                <a:gd name="connsiteY19" fmla="*/ 3458060 h 3579627"/>
                <a:gd name="connsiteX20" fmla="*/ 2763854 w 7050281"/>
                <a:gd name="connsiteY20" fmla="*/ 3019031 h 3579627"/>
                <a:gd name="connsiteX21" fmla="*/ 3244501 w 7050281"/>
                <a:gd name="connsiteY21" fmla="*/ 2465701 h 3579627"/>
                <a:gd name="connsiteX22" fmla="*/ 3930300 w 7050281"/>
                <a:gd name="connsiteY22" fmla="*/ 2099942 h 3579627"/>
                <a:gd name="connsiteX23" fmla="*/ 4204620 w 7050281"/>
                <a:gd name="connsiteY23" fmla="*/ 1894202 h 3579627"/>
                <a:gd name="connsiteX24" fmla="*/ 5347620 w 7050281"/>
                <a:gd name="connsiteY24" fmla="*/ 1939922 h 3579627"/>
                <a:gd name="connsiteX25" fmla="*/ 6536340 w 7050281"/>
                <a:gd name="connsiteY25" fmla="*/ 2282822 h 3579627"/>
                <a:gd name="connsiteX26" fmla="*/ 7016400 w 7050281"/>
                <a:gd name="connsiteY26" fmla="*/ 2214242 h 3579627"/>
                <a:gd name="connsiteX27" fmla="*/ 6993540 w 7050281"/>
                <a:gd name="connsiteY27" fmla="*/ 1482722 h 3579627"/>
                <a:gd name="connsiteX28" fmla="*/ 6856380 w 7050281"/>
                <a:gd name="connsiteY28" fmla="*/ 956942 h 3579627"/>
                <a:gd name="connsiteX29" fmla="*/ 6216300 w 7050281"/>
                <a:gd name="connsiteY29" fmla="*/ 911222 h 3579627"/>
                <a:gd name="connsiteX30" fmla="*/ 5896260 w 7050281"/>
                <a:gd name="connsiteY30" fmla="*/ 659762 h 3579627"/>
                <a:gd name="connsiteX31" fmla="*/ 5370480 w 7050281"/>
                <a:gd name="connsiteY31" fmla="*/ 682622 h 3579627"/>
                <a:gd name="connsiteX32" fmla="*/ 4936140 w 7050281"/>
                <a:gd name="connsiteY32" fmla="*/ 545462 h 3579627"/>
                <a:gd name="connsiteX33" fmla="*/ 4753260 w 7050281"/>
                <a:gd name="connsiteY33" fmla="*/ 499742 h 3579627"/>
                <a:gd name="connsiteX34" fmla="*/ 4433220 w 7050281"/>
                <a:gd name="connsiteY34" fmla="*/ 362582 h 35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50281" h="3579627">
                  <a:moveTo>
                    <a:pt x="4438935" y="362582"/>
                  </a:moveTo>
                  <a:cubicBezTo>
                    <a:pt x="4440840" y="471167"/>
                    <a:pt x="4323683" y="579752"/>
                    <a:pt x="4227480" y="614042"/>
                  </a:cubicBezTo>
                  <a:cubicBezTo>
                    <a:pt x="4131278" y="648332"/>
                    <a:pt x="3949350" y="545462"/>
                    <a:pt x="3861720" y="568322"/>
                  </a:cubicBezTo>
                  <a:cubicBezTo>
                    <a:pt x="3774090" y="591182"/>
                    <a:pt x="3804570" y="675002"/>
                    <a:pt x="3701700" y="751202"/>
                  </a:cubicBezTo>
                  <a:cubicBezTo>
                    <a:pt x="3598830" y="827402"/>
                    <a:pt x="3344537" y="1070167"/>
                    <a:pt x="3244500" y="1025522"/>
                  </a:cubicBezTo>
                  <a:cubicBezTo>
                    <a:pt x="3144463" y="980877"/>
                    <a:pt x="3170352" y="614531"/>
                    <a:pt x="3101479" y="483330"/>
                  </a:cubicBezTo>
                  <a:cubicBezTo>
                    <a:pt x="3032606" y="352129"/>
                    <a:pt x="3059960" y="130659"/>
                    <a:pt x="2971939" y="50747"/>
                  </a:cubicBezTo>
                  <a:cubicBezTo>
                    <a:pt x="2883918" y="-29165"/>
                    <a:pt x="2893786" y="19486"/>
                    <a:pt x="2573355" y="3855"/>
                  </a:cubicBezTo>
                  <a:cubicBezTo>
                    <a:pt x="2252924" y="-11776"/>
                    <a:pt x="1238781" y="233823"/>
                    <a:pt x="908678" y="144532"/>
                  </a:cubicBezTo>
                  <a:cubicBezTo>
                    <a:pt x="498370" y="-9040"/>
                    <a:pt x="34819" y="-85143"/>
                    <a:pt x="147263" y="148049"/>
                  </a:cubicBezTo>
                  <a:cubicBezTo>
                    <a:pt x="22217" y="335618"/>
                    <a:pt x="-66194" y="1348687"/>
                    <a:pt x="64616" y="1551301"/>
                  </a:cubicBezTo>
                  <a:cubicBezTo>
                    <a:pt x="195426" y="1753915"/>
                    <a:pt x="557865" y="1337648"/>
                    <a:pt x="744555" y="1434070"/>
                  </a:cubicBezTo>
                  <a:cubicBezTo>
                    <a:pt x="964363" y="1705752"/>
                    <a:pt x="1277759" y="1767593"/>
                    <a:pt x="1278540" y="1848482"/>
                  </a:cubicBezTo>
                  <a:cubicBezTo>
                    <a:pt x="1279322" y="1929371"/>
                    <a:pt x="1019461" y="1802762"/>
                    <a:pt x="889921" y="1825622"/>
                  </a:cubicBezTo>
                  <a:cubicBezTo>
                    <a:pt x="760381" y="1848482"/>
                    <a:pt x="623220" y="1917061"/>
                    <a:pt x="501300" y="1985641"/>
                  </a:cubicBezTo>
                  <a:cubicBezTo>
                    <a:pt x="379380" y="2054221"/>
                    <a:pt x="215551" y="2195192"/>
                    <a:pt x="158401" y="2305682"/>
                  </a:cubicBezTo>
                  <a:cubicBezTo>
                    <a:pt x="101251" y="2416172"/>
                    <a:pt x="116490" y="2488562"/>
                    <a:pt x="158400" y="2648582"/>
                  </a:cubicBezTo>
                  <a:cubicBezTo>
                    <a:pt x="200310" y="2808602"/>
                    <a:pt x="238435" y="3229069"/>
                    <a:pt x="384070" y="3383032"/>
                  </a:cubicBezTo>
                  <a:cubicBezTo>
                    <a:pt x="529705" y="3536995"/>
                    <a:pt x="795990" y="3602841"/>
                    <a:pt x="1032210" y="3572361"/>
                  </a:cubicBezTo>
                  <a:cubicBezTo>
                    <a:pt x="1268430" y="3541881"/>
                    <a:pt x="1583122" y="3550282"/>
                    <a:pt x="1871729" y="3458060"/>
                  </a:cubicBezTo>
                  <a:cubicBezTo>
                    <a:pt x="2160336" y="3365838"/>
                    <a:pt x="2542874" y="3121901"/>
                    <a:pt x="2763854" y="3019031"/>
                  </a:cubicBezTo>
                  <a:cubicBezTo>
                    <a:pt x="2984834" y="2916161"/>
                    <a:pt x="3038761" y="2564761"/>
                    <a:pt x="3244501" y="2465701"/>
                  </a:cubicBezTo>
                  <a:cubicBezTo>
                    <a:pt x="3450241" y="2366641"/>
                    <a:pt x="3770280" y="2195192"/>
                    <a:pt x="3930300" y="2099942"/>
                  </a:cubicBezTo>
                  <a:cubicBezTo>
                    <a:pt x="4090320" y="2004692"/>
                    <a:pt x="3968400" y="1920872"/>
                    <a:pt x="4204620" y="1894202"/>
                  </a:cubicBezTo>
                  <a:cubicBezTo>
                    <a:pt x="4440840" y="1867532"/>
                    <a:pt x="4959000" y="1875152"/>
                    <a:pt x="5347620" y="1939922"/>
                  </a:cubicBezTo>
                  <a:cubicBezTo>
                    <a:pt x="5736240" y="2004692"/>
                    <a:pt x="6258210" y="2237102"/>
                    <a:pt x="6536340" y="2282822"/>
                  </a:cubicBezTo>
                  <a:cubicBezTo>
                    <a:pt x="6814470" y="2328542"/>
                    <a:pt x="6940200" y="2347592"/>
                    <a:pt x="7016400" y="2214242"/>
                  </a:cubicBezTo>
                  <a:cubicBezTo>
                    <a:pt x="7092600" y="2080892"/>
                    <a:pt x="7020210" y="1692272"/>
                    <a:pt x="6993540" y="1482722"/>
                  </a:cubicBezTo>
                  <a:cubicBezTo>
                    <a:pt x="6966870" y="1273172"/>
                    <a:pt x="6985920" y="1052192"/>
                    <a:pt x="6856380" y="956942"/>
                  </a:cubicBezTo>
                  <a:cubicBezTo>
                    <a:pt x="6726840" y="861692"/>
                    <a:pt x="6376320" y="960752"/>
                    <a:pt x="6216300" y="911222"/>
                  </a:cubicBezTo>
                  <a:cubicBezTo>
                    <a:pt x="6056280" y="861692"/>
                    <a:pt x="6037230" y="697862"/>
                    <a:pt x="5896260" y="659762"/>
                  </a:cubicBezTo>
                  <a:cubicBezTo>
                    <a:pt x="5755290" y="621662"/>
                    <a:pt x="5530500" y="701672"/>
                    <a:pt x="5370480" y="682622"/>
                  </a:cubicBezTo>
                  <a:cubicBezTo>
                    <a:pt x="5210460" y="663572"/>
                    <a:pt x="5039010" y="575942"/>
                    <a:pt x="4936140" y="545462"/>
                  </a:cubicBezTo>
                  <a:cubicBezTo>
                    <a:pt x="4833270" y="514982"/>
                    <a:pt x="4837080" y="530222"/>
                    <a:pt x="4753260" y="499742"/>
                  </a:cubicBezTo>
                  <a:cubicBezTo>
                    <a:pt x="4669440" y="469262"/>
                    <a:pt x="4520850" y="358772"/>
                    <a:pt x="4433220" y="362582"/>
                  </a:cubicBezTo>
                </a:path>
              </a:pathLst>
            </a:custGeom>
            <a:solidFill>
              <a:srgbClr val="548235"/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 rot="18116392">
              <a:off x="521674" y="1902787"/>
              <a:ext cx="2760060" cy="642631"/>
              <a:chOff x="7142147" y="8060648"/>
              <a:chExt cx="2760060" cy="642631"/>
            </a:xfrm>
          </p:grpSpPr>
          <p:grpSp>
            <p:nvGrpSpPr>
              <p:cNvPr id="1421" name="Group 1420"/>
              <p:cNvGrpSpPr/>
              <p:nvPr/>
            </p:nvGrpSpPr>
            <p:grpSpPr>
              <a:xfrm rot="16200000">
                <a:off x="7921474" y="7310613"/>
                <a:ext cx="613339" cy="2171993"/>
                <a:chOff x="8836964" y="15377841"/>
                <a:chExt cx="689144" cy="2440442"/>
              </a:xfrm>
            </p:grpSpPr>
            <p:grpSp>
              <p:nvGrpSpPr>
                <p:cNvPr id="1792" name="Group 1791"/>
                <p:cNvGrpSpPr/>
                <p:nvPr/>
              </p:nvGrpSpPr>
              <p:grpSpPr>
                <a:xfrm rot="4165705">
                  <a:off x="8825413" y="16248534"/>
                  <a:ext cx="712246" cy="689144"/>
                  <a:chOff x="4582210" y="13952782"/>
                  <a:chExt cx="712246" cy="689144"/>
                </a:xfrm>
              </p:grpSpPr>
              <p:grpSp>
                <p:nvGrpSpPr>
                  <p:cNvPr id="1887" name="Group 1886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932" name="Explosion 2 1931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5" name="Explosion 2 1934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5" name="Explosion 2 1944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96" name="Group 1895"/>
                  <p:cNvGrpSpPr/>
                  <p:nvPr/>
                </p:nvGrpSpPr>
                <p:grpSpPr>
                  <a:xfrm rot="19123651">
                    <a:off x="4969441" y="14141237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905" name="Explosion 2 1904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4" name="Explosion 2 1913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3" name="Explosion 2 1922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93" name="Group 1792"/>
                <p:cNvGrpSpPr/>
                <p:nvPr/>
              </p:nvGrpSpPr>
              <p:grpSpPr>
                <a:xfrm rot="3671515">
                  <a:off x="8972548" y="15387375"/>
                  <a:ext cx="519757" cy="500689"/>
                  <a:chOff x="4582210" y="13952782"/>
                  <a:chExt cx="519757" cy="500689"/>
                </a:xfrm>
              </p:grpSpPr>
              <p:grpSp>
                <p:nvGrpSpPr>
                  <p:cNvPr id="1851" name="Group 1850"/>
                  <p:cNvGrpSpPr/>
                  <p:nvPr/>
                </p:nvGrpSpPr>
                <p:grpSpPr>
                  <a:xfrm rot="19123651">
                    <a:off x="4582210" y="13952782"/>
                    <a:ext cx="325015" cy="500689"/>
                    <a:chOff x="8195694" y="5868418"/>
                    <a:chExt cx="325015" cy="500689"/>
                  </a:xfrm>
                </p:grpSpPr>
                <p:sp>
                  <p:nvSpPr>
                    <p:cNvPr id="1853" name="Explosion 2 1852"/>
                    <p:cNvSpPr/>
                    <p:nvPr/>
                  </p:nvSpPr>
                  <p:spPr>
                    <a:xfrm rot="19449940">
                      <a:off x="8195694" y="5868418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5" name="Explosion 2 1874"/>
                    <p:cNvSpPr/>
                    <p:nvPr/>
                  </p:nvSpPr>
                  <p:spPr>
                    <a:xfrm rot="19449940">
                      <a:off x="8268720" y="5992589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8" name="Explosion 2 1877"/>
                    <p:cNvSpPr/>
                    <p:nvPr/>
                  </p:nvSpPr>
                  <p:spPr>
                    <a:xfrm rot="19449940">
                      <a:off x="8329889" y="6145461"/>
                      <a:ext cx="190820" cy="223646"/>
                    </a:xfrm>
                    <a:prstGeom prst="irregularSeal2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008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52" name="Explosion 2 1851"/>
                  <p:cNvSpPr/>
                  <p:nvPr/>
                </p:nvSpPr>
                <p:spPr>
                  <a:xfrm rot="16973591">
                    <a:off x="4894734" y="1421990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4" name="Group 1793"/>
                <p:cNvGrpSpPr/>
                <p:nvPr/>
              </p:nvGrpSpPr>
              <p:grpSpPr>
                <a:xfrm rot="11892731">
                  <a:off x="9019021" y="1700757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798" name="Explosion 2 179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9" name="Explosion 2 184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0" name="Explosion 2 184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5" name="Group 1794"/>
                <p:cNvGrpSpPr/>
                <p:nvPr/>
              </p:nvGrpSpPr>
              <p:grpSpPr>
                <a:xfrm rot="11892731">
                  <a:off x="9064655" y="17441765"/>
                  <a:ext cx="251989" cy="376518"/>
                  <a:chOff x="8268720" y="5992589"/>
                  <a:chExt cx="251989" cy="376518"/>
                </a:xfrm>
              </p:grpSpPr>
              <p:sp>
                <p:nvSpPr>
                  <p:cNvPr id="1796" name="Explosion 2 17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7" name="Explosion 2 17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23" name="Group 1422"/>
              <p:cNvGrpSpPr/>
              <p:nvPr/>
            </p:nvGrpSpPr>
            <p:grpSpPr>
              <a:xfrm rot="19871515">
                <a:off x="9268308" y="8060648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1529" name="Group 152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534" name="Explosion 2 153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5" name="Explosion 2 153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6" name="Explosion 2 153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0" name="Group 152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1531" name="Explosion 2 153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2" name="Explosion 2 153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3" name="Explosion 2 153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425" name="Group 1424"/>
            <p:cNvGrpSpPr/>
            <p:nvPr/>
          </p:nvGrpSpPr>
          <p:grpSpPr>
            <a:xfrm rot="1634737">
              <a:off x="6953924" y="8011020"/>
              <a:ext cx="238278" cy="257850"/>
              <a:chOff x="8191812" y="5992589"/>
              <a:chExt cx="267728" cy="289719"/>
            </a:xfrm>
          </p:grpSpPr>
          <p:sp>
            <p:nvSpPr>
              <p:cNvPr id="1452" name="Explosion 2 1451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1" name="Explosion 2 1520"/>
              <p:cNvSpPr/>
              <p:nvPr/>
            </p:nvSpPr>
            <p:spPr>
              <a:xfrm rot="19449940">
                <a:off x="8191812" y="6058662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5" name="Group 1954"/>
            <p:cNvGrpSpPr/>
            <p:nvPr/>
          </p:nvGrpSpPr>
          <p:grpSpPr>
            <a:xfrm rot="11706445">
              <a:off x="6876223" y="6693032"/>
              <a:ext cx="613339" cy="2171993"/>
              <a:chOff x="8836964" y="15377841"/>
              <a:chExt cx="689144" cy="2440442"/>
            </a:xfrm>
          </p:grpSpPr>
          <p:grpSp>
            <p:nvGrpSpPr>
              <p:cNvPr id="2053" name="Group 2052"/>
              <p:cNvGrpSpPr/>
              <p:nvPr/>
            </p:nvGrpSpPr>
            <p:grpSpPr>
              <a:xfrm rot="4165705">
                <a:off x="8825413" y="16248534"/>
                <a:ext cx="712246" cy="689144"/>
                <a:chOff x="4582210" y="13952782"/>
                <a:chExt cx="712246" cy="689144"/>
              </a:xfrm>
            </p:grpSpPr>
            <p:grpSp>
              <p:nvGrpSpPr>
                <p:cNvPr id="2141" name="Group 214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146" name="Explosion 2 214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7" name="Explosion 2 214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8" name="Explosion 2 214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42" name="Group 214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143" name="Explosion 2 214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4" name="Explosion 2 214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5" name="Explosion 2 214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54" name="Group 2053"/>
              <p:cNvGrpSpPr/>
              <p:nvPr/>
            </p:nvGrpSpPr>
            <p:grpSpPr>
              <a:xfrm rot="3671515">
                <a:off x="8972548" y="15387375"/>
                <a:ext cx="519757" cy="500689"/>
                <a:chOff x="4582210" y="13952782"/>
                <a:chExt cx="519757" cy="500689"/>
              </a:xfrm>
            </p:grpSpPr>
            <p:grpSp>
              <p:nvGrpSpPr>
                <p:cNvPr id="2116" name="Group 211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125" name="Explosion 2 212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8" name="Explosion 2 213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9" name="Explosion 2 213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21" name="Explosion 2 2120"/>
                <p:cNvSpPr/>
                <p:nvPr/>
              </p:nvSpPr>
              <p:spPr>
                <a:xfrm rot="16973591">
                  <a:off x="4894734" y="1421990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55" name="Group 2054"/>
              <p:cNvGrpSpPr/>
              <p:nvPr/>
            </p:nvGrpSpPr>
            <p:grpSpPr>
              <a:xfrm rot="11892731">
                <a:off x="9019021" y="1700757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03" name="Explosion 2 21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4" name="Explosion 2 21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" name="Explosion 2 21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56" name="Group 2055"/>
              <p:cNvGrpSpPr/>
              <p:nvPr/>
            </p:nvGrpSpPr>
            <p:grpSpPr>
              <a:xfrm rot="11892731">
                <a:off x="9064655" y="17441765"/>
                <a:ext cx="251989" cy="376518"/>
                <a:chOff x="8268720" y="5992589"/>
                <a:chExt cx="251989" cy="376518"/>
              </a:xfrm>
            </p:grpSpPr>
            <p:sp>
              <p:nvSpPr>
                <p:cNvPr id="2057" name="Explosion 2 20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7" name="Explosion 2 20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81" name="Group 1980"/>
            <p:cNvGrpSpPr/>
            <p:nvPr/>
          </p:nvGrpSpPr>
          <p:grpSpPr>
            <a:xfrm rot="15377960">
              <a:off x="7103794" y="6157269"/>
              <a:ext cx="633899" cy="613339"/>
              <a:chOff x="4582210" y="13952782"/>
              <a:chExt cx="712246" cy="689144"/>
            </a:xfrm>
          </p:grpSpPr>
          <p:grpSp>
            <p:nvGrpSpPr>
              <p:cNvPr id="2038" name="Group 203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050" name="Explosion 2 20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1" name="Explosion 2 20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2" name="Explosion 2 20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39" name="Group 203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047" name="Explosion 2 20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8" name="Explosion 2 20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9" name="Explosion 2 20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49" name="Group 2148"/>
            <p:cNvGrpSpPr/>
            <p:nvPr/>
          </p:nvGrpSpPr>
          <p:grpSpPr>
            <a:xfrm rot="10572970">
              <a:off x="7450052" y="5952196"/>
              <a:ext cx="633899" cy="613339"/>
              <a:chOff x="4582210" y="13952782"/>
              <a:chExt cx="712246" cy="689144"/>
            </a:xfrm>
          </p:grpSpPr>
          <p:grpSp>
            <p:nvGrpSpPr>
              <p:cNvPr id="2150" name="Group 214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55" name="Explosion 2 21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" name="Explosion 2 21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" name="Explosion 2 21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1" name="Group 215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52" name="Explosion 2 21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" name="Explosion 2 21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" name="Explosion 2 21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58" name="Group 2157"/>
            <p:cNvGrpSpPr/>
            <p:nvPr/>
          </p:nvGrpSpPr>
          <p:grpSpPr>
            <a:xfrm rot="10182727">
              <a:off x="8140194" y="6167270"/>
              <a:ext cx="633899" cy="613339"/>
              <a:chOff x="4582210" y="13952782"/>
              <a:chExt cx="712246" cy="689144"/>
            </a:xfrm>
          </p:grpSpPr>
          <p:grpSp>
            <p:nvGrpSpPr>
              <p:cNvPr id="2159" name="Group 21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4" name="Explosion 2 21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5" name="Explosion 2 21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6" name="Explosion 2 21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0" name="Group 21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61" name="Explosion 2 21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" name="Explosion 2 21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" name="Explosion 2 21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67" name="Group 2166"/>
            <p:cNvGrpSpPr/>
            <p:nvPr/>
          </p:nvGrpSpPr>
          <p:grpSpPr>
            <a:xfrm rot="10182727">
              <a:off x="8916221" y="6349287"/>
              <a:ext cx="633899" cy="613339"/>
              <a:chOff x="4582210" y="13952782"/>
              <a:chExt cx="712246" cy="689144"/>
            </a:xfrm>
          </p:grpSpPr>
          <p:grpSp>
            <p:nvGrpSpPr>
              <p:cNvPr id="2168" name="Group 21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73" name="Explosion 2 21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4" name="Explosion 2 21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5" name="Explosion 2 21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9" name="Group 21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70" name="Explosion 2 21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1" name="Explosion 2 21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2" name="Explosion 2 21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76" name="Group 2175"/>
            <p:cNvGrpSpPr/>
            <p:nvPr/>
          </p:nvGrpSpPr>
          <p:grpSpPr>
            <a:xfrm rot="15377960">
              <a:off x="6701176" y="6025264"/>
              <a:ext cx="633899" cy="613339"/>
              <a:chOff x="4582210" y="13952782"/>
              <a:chExt cx="712246" cy="689144"/>
            </a:xfrm>
          </p:grpSpPr>
          <p:grpSp>
            <p:nvGrpSpPr>
              <p:cNvPr id="2177" name="Group 217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82" name="Explosion 2 218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" name="Explosion 2 218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" name="Explosion 2 218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78" name="Group 217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79" name="Explosion 2 21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" name="Explosion 2 21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Explosion 2 21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85" name="Group 2184"/>
            <p:cNvGrpSpPr/>
            <p:nvPr/>
          </p:nvGrpSpPr>
          <p:grpSpPr>
            <a:xfrm rot="10572970">
              <a:off x="6355683" y="5521209"/>
              <a:ext cx="662276" cy="578176"/>
              <a:chOff x="4582210" y="13952782"/>
              <a:chExt cx="744130" cy="649635"/>
            </a:xfrm>
          </p:grpSpPr>
          <p:grpSp>
            <p:nvGrpSpPr>
              <p:cNvPr id="2186" name="Group 218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191" name="Explosion 2 21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2" name="Explosion 2 21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3" name="Explosion 2 21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7" name="Group 2186"/>
              <p:cNvGrpSpPr/>
              <p:nvPr/>
            </p:nvGrpSpPr>
            <p:grpSpPr>
              <a:xfrm rot="19123651">
                <a:off x="5074351" y="14225899"/>
                <a:ext cx="251989" cy="376518"/>
                <a:chOff x="8268720" y="5992589"/>
                <a:chExt cx="251989" cy="376518"/>
              </a:xfrm>
            </p:grpSpPr>
            <p:sp>
              <p:nvSpPr>
                <p:cNvPr id="2189" name="Explosion 2 21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0" name="Explosion 2 21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94" name="Group 2193"/>
            <p:cNvGrpSpPr/>
            <p:nvPr/>
          </p:nvGrpSpPr>
          <p:grpSpPr>
            <a:xfrm rot="10572970">
              <a:off x="5801568" y="5278006"/>
              <a:ext cx="633899" cy="613339"/>
              <a:chOff x="4582210" y="13952782"/>
              <a:chExt cx="712246" cy="689144"/>
            </a:xfrm>
          </p:grpSpPr>
          <p:grpSp>
            <p:nvGrpSpPr>
              <p:cNvPr id="2195" name="Group 219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0" name="Explosion 2 21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1" name="Explosion 2 22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2" name="Explosion 2 22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6" name="Group 219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197" name="Explosion 2 219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8" name="Explosion 2 219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9" name="Explosion 2 219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03" name="Group 2202"/>
            <p:cNvGrpSpPr/>
            <p:nvPr/>
          </p:nvGrpSpPr>
          <p:grpSpPr>
            <a:xfrm rot="10572970">
              <a:off x="5233872" y="4949180"/>
              <a:ext cx="633899" cy="613339"/>
              <a:chOff x="4582210" y="13952782"/>
              <a:chExt cx="712246" cy="689144"/>
            </a:xfrm>
          </p:grpSpPr>
          <p:grpSp>
            <p:nvGrpSpPr>
              <p:cNvPr id="2204" name="Group 220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9" name="Explosion 2 220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0" name="Explosion 2 220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1" name="Explosion 2 221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5" name="Group 220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06" name="Explosion 2 22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7" name="Explosion 2 22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8" name="Explosion 2 22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12" name="Group 2211"/>
            <p:cNvGrpSpPr/>
            <p:nvPr/>
          </p:nvGrpSpPr>
          <p:grpSpPr>
            <a:xfrm rot="9135354">
              <a:off x="4543493" y="4824329"/>
              <a:ext cx="633899" cy="613339"/>
              <a:chOff x="4582210" y="13952782"/>
              <a:chExt cx="712246" cy="689144"/>
            </a:xfrm>
          </p:grpSpPr>
          <p:grpSp>
            <p:nvGrpSpPr>
              <p:cNvPr id="2213" name="Group 221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8" name="Explosion 2 22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9" name="Explosion 2 22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0" name="Explosion 2 22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4" name="Group 221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15" name="Explosion 2 221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6" name="Explosion 2 221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7" name="Explosion 2 221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1" name="Group 2220"/>
            <p:cNvGrpSpPr/>
            <p:nvPr/>
          </p:nvGrpSpPr>
          <p:grpSpPr>
            <a:xfrm rot="4973616">
              <a:off x="3851969" y="5171169"/>
              <a:ext cx="633899" cy="613339"/>
              <a:chOff x="4582210" y="13952782"/>
              <a:chExt cx="712246" cy="689144"/>
            </a:xfrm>
          </p:grpSpPr>
          <p:grpSp>
            <p:nvGrpSpPr>
              <p:cNvPr id="2222" name="Group 222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27" name="Explosion 2 22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8" name="Explosion 2 22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9" name="Explosion 2 22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3" name="Group 222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24" name="Explosion 2 222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5" name="Explosion 2 222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6" name="Explosion 2 222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30" name="Group 2229"/>
            <p:cNvGrpSpPr/>
            <p:nvPr/>
          </p:nvGrpSpPr>
          <p:grpSpPr>
            <a:xfrm rot="4973616">
              <a:off x="3575741" y="5861769"/>
              <a:ext cx="633899" cy="613339"/>
              <a:chOff x="4582210" y="13952782"/>
              <a:chExt cx="712246" cy="689144"/>
            </a:xfrm>
          </p:grpSpPr>
          <p:grpSp>
            <p:nvGrpSpPr>
              <p:cNvPr id="2231" name="Group 223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6" name="Explosion 2 22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7" name="Explosion 2 22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8" name="Explosion 2 22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32" name="Group 223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33" name="Explosion 2 22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4" name="Explosion 2 22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5" name="Explosion 2 22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39" name="Group 2238"/>
            <p:cNvGrpSpPr/>
            <p:nvPr/>
          </p:nvGrpSpPr>
          <p:grpSpPr>
            <a:xfrm rot="4973616">
              <a:off x="3477721" y="6381562"/>
              <a:ext cx="633899" cy="613339"/>
              <a:chOff x="4582210" y="13952782"/>
              <a:chExt cx="712246" cy="689144"/>
            </a:xfrm>
          </p:grpSpPr>
          <p:grpSp>
            <p:nvGrpSpPr>
              <p:cNvPr id="2240" name="Group 223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45" name="Explosion 2 22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6" name="Explosion 2 22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7" name="Explosion 2 22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41" name="Group 224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42" name="Explosion 2 224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3" name="Explosion 2 224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4" name="Explosion 2 224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48" name="Group 2247"/>
            <p:cNvGrpSpPr/>
            <p:nvPr/>
          </p:nvGrpSpPr>
          <p:grpSpPr>
            <a:xfrm>
              <a:off x="3696226" y="6933278"/>
              <a:ext cx="633899" cy="613339"/>
              <a:chOff x="4582210" y="13952782"/>
              <a:chExt cx="712246" cy="689144"/>
            </a:xfrm>
          </p:grpSpPr>
          <p:grpSp>
            <p:nvGrpSpPr>
              <p:cNvPr id="2249" name="Group 224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4" name="Explosion 2 225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5" name="Explosion 2 225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6" name="Explosion 2 225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0" name="Group 224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51" name="Explosion 2 225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2" name="Explosion 2 225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3" name="Explosion 2 225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57" name="Group 2256"/>
            <p:cNvGrpSpPr/>
            <p:nvPr/>
          </p:nvGrpSpPr>
          <p:grpSpPr>
            <a:xfrm rot="6405483">
              <a:off x="3290384" y="7265628"/>
              <a:ext cx="633899" cy="613339"/>
              <a:chOff x="4582210" y="13952782"/>
              <a:chExt cx="712246" cy="689144"/>
            </a:xfrm>
          </p:grpSpPr>
          <p:grpSp>
            <p:nvGrpSpPr>
              <p:cNvPr id="2258" name="Group 22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3" name="Explosion 2 22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4" name="Explosion 2 22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5" name="Explosion 2 22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59" name="Group 22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0" name="Explosion 2 22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1" name="Explosion 2 22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2" name="Explosion 2 22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6" name="Group 2265"/>
            <p:cNvGrpSpPr/>
            <p:nvPr/>
          </p:nvGrpSpPr>
          <p:grpSpPr>
            <a:xfrm rot="5936591">
              <a:off x="3919238" y="7425949"/>
              <a:ext cx="633899" cy="613339"/>
              <a:chOff x="4582210" y="13952782"/>
              <a:chExt cx="712246" cy="689144"/>
            </a:xfrm>
          </p:grpSpPr>
          <p:grpSp>
            <p:nvGrpSpPr>
              <p:cNvPr id="2267" name="Group 22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72" name="Explosion 2 22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3" name="Explosion 2 22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4" name="Explosion 2 22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8" name="Group 22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69" name="Explosion 2 22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0" name="Explosion 2 22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1" name="Explosion 2 22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75" name="Group 2274"/>
            <p:cNvGrpSpPr/>
            <p:nvPr/>
          </p:nvGrpSpPr>
          <p:grpSpPr>
            <a:xfrm rot="5936591">
              <a:off x="3507763" y="8092560"/>
              <a:ext cx="633899" cy="613339"/>
              <a:chOff x="4582210" y="13952782"/>
              <a:chExt cx="712246" cy="689144"/>
            </a:xfrm>
          </p:grpSpPr>
          <p:grpSp>
            <p:nvGrpSpPr>
              <p:cNvPr id="2276" name="Group 227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1" name="Explosion 2 228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2" name="Explosion 2 228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3" name="Explosion 2 228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7" name="Group 227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78" name="Explosion 2 22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9" name="Explosion 2 22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0" name="Explosion 2 227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85" name="Group 2284"/>
            <p:cNvGrpSpPr/>
            <p:nvPr/>
          </p:nvGrpSpPr>
          <p:grpSpPr>
            <a:xfrm rot="5936591">
              <a:off x="3089483" y="8721985"/>
              <a:ext cx="633899" cy="613339"/>
              <a:chOff x="4582210" y="13952782"/>
              <a:chExt cx="712246" cy="689144"/>
            </a:xfrm>
          </p:grpSpPr>
          <p:grpSp>
            <p:nvGrpSpPr>
              <p:cNvPr id="2286" name="Group 228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291" name="Explosion 2 229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2" name="Explosion 2 229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3" name="Explosion 2 229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7" name="Group 228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88" name="Explosion 2 228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9" name="Explosion 2 228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0" name="Explosion 2 228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94" name="Group 2293"/>
            <p:cNvGrpSpPr/>
            <p:nvPr/>
          </p:nvGrpSpPr>
          <p:grpSpPr>
            <a:xfrm rot="6405483">
              <a:off x="2839476" y="7808572"/>
              <a:ext cx="633899" cy="613339"/>
              <a:chOff x="4582210" y="13952782"/>
              <a:chExt cx="712246" cy="689144"/>
            </a:xfrm>
          </p:grpSpPr>
          <p:grpSp>
            <p:nvGrpSpPr>
              <p:cNvPr id="2295" name="Group 229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300" name="Explosion 2 229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1" name="Explosion 2 230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2" name="Explosion 2 230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6" name="Group 229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297" name="Explosion 2 229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8" name="Explosion 2 229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9" name="Explosion 2 229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" name="Group 17"/>
            <p:cNvGrpSpPr/>
            <p:nvPr/>
          </p:nvGrpSpPr>
          <p:grpSpPr>
            <a:xfrm rot="19436923">
              <a:off x="6237927" y="9216867"/>
              <a:ext cx="1443094" cy="1929935"/>
              <a:chOff x="3238429" y="7820881"/>
              <a:chExt cx="1443094" cy="1929935"/>
            </a:xfrm>
          </p:grpSpPr>
          <p:grpSp>
            <p:nvGrpSpPr>
              <p:cNvPr id="2303" name="Group 230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04" name="Group 230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09" name="Explosion 2 230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0" name="Explosion 2 230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1" name="Explosion 2 231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05" name="Group 230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06" name="Explosion 2 230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7" name="Explosion 2 230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8" name="Explosion 2 230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12" name="Group 231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13" name="Group 231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18" name="Explosion 2 23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9" name="Explosion 2 23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0" name="Explosion 2 23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14" name="Group 231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15" name="Explosion 2 23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6" name="Explosion 2 23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7" name="Explosion 2 23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21" name="Group 2320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22" name="Group 232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27" name="Explosion 2 232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8" name="Explosion 2 232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9" name="Explosion 2 232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23" name="Group 232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24" name="Explosion 2 232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5" name="Explosion 2 232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6" name="Explosion 2 232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330" name="Group 2329"/>
            <p:cNvGrpSpPr/>
            <p:nvPr/>
          </p:nvGrpSpPr>
          <p:grpSpPr>
            <a:xfrm rot="14340000">
              <a:off x="4483461" y="9912144"/>
              <a:ext cx="1443094" cy="1929935"/>
              <a:chOff x="3238429" y="7820881"/>
              <a:chExt cx="1443094" cy="1929935"/>
            </a:xfrm>
          </p:grpSpPr>
          <p:grpSp>
            <p:nvGrpSpPr>
              <p:cNvPr id="2331" name="Group 2330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50" name="Group 234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55" name="Explosion 2 235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6" name="Explosion 2 235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7" name="Explosion 2 235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51" name="Group 235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52" name="Explosion 2 235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3" name="Explosion 2 235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4" name="Explosion 2 235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2" name="Group 233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42" name="Group 234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47" name="Explosion 2 234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8" name="Explosion 2 234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9" name="Explosion 2 234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43" name="Group 234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44" name="Explosion 2 234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5" name="Explosion 2 234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6" name="Explosion 2 234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3" name="Group 2332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34" name="Group 233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39" name="Explosion 2 233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0" name="Explosion 2 233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1" name="Explosion 2 234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5" name="Group 233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36" name="Explosion 2 233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7" name="Explosion 2 233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8" name="Explosion 2 233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358" name="Group 2357"/>
            <p:cNvGrpSpPr/>
            <p:nvPr/>
          </p:nvGrpSpPr>
          <p:grpSpPr>
            <a:xfrm rot="19560000">
              <a:off x="5912608" y="8879821"/>
              <a:ext cx="1443094" cy="1929935"/>
              <a:chOff x="3238429" y="7820881"/>
              <a:chExt cx="1443094" cy="1929935"/>
            </a:xfrm>
          </p:grpSpPr>
          <p:grpSp>
            <p:nvGrpSpPr>
              <p:cNvPr id="2359" name="Group 235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78" name="Group 237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83" name="Explosion 2 238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4" name="Explosion 2 238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5" name="Explosion 2 238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9" name="Group 237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80" name="Explosion 2 237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1" name="Explosion 2 23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2" name="Explosion 2 23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60" name="Group 235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70" name="Group 236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75" name="Explosion 2 237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6" name="Explosion 2 237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7" name="Explosion 2 237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1" name="Group 237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72" name="Explosion 2 23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3" name="Explosion 2 23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4" name="Explosion 2 23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61" name="Group 2360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62" name="Group 236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67" name="Explosion 2 236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8" name="Explosion 2 236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9" name="Explosion 2 236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3" name="Group 236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64" name="Explosion 2 23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5" name="Explosion 2 23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6" name="Explosion 2 23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386" name="Group 2385"/>
            <p:cNvGrpSpPr/>
            <p:nvPr/>
          </p:nvGrpSpPr>
          <p:grpSpPr>
            <a:xfrm rot="20314464">
              <a:off x="6031853" y="6738859"/>
              <a:ext cx="1443094" cy="1929935"/>
              <a:chOff x="3238429" y="7820881"/>
              <a:chExt cx="1443094" cy="1929935"/>
            </a:xfrm>
          </p:grpSpPr>
          <p:grpSp>
            <p:nvGrpSpPr>
              <p:cNvPr id="2387" name="Group 238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06" name="Group 240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11" name="Explosion 2 241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2" name="Explosion 2 241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3" name="Explosion 2 241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07" name="Group 240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08" name="Explosion 2 240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9" name="Explosion 2 240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0" name="Explosion 2 240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88" name="Group 238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98" name="Group 239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03" name="Explosion 2 240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4" name="Explosion 2 240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5" name="Explosion 2 240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9" name="Group 239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00" name="Explosion 2 23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1" name="Explosion 2 24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2" name="Explosion 2 24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89" name="Group 2388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390" name="Group 23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95" name="Explosion 2 23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6" name="Explosion 2 23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7" name="Explosion 2 23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1" name="Group 23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392" name="Explosion 2 23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3" name="Explosion 2 23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4" name="Explosion 2 23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414" name="Group 2413"/>
            <p:cNvGrpSpPr/>
            <p:nvPr/>
          </p:nvGrpSpPr>
          <p:grpSpPr>
            <a:xfrm rot="20449816">
              <a:off x="2292857" y="4987965"/>
              <a:ext cx="1443094" cy="1929935"/>
              <a:chOff x="3238429" y="7820881"/>
              <a:chExt cx="1443094" cy="1929935"/>
            </a:xfrm>
          </p:grpSpPr>
          <p:grpSp>
            <p:nvGrpSpPr>
              <p:cNvPr id="2415" name="Group 2414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34" name="Group 243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39" name="Explosion 2 243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0" name="Explosion 2 243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1" name="Explosion 2 244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35" name="Group 243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36" name="Explosion 2 243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7" name="Explosion 2 243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8" name="Explosion 2 243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16" name="Group 2415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26" name="Group 242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31" name="Explosion 2 243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2" name="Explosion 2 243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3" name="Explosion 2 243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27" name="Group 242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28" name="Explosion 2 242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9" name="Explosion 2 242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0" name="Explosion 2 242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17" name="Group 2416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18" name="Group 241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23" name="Explosion 2 242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4" name="Explosion 2 242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5" name="Explosion 2 242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19" name="Group 241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20" name="Explosion 2 241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1" name="Explosion 2 242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2" name="Explosion 2 242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442" name="Group 2441"/>
            <p:cNvGrpSpPr/>
            <p:nvPr/>
          </p:nvGrpSpPr>
          <p:grpSpPr>
            <a:xfrm rot="21300000">
              <a:off x="810019" y="4213612"/>
              <a:ext cx="1249604" cy="1600425"/>
              <a:chOff x="3431919" y="7820881"/>
              <a:chExt cx="1249604" cy="1600425"/>
            </a:xfrm>
          </p:grpSpPr>
          <p:grpSp>
            <p:nvGrpSpPr>
              <p:cNvPr id="2443" name="Group 244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62" name="Group 246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67" name="Explosion 2 246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8" name="Explosion 2 246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9" name="Explosion 2 246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3" name="Group 246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64" name="Explosion 2 24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5" name="Explosion 2 24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6" name="Explosion 2 24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44" name="Group 244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454" name="Group 245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59" name="Explosion 2 245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0" name="Explosion 2 245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1" name="Explosion 2 246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55" name="Group 245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456" name="Explosion 2 245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7" name="Explosion 2 245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8" name="Explosion 2 245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46" name="Group 244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451" name="Explosion 2 245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2" name="Explosion 2 245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3" name="Explosion 2 245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71" name="Group 2470"/>
            <p:cNvGrpSpPr/>
            <p:nvPr/>
          </p:nvGrpSpPr>
          <p:grpSpPr>
            <a:xfrm rot="116591">
              <a:off x="1844939" y="4040304"/>
              <a:ext cx="633899" cy="613339"/>
              <a:chOff x="4582210" y="13952782"/>
              <a:chExt cx="712246" cy="689144"/>
            </a:xfrm>
          </p:grpSpPr>
          <p:grpSp>
            <p:nvGrpSpPr>
              <p:cNvPr id="2490" name="Group 248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95" name="Explosion 2 24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6" name="Explosion 2 24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7" name="Explosion 2 24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91" name="Group 249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92" name="Explosion 2 24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3" name="Explosion 2 24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4" name="Explosion 2 24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72" name="Group 2471"/>
            <p:cNvGrpSpPr/>
            <p:nvPr/>
          </p:nvGrpSpPr>
          <p:grpSpPr>
            <a:xfrm rot="116591">
              <a:off x="2556727" y="4367473"/>
              <a:ext cx="633899" cy="613339"/>
              <a:chOff x="4582210" y="13952782"/>
              <a:chExt cx="712246" cy="689144"/>
            </a:xfrm>
          </p:grpSpPr>
          <p:grpSp>
            <p:nvGrpSpPr>
              <p:cNvPr id="2482" name="Group 248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87" name="Explosion 2 24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8" name="Explosion 2 24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9" name="Explosion 2 24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83" name="Group 248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84" name="Explosion 2 248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5" name="Explosion 2 248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6" name="Explosion 2 248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73" name="Group 2472"/>
            <p:cNvGrpSpPr/>
            <p:nvPr/>
          </p:nvGrpSpPr>
          <p:grpSpPr>
            <a:xfrm rot="20236199">
              <a:off x="3361286" y="4629609"/>
              <a:ext cx="633899" cy="613339"/>
              <a:chOff x="4582210" y="13952782"/>
              <a:chExt cx="712246" cy="689144"/>
            </a:xfrm>
          </p:grpSpPr>
          <p:grpSp>
            <p:nvGrpSpPr>
              <p:cNvPr id="2474" name="Group 247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479" name="Explosion 2 24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0" name="Explosion 2 24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1" name="Explosion 2 24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75" name="Group 247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476" name="Explosion 2 247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7" name="Explosion 2 247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8" name="Explosion 2 247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98" name="Group 2497"/>
            <p:cNvGrpSpPr/>
            <p:nvPr/>
          </p:nvGrpSpPr>
          <p:grpSpPr>
            <a:xfrm rot="16501974">
              <a:off x="2174916" y="7066760"/>
              <a:ext cx="633899" cy="613339"/>
              <a:chOff x="4582210" y="13952782"/>
              <a:chExt cx="712246" cy="689144"/>
            </a:xfrm>
          </p:grpSpPr>
          <p:grpSp>
            <p:nvGrpSpPr>
              <p:cNvPr id="2499" name="Group 249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04" name="Explosion 2 25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5" name="Explosion 2 25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6" name="Explosion 2 25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00" name="Group 249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01" name="Explosion 2 250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2" name="Explosion 2 25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3" name="Explosion 2 25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07" name="Group 2506"/>
            <p:cNvGrpSpPr/>
            <p:nvPr/>
          </p:nvGrpSpPr>
          <p:grpSpPr>
            <a:xfrm rot="287503">
              <a:off x="2837125" y="6547395"/>
              <a:ext cx="633899" cy="613339"/>
              <a:chOff x="4582210" y="13952782"/>
              <a:chExt cx="712246" cy="689144"/>
            </a:xfrm>
          </p:grpSpPr>
          <p:grpSp>
            <p:nvGrpSpPr>
              <p:cNvPr id="2508" name="Group 25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13" name="Explosion 2 25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4" name="Explosion 2 25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5" name="Explosion 2 25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09" name="Group 25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10" name="Explosion 2 25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1" name="Explosion 2 25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2" name="Explosion 2 25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16" name="Group 2515"/>
            <p:cNvGrpSpPr/>
            <p:nvPr/>
          </p:nvGrpSpPr>
          <p:grpSpPr>
            <a:xfrm rot="16501974">
              <a:off x="2723228" y="6966821"/>
              <a:ext cx="633899" cy="613339"/>
              <a:chOff x="4582210" y="13952782"/>
              <a:chExt cx="712246" cy="689144"/>
            </a:xfrm>
          </p:grpSpPr>
          <p:grpSp>
            <p:nvGrpSpPr>
              <p:cNvPr id="2517" name="Group 251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22" name="Explosion 2 25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3" name="Explosion 2 25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4" name="Explosion 2 25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18" name="Group 251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19" name="Explosion 2 251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0" name="Explosion 2 251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1" name="Explosion 2 252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26" name="Group 2525"/>
            <p:cNvGrpSpPr/>
            <p:nvPr/>
          </p:nvGrpSpPr>
          <p:grpSpPr>
            <a:xfrm rot="1676591">
              <a:off x="3167598" y="9358756"/>
              <a:ext cx="633899" cy="613339"/>
              <a:chOff x="4582210" y="13952782"/>
              <a:chExt cx="712246" cy="689144"/>
            </a:xfrm>
          </p:grpSpPr>
          <p:grpSp>
            <p:nvGrpSpPr>
              <p:cNvPr id="2545" name="Group 25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2550" name="Explosion 2 25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1" name="Explosion 2 25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2" name="Explosion 2 25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6" name="Group 25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2547" name="Explosion 2 25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8" name="Explosion 2 25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9" name="Explosion 2 25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" name="Freeform 21"/>
            <p:cNvSpPr/>
            <p:nvPr/>
          </p:nvSpPr>
          <p:spPr>
            <a:xfrm>
              <a:off x="3472017" y="9898630"/>
              <a:ext cx="982181" cy="1233978"/>
            </a:xfrm>
            <a:custGeom>
              <a:avLst/>
              <a:gdLst>
                <a:gd name="connsiteX0" fmla="*/ 944300 w 982181"/>
                <a:gd name="connsiteY0" fmla="*/ 968194 h 1233978"/>
                <a:gd name="connsiteX1" fmla="*/ 901438 w 982181"/>
                <a:gd name="connsiteY1" fmla="*/ 1134882 h 1233978"/>
                <a:gd name="connsiteX2" fmla="*/ 758563 w 982181"/>
                <a:gd name="connsiteY2" fmla="*/ 1230132 h 1233978"/>
                <a:gd name="connsiteX3" fmla="*/ 634738 w 982181"/>
                <a:gd name="connsiteY3" fmla="*/ 1177744 h 1233978"/>
                <a:gd name="connsiteX4" fmla="*/ 587113 w 982181"/>
                <a:gd name="connsiteY4" fmla="*/ 849132 h 1233978"/>
                <a:gd name="connsiteX5" fmla="*/ 263263 w 982181"/>
                <a:gd name="connsiteY5" fmla="*/ 749119 h 1233978"/>
                <a:gd name="connsiteX6" fmla="*/ 1325 w 982181"/>
                <a:gd name="connsiteY6" fmla="*/ 482419 h 1233978"/>
                <a:gd name="connsiteX7" fmla="*/ 168013 w 982181"/>
                <a:gd name="connsiteY7" fmla="*/ 149044 h 1233978"/>
                <a:gd name="connsiteX8" fmla="*/ 310888 w 982181"/>
                <a:gd name="connsiteY8" fmla="*/ 44269 h 1233978"/>
                <a:gd name="connsiteX9" fmla="*/ 930013 w 982181"/>
                <a:gd name="connsiteY9" fmla="*/ 863419 h 1233978"/>
                <a:gd name="connsiteX10" fmla="*/ 944300 w 982181"/>
                <a:gd name="connsiteY10" fmla="*/ 968194 h 123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2181" h="1233978">
                  <a:moveTo>
                    <a:pt x="944300" y="968194"/>
                  </a:moveTo>
                  <a:cubicBezTo>
                    <a:pt x="939538" y="1013438"/>
                    <a:pt x="932394" y="1091226"/>
                    <a:pt x="901438" y="1134882"/>
                  </a:cubicBezTo>
                  <a:cubicBezTo>
                    <a:pt x="870482" y="1178538"/>
                    <a:pt x="803013" y="1222988"/>
                    <a:pt x="758563" y="1230132"/>
                  </a:cubicBezTo>
                  <a:cubicBezTo>
                    <a:pt x="714113" y="1237276"/>
                    <a:pt x="663313" y="1241244"/>
                    <a:pt x="634738" y="1177744"/>
                  </a:cubicBezTo>
                  <a:cubicBezTo>
                    <a:pt x="606163" y="1114244"/>
                    <a:pt x="649026" y="920570"/>
                    <a:pt x="587113" y="849132"/>
                  </a:cubicBezTo>
                  <a:cubicBezTo>
                    <a:pt x="525200" y="777694"/>
                    <a:pt x="360894" y="810238"/>
                    <a:pt x="263263" y="749119"/>
                  </a:cubicBezTo>
                  <a:cubicBezTo>
                    <a:pt x="165632" y="688000"/>
                    <a:pt x="17200" y="582431"/>
                    <a:pt x="1325" y="482419"/>
                  </a:cubicBezTo>
                  <a:cubicBezTo>
                    <a:pt x="-14550" y="382407"/>
                    <a:pt x="116419" y="222069"/>
                    <a:pt x="168013" y="149044"/>
                  </a:cubicBezTo>
                  <a:cubicBezTo>
                    <a:pt x="219607" y="76019"/>
                    <a:pt x="183888" y="-74793"/>
                    <a:pt x="310888" y="44269"/>
                  </a:cubicBezTo>
                  <a:cubicBezTo>
                    <a:pt x="437888" y="163331"/>
                    <a:pt x="824444" y="708638"/>
                    <a:pt x="930013" y="863419"/>
                  </a:cubicBezTo>
                  <a:cubicBezTo>
                    <a:pt x="1035582" y="1018200"/>
                    <a:pt x="949062" y="922950"/>
                    <a:pt x="944300" y="968194"/>
                  </a:cubicBezTo>
                  <a:close/>
                </a:path>
              </a:pathLst>
            </a:custGeom>
            <a:solidFill>
              <a:srgbClr val="557A3C"/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3" name="Group 2552"/>
            <p:cNvGrpSpPr/>
            <p:nvPr/>
          </p:nvGrpSpPr>
          <p:grpSpPr>
            <a:xfrm rot="21300000">
              <a:off x="2016504" y="54196"/>
              <a:ext cx="1249604" cy="1600425"/>
              <a:chOff x="3431919" y="7820881"/>
              <a:chExt cx="1249604" cy="1600425"/>
            </a:xfrm>
          </p:grpSpPr>
          <p:grpSp>
            <p:nvGrpSpPr>
              <p:cNvPr id="2554" name="Group 255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568" name="Group 256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73" name="Explosion 2 257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4" name="Explosion 2 257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5" name="Explosion 2 257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69" name="Group 256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70" name="Explosion 2 256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1" name="Explosion 2 257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2" name="Explosion 2 257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55" name="Group 255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560" name="Group 255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65" name="Explosion 2 256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6" name="Explosion 2 256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7" name="Explosion 2 256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61" name="Group 256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562" name="Explosion 2 256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3" name="Explosion 2 256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4" name="Explosion 2 256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56" name="Group 255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557" name="Explosion 2 25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8" name="Explosion 2 25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9" name="Explosion 2 25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99" name="Group 2598"/>
            <p:cNvGrpSpPr/>
            <p:nvPr/>
          </p:nvGrpSpPr>
          <p:grpSpPr>
            <a:xfrm rot="4330851">
              <a:off x="6447657" y="-86775"/>
              <a:ext cx="1249604" cy="1600425"/>
              <a:chOff x="3431919" y="7820881"/>
              <a:chExt cx="1249604" cy="1600425"/>
            </a:xfrm>
          </p:grpSpPr>
          <p:grpSp>
            <p:nvGrpSpPr>
              <p:cNvPr id="2600" name="Group 2599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14" name="Group 261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19" name="Explosion 2 261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0" name="Explosion 2 261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1" name="Explosion 2 262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5" name="Group 261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16" name="Explosion 2 261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7" name="Explosion 2 261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8" name="Explosion 2 261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01" name="Group 2600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06" name="Group 260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11" name="Explosion 2 261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2" name="Explosion 2 261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3" name="Explosion 2 261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7" name="Group 260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08" name="Explosion 2 260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9" name="Explosion 2 260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0" name="Explosion 2 260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02" name="Group 2601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603" name="Explosion 2 260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4" name="Explosion 2 260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5" name="Explosion 2 260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2" name="Group 2621"/>
            <p:cNvGrpSpPr/>
            <p:nvPr/>
          </p:nvGrpSpPr>
          <p:grpSpPr>
            <a:xfrm rot="9480000">
              <a:off x="7209718" y="136724"/>
              <a:ext cx="1249604" cy="1600425"/>
              <a:chOff x="3431919" y="7820881"/>
              <a:chExt cx="1249604" cy="1600425"/>
            </a:xfrm>
          </p:grpSpPr>
          <p:grpSp>
            <p:nvGrpSpPr>
              <p:cNvPr id="2623" name="Group 262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37" name="Group 263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42" name="Explosion 2 264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3" name="Explosion 2 264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4" name="Explosion 2 264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8" name="Group 263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39" name="Explosion 2 263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0" name="Explosion 2 263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1" name="Explosion 2 264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24" name="Group 262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29" name="Group 262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34" name="Explosion 2 263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5" name="Explosion 2 263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6" name="Explosion 2 263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0" name="Group 262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31" name="Explosion 2 263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2" name="Explosion 2 263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3" name="Explosion 2 263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25" name="Group 262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626" name="Explosion 2 262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7" name="Explosion 2 262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8" name="Explosion 2 262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45" name="Group 2644"/>
            <p:cNvGrpSpPr/>
            <p:nvPr/>
          </p:nvGrpSpPr>
          <p:grpSpPr>
            <a:xfrm rot="9000000">
              <a:off x="9307315" y="7250827"/>
              <a:ext cx="1249604" cy="1600425"/>
              <a:chOff x="3431919" y="7820881"/>
              <a:chExt cx="1249604" cy="1600425"/>
            </a:xfrm>
          </p:grpSpPr>
          <p:grpSp>
            <p:nvGrpSpPr>
              <p:cNvPr id="2646" name="Group 264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60" name="Group 265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65" name="Explosion 2 266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6" name="Explosion 2 266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7" name="Explosion 2 266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61" name="Group 266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62" name="Explosion 2 266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3" name="Explosion 2 266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4" name="Explosion 2 266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47" name="Group 264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52" name="Group 265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57" name="Explosion 2 265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8" name="Explosion 2 265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9" name="Explosion 2 265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3" name="Group 265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54" name="Explosion 2 265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5" name="Explosion 2 265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6" name="Explosion 2 265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48" name="Group 2647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649" name="Explosion 2 264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0" name="Explosion 2 264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1" name="Explosion 2 265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68" name="Group 2667"/>
            <p:cNvGrpSpPr/>
            <p:nvPr/>
          </p:nvGrpSpPr>
          <p:grpSpPr>
            <a:xfrm rot="9000000">
              <a:off x="11286187" y="9844320"/>
              <a:ext cx="1249604" cy="1600425"/>
              <a:chOff x="3431919" y="7820881"/>
              <a:chExt cx="1249604" cy="1600425"/>
            </a:xfrm>
          </p:grpSpPr>
          <p:grpSp>
            <p:nvGrpSpPr>
              <p:cNvPr id="2669" name="Group 266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83" name="Group 268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88" name="Explosion 2 268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9" name="Explosion 2 268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0" name="Explosion 2 268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84" name="Group 268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85" name="Explosion 2 268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6" name="Explosion 2 268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7" name="Explosion 2 268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70" name="Group 266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75" name="Group 267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80" name="Explosion 2 267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1" name="Explosion 2 26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2" name="Explosion 2 26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6" name="Group 267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677" name="Explosion 2 267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8" name="Explosion 2 267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9" name="Explosion 2 267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71" name="Group 267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672" name="Explosion 2 26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3" name="Explosion 2 26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4" name="Explosion 2 26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91" name="Group 2690"/>
            <p:cNvGrpSpPr/>
            <p:nvPr/>
          </p:nvGrpSpPr>
          <p:grpSpPr>
            <a:xfrm rot="9000000">
              <a:off x="9513257" y="13523948"/>
              <a:ext cx="1249604" cy="1600425"/>
              <a:chOff x="3431919" y="7820881"/>
              <a:chExt cx="1249604" cy="1600425"/>
            </a:xfrm>
          </p:grpSpPr>
          <p:grpSp>
            <p:nvGrpSpPr>
              <p:cNvPr id="2692" name="Group 2691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06" name="Group 270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11" name="Explosion 2 271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2" name="Explosion 2 271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3" name="Explosion 2 271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7" name="Group 270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08" name="Explosion 2 270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9" name="Explosion 2 270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0" name="Explosion 2 270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93" name="Group 2692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698" name="Group 269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03" name="Explosion 2 270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4" name="Explosion 2 270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5" name="Explosion 2 270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9" name="Group 269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00" name="Explosion 2 26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1" name="Explosion 2 27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2" name="Explosion 2 27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94" name="Group 2693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695" name="Explosion 2 26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6" name="Explosion 2 26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7" name="Explosion 2 26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4" name="Group 2713"/>
            <p:cNvGrpSpPr/>
            <p:nvPr/>
          </p:nvGrpSpPr>
          <p:grpSpPr>
            <a:xfrm rot="8669269">
              <a:off x="7633292" y="11446231"/>
              <a:ext cx="1249604" cy="1600425"/>
              <a:chOff x="3431919" y="7820881"/>
              <a:chExt cx="1249604" cy="1600425"/>
            </a:xfrm>
          </p:grpSpPr>
          <p:grpSp>
            <p:nvGrpSpPr>
              <p:cNvPr id="2715" name="Group 2714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29" name="Group 272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34" name="Explosion 2 273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5" name="Explosion 2 273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6" name="Explosion 2 273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0" name="Group 272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31" name="Explosion 2 273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2" name="Explosion 2 273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3" name="Explosion 2 273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16" name="Group 2715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21" name="Group 272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26" name="Explosion 2 272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7" name="Explosion 2 272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8" name="Explosion 2 272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22" name="Group 272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23" name="Explosion 2 272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4" name="Explosion 2 272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5" name="Explosion 2 272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17" name="Group 2716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718" name="Explosion 2 27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9" name="Explosion 2 27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0" name="Explosion 2 27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37" name="Group 2736"/>
            <p:cNvGrpSpPr/>
            <p:nvPr/>
          </p:nvGrpSpPr>
          <p:grpSpPr>
            <a:xfrm rot="8669269">
              <a:off x="7770508" y="13258279"/>
              <a:ext cx="1249604" cy="1600425"/>
              <a:chOff x="3431919" y="7820881"/>
              <a:chExt cx="1249604" cy="1600425"/>
            </a:xfrm>
          </p:grpSpPr>
          <p:grpSp>
            <p:nvGrpSpPr>
              <p:cNvPr id="2738" name="Group 2737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52" name="Group 275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57" name="Explosion 2 275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8" name="Explosion 2 275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9" name="Explosion 2 275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3" name="Group 275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54" name="Explosion 2 275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5" name="Explosion 2 275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6" name="Explosion 2 275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39" name="Group 2738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44" name="Group 274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49" name="Explosion 2 274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0" name="Explosion 2 274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1" name="Explosion 2 275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5" name="Group 274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46" name="Explosion 2 274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7" name="Explosion 2 274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8" name="Explosion 2 274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40" name="Group 2739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741" name="Explosion 2 27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Explosion 2 27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3" name="Explosion 2 27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60" name="Group 2759"/>
            <p:cNvGrpSpPr/>
            <p:nvPr/>
          </p:nvGrpSpPr>
          <p:grpSpPr>
            <a:xfrm rot="9480139">
              <a:off x="5846520" y="11092884"/>
              <a:ext cx="1249604" cy="1600425"/>
              <a:chOff x="3431919" y="7820881"/>
              <a:chExt cx="1249604" cy="1600425"/>
            </a:xfrm>
          </p:grpSpPr>
          <p:grpSp>
            <p:nvGrpSpPr>
              <p:cNvPr id="2761" name="Group 2760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75" name="Group 277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80" name="Explosion 2 277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1" name="Explosion 2 27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2" name="Explosion 2 27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6" name="Group 277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77" name="Explosion 2 277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8" name="Explosion 2 277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9" name="Explosion 2 277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62" name="Group 276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67" name="Group 276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72" name="Explosion 2 27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3" name="Explosion 2 27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4" name="Explosion 2 27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68" name="Group 276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69" name="Explosion 2 276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0" name="Explosion 2 276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1" name="Explosion 2 277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63" name="Group 2762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764" name="Explosion 2 27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5" name="Explosion 2 27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6" name="Explosion 2 27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83" name="Group 2782"/>
            <p:cNvGrpSpPr/>
            <p:nvPr/>
          </p:nvGrpSpPr>
          <p:grpSpPr>
            <a:xfrm rot="10175473">
              <a:off x="5345383" y="12867018"/>
              <a:ext cx="1249604" cy="1600425"/>
              <a:chOff x="3431919" y="7820881"/>
              <a:chExt cx="1249604" cy="1600425"/>
            </a:xfrm>
          </p:grpSpPr>
          <p:grpSp>
            <p:nvGrpSpPr>
              <p:cNvPr id="2784" name="Group 278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98" name="Group 279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03" name="Explosion 2 280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4" name="Explosion 2 280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5" name="Explosion 2 280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9" name="Group 279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00" name="Explosion 2 27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1" name="Explosion 2 28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2" name="Explosion 2 28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85" name="Group 278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790" name="Group 27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95" name="Explosion 2 27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6" name="Explosion 2 27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7" name="Explosion 2 27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1" name="Group 27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792" name="Explosion 2 27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3" name="Explosion 2 27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4" name="Explosion 2 27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86" name="Group 278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787" name="Explosion 2 27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8" name="Explosion 2 27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9" name="Explosion 2 27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3" name="Freeform 22"/>
            <p:cNvSpPr/>
            <p:nvPr/>
          </p:nvSpPr>
          <p:spPr>
            <a:xfrm>
              <a:off x="5844151" y="14912254"/>
              <a:ext cx="1131680" cy="653999"/>
            </a:xfrm>
            <a:custGeom>
              <a:avLst/>
              <a:gdLst>
                <a:gd name="connsiteX0" fmla="*/ 1151286 w 1232743"/>
                <a:gd name="connsiteY0" fmla="*/ 211374 h 716324"/>
                <a:gd name="connsiteX1" fmla="*/ 179736 w 1232743"/>
                <a:gd name="connsiteY1" fmla="*/ 1824 h 716324"/>
                <a:gd name="connsiteX2" fmla="*/ 55911 w 1232743"/>
                <a:gd name="connsiteY2" fmla="*/ 344724 h 716324"/>
                <a:gd name="connsiteX3" fmla="*/ 817911 w 1232743"/>
                <a:gd name="connsiteY3" fmla="*/ 687624 h 716324"/>
                <a:gd name="connsiteX4" fmla="*/ 1179861 w 1232743"/>
                <a:gd name="connsiteY4" fmla="*/ 649524 h 716324"/>
                <a:gd name="connsiteX5" fmla="*/ 1179861 w 1232743"/>
                <a:gd name="connsiteY5" fmla="*/ 268524 h 716324"/>
                <a:gd name="connsiteX6" fmla="*/ 1151286 w 1232743"/>
                <a:gd name="connsiteY6" fmla="*/ 211374 h 716324"/>
                <a:gd name="connsiteX0" fmla="*/ 1181026 w 1270410"/>
                <a:gd name="connsiteY0" fmla="*/ 267368 h 715168"/>
                <a:gd name="connsiteX1" fmla="*/ 180901 w 1270410"/>
                <a:gd name="connsiteY1" fmla="*/ 668 h 715168"/>
                <a:gd name="connsiteX2" fmla="*/ 57076 w 1270410"/>
                <a:gd name="connsiteY2" fmla="*/ 343568 h 715168"/>
                <a:gd name="connsiteX3" fmla="*/ 819076 w 1270410"/>
                <a:gd name="connsiteY3" fmla="*/ 686468 h 715168"/>
                <a:gd name="connsiteX4" fmla="*/ 1181026 w 1270410"/>
                <a:gd name="connsiteY4" fmla="*/ 648368 h 715168"/>
                <a:gd name="connsiteX5" fmla="*/ 1181026 w 1270410"/>
                <a:gd name="connsiteY5" fmla="*/ 267368 h 715168"/>
                <a:gd name="connsiteX0" fmla="*/ 1077048 w 1215949"/>
                <a:gd name="connsiteY0" fmla="*/ 212162 h 717112"/>
                <a:gd name="connsiteX1" fmla="*/ 176936 w 1215949"/>
                <a:gd name="connsiteY1" fmla="*/ 2612 h 717112"/>
                <a:gd name="connsiteX2" fmla="*/ 53111 w 1215949"/>
                <a:gd name="connsiteY2" fmla="*/ 345512 h 717112"/>
                <a:gd name="connsiteX3" fmla="*/ 815111 w 1215949"/>
                <a:gd name="connsiteY3" fmla="*/ 688412 h 717112"/>
                <a:gd name="connsiteX4" fmla="*/ 1177061 w 1215949"/>
                <a:gd name="connsiteY4" fmla="*/ 650312 h 717112"/>
                <a:gd name="connsiteX5" fmla="*/ 1077048 w 1215949"/>
                <a:gd name="connsiteY5" fmla="*/ 212162 h 717112"/>
                <a:gd name="connsiteX0" fmla="*/ 1077048 w 1161319"/>
                <a:gd name="connsiteY0" fmla="*/ 212149 h 715243"/>
                <a:gd name="connsiteX1" fmla="*/ 176936 w 1161319"/>
                <a:gd name="connsiteY1" fmla="*/ 2599 h 715243"/>
                <a:gd name="connsiteX2" fmla="*/ 53111 w 1161319"/>
                <a:gd name="connsiteY2" fmla="*/ 345499 h 715243"/>
                <a:gd name="connsiteX3" fmla="*/ 815111 w 1161319"/>
                <a:gd name="connsiteY3" fmla="*/ 688399 h 715243"/>
                <a:gd name="connsiteX4" fmla="*/ 1081811 w 1161319"/>
                <a:gd name="connsiteY4" fmla="*/ 645536 h 715243"/>
                <a:gd name="connsiteX5" fmla="*/ 1077048 w 1161319"/>
                <a:gd name="connsiteY5" fmla="*/ 212149 h 715243"/>
                <a:gd name="connsiteX0" fmla="*/ 1077048 w 1143640"/>
                <a:gd name="connsiteY0" fmla="*/ 211714 h 707820"/>
                <a:gd name="connsiteX1" fmla="*/ 176936 w 1143640"/>
                <a:gd name="connsiteY1" fmla="*/ 2164 h 707820"/>
                <a:gd name="connsiteX2" fmla="*/ 53111 w 1143640"/>
                <a:gd name="connsiteY2" fmla="*/ 345064 h 707820"/>
                <a:gd name="connsiteX3" fmla="*/ 815111 w 1143640"/>
                <a:gd name="connsiteY3" fmla="*/ 687964 h 707820"/>
                <a:gd name="connsiteX4" fmla="*/ 1081811 w 1143640"/>
                <a:gd name="connsiteY4" fmla="*/ 645101 h 707820"/>
                <a:gd name="connsiteX5" fmla="*/ 1077330 w 1143640"/>
                <a:gd name="connsiteY5" fmla="*/ 465539 h 707820"/>
                <a:gd name="connsiteX6" fmla="*/ 1077048 w 1143640"/>
                <a:gd name="connsiteY6" fmla="*/ 211714 h 707820"/>
                <a:gd name="connsiteX0" fmla="*/ 1067434 w 1095613"/>
                <a:gd name="connsiteY0" fmla="*/ 214500 h 710606"/>
                <a:gd name="connsiteX1" fmla="*/ 781966 w 1095613"/>
                <a:gd name="connsiteY1" fmla="*/ 149237 h 710606"/>
                <a:gd name="connsiteX2" fmla="*/ 167322 w 1095613"/>
                <a:gd name="connsiteY2" fmla="*/ 4950 h 710606"/>
                <a:gd name="connsiteX3" fmla="*/ 43497 w 1095613"/>
                <a:gd name="connsiteY3" fmla="*/ 347850 h 710606"/>
                <a:gd name="connsiteX4" fmla="*/ 805497 w 1095613"/>
                <a:gd name="connsiteY4" fmla="*/ 690750 h 710606"/>
                <a:gd name="connsiteX5" fmla="*/ 1072197 w 1095613"/>
                <a:gd name="connsiteY5" fmla="*/ 647887 h 710606"/>
                <a:gd name="connsiteX6" fmla="*/ 1067716 w 1095613"/>
                <a:gd name="connsiteY6" fmla="*/ 468325 h 710606"/>
                <a:gd name="connsiteX7" fmla="*/ 1067434 w 1095613"/>
                <a:gd name="connsiteY7" fmla="*/ 214500 h 710606"/>
                <a:gd name="connsiteX0" fmla="*/ 1054354 w 1082533"/>
                <a:gd name="connsiteY0" fmla="*/ 232008 h 728114"/>
                <a:gd name="connsiteX1" fmla="*/ 768886 w 1082533"/>
                <a:gd name="connsiteY1" fmla="*/ 166745 h 728114"/>
                <a:gd name="connsiteX2" fmla="*/ 183100 w 1082533"/>
                <a:gd name="connsiteY2" fmla="*/ 47682 h 728114"/>
                <a:gd name="connsiteX3" fmla="*/ 154242 w 1082533"/>
                <a:gd name="connsiteY3" fmla="*/ 22458 h 728114"/>
                <a:gd name="connsiteX4" fmla="*/ 30417 w 1082533"/>
                <a:gd name="connsiteY4" fmla="*/ 365358 h 728114"/>
                <a:gd name="connsiteX5" fmla="*/ 792417 w 1082533"/>
                <a:gd name="connsiteY5" fmla="*/ 708258 h 728114"/>
                <a:gd name="connsiteX6" fmla="*/ 1059117 w 1082533"/>
                <a:gd name="connsiteY6" fmla="*/ 665395 h 728114"/>
                <a:gd name="connsiteX7" fmla="*/ 1054636 w 1082533"/>
                <a:gd name="connsiteY7" fmla="*/ 485833 h 728114"/>
                <a:gd name="connsiteX8" fmla="*/ 1054354 w 1082533"/>
                <a:gd name="connsiteY8" fmla="*/ 232008 h 728114"/>
                <a:gd name="connsiteX0" fmla="*/ 1054354 w 1082533"/>
                <a:gd name="connsiteY0" fmla="*/ 229573 h 725679"/>
                <a:gd name="connsiteX1" fmla="*/ 768886 w 1082533"/>
                <a:gd name="connsiteY1" fmla="*/ 164310 h 725679"/>
                <a:gd name="connsiteX2" fmla="*/ 402175 w 1082533"/>
                <a:gd name="connsiteY2" fmla="*/ 73822 h 725679"/>
                <a:gd name="connsiteX3" fmla="*/ 183100 w 1082533"/>
                <a:gd name="connsiteY3" fmla="*/ 45247 h 725679"/>
                <a:gd name="connsiteX4" fmla="*/ 154242 w 1082533"/>
                <a:gd name="connsiteY4" fmla="*/ 20023 h 725679"/>
                <a:gd name="connsiteX5" fmla="*/ 30417 w 1082533"/>
                <a:gd name="connsiteY5" fmla="*/ 362923 h 725679"/>
                <a:gd name="connsiteX6" fmla="*/ 792417 w 1082533"/>
                <a:gd name="connsiteY6" fmla="*/ 705823 h 725679"/>
                <a:gd name="connsiteX7" fmla="*/ 1059117 w 1082533"/>
                <a:gd name="connsiteY7" fmla="*/ 662960 h 725679"/>
                <a:gd name="connsiteX8" fmla="*/ 1054636 w 1082533"/>
                <a:gd name="connsiteY8" fmla="*/ 483398 h 725679"/>
                <a:gd name="connsiteX9" fmla="*/ 1054354 w 1082533"/>
                <a:gd name="connsiteY9" fmla="*/ 229573 h 725679"/>
                <a:gd name="connsiteX0" fmla="*/ 1122664 w 1150843"/>
                <a:gd name="connsiteY0" fmla="*/ 211998 h 708104"/>
                <a:gd name="connsiteX1" fmla="*/ 837196 w 1150843"/>
                <a:gd name="connsiteY1" fmla="*/ 146735 h 708104"/>
                <a:gd name="connsiteX2" fmla="*/ 470485 w 1150843"/>
                <a:gd name="connsiteY2" fmla="*/ 56247 h 708104"/>
                <a:gd name="connsiteX3" fmla="*/ 251410 w 1150843"/>
                <a:gd name="connsiteY3" fmla="*/ 27672 h 708104"/>
                <a:gd name="connsiteX4" fmla="*/ 222552 w 1150843"/>
                <a:gd name="connsiteY4" fmla="*/ 2448 h 708104"/>
                <a:gd name="connsiteX5" fmla="*/ 22810 w 1150843"/>
                <a:gd name="connsiteY5" fmla="*/ 89585 h 708104"/>
                <a:gd name="connsiteX6" fmla="*/ 98727 w 1150843"/>
                <a:gd name="connsiteY6" fmla="*/ 345348 h 708104"/>
                <a:gd name="connsiteX7" fmla="*/ 860727 w 1150843"/>
                <a:gd name="connsiteY7" fmla="*/ 688248 h 708104"/>
                <a:gd name="connsiteX8" fmla="*/ 1127427 w 1150843"/>
                <a:gd name="connsiteY8" fmla="*/ 645385 h 708104"/>
                <a:gd name="connsiteX9" fmla="*/ 1122946 w 1150843"/>
                <a:gd name="connsiteY9" fmla="*/ 465823 h 708104"/>
                <a:gd name="connsiteX10" fmla="*/ 1122664 w 1150843"/>
                <a:gd name="connsiteY10" fmla="*/ 211998 h 708104"/>
                <a:gd name="connsiteX0" fmla="*/ 1113150 w 1141329"/>
                <a:gd name="connsiteY0" fmla="*/ 210723 h 706829"/>
                <a:gd name="connsiteX1" fmla="*/ 827682 w 1141329"/>
                <a:gd name="connsiteY1" fmla="*/ 145460 h 706829"/>
                <a:gd name="connsiteX2" fmla="*/ 460971 w 1141329"/>
                <a:gd name="connsiteY2" fmla="*/ 54972 h 706829"/>
                <a:gd name="connsiteX3" fmla="*/ 241896 w 1141329"/>
                <a:gd name="connsiteY3" fmla="*/ 26397 h 706829"/>
                <a:gd name="connsiteX4" fmla="*/ 213038 w 1141329"/>
                <a:gd name="connsiteY4" fmla="*/ 1173 h 706829"/>
                <a:gd name="connsiteX5" fmla="*/ 99021 w 1141329"/>
                <a:gd name="connsiteY5" fmla="*/ 64496 h 706829"/>
                <a:gd name="connsiteX6" fmla="*/ 13296 w 1141329"/>
                <a:gd name="connsiteY6" fmla="*/ 88310 h 706829"/>
                <a:gd name="connsiteX7" fmla="*/ 89213 w 1141329"/>
                <a:gd name="connsiteY7" fmla="*/ 344073 h 706829"/>
                <a:gd name="connsiteX8" fmla="*/ 851213 w 1141329"/>
                <a:gd name="connsiteY8" fmla="*/ 686973 h 706829"/>
                <a:gd name="connsiteX9" fmla="*/ 1117913 w 1141329"/>
                <a:gd name="connsiteY9" fmla="*/ 644110 h 706829"/>
                <a:gd name="connsiteX10" fmla="*/ 1113432 w 1141329"/>
                <a:gd name="connsiteY10" fmla="*/ 464548 h 706829"/>
                <a:gd name="connsiteX11" fmla="*/ 1113150 w 1141329"/>
                <a:gd name="connsiteY11" fmla="*/ 210723 h 706829"/>
                <a:gd name="connsiteX0" fmla="*/ 1103501 w 1131680"/>
                <a:gd name="connsiteY0" fmla="*/ 210723 h 706829"/>
                <a:gd name="connsiteX1" fmla="*/ 818033 w 1131680"/>
                <a:gd name="connsiteY1" fmla="*/ 145460 h 706829"/>
                <a:gd name="connsiteX2" fmla="*/ 451322 w 1131680"/>
                <a:gd name="connsiteY2" fmla="*/ 54972 h 706829"/>
                <a:gd name="connsiteX3" fmla="*/ 232247 w 1131680"/>
                <a:gd name="connsiteY3" fmla="*/ 26397 h 706829"/>
                <a:gd name="connsiteX4" fmla="*/ 203389 w 1131680"/>
                <a:gd name="connsiteY4" fmla="*/ 1173 h 706829"/>
                <a:gd name="connsiteX5" fmla="*/ 89372 w 1131680"/>
                <a:gd name="connsiteY5" fmla="*/ 64496 h 706829"/>
                <a:gd name="connsiteX6" fmla="*/ 3647 w 1131680"/>
                <a:gd name="connsiteY6" fmla="*/ 88310 h 706829"/>
                <a:gd name="connsiteX7" fmla="*/ 36984 w 1131680"/>
                <a:gd name="connsiteY7" fmla="*/ 235946 h 706829"/>
                <a:gd name="connsiteX8" fmla="*/ 79564 w 1131680"/>
                <a:gd name="connsiteY8" fmla="*/ 344073 h 706829"/>
                <a:gd name="connsiteX9" fmla="*/ 841564 w 1131680"/>
                <a:gd name="connsiteY9" fmla="*/ 686973 h 706829"/>
                <a:gd name="connsiteX10" fmla="*/ 1108264 w 1131680"/>
                <a:gd name="connsiteY10" fmla="*/ 644110 h 706829"/>
                <a:gd name="connsiteX11" fmla="*/ 1103783 w 1131680"/>
                <a:gd name="connsiteY11" fmla="*/ 464548 h 706829"/>
                <a:gd name="connsiteX12" fmla="*/ 1103501 w 1131680"/>
                <a:gd name="connsiteY12" fmla="*/ 210723 h 706829"/>
                <a:gd name="connsiteX0" fmla="*/ 1103501 w 1131680"/>
                <a:gd name="connsiteY0" fmla="*/ 210723 h 702237"/>
                <a:gd name="connsiteX1" fmla="*/ 818033 w 1131680"/>
                <a:gd name="connsiteY1" fmla="*/ 145460 h 702237"/>
                <a:gd name="connsiteX2" fmla="*/ 451322 w 1131680"/>
                <a:gd name="connsiteY2" fmla="*/ 54972 h 702237"/>
                <a:gd name="connsiteX3" fmla="*/ 232247 w 1131680"/>
                <a:gd name="connsiteY3" fmla="*/ 26397 h 702237"/>
                <a:gd name="connsiteX4" fmla="*/ 203389 w 1131680"/>
                <a:gd name="connsiteY4" fmla="*/ 1173 h 702237"/>
                <a:gd name="connsiteX5" fmla="*/ 89372 w 1131680"/>
                <a:gd name="connsiteY5" fmla="*/ 64496 h 702237"/>
                <a:gd name="connsiteX6" fmla="*/ 3647 w 1131680"/>
                <a:gd name="connsiteY6" fmla="*/ 88310 h 702237"/>
                <a:gd name="connsiteX7" fmla="*/ 36984 w 1131680"/>
                <a:gd name="connsiteY7" fmla="*/ 235946 h 702237"/>
                <a:gd name="connsiteX8" fmla="*/ 79564 w 1131680"/>
                <a:gd name="connsiteY8" fmla="*/ 344073 h 702237"/>
                <a:gd name="connsiteX9" fmla="*/ 284633 w 1131680"/>
                <a:gd name="connsiteY9" fmla="*/ 407396 h 702237"/>
                <a:gd name="connsiteX10" fmla="*/ 841564 w 1131680"/>
                <a:gd name="connsiteY10" fmla="*/ 686973 h 702237"/>
                <a:gd name="connsiteX11" fmla="*/ 1108264 w 1131680"/>
                <a:gd name="connsiteY11" fmla="*/ 644110 h 702237"/>
                <a:gd name="connsiteX12" fmla="*/ 1103783 w 1131680"/>
                <a:gd name="connsiteY12" fmla="*/ 464548 h 702237"/>
                <a:gd name="connsiteX13" fmla="*/ 1103501 w 1131680"/>
                <a:gd name="connsiteY13" fmla="*/ 210723 h 702237"/>
                <a:gd name="connsiteX0" fmla="*/ 1103501 w 1131680"/>
                <a:gd name="connsiteY0" fmla="*/ 210723 h 691186"/>
                <a:gd name="connsiteX1" fmla="*/ 818033 w 1131680"/>
                <a:gd name="connsiteY1" fmla="*/ 145460 h 691186"/>
                <a:gd name="connsiteX2" fmla="*/ 451322 w 1131680"/>
                <a:gd name="connsiteY2" fmla="*/ 54972 h 691186"/>
                <a:gd name="connsiteX3" fmla="*/ 232247 w 1131680"/>
                <a:gd name="connsiteY3" fmla="*/ 26397 h 691186"/>
                <a:gd name="connsiteX4" fmla="*/ 203389 w 1131680"/>
                <a:gd name="connsiteY4" fmla="*/ 1173 h 691186"/>
                <a:gd name="connsiteX5" fmla="*/ 89372 w 1131680"/>
                <a:gd name="connsiteY5" fmla="*/ 64496 h 691186"/>
                <a:gd name="connsiteX6" fmla="*/ 3647 w 1131680"/>
                <a:gd name="connsiteY6" fmla="*/ 88310 h 691186"/>
                <a:gd name="connsiteX7" fmla="*/ 36984 w 1131680"/>
                <a:gd name="connsiteY7" fmla="*/ 235946 h 691186"/>
                <a:gd name="connsiteX8" fmla="*/ 79564 w 1131680"/>
                <a:gd name="connsiteY8" fmla="*/ 344073 h 691186"/>
                <a:gd name="connsiteX9" fmla="*/ 284633 w 1131680"/>
                <a:gd name="connsiteY9" fmla="*/ 407396 h 691186"/>
                <a:gd name="connsiteX10" fmla="*/ 479896 w 1131680"/>
                <a:gd name="connsiteY10" fmla="*/ 564559 h 691186"/>
                <a:gd name="connsiteX11" fmla="*/ 841564 w 1131680"/>
                <a:gd name="connsiteY11" fmla="*/ 686973 h 691186"/>
                <a:gd name="connsiteX12" fmla="*/ 1108264 w 1131680"/>
                <a:gd name="connsiteY12" fmla="*/ 644110 h 691186"/>
                <a:gd name="connsiteX13" fmla="*/ 1103783 w 1131680"/>
                <a:gd name="connsiteY13" fmla="*/ 464548 h 691186"/>
                <a:gd name="connsiteX14" fmla="*/ 1103501 w 1131680"/>
                <a:gd name="connsiteY14" fmla="*/ 210723 h 691186"/>
                <a:gd name="connsiteX0" fmla="*/ 1103501 w 1131680"/>
                <a:gd name="connsiteY0" fmla="*/ 209608 h 690071"/>
                <a:gd name="connsiteX1" fmla="*/ 818033 w 1131680"/>
                <a:gd name="connsiteY1" fmla="*/ 144345 h 690071"/>
                <a:gd name="connsiteX2" fmla="*/ 451322 w 1131680"/>
                <a:gd name="connsiteY2" fmla="*/ 53857 h 690071"/>
                <a:gd name="connsiteX3" fmla="*/ 203389 w 1131680"/>
                <a:gd name="connsiteY3" fmla="*/ 58 h 690071"/>
                <a:gd name="connsiteX4" fmla="*/ 89372 w 1131680"/>
                <a:gd name="connsiteY4" fmla="*/ 63381 h 690071"/>
                <a:gd name="connsiteX5" fmla="*/ 3647 w 1131680"/>
                <a:gd name="connsiteY5" fmla="*/ 87195 h 690071"/>
                <a:gd name="connsiteX6" fmla="*/ 36984 w 1131680"/>
                <a:gd name="connsiteY6" fmla="*/ 234831 h 690071"/>
                <a:gd name="connsiteX7" fmla="*/ 79564 w 1131680"/>
                <a:gd name="connsiteY7" fmla="*/ 342958 h 690071"/>
                <a:gd name="connsiteX8" fmla="*/ 284633 w 1131680"/>
                <a:gd name="connsiteY8" fmla="*/ 406281 h 690071"/>
                <a:gd name="connsiteX9" fmla="*/ 479896 w 1131680"/>
                <a:gd name="connsiteY9" fmla="*/ 563444 h 690071"/>
                <a:gd name="connsiteX10" fmla="*/ 841564 w 1131680"/>
                <a:gd name="connsiteY10" fmla="*/ 685858 h 690071"/>
                <a:gd name="connsiteX11" fmla="*/ 1108264 w 1131680"/>
                <a:gd name="connsiteY11" fmla="*/ 642995 h 690071"/>
                <a:gd name="connsiteX12" fmla="*/ 1103783 w 1131680"/>
                <a:gd name="connsiteY12" fmla="*/ 463433 h 690071"/>
                <a:gd name="connsiteX13" fmla="*/ 1103501 w 1131680"/>
                <a:gd name="connsiteY13" fmla="*/ 209608 h 690071"/>
                <a:gd name="connsiteX0" fmla="*/ 1103501 w 1131680"/>
                <a:gd name="connsiteY0" fmla="*/ 173536 h 653999"/>
                <a:gd name="connsiteX1" fmla="*/ 818033 w 1131680"/>
                <a:gd name="connsiteY1" fmla="*/ 108273 h 653999"/>
                <a:gd name="connsiteX2" fmla="*/ 451322 w 1131680"/>
                <a:gd name="connsiteY2" fmla="*/ 17785 h 653999"/>
                <a:gd name="connsiteX3" fmla="*/ 212914 w 1131680"/>
                <a:gd name="connsiteY3" fmla="*/ 2086 h 653999"/>
                <a:gd name="connsiteX4" fmla="*/ 89372 w 1131680"/>
                <a:gd name="connsiteY4" fmla="*/ 27309 h 653999"/>
                <a:gd name="connsiteX5" fmla="*/ 3647 w 1131680"/>
                <a:gd name="connsiteY5" fmla="*/ 51123 h 653999"/>
                <a:gd name="connsiteX6" fmla="*/ 36984 w 1131680"/>
                <a:gd name="connsiteY6" fmla="*/ 198759 h 653999"/>
                <a:gd name="connsiteX7" fmla="*/ 79564 w 1131680"/>
                <a:gd name="connsiteY7" fmla="*/ 306886 h 653999"/>
                <a:gd name="connsiteX8" fmla="*/ 284633 w 1131680"/>
                <a:gd name="connsiteY8" fmla="*/ 370209 h 653999"/>
                <a:gd name="connsiteX9" fmla="*/ 479896 w 1131680"/>
                <a:gd name="connsiteY9" fmla="*/ 527372 h 653999"/>
                <a:gd name="connsiteX10" fmla="*/ 841564 w 1131680"/>
                <a:gd name="connsiteY10" fmla="*/ 649786 h 653999"/>
                <a:gd name="connsiteX11" fmla="*/ 1108264 w 1131680"/>
                <a:gd name="connsiteY11" fmla="*/ 606923 h 653999"/>
                <a:gd name="connsiteX12" fmla="*/ 1103783 w 1131680"/>
                <a:gd name="connsiteY12" fmla="*/ 427361 h 653999"/>
                <a:gd name="connsiteX13" fmla="*/ 1103501 w 1131680"/>
                <a:gd name="connsiteY13" fmla="*/ 173536 h 6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1680" h="653999">
                  <a:moveTo>
                    <a:pt x="1103501" y="173536"/>
                  </a:moveTo>
                  <a:cubicBezTo>
                    <a:pt x="1055876" y="120355"/>
                    <a:pt x="968052" y="143198"/>
                    <a:pt x="818033" y="108273"/>
                  </a:cubicBezTo>
                  <a:cubicBezTo>
                    <a:pt x="706955" y="83902"/>
                    <a:pt x="553763" y="41833"/>
                    <a:pt x="451322" y="17785"/>
                  </a:cubicBezTo>
                  <a:cubicBezTo>
                    <a:pt x="348881" y="-6263"/>
                    <a:pt x="273239" y="499"/>
                    <a:pt x="212914" y="2086"/>
                  </a:cubicBezTo>
                  <a:cubicBezTo>
                    <a:pt x="152589" y="3673"/>
                    <a:pt x="122662" y="12786"/>
                    <a:pt x="89372" y="27309"/>
                  </a:cubicBezTo>
                  <a:cubicBezTo>
                    <a:pt x="56082" y="41832"/>
                    <a:pt x="18728" y="20961"/>
                    <a:pt x="3647" y="51123"/>
                  </a:cubicBezTo>
                  <a:cubicBezTo>
                    <a:pt x="-11434" y="81285"/>
                    <a:pt x="24331" y="156132"/>
                    <a:pt x="36984" y="198759"/>
                  </a:cubicBezTo>
                  <a:cubicBezTo>
                    <a:pt x="49637" y="241386"/>
                    <a:pt x="38289" y="278311"/>
                    <a:pt x="79564" y="306886"/>
                  </a:cubicBezTo>
                  <a:cubicBezTo>
                    <a:pt x="120839" y="335461"/>
                    <a:pt x="207592" y="337430"/>
                    <a:pt x="284633" y="370209"/>
                  </a:cubicBezTo>
                  <a:cubicBezTo>
                    <a:pt x="361674" y="402988"/>
                    <a:pt x="387074" y="480776"/>
                    <a:pt x="479896" y="527372"/>
                  </a:cubicBezTo>
                  <a:cubicBezTo>
                    <a:pt x="572718" y="573968"/>
                    <a:pt x="736836" y="636528"/>
                    <a:pt x="841564" y="649786"/>
                  </a:cubicBezTo>
                  <a:cubicBezTo>
                    <a:pt x="946292" y="663044"/>
                    <a:pt x="1053448" y="643994"/>
                    <a:pt x="1108264" y="606923"/>
                  </a:cubicBezTo>
                  <a:cubicBezTo>
                    <a:pt x="1163080" y="569852"/>
                    <a:pt x="1104577" y="499592"/>
                    <a:pt x="1103783" y="427361"/>
                  </a:cubicBezTo>
                  <a:cubicBezTo>
                    <a:pt x="1102989" y="355130"/>
                    <a:pt x="1151126" y="226717"/>
                    <a:pt x="1103501" y="173536"/>
                  </a:cubicBezTo>
                  <a:close/>
                </a:path>
              </a:pathLst>
            </a:custGeom>
            <a:solidFill>
              <a:srgbClr val="548235"/>
            </a:solidFill>
            <a:ln w="38100">
              <a:solidFill>
                <a:srgbClr val="38572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6" name="Group 2805"/>
            <p:cNvGrpSpPr/>
            <p:nvPr/>
          </p:nvGrpSpPr>
          <p:grpSpPr>
            <a:xfrm rot="9000000">
              <a:off x="11391055" y="7933336"/>
              <a:ext cx="1249604" cy="1600425"/>
              <a:chOff x="3431919" y="7820881"/>
              <a:chExt cx="1249604" cy="1600425"/>
            </a:xfrm>
          </p:grpSpPr>
          <p:grpSp>
            <p:nvGrpSpPr>
              <p:cNvPr id="2807" name="Group 280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21" name="Group 282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26" name="Explosion 2 282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7" name="Explosion 2 282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8" name="Explosion 2 282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22" name="Group 282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23" name="Explosion 2 282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4" name="Explosion 2 282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5" name="Explosion 2 282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08" name="Group 280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13" name="Group 281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18" name="Explosion 2 28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9" name="Explosion 2 28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0" name="Explosion 2 28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4" name="Group 281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15" name="Explosion 2 28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6" name="Explosion 2 28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7" name="Explosion 2 28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09" name="Group 280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810" name="Explosion 2 28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1" name="Explosion 2 28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2" name="Explosion 2 28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29" name="Group 2828"/>
            <p:cNvGrpSpPr/>
            <p:nvPr/>
          </p:nvGrpSpPr>
          <p:grpSpPr>
            <a:xfrm rot="9000000">
              <a:off x="9602103" y="11740926"/>
              <a:ext cx="1249604" cy="1600425"/>
              <a:chOff x="3431919" y="7820881"/>
              <a:chExt cx="1249604" cy="1600425"/>
            </a:xfrm>
          </p:grpSpPr>
          <p:grpSp>
            <p:nvGrpSpPr>
              <p:cNvPr id="2830" name="Group 2829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44" name="Group 284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49" name="Explosion 2 284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0" name="Explosion 2 284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1" name="Explosion 2 285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45" name="Group 284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46" name="Explosion 2 284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7" name="Explosion 2 284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8" name="Explosion 2 284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31" name="Group 2830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36" name="Group 283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41" name="Explosion 2 284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2" name="Explosion 2 284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3" name="Explosion 2 284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7" name="Group 283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38" name="Explosion 2 283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9" name="Explosion 2 283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0" name="Explosion 2 283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32" name="Group 2831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833" name="Explosion 2 28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4" name="Explosion 2 28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5" name="Explosion 2 28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2" name="Group 2851"/>
            <p:cNvGrpSpPr/>
            <p:nvPr/>
          </p:nvGrpSpPr>
          <p:grpSpPr>
            <a:xfrm rot="9000000">
              <a:off x="11207236" y="13395852"/>
              <a:ext cx="1249604" cy="1600425"/>
              <a:chOff x="3431919" y="7820881"/>
              <a:chExt cx="1249604" cy="1600425"/>
            </a:xfrm>
          </p:grpSpPr>
          <p:grpSp>
            <p:nvGrpSpPr>
              <p:cNvPr id="2853" name="Group 285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67" name="Group 286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72" name="Explosion 2 28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3" name="Explosion 2 28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4" name="Explosion 2 28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68" name="Group 286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69" name="Explosion 2 286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0" name="Explosion 2 286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1" name="Explosion 2 287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54" name="Group 285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59" name="Group 285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64" name="Explosion 2 28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5" name="Explosion 2 28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6" name="Explosion 2 28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60" name="Group 285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61" name="Explosion 2 286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2" name="Explosion 2 286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3" name="Explosion 2 286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55" name="Group 285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856" name="Explosion 2 28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7" name="Explosion 2 28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8" name="Explosion 2 28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75" name="Group 2874"/>
            <p:cNvGrpSpPr/>
            <p:nvPr/>
          </p:nvGrpSpPr>
          <p:grpSpPr>
            <a:xfrm rot="9000000">
              <a:off x="11244552" y="11695479"/>
              <a:ext cx="1249604" cy="1600425"/>
              <a:chOff x="3431919" y="7820881"/>
              <a:chExt cx="1249604" cy="1600425"/>
            </a:xfrm>
          </p:grpSpPr>
          <p:grpSp>
            <p:nvGrpSpPr>
              <p:cNvPr id="2876" name="Group 287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90" name="Group 28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95" name="Explosion 2 28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6" name="Explosion 2 28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7" name="Explosion 2 28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91" name="Group 28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92" name="Explosion 2 28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3" name="Explosion 2 28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4" name="Explosion 2 28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77" name="Group 287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882" name="Group 288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87" name="Explosion 2 288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8" name="Explosion 2 288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9" name="Explosion 2 288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83" name="Group 288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884" name="Explosion 2 28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5" name="Explosion 2 28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6" name="Explosion 2 28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78" name="Group 2877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879" name="Explosion 2 28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0" name="Explosion 2 28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1" name="Explosion 2 28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98" name="Group 2897"/>
            <p:cNvGrpSpPr/>
            <p:nvPr/>
          </p:nvGrpSpPr>
          <p:grpSpPr>
            <a:xfrm rot="3530177">
              <a:off x="10430962" y="10944676"/>
              <a:ext cx="1039458" cy="1438937"/>
              <a:chOff x="3642065" y="7820881"/>
              <a:chExt cx="1039458" cy="1438937"/>
            </a:xfrm>
          </p:grpSpPr>
          <p:grpSp>
            <p:nvGrpSpPr>
              <p:cNvPr id="2899" name="Group 289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13" name="Group 291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18" name="Explosion 2 29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9" name="Explosion 2 29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0" name="Explosion 2 29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14" name="Group 291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15" name="Explosion 2 29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6" name="Explosion 2 29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7" name="Explosion 2 29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00" name="Group 289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05" name="Group 290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10" name="Explosion 2 290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1" name="Explosion 2 291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2" name="Explosion 2 291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06" name="Group 290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07" name="Explosion 2 290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8" name="Explosion 2 290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9" name="Explosion 2 290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902" name="Explosion 2 2901"/>
              <p:cNvSpPr/>
              <p:nvPr/>
            </p:nvSpPr>
            <p:spPr>
              <a:xfrm rot="1310182">
                <a:off x="3642065" y="9060773"/>
                <a:ext cx="169830" cy="199045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21" name="Group 2920"/>
            <p:cNvGrpSpPr/>
            <p:nvPr/>
          </p:nvGrpSpPr>
          <p:grpSpPr>
            <a:xfrm rot="9000000">
              <a:off x="11910526" y="7322560"/>
              <a:ext cx="1249604" cy="1600425"/>
              <a:chOff x="3431919" y="7820881"/>
              <a:chExt cx="1249604" cy="1600425"/>
            </a:xfrm>
          </p:grpSpPr>
          <p:grpSp>
            <p:nvGrpSpPr>
              <p:cNvPr id="2922" name="Group 2921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36" name="Group 293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41" name="Explosion 2 294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2" name="Explosion 2 294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3" name="Explosion 2 294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37" name="Group 293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38" name="Explosion 2 293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9" name="Explosion 2 293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0" name="Explosion 2 293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23" name="Group 2922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28" name="Group 292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33" name="Explosion 2 293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4" name="Explosion 2 293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5" name="Explosion 2 293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29" name="Group 292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30" name="Explosion 2 292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1" name="Explosion 2 293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2" name="Explosion 2 293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24" name="Group 2923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925" name="Explosion 2 29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6" name="Explosion 2 29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7" name="Explosion 2 29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44" name="Group 2943"/>
            <p:cNvGrpSpPr/>
            <p:nvPr/>
          </p:nvGrpSpPr>
          <p:grpSpPr>
            <a:xfrm rot="9000000">
              <a:off x="14142946" y="7821708"/>
              <a:ext cx="1249604" cy="1600425"/>
              <a:chOff x="3431919" y="7820881"/>
              <a:chExt cx="1249604" cy="1600425"/>
            </a:xfrm>
          </p:grpSpPr>
          <p:grpSp>
            <p:nvGrpSpPr>
              <p:cNvPr id="2945" name="Group 2944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59" name="Group 295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64" name="Explosion 2 29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5" name="Explosion 2 29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6" name="Explosion 2 29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60" name="Group 295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61" name="Explosion 2 296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2" name="Explosion 2 296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3" name="Explosion 2 296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46" name="Group 2945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51" name="Group 295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56" name="Explosion 2 295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7" name="Explosion 2 295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8" name="Explosion 2 295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52" name="Group 295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53" name="Explosion 2 295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4" name="Explosion 2 295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5" name="Explosion 2 295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47" name="Group 2946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948" name="Explosion 2 29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9" name="Explosion 2 29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0" name="Explosion 2 29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67" name="Group 2966"/>
            <p:cNvGrpSpPr/>
            <p:nvPr/>
          </p:nvGrpSpPr>
          <p:grpSpPr>
            <a:xfrm rot="9000000">
              <a:off x="13991294" y="9782442"/>
              <a:ext cx="1249604" cy="1600425"/>
              <a:chOff x="3431919" y="7820881"/>
              <a:chExt cx="1249604" cy="1600425"/>
            </a:xfrm>
          </p:grpSpPr>
          <p:grpSp>
            <p:nvGrpSpPr>
              <p:cNvPr id="2968" name="Group 2967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82" name="Group 298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87" name="Explosion 2 298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8" name="Explosion 2 298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9" name="Explosion 2 298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83" name="Group 298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84" name="Explosion 2 29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5" name="Explosion 2 29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6" name="Explosion 2 29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69" name="Group 2968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74" name="Group 297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79" name="Explosion 2 297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0" name="Explosion 2 297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1" name="Explosion 2 298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75" name="Group 297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76" name="Explosion 2 297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7" name="Explosion 2 297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8" name="Explosion 2 29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70" name="Group 2969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971" name="Explosion 2 29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2" name="Explosion 2 29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3" name="Explosion 2 29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90" name="Group 2989"/>
            <p:cNvGrpSpPr/>
            <p:nvPr/>
          </p:nvGrpSpPr>
          <p:grpSpPr>
            <a:xfrm rot="9000000">
              <a:off x="13932149" y="11834348"/>
              <a:ext cx="1249604" cy="1600425"/>
              <a:chOff x="3431919" y="7820881"/>
              <a:chExt cx="1249604" cy="1600425"/>
            </a:xfrm>
          </p:grpSpPr>
          <p:grpSp>
            <p:nvGrpSpPr>
              <p:cNvPr id="2991" name="Group 2990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05" name="Group 300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10" name="Explosion 2 300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1" name="Explosion 2 301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2" name="Explosion 2 301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6" name="Group 300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07" name="Explosion 2 300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8" name="Explosion 2 300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9" name="Explosion 2 300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92" name="Group 299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2997" name="Group 299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02" name="Explosion 2 300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3" name="Explosion 2 300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4" name="Explosion 2 300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98" name="Group 299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2999" name="Explosion 2 299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0" name="Explosion 2 299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1" name="Explosion 2 300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93" name="Group 2992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2994" name="Explosion 2 299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5" name="Explosion 2 299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6" name="Explosion 2 299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13" name="Group 3012"/>
            <p:cNvGrpSpPr/>
            <p:nvPr/>
          </p:nvGrpSpPr>
          <p:grpSpPr>
            <a:xfrm rot="12488880">
              <a:off x="14854449" y="10417088"/>
              <a:ext cx="1249604" cy="1600425"/>
              <a:chOff x="3431919" y="7820881"/>
              <a:chExt cx="1249604" cy="1600425"/>
            </a:xfrm>
          </p:grpSpPr>
          <p:grpSp>
            <p:nvGrpSpPr>
              <p:cNvPr id="3014" name="Group 301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28" name="Group 302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33" name="Explosion 2 303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4" name="Explosion 2 303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5" name="Explosion 2 303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9" name="Group 302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30" name="Explosion 2 302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1" name="Explosion 2 303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2" name="Explosion 2 303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15" name="Group 301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20" name="Group 301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25" name="Explosion 2 302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6" name="Explosion 2 302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7" name="Explosion 2 302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1" name="Group 302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22" name="Explosion 2 302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3" name="Explosion 2 302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4" name="Explosion 2 302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16" name="Group 301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017" name="Explosion 2 301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8" name="Explosion 2 301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9" name="Explosion 2 301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36" name="Group 3035"/>
            <p:cNvGrpSpPr/>
            <p:nvPr/>
          </p:nvGrpSpPr>
          <p:grpSpPr>
            <a:xfrm rot="12488880">
              <a:off x="16359765" y="9629835"/>
              <a:ext cx="1249604" cy="1600425"/>
              <a:chOff x="3431919" y="7820881"/>
              <a:chExt cx="1249604" cy="1600425"/>
            </a:xfrm>
          </p:grpSpPr>
          <p:grpSp>
            <p:nvGrpSpPr>
              <p:cNvPr id="3037" name="Group 303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51" name="Group 305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56" name="Explosion 2 305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7" name="Explosion 2 305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8" name="Explosion 2 305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2" name="Group 305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53" name="Explosion 2 305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4" name="Explosion 2 305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5" name="Explosion 2 305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38" name="Group 303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43" name="Group 304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48" name="Explosion 2 304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9" name="Explosion 2 304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0" name="Explosion 2 304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4" name="Group 304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45" name="Explosion 2 304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6" name="Explosion 2 304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7" name="Explosion 2 304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39" name="Group 303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040" name="Explosion 2 303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1" name="Explosion 2 304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2" name="Explosion 2 304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59" name="Group 3058"/>
            <p:cNvGrpSpPr/>
            <p:nvPr/>
          </p:nvGrpSpPr>
          <p:grpSpPr>
            <a:xfrm rot="8916576">
              <a:off x="17352791" y="8577385"/>
              <a:ext cx="1122391" cy="1569725"/>
              <a:chOff x="3431919" y="7851581"/>
              <a:chExt cx="1122391" cy="1569725"/>
            </a:xfrm>
          </p:grpSpPr>
          <p:grpSp>
            <p:nvGrpSpPr>
              <p:cNvPr id="3060" name="Group 3059"/>
              <p:cNvGrpSpPr/>
              <p:nvPr/>
            </p:nvGrpSpPr>
            <p:grpSpPr>
              <a:xfrm rot="5936591">
                <a:off x="4013422" y="7903942"/>
                <a:ext cx="593249" cy="488527"/>
                <a:chOff x="4627884" y="14093020"/>
                <a:chExt cx="666572" cy="548906"/>
              </a:xfrm>
            </p:grpSpPr>
            <p:sp>
              <p:nvSpPr>
                <p:cNvPr id="3080" name="Explosion 2 3079"/>
                <p:cNvSpPr/>
                <p:nvPr/>
              </p:nvSpPr>
              <p:spPr>
                <a:xfrm rot="16973591">
                  <a:off x="4644297" y="14076607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75" name="Group 307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76" name="Explosion 2 307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7" name="Explosion 2 307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8" name="Explosion 2 307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61" name="Group 3060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66" name="Group 306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71" name="Explosion 2 307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2" name="Explosion 2 307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3" name="Explosion 2 307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67" name="Group 306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68" name="Explosion 2 306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9" name="Explosion 2 306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0" name="Explosion 2 306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62" name="Group 3061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063" name="Explosion 2 30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4" name="Explosion 2 30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5" name="Explosion 2 30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2" name="Group 3081"/>
            <p:cNvGrpSpPr/>
            <p:nvPr/>
          </p:nvGrpSpPr>
          <p:grpSpPr>
            <a:xfrm rot="4590104">
              <a:off x="16403618" y="7347303"/>
              <a:ext cx="1122391" cy="1569725"/>
              <a:chOff x="3431919" y="7851581"/>
              <a:chExt cx="1122391" cy="1569725"/>
            </a:xfrm>
          </p:grpSpPr>
          <p:grpSp>
            <p:nvGrpSpPr>
              <p:cNvPr id="3083" name="Group 3082"/>
              <p:cNvGrpSpPr/>
              <p:nvPr/>
            </p:nvGrpSpPr>
            <p:grpSpPr>
              <a:xfrm rot="5936591">
                <a:off x="4013422" y="7903942"/>
                <a:ext cx="593249" cy="488527"/>
                <a:chOff x="4627884" y="14093020"/>
                <a:chExt cx="666572" cy="548906"/>
              </a:xfrm>
            </p:grpSpPr>
            <p:sp>
              <p:nvSpPr>
                <p:cNvPr id="3097" name="Explosion 2 3096"/>
                <p:cNvSpPr/>
                <p:nvPr/>
              </p:nvSpPr>
              <p:spPr>
                <a:xfrm rot="16973591">
                  <a:off x="4644297" y="14076607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98" name="Group 309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99" name="Explosion 2 309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0" name="Explosion 2 309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1" name="Explosion 2 310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84" name="Group 308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089" name="Group 308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94" name="Explosion 2 309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5" name="Explosion 2 309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6" name="Explosion 2 309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90" name="Group 308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091" name="Explosion 2 309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2" name="Explosion 2 309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3" name="Explosion 2 309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85" name="Group 308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086" name="Explosion 2 30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7" name="Explosion 2 30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8" name="Explosion 2 30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02" name="Group 3101"/>
            <p:cNvGrpSpPr/>
            <p:nvPr/>
          </p:nvGrpSpPr>
          <p:grpSpPr>
            <a:xfrm rot="4590104">
              <a:off x="15125802" y="6932095"/>
              <a:ext cx="1122391" cy="1569725"/>
              <a:chOff x="3431919" y="7851581"/>
              <a:chExt cx="1122391" cy="1569725"/>
            </a:xfrm>
          </p:grpSpPr>
          <p:grpSp>
            <p:nvGrpSpPr>
              <p:cNvPr id="3103" name="Group 3102"/>
              <p:cNvGrpSpPr/>
              <p:nvPr/>
            </p:nvGrpSpPr>
            <p:grpSpPr>
              <a:xfrm rot="5936591">
                <a:off x="4013422" y="7903942"/>
                <a:ext cx="593249" cy="488527"/>
                <a:chOff x="4627884" y="14093020"/>
                <a:chExt cx="666572" cy="548906"/>
              </a:xfrm>
            </p:grpSpPr>
            <p:sp>
              <p:nvSpPr>
                <p:cNvPr id="3117" name="Explosion 2 3116"/>
                <p:cNvSpPr/>
                <p:nvPr/>
              </p:nvSpPr>
              <p:spPr>
                <a:xfrm rot="16973591">
                  <a:off x="4644297" y="14076607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18" name="Group 311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19" name="Explosion 2 311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0" name="Explosion 2 311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1" name="Explosion 2 312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04" name="Group 310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109" name="Group 310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14" name="Explosion 2 311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5" name="Explosion 2 311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6" name="Explosion 2 311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10" name="Group 310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11" name="Explosion 2 311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2" name="Explosion 2 311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3" name="Explosion 2 311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05" name="Group 310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106" name="Explosion 2 310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7" name="Explosion 2 310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8" name="Explosion 2 310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122" name="Freeform 3121"/>
            <p:cNvSpPr/>
            <p:nvPr/>
          </p:nvSpPr>
          <p:spPr>
            <a:xfrm rot="18173395">
              <a:off x="13485977" y="8105487"/>
              <a:ext cx="1291671" cy="1185964"/>
            </a:xfrm>
            <a:custGeom>
              <a:avLst/>
              <a:gdLst>
                <a:gd name="connsiteX0" fmla="*/ 0 w 1267485"/>
                <a:gd name="connsiteY0" fmla="*/ 353085 h 1548142"/>
                <a:gd name="connsiteX1" fmla="*/ 316871 w 1267485"/>
                <a:gd name="connsiteY1" fmla="*/ 162962 h 1548142"/>
                <a:gd name="connsiteX2" fmla="*/ 642796 w 1267485"/>
                <a:gd name="connsiteY2" fmla="*/ 27160 h 1548142"/>
                <a:gd name="connsiteX3" fmla="*/ 796705 w 1267485"/>
                <a:gd name="connsiteY3" fmla="*/ 0 h 1548142"/>
                <a:gd name="connsiteX4" fmla="*/ 1004934 w 1267485"/>
                <a:gd name="connsiteY4" fmla="*/ 144855 h 1548142"/>
                <a:gd name="connsiteX5" fmla="*/ 1267485 w 1267485"/>
                <a:gd name="connsiteY5" fmla="*/ 389299 h 1548142"/>
                <a:gd name="connsiteX6" fmla="*/ 823865 w 1267485"/>
                <a:gd name="connsiteY6" fmla="*/ 860079 h 1548142"/>
                <a:gd name="connsiteX7" fmla="*/ 914400 w 1267485"/>
                <a:gd name="connsiteY7" fmla="*/ 1213164 h 1548142"/>
                <a:gd name="connsiteX8" fmla="*/ 715223 w 1267485"/>
                <a:gd name="connsiteY8" fmla="*/ 1276538 h 1548142"/>
                <a:gd name="connsiteX9" fmla="*/ 624689 w 1267485"/>
                <a:gd name="connsiteY9" fmla="*/ 1548142 h 1548142"/>
                <a:gd name="connsiteX10" fmla="*/ 452673 w 1267485"/>
                <a:gd name="connsiteY10" fmla="*/ 1466661 h 1548142"/>
                <a:gd name="connsiteX11" fmla="*/ 226336 w 1267485"/>
                <a:gd name="connsiteY11" fmla="*/ 1294645 h 1548142"/>
                <a:gd name="connsiteX12" fmla="*/ 226336 w 1267485"/>
                <a:gd name="connsiteY12" fmla="*/ 860079 h 1548142"/>
                <a:gd name="connsiteX13" fmla="*/ 108641 w 1267485"/>
                <a:gd name="connsiteY13" fmla="*/ 860079 h 1548142"/>
                <a:gd name="connsiteX14" fmla="*/ 81481 w 1267485"/>
                <a:gd name="connsiteY14" fmla="*/ 679010 h 1548142"/>
                <a:gd name="connsiteX15" fmla="*/ 0 w 1267485"/>
                <a:gd name="connsiteY15" fmla="*/ 615635 h 1548142"/>
                <a:gd name="connsiteX16" fmla="*/ 0 w 1267485"/>
                <a:gd name="connsiteY16" fmla="*/ 353085 h 1548142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796705 w 1267485"/>
                <a:gd name="connsiteY3" fmla="*/ 430163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351862 w 1267485"/>
                <a:gd name="connsiteY3" fmla="*/ 133600 h 1978305"/>
                <a:gd name="connsiteX4" fmla="*/ 1004934 w 1267485"/>
                <a:gd name="connsiteY4" fmla="*/ 575018 h 1978305"/>
                <a:gd name="connsiteX5" fmla="*/ 1267485 w 1267485"/>
                <a:gd name="connsiteY5" fmla="*/ 819462 h 1978305"/>
                <a:gd name="connsiteX6" fmla="*/ 823865 w 1267485"/>
                <a:gd name="connsiteY6" fmla="*/ 1290242 h 1978305"/>
                <a:gd name="connsiteX7" fmla="*/ 914400 w 1267485"/>
                <a:gd name="connsiteY7" fmla="*/ 1643327 h 1978305"/>
                <a:gd name="connsiteX8" fmla="*/ 715223 w 1267485"/>
                <a:gd name="connsiteY8" fmla="*/ 1706701 h 1978305"/>
                <a:gd name="connsiteX9" fmla="*/ 624689 w 1267485"/>
                <a:gd name="connsiteY9" fmla="*/ 1978305 h 1978305"/>
                <a:gd name="connsiteX10" fmla="*/ 452673 w 1267485"/>
                <a:gd name="connsiteY10" fmla="*/ 1896824 h 1978305"/>
                <a:gd name="connsiteX11" fmla="*/ 226336 w 1267485"/>
                <a:gd name="connsiteY11" fmla="*/ 1724808 h 1978305"/>
                <a:gd name="connsiteX12" fmla="*/ 226336 w 1267485"/>
                <a:gd name="connsiteY12" fmla="*/ 1290242 h 1978305"/>
                <a:gd name="connsiteX13" fmla="*/ 108641 w 1267485"/>
                <a:gd name="connsiteY13" fmla="*/ 1290242 h 1978305"/>
                <a:gd name="connsiteX14" fmla="*/ 81481 w 1267485"/>
                <a:gd name="connsiteY14" fmla="*/ 1109173 h 1978305"/>
                <a:gd name="connsiteX15" fmla="*/ 0 w 1267485"/>
                <a:gd name="connsiteY15" fmla="*/ 1045798 h 1978305"/>
                <a:gd name="connsiteX16" fmla="*/ 0 w 1267485"/>
                <a:gd name="connsiteY16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642796 w 1267485"/>
                <a:gd name="connsiteY2" fmla="*/ 457323 h 1978305"/>
                <a:gd name="connsiteX3" fmla="*/ 1004934 w 1267485"/>
                <a:gd name="connsiteY3" fmla="*/ 575018 h 1978305"/>
                <a:gd name="connsiteX4" fmla="*/ 1267485 w 1267485"/>
                <a:gd name="connsiteY4" fmla="*/ 819462 h 1978305"/>
                <a:gd name="connsiteX5" fmla="*/ 823865 w 1267485"/>
                <a:gd name="connsiteY5" fmla="*/ 1290242 h 1978305"/>
                <a:gd name="connsiteX6" fmla="*/ 914400 w 1267485"/>
                <a:gd name="connsiteY6" fmla="*/ 1643327 h 1978305"/>
                <a:gd name="connsiteX7" fmla="*/ 715223 w 1267485"/>
                <a:gd name="connsiteY7" fmla="*/ 1706701 h 1978305"/>
                <a:gd name="connsiteX8" fmla="*/ 624689 w 1267485"/>
                <a:gd name="connsiteY8" fmla="*/ 1978305 h 1978305"/>
                <a:gd name="connsiteX9" fmla="*/ 452673 w 1267485"/>
                <a:gd name="connsiteY9" fmla="*/ 1896824 h 1978305"/>
                <a:gd name="connsiteX10" fmla="*/ 226336 w 1267485"/>
                <a:gd name="connsiteY10" fmla="*/ 1724808 h 1978305"/>
                <a:gd name="connsiteX11" fmla="*/ 226336 w 1267485"/>
                <a:gd name="connsiteY11" fmla="*/ 1290242 h 1978305"/>
                <a:gd name="connsiteX12" fmla="*/ 108641 w 1267485"/>
                <a:gd name="connsiteY12" fmla="*/ 1290242 h 1978305"/>
                <a:gd name="connsiteX13" fmla="*/ 81481 w 1267485"/>
                <a:gd name="connsiteY13" fmla="*/ 1109173 h 1978305"/>
                <a:gd name="connsiteX14" fmla="*/ 0 w 1267485"/>
                <a:gd name="connsiteY14" fmla="*/ 1045798 h 1978305"/>
                <a:gd name="connsiteX15" fmla="*/ 0 w 1267485"/>
                <a:gd name="connsiteY15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004934 w 1267485"/>
                <a:gd name="connsiteY2" fmla="*/ 575018 h 1978305"/>
                <a:gd name="connsiteX3" fmla="*/ 1267485 w 1267485"/>
                <a:gd name="connsiteY3" fmla="*/ 819462 h 1978305"/>
                <a:gd name="connsiteX4" fmla="*/ 823865 w 1267485"/>
                <a:gd name="connsiteY4" fmla="*/ 1290242 h 1978305"/>
                <a:gd name="connsiteX5" fmla="*/ 914400 w 1267485"/>
                <a:gd name="connsiteY5" fmla="*/ 1643327 h 1978305"/>
                <a:gd name="connsiteX6" fmla="*/ 715223 w 1267485"/>
                <a:gd name="connsiteY6" fmla="*/ 1706701 h 1978305"/>
                <a:gd name="connsiteX7" fmla="*/ 624689 w 1267485"/>
                <a:gd name="connsiteY7" fmla="*/ 1978305 h 1978305"/>
                <a:gd name="connsiteX8" fmla="*/ 452673 w 1267485"/>
                <a:gd name="connsiteY8" fmla="*/ 1896824 h 1978305"/>
                <a:gd name="connsiteX9" fmla="*/ 226336 w 1267485"/>
                <a:gd name="connsiteY9" fmla="*/ 1724808 h 1978305"/>
                <a:gd name="connsiteX10" fmla="*/ 226336 w 1267485"/>
                <a:gd name="connsiteY10" fmla="*/ 1290242 h 1978305"/>
                <a:gd name="connsiteX11" fmla="*/ 108641 w 1267485"/>
                <a:gd name="connsiteY11" fmla="*/ 1290242 h 1978305"/>
                <a:gd name="connsiteX12" fmla="*/ 81481 w 1267485"/>
                <a:gd name="connsiteY12" fmla="*/ 1109173 h 1978305"/>
                <a:gd name="connsiteX13" fmla="*/ 0 w 1267485"/>
                <a:gd name="connsiteY13" fmla="*/ 1045798 h 1978305"/>
                <a:gd name="connsiteX14" fmla="*/ 0 w 1267485"/>
                <a:gd name="connsiteY14" fmla="*/ 783248 h 1978305"/>
                <a:gd name="connsiteX0" fmla="*/ 0 w 1267485"/>
                <a:gd name="connsiteY0" fmla="*/ 783248 h 1978305"/>
                <a:gd name="connsiteX1" fmla="*/ 69736 w 1267485"/>
                <a:gd name="connsiteY1" fmla="*/ 0 h 1978305"/>
                <a:gd name="connsiteX2" fmla="*/ 1267485 w 1267485"/>
                <a:gd name="connsiteY2" fmla="*/ 819462 h 1978305"/>
                <a:gd name="connsiteX3" fmla="*/ 823865 w 1267485"/>
                <a:gd name="connsiteY3" fmla="*/ 1290242 h 1978305"/>
                <a:gd name="connsiteX4" fmla="*/ 914400 w 1267485"/>
                <a:gd name="connsiteY4" fmla="*/ 1643327 h 1978305"/>
                <a:gd name="connsiteX5" fmla="*/ 715223 w 1267485"/>
                <a:gd name="connsiteY5" fmla="*/ 1706701 h 1978305"/>
                <a:gd name="connsiteX6" fmla="*/ 624689 w 1267485"/>
                <a:gd name="connsiteY6" fmla="*/ 1978305 h 1978305"/>
                <a:gd name="connsiteX7" fmla="*/ 452673 w 1267485"/>
                <a:gd name="connsiteY7" fmla="*/ 1896824 h 1978305"/>
                <a:gd name="connsiteX8" fmla="*/ 226336 w 1267485"/>
                <a:gd name="connsiteY8" fmla="*/ 1724808 h 1978305"/>
                <a:gd name="connsiteX9" fmla="*/ 226336 w 1267485"/>
                <a:gd name="connsiteY9" fmla="*/ 1290242 h 1978305"/>
                <a:gd name="connsiteX10" fmla="*/ 108641 w 1267485"/>
                <a:gd name="connsiteY10" fmla="*/ 1290242 h 1978305"/>
                <a:gd name="connsiteX11" fmla="*/ 81481 w 1267485"/>
                <a:gd name="connsiteY11" fmla="*/ 1109173 h 1978305"/>
                <a:gd name="connsiteX12" fmla="*/ 0 w 1267485"/>
                <a:gd name="connsiteY12" fmla="*/ 1045798 h 1978305"/>
                <a:gd name="connsiteX13" fmla="*/ 0 w 1267485"/>
                <a:gd name="connsiteY13" fmla="*/ 783248 h 1978305"/>
                <a:gd name="connsiteX0" fmla="*/ 0 w 914400"/>
                <a:gd name="connsiteY0" fmla="*/ 783248 h 1978305"/>
                <a:gd name="connsiteX1" fmla="*/ 69736 w 914400"/>
                <a:gd name="connsiteY1" fmla="*/ 0 h 1978305"/>
                <a:gd name="connsiteX2" fmla="*/ 823865 w 914400"/>
                <a:gd name="connsiteY2" fmla="*/ 1290242 h 1978305"/>
                <a:gd name="connsiteX3" fmla="*/ 914400 w 914400"/>
                <a:gd name="connsiteY3" fmla="*/ 1643327 h 1978305"/>
                <a:gd name="connsiteX4" fmla="*/ 715223 w 914400"/>
                <a:gd name="connsiteY4" fmla="*/ 1706701 h 1978305"/>
                <a:gd name="connsiteX5" fmla="*/ 624689 w 914400"/>
                <a:gd name="connsiteY5" fmla="*/ 1978305 h 1978305"/>
                <a:gd name="connsiteX6" fmla="*/ 452673 w 914400"/>
                <a:gd name="connsiteY6" fmla="*/ 1896824 h 1978305"/>
                <a:gd name="connsiteX7" fmla="*/ 226336 w 914400"/>
                <a:gd name="connsiteY7" fmla="*/ 1724808 h 1978305"/>
                <a:gd name="connsiteX8" fmla="*/ 226336 w 914400"/>
                <a:gd name="connsiteY8" fmla="*/ 1290242 h 1978305"/>
                <a:gd name="connsiteX9" fmla="*/ 108641 w 914400"/>
                <a:gd name="connsiteY9" fmla="*/ 1290242 h 1978305"/>
                <a:gd name="connsiteX10" fmla="*/ 81481 w 914400"/>
                <a:gd name="connsiteY10" fmla="*/ 1109173 h 1978305"/>
                <a:gd name="connsiteX11" fmla="*/ 0 w 914400"/>
                <a:gd name="connsiteY11" fmla="*/ 1045798 h 1978305"/>
                <a:gd name="connsiteX12" fmla="*/ 0 w 914400"/>
                <a:gd name="connsiteY12" fmla="*/ 783248 h 1978305"/>
                <a:gd name="connsiteX0" fmla="*/ 0 w 914400"/>
                <a:gd name="connsiteY0" fmla="*/ 793169 h 1988226"/>
                <a:gd name="connsiteX1" fmla="*/ 69736 w 914400"/>
                <a:gd name="connsiteY1" fmla="*/ 9921 h 1988226"/>
                <a:gd name="connsiteX2" fmla="*/ 314278 w 914400"/>
                <a:gd name="connsiteY2" fmla="*/ 0 h 1988226"/>
                <a:gd name="connsiteX3" fmla="*/ 914400 w 914400"/>
                <a:gd name="connsiteY3" fmla="*/ 1653248 h 1988226"/>
                <a:gd name="connsiteX4" fmla="*/ 715223 w 914400"/>
                <a:gd name="connsiteY4" fmla="*/ 1716622 h 1988226"/>
                <a:gd name="connsiteX5" fmla="*/ 624689 w 914400"/>
                <a:gd name="connsiteY5" fmla="*/ 1988226 h 1988226"/>
                <a:gd name="connsiteX6" fmla="*/ 452673 w 914400"/>
                <a:gd name="connsiteY6" fmla="*/ 1906745 h 1988226"/>
                <a:gd name="connsiteX7" fmla="*/ 226336 w 914400"/>
                <a:gd name="connsiteY7" fmla="*/ 1734729 h 1988226"/>
                <a:gd name="connsiteX8" fmla="*/ 226336 w 914400"/>
                <a:gd name="connsiteY8" fmla="*/ 1300163 h 1988226"/>
                <a:gd name="connsiteX9" fmla="*/ 108641 w 914400"/>
                <a:gd name="connsiteY9" fmla="*/ 1300163 h 1988226"/>
                <a:gd name="connsiteX10" fmla="*/ 81481 w 914400"/>
                <a:gd name="connsiteY10" fmla="*/ 1119094 h 1988226"/>
                <a:gd name="connsiteX11" fmla="*/ 0 w 914400"/>
                <a:gd name="connsiteY11" fmla="*/ 1055719 h 1988226"/>
                <a:gd name="connsiteX12" fmla="*/ 0 w 914400"/>
                <a:gd name="connsiteY12" fmla="*/ 793169 h 1988226"/>
                <a:gd name="connsiteX0" fmla="*/ 0 w 715223"/>
                <a:gd name="connsiteY0" fmla="*/ 793169 h 1988226"/>
                <a:gd name="connsiteX1" fmla="*/ 69736 w 715223"/>
                <a:gd name="connsiteY1" fmla="*/ 9921 h 1988226"/>
                <a:gd name="connsiteX2" fmla="*/ 314278 w 715223"/>
                <a:gd name="connsiteY2" fmla="*/ 0 h 1988226"/>
                <a:gd name="connsiteX3" fmla="*/ 715223 w 715223"/>
                <a:gd name="connsiteY3" fmla="*/ 1716622 h 1988226"/>
                <a:gd name="connsiteX4" fmla="*/ 624689 w 715223"/>
                <a:gd name="connsiteY4" fmla="*/ 1988226 h 1988226"/>
                <a:gd name="connsiteX5" fmla="*/ 452673 w 715223"/>
                <a:gd name="connsiteY5" fmla="*/ 1906745 h 1988226"/>
                <a:gd name="connsiteX6" fmla="*/ 226336 w 715223"/>
                <a:gd name="connsiteY6" fmla="*/ 1734729 h 1988226"/>
                <a:gd name="connsiteX7" fmla="*/ 226336 w 715223"/>
                <a:gd name="connsiteY7" fmla="*/ 1300163 h 1988226"/>
                <a:gd name="connsiteX8" fmla="*/ 108641 w 715223"/>
                <a:gd name="connsiteY8" fmla="*/ 1300163 h 1988226"/>
                <a:gd name="connsiteX9" fmla="*/ 81481 w 715223"/>
                <a:gd name="connsiteY9" fmla="*/ 1119094 h 1988226"/>
                <a:gd name="connsiteX10" fmla="*/ 0 w 715223"/>
                <a:gd name="connsiteY10" fmla="*/ 1055719 h 1988226"/>
                <a:gd name="connsiteX11" fmla="*/ 0 w 715223"/>
                <a:gd name="connsiteY11" fmla="*/ 793169 h 1988226"/>
                <a:gd name="connsiteX0" fmla="*/ 0 w 624689"/>
                <a:gd name="connsiteY0" fmla="*/ 793169 h 1988226"/>
                <a:gd name="connsiteX1" fmla="*/ 69736 w 624689"/>
                <a:gd name="connsiteY1" fmla="*/ 9921 h 1988226"/>
                <a:gd name="connsiteX2" fmla="*/ 314278 w 624689"/>
                <a:gd name="connsiteY2" fmla="*/ 0 h 1988226"/>
                <a:gd name="connsiteX3" fmla="*/ 624689 w 624689"/>
                <a:gd name="connsiteY3" fmla="*/ 1988226 h 1988226"/>
                <a:gd name="connsiteX4" fmla="*/ 452673 w 624689"/>
                <a:gd name="connsiteY4" fmla="*/ 1906745 h 1988226"/>
                <a:gd name="connsiteX5" fmla="*/ 226336 w 624689"/>
                <a:gd name="connsiteY5" fmla="*/ 1734729 h 1988226"/>
                <a:gd name="connsiteX6" fmla="*/ 226336 w 624689"/>
                <a:gd name="connsiteY6" fmla="*/ 1300163 h 1988226"/>
                <a:gd name="connsiteX7" fmla="*/ 108641 w 624689"/>
                <a:gd name="connsiteY7" fmla="*/ 1300163 h 1988226"/>
                <a:gd name="connsiteX8" fmla="*/ 81481 w 624689"/>
                <a:gd name="connsiteY8" fmla="*/ 1119094 h 1988226"/>
                <a:gd name="connsiteX9" fmla="*/ 0 w 624689"/>
                <a:gd name="connsiteY9" fmla="*/ 1055719 h 1988226"/>
                <a:gd name="connsiteX10" fmla="*/ 0 w 624689"/>
                <a:gd name="connsiteY10" fmla="*/ 793169 h 1988226"/>
                <a:gd name="connsiteX0" fmla="*/ 0 w 452673"/>
                <a:gd name="connsiteY0" fmla="*/ 793169 h 1906745"/>
                <a:gd name="connsiteX1" fmla="*/ 69736 w 452673"/>
                <a:gd name="connsiteY1" fmla="*/ 9921 h 1906745"/>
                <a:gd name="connsiteX2" fmla="*/ 314278 w 452673"/>
                <a:gd name="connsiteY2" fmla="*/ 0 h 1906745"/>
                <a:gd name="connsiteX3" fmla="*/ 452673 w 452673"/>
                <a:gd name="connsiteY3" fmla="*/ 1906745 h 1906745"/>
                <a:gd name="connsiteX4" fmla="*/ 226336 w 452673"/>
                <a:gd name="connsiteY4" fmla="*/ 1734729 h 1906745"/>
                <a:gd name="connsiteX5" fmla="*/ 226336 w 452673"/>
                <a:gd name="connsiteY5" fmla="*/ 1300163 h 1906745"/>
                <a:gd name="connsiteX6" fmla="*/ 108641 w 452673"/>
                <a:gd name="connsiteY6" fmla="*/ 1300163 h 1906745"/>
                <a:gd name="connsiteX7" fmla="*/ 81481 w 452673"/>
                <a:gd name="connsiteY7" fmla="*/ 1119094 h 1906745"/>
                <a:gd name="connsiteX8" fmla="*/ 0 w 452673"/>
                <a:gd name="connsiteY8" fmla="*/ 1055719 h 1906745"/>
                <a:gd name="connsiteX9" fmla="*/ 0 w 452673"/>
                <a:gd name="connsiteY9" fmla="*/ 793169 h 1906745"/>
                <a:gd name="connsiteX0" fmla="*/ 0 w 314278"/>
                <a:gd name="connsiteY0" fmla="*/ 793169 h 1734729"/>
                <a:gd name="connsiteX1" fmla="*/ 69736 w 314278"/>
                <a:gd name="connsiteY1" fmla="*/ 9921 h 1734729"/>
                <a:gd name="connsiteX2" fmla="*/ 314278 w 314278"/>
                <a:gd name="connsiteY2" fmla="*/ 0 h 1734729"/>
                <a:gd name="connsiteX3" fmla="*/ 226336 w 314278"/>
                <a:gd name="connsiteY3" fmla="*/ 1734729 h 1734729"/>
                <a:gd name="connsiteX4" fmla="*/ 226336 w 314278"/>
                <a:gd name="connsiteY4" fmla="*/ 1300163 h 1734729"/>
                <a:gd name="connsiteX5" fmla="*/ 108641 w 314278"/>
                <a:gd name="connsiteY5" fmla="*/ 1300163 h 1734729"/>
                <a:gd name="connsiteX6" fmla="*/ 81481 w 314278"/>
                <a:gd name="connsiteY6" fmla="*/ 1119094 h 1734729"/>
                <a:gd name="connsiteX7" fmla="*/ 0 w 314278"/>
                <a:gd name="connsiteY7" fmla="*/ 1055719 h 1734729"/>
                <a:gd name="connsiteX8" fmla="*/ 0 w 314278"/>
                <a:gd name="connsiteY8" fmla="*/ 793169 h 1734729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81481 w 314278"/>
                <a:gd name="connsiteY5" fmla="*/ 1119094 h 1300163"/>
                <a:gd name="connsiteX6" fmla="*/ 0 w 314278"/>
                <a:gd name="connsiteY6" fmla="*/ 1055719 h 1300163"/>
                <a:gd name="connsiteX7" fmla="*/ 0 w 314278"/>
                <a:gd name="connsiteY7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1055719 h 1300163"/>
                <a:gd name="connsiteX6" fmla="*/ 0 w 314278"/>
                <a:gd name="connsiteY6" fmla="*/ 793169 h 1300163"/>
                <a:gd name="connsiteX0" fmla="*/ 0 w 314278"/>
                <a:gd name="connsiteY0" fmla="*/ 793169 h 1300163"/>
                <a:gd name="connsiteX1" fmla="*/ 69736 w 314278"/>
                <a:gd name="connsiteY1" fmla="*/ 9921 h 1300163"/>
                <a:gd name="connsiteX2" fmla="*/ 314278 w 314278"/>
                <a:gd name="connsiteY2" fmla="*/ 0 h 1300163"/>
                <a:gd name="connsiteX3" fmla="*/ 226336 w 314278"/>
                <a:gd name="connsiteY3" fmla="*/ 1300163 h 1300163"/>
                <a:gd name="connsiteX4" fmla="*/ 108641 w 314278"/>
                <a:gd name="connsiteY4" fmla="*/ 1300163 h 1300163"/>
                <a:gd name="connsiteX5" fmla="*/ 0 w 314278"/>
                <a:gd name="connsiteY5" fmla="*/ 793169 h 1300163"/>
                <a:gd name="connsiteX0" fmla="*/ 38905 w 244542"/>
                <a:gd name="connsiteY0" fmla="*/ 1300163 h 1300163"/>
                <a:gd name="connsiteX1" fmla="*/ 0 w 244542"/>
                <a:gd name="connsiteY1" fmla="*/ 9921 h 1300163"/>
                <a:gd name="connsiteX2" fmla="*/ 244542 w 244542"/>
                <a:gd name="connsiteY2" fmla="*/ 0 h 1300163"/>
                <a:gd name="connsiteX3" fmla="*/ 156600 w 244542"/>
                <a:gd name="connsiteY3" fmla="*/ 1300163 h 1300163"/>
                <a:gd name="connsiteX4" fmla="*/ 38905 w 244542"/>
                <a:gd name="connsiteY4" fmla="*/ 1300163 h 1300163"/>
                <a:gd name="connsiteX0" fmla="*/ 38905 w 938936"/>
                <a:gd name="connsiteY0" fmla="*/ 1467038 h 1467038"/>
                <a:gd name="connsiteX1" fmla="*/ 0 w 938936"/>
                <a:gd name="connsiteY1" fmla="*/ 176796 h 1467038"/>
                <a:gd name="connsiteX2" fmla="*/ 244542 w 938936"/>
                <a:gd name="connsiteY2" fmla="*/ 166875 h 1467038"/>
                <a:gd name="connsiteX3" fmla="*/ 938800 w 938936"/>
                <a:gd name="connsiteY3" fmla="*/ 26130 h 1467038"/>
                <a:gd name="connsiteX4" fmla="*/ 156600 w 938936"/>
                <a:gd name="connsiteY4" fmla="*/ 1467038 h 1467038"/>
                <a:gd name="connsiteX5" fmla="*/ 38905 w 938936"/>
                <a:gd name="connsiteY5" fmla="*/ 1467038 h 1467038"/>
                <a:gd name="connsiteX0" fmla="*/ 38905 w 949751"/>
                <a:gd name="connsiteY0" fmla="*/ 1491916 h 1491916"/>
                <a:gd name="connsiteX1" fmla="*/ 0 w 949751"/>
                <a:gd name="connsiteY1" fmla="*/ 201674 h 1491916"/>
                <a:gd name="connsiteX2" fmla="*/ 244542 w 949751"/>
                <a:gd name="connsiteY2" fmla="*/ 191753 h 1491916"/>
                <a:gd name="connsiteX3" fmla="*/ 595900 w 949751"/>
                <a:gd name="connsiteY3" fmla="*/ 460583 h 1491916"/>
                <a:gd name="connsiteX4" fmla="*/ 938800 w 949751"/>
                <a:gd name="connsiteY4" fmla="*/ 51008 h 1491916"/>
                <a:gd name="connsiteX5" fmla="*/ 156600 w 949751"/>
                <a:gd name="connsiteY5" fmla="*/ 1491916 h 1491916"/>
                <a:gd name="connsiteX6" fmla="*/ 38905 w 949751"/>
                <a:gd name="connsiteY6" fmla="*/ 1491916 h 1491916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595900 w 957295"/>
                <a:gd name="connsiteY3" fmla="*/ 497344 h 1528677"/>
                <a:gd name="connsiteX4" fmla="*/ 629238 w 957295"/>
                <a:gd name="connsiteY4" fmla="*/ 159206 h 1528677"/>
                <a:gd name="connsiteX5" fmla="*/ 938800 w 957295"/>
                <a:gd name="connsiteY5" fmla="*/ 87769 h 1528677"/>
                <a:gd name="connsiteX6" fmla="*/ 156600 w 957295"/>
                <a:gd name="connsiteY6" fmla="*/ 1528677 h 1528677"/>
                <a:gd name="connsiteX7" fmla="*/ 38905 w 957295"/>
                <a:gd name="connsiteY7" fmla="*/ 1528677 h 1528677"/>
                <a:gd name="connsiteX0" fmla="*/ 38905 w 957295"/>
                <a:gd name="connsiteY0" fmla="*/ 1528677 h 1528677"/>
                <a:gd name="connsiteX1" fmla="*/ 0 w 957295"/>
                <a:gd name="connsiteY1" fmla="*/ 238435 h 1528677"/>
                <a:gd name="connsiteX2" fmla="*/ 244542 w 957295"/>
                <a:gd name="connsiteY2" fmla="*/ 228514 h 1528677"/>
                <a:gd name="connsiteX3" fmla="*/ 305388 w 957295"/>
                <a:gd name="connsiteY3" fmla="*/ 530682 h 1528677"/>
                <a:gd name="connsiteX4" fmla="*/ 595900 w 957295"/>
                <a:gd name="connsiteY4" fmla="*/ 497344 h 1528677"/>
                <a:gd name="connsiteX5" fmla="*/ 629238 w 957295"/>
                <a:gd name="connsiteY5" fmla="*/ 159206 h 1528677"/>
                <a:gd name="connsiteX6" fmla="*/ 938800 w 957295"/>
                <a:gd name="connsiteY6" fmla="*/ 87769 h 1528677"/>
                <a:gd name="connsiteX7" fmla="*/ 156600 w 957295"/>
                <a:gd name="connsiteY7" fmla="*/ 1528677 h 1528677"/>
                <a:gd name="connsiteX8" fmla="*/ 38905 w 957295"/>
                <a:gd name="connsiteY8" fmla="*/ 1528677 h 152867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156600 w 948254"/>
                <a:gd name="connsiteY8" fmla="*/ 1481437 h 1481437"/>
                <a:gd name="connsiteX9" fmla="*/ 38905 w 948254"/>
                <a:gd name="connsiteY9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156600 w 948254"/>
                <a:gd name="connsiteY9" fmla="*/ 1481437 h 1481437"/>
                <a:gd name="connsiteX10" fmla="*/ 38905 w 948254"/>
                <a:gd name="connsiteY10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81437 h 1481437"/>
                <a:gd name="connsiteX1" fmla="*/ 0 w 948254"/>
                <a:gd name="connsiteY1" fmla="*/ 191195 h 1481437"/>
                <a:gd name="connsiteX2" fmla="*/ 244542 w 948254"/>
                <a:gd name="connsiteY2" fmla="*/ 181274 h 1481437"/>
                <a:gd name="connsiteX3" fmla="*/ 305388 w 948254"/>
                <a:gd name="connsiteY3" fmla="*/ 483442 h 1481437"/>
                <a:gd name="connsiteX4" fmla="*/ 595900 w 948254"/>
                <a:gd name="connsiteY4" fmla="*/ 450104 h 1481437"/>
                <a:gd name="connsiteX5" fmla="*/ 629238 w 948254"/>
                <a:gd name="connsiteY5" fmla="*/ 111966 h 1481437"/>
                <a:gd name="connsiteX6" fmla="*/ 938800 w 948254"/>
                <a:gd name="connsiteY6" fmla="*/ 40529 h 1481437"/>
                <a:gd name="connsiteX7" fmla="*/ 910225 w 948254"/>
                <a:gd name="connsiteY7" fmla="*/ 702517 h 1481437"/>
                <a:gd name="connsiteX8" fmla="*/ 629238 w 948254"/>
                <a:gd name="connsiteY8" fmla="*/ 773955 h 1481437"/>
                <a:gd name="connsiteX9" fmla="*/ 843550 w 948254"/>
                <a:gd name="connsiteY9" fmla="*/ 1450230 h 1481437"/>
                <a:gd name="connsiteX10" fmla="*/ 156600 w 948254"/>
                <a:gd name="connsiteY10" fmla="*/ 1481437 h 1481437"/>
                <a:gd name="connsiteX11" fmla="*/ 38905 w 948254"/>
                <a:gd name="connsiteY11" fmla="*/ 1481437 h 148143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72617 h 1472617"/>
                <a:gd name="connsiteX1" fmla="*/ 0 w 948254"/>
                <a:gd name="connsiteY1" fmla="*/ 182375 h 1472617"/>
                <a:gd name="connsiteX2" fmla="*/ 244542 w 948254"/>
                <a:gd name="connsiteY2" fmla="*/ 172454 h 1472617"/>
                <a:gd name="connsiteX3" fmla="*/ 305388 w 948254"/>
                <a:gd name="connsiteY3" fmla="*/ 474622 h 1472617"/>
                <a:gd name="connsiteX4" fmla="*/ 595900 w 948254"/>
                <a:gd name="connsiteY4" fmla="*/ 441284 h 1472617"/>
                <a:gd name="connsiteX5" fmla="*/ 629238 w 948254"/>
                <a:gd name="connsiteY5" fmla="*/ 103146 h 1472617"/>
                <a:gd name="connsiteX6" fmla="*/ 938800 w 948254"/>
                <a:gd name="connsiteY6" fmla="*/ 31709 h 1472617"/>
                <a:gd name="connsiteX7" fmla="*/ 910225 w 948254"/>
                <a:gd name="connsiteY7" fmla="*/ 693697 h 1472617"/>
                <a:gd name="connsiteX8" fmla="*/ 629238 w 948254"/>
                <a:gd name="connsiteY8" fmla="*/ 765135 h 1472617"/>
                <a:gd name="connsiteX9" fmla="*/ 843550 w 948254"/>
                <a:gd name="connsiteY9" fmla="*/ 1441410 h 1472617"/>
                <a:gd name="connsiteX10" fmla="*/ 156600 w 948254"/>
                <a:gd name="connsiteY10" fmla="*/ 1472617 h 1472617"/>
                <a:gd name="connsiteX11" fmla="*/ 38905 w 948254"/>
                <a:gd name="connsiteY11" fmla="*/ 1472617 h 1472617"/>
                <a:gd name="connsiteX0" fmla="*/ 38905 w 948254"/>
                <a:gd name="connsiteY0" fmla="*/ 1441437 h 1441437"/>
                <a:gd name="connsiteX1" fmla="*/ 0 w 948254"/>
                <a:gd name="connsiteY1" fmla="*/ 151195 h 1441437"/>
                <a:gd name="connsiteX2" fmla="*/ 244542 w 948254"/>
                <a:gd name="connsiteY2" fmla="*/ 141274 h 1441437"/>
                <a:gd name="connsiteX3" fmla="*/ 305388 w 948254"/>
                <a:gd name="connsiteY3" fmla="*/ 443442 h 1441437"/>
                <a:gd name="connsiteX4" fmla="*/ 595900 w 948254"/>
                <a:gd name="connsiteY4" fmla="*/ 410104 h 1441437"/>
                <a:gd name="connsiteX5" fmla="*/ 629238 w 948254"/>
                <a:gd name="connsiteY5" fmla="*/ 71966 h 1441437"/>
                <a:gd name="connsiteX6" fmla="*/ 938800 w 948254"/>
                <a:gd name="connsiteY6" fmla="*/ 529 h 1441437"/>
                <a:gd name="connsiteX7" fmla="*/ 910225 w 948254"/>
                <a:gd name="connsiteY7" fmla="*/ 662517 h 1441437"/>
                <a:gd name="connsiteX8" fmla="*/ 629238 w 948254"/>
                <a:gd name="connsiteY8" fmla="*/ 733955 h 1441437"/>
                <a:gd name="connsiteX9" fmla="*/ 843550 w 948254"/>
                <a:gd name="connsiteY9" fmla="*/ 1410230 h 1441437"/>
                <a:gd name="connsiteX10" fmla="*/ 156600 w 948254"/>
                <a:gd name="connsiteY10" fmla="*/ 1441437 h 1441437"/>
                <a:gd name="connsiteX11" fmla="*/ 38905 w 948254"/>
                <a:gd name="connsiteY11" fmla="*/ 1441437 h 1441437"/>
                <a:gd name="connsiteX0" fmla="*/ 38905 w 964270"/>
                <a:gd name="connsiteY0" fmla="*/ 1441437 h 1441437"/>
                <a:gd name="connsiteX1" fmla="*/ 0 w 964270"/>
                <a:gd name="connsiteY1" fmla="*/ 151195 h 1441437"/>
                <a:gd name="connsiteX2" fmla="*/ 244542 w 964270"/>
                <a:gd name="connsiteY2" fmla="*/ 141274 h 1441437"/>
                <a:gd name="connsiteX3" fmla="*/ 305388 w 964270"/>
                <a:gd name="connsiteY3" fmla="*/ 443442 h 1441437"/>
                <a:gd name="connsiteX4" fmla="*/ 595900 w 964270"/>
                <a:gd name="connsiteY4" fmla="*/ 410104 h 1441437"/>
                <a:gd name="connsiteX5" fmla="*/ 629238 w 964270"/>
                <a:gd name="connsiteY5" fmla="*/ 71966 h 1441437"/>
                <a:gd name="connsiteX6" fmla="*/ 938800 w 964270"/>
                <a:gd name="connsiteY6" fmla="*/ 529 h 1441437"/>
                <a:gd name="connsiteX7" fmla="*/ 910225 w 964270"/>
                <a:gd name="connsiteY7" fmla="*/ 662517 h 1441437"/>
                <a:gd name="connsiteX8" fmla="*/ 629238 w 964270"/>
                <a:gd name="connsiteY8" fmla="*/ 733955 h 1441437"/>
                <a:gd name="connsiteX9" fmla="*/ 843550 w 964270"/>
                <a:gd name="connsiteY9" fmla="*/ 1410230 h 1441437"/>
                <a:gd name="connsiteX10" fmla="*/ 156600 w 964270"/>
                <a:gd name="connsiteY10" fmla="*/ 1441437 h 1441437"/>
                <a:gd name="connsiteX11" fmla="*/ 38905 w 964270"/>
                <a:gd name="connsiteY11" fmla="*/ 1441437 h 1441437"/>
                <a:gd name="connsiteX0" fmla="*/ 38905 w 939494"/>
                <a:gd name="connsiteY0" fmla="*/ 1441437 h 1441437"/>
                <a:gd name="connsiteX1" fmla="*/ 0 w 939494"/>
                <a:gd name="connsiteY1" fmla="*/ 151195 h 1441437"/>
                <a:gd name="connsiteX2" fmla="*/ 244542 w 939494"/>
                <a:gd name="connsiteY2" fmla="*/ 141274 h 1441437"/>
                <a:gd name="connsiteX3" fmla="*/ 305388 w 939494"/>
                <a:gd name="connsiteY3" fmla="*/ 443442 h 1441437"/>
                <a:gd name="connsiteX4" fmla="*/ 595900 w 939494"/>
                <a:gd name="connsiteY4" fmla="*/ 410104 h 1441437"/>
                <a:gd name="connsiteX5" fmla="*/ 629238 w 939494"/>
                <a:gd name="connsiteY5" fmla="*/ 71966 h 1441437"/>
                <a:gd name="connsiteX6" fmla="*/ 938800 w 939494"/>
                <a:gd name="connsiteY6" fmla="*/ 529 h 1441437"/>
                <a:gd name="connsiteX7" fmla="*/ 910225 w 939494"/>
                <a:gd name="connsiteY7" fmla="*/ 662517 h 1441437"/>
                <a:gd name="connsiteX8" fmla="*/ 629238 w 939494"/>
                <a:gd name="connsiteY8" fmla="*/ 733955 h 1441437"/>
                <a:gd name="connsiteX9" fmla="*/ 843550 w 939494"/>
                <a:gd name="connsiteY9" fmla="*/ 1410230 h 1441437"/>
                <a:gd name="connsiteX10" fmla="*/ 156600 w 939494"/>
                <a:gd name="connsiteY10" fmla="*/ 1441437 h 1441437"/>
                <a:gd name="connsiteX11" fmla="*/ 38905 w 939494"/>
                <a:gd name="connsiteY11" fmla="*/ 1441437 h 1441437"/>
                <a:gd name="connsiteX0" fmla="*/ 38905 w 939585"/>
                <a:gd name="connsiteY0" fmla="*/ 1441204 h 1441204"/>
                <a:gd name="connsiteX1" fmla="*/ 0 w 939585"/>
                <a:gd name="connsiteY1" fmla="*/ 150962 h 1441204"/>
                <a:gd name="connsiteX2" fmla="*/ 244542 w 939585"/>
                <a:gd name="connsiteY2" fmla="*/ 141041 h 1441204"/>
                <a:gd name="connsiteX3" fmla="*/ 305388 w 939585"/>
                <a:gd name="connsiteY3" fmla="*/ 443209 h 1441204"/>
                <a:gd name="connsiteX4" fmla="*/ 595900 w 939585"/>
                <a:gd name="connsiteY4" fmla="*/ 409871 h 1441204"/>
                <a:gd name="connsiteX5" fmla="*/ 667338 w 939585"/>
                <a:gd name="connsiteY5" fmla="*/ 128883 h 1441204"/>
                <a:gd name="connsiteX6" fmla="*/ 938800 w 939585"/>
                <a:gd name="connsiteY6" fmla="*/ 296 h 1441204"/>
                <a:gd name="connsiteX7" fmla="*/ 910225 w 939585"/>
                <a:gd name="connsiteY7" fmla="*/ 662284 h 1441204"/>
                <a:gd name="connsiteX8" fmla="*/ 629238 w 939585"/>
                <a:gd name="connsiteY8" fmla="*/ 733722 h 1441204"/>
                <a:gd name="connsiteX9" fmla="*/ 843550 w 939585"/>
                <a:gd name="connsiteY9" fmla="*/ 1409997 h 1441204"/>
                <a:gd name="connsiteX10" fmla="*/ 156600 w 939585"/>
                <a:gd name="connsiteY10" fmla="*/ 1441204 h 1441204"/>
                <a:gd name="connsiteX11" fmla="*/ 38905 w 939585"/>
                <a:gd name="connsiteY11" fmla="*/ 1441204 h 1441204"/>
                <a:gd name="connsiteX0" fmla="*/ 38905 w 939465"/>
                <a:gd name="connsiteY0" fmla="*/ 1441515 h 1441515"/>
                <a:gd name="connsiteX1" fmla="*/ 0 w 939465"/>
                <a:gd name="connsiteY1" fmla="*/ 151273 h 1441515"/>
                <a:gd name="connsiteX2" fmla="*/ 244542 w 939465"/>
                <a:gd name="connsiteY2" fmla="*/ 141352 h 1441515"/>
                <a:gd name="connsiteX3" fmla="*/ 305388 w 939465"/>
                <a:gd name="connsiteY3" fmla="*/ 443520 h 1441515"/>
                <a:gd name="connsiteX4" fmla="*/ 595900 w 939465"/>
                <a:gd name="connsiteY4" fmla="*/ 410182 h 1441515"/>
                <a:gd name="connsiteX5" fmla="*/ 614951 w 939465"/>
                <a:gd name="connsiteY5" fmla="*/ 62519 h 1441515"/>
                <a:gd name="connsiteX6" fmla="*/ 938800 w 939465"/>
                <a:gd name="connsiteY6" fmla="*/ 607 h 1441515"/>
                <a:gd name="connsiteX7" fmla="*/ 910225 w 939465"/>
                <a:gd name="connsiteY7" fmla="*/ 662595 h 1441515"/>
                <a:gd name="connsiteX8" fmla="*/ 629238 w 939465"/>
                <a:gd name="connsiteY8" fmla="*/ 734033 h 1441515"/>
                <a:gd name="connsiteX9" fmla="*/ 843550 w 939465"/>
                <a:gd name="connsiteY9" fmla="*/ 1410308 h 1441515"/>
                <a:gd name="connsiteX10" fmla="*/ 156600 w 939465"/>
                <a:gd name="connsiteY10" fmla="*/ 1441515 h 1441515"/>
                <a:gd name="connsiteX11" fmla="*/ 38905 w 939465"/>
                <a:gd name="connsiteY11" fmla="*/ 1441515 h 1441515"/>
                <a:gd name="connsiteX0" fmla="*/ 38905 w 939447"/>
                <a:gd name="connsiteY0" fmla="*/ 1441215 h 1441215"/>
                <a:gd name="connsiteX1" fmla="*/ 0 w 939447"/>
                <a:gd name="connsiteY1" fmla="*/ 150973 h 1441215"/>
                <a:gd name="connsiteX2" fmla="*/ 244542 w 939447"/>
                <a:gd name="connsiteY2" fmla="*/ 141052 h 1441215"/>
                <a:gd name="connsiteX3" fmla="*/ 305388 w 939447"/>
                <a:gd name="connsiteY3" fmla="*/ 443220 h 1441215"/>
                <a:gd name="connsiteX4" fmla="*/ 595900 w 939447"/>
                <a:gd name="connsiteY4" fmla="*/ 409882 h 1441215"/>
                <a:gd name="connsiteX5" fmla="*/ 605426 w 939447"/>
                <a:gd name="connsiteY5" fmla="*/ 124131 h 1441215"/>
                <a:gd name="connsiteX6" fmla="*/ 938800 w 939447"/>
                <a:gd name="connsiteY6" fmla="*/ 307 h 1441215"/>
                <a:gd name="connsiteX7" fmla="*/ 910225 w 939447"/>
                <a:gd name="connsiteY7" fmla="*/ 662295 h 1441215"/>
                <a:gd name="connsiteX8" fmla="*/ 629238 w 939447"/>
                <a:gd name="connsiteY8" fmla="*/ 733733 h 1441215"/>
                <a:gd name="connsiteX9" fmla="*/ 843550 w 939447"/>
                <a:gd name="connsiteY9" fmla="*/ 1410008 h 1441215"/>
                <a:gd name="connsiteX10" fmla="*/ 156600 w 939447"/>
                <a:gd name="connsiteY10" fmla="*/ 1441215 h 1441215"/>
                <a:gd name="connsiteX11" fmla="*/ 38905 w 939447"/>
                <a:gd name="connsiteY11" fmla="*/ 1441215 h 1441215"/>
                <a:gd name="connsiteX0" fmla="*/ 38905 w 939439"/>
                <a:gd name="connsiteY0" fmla="*/ 1441375 h 1441375"/>
                <a:gd name="connsiteX1" fmla="*/ 0 w 939439"/>
                <a:gd name="connsiteY1" fmla="*/ 151133 h 1441375"/>
                <a:gd name="connsiteX2" fmla="*/ 244542 w 939439"/>
                <a:gd name="connsiteY2" fmla="*/ 141212 h 1441375"/>
                <a:gd name="connsiteX3" fmla="*/ 305388 w 939439"/>
                <a:gd name="connsiteY3" fmla="*/ 443380 h 1441375"/>
                <a:gd name="connsiteX4" fmla="*/ 595900 w 939439"/>
                <a:gd name="connsiteY4" fmla="*/ 410042 h 1441375"/>
                <a:gd name="connsiteX5" fmla="*/ 600664 w 939439"/>
                <a:gd name="connsiteY5" fmla="*/ 81429 h 1441375"/>
                <a:gd name="connsiteX6" fmla="*/ 938800 w 939439"/>
                <a:gd name="connsiteY6" fmla="*/ 467 h 1441375"/>
                <a:gd name="connsiteX7" fmla="*/ 910225 w 939439"/>
                <a:gd name="connsiteY7" fmla="*/ 662455 h 1441375"/>
                <a:gd name="connsiteX8" fmla="*/ 629238 w 939439"/>
                <a:gd name="connsiteY8" fmla="*/ 733893 h 1441375"/>
                <a:gd name="connsiteX9" fmla="*/ 843550 w 939439"/>
                <a:gd name="connsiteY9" fmla="*/ 1410168 h 1441375"/>
                <a:gd name="connsiteX10" fmla="*/ 156600 w 939439"/>
                <a:gd name="connsiteY10" fmla="*/ 1441375 h 1441375"/>
                <a:gd name="connsiteX11" fmla="*/ 38905 w 939439"/>
                <a:gd name="connsiteY11" fmla="*/ 1441375 h 1441375"/>
                <a:gd name="connsiteX0" fmla="*/ 38905 w 938800"/>
                <a:gd name="connsiteY0" fmla="*/ 1444166 h 1444166"/>
                <a:gd name="connsiteX1" fmla="*/ 0 w 938800"/>
                <a:gd name="connsiteY1" fmla="*/ 153924 h 1444166"/>
                <a:gd name="connsiteX2" fmla="*/ 244542 w 938800"/>
                <a:gd name="connsiteY2" fmla="*/ 144003 h 1444166"/>
                <a:gd name="connsiteX3" fmla="*/ 305388 w 938800"/>
                <a:gd name="connsiteY3" fmla="*/ 446171 h 1444166"/>
                <a:gd name="connsiteX4" fmla="*/ 595900 w 938800"/>
                <a:gd name="connsiteY4" fmla="*/ 412833 h 1444166"/>
                <a:gd name="connsiteX5" fmla="*/ 938800 w 938800"/>
                <a:gd name="connsiteY5" fmla="*/ 3258 h 1444166"/>
                <a:gd name="connsiteX6" fmla="*/ 910225 w 938800"/>
                <a:gd name="connsiteY6" fmla="*/ 665246 h 1444166"/>
                <a:gd name="connsiteX7" fmla="*/ 629238 w 938800"/>
                <a:gd name="connsiteY7" fmla="*/ 736684 h 1444166"/>
                <a:gd name="connsiteX8" fmla="*/ 843550 w 938800"/>
                <a:gd name="connsiteY8" fmla="*/ 1412959 h 1444166"/>
                <a:gd name="connsiteX9" fmla="*/ 156600 w 938800"/>
                <a:gd name="connsiteY9" fmla="*/ 1444166 h 1444166"/>
                <a:gd name="connsiteX10" fmla="*/ 38905 w 938800"/>
                <a:gd name="connsiteY10" fmla="*/ 1444166 h 1444166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9547 h 1469547"/>
                <a:gd name="connsiteX1" fmla="*/ 0 w 938800"/>
                <a:gd name="connsiteY1" fmla="*/ 179305 h 1469547"/>
                <a:gd name="connsiteX2" fmla="*/ 244542 w 938800"/>
                <a:gd name="connsiteY2" fmla="*/ 169384 h 1469547"/>
                <a:gd name="connsiteX3" fmla="*/ 305388 w 938800"/>
                <a:gd name="connsiteY3" fmla="*/ 471552 h 1469547"/>
                <a:gd name="connsiteX4" fmla="*/ 595900 w 938800"/>
                <a:gd name="connsiteY4" fmla="*/ 438214 h 1469547"/>
                <a:gd name="connsiteX5" fmla="*/ 634000 w 938800"/>
                <a:gd name="connsiteY5" fmla="*/ 119127 h 1469547"/>
                <a:gd name="connsiteX6" fmla="*/ 938800 w 938800"/>
                <a:gd name="connsiteY6" fmla="*/ 28639 h 1469547"/>
                <a:gd name="connsiteX7" fmla="*/ 910225 w 938800"/>
                <a:gd name="connsiteY7" fmla="*/ 690627 h 1469547"/>
                <a:gd name="connsiteX8" fmla="*/ 629238 w 938800"/>
                <a:gd name="connsiteY8" fmla="*/ 762065 h 1469547"/>
                <a:gd name="connsiteX9" fmla="*/ 843550 w 938800"/>
                <a:gd name="connsiteY9" fmla="*/ 1438340 h 1469547"/>
                <a:gd name="connsiteX10" fmla="*/ 156600 w 938800"/>
                <a:gd name="connsiteY10" fmla="*/ 1469547 h 1469547"/>
                <a:gd name="connsiteX11" fmla="*/ 38905 w 938800"/>
                <a:gd name="connsiteY11" fmla="*/ 1469547 h 1469547"/>
                <a:gd name="connsiteX0" fmla="*/ 38905 w 938800"/>
                <a:gd name="connsiteY0" fmla="*/ 1463199 h 1463199"/>
                <a:gd name="connsiteX1" fmla="*/ 0 w 938800"/>
                <a:gd name="connsiteY1" fmla="*/ 172957 h 1463199"/>
                <a:gd name="connsiteX2" fmla="*/ 244542 w 938800"/>
                <a:gd name="connsiteY2" fmla="*/ 163036 h 1463199"/>
                <a:gd name="connsiteX3" fmla="*/ 305388 w 938800"/>
                <a:gd name="connsiteY3" fmla="*/ 465204 h 1463199"/>
                <a:gd name="connsiteX4" fmla="*/ 595900 w 938800"/>
                <a:gd name="connsiteY4" fmla="*/ 431866 h 1463199"/>
                <a:gd name="connsiteX5" fmla="*/ 634000 w 938800"/>
                <a:gd name="connsiteY5" fmla="*/ 112779 h 1463199"/>
                <a:gd name="connsiteX6" fmla="*/ 938800 w 938800"/>
                <a:gd name="connsiteY6" fmla="*/ 22291 h 1463199"/>
                <a:gd name="connsiteX7" fmla="*/ 910225 w 938800"/>
                <a:gd name="connsiteY7" fmla="*/ 684279 h 1463199"/>
                <a:gd name="connsiteX8" fmla="*/ 629238 w 938800"/>
                <a:gd name="connsiteY8" fmla="*/ 755717 h 1463199"/>
                <a:gd name="connsiteX9" fmla="*/ 843550 w 938800"/>
                <a:gd name="connsiteY9" fmla="*/ 1431992 h 1463199"/>
                <a:gd name="connsiteX10" fmla="*/ 156600 w 938800"/>
                <a:gd name="connsiteY10" fmla="*/ 1463199 h 1463199"/>
                <a:gd name="connsiteX11" fmla="*/ 38905 w 938800"/>
                <a:gd name="connsiteY11" fmla="*/ 1463199 h 1463199"/>
                <a:gd name="connsiteX0" fmla="*/ 38905 w 910227"/>
                <a:gd name="connsiteY0" fmla="*/ 1350420 h 1350420"/>
                <a:gd name="connsiteX1" fmla="*/ 0 w 910227"/>
                <a:gd name="connsiteY1" fmla="*/ 60178 h 1350420"/>
                <a:gd name="connsiteX2" fmla="*/ 244542 w 910227"/>
                <a:gd name="connsiteY2" fmla="*/ 50257 h 1350420"/>
                <a:gd name="connsiteX3" fmla="*/ 305388 w 910227"/>
                <a:gd name="connsiteY3" fmla="*/ 352425 h 1350420"/>
                <a:gd name="connsiteX4" fmla="*/ 595900 w 910227"/>
                <a:gd name="connsiteY4" fmla="*/ 319087 h 1350420"/>
                <a:gd name="connsiteX5" fmla="*/ 634000 w 910227"/>
                <a:gd name="connsiteY5" fmla="*/ 0 h 1350420"/>
                <a:gd name="connsiteX6" fmla="*/ 910225 w 910227"/>
                <a:gd name="connsiteY6" fmla="*/ 571500 h 1350420"/>
                <a:gd name="connsiteX7" fmla="*/ 629238 w 910227"/>
                <a:gd name="connsiteY7" fmla="*/ 642938 h 1350420"/>
                <a:gd name="connsiteX8" fmla="*/ 843550 w 910227"/>
                <a:gd name="connsiteY8" fmla="*/ 1319213 h 1350420"/>
                <a:gd name="connsiteX9" fmla="*/ 156600 w 910227"/>
                <a:gd name="connsiteY9" fmla="*/ 1350420 h 1350420"/>
                <a:gd name="connsiteX10" fmla="*/ 38905 w 910227"/>
                <a:gd name="connsiteY10" fmla="*/ 1350420 h 1350420"/>
                <a:gd name="connsiteX0" fmla="*/ 38905 w 910225"/>
                <a:gd name="connsiteY0" fmla="*/ 1300163 h 1300163"/>
                <a:gd name="connsiteX1" fmla="*/ 0 w 910225"/>
                <a:gd name="connsiteY1" fmla="*/ 9921 h 1300163"/>
                <a:gd name="connsiteX2" fmla="*/ 244542 w 910225"/>
                <a:gd name="connsiteY2" fmla="*/ 0 h 1300163"/>
                <a:gd name="connsiteX3" fmla="*/ 305388 w 910225"/>
                <a:gd name="connsiteY3" fmla="*/ 302168 h 1300163"/>
                <a:gd name="connsiteX4" fmla="*/ 595900 w 910225"/>
                <a:gd name="connsiteY4" fmla="*/ 268830 h 1300163"/>
                <a:gd name="connsiteX5" fmla="*/ 910225 w 910225"/>
                <a:gd name="connsiteY5" fmla="*/ 521243 h 1300163"/>
                <a:gd name="connsiteX6" fmla="*/ 629238 w 910225"/>
                <a:gd name="connsiteY6" fmla="*/ 592681 h 1300163"/>
                <a:gd name="connsiteX7" fmla="*/ 843550 w 910225"/>
                <a:gd name="connsiteY7" fmla="*/ 1268956 h 1300163"/>
                <a:gd name="connsiteX8" fmla="*/ 156600 w 910225"/>
                <a:gd name="connsiteY8" fmla="*/ 1300163 h 1300163"/>
                <a:gd name="connsiteX9" fmla="*/ 38905 w 910225"/>
                <a:gd name="connsiteY9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595900 w 851466"/>
                <a:gd name="connsiteY4" fmla="*/ 268830 h 1300163"/>
                <a:gd name="connsiteX5" fmla="*/ 629238 w 851466"/>
                <a:gd name="connsiteY5" fmla="*/ 592681 h 1300163"/>
                <a:gd name="connsiteX6" fmla="*/ 843550 w 851466"/>
                <a:gd name="connsiteY6" fmla="*/ 1268956 h 1300163"/>
                <a:gd name="connsiteX7" fmla="*/ 156600 w 851466"/>
                <a:gd name="connsiteY7" fmla="*/ 1300163 h 1300163"/>
                <a:gd name="connsiteX8" fmla="*/ 38905 w 851466"/>
                <a:gd name="connsiteY8" fmla="*/ 1300163 h 1300163"/>
                <a:gd name="connsiteX0" fmla="*/ 38905 w 851466"/>
                <a:gd name="connsiteY0" fmla="*/ 1300163 h 1300163"/>
                <a:gd name="connsiteX1" fmla="*/ 0 w 851466"/>
                <a:gd name="connsiteY1" fmla="*/ 9921 h 1300163"/>
                <a:gd name="connsiteX2" fmla="*/ 244542 w 851466"/>
                <a:gd name="connsiteY2" fmla="*/ 0 h 1300163"/>
                <a:gd name="connsiteX3" fmla="*/ 305388 w 851466"/>
                <a:gd name="connsiteY3" fmla="*/ 302168 h 1300163"/>
                <a:gd name="connsiteX4" fmla="*/ 629238 w 851466"/>
                <a:gd name="connsiteY4" fmla="*/ 592681 h 1300163"/>
                <a:gd name="connsiteX5" fmla="*/ 843550 w 851466"/>
                <a:gd name="connsiteY5" fmla="*/ 1268956 h 1300163"/>
                <a:gd name="connsiteX6" fmla="*/ 156600 w 851466"/>
                <a:gd name="connsiteY6" fmla="*/ 1300163 h 1300163"/>
                <a:gd name="connsiteX7" fmla="*/ 38905 w 851466"/>
                <a:gd name="connsiteY7" fmla="*/ 1300163 h 1300163"/>
                <a:gd name="connsiteX0" fmla="*/ 38905 w 844509"/>
                <a:gd name="connsiteY0" fmla="*/ 1300163 h 1300163"/>
                <a:gd name="connsiteX1" fmla="*/ 0 w 844509"/>
                <a:gd name="connsiteY1" fmla="*/ 9921 h 1300163"/>
                <a:gd name="connsiteX2" fmla="*/ 244542 w 844509"/>
                <a:gd name="connsiteY2" fmla="*/ 0 h 1300163"/>
                <a:gd name="connsiteX3" fmla="*/ 305388 w 844509"/>
                <a:gd name="connsiteY3" fmla="*/ 302168 h 1300163"/>
                <a:gd name="connsiteX4" fmla="*/ 843550 w 844509"/>
                <a:gd name="connsiteY4" fmla="*/ 1268956 h 1300163"/>
                <a:gd name="connsiteX5" fmla="*/ 156600 w 844509"/>
                <a:gd name="connsiteY5" fmla="*/ 1300163 h 1300163"/>
                <a:gd name="connsiteX6" fmla="*/ 38905 w 844509"/>
                <a:gd name="connsiteY6" fmla="*/ 1300163 h 1300163"/>
                <a:gd name="connsiteX0" fmla="*/ 38905 w 311845"/>
                <a:gd name="connsiteY0" fmla="*/ 1300163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38905 w 311845"/>
                <a:gd name="connsiteY5" fmla="*/ 1300163 h 1300163"/>
                <a:gd name="connsiteX0" fmla="*/ 19855 w 311845"/>
                <a:gd name="connsiteY0" fmla="*/ 333375 h 1300163"/>
                <a:gd name="connsiteX1" fmla="*/ 0 w 311845"/>
                <a:gd name="connsiteY1" fmla="*/ 9921 h 1300163"/>
                <a:gd name="connsiteX2" fmla="*/ 244542 w 311845"/>
                <a:gd name="connsiteY2" fmla="*/ 0 h 1300163"/>
                <a:gd name="connsiteX3" fmla="*/ 305388 w 311845"/>
                <a:gd name="connsiteY3" fmla="*/ 302168 h 1300163"/>
                <a:gd name="connsiteX4" fmla="*/ 156600 w 311845"/>
                <a:gd name="connsiteY4" fmla="*/ 1300163 h 1300163"/>
                <a:gd name="connsiteX5" fmla="*/ 19855 w 311845"/>
                <a:gd name="connsiteY5" fmla="*/ 333375 h 1300163"/>
                <a:gd name="connsiteX0" fmla="*/ 19855 w 311845"/>
                <a:gd name="connsiteY0" fmla="*/ 333375 h 359556"/>
                <a:gd name="connsiteX1" fmla="*/ 0 w 311845"/>
                <a:gd name="connsiteY1" fmla="*/ 9921 h 359556"/>
                <a:gd name="connsiteX2" fmla="*/ 244542 w 311845"/>
                <a:gd name="connsiteY2" fmla="*/ 0 h 359556"/>
                <a:gd name="connsiteX3" fmla="*/ 305388 w 311845"/>
                <a:gd name="connsiteY3" fmla="*/ 302168 h 359556"/>
                <a:gd name="connsiteX4" fmla="*/ 19855 w 311845"/>
                <a:gd name="connsiteY4" fmla="*/ 333375 h 359556"/>
                <a:gd name="connsiteX0" fmla="*/ 19855 w 307772"/>
                <a:gd name="connsiteY0" fmla="*/ 333375 h 359556"/>
                <a:gd name="connsiteX1" fmla="*/ 0 w 307772"/>
                <a:gd name="connsiteY1" fmla="*/ 9921 h 359556"/>
                <a:gd name="connsiteX2" fmla="*/ 244542 w 307772"/>
                <a:gd name="connsiteY2" fmla="*/ 0 h 359556"/>
                <a:gd name="connsiteX3" fmla="*/ 305388 w 307772"/>
                <a:gd name="connsiteY3" fmla="*/ 302168 h 359556"/>
                <a:gd name="connsiteX4" fmla="*/ 19855 w 307772"/>
                <a:gd name="connsiteY4" fmla="*/ 333375 h 359556"/>
                <a:gd name="connsiteX0" fmla="*/ 19855 w 307772"/>
                <a:gd name="connsiteY0" fmla="*/ 333375 h 348914"/>
                <a:gd name="connsiteX1" fmla="*/ 0 w 307772"/>
                <a:gd name="connsiteY1" fmla="*/ 9921 h 348914"/>
                <a:gd name="connsiteX2" fmla="*/ 244542 w 307772"/>
                <a:gd name="connsiteY2" fmla="*/ 0 h 348914"/>
                <a:gd name="connsiteX3" fmla="*/ 305388 w 307772"/>
                <a:gd name="connsiteY3" fmla="*/ 302168 h 348914"/>
                <a:gd name="connsiteX4" fmla="*/ 19855 w 307772"/>
                <a:gd name="connsiteY4" fmla="*/ 333375 h 348914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48918"/>
                <a:gd name="connsiteX1" fmla="*/ 0 w 305682"/>
                <a:gd name="connsiteY1" fmla="*/ 9925 h 348918"/>
                <a:gd name="connsiteX2" fmla="*/ 244542 w 305682"/>
                <a:gd name="connsiteY2" fmla="*/ 4 h 348918"/>
                <a:gd name="connsiteX3" fmla="*/ 305388 w 305682"/>
                <a:gd name="connsiteY3" fmla="*/ 302172 h 348918"/>
                <a:gd name="connsiteX4" fmla="*/ 19855 w 305682"/>
                <a:gd name="connsiteY4" fmla="*/ 333379 h 348918"/>
                <a:gd name="connsiteX0" fmla="*/ 19855 w 305682"/>
                <a:gd name="connsiteY0" fmla="*/ 333379 h 333379"/>
                <a:gd name="connsiteX1" fmla="*/ 0 w 305682"/>
                <a:gd name="connsiteY1" fmla="*/ 9925 h 333379"/>
                <a:gd name="connsiteX2" fmla="*/ 244542 w 305682"/>
                <a:gd name="connsiteY2" fmla="*/ 4 h 333379"/>
                <a:gd name="connsiteX3" fmla="*/ 305388 w 305682"/>
                <a:gd name="connsiteY3" fmla="*/ 302172 h 333379"/>
                <a:gd name="connsiteX4" fmla="*/ 19855 w 305682"/>
                <a:gd name="connsiteY4" fmla="*/ 333379 h 333379"/>
                <a:gd name="connsiteX0" fmla="*/ 19855 w 519771"/>
                <a:gd name="connsiteY0" fmla="*/ 333378 h 468858"/>
                <a:gd name="connsiteX1" fmla="*/ 0 w 519771"/>
                <a:gd name="connsiteY1" fmla="*/ 9924 h 468858"/>
                <a:gd name="connsiteX2" fmla="*/ 244542 w 519771"/>
                <a:gd name="connsiteY2" fmla="*/ 3 h 468858"/>
                <a:gd name="connsiteX3" fmla="*/ 519701 w 519771"/>
                <a:gd name="connsiteY3" fmla="*/ 468858 h 468858"/>
                <a:gd name="connsiteX4" fmla="*/ 19855 w 519771"/>
                <a:gd name="connsiteY4" fmla="*/ 333378 h 468858"/>
                <a:gd name="connsiteX0" fmla="*/ 19855 w 543162"/>
                <a:gd name="connsiteY0" fmla="*/ 333375 h 468855"/>
                <a:gd name="connsiteX1" fmla="*/ 0 w 543162"/>
                <a:gd name="connsiteY1" fmla="*/ 9921 h 468855"/>
                <a:gd name="connsiteX2" fmla="*/ 244542 w 543162"/>
                <a:gd name="connsiteY2" fmla="*/ 0 h 468855"/>
                <a:gd name="connsiteX3" fmla="*/ 463961 w 543162"/>
                <a:gd name="connsiteY3" fmla="*/ 173660 h 468855"/>
                <a:gd name="connsiteX4" fmla="*/ 519701 w 543162"/>
                <a:gd name="connsiteY4" fmla="*/ 468855 h 468855"/>
                <a:gd name="connsiteX5" fmla="*/ 19855 w 543162"/>
                <a:gd name="connsiteY5" fmla="*/ 333375 h 468855"/>
                <a:gd name="connsiteX0" fmla="*/ 0 w 566169"/>
                <a:gd name="connsiteY0" fmla="*/ 771525 h 771525"/>
                <a:gd name="connsiteX1" fmla="*/ 23007 w 566169"/>
                <a:gd name="connsiteY1" fmla="*/ 9921 h 771525"/>
                <a:gd name="connsiteX2" fmla="*/ 267549 w 566169"/>
                <a:gd name="connsiteY2" fmla="*/ 0 h 771525"/>
                <a:gd name="connsiteX3" fmla="*/ 486968 w 566169"/>
                <a:gd name="connsiteY3" fmla="*/ 173660 h 771525"/>
                <a:gd name="connsiteX4" fmla="*/ 542708 w 566169"/>
                <a:gd name="connsiteY4" fmla="*/ 468855 h 771525"/>
                <a:gd name="connsiteX5" fmla="*/ 0 w 566169"/>
                <a:gd name="connsiteY5" fmla="*/ 771525 h 771525"/>
                <a:gd name="connsiteX0" fmla="*/ 141745 w 707914"/>
                <a:gd name="connsiteY0" fmla="*/ 771525 h 771525"/>
                <a:gd name="connsiteX1" fmla="*/ 63 w 707914"/>
                <a:gd name="connsiteY1" fmla="*/ 159373 h 771525"/>
                <a:gd name="connsiteX2" fmla="*/ 164752 w 707914"/>
                <a:gd name="connsiteY2" fmla="*/ 9921 h 771525"/>
                <a:gd name="connsiteX3" fmla="*/ 409294 w 707914"/>
                <a:gd name="connsiteY3" fmla="*/ 0 h 771525"/>
                <a:gd name="connsiteX4" fmla="*/ 628713 w 707914"/>
                <a:gd name="connsiteY4" fmla="*/ 173660 h 771525"/>
                <a:gd name="connsiteX5" fmla="*/ 684453 w 707914"/>
                <a:gd name="connsiteY5" fmla="*/ 468855 h 771525"/>
                <a:gd name="connsiteX6" fmla="*/ 141745 w 707914"/>
                <a:gd name="connsiteY6" fmla="*/ 771525 h 771525"/>
                <a:gd name="connsiteX0" fmla="*/ 141745 w 704536"/>
                <a:gd name="connsiteY0" fmla="*/ 771525 h 790623"/>
                <a:gd name="connsiteX1" fmla="*/ 63 w 704536"/>
                <a:gd name="connsiteY1" fmla="*/ 159373 h 790623"/>
                <a:gd name="connsiteX2" fmla="*/ 164752 w 704536"/>
                <a:gd name="connsiteY2" fmla="*/ 9921 h 790623"/>
                <a:gd name="connsiteX3" fmla="*/ 409294 w 704536"/>
                <a:gd name="connsiteY3" fmla="*/ 0 h 790623"/>
                <a:gd name="connsiteX4" fmla="*/ 628713 w 704536"/>
                <a:gd name="connsiteY4" fmla="*/ 173660 h 790623"/>
                <a:gd name="connsiteX5" fmla="*/ 684453 w 704536"/>
                <a:gd name="connsiteY5" fmla="*/ 468855 h 790623"/>
                <a:gd name="connsiteX6" fmla="*/ 269504 w 704536"/>
                <a:gd name="connsiteY6" fmla="*/ 576605 h 790623"/>
                <a:gd name="connsiteX7" fmla="*/ 141745 w 704536"/>
                <a:gd name="connsiteY7" fmla="*/ 771525 h 790623"/>
                <a:gd name="connsiteX0" fmla="*/ 144287 w 707078"/>
                <a:gd name="connsiteY0" fmla="*/ 771525 h 790623"/>
                <a:gd name="connsiteX1" fmla="*/ 24396 w 707078"/>
                <a:gd name="connsiteY1" fmla="*/ 690905 h 790623"/>
                <a:gd name="connsiteX2" fmla="*/ 2605 w 707078"/>
                <a:gd name="connsiteY2" fmla="*/ 159373 h 790623"/>
                <a:gd name="connsiteX3" fmla="*/ 167294 w 707078"/>
                <a:gd name="connsiteY3" fmla="*/ 9921 h 790623"/>
                <a:gd name="connsiteX4" fmla="*/ 411836 w 707078"/>
                <a:gd name="connsiteY4" fmla="*/ 0 h 790623"/>
                <a:gd name="connsiteX5" fmla="*/ 631255 w 707078"/>
                <a:gd name="connsiteY5" fmla="*/ 173660 h 790623"/>
                <a:gd name="connsiteX6" fmla="*/ 686995 w 707078"/>
                <a:gd name="connsiteY6" fmla="*/ 468855 h 790623"/>
                <a:gd name="connsiteX7" fmla="*/ 272046 w 707078"/>
                <a:gd name="connsiteY7" fmla="*/ 576605 h 790623"/>
                <a:gd name="connsiteX8" fmla="*/ 144287 w 707078"/>
                <a:gd name="connsiteY8" fmla="*/ 771525 h 790623"/>
                <a:gd name="connsiteX0" fmla="*/ 144757 w 707548"/>
                <a:gd name="connsiteY0" fmla="*/ 771525 h 790623"/>
                <a:gd name="connsiteX1" fmla="*/ 24866 w 707548"/>
                <a:gd name="connsiteY1" fmla="*/ 690905 h 790623"/>
                <a:gd name="connsiteX2" fmla="*/ 139166 w 707548"/>
                <a:gd name="connsiteY2" fmla="*/ 605180 h 790623"/>
                <a:gd name="connsiteX3" fmla="*/ 3075 w 707548"/>
                <a:gd name="connsiteY3" fmla="*/ 159373 h 790623"/>
                <a:gd name="connsiteX4" fmla="*/ 167764 w 707548"/>
                <a:gd name="connsiteY4" fmla="*/ 9921 h 790623"/>
                <a:gd name="connsiteX5" fmla="*/ 412306 w 707548"/>
                <a:gd name="connsiteY5" fmla="*/ 0 h 790623"/>
                <a:gd name="connsiteX6" fmla="*/ 631725 w 707548"/>
                <a:gd name="connsiteY6" fmla="*/ 173660 h 790623"/>
                <a:gd name="connsiteX7" fmla="*/ 687465 w 707548"/>
                <a:gd name="connsiteY7" fmla="*/ 468855 h 790623"/>
                <a:gd name="connsiteX8" fmla="*/ 272516 w 707548"/>
                <a:gd name="connsiteY8" fmla="*/ 576605 h 790623"/>
                <a:gd name="connsiteX9" fmla="*/ 144757 w 707548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142704 w 685252"/>
                <a:gd name="connsiteY3" fmla="*/ 192710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122461 w 685252"/>
                <a:gd name="connsiteY0" fmla="*/ 771525 h 790623"/>
                <a:gd name="connsiteX1" fmla="*/ 2570 w 685252"/>
                <a:gd name="connsiteY1" fmla="*/ 690905 h 790623"/>
                <a:gd name="connsiteX2" fmla="*/ 116870 w 685252"/>
                <a:gd name="connsiteY2" fmla="*/ 605180 h 790623"/>
                <a:gd name="connsiteX3" fmla="*/ 66504 w 685252"/>
                <a:gd name="connsiteY3" fmla="*/ 187947 h 790623"/>
                <a:gd name="connsiteX4" fmla="*/ 145468 w 685252"/>
                <a:gd name="connsiteY4" fmla="*/ 9921 h 790623"/>
                <a:gd name="connsiteX5" fmla="*/ 390010 w 685252"/>
                <a:gd name="connsiteY5" fmla="*/ 0 h 790623"/>
                <a:gd name="connsiteX6" fmla="*/ 609429 w 685252"/>
                <a:gd name="connsiteY6" fmla="*/ 173660 h 790623"/>
                <a:gd name="connsiteX7" fmla="*/ 665169 w 685252"/>
                <a:gd name="connsiteY7" fmla="*/ 468855 h 790623"/>
                <a:gd name="connsiteX8" fmla="*/ 250220 w 685252"/>
                <a:gd name="connsiteY8" fmla="*/ 576605 h 790623"/>
                <a:gd name="connsiteX9" fmla="*/ 122461 w 685252"/>
                <a:gd name="connsiteY9" fmla="*/ 771525 h 790623"/>
                <a:gd name="connsiteX0" fmla="*/ 55957 w 618748"/>
                <a:gd name="connsiteY0" fmla="*/ 771525 h 790623"/>
                <a:gd name="connsiteX1" fmla="*/ 50366 w 618748"/>
                <a:gd name="connsiteY1" fmla="*/ 605180 h 790623"/>
                <a:gd name="connsiteX2" fmla="*/ 0 w 618748"/>
                <a:gd name="connsiteY2" fmla="*/ 187947 h 790623"/>
                <a:gd name="connsiteX3" fmla="*/ 78964 w 618748"/>
                <a:gd name="connsiteY3" fmla="*/ 9921 h 790623"/>
                <a:gd name="connsiteX4" fmla="*/ 323506 w 618748"/>
                <a:gd name="connsiteY4" fmla="*/ 0 h 790623"/>
                <a:gd name="connsiteX5" fmla="*/ 542925 w 618748"/>
                <a:gd name="connsiteY5" fmla="*/ 173660 h 790623"/>
                <a:gd name="connsiteX6" fmla="*/ 598665 w 618748"/>
                <a:gd name="connsiteY6" fmla="*/ 468855 h 790623"/>
                <a:gd name="connsiteX7" fmla="*/ 183716 w 618748"/>
                <a:gd name="connsiteY7" fmla="*/ 576605 h 790623"/>
                <a:gd name="connsiteX8" fmla="*/ 55957 w 618748"/>
                <a:gd name="connsiteY8" fmla="*/ 771525 h 790623"/>
                <a:gd name="connsiteX0" fmla="*/ 183716 w 618748"/>
                <a:gd name="connsiteY0" fmla="*/ 576605 h 631868"/>
                <a:gd name="connsiteX1" fmla="*/ 50366 w 618748"/>
                <a:gd name="connsiteY1" fmla="*/ 605180 h 631868"/>
                <a:gd name="connsiteX2" fmla="*/ 0 w 618748"/>
                <a:gd name="connsiteY2" fmla="*/ 187947 h 631868"/>
                <a:gd name="connsiteX3" fmla="*/ 78964 w 618748"/>
                <a:gd name="connsiteY3" fmla="*/ 9921 h 631868"/>
                <a:gd name="connsiteX4" fmla="*/ 323506 w 618748"/>
                <a:gd name="connsiteY4" fmla="*/ 0 h 631868"/>
                <a:gd name="connsiteX5" fmla="*/ 542925 w 618748"/>
                <a:gd name="connsiteY5" fmla="*/ 173660 h 631868"/>
                <a:gd name="connsiteX6" fmla="*/ 598665 w 618748"/>
                <a:gd name="connsiteY6" fmla="*/ 468855 h 631868"/>
                <a:gd name="connsiteX7" fmla="*/ 183716 w 618748"/>
                <a:gd name="connsiteY7" fmla="*/ 576605 h 631868"/>
                <a:gd name="connsiteX0" fmla="*/ 183716 w 618748"/>
                <a:gd name="connsiteY0" fmla="*/ 576605 h 576605"/>
                <a:gd name="connsiteX1" fmla="*/ 0 w 618748"/>
                <a:gd name="connsiteY1" fmla="*/ 187947 h 576605"/>
                <a:gd name="connsiteX2" fmla="*/ 78964 w 618748"/>
                <a:gd name="connsiteY2" fmla="*/ 9921 h 576605"/>
                <a:gd name="connsiteX3" fmla="*/ 323506 w 618748"/>
                <a:gd name="connsiteY3" fmla="*/ 0 h 576605"/>
                <a:gd name="connsiteX4" fmla="*/ 542925 w 618748"/>
                <a:gd name="connsiteY4" fmla="*/ 173660 h 576605"/>
                <a:gd name="connsiteX5" fmla="*/ 598665 w 618748"/>
                <a:gd name="connsiteY5" fmla="*/ 468855 h 576605"/>
                <a:gd name="connsiteX6" fmla="*/ 183716 w 618748"/>
                <a:gd name="connsiteY6" fmla="*/ 576605 h 576605"/>
                <a:gd name="connsiteX0" fmla="*/ 598665 w 635221"/>
                <a:gd name="connsiteY0" fmla="*/ 468855 h 468875"/>
                <a:gd name="connsiteX1" fmla="*/ 0 w 635221"/>
                <a:gd name="connsiteY1" fmla="*/ 187947 h 468875"/>
                <a:gd name="connsiteX2" fmla="*/ 78964 w 635221"/>
                <a:gd name="connsiteY2" fmla="*/ 9921 h 468875"/>
                <a:gd name="connsiteX3" fmla="*/ 323506 w 635221"/>
                <a:gd name="connsiteY3" fmla="*/ 0 h 468875"/>
                <a:gd name="connsiteX4" fmla="*/ 542925 w 635221"/>
                <a:gd name="connsiteY4" fmla="*/ 173660 h 468875"/>
                <a:gd name="connsiteX5" fmla="*/ 598665 w 635221"/>
                <a:gd name="connsiteY5" fmla="*/ 468855 h 468875"/>
                <a:gd name="connsiteX0" fmla="*/ 598665 w 635221"/>
                <a:gd name="connsiteY0" fmla="*/ 468855 h 561558"/>
                <a:gd name="connsiteX1" fmla="*/ 369454 w 635221"/>
                <a:gd name="connsiteY1" fmla="*/ 548031 h 561558"/>
                <a:gd name="connsiteX2" fmla="*/ 0 w 635221"/>
                <a:gd name="connsiteY2" fmla="*/ 187947 h 561558"/>
                <a:gd name="connsiteX3" fmla="*/ 78964 w 635221"/>
                <a:gd name="connsiteY3" fmla="*/ 9921 h 561558"/>
                <a:gd name="connsiteX4" fmla="*/ 323506 w 635221"/>
                <a:gd name="connsiteY4" fmla="*/ 0 h 561558"/>
                <a:gd name="connsiteX5" fmla="*/ 542925 w 635221"/>
                <a:gd name="connsiteY5" fmla="*/ 173660 h 561558"/>
                <a:gd name="connsiteX6" fmla="*/ 598665 w 635221"/>
                <a:gd name="connsiteY6" fmla="*/ 468855 h 561558"/>
                <a:gd name="connsiteX0" fmla="*/ 609602 w 644330"/>
                <a:gd name="connsiteY0" fmla="*/ 425789 h 555824"/>
                <a:gd name="connsiteX1" fmla="*/ 369454 w 644330"/>
                <a:gd name="connsiteY1" fmla="*/ 548031 h 555824"/>
                <a:gd name="connsiteX2" fmla="*/ 0 w 644330"/>
                <a:gd name="connsiteY2" fmla="*/ 187947 h 555824"/>
                <a:gd name="connsiteX3" fmla="*/ 78964 w 644330"/>
                <a:gd name="connsiteY3" fmla="*/ 9921 h 555824"/>
                <a:gd name="connsiteX4" fmla="*/ 323506 w 644330"/>
                <a:gd name="connsiteY4" fmla="*/ 0 h 555824"/>
                <a:gd name="connsiteX5" fmla="*/ 542925 w 644330"/>
                <a:gd name="connsiteY5" fmla="*/ 173660 h 555824"/>
                <a:gd name="connsiteX6" fmla="*/ 609602 w 644330"/>
                <a:gd name="connsiteY6" fmla="*/ 425789 h 555824"/>
                <a:gd name="connsiteX0" fmla="*/ 609602 w 639483"/>
                <a:gd name="connsiteY0" fmla="*/ 425789 h 555824"/>
                <a:gd name="connsiteX1" fmla="*/ 369454 w 639483"/>
                <a:gd name="connsiteY1" fmla="*/ 548031 h 555824"/>
                <a:gd name="connsiteX2" fmla="*/ 0 w 639483"/>
                <a:gd name="connsiteY2" fmla="*/ 187947 h 555824"/>
                <a:gd name="connsiteX3" fmla="*/ 78964 w 639483"/>
                <a:gd name="connsiteY3" fmla="*/ 9921 h 555824"/>
                <a:gd name="connsiteX4" fmla="*/ 323506 w 639483"/>
                <a:gd name="connsiteY4" fmla="*/ 0 h 555824"/>
                <a:gd name="connsiteX5" fmla="*/ 513009 w 639483"/>
                <a:gd name="connsiteY5" fmla="*/ 206511 h 555824"/>
                <a:gd name="connsiteX6" fmla="*/ 609602 w 639483"/>
                <a:gd name="connsiteY6" fmla="*/ 425789 h 555824"/>
                <a:gd name="connsiteX0" fmla="*/ 609777 w 639658"/>
                <a:gd name="connsiteY0" fmla="*/ 425859 h 555894"/>
                <a:gd name="connsiteX1" fmla="*/ 369629 w 639658"/>
                <a:gd name="connsiteY1" fmla="*/ 548101 h 555894"/>
                <a:gd name="connsiteX2" fmla="*/ 175 w 639658"/>
                <a:gd name="connsiteY2" fmla="*/ 188017 h 555894"/>
                <a:gd name="connsiteX3" fmla="*/ 323681 w 639658"/>
                <a:gd name="connsiteY3" fmla="*/ 70 h 555894"/>
                <a:gd name="connsiteX4" fmla="*/ 513184 w 639658"/>
                <a:gd name="connsiteY4" fmla="*/ 206581 h 555894"/>
                <a:gd name="connsiteX5" fmla="*/ 609777 w 639658"/>
                <a:gd name="connsiteY5" fmla="*/ 425859 h 555894"/>
                <a:gd name="connsiteX0" fmla="*/ 609777 w 610065"/>
                <a:gd name="connsiteY0" fmla="*/ 425859 h 559384"/>
                <a:gd name="connsiteX1" fmla="*/ 369629 w 610065"/>
                <a:gd name="connsiteY1" fmla="*/ 548101 h 559384"/>
                <a:gd name="connsiteX2" fmla="*/ 175 w 610065"/>
                <a:gd name="connsiteY2" fmla="*/ 188017 h 559384"/>
                <a:gd name="connsiteX3" fmla="*/ 323681 w 610065"/>
                <a:gd name="connsiteY3" fmla="*/ 70 h 559384"/>
                <a:gd name="connsiteX4" fmla="*/ 609777 w 610065"/>
                <a:gd name="connsiteY4" fmla="*/ 425859 h 559384"/>
                <a:gd name="connsiteX0" fmla="*/ 609777 w 609972"/>
                <a:gd name="connsiteY0" fmla="*/ 425859 h 579446"/>
                <a:gd name="connsiteX1" fmla="*/ 296648 w 609972"/>
                <a:gd name="connsiteY1" fmla="*/ 570015 h 579446"/>
                <a:gd name="connsiteX2" fmla="*/ 175 w 609972"/>
                <a:gd name="connsiteY2" fmla="*/ 188017 h 579446"/>
                <a:gd name="connsiteX3" fmla="*/ 323681 w 609972"/>
                <a:gd name="connsiteY3" fmla="*/ 70 h 579446"/>
                <a:gd name="connsiteX4" fmla="*/ 609777 w 609972"/>
                <a:gd name="connsiteY4" fmla="*/ 425859 h 579446"/>
                <a:gd name="connsiteX0" fmla="*/ 609777 w 610116"/>
                <a:gd name="connsiteY0" fmla="*/ 425859 h 953900"/>
                <a:gd name="connsiteX1" fmla="*/ 392417 w 610116"/>
                <a:gd name="connsiteY1" fmla="*/ 951552 h 953900"/>
                <a:gd name="connsiteX2" fmla="*/ 175 w 610116"/>
                <a:gd name="connsiteY2" fmla="*/ 188017 h 953900"/>
                <a:gd name="connsiteX3" fmla="*/ 323681 w 610116"/>
                <a:gd name="connsiteY3" fmla="*/ 70 h 953900"/>
                <a:gd name="connsiteX4" fmla="*/ 609777 w 610116"/>
                <a:gd name="connsiteY4" fmla="*/ 425859 h 953900"/>
                <a:gd name="connsiteX0" fmla="*/ 934718 w 934828"/>
                <a:gd name="connsiteY0" fmla="*/ 617546 h 962062"/>
                <a:gd name="connsiteX1" fmla="*/ 392417 w 934828"/>
                <a:gd name="connsiteY1" fmla="*/ 951552 h 962062"/>
                <a:gd name="connsiteX2" fmla="*/ 175 w 934828"/>
                <a:gd name="connsiteY2" fmla="*/ 188017 h 962062"/>
                <a:gd name="connsiteX3" fmla="*/ 323681 w 934828"/>
                <a:gd name="connsiteY3" fmla="*/ 70 h 962062"/>
                <a:gd name="connsiteX4" fmla="*/ 934718 w 934828"/>
                <a:gd name="connsiteY4" fmla="*/ 617546 h 962062"/>
                <a:gd name="connsiteX0" fmla="*/ 934740 w 934850"/>
                <a:gd name="connsiteY0" fmla="*/ 724382 h 1068898"/>
                <a:gd name="connsiteX1" fmla="*/ 392439 w 934850"/>
                <a:gd name="connsiteY1" fmla="*/ 1058388 h 1068898"/>
                <a:gd name="connsiteX2" fmla="*/ 197 w 934850"/>
                <a:gd name="connsiteY2" fmla="*/ 294853 h 1068898"/>
                <a:gd name="connsiteX3" fmla="*/ 295660 w 934850"/>
                <a:gd name="connsiteY3" fmla="*/ 34 h 1068898"/>
                <a:gd name="connsiteX4" fmla="*/ 934740 w 934850"/>
                <a:gd name="connsiteY4" fmla="*/ 724382 h 1068898"/>
                <a:gd name="connsiteX0" fmla="*/ 1066515 w 1066631"/>
                <a:gd name="connsiteY0" fmla="*/ 724377 h 1067325"/>
                <a:gd name="connsiteX1" fmla="*/ 524214 w 1066631"/>
                <a:gd name="connsiteY1" fmla="*/ 1058383 h 1067325"/>
                <a:gd name="connsiteX2" fmla="*/ 123 w 1066631"/>
                <a:gd name="connsiteY2" fmla="*/ 334335 h 1067325"/>
                <a:gd name="connsiteX3" fmla="*/ 427435 w 1066631"/>
                <a:gd name="connsiteY3" fmla="*/ 29 h 1067325"/>
                <a:gd name="connsiteX4" fmla="*/ 1066515 w 1066631"/>
                <a:gd name="connsiteY4" fmla="*/ 724377 h 1067325"/>
                <a:gd name="connsiteX0" fmla="*/ 1066515 w 1066633"/>
                <a:gd name="connsiteY0" fmla="*/ 724377 h 985235"/>
                <a:gd name="connsiteX1" fmla="*/ 531831 w 1066633"/>
                <a:gd name="connsiteY1" fmla="*/ 973530 h 985235"/>
                <a:gd name="connsiteX2" fmla="*/ 123 w 1066633"/>
                <a:gd name="connsiteY2" fmla="*/ 334335 h 985235"/>
                <a:gd name="connsiteX3" fmla="*/ 427435 w 1066633"/>
                <a:gd name="connsiteY3" fmla="*/ 29 h 985235"/>
                <a:gd name="connsiteX4" fmla="*/ 1066515 w 1066633"/>
                <a:gd name="connsiteY4" fmla="*/ 724377 h 985235"/>
                <a:gd name="connsiteX0" fmla="*/ 1024567 w 1024698"/>
                <a:gd name="connsiteY0" fmla="*/ 734298 h 986158"/>
                <a:gd name="connsiteX1" fmla="*/ 531831 w 1024698"/>
                <a:gd name="connsiteY1" fmla="*/ 973530 h 986158"/>
                <a:gd name="connsiteX2" fmla="*/ 123 w 1024698"/>
                <a:gd name="connsiteY2" fmla="*/ 334335 h 986158"/>
                <a:gd name="connsiteX3" fmla="*/ 427435 w 1024698"/>
                <a:gd name="connsiteY3" fmla="*/ 29 h 986158"/>
                <a:gd name="connsiteX4" fmla="*/ 1024567 w 1024698"/>
                <a:gd name="connsiteY4" fmla="*/ 734298 h 986158"/>
                <a:gd name="connsiteX0" fmla="*/ 1021328 w 1021458"/>
                <a:gd name="connsiteY0" fmla="*/ 734298 h 986060"/>
                <a:gd name="connsiteX1" fmla="*/ 528592 w 1021458"/>
                <a:gd name="connsiteY1" fmla="*/ 973530 h 986060"/>
                <a:gd name="connsiteX2" fmla="*/ 126 w 1021458"/>
                <a:gd name="connsiteY2" fmla="*/ 336336 h 986060"/>
                <a:gd name="connsiteX3" fmla="*/ 424196 w 1021458"/>
                <a:gd name="connsiteY3" fmla="*/ 29 h 986060"/>
                <a:gd name="connsiteX4" fmla="*/ 1021328 w 1021458"/>
                <a:gd name="connsiteY4" fmla="*/ 734298 h 986060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439"/>
                <a:gd name="connsiteY0" fmla="*/ 734383 h 986145"/>
                <a:gd name="connsiteX1" fmla="*/ 528573 w 1021439"/>
                <a:gd name="connsiteY1" fmla="*/ 973615 h 986145"/>
                <a:gd name="connsiteX2" fmla="*/ 107 w 1021439"/>
                <a:gd name="connsiteY2" fmla="*/ 336421 h 986145"/>
                <a:gd name="connsiteX3" fmla="*/ 424177 w 1021439"/>
                <a:gd name="connsiteY3" fmla="*/ 114 h 986145"/>
                <a:gd name="connsiteX4" fmla="*/ 1021309 w 1021439"/>
                <a:gd name="connsiteY4" fmla="*/ 734383 h 986145"/>
                <a:gd name="connsiteX0" fmla="*/ 1021309 w 1021309"/>
                <a:gd name="connsiteY0" fmla="*/ 734383 h 984202"/>
                <a:gd name="connsiteX1" fmla="*/ 528573 w 1021309"/>
                <a:gd name="connsiteY1" fmla="*/ 973615 h 984202"/>
                <a:gd name="connsiteX2" fmla="*/ 107 w 1021309"/>
                <a:gd name="connsiteY2" fmla="*/ 336421 h 984202"/>
                <a:gd name="connsiteX3" fmla="*/ 424177 w 1021309"/>
                <a:gd name="connsiteY3" fmla="*/ 114 h 984202"/>
                <a:gd name="connsiteX4" fmla="*/ 1021309 w 1021309"/>
                <a:gd name="connsiteY4" fmla="*/ 734383 h 984202"/>
                <a:gd name="connsiteX0" fmla="*/ 1021309 w 1021309"/>
                <a:gd name="connsiteY0" fmla="*/ 734383 h 973633"/>
                <a:gd name="connsiteX1" fmla="*/ 528573 w 1021309"/>
                <a:gd name="connsiteY1" fmla="*/ 973615 h 973633"/>
                <a:gd name="connsiteX2" fmla="*/ 107 w 1021309"/>
                <a:gd name="connsiteY2" fmla="*/ 336421 h 973633"/>
                <a:gd name="connsiteX3" fmla="*/ 424177 w 1021309"/>
                <a:gd name="connsiteY3" fmla="*/ 114 h 973633"/>
                <a:gd name="connsiteX4" fmla="*/ 1021309 w 1021309"/>
                <a:gd name="connsiteY4" fmla="*/ 734383 h 973633"/>
                <a:gd name="connsiteX0" fmla="*/ 1021309 w 1021309"/>
                <a:gd name="connsiteY0" fmla="*/ 734383 h 1045995"/>
                <a:gd name="connsiteX1" fmla="*/ 515235 w 1021309"/>
                <a:gd name="connsiteY1" fmla="*/ 1045979 h 1045995"/>
                <a:gd name="connsiteX2" fmla="*/ 107 w 1021309"/>
                <a:gd name="connsiteY2" fmla="*/ 336421 h 1045995"/>
                <a:gd name="connsiteX3" fmla="*/ 424177 w 1021309"/>
                <a:gd name="connsiteY3" fmla="*/ 114 h 1045995"/>
                <a:gd name="connsiteX4" fmla="*/ 1021309 w 1021309"/>
                <a:gd name="connsiteY4" fmla="*/ 734383 h 1045995"/>
                <a:gd name="connsiteX0" fmla="*/ 1021515 w 1021515"/>
                <a:gd name="connsiteY0" fmla="*/ 734356 h 1045968"/>
                <a:gd name="connsiteX1" fmla="*/ 515441 w 1021515"/>
                <a:gd name="connsiteY1" fmla="*/ 1045952 h 1045968"/>
                <a:gd name="connsiteX2" fmla="*/ 313 w 1021515"/>
                <a:gd name="connsiteY2" fmla="*/ 336394 h 1045968"/>
                <a:gd name="connsiteX3" fmla="*/ 424383 w 1021515"/>
                <a:gd name="connsiteY3" fmla="*/ 87 h 1045968"/>
                <a:gd name="connsiteX4" fmla="*/ 1021515 w 1021515"/>
                <a:gd name="connsiteY4" fmla="*/ 734356 h 1045968"/>
                <a:gd name="connsiteX0" fmla="*/ 1021515 w 1021515"/>
                <a:gd name="connsiteY0" fmla="*/ 734356 h 1045967"/>
                <a:gd name="connsiteX1" fmla="*/ 515441 w 1021515"/>
                <a:gd name="connsiteY1" fmla="*/ 1045952 h 1045967"/>
                <a:gd name="connsiteX2" fmla="*/ 313 w 1021515"/>
                <a:gd name="connsiteY2" fmla="*/ 336394 h 1045967"/>
                <a:gd name="connsiteX3" fmla="*/ 424383 w 1021515"/>
                <a:gd name="connsiteY3" fmla="*/ 87 h 1045967"/>
                <a:gd name="connsiteX4" fmla="*/ 1021515 w 1021515"/>
                <a:gd name="connsiteY4" fmla="*/ 734356 h 1045967"/>
                <a:gd name="connsiteX0" fmla="*/ 1021515 w 1021515"/>
                <a:gd name="connsiteY0" fmla="*/ 734356 h 959202"/>
                <a:gd name="connsiteX1" fmla="*/ 577973 w 1021515"/>
                <a:gd name="connsiteY1" fmla="*/ 959185 h 959202"/>
                <a:gd name="connsiteX2" fmla="*/ 313 w 1021515"/>
                <a:gd name="connsiteY2" fmla="*/ 336394 h 959202"/>
                <a:gd name="connsiteX3" fmla="*/ 424383 w 1021515"/>
                <a:gd name="connsiteY3" fmla="*/ 87 h 959202"/>
                <a:gd name="connsiteX4" fmla="*/ 1021515 w 1021515"/>
                <a:gd name="connsiteY4" fmla="*/ 734356 h 959202"/>
                <a:gd name="connsiteX0" fmla="*/ 941131 w 941131"/>
                <a:gd name="connsiteY0" fmla="*/ 734373 h 972996"/>
                <a:gd name="connsiteX1" fmla="*/ 497589 w 941131"/>
                <a:gd name="connsiteY1" fmla="*/ 959202 h 972996"/>
                <a:gd name="connsiteX2" fmla="*/ 388 w 941131"/>
                <a:gd name="connsiteY2" fmla="*/ 278624 h 972996"/>
                <a:gd name="connsiteX3" fmla="*/ 343999 w 941131"/>
                <a:gd name="connsiteY3" fmla="*/ 104 h 972996"/>
                <a:gd name="connsiteX4" fmla="*/ 941131 w 941131"/>
                <a:gd name="connsiteY4" fmla="*/ 734373 h 972996"/>
                <a:gd name="connsiteX0" fmla="*/ 940993 w 940993"/>
                <a:gd name="connsiteY0" fmla="*/ 614858 h 853481"/>
                <a:gd name="connsiteX1" fmla="*/ 497451 w 940993"/>
                <a:gd name="connsiteY1" fmla="*/ 839687 h 853481"/>
                <a:gd name="connsiteX2" fmla="*/ 250 w 940993"/>
                <a:gd name="connsiteY2" fmla="*/ 159109 h 853481"/>
                <a:gd name="connsiteX3" fmla="*/ 532712 w 940993"/>
                <a:gd name="connsiteY3" fmla="*/ 184 h 853481"/>
                <a:gd name="connsiteX4" fmla="*/ 940993 w 940993"/>
                <a:gd name="connsiteY4" fmla="*/ 614858 h 853481"/>
                <a:gd name="connsiteX0" fmla="*/ 853248 w 853248"/>
                <a:gd name="connsiteY0" fmla="*/ 614768 h 846668"/>
                <a:gd name="connsiteX1" fmla="*/ 409706 w 853248"/>
                <a:gd name="connsiteY1" fmla="*/ 839597 h 846668"/>
                <a:gd name="connsiteX2" fmla="*/ 300 w 853248"/>
                <a:gd name="connsiteY2" fmla="*/ 311741 h 846668"/>
                <a:gd name="connsiteX3" fmla="*/ 444967 w 853248"/>
                <a:gd name="connsiteY3" fmla="*/ 94 h 846668"/>
                <a:gd name="connsiteX4" fmla="*/ 853248 w 853248"/>
                <a:gd name="connsiteY4" fmla="*/ 614768 h 846668"/>
                <a:gd name="connsiteX0" fmla="*/ 853248 w 853248"/>
                <a:gd name="connsiteY0" fmla="*/ 614768 h 856226"/>
                <a:gd name="connsiteX1" fmla="*/ 290215 w 853248"/>
                <a:gd name="connsiteY1" fmla="*/ 849401 h 856226"/>
                <a:gd name="connsiteX2" fmla="*/ 300 w 853248"/>
                <a:gd name="connsiteY2" fmla="*/ 311741 h 856226"/>
                <a:gd name="connsiteX3" fmla="*/ 444967 w 853248"/>
                <a:gd name="connsiteY3" fmla="*/ 94 h 856226"/>
                <a:gd name="connsiteX4" fmla="*/ 853248 w 853248"/>
                <a:gd name="connsiteY4" fmla="*/ 614768 h 856226"/>
                <a:gd name="connsiteX0" fmla="*/ 751614 w 751614"/>
                <a:gd name="connsiteY0" fmla="*/ 590819 h 854858"/>
                <a:gd name="connsiteX1" fmla="*/ 290215 w 751614"/>
                <a:gd name="connsiteY1" fmla="*/ 849401 h 854858"/>
                <a:gd name="connsiteX2" fmla="*/ 300 w 751614"/>
                <a:gd name="connsiteY2" fmla="*/ 311741 h 854858"/>
                <a:gd name="connsiteX3" fmla="*/ 444967 w 751614"/>
                <a:gd name="connsiteY3" fmla="*/ 94 h 854858"/>
                <a:gd name="connsiteX4" fmla="*/ 751614 w 751614"/>
                <a:gd name="connsiteY4" fmla="*/ 590819 h 854858"/>
                <a:gd name="connsiteX0" fmla="*/ 795346 w 795346"/>
                <a:gd name="connsiteY0" fmla="*/ 611852 h 856047"/>
                <a:gd name="connsiteX1" fmla="*/ 290215 w 795346"/>
                <a:gd name="connsiteY1" fmla="*/ 849401 h 856047"/>
                <a:gd name="connsiteX2" fmla="*/ 300 w 795346"/>
                <a:gd name="connsiteY2" fmla="*/ 311741 h 856047"/>
                <a:gd name="connsiteX3" fmla="*/ 444967 w 795346"/>
                <a:gd name="connsiteY3" fmla="*/ 94 h 856047"/>
                <a:gd name="connsiteX4" fmla="*/ 795346 w 795346"/>
                <a:gd name="connsiteY4" fmla="*/ 611852 h 856047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21"/>
                <a:gd name="connsiteY0" fmla="*/ 611852 h 855233"/>
                <a:gd name="connsiteX1" fmla="*/ 290215 w 795421"/>
                <a:gd name="connsiteY1" fmla="*/ 849401 h 855233"/>
                <a:gd name="connsiteX2" fmla="*/ 300 w 795421"/>
                <a:gd name="connsiteY2" fmla="*/ 311741 h 855233"/>
                <a:gd name="connsiteX3" fmla="*/ 444967 w 795421"/>
                <a:gd name="connsiteY3" fmla="*/ 94 h 855233"/>
                <a:gd name="connsiteX4" fmla="*/ 795346 w 795421"/>
                <a:gd name="connsiteY4" fmla="*/ 611852 h 855233"/>
                <a:gd name="connsiteX0" fmla="*/ 795346 w 795403"/>
                <a:gd name="connsiteY0" fmla="*/ 611852 h 850708"/>
                <a:gd name="connsiteX1" fmla="*/ 290215 w 795403"/>
                <a:gd name="connsiteY1" fmla="*/ 849401 h 850708"/>
                <a:gd name="connsiteX2" fmla="*/ 300 w 795403"/>
                <a:gd name="connsiteY2" fmla="*/ 311741 h 850708"/>
                <a:gd name="connsiteX3" fmla="*/ 444967 w 795403"/>
                <a:gd name="connsiteY3" fmla="*/ 94 h 850708"/>
                <a:gd name="connsiteX4" fmla="*/ 795346 w 795403"/>
                <a:gd name="connsiteY4" fmla="*/ 611852 h 850708"/>
                <a:gd name="connsiteX0" fmla="*/ 795346 w 795421"/>
                <a:gd name="connsiteY0" fmla="*/ 611852 h 980656"/>
                <a:gd name="connsiteX1" fmla="*/ 410581 w 795421"/>
                <a:gd name="connsiteY1" fmla="*/ 979770 h 980656"/>
                <a:gd name="connsiteX2" fmla="*/ 300 w 795421"/>
                <a:gd name="connsiteY2" fmla="*/ 311741 h 980656"/>
                <a:gd name="connsiteX3" fmla="*/ 444967 w 795421"/>
                <a:gd name="connsiteY3" fmla="*/ 94 h 980656"/>
                <a:gd name="connsiteX4" fmla="*/ 795346 w 795421"/>
                <a:gd name="connsiteY4" fmla="*/ 611852 h 980656"/>
                <a:gd name="connsiteX0" fmla="*/ 859874 w 859965"/>
                <a:gd name="connsiteY0" fmla="*/ 717761 h 988910"/>
                <a:gd name="connsiteX1" fmla="*/ 410581 w 859965"/>
                <a:gd name="connsiteY1" fmla="*/ 979770 h 988910"/>
                <a:gd name="connsiteX2" fmla="*/ 300 w 859965"/>
                <a:gd name="connsiteY2" fmla="*/ 311741 h 988910"/>
                <a:gd name="connsiteX3" fmla="*/ 444967 w 859965"/>
                <a:gd name="connsiteY3" fmla="*/ 94 h 988910"/>
                <a:gd name="connsiteX4" fmla="*/ 859874 w 859965"/>
                <a:gd name="connsiteY4" fmla="*/ 717761 h 988910"/>
                <a:gd name="connsiteX0" fmla="*/ 859874 w 859942"/>
                <a:gd name="connsiteY0" fmla="*/ 717761 h 980860"/>
                <a:gd name="connsiteX1" fmla="*/ 410581 w 859942"/>
                <a:gd name="connsiteY1" fmla="*/ 979770 h 980860"/>
                <a:gd name="connsiteX2" fmla="*/ 300 w 859942"/>
                <a:gd name="connsiteY2" fmla="*/ 311741 h 980860"/>
                <a:gd name="connsiteX3" fmla="*/ 444967 w 859942"/>
                <a:gd name="connsiteY3" fmla="*/ 94 h 980860"/>
                <a:gd name="connsiteX4" fmla="*/ 859874 w 859942"/>
                <a:gd name="connsiteY4" fmla="*/ 717761 h 980860"/>
                <a:gd name="connsiteX0" fmla="*/ 898494 w 898577"/>
                <a:gd name="connsiteY0" fmla="*/ 777482 h 993349"/>
                <a:gd name="connsiteX1" fmla="*/ 410581 w 898577"/>
                <a:gd name="connsiteY1" fmla="*/ 979770 h 993349"/>
                <a:gd name="connsiteX2" fmla="*/ 300 w 898577"/>
                <a:gd name="connsiteY2" fmla="*/ 311741 h 993349"/>
                <a:gd name="connsiteX3" fmla="*/ 444967 w 898577"/>
                <a:gd name="connsiteY3" fmla="*/ 94 h 993349"/>
                <a:gd name="connsiteX4" fmla="*/ 898494 w 898577"/>
                <a:gd name="connsiteY4" fmla="*/ 777482 h 993349"/>
                <a:gd name="connsiteX0" fmla="*/ 898494 w 898702"/>
                <a:gd name="connsiteY0" fmla="*/ 777482 h 1036943"/>
                <a:gd name="connsiteX1" fmla="*/ 621311 w 898702"/>
                <a:gd name="connsiteY1" fmla="*/ 1024986 h 1036943"/>
                <a:gd name="connsiteX2" fmla="*/ 300 w 898702"/>
                <a:gd name="connsiteY2" fmla="*/ 311741 h 1036943"/>
                <a:gd name="connsiteX3" fmla="*/ 444967 w 898702"/>
                <a:gd name="connsiteY3" fmla="*/ 94 h 1036943"/>
                <a:gd name="connsiteX4" fmla="*/ 898494 w 898702"/>
                <a:gd name="connsiteY4" fmla="*/ 777482 h 1036943"/>
                <a:gd name="connsiteX0" fmla="*/ 798705 w 798891"/>
                <a:gd name="connsiteY0" fmla="*/ 777518 h 1040928"/>
                <a:gd name="connsiteX1" fmla="*/ 521522 w 798891"/>
                <a:gd name="connsiteY1" fmla="*/ 1025022 h 1040928"/>
                <a:gd name="connsiteX2" fmla="*/ 387 w 798891"/>
                <a:gd name="connsiteY2" fmla="*/ 222991 h 1040928"/>
                <a:gd name="connsiteX3" fmla="*/ 345178 w 798891"/>
                <a:gd name="connsiteY3" fmla="*/ 130 h 1040928"/>
                <a:gd name="connsiteX4" fmla="*/ 798705 w 798891"/>
                <a:gd name="connsiteY4" fmla="*/ 777518 h 1040928"/>
                <a:gd name="connsiteX0" fmla="*/ 798705 w 798795"/>
                <a:gd name="connsiteY0" fmla="*/ 777518 h 1025865"/>
                <a:gd name="connsiteX1" fmla="*/ 521522 w 798795"/>
                <a:gd name="connsiteY1" fmla="*/ 1025022 h 1025865"/>
                <a:gd name="connsiteX2" fmla="*/ 387 w 798795"/>
                <a:gd name="connsiteY2" fmla="*/ 222991 h 1025865"/>
                <a:gd name="connsiteX3" fmla="*/ 345178 w 798795"/>
                <a:gd name="connsiteY3" fmla="*/ 130 h 1025865"/>
                <a:gd name="connsiteX4" fmla="*/ 798705 w 798795"/>
                <a:gd name="connsiteY4" fmla="*/ 777518 h 1025865"/>
                <a:gd name="connsiteX0" fmla="*/ 903056 w 903266"/>
                <a:gd name="connsiteY0" fmla="*/ 778240 h 1051051"/>
                <a:gd name="connsiteX1" fmla="*/ 625873 w 903266"/>
                <a:gd name="connsiteY1" fmla="*/ 1025744 h 1051051"/>
                <a:gd name="connsiteX2" fmla="*/ 296 w 903266"/>
                <a:gd name="connsiteY2" fmla="*/ 34143 h 1051051"/>
                <a:gd name="connsiteX3" fmla="*/ 449529 w 903266"/>
                <a:gd name="connsiteY3" fmla="*/ 852 h 1051051"/>
                <a:gd name="connsiteX4" fmla="*/ 903056 w 903266"/>
                <a:gd name="connsiteY4" fmla="*/ 778240 h 1051051"/>
                <a:gd name="connsiteX0" fmla="*/ 903121 w 903331"/>
                <a:gd name="connsiteY0" fmla="*/ 855570 h 1128381"/>
                <a:gd name="connsiteX1" fmla="*/ 625938 w 903331"/>
                <a:gd name="connsiteY1" fmla="*/ 1103074 h 1128381"/>
                <a:gd name="connsiteX2" fmla="*/ 361 w 903331"/>
                <a:gd name="connsiteY2" fmla="*/ 111473 h 1128381"/>
                <a:gd name="connsiteX3" fmla="*/ 368956 w 903331"/>
                <a:gd name="connsiteY3" fmla="*/ 261 h 1128381"/>
                <a:gd name="connsiteX4" fmla="*/ 903121 w 903331"/>
                <a:gd name="connsiteY4" fmla="*/ 855570 h 1128381"/>
                <a:gd name="connsiteX0" fmla="*/ 828825 w 829017"/>
                <a:gd name="connsiteY0" fmla="*/ 855438 h 1122404"/>
                <a:gd name="connsiteX1" fmla="*/ 551642 w 829017"/>
                <a:gd name="connsiteY1" fmla="*/ 1102942 h 1122404"/>
                <a:gd name="connsiteX2" fmla="*/ 454 w 829017"/>
                <a:gd name="connsiteY2" fmla="*/ 226372 h 1122404"/>
                <a:gd name="connsiteX3" fmla="*/ 294660 w 829017"/>
                <a:gd name="connsiteY3" fmla="*/ 129 h 1122404"/>
                <a:gd name="connsiteX4" fmla="*/ 828825 w 829017"/>
                <a:gd name="connsiteY4" fmla="*/ 855438 h 1122404"/>
                <a:gd name="connsiteX0" fmla="*/ 1253910 w 1253936"/>
                <a:gd name="connsiteY0" fmla="*/ 855438 h 1405146"/>
                <a:gd name="connsiteX1" fmla="*/ 22728 w 1253936"/>
                <a:gd name="connsiteY1" fmla="*/ 1393599 h 1405146"/>
                <a:gd name="connsiteX2" fmla="*/ 425539 w 1253936"/>
                <a:gd name="connsiteY2" fmla="*/ 226372 h 1405146"/>
                <a:gd name="connsiteX3" fmla="*/ 719745 w 1253936"/>
                <a:gd name="connsiteY3" fmla="*/ 129 h 1405146"/>
                <a:gd name="connsiteX4" fmla="*/ 1253910 w 1253936"/>
                <a:gd name="connsiteY4" fmla="*/ 855438 h 1405146"/>
                <a:gd name="connsiteX0" fmla="*/ 1447778 w 1447806"/>
                <a:gd name="connsiteY0" fmla="*/ 855368 h 1397598"/>
                <a:gd name="connsiteX1" fmla="*/ 216596 w 1447806"/>
                <a:gd name="connsiteY1" fmla="*/ 1393529 h 1397598"/>
                <a:gd name="connsiteX2" fmla="*/ 2837 w 1447806"/>
                <a:gd name="connsiteY2" fmla="*/ 502673 h 1397598"/>
                <a:gd name="connsiteX3" fmla="*/ 913613 w 1447806"/>
                <a:gd name="connsiteY3" fmla="*/ 59 h 1397598"/>
                <a:gd name="connsiteX4" fmla="*/ 1447778 w 1447806"/>
                <a:gd name="connsiteY4" fmla="*/ 855368 h 1397598"/>
                <a:gd name="connsiteX0" fmla="*/ 1447778 w 1447806"/>
                <a:gd name="connsiteY0" fmla="*/ 755592 h 1297822"/>
                <a:gd name="connsiteX1" fmla="*/ 216596 w 1447806"/>
                <a:gd name="connsiteY1" fmla="*/ 1293753 h 1297822"/>
                <a:gd name="connsiteX2" fmla="*/ 2837 w 1447806"/>
                <a:gd name="connsiteY2" fmla="*/ 402897 h 1297822"/>
                <a:gd name="connsiteX3" fmla="*/ 916969 w 1447806"/>
                <a:gd name="connsiteY3" fmla="*/ 73 h 1297822"/>
                <a:gd name="connsiteX4" fmla="*/ 1447778 w 1447806"/>
                <a:gd name="connsiteY4" fmla="*/ 755592 h 1297822"/>
                <a:gd name="connsiteX0" fmla="*/ 1445087 w 1445109"/>
                <a:gd name="connsiteY0" fmla="*/ 755592 h 1296022"/>
                <a:gd name="connsiteX1" fmla="*/ 213905 w 1445109"/>
                <a:gd name="connsiteY1" fmla="*/ 1293753 h 1296022"/>
                <a:gd name="connsiteX2" fmla="*/ 146 w 1445109"/>
                <a:gd name="connsiteY2" fmla="*/ 402897 h 1296022"/>
                <a:gd name="connsiteX3" fmla="*/ 914278 w 1445109"/>
                <a:gd name="connsiteY3" fmla="*/ 73 h 1296022"/>
                <a:gd name="connsiteX4" fmla="*/ 1445087 w 1445109"/>
                <a:gd name="connsiteY4" fmla="*/ 755592 h 1296022"/>
                <a:gd name="connsiteX0" fmla="*/ 1526193 w 1526212"/>
                <a:gd name="connsiteY0" fmla="*/ 755592 h 1566915"/>
                <a:gd name="connsiteX1" fmla="*/ 1489 w 1526212"/>
                <a:gd name="connsiteY1" fmla="*/ 1565136 h 1566915"/>
                <a:gd name="connsiteX2" fmla="*/ 81252 w 1526212"/>
                <a:gd name="connsiteY2" fmla="*/ 402897 h 1566915"/>
                <a:gd name="connsiteX3" fmla="*/ 995384 w 1526212"/>
                <a:gd name="connsiteY3" fmla="*/ 73 h 1566915"/>
                <a:gd name="connsiteX4" fmla="*/ 1526193 w 1526212"/>
                <a:gd name="connsiteY4" fmla="*/ 755592 h 1566915"/>
                <a:gd name="connsiteX0" fmla="*/ 1780956 w 1780979"/>
                <a:gd name="connsiteY0" fmla="*/ 755563 h 1565255"/>
                <a:gd name="connsiteX1" fmla="*/ 256252 w 1780979"/>
                <a:gd name="connsiteY1" fmla="*/ 1565107 h 1565255"/>
                <a:gd name="connsiteX2" fmla="*/ 4436 w 1780979"/>
                <a:gd name="connsiteY2" fmla="*/ 678469 h 1565255"/>
                <a:gd name="connsiteX3" fmla="*/ 1250147 w 1780979"/>
                <a:gd name="connsiteY3" fmla="*/ 44 h 1565255"/>
                <a:gd name="connsiteX4" fmla="*/ 1780956 w 1780979"/>
                <a:gd name="connsiteY4" fmla="*/ 755563 h 1565255"/>
                <a:gd name="connsiteX0" fmla="*/ 1780956 w 1780979"/>
                <a:gd name="connsiteY0" fmla="*/ 764860 h 1574552"/>
                <a:gd name="connsiteX1" fmla="*/ 256252 w 1780979"/>
                <a:gd name="connsiteY1" fmla="*/ 1574404 h 1574552"/>
                <a:gd name="connsiteX2" fmla="*/ 4436 w 1780979"/>
                <a:gd name="connsiteY2" fmla="*/ 687766 h 1574552"/>
                <a:gd name="connsiteX3" fmla="*/ 1264526 w 1780979"/>
                <a:gd name="connsiteY3" fmla="*/ 42 h 1574552"/>
                <a:gd name="connsiteX4" fmla="*/ 1780956 w 1780979"/>
                <a:gd name="connsiteY4" fmla="*/ 764860 h 1574552"/>
                <a:gd name="connsiteX0" fmla="*/ 1776634 w 1776654"/>
                <a:gd name="connsiteY0" fmla="*/ 764860 h 1575993"/>
                <a:gd name="connsiteX1" fmla="*/ 251930 w 1776654"/>
                <a:gd name="connsiteY1" fmla="*/ 1574404 h 1575993"/>
                <a:gd name="connsiteX2" fmla="*/ 114 w 1776654"/>
                <a:gd name="connsiteY2" fmla="*/ 687766 h 1575993"/>
                <a:gd name="connsiteX3" fmla="*/ 1260204 w 1776654"/>
                <a:gd name="connsiteY3" fmla="*/ 42 h 1575993"/>
                <a:gd name="connsiteX4" fmla="*/ 1776634 w 1776654"/>
                <a:gd name="connsiteY4" fmla="*/ 764860 h 1575993"/>
                <a:gd name="connsiteX0" fmla="*/ 1776647 w 1776666"/>
                <a:gd name="connsiteY0" fmla="*/ 764860 h 1547289"/>
                <a:gd name="connsiteX1" fmla="*/ 233347 w 1776666"/>
                <a:gd name="connsiteY1" fmla="*/ 1545647 h 1547289"/>
                <a:gd name="connsiteX2" fmla="*/ 127 w 1776666"/>
                <a:gd name="connsiteY2" fmla="*/ 687766 h 1547289"/>
                <a:gd name="connsiteX3" fmla="*/ 1260217 w 1776666"/>
                <a:gd name="connsiteY3" fmla="*/ 42 h 1547289"/>
                <a:gd name="connsiteX4" fmla="*/ 1776647 w 1776666"/>
                <a:gd name="connsiteY4" fmla="*/ 764860 h 1547289"/>
                <a:gd name="connsiteX0" fmla="*/ 1776647 w 1776666"/>
                <a:gd name="connsiteY0" fmla="*/ 567949 h 1350378"/>
                <a:gd name="connsiteX1" fmla="*/ 233347 w 1776666"/>
                <a:gd name="connsiteY1" fmla="*/ 1348736 h 1350378"/>
                <a:gd name="connsiteX2" fmla="*/ 127 w 1776666"/>
                <a:gd name="connsiteY2" fmla="*/ 490855 h 1350378"/>
                <a:gd name="connsiteX3" fmla="*/ 1408482 w 1776666"/>
                <a:gd name="connsiteY3" fmla="*/ 60 h 1350378"/>
                <a:gd name="connsiteX4" fmla="*/ 1776647 w 1776666"/>
                <a:gd name="connsiteY4" fmla="*/ 567949 h 1350378"/>
                <a:gd name="connsiteX0" fmla="*/ 1592443 w 1592465"/>
                <a:gd name="connsiteY0" fmla="*/ 567946 h 1348798"/>
                <a:gd name="connsiteX1" fmla="*/ 49143 w 1592465"/>
                <a:gd name="connsiteY1" fmla="*/ 1348733 h 1348798"/>
                <a:gd name="connsiteX2" fmla="*/ 356280 w 1592465"/>
                <a:gd name="connsiteY2" fmla="*/ 517885 h 1348798"/>
                <a:gd name="connsiteX3" fmla="*/ 1224278 w 1592465"/>
                <a:gd name="connsiteY3" fmla="*/ 57 h 1348798"/>
                <a:gd name="connsiteX4" fmla="*/ 1592443 w 1592465"/>
                <a:gd name="connsiteY4" fmla="*/ 567946 h 1348798"/>
                <a:gd name="connsiteX0" fmla="*/ 1236825 w 1236860"/>
                <a:gd name="connsiteY0" fmla="*/ 567946 h 903201"/>
                <a:gd name="connsiteX1" fmla="*/ 220998 w 1236860"/>
                <a:gd name="connsiteY1" fmla="*/ 903052 h 903201"/>
                <a:gd name="connsiteX2" fmla="*/ 662 w 1236860"/>
                <a:gd name="connsiteY2" fmla="*/ 517885 h 903201"/>
                <a:gd name="connsiteX3" fmla="*/ 868660 w 1236860"/>
                <a:gd name="connsiteY3" fmla="*/ 57 h 903201"/>
                <a:gd name="connsiteX4" fmla="*/ 1236825 w 1236860"/>
                <a:gd name="connsiteY4" fmla="*/ 567946 h 903201"/>
                <a:gd name="connsiteX0" fmla="*/ 1236316 w 1236378"/>
                <a:gd name="connsiteY0" fmla="*/ 567946 h 815745"/>
                <a:gd name="connsiteX1" fmla="*/ 582200 w 1236378"/>
                <a:gd name="connsiteY1" fmla="*/ 815546 h 815745"/>
                <a:gd name="connsiteX2" fmla="*/ 153 w 1236378"/>
                <a:gd name="connsiteY2" fmla="*/ 517885 h 815745"/>
                <a:gd name="connsiteX3" fmla="*/ 868151 w 1236378"/>
                <a:gd name="connsiteY3" fmla="*/ 57 h 815745"/>
                <a:gd name="connsiteX4" fmla="*/ 1236316 w 1236378"/>
                <a:gd name="connsiteY4" fmla="*/ 567946 h 815745"/>
                <a:gd name="connsiteX0" fmla="*/ 996970 w 997028"/>
                <a:gd name="connsiteY0" fmla="*/ 567951 h 816311"/>
                <a:gd name="connsiteX1" fmla="*/ 342854 w 997028"/>
                <a:gd name="connsiteY1" fmla="*/ 815551 h 816311"/>
                <a:gd name="connsiteX2" fmla="*/ 212 w 997028"/>
                <a:gd name="connsiteY2" fmla="*/ 467648 h 816311"/>
                <a:gd name="connsiteX3" fmla="*/ 628805 w 997028"/>
                <a:gd name="connsiteY3" fmla="*/ 62 h 816311"/>
                <a:gd name="connsiteX4" fmla="*/ 996970 w 997028"/>
                <a:gd name="connsiteY4" fmla="*/ 567951 h 816311"/>
                <a:gd name="connsiteX0" fmla="*/ 997019 w 997065"/>
                <a:gd name="connsiteY0" fmla="*/ 567951 h 931413"/>
                <a:gd name="connsiteX1" fmla="*/ 229248 w 997065"/>
                <a:gd name="connsiteY1" fmla="*/ 930878 h 931413"/>
                <a:gd name="connsiteX2" fmla="*/ 261 w 997065"/>
                <a:gd name="connsiteY2" fmla="*/ 467648 h 931413"/>
                <a:gd name="connsiteX3" fmla="*/ 628854 w 997065"/>
                <a:gd name="connsiteY3" fmla="*/ 62 h 931413"/>
                <a:gd name="connsiteX4" fmla="*/ 997019 w 997065"/>
                <a:gd name="connsiteY4" fmla="*/ 567951 h 931413"/>
                <a:gd name="connsiteX0" fmla="*/ 967650 w 967696"/>
                <a:gd name="connsiteY0" fmla="*/ 567954 h 931629"/>
                <a:gd name="connsiteX1" fmla="*/ 199879 w 967696"/>
                <a:gd name="connsiteY1" fmla="*/ 930881 h 931629"/>
                <a:gd name="connsiteX2" fmla="*/ 387 w 967696"/>
                <a:gd name="connsiteY2" fmla="*/ 448577 h 931629"/>
                <a:gd name="connsiteX3" fmla="*/ 599485 w 967696"/>
                <a:gd name="connsiteY3" fmla="*/ 65 h 931629"/>
                <a:gd name="connsiteX4" fmla="*/ 967650 w 967696"/>
                <a:gd name="connsiteY4" fmla="*/ 567954 h 931629"/>
                <a:gd name="connsiteX0" fmla="*/ 967494 w 967543"/>
                <a:gd name="connsiteY0" fmla="*/ 567954 h 888362"/>
                <a:gd name="connsiteX1" fmla="*/ 234429 w 967543"/>
                <a:gd name="connsiteY1" fmla="*/ 887522 h 888362"/>
                <a:gd name="connsiteX2" fmla="*/ 231 w 967543"/>
                <a:gd name="connsiteY2" fmla="*/ 448577 h 888362"/>
                <a:gd name="connsiteX3" fmla="*/ 599329 w 967543"/>
                <a:gd name="connsiteY3" fmla="*/ 65 h 888362"/>
                <a:gd name="connsiteX4" fmla="*/ 967494 w 967543"/>
                <a:gd name="connsiteY4" fmla="*/ 567954 h 88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543" h="888362">
                  <a:moveTo>
                    <a:pt x="967494" y="567954"/>
                  </a:moveTo>
                  <a:cubicBezTo>
                    <a:pt x="973710" y="567353"/>
                    <a:pt x="395640" y="907418"/>
                    <a:pt x="234429" y="887522"/>
                  </a:cubicBezTo>
                  <a:cubicBezTo>
                    <a:pt x="73218" y="867626"/>
                    <a:pt x="-4826" y="444509"/>
                    <a:pt x="231" y="448577"/>
                  </a:cubicBezTo>
                  <a:cubicBezTo>
                    <a:pt x="-13041" y="438850"/>
                    <a:pt x="573987" y="-6183"/>
                    <a:pt x="599329" y="65"/>
                  </a:cubicBezTo>
                  <a:cubicBezTo>
                    <a:pt x="585659" y="8830"/>
                    <a:pt x="965056" y="545514"/>
                    <a:pt x="967494" y="567954"/>
                  </a:cubicBezTo>
                  <a:close/>
                </a:path>
              </a:pathLst>
            </a:custGeom>
            <a:pattFill prst="sphere">
              <a:fgClr>
                <a:schemeClr val="accent6">
                  <a:lumMod val="50000"/>
                </a:schemeClr>
              </a:fgClr>
              <a:bgClr>
                <a:schemeClr val="accent6">
                  <a:lumMod val="40000"/>
                  <a:lumOff val="60000"/>
                </a:schemeClr>
              </a:bgClr>
            </a:patt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25" name="Group 3124"/>
            <p:cNvGrpSpPr/>
            <p:nvPr/>
          </p:nvGrpSpPr>
          <p:grpSpPr>
            <a:xfrm rot="9749976">
              <a:off x="14059754" y="9220223"/>
              <a:ext cx="540529" cy="537990"/>
              <a:chOff x="4687120" y="14037444"/>
              <a:chExt cx="607336" cy="604482"/>
            </a:xfrm>
          </p:grpSpPr>
          <p:grpSp>
            <p:nvGrpSpPr>
              <p:cNvPr id="3130" name="Group 3129"/>
              <p:cNvGrpSpPr/>
              <p:nvPr/>
            </p:nvGrpSpPr>
            <p:grpSpPr>
              <a:xfrm rot="19123651">
                <a:off x="4687120" y="14037444"/>
                <a:ext cx="251989" cy="376518"/>
                <a:chOff x="8268720" y="5992589"/>
                <a:chExt cx="251989" cy="376518"/>
              </a:xfrm>
            </p:grpSpPr>
            <p:sp>
              <p:nvSpPr>
                <p:cNvPr id="3136" name="Explosion 2 313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7" name="Explosion 2 313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1" name="Group 313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32" name="Explosion 2 31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3" name="Explosion 2 31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4" name="Explosion 2 31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26" name="Group 3125"/>
            <p:cNvGrpSpPr/>
            <p:nvPr/>
          </p:nvGrpSpPr>
          <p:grpSpPr>
            <a:xfrm rot="7273627">
              <a:off x="13657655" y="9224620"/>
              <a:ext cx="289263" cy="445614"/>
              <a:chOff x="8195694" y="5868418"/>
              <a:chExt cx="325015" cy="500689"/>
            </a:xfrm>
          </p:grpSpPr>
          <p:sp>
            <p:nvSpPr>
              <p:cNvPr id="3127" name="Explosion 2 312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8" name="Explosion 2 312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9" name="Explosion 2 312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Freeform 24"/>
            <p:cNvSpPr/>
            <p:nvPr/>
          </p:nvSpPr>
          <p:spPr>
            <a:xfrm>
              <a:off x="13659396" y="8070573"/>
              <a:ext cx="0" cy="1172307"/>
            </a:xfrm>
            <a:custGeom>
              <a:avLst/>
              <a:gdLst>
                <a:gd name="connsiteX0" fmla="*/ 0 w 0"/>
                <a:gd name="connsiteY0" fmla="*/ 1172307 h 1172307"/>
                <a:gd name="connsiteX1" fmla="*/ 0 w 0"/>
                <a:gd name="connsiteY1" fmla="*/ 0 h 117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72307">
                  <a:moveTo>
                    <a:pt x="0" y="1172307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5" name="Group 3144"/>
            <p:cNvGrpSpPr/>
            <p:nvPr/>
          </p:nvGrpSpPr>
          <p:grpSpPr>
            <a:xfrm rot="9103199">
              <a:off x="13730546" y="14908688"/>
              <a:ext cx="633899" cy="613339"/>
              <a:chOff x="4582210" y="13952782"/>
              <a:chExt cx="712246" cy="689144"/>
            </a:xfrm>
          </p:grpSpPr>
          <p:grpSp>
            <p:nvGrpSpPr>
              <p:cNvPr id="3150" name="Group 314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155" name="Explosion 2 31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6" name="Explosion 2 31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7" name="Explosion 2 31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51" name="Group 315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152" name="Explosion 2 315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3" name="Explosion 2 315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4" name="Explosion 2 315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46" name="Group 3145"/>
            <p:cNvGrpSpPr/>
            <p:nvPr/>
          </p:nvGrpSpPr>
          <p:grpSpPr>
            <a:xfrm rot="6626850">
              <a:off x="13340120" y="15032439"/>
              <a:ext cx="289263" cy="445614"/>
              <a:chOff x="8195694" y="5868418"/>
              <a:chExt cx="325015" cy="500689"/>
            </a:xfrm>
          </p:grpSpPr>
          <p:sp>
            <p:nvSpPr>
              <p:cNvPr id="3147" name="Explosion 2 3146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8" name="Explosion 2 3147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9" name="Explosion 2 3148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63" name="Group 3162"/>
            <p:cNvGrpSpPr/>
            <p:nvPr/>
          </p:nvGrpSpPr>
          <p:grpSpPr>
            <a:xfrm rot="8696187">
              <a:off x="17248890" y="10226256"/>
              <a:ext cx="1249604" cy="1600425"/>
              <a:chOff x="3431919" y="7820881"/>
              <a:chExt cx="1249604" cy="1600425"/>
            </a:xfrm>
          </p:grpSpPr>
          <p:grpSp>
            <p:nvGrpSpPr>
              <p:cNvPr id="3164" name="Group 316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178" name="Group 317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83" name="Explosion 2 318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4" name="Explosion 2 318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5" name="Explosion 2 318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9" name="Group 317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80" name="Explosion 2 317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1" name="Explosion 2 31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2" name="Explosion 2 31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5" name="Group 316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170" name="Group 316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75" name="Explosion 2 317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6" name="Explosion 2 317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7" name="Explosion 2 317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1" name="Group 317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72" name="Explosion 2 31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3" name="Explosion 2 31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4" name="Explosion 2 31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66" name="Group 316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167" name="Explosion 2 31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8" name="Explosion 2 31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9" name="Explosion 2 31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86" name="Group 3185"/>
            <p:cNvGrpSpPr/>
            <p:nvPr/>
          </p:nvGrpSpPr>
          <p:grpSpPr>
            <a:xfrm rot="8696187">
              <a:off x="17352283" y="12207031"/>
              <a:ext cx="1249604" cy="1600425"/>
              <a:chOff x="3431919" y="7820881"/>
              <a:chExt cx="1249604" cy="1600425"/>
            </a:xfrm>
          </p:grpSpPr>
          <p:grpSp>
            <p:nvGrpSpPr>
              <p:cNvPr id="3187" name="Group 318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01" name="Group 320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06" name="Explosion 2 320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7" name="Explosion 2 320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8" name="Explosion 2 320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02" name="Group 320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03" name="Explosion 2 320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4" name="Explosion 2 320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5" name="Explosion 2 320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88" name="Group 318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193" name="Group 319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98" name="Explosion 2 319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9" name="Explosion 2 319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0" name="Explosion 2 319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94" name="Group 319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195" name="Explosion 2 31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6" name="Explosion 2 31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7" name="Explosion 2 31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89" name="Group 318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190" name="Explosion 2 318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1" name="Explosion 2 319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2" name="Explosion 2 319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09" name="Group 3208"/>
            <p:cNvGrpSpPr/>
            <p:nvPr/>
          </p:nvGrpSpPr>
          <p:grpSpPr>
            <a:xfrm rot="11928518">
              <a:off x="19427099" y="12587894"/>
              <a:ext cx="1249604" cy="1600425"/>
              <a:chOff x="3431919" y="7820881"/>
              <a:chExt cx="1249604" cy="1600425"/>
            </a:xfrm>
          </p:grpSpPr>
          <p:grpSp>
            <p:nvGrpSpPr>
              <p:cNvPr id="3210" name="Group 3209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24" name="Group 322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29" name="Explosion 2 322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0" name="Explosion 2 322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1" name="Explosion 2 323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5" name="Group 322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26" name="Explosion 2 322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7" name="Explosion 2 322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8" name="Explosion 2 322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11" name="Group 3210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16" name="Group 321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21" name="Explosion 2 322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2" name="Explosion 2 322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3" name="Explosion 2 322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17" name="Group 321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18" name="Explosion 2 32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9" name="Explosion 2 32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0" name="Explosion 2 32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12" name="Group 3211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213" name="Explosion 2 32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4" name="Explosion 2 32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5" name="Explosion 2 32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32" name="Group 3231"/>
            <p:cNvGrpSpPr/>
            <p:nvPr/>
          </p:nvGrpSpPr>
          <p:grpSpPr>
            <a:xfrm rot="13010032">
              <a:off x="22086403" y="11051821"/>
              <a:ext cx="1249604" cy="1600425"/>
              <a:chOff x="3431919" y="7820881"/>
              <a:chExt cx="1249604" cy="1600425"/>
            </a:xfrm>
          </p:grpSpPr>
          <p:grpSp>
            <p:nvGrpSpPr>
              <p:cNvPr id="3233" name="Group 323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47" name="Group 324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52" name="Explosion 2 325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3" name="Explosion 2 325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4" name="Explosion 2 325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48" name="Group 324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49" name="Explosion 2 324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0" name="Explosion 2 324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1" name="Explosion 2 325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34" name="Group 323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39" name="Group 323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44" name="Explosion 2 324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5" name="Explosion 2 324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6" name="Explosion 2 324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40" name="Group 323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41" name="Explosion 2 324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2" name="Explosion 2 324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3" name="Explosion 2 324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35" name="Group 323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236" name="Explosion 2 32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7" name="Explosion 2 32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8" name="Explosion 2 32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55" name="Group 3254"/>
            <p:cNvGrpSpPr/>
            <p:nvPr/>
          </p:nvGrpSpPr>
          <p:grpSpPr>
            <a:xfrm rot="8553226">
              <a:off x="23271014" y="11671714"/>
              <a:ext cx="1249604" cy="1600425"/>
              <a:chOff x="3431919" y="7820881"/>
              <a:chExt cx="1249604" cy="1600425"/>
            </a:xfrm>
          </p:grpSpPr>
          <p:grpSp>
            <p:nvGrpSpPr>
              <p:cNvPr id="3256" name="Group 325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70" name="Group 326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75" name="Explosion 2 327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6" name="Explosion 2 327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7" name="Explosion 2 327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71" name="Group 327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72" name="Explosion 2 32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3" name="Explosion 2 32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4" name="Explosion 2 32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57" name="Group 325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62" name="Group 326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67" name="Explosion 2 326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8" name="Explosion 2 326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9" name="Explosion 2 326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3" name="Group 326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64" name="Explosion 2 32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5" name="Explosion 2 32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6" name="Explosion 2 32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58" name="Group 3257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259" name="Explosion 2 325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0" name="Explosion 2 325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1" name="Explosion 2 326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78" name="Group 3277"/>
            <p:cNvGrpSpPr/>
            <p:nvPr/>
          </p:nvGrpSpPr>
          <p:grpSpPr>
            <a:xfrm rot="9078043">
              <a:off x="22812966" y="13939969"/>
              <a:ext cx="1249604" cy="1600425"/>
              <a:chOff x="3431919" y="7820881"/>
              <a:chExt cx="1249604" cy="1600425"/>
            </a:xfrm>
          </p:grpSpPr>
          <p:grpSp>
            <p:nvGrpSpPr>
              <p:cNvPr id="3279" name="Group 327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93" name="Group 329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98" name="Explosion 2 329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9" name="Explosion 2 329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0" name="Explosion 2 329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94" name="Group 329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95" name="Explosion 2 32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6" name="Explosion 2 32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7" name="Explosion 2 32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80" name="Group 327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285" name="Group 328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90" name="Explosion 2 328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1" name="Explosion 2 329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2" name="Explosion 2 329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86" name="Group 328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287" name="Explosion 2 328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8" name="Explosion 2 328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9" name="Explosion 2 328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81" name="Group 328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282" name="Explosion 2 328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3" name="Explosion 2 328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4" name="Explosion 2 328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02" name="Group 3301"/>
            <p:cNvGrpSpPr/>
            <p:nvPr/>
          </p:nvGrpSpPr>
          <p:grpSpPr>
            <a:xfrm>
              <a:off x="21575420" y="15743979"/>
              <a:ext cx="633899" cy="613339"/>
              <a:chOff x="4582210" y="13952782"/>
              <a:chExt cx="712246" cy="689144"/>
            </a:xfrm>
          </p:grpSpPr>
          <p:grpSp>
            <p:nvGrpSpPr>
              <p:cNvPr id="3316" name="Group 331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21" name="Explosion 2 332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2" name="Explosion 2 332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3" name="Explosion 2 332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17" name="Group 331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18" name="Explosion 2 331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9" name="Explosion 2 331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0" name="Explosion 2 331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03" name="Group 3302"/>
            <p:cNvGrpSpPr/>
            <p:nvPr/>
          </p:nvGrpSpPr>
          <p:grpSpPr>
            <a:xfrm rot="19082522">
              <a:off x="22386646" y="15784486"/>
              <a:ext cx="633899" cy="613339"/>
              <a:chOff x="4582210" y="13952782"/>
              <a:chExt cx="712246" cy="689144"/>
            </a:xfrm>
          </p:grpSpPr>
          <p:grpSp>
            <p:nvGrpSpPr>
              <p:cNvPr id="3308" name="Group 330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13" name="Explosion 2 33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4" name="Explosion 2 33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5" name="Explosion 2 33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09" name="Group 330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10" name="Explosion 2 33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1" name="Explosion 2 33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2" name="Explosion 2 33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24" name="Group 3323"/>
            <p:cNvGrpSpPr/>
            <p:nvPr/>
          </p:nvGrpSpPr>
          <p:grpSpPr>
            <a:xfrm rot="20149620">
              <a:off x="23173120" y="15602325"/>
              <a:ext cx="633899" cy="613339"/>
              <a:chOff x="4582210" y="13952782"/>
              <a:chExt cx="712246" cy="689144"/>
            </a:xfrm>
          </p:grpSpPr>
          <p:grpSp>
            <p:nvGrpSpPr>
              <p:cNvPr id="3325" name="Group 332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30" name="Explosion 2 33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1" name="Explosion 2 33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2" name="Explosion 2 33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26" name="Group 332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27" name="Explosion 2 332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8" name="Explosion 2 332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9" name="Explosion 2 332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33" name="Group 3332"/>
            <p:cNvGrpSpPr/>
            <p:nvPr/>
          </p:nvGrpSpPr>
          <p:grpSpPr>
            <a:xfrm rot="19633246">
              <a:off x="23980155" y="15589049"/>
              <a:ext cx="633899" cy="613339"/>
              <a:chOff x="4582210" y="13952782"/>
              <a:chExt cx="712246" cy="689144"/>
            </a:xfrm>
          </p:grpSpPr>
          <p:grpSp>
            <p:nvGrpSpPr>
              <p:cNvPr id="3334" name="Group 333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39" name="Explosion 2 333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0" name="Explosion 2 333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1" name="Explosion 2 334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35" name="Group 333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36" name="Explosion 2 333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7" name="Explosion 2 333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8" name="Explosion 2 333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42" name="Group 3341"/>
            <p:cNvGrpSpPr/>
            <p:nvPr/>
          </p:nvGrpSpPr>
          <p:grpSpPr>
            <a:xfrm rot="19133768">
              <a:off x="24838707" y="15459374"/>
              <a:ext cx="633899" cy="613339"/>
              <a:chOff x="4582210" y="13952782"/>
              <a:chExt cx="712246" cy="689144"/>
            </a:xfrm>
          </p:grpSpPr>
          <p:grpSp>
            <p:nvGrpSpPr>
              <p:cNvPr id="3343" name="Group 334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48" name="Explosion 2 334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9" name="Explosion 2 334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0" name="Explosion 2 334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44" name="Group 334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45" name="Explosion 2 334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6" name="Explosion 2 334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7" name="Explosion 2 334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51" name="Group 3350"/>
            <p:cNvGrpSpPr/>
            <p:nvPr/>
          </p:nvGrpSpPr>
          <p:grpSpPr>
            <a:xfrm rot="9688622">
              <a:off x="25287553" y="13929878"/>
              <a:ext cx="1249604" cy="1600425"/>
              <a:chOff x="3431919" y="7820881"/>
              <a:chExt cx="1249604" cy="1600425"/>
            </a:xfrm>
          </p:grpSpPr>
          <p:grpSp>
            <p:nvGrpSpPr>
              <p:cNvPr id="3352" name="Group 3351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366" name="Group 336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371" name="Explosion 2 337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2" name="Explosion 2 337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3" name="Explosion 2 337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67" name="Group 336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368" name="Explosion 2 336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9" name="Explosion 2 336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0" name="Explosion 2 336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53" name="Group 3352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358" name="Group 335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363" name="Explosion 2 336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4" name="Explosion 2 336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5" name="Explosion 2 336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59" name="Group 335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360" name="Explosion 2 335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1" name="Explosion 2 336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2" name="Explosion 2 336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54" name="Group 3353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355" name="Explosion 2 33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6" name="Explosion 2 33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7" name="Explosion 2 33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74" name="Group 3373"/>
            <p:cNvGrpSpPr/>
            <p:nvPr/>
          </p:nvGrpSpPr>
          <p:grpSpPr>
            <a:xfrm rot="21083654">
              <a:off x="25714632" y="15380670"/>
              <a:ext cx="633899" cy="613339"/>
              <a:chOff x="4582210" y="13952782"/>
              <a:chExt cx="712246" cy="689144"/>
            </a:xfrm>
          </p:grpSpPr>
          <p:grpSp>
            <p:nvGrpSpPr>
              <p:cNvPr id="3375" name="Group 337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80" name="Explosion 2 33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1" name="Explosion 2 33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2" name="Explosion 2 33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6" name="Group 337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77" name="Explosion 2 337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8" name="Explosion 2 337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9" name="Explosion 2 337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83" name="Group 3382"/>
            <p:cNvGrpSpPr/>
            <p:nvPr/>
          </p:nvGrpSpPr>
          <p:grpSpPr>
            <a:xfrm rot="18343195">
              <a:off x="24817120" y="16798710"/>
              <a:ext cx="633899" cy="613339"/>
              <a:chOff x="4582210" y="13952782"/>
              <a:chExt cx="712246" cy="689144"/>
            </a:xfrm>
          </p:grpSpPr>
          <p:grpSp>
            <p:nvGrpSpPr>
              <p:cNvPr id="3384" name="Group 3383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89" name="Explosion 2 33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0" name="Explosion 2 33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1" name="Explosion 2 33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85" name="Group 3384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86" name="Explosion 2 338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7" name="Explosion 2 338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8" name="Explosion 2 338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92" name="Group 3391"/>
            <p:cNvGrpSpPr/>
            <p:nvPr/>
          </p:nvGrpSpPr>
          <p:grpSpPr>
            <a:xfrm rot="18343195">
              <a:off x="25556048" y="16441036"/>
              <a:ext cx="633899" cy="613339"/>
              <a:chOff x="4582210" y="13952782"/>
              <a:chExt cx="712246" cy="689144"/>
            </a:xfrm>
          </p:grpSpPr>
          <p:grpSp>
            <p:nvGrpSpPr>
              <p:cNvPr id="3393" name="Group 3392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398" name="Explosion 2 33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9" name="Explosion 2 33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0" name="Explosion 2 33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94" name="Group 3393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395" name="Explosion 2 339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6" name="Explosion 2 339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7" name="Explosion 2 339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01" name="Group 3400"/>
            <p:cNvGrpSpPr/>
            <p:nvPr/>
          </p:nvGrpSpPr>
          <p:grpSpPr>
            <a:xfrm rot="20560493">
              <a:off x="26413076" y="16217728"/>
              <a:ext cx="633899" cy="613339"/>
              <a:chOff x="4582210" y="13952782"/>
              <a:chExt cx="712246" cy="689144"/>
            </a:xfrm>
          </p:grpSpPr>
          <p:grpSp>
            <p:nvGrpSpPr>
              <p:cNvPr id="3402" name="Group 340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07" name="Explosion 2 340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8" name="Explosion 2 340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9" name="Explosion 2 340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3" name="Group 340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04" name="Explosion 2 340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5" name="Explosion 2 340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6" name="Explosion 2 340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10" name="Group 3409"/>
            <p:cNvGrpSpPr/>
            <p:nvPr/>
          </p:nvGrpSpPr>
          <p:grpSpPr>
            <a:xfrm rot="14821707">
              <a:off x="25931386" y="15901700"/>
              <a:ext cx="633899" cy="613339"/>
              <a:chOff x="4582210" y="13952782"/>
              <a:chExt cx="712246" cy="689144"/>
            </a:xfrm>
          </p:grpSpPr>
          <p:grpSp>
            <p:nvGrpSpPr>
              <p:cNvPr id="3411" name="Group 341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16" name="Explosion 2 341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7" name="Explosion 2 341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8" name="Explosion 2 341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12" name="Group 341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13" name="Explosion 2 341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4" name="Explosion 2 341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5" name="Explosion 2 341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19" name="Group 3418"/>
            <p:cNvGrpSpPr/>
            <p:nvPr/>
          </p:nvGrpSpPr>
          <p:grpSpPr>
            <a:xfrm rot="10205289">
              <a:off x="26132511" y="14762749"/>
              <a:ext cx="633899" cy="613339"/>
              <a:chOff x="4582210" y="13952782"/>
              <a:chExt cx="712246" cy="689144"/>
            </a:xfrm>
          </p:grpSpPr>
          <p:grpSp>
            <p:nvGrpSpPr>
              <p:cNvPr id="3420" name="Group 341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425" name="Explosion 2 342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6" name="Explosion 2 342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7" name="Explosion 2 342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21" name="Group 342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422" name="Explosion 2 34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3" name="Explosion 2 34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4" name="Explosion 2 34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28" name="Group 3427"/>
            <p:cNvGrpSpPr/>
            <p:nvPr/>
          </p:nvGrpSpPr>
          <p:grpSpPr>
            <a:xfrm rot="3741452">
              <a:off x="24411611" y="12785043"/>
              <a:ext cx="1249604" cy="1600425"/>
              <a:chOff x="3431919" y="7820881"/>
              <a:chExt cx="1249604" cy="1600425"/>
            </a:xfrm>
          </p:grpSpPr>
          <p:grpSp>
            <p:nvGrpSpPr>
              <p:cNvPr id="3429" name="Group 342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43" name="Group 344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48" name="Explosion 2 344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9" name="Explosion 2 344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0" name="Explosion 2 344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44" name="Group 344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45" name="Explosion 2 344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6" name="Explosion 2 344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7" name="Explosion 2 344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30" name="Group 342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35" name="Group 343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40" name="Explosion 2 343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1" name="Explosion 2 344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2" name="Explosion 2 344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36" name="Group 343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37" name="Explosion 2 343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8" name="Explosion 2 343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9" name="Explosion 2 343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31" name="Group 343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432" name="Explosion 2 343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3" name="Explosion 2 343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4" name="Explosion 2 343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51" name="Group 3450"/>
            <p:cNvGrpSpPr/>
            <p:nvPr/>
          </p:nvGrpSpPr>
          <p:grpSpPr>
            <a:xfrm rot="8141103">
              <a:off x="20436806" y="12917245"/>
              <a:ext cx="1249604" cy="1600425"/>
              <a:chOff x="3431919" y="7820881"/>
              <a:chExt cx="1249604" cy="1600425"/>
            </a:xfrm>
          </p:grpSpPr>
          <p:grpSp>
            <p:nvGrpSpPr>
              <p:cNvPr id="3452" name="Group 3451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66" name="Group 346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71" name="Explosion 2 347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2" name="Explosion 2 347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3" name="Explosion 2 347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67" name="Group 346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68" name="Explosion 2 346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9" name="Explosion 2 346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0" name="Explosion 2 346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53" name="Group 3452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58" name="Group 345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63" name="Explosion 2 346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4" name="Explosion 2 346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5" name="Explosion 2 346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59" name="Group 345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60" name="Explosion 2 345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1" name="Explosion 2 346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2" name="Explosion 2 346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54" name="Group 3453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455" name="Explosion 2 345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6" name="Explosion 2 345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7" name="Explosion 2 345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74" name="Group 3473"/>
            <p:cNvGrpSpPr/>
            <p:nvPr/>
          </p:nvGrpSpPr>
          <p:grpSpPr>
            <a:xfrm rot="4416089">
              <a:off x="18218337" y="7980722"/>
              <a:ext cx="1249604" cy="1600425"/>
              <a:chOff x="3431919" y="7820881"/>
              <a:chExt cx="1249604" cy="1600425"/>
            </a:xfrm>
          </p:grpSpPr>
          <p:grpSp>
            <p:nvGrpSpPr>
              <p:cNvPr id="3475" name="Group 3474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89" name="Group 348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94" name="Explosion 2 349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5" name="Explosion 2 349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6" name="Explosion 2 349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90" name="Group 348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91" name="Explosion 2 349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2" name="Explosion 2 349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3" name="Explosion 2 349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76" name="Group 3475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481" name="Group 348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86" name="Explosion 2 348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7" name="Explosion 2 348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8" name="Explosion 2 348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82" name="Group 348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483" name="Explosion 2 348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4" name="Explosion 2 348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5" name="Explosion 2 348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77" name="Group 3476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478" name="Explosion 2 347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9" name="Explosion 2 347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0" name="Explosion 2 347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97" name="Group 3496"/>
            <p:cNvGrpSpPr/>
            <p:nvPr/>
          </p:nvGrpSpPr>
          <p:grpSpPr>
            <a:xfrm rot="5092644">
              <a:off x="659917" y="2554951"/>
              <a:ext cx="1249604" cy="1600425"/>
              <a:chOff x="3431919" y="7820881"/>
              <a:chExt cx="1249604" cy="1600425"/>
            </a:xfrm>
          </p:grpSpPr>
          <p:grpSp>
            <p:nvGrpSpPr>
              <p:cNvPr id="3498" name="Group 3497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12" name="Group 351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17" name="Explosion 2 351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8" name="Explosion 2 351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9" name="Explosion 2 351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13" name="Group 351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14" name="Explosion 2 351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5" name="Explosion 2 351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6" name="Explosion 2 351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99" name="Group 3498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04" name="Group 350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09" name="Explosion 2 350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0" name="Explosion 2 350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1" name="Explosion 2 351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05" name="Group 350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06" name="Explosion 2 350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7" name="Explosion 2 350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8" name="Explosion 2 350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00" name="Group 3499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501" name="Explosion 2 350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2" name="Explosion 2 35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3" name="Explosion 2 35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" name="Freeform 26"/>
            <p:cNvSpPr/>
            <p:nvPr/>
          </p:nvSpPr>
          <p:spPr>
            <a:xfrm>
              <a:off x="21185233" y="9220210"/>
              <a:ext cx="4454769" cy="2954215"/>
            </a:xfrm>
            <a:custGeom>
              <a:avLst/>
              <a:gdLst>
                <a:gd name="connsiteX0" fmla="*/ 351692 w 4079630"/>
                <a:gd name="connsiteY0" fmla="*/ 2954215 h 2954215"/>
                <a:gd name="connsiteX1" fmla="*/ 0 w 4079630"/>
                <a:gd name="connsiteY1" fmla="*/ 0 h 2954215"/>
                <a:gd name="connsiteX2" fmla="*/ 3915507 w 4079630"/>
                <a:gd name="connsiteY2" fmla="*/ 375138 h 2954215"/>
                <a:gd name="connsiteX3" fmla="*/ 4079630 w 4079630"/>
                <a:gd name="connsiteY3" fmla="*/ 1594338 h 2954215"/>
                <a:gd name="connsiteX4" fmla="*/ 2602523 w 4079630"/>
                <a:gd name="connsiteY4" fmla="*/ 2203938 h 2954215"/>
                <a:gd name="connsiteX0" fmla="*/ 351692 w 4173414"/>
                <a:gd name="connsiteY0" fmla="*/ 2954215 h 2954215"/>
                <a:gd name="connsiteX1" fmla="*/ 0 w 4173414"/>
                <a:gd name="connsiteY1" fmla="*/ 0 h 2954215"/>
                <a:gd name="connsiteX2" fmla="*/ 4173414 w 4173414"/>
                <a:gd name="connsiteY2" fmla="*/ 468923 h 2954215"/>
                <a:gd name="connsiteX3" fmla="*/ 4079630 w 4173414"/>
                <a:gd name="connsiteY3" fmla="*/ 1594338 h 2954215"/>
                <a:gd name="connsiteX4" fmla="*/ 2602523 w 4173414"/>
                <a:gd name="connsiteY4" fmla="*/ 2203938 h 2954215"/>
                <a:gd name="connsiteX0" fmla="*/ 351692 w 4454769"/>
                <a:gd name="connsiteY0" fmla="*/ 2954215 h 2954215"/>
                <a:gd name="connsiteX1" fmla="*/ 0 w 4454769"/>
                <a:gd name="connsiteY1" fmla="*/ 0 h 2954215"/>
                <a:gd name="connsiteX2" fmla="*/ 4173414 w 4454769"/>
                <a:gd name="connsiteY2" fmla="*/ 468923 h 2954215"/>
                <a:gd name="connsiteX3" fmla="*/ 4454769 w 4454769"/>
                <a:gd name="connsiteY3" fmla="*/ 1711569 h 2954215"/>
                <a:gd name="connsiteX4" fmla="*/ 2602523 w 4454769"/>
                <a:gd name="connsiteY4" fmla="*/ 2203938 h 295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769" h="2954215">
                  <a:moveTo>
                    <a:pt x="351692" y="2954215"/>
                  </a:moveTo>
                  <a:lnTo>
                    <a:pt x="0" y="0"/>
                  </a:lnTo>
                  <a:lnTo>
                    <a:pt x="4173414" y="468923"/>
                  </a:lnTo>
                  <a:lnTo>
                    <a:pt x="4454769" y="1711569"/>
                  </a:lnTo>
                  <a:lnTo>
                    <a:pt x="2602523" y="220393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4" name="Group 3543"/>
            <p:cNvGrpSpPr/>
            <p:nvPr/>
          </p:nvGrpSpPr>
          <p:grpSpPr>
            <a:xfrm rot="21112101">
              <a:off x="26248306" y="13771990"/>
              <a:ext cx="633899" cy="613339"/>
              <a:chOff x="4582210" y="13952782"/>
              <a:chExt cx="712246" cy="689144"/>
            </a:xfrm>
          </p:grpSpPr>
          <p:grpSp>
            <p:nvGrpSpPr>
              <p:cNvPr id="3558" name="Group 355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63" name="Explosion 2 356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4" name="Explosion 2 356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5" name="Explosion 2 356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59" name="Group 355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60" name="Explosion 2 355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1" name="Explosion 2 356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2" name="Explosion 2 356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66" name="Group 3565"/>
            <p:cNvGrpSpPr/>
            <p:nvPr/>
          </p:nvGrpSpPr>
          <p:grpSpPr>
            <a:xfrm rot="3404601">
              <a:off x="22859740" y="43023"/>
              <a:ext cx="633899" cy="613339"/>
              <a:chOff x="4582210" y="13952782"/>
              <a:chExt cx="712246" cy="689144"/>
            </a:xfrm>
          </p:grpSpPr>
          <p:grpSp>
            <p:nvGrpSpPr>
              <p:cNvPr id="3567" name="Group 356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572" name="Explosion 2 357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3" name="Explosion 2 357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4" name="Explosion 2 357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8" name="Group 356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569" name="Explosion 2 356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0" name="Explosion 2 356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1" name="Explosion 2 357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75" name="Group 3574"/>
            <p:cNvGrpSpPr/>
            <p:nvPr/>
          </p:nvGrpSpPr>
          <p:grpSpPr>
            <a:xfrm rot="3741452">
              <a:off x="15541988" y="4237307"/>
              <a:ext cx="1249604" cy="1600425"/>
              <a:chOff x="3431919" y="7820881"/>
              <a:chExt cx="1249604" cy="1600425"/>
            </a:xfrm>
          </p:grpSpPr>
          <p:grpSp>
            <p:nvGrpSpPr>
              <p:cNvPr id="3576" name="Group 357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90" name="Group 35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95" name="Explosion 2 35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6" name="Explosion 2 35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7" name="Explosion 2 35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91" name="Group 35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92" name="Explosion 2 35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3" name="Explosion 2 35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4" name="Explosion 2 35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77" name="Group 357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82" name="Group 358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87" name="Explosion 2 358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8" name="Explosion 2 358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9" name="Explosion 2 358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83" name="Group 358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84" name="Explosion 2 35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5" name="Explosion 2 35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6" name="Explosion 2 35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78" name="Group 3577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579" name="Explosion 2 35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0" name="Explosion 2 35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1" name="Explosion 2 35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98" name="Group 3597"/>
            <p:cNvGrpSpPr/>
            <p:nvPr/>
          </p:nvGrpSpPr>
          <p:grpSpPr>
            <a:xfrm rot="3741452">
              <a:off x="18577584" y="3920896"/>
              <a:ext cx="1249604" cy="1600425"/>
              <a:chOff x="3431919" y="7820881"/>
              <a:chExt cx="1249604" cy="1600425"/>
            </a:xfrm>
          </p:grpSpPr>
          <p:grpSp>
            <p:nvGrpSpPr>
              <p:cNvPr id="3599" name="Group 359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13" name="Group 361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18" name="Explosion 2 36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9" name="Explosion 2 36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0" name="Explosion 2 36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14" name="Group 361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15" name="Explosion 2 36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6" name="Explosion 2 36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7" name="Explosion 2 36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00" name="Group 359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05" name="Group 360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10" name="Explosion 2 360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1" name="Explosion 2 361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2" name="Explosion 2 361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06" name="Group 360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07" name="Explosion 2 360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8" name="Explosion 2 360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9" name="Explosion 2 360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01" name="Group 360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602" name="Explosion 2 36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3" name="Explosion 2 36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4" name="Explosion 2 36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22" name="Group 3621"/>
            <p:cNvGrpSpPr/>
            <p:nvPr/>
          </p:nvGrpSpPr>
          <p:grpSpPr>
            <a:xfrm rot="9678043">
              <a:off x="17294862" y="4859123"/>
              <a:ext cx="633899" cy="613339"/>
              <a:chOff x="4582210" y="13952782"/>
              <a:chExt cx="712246" cy="689144"/>
            </a:xfrm>
          </p:grpSpPr>
          <p:grpSp>
            <p:nvGrpSpPr>
              <p:cNvPr id="3636" name="Group 363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41" name="Explosion 2 364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2" name="Explosion 2 364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3" name="Explosion 2 364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37" name="Group 363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38" name="Explosion 2 363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9" name="Explosion 2 363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0" name="Explosion 2 363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23" name="Group 3622"/>
            <p:cNvGrpSpPr/>
            <p:nvPr/>
          </p:nvGrpSpPr>
          <p:grpSpPr>
            <a:xfrm rot="4228821">
              <a:off x="14731375" y="4924337"/>
              <a:ext cx="633899" cy="613339"/>
              <a:chOff x="4582210" y="13952782"/>
              <a:chExt cx="712246" cy="689144"/>
            </a:xfrm>
          </p:grpSpPr>
          <p:grpSp>
            <p:nvGrpSpPr>
              <p:cNvPr id="3628" name="Group 362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33" name="Explosion 2 36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4" name="Explosion 2 36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5" name="Explosion 2 36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29" name="Group 362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30" name="Explosion 2 362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1" name="Explosion 2 363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2" name="Explosion 2 363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44" name="Group 3643"/>
            <p:cNvGrpSpPr/>
            <p:nvPr/>
          </p:nvGrpSpPr>
          <p:grpSpPr>
            <a:xfrm rot="4228821">
              <a:off x="17767531" y="4937043"/>
              <a:ext cx="633899" cy="613339"/>
              <a:chOff x="4582210" y="13952782"/>
              <a:chExt cx="712246" cy="689144"/>
            </a:xfrm>
          </p:grpSpPr>
          <p:grpSp>
            <p:nvGrpSpPr>
              <p:cNvPr id="3645" name="Group 3644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650" name="Explosion 2 364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1" name="Explosion 2 365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2" name="Explosion 2 365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46" name="Group 3645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647" name="Explosion 2 36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8" name="Explosion 2 36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9" name="Explosion 2 36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53" name="Group 3652"/>
            <p:cNvGrpSpPr/>
            <p:nvPr/>
          </p:nvGrpSpPr>
          <p:grpSpPr>
            <a:xfrm rot="3741452">
              <a:off x="18332110" y="5716385"/>
              <a:ext cx="1249604" cy="1600425"/>
              <a:chOff x="3431919" y="7820881"/>
              <a:chExt cx="1249604" cy="1600425"/>
            </a:xfrm>
          </p:grpSpPr>
          <p:grpSp>
            <p:nvGrpSpPr>
              <p:cNvPr id="3654" name="Group 365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68" name="Group 366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73" name="Explosion 2 367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4" name="Explosion 2 367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5" name="Explosion 2 367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9" name="Group 366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70" name="Explosion 2 366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1" name="Explosion 2 367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2" name="Explosion 2 367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55" name="Group 365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60" name="Group 365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65" name="Explosion 2 366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6" name="Explosion 2 366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7" name="Explosion 2 366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1" name="Group 366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62" name="Explosion 2 366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3" name="Explosion 2 366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4" name="Explosion 2 366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56" name="Group 365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657" name="Explosion 2 365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8" name="Explosion 2 365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9" name="Explosion 2 365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76" name="Group 3675"/>
            <p:cNvGrpSpPr/>
            <p:nvPr/>
          </p:nvGrpSpPr>
          <p:grpSpPr>
            <a:xfrm rot="19824122">
              <a:off x="15788352" y="5634254"/>
              <a:ext cx="1249604" cy="1600425"/>
              <a:chOff x="3431919" y="7820881"/>
              <a:chExt cx="1249604" cy="1600425"/>
            </a:xfrm>
          </p:grpSpPr>
          <p:grpSp>
            <p:nvGrpSpPr>
              <p:cNvPr id="3677" name="Group 367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91" name="Group 369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96" name="Explosion 2 369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7" name="Explosion 2 369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8" name="Explosion 2 369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92" name="Group 369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93" name="Explosion 2 369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4" name="Explosion 2 369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5" name="Explosion 2 369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78" name="Group 367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683" name="Group 368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88" name="Explosion 2 368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9" name="Explosion 2 368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0" name="Explosion 2 368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84" name="Group 368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85" name="Explosion 2 368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6" name="Explosion 2 368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7" name="Explosion 2 368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79" name="Group 367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680" name="Explosion 2 36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1" name="Explosion 2 36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2" name="Explosion 2 36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99" name="Group 3698"/>
            <p:cNvGrpSpPr/>
            <p:nvPr/>
          </p:nvGrpSpPr>
          <p:grpSpPr>
            <a:xfrm rot="4228821">
              <a:off x="17687269" y="5792186"/>
              <a:ext cx="633899" cy="613339"/>
              <a:chOff x="4582210" y="13952782"/>
              <a:chExt cx="712246" cy="689144"/>
            </a:xfrm>
          </p:grpSpPr>
          <p:grpSp>
            <p:nvGrpSpPr>
              <p:cNvPr id="3700" name="Group 369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05" name="Explosion 2 370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6" name="Explosion 2 370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7" name="Explosion 2 370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01" name="Group 370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02" name="Explosion 2 37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3" name="Explosion 2 37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4" name="Explosion 2 37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08" name="Group 3707"/>
            <p:cNvGrpSpPr/>
            <p:nvPr/>
          </p:nvGrpSpPr>
          <p:grpSpPr>
            <a:xfrm rot="4662093">
              <a:off x="16690569" y="6980684"/>
              <a:ext cx="1249604" cy="1600425"/>
              <a:chOff x="3431919" y="7820881"/>
              <a:chExt cx="1249604" cy="1600425"/>
            </a:xfrm>
          </p:grpSpPr>
          <p:grpSp>
            <p:nvGrpSpPr>
              <p:cNvPr id="3709" name="Group 370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23" name="Group 372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28" name="Explosion 2 372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9" name="Explosion 2 372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0" name="Explosion 2 372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24" name="Group 372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25" name="Explosion 2 372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6" name="Explosion 2 372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7" name="Explosion 2 372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10" name="Group 370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15" name="Group 371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20" name="Explosion 2 371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1" name="Explosion 2 372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2" name="Explosion 2 372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16" name="Group 371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17" name="Explosion 2 371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8" name="Explosion 2 371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9" name="Explosion 2 371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11" name="Group 371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712" name="Explosion 2 371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3" name="Explosion 2 371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4" name="Explosion 2 371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31" name="Group 3730"/>
            <p:cNvGrpSpPr/>
            <p:nvPr/>
          </p:nvGrpSpPr>
          <p:grpSpPr>
            <a:xfrm rot="10277379">
              <a:off x="18246335" y="7871792"/>
              <a:ext cx="633899" cy="613339"/>
              <a:chOff x="4582210" y="13952782"/>
              <a:chExt cx="712246" cy="689144"/>
            </a:xfrm>
          </p:grpSpPr>
          <p:grpSp>
            <p:nvGrpSpPr>
              <p:cNvPr id="3732" name="Group 373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37" name="Explosion 2 373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8" name="Explosion 2 373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9" name="Explosion 2 373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33" name="Group 373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34" name="Explosion 2 373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5" name="Explosion 2 373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6" name="Explosion 2 373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40" name="Group 3739"/>
            <p:cNvGrpSpPr/>
            <p:nvPr/>
          </p:nvGrpSpPr>
          <p:grpSpPr>
            <a:xfrm rot="4408731">
              <a:off x="20172885" y="6105310"/>
              <a:ext cx="1249604" cy="1600425"/>
              <a:chOff x="3431919" y="7820881"/>
              <a:chExt cx="1249604" cy="1600425"/>
            </a:xfrm>
          </p:grpSpPr>
          <p:grpSp>
            <p:nvGrpSpPr>
              <p:cNvPr id="3741" name="Group 3740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55" name="Group 375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60" name="Explosion 2 375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1" name="Explosion 2 376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2" name="Explosion 2 376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56" name="Group 375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57" name="Explosion 2 375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8" name="Explosion 2 375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9" name="Explosion 2 375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42" name="Group 3741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47" name="Group 374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52" name="Explosion 2 375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3" name="Explosion 2 375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4" name="Explosion 2 375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48" name="Group 374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49" name="Explosion 2 374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0" name="Explosion 2 374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1" name="Explosion 2 375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43" name="Group 3742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744" name="Explosion 2 37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5" name="Explosion 2 37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6" name="Explosion 2 37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63" name="Group 3762"/>
            <p:cNvGrpSpPr/>
            <p:nvPr/>
          </p:nvGrpSpPr>
          <p:grpSpPr>
            <a:xfrm rot="981780">
              <a:off x="20958203" y="6797634"/>
              <a:ext cx="1249604" cy="1600425"/>
              <a:chOff x="3431919" y="7820881"/>
              <a:chExt cx="1249604" cy="1600425"/>
            </a:xfrm>
          </p:grpSpPr>
          <p:grpSp>
            <p:nvGrpSpPr>
              <p:cNvPr id="3764" name="Group 376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78" name="Group 377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83" name="Explosion 2 378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4" name="Explosion 2 378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5" name="Explosion 2 378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79" name="Group 377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80" name="Explosion 2 377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1" name="Explosion 2 378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2" name="Explosion 2 37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65" name="Group 376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770" name="Group 376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75" name="Explosion 2 377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6" name="Explosion 2 377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7" name="Explosion 2 377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71" name="Group 377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772" name="Explosion 2 37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3" name="Explosion 2 37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4" name="Explosion 2 37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66" name="Group 376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767" name="Explosion 2 37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8" name="Explosion 2 37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9" name="Explosion 2 37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86" name="Group 3785"/>
            <p:cNvGrpSpPr/>
            <p:nvPr/>
          </p:nvGrpSpPr>
          <p:grpSpPr>
            <a:xfrm rot="4228821">
              <a:off x="20557374" y="8125331"/>
              <a:ext cx="633899" cy="613339"/>
              <a:chOff x="4582210" y="13952782"/>
              <a:chExt cx="712246" cy="689144"/>
            </a:xfrm>
          </p:grpSpPr>
          <p:grpSp>
            <p:nvGrpSpPr>
              <p:cNvPr id="3787" name="Group 378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792" name="Explosion 2 37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3" name="Explosion 2 37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4" name="Explosion 2 37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8" name="Group 378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89" name="Explosion 2 37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0" name="Explosion 2 37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1" name="Explosion 2 37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95" name="Group 3794"/>
            <p:cNvGrpSpPr/>
            <p:nvPr/>
          </p:nvGrpSpPr>
          <p:grpSpPr>
            <a:xfrm rot="20596596">
              <a:off x="20168599" y="8488883"/>
              <a:ext cx="633899" cy="613339"/>
              <a:chOff x="4582210" y="13952782"/>
              <a:chExt cx="712246" cy="689144"/>
            </a:xfrm>
          </p:grpSpPr>
          <p:grpSp>
            <p:nvGrpSpPr>
              <p:cNvPr id="3796" name="Group 3795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01" name="Explosion 2 380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2" name="Explosion 2 380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3" name="Explosion 2 380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7" name="Group 3796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798" name="Explosion 2 379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9" name="Explosion 2 379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0" name="Explosion 2 379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04" name="Group 3803"/>
            <p:cNvGrpSpPr/>
            <p:nvPr/>
          </p:nvGrpSpPr>
          <p:grpSpPr>
            <a:xfrm rot="3683256">
              <a:off x="25530566" y="4498655"/>
              <a:ext cx="1249604" cy="1600425"/>
              <a:chOff x="3431919" y="7820881"/>
              <a:chExt cx="1249604" cy="1600425"/>
            </a:xfrm>
          </p:grpSpPr>
          <p:grpSp>
            <p:nvGrpSpPr>
              <p:cNvPr id="3805" name="Group 3804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819" name="Group 381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24" name="Explosion 2 382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5" name="Explosion 2 382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6" name="Explosion 2 382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20" name="Group 381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21" name="Explosion 2 382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2" name="Explosion 2 382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3" name="Explosion 2 382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06" name="Group 3805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811" name="Group 381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16" name="Explosion 2 381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7" name="Explosion 2 381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8" name="Explosion 2 381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12" name="Group 381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13" name="Explosion 2 381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4" name="Explosion 2 381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5" name="Explosion 2 381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07" name="Group 3806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808" name="Explosion 2 3807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9" name="Explosion 2 3808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0" name="Explosion 2 3809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27" name="Group 3826"/>
            <p:cNvGrpSpPr/>
            <p:nvPr/>
          </p:nvGrpSpPr>
          <p:grpSpPr>
            <a:xfrm rot="20484643">
              <a:off x="23760371" y="5542636"/>
              <a:ext cx="1249604" cy="1600425"/>
              <a:chOff x="3431919" y="7820881"/>
              <a:chExt cx="1249604" cy="1600425"/>
            </a:xfrm>
          </p:grpSpPr>
          <p:grpSp>
            <p:nvGrpSpPr>
              <p:cNvPr id="3828" name="Group 3827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842" name="Group 384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47" name="Explosion 2 384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8" name="Explosion 2 384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9" name="Explosion 2 384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43" name="Group 384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44" name="Explosion 2 384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5" name="Explosion 2 384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6" name="Explosion 2 384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29" name="Group 3828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834" name="Group 3833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39" name="Explosion 2 383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0" name="Explosion 2 383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1" name="Explosion 2 384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35" name="Group 383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836" name="Explosion 2 383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7" name="Explosion 2 383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8" name="Explosion 2 383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30" name="Group 3829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831" name="Explosion 2 383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2" name="Explosion 2 383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3" name="Explosion 2 383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50" name="Group 3849"/>
            <p:cNvGrpSpPr/>
            <p:nvPr/>
          </p:nvGrpSpPr>
          <p:grpSpPr>
            <a:xfrm rot="20596596">
              <a:off x="25081924" y="5617190"/>
              <a:ext cx="633899" cy="613339"/>
              <a:chOff x="4582210" y="13952782"/>
              <a:chExt cx="712246" cy="689144"/>
            </a:xfrm>
          </p:grpSpPr>
          <p:grpSp>
            <p:nvGrpSpPr>
              <p:cNvPr id="3851" name="Group 38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56" name="Explosion 2 38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7" name="Explosion 2 38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8" name="Explosion 2 38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52" name="Group 3851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53" name="Explosion 2 38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4" name="Explosion 2 385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5" name="Explosion 2 385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59" name="Group 3858"/>
            <p:cNvGrpSpPr/>
            <p:nvPr/>
          </p:nvGrpSpPr>
          <p:grpSpPr>
            <a:xfrm rot="20596596">
              <a:off x="25936654" y="6144906"/>
              <a:ext cx="633899" cy="613339"/>
              <a:chOff x="4582210" y="13952782"/>
              <a:chExt cx="712246" cy="689144"/>
            </a:xfrm>
          </p:grpSpPr>
          <p:grpSp>
            <p:nvGrpSpPr>
              <p:cNvPr id="3860" name="Group 3859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65" name="Explosion 2 3864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6" name="Explosion 2 3865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7" name="Explosion 2 3866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61" name="Group 3860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62" name="Explosion 2 386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3" name="Explosion 2 386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4" name="Explosion 2 386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68" name="Group 3867"/>
            <p:cNvGrpSpPr/>
            <p:nvPr/>
          </p:nvGrpSpPr>
          <p:grpSpPr>
            <a:xfrm rot="20596596">
              <a:off x="26464197" y="6179558"/>
              <a:ext cx="633899" cy="613339"/>
              <a:chOff x="4582210" y="13952782"/>
              <a:chExt cx="712246" cy="689144"/>
            </a:xfrm>
          </p:grpSpPr>
          <p:grpSp>
            <p:nvGrpSpPr>
              <p:cNvPr id="3869" name="Group 386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74" name="Explosion 2 387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5" name="Explosion 2 387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6" name="Explosion 2 387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70" name="Group 386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71" name="Explosion 2 387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2" name="Explosion 2 387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3" name="Explosion 2 387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77" name="Group 3876"/>
            <p:cNvGrpSpPr/>
            <p:nvPr/>
          </p:nvGrpSpPr>
          <p:grpSpPr>
            <a:xfrm rot="4034148">
              <a:off x="25534974" y="7177715"/>
              <a:ext cx="633899" cy="613339"/>
              <a:chOff x="4582210" y="13952782"/>
              <a:chExt cx="712246" cy="689144"/>
            </a:xfrm>
          </p:grpSpPr>
          <p:grpSp>
            <p:nvGrpSpPr>
              <p:cNvPr id="3878" name="Group 387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83" name="Explosion 2 388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4" name="Explosion 2 388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5" name="Explosion 2 388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79" name="Group 387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80" name="Explosion 2 387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1" name="Explosion 2 388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2" name="Explosion 2 388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86" name="Group 3885"/>
            <p:cNvGrpSpPr/>
            <p:nvPr/>
          </p:nvGrpSpPr>
          <p:grpSpPr>
            <a:xfrm rot="4034148">
              <a:off x="25570125" y="6415854"/>
              <a:ext cx="633899" cy="613339"/>
              <a:chOff x="4582210" y="13952782"/>
              <a:chExt cx="712246" cy="689144"/>
            </a:xfrm>
          </p:grpSpPr>
          <p:grpSp>
            <p:nvGrpSpPr>
              <p:cNvPr id="3887" name="Group 3886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892" name="Explosion 2 389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3" name="Explosion 2 389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4" name="Explosion 2 389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88" name="Group 3887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889" name="Explosion 2 388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0" name="Explosion 2 388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1" name="Explosion 2 389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95" name="Group 3894"/>
            <p:cNvGrpSpPr/>
            <p:nvPr/>
          </p:nvGrpSpPr>
          <p:grpSpPr>
            <a:xfrm rot="20530610">
              <a:off x="23886888" y="3804026"/>
              <a:ext cx="1024814" cy="1300510"/>
              <a:chOff x="3656709" y="7820881"/>
              <a:chExt cx="1024814" cy="1300510"/>
            </a:xfrm>
          </p:grpSpPr>
          <p:grpSp>
            <p:nvGrpSpPr>
              <p:cNvPr id="3896" name="Group 389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910" name="Group 390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15" name="Explosion 2 39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6" name="Explosion 2 39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7" name="Explosion 2 39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11" name="Group 391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12" name="Explosion 2 391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3" name="Explosion 2 391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4" name="Explosion 2 391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97" name="Group 389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902" name="Group 390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07" name="Explosion 2 390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8" name="Explosion 2 390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9" name="Explosion 2 390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03" name="Group 390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04" name="Explosion 2 390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5" name="Explosion 2 390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6" name="Explosion 2 390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918" name="Group 3917"/>
            <p:cNvGrpSpPr/>
            <p:nvPr/>
          </p:nvGrpSpPr>
          <p:grpSpPr>
            <a:xfrm rot="3468835">
              <a:off x="25226356" y="2951690"/>
              <a:ext cx="1249604" cy="1600425"/>
              <a:chOff x="3431919" y="7820881"/>
              <a:chExt cx="1249604" cy="1600425"/>
            </a:xfrm>
          </p:grpSpPr>
          <p:grpSp>
            <p:nvGrpSpPr>
              <p:cNvPr id="3919" name="Group 3918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933" name="Group 393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38" name="Explosion 2 393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9" name="Explosion 2 393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0" name="Explosion 2 393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34" name="Group 393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35" name="Explosion 2 393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6" name="Explosion 2 393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7" name="Explosion 2 393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0" name="Group 3919"/>
              <p:cNvGrpSpPr/>
              <p:nvPr/>
            </p:nvGrpSpPr>
            <p:grpSpPr>
              <a:xfrm rot="5936591">
                <a:off x="3635922" y="8653216"/>
                <a:ext cx="462585" cy="445614"/>
                <a:chOff x="4774698" y="14141237"/>
                <a:chExt cx="519758" cy="500689"/>
              </a:xfrm>
            </p:grpSpPr>
            <p:sp>
              <p:nvSpPr>
                <p:cNvPr id="3932" name="Explosion 2 3931"/>
                <p:cNvSpPr/>
                <p:nvPr/>
              </p:nvSpPr>
              <p:spPr>
                <a:xfrm rot="16973591">
                  <a:off x="4791111" y="14151153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26" name="Group 392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27" name="Explosion 2 392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8" name="Explosion 2 392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9" name="Explosion 2 392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1" name="Group 392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922" name="Explosion 2 392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3" name="Explosion 2 392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4" name="Explosion 2 392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41" name="Group 3940"/>
            <p:cNvGrpSpPr/>
            <p:nvPr/>
          </p:nvGrpSpPr>
          <p:grpSpPr>
            <a:xfrm rot="4556526">
              <a:off x="24750939" y="5146689"/>
              <a:ext cx="633899" cy="613339"/>
              <a:chOff x="4582210" y="13952782"/>
              <a:chExt cx="712246" cy="689144"/>
            </a:xfrm>
          </p:grpSpPr>
          <p:grpSp>
            <p:nvGrpSpPr>
              <p:cNvPr id="3942" name="Group 394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47" name="Explosion 2 394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8" name="Explosion 2 394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9" name="Explosion 2 394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43" name="Group 394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44" name="Explosion 2 394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5" name="Explosion 2 394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6" name="Explosion 2 394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50" name="Group 3949"/>
            <p:cNvGrpSpPr/>
            <p:nvPr/>
          </p:nvGrpSpPr>
          <p:grpSpPr>
            <a:xfrm rot="20384995">
              <a:off x="24780086" y="5210789"/>
              <a:ext cx="762104" cy="1270911"/>
              <a:chOff x="4582210" y="13952782"/>
              <a:chExt cx="856297" cy="1427988"/>
            </a:xfrm>
          </p:grpSpPr>
          <p:grpSp>
            <p:nvGrpSpPr>
              <p:cNvPr id="3951" name="Group 3950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56" name="Explosion 2 39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7" name="Explosion 2 39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8" name="Explosion 2 39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52" name="Group 3951"/>
              <p:cNvGrpSpPr/>
              <p:nvPr/>
            </p:nvGrpSpPr>
            <p:grpSpPr>
              <a:xfrm rot="19123651">
                <a:off x="4944248" y="14201262"/>
                <a:ext cx="494259" cy="1179508"/>
                <a:chOff x="7892255" y="5868418"/>
                <a:chExt cx="494259" cy="1179508"/>
              </a:xfrm>
            </p:grpSpPr>
            <p:sp>
              <p:nvSpPr>
                <p:cNvPr id="3953" name="Explosion 2 395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4" name="Explosion 2 3953"/>
                <p:cNvSpPr/>
                <p:nvPr/>
              </p:nvSpPr>
              <p:spPr>
                <a:xfrm rot="19449940">
                  <a:off x="7892255" y="6824281"/>
                  <a:ext cx="190820" cy="223645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959" name="Explosion 2 3958"/>
            <p:cNvSpPr/>
            <p:nvPr/>
          </p:nvSpPr>
          <p:spPr>
            <a:xfrm rot="15758586">
              <a:off x="25684188" y="6209663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0" name="Explosion 2 3959"/>
            <p:cNvSpPr/>
            <p:nvPr/>
          </p:nvSpPr>
          <p:spPr>
            <a:xfrm rot="15758586">
              <a:off x="25560241" y="6009738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1" name="Group 3960"/>
            <p:cNvGrpSpPr/>
            <p:nvPr/>
          </p:nvGrpSpPr>
          <p:grpSpPr>
            <a:xfrm rot="20848291">
              <a:off x="24250526" y="4827308"/>
              <a:ext cx="633899" cy="613339"/>
              <a:chOff x="4582210" y="13952782"/>
              <a:chExt cx="712246" cy="689144"/>
            </a:xfrm>
          </p:grpSpPr>
          <p:grpSp>
            <p:nvGrpSpPr>
              <p:cNvPr id="3962" name="Group 3961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3967" name="Explosion 2 396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8" name="Explosion 2 396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9" name="Explosion 2 396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63" name="Group 3962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3964" name="Explosion 2 39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5" name="Explosion 2 39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6" name="Explosion 2 39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71" name="Group 3970"/>
            <p:cNvGrpSpPr/>
            <p:nvPr/>
          </p:nvGrpSpPr>
          <p:grpSpPr>
            <a:xfrm rot="9139304">
              <a:off x="23228873" y="13428841"/>
              <a:ext cx="289263" cy="445614"/>
              <a:chOff x="8195694" y="5868418"/>
              <a:chExt cx="325015" cy="500689"/>
            </a:xfrm>
          </p:grpSpPr>
          <p:sp>
            <p:nvSpPr>
              <p:cNvPr id="3976" name="Explosion 2 3975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7" name="Explosion 2 3976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8" name="Explosion 2 3977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72" name="Group 3971"/>
            <p:cNvGrpSpPr/>
            <p:nvPr/>
          </p:nvGrpSpPr>
          <p:grpSpPr>
            <a:xfrm rot="6513961">
              <a:off x="22885056" y="13312133"/>
              <a:ext cx="289263" cy="445614"/>
              <a:chOff x="8195694" y="5868418"/>
              <a:chExt cx="325015" cy="500689"/>
            </a:xfrm>
          </p:grpSpPr>
          <p:sp>
            <p:nvSpPr>
              <p:cNvPr id="3973" name="Explosion 2 3972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4" name="Explosion 2 3973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5" name="Explosion 2 3974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79" name="Group 3978"/>
            <p:cNvGrpSpPr/>
            <p:nvPr/>
          </p:nvGrpSpPr>
          <p:grpSpPr>
            <a:xfrm rot="2689238">
              <a:off x="22620557" y="13562992"/>
              <a:ext cx="289263" cy="445614"/>
              <a:chOff x="8195694" y="5868418"/>
              <a:chExt cx="325015" cy="500689"/>
            </a:xfrm>
          </p:grpSpPr>
          <p:sp>
            <p:nvSpPr>
              <p:cNvPr id="3980" name="Explosion 2 3979"/>
              <p:cNvSpPr/>
              <p:nvPr/>
            </p:nvSpPr>
            <p:spPr>
              <a:xfrm rot="19449940">
                <a:off x="8195694" y="5868418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1" name="Explosion 2 3980"/>
              <p:cNvSpPr/>
              <p:nvPr/>
            </p:nvSpPr>
            <p:spPr>
              <a:xfrm rot="19449940">
                <a:off x="8268720" y="5992589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2" name="Explosion 2 3981"/>
              <p:cNvSpPr/>
              <p:nvPr/>
            </p:nvSpPr>
            <p:spPr>
              <a:xfrm rot="19449940">
                <a:off x="8329889" y="6145461"/>
                <a:ext cx="190820" cy="223646"/>
              </a:xfrm>
              <a:prstGeom prst="irregularSeal2">
                <a:avLst/>
              </a:prstGeom>
              <a:solidFill>
                <a:srgbClr val="008000"/>
              </a:solidFill>
              <a:ln>
                <a:solidFill>
                  <a:srgbClr val="008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83" name="Group 3982"/>
            <p:cNvGrpSpPr/>
            <p:nvPr/>
          </p:nvGrpSpPr>
          <p:grpSpPr>
            <a:xfrm rot="4664845">
              <a:off x="2410095" y="3384639"/>
              <a:ext cx="1249604" cy="1600425"/>
              <a:chOff x="3431919" y="7820881"/>
              <a:chExt cx="1249604" cy="1600425"/>
            </a:xfrm>
          </p:grpSpPr>
          <p:grpSp>
            <p:nvGrpSpPr>
              <p:cNvPr id="3984" name="Group 398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998" name="Group 399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03" name="Explosion 2 400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4" name="Explosion 2 400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5" name="Explosion 2 400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99" name="Group 399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00" name="Explosion 2 39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1" name="Explosion 2 40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2" name="Explosion 2 400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85" name="Group 398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990" name="Group 39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95" name="Explosion 2 39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6" name="Explosion 2 39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7" name="Explosion 2 39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91" name="Group 39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92" name="Explosion 2 39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3" name="Explosion 2 39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4" name="Explosion 2 39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86" name="Group 3985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3987" name="Explosion 2 3986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8" name="Explosion 2 3987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9" name="Explosion 2 3988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06" name="Group 4005"/>
            <p:cNvGrpSpPr/>
            <p:nvPr/>
          </p:nvGrpSpPr>
          <p:grpSpPr>
            <a:xfrm rot="4664845">
              <a:off x="5508534" y="4242852"/>
              <a:ext cx="1249604" cy="1600425"/>
              <a:chOff x="3431919" y="7820881"/>
              <a:chExt cx="1249604" cy="1600425"/>
            </a:xfrm>
          </p:grpSpPr>
          <p:grpSp>
            <p:nvGrpSpPr>
              <p:cNvPr id="4007" name="Group 4006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21" name="Group 4020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26" name="Explosion 2 402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7" name="Explosion 2 402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8" name="Explosion 2 402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22" name="Group 4021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23" name="Explosion 2 4022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4" name="Explosion 2 4023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5" name="Explosion 2 402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08" name="Group 4007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13" name="Group 401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18" name="Explosion 2 401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9" name="Explosion 2 401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0" name="Explosion 2 401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14" name="Group 401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15" name="Explosion 2 401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6" name="Explosion 2 401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7" name="Explosion 2 401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09" name="Group 4008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4010" name="Explosion 2 400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1" name="Explosion 2 401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2" name="Explosion 2 401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29" name="Group 4028"/>
            <p:cNvGrpSpPr/>
            <p:nvPr/>
          </p:nvGrpSpPr>
          <p:grpSpPr>
            <a:xfrm rot="3863007">
              <a:off x="4109012" y="3817553"/>
              <a:ext cx="1069578" cy="1443187"/>
              <a:chOff x="3431919" y="7978119"/>
              <a:chExt cx="1069578" cy="1443187"/>
            </a:xfrm>
          </p:grpSpPr>
          <p:grpSp>
            <p:nvGrpSpPr>
              <p:cNvPr id="4030" name="Group 4029"/>
              <p:cNvGrpSpPr/>
              <p:nvPr/>
            </p:nvGrpSpPr>
            <p:grpSpPr>
              <a:xfrm rot="5936591">
                <a:off x="4047397" y="7986605"/>
                <a:ext cx="462585" cy="445614"/>
                <a:chOff x="4774698" y="14141237"/>
                <a:chExt cx="519758" cy="500689"/>
              </a:xfrm>
            </p:grpSpPr>
            <p:sp>
              <p:nvSpPr>
                <p:cNvPr id="4051" name="Explosion 2 4050"/>
                <p:cNvSpPr/>
                <p:nvPr/>
              </p:nvSpPr>
              <p:spPr>
                <a:xfrm rot="16973591">
                  <a:off x="4791111" y="14151153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45" name="Group 4044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46" name="Explosion 2 4045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7" name="Explosion 2 404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8" name="Explosion 2 4047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31" name="Group 4030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36" name="Group 4035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41" name="Explosion 2 404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2" name="Explosion 2 404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3" name="Explosion 2 404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37" name="Group 4036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38" name="Explosion 2 403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9" name="Explosion 2 403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0" name="Explosion 2 403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32" name="Group 4031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4033" name="Explosion 2 403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4" name="Explosion 2 403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5" name="Explosion 2 403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52" name="Group 4051"/>
            <p:cNvGrpSpPr/>
            <p:nvPr/>
          </p:nvGrpSpPr>
          <p:grpSpPr>
            <a:xfrm rot="8906437">
              <a:off x="12747939" y="13702414"/>
              <a:ext cx="1249604" cy="1600425"/>
              <a:chOff x="3431919" y="7820881"/>
              <a:chExt cx="1249604" cy="1600425"/>
            </a:xfrm>
          </p:grpSpPr>
          <p:grpSp>
            <p:nvGrpSpPr>
              <p:cNvPr id="4053" name="Group 405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67" name="Group 406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72" name="Explosion 2 407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3" name="Explosion 2 407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4" name="Explosion 2 407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68" name="Group 406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69" name="Explosion 2 406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0" name="Explosion 2 406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1" name="Explosion 2 407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54" name="Group 4053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59" name="Group 405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64" name="Explosion 2 406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5" name="Explosion 2 406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6" name="Explosion 2 406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60" name="Group 4059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61" name="Explosion 2 4060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2" name="Explosion 2 4061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3" name="Explosion 2 4062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55" name="Group 4054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4056" name="Explosion 2 4055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7" name="Explosion 2 4056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8" name="Explosion 2 4057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5" name="Group 4074"/>
            <p:cNvGrpSpPr/>
            <p:nvPr/>
          </p:nvGrpSpPr>
          <p:grpSpPr>
            <a:xfrm rot="8906437">
              <a:off x="12736488" y="12164822"/>
              <a:ext cx="1249604" cy="1600425"/>
              <a:chOff x="3431919" y="7820881"/>
              <a:chExt cx="1249604" cy="1600425"/>
            </a:xfrm>
          </p:grpSpPr>
          <p:grpSp>
            <p:nvGrpSpPr>
              <p:cNvPr id="4076" name="Group 4075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90" name="Group 408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95" name="Explosion 2 409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6" name="Explosion 2 409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7" name="Explosion 2 409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91" name="Group 409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92" name="Explosion 2 409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3" name="Explosion 2 409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4" name="Explosion 2 409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77" name="Group 4076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82" name="Group 4081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87" name="Explosion 2 408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8" name="Explosion 2 408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9" name="Explosion 2 408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83" name="Group 408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084" name="Explosion 2 408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5" name="Explosion 2 408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6" name="Explosion 2 408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78" name="Group 4077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4079" name="Explosion 2 4078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0" name="Explosion 2 4079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1" name="Explosion 2 4080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98" name="Group 4097"/>
            <p:cNvGrpSpPr/>
            <p:nvPr/>
          </p:nvGrpSpPr>
          <p:grpSpPr>
            <a:xfrm rot="3543844">
              <a:off x="12514398" y="11402661"/>
              <a:ext cx="838129" cy="933814"/>
              <a:chOff x="3431919" y="8487492"/>
              <a:chExt cx="838129" cy="933814"/>
            </a:xfrm>
          </p:grpSpPr>
          <p:grpSp>
            <p:nvGrpSpPr>
              <p:cNvPr id="4100" name="Group 4099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105" name="Group 410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10" name="Explosion 2 410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1" name="Explosion 2 411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2" name="Explosion 2 411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06" name="Group 410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07" name="Explosion 2 410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8" name="Explosion 2 410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9" name="Explosion 2 410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01" name="Group 4100"/>
              <p:cNvGrpSpPr/>
              <p:nvPr/>
            </p:nvGrpSpPr>
            <p:grpSpPr>
              <a:xfrm rot="3460242">
                <a:off x="3510094" y="9053868"/>
                <a:ext cx="289263" cy="445614"/>
                <a:chOff x="8195694" y="5868418"/>
                <a:chExt cx="325015" cy="500689"/>
              </a:xfrm>
            </p:grpSpPr>
            <p:sp>
              <p:nvSpPr>
                <p:cNvPr id="4102" name="Explosion 2 4101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3" name="Explosion 2 4102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4" name="Explosion 2 4103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122" name="Pentagon 4121"/>
            <p:cNvSpPr/>
            <p:nvPr/>
          </p:nvSpPr>
          <p:spPr>
            <a:xfrm rot="16200000">
              <a:off x="15398702" y="-1137465"/>
              <a:ext cx="1657327" cy="4052145"/>
            </a:xfrm>
            <a:prstGeom prst="homePlat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3" name="TextBox 4122"/>
            <p:cNvSpPr txBox="1"/>
            <p:nvPr/>
          </p:nvSpPr>
          <p:spPr>
            <a:xfrm>
              <a:off x="15110639" y="554136"/>
              <a:ext cx="2278189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The Pointe</a:t>
              </a:r>
            </a:p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560M</a:t>
              </a:r>
            </a:p>
            <a:p>
              <a:pPr algn="ctr"/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24" name="Rectangle 4123"/>
            <p:cNvSpPr/>
            <p:nvPr/>
          </p:nvSpPr>
          <p:spPr>
            <a:xfrm>
              <a:off x="18770333" y="14157328"/>
              <a:ext cx="8389905" cy="3121682"/>
            </a:xfrm>
            <a:prstGeom prst="rect">
              <a:avLst/>
            </a:prstGeom>
            <a:solidFill>
              <a:schemeClr val="bg1"/>
            </a:solidFill>
            <a:ln w="1270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6" name="TextBox 4125"/>
            <p:cNvSpPr txBox="1"/>
            <p:nvPr/>
          </p:nvSpPr>
          <p:spPr>
            <a:xfrm>
              <a:off x="20846209" y="16066167"/>
              <a:ext cx="6310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0               </a:t>
              </a:r>
            </a:p>
          </p:txBody>
        </p:sp>
        <p:sp>
          <p:nvSpPr>
            <p:cNvPr id="4127" name="TextBox 4126"/>
            <p:cNvSpPr txBox="1"/>
            <p:nvPr/>
          </p:nvSpPr>
          <p:spPr>
            <a:xfrm>
              <a:off x="24739231" y="16066167"/>
              <a:ext cx="190929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300             </a:t>
              </a:r>
            </a:p>
          </p:txBody>
        </p:sp>
        <p:grpSp>
          <p:nvGrpSpPr>
            <p:cNvPr id="4128" name="Group 4127"/>
            <p:cNvGrpSpPr/>
            <p:nvPr/>
          </p:nvGrpSpPr>
          <p:grpSpPr>
            <a:xfrm>
              <a:off x="21082914" y="15744709"/>
              <a:ext cx="4693310" cy="204017"/>
              <a:chOff x="14049734" y="18685645"/>
              <a:chExt cx="3151410" cy="419920"/>
            </a:xfrm>
          </p:grpSpPr>
          <p:sp>
            <p:nvSpPr>
              <p:cNvPr id="4129" name="Rectangle 4128"/>
              <p:cNvSpPr/>
              <p:nvPr/>
            </p:nvSpPr>
            <p:spPr>
              <a:xfrm>
                <a:off x="14049734" y="18685645"/>
                <a:ext cx="1586323" cy="419920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0" name="Rectangle 4129"/>
              <p:cNvSpPr/>
              <p:nvPr/>
            </p:nvSpPr>
            <p:spPr>
              <a:xfrm>
                <a:off x="15614823" y="18685645"/>
                <a:ext cx="1586321" cy="419920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4134" name="Picture 959" descr="CSI Crest Medium">
              <a:extLst>
                <a:ext uri="{FF2B5EF4-FFF2-40B4-BE49-F238E27FC236}">
                  <a16:creationId xmlns:a16="http://schemas.microsoft.com/office/drawing/2014/main" id="{985F53D0-A655-40B5-8B7F-63D5A450D3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22170" y="14818675"/>
              <a:ext cx="1489396" cy="157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135" name="Group 4134"/>
            <p:cNvGrpSpPr/>
            <p:nvPr/>
          </p:nvGrpSpPr>
          <p:grpSpPr>
            <a:xfrm rot="10800000">
              <a:off x="26305531" y="15314479"/>
              <a:ext cx="597031" cy="1692752"/>
              <a:chOff x="16823337" y="23206548"/>
              <a:chExt cx="597031" cy="1692752"/>
            </a:xfrm>
          </p:grpSpPr>
          <p:sp>
            <p:nvSpPr>
              <p:cNvPr id="4136" name="Down Arrow 4135"/>
              <p:cNvSpPr/>
              <p:nvPr/>
            </p:nvSpPr>
            <p:spPr>
              <a:xfrm rot="10800000" flipV="1">
                <a:off x="16858964" y="23206548"/>
                <a:ext cx="525780" cy="1028700"/>
              </a:xfrm>
              <a:prstGeom prst="downArrow">
                <a:avLst>
                  <a:gd name="adj1" fmla="val 50000"/>
                  <a:gd name="adj2" fmla="val 110959"/>
                </a:avLst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7" name="TextBox 4136"/>
              <p:cNvSpPr txBox="1"/>
              <p:nvPr/>
            </p:nvSpPr>
            <p:spPr>
              <a:xfrm>
                <a:off x="16823337" y="24252969"/>
                <a:ext cx="59703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>
                    <a:solidFill>
                      <a:srgbClr val="002060"/>
                    </a:solidFill>
                  </a:rPr>
                  <a:t>N</a:t>
                </a:r>
              </a:p>
            </p:txBody>
          </p:sp>
        </p:grpSp>
        <p:grpSp>
          <p:nvGrpSpPr>
            <p:cNvPr id="4138" name="Group 4137"/>
            <p:cNvGrpSpPr/>
            <p:nvPr/>
          </p:nvGrpSpPr>
          <p:grpSpPr>
            <a:xfrm>
              <a:off x="26083490" y="14478520"/>
              <a:ext cx="1023257" cy="740229"/>
              <a:chOff x="27932743" y="3570514"/>
              <a:chExt cx="1023257" cy="740229"/>
            </a:xfrm>
          </p:grpSpPr>
          <p:sp>
            <p:nvSpPr>
              <p:cNvPr id="4139" name="Oval 4138"/>
              <p:cNvSpPr/>
              <p:nvPr/>
            </p:nvSpPr>
            <p:spPr>
              <a:xfrm>
                <a:off x="28063371" y="3570514"/>
                <a:ext cx="762000" cy="74022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2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40" name="TextBox 453"/>
              <p:cNvSpPr txBox="1"/>
              <p:nvPr/>
            </p:nvSpPr>
            <p:spPr>
              <a:xfrm>
                <a:off x="27932743" y="3679371"/>
                <a:ext cx="102325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2800" b="1" dirty="0"/>
                  <a:t>5A</a:t>
                </a:r>
              </a:p>
            </p:txBody>
          </p:sp>
        </p:grpSp>
        <p:sp>
          <p:nvSpPr>
            <p:cNvPr id="4141" name="TextBox 4140"/>
            <p:cNvSpPr txBox="1"/>
            <p:nvPr/>
          </p:nvSpPr>
          <p:spPr>
            <a:xfrm>
              <a:off x="22530789" y="16499418"/>
              <a:ext cx="1812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/>
                <a:t>Meters</a:t>
              </a:r>
            </a:p>
          </p:txBody>
        </p:sp>
        <p:sp>
          <p:nvSpPr>
            <p:cNvPr id="4142" name="TextBox 4141"/>
            <p:cNvSpPr txBox="1"/>
            <p:nvPr/>
          </p:nvSpPr>
          <p:spPr>
            <a:xfrm>
              <a:off x="9357014" y="92540"/>
              <a:ext cx="187102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Farm #2 </a:t>
              </a:r>
            </a:p>
          </p:txBody>
        </p:sp>
        <p:sp>
          <p:nvSpPr>
            <p:cNvPr id="4143" name="TextBox 4142"/>
            <p:cNvSpPr txBox="1"/>
            <p:nvPr/>
          </p:nvSpPr>
          <p:spPr>
            <a:xfrm>
              <a:off x="8785287" y="2939554"/>
              <a:ext cx="1871025" cy="584775"/>
            </a:xfrm>
            <a:prstGeom prst="rect">
              <a:avLst/>
            </a:prstGeom>
            <a:solidFill>
              <a:srgbClr val="FFFFEB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Farm #3 </a:t>
              </a: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0072134" y="15338879"/>
              <a:ext cx="3169892" cy="224572"/>
            </a:xfrm>
            <a:custGeom>
              <a:avLst/>
              <a:gdLst>
                <a:gd name="connsiteX0" fmla="*/ 0 w 3118338"/>
                <a:gd name="connsiteY0" fmla="*/ 0 h 281354"/>
                <a:gd name="connsiteX1" fmla="*/ 0 w 3118338"/>
                <a:gd name="connsiteY1" fmla="*/ 281354 h 281354"/>
                <a:gd name="connsiteX2" fmla="*/ 3118338 w 3118338"/>
                <a:gd name="connsiteY2" fmla="*/ 164123 h 281354"/>
                <a:gd name="connsiteX0" fmla="*/ 0 w 3118338"/>
                <a:gd name="connsiteY0" fmla="*/ 0 h 164123"/>
                <a:gd name="connsiteX1" fmla="*/ 3118338 w 3118338"/>
                <a:gd name="connsiteY1" fmla="*/ 164123 h 164123"/>
                <a:gd name="connsiteX0" fmla="*/ 0 w 4382545"/>
                <a:gd name="connsiteY0" fmla="*/ 0 h 114906"/>
                <a:gd name="connsiteX1" fmla="*/ 4382545 w 4382545"/>
                <a:gd name="connsiteY1" fmla="*/ 114906 h 114906"/>
                <a:gd name="connsiteX0" fmla="*/ 0 w 4382545"/>
                <a:gd name="connsiteY0" fmla="*/ 0 h 154719"/>
                <a:gd name="connsiteX1" fmla="*/ 3088089 w 4382545"/>
                <a:gd name="connsiteY1" fmla="*/ 154719 h 154719"/>
                <a:gd name="connsiteX2" fmla="*/ 4382545 w 4382545"/>
                <a:gd name="connsiteY2" fmla="*/ 114906 h 1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2545" h="154719">
                  <a:moveTo>
                    <a:pt x="0" y="0"/>
                  </a:moveTo>
                  <a:cubicBezTo>
                    <a:pt x="1031558" y="26418"/>
                    <a:pt x="2056531" y="128301"/>
                    <a:pt x="3088089" y="154719"/>
                  </a:cubicBezTo>
                  <a:lnTo>
                    <a:pt x="4382545" y="114906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44" name="Explosion 2 4143"/>
            <p:cNvSpPr/>
            <p:nvPr/>
          </p:nvSpPr>
          <p:spPr>
            <a:xfrm rot="4854026">
              <a:off x="11381654" y="15397359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1940948" y="15438502"/>
              <a:ext cx="142120" cy="193377"/>
            </a:xfrm>
            <a:prstGeom prst="rect">
              <a:avLst/>
            </a:prstGeom>
            <a:solidFill>
              <a:srgbClr val="FFFF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9478448" y="6987130"/>
              <a:ext cx="2864081" cy="9668445"/>
            </a:xfrm>
            <a:custGeom>
              <a:avLst/>
              <a:gdLst>
                <a:gd name="connsiteX0" fmla="*/ 0 w 1571625"/>
                <a:gd name="connsiteY0" fmla="*/ 5305425 h 5305425"/>
                <a:gd name="connsiteX1" fmla="*/ 876300 w 1571625"/>
                <a:gd name="connsiteY1" fmla="*/ 5048250 h 5305425"/>
                <a:gd name="connsiteX2" fmla="*/ 1419225 w 1571625"/>
                <a:gd name="connsiteY2" fmla="*/ 4800600 h 5305425"/>
                <a:gd name="connsiteX3" fmla="*/ 1457325 w 1571625"/>
                <a:gd name="connsiteY3" fmla="*/ 2638425 h 5305425"/>
                <a:gd name="connsiteX4" fmla="*/ 1504950 w 1571625"/>
                <a:gd name="connsiteY4" fmla="*/ 1381125 h 5305425"/>
                <a:gd name="connsiteX5" fmla="*/ 1504950 w 1571625"/>
                <a:gd name="connsiteY5" fmla="*/ 542925 h 5305425"/>
                <a:gd name="connsiteX6" fmla="*/ 1571625 w 1571625"/>
                <a:gd name="connsiteY6" fmla="*/ 0 h 5305425"/>
                <a:gd name="connsiteX0" fmla="*/ 0 w 1571625"/>
                <a:gd name="connsiteY0" fmla="*/ 5305425 h 5305425"/>
                <a:gd name="connsiteX1" fmla="*/ 876300 w 1571625"/>
                <a:gd name="connsiteY1" fmla="*/ 5048250 h 5305425"/>
                <a:gd name="connsiteX2" fmla="*/ 1419225 w 1571625"/>
                <a:gd name="connsiteY2" fmla="*/ 4800600 h 5305425"/>
                <a:gd name="connsiteX3" fmla="*/ 1457325 w 1571625"/>
                <a:gd name="connsiteY3" fmla="*/ 2638425 h 5305425"/>
                <a:gd name="connsiteX4" fmla="*/ 1466353 w 1571625"/>
                <a:gd name="connsiteY4" fmla="*/ 1406856 h 5305425"/>
                <a:gd name="connsiteX5" fmla="*/ 1504950 w 1571625"/>
                <a:gd name="connsiteY5" fmla="*/ 542925 h 5305425"/>
                <a:gd name="connsiteX6" fmla="*/ 1571625 w 1571625"/>
                <a:gd name="connsiteY6" fmla="*/ 0 h 5305425"/>
                <a:gd name="connsiteX0" fmla="*/ 0 w 1571625"/>
                <a:gd name="connsiteY0" fmla="*/ 5305425 h 5305425"/>
                <a:gd name="connsiteX1" fmla="*/ 876300 w 1571625"/>
                <a:gd name="connsiteY1" fmla="*/ 5048250 h 5305425"/>
                <a:gd name="connsiteX2" fmla="*/ 1419225 w 1571625"/>
                <a:gd name="connsiteY2" fmla="*/ 4800600 h 5305425"/>
                <a:gd name="connsiteX3" fmla="*/ 1392996 w 1571625"/>
                <a:gd name="connsiteY3" fmla="*/ 2625559 h 5305425"/>
                <a:gd name="connsiteX4" fmla="*/ 1466353 w 1571625"/>
                <a:gd name="connsiteY4" fmla="*/ 1406856 h 5305425"/>
                <a:gd name="connsiteX5" fmla="*/ 1504950 w 1571625"/>
                <a:gd name="connsiteY5" fmla="*/ 542925 h 5305425"/>
                <a:gd name="connsiteX6" fmla="*/ 1571625 w 1571625"/>
                <a:gd name="connsiteY6" fmla="*/ 0 h 5305425"/>
                <a:gd name="connsiteX0" fmla="*/ 0 w 1571625"/>
                <a:gd name="connsiteY0" fmla="*/ 5305425 h 5305425"/>
                <a:gd name="connsiteX1" fmla="*/ 876300 w 1571625"/>
                <a:gd name="connsiteY1" fmla="*/ 5048250 h 5305425"/>
                <a:gd name="connsiteX2" fmla="*/ 1380628 w 1571625"/>
                <a:gd name="connsiteY2" fmla="*/ 4800600 h 5305425"/>
                <a:gd name="connsiteX3" fmla="*/ 1392996 w 1571625"/>
                <a:gd name="connsiteY3" fmla="*/ 2625559 h 5305425"/>
                <a:gd name="connsiteX4" fmla="*/ 1466353 w 1571625"/>
                <a:gd name="connsiteY4" fmla="*/ 1406856 h 5305425"/>
                <a:gd name="connsiteX5" fmla="*/ 1504950 w 1571625"/>
                <a:gd name="connsiteY5" fmla="*/ 542925 h 5305425"/>
                <a:gd name="connsiteX6" fmla="*/ 1571625 w 1571625"/>
                <a:gd name="connsiteY6" fmla="*/ 0 h 530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625" h="5305425">
                  <a:moveTo>
                    <a:pt x="0" y="5305425"/>
                  </a:moveTo>
                  <a:cubicBezTo>
                    <a:pt x="319881" y="5218906"/>
                    <a:pt x="646195" y="5132387"/>
                    <a:pt x="876300" y="5048250"/>
                  </a:cubicBezTo>
                  <a:cubicBezTo>
                    <a:pt x="1106405" y="4964113"/>
                    <a:pt x="1294512" y="5204382"/>
                    <a:pt x="1380628" y="4800600"/>
                  </a:cubicBezTo>
                  <a:cubicBezTo>
                    <a:pt x="1466744" y="4396818"/>
                    <a:pt x="1378709" y="3191183"/>
                    <a:pt x="1392996" y="2625559"/>
                  </a:cubicBezTo>
                  <a:cubicBezTo>
                    <a:pt x="1407284" y="2059935"/>
                    <a:pt x="1447694" y="1753962"/>
                    <a:pt x="1466353" y="1406856"/>
                  </a:cubicBezTo>
                  <a:cubicBezTo>
                    <a:pt x="1485012" y="1059750"/>
                    <a:pt x="1493838" y="773112"/>
                    <a:pt x="1504950" y="542925"/>
                  </a:cubicBezTo>
                  <a:cubicBezTo>
                    <a:pt x="1516062" y="312738"/>
                    <a:pt x="1543843" y="156369"/>
                    <a:pt x="1571625" y="0"/>
                  </a:cubicBezTo>
                </a:path>
              </a:pathLst>
            </a:custGeom>
            <a:noFill/>
            <a:ln w="73025" cmpd="dbl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5" name="Explosion 2 4144"/>
            <p:cNvSpPr/>
            <p:nvPr/>
          </p:nvSpPr>
          <p:spPr>
            <a:xfrm rot="4854026">
              <a:off x="10257761" y="15253507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6" name="Explosion 2 4145"/>
            <p:cNvSpPr/>
            <p:nvPr/>
          </p:nvSpPr>
          <p:spPr>
            <a:xfrm rot="4854026">
              <a:off x="11686456" y="15407281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7" name="Explosion 2 4146"/>
            <p:cNvSpPr/>
            <p:nvPr/>
          </p:nvSpPr>
          <p:spPr>
            <a:xfrm rot="4854026">
              <a:off x="12108943" y="15477705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8" name="Explosion 2 4147"/>
            <p:cNvSpPr/>
            <p:nvPr/>
          </p:nvSpPr>
          <p:spPr>
            <a:xfrm rot="4854026">
              <a:off x="10408016" y="15268194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9" name="Explosion 2 4148"/>
            <p:cNvSpPr/>
            <p:nvPr/>
          </p:nvSpPr>
          <p:spPr>
            <a:xfrm rot="4854026">
              <a:off x="10538958" y="15251116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0" name="Explosion 2 4149"/>
            <p:cNvSpPr/>
            <p:nvPr/>
          </p:nvSpPr>
          <p:spPr>
            <a:xfrm rot="4854026">
              <a:off x="11234100" y="15385812"/>
              <a:ext cx="169830" cy="199045"/>
            </a:xfrm>
            <a:prstGeom prst="irregularSeal2">
              <a:avLst/>
            </a:prstGeom>
            <a:solidFill>
              <a:srgbClr val="008000"/>
            </a:solidFill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1" name="TextBox 4150"/>
            <p:cNvSpPr txBox="1"/>
            <p:nvPr/>
          </p:nvSpPr>
          <p:spPr>
            <a:xfrm>
              <a:off x="12969356" y="4684726"/>
              <a:ext cx="1869423" cy="584775"/>
            </a:xfrm>
            <a:prstGeom prst="rect">
              <a:avLst/>
            </a:prstGeom>
            <a:solidFill>
              <a:srgbClr val="FFFFEB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Au </a:t>
              </a:r>
              <a:r>
                <a:rPr lang="en-US" sz="32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Guay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52" name="TextBox 4151"/>
            <p:cNvSpPr txBox="1"/>
            <p:nvPr/>
          </p:nvSpPr>
          <p:spPr>
            <a:xfrm>
              <a:off x="22920830" y="7178243"/>
              <a:ext cx="3578224" cy="584775"/>
            </a:xfrm>
            <a:prstGeom prst="rect">
              <a:avLst/>
            </a:prstGeom>
            <a:solidFill>
              <a:srgbClr val="FFFFEB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St Pierre du Mont</a:t>
              </a:r>
            </a:p>
          </p:txBody>
        </p:sp>
        <p:sp>
          <p:nvSpPr>
            <p:cNvPr id="4153" name="TextBox 4152"/>
            <p:cNvSpPr txBox="1"/>
            <p:nvPr/>
          </p:nvSpPr>
          <p:spPr>
            <a:xfrm>
              <a:off x="18234355" y="5680943"/>
              <a:ext cx="3060453" cy="523220"/>
            </a:xfrm>
            <a:prstGeom prst="rect">
              <a:avLst/>
            </a:prstGeom>
            <a:solidFill>
              <a:srgbClr val="FFFFEB"/>
            </a:solidFill>
          </p:spPr>
          <p:txBody>
            <a:bodyPr wrap="none" rtlCol="0">
              <a:spAutoFit/>
            </a:bodyPr>
            <a:lstStyle/>
            <a:p>
              <a:r>
                <a:rPr lang="en-US" sz="2800" b="1" dirty="0">
                  <a:latin typeface="Arial" panose="020B0604020202020204" pitchFamily="34" charset="0"/>
                  <a:cs typeface="Arial" panose="020B0604020202020204" pitchFamily="34" charset="0"/>
                </a:rPr>
                <a:t>Chateau S Pierre</a:t>
              </a:r>
            </a:p>
          </p:txBody>
        </p:sp>
        <p:sp>
          <p:nvSpPr>
            <p:cNvPr id="4154" name="TextBox 4153"/>
            <p:cNvSpPr txBox="1"/>
            <p:nvPr/>
          </p:nvSpPr>
          <p:spPr>
            <a:xfrm>
              <a:off x="917494" y="11556896"/>
              <a:ext cx="3639138" cy="461665"/>
            </a:xfrm>
            <a:prstGeom prst="rect">
              <a:avLst/>
            </a:prstGeom>
            <a:solidFill>
              <a:srgbClr val="FFFFEB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Chateau De M Le Baron</a:t>
              </a:r>
            </a:p>
          </p:txBody>
        </p:sp>
        <p:grpSp>
          <p:nvGrpSpPr>
            <p:cNvPr id="4158" name="Group 4157"/>
            <p:cNvGrpSpPr/>
            <p:nvPr/>
          </p:nvGrpSpPr>
          <p:grpSpPr>
            <a:xfrm rot="9615347">
              <a:off x="10710842" y="6619136"/>
              <a:ext cx="633899" cy="613339"/>
              <a:chOff x="4582210" y="13952782"/>
              <a:chExt cx="712246" cy="689144"/>
            </a:xfrm>
          </p:grpSpPr>
          <p:grpSp>
            <p:nvGrpSpPr>
              <p:cNvPr id="4159" name="Group 4158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64" name="Explosion 2 4163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5" name="Explosion 2 4164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6" name="Explosion 2 4165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60" name="Group 4159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61" name="Explosion 2 4160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2" name="Explosion 2 4161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3" name="Explosion 2 4162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67" name="Group 4166"/>
            <p:cNvGrpSpPr/>
            <p:nvPr/>
          </p:nvGrpSpPr>
          <p:grpSpPr>
            <a:xfrm rot="9615347">
              <a:off x="10042379" y="6537322"/>
              <a:ext cx="633899" cy="613339"/>
              <a:chOff x="4582210" y="13952782"/>
              <a:chExt cx="712246" cy="689144"/>
            </a:xfrm>
          </p:grpSpPr>
          <p:grpSp>
            <p:nvGrpSpPr>
              <p:cNvPr id="4168" name="Group 4167"/>
              <p:cNvGrpSpPr/>
              <p:nvPr/>
            </p:nvGrpSpPr>
            <p:grpSpPr>
              <a:xfrm rot="19123651">
                <a:off x="4582210" y="13952782"/>
                <a:ext cx="325015" cy="500689"/>
                <a:chOff x="8195694" y="5868418"/>
                <a:chExt cx="325015" cy="500689"/>
              </a:xfrm>
            </p:grpSpPr>
            <p:sp>
              <p:nvSpPr>
                <p:cNvPr id="4173" name="Explosion 2 4172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4" name="Explosion 2 4173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5" name="Explosion 2 4174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69" name="Group 4168"/>
              <p:cNvGrpSpPr/>
              <p:nvPr/>
            </p:nvGrpSpPr>
            <p:grpSpPr>
              <a:xfrm rot="19123651">
                <a:off x="4969441" y="14141237"/>
                <a:ext cx="325015" cy="500689"/>
                <a:chOff x="8195694" y="5868418"/>
                <a:chExt cx="325015" cy="500689"/>
              </a:xfrm>
            </p:grpSpPr>
            <p:sp>
              <p:nvSpPr>
                <p:cNvPr id="4170" name="Explosion 2 4169"/>
                <p:cNvSpPr/>
                <p:nvPr/>
              </p:nvSpPr>
              <p:spPr>
                <a:xfrm rot="19449940">
                  <a:off x="8195694" y="5868418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1" name="Explosion 2 4170"/>
                <p:cNvSpPr/>
                <p:nvPr/>
              </p:nvSpPr>
              <p:spPr>
                <a:xfrm rot="19449940">
                  <a:off x="8268720" y="5992589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2" name="Explosion 2 4171"/>
                <p:cNvSpPr/>
                <p:nvPr/>
              </p:nvSpPr>
              <p:spPr>
                <a:xfrm rot="19449940">
                  <a:off x="8329889" y="6145461"/>
                  <a:ext cx="190820" cy="223646"/>
                </a:xfrm>
                <a:prstGeom prst="irregularSeal2">
                  <a:avLst/>
                </a:prstGeom>
                <a:solidFill>
                  <a:srgbClr val="008000"/>
                </a:solidFill>
                <a:ln>
                  <a:solidFill>
                    <a:srgbClr val="008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23"/>
            <p:cNvGrpSpPr/>
            <p:nvPr/>
          </p:nvGrpSpPr>
          <p:grpSpPr>
            <a:xfrm>
              <a:off x="21095263" y="15725260"/>
              <a:ext cx="4659470" cy="218754"/>
              <a:chOff x="695253" y="16845266"/>
              <a:chExt cx="7063082" cy="204017"/>
            </a:xfrm>
          </p:grpSpPr>
          <p:grpSp>
            <p:nvGrpSpPr>
              <p:cNvPr id="3301" name="Group 3300"/>
              <p:cNvGrpSpPr/>
              <p:nvPr/>
            </p:nvGrpSpPr>
            <p:grpSpPr>
              <a:xfrm>
                <a:off x="695253" y="16845266"/>
                <a:ext cx="4693310" cy="204017"/>
                <a:chOff x="14049734" y="18685645"/>
                <a:chExt cx="3151410" cy="419920"/>
              </a:xfrm>
            </p:grpSpPr>
            <p:sp>
              <p:nvSpPr>
                <p:cNvPr id="3304" name="Rectangle 3303"/>
                <p:cNvSpPr/>
                <p:nvPr/>
              </p:nvSpPr>
              <p:spPr>
                <a:xfrm>
                  <a:off x="14049734" y="18685645"/>
                  <a:ext cx="1586323" cy="419920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5" name="Rectangle 3304"/>
                <p:cNvSpPr/>
                <p:nvPr/>
              </p:nvSpPr>
              <p:spPr>
                <a:xfrm>
                  <a:off x="15614823" y="18685645"/>
                  <a:ext cx="1586321" cy="419920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06" name="Rectangle 3305"/>
              <p:cNvSpPr/>
              <p:nvPr/>
            </p:nvSpPr>
            <p:spPr>
              <a:xfrm>
                <a:off x="5395867" y="16845266"/>
                <a:ext cx="2362468" cy="204017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07" name="Group 3306"/>
            <p:cNvGrpSpPr/>
            <p:nvPr/>
          </p:nvGrpSpPr>
          <p:grpSpPr>
            <a:xfrm rot="19724397">
              <a:off x="7652882" y="9009368"/>
              <a:ext cx="1443094" cy="1929935"/>
              <a:chOff x="3238429" y="7820881"/>
              <a:chExt cx="1443094" cy="1929935"/>
            </a:xfrm>
          </p:grpSpPr>
          <p:grpSp>
            <p:nvGrpSpPr>
              <p:cNvPr id="3543" name="Group 3542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898" name="Group 3897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30" name="Explosion 2 392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1" name="Explosion 2 393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5" name="Explosion 2 395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99" name="Group 3898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900" name="Explosion 2 3899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1" name="Explosion 2 390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5" name="Explosion 2 3924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45" name="Group 3544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55" name="Group 3554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625" name="Explosion 2 362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6" name="Explosion 2 362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7" name="Explosion 2 362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56" name="Group 3555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57" name="Explosion 2 355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1" name="Explosion 2 362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4" name="Explosion 2 362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46" name="Group 3545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3547" name="Group 3546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52" name="Explosion 2 3551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3" name="Explosion 2 3552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4" name="Explosion 2 3553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48" name="Group 3547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3549" name="Explosion 2 3548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0" name="Explosion 2 3549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1" name="Explosion 2 3550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970" name="Group 3969"/>
            <p:cNvGrpSpPr/>
            <p:nvPr/>
          </p:nvGrpSpPr>
          <p:grpSpPr>
            <a:xfrm rot="19724397">
              <a:off x="7733340" y="6755884"/>
              <a:ext cx="1443094" cy="1929935"/>
              <a:chOff x="3238429" y="7820881"/>
              <a:chExt cx="1443094" cy="1929935"/>
            </a:xfrm>
          </p:grpSpPr>
          <p:grpSp>
            <p:nvGrpSpPr>
              <p:cNvPr id="4044" name="Group 4043"/>
              <p:cNvGrpSpPr/>
              <p:nvPr/>
            </p:nvGrpSpPr>
            <p:grpSpPr>
              <a:xfrm rot="5936591">
                <a:off x="4057904" y="7831161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183" name="Group 4182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88" name="Explosion 2 4187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9" name="Explosion 2 4188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0" name="Explosion 2 4189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84" name="Group 4183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85" name="Explosion 2 418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6" name="Explosion 2 4185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7" name="Explosion 2 4186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49" name="Group 4048"/>
              <p:cNvGrpSpPr/>
              <p:nvPr/>
            </p:nvGrpSpPr>
            <p:grpSpPr>
              <a:xfrm rot="5936591">
                <a:off x="3646429" y="8497772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120" name="Group 4119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55" name="Explosion 2 415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7" name="Explosion 2 4156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2" name="Explosion 2 418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21" name="Group 4120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25" name="Explosion 2 4124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1" name="Explosion 2 4130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2" name="Explosion 2 4131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050" name="Group 4049"/>
              <p:cNvGrpSpPr/>
              <p:nvPr/>
            </p:nvGrpSpPr>
            <p:grpSpPr>
              <a:xfrm rot="5936591">
                <a:off x="3228149" y="9127197"/>
                <a:ext cx="633899" cy="613339"/>
                <a:chOff x="4582210" y="13952782"/>
                <a:chExt cx="712246" cy="689144"/>
              </a:xfrm>
            </p:grpSpPr>
            <p:grpSp>
              <p:nvGrpSpPr>
                <p:cNvPr id="4099" name="Group 4098"/>
                <p:cNvGrpSpPr/>
                <p:nvPr/>
              </p:nvGrpSpPr>
              <p:grpSpPr>
                <a:xfrm rot="19123651">
                  <a:off x="4582210" y="13952782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17" name="Explosion 2 4116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8" name="Explosion 2 4117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9" name="Explosion 2 4118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13" name="Group 4112"/>
                <p:cNvGrpSpPr/>
                <p:nvPr/>
              </p:nvGrpSpPr>
              <p:grpSpPr>
                <a:xfrm rot="19123651">
                  <a:off x="4969441" y="14141237"/>
                  <a:ext cx="325015" cy="500689"/>
                  <a:chOff x="8195694" y="5868418"/>
                  <a:chExt cx="325015" cy="500689"/>
                </a:xfrm>
              </p:grpSpPr>
              <p:sp>
                <p:nvSpPr>
                  <p:cNvPr id="4114" name="Explosion 2 4113"/>
                  <p:cNvSpPr/>
                  <p:nvPr/>
                </p:nvSpPr>
                <p:spPr>
                  <a:xfrm rot="19449940">
                    <a:off x="8195694" y="5868418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5" name="Explosion 2 4114"/>
                  <p:cNvSpPr/>
                  <p:nvPr/>
                </p:nvSpPr>
                <p:spPr>
                  <a:xfrm rot="19449940">
                    <a:off x="8268720" y="5992589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6" name="Explosion 2 4115"/>
                  <p:cNvSpPr/>
                  <p:nvPr/>
                </p:nvSpPr>
                <p:spPr>
                  <a:xfrm rot="19449940">
                    <a:off x="8329889" y="6145461"/>
                    <a:ext cx="190820" cy="223646"/>
                  </a:xfrm>
                  <a:prstGeom prst="irregularSeal2">
                    <a:avLst/>
                  </a:prstGeom>
                  <a:solidFill>
                    <a:srgbClr val="008000"/>
                  </a:solidFill>
                  <a:ln>
                    <a:solidFill>
                      <a:srgbClr val="008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6" name="Pentagon 5"/>
            <p:cNvSpPr/>
            <p:nvPr/>
          </p:nvSpPr>
          <p:spPr>
            <a:xfrm>
              <a:off x="23204598" y="11742430"/>
              <a:ext cx="3885697" cy="1371284"/>
            </a:xfrm>
            <a:prstGeom prst="homePlat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9" name="TextBox 4198"/>
            <p:cNvSpPr txBox="1"/>
            <p:nvPr/>
          </p:nvSpPr>
          <p:spPr>
            <a:xfrm>
              <a:off x="23396477" y="11937638"/>
              <a:ext cx="2917786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Omaha Beach</a:t>
              </a:r>
            </a:p>
            <a:p>
              <a:pPr algn="ctr"/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4K</a:t>
              </a:r>
            </a:p>
            <a:p>
              <a:pPr algn="ctr"/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04632" y="-23105"/>
              <a:ext cx="26802167" cy="17302115"/>
            </a:xfrm>
            <a:prstGeom prst="rect">
              <a:avLst/>
            </a:prstGeom>
            <a:noFill/>
            <a:ln w="152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3" name="Text Box 958">
              <a:extLst>
                <a:ext uri="{FF2B5EF4-FFF2-40B4-BE49-F238E27FC236}">
                  <a16:creationId xmlns:a16="http://schemas.microsoft.com/office/drawing/2014/main" id="{D304A30D-FF5F-4649-B640-769AC3541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577230" y="14674073"/>
              <a:ext cx="7573838" cy="104607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243479" tIns="121738" rIns="243479" bIns="121738">
              <a:spAutoFit/>
            </a:bodyPr>
            <a:lstStyle>
              <a:lvl1pPr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2435225"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2435225" eaLnBrk="0" fontAlgn="base" hangingPunct="0">
                <a:spcBef>
                  <a:spcPct val="0"/>
                </a:spcBef>
                <a:spcAft>
                  <a:spcPct val="0"/>
                </a:spcAft>
                <a:defRPr sz="43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4000" b="1" dirty="0">
                  <a:latin typeface="Arial" panose="020B0604020202020204" pitchFamily="34" charset="0"/>
                  <a:cs typeface="Arial" panose="020B0604020202020204" pitchFamily="34" charset="0"/>
                </a:rPr>
                <a:t>Pointe du Hoc</a:t>
              </a:r>
            </a:p>
            <a:p>
              <a:pPr algn="ctr" eaLnBrk="1" hangingPunct="1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alt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Actions on the Coastal Highway</a:t>
              </a:r>
            </a:p>
          </p:txBody>
        </p:sp>
      </p:grpSp>
      <p:sp>
        <p:nvSpPr>
          <p:cNvPr id="45" name="Block Arc 44"/>
          <p:cNvSpPr/>
          <p:nvPr/>
        </p:nvSpPr>
        <p:spPr>
          <a:xfrm rot="16350334">
            <a:off x="7531143" y="6310981"/>
            <a:ext cx="1502918" cy="910555"/>
          </a:xfrm>
          <a:prstGeom prst="blockArc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69" name="TextBox 7568"/>
          <p:cNvSpPr txBox="1"/>
          <p:nvPr/>
        </p:nvSpPr>
        <p:spPr>
          <a:xfrm>
            <a:off x="9868570" y="9228191"/>
            <a:ext cx="2069797" cy="13696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POW</a:t>
            </a:r>
          </a:p>
          <a:p>
            <a:pPr algn="ctr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</a:p>
          <a:p>
            <a:pPr algn="ctr"/>
            <a:r>
              <a:rPr lang="en-US" sz="2700" b="1" dirty="0">
                <a:latin typeface="Arial" panose="020B0604020202020204" pitchFamily="34" charset="0"/>
                <a:cs typeface="Arial" panose="020B0604020202020204" pitchFamily="34" charset="0"/>
              </a:rPr>
              <a:t>(Afternoon)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967043" y="8668622"/>
            <a:ext cx="3775934" cy="2117033"/>
            <a:chOff x="2346467" y="3495163"/>
            <a:chExt cx="3775934" cy="1587276"/>
          </a:xfrm>
        </p:grpSpPr>
        <p:sp>
          <p:nvSpPr>
            <p:cNvPr id="7581" name="Rectangular Callout 7580"/>
            <p:cNvSpPr/>
            <p:nvPr/>
          </p:nvSpPr>
          <p:spPr>
            <a:xfrm>
              <a:off x="2649528" y="3495163"/>
              <a:ext cx="3171834" cy="1164861"/>
            </a:xfrm>
            <a:prstGeom prst="wedgeRectCallout">
              <a:avLst>
                <a:gd name="adj1" fmla="val 67672"/>
                <a:gd name="adj2" fmla="val -181286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2" name="Text Box 228"/>
            <p:cNvSpPr txBox="1">
              <a:spLocks noChangeArrowheads="1"/>
            </p:cNvSpPr>
            <p:nvPr/>
          </p:nvSpPr>
          <p:spPr bwMode="auto">
            <a:xfrm rot="10800000" flipV="1">
              <a:off x="2346467" y="3512779"/>
              <a:ext cx="3775934" cy="15696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>
              <a:spAutoFit/>
            </a:bodyPr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1</a:t>
              </a:r>
              <a:r>
                <a:rPr lang="en-US" altLang="en-US" sz="3200" b="1" baseline="30000" dirty="0">
                  <a:latin typeface="Times New Roman" panose="02020603050405020304" pitchFamily="18" charset="0"/>
                </a:rPr>
                <a:t>st</a:t>
              </a:r>
              <a:r>
                <a:rPr lang="en-US" altLang="en-US" sz="3200" b="1" dirty="0">
                  <a:latin typeface="Times New Roman" panose="02020603050405020304" pitchFamily="18" charset="0"/>
                </a:rPr>
                <a:t> SGT </a:t>
              </a:r>
              <a:r>
                <a:rPr lang="en-US" altLang="en-US" sz="3200" b="1" dirty="0" err="1">
                  <a:latin typeface="Times New Roman" panose="02020603050405020304" pitchFamily="18" charset="0"/>
                </a:rPr>
                <a:t>Lomell’s</a:t>
              </a:r>
              <a:r>
                <a:rPr lang="en-US" altLang="en-US" sz="3200" b="1" dirty="0">
                  <a:latin typeface="Times New Roman" panose="02020603050405020304" pitchFamily="18" charset="0"/>
                </a:rPr>
                <a:t> Outpost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(1600)</a:t>
              </a:r>
            </a:p>
          </p:txBody>
        </p:sp>
      </p:grpSp>
      <p:grpSp>
        <p:nvGrpSpPr>
          <p:cNvPr id="7583" name="Group 7582"/>
          <p:cNvGrpSpPr/>
          <p:nvPr/>
        </p:nvGrpSpPr>
        <p:grpSpPr>
          <a:xfrm>
            <a:off x="13620988" y="11904996"/>
            <a:ext cx="3349013" cy="2256835"/>
            <a:chOff x="2256542" y="3495163"/>
            <a:chExt cx="3349013" cy="1590537"/>
          </a:xfrm>
        </p:grpSpPr>
        <p:sp>
          <p:nvSpPr>
            <p:cNvPr id="7584" name="Rectangular Callout 7583"/>
            <p:cNvSpPr/>
            <p:nvPr/>
          </p:nvSpPr>
          <p:spPr>
            <a:xfrm>
              <a:off x="2649528" y="3495163"/>
              <a:ext cx="2631963" cy="1164861"/>
            </a:xfrm>
            <a:prstGeom prst="wedgeRectCallout">
              <a:avLst>
                <a:gd name="adj1" fmla="val -84944"/>
                <a:gd name="adj2" fmla="val 17699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5" name="Text Box 228"/>
            <p:cNvSpPr txBox="1">
              <a:spLocks noChangeArrowheads="1"/>
            </p:cNvSpPr>
            <p:nvPr/>
          </p:nvSpPr>
          <p:spPr bwMode="auto">
            <a:xfrm rot="10800000" flipV="1">
              <a:off x="2256542" y="3516040"/>
              <a:ext cx="3349013" cy="15696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>
              <a:spAutoFit/>
            </a:bodyPr>
            <a:lstStyle>
              <a:lvl1pPr defTabSz="2613025">
                <a:spcBef>
                  <a:spcPct val="20000"/>
                </a:spcBef>
                <a:buChar char="•"/>
                <a:defRPr sz="9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2122488" indent="-815975" defTabSz="2613025">
                <a:spcBef>
                  <a:spcPct val="20000"/>
                </a:spcBef>
                <a:buChar char="–"/>
                <a:defRPr sz="8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3265488" indent="-652463" defTabSz="2613025">
                <a:spcBef>
                  <a:spcPct val="20000"/>
                </a:spcBef>
                <a:buChar char="•"/>
                <a:defRPr sz="69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4572000" indent="-652463" defTabSz="2613025">
                <a:spcBef>
                  <a:spcPct val="20000"/>
                </a:spcBef>
                <a:buChar char="–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5878513" indent="-654050" defTabSz="2613025">
                <a:spcBef>
                  <a:spcPct val="20000"/>
                </a:spcBef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63357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67929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72501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7707313" indent="-654050" defTabSz="2613025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5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SGT Petty’s Outpost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1" dirty="0">
                  <a:latin typeface="Times New Roman" panose="02020603050405020304" pitchFamily="18" charset="0"/>
                </a:rPr>
                <a:t>(Afternoon)</a:t>
              </a:r>
            </a:p>
          </p:txBody>
        </p:sp>
      </p:grpSp>
      <p:grpSp>
        <p:nvGrpSpPr>
          <p:cNvPr id="7586" name="Group 7585"/>
          <p:cNvGrpSpPr/>
          <p:nvPr/>
        </p:nvGrpSpPr>
        <p:grpSpPr>
          <a:xfrm>
            <a:off x="12207456" y="17071927"/>
            <a:ext cx="664606" cy="664610"/>
            <a:chOff x="4664443" y="3476436"/>
            <a:chExt cx="513500" cy="513500"/>
          </a:xfrm>
        </p:grpSpPr>
        <p:sp>
          <p:nvSpPr>
            <p:cNvPr id="7587" name="Diamond 7586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8" name="Freeform 7587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9" name="Freeform 7588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90" name="Freeform 7589"/>
          <p:cNvSpPr/>
          <p:nvPr/>
        </p:nvSpPr>
        <p:spPr>
          <a:xfrm rot="11811073">
            <a:off x="8684466" y="16936578"/>
            <a:ext cx="3245853" cy="627972"/>
          </a:xfrm>
          <a:custGeom>
            <a:avLst/>
            <a:gdLst>
              <a:gd name="connsiteX0" fmla="*/ 0 w 1157288"/>
              <a:gd name="connsiteY0" fmla="*/ 90488 h 302468"/>
              <a:gd name="connsiteX1" fmla="*/ 447675 w 1157288"/>
              <a:gd name="connsiteY1" fmla="*/ 276225 h 302468"/>
              <a:gd name="connsiteX2" fmla="*/ 1000125 w 1157288"/>
              <a:gd name="connsiteY2" fmla="*/ 271463 h 302468"/>
              <a:gd name="connsiteX3" fmla="*/ 1157288 w 1157288"/>
              <a:gd name="connsiteY3" fmla="*/ 0 h 302468"/>
              <a:gd name="connsiteX0" fmla="*/ 0 w 1157288"/>
              <a:gd name="connsiteY0" fmla="*/ 90488 h 277491"/>
              <a:gd name="connsiteX1" fmla="*/ 447675 w 1157288"/>
              <a:gd name="connsiteY1" fmla="*/ 276225 h 277491"/>
              <a:gd name="connsiteX2" fmla="*/ 1157288 w 1157288"/>
              <a:gd name="connsiteY2" fmla="*/ 0 h 277491"/>
              <a:gd name="connsiteX0" fmla="*/ 0 w 1157288"/>
              <a:gd name="connsiteY0" fmla="*/ 90488 h 348491"/>
              <a:gd name="connsiteX1" fmla="*/ 695325 w 1157288"/>
              <a:gd name="connsiteY1" fmla="*/ 347662 h 348491"/>
              <a:gd name="connsiteX2" fmla="*/ 1157288 w 1157288"/>
              <a:gd name="connsiteY2" fmla="*/ 0 h 348491"/>
              <a:gd name="connsiteX0" fmla="*/ 0 w 1205714"/>
              <a:gd name="connsiteY0" fmla="*/ 90488 h 348491"/>
              <a:gd name="connsiteX1" fmla="*/ 695325 w 1205714"/>
              <a:gd name="connsiteY1" fmla="*/ 347662 h 348491"/>
              <a:gd name="connsiteX2" fmla="*/ 1177006 w 1205714"/>
              <a:gd name="connsiteY2" fmla="*/ 267349 h 348491"/>
              <a:gd name="connsiteX3" fmla="*/ 1157288 w 1205714"/>
              <a:gd name="connsiteY3" fmla="*/ 0 h 348491"/>
              <a:gd name="connsiteX0" fmla="*/ 0 w 1177006"/>
              <a:gd name="connsiteY0" fmla="*/ 0 h 258003"/>
              <a:gd name="connsiteX1" fmla="*/ 695325 w 1177006"/>
              <a:gd name="connsiteY1" fmla="*/ 257174 h 258003"/>
              <a:gd name="connsiteX2" fmla="*/ 1177006 w 1177006"/>
              <a:gd name="connsiteY2" fmla="*/ 176861 h 258003"/>
              <a:gd name="connsiteX0" fmla="*/ 0 w 1177006"/>
              <a:gd name="connsiteY0" fmla="*/ 0 h 200795"/>
              <a:gd name="connsiteX1" fmla="*/ 690563 w 1177006"/>
              <a:gd name="connsiteY1" fmla="*/ 180974 h 200795"/>
              <a:gd name="connsiteX2" fmla="*/ 1177006 w 1177006"/>
              <a:gd name="connsiteY2" fmla="*/ 176861 h 200795"/>
              <a:gd name="connsiteX0" fmla="*/ 0 w 1119856"/>
              <a:gd name="connsiteY0" fmla="*/ 89839 h 112255"/>
              <a:gd name="connsiteX1" fmla="*/ 633413 w 1119856"/>
              <a:gd name="connsiteY1" fmla="*/ 4113 h 112255"/>
              <a:gd name="connsiteX2" fmla="*/ 1119856 w 1119856"/>
              <a:gd name="connsiteY2" fmla="*/ 0 h 112255"/>
              <a:gd name="connsiteX0" fmla="*/ 0 w 1119856"/>
              <a:gd name="connsiteY0" fmla="*/ 89839 h 89864"/>
              <a:gd name="connsiteX1" fmla="*/ 633413 w 1119856"/>
              <a:gd name="connsiteY1" fmla="*/ 4113 h 89864"/>
              <a:gd name="connsiteX2" fmla="*/ 1119856 w 1119856"/>
              <a:gd name="connsiteY2" fmla="*/ 0 h 89864"/>
              <a:gd name="connsiteX0" fmla="*/ 0 w 1138906"/>
              <a:gd name="connsiteY0" fmla="*/ 32689 h 32804"/>
              <a:gd name="connsiteX1" fmla="*/ 652463 w 1138906"/>
              <a:gd name="connsiteY1" fmla="*/ 4113 h 32804"/>
              <a:gd name="connsiteX2" fmla="*/ 1138906 w 1138906"/>
              <a:gd name="connsiteY2" fmla="*/ 0 h 32804"/>
              <a:gd name="connsiteX0" fmla="*/ 0 w 1138906"/>
              <a:gd name="connsiteY0" fmla="*/ 32689 h 32689"/>
              <a:gd name="connsiteX1" fmla="*/ 1138906 w 1138906"/>
              <a:gd name="connsiteY1" fmla="*/ 0 h 32689"/>
              <a:gd name="connsiteX0" fmla="*/ 0 w 581694"/>
              <a:gd name="connsiteY0" fmla="*/ 27926 h 27926"/>
              <a:gd name="connsiteX1" fmla="*/ 581694 w 581694"/>
              <a:gd name="connsiteY1" fmla="*/ 0 h 27926"/>
              <a:gd name="connsiteX0" fmla="*/ 0 w 626788"/>
              <a:gd name="connsiteY0" fmla="*/ 111782 h 111782"/>
              <a:gd name="connsiteX1" fmla="*/ 626788 w 626788"/>
              <a:gd name="connsiteY1" fmla="*/ 0 h 111782"/>
              <a:gd name="connsiteX0" fmla="*/ 0 w 716704"/>
              <a:gd name="connsiteY0" fmla="*/ 107741 h 107741"/>
              <a:gd name="connsiteX1" fmla="*/ 716704 w 716704"/>
              <a:gd name="connsiteY1" fmla="*/ 0 h 107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6704" h="107741">
                <a:moveTo>
                  <a:pt x="0" y="107741"/>
                </a:moveTo>
                <a:lnTo>
                  <a:pt x="716704" y="0"/>
                </a:lnTo>
              </a:path>
            </a:pathLst>
          </a:custGeom>
          <a:noFill/>
          <a:ln w="12700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591" name="Group 7590"/>
          <p:cNvGrpSpPr/>
          <p:nvPr/>
        </p:nvGrpSpPr>
        <p:grpSpPr>
          <a:xfrm>
            <a:off x="5819015" y="15605908"/>
            <a:ext cx="664606" cy="664610"/>
            <a:chOff x="4664443" y="3476436"/>
            <a:chExt cx="513500" cy="513500"/>
          </a:xfrm>
        </p:grpSpPr>
        <p:sp>
          <p:nvSpPr>
            <p:cNvPr id="7592" name="Diamond 7591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3" name="Freeform 7592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4" name="Freeform 7593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95" name="Group 7594"/>
          <p:cNvGrpSpPr/>
          <p:nvPr/>
        </p:nvGrpSpPr>
        <p:grpSpPr>
          <a:xfrm>
            <a:off x="3228074" y="10787984"/>
            <a:ext cx="664606" cy="664610"/>
            <a:chOff x="4664443" y="3476436"/>
            <a:chExt cx="513500" cy="513500"/>
          </a:xfrm>
        </p:grpSpPr>
        <p:sp>
          <p:nvSpPr>
            <p:cNvPr id="7596" name="Diamond 7595"/>
            <p:cNvSpPr/>
            <p:nvPr/>
          </p:nvSpPr>
          <p:spPr>
            <a:xfrm>
              <a:off x="4664443" y="3476436"/>
              <a:ext cx="513500" cy="513500"/>
            </a:xfrm>
            <a:prstGeom prst="diamond">
              <a:avLst/>
            </a:prstGeom>
            <a:solidFill>
              <a:srgbClr val="FF8080"/>
            </a:solidFill>
            <a:ln w="285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7" name="Freeform 7596"/>
            <p:cNvSpPr/>
            <p:nvPr/>
          </p:nvSpPr>
          <p:spPr>
            <a:xfrm>
              <a:off x="4781550" y="3589020"/>
              <a:ext cx="259080" cy="259080"/>
            </a:xfrm>
            <a:custGeom>
              <a:avLst/>
              <a:gdLst>
                <a:gd name="connsiteX0" fmla="*/ 0 w 259080"/>
                <a:gd name="connsiteY0" fmla="*/ 259080 h 259080"/>
                <a:gd name="connsiteX1" fmla="*/ 259080 w 259080"/>
                <a:gd name="connsiteY1" fmla="*/ 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0" h="259080">
                  <a:moveTo>
                    <a:pt x="0" y="259080"/>
                  </a:moveTo>
                  <a:lnTo>
                    <a:pt x="259080" y="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8" name="Freeform 7597"/>
            <p:cNvSpPr/>
            <p:nvPr/>
          </p:nvSpPr>
          <p:spPr>
            <a:xfrm>
              <a:off x="4796790" y="3600450"/>
              <a:ext cx="251460" cy="259080"/>
            </a:xfrm>
            <a:custGeom>
              <a:avLst/>
              <a:gdLst>
                <a:gd name="connsiteX0" fmla="*/ 0 w 251460"/>
                <a:gd name="connsiteY0" fmla="*/ 0 h 259080"/>
                <a:gd name="connsiteX1" fmla="*/ 251460 w 251460"/>
                <a:gd name="connsiteY1" fmla="*/ 259080 h 2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460" h="259080">
                  <a:moveTo>
                    <a:pt x="0" y="0"/>
                  </a:moveTo>
                  <a:lnTo>
                    <a:pt x="251460" y="259080"/>
                  </a:lnTo>
                </a:path>
              </a:pathLst>
            </a:custGeom>
            <a:noFill/>
            <a:ln w="508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99" name="Block Arc 7598"/>
          <p:cNvSpPr/>
          <p:nvPr/>
        </p:nvSpPr>
        <p:spPr>
          <a:xfrm rot="14088366">
            <a:off x="7777686" y="11199492"/>
            <a:ext cx="1502918" cy="910555"/>
          </a:xfrm>
          <a:prstGeom prst="blockArc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00" name="Block Arc 7599"/>
          <p:cNvSpPr>
            <a:spLocks noChangeAspect="1"/>
          </p:cNvSpPr>
          <p:nvPr/>
        </p:nvSpPr>
        <p:spPr>
          <a:xfrm rot="10800000">
            <a:off x="11453883" y="15494460"/>
            <a:ext cx="1272018" cy="770664"/>
          </a:xfrm>
          <a:prstGeom prst="blockArc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7602" name="Group 7601"/>
          <p:cNvGrpSpPr/>
          <p:nvPr/>
        </p:nvGrpSpPr>
        <p:grpSpPr>
          <a:xfrm>
            <a:off x="8808678" y="1954048"/>
            <a:ext cx="664606" cy="799546"/>
            <a:chOff x="29016525" y="3358583"/>
            <a:chExt cx="664606" cy="799546"/>
          </a:xfrm>
        </p:grpSpPr>
        <p:grpSp>
          <p:nvGrpSpPr>
            <p:cNvPr id="7604" name="Group 7603"/>
            <p:cNvGrpSpPr/>
            <p:nvPr/>
          </p:nvGrpSpPr>
          <p:grpSpPr>
            <a:xfrm rot="10800000">
              <a:off x="29016525" y="3493519"/>
              <a:ext cx="664606" cy="664610"/>
              <a:chOff x="4664443" y="3476436"/>
              <a:chExt cx="513500" cy="513500"/>
            </a:xfrm>
          </p:grpSpPr>
          <p:sp>
            <p:nvSpPr>
              <p:cNvPr id="7609" name="Diamond 7608"/>
              <p:cNvSpPr/>
              <p:nvPr/>
            </p:nvSpPr>
            <p:spPr>
              <a:xfrm>
                <a:off x="4664443" y="3476436"/>
                <a:ext cx="513500" cy="513500"/>
              </a:xfrm>
              <a:prstGeom prst="diamond">
                <a:avLst/>
              </a:prstGeom>
              <a:solidFill>
                <a:srgbClr val="FF8080"/>
              </a:solidFill>
              <a:ln w="28575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0" name="Freeform 7609"/>
              <p:cNvSpPr/>
              <p:nvPr/>
            </p:nvSpPr>
            <p:spPr>
              <a:xfrm>
                <a:off x="4781550" y="3589020"/>
                <a:ext cx="259080" cy="259080"/>
              </a:xfrm>
              <a:custGeom>
                <a:avLst/>
                <a:gdLst>
                  <a:gd name="connsiteX0" fmla="*/ 0 w 259080"/>
                  <a:gd name="connsiteY0" fmla="*/ 259080 h 259080"/>
                  <a:gd name="connsiteX1" fmla="*/ 259080 w 259080"/>
                  <a:gd name="connsiteY1" fmla="*/ 0 h 2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9080" h="259080">
                    <a:moveTo>
                      <a:pt x="0" y="259080"/>
                    </a:moveTo>
                    <a:lnTo>
                      <a:pt x="259080" y="0"/>
                    </a:lnTo>
                  </a:path>
                </a:pathLst>
              </a:custGeom>
              <a:noFill/>
              <a:ln w="508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1" name="Freeform 7610"/>
              <p:cNvSpPr/>
              <p:nvPr/>
            </p:nvSpPr>
            <p:spPr>
              <a:xfrm>
                <a:off x="4796790" y="3600450"/>
                <a:ext cx="251460" cy="259080"/>
              </a:xfrm>
              <a:custGeom>
                <a:avLst/>
                <a:gdLst>
                  <a:gd name="connsiteX0" fmla="*/ 0 w 251460"/>
                  <a:gd name="connsiteY0" fmla="*/ 0 h 259080"/>
                  <a:gd name="connsiteX1" fmla="*/ 251460 w 251460"/>
                  <a:gd name="connsiteY1" fmla="*/ 259080 h 2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1460" h="259080">
                    <a:moveTo>
                      <a:pt x="0" y="0"/>
                    </a:moveTo>
                    <a:lnTo>
                      <a:pt x="251460" y="259080"/>
                    </a:lnTo>
                  </a:path>
                </a:pathLst>
              </a:custGeom>
              <a:noFill/>
              <a:ln w="508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05" name="Group 7604"/>
            <p:cNvGrpSpPr/>
            <p:nvPr/>
          </p:nvGrpSpPr>
          <p:grpSpPr>
            <a:xfrm>
              <a:off x="29137482" y="3358583"/>
              <a:ext cx="422737" cy="100763"/>
              <a:chOff x="29137482" y="3344294"/>
              <a:chExt cx="422737" cy="100763"/>
            </a:xfrm>
          </p:grpSpPr>
          <p:sp>
            <p:nvSpPr>
              <p:cNvPr id="7606" name="Oval 7605"/>
              <p:cNvSpPr/>
              <p:nvPr/>
            </p:nvSpPr>
            <p:spPr>
              <a:xfrm>
                <a:off x="29137482" y="3344294"/>
                <a:ext cx="100763" cy="1007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7" name="Oval 7606"/>
              <p:cNvSpPr/>
              <p:nvPr/>
            </p:nvSpPr>
            <p:spPr>
              <a:xfrm>
                <a:off x="29296728" y="3344294"/>
                <a:ext cx="100763" cy="1007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8" name="Oval 7607"/>
              <p:cNvSpPr/>
              <p:nvPr/>
            </p:nvSpPr>
            <p:spPr>
              <a:xfrm>
                <a:off x="29459456" y="3344294"/>
                <a:ext cx="100763" cy="1007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6" name="Group 4155"/>
          <p:cNvGrpSpPr>
            <a:grpSpLocks noChangeAspect="1"/>
          </p:cNvGrpSpPr>
          <p:nvPr/>
        </p:nvGrpSpPr>
        <p:grpSpPr>
          <a:xfrm>
            <a:off x="8349062" y="10675511"/>
            <a:ext cx="2528813" cy="1300182"/>
            <a:chOff x="20369020" y="2551803"/>
            <a:chExt cx="2004211" cy="1077218"/>
          </a:xfrm>
        </p:grpSpPr>
        <p:grpSp>
          <p:nvGrpSpPr>
            <p:cNvPr id="4178" name="Group 4177"/>
            <p:cNvGrpSpPr/>
            <p:nvPr/>
          </p:nvGrpSpPr>
          <p:grpSpPr>
            <a:xfrm>
              <a:off x="20369020" y="2551803"/>
              <a:ext cx="2004211" cy="1077218"/>
              <a:chOff x="18451360" y="6115026"/>
              <a:chExt cx="2004211" cy="1077218"/>
            </a:xfrm>
          </p:grpSpPr>
          <p:sp>
            <p:nvSpPr>
              <p:cNvPr id="4209" name="TextBox 4208"/>
              <p:cNvSpPr txBox="1"/>
              <p:nvPr/>
            </p:nvSpPr>
            <p:spPr>
              <a:xfrm>
                <a:off x="19289331" y="6115026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E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210" name="Group 4209"/>
              <p:cNvGrpSpPr/>
              <p:nvPr/>
            </p:nvGrpSpPr>
            <p:grpSpPr>
              <a:xfrm>
                <a:off x="18451360" y="6410159"/>
                <a:ext cx="1173377" cy="639022"/>
                <a:chOff x="15743315" y="6685343"/>
                <a:chExt cx="1173377" cy="639022"/>
              </a:xfrm>
            </p:grpSpPr>
            <p:sp>
              <p:nvSpPr>
                <p:cNvPr id="4211" name="Rectangle 4210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2" name="TextBox 4211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179" name="Group 4178"/>
            <p:cNvGrpSpPr/>
            <p:nvPr/>
          </p:nvGrpSpPr>
          <p:grpSpPr>
            <a:xfrm>
              <a:off x="20554189" y="2718566"/>
              <a:ext cx="444951" cy="114903"/>
              <a:chOff x="20573239" y="2718566"/>
              <a:chExt cx="444951" cy="114903"/>
            </a:xfrm>
          </p:grpSpPr>
          <p:sp>
            <p:nvSpPr>
              <p:cNvPr id="4181" name="Oval 4180"/>
              <p:cNvSpPr>
                <a:spLocks noChangeAspect="1"/>
              </p:cNvSpPr>
              <p:nvPr/>
            </p:nvSpPr>
            <p:spPr>
              <a:xfrm>
                <a:off x="2057323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0" name="Oval 4199"/>
              <p:cNvSpPr>
                <a:spLocks noChangeAspect="1"/>
              </p:cNvSpPr>
              <p:nvPr/>
            </p:nvSpPr>
            <p:spPr>
              <a:xfrm>
                <a:off x="20740764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8" name="Oval 4207"/>
              <p:cNvSpPr>
                <a:spLocks noChangeAspect="1"/>
              </p:cNvSpPr>
              <p:nvPr/>
            </p:nvSpPr>
            <p:spPr>
              <a:xfrm>
                <a:off x="20899278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13" name="Group 4212"/>
          <p:cNvGrpSpPr/>
          <p:nvPr/>
        </p:nvGrpSpPr>
        <p:grpSpPr>
          <a:xfrm>
            <a:off x="8416202" y="5840733"/>
            <a:ext cx="2095156" cy="1077218"/>
            <a:chOff x="20369020" y="2551803"/>
            <a:chExt cx="2004211" cy="1077218"/>
          </a:xfrm>
        </p:grpSpPr>
        <p:grpSp>
          <p:nvGrpSpPr>
            <p:cNvPr id="4214" name="Group 4213"/>
            <p:cNvGrpSpPr/>
            <p:nvPr/>
          </p:nvGrpSpPr>
          <p:grpSpPr>
            <a:xfrm>
              <a:off x="20369020" y="2551803"/>
              <a:ext cx="2004211" cy="1077218"/>
              <a:chOff x="18451360" y="6115026"/>
              <a:chExt cx="2004211" cy="1077218"/>
            </a:xfrm>
          </p:grpSpPr>
          <p:sp>
            <p:nvSpPr>
              <p:cNvPr id="4219" name="TextBox 4218"/>
              <p:cNvSpPr txBox="1"/>
              <p:nvPr/>
            </p:nvSpPr>
            <p:spPr>
              <a:xfrm>
                <a:off x="19289331" y="6115026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220" name="Group 4219"/>
              <p:cNvGrpSpPr/>
              <p:nvPr/>
            </p:nvGrpSpPr>
            <p:grpSpPr>
              <a:xfrm>
                <a:off x="18451360" y="6410159"/>
                <a:ext cx="1173377" cy="616639"/>
                <a:chOff x="15743315" y="6685343"/>
                <a:chExt cx="1173377" cy="616639"/>
              </a:xfrm>
            </p:grpSpPr>
            <p:sp>
              <p:nvSpPr>
                <p:cNvPr id="4221" name="Rectangle 4220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2" name="TextBox 4221"/>
                <p:cNvSpPr txBox="1"/>
                <p:nvPr/>
              </p:nvSpPr>
              <p:spPr>
                <a:xfrm>
                  <a:off x="15750452" y="6739590"/>
                  <a:ext cx="1166240" cy="46166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0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215" name="Group 4214"/>
            <p:cNvGrpSpPr/>
            <p:nvPr/>
          </p:nvGrpSpPr>
          <p:grpSpPr>
            <a:xfrm>
              <a:off x="20554189" y="2718566"/>
              <a:ext cx="444951" cy="114903"/>
              <a:chOff x="20573239" y="2718566"/>
              <a:chExt cx="444951" cy="114903"/>
            </a:xfrm>
          </p:grpSpPr>
          <p:sp>
            <p:nvSpPr>
              <p:cNvPr id="4216" name="Oval 4215"/>
              <p:cNvSpPr>
                <a:spLocks noChangeAspect="1"/>
              </p:cNvSpPr>
              <p:nvPr/>
            </p:nvSpPr>
            <p:spPr>
              <a:xfrm>
                <a:off x="2057323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7" name="Oval 4216"/>
              <p:cNvSpPr>
                <a:spLocks noChangeAspect="1"/>
              </p:cNvSpPr>
              <p:nvPr/>
            </p:nvSpPr>
            <p:spPr>
              <a:xfrm>
                <a:off x="20736208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8" name="Oval 4217"/>
              <p:cNvSpPr>
                <a:spLocks noChangeAspect="1"/>
              </p:cNvSpPr>
              <p:nvPr/>
            </p:nvSpPr>
            <p:spPr>
              <a:xfrm>
                <a:off x="20899278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36" name="Group 4235"/>
          <p:cNvGrpSpPr>
            <a:grpSpLocks noChangeAspect="1"/>
          </p:cNvGrpSpPr>
          <p:nvPr/>
        </p:nvGrpSpPr>
        <p:grpSpPr>
          <a:xfrm>
            <a:off x="11598938" y="15016713"/>
            <a:ext cx="1627578" cy="966914"/>
            <a:chOff x="10356478" y="10259045"/>
            <a:chExt cx="1291727" cy="767392"/>
          </a:xfrm>
        </p:grpSpPr>
        <p:grpSp>
          <p:nvGrpSpPr>
            <p:cNvPr id="4237" name="Group 4236"/>
            <p:cNvGrpSpPr/>
            <p:nvPr/>
          </p:nvGrpSpPr>
          <p:grpSpPr>
            <a:xfrm>
              <a:off x="10356478" y="10259045"/>
              <a:ext cx="1226621" cy="767392"/>
              <a:chOff x="20369020" y="2718566"/>
              <a:chExt cx="1173377" cy="767392"/>
            </a:xfrm>
          </p:grpSpPr>
          <p:grpSp>
            <p:nvGrpSpPr>
              <p:cNvPr id="4239" name="Group 4238"/>
              <p:cNvGrpSpPr/>
              <p:nvPr/>
            </p:nvGrpSpPr>
            <p:grpSpPr>
              <a:xfrm>
                <a:off x="20369020" y="2846936"/>
                <a:ext cx="1173377" cy="639022"/>
                <a:chOff x="15743315" y="6685343"/>
                <a:chExt cx="1173377" cy="639022"/>
              </a:xfrm>
            </p:grpSpPr>
            <p:sp>
              <p:nvSpPr>
                <p:cNvPr id="4243" name="Rectangle 4242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4" name="TextBox 4243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4240" name="Group 4239"/>
              <p:cNvGrpSpPr/>
              <p:nvPr/>
            </p:nvGrpSpPr>
            <p:grpSpPr>
              <a:xfrm>
                <a:off x="20613417" y="2718566"/>
                <a:ext cx="300104" cy="114903"/>
                <a:chOff x="20632467" y="2718566"/>
                <a:chExt cx="300104" cy="114903"/>
              </a:xfrm>
            </p:grpSpPr>
            <p:sp>
              <p:nvSpPr>
                <p:cNvPr id="4241" name="Oval 4240"/>
                <p:cNvSpPr>
                  <a:spLocks noChangeAspect="1"/>
                </p:cNvSpPr>
                <p:nvPr/>
              </p:nvSpPr>
              <p:spPr>
                <a:xfrm>
                  <a:off x="20632467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2" name="Oval 4241"/>
                <p:cNvSpPr>
                  <a:spLocks noChangeAspect="1"/>
                </p:cNvSpPr>
                <p:nvPr/>
              </p:nvSpPr>
              <p:spPr>
                <a:xfrm>
                  <a:off x="20813659" y="2718566"/>
                  <a:ext cx="118912" cy="11490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38" name="TextBox 4237"/>
            <p:cNvSpPr txBox="1"/>
            <p:nvPr/>
          </p:nvSpPr>
          <p:spPr>
            <a:xfrm>
              <a:off x="11252701" y="10361094"/>
              <a:ext cx="395504" cy="584775"/>
            </a:xfrm>
            <a:prstGeom prst="rect">
              <a:avLst/>
            </a:prstGeom>
            <a:solidFill>
              <a:srgbClr val="FFFFEB"/>
            </a:solidFill>
            <a:ln w="508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F</a:t>
              </a:r>
              <a:endParaRPr 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7" name="Freeform 46"/>
          <p:cNvSpPr/>
          <p:nvPr/>
        </p:nvSpPr>
        <p:spPr>
          <a:xfrm>
            <a:off x="5439508" y="3071446"/>
            <a:ext cx="3446584" cy="4665785"/>
          </a:xfrm>
          <a:custGeom>
            <a:avLst/>
            <a:gdLst>
              <a:gd name="connsiteX0" fmla="*/ 3446584 w 3446584"/>
              <a:gd name="connsiteY0" fmla="*/ 0 h 4665785"/>
              <a:gd name="connsiteX1" fmla="*/ 2532184 w 3446584"/>
              <a:gd name="connsiteY1" fmla="*/ 2813539 h 4665785"/>
              <a:gd name="connsiteX2" fmla="*/ 1711569 w 3446584"/>
              <a:gd name="connsiteY2" fmla="*/ 2766646 h 4665785"/>
              <a:gd name="connsiteX3" fmla="*/ 961292 w 3446584"/>
              <a:gd name="connsiteY3" fmla="*/ 3563816 h 4665785"/>
              <a:gd name="connsiteX4" fmla="*/ 0 w 3446584"/>
              <a:gd name="connsiteY4" fmla="*/ 4665785 h 4665785"/>
              <a:gd name="connsiteX0" fmla="*/ 3446584 w 3446584"/>
              <a:gd name="connsiteY0" fmla="*/ 0 h 4665785"/>
              <a:gd name="connsiteX1" fmla="*/ 2532184 w 3446584"/>
              <a:gd name="connsiteY1" fmla="*/ 2813539 h 4665785"/>
              <a:gd name="connsiteX2" fmla="*/ 1711569 w 3446584"/>
              <a:gd name="connsiteY2" fmla="*/ 2766646 h 4665785"/>
              <a:gd name="connsiteX3" fmla="*/ 961292 w 3446584"/>
              <a:gd name="connsiteY3" fmla="*/ 3563816 h 4665785"/>
              <a:gd name="connsiteX4" fmla="*/ 0 w 3446584"/>
              <a:gd name="connsiteY4" fmla="*/ 4665785 h 4665785"/>
              <a:gd name="connsiteX0" fmla="*/ 3446584 w 3446584"/>
              <a:gd name="connsiteY0" fmla="*/ 0 h 4665785"/>
              <a:gd name="connsiteX1" fmla="*/ 2532184 w 3446584"/>
              <a:gd name="connsiteY1" fmla="*/ 2813539 h 4665785"/>
              <a:gd name="connsiteX2" fmla="*/ 1711569 w 3446584"/>
              <a:gd name="connsiteY2" fmla="*/ 2766646 h 4665785"/>
              <a:gd name="connsiteX3" fmla="*/ 961292 w 3446584"/>
              <a:gd name="connsiteY3" fmla="*/ 3563816 h 4665785"/>
              <a:gd name="connsiteX4" fmla="*/ 0 w 3446584"/>
              <a:gd name="connsiteY4" fmla="*/ 4665785 h 4665785"/>
              <a:gd name="connsiteX0" fmla="*/ 3446584 w 3446584"/>
              <a:gd name="connsiteY0" fmla="*/ 0 h 4665785"/>
              <a:gd name="connsiteX1" fmla="*/ 2532184 w 3446584"/>
              <a:gd name="connsiteY1" fmla="*/ 2813539 h 4665785"/>
              <a:gd name="connsiteX2" fmla="*/ 1641230 w 3446584"/>
              <a:gd name="connsiteY2" fmla="*/ 2977661 h 4665785"/>
              <a:gd name="connsiteX3" fmla="*/ 961292 w 3446584"/>
              <a:gd name="connsiteY3" fmla="*/ 3563816 h 4665785"/>
              <a:gd name="connsiteX4" fmla="*/ 0 w 3446584"/>
              <a:gd name="connsiteY4" fmla="*/ 4665785 h 4665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6584" h="4665785">
                <a:moveTo>
                  <a:pt x="3446584" y="0"/>
                </a:moveTo>
                <a:cubicBezTo>
                  <a:pt x="3141784" y="937846"/>
                  <a:pt x="2833076" y="2317262"/>
                  <a:pt x="2532184" y="2813539"/>
                </a:cubicBezTo>
                <a:cubicBezTo>
                  <a:pt x="2231292" y="3309816"/>
                  <a:pt x="1891322" y="2711938"/>
                  <a:pt x="1641230" y="2977661"/>
                </a:cubicBezTo>
                <a:lnTo>
                  <a:pt x="961292" y="3563816"/>
                </a:lnTo>
                <a:lnTo>
                  <a:pt x="0" y="4665785"/>
                </a:lnTo>
              </a:path>
            </a:pathLst>
          </a:custGeom>
          <a:noFill/>
          <a:ln w="1270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23030011" y="9919755"/>
            <a:ext cx="1869423" cy="1077218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(24 men)</a:t>
            </a:r>
          </a:p>
          <a:p>
            <a:pPr algn="ctr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2100</a:t>
            </a:r>
          </a:p>
        </p:txBody>
      </p:sp>
      <p:sp>
        <p:nvSpPr>
          <p:cNvPr id="56" name="Freeform 55"/>
          <p:cNvSpPr/>
          <p:nvPr/>
        </p:nvSpPr>
        <p:spPr>
          <a:xfrm>
            <a:off x="11347938" y="7460148"/>
            <a:ext cx="11582400" cy="2317155"/>
          </a:xfrm>
          <a:custGeom>
            <a:avLst/>
            <a:gdLst>
              <a:gd name="connsiteX0" fmla="*/ 11582400 w 11582400"/>
              <a:gd name="connsiteY0" fmla="*/ 2176221 h 2317155"/>
              <a:gd name="connsiteX1" fmla="*/ 8792308 w 11582400"/>
              <a:gd name="connsiteY1" fmla="*/ 2223114 h 2317155"/>
              <a:gd name="connsiteX2" fmla="*/ 6353908 w 11582400"/>
              <a:gd name="connsiteY2" fmla="*/ 1097698 h 2317155"/>
              <a:gd name="connsiteX3" fmla="*/ 3962400 w 11582400"/>
              <a:gd name="connsiteY3" fmla="*/ 323975 h 2317155"/>
              <a:gd name="connsiteX4" fmla="*/ 1828800 w 11582400"/>
              <a:gd name="connsiteY4" fmla="*/ 253637 h 2317155"/>
              <a:gd name="connsiteX5" fmla="*/ 797170 w 11582400"/>
              <a:gd name="connsiteY5" fmla="*/ 42621 h 2317155"/>
              <a:gd name="connsiteX6" fmla="*/ 0 w 11582400"/>
              <a:gd name="connsiteY6" fmla="*/ 1191483 h 231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82400" h="2317155">
                <a:moveTo>
                  <a:pt x="11582400" y="2176221"/>
                </a:moveTo>
                <a:cubicBezTo>
                  <a:pt x="10623061" y="2289544"/>
                  <a:pt x="9663723" y="2402868"/>
                  <a:pt x="8792308" y="2223114"/>
                </a:cubicBezTo>
                <a:cubicBezTo>
                  <a:pt x="7920893" y="2043360"/>
                  <a:pt x="7158893" y="1414221"/>
                  <a:pt x="6353908" y="1097698"/>
                </a:cubicBezTo>
                <a:cubicBezTo>
                  <a:pt x="5548923" y="781175"/>
                  <a:pt x="4716585" y="464652"/>
                  <a:pt x="3962400" y="323975"/>
                </a:cubicBezTo>
                <a:cubicBezTo>
                  <a:pt x="3208215" y="183298"/>
                  <a:pt x="2356338" y="300529"/>
                  <a:pt x="1828800" y="253637"/>
                </a:cubicBezTo>
                <a:cubicBezTo>
                  <a:pt x="1301262" y="206745"/>
                  <a:pt x="1101970" y="-113687"/>
                  <a:pt x="797170" y="42621"/>
                </a:cubicBezTo>
                <a:cubicBezTo>
                  <a:pt x="492370" y="198929"/>
                  <a:pt x="246185" y="695206"/>
                  <a:pt x="0" y="1191483"/>
                </a:cubicBezTo>
              </a:path>
            </a:pathLst>
          </a:custGeom>
          <a:noFill/>
          <a:ln w="12700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/>
          <p:cNvGrpSpPr>
            <a:grpSpLocks noChangeAspect="1"/>
          </p:cNvGrpSpPr>
          <p:nvPr/>
        </p:nvGrpSpPr>
        <p:grpSpPr>
          <a:xfrm>
            <a:off x="21467453" y="942596"/>
            <a:ext cx="5798510" cy="3060352"/>
            <a:chOff x="21467457" y="942601"/>
            <a:chExt cx="5414219" cy="2857531"/>
          </a:xfrm>
        </p:grpSpPr>
        <p:sp>
          <p:nvSpPr>
            <p:cNvPr id="4281" name="Rectangle 4280"/>
            <p:cNvSpPr/>
            <p:nvPr/>
          </p:nvSpPr>
          <p:spPr>
            <a:xfrm>
              <a:off x="21467457" y="942601"/>
              <a:ext cx="4794115" cy="2857531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82" name="TextBox 4281"/>
            <p:cNvSpPr txBox="1"/>
            <p:nvPr/>
          </p:nvSpPr>
          <p:spPr>
            <a:xfrm>
              <a:off x="22929803" y="3010175"/>
              <a:ext cx="186942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(60 men)</a:t>
              </a:r>
            </a:p>
          </p:txBody>
        </p:sp>
        <p:grpSp>
          <p:nvGrpSpPr>
            <p:cNvPr id="4283" name="Group 4282"/>
            <p:cNvGrpSpPr/>
            <p:nvPr/>
          </p:nvGrpSpPr>
          <p:grpSpPr>
            <a:xfrm>
              <a:off x="21787273" y="1733671"/>
              <a:ext cx="5094403" cy="1077218"/>
              <a:chOff x="20217187" y="1569308"/>
              <a:chExt cx="5094403" cy="1077218"/>
            </a:xfrm>
          </p:grpSpPr>
          <p:grpSp>
            <p:nvGrpSpPr>
              <p:cNvPr id="4284" name="Group 4283"/>
              <p:cNvGrpSpPr/>
              <p:nvPr/>
            </p:nvGrpSpPr>
            <p:grpSpPr>
              <a:xfrm>
                <a:off x="21689948" y="1569308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4305" name="Group 4304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4310" name="TextBox 4309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E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311" name="Group 4310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4312" name="Rectangle 4311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3" name="TextBox 4312"/>
                    <p:cNvSpPr txBox="1"/>
                    <p:nvPr/>
                  </p:nvSpPr>
                  <p:spPr>
                    <a:xfrm>
                      <a:off x="15750452" y="6739590"/>
                      <a:ext cx="1166240" cy="523220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06" name="Group 4305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4307" name="Oval 4306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8" name="Oval 4307"/>
                  <p:cNvSpPr>
                    <a:spLocks noChangeAspect="1"/>
                  </p:cNvSpPr>
                  <p:nvPr/>
                </p:nvSpPr>
                <p:spPr>
                  <a:xfrm>
                    <a:off x="20740764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9" name="Oval 4308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85" name="Group 4284"/>
              <p:cNvGrpSpPr/>
              <p:nvPr/>
            </p:nvGrpSpPr>
            <p:grpSpPr>
              <a:xfrm>
                <a:off x="20217187" y="1569308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4296" name="Group 4295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4301" name="TextBox 4300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D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302" name="Group 4301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4303" name="Rectangle 4302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04" name="TextBox 4303"/>
                    <p:cNvSpPr txBox="1"/>
                    <p:nvPr/>
                  </p:nvSpPr>
                  <p:spPr>
                    <a:xfrm>
                      <a:off x="15750452" y="6739590"/>
                      <a:ext cx="1166240" cy="523220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297" name="Group 4296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4298" name="Oval 4297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9" name="Oval 4298"/>
                  <p:cNvSpPr>
                    <a:spLocks noChangeAspect="1"/>
                  </p:cNvSpPr>
                  <p:nvPr/>
                </p:nvSpPr>
                <p:spPr>
                  <a:xfrm>
                    <a:off x="2073620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0" name="Oval 4299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86" name="Group 4285"/>
              <p:cNvGrpSpPr/>
              <p:nvPr/>
            </p:nvGrpSpPr>
            <p:grpSpPr>
              <a:xfrm>
                <a:off x="23216434" y="1569308"/>
                <a:ext cx="2095156" cy="1077218"/>
                <a:chOff x="20369020" y="2551803"/>
                <a:chExt cx="2004211" cy="1077218"/>
              </a:xfrm>
            </p:grpSpPr>
            <p:grpSp>
              <p:nvGrpSpPr>
                <p:cNvPr id="4287" name="Group 4286"/>
                <p:cNvGrpSpPr/>
                <p:nvPr/>
              </p:nvGrpSpPr>
              <p:grpSpPr>
                <a:xfrm>
                  <a:off x="20369020" y="2551803"/>
                  <a:ext cx="2004211" cy="1077218"/>
                  <a:chOff x="18451360" y="6115026"/>
                  <a:chExt cx="2004211" cy="1077218"/>
                </a:xfrm>
              </p:grpSpPr>
              <p:sp>
                <p:nvSpPr>
                  <p:cNvPr id="4292" name="TextBox 4291"/>
                  <p:cNvSpPr txBox="1"/>
                  <p:nvPr/>
                </p:nvSpPr>
                <p:spPr>
                  <a:xfrm>
                    <a:off x="19289331" y="6115026"/>
                    <a:ext cx="1166240" cy="1077218"/>
                  </a:xfrm>
                  <a:prstGeom prst="rect">
                    <a:avLst/>
                  </a:prstGeom>
                  <a:noFill/>
                  <a:ln w="50800"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(-)</a:t>
                    </a:r>
                  </a:p>
                  <a:p>
                    <a:r>
                      <a:rPr lang="en-US" sz="32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</a:t>
                    </a:r>
                    <a:endParaRPr lang="en-US" sz="2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293" name="Group 4292"/>
                  <p:cNvGrpSpPr/>
                  <p:nvPr/>
                </p:nvGrpSpPr>
                <p:grpSpPr>
                  <a:xfrm>
                    <a:off x="18451360" y="6410159"/>
                    <a:ext cx="1173377" cy="616639"/>
                    <a:chOff x="15743315" y="6685343"/>
                    <a:chExt cx="1173377" cy="616639"/>
                  </a:xfrm>
                </p:grpSpPr>
                <p:sp>
                  <p:nvSpPr>
                    <p:cNvPr id="4294" name="Rectangle 4293"/>
                    <p:cNvSpPr/>
                    <p:nvPr/>
                  </p:nvSpPr>
                  <p:spPr>
                    <a:xfrm>
                      <a:off x="15743315" y="6685343"/>
                      <a:ext cx="830834" cy="616639"/>
                    </a:xfrm>
                    <a:prstGeom prst="rect">
                      <a:avLst/>
                    </a:prstGeom>
                    <a:solidFill>
                      <a:srgbClr val="80E0FF"/>
                    </a:solidFill>
                    <a:ln w="508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95" name="TextBox 4294"/>
                    <p:cNvSpPr txBox="1"/>
                    <p:nvPr/>
                  </p:nvSpPr>
                  <p:spPr>
                    <a:xfrm>
                      <a:off x="15750452" y="6739590"/>
                      <a:ext cx="1166240" cy="523220"/>
                    </a:xfrm>
                    <a:prstGeom prst="rect">
                      <a:avLst/>
                    </a:prstGeom>
                    <a:noFill/>
                    <a:ln w="50800"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28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RGR</a:t>
                      </a:r>
                      <a:endParaRPr lang="en-US" sz="20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288" name="Group 4287"/>
                <p:cNvGrpSpPr/>
                <p:nvPr/>
              </p:nvGrpSpPr>
              <p:grpSpPr>
                <a:xfrm>
                  <a:off x="20554189" y="2718566"/>
                  <a:ext cx="444951" cy="114903"/>
                  <a:chOff x="20573239" y="2718566"/>
                  <a:chExt cx="444951" cy="114903"/>
                </a:xfrm>
              </p:grpSpPr>
              <p:sp>
                <p:nvSpPr>
                  <p:cNvPr id="4289" name="Oval 4288"/>
                  <p:cNvSpPr>
                    <a:spLocks noChangeAspect="1"/>
                  </p:cNvSpPr>
                  <p:nvPr/>
                </p:nvSpPr>
                <p:spPr>
                  <a:xfrm>
                    <a:off x="20573239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0" name="Oval 4289"/>
                  <p:cNvSpPr>
                    <a:spLocks noChangeAspect="1"/>
                  </p:cNvSpPr>
                  <p:nvPr/>
                </p:nvSpPr>
                <p:spPr>
                  <a:xfrm>
                    <a:off x="20740764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1" name="Oval 4290"/>
                  <p:cNvSpPr>
                    <a:spLocks noChangeAspect="1"/>
                  </p:cNvSpPr>
                  <p:nvPr/>
                </p:nvSpPr>
                <p:spPr>
                  <a:xfrm>
                    <a:off x="20899278" y="2718566"/>
                    <a:ext cx="118912" cy="11490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261" name="TextBox 4260"/>
            <p:cNvSpPr txBox="1"/>
            <p:nvPr/>
          </p:nvSpPr>
          <p:spPr>
            <a:xfrm>
              <a:off x="22656491" y="1076093"/>
              <a:ext cx="241604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2d Rangers</a:t>
              </a:r>
            </a:p>
          </p:txBody>
        </p:sp>
      </p:grpSp>
      <p:grpSp>
        <p:nvGrpSpPr>
          <p:cNvPr id="4262" name="Group 4261"/>
          <p:cNvGrpSpPr>
            <a:grpSpLocks noChangeAspect="1"/>
          </p:cNvGrpSpPr>
          <p:nvPr/>
        </p:nvGrpSpPr>
        <p:grpSpPr>
          <a:xfrm>
            <a:off x="23374709" y="8816451"/>
            <a:ext cx="2493235" cy="1281889"/>
            <a:chOff x="20369020" y="2551803"/>
            <a:chExt cx="2004211" cy="1077218"/>
          </a:xfrm>
        </p:grpSpPr>
        <p:grpSp>
          <p:nvGrpSpPr>
            <p:cNvPr id="4263" name="Group 4262"/>
            <p:cNvGrpSpPr/>
            <p:nvPr/>
          </p:nvGrpSpPr>
          <p:grpSpPr>
            <a:xfrm>
              <a:off x="20369020" y="2551803"/>
              <a:ext cx="2004211" cy="1077218"/>
              <a:chOff x="18451360" y="6115026"/>
              <a:chExt cx="2004211" cy="1077218"/>
            </a:xfrm>
          </p:grpSpPr>
          <p:sp>
            <p:nvSpPr>
              <p:cNvPr id="4268" name="TextBox 4267"/>
              <p:cNvSpPr txBox="1"/>
              <p:nvPr/>
            </p:nvSpPr>
            <p:spPr>
              <a:xfrm>
                <a:off x="19289331" y="6115026"/>
                <a:ext cx="1166240" cy="1077218"/>
              </a:xfrm>
              <a:prstGeom prst="rect">
                <a:avLst/>
              </a:prstGeom>
              <a:noFill/>
              <a:ln w="508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(-)</a:t>
                </a:r>
              </a:p>
              <a:p>
                <a:r>
                  <a:rPr lang="en-US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A/5</a:t>
                </a:r>
                <a:endParaRPr lang="en-US" sz="2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269" name="Group 4268"/>
              <p:cNvGrpSpPr/>
              <p:nvPr/>
            </p:nvGrpSpPr>
            <p:grpSpPr>
              <a:xfrm>
                <a:off x="18451360" y="6410159"/>
                <a:ext cx="1173377" cy="639022"/>
                <a:chOff x="15743315" y="6685343"/>
                <a:chExt cx="1173377" cy="639022"/>
              </a:xfrm>
            </p:grpSpPr>
            <p:sp>
              <p:nvSpPr>
                <p:cNvPr id="4270" name="Rectangle 4269"/>
                <p:cNvSpPr/>
                <p:nvPr/>
              </p:nvSpPr>
              <p:spPr>
                <a:xfrm>
                  <a:off x="15743315" y="6685343"/>
                  <a:ext cx="830834" cy="616639"/>
                </a:xfrm>
                <a:prstGeom prst="rect">
                  <a:avLst/>
                </a:prstGeom>
                <a:solidFill>
                  <a:srgbClr val="80E0FF"/>
                </a:solidFill>
                <a:ln w="508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TextBox 4270"/>
                <p:cNvSpPr txBox="1"/>
                <p:nvPr/>
              </p:nvSpPr>
              <p:spPr>
                <a:xfrm>
                  <a:off x="15750452" y="6739590"/>
                  <a:ext cx="1166240" cy="584775"/>
                </a:xfrm>
                <a:prstGeom prst="rect">
                  <a:avLst/>
                </a:prstGeom>
                <a:noFill/>
                <a:ln w="508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RGR</a:t>
                  </a:r>
                  <a:endParaRPr lang="en-US" sz="28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4264" name="Group 4263"/>
            <p:cNvGrpSpPr/>
            <p:nvPr/>
          </p:nvGrpSpPr>
          <p:grpSpPr>
            <a:xfrm>
              <a:off x="20554189" y="2718566"/>
              <a:ext cx="444951" cy="114903"/>
              <a:chOff x="20573239" y="2718566"/>
              <a:chExt cx="444951" cy="114903"/>
            </a:xfrm>
          </p:grpSpPr>
          <p:sp>
            <p:nvSpPr>
              <p:cNvPr id="4265" name="Oval 4264"/>
              <p:cNvSpPr>
                <a:spLocks noChangeAspect="1"/>
              </p:cNvSpPr>
              <p:nvPr/>
            </p:nvSpPr>
            <p:spPr>
              <a:xfrm>
                <a:off x="20573239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6" name="Oval 4265"/>
              <p:cNvSpPr>
                <a:spLocks noChangeAspect="1"/>
              </p:cNvSpPr>
              <p:nvPr/>
            </p:nvSpPr>
            <p:spPr>
              <a:xfrm>
                <a:off x="20740764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7" name="Oval 4266"/>
              <p:cNvSpPr>
                <a:spLocks noChangeAspect="1"/>
              </p:cNvSpPr>
              <p:nvPr/>
            </p:nvSpPr>
            <p:spPr>
              <a:xfrm>
                <a:off x="20899278" y="2718566"/>
                <a:ext cx="118912" cy="11490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176" name="Oval 4175"/>
          <p:cNvSpPr/>
          <p:nvPr/>
        </p:nvSpPr>
        <p:spPr>
          <a:xfrm>
            <a:off x="10657454" y="7012506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1</a:t>
            </a:r>
          </a:p>
        </p:txBody>
      </p:sp>
      <p:sp>
        <p:nvSpPr>
          <p:cNvPr id="4177" name="Oval 4176"/>
          <p:cNvSpPr/>
          <p:nvPr/>
        </p:nvSpPr>
        <p:spPr>
          <a:xfrm>
            <a:off x="11219966" y="14910652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4180" name="Oval 4179"/>
          <p:cNvSpPr/>
          <p:nvPr/>
        </p:nvSpPr>
        <p:spPr>
          <a:xfrm>
            <a:off x="3696299" y="13431318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3</a:t>
            </a:r>
          </a:p>
        </p:txBody>
      </p:sp>
      <p:sp>
        <p:nvSpPr>
          <p:cNvPr id="4191" name="Oval 4190"/>
          <p:cNvSpPr/>
          <p:nvPr/>
        </p:nvSpPr>
        <p:spPr>
          <a:xfrm>
            <a:off x="8565152" y="6894982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4</a:t>
            </a:r>
          </a:p>
        </p:txBody>
      </p:sp>
      <p:sp>
        <p:nvSpPr>
          <p:cNvPr id="4192" name="Explosion 1 4191"/>
          <p:cNvSpPr>
            <a:spLocks noChangeAspect="1"/>
          </p:cNvSpPr>
          <p:nvPr/>
        </p:nvSpPr>
        <p:spPr>
          <a:xfrm>
            <a:off x="1421086" y="8645256"/>
            <a:ext cx="649498" cy="813418"/>
          </a:xfrm>
          <a:prstGeom prst="irregularSeal1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3" name="Explosion 1 4192"/>
          <p:cNvSpPr>
            <a:spLocks noChangeAspect="1"/>
          </p:cNvSpPr>
          <p:nvPr/>
        </p:nvSpPr>
        <p:spPr>
          <a:xfrm>
            <a:off x="2439759" y="10938384"/>
            <a:ext cx="649498" cy="813418"/>
          </a:xfrm>
          <a:prstGeom prst="irregularSeal1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4" name="Explosion 1 4193"/>
          <p:cNvSpPr>
            <a:spLocks noChangeAspect="1"/>
          </p:cNvSpPr>
          <p:nvPr/>
        </p:nvSpPr>
        <p:spPr>
          <a:xfrm>
            <a:off x="5215668" y="16189374"/>
            <a:ext cx="649498" cy="813418"/>
          </a:xfrm>
          <a:prstGeom prst="irregularSeal1">
            <a:avLst/>
          </a:prstGeom>
          <a:gradFill flip="none" rotWithShape="1">
            <a:gsLst>
              <a:gs pos="0">
                <a:srgbClr val="FF0000">
                  <a:shade val="30000"/>
                  <a:satMod val="115000"/>
                </a:srgbClr>
              </a:gs>
              <a:gs pos="50000">
                <a:srgbClr val="FF0000">
                  <a:shade val="67500"/>
                  <a:satMod val="115000"/>
                </a:srgbClr>
              </a:gs>
              <a:gs pos="100000">
                <a:srgbClr val="FF0000">
                  <a:shade val="100000"/>
                  <a:satMod val="115000"/>
                </a:srgbClr>
              </a:gs>
            </a:gsLst>
            <a:path path="circle">
              <a:fillToRect l="50000" t="50000" r="50000" b="50000"/>
            </a:path>
            <a:tileRect/>
          </a:gradFill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5" name="Oval 4194"/>
          <p:cNvSpPr/>
          <p:nvPr/>
        </p:nvSpPr>
        <p:spPr>
          <a:xfrm>
            <a:off x="1066711" y="9310821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4196" name="Oval 4195"/>
          <p:cNvSpPr/>
          <p:nvPr/>
        </p:nvSpPr>
        <p:spPr>
          <a:xfrm>
            <a:off x="1893336" y="11147822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4197" name="Oval 4196"/>
          <p:cNvSpPr/>
          <p:nvPr/>
        </p:nvSpPr>
        <p:spPr>
          <a:xfrm>
            <a:off x="4572802" y="16545927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5</a:t>
            </a:r>
          </a:p>
        </p:txBody>
      </p:sp>
      <p:sp>
        <p:nvSpPr>
          <p:cNvPr id="4198" name="Oval 4197"/>
          <p:cNvSpPr/>
          <p:nvPr/>
        </p:nvSpPr>
        <p:spPr>
          <a:xfrm>
            <a:off x="21079579" y="9520945"/>
            <a:ext cx="507257" cy="42191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9260855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  <lcf76f155ced4ddcb4097134ff3c332f xmlns="4233fc49-3339-4531-8895-cee7bd229291">
      <Terms xmlns="http://schemas.microsoft.com/office/infopath/2007/PartnerControls"/>
    </lcf76f155ced4ddcb4097134ff3c332f>
    <TaxCatchAll xmlns="c93905bf-b08c-430b-8630-76f4d352397a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4DDA97709D05344805E34443243448B" ma:contentTypeVersion="17" ma:contentTypeDescription="Create a new document." ma:contentTypeScope="" ma:versionID="54020f8725f690ed454867f2cfcff3ba">
  <xsd:schema xmlns:xsd="http://www.w3.org/2001/XMLSchema" xmlns:xs="http://www.w3.org/2001/XMLSchema" xmlns:p="http://schemas.microsoft.com/office/2006/metadata/properties" xmlns:ns1="http://schemas.microsoft.com/sharepoint/v3" xmlns:ns2="4233fc49-3339-4531-8895-cee7bd229291" xmlns:ns3="c93905bf-b08c-430b-8630-76f4d352397a" targetNamespace="http://schemas.microsoft.com/office/2006/metadata/properties" ma:root="true" ma:fieldsID="3b61d74ef752e306a8e1c31bda7974b7" ns1:_="" ns2:_="" ns3:_="">
    <xsd:import namespace="http://schemas.microsoft.com/sharepoint/v3"/>
    <xsd:import namespace="4233fc49-3339-4531-8895-cee7bd229291"/>
    <xsd:import namespace="c93905bf-b08c-430b-8630-76f4d352397a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OCR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3:SharedWithUsers" minOccurs="0"/>
                <xsd:element ref="ns3:SharedWithDetails" minOccurs="0"/>
                <xsd:element ref="ns1:_ip_UnifiedCompliancePolicyProperties" minOccurs="0"/>
                <xsd:element ref="ns1:_ip_UnifiedCompliancePolicyUIAction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2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3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233fc49-3339-4531-8895-cee7bd22929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GenerationTime" ma:index="1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LengthInSeconds" ma:index="16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18" nillable="true" ma:taxonomy="true" ma:internalName="lcf76f155ced4ddcb4097134ff3c332f" ma:taxonomyFieldName="MediaServiceImageTags" ma:displayName="Image Tags" ma:readOnly="false" ma:fieldId="{5cf76f15-5ced-4ddc-b409-7134ff3c332f}" ma:taxonomyMulti="true" ma:sspId="cc874fec-6985-468d-9a86-0194f6fd86d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93905bf-b08c-430b-8630-76f4d352397a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e1df25e4-c6e9-434b-9203-30fe81e583d3}" ma:internalName="TaxCatchAll" ma:showField="CatchAllData" ma:web="c93905bf-b08c-430b-8630-76f4d352397a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431D2AB-B93C-4917-8D0A-3637B39AA906}">
  <ds:schemaRefs>
    <ds:schemaRef ds:uri="c93905bf-b08c-430b-8630-76f4d352397a"/>
    <ds:schemaRef ds:uri="http://purl.org/dc/terms/"/>
    <ds:schemaRef ds:uri="http://schemas.microsoft.com/office/2006/metadata/properties"/>
    <ds:schemaRef ds:uri="http://schemas.microsoft.com/office/2006/documentManagement/types"/>
    <ds:schemaRef ds:uri="http://schemas.microsoft.com/sharepoint/v3"/>
    <ds:schemaRef ds:uri="http://www.w3.org/XML/1998/namespace"/>
    <ds:schemaRef ds:uri="http://purl.org/dc/elements/1.1/"/>
    <ds:schemaRef ds:uri="http://schemas.openxmlformats.org/package/2006/metadata/core-properties"/>
    <ds:schemaRef ds:uri="http://schemas.microsoft.com/office/infopath/2007/PartnerControls"/>
    <ds:schemaRef ds:uri="4233fc49-3339-4531-8895-cee7bd229291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ECEFF236-ADBA-4BBB-A7C8-DF8D0431150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1566A0E-85F1-42EA-A5D0-82F4004A066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4233fc49-3339-4531-8895-cee7bd229291"/>
    <ds:schemaRef ds:uri="c93905bf-b08c-430b-8630-76f4d352397a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ae6d70f-954b-4811-92b6-0530d6f84c43}" enabled="0" method="" siteId="{fae6d70f-954b-4811-92b6-0530d6f84c43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9359</TotalTime>
  <Words>1282</Words>
  <Application>Microsoft Office PowerPoint</Application>
  <PresentationFormat>Custom</PresentationFormat>
  <Paragraphs>681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9" baseType="lpstr">
      <vt:lpstr>Arial</vt:lpstr>
      <vt:lpstr>Calibri</vt:lpstr>
      <vt:lpstr>Calibri Light</vt:lpstr>
      <vt:lpstr>Georgia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Charles Collins</dc:creator>
  <cp:lastModifiedBy>Kennedy, Kevin E CIV USARMY CAC (USA)</cp:lastModifiedBy>
  <cp:revision>278</cp:revision>
  <cp:lastPrinted>2021-07-02T16:56:19Z</cp:lastPrinted>
  <dcterms:created xsi:type="dcterms:W3CDTF">2020-11-18T11:24:43Z</dcterms:created>
  <dcterms:modified xsi:type="dcterms:W3CDTF">2023-12-20T21:27:48Z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0x010100E4DDA97709D05344805E34443243448B</vt:lpwstr>
  </property>
</Properties>
</file>